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rels" ContentType="application/vnd.openxmlformats-package.relationships+xml"/>
  <Default Extension="mp4" ContentType="video/mp4"/>
  <Default Extension="emf" ContentType="image/x-emf"/>
  <Default Extension="wdp" ContentType="image/vnd.ms-photo"/>
  <Default Extension="gif" ContentType="image/gif"/>
  <Default Extension="png" ContentType="image/pn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5" Type="http://schemas.openxmlformats.org/officeDocument/2006/relationships/custom-properties" Target="docProps/custom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94" r:id="rId4"/>
    <p:sldMasterId id="2147483709" r:id="rId5"/>
  </p:sldMasterIdLst>
  <p:notesMasterIdLst>
    <p:notesMasterId r:id="rId103"/>
  </p:notesMasterIdLst>
  <p:handoutMasterIdLst>
    <p:handoutMasterId r:id="rId104"/>
  </p:handoutMasterIdLst>
  <p:sldIdLst>
    <p:sldId id="436" r:id="rId6"/>
    <p:sldId id="515" r:id="rId7"/>
    <p:sldId id="516" r:id="rId8"/>
    <p:sldId id="517" r:id="rId9"/>
    <p:sldId id="518" r:id="rId10"/>
    <p:sldId id="519" r:id="rId11"/>
    <p:sldId id="520" r:id="rId12"/>
    <p:sldId id="521" r:id="rId13"/>
    <p:sldId id="522" r:id="rId14"/>
    <p:sldId id="523" r:id="rId15"/>
    <p:sldId id="524" r:id="rId16"/>
    <p:sldId id="525" r:id="rId17"/>
    <p:sldId id="526" r:id="rId18"/>
    <p:sldId id="527" r:id="rId19"/>
    <p:sldId id="528" r:id="rId20"/>
    <p:sldId id="529" r:id="rId21"/>
    <p:sldId id="530" r:id="rId22"/>
    <p:sldId id="531" r:id="rId23"/>
    <p:sldId id="532" r:id="rId24"/>
    <p:sldId id="533" r:id="rId25"/>
    <p:sldId id="534" r:id="rId26"/>
    <p:sldId id="535" r:id="rId27"/>
    <p:sldId id="536" r:id="rId28"/>
    <p:sldId id="537" r:id="rId29"/>
    <p:sldId id="538" r:id="rId30"/>
    <p:sldId id="539" r:id="rId31"/>
    <p:sldId id="540" r:id="rId32"/>
    <p:sldId id="541" r:id="rId33"/>
    <p:sldId id="542" r:id="rId34"/>
    <p:sldId id="543" r:id="rId35"/>
    <p:sldId id="544" r:id="rId36"/>
    <p:sldId id="545" r:id="rId37"/>
    <p:sldId id="546" r:id="rId38"/>
    <p:sldId id="547" r:id="rId39"/>
    <p:sldId id="548" r:id="rId40"/>
    <p:sldId id="549" r:id="rId41"/>
    <p:sldId id="550" r:id="rId42"/>
    <p:sldId id="551" r:id="rId43"/>
    <p:sldId id="552" r:id="rId44"/>
    <p:sldId id="553" r:id="rId45"/>
    <p:sldId id="554" r:id="rId46"/>
    <p:sldId id="555" r:id="rId47"/>
    <p:sldId id="556" r:id="rId48"/>
    <p:sldId id="557" r:id="rId49"/>
    <p:sldId id="558" r:id="rId50"/>
    <p:sldId id="559" r:id="rId51"/>
    <p:sldId id="560" r:id="rId52"/>
    <p:sldId id="561" r:id="rId53"/>
    <p:sldId id="562" r:id="rId54"/>
    <p:sldId id="563" r:id="rId55"/>
    <p:sldId id="564" r:id="rId56"/>
    <p:sldId id="479" r:id="rId57"/>
    <p:sldId id="480" r:id="rId58"/>
    <p:sldId id="481" r:id="rId59"/>
    <p:sldId id="504" r:id="rId60"/>
    <p:sldId id="505" r:id="rId61"/>
    <p:sldId id="506" r:id="rId62"/>
    <p:sldId id="507" r:id="rId63"/>
    <p:sldId id="508" r:id="rId64"/>
    <p:sldId id="509" r:id="rId65"/>
    <p:sldId id="510" r:id="rId66"/>
    <p:sldId id="511" r:id="rId67"/>
    <p:sldId id="512" r:id="rId68"/>
    <p:sldId id="482" r:id="rId69"/>
    <p:sldId id="483" r:id="rId70"/>
    <p:sldId id="484" r:id="rId71"/>
    <p:sldId id="485" r:id="rId72"/>
    <p:sldId id="486" r:id="rId73"/>
    <p:sldId id="444" r:id="rId74"/>
    <p:sldId id="513" r:id="rId75"/>
    <p:sldId id="487" r:id="rId76"/>
    <p:sldId id="488" r:id="rId77"/>
    <p:sldId id="489" r:id="rId78"/>
    <p:sldId id="447" r:id="rId79"/>
    <p:sldId id="490" r:id="rId80"/>
    <p:sldId id="491" r:id="rId81"/>
    <p:sldId id="492" r:id="rId82"/>
    <p:sldId id="493" r:id="rId83"/>
    <p:sldId id="494" r:id="rId84"/>
    <p:sldId id="495" r:id="rId85"/>
    <p:sldId id="496" r:id="rId86"/>
    <p:sldId id="497" r:id="rId87"/>
    <p:sldId id="498" r:id="rId88"/>
    <p:sldId id="499" r:id="rId89"/>
    <p:sldId id="500" r:id="rId90"/>
    <p:sldId id="501" r:id="rId91"/>
    <p:sldId id="502" r:id="rId92"/>
    <p:sldId id="445" r:id="rId93"/>
    <p:sldId id="442" r:id="rId94"/>
    <p:sldId id="477" r:id="rId95"/>
    <p:sldId id="503" r:id="rId96"/>
    <p:sldId id="458" r:id="rId97"/>
    <p:sldId id="438" r:id="rId98"/>
    <p:sldId id="439" r:id="rId99"/>
    <p:sldId id="440" r:id="rId100"/>
    <p:sldId id="441" r:id="rId101"/>
    <p:sldId id="514" r:id="rId102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B57EBE6E-1848-7F4F-9B70-896EF1142983}">
          <p14:sldIdLst>
            <p14:sldId id="436"/>
            <p14:sldId id="515"/>
            <p14:sldId id="516"/>
            <p14:sldId id="517"/>
            <p14:sldId id="518"/>
            <p14:sldId id="519"/>
            <p14:sldId id="520"/>
            <p14:sldId id="521"/>
            <p14:sldId id="522"/>
            <p14:sldId id="523"/>
            <p14:sldId id="524"/>
            <p14:sldId id="525"/>
            <p14:sldId id="526"/>
            <p14:sldId id="527"/>
            <p14:sldId id="528"/>
            <p14:sldId id="529"/>
            <p14:sldId id="530"/>
            <p14:sldId id="531"/>
            <p14:sldId id="532"/>
            <p14:sldId id="533"/>
            <p14:sldId id="534"/>
            <p14:sldId id="535"/>
            <p14:sldId id="536"/>
            <p14:sldId id="537"/>
            <p14:sldId id="538"/>
            <p14:sldId id="539"/>
            <p14:sldId id="540"/>
            <p14:sldId id="541"/>
            <p14:sldId id="542"/>
            <p14:sldId id="543"/>
            <p14:sldId id="544"/>
            <p14:sldId id="545"/>
            <p14:sldId id="546"/>
            <p14:sldId id="547"/>
            <p14:sldId id="548"/>
            <p14:sldId id="549"/>
            <p14:sldId id="550"/>
            <p14:sldId id="551"/>
            <p14:sldId id="552"/>
            <p14:sldId id="553"/>
            <p14:sldId id="554"/>
            <p14:sldId id="555"/>
            <p14:sldId id="556"/>
            <p14:sldId id="557"/>
            <p14:sldId id="558"/>
            <p14:sldId id="559"/>
            <p14:sldId id="560"/>
            <p14:sldId id="561"/>
            <p14:sldId id="562"/>
            <p14:sldId id="563"/>
            <p14:sldId id="564"/>
            <p14:sldId id="479"/>
            <p14:sldId id="480"/>
            <p14:sldId id="481"/>
            <p14:sldId id="504"/>
            <p14:sldId id="505"/>
            <p14:sldId id="506"/>
            <p14:sldId id="507"/>
            <p14:sldId id="508"/>
            <p14:sldId id="509"/>
            <p14:sldId id="510"/>
            <p14:sldId id="511"/>
            <p14:sldId id="512"/>
            <p14:sldId id="482"/>
            <p14:sldId id="483"/>
            <p14:sldId id="484"/>
            <p14:sldId id="485"/>
            <p14:sldId id="486"/>
            <p14:sldId id="444"/>
            <p14:sldId id="513"/>
            <p14:sldId id="487"/>
            <p14:sldId id="488"/>
            <p14:sldId id="489"/>
            <p14:sldId id="447"/>
            <p14:sldId id="490"/>
            <p14:sldId id="491"/>
            <p14:sldId id="492"/>
            <p14:sldId id="493"/>
            <p14:sldId id="494"/>
            <p14:sldId id="495"/>
            <p14:sldId id="496"/>
            <p14:sldId id="497"/>
            <p14:sldId id="498"/>
            <p14:sldId id="499"/>
            <p14:sldId id="500"/>
            <p14:sldId id="501"/>
            <p14:sldId id="502"/>
            <p14:sldId id="445"/>
            <p14:sldId id="442"/>
            <p14:sldId id="477"/>
            <p14:sldId id="503"/>
            <p14:sldId id="458"/>
            <p14:sldId id="438"/>
            <p14:sldId id="439"/>
            <p14:sldId id="440"/>
            <p14:sldId id="441"/>
            <p14:sldId id="51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72" userDrawn="1">
          <p15:clr>
            <a:srgbClr val="A4A3A4"/>
          </p15:clr>
        </p15:guide>
        <p15:guide id="2" orient="horz" pos="2898">
          <p15:clr>
            <a:srgbClr val="A4A3A4"/>
          </p15:clr>
        </p15:guide>
        <p15:guide id="3" orient="horz" pos="2412">
          <p15:clr>
            <a:srgbClr val="A4A3A4"/>
          </p15:clr>
        </p15:guide>
        <p15:guide id="4" orient="horz" pos="3196">
          <p15:clr>
            <a:srgbClr val="A4A3A4"/>
          </p15:clr>
        </p15:guide>
        <p15:guide id="5" orient="horz" pos="1350">
          <p15:clr>
            <a:srgbClr val="A4A3A4"/>
          </p15:clr>
        </p15:guide>
        <p15:guide id="6" orient="horz" pos="1380" userDrawn="1">
          <p15:clr>
            <a:srgbClr val="A4A3A4"/>
          </p15:clr>
        </p15:guide>
        <p15:guide id="7" orient="horz" pos="2078">
          <p15:clr>
            <a:srgbClr val="A4A3A4"/>
          </p15:clr>
        </p15:guide>
        <p15:guide id="8" orient="horz" pos="132" userDrawn="1">
          <p15:clr>
            <a:srgbClr val="A4A3A4"/>
          </p15:clr>
        </p15:guide>
        <p15:guide id="9" orient="horz" pos="2100" userDrawn="1">
          <p15:clr>
            <a:srgbClr val="A4A3A4"/>
          </p15:clr>
        </p15:guide>
        <p15:guide id="10" orient="horz" pos="2859">
          <p15:clr>
            <a:srgbClr val="A4A3A4"/>
          </p15:clr>
        </p15:guide>
        <p15:guide id="11" pos="936" userDrawn="1">
          <p15:clr>
            <a:srgbClr val="A4A3A4"/>
          </p15:clr>
        </p15:guide>
        <p15:guide id="13" pos="2880" userDrawn="1">
          <p15:clr>
            <a:srgbClr val="A4A3A4"/>
          </p15:clr>
        </p15:guide>
        <p15:guide id="14" pos="2519">
          <p15:clr>
            <a:srgbClr val="A4A3A4"/>
          </p15:clr>
        </p15:guide>
        <p15:guide id="15" pos="4800" userDrawn="1">
          <p15:clr>
            <a:srgbClr val="A4A3A4"/>
          </p15:clr>
        </p15:guide>
        <p15:guide id="16" pos="2496" userDrawn="1">
          <p15:clr>
            <a:srgbClr val="A4A3A4"/>
          </p15:clr>
        </p15:guide>
        <p15:guide id="17" pos="1752" userDrawn="1">
          <p15:clr>
            <a:srgbClr val="A4A3A4"/>
          </p15:clr>
        </p15:guide>
        <p15:guide id="18" pos="984" userDrawn="1">
          <p15:clr>
            <a:srgbClr val="A4A3A4"/>
          </p15:clr>
        </p15:guide>
        <p15:guide id="19" pos="4824" userDrawn="1">
          <p15:clr>
            <a:srgbClr val="A4A3A4"/>
          </p15:clr>
        </p15:guide>
        <p15:guide id="20" pos="3264" userDrawn="1">
          <p15:clr>
            <a:srgbClr val="A4A3A4"/>
          </p15:clr>
        </p15:guide>
        <p15:guide id="21">
          <p15:clr>
            <a:srgbClr val="A4A3A4"/>
          </p15:clr>
        </p15:guide>
        <p15:guide id="22" pos="3285">
          <p15:clr>
            <a:srgbClr val="A4A3A4"/>
          </p15:clr>
        </p15:guide>
        <p15:guide id="23" pos="4008" userDrawn="1">
          <p15:clr>
            <a:srgbClr val="A4A3A4"/>
          </p15:clr>
        </p15:guide>
        <p15:guide id="24" pos="4053">
          <p15:clr>
            <a:srgbClr val="A4A3A4"/>
          </p15:clr>
        </p15:guide>
        <p15:guide id="25" pos="5544">
          <p15:clr>
            <a:srgbClr val="A4A3A4"/>
          </p15:clr>
        </p15:guide>
        <p15:guide id="26" pos="220">
          <p15:clr>
            <a:srgbClr val="A4A3A4"/>
          </p15:clr>
        </p15:guide>
        <p15:guide id="27" pos="345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Catalano, Alec" initials="" lastIdx="23" clrIdx="0"/>
  <p:cmAuthor id="1" name="Alec Catalano" initials="" lastIdx="1" clrIdx="1"/>
  <p:cmAuthor id="2" name="David Griffith" initials="DG" lastIdx="23" clrIdx="2">
    <p:extLst/>
  </p:cmAuthor>
  <p:cmAuthor id="3" name="Brittany Hart" initials="BH" lastIdx="5" clrIdx="3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1B32F"/>
    <a:srgbClr val="3E6119"/>
    <a:srgbClr val="8E8F8E"/>
    <a:srgbClr val="8D8E8D"/>
    <a:srgbClr val="70BBF5"/>
    <a:srgbClr val="74BCF5"/>
    <a:srgbClr val="636463"/>
    <a:srgbClr val="CACBCA"/>
    <a:srgbClr val="FFFFFF"/>
    <a:srgbClr val="D6575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863" autoAdjust="0"/>
    <p:restoredTop sz="73382" autoAdjust="0"/>
  </p:normalViewPr>
  <p:slideViewPr>
    <p:cSldViewPr snapToGrid="0" showGuides="1">
      <p:cViewPr varScale="1">
        <p:scale>
          <a:sx n="132" d="100"/>
          <a:sy n="132" d="100"/>
        </p:scale>
        <p:origin x="848" y="168"/>
      </p:cViewPr>
      <p:guideLst>
        <p:guide orient="horz" pos="2172"/>
        <p:guide orient="horz" pos="2898"/>
        <p:guide orient="horz" pos="2412"/>
        <p:guide orient="horz" pos="3196"/>
        <p:guide orient="horz" pos="1350"/>
        <p:guide orient="horz" pos="1380"/>
        <p:guide orient="horz" pos="2078"/>
        <p:guide orient="horz" pos="132"/>
        <p:guide orient="horz" pos="2100"/>
        <p:guide orient="horz" pos="2859"/>
        <p:guide pos="936"/>
        <p:guide pos="2880"/>
        <p:guide pos="2519"/>
        <p:guide pos="4800"/>
        <p:guide pos="2496"/>
        <p:guide pos="1752"/>
        <p:guide pos="984"/>
        <p:guide pos="4824"/>
        <p:guide pos="3264"/>
        <p:guide/>
        <p:guide pos="3285"/>
        <p:guide pos="4008"/>
        <p:guide pos="4053"/>
        <p:guide pos="5544"/>
        <p:guide pos="220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1128"/>
    </p:cViewPr>
  </p:sorterViewPr>
  <p:notesViewPr>
    <p:cSldViewPr snapToGrid="0">
      <p:cViewPr varScale="1">
        <p:scale>
          <a:sx n="99" d="100"/>
          <a:sy n="99" d="100"/>
        </p:scale>
        <p:origin x="4272" y="1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01" Type="http://schemas.openxmlformats.org/officeDocument/2006/relationships/slide" Target="slides/slide96.xml"/><Relationship Id="rId102" Type="http://schemas.openxmlformats.org/officeDocument/2006/relationships/slide" Target="slides/slide97.xml"/><Relationship Id="rId103" Type="http://schemas.openxmlformats.org/officeDocument/2006/relationships/notesMaster" Target="notesMasters/notesMaster1.xml"/><Relationship Id="rId104" Type="http://schemas.openxmlformats.org/officeDocument/2006/relationships/handoutMaster" Target="handoutMasters/handoutMaster1.xml"/><Relationship Id="rId105" Type="http://schemas.openxmlformats.org/officeDocument/2006/relationships/commentAuthors" Target="commentAuthors.xml"/><Relationship Id="rId106" Type="http://schemas.openxmlformats.org/officeDocument/2006/relationships/presProps" Target="presProps.xml"/><Relationship Id="rId107" Type="http://schemas.openxmlformats.org/officeDocument/2006/relationships/viewProps" Target="viewProps.xml"/><Relationship Id="rId1" Type="http://schemas.openxmlformats.org/officeDocument/2006/relationships/customXml" Target="../customXml/item1.xml"/><Relationship Id="rId2" Type="http://schemas.openxmlformats.org/officeDocument/2006/relationships/customXml" Target="../customXml/item2.xml"/><Relationship Id="rId3" Type="http://schemas.openxmlformats.org/officeDocument/2006/relationships/customXml" Target="../customXml/item3.xml"/><Relationship Id="rId4" Type="http://schemas.openxmlformats.org/officeDocument/2006/relationships/slideMaster" Target="slideMasters/slideMaster1.xml"/><Relationship Id="rId5" Type="http://schemas.openxmlformats.org/officeDocument/2006/relationships/slideMaster" Target="slideMasters/slideMaster2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8" Type="http://schemas.openxmlformats.org/officeDocument/2006/relationships/theme" Target="theme/theme1.xml"/><Relationship Id="rId109" Type="http://schemas.openxmlformats.org/officeDocument/2006/relationships/tableStyles" Target="tableStyles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110" Type="http://schemas.microsoft.com/office/2015/10/relationships/revisionInfo" Target="revisionInfo.xml"/><Relationship Id="rId90" Type="http://schemas.openxmlformats.org/officeDocument/2006/relationships/slide" Target="slides/slide85.xml"/><Relationship Id="rId91" Type="http://schemas.openxmlformats.org/officeDocument/2006/relationships/slide" Target="slides/slide86.xml"/><Relationship Id="rId92" Type="http://schemas.openxmlformats.org/officeDocument/2006/relationships/slide" Target="slides/slide87.xml"/><Relationship Id="rId93" Type="http://schemas.openxmlformats.org/officeDocument/2006/relationships/slide" Target="slides/slide88.xml"/><Relationship Id="rId94" Type="http://schemas.openxmlformats.org/officeDocument/2006/relationships/slide" Target="slides/slide89.xml"/><Relationship Id="rId95" Type="http://schemas.openxmlformats.org/officeDocument/2006/relationships/slide" Target="slides/slide90.xml"/><Relationship Id="rId96" Type="http://schemas.openxmlformats.org/officeDocument/2006/relationships/slide" Target="slides/slide91.xml"/><Relationship Id="rId97" Type="http://schemas.openxmlformats.org/officeDocument/2006/relationships/slide" Target="slides/slide92.xml"/><Relationship Id="rId98" Type="http://schemas.openxmlformats.org/officeDocument/2006/relationships/slide" Target="slides/slide93.xml"/><Relationship Id="rId99" Type="http://schemas.openxmlformats.org/officeDocument/2006/relationships/slide" Target="slides/slide9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100" Type="http://schemas.openxmlformats.org/officeDocument/2006/relationships/slide" Target="slides/slide95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Relationship Id="rId83" Type="http://schemas.openxmlformats.org/officeDocument/2006/relationships/slide" Target="slides/slide78.xml"/><Relationship Id="rId84" Type="http://schemas.openxmlformats.org/officeDocument/2006/relationships/slide" Target="slides/slide79.xml"/><Relationship Id="rId85" Type="http://schemas.openxmlformats.org/officeDocument/2006/relationships/slide" Target="slides/slide80.xml"/><Relationship Id="rId86" Type="http://schemas.openxmlformats.org/officeDocument/2006/relationships/slide" Target="slides/slide81.xml"/><Relationship Id="rId87" Type="http://schemas.openxmlformats.org/officeDocument/2006/relationships/slide" Target="slides/slide82.xml"/><Relationship Id="rId88" Type="http://schemas.openxmlformats.org/officeDocument/2006/relationships/slide" Target="slides/slide83.xml"/><Relationship Id="rId89" Type="http://schemas.openxmlformats.org/officeDocument/2006/relationships/slide" Target="slides/slide8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82DE7DF-5EEA-3D47-81E5-5D57FBEEB387}" type="datetimeFigureOut">
              <a:rPr lang="en-US" smtClean="0"/>
              <a:t>11/15/17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DF832D-DEEF-7145-817A-C3DBA937A2E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44948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/>
              </a:defRPr>
            </a:lvl1pPr>
          </a:lstStyle>
          <a:p>
            <a:fld id="{0B25AC41-3BEC-9247-8322-91B80C013F2D}" type="datetimeFigureOut">
              <a:rPr lang="en-US" smtClean="0"/>
              <a:pPr/>
              <a:t>11/15/17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/>
              </a:defRPr>
            </a:lvl1pPr>
          </a:lstStyle>
          <a:p>
            <a:fld id="{69C3F2ED-74C5-7D4F-8560-0CC253E9A43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35360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Arial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Arial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Arial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Arial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Arial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1"/>
          <p:cNvSpPr>
            <a:spLocks noGrp="1"/>
          </p:cNvSpPr>
          <p:nvPr>
            <p:ph type="body" sz="quarter" idx="10" hasCustomPrompt="1"/>
          </p:nvPr>
        </p:nvSpPr>
        <p:spPr>
          <a:xfrm>
            <a:off x="487899" y="3482770"/>
            <a:ext cx="3683000" cy="433387"/>
          </a:xfrm>
        </p:spPr>
        <p:txBody>
          <a:bodyPr>
            <a:normAutofit/>
          </a:bodyPr>
          <a:lstStyle>
            <a:lvl1pPr marL="0" indent="0" algn="l">
              <a:buNone/>
              <a:defRPr sz="1600" baseline="0"/>
            </a:lvl1pPr>
          </a:lstStyle>
          <a:p>
            <a:pPr lvl="0"/>
            <a:r>
              <a:rPr lang="en-US" dirty="0"/>
              <a:t>Click to edit Presenter, Team</a:t>
            </a:r>
          </a:p>
        </p:txBody>
      </p:sp>
      <p:sp>
        <p:nvSpPr>
          <p:cNvPr id="7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487899" y="3863771"/>
            <a:ext cx="3683000" cy="369888"/>
          </a:xfrm>
        </p:spPr>
        <p:txBody>
          <a:bodyPr>
            <a:normAutofit/>
          </a:bodyPr>
          <a:lstStyle>
            <a:lvl1pPr marL="0" indent="0" algn="l">
              <a:buNone/>
              <a:defRPr sz="1600" baseline="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Click to edit Date</a:t>
            </a:r>
          </a:p>
        </p:txBody>
      </p:sp>
      <p:sp>
        <p:nvSpPr>
          <p:cNvPr id="10" name="Text Placeholder 8"/>
          <p:cNvSpPr>
            <a:spLocks noGrp="1"/>
          </p:cNvSpPr>
          <p:nvPr>
            <p:ph type="body" sz="quarter" idx="12" hasCustomPrompt="1"/>
          </p:nvPr>
        </p:nvSpPr>
        <p:spPr>
          <a:xfrm>
            <a:off x="487899" y="1250571"/>
            <a:ext cx="7324988" cy="744537"/>
          </a:xfrm>
        </p:spPr>
        <p:txBody>
          <a:bodyPr>
            <a:noAutofit/>
          </a:bodyPr>
          <a:lstStyle>
            <a:lvl1pPr marL="0" indent="0" algn="l">
              <a:buNone/>
              <a:defRPr sz="4000" b="1" baseline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/>
          </p:nvPr>
        </p:nvSpPr>
        <p:spPr>
          <a:xfrm>
            <a:off x="487899" y="2000918"/>
            <a:ext cx="6041582" cy="487849"/>
          </a:xfrm>
        </p:spPr>
        <p:txBody>
          <a:bodyPr/>
          <a:lstStyle>
            <a:lvl1pPr marL="0" indent="0" algn="l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/>
          <p:cNvSpPr txBox="1"/>
          <p:nvPr userDrawn="1"/>
        </p:nvSpPr>
        <p:spPr>
          <a:xfrm>
            <a:off x="489150" y="4891341"/>
            <a:ext cx="3027774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00" dirty="0">
                <a:solidFill>
                  <a:schemeClr val="tx1">
                    <a:lumMod val="50000"/>
                  </a:schemeClr>
                </a:solidFill>
              </a:rPr>
              <a:t>© 2017, Amazon Web Services, Inc. or its Affiliates. All rights reserved.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550150" y="4678208"/>
            <a:ext cx="1466850" cy="318810"/>
          </a:xfrm>
          <a:prstGeom prst="rect">
            <a:avLst/>
          </a:prstGeom>
        </p:spPr>
      </p:pic>
      <p:sp>
        <p:nvSpPr>
          <p:cNvPr id="2" name="Rectangle 1"/>
          <p:cNvSpPr/>
          <p:nvPr userDrawn="1"/>
        </p:nvSpPr>
        <p:spPr>
          <a:xfrm>
            <a:off x="8331200" y="4678208"/>
            <a:ext cx="685800" cy="384859"/>
          </a:xfrm>
          <a:prstGeom prst="rect">
            <a:avLst/>
          </a:prstGeom>
          <a:solidFill>
            <a:schemeClr val="tx2">
              <a:lumMod val="1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05793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19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35628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3652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74459" y="1674428"/>
            <a:ext cx="6069541" cy="1250668"/>
          </a:xfrm>
        </p:spPr>
        <p:txBody>
          <a:bodyPr anchor="ctr" anchorCtr="0"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556781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90702" y="1550831"/>
            <a:ext cx="7772400" cy="1021556"/>
          </a:xfrm>
        </p:spPr>
        <p:txBody>
          <a:bodyPr anchor="ctr">
            <a:noAutofit/>
          </a:bodyPr>
          <a:lstStyle>
            <a:lvl1pPr algn="l">
              <a:defRPr sz="4000" b="1" cap="none"/>
            </a:lvl1pPr>
          </a:lstStyle>
          <a:p>
            <a:r>
              <a:rPr lang="en-US" dirty="0"/>
              <a:t>Thank you!</a:t>
            </a:r>
          </a:p>
        </p:txBody>
      </p:sp>
      <p:sp>
        <p:nvSpPr>
          <p:cNvPr id="3" name="Text Placeholder 11"/>
          <p:cNvSpPr>
            <a:spLocks noGrp="1"/>
          </p:cNvSpPr>
          <p:nvPr>
            <p:ph type="body" sz="quarter" idx="10"/>
          </p:nvPr>
        </p:nvSpPr>
        <p:spPr>
          <a:xfrm>
            <a:off x="487899" y="3482770"/>
            <a:ext cx="3683000" cy="433387"/>
          </a:xfrm>
        </p:spPr>
        <p:txBody>
          <a:bodyPr>
            <a:normAutofit/>
          </a:bodyPr>
          <a:lstStyle>
            <a:lvl1pPr marL="0" indent="0" algn="l">
              <a:buNone/>
              <a:defRPr sz="1600"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550150" y="4678208"/>
            <a:ext cx="1466850" cy="318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17534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00152"/>
            <a:ext cx="8229600" cy="301236"/>
          </a:xfrm>
          <a:prstGeom prst="rect">
            <a:avLst/>
          </a:prstGeom>
        </p:spPr>
        <p:txBody>
          <a:bodyPr/>
          <a:lstStyle>
            <a:lvl1pPr marL="0" indent="0">
              <a:buSzPct val="80000"/>
              <a:buFontTx/>
              <a:buNone/>
              <a:defRPr sz="2900" baseline="0">
                <a:latin typeface="Verdana"/>
                <a:cs typeface="Verdana"/>
              </a:defRPr>
            </a:lvl1pPr>
            <a:lvl2pPr marL="990427" indent="-380933">
              <a:buFont typeface="Wingdings" charset="2"/>
              <a:buChar char="§"/>
              <a:defRPr sz="2700">
                <a:latin typeface="Verdana"/>
                <a:cs typeface="Verdana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343391"/>
            <a:ext cx="8229600" cy="446661"/>
          </a:xfrm>
          <a:prstGeom prst="rect">
            <a:avLst/>
          </a:prstGeom>
        </p:spPr>
        <p:txBody>
          <a:bodyPr/>
          <a:lstStyle>
            <a:lvl1pPr algn="l">
              <a:defRPr sz="43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4033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0000"/>
    </mc:Choice>
    <mc:Fallback xmlns="">
      <p:transition spd="slow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1"/>
          <p:cNvSpPr>
            <a:spLocks noGrp="1"/>
          </p:cNvSpPr>
          <p:nvPr>
            <p:ph type="body" sz="quarter" idx="10" hasCustomPrompt="1"/>
          </p:nvPr>
        </p:nvSpPr>
        <p:spPr>
          <a:xfrm>
            <a:off x="487899" y="3482770"/>
            <a:ext cx="3683000" cy="433387"/>
          </a:xfrm>
        </p:spPr>
        <p:txBody>
          <a:bodyPr>
            <a:normAutofit/>
          </a:bodyPr>
          <a:lstStyle>
            <a:lvl1pPr marL="0" indent="0" algn="l">
              <a:buNone/>
              <a:defRPr sz="1600" baseline="0"/>
            </a:lvl1pPr>
          </a:lstStyle>
          <a:p>
            <a:pPr lvl="0"/>
            <a:r>
              <a:rPr lang="en-US" dirty="0"/>
              <a:t>Click to edit Presenter, Team</a:t>
            </a:r>
          </a:p>
        </p:txBody>
      </p:sp>
      <p:sp>
        <p:nvSpPr>
          <p:cNvPr id="7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487899" y="3863771"/>
            <a:ext cx="3683000" cy="369888"/>
          </a:xfrm>
        </p:spPr>
        <p:txBody>
          <a:bodyPr>
            <a:normAutofit/>
          </a:bodyPr>
          <a:lstStyle>
            <a:lvl1pPr marL="0" indent="0" algn="l">
              <a:buNone/>
              <a:defRPr sz="1600" baseline="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US" dirty="0"/>
              <a:t>Click to edit Date</a:t>
            </a:r>
          </a:p>
        </p:txBody>
      </p:sp>
      <p:sp>
        <p:nvSpPr>
          <p:cNvPr id="10" name="Text Placeholder 8"/>
          <p:cNvSpPr>
            <a:spLocks noGrp="1"/>
          </p:cNvSpPr>
          <p:nvPr>
            <p:ph type="body" sz="quarter" idx="12" hasCustomPrompt="1"/>
          </p:nvPr>
        </p:nvSpPr>
        <p:spPr>
          <a:xfrm>
            <a:off x="487899" y="1250571"/>
            <a:ext cx="7324988" cy="744537"/>
          </a:xfrm>
        </p:spPr>
        <p:txBody>
          <a:bodyPr>
            <a:noAutofit/>
          </a:bodyPr>
          <a:lstStyle>
            <a:lvl1pPr marL="0" indent="0" algn="l">
              <a:buNone/>
              <a:defRPr sz="4000" b="1" baseline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/>
          </p:nvPr>
        </p:nvSpPr>
        <p:spPr>
          <a:xfrm>
            <a:off x="487899" y="2000918"/>
            <a:ext cx="6041582" cy="487849"/>
          </a:xfrm>
        </p:spPr>
        <p:txBody>
          <a:bodyPr/>
          <a:lstStyle>
            <a:lvl1pPr marL="0" indent="0" algn="l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Box 12"/>
          <p:cNvSpPr txBox="1"/>
          <p:nvPr userDrawn="1"/>
        </p:nvSpPr>
        <p:spPr>
          <a:xfrm>
            <a:off x="489150" y="4891341"/>
            <a:ext cx="3027774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00" dirty="0">
                <a:solidFill>
                  <a:prstClr val="white">
                    <a:lumMod val="50000"/>
                  </a:prstClr>
                </a:solidFill>
              </a:rPr>
              <a:t>© 2017, Amazon Web Services, Inc. or its Affiliates. All rights reserved.</a:t>
            </a: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550150" y="4678208"/>
            <a:ext cx="1466850" cy="318810"/>
          </a:xfrm>
          <a:prstGeom prst="rect">
            <a:avLst/>
          </a:prstGeom>
        </p:spPr>
      </p:pic>
      <p:sp>
        <p:nvSpPr>
          <p:cNvPr id="2" name="Rectangle 1"/>
          <p:cNvSpPr/>
          <p:nvPr userDrawn="1"/>
        </p:nvSpPr>
        <p:spPr>
          <a:xfrm>
            <a:off x="8331200" y="4678208"/>
            <a:ext cx="685800" cy="384859"/>
          </a:xfrm>
          <a:prstGeom prst="rect">
            <a:avLst/>
          </a:prstGeom>
          <a:solidFill>
            <a:schemeClr val="tx2">
              <a:lumMod val="1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/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  <a:lvl2pPr marL="742950" indent="-285750">
              <a:buFont typeface="Arial"/>
              <a:buChar char="•"/>
              <a:defRPr>
                <a:solidFill>
                  <a:schemeClr val="tx1"/>
                </a:solidFill>
              </a:defRPr>
            </a:lvl2pPr>
            <a:lvl3pPr marL="1143000" indent="-228600">
              <a:buFont typeface="Arial"/>
              <a:buChar char="•"/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/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de Snipp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Content Placeholder 3"/>
          <p:cNvSpPr>
            <a:spLocks noGrp="1"/>
          </p:cNvSpPr>
          <p:nvPr>
            <p:ph sz="quarter" idx="11" hasCustomPrompt="1"/>
          </p:nvPr>
        </p:nvSpPr>
        <p:spPr>
          <a:xfrm>
            <a:off x="336613" y="1010408"/>
            <a:ext cx="8207742" cy="3641926"/>
          </a:xfrm>
          <a:noFill/>
        </p:spPr>
        <p:txBody>
          <a:bodyPr/>
          <a:lstStyle>
            <a:lvl1pPr marL="0" indent="0">
              <a:buNone/>
              <a:defRPr lang="en-US" sz="1100">
                <a:solidFill>
                  <a:srgbClr val="3366FF"/>
                </a:solidFill>
                <a:effectLst/>
                <a:latin typeface="Lucida Console" panose="020B0609040504020204" pitchFamily="49" charset="0"/>
              </a:defRPr>
            </a:lvl1pPr>
            <a:lvl2pPr marL="457200" indent="0">
              <a:buNone/>
              <a:defRPr>
                <a:latin typeface="Lucida Console" panose="020B0609040504020204" pitchFamily="49" charset="0"/>
              </a:defRPr>
            </a:lvl2pPr>
            <a:lvl3pPr marL="914400" indent="0">
              <a:buNone/>
              <a:defRPr>
                <a:latin typeface="Lucida Console" panose="020B0609040504020204" pitchFamily="49" charset="0"/>
              </a:defRPr>
            </a:lvl3pPr>
            <a:lvl4pPr marL="1371600" indent="0">
              <a:buNone/>
              <a:defRPr>
                <a:latin typeface="Lucida Console" panose="020B0609040504020204" pitchFamily="49" charset="0"/>
              </a:defRPr>
            </a:lvl4pPr>
            <a:lvl5pPr marL="1828800" indent="0">
              <a:buNone/>
              <a:defRPr>
                <a:latin typeface="Lucida Console" panose="020B0609040504020204" pitchFamily="49" charset="0"/>
              </a:defRPr>
            </a:lvl5pPr>
          </a:lstStyle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; Syntax Test file for 68k Assembly code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; Some comments about this file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.D0 00000000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MS 2100 00000002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MM 2000;DI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LEA.L $002100,A1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MOVE.L #2,-(A1)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BSR $00002050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MM 2050;DI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MOVE.L (A1)+,D1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MOVE.L (A1),D2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ADD.L D1,D2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MOVE.L D2,D0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RTS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/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6394" y="1969202"/>
            <a:ext cx="7772400" cy="930105"/>
          </a:xfrm>
        </p:spPr>
        <p:txBody>
          <a:bodyPr anchor="ctr">
            <a:noAutofit/>
          </a:bodyPr>
          <a:lstStyle>
            <a:lvl1pPr algn="l">
              <a:defRPr sz="4000" b="1" cap="none">
                <a:solidFill>
                  <a:srgbClr val="F2F2F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550150" y="4678208"/>
            <a:ext cx="1466850" cy="318810"/>
          </a:xfrm>
          <a:prstGeom prst="rect">
            <a:avLst/>
          </a:prstGeom>
        </p:spPr>
      </p:pic>
    </p:spTree>
    <p:extLst/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>
            <a:normAutofit/>
          </a:bodyPr>
          <a:lstStyle>
            <a:lvl1pPr>
              <a:defRPr sz="2800">
                <a:solidFill>
                  <a:srgbClr val="F2F2F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33575" y="1012507"/>
            <a:ext cx="4038600" cy="3472073"/>
          </a:xfrm>
        </p:spPr>
        <p:txBody>
          <a:bodyPr/>
          <a:lstStyle>
            <a:lvl1pPr>
              <a:defRPr sz="22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24575" y="1012507"/>
            <a:ext cx="4038600" cy="3472073"/>
          </a:xfrm>
        </p:spPr>
        <p:txBody>
          <a:bodyPr/>
          <a:lstStyle>
            <a:lvl1pPr>
              <a:defRPr sz="22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/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  <a:lvl2pPr marL="742950" indent="-285750">
              <a:buFont typeface="Arial"/>
              <a:buChar char="•"/>
              <a:defRPr>
                <a:solidFill>
                  <a:schemeClr val="tx1"/>
                </a:solidFill>
              </a:defRPr>
            </a:lvl2pPr>
            <a:lvl3pPr marL="1143000" indent="-228600">
              <a:buFont typeface="Arial"/>
              <a:buChar char="•"/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20987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37743" y="1008053"/>
            <a:ext cx="4040188" cy="479822"/>
          </a:xfrm>
        </p:spPr>
        <p:txBody>
          <a:bodyPr anchor="b">
            <a:no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37743" y="1487874"/>
            <a:ext cx="4040188" cy="296346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>
            <a:normAutofit/>
          </a:bodyPr>
          <a:lstStyle>
            <a:lvl1pPr>
              <a:defRPr sz="2800">
                <a:solidFill>
                  <a:schemeClr val="tx1">
                    <a:lumMod val="9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25569" y="1008053"/>
            <a:ext cx="4041775" cy="47982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/>
          <p:cNvSpPr>
            <a:spLocks noGrp="1"/>
          </p:cNvSpPr>
          <p:nvPr>
            <p:ph sz="quarter" idx="4"/>
          </p:nvPr>
        </p:nvSpPr>
        <p:spPr>
          <a:xfrm>
            <a:off x="4525569" y="1487874"/>
            <a:ext cx="4041775" cy="296346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/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37518" y="1011542"/>
            <a:ext cx="2442633" cy="339447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 marL="1371600" indent="0">
              <a:buNone/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sz="half" idx="10"/>
          </p:nvPr>
        </p:nvSpPr>
        <p:spPr>
          <a:xfrm>
            <a:off x="3231001" y="1011542"/>
            <a:ext cx="2442633" cy="339447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 marL="1371600" indent="0">
              <a:buNone/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sz="half" idx="11"/>
          </p:nvPr>
        </p:nvSpPr>
        <p:spPr>
          <a:xfrm>
            <a:off x="6124485" y="1011542"/>
            <a:ext cx="2442633" cy="339447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 marL="1371600" indent="0">
              <a:buNone/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/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 - Graph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19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/>
          </p:nvPr>
        </p:nvSpPr>
        <p:spPr>
          <a:xfrm>
            <a:off x="337742" y="3127084"/>
            <a:ext cx="1797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1"/>
          </p:nvPr>
        </p:nvSpPr>
        <p:spPr>
          <a:xfrm>
            <a:off x="2496747" y="3127084"/>
            <a:ext cx="1797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3"/>
          </p:nvPr>
        </p:nvSpPr>
        <p:spPr>
          <a:xfrm>
            <a:off x="4634585" y="3127084"/>
            <a:ext cx="1797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990345" y="3127084"/>
            <a:ext cx="1797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742" y="1604354"/>
            <a:ext cx="1797050" cy="1344612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496747" y="1604354"/>
            <a:ext cx="1797050" cy="1344612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634585" y="1604354"/>
            <a:ext cx="1797050" cy="1344612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6990345" y="1604354"/>
            <a:ext cx="1797050" cy="1344612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/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Content - Graph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19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3"/>
          <p:cNvSpPr>
            <a:spLocks noGrp="1"/>
          </p:cNvSpPr>
          <p:nvPr>
            <p:ph type="body" sz="half" idx="2"/>
          </p:nvPr>
        </p:nvSpPr>
        <p:spPr>
          <a:xfrm>
            <a:off x="339933" y="2151897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11"/>
          </p:nvPr>
        </p:nvSpPr>
        <p:spPr>
          <a:xfrm>
            <a:off x="3479308" y="2151897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13"/>
          </p:nvPr>
        </p:nvSpPr>
        <p:spPr>
          <a:xfrm>
            <a:off x="6624974" y="2151897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15"/>
          </p:nvPr>
        </p:nvSpPr>
        <p:spPr>
          <a:xfrm>
            <a:off x="339933" y="3963640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7"/>
          </p:nvPr>
        </p:nvSpPr>
        <p:spPr>
          <a:xfrm>
            <a:off x="3479308" y="3963640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624974" y="3963640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339939" y="928298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9308" y="928298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6624974" y="928298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39939" y="2782372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3479308" y="2782372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624974" y="2782372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/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19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/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/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74459" y="1674428"/>
            <a:ext cx="6069541" cy="1250668"/>
          </a:xfrm>
        </p:spPr>
        <p:txBody>
          <a:bodyPr anchor="ctr" anchorCtr="0">
            <a:noAutofit/>
          </a:bodyPr>
          <a:lstStyle>
            <a:lvl1pPr>
              <a:defRPr sz="3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/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90702" y="1550831"/>
            <a:ext cx="7772400" cy="1021556"/>
          </a:xfrm>
        </p:spPr>
        <p:txBody>
          <a:bodyPr anchor="ctr">
            <a:noAutofit/>
          </a:bodyPr>
          <a:lstStyle>
            <a:lvl1pPr algn="l">
              <a:defRPr sz="4000" b="1" cap="none"/>
            </a:lvl1pPr>
          </a:lstStyle>
          <a:p>
            <a:r>
              <a:rPr lang="en-US" dirty="0"/>
              <a:t>Thank you!</a:t>
            </a:r>
          </a:p>
        </p:txBody>
      </p:sp>
      <p:sp>
        <p:nvSpPr>
          <p:cNvPr id="3" name="Text Placeholder 11"/>
          <p:cNvSpPr>
            <a:spLocks noGrp="1"/>
          </p:cNvSpPr>
          <p:nvPr>
            <p:ph type="body" sz="quarter" idx="10"/>
          </p:nvPr>
        </p:nvSpPr>
        <p:spPr>
          <a:xfrm>
            <a:off x="487899" y="3482770"/>
            <a:ext cx="3683000" cy="433387"/>
          </a:xfrm>
        </p:spPr>
        <p:txBody>
          <a:bodyPr>
            <a:normAutofit/>
          </a:bodyPr>
          <a:lstStyle>
            <a:lvl1pPr marL="0" indent="0" algn="l">
              <a:buNone/>
              <a:defRPr sz="1600"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550150" y="4678208"/>
            <a:ext cx="1466850" cy="318810"/>
          </a:xfrm>
          <a:prstGeom prst="rect">
            <a:avLst/>
          </a:prstGeom>
        </p:spPr>
      </p:pic>
    </p:spTree>
    <p:extLst/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00152"/>
            <a:ext cx="8229600" cy="301236"/>
          </a:xfrm>
          <a:prstGeom prst="rect">
            <a:avLst/>
          </a:prstGeom>
        </p:spPr>
        <p:txBody>
          <a:bodyPr/>
          <a:lstStyle>
            <a:lvl1pPr marL="0" indent="0">
              <a:buSzPct val="80000"/>
              <a:buFontTx/>
              <a:buNone/>
              <a:defRPr sz="2900" baseline="0">
                <a:latin typeface="Verdana"/>
                <a:cs typeface="Verdana"/>
              </a:defRPr>
            </a:lvl1pPr>
            <a:lvl2pPr marL="990427" indent="-380933">
              <a:buFont typeface="Wingdings" charset="2"/>
              <a:buChar char="§"/>
              <a:defRPr sz="2700">
                <a:latin typeface="Verdana"/>
                <a:cs typeface="Verdana"/>
              </a:defRPr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343391"/>
            <a:ext cx="8229600" cy="446661"/>
          </a:xfrm>
          <a:prstGeom prst="rect">
            <a:avLst/>
          </a:prstGeom>
        </p:spPr>
        <p:txBody>
          <a:bodyPr/>
          <a:lstStyle>
            <a:lvl1pPr algn="l">
              <a:defRPr sz="43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/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0000"/>
    </mc:Choice>
    <mc:Fallback xmlns=""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de Snipp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Content Placeholder 3"/>
          <p:cNvSpPr>
            <a:spLocks noGrp="1"/>
          </p:cNvSpPr>
          <p:nvPr>
            <p:ph sz="quarter" idx="11" hasCustomPrompt="1"/>
          </p:nvPr>
        </p:nvSpPr>
        <p:spPr>
          <a:xfrm>
            <a:off x="336613" y="1010408"/>
            <a:ext cx="8207742" cy="3641926"/>
          </a:xfrm>
          <a:noFill/>
        </p:spPr>
        <p:txBody>
          <a:bodyPr/>
          <a:lstStyle>
            <a:lvl1pPr marL="0" indent="0">
              <a:buNone/>
              <a:defRPr lang="en-US" sz="1100">
                <a:solidFill>
                  <a:srgbClr val="3366FF"/>
                </a:solidFill>
                <a:effectLst/>
                <a:latin typeface="Lucida Console" panose="020B0609040504020204" pitchFamily="49" charset="0"/>
              </a:defRPr>
            </a:lvl1pPr>
            <a:lvl2pPr marL="457200" indent="0">
              <a:buNone/>
              <a:defRPr>
                <a:latin typeface="Lucida Console" panose="020B0609040504020204" pitchFamily="49" charset="0"/>
              </a:defRPr>
            </a:lvl2pPr>
            <a:lvl3pPr marL="914400" indent="0">
              <a:buNone/>
              <a:defRPr>
                <a:latin typeface="Lucida Console" panose="020B0609040504020204" pitchFamily="49" charset="0"/>
              </a:defRPr>
            </a:lvl3pPr>
            <a:lvl4pPr marL="1371600" indent="0">
              <a:buNone/>
              <a:defRPr>
                <a:latin typeface="Lucida Console" panose="020B0609040504020204" pitchFamily="49" charset="0"/>
              </a:defRPr>
            </a:lvl4pPr>
            <a:lvl5pPr marL="1828800" indent="0">
              <a:buNone/>
              <a:defRPr>
                <a:latin typeface="Lucida Console" panose="020B0609040504020204" pitchFamily="49" charset="0"/>
              </a:defRPr>
            </a:lvl5pPr>
          </a:lstStyle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; Syntax Test file for 68k Assembly code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; Some comments about this file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.D0 00000000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MS 2100 00000002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MM 2000;DI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LEA.L $002100,A1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MOVE.L #2,-(A1)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BSR $00002050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MM 2050;DI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MOVE.L (A1)+,D1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MOVE.L (A1),D2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ADD.L D1,D2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MOVE.L D2,D0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sk-SK" sz="1400" dirty="0">
                <a:effectLst/>
                <a:latin typeface="Lucida Console" panose="020B0609040504020204" pitchFamily="49" charset="0"/>
                <a:ea typeface="Calibri" panose="020F0502020204030204" pitchFamily="34" charset="0"/>
                <a:cs typeface="Consolas" panose="020B0609020204030204" pitchFamily="49" charset="0"/>
              </a:rPr>
              <a:t> RTS</a:t>
            </a:r>
            <a:endParaRPr lang="en-US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62461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6394" y="1969202"/>
            <a:ext cx="7772400" cy="930105"/>
          </a:xfrm>
        </p:spPr>
        <p:txBody>
          <a:bodyPr anchor="ctr">
            <a:noAutofit/>
          </a:bodyPr>
          <a:lstStyle>
            <a:lvl1pPr algn="l">
              <a:defRPr sz="4000" b="1" cap="none">
                <a:solidFill>
                  <a:srgbClr val="F2F2F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550150" y="4678208"/>
            <a:ext cx="1466850" cy="318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03836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>
            <a:normAutofit/>
          </a:bodyPr>
          <a:lstStyle>
            <a:lvl1pPr>
              <a:defRPr sz="2800">
                <a:solidFill>
                  <a:srgbClr val="F2F2F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33575" y="1012507"/>
            <a:ext cx="4038600" cy="3472073"/>
          </a:xfrm>
        </p:spPr>
        <p:txBody>
          <a:bodyPr/>
          <a:lstStyle>
            <a:lvl1pPr>
              <a:defRPr sz="22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24575" y="1012507"/>
            <a:ext cx="4038600" cy="3472073"/>
          </a:xfrm>
        </p:spPr>
        <p:txBody>
          <a:bodyPr/>
          <a:lstStyle>
            <a:lvl1pPr>
              <a:defRPr sz="22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6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30520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37743" y="1008053"/>
            <a:ext cx="4040188" cy="479822"/>
          </a:xfrm>
        </p:spPr>
        <p:txBody>
          <a:bodyPr anchor="b">
            <a:no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37743" y="1487874"/>
            <a:ext cx="4040188" cy="296346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>
            <a:normAutofit/>
          </a:bodyPr>
          <a:lstStyle>
            <a:lvl1pPr>
              <a:defRPr sz="2800">
                <a:solidFill>
                  <a:schemeClr val="tx1">
                    <a:lumMod val="9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25569" y="1008053"/>
            <a:ext cx="4041775" cy="479822"/>
          </a:xfrm>
        </p:spPr>
        <p:txBody>
          <a:bodyPr anchor="b">
            <a:normAutofit/>
          </a:bodyPr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5"/>
          <p:cNvSpPr>
            <a:spLocks noGrp="1"/>
          </p:cNvSpPr>
          <p:nvPr>
            <p:ph sz="quarter" idx="4"/>
          </p:nvPr>
        </p:nvSpPr>
        <p:spPr>
          <a:xfrm>
            <a:off x="4525569" y="1487874"/>
            <a:ext cx="4041775" cy="296346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97520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74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37518" y="1011542"/>
            <a:ext cx="2442633" cy="339447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 marL="1371600" indent="0">
              <a:buNone/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Content Placeholder 2"/>
          <p:cNvSpPr>
            <a:spLocks noGrp="1"/>
          </p:cNvSpPr>
          <p:nvPr>
            <p:ph sz="half" idx="10"/>
          </p:nvPr>
        </p:nvSpPr>
        <p:spPr>
          <a:xfrm>
            <a:off x="3231001" y="1011542"/>
            <a:ext cx="2442633" cy="339447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 marL="1371600" indent="0">
              <a:buNone/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sz="half" idx="11"/>
          </p:nvPr>
        </p:nvSpPr>
        <p:spPr>
          <a:xfrm>
            <a:off x="6124485" y="1011542"/>
            <a:ext cx="2442633" cy="3394472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 marL="1371600" indent="0">
              <a:buNone/>
              <a:defRPr sz="1600"/>
            </a:lvl4pPr>
            <a:lvl5pPr>
              <a:defRPr sz="16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9353998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 - Graph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19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2"/>
          </p:nvPr>
        </p:nvSpPr>
        <p:spPr>
          <a:xfrm>
            <a:off x="337742" y="3127084"/>
            <a:ext cx="1797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1"/>
          </p:nvPr>
        </p:nvSpPr>
        <p:spPr>
          <a:xfrm>
            <a:off x="2496747" y="3127084"/>
            <a:ext cx="1797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half" idx="13"/>
          </p:nvPr>
        </p:nvSpPr>
        <p:spPr>
          <a:xfrm>
            <a:off x="4634585" y="3127084"/>
            <a:ext cx="1797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half" idx="15"/>
          </p:nvPr>
        </p:nvSpPr>
        <p:spPr>
          <a:xfrm>
            <a:off x="6990345" y="3127084"/>
            <a:ext cx="1797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742" y="1604354"/>
            <a:ext cx="1797050" cy="1344612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496747" y="1604354"/>
            <a:ext cx="1797050" cy="1344612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634585" y="1604354"/>
            <a:ext cx="1797050" cy="1344612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6990345" y="1604354"/>
            <a:ext cx="1797050" cy="1344612"/>
          </a:xfrm>
        </p:spPr>
        <p:txBody>
          <a:bodyPr>
            <a:normAutofit/>
          </a:bodyPr>
          <a:lstStyle>
            <a:lvl1pPr>
              <a:defRPr sz="140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81008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Content - Graph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54519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3"/>
          <p:cNvSpPr>
            <a:spLocks noGrp="1"/>
          </p:cNvSpPr>
          <p:nvPr>
            <p:ph type="body" sz="half" idx="2"/>
          </p:nvPr>
        </p:nvSpPr>
        <p:spPr>
          <a:xfrm>
            <a:off x="339933" y="2151897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11"/>
          </p:nvPr>
        </p:nvSpPr>
        <p:spPr>
          <a:xfrm>
            <a:off x="3479308" y="2151897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3"/>
          <p:cNvSpPr>
            <a:spLocks noGrp="1"/>
          </p:cNvSpPr>
          <p:nvPr>
            <p:ph type="body" sz="half" idx="13"/>
          </p:nvPr>
        </p:nvSpPr>
        <p:spPr>
          <a:xfrm>
            <a:off x="6624974" y="2151897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15"/>
          </p:nvPr>
        </p:nvSpPr>
        <p:spPr>
          <a:xfrm>
            <a:off x="339933" y="3963640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17"/>
          </p:nvPr>
        </p:nvSpPr>
        <p:spPr>
          <a:xfrm>
            <a:off x="3479308" y="3963640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9"/>
          </p:nvPr>
        </p:nvSpPr>
        <p:spPr>
          <a:xfrm>
            <a:off x="6624974" y="3963640"/>
            <a:ext cx="1924050" cy="34094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339939" y="928298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9308" y="928298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6624974" y="928298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39939" y="2782372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3479308" y="2782372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624974" y="2782372"/>
            <a:ext cx="1924050" cy="1100667"/>
          </a:xfrm>
        </p:spPr>
        <p:txBody>
          <a:bodyPr>
            <a:normAutofit/>
          </a:bodyPr>
          <a:lstStyle>
            <a:lvl1pPr>
              <a:defRPr sz="1400">
                <a:solidFill>
                  <a:srgbClr val="C2C2C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22966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28.xml"/><Relationship Id="rId15" Type="http://schemas.openxmlformats.org/officeDocument/2006/relationships/theme" Target="../theme/theme2.xml"/><Relationship Id="rId1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1.xml"/><Relationship Id="rId8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85725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0592" y="1009332"/>
            <a:ext cx="8205304" cy="355392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673818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</p:sldLayoutIdLst>
  <p:txStyles>
    <p:titleStyle>
      <a:lvl1pPr algn="l" defTabSz="457200" rtl="0" eaLnBrk="1" latinLnBrk="0" hangingPunct="1">
        <a:spcBef>
          <a:spcPct val="0"/>
        </a:spcBef>
        <a:buNone/>
        <a:defRPr sz="2800" b="1" i="0" kern="1200">
          <a:solidFill>
            <a:schemeClr val="tx1">
              <a:lumMod val="95000"/>
            </a:schemeClr>
          </a:solidFill>
          <a:latin typeface="Arial"/>
          <a:ea typeface="+mj-ea"/>
          <a:cs typeface="Arial"/>
        </a:defRPr>
      </a:lvl1pPr>
    </p:titleStyle>
    <p:bodyStyle>
      <a:lvl1pPr marL="0" indent="0" algn="l" defTabSz="457200" rtl="0" eaLnBrk="1" latinLnBrk="0" hangingPunct="1">
        <a:spcBef>
          <a:spcPct val="20000"/>
        </a:spcBef>
        <a:buFontTx/>
        <a:buNone/>
        <a:defRPr sz="2400" b="0" i="0" kern="1200">
          <a:solidFill>
            <a:schemeClr val="tx1"/>
          </a:solidFill>
          <a:latin typeface="Arial"/>
          <a:ea typeface="+mn-ea"/>
          <a:cs typeface="Arial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•"/>
        <a:defRPr sz="2000" b="0" i="0" kern="1200">
          <a:solidFill>
            <a:schemeClr val="tx1"/>
          </a:solidFill>
          <a:latin typeface="Arial"/>
          <a:ea typeface="+mn-ea"/>
          <a:cs typeface="Arial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1800" b="0" i="0" kern="1200">
          <a:solidFill>
            <a:schemeClr val="tx1"/>
          </a:solidFill>
          <a:latin typeface="Arial"/>
          <a:ea typeface="+mn-ea"/>
          <a:cs typeface="Arial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1600" b="0" i="0" kern="1200">
          <a:solidFill>
            <a:schemeClr val="tx1"/>
          </a:solidFill>
          <a:latin typeface="Arial"/>
          <a:ea typeface="+mn-ea"/>
          <a:cs typeface="Arial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1600" b="0" i="0" kern="1200">
          <a:solidFill>
            <a:schemeClr val="tx1"/>
          </a:solidFill>
          <a:latin typeface="Arial"/>
          <a:ea typeface="+mn-ea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>
            <a:lumMod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36789" y="114936"/>
            <a:ext cx="8205304" cy="85725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0592" y="1009332"/>
            <a:ext cx="8205304" cy="355392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74585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</p:sldLayoutIdLst>
  <p:txStyles>
    <p:titleStyle>
      <a:lvl1pPr algn="l" defTabSz="457200" rtl="0" eaLnBrk="1" latinLnBrk="0" hangingPunct="1">
        <a:spcBef>
          <a:spcPct val="0"/>
        </a:spcBef>
        <a:buNone/>
        <a:defRPr sz="2800" b="1" i="0" kern="1200">
          <a:solidFill>
            <a:schemeClr val="tx1">
              <a:lumMod val="95000"/>
            </a:schemeClr>
          </a:solidFill>
          <a:latin typeface="Arial"/>
          <a:ea typeface="+mj-ea"/>
          <a:cs typeface="Arial"/>
        </a:defRPr>
      </a:lvl1pPr>
    </p:titleStyle>
    <p:bodyStyle>
      <a:lvl1pPr marL="0" indent="0" algn="l" defTabSz="457200" rtl="0" eaLnBrk="1" latinLnBrk="0" hangingPunct="1">
        <a:spcBef>
          <a:spcPct val="20000"/>
        </a:spcBef>
        <a:buFontTx/>
        <a:buNone/>
        <a:defRPr sz="2400" b="0" i="0" kern="1200">
          <a:solidFill>
            <a:schemeClr val="tx1"/>
          </a:solidFill>
          <a:latin typeface="Arial"/>
          <a:ea typeface="+mn-ea"/>
          <a:cs typeface="Arial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•"/>
        <a:defRPr sz="2000" b="0" i="0" kern="1200">
          <a:solidFill>
            <a:schemeClr val="tx1"/>
          </a:solidFill>
          <a:latin typeface="Arial"/>
          <a:ea typeface="+mn-ea"/>
          <a:cs typeface="Arial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1800" b="0" i="0" kern="1200">
          <a:solidFill>
            <a:schemeClr val="tx1"/>
          </a:solidFill>
          <a:latin typeface="Arial"/>
          <a:ea typeface="+mn-ea"/>
          <a:cs typeface="Arial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1600" b="0" i="0" kern="1200">
          <a:solidFill>
            <a:schemeClr val="tx1"/>
          </a:solidFill>
          <a:latin typeface="Arial"/>
          <a:ea typeface="+mn-ea"/>
          <a:cs typeface="Arial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1600" b="0" i="0" kern="1200">
          <a:solidFill>
            <a:schemeClr val="tx1"/>
          </a:solidFill>
          <a:latin typeface="Arial"/>
          <a:ea typeface="+mn-ea"/>
          <a:cs typeface="Aria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4" Type="http://schemas.openxmlformats.org/officeDocument/2006/relationships/image" Target="../media/image7.png"/><Relationship Id="rId1" Type="http://schemas.microsoft.com/office/2007/relationships/media" Target="../media/media2.mp4"/><Relationship Id="rId2" Type="http://schemas.openxmlformats.org/officeDocument/2006/relationships/video" Target="../media/media2.mp4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4" Type="http://schemas.openxmlformats.org/officeDocument/2006/relationships/image" Target="../media/image8.png"/><Relationship Id="rId1" Type="http://schemas.microsoft.com/office/2007/relationships/media" Target="../media/media3.mp4"/><Relationship Id="rId2" Type="http://schemas.openxmlformats.org/officeDocument/2006/relationships/video" Target="../media/media3.mp4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4" Type="http://schemas.openxmlformats.org/officeDocument/2006/relationships/image" Target="../media/image11.png"/><Relationship Id="rId5" Type="http://schemas.openxmlformats.org/officeDocument/2006/relationships/image" Target="../media/image12.png"/><Relationship Id="rId6" Type="http://schemas.openxmlformats.org/officeDocument/2006/relationships/image" Target="../media/image13.png"/><Relationship Id="rId7" Type="http://schemas.openxmlformats.org/officeDocument/2006/relationships/image" Target="../media/image14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0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0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0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0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0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0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3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0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0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0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13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3.emf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2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4" Type="http://schemas.microsoft.com/office/2007/relationships/hdphoto" Target="../media/hdphoto1.wdp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6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16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4.png"/><Relationship Id="rId3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20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20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20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21.gif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4" Type="http://schemas.microsoft.com/office/2007/relationships/hdphoto" Target="../media/hdphoto2.wdp"/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22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4" Type="http://schemas.openxmlformats.org/officeDocument/2006/relationships/image" Target="../media/image6.png"/><Relationship Id="rId1" Type="http://schemas.microsoft.com/office/2007/relationships/media" Target="../media/media1.mp4"/><Relationship Id="rId2" Type="http://schemas.openxmlformats.org/officeDocument/2006/relationships/video" Target="../media/media1.mp4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sk_right">
            <a:extLst>
              <a:ext uri="{FF2B5EF4-FFF2-40B4-BE49-F238E27FC236}">
                <a16:creationId xmlns="" xmlns:a16="http://schemas.microsoft.com/office/drawing/2014/main" id="{487B5DBA-EF78-4B75-9791-A5A61E776BE2}"/>
              </a:ext>
            </a:extLst>
          </p:cNvPr>
          <p:cNvSpPr/>
          <p:nvPr/>
        </p:nvSpPr>
        <p:spPr>
          <a:xfrm>
            <a:off x="1" y="1711234"/>
            <a:ext cx="9143999" cy="3432265"/>
          </a:xfrm>
          <a:prstGeom prst="rect">
            <a:avLst/>
          </a:prstGeom>
          <a:gradFill>
            <a:gsLst>
              <a:gs pos="1961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Rectangle 33">
            <a:extLst>
              <a:ext uri="{FF2B5EF4-FFF2-40B4-BE49-F238E27FC236}">
                <a16:creationId xmlns="" xmlns:a16="http://schemas.microsoft.com/office/drawing/2014/main" id="{5027B2AE-C6A3-4B0F-B671-EF854AC0B465}"/>
              </a:ext>
            </a:extLst>
          </p:cNvPr>
          <p:cNvSpPr/>
          <p:nvPr/>
        </p:nvSpPr>
        <p:spPr>
          <a:xfrm>
            <a:off x="1668780" y="3988515"/>
            <a:ext cx="1747520" cy="377744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="" xmlns:a16="http://schemas.microsoft.com/office/drawing/2014/main" id="{FEE173C3-3564-4A3A-831B-0E05B2CA01A1}"/>
              </a:ext>
            </a:extLst>
          </p:cNvPr>
          <p:cNvSpPr/>
          <p:nvPr/>
        </p:nvSpPr>
        <p:spPr>
          <a:xfrm>
            <a:off x="1668780" y="3538895"/>
            <a:ext cx="1747520" cy="377744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7" name="Title 8">
            <a:extLst>
              <a:ext uri="{FF2B5EF4-FFF2-40B4-BE49-F238E27FC236}">
                <a16:creationId xmlns="" xmlns:a16="http://schemas.microsoft.com/office/drawing/2014/main" id="{7299EF03-3679-44FE-A2B0-0ECA8268186D}"/>
              </a:ext>
            </a:extLst>
          </p:cNvPr>
          <p:cNvSpPr txBox="1">
            <a:spLocks/>
          </p:cNvSpPr>
          <p:nvPr/>
        </p:nvSpPr>
        <p:spPr>
          <a:xfrm>
            <a:off x="324855" y="548486"/>
            <a:ext cx="9143999" cy="614264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sz="3500" spc="-20" dirty="0">
                <a:solidFill>
                  <a:schemeClr val="bg1"/>
                </a:solidFill>
              </a:rPr>
              <a:t>Chaos Architecture</a:t>
            </a:r>
          </a:p>
        </p:txBody>
      </p:sp>
      <p:sp>
        <p:nvSpPr>
          <p:cNvPr id="9" name="Title 8">
            <a:extLst>
              <a:ext uri="{FF2B5EF4-FFF2-40B4-BE49-F238E27FC236}">
                <a16:creationId xmlns="" xmlns:a16="http://schemas.microsoft.com/office/drawing/2014/main" id="{7E1B53E5-1A00-48F5-A8E5-7FFDE52E8151}"/>
              </a:ext>
            </a:extLst>
          </p:cNvPr>
          <p:cNvSpPr txBox="1">
            <a:spLocks/>
          </p:cNvSpPr>
          <p:nvPr/>
        </p:nvSpPr>
        <p:spPr>
          <a:xfrm>
            <a:off x="5031013" y="2963820"/>
            <a:ext cx="3733132" cy="575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2200" dirty="0">
                <a:solidFill>
                  <a:schemeClr val="tx1"/>
                </a:solidFill>
              </a:rPr>
              <a:t>A Cloud Native</a:t>
            </a:r>
            <a:br>
              <a:rPr lang="en-US" sz="2200" dirty="0">
                <a:solidFill>
                  <a:schemeClr val="tx1"/>
                </a:solidFill>
              </a:rPr>
            </a:br>
            <a:r>
              <a:rPr lang="en-US" sz="2200" dirty="0">
                <a:solidFill>
                  <a:schemeClr val="tx1"/>
                </a:solidFill>
              </a:rPr>
              <a:t>Availability </a:t>
            </a:r>
            <a:r>
              <a:rPr lang="en-US" sz="2200" dirty="0" smtClean="0">
                <a:solidFill>
                  <a:schemeClr val="tx1"/>
                </a:solidFill>
              </a:rPr>
              <a:t>Model</a:t>
            </a:r>
            <a:endParaRPr lang="en-US" sz="2200" dirty="0">
              <a:solidFill>
                <a:schemeClr val="tx1"/>
              </a:solidFill>
            </a:endParaRPr>
          </a:p>
          <a:p>
            <a:pPr>
              <a:lnSpc>
                <a:spcPct val="90000"/>
              </a:lnSpc>
              <a:spcBef>
                <a:spcPts val="1800"/>
              </a:spcBef>
            </a:pPr>
            <a:r>
              <a:rPr lang="en-US" sz="1600" b="0" dirty="0">
                <a:solidFill>
                  <a:schemeClr val="tx1"/>
                </a:solidFill>
              </a:rPr>
              <a:t>Adrian Cockcroft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C8FEB432-7F25-4BB3-A14E-90F3F3C3484D}"/>
              </a:ext>
            </a:extLst>
          </p:cNvPr>
          <p:cNvSpPr/>
          <p:nvPr/>
        </p:nvSpPr>
        <p:spPr>
          <a:xfrm>
            <a:off x="1668780" y="3093800"/>
            <a:ext cx="1747520" cy="377744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24256B22-7E2D-4379-A494-336FD10E3642}"/>
              </a:ext>
            </a:extLst>
          </p:cNvPr>
          <p:cNvSpPr/>
          <p:nvPr/>
        </p:nvSpPr>
        <p:spPr>
          <a:xfrm>
            <a:off x="1668780" y="2644180"/>
            <a:ext cx="1747520" cy="377744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="" xmlns:a16="http://schemas.microsoft.com/office/drawing/2014/main" id="{9ADD4A41-ABEF-41C7-8C7A-8038682D58AC}"/>
              </a:ext>
            </a:extLst>
          </p:cNvPr>
          <p:cNvSpPr/>
          <p:nvPr/>
        </p:nvSpPr>
        <p:spPr>
          <a:xfrm>
            <a:off x="1952307" y="3847484"/>
            <a:ext cx="1180465" cy="747530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33" name="Right Bracket 32">
            <a:extLst>
              <a:ext uri="{FF2B5EF4-FFF2-40B4-BE49-F238E27FC236}">
                <a16:creationId xmlns="" xmlns:a16="http://schemas.microsoft.com/office/drawing/2014/main" id="{B1325137-3689-4A4A-8728-EE8B19256C62}"/>
              </a:ext>
            </a:extLst>
          </p:cNvPr>
          <p:cNvSpPr/>
          <p:nvPr/>
        </p:nvSpPr>
        <p:spPr>
          <a:xfrm flipH="1">
            <a:off x="961804" y="2821827"/>
            <a:ext cx="547621" cy="1376905"/>
          </a:xfrm>
          <a:prstGeom prst="rightBracket">
            <a:avLst>
              <a:gd name="adj" fmla="val 125717"/>
            </a:avLst>
          </a:prstGeom>
          <a:noFill/>
          <a:ln w="22225" cap="rnd">
            <a:solidFill>
              <a:schemeClr val="tx1"/>
            </a:solidFill>
            <a:headEnd type="oval"/>
            <a:tailEnd type="oval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25" name="Graphic 23">
            <a:extLst>
              <a:ext uri="{FF2B5EF4-FFF2-40B4-BE49-F238E27FC236}">
                <a16:creationId xmlns="" xmlns:a16="http://schemas.microsoft.com/office/drawing/2014/main" id="{9CA5649D-CAF6-4581-9F65-3FB7D450C448}"/>
              </a:ext>
            </a:extLst>
          </p:cNvPr>
          <p:cNvGrpSpPr/>
          <p:nvPr/>
        </p:nvGrpSpPr>
        <p:grpSpPr>
          <a:xfrm>
            <a:off x="515816" y="3190705"/>
            <a:ext cx="890936" cy="561677"/>
            <a:chOff x="4133850" y="2295525"/>
            <a:chExt cx="876300" cy="552450"/>
          </a:xfrm>
        </p:grpSpPr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A035BEB4-7A1F-4E95-A50B-A0FDA6421D48}"/>
                </a:ext>
              </a:extLst>
            </p:cNvPr>
            <p:cNvSpPr/>
            <p:nvPr/>
          </p:nvSpPr>
          <p:spPr>
            <a:xfrm>
              <a:off x="4138613" y="2301240"/>
              <a:ext cx="866775" cy="466725"/>
            </a:xfrm>
            <a:custGeom>
              <a:avLst/>
              <a:gdLst/>
              <a:ahLst/>
              <a:cxnLst/>
              <a:rect l="0" t="0" r="0" b="0"/>
              <a:pathLst>
                <a:path w="866775" h="466725">
                  <a:moveTo>
                    <a:pt x="762000" y="292418"/>
                  </a:moveTo>
                  <a:lnTo>
                    <a:pt x="721043" y="292418"/>
                  </a:lnTo>
                  <a:cubicBezTo>
                    <a:pt x="719138" y="268605"/>
                    <a:pt x="721043" y="244793"/>
                    <a:pt x="721995" y="220980"/>
                  </a:cubicBezTo>
                  <a:cubicBezTo>
                    <a:pt x="745808" y="183833"/>
                    <a:pt x="745808" y="126683"/>
                    <a:pt x="745808" y="94298"/>
                  </a:cubicBezTo>
                  <a:cubicBezTo>
                    <a:pt x="745808" y="41910"/>
                    <a:pt x="703898" y="0"/>
                    <a:pt x="651510" y="0"/>
                  </a:cubicBezTo>
                  <a:cubicBezTo>
                    <a:pt x="599123" y="0"/>
                    <a:pt x="557213" y="41910"/>
                    <a:pt x="557213" y="94298"/>
                  </a:cubicBezTo>
                  <a:cubicBezTo>
                    <a:pt x="557213" y="127635"/>
                    <a:pt x="557213" y="183833"/>
                    <a:pt x="581025" y="220980"/>
                  </a:cubicBezTo>
                  <a:cubicBezTo>
                    <a:pt x="581978" y="244793"/>
                    <a:pt x="583883" y="268605"/>
                    <a:pt x="581978" y="292418"/>
                  </a:cubicBezTo>
                  <a:lnTo>
                    <a:pt x="541020" y="292418"/>
                  </a:lnTo>
                  <a:cubicBezTo>
                    <a:pt x="481965" y="292418"/>
                    <a:pt x="434340" y="340043"/>
                    <a:pt x="434340" y="399098"/>
                  </a:cubicBezTo>
                  <a:cubicBezTo>
                    <a:pt x="434340" y="340043"/>
                    <a:pt x="386715" y="292418"/>
                    <a:pt x="327660" y="292418"/>
                  </a:cubicBez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868680" y="469583"/>
                  </a:lnTo>
                  <a:lnTo>
                    <a:pt x="868680" y="399098"/>
                  </a:lnTo>
                  <a:cubicBezTo>
                    <a:pt x="868680" y="340043"/>
                    <a:pt x="821055" y="292418"/>
                    <a:pt x="76200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B95FC3CB-4699-40B6-B838-F7A8ACE1FC7F}"/>
                </a:ext>
              </a:extLst>
            </p:cNvPr>
            <p:cNvSpPr/>
            <p:nvPr/>
          </p:nvSpPr>
          <p:spPr>
            <a:xfrm>
              <a:off x="4355782" y="2376488"/>
              <a:ext cx="428625" cy="466725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32" name="Right Bracket 31">
            <a:extLst>
              <a:ext uri="{FF2B5EF4-FFF2-40B4-BE49-F238E27FC236}">
                <a16:creationId xmlns="" xmlns:a16="http://schemas.microsoft.com/office/drawing/2014/main" id="{7C2AA922-08F9-4A20-B3FB-1FDA3E7F18E2}"/>
              </a:ext>
            </a:extLst>
          </p:cNvPr>
          <p:cNvSpPr/>
          <p:nvPr/>
        </p:nvSpPr>
        <p:spPr>
          <a:xfrm>
            <a:off x="3575655" y="2823620"/>
            <a:ext cx="547621" cy="1376905"/>
          </a:xfrm>
          <a:prstGeom prst="rightBracket">
            <a:avLst>
              <a:gd name="adj" fmla="val 125717"/>
            </a:avLst>
          </a:prstGeom>
          <a:noFill/>
          <a:ln w="22225" cap="rnd">
            <a:solidFill>
              <a:schemeClr val="tx1"/>
            </a:solidFill>
            <a:headEnd type="oval"/>
            <a:tailEnd type="oval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grpSp>
        <p:nvGrpSpPr>
          <p:cNvPr id="28" name="Graphic 23">
            <a:extLst>
              <a:ext uri="{FF2B5EF4-FFF2-40B4-BE49-F238E27FC236}">
                <a16:creationId xmlns="" xmlns:a16="http://schemas.microsoft.com/office/drawing/2014/main" id="{AA479FFC-DE82-44AB-96BC-977700E71F62}"/>
              </a:ext>
            </a:extLst>
          </p:cNvPr>
          <p:cNvGrpSpPr/>
          <p:nvPr/>
        </p:nvGrpSpPr>
        <p:grpSpPr>
          <a:xfrm>
            <a:off x="3673485" y="3190705"/>
            <a:ext cx="890936" cy="561677"/>
            <a:chOff x="4133850" y="2295525"/>
            <a:chExt cx="876300" cy="552450"/>
          </a:xfrm>
        </p:grpSpPr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6F7CF7B4-DB99-451E-8CB6-3FE874398923}"/>
                </a:ext>
              </a:extLst>
            </p:cNvPr>
            <p:cNvSpPr/>
            <p:nvPr/>
          </p:nvSpPr>
          <p:spPr>
            <a:xfrm>
              <a:off x="4138613" y="2301240"/>
              <a:ext cx="866775" cy="466725"/>
            </a:xfrm>
            <a:custGeom>
              <a:avLst/>
              <a:gdLst/>
              <a:ahLst/>
              <a:cxnLst/>
              <a:rect l="0" t="0" r="0" b="0"/>
              <a:pathLst>
                <a:path w="866775" h="466725">
                  <a:moveTo>
                    <a:pt x="762000" y="292418"/>
                  </a:moveTo>
                  <a:lnTo>
                    <a:pt x="721043" y="292418"/>
                  </a:lnTo>
                  <a:cubicBezTo>
                    <a:pt x="719138" y="268605"/>
                    <a:pt x="721043" y="244793"/>
                    <a:pt x="721995" y="220980"/>
                  </a:cubicBezTo>
                  <a:cubicBezTo>
                    <a:pt x="745808" y="183833"/>
                    <a:pt x="745808" y="126683"/>
                    <a:pt x="745808" y="94298"/>
                  </a:cubicBezTo>
                  <a:cubicBezTo>
                    <a:pt x="745808" y="41910"/>
                    <a:pt x="703898" y="0"/>
                    <a:pt x="651510" y="0"/>
                  </a:cubicBezTo>
                  <a:cubicBezTo>
                    <a:pt x="599123" y="0"/>
                    <a:pt x="557213" y="41910"/>
                    <a:pt x="557213" y="94298"/>
                  </a:cubicBezTo>
                  <a:cubicBezTo>
                    <a:pt x="557213" y="127635"/>
                    <a:pt x="557213" y="183833"/>
                    <a:pt x="581025" y="220980"/>
                  </a:cubicBezTo>
                  <a:cubicBezTo>
                    <a:pt x="581978" y="244793"/>
                    <a:pt x="583883" y="268605"/>
                    <a:pt x="581978" y="292418"/>
                  </a:cubicBezTo>
                  <a:lnTo>
                    <a:pt x="541020" y="292418"/>
                  </a:lnTo>
                  <a:cubicBezTo>
                    <a:pt x="481965" y="292418"/>
                    <a:pt x="434340" y="340043"/>
                    <a:pt x="434340" y="399098"/>
                  </a:cubicBezTo>
                  <a:cubicBezTo>
                    <a:pt x="434340" y="340043"/>
                    <a:pt x="386715" y="292418"/>
                    <a:pt x="327660" y="292418"/>
                  </a:cubicBez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868680" y="469583"/>
                  </a:lnTo>
                  <a:lnTo>
                    <a:pt x="868680" y="399098"/>
                  </a:lnTo>
                  <a:cubicBezTo>
                    <a:pt x="868680" y="340043"/>
                    <a:pt x="821055" y="292418"/>
                    <a:pt x="76200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EA0AC048-17BD-4102-BD13-4F28B99F83A5}"/>
                </a:ext>
              </a:extLst>
            </p:cNvPr>
            <p:cNvSpPr/>
            <p:nvPr/>
          </p:nvSpPr>
          <p:spPr>
            <a:xfrm>
              <a:off x="4355782" y="2376488"/>
              <a:ext cx="428625" cy="466725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pic>
        <p:nvPicPr>
          <p:cNvPr id="19" name="Picture 18">
            <a:extLst>
              <a:ext uri="{FF2B5EF4-FFF2-40B4-BE49-F238E27FC236}">
                <a16:creationId xmlns="" xmlns:a16="http://schemas.microsoft.com/office/drawing/2014/main" id="{C7077B72-C8B9-4260-9297-138E09C6BA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6712" y="633519"/>
            <a:ext cx="801422" cy="4791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021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02349E-6 -4.07626E-6 L 0.03676 -4.07626E-6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38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3161370" y="330376"/>
            <a:ext cx="782498" cy="782498"/>
            <a:chOff x="3161370" y="330376"/>
            <a:chExt cx="782498" cy="782498"/>
          </a:xfrm>
        </p:grpSpPr>
        <p:sp>
          <p:nvSpPr>
            <p:cNvPr id="81" name="Oval 80"/>
            <p:cNvSpPr/>
            <p:nvPr/>
          </p:nvSpPr>
          <p:spPr>
            <a:xfrm>
              <a:off x="3161370" y="330376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3273552" y="443480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E26"/>
                </a:gs>
                <a:gs pos="100000">
                  <a:srgbClr val="F59C25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327178" y="1002547"/>
            <a:ext cx="782498" cy="782498"/>
            <a:chOff x="2327178" y="1002547"/>
            <a:chExt cx="782498" cy="782498"/>
          </a:xfrm>
        </p:grpSpPr>
        <p:sp>
          <p:nvSpPr>
            <p:cNvPr id="58" name="Oval 57"/>
            <p:cNvSpPr/>
            <p:nvPr/>
          </p:nvSpPr>
          <p:spPr>
            <a:xfrm>
              <a:off x="2327178" y="1002547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2447335" y="1106424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457602" y="1423888"/>
            <a:ext cx="782498" cy="782498"/>
            <a:chOff x="1457602" y="1423888"/>
            <a:chExt cx="782498" cy="782498"/>
          </a:xfrm>
        </p:grpSpPr>
        <p:sp>
          <p:nvSpPr>
            <p:cNvPr id="61" name="Oval 60"/>
            <p:cNvSpPr/>
            <p:nvPr/>
          </p:nvSpPr>
          <p:spPr>
            <a:xfrm>
              <a:off x="1457602" y="142388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1563624" y="152704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223649" y="1425129"/>
            <a:ext cx="782498" cy="782498"/>
            <a:chOff x="3223649" y="1425129"/>
            <a:chExt cx="782498" cy="782498"/>
          </a:xfrm>
        </p:grpSpPr>
        <p:sp>
          <p:nvSpPr>
            <p:cNvPr id="65" name="Oval 64"/>
            <p:cNvSpPr/>
            <p:nvPr/>
          </p:nvSpPr>
          <p:spPr>
            <a:xfrm>
              <a:off x="3223649" y="142512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3333372" y="1546689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5"/>
                </a:gs>
                <a:gs pos="100000">
                  <a:srgbClr val="F498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2212240" y="2195185"/>
            <a:ext cx="782498" cy="782498"/>
            <a:chOff x="2212240" y="2195185"/>
            <a:chExt cx="782498" cy="782498"/>
          </a:xfrm>
        </p:grpSpPr>
        <p:sp>
          <p:nvSpPr>
            <p:cNvPr id="66" name="Oval 65"/>
            <p:cNvSpPr/>
            <p:nvPr/>
          </p:nvSpPr>
          <p:spPr>
            <a:xfrm>
              <a:off x="2212240" y="219518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2304873" y="232217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5"/>
                </a:gs>
                <a:gs pos="100000">
                  <a:srgbClr val="F498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240864" y="2473009"/>
            <a:ext cx="782498" cy="782498"/>
            <a:chOff x="3240864" y="2473009"/>
            <a:chExt cx="782498" cy="782498"/>
          </a:xfrm>
        </p:grpSpPr>
        <p:sp>
          <p:nvSpPr>
            <p:cNvPr id="70" name="Oval 69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3346684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1273940" y="2551305"/>
            <a:ext cx="782498" cy="782498"/>
            <a:chOff x="1273940" y="2551305"/>
            <a:chExt cx="782498" cy="782498"/>
          </a:xfrm>
        </p:grpSpPr>
        <p:sp>
          <p:nvSpPr>
            <p:cNvPr id="67" name="Oval 66"/>
            <p:cNvSpPr/>
            <p:nvPr/>
          </p:nvSpPr>
          <p:spPr>
            <a:xfrm>
              <a:off x="1273940" y="255130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1371600" y="267919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612024" y="3422636"/>
            <a:ext cx="782498" cy="782498"/>
            <a:chOff x="1612024" y="3422636"/>
            <a:chExt cx="782498" cy="782498"/>
          </a:xfrm>
        </p:grpSpPr>
        <p:sp>
          <p:nvSpPr>
            <p:cNvPr id="68" name="Oval 67"/>
            <p:cNvSpPr/>
            <p:nvPr/>
          </p:nvSpPr>
          <p:spPr>
            <a:xfrm>
              <a:off x="1612024" y="3422636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1691649" y="353083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523"/>
                </a:gs>
                <a:gs pos="100000">
                  <a:srgbClr val="F49322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653558" y="3205529"/>
            <a:ext cx="782498" cy="782498"/>
            <a:chOff x="2653558" y="3205529"/>
            <a:chExt cx="782498" cy="782498"/>
          </a:xfrm>
        </p:grpSpPr>
        <p:sp>
          <p:nvSpPr>
            <p:cNvPr id="69" name="Oval 68"/>
            <p:cNvSpPr/>
            <p:nvPr/>
          </p:nvSpPr>
          <p:spPr>
            <a:xfrm>
              <a:off x="2653558" y="320552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2759378" y="331857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523"/>
                </a:gs>
                <a:gs pos="100000">
                  <a:srgbClr val="F9921B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318451" y="3991683"/>
            <a:ext cx="782498" cy="782498"/>
            <a:chOff x="3318451" y="3991683"/>
            <a:chExt cx="782498" cy="782498"/>
          </a:xfrm>
        </p:grpSpPr>
        <p:sp>
          <p:nvSpPr>
            <p:cNvPr id="71" name="Oval 70"/>
            <p:cNvSpPr/>
            <p:nvPr/>
          </p:nvSpPr>
          <p:spPr>
            <a:xfrm>
              <a:off x="3318451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424271" y="4119570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49322"/>
                </a:gs>
                <a:gs pos="100000">
                  <a:srgbClr val="F49221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247273" y="442820"/>
            <a:ext cx="782498" cy="782498"/>
            <a:chOff x="5247273" y="442820"/>
            <a:chExt cx="782498" cy="782498"/>
          </a:xfrm>
        </p:grpSpPr>
        <p:sp>
          <p:nvSpPr>
            <p:cNvPr id="80" name="Oval 79"/>
            <p:cNvSpPr/>
            <p:nvPr/>
          </p:nvSpPr>
          <p:spPr>
            <a:xfrm>
              <a:off x="5247273" y="442820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5367528" y="548640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E26"/>
                </a:gs>
                <a:gs pos="100000">
                  <a:srgbClr val="F59C25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751573" y="664698"/>
            <a:ext cx="782498" cy="782498"/>
            <a:chOff x="6751573" y="664698"/>
            <a:chExt cx="782498" cy="782498"/>
          </a:xfrm>
        </p:grpSpPr>
        <p:sp>
          <p:nvSpPr>
            <p:cNvPr id="79" name="Oval 78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6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112100" y="1403134"/>
            <a:ext cx="782498" cy="782498"/>
            <a:chOff x="6112100" y="1403134"/>
            <a:chExt cx="782498" cy="782498"/>
          </a:xfrm>
        </p:grpSpPr>
        <p:sp>
          <p:nvSpPr>
            <p:cNvPr id="77" name="Oval 76"/>
            <p:cNvSpPr/>
            <p:nvPr/>
          </p:nvSpPr>
          <p:spPr>
            <a:xfrm>
              <a:off x="6112100" y="140313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0" name="Oval 49"/>
            <p:cNvSpPr/>
            <p:nvPr/>
          </p:nvSpPr>
          <p:spPr>
            <a:xfrm>
              <a:off x="6217920" y="149961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49B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972723" y="1924148"/>
            <a:ext cx="782498" cy="782498"/>
            <a:chOff x="6972723" y="1924148"/>
            <a:chExt cx="782498" cy="782498"/>
          </a:xfrm>
        </p:grpSpPr>
        <p:sp>
          <p:nvSpPr>
            <p:cNvPr id="78" name="Oval 77"/>
            <p:cNvSpPr/>
            <p:nvPr/>
          </p:nvSpPr>
          <p:spPr>
            <a:xfrm>
              <a:off x="6972723" y="192414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7086600" y="202996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5"/>
                </a:gs>
                <a:gs pos="100000">
                  <a:srgbClr val="F397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169567" y="1936884"/>
            <a:ext cx="782498" cy="782498"/>
            <a:chOff x="5169567" y="1936884"/>
            <a:chExt cx="782498" cy="782498"/>
          </a:xfrm>
        </p:grpSpPr>
        <p:sp>
          <p:nvSpPr>
            <p:cNvPr id="76" name="Oval 75"/>
            <p:cNvSpPr/>
            <p:nvPr/>
          </p:nvSpPr>
          <p:spPr>
            <a:xfrm>
              <a:off x="5169567" y="193688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2" name="Oval 51"/>
            <p:cNvSpPr/>
            <p:nvPr/>
          </p:nvSpPr>
          <p:spPr>
            <a:xfrm>
              <a:off x="5275387" y="2064771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2"/>
                </a:gs>
                <a:gs pos="100000">
                  <a:srgbClr val="F498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130748" y="2679192"/>
            <a:ext cx="782498" cy="782498"/>
            <a:chOff x="6130748" y="2679192"/>
            <a:chExt cx="782498" cy="782498"/>
          </a:xfrm>
        </p:grpSpPr>
        <p:sp>
          <p:nvSpPr>
            <p:cNvPr id="75" name="Oval 74"/>
            <p:cNvSpPr/>
            <p:nvPr/>
          </p:nvSpPr>
          <p:spPr>
            <a:xfrm>
              <a:off x="6130748" y="2679192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3" name="Oval 52"/>
            <p:cNvSpPr/>
            <p:nvPr/>
          </p:nvSpPr>
          <p:spPr>
            <a:xfrm>
              <a:off x="6236568" y="2786728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824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980278" y="2860258"/>
            <a:ext cx="782498" cy="782498"/>
            <a:chOff x="4980278" y="2860258"/>
            <a:chExt cx="782498" cy="782498"/>
          </a:xfrm>
        </p:grpSpPr>
        <p:sp>
          <p:nvSpPr>
            <p:cNvPr id="74" name="Oval 73"/>
            <p:cNvSpPr/>
            <p:nvPr/>
          </p:nvSpPr>
          <p:spPr>
            <a:xfrm>
              <a:off x="4980278" y="286025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4" name="Oval 53"/>
            <p:cNvSpPr/>
            <p:nvPr/>
          </p:nvSpPr>
          <p:spPr>
            <a:xfrm>
              <a:off x="5085190" y="2989409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39723"/>
                </a:gs>
                <a:gs pos="100000">
                  <a:srgbClr val="F395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751573" y="3660524"/>
            <a:ext cx="782498" cy="782498"/>
            <a:chOff x="6751573" y="3660524"/>
            <a:chExt cx="782498" cy="782498"/>
          </a:xfrm>
        </p:grpSpPr>
        <p:sp>
          <p:nvSpPr>
            <p:cNvPr id="73" name="Oval 72"/>
            <p:cNvSpPr/>
            <p:nvPr/>
          </p:nvSpPr>
          <p:spPr>
            <a:xfrm>
              <a:off x="6751573" y="366052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6839904" y="3766344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322"/>
                </a:gs>
                <a:gs pos="100000">
                  <a:srgbClr val="F49221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595520" y="3991683"/>
            <a:ext cx="782498" cy="782498"/>
            <a:chOff x="5595520" y="3991683"/>
            <a:chExt cx="782498" cy="782498"/>
          </a:xfrm>
        </p:grpSpPr>
        <p:sp>
          <p:nvSpPr>
            <p:cNvPr id="72" name="Oval 71"/>
            <p:cNvSpPr/>
            <p:nvPr/>
          </p:nvSpPr>
          <p:spPr>
            <a:xfrm>
              <a:off x="5595520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5701340" y="4121182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322"/>
                </a:gs>
                <a:gs pos="100000">
                  <a:srgbClr val="F493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83" name="arrow_5"/>
          <p:cNvCxnSpPr>
            <a:cxnSpLocks/>
          </p:cNvCxnSpPr>
          <p:nvPr/>
        </p:nvCxnSpPr>
        <p:spPr>
          <a:xfrm>
            <a:off x="3944471" y="1894541"/>
            <a:ext cx="1267011" cy="35261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4" name="arrow_5"/>
          <p:cNvCxnSpPr>
            <a:cxnSpLocks/>
            <a:endCxn id="81" idx="6"/>
          </p:cNvCxnSpPr>
          <p:nvPr/>
        </p:nvCxnSpPr>
        <p:spPr>
          <a:xfrm flipH="1" flipV="1">
            <a:off x="3943868" y="721625"/>
            <a:ext cx="1363534" cy="74706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arrow_5"/>
          <p:cNvCxnSpPr>
            <a:cxnSpLocks/>
            <a:endCxn id="80" idx="4"/>
          </p:cNvCxnSpPr>
          <p:nvPr/>
        </p:nvCxnSpPr>
        <p:spPr>
          <a:xfrm flipV="1">
            <a:off x="5598592" y="1225318"/>
            <a:ext cx="39930" cy="78627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8" name="arrow_5"/>
          <p:cNvCxnSpPr>
            <a:cxnSpLocks/>
          </p:cNvCxnSpPr>
          <p:nvPr/>
        </p:nvCxnSpPr>
        <p:spPr>
          <a:xfrm>
            <a:off x="6018990" y="871776"/>
            <a:ext cx="762299" cy="11417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0" name="arrow_5"/>
          <p:cNvCxnSpPr>
            <a:cxnSpLocks/>
          </p:cNvCxnSpPr>
          <p:nvPr/>
        </p:nvCxnSpPr>
        <p:spPr>
          <a:xfrm flipV="1">
            <a:off x="6759949" y="1338729"/>
            <a:ext cx="184710" cy="23277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2" name="arrow_5"/>
          <p:cNvCxnSpPr>
            <a:cxnSpLocks/>
          </p:cNvCxnSpPr>
          <p:nvPr/>
        </p:nvCxnSpPr>
        <p:spPr>
          <a:xfrm flipH="1">
            <a:off x="5827059" y="1903429"/>
            <a:ext cx="361123" cy="23614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5" name="arrow_5"/>
          <p:cNvCxnSpPr>
            <a:cxnSpLocks/>
          </p:cNvCxnSpPr>
          <p:nvPr/>
        </p:nvCxnSpPr>
        <p:spPr>
          <a:xfrm>
            <a:off x="5833585" y="2530487"/>
            <a:ext cx="441709" cy="35017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arrow_5"/>
          <p:cNvCxnSpPr>
            <a:cxnSpLocks/>
          </p:cNvCxnSpPr>
          <p:nvPr/>
        </p:nvCxnSpPr>
        <p:spPr>
          <a:xfrm>
            <a:off x="6803759" y="1950260"/>
            <a:ext cx="290312" cy="17138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" name="arrow_5"/>
          <p:cNvCxnSpPr>
            <a:cxnSpLocks/>
          </p:cNvCxnSpPr>
          <p:nvPr/>
        </p:nvCxnSpPr>
        <p:spPr>
          <a:xfrm flipV="1">
            <a:off x="6797094" y="2569882"/>
            <a:ext cx="332836" cy="290350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" name="arrow_5"/>
          <p:cNvCxnSpPr>
            <a:cxnSpLocks/>
          </p:cNvCxnSpPr>
          <p:nvPr/>
        </p:nvCxnSpPr>
        <p:spPr>
          <a:xfrm flipH="1" flipV="1">
            <a:off x="7243482" y="1392518"/>
            <a:ext cx="134610" cy="584540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" name="arrow_5"/>
          <p:cNvCxnSpPr>
            <a:cxnSpLocks/>
          </p:cNvCxnSpPr>
          <p:nvPr/>
        </p:nvCxnSpPr>
        <p:spPr>
          <a:xfrm>
            <a:off x="6717282" y="3355685"/>
            <a:ext cx="239330" cy="421444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" name="arrow_5"/>
          <p:cNvCxnSpPr>
            <a:cxnSpLocks/>
          </p:cNvCxnSpPr>
          <p:nvPr/>
        </p:nvCxnSpPr>
        <p:spPr>
          <a:xfrm>
            <a:off x="3844410" y="932471"/>
            <a:ext cx="1414884" cy="1225035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1" name="arrow_5"/>
          <p:cNvCxnSpPr>
            <a:cxnSpLocks/>
          </p:cNvCxnSpPr>
          <p:nvPr/>
        </p:nvCxnSpPr>
        <p:spPr>
          <a:xfrm flipH="1" flipV="1">
            <a:off x="3962402" y="2964329"/>
            <a:ext cx="1093692" cy="239059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4" name="arrow_5"/>
          <p:cNvCxnSpPr>
            <a:cxnSpLocks/>
          </p:cNvCxnSpPr>
          <p:nvPr/>
        </p:nvCxnSpPr>
        <p:spPr>
          <a:xfrm flipV="1">
            <a:off x="5699155" y="3185459"/>
            <a:ext cx="528327" cy="11119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6" name="arrow_5"/>
          <p:cNvCxnSpPr>
            <a:cxnSpLocks/>
          </p:cNvCxnSpPr>
          <p:nvPr/>
        </p:nvCxnSpPr>
        <p:spPr>
          <a:xfrm>
            <a:off x="5510896" y="3568587"/>
            <a:ext cx="298233" cy="519319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arrow_5"/>
          <p:cNvCxnSpPr>
            <a:cxnSpLocks/>
          </p:cNvCxnSpPr>
          <p:nvPr/>
        </p:nvCxnSpPr>
        <p:spPr>
          <a:xfrm flipV="1">
            <a:off x="6306489" y="4189506"/>
            <a:ext cx="512664" cy="193426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0" name="arrow_5"/>
          <p:cNvCxnSpPr>
            <a:cxnSpLocks/>
          </p:cNvCxnSpPr>
          <p:nvPr/>
        </p:nvCxnSpPr>
        <p:spPr>
          <a:xfrm>
            <a:off x="4058024" y="4446494"/>
            <a:ext cx="1589741" cy="597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3" name="arrow_5"/>
          <p:cNvCxnSpPr>
            <a:cxnSpLocks/>
          </p:cNvCxnSpPr>
          <p:nvPr/>
        </p:nvCxnSpPr>
        <p:spPr>
          <a:xfrm flipH="1" flipV="1">
            <a:off x="2283012" y="3950447"/>
            <a:ext cx="1081741" cy="418353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5" name="arrow_5"/>
          <p:cNvCxnSpPr>
            <a:cxnSpLocks/>
          </p:cNvCxnSpPr>
          <p:nvPr/>
        </p:nvCxnSpPr>
        <p:spPr>
          <a:xfrm flipH="1" flipV="1">
            <a:off x="3364753" y="3723341"/>
            <a:ext cx="2265083" cy="61557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0" name="arrow_5"/>
          <p:cNvCxnSpPr>
            <a:cxnSpLocks/>
          </p:cNvCxnSpPr>
          <p:nvPr/>
        </p:nvCxnSpPr>
        <p:spPr>
          <a:xfrm flipH="1" flipV="1">
            <a:off x="1948332" y="3125694"/>
            <a:ext cx="782915" cy="316753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4" name="arrow_5"/>
          <p:cNvCxnSpPr>
            <a:cxnSpLocks/>
          </p:cNvCxnSpPr>
          <p:nvPr/>
        </p:nvCxnSpPr>
        <p:spPr>
          <a:xfrm flipH="1" flipV="1">
            <a:off x="2898588" y="2701364"/>
            <a:ext cx="415365" cy="11654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0" name="arrow_5"/>
          <p:cNvCxnSpPr>
            <a:cxnSpLocks/>
          </p:cNvCxnSpPr>
          <p:nvPr/>
        </p:nvCxnSpPr>
        <p:spPr>
          <a:xfrm flipH="1" flipV="1">
            <a:off x="2069903" y="2063770"/>
            <a:ext cx="301812" cy="295835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2" name="arrow_5"/>
          <p:cNvCxnSpPr>
            <a:cxnSpLocks/>
          </p:cNvCxnSpPr>
          <p:nvPr/>
        </p:nvCxnSpPr>
        <p:spPr>
          <a:xfrm flipH="1" flipV="1">
            <a:off x="3018119" y="1535953"/>
            <a:ext cx="292846" cy="137459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4" name="arrow_5"/>
          <p:cNvCxnSpPr>
            <a:cxnSpLocks/>
          </p:cNvCxnSpPr>
          <p:nvPr/>
        </p:nvCxnSpPr>
        <p:spPr>
          <a:xfrm flipH="1">
            <a:off x="2844800" y="2032000"/>
            <a:ext cx="496047" cy="35858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0" name="arrow_5"/>
          <p:cNvCxnSpPr>
            <a:cxnSpLocks/>
          </p:cNvCxnSpPr>
          <p:nvPr/>
        </p:nvCxnSpPr>
        <p:spPr>
          <a:xfrm flipH="1" flipV="1">
            <a:off x="3579906" y="1093694"/>
            <a:ext cx="23905" cy="40444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2" name="arrow_5"/>
          <p:cNvCxnSpPr>
            <a:cxnSpLocks/>
          </p:cNvCxnSpPr>
          <p:nvPr/>
        </p:nvCxnSpPr>
        <p:spPr>
          <a:xfrm flipV="1">
            <a:off x="2969849" y="938463"/>
            <a:ext cx="270656" cy="188876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6" name="arrow_5"/>
          <p:cNvCxnSpPr>
            <a:cxnSpLocks/>
          </p:cNvCxnSpPr>
          <p:nvPr/>
        </p:nvCxnSpPr>
        <p:spPr>
          <a:xfrm flipV="1">
            <a:off x="2292909" y="3643423"/>
            <a:ext cx="443203" cy="88893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21853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7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7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7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7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7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7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7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7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7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75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7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7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7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7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7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75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3" dur="75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7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7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7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morphVideo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Five Years Ago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4" name="Oval 3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1795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2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 L 0.03681 0 " pathEditMode="relative" rAng="0" ptsTypes="AA">
                                      <p:cBhvr>
                                        <p:cTn id="11" dur="500" spd="-100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0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55" grpId="0"/>
      <p:bldP spid="155" grpId="1"/>
      <p:bldP spid="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7" name="Straight Connector 86"/>
          <p:cNvCxnSpPr>
            <a:cxnSpLocks/>
          </p:cNvCxnSpPr>
          <p:nvPr/>
        </p:nvCxnSpPr>
        <p:spPr>
          <a:xfrm flipV="1">
            <a:off x="927297" y="1126639"/>
            <a:ext cx="736412" cy="1100724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>
            <a:cxnSpLocks/>
          </p:cNvCxnSpPr>
          <p:nvPr/>
        </p:nvCxnSpPr>
        <p:spPr>
          <a:xfrm>
            <a:off x="930727" y="2559358"/>
            <a:ext cx="786069" cy="1504415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>
            <a:cxnSpLocks/>
            <a:stCxn id="175" idx="6"/>
            <a:endCxn id="169" idx="2"/>
          </p:cNvCxnSpPr>
          <p:nvPr/>
        </p:nvCxnSpPr>
        <p:spPr>
          <a:xfrm flipV="1">
            <a:off x="1014406" y="2120481"/>
            <a:ext cx="1075880" cy="276185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>
            <a:cxnSpLocks/>
            <a:endCxn id="181" idx="2"/>
          </p:cNvCxnSpPr>
          <p:nvPr/>
        </p:nvCxnSpPr>
        <p:spPr>
          <a:xfrm>
            <a:off x="1022570" y="2398006"/>
            <a:ext cx="986108" cy="733654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>
            <a:cxnSpLocks/>
            <a:stCxn id="232" idx="6"/>
          </p:cNvCxnSpPr>
          <p:nvPr/>
        </p:nvCxnSpPr>
        <p:spPr>
          <a:xfrm flipV="1">
            <a:off x="2020482" y="3843346"/>
            <a:ext cx="1467430" cy="381914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>
            <a:cxnSpLocks/>
            <a:endCxn id="229" idx="3"/>
          </p:cNvCxnSpPr>
          <p:nvPr/>
        </p:nvCxnSpPr>
        <p:spPr>
          <a:xfrm flipV="1">
            <a:off x="1987065" y="2648724"/>
            <a:ext cx="1105013" cy="1444734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>
            <a:cxnSpLocks/>
          </p:cNvCxnSpPr>
          <p:nvPr/>
        </p:nvCxnSpPr>
        <p:spPr>
          <a:xfrm>
            <a:off x="2486415" y="2148713"/>
            <a:ext cx="591783" cy="249293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/>
          <p:cNvCxnSpPr>
            <a:cxnSpLocks/>
          </p:cNvCxnSpPr>
          <p:nvPr/>
        </p:nvCxnSpPr>
        <p:spPr>
          <a:xfrm>
            <a:off x="1964654" y="1001992"/>
            <a:ext cx="1564402" cy="302722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>
            <a:cxnSpLocks/>
          </p:cNvCxnSpPr>
          <p:nvPr/>
        </p:nvCxnSpPr>
        <p:spPr>
          <a:xfrm flipV="1">
            <a:off x="2474992" y="1526136"/>
            <a:ext cx="1120657" cy="526163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>
            <a:cxnSpLocks/>
          </p:cNvCxnSpPr>
          <p:nvPr/>
        </p:nvCxnSpPr>
        <p:spPr>
          <a:xfrm>
            <a:off x="3916108" y="1353389"/>
            <a:ext cx="1413920" cy="17399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>
            <a:cxnSpLocks/>
            <a:endCxn id="163" idx="3"/>
          </p:cNvCxnSpPr>
          <p:nvPr/>
        </p:nvCxnSpPr>
        <p:spPr>
          <a:xfrm flipV="1">
            <a:off x="3862677" y="805877"/>
            <a:ext cx="718548" cy="406376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>
            <a:cxnSpLocks/>
          </p:cNvCxnSpPr>
          <p:nvPr/>
        </p:nvCxnSpPr>
        <p:spPr>
          <a:xfrm>
            <a:off x="3878385" y="1489222"/>
            <a:ext cx="1039214" cy="412430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>
            <a:cxnSpLocks/>
          </p:cNvCxnSpPr>
          <p:nvPr/>
        </p:nvCxnSpPr>
        <p:spPr>
          <a:xfrm>
            <a:off x="4756990" y="854124"/>
            <a:ext cx="294528" cy="1149553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>
            <a:cxnSpLocks/>
            <a:endCxn id="220" idx="1"/>
          </p:cNvCxnSpPr>
          <p:nvPr/>
        </p:nvCxnSpPr>
        <p:spPr>
          <a:xfrm>
            <a:off x="4862628" y="818968"/>
            <a:ext cx="516366" cy="421945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>
            <a:cxnSpLocks/>
          </p:cNvCxnSpPr>
          <p:nvPr/>
        </p:nvCxnSpPr>
        <p:spPr>
          <a:xfrm flipV="1">
            <a:off x="5066000" y="1369756"/>
            <a:ext cx="454503" cy="520528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>
            <a:cxnSpLocks/>
          </p:cNvCxnSpPr>
          <p:nvPr/>
        </p:nvCxnSpPr>
        <p:spPr>
          <a:xfrm>
            <a:off x="3417249" y="2520369"/>
            <a:ext cx="1105361" cy="13146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/>
          <p:cNvCxnSpPr>
            <a:cxnSpLocks/>
          </p:cNvCxnSpPr>
          <p:nvPr/>
        </p:nvCxnSpPr>
        <p:spPr>
          <a:xfrm flipV="1">
            <a:off x="3464138" y="3439486"/>
            <a:ext cx="907110" cy="392265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/>
          <p:cNvCxnSpPr>
            <a:cxnSpLocks/>
          </p:cNvCxnSpPr>
          <p:nvPr/>
        </p:nvCxnSpPr>
        <p:spPr>
          <a:xfrm flipV="1">
            <a:off x="4348319" y="2503470"/>
            <a:ext cx="174291" cy="947083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/>
          <p:cNvCxnSpPr>
            <a:cxnSpLocks/>
          </p:cNvCxnSpPr>
          <p:nvPr/>
        </p:nvCxnSpPr>
        <p:spPr>
          <a:xfrm>
            <a:off x="4358440" y="3406741"/>
            <a:ext cx="1101024" cy="416602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/>
          <p:cNvCxnSpPr>
            <a:cxnSpLocks/>
          </p:cNvCxnSpPr>
          <p:nvPr/>
        </p:nvCxnSpPr>
        <p:spPr>
          <a:xfrm flipV="1">
            <a:off x="4367337" y="2745320"/>
            <a:ext cx="1257764" cy="656621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/>
          <p:cNvCxnSpPr>
            <a:cxnSpLocks/>
          </p:cNvCxnSpPr>
          <p:nvPr/>
        </p:nvCxnSpPr>
        <p:spPr>
          <a:xfrm>
            <a:off x="4477635" y="2536914"/>
            <a:ext cx="1182014" cy="270921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121"/>
          <p:cNvCxnSpPr>
            <a:cxnSpLocks/>
          </p:cNvCxnSpPr>
          <p:nvPr/>
        </p:nvCxnSpPr>
        <p:spPr>
          <a:xfrm flipV="1">
            <a:off x="5472962" y="2788058"/>
            <a:ext cx="161510" cy="1037664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/>
          <p:cNvCxnSpPr>
            <a:cxnSpLocks/>
            <a:stCxn id="217" idx="6"/>
          </p:cNvCxnSpPr>
          <p:nvPr/>
        </p:nvCxnSpPr>
        <p:spPr>
          <a:xfrm flipH="1" flipV="1">
            <a:off x="5129940" y="2098690"/>
            <a:ext cx="721856" cy="691768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/>
          <p:cNvCxnSpPr>
            <a:cxnSpLocks/>
          </p:cNvCxnSpPr>
          <p:nvPr/>
        </p:nvCxnSpPr>
        <p:spPr>
          <a:xfrm flipH="1">
            <a:off x="4537525" y="1950210"/>
            <a:ext cx="505286" cy="467968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/>
          <p:cNvCxnSpPr>
            <a:cxnSpLocks/>
          </p:cNvCxnSpPr>
          <p:nvPr/>
        </p:nvCxnSpPr>
        <p:spPr>
          <a:xfrm flipH="1">
            <a:off x="5680675" y="1803552"/>
            <a:ext cx="1041472" cy="945873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>
            <a:cxnSpLocks/>
          </p:cNvCxnSpPr>
          <p:nvPr/>
        </p:nvCxnSpPr>
        <p:spPr>
          <a:xfrm flipH="1">
            <a:off x="5785273" y="2584991"/>
            <a:ext cx="894747" cy="179842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/>
          <p:cNvCxnSpPr>
            <a:cxnSpLocks/>
          </p:cNvCxnSpPr>
          <p:nvPr/>
        </p:nvCxnSpPr>
        <p:spPr>
          <a:xfrm flipH="1" flipV="1">
            <a:off x="5673148" y="2817168"/>
            <a:ext cx="1048999" cy="647583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/>
          <p:cNvCxnSpPr>
            <a:cxnSpLocks/>
          </p:cNvCxnSpPr>
          <p:nvPr/>
        </p:nvCxnSpPr>
        <p:spPr>
          <a:xfrm flipH="1" flipV="1">
            <a:off x="5673028" y="2792163"/>
            <a:ext cx="1059549" cy="1440021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/>
          <p:cNvCxnSpPr>
            <a:cxnSpLocks/>
          </p:cNvCxnSpPr>
          <p:nvPr/>
        </p:nvCxnSpPr>
        <p:spPr>
          <a:xfrm flipV="1">
            <a:off x="5487908" y="3374151"/>
            <a:ext cx="1201011" cy="443569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/>
          <p:cNvCxnSpPr>
            <a:cxnSpLocks/>
          </p:cNvCxnSpPr>
          <p:nvPr/>
        </p:nvCxnSpPr>
        <p:spPr>
          <a:xfrm>
            <a:off x="5504020" y="3875606"/>
            <a:ext cx="1218127" cy="378091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/>
          <p:cNvCxnSpPr>
            <a:cxnSpLocks/>
          </p:cNvCxnSpPr>
          <p:nvPr/>
        </p:nvCxnSpPr>
        <p:spPr>
          <a:xfrm flipV="1">
            <a:off x="5511562" y="2554582"/>
            <a:ext cx="1210585" cy="1278106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>
            <a:cxnSpLocks/>
          </p:cNvCxnSpPr>
          <p:nvPr/>
        </p:nvCxnSpPr>
        <p:spPr>
          <a:xfrm flipV="1">
            <a:off x="5671734" y="946110"/>
            <a:ext cx="1060843" cy="1791633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/>
          <p:cNvCxnSpPr>
            <a:cxnSpLocks/>
          </p:cNvCxnSpPr>
          <p:nvPr/>
        </p:nvCxnSpPr>
        <p:spPr>
          <a:xfrm flipV="1">
            <a:off x="5520503" y="904213"/>
            <a:ext cx="1201644" cy="491688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/>
          <p:cNvCxnSpPr>
            <a:cxnSpLocks/>
          </p:cNvCxnSpPr>
          <p:nvPr/>
        </p:nvCxnSpPr>
        <p:spPr>
          <a:xfrm>
            <a:off x="5511562" y="1438717"/>
            <a:ext cx="146102" cy="1304367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>
            <a:cxnSpLocks/>
          </p:cNvCxnSpPr>
          <p:nvPr/>
        </p:nvCxnSpPr>
        <p:spPr>
          <a:xfrm>
            <a:off x="5556361" y="1335145"/>
            <a:ext cx="1165786" cy="414939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/>
          <p:cNvCxnSpPr>
            <a:cxnSpLocks/>
          </p:cNvCxnSpPr>
          <p:nvPr/>
        </p:nvCxnSpPr>
        <p:spPr>
          <a:xfrm>
            <a:off x="5505520" y="1385222"/>
            <a:ext cx="1237653" cy="1270291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>
            <a:cxnSpLocks/>
          </p:cNvCxnSpPr>
          <p:nvPr/>
        </p:nvCxnSpPr>
        <p:spPr>
          <a:xfrm flipV="1">
            <a:off x="6727134" y="753843"/>
            <a:ext cx="1261360" cy="997946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>
            <a:cxnSpLocks/>
            <a:endCxn id="190" idx="2"/>
          </p:cNvCxnSpPr>
          <p:nvPr/>
        </p:nvCxnSpPr>
        <p:spPr>
          <a:xfrm flipV="1">
            <a:off x="6814159" y="1475003"/>
            <a:ext cx="1175991" cy="241063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/>
          <p:cNvCxnSpPr>
            <a:cxnSpLocks/>
            <a:endCxn id="190" idx="2"/>
          </p:cNvCxnSpPr>
          <p:nvPr/>
        </p:nvCxnSpPr>
        <p:spPr>
          <a:xfrm flipV="1">
            <a:off x="5674290" y="1475003"/>
            <a:ext cx="2315860" cy="1355879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>
            <a:cxnSpLocks/>
          </p:cNvCxnSpPr>
          <p:nvPr/>
        </p:nvCxnSpPr>
        <p:spPr>
          <a:xfrm>
            <a:off x="6675933" y="2611276"/>
            <a:ext cx="1440933" cy="1146532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/>
          <p:cNvCxnSpPr>
            <a:cxnSpLocks/>
            <a:endCxn id="199" idx="2"/>
          </p:cNvCxnSpPr>
          <p:nvPr/>
        </p:nvCxnSpPr>
        <p:spPr>
          <a:xfrm flipV="1">
            <a:off x="6726477" y="2999724"/>
            <a:ext cx="1263673" cy="457460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/>
          <p:cNvCxnSpPr>
            <a:cxnSpLocks/>
            <a:endCxn id="193" idx="2"/>
          </p:cNvCxnSpPr>
          <p:nvPr/>
        </p:nvCxnSpPr>
        <p:spPr>
          <a:xfrm flipV="1">
            <a:off x="6776581" y="2240036"/>
            <a:ext cx="1219218" cy="377904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>
            <a:cxnSpLocks/>
          </p:cNvCxnSpPr>
          <p:nvPr/>
        </p:nvCxnSpPr>
        <p:spPr>
          <a:xfrm flipV="1">
            <a:off x="5561464" y="3795386"/>
            <a:ext cx="2605506" cy="47960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/>
          <p:cNvCxnSpPr>
            <a:cxnSpLocks/>
          </p:cNvCxnSpPr>
          <p:nvPr/>
        </p:nvCxnSpPr>
        <p:spPr>
          <a:xfrm>
            <a:off x="6777127" y="4245542"/>
            <a:ext cx="1389843" cy="276354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/>
          <p:cNvCxnSpPr>
            <a:cxnSpLocks/>
          </p:cNvCxnSpPr>
          <p:nvPr/>
        </p:nvCxnSpPr>
        <p:spPr>
          <a:xfrm flipV="1">
            <a:off x="6714409" y="3459606"/>
            <a:ext cx="56724" cy="744290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/>
          <p:cNvCxnSpPr>
            <a:cxnSpLocks/>
          </p:cNvCxnSpPr>
          <p:nvPr/>
        </p:nvCxnSpPr>
        <p:spPr>
          <a:xfrm flipH="1" flipV="1">
            <a:off x="4522610" y="2466736"/>
            <a:ext cx="2218702" cy="1778806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/>
          <p:cNvCxnSpPr>
            <a:cxnSpLocks/>
          </p:cNvCxnSpPr>
          <p:nvPr/>
        </p:nvCxnSpPr>
        <p:spPr>
          <a:xfrm flipV="1">
            <a:off x="4365476" y="3411290"/>
            <a:ext cx="2366494" cy="8715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/>
          <p:cNvCxnSpPr>
            <a:cxnSpLocks/>
            <a:endCxn id="208" idx="3"/>
          </p:cNvCxnSpPr>
          <p:nvPr/>
        </p:nvCxnSpPr>
        <p:spPr>
          <a:xfrm flipV="1">
            <a:off x="1861621" y="2646550"/>
            <a:ext cx="2497671" cy="1575674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>
            <a:cxnSpLocks/>
          </p:cNvCxnSpPr>
          <p:nvPr/>
        </p:nvCxnSpPr>
        <p:spPr>
          <a:xfrm flipV="1">
            <a:off x="2218099" y="2479408"/>
            <a:ext cx="1033493" cy="652252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/>
          <p:cNvCxnSpPr>
            <a:cxnSpLocks/>
          </p:cNvCxnSpPr>
          <p:nvPr/>
        </p:nvCxnSpPr>
        <p:spPr>
          <a:xfrm>
            <a:off x="5066222" y="1988113"/>
            <a:ext cx="1652354" cy="596878"/>
          </a:xfrm>
          <a:prstGeom prst="line">
            <a:avLst/>
          </a:prstGeom>
          <a:ln w="3175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0" name="1"/>
          <p:cNvSpPr/>
          <p:nvPr/>
        </p:nvSpPr>
        <p:spPr>
          <a:xfrm>
            <a:off x="834363" y="241949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4" name="2"/>
          <p:cNvSpPr/>
          <p:nvPr/>
        </p:nvSpPr>
        <p:spPr>
          <a:xfrm>
            <a:off x="923223" y="23191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6" name="2a"/>
          <p:cNvSpPr/>
          <p:nvPr/>
        </p:nvSpPr>
        <p:spPr>
          <a:xfrm>
            <a:off x="923223" y="23191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0" name="2b"/>
          <p:cNvSpPr/>
          <p:nvPr/>
        </p:nvSpPr>
        <p:spPr>
          <a:xfrm>
            <a:off x="923223" y="23191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2" name="2c"/>
          <p:cNvSpPr/>
          <p:nvPr/>
        </p:nvSpPr>
        <p:spPr>
          <a:xfrm>
            <a:off x="923223" y="23191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4" name="3"/>
          <p:cNvSpPr/>
          <p:nvPr/>
        </p:nvSpPr>
        <p:spPr>
          <a:xfrm>
            <a:off x="2300228" y="301074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0" name="3a"/>
          <p:cNvSpPr/>
          <p:nvPr/>
        </p:nvSpPr>
        <p:spPr>
          <a:xfrm>
            <a:off x="2300228" y="301074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2" name="3b"/>
          <p:cNvSpPr/>
          <p:nvPr/>
        </p:nvSpPr>
        <p:spPr>
          <a:xfrm>
            <a:off x="2300228" y="301074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39" name="3c"/>
          <p:cNvSpPr/>
          <p:nvPr/>
        </p:nvSpPr>
        <p:spPr>
          <a:xfrm>
            <a:off x="2300228" y="301074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1" name="4"/>
          <p:cNvSpPr/>
          <p:nvPr/>
        </p:nvSpPr>
        <p:spPr>
          <a:xfrm>
            <a:off x="3349335" y="247269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2" name="4a"/>
          <p:cNvSpPr/>
          <p:nvPr/>
        </p:nvSpPr>
        <p:spPr>
          <a:xfrm>
            <a:off x="3349335" y="247269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3" name="4b"/>
          <p:cNvSpPr/>
          <p:nvPr/>
        </p:nvSpPr>
        <p:spPr>
          <a:xfrm>
            <a:off x="3349335" y="247269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9" name="5"/>
          <p:cNvSpPr/>
          <p:nvPr/>
        </p:nvSpPr>
        <p:spPr>
          <a:xfrm>
            <a:off x="4606125" y="252660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0" name="5a"/>
          <p:cNvSpPr/>
          <p:nvPr/>
        </p:nvSpPr>
        <p:spPr>
          <a:xfrm>
            <a:off x="4606125" y="252660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1" name="5b"/>
          <p:cNvSpPr/>
          <p:nvPr/>
        </p:nvSpPr>
        <p:spPr>
          <a:xfrm>
            <a:off x="4606125" y="252660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3" name="5_c"/>
          <p:cNvSpPr/>
          <p:nvPr/>
        </p:nvSpPr>
        <p:spPr>
          <a:xfrm>
            <a:off x="4450412" y="262180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4" name="5_d"/>
          <p:cNvSpPr/>
          <p:nvPr/>
        </p:nvSpPr>
        <p:spPr>
          <a:xfrm>
            <a:off x="4550116" y="234089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5" name="5_e"/>
          <p:cNvSpPr/>
          <p:nvPr/>
        </p:nvSpPr>
        <p:spPr>
          <a:xfrm>
            <a:off x="4550116" y="234089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6" name="6"/>
          <p:cNvSpPr/>
          <p:nvPr/>
        </p:nvSpPr>
        <p:spPr>
          <a:xfrm>
            <a:off x="5070309" y="180919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7" name="5_a"/>
          <p:cNvSpPr/>
          <p:nvPr/>
        </p:nvSpPr>
        <p:spPr>
          <a:xfrm>
            <a:off x="5070309" y="180919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8" name="2_d"/>
          <p:cNvSpPr/>
          <p:nvPr/>
        </p:nvSpPr>
        <p:spPr>
          <a:xfrm>
            <a:off x="2398814" y="209204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9" name="2e"/>
          <p:cNvSpPr/>
          <p:nvPr/>
        </p:nvSpPr>
        <p:spPr>
          <a:xfrm>
            <a:off x="2398814" y="209204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0" name="2f"/>
          <p:cNvSpPr/>
          <p:nvPr/>
        </p:nvSpPr>
        <p:spPr>
          <a:xfrm>
            <a:off x="2398814" y="209204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1" name="2g"/>
          <p:cNvSpPr/>
          <p:nvPr/>
        </p:nvSpPr>
        <p:spPr>
          <a:xfrm>
            <a:off x="2398814" y="209204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2" name="1"/>
          <p:cNvSpPr/>
          <p:nvPr/>
        </p:nvSpPr>
        <p:spPr>
          <a:xfrm>
            <a:off x="942273" y="23572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3" name="1"/>
          <p:cNvSpPr/>
          <p:nvPr/>
        </p:nvSpPr>
        <p:spPr>
          <a:xfrm>
            <a:off x="942273" y="23572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4" name="1"/>
          <p:cNvSpPr/>
          <p:nvPr/>
        </p:nvSpPr>
        <p:spPr>
          <a:xfrm>
            <a:off x="942273" y="23572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5" name="1"/>
          <p:cNvSpPr/>
          <p:nvPr/>
        </p:nvSpPr>
        <p:spPr>
          <a:xfrm>
            <a:off x="942273" y="23572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6" name="1"/>
          <p:cNvSpPr/>
          <p:nvPr/>
        </p:nvSpPr>
        <p:spPr>
          <a:xfrm>
            <a:off x="942273" y="23572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7" name="1"/>
          <p:cNvSpPr/>
          <p:nvPr/>
        </p:nvSpPr>
        <p:spPr>
          <a:xfrm>
            <a:off x="942273" y="23572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8" name="1"/>
          <p:cNvSpPr/>
          <p:nvPr/>
        </p:nvSpPr>
        <p:spPr>
          <a:xfrm>
            <a:off x="867666" y="221482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9" name="1"/>
          <p:cNvSpPr/>
          <p:nvPr/>
        </p:nvSpPr>
        <p:spPr>
          <a:xfrm>
            <a:off x="867666" y="221482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0" name="5"/>
          <p:cNvSpPr/>
          <p:nvPr/>
        </p:nvSpPr>
        <p:spPr>
          <a:xfrm>
            <a:off x="5762356" y="271931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1" name="5a"/>
          <p:cNvSpPr/>
          <p:nvPr/>
        </p:nvSpPr>
        <p:spPr>
          <a:xfrm>
            <a:off x="5762356" y="271931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2" name="5b"/>
          <p:cNvSpPr/>
          <p:nvPr/>
        </p:nvSpPr>
        <p:spPr>
          <a:xfrm>
            <a:off x="5762356" y="271931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3" name="5"/>
          <p:cNvSpPr/>
          <p:nvPr/>
        </p:nvSpPr>
        <p:spPr>
          <a:xfrm>
            <a:off x="6829475" y="253582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4" name="5a"/>
          <p:cNvSpPr/>
          <p:nvPr/>
        </p:nvSpPr>
        <p:spPr>
          <a:xfrm>
            <a:off x="6829475" y="253582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5" name="5b"/>
          <p:cNvSpPr/>
          <p:nvPr/>
        </p:nvSpPr>
        <p:spPr>
          <a:xfrm>
            <a:off x="6829475" y="253582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6" name="5b"/>
          <p:cNvSpPr/>
          <p:nvPr/>
        </p:nvSpPr>
        <p:spPr>
          <a:xfrm>
            <a:off x="6829475" y="253582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7" name="1"/>
          <p:cNvSpPr/>
          <p:nvPr/>
        </p:nvSpPr>
        <p:spPr>
          <a:xfrm>
            <a:off x="1868492" y="94611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8" name="1"/>
          <p:cNvSpPr/>
          <p:nvPr/>
        </p:nvSpPr>
        <p:spPr>
          <a:xfrm>
            <a:off x="1868492" y="94611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9" name="1"/>
          <p:cNvSpPr/>
          <p:nvPr/>
        </p:nvSpPr>
        <p:spPr>
          <a:xfrm>
            <a:off x="2396234" y="202152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0" name="1"/>
          <p:cNvSpPr/>
          <p:nvPr/>
        </p:nvSpPr>
        <p:spPr>
          <a:xfrm>
            <a:off x="2396234" y="202152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1" name="1"/>
          <p:cNvSpPr/>
          <p:nvPr/>
        </p:nvSpPr>
        <p:spPr>
          <a:xfrm>
            <a:off x="1894718" y="409345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2" name="1"/>
          <p:cNvSpPr/>
          <p:nvPr/>
        </p:nvSpPr>
        <p:spPr>
          <a:xfrm>
            <a:off x="1922147" y="411560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4" name="4b"/>
          <p:cNvSpPr/>
          <p:nvPr/>
        </p:nvSpPr>
        <p:spPr>
          <a:xfrm>
            <a:off x="1925204" y="418916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5" name="4b"/>
          <p:cNvSpPr/>
          <p:nvPr/>
        </p:nvSpPr>
        <p:spPr>
          <a:xfrm>
            <a:off x="3586875" y="372558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6" name="5_e"/>
          <p:cNvSpPr/>
          <p:nvPr/>
        </p:nvSpPr>
        <p:spPr>
          <a:xfrm>
            <a:off x="5124672" y="2087553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7" name="5_e"/>
          <p:cNvSpPr/>
          <p:nvPr/>
        </p:nvSpPr>
        <p:spPr>
          <a:xfrm>
            <a:off x="5122318" y="208674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8" name="4b"/>
          <p:cNvSpPr/>
          <p:nvPr/>
        </p:nvSpPr>
        <p:spPr>
          <a:xfrm>
            <a:off x="4489939" y="3436995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9" name="4b"/>
          <p:cNvSpPr/>
          <p:nvPr/>
        </p:nvSpPr>
        <p:spPr>
          <a:xfrm>
            <a:off x="5450408" y="364648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4" name="3"/>
          <p:cNvSpPr/>
          <p:nvPr/>
        </p:nvSpPr>
        <p:spPr>
          <a:xfrm>
            <a:off x="5581757" y="1457325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5" name="3a"/>
          <p:cNvSpPr/>
          <p:nvPr/>
        </p:nvSpPr>
        <p:spPr>
          <a:xfrm>
            <a:off x="5581757" y="1457325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6" name="3b"/>
          <p:cNvSpPr/>
          <p:nvPr/>
        </p:nvSpPr>
        <p:spPr>
          <a:xfrm>
            <a:off x="5581757" y="1457325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8" name="3c"/>
          <p:cNvSpPr/>
          <p:nvPr/>
        </p:nvSpPr>
        <p:spPr>
          <a:xfrm>
            <a:off x="5581757" y="1461567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9" name="4b"/>
          <p:cNvSpPr/>
          <p:nvPr/>
        </p:nvSpPr>
        <p:spPr>
          <a:xfrm>
            <a:off x="3782468" y="1190652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0" name="4b"/>
          <p:cNvSpPr/>
          <p:nvPr/>
        </p:nvSpPr>
        <p:spPr>
          <a:xfrm>
            <a:off x="3837789" y="1317543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1" name="4b"/>
          <p:cNvSpPr/>
          <p:nvPr/>
        </p:nvSpPr>
        <p:spPr>
          <a:xfrm>
            <a:off x="3800866" y="143118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2" name="4b"/>
          <p:cNvSpPr/>
          <p:nvPr/>
        </p:nvSpPr>
        <p:spPr>
          <a:xfrm>
            <a:off x="4786921" y="75432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3" name="4b"/>
          <p:cNvSpPr/>
          <p:nvPr/>
        </p:nvSpPr>
        <p:spPr>
          <a:xfrm>
            <a:off x="4698318" y="785627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4" name="4b"/>
          <p:cNvSpPr/>
          <p:nvPr/>
        </p:nvSpPr>
        <p:spPr>
          <a:xfrm>
            <a:off x="5562139" y="386286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5" name="4b"/>
          <p:cNvSpPr/>
          <p:nvPr/>
        </p:nvSpPr>
        <p:spPr>
          <a:xfrm>
            <a:off x="5580971" y="37997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6" name="4b"/>
          <p:cNvSpPr/>
          <p:nvPr/>
        </p:nvSpPr>
        <p:spPr>
          <a:xfrm>
            <a:off x="4491386" y="336503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7" name="5b"/>
          <p:cNvSpPr/>
          <p:nvPr/>
        </p:nvSpPr>
        <p:spPr>
          <a:xfrm>
            <a:off x="6841671" y="335045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8" name="5b"/>
          <p:cNvSpPr/>
          <p:nvPr/>
        </p:nvSpPr>
        <p:spPr>
          <a:xfrm>
            <a:off x="6772381" y="268187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9" name="4b"/>
          <p:cNvSpPr/>
          <p:nvPr/>
        </p:nvSpPr>
        <p:spPr>
          <a:xfrm>
            <a:off x="4471476" y="3275346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0" name="4b"/>
          <p:cNvSpPr/>
          <p:nvPr/>
        </p:nvSpPr>
        <p:spPr>
          <a:xfrm>
            <a:off x="5570657" y="3731946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1" name="5b"/>
          <p:cNvSpPr/>
          <p:nvPr/>
        </p:nvSpPr>
        <p:spPr>
          <a:xfrm>
            <a:off x="5184488" y="200174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2" name="4b"/>
          <p:cNvSpPr/>
          <p:nvPr/>
        </p:nvSpPr>
        <p:spPr>
          <a:xfrm>
            <a:off x="5481153" y="148959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3" name="3b"/>
          <p:cNvSpPr/>
          <p:nvPr/>
        </p:nvSpPr>
        <p:spPr>
          <a:xfrm>
            <a:off x="5637305" y="128801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4" name="3b"/>
          <p:cNvSpPr/>
          <p:nvPr/>
        </p:nvSpPr>
        <p:spPr>
          <a:xfrm>
            <a:off x="5630073" y="135071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5" name="1"/>
          <p:cNvSpPr/>
          <p:nvPr/>
        </p:nvSpPr>
        <p:spPr>
          <a:xfrm>
            <a:off x="5679161" y="261232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6" name="1"/>
          <p:cNvSpPr/>
          <p:nvPr/>
        </p:nvSpPr>
        <p:spPr>
          <a:xfrm>
            <a:off x="5723326" y="2630361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7" name="5b"/>
          <p:cNvSpPr/>
          <p:nvPr/>
        </p:nvSpPr>
        <p:spPr>
          <a:xfrm>
            <a:off x="6833521" y="4219517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8" name="5b"/>
          <p:cNvSpPr/>
          <p:nvPr/>
        </p:nvSpPr>
        <p:spPr>
          <a:xfrm>
            <a:off x="6683247" y="4036266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9" name="4b"/>
          <p:cNvSpPr/>
          <p:nvPr/>
        </p:nvSpPr>
        <p:spPr>
          <a:xfrm>
            <a:off x="5710787" y="2885464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0" name="4b"/>
          <p:cNvSpPr/>
          <p:nvPr/>
        </p:nvSpPr>
        <p:spPr>
          <a:xfrm>
            <a:off x="4601795" y="2539370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1" name="4b"/>
          <p:cNvSpPr/>
          <p:nvPr/>
        </p:nvSpPr>
        <p:spPr>
          <a:xfrm>
            <a:off x="5540606" y="3710799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2" name="5b"/>
          <p:cNvSpPr/>
          <p:nvPr/>
        </p:nvSpPr>
        <p:spPr>
          <a:xfrm>
            <a:off x="5764521" y="2701068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3" name="1"/>
          <p:cNvSpPr/>
          <p:nvPr/>
        </p:nvSpPr>
        <p:spPr>
          <a:xfrm>
            <a:off x="6792555" y="1613966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4" name="1"/>
          <p:cNvSpPr/>
          <p:nvPr/>
        </p:nvSpPr>
        <p:spPr>
          <a:xfrm>
            <a:off x="6835044" y="1671757"/>
            <a:ext cx="83322" cy="833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61" name="Group 160"/>
          <p:cNvGrpSpPr/>
          <p:nvPr/>
        </p:nvGrpSpPr>
        <p:grpSpPr>
          <a:xfrm>
            <a:off x="4443955" y="384939"/>
            <a:ext cx="548640" cy="548640"/>
            <a:chOff x="3161370" y="330376"/>
            <a:chExt cx="782498" cy="782498"/>
          </a:xfrm>
          <a:solidFill>
            <a:schemeClr val="accent3"/>
          </a:solidFill>
        </p:grpSpPr>
        <p:sp>
          <p:nvSpPr>
            <p:cNvPr id="162" name="Oval 161"/>
            <p:cNvSpPr/>
            <p:nvPr/>
          </p:nvSpPr>
          <p:spPr>
            <a:xfrm>
              <a:off x="3161370" y="330376"/>
              <a:ext cx="782498" cy="782498"/>
            </a:xfrm>
            <a:prstGeom prst="ellipse">
              <a:avLst/>
            </a:prstGeom>
            <a:grpFill/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63" name="Oval 162"/>
            <p:cNvSpPr/>
            <p:nvPr/>
          </p:nvSpPr>
          <p:spPr>
            <a:xfrm>
              <a:off x="3273552" y="443480"/>
              <a:ext cx="570858" cy="570858"/>
            </a:xfrm>
            <a:prstGeom prst="ellipse">
              <a:avLst/>
            </a:prstGeom>
            <a:solidFill>
              <a:srgbClr val="F59D26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1480156" y="681011"/>
            <a:ext cx="548640" cy="548640"/>
            <a:chOff x="2327178" y="1002547"/>
            <a:chExt cx="782498" cy="782498"/>
          </a:xfrm>
        </p:grpSpPr>
        <p:sp>
          <p:nvSpPr>
            <p:cNvPr id="165" name="Oval 164"/>
            <p:cNvSpPr/>
            <p:nvPr/>
          </p:nvSpPr>
          <p:spPr>
            <a:xfrm>
              <a:off x="2327178" y="1002547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66" name="Oval 165"/>
            <p:cNvSpPr/>
            <p:nvPr/>
          </p:nvSpPr>
          <p:spPr>
            <a:xfrm>
              <a:off x="2447335" y="1106424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7" name="Group 166"/>
          <p:cNvGrpSpPr/>
          <p:nvPr/>
        </p:nvGrpSpPr>
        <p:grpSpPr>
          <a:xfrm>
            <a:off x="2015950" y="1848025"/>
            <a:ext cx="548640" cy="548640"/>
            <a:chOff x="1457602" y="1423888"/>
            <a:chExt cx="782498" cy="782498"/>
          </a:xfrm>
        </p:grpSpPr>
        <p:sp>
          <p:nvSpPr>
            <p:cNvPr id="168" name="Oval 167"/>
            <p:cNvSpPr/>
            <p:nvPr/>
          </p:nvSpPr>
          <p:spPr>
            <a:xfrm>
              <a:off x="1457602" y="142388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69" name="Oval 168"/>
            <p:cNvSpPr/>
            <p:nvPr/>
          </p:nvSpPr>
          <p:spPr>
            <a:xfrm>
              <a:off x="1563624" y="152704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3442439" y="1065758"/>
            <a:ext cx="548640" cy="548640"/>
            <a:chOff x="3223649" y="1425129"/>
            <a:chExt cx="782498" cy="782498"/>
          </a:xfrm>
        </p:grpSpPr>
        <p:sp>
          <p:nvSpPr>
            <p:cNvPr id="171" name="Oval 170"/>
            <p:cNvSpPr/>
            <p:nvPr/>
          </p:nvSpPr>
          <p:spPr>
            <a:xfrm>
              <a:off x="3223649" y="142512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72" name="Oval 171"/>
            <p:cNvSpPr/>
            <p:nvPr/>
          </p:nvSpPr>
          <p:spPr>
            <a:xfrm>
              <a:off x="3333372" y="1546689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5"/>
                </a:gs>
                <a:gs pos="100000">
                  <a:srgbClr val="F498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545682" y="2106873"/>
            <a:ext cx="548640" cy="548640"/>
            <a:chOff x="1273940" y="2551305"/>
            <a:chExt cx="782498" cy="782498"/>
          </a:xfrm>
        </p:grpSpPr>
        <p:sp>
          <p:nvSpPr>
            <p:cNvPr id="174" name="Oval 173"/>
            <p:cNvSpPr/>
            <p:nvPr/>
          </p:nvSpPr>
          <p:spPr>
            <a:xfrm>
              <a:off x="1273940" y="255130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75" name="Oval 174"/>
            <p:cNvSpPr/>
            <p:nvPr/>
          </p:nvSpPr>
          <p:spPr>
            <a:xfrm>
              <a:off x="1371600" y="267919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3217635" y="3549023"/>
            <a:ext cx="548640" cy="548640"/>
            <a:chOff x="2653558" y="3205529"/>
            <a:chExt cx="782498" cy="782498"/>
          </a:xfrm>
        </p:grpSpPr>
        <p:sp>
          <p:nvSpPr>
            <p:cNvPr id="177" name="Oval 176"/>
            <p:cNvSpPr/>
            <p:nvPr/>
          </p:nvSpPr>
          <p:spPr>
            <a:xfrm>
              <a:off x="2653558" y="320552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78" name="Oval 177"/>
            <p:cNvSpPr/>
            <p:nvPr/>
          </p:nvSpPr>
          <p:spPr>
            <a:xfrm>
              <a:off x="2759378" y="331857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523"/>
                </a:gs>
                <a:gs pos="100000">
                  <a:srgbClr val="F9921B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1934483" y="2841867"/>
            <a:ext cx="548640" cy="548640"/>
            <a:chOff x="3318451" y="3991683"/>
            <a:chExt cx="782498" cy="782498"/>
          </a:xfrm>
        </p:grpSpPr>
        <p:sp>
          <p:nvSpPr>
            <p:cNvPr id="180" name="Oval 179"/>
            <p:cNvSpPr/>
            <p:nvPr/>
          </p:nvSpPr>
          <p:spPr>
            <a:xfrm>
              <a:off x="3318451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81" name="Oval 180"/>
            <p:cNvSpPr/>
            <p:nvPr/>
          </p:nvSpPr>
          <p:spPr>
            <a:xfrm>
              <a:off x="3424271" y="4119570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49322"/>
                </a:gs>
                <a:gs pos="100000">
                  <a:srgbClr val="F49221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82" name="Group 181"/>
          <p:cNvGrpSpPr/>
          <p:nvPr/>
        </p:nvGrpSpPr>
        <p:grpSpPr>
          <a:xfrm>
            <a:off x="6448464" y="643431"/>
            <a:ext cx="548640" cy="548640"/>
            <a:chOff x="5247273" y="442820"/>
            <a:chExt cx="782498" cy="782498"/>
          </a:xfrm>
        </p:grpSpPr>
        <p:sp>
          <p:nvSpPr>
            <p:cNvPr id="183" name="Oval 182"/>
            <p:cNvSpPr/>
            <p:nvPr/>
          </p:nvSpPr>
          <p:spPr>
            <a:xfrm>
              <a:off x="5247273" y="442820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84" name="Oval 183"/>
            <p:cNvSpPr/>
            <p:nvPr/>
          </p:nvSpPr>
          <p:spPr>
            <a:xfrm>
              <a:off x="5367528" y="548640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E26"/>
                </a:gs>
                <a:gs pos="100000">
                  <a:srgbClr val="F59C25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7915955" y="448745"/>
            <a:ext cx="548640" cy="548640"/>
            <a:chOff x="6751573" y="664698"/>
            <a:chExt cx="782498" cy="782498"/>
          </a:xfrm>
        </p:grpSpPr>
        <p:sp>
          <p:nvSpPr>
            <p:cNvPr id="186" name="Oval 185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87" name="Oval 186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6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88" name="Group 187"/>
          <p:cNvGrpSpPr/>
          <p:nvPr/>
        </p:nvGrpSpPr>
        <p:grpSpPr>
          <a:xfrm>
            <a:off x="7915955" y="1207230"/>
            <a:ext cx="548640" cy="548640"/>
            <a:chOff x="6112100" y="1403134"/>
            <a:chExt cx="782498" cy="782498"/>
          </a:xfrm>
        </p:grpSpPr>
        <p:sp>
          <p:nvSpPr>
            <p:cNvPr id="189" name="Oval 188"/>
            <p:cNvSpPr/>
            <p:nvPr/>
          </p:nvSpPr>
          <p:spPr>
            <a:xfrm>
              <a:off x="6112100" y="140313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90" name="Oval 189"/>
            <p:cNvSpPr/>
            <p:nvPr/>
          </p:nvSpPr>
          <p:spPr>
            <a:xfrm>
              <a:off x="6217920" y="149961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49B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91" name="Group 190"/>
          <p:cNvGrpSpPr/>
          <p:nvPr/>
        </p:nvGrpSpPr>
        <p:grpSpPr>
          <a:xfrm>
            <a:off x="7915955" y="1965715"/>
            <a:ext cx="548640" cy="548640"/>
            <a:chOff x="6972723" y="1924148"/>
            <a:chExt cx="782498" cy="782498"/>
          </a:xfrm>
        </p:grpSpPr>
        <p:sp>
          <p:nvSpPr>
            <p:cNvPr id="192" name="Oval 191"/>
            <p:cNvSpPr/>
            <p:nvPr/>
          </p:nvSpPr>
          <p:spPr>
            <a:xfrm>
              <a:off x="6972723" y="192414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93" name="Oval 192"/>
            <p:cNvSpPr/>
            <p:nvPr/>
          </p:nvSpPr>
          <p:spPr>
            <a:xfrm>
              <a:off x="7086600" y="202996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5"/>
                </a:gs>
                <a:gs pos="100000">
                  <a:srgbClr val="F397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6448464" y="1468872"/>
            <a:ext cx="548640" cy="548640"/>
            <a:chOff x="5169567" y="1936884"/>
            <a:chExt cx="782498" cy="782498"/>
          </a:xfrm>
        </p:grpSpPr>
        <p:sp>
          <p:nvSpPr>
            <p:cNvPr id="195" name="Oval 194"/>
            <p:cNvSpPr/>
            <p:nvPr/>
          </p:nvSpPr>
          <p:spPr>
            <a:xfrm>
              <a:off x="5169567" y="193688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96" name="Oval 195"/>
            <p:cNvSpPr/>
            <p:nvPr/>
          </p:nvSpPr>
          <p:spPr>
            <a:xfrm>
              <a:off x="5275387" y="2064771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2"/>
                </a:gs>
                <a:gs pos="100000">
                  <a:srgbClr val="F498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97" name="Group 196"/>
          <p:cNvGrpSpPr/>
          <p:nvPr/>
        </p:nvGrpSpPr>
        <p:grpSpPr>
          <a:xfrm>
            <a:off x="7915955" y="2724200"/>
            <a:ext cx="548640" cy="548640"/>
            <a:chOff x="6130748" y="2679192"/>
            <a:chExt cx="782498" cy="782498"/>
          </a:xfrm>
        </p:grpSpPr>
        <p:sp>
          <p:nvSpPr>
            <p:cNvPr id="198" name="Oval 197"/>
            <p:cNvSpPr/>
            <p:nvPr/>
          </p:nvSpPr>
          <p:spPr>
            <a:xfrm>
              <a:off x="6130748" y="2679192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99" name="Oval 198"/>
            <p:cNvSpPr/>
            <p:nvPr/>
          </p:nvSpPr>
          <p:spPr>
            <a:xfrm>
              <a:off x="6236568" y="2786728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824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7915955" y="4241171"/>
            <a:ext cx="548640" cy="548640"/>
            <a:chOff x="6751573" y="3660524"/>
            <a:chExt cx="782498" cy="782498"/>
          </a:xfrm>
        </p:grpSpPr>
        <p:sp>
          <p:nvSpPr>
            <p:cNvPr id="201" name="Oval 200"/>
            <p:cNvSpPr/>
            <p:nvPr/>
          </p:nvSpPr>
          <p:spPr>
            <a:xfrm>
              <a:off x="6751573" y="366052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02" name="Oval 201"/>
            <p:cNvSpPr/>
            <p:nvPr/>
          </p:nvSpPr>
          <p:spPr>
            <a:xfrm>
              <a:off x="6839904" y="3766344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322"/>
                </a:gs>
                <a:gs pos="100000">
                  <a:srgbClr val="F49221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7915955" y="3482685"/>
            <a:ext cx="548640" cy="548640"/>
            <a:chOff x="5595520" y="3991683"/>
            <a:chExt cx="782498" cy="782498"/>
          </a:xfrm>
        </p:grpSpPr>
        <p:sp>
          <p:nvSpPr>
            <p:cNvPr id="204" name="Oval 203"/>
            <p:cNvSpPr/>
            <p:nvPr/>
          </p:nvSpPr>
          <p:spPr>
            <a:xfrm>
              <a:off x="5595520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05" name="Oval 204"/>
            <p:cNvSpPr/>
            <p:nvPr/>
          </p:nvSpPr>
          <p:spPr>
            <a:xfrm>
              <a:off x="5701340" y="4121182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322"/>
                </a:gs>
                <a:gs pos="100000">
                  <a:srgbClr val="F493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4226482" y="2218052"/>
            <a:ext cx="548640" cy="548640"/>
            <a:chOff x="3240864" y="2473009"/>
            <a:chExt cx="782498" cy="782498"/>
          </a:xfrm>
        </p:grpSpPr>
        <p:sp>
          <p:nvSpPr>
            <p:cNvPr id="207" name="Oval 206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solidFill>
                <a:schemeClr val="accent4"/>
              </a:solidFill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08" name="Oval 207"/>
            <p:cNvSpPr/>
            <p:nvPr/>
          </p:nvSpPr>
          <p:spPr>
            <a:xfrm>
              <a:off x="3346684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6448464" y="3945197"/>
            <a:ext cx="548640" cy="548640"/>
            <a:chOff x="3240864" y="2473009"/>
            <a:chExt cx="782498" cy="782498"/>
          </a:xfrm>
        </p:grpSpPr>
        <p:sp>
          <p:nvSpPr>
            <p:cNvPr id="210" name="Oval 209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solidFill>
                <a:schemeClr val="accent4"/>
              </a:solidFill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11" name="Oval 210"/>
            <p:cNvSpPr/>
            <p:nvPr/>
          </p:nvSpPr>
          <p:spPr>
            <a:xfrm>
              <a:off x="3346684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12" name="Group 211"/>
          <p:cNvGrpSpPr/>
          <p:nvPr/>
        </p:nvGrpSpPr>
        <p:grpSpPr>
          <a:xfrm>
            <a:off x="5185203" y="3549023"/>
            <a:ext cx="548640" cy="548640"/>
            <a:chOff x="3240864" y="2473009"/>
            <a:chExt cx="782498" cy="782498"/>
          </a:xfrm>
        </p:grpSpPr>
        <p:sp>
          <p:nvSpPr>
            <p:cNvPr id="213" name="Oval 212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solidFill>
                <a:schemeClr val="accent4"/>
              </a:solidFill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14" name="Oval 213"/>
            <p:cNvSpPr/>
            <p:nvPr/>
          </p:nvSpPr>
          <p:spPr>
            <a:xfrm>
              <a:off x="3346684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5377350" y="2503470"/>
            <a:ext cx="548640" cy="548640"/>
            <a:chOff x="3240864" y="2473009"/>
            <a:chExt cx="782498" cy="782498"/>
          </a:xfrm>
        </p:grpSpPr>
        <p:sp>
          <p:nvSpPr>
            <p:cNvPr id="216" name="Oval 215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solidFill>
                <a:schemeClr val="accent4"/>
              </a:solidFill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17" name="Oval 216"/>
            <p:cNvSpPr/>
            <p:nvPr/>
          </p:nvSpPr>
          <p:spPr>
            <a:xfrm>
              <a:off x="3346685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18" name="Group 217"/>
          <p:cNvGrpSpPr/>
          <p:nvPr/>
        </p:nvGrpSpPr>
        <p:grpSpPr>
          <a:xfrm>
            <a:off x="5246184" y="1095436"/>
            <a:ext cx="548640" cy="548640"/>
            <a:chOff x="3240864" y="2473009"/>
            <a:chExt cx="782498" cy="782498"/>
          </a:xfrm>
        </p:grpSpPr>
        <p:sp>
          <p:nvSpPr>
            <p:cNvPr id="219" name="Oval 218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solidFill>
                <a:schemeClr val="accent4"/>
              </a:solidFill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20" name="Oval 219"/>
            <p:cNvSpPr/>
            <p:nvPr/>
          </p:nvSpPr>
          <p:spPr>
            <a:xfrm>
              <a:off x="3346684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21" name="Group 220"/>
          <p:cNvGrpSpPr/>
          <p:nvPr/>
        </p:nvGrpSpPr>
        <p:grpSpPr>
          <a:xfrm>
            <a:off x="4109237" y="3132421"/>
            <a:ext cx="548640" cy="548640"/>
            <a:chOff x="3240864" y="2473009"/>
            <a:chExt cx="782498" cy="782498"/>
          </a:xfrm>
        </p:grpSpPr>
        <p:sp>
          <p:nvSpPr>
            <p:cNvPr id="222" name="Oval 221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solidFill>
                <a:schemeClr val="accent4"/>
              </a:solidFill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23" name="Oval 222"/>
            <p:cNvSpPr/>
            <p:nvPr/>
          </p:nvSpPr>
          <p:spPr>
            <a:xfrm>
              <a:off x="3346684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6448464" y="3119754"/>
            <a:ext cx="548640" cy="548640"/>
            <a:chOff x="3240864" y="2473009"/>
            <a:chExt cx="782498" cy="782498"/>
          </a:xfrm>
        </p:grpSpPr>
        <p:sp>
          <p:nvSpPr>
            <p:cNvPr id="225" name="Oval 224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solidFill>
                <a:schemeClr val="accent4"/>
              </a:solidFill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Oval 225"/>
            <p:cNvSpPr/>
            <p:nvPr/>
          </p:nvSpPr>
          <p:spPr>
            <a:xfrm>
              <a:off x="3346684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2968514" y="2218052"/>
            <a:ext cx="548640" cy="548640"/>
            <a:chOff x="2212240" y="2195185"/>
            <a:chExt cx="782498" cy="782498"/>
          </a:xfrm>
        </p:grpSpPr>
        <p:sp>
          <p:nvSpPr>
            <p:cNvPr id="228" name="Oval 227"/>
            <p:cNvSpPr/>
            <p:nvPr/>
          </p:nvSpPr>
          <p:spPr>
            <a:xfrm>
              <a:off x="2212240" y="219518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2304873" y="232217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5"/>
                </a:gs>
                <a:gs pos="100000">
                  <a:srgbClr val="F498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30" name="Group 229"/>
          <p:cNvGrpSpPr/>
          <p:nvPr/>
        </p:nvGrpSpPr>
        <p:grpSpPr>
          <a:xfrm>
            <a:off x="1564403" y="3949274"/>
            <a:ext cx="548640" cy="548640"/>
            <a:chOff x="1612024" y="3422636"/>
            <a:chExt cx="782498" cy="782498"/>
          </a:xfrm>
        </p:grpSpPr>
        <p:sp>
          <p:nvSpPr>
            <p:cNvPr id="231" name="Oval 230"/>
            <p:cNvSpPr/>
            <p:nvPr/>
          </p:nvSpPr>
          <p:spPr>
            <a:xfrm>
              <a:off x="1612024" y="3422636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32" name="Oval 231"/>
            <p:cNvSpPr/>
            <p:nvPr/>
          </p:nvSpPr>
          <p:spPr>
            <a:xfrm>
              <a:off x="1691649" y="353083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523"/>
                </a:gs>
                <a:gs pos="100000">
                  <a:srgbClr val="F49322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33" name="Group 232"/>
          <p:cNvGrpSpPr/>
          <p:nvPr/>
        </p:nvGrpSpPr>
        <p:grpSpPr>
          <a:xfrm>
            <a:off x="6448464" y="2294313"/>
            <a:ext cx="548640" cy="548640"/>
            <a:chOff x="4980278" y="2860258"/>
            <a:chExt cx="782498" cy="782498"/>
          </a:xfrm>
        </p:grpSpPr>
        <p:sp>
          <p:nvSpPr>
            <p:cNvPr id="234" name="Oval 233"/>
            <p:cNvSpPr/>
            <p:nvPr/>
          </p:nvSpPr>
          <p:spPr>
            <a:xfrm>
              <a:off x="4980278" y="286025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5085190" y="2989409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39723"/>
                </a:gs>
                <a:gs pos="100000">
                  <a:srgbClr val="F395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36" name="Group 235"/>
          <p:cNvGrpSpPr/>
          <p:nvPr/>
        </p:nvGrpSpPr>
        <p:grpSpPr>
          <a:xfrm>
            <a:off x="4802151" y="1716690"/>
            <a:ext cx="548640" cy="548640"/>
            <a:chOff x="3240864" y="2473009"/>
            <a:chExt cx="782498" cy="782498"/>
          </a:xfrm>
        </p:grpSpPr>
        <p:sp>
          <p:nvSpPr>
            <p:cNvPr id="237" name="Oval 236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38" name="Oval 237"/>
            <p:cNvSpPr/>
            <p:nvPr/>
          </p:nvSpPr>
          <p:spPr>
            <a:xfrm>
              <a:off x="3346684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7" name="morphVideo_2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44" name="Oval 243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952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16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0" dur="1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42" presetClass="path" presetSubtype="0" repeatCount="indefinite" accel="22000" decel="7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 L 0.09983 0.33487 " pathEditMode="relative" rAng="0" ptsTypes="AA">
                                      <p:cBhvr>
                                        <p:cTn id="13" dur="175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65" y="1672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repeatCount="indefinite" accel="22000" decel="7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031 L 0.1217 0.15957 " pathEditMode="relative" rAng="0" ptsTypes="AA">
                                      <p:cBhvr>
                                        <p:cTn id="15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59" y="7963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42" presetClass="path" presetSubtype="0" repeatCount="indefinite" accel="22000" decel="7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0034 0.00031 L 0.12257 0.16204 " pathEditMode="relative" rAng="0" ptsTypes="AA">
                                      <p:cBhvr>
                                        <p:cTn id="17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11" y="8086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42" presetClass="path" presetSubtype="0" repeatCount="indefinite" accel="22000" decel="78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34 0.00031 L 0.12048 0.15833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7" y="790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2" presetClass="path" presetSubtype="0" repeatCount="indefinite" accel="22000" decel="78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0066 0.00124 L 0.11961 0.15679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02" y="7778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repeatCount="indefinite" accel="21667" decel="78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031 L 0.08507 -0.09352 " pathEditMode="relative" rAng="0" ptsTypes="AA">
                                      <p:cBhvr>
                                        <p:cTn id="23" dur="6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36" y="-469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repeatCount="indefinite" accel="21667" decel="78333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4 0.00031 L 0.08298 -0.09167 " pathEditMode="relative" rAng="0" ptsTypes="AA">
                                      <p:cBhvr>
                                        <p:cTn id="25" dur="6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32" y="-4599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2" presetClass="path" presetSubtype="0" repeatCount="indefinite" accel="21667" decel="78333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4 0.00031 L 0.08559 -0.09445 " pathEditMode="relative" rAng="0" ptsTypes="AA">
                                      <p:cBhvr>
                                        <p:cTn id="27" dur="6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53" y="-4753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repeatCount="indefinite" accel="21333" decel="78667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1 L 0.10504 0.0037 " pathEditMode="relative" rAng="0" ptsTypes="AA">
                                      <p:cBhvr>
                                        <p:cTn id="29" dur="75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26" y="154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path" presetSubtype="0" repeatCount="indefinite" accel="21333" decel="78667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5 0.00031 L 0.10573 0.0037 " pathEditMode="relative" rAng="0" ptsTypes="AA">
                                      <p:cBhvr>
                                        <p:cTn id="31" dur="75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60" y="154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2" presetClass="path" presetSubtype="0" repeatCount="indefinite" accel="21333" decel="78667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.00035 0.00031 L 0.10556 0.0037 " pathEditMode="relative" rAng="0" ptsTypes="AA">
                                      <p:cBhvr>
                                        <p:cTn id="33" dur="75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60" y="154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42" presetClass="path" presetSubtype="0" repeatCount="indefinite" accel="21667" decel="78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1 L 0.0934 0.04013 " pathEditMode="relative" rAng="0" ptsTypes="AA">
                                      <p:cBhvr>
                                        <p:cTn id="35" dur="6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53" y="1975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repeatCount="indefinite" accel="21667" decel="78333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1 L 0.09253 0.03951 " pathEditMode="relative" rAng="0" ptsTypes="AA">
                                      <p:cBhvr>
                                        <p:cTn id="37" dur="6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01" y="1944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repeatCount="indefinite" accel="21667" decel="78333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5 0.00031 L 0.09549 0.04013 " pathEditMode="relative" rAng="0" ptsTypes="AA">
                                      <p:cBhvr>
                                        <p:cTn id="39" dur="6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57" y="1975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repeatCount="indefinite" accel="21333" decel="7866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031 L -0.01216 0.11605 " pathEditMode="relative" rAng="0" ptsTypes="AA">
                                      <p:cBhvr>
                                        <p:cTn id="41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5772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repeatCount="indefinite" accel="22000" decel="78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1 L 0.03785 -0.06605 " pathEditMode="relative" rAng="0" ptsTypes="AA">
                                      <p:cBhvr>
                                        <p:cTn id="43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-3333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repeatCount="indefinite" accel="22000" decel="7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1 L 0.03785 -0.06605 " pathEditMode="relative" rAng="0" ptsTypes="AA">
                                      <p:cBhvr>
                                        <p:cTn id="45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-3333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2" presetClass="path" presetSubtype="0" repeatCount="indefinite" accel="21538" decel="7846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1 L 0.03298 -0.06821 " pathEditMode="relative" rAng="0" ptsTypes="AA">
                                      <p:cBhvr>
                                        <p:cTn id="47" dur="65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32" y="-3426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repeatCount="indefinite" accel="21538" decel="7846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1 L 0.03385 -0.07037 " pathEditMode="relative" rAng="0" ptsTypes="AA">
                                      <p:cBhvr>
                                        <p:cTn id="49" dur="6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7" y="-3549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repeatCount="indefinite" accel="21667" decel="78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1 L 0.07517 0.05525 " pathEditMode="relative" rAng="0" ptsTypes="AA">
                                      <p:cBhvr>
                                        <p:cTn id="51" dur="6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33" y="2747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repeatCount="indefinite" accel="21667" decel="78333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1 L 0.07517 0.0534 " pathEditMode="relative" rAng="0" ptsTypes="AA">
                                      <p:cBhvr>
                                        <p:cTn id="53" dur="6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33" y="2654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repeatCount="indefinite" accel="21667" decel="78333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5 0.00031 L 0.07413 0.0534 " pathEditMode="relative" rAng="0" ptsTypes="AA">
                                      <p:cBhvr>
                                        <p:cTn id="55" dur="6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1" y="265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repeatCount="indefinite" accel="22000" decel="7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1 L 0.12795 -0.05525 " pathEditMode="relative" rAng="0" ptsTypes="AA">
                                      <p:cBhvr>
                                        <p:cTn id="57" dur="1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72" y="-2778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repeatCount="indefinite" accel="22000" decel="78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1 L 0.12656 -0.05525 " pathEditMode="relative" rAng="0" ptsTypes="AA">
                                      <p:cBhvr>
                                        <p:cTn id="59" dur="1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02" y="-2778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repeatCount="indefinite" accel="22000" decel="78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5 0.00031 L 0.12604 -0.05463 " pathEditMode="relative" rAng="0" ptsTypes="AA">
                                      <p:cBhvr>
                                        <p:cTn id="61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85" y="-2747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repeatCount="indefinite" accel="22000" decel="78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.00035 0.00031 L 0.12604 -0.05587 " pathEditMode="relative" rAng="0" ptsTypes="AA">
                                      <p:cBhvr>
                                        <p:cTn id="63" dur="1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85" y="-280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42" presetClass="path" presetSubtype="0" repeatCount="indefinite" accel="22000" decel="78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0.00035 0.00031 L 0.12604 -0.05587 " pathEditMode="relative" rAng="0" ptsTypes="AA">
                                      <p:cBhvr>
                                        <p:cTn id="65" dur="1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85" y="-2809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42" presetClass="path" presetSubtype="0" repeatCount="indefinite" accel="22000" decel="78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0035 0.00031 L 0.12604 -0.05587 " pathEditMode="relative" rAng="0" ptsTypes="AA">
                                      <p:cBhvr>
                                        <p:cTn id="67" dur="1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85" y="-2809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42" presetClass="path" presetSubtype="0" repeatCount="indefinite" accel="22000" decel="7200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animMotion origin="layout" path="M 0.00035 0.00031 L 0.08524 -0.22562 " pathEditMode="relative" rAng="0" ptsTypes="AA">
                                      <p:cBhvr>
                                        <p:cTn id="69" dur="1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36" y="-11296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42" presetClass="path" presetSubtype="0" repeatCount="indefinite" accel="22000" decel="72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0035 0.00031 L 0.08524 -0.22562 " pathEditMode="relative" rAng="0" ptsTypes="AA">
                                      <p:cBhvr>
                                        <p:cTn id="71" dur="1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36" y="-11296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repeatCount="indefinite" accel="21667" decel="78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1 L 0.08455 -0.02932 " pathEditMode="relative" rAng="0" ptsTypes="AA">
                                      <p:cBhvr>
                                        <p:cTn id="73" dur="6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1" y="-1481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repeatCount="indefinite" accel="21667" decel="78333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1 L 0.08351 -0.02932 " pathEditMode="relative" rAng="0" ptsTypes="AA">
                                      <p:cBhvr>
                                        <p:cTn id="75" dur="6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9" y="-1481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repeatCount="indefinite" accel="21667" decel="78333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5 0.00031 L 0.08455 -0.02932 " pathEditMode="relative" rAng="0" ptsTypes="AA">
                                      <p:cBhvr>
                                        <p:cTn id="77" dur="6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1" y="-1481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repeatCount="indefinite" accel="22000" decel="7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 L 0.12917 -0.06821 " pathEditMode="relative" rAng="0" ptsTypes="AA">
                                      <p:cBhvr>
                                        <p:cTn id="79" dur="1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41" y="-3426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repeatCount="indefinite" accel="22000" decel="78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5 0.0003 L 0.12812 -0.06821 " pathEditMode="relative" rAng="0" ptsTypes="AA">
                                      <p:cBhvr>
                                        <p:cTn id="81" dur="1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89" y="-342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repeatCount="indefinite" accel="22000" decel="78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0.00035 0.0003 L 0.12917 -0.06821 " pathEditMode="relative" rAng="0" ptsTypes="AA">
                                      <p:cBhvr>
                                        <p:cTn id="83" dur="1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41" y="-3426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42" presetClass="path" presetSubtype="0" repeatCount="indefinite" accel="22000" decel="7800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0.00035 0.0003 L 0.12812 -0.06821 " pathEditMode="relative" rAng="0" ptsTypes="AA">
                                      <p:cBhvr>
                                        <p:cTn id="85" dur="1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89" y="-3426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42" presetClass="path" presetSubtype="0" repeatCount="indefinite" accel="22000" decel="7200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animMotion origin="layout" path="M 0.00035 0.0003 L 0.18559 0.0645 " pathEditMode="relative" rAng="0" ptsTypes="AA">
                                      <p:cBhvr>
                                        <p:cTn id="87" dur="1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53" y="3210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2" presetClass="path" presetSubtype="0" repeatCount="indefinite" accel="22000" decel="72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0035 0.0003 L 0.18195 0.06234 " pathEditMode="relative" rAng="0" ptsTypes="AA">
                                      <p:cBhvr>
                                        <p:cTn id="89" dur="1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80" y="3086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42" presetClass="path" presetSubtype="0" repeatCount="indefinite" accel="22143" decel="77857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.00035 0.0003 L 0.13282 -0.10957 " pathEditMode="relative" rAng="0" ptsTypes="AA">
                                      <p:cBhvr>
                                        <p:cTn id="91" dur="14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15" y="-5494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42" presetClass="path" presetSubtype="0" repeatCount="indefinite" accel="22143" decel="77857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0035 0.0003 L 0.13282 -0.10957 " pathEditMode="relative" rAng="0" ptsTypes="AA">
                                      <p:cBhvr>
                                        <p:cTn id="93" dur="14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15" y="-5494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42" presetClass="path" presetSubtype="0" repeatCount="indefinite" accel="22000" decel="72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0034 0.00031 L 0.12986 -0.3 " pathEditMode="relative" rAng="0" ptsTypes="AA">
                                      <p:cBhvr>
                                        <p:cTn id="95" dur="175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76" y="-15031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42" presetClass="path" presetSubtype="0" repeatCount="indefinite" accel="21778" decel="72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0278 0.00031 L 0.26389 -0.29568 " pathEditMode="relative" rAng="0" ptsTypes="AA">
                                      <p:cBhvr>
                                        <p:cTn id="97" dur="22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333" y="-14815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42" presetClass="path" presetSubtype="0" repeatCount="indefinite" accel="21000" decel="79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.00035 0.00031 L 0.15105 -0.06913 " pathEditMode="relative" rAng="0" ptsTypes="AA">
                                      <p:cBhvr>
                                        <p:cTn id="99" dur="100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35" y="-3488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42" presetClass="path" presetSubtype="0" repeatCount="indefinite" accel="21333" decel="7866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1 L 0.06667 -0.05216 " pathEditMode="relative" rAng="0" ptsTypes="AA">
                                      <p:cBhvr>
                                        <p:cTn id="101" dur="7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6" y="-2623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42" presetClass="path" presetSubtype="0" repeatCount="indefinite" accel="22000" decel="78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0035 0.00031 L 0.07013 0.12314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17" y="503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42" presetClass="path" presetSubtype="0" repeatCount="indefinite" accel="22000" decel="78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.00034 0.00031 L 0.07014 0.12315 " pathEditMode="relative" rAng="0" ptsTypes="AA">
                                      <p:cBhvr>
                                        <p:cTn id="105" dur="50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6142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42" presetClass="path" presetSubtype="0" repeatCount="indefinite" accel="21250" decel="7875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4 0.00031 L 0.08628 0.05587 " pathEditMode="relative" rAng="0" ptsTypes="AA">
                                      <p:cBhvr>
                                        <p:cTn id="107" dur="8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88" y="2778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42" presetClass="path" presetSubtype="0" repeatCount="indefinite" accel="22000" decel="78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 L 0.01389 -0.14445 " pathEditMode="relative" rAng="0" ptsTypes="AA">
                                      <p:cBhvr>
                                        <p:cTn id="109" dur="5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-7253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repeatCount="indefinite" accel="22000" decel="7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1 L 0.10504 0.19444 " pathEditMode="relative" rAng="0" ptsTypes="AA">
                                      <p:cBhvr>
                                        <p:cTn id="111" dur="10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26" y="9691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42" presetClass="path" presetSubtype="0" repeatCount="indefinite" accel="22000" decel="78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1 L 0.10695 0.19444 " pathEditMode="relative" rAng="0" ptsTypes="AA">
                                      <p:cBhvr>
                                        <p:cTn id="113" dur="100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30" y="9691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42" presetClass="path" presetSubtype="0" repeatCount="indefinite" accel="22000" decel="78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5 0.00031 L 0.1066 0.19568 " pathEditMode="relative" rAng="0" ptsTypes="AA">
                                      <p:cBhvr>
                                        <p:cTn id="115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9753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42" presetClass="path" presetSubtype="0" repeatCount="indefinite" accel="22000" decel="78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.00035 0.00031 L 0.1066 0.19568 " pathEditMode="relative" rAng="0" ptsTypes="AA">
                                      <p:cBhvr>
                                        <p:cTn id="117" dur="10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9753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42" presetClass="path" presetSubtype="0" repeatCount="indefinite" accel="21667" decel="78333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0035 0.0003 L 0.0868 -0.0855 " pathEditMode="relative" rAng="0" ptsTypes="AA">
                                      <p:cBhvr>
                                        <p:cTn id="119" dur="6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23" y="-4290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42" presetClass="path" presetSubtype="0" repeatCount="indefinite" accel="21875" decel="7812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031 L 0.16371 0.00308 " pathEditMode="relative" rAng="0" ptsTypes="AA">
                                      <p:cBhvr>
                                        <p:cTn id="121" dur="16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0" y="123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42" presetClass="path" presetSubtype="0" repeatCount="indefinite" accel="22000" decel="78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35 0.00031 L 0.12083 0.08457 " pathEditMode="relative" rAng="0" ptsTypes="AA">
                                      <p:cBhvr>
                                        <p:cTn id="123" dur="10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4" y="4198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42" presetClass="path" presetSubtype="0" repeatCount="indefinite" accel="21667" decel="78333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0035 0.00031 L 0.0632 0.09105 " pathEditMode="relative" rAng="0" ptsTypes="AA">
                                      <p:cBhvr>
                                        <p:cTn id="125" dur="6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42" y="4537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42" presetClass="path" presetSubtype="0" repeatCount="indefinite" accel="22000" decel="78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0035 0.00031 L 0.02969 0.2034 " pathEditMode="relative" rAng="0" ptsTypes="AA">
                                      <p:cBhvr>
                                        <p:cTn id="127" dur="10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58" y="10154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42" presetClass="path" presetSubtype="0" repeatCount="indefinite" accel="21333" decel="7866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031 L 0.10659 0.05988 " pathEditMode="relative" rAng="0" ptsTypes="AA">
                                      <p:cBhvr>
                                        <p:cTn id="129" dur="75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2963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42" presetClass="path" presetSubtype="0" repeatCount="indefinite" accel="21500" decel="785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0035 0.00031 L 0.2625 -0.00864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08" y="-463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repeatCount="indefinite" accel="21250" decel="7875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5 0.0003 L 0.22604 0.00154 " pathEditMode="relative" rAng="0" ptsTypes="AA">
                                      <p:cBhvr>
                                        <p:cTn id="133" dur="8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85" y="62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repeatCount="indefinite" accel="22000" decel="78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.00035 0.00031 L 0.12587 -0.0784 " pathEditMode="relative" rAng="0" ptsTypes="AA">
                                      <p:cBhvr>
                                        <p:cTn id="135" dur="1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67" y="-3951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42" presetClass="path" presetSubtype="0" repeatCount="indefinite" accel="21667" decel="78333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0035 0.00031 L 0.13767 0.19568 " pathEditMode="relative" rAng="0" ptsTypes="AA">
                                      <p:cBhvr>
                                        <p:cTn id="137" dur="12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858" y="9753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42" presetClass="path" presetSubtype="0" repeatCount="indefinite" accel="21250" decel="7875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34 0.00031 L 0.10902 -0.09876 " pathEditMode="relative" rAng="0" ptsTypes="AA">
                                      <p:cBhvr>
                                        <p:cTn id="139" dur="80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34" y="-4969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42" presetClass="path" presetSubtype="0" repeatCount="indefinite" accel="22000" decel="78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4 0.00031 L 0.10538 -0.06883 " pathEditMode="relative" rAng="0" ptsTypes="AA">
                                      <p:cBhvr>
                                        <p:cTn id="141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43" y="-3457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42" presetClass="path" presetSubtype="0" repeatCount="indefinite" accel="21250" decel="7875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5 0.00031 L 0.15035 0.09692 " pathEditMode="relative" rAng="0" ptsTypes="AA">
                                      <p:cBhvr>
                                        <p:cTn id="143" dur="8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00" y="4815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42" presetClass="path" presetSubtype="0" repeatCount="indefinite" accel="22000" decel="78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0035 0.00031 L 0.01389 0.2179 " pathEditMode="relative" rAng="0" ptsTypes="AA">
                                      <p:cBhvr>
                                        <p:cTn id="145" dur="2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10864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42" presetClass="path" presetSubtype="0" repeatCount="indefinite" accel="22000" decel="78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0034 0.00031 L 0.09774 -0.0716 " pathEditMode="relative" rAng="0" ptsTypes="AA">
                                      <p:cBhvr>
                                        <p:cTn id="147" dur="10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61" y="-3611"/>
                                    </p:animMotion>
                                  </p:childTnLst>
                                </p:cTn>
                              </p:par>
                              <p:par>
                                <p:cTn id="148" presetID="42" presetClass="path" presetSubtype="0" repeatCount="indefinite" accel="22000" decel="78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35 0.00031 L 0.09966 0.06142 " pathEditMode="relative" rAng="0" ptsTypes="AA">
                                      <p:cBhvr>
                                        <p:cTn id="149" dur="10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65" y="3056"/>
                                    </p:animMotion>
                                  </p:childTnLst>
                                </p:cTn>
                              </p:par>
                              <p:par>
                                <p:cTn id="150" presetID="42" presetClass="path" presetSubtype="0" repeatCount="indefinite" accel="22000" decel="7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1 L 0.10399 -0.30895 " pathEditMode="relative" rAng="0" ptsTypes="AA">
                                      <p:cBhvr>
                                        <p:cTn id="151" dur="175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74" y="-15463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42" presetClass="path" presetSubtype="0" repeatCount="indefinite" accel="22000" decel="78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35 0.00031 L 0.0941 -0.15154 " pathEditMode="relative" rAng="0" ptsTypes="AA">
                                      <p:cBhvr>
                                        <p:cTn id="153" dur="10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88" y="-7593"/>
                                    </p:animMotion>
                                  </p:childTnLst>
                                </p:cTn>
                              </p:par>
                              <p:par>
                                <p:cTn id="154" presetID="42" presetClass="path" presetSubtype="0" repeatCount="indefinite" accel="22000" decel="78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35 0.0003 L 0.12969 0.04537 " pathEditMode="relative" rAng="0" ptsTypes="AA">
                                      <p:cBhvr>
                                        <p:cTn id="155" dur="15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58" y="2253"/>
                                    </p:animMotion>
                                  </p:childTnLst>
                                </p:cTn>
                              </p:par>
                              <p:par>
                                <p:cTn id="156" presetID="42" presetClass="path" presetSubtype="0" repeatCount="indefinite" accel="22000" decel="78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0034 0.00031 L 0.00416 -0.09938 " pathEditMode="relative" rAng="0" ptsTypes="AA">
                                      <p:cBhvr>
                                        <p:cTn id="157" dur="1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5000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repeatCount="indefinite" accel="21500" decel="78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3 L 0.09549 0.2253 " pathEditMode="relative" rAng="0" ptsTypes="AA">
                                      <p:cBhvr>
                                        <p:cTn id="159" dur="2000" fill="hold"/>
                                        <p:tgtEl>
                                          <p:spTgt spid="3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57" y="11235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42" presetClass="path" presetSubtype="0" repeatCount="indefinite" accel="21500" decel="785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0035 0.00031 L 0.21389 0.30155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77" y="15062"/>
                                    </p:animMotion>
                                  </p:childTnLst>
                                </p:cTn>
                              </p:par>
                              <p:par>
                                <p:cTn id="162" presetID="42" presetClass="path" presetSubtype="0" repeatCount="indefinite" accel="22000" decel="78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0034 0.00031 L 0.11198 -0.20926 " pathEditMode="relative" rAng="0" ptsTypes="AA">
                                      <p:cBhvr>
                                        <p:cTn id="163" dur="2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73" y="-10494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42" presetClass="path" presetSubtype="0" repeatCount="indefinite" accel="22000" decel="78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34 0.00031 L 0.24566 -0.25246 " pathEditMode="relative" rAng="0" ptsTypes="AA">
                                      <p:cBhvr>
                                        <p:cTn id="165" dur="20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57" y="-12654"/>
                                    </p:animMotion>
                                  </p:childTnLst>
                                </p:cTn>
                              </p:par>
                              <p:par>
                                <p:cTn id="166" presetID="42" presetClass="path" presetSubtype="0" repeatCount="indefinite" accel="22000" decel="72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34 0.00031 L 0.13402 -0.1929 " pathEditMode="relative" rAng="0" ptsTypes="AA">
                                      <p:cBhvr>
                                        <p:cTn id="167" dur="175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84" y="-9660"/>
                                    </p:animMotion>
                                  </p:childTnLst>
                                </p:cTn>
                              </p:par>
                              <p:par>
                                <p:cTn id="168" presetID="42" presetClass="path" presetSubtype="0" repeatCount="indefinite" accel="21600" decel="784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35 0.00031 L 0.12934 -0.04969 " pathEditMode="relative" rAng="0" ptsTypes="AA">
                                      <p:cBhvr>
                                        <p:cTn id="169" dur="125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41" y="-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5250"/>
                            </p:stCondLst>
                            <p:childTnLst>
                              <p:par>
                                <p:cTn id="171" presetID="10" presetClass="entr" presetSubtype="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25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74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seq concurrent="1" nextAc="seek">
              <p:cTn id="175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6" fill="hold">
                      <p:stCondLst>
                        <p:cond delay="0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79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240" grpId="0" animBg="1"/>
      <p:bldP spid="134" grpId="0" animBg="1"/>
      <p:bldP spid="136" grpId="0" animBg="1"/>
      <p:bldP spid="140" grpId="0" animBg="1"/>
      <p:bldP spid="142" grpId="0" animBg="1"/>
      <p:bldP spid="144" grpId="0" animBg="1"/>
      <p:bldP spid="150" grpId="0" animBg="1"/>
      <p:bldP spid="152" grpId="0" animBg="1"/>
      <p:bldP spid="241" grpId="0" animBg="1"/>
      <p:bldP spid="242" grpId="0" animBg="1"/>
      <p:bldP spid="243" grpId="0" animBg="1"/>
      <p:bldP spid="249" grpId="0" animBg="1"/>
      <p:bldP spid="250" grpId="0" animBg="1"/>
      <p:bldP spid="251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4" grpId="0" animBg="1"/>
      <p:bldP spid="295" grpId="0" animBg="1"/>
      <p:bldP spid="296" grpId="0" animBg="1"/>
      <p:bldP spid="298" grpId="0" animBg="1"/>
      <p:bldP spid="299" grpId="0" animBg="1"/>
      <p:bldP spid="300" grpId="0" animBg="1"/>
      <p:bldP spid="301" grpId="0" animBg="1"/>
      <p:bldP spid="302" grpId="0" animBg="1"/>
      <p:bldP spid="303" grpId="0" animBg="1"/>
      <p:bldP spid="304" grpId="0" animBg="1"/>
      <p:bldP spid="305" grpId="0" animBg="1"/>
      <p:bldP spid="306" grpId="0" animBg="1"/>
      <p:bldP spid="307" grpId="0" animBg="1"/>
      <p:bldP spid="308" grpId="0" animBg="1"/>
      <p:bldP spid="309" grpId="0" animBg="1"/>
      <p:bldP spid="310" grpId="0" animBg="1"/>
      <p:bldP spid="311" grpId="0" animBg="1"/>
      <p:bldP spid="312" grpId="0" animBg="1"/>
      <p:bldP spid="313" grpId="0" animBg="1"/>
      <p:bldP spid="314" grpId="0" animBg="1"/>
      <p:bldP spid="315" grpId="0" animBg="1"/>
      <p:bldP spid="316" grpId="0" animBg="1"/>
      <p:bldP spid="317" grpId="0" animBg="1"/>
      <p:bldP spid="318" grpId="0" animBg="1"/>
      <p:bldP spid="319" grpId="0" animBg="1"/>
      <p:bldP spid="320" grpId="0" animBg="1"/>
      <p:bldP spid="321" grpId="0" animBg="1"/>
      <p:bldP spid="322" grpId="0" animBg="1"/>
      <p:bldP spid="323" grpId="0" animBg="1"/>
      <p:bldP spid="324" grpId="0" animBg="1"/>
      <p:bldP spid="24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36698" y="2292562"/>
            <a:ext cx="274190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Five Years Ago</a:t>
            </a: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234230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 Functions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7748163" y="2821224"/>
            <a:ext cx="1003710" cy="1003710"/>
            <a:chOff x="7748163" y="2821224"/>
            <a:chExt cx="1003710" cy="1003710"/>
          </a:xfrm>
        </p:grpSpPr>
        <p:grpSp>
          <p:nvGrpSpPr>
            <p:cNvPr id="5" name="Group 4"/>
            <p:cNvGrpSpPr/>
            <p:nvPr/>
          </p:nvGrpSpPr>
          <p:grpSpPr>
            <a:xfrm>
              <a:off x="7748163" y="2821224"/>
              <a:ext cx="1003710" cy="1003710"/>
              <a:chOff x="6972723" y="1924148"/>
              <a:chExt cx="782498" cy="782498"/>
            </a:xfrm>
          </p:grpSpPr>
          <p:sp>
            <p:nvSpPr>
              <p:cNvPr id="78" name="Oval 77"/>
              <p:cNvSpPr/>
              <p:nvPr/>
            </p:nvSpPr>
            <p:spPr>
              <a:xfrm>
                <a:off x="6972723" y="192414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7086600" y="2029968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97" name="Picture 9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32492" y="3072875"/>
              <a:ext cx="435053" cy="522063"/>
            </a:xfrm>
            <a:prstGeom prst="rect">
              <a:avLst/>
            </a:prstGeom>
          </p:spPr>
        </p:pic>
      </p:grpSp>
      <p:sp>
        <p:nvSpPr>
          <p:cNvPr id="99" name="TextBox 98"/>
          <p:cNvSpPr txBox="1"/>
          <p:nvPr/>
        </p:nvSpPr>
        <p:spPr>
          <a:xfrm>
            <a:off x="7884258" y="3756575"/>
            <a:ext cx="731520" cy="306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Kinesis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3155166" y="1108084"/>
            <a:ext cx="1003710" cy="1003710"/>
            <a:chOff x="3155166" y="1108084"/>
            <a:chExt cx="1003710" cy="1003710"/>
          </a:xfrm>
        </p:grpSpPr>
        <p:grpSp>
          <p:nvGrpSpPr>
            <p:cNvPr id="19" name="Group 18"/>
            <p:cNvGrpSpPr/>
            <p:nvPr/>
          </p:nvGrpSpPr>
          <p:grpSpPr>
            <a:xfrm>
              <a:off x="3155166" y="1108084"/>
              <a:ext cx="1003710" cy="1003710"/>
              <a:chOff x="1273940" y="2551305"/>
              <a:chExt cx="782498" cy="78249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1" name="Picture 100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1589" y="1391982"/>
              <a:ext cx="443748" cy="532498"/>
            </a:xfrm>
            <a:prstGeom prst="rect">
              <a:avLst/>
            </a:prstGeom>
          </p:spPr>
        </p:pic>
      </p:grpSp>
      <p:sp>
        <p:nvSpPr>
          <p:cNvPr id="102" name="TextBox 101"/>
          <p:cNvSpPr txBox="1"/>
          <p:nvPr/>
        </p:nvSpPr>
        <p:spPr>
          <a:xfrm>
            <a:off x="3202893" y="2066394"/>
            <a:ext cx="894752" cy="33168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API Gateway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5846421" y="3654248"/>
            <a:ext cx="1003710" cy="1003710"/>
            <a:chOff x="5846421" y="3654248"/>
            <a:chExt cx="1003710" cy="1003710"/>
          </a:xfrm>
        </p:grpSpPr>
        <p:grpSp>
          <p:nvGrpSpPr>
            <p:cNvPr id="3" name="Group 2"/>
            <p:cNvGrpSpPr/>
            <p:nvPr/>
          </p:nvGrpSpPr>
          <p:grpSpPr>
            <a:xfrm>
              <a:off x="5846421" y="3654248"/>
              <a:ext cx="1003710" cy="1003710"/>
              <a:chOff x="5595520" y="3991683"/>
              <a:chExt cx="782498" cy="782498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5595520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5701340" y="412118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3" name="Picture 102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492" y="3951270"/>
              <a:ext cx="514403" cy="514403"/>
            </a:xfrm>
            <a:prstGeom prst="rect">
              <a:avLst/>
            </a:prstGeom>
          </p:spPr>
        </p:pic>
      </p:grpSp>
      <p:sp>
        <p:nvSpPr>
          <p:cNvPr id="105" name="TextBox 104"/>
          <p:cNvSpPr txBox="1"/>
          <p:nvPr/>
        </p:nvSpPr>
        <p:spPr>
          <a:xfrm>
            <a:off x="5906240" y="4617422"/>
            <a:ext cx="899203" cy="16094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SNS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626060" y="3179328"/>
            <a:ext cx="1003710" cy="1003710"/>
            <a:chOff x="3626060" y="3179328"/>
            <a:chExt cx="1003710" cy="1003710"/>
          </a:xfrm>
        </p:grpSpPr>
        <p:grpSp>
          <p:nvGrpSpPr>
            <p:cNvPr id="12" name="Group 11"/>
            <p:cNvGrpSpPr/>
            <p:nvPr/>
          </p:nvGrpSpPr>
          <p:grpSpPr>
            <a:xfrm>
              <a:off x="3626060" y="3179328"/>
              <a:ext cx="1003710" cy="1003710"/>
              <a:chOff x="3318451" y="3991683"/>
              <a:chExt cx="782498" cy="782498"/>
            </a:xfrm>
          </p:grpSpPr>
          <p:sp>
            <p:nvSpPr>
              <p:cNvPr id="71" name="Oval 70"/>
              <p:cNvSpPr/>
              <p:nvPr/>
            </p:nvSpPr>
            <p:spPr>
              <a:xfrm>
                <a:off x="3318451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3424271" y="4119570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7" name="Picture 106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92614" y="3438487"/>
              <a:ext cx="459814" cy="551776"/>
            </a:xfrm>
            <a:prstGeom prst="rect">
              <a:avLst/>
            </a:prstGeom>
          </p:spPr>
        </p:pic>
      </p:grpSp>
      <p:sp>
        <p:nvSpPr>
          <p:cNvPr id="108" name="TextBox 107"/>
          <p:cNvSpPr txBox="1"/>
          <p:nvPr/>
        </p:nvSpPr>
        <p:spPr>
          <a:xfrm>
            <a:off x="3728758" y="4149690"/>
            <a:ext cx="819805" cy="16257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S3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7514207" y="1143273"/>
            <a:ext cx="1003710" cy="1003710"/>
            <a:chOff x="7514207" y="1143273"/>
            <a:chExt cx="1003710" cy="1003710"/>
          </a:xfrm>
        </p:grpSpPr>
        <p:grpSp>
          <p:nvGrpSpPr>
            <p:cNvPr id="110" name="Group 109"/>
            <p:cNvGrpSpPr/>
            <p:nvPr/>
          </p:nvGrpSpPr>
          <p:grpSpPr>
            <a:xfrm>
              <a:off x="7514207" y="1143273"/>
              <a:ext cx="1003710" cy="1003710"/>
              <a:chOff x="6751573" y="664698"/>
              <a:chExt cx="782498" cy="782498"/>
            </a:xfrm>
          </p:grpSpPr>
          <p:sp>
            <p:nvSpPr>
              <p:cNvPr id="112" name="Oval 111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5" name="Picture 11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92698" y="1411738"/>
              <a:ext cx="454692" cy="503660"/>
            </a:xfrm>
            <a:prstGeom prst="rect">
              <a:avLst/>
            </a:prstGeom>
          </p:spPr>
        </p:pic>
      </p:grpSp>
      <p:sp>
        <p:nvSpPr>
          <p:cNvPr id="117" name="TextBox 116"/>
          <p:cNvSpPr txBox="1"/>
          <p:nvPr/>
        </p:nvSpPr>
        <p:spPr>
          <a:xfrm>
            <a:off x="7578028" y="2086934"/>
            <a:ext cx="894752" cy="33960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 err="1">
                <a:solidFill>
                  <a:prstClr val="white"/>
                </a:solidFill>
              </a:rPr>
              <a:t>DynamoDB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236929" y="128790"/>
            <a:ext cx="1003710" cy="1003710"/>
            <a:chOff x="6236929" y="128790"/>
            <a:chExt cx="1003710" cy="1003710"/>
          </a:xfrm>
        </p:grpSpPr>
        <p:grpSp>
          <p:nvGrpSpPr>
            <p:cNvPr id="6" name="Group 5"/>
            <p:cNvGrpSpPr/>
            <p:nvPr/>
          </p:nvGrpSpPr>
          <p:grpSpPr>
            <a:xfrm>
              <a:off x="6236929" y="128790"/>
              <a:ext cx="1003710" cy="1003710"/>
              <a:chOff x="6751573" y="664698"/>
              <a:chExt cx="782498" cy="782498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21584" y="361451"/>
              <a:ext cx="448932" cy="538718"/>
            </a:xfrm>
            <a:prstGeom prst="rect">
              <a:avLst/>
            </a:prstGeom>
          </p:spPr>
        </p:pic>
      </p:grpSp>
      <p:sp>
        <p:nvSpPr>
          <p:cNvPr id="121" name="TextBox 120"/>
          <p:cNvSpPr txBox="1"/>
          <p:nvPr/>
        </p:nvSpPr>
        <p:spPr>
          <a:xfrm>
            <a:off x="6425705" y="1058085"/>
            <a:ext cx="623026" cy="33308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>
                <a:solidFill>
                  <a:prstClr val="white"/>
                </a:solidFill>
              </a:rPr>
              <a:t>SQS</a:t>
            </a:r>
            <a:endParaRPr lang="en-US" b="1" dirty="0">
              <a:solidFill>
                <a:prstClr val="white"/>
              </a:solidFill>
            </a:endParaRPr>
          </a:p>
        </p:txBody>
      </p:sp>
      <p:sp>
        <p:nvSpPr>
          <p:cNvPr id="122" name="Title 8"/>
          <p:cNvSpPr txBox="1">
            <a:spLocks/>
          </p:cNvSpPr>
          <p:nvPr/>
        </p:nvSpPr>
        <p:spPr>
          <a:xfrm>
            <a:off x="241418" y="2743418"/>
            <a:ext cx="290910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sz="1600" b="0" dirty="0">
                <a:solidFill>
                  <a:prstClr val="white"/>
                </a:solidFill>
              </a:rPr>
              <a:t>Standard building brick services provide standardized platform capabilities</a:t>
            </a:r>
            <a:endParaRPr lang="en-US" sz="1600" b="0" dirty="0">
              <a:solidFill>
                <a:prstClr val="white">
                  <a:lumMod val="9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35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8" dur="350" fill="hold"/>
                                        <p:tgtEl>
                                          <p:spTgt spid="91"/>
                                        </p:tgtEl>
                                      </p:cBhvr>
                                      <p:by x="10000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12" dur="350" fill="hold"/>
                                        <p:tgtEl>
                                          <p:spTgt spid="2"/>
                                        </p:tgtEl>
                                      </p:cBhvr>
                                      <p:by x="10000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17" dur="500" spd="-100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5629E-6 4.87971E-6 L 3.55629E-6 -0.05448 " pathEditMode="relative" rAng="0" ptsTypes="AA">
                                      <p:cBhvr>
                                        <p:cTn id="46" dur="500" spd="-100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24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5629E-6 4.87971E-6 L 3.55629E-6 -0.05448 " pathEditMode="relative" rAng="0" ptsTypes="AA">
                                      <p:cBhvr>
                                        <p:cTn id="51" dur="500" spd="-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2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5629E-6 4.87971E-6 L 3.55629E-6 -0.05448 " pathEditMode="relative" rAng="0" ptsTypes="AA">
                                      <p:cBhvr>
                                        <p:cTn id="56" dur="500" spd="-100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24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5629E-6 4.87971E-6 L 3.55629E-6 -0.05448 " pathEditMode="relative" rAng="0" ptsTypes="AA">
                                      <p:cBhvr>
                                        <p:cTn id="61" dur="500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24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5629E-6 4.87971E-6 L 3.55629E-6 -0.05448 " pathEditMode="relative" rAng="0" ptsTypes="AA">
                                      <p:cBhvr>
                                        <p:cTn id="66" dur="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24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5629E-6 4.87971E-6 L 3.55629E-6 -0.05448 " pathEditMode="relative" rAng="0" ptsTypes="AA">
                                      <p:cBhvr>
                                        <p:cTn id="71" dur="500" spd="-100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24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6" dur="500" fill="hold"/>
                                        <p:tgtEl>
                                          <p:spTgt spid="4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63" presetClass="path" presetSubtype="0" accel="50000" decel="50000" fill="hold" grpId="2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5 0.00494 L 0 0 " pathEditMode="relative" rAng="0" ptsTypes="AA">
                                      <p:cBhvr>
                                        <p:cTn id="7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0" y="-2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2" grpId="1" animBg="1"/>
      <p:bldP spid="42" grpId="2" animBg="1"/>
      <p:bldP spid="2" grpId="0"/>
      <p:bldP spid="2" grpId="1"/>
      <p:bldP spid="91" grpId="0"/>
      <p:bldP spid="91" grpId="1"/>
      <p:bldP spid="99" grpId="0"/>
      <p:bldP spid="99" grpId="1"/>
      <p:bldP spid="102" grpId="0"/>
      <p:bldP spid="102" grpId="1"/>
      <p:bldP spid="105" grpId="0"/>
      <p:bldP spid="105" grpId="1"/>
      <p:bldP spid="108" grpId="0"/>
      <p:bldP spid="108" grpId="1"/>
      <p:bldP spid="117" grpId="0"/>
      <p:bldP spid="117" grpId="1"/>
      <p:bldP spid="121" grpId="0"/>
      <p:bldP spid="121" grpId="1"/>
      <p:bldP spid="122" grpId="0"/>
      <p:bldP spid="122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5846421" y="3654248"/>
            <a:ext cx="1003710" cy="1003710"/>
            <a:chOff x="5846421" y="3654248"/>
            <a:chExt cx="1003710" cy="1003710"/>
          </a:xfrm>
        </p:grpSpPr>
        <p:grpSp>
          <p:nvGrpSpPr>
            <p:cNvPr id="3" name="Group 2"/>
            <p:cNvGrpSpPr/>
            <p:nvPr/>
          </p:nvGrpSpPr>
          <p:grpSpPr>
            <a:xfrm>
              <a:off x="5846421" y="3654248"/>
              <a:ext cx="1003710" cy="1003710"/>
              <a:chOff x="5595520" y="3991683"/>
              <a:chExt cx="782498" cy="782498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5595520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5701340" y="412118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3" name="Picture 10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492" y="3951270"/>
              <a:ext cx="514403" cy="514403"/>
            </a:xfrm>
            <a:prstGeom prst="rect">
              <a:avLst/>
            </a:prstGeom>
          </p:spPr>
        </p:pic>
      </p:grpSp>
      <p:sp>
        <p:nvSpPr>
          <p:cNvPr id="105" name="TextBox 104"/>
          <p:cNvSpPr txBox="1"/>
          <p:nvPr/>
        </p:nvSpPr>
        <p:spPr>
          <a:xfrm>
            <a:off x="5906240" y="4617422"/>
            <a:ext cx="899203" cy="16094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SNS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3626060" y="3179328"/>
            <a:ext cx="1003710" cy="1003710"/>
            <a:chOff x="3626060" y="3179328"/>
            <a:chExt cx="1003710" cy="1003710"/>
          </a:xfrm>
        </p:grpSpPr>
        <p:grpSp>
          <p:nvGrpSpPr>
            <p:cNvPr id="12" name="Group 11"/>
            <p:cNvGrpSpPr/>
            <p:nvPr/>
          </p:nvGrpSpPr>
          <p:grpSpPr>
            <a:xfrm>
              <a:off x="3626060" y="3179328"/>
              <a:ext cx="1003710" cy="1003710"/>
              <a:chOff x="3318451" y="3991683"/>
              <a:chExt cx="782498" cy="782498"/>
            </a:xfrm>
          </p:grpSpPr>
          <p:sp>
            <p:nvSpPr>
              <p:cNvPr id="71" name="Oval 70"/>
              <p:cNvSpPr/>
              <p:nvPr/>
            </p:nvSpPr>
            <p:spPr>
              <a:xfrm>
                <a:off x="3318451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3424271" y="4119570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7" name="Picture 10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92614" y="3438487"/>
              <a:ext cx="459814" cy="551776"/>
            </a:xfrm>
            <a:prstGeom prst="rect">
              <a:avLst/>
            </a:prstGeom>
          </p:spPr>
        </p:pic>
      </p:grpSp>
      <p:sp>
        <p:nvSpPr>
          <p:cNvPr id="108" name="TextBox 107"/>
          <p:cNvSpPr txBox="1"/>
          <p:nvPr/>
        </p:nvSpPr>
        <p:spPr>
          <a:xfrm>
            <a:off x="3728758" y="4149690"/>
            <a:ext cx="819805" cy="16257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S3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155166" y="1108084"/>
            <a:ext cx="1003710" cy="1003710"/>
            <a:chOff x="3155166" y="1108084"/>
            <a:chExt cx="1003710" cy="1003710"/>
          </a:xfrm>
        </p:grpSpPr>
        <p:grpSp>
          <p:nvGrpSpPr>
            <p:cNvPr id="19" name="Group 18"/>
            <p:cNvGrpSpPr/>
            <p:nvPr/>
          </p:nvGrpSpPr>
          <p:grpSpPr>
            <a:xfrm>
              <a:off x="3155166" y="1108084"/>
              <a:ext cx="1003710" cy="1003710"/>
              <a:chOff x="1273940" y="2551305"/>
              <a:chExt cx="782498" cy="78249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1" name="Picture 10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1589" y="1391982"/>
              <a:ext cx="443748" cy="532498"/>
            </a:xfrm>
            <a:prstGeom prst="rect">
              <a:avLst/>
            </a:prstGeom>
          </p:spPr>
        </p:pic>
      </p:grpSp>
      <p:sp>
        <p:nvSpPr>
          <p:cNvPr id="102" name="TextBox 101"/>
          <p:cNvSpPr txBox="1"/>
          <p:nvPr/>
        </p:nvSpPr>
        <p:spPr>
          <a:xfrm>
            <a:off x="3202893" y="2066394"/>
            <a:ext cx="894752" cy="33168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API Gateway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236929" y="128790"/>
            <a:ext cx="1003710" cy="1003710"/>
            <a:chOff x="6236929" y="128790"/>
            <a:chExt cx="1003710" cy="1003710"/>
          </a:xfrm>
        </p:grpSpPr>
        <p:grpSp>
          <p:nvGrpSpPr>
            <p:cNvPr id="6" name="Group 5"/>
            <p:cNvGrpSpPr/>
            <p:nvPr/>
          </p:nvGrpSpPr>
          <p:grpSpPr>
            <a:xfrm>
              <a:off x="6236929" y="128790"/>
              <a:ext cx="1003710" cy="1003710"/>
              <a:chOff x="6751573" y="664698"/>
              <a:chExt cx="782498" cy="782498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21584" y="361451"/>
              <a:ext cx="448932" cy="538718"/>
            </a:xfrm>
            <a:prstGeom prst="rect">
              <a:avLst/>
            </a:prstGeom>
          </p:spPr>
        </p:pic>
      </p:grpSp>
      <p:sp>
        <p:nvSpPr>
          <p:cNvPr id="121" name="TextBox 120"/>
          <p:cNvSpPr txBox="1"/>
          <p:nvPr/>
        </p:nvSpPr>
        <p:spPr>
          <a:xfrm>
            <a:off x="6425705" y="1058085"/>
            <a:ext cx="623026" cy="33308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>
                <a:solidFill>
                  <a:prstClr val="white"/>
                </a:solidFill>
              </a:rPr>
              <a:t>SQS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748163" y="2821224"/>
            <a:ext cx="1003710" cy="1003710"/>
            <a:chOff x="6972723" y="1924148"/>
            <a:chExt cx="782498" cy="782498"/>
          </a:xfrm>
        </p:grpSpPr>
        <p:sp>
          <p:nvSpPr>
            <p:cNvPr id="78" name="Oval 77"/>
            <p:cNvSpPr/>
            <p:nvPr/>
          </p:nvSpPr>
          <p:spPr>
            <a:xfrm>
              <a:off x="6972723" y="192414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7086600" y="2029968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97" name="Picture 9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2492" y="3072875"/>
            <a:ext cx="435053" cy="522063"/>
          </a:xfrm>
          <a:prstGeom prst="rect">
            <a:avLst/>
          </a:prstGeom>
        </p:spPr>
      </p:pic>
      <p:sp>
        <p:nvSpPr>
          <p:cNvPr id="99" name="TextBox 98"/>
          <p:cNvSpPr txBox="1"/>
          <p:nvPr/>
        </p:nvSpPr>
        <p:spPr>
          <a:xfrm>
            <a:off x="7884258" y="3756575"/>
            <a:ext cx="731520" cy="306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Kinesis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7514207" y="1143273"/>
            <a:ext cx="1003710" cy="1003710"/>
            <a:chOff x="7514207" y="1143273"/>
            <a:chExt cx="1003710" cy="1003710"/>
          </a:xfrm>
        </p:grpSpPr>
        <p:grpSp>
          <p:nvGrpSpPr>
            <p:cNvPr id="110" name="Group 109"/>
            <p:cNvGrpSpPr/>
            <p:nvPr/>
          </p:nvGrpSpPr>
          <p:grpSpPr>
            <a:xfrm>
              <a:off x="7514207" y="1143273"/>
              <a:ext cx="1003710" cy="1003710"/>
              <a:chOff x="6751573" y="664698"/>
              <a:chExt cx="782498" cy="782498"/>
            </a:xfrm>
          </p:grpSpPr>
          <p:sp>
            <p:nvSpPr>
              <p:cNvPr id="112" name="Oval 111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5" name="Picture 11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92698" y="1411738"/>
              <a:ext cx="454692" cy="503660"/>
            </a:xfrm>
            <a:prstGeom prst="rect">
              <a:avLst/>
            </a:prstGeom>
          </p:spPr>
        </p:pic>
      </p:grpSp>
      <p:sp>
        <p:nvSpPr>
          <p:cNvPr id="117" name="TextBox 116"/>
          <p:cNvSpPr txBox="1"/>
          <p:nvPr/>
        </p:nvSpPr>
        <p:spPr>
          <a:xfrm>
            <a:off x="7578028" y="2086934"/>
            <a:ext cx="894752" cy="33960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 err="1">
                <a:solidFill>
                  <a:prstClr val="white"/>
                </a:solidFill>
              </a:rPr>
              <a:t>DynamoDB</a:t>
            </a:r>
            <a:endParaRPr lang="en-US" b="1" dirty="0">
              <a:solidFill>
                <a:prstClr val="white"/>
              </a:solidFill>
            </a:endParaRPr>
          </a:p>
        </p:txBody>
      </p:sp>
      <p:cxnSp>
        <p:nvCxnSpPr>
          <p:cNvPr id="52" name="arrow_5"/>
          <p:cNvCxnSpPr>
            <a:cxnSpLocks/>
          </p:cNvCxnSpPr>
          <p:nvPr/>
        </p:nvCxnSpPr>
        <p:spPr>
          <a:xfrm flipV="1">
            <a:off x="4038961" y="1183087"/>
            <a:ext cx="746922" cy="30768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arrow_5"/>
          <p:cNvCxnSpPr>
            <a:cxnSpLocks/>
          </p:cNvCxnSpPr>
          <p:nvPr/>
        </p:nvCxnSpPr>
        <p:spPr>
          <a:xfrm>
            <a:off x="4026492" y="1820480"/>
            <a:ext cx="562843" cy="415683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arrow_5"/>
          <p:cNvCxnSpPr>
            <a:cxnSpLocks/>
          </p:cNvCxnSpPr>
          <p:nvPr/>
        </p:nvCxnSpPr>
        <p:spPr>
          <a:xfrm>
            <a:off x="5210295" y="2594458"/>
            <a:ext cx="601129" cy="21374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arrow_5"/>
          <p:cNvCxnSpPr>
            <a:cxnSpLocks/>
          </p:cNvCxnSpPr>
          <p:nvPr/>
        </p:nvCxnSpPr>
        <p:spPr>
          <a:xfrm flipH="1">
            <a:off x="4329316" y="2747534"/>
            <a:ext cx="381362" cy="60671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arrow_5"/>
          <p:cNvCxnSpPr>
            <a:cxnSpLocks/>
          </p:cNvCxnSpPr>
          <p:nvPr/>
        </p:nvCxnSpPr>
        <p:spPr>
          <a:xfrm>
            <a:off x="5399727" y="1226422"/>
            <a:ext cx="541706" cy="34669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arrow_5"/>
          <p:cNvCxnSpPr>
            <a:cxnSpLocks/>
          </p:cNvCxnSpPr>
          <p:nvPr/>
        </p:nvCxnSpPr>
        <p:spPr>
          <a:xfrm flipV="1">
            <a:off x="5399727" y="702051"/>
            <a:ext cx="931735" cy="24991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arrow_5"/>
          <p:cNvCxnSpPr>
            <a:cxnSpLocks/>
          </p:cNvCxnSpPr>
          <p:nvPr/>
        </p:nvCxnSpPr>
        <p:spPr>
          <a:xfrm>
            <a:off x="6236929" y="3258850"/>
            <a:ext cx="90199" cy="524426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arrow_5"/>
          <p:cNvCxnSpPr>
            <a:cxnSpLocks/>
          </p:cNvCxnSpPr>
          <p:nvPr/>
        </p:nvCxnSpPr>
        <p:spPr>
          <a:xfrm>
            <a:off x="6461471" y="3042222"/>
            <a:ext cx="1373767" cy="24701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arrow_5"/>
          <p:cNvCxnSpPr>
            <a:cxnSpLocks/>
          </p:cNvCxnSpPr>
          <p:nvPr/>
        </p:nvCxnSpPr>
        <p:spPr>
          <a:xfrm flipH="1">
            <a:off x="6153782" y="2111155"/>
            <a:ext cx="36199" cy="49336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arrow_5"/>
          <p:cNvCxnSpPr>
            <a:cxnSpLocks/>
          </p:cNvCxnSpPr>
          <p:nvPr/>
        </p:nvCxnSpPr>
        <p:spPr>
          <a:xfrm flipV="1">
            <a:off x="6292459" y="953403"/>
            <a:ext cx="169012" cy="51137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arrow_5"/>
          <p:cNvCxnSpPr>
            <a:cxnSpLocks/>
          </p:cNvCxnSpPr>
          <p:nvPr/>
        </p:nvCxnSpPr>
        <p:spPr>
          <a:xfrm flipV="1">
            <a:off x="6530809" y="1703125"/>
            <a:ext cx="1083413" cy="52003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arrow_5"/>
          <p:cNvCxnSpPr>
            <a:cxnSpLocks/>
          </p:cNvCxnSpPr>
          <p:nvPr/>
        </p:nvCxnSpPr>
        <p:spPr>
          <a:xfrm>
            <a:off x="6423914" y="2003591"/>
            <a:ext cx="1454660" cy="113397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" name="arrow_5"/>
          <p:cNvCxnSpPr>
            <a:cxnSpLocks/>
          </p:cNvCxnSpPr>
          <p:nvPr/>
        </p:nvCxnSpPr>
        <p:spPr>
          <a:xfrm flipV="1">
            <a:off x="6431136" y="1915473"/>
            <a:ext cx="1261091" cy="84072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9" name="FADER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>
                  <a:alpha val="85000"/>
                </a:schemeClr>
              </a:gs>
              <a:gs pos="84000">
                <a:schemeClr val="accent2">
                  <a:alpha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5807887" y="1388980"/>
            <a:ext cx="782498" cy="782498"/>
            <a:chOff x="1457602" y="1423888"/>
            <a:chExt cx="782498" cy="782498"/>
          </a:xfrm>
        </p:grpSpPr>
        <p:sp>
          <p:nvSpPr>
            <p:cNvPr id="61" name="Oval 60"/>
            <p:cNvSpPr/>
            <p:nvPr/>
          </p:nvSpPr>
          <p:spPr>
            <a:xfrm>
              <a:off x="1457602" y="142388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1563624" y="152704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528135" y="2067125"/>
            <a:ext cx="782498" cy="782498"/>
            <a:chOff x="1612024" y="3422636"/>
            <a:chExt cx="782498" cy="782498"/>
          </a:xfrm>
        </p:grpSpPr>
        <p:sp>
          <p:nvSpPr>
            <p:cNvPr id="68" name="Oval 67"/>
            <p:cNvSpPr/>
            <p:nvPr/>
          </p:nvSpPr>
          <p:spPr>
            <a:xfrm>
              <a:off x="1612024" y="3422636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1691649" y="353083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523"/>
                </a:gs>
                <a:gs pos="100000">
                  <a:srgbClr val="F49322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767452" y="2538029"/>
            <a:ext cx="782498" cy="782498"/>
            <a:chOff x="6751573" y="3660524"/>
            <a:chExt cx="782498" cy="782498"/>
          </a:xfrm>
        </p:grpSpPr>
        <p:sp>
          <p:nvSpPr>
            <p:cNvPr id="73" name="Oval 72"/>
            <p:cNvSpPr/>
            <p:nvPr/>
          </p:nvSpPr>
          <p:spPr>
            <a:xfrm>
              <a:off x="6751573" y="366052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6839904" y="3766344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322"/>
                </a:gs>
                <a:gs pos="100000">
                  <a:srgbClr val="F49221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234230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 Functions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4716621" y="685695"/>
            <a:ext cx="782498" cy="782498"/>
            <a:chOff x="1457602" y="1423888"/>
            <a:chExt cx="782498" cy="782498"/>
          </a:xfrm>
        </p:grpSpPr>
        <p:sp>
          <p:nvSpPr>
            <p:cNvPr id="94" name="Oval 93"/>
            <p:cNvSpPr/>
            <p:nvPr/>
          </p:nvSpPr>
          <p:spPr>
            <a:xfrm>
              <a:off x="1457602" y="142388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1563624" y="152704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3566822" y="1437223"/>
            <a:ext cx="2205475" cy="699679"/>
          </a:xfrm>
          <a:prstGeom prst="rect">
            <a:avLst/>
          </a:prstGeom>
          <a:noFill/>
          <a:effectLst>
            <a:glow rad="1905000">
              <a:schemeClr val="accent4"/>
            </a:glow>
          </a:effectLst>
        </p:spPr>
        <p:txBody>
          <a:bodyPr wrap="square" rtlCol="0">
            <a:spAutoFit/>
          </a:bodyPr>
          <a:lstStyle/>
          <a:p>
            <a:pPr algn="r">
              <a:lnSpc>
                <a:spcPct val="90000"/>
              </a:lnSpc>
              <a:spcAft>
                <a:spcPts val="200"/>
              </a:spcAft>
            </a:pPr>
            <a:r>
              <a:rPr lang="en-US" sz="1400" b="1" dirty="0">
                <a:solidFill>
                  <a:prstClr val="white"/>
                </a:solidFill>
                <a:effectLst>
                  <a:glow rad="177800">
                    <a:srgbClr val="F69926">
                      <a:alpha val="44000"/>
                    </a:srgbClr>
                  </a:glow>
                </a:effectLst>
              </a:rPr>
              <a:t>Business Logic</a:t>
            </a:r>
          </a:p>
          <a:p>
            <a:pPr algn="r">
              <a:lnSpc>
                <a:spcPct val="90000"/>
              </a:lnSpc>
            </a:pPr>
            <a:r>
              <a:rPr lang="en-US" sz="1400" dirty="0">
                <a:solidFill>
                  <a:prstClr val="white"/>
                </a:solidFill>
                <a:effectLst>
                  <a:glow rad="177800">
                    <a:srgbClr val="F69926">
                      <a:alpha val="44000"/>
                    </a:srgbClr>
                  </a:glow>
                </a:effectLst>
              </a:rPr>
              <a:t>Glue between </a:t>
            </a:r>
            <a:br>
              <a:rPr lang="en-US" sz="1400" dirty="0">
                <a:solidFill>
                  <a:prstClr val="white"/>
                </a:solidFill>
                <a:effectLst>
                  <a:glow rad="177800">
                    <a:srgbClr val="F69926">
                      <a:alpha val="44000"/>
                    </a:srgbClr>
                  </a:glow>
                </a:effectLst>
              </a:rPr>
            </a:br>
            <a:r>
              <a:rPr lang="en-US" sz="1400" dirty="0">
                <a:solidFill>
                  <a:prstClr val="white"/>
                </a:solidFill>
                <a:effectLst>
                  <a:glow rad="177800">
                    <a:srgbClr val="F69926">
                      <a:alpha val="44000"/>
                    </a:srgbClr>
                  </a:glow>
                </a:effectLst>
              </a:rPr>
              <a:t>the bricks</a:t>
            </a:r>
          </a:p>
        </p:txBody>
      </p:sp>
      <p:grpSp>
        <p:nvGrpSpPr>
          <p:cNvPr id="100" name="Group 99"/>
          <p:cNvGrpSpPr/>
          <p:nvPr/>
        </p:nvGrpSpPr>
        <p:grpSpPr>
          <a:xfrm>
            <a:off x="4932214" y="902247"/>
            <a:ext cx="347088" cy="354086"/>
            <a:chOff x="1473475" y="3292069"/>
            <a:chExt cx="1870076" cy="1907786"/>
          </a:xfrm>
        </p:grpSpPr>
        <p:grpSp>
          <p:nvGrpSpPr>
            <p:cNvPr id="128" name="Group 127"/>
            <p:cNvGrpSpPr/>
            <p:nvPr/>
          </p:nvGrpSpPr>
          <p:grpSpPr>
            <a:xfrm>
              <a:off x="1473475" y="3292069"/>
              <a:ext cx="861550" cy="1907786"/>
              <a:chOff x="-5718176" y="3146425"/>
              <a:chExt cx="1414463" cy="3132137"/>
            </a:xfrm>
          </p:grpSpPr>
          <p:sp>
            <p:nvSpPr>
              <p:cNvPr id="140" name="Freeform 5"/>
              <p:cNvSpPr>
                <a:spLocks/>
              </p:cNvSpPr>
              <p:nvPr/>
            </p:nvSpPr>
            <p:spPr bwMode="auto">
              <a:xfrm>
                <a:off x="-5575301" y="3306763"/>
                <a:ext cx="933450" cy="890587"/>
              </a:xfrm>
              <a:custGeom>
                <a:avLst/>
                <a:gdLst>
                  <a:gd name="T0" fmla="*/ 105 w 105"/>
                  <a:gd name="T1" fmla="*/ 37 h 100"/>
                  <a:gd name="T2" fmla="*/ 53 w 105"/>
                  <a:gd name="T3" fmla="*/ 6 h 100"/>
                  <a:gd name="T4" fmla="*/ 21 w 105"/>
                  <a:gd name="T5" fmla="*/ 55 h 100"/>
                  <a:gd name="T6" fmla="*/ 20 w 105"/>
                  <a:gd name="T7" fmla="*/ 55 h 100"/>
                  <a:gd name="T8" fmla="*/ 0 w 105"/>
                  <a:gd name="T9" fmla="*/ 87 h 100"/>
                  <a:gd name="T10" fmla="*/ 1 w 105"/>
                  <a:gd name="T11" fmla="*/ 96 h 100"/>
                  <a:gd name="T12" fmla="*/ 3 w 10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00">
                    <a:moveTo>
                      <a:pt x="105" y="37"/>
                    </a:moveTo>
                    <a:cubicBezTo>
                      <a:pt x="99" y="14"/>
                      <a:pt x="76" y="0"/>
                      <a:pt x="53" y="6"/>
                    </a:cubicBezTo>
                    <a:cubicBezTo>
                      <a:pt x="31" y="11"/>
                      <a:pt x="17" y="33"/>
                      <a:pt x="21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8" y="61"/>
                      <a:pt x="0" y="73"/>
                      <a:pt x="0" y="87"/>
                    </a:cubicBezTo>
                    <a:cubicBezTo>
                      <a:pt x="0" y="90"/>
                      <a:pt x="1" y="93"/>
                      <a:pt x="1" y="96"/>
                    </a:cubicBezTo>
                    <a:cubicBezTo>
                      <a:pt x="1" y="96"/>
                      <a:pt x="2" y="98"/>
                      <a:pt x="3" y="10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1" name="Freeform 6"/>
              <p:cNvSpPr>
                <a:spLocks/>
              </p:cNvSpPr>
              <p:nvPr/>
            </p:nvSpPr>
            <p:spPr bwMode="auto">
              <a:xfrm>
                <a:off x="-4703763" y="4170363"/>
                <a:ext cx="169863" cy="346075"/>
              </a:xfrm>
              <a:custGeom>
                <a:avLst/>
                <a:gdLst>
                  <a:gd name="T0" fmla="*/ 0 w 19"/>
                  <a:gd name="T1" fmla="*/ 0 h 39"/>
                  <a:gd name="T2" fmla="*/ 19 w 19"/>
                  <a:gd name="T3" fmla="*/ 19 h 39"/>
                  <a:gd name="T4" fmla="*/ 0 w 19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11" y="0"/>
                      <a:pt x="19" y="9"/>
                      <a:pt x="19" y="19"/>
                    </a:cubicBezTo>
                    <a:cubicBezTo>
                      <a:pt x="19" y="30"/>
                      <a:pt x="11" y="39"/>
                      <a:pt x="0" y="39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2" name="Freeform 7"/>
              <p:cNvSpPr>
                <a:spLocks/>
              </p:cNvSpPr>
              <p:nvPr/>
            </p:nvSpPr>
            <p:spPr bwMode="auto">
              <a:xfrm>
                <a:off x="-4997451" y="3617913"/>
                <a:ext cx="231775" cy="23177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12" y="26"/>
                      <a:pt x="0" y="15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3" name="Line 8"/>
              <p:cNvSpPr>
                <a:spLocks noChangeShapeType="1"/>
              </p:cNvSpPr>
              <p:nvPr/>
            </p:nvSpPr>
            <p:spPr bwMode="auto">
              <a:xfrm flipH="1">
                <a:off x="-4578351" y="3849688"/>
                <a:ext cx="274638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4" name="Freeform 9"/>
              <p:cNvSpPr>
                <a:spLocks/>
              </p:cNvSpPr>
              <p:nvPr/>
            </p:nvSpPr>
            <p:spPr bwMode="auto">
              <a:xfrm>
                <a:off x="-5326063" y="4454525"/>
                <a:ext cx="1022350" cy="303212"/>
              </a:xfrm>
              <a:custGeom>
                <a:avLst/>
                <a:gdLst>
                  <a:gd name="T0" fmla="*/ 0 w 115"/>
                  <a:gd name="T1" fmla="*/ 0 h 34"/>
                  <a:gd name="T2" fmla="*/ 33 w 115"/>
                  <a:gd name="T3" fmla="*/ 34 h 34"/>
                  <a:gd name="T4" fmla="*/ 115 w 115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" h="34">
                    <a:moveTo>
                      <a:pt x="0" y="0"/>
                    </a:moveTo>
                    <a:cubicBezTo>
                      <a:pt x="0" y="18"/>
                      <a:pt x="15" y="34"/>
                      <a:pt x="33" y="34"/>
                    </a:cubicBezTo>
                    <a:cubicBezTo>
                      <a:pt x="115" y="34"/>
                      <a:pt x="115" y="34"/>
                      <a:pt x="115" y="34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5" name="Freeform 10"/>
              <p:cNvSpPr>
                <a:spLocks/>
              </p:cNvSpPr>
              <p:nvPr/>
            </p:nvSpPr>
            <p:spPr bwMode="auto">
              <a:xfrm>
                <a:off x="-5326063" y="5005388"/>
                <a:ext cx="257175" cy="258762"/>
              </a:xfrm>
              <a:custGeom>
                <a:avLst/>
                <a:gdLst>
                  <a:gd name="T0" fmla="*/ 0 w 29"/>
                  <a:gd name="T1" fmla="*/ 29 h 29"/>
                  <a:gd name="T2" fmla="*/ 29 w 29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29">
                    <a:moveTo>
                      <a:pt x="0" y="29"/>
                    </a:moveTo>
                    <a:cubicBezTo>
                      <a:pt x="0" y="13"/>
                      <a:pt x="13" y="0"/>
                      <a:pt x="29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6" name="Line 11"/>
              <p:cNvSpPr>
                <a:spLocks noChangeShapeType="1"/>
              </p:cNvSpPr>
              <p:nvPr/>
            </p:nvSpPr>
            <p:spPr bwMode="auto">
              <a:xfrm flipH="1">
                <a:off x="-4935538" y="5005388"/>
                <a:ext cx="446088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7" name="Freeform 12"/>
              <p:cNvSpPr>
                <a:spLocks/>
              </p:cNvSpPr>
              <p:nvPr/>
            </p:nvSpPr>
            <p:spPr bwMode="auto">
              <a:xfrm>
                <a:off x="-5076826" y="5326063"/>
                <a:ext cx="773113" cy="204787"/>
              </a:xfrm>
              <a:custGeom>
                <a:avLst/>
                <a:gdLst>
                  <a:gd name="T0" fmla="*/ 0 w 87"/>
                  <a:gd name="T1" fmla="*/ 23 h 23"/>
                  <a:gd name="T2" fmla="*/ 24 w 87"/>
                  <a:gd name="T3" fmla="*/ 0 h 23"/>
                  <a:gd name="T4" fmla="*/ 87 w 8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23">
                    <a:moveTo>
                      <a:pt x="0" y="23"/>
                    </a:moveTo>
                    <a:cubicBezTo>
                      <a:pt x="0" y="10"/>
                      <a:pt x="11" y="0"/>
                      <a:pt x="24" y="0"/>
                    </a:cubicBezTo>
                    <a:cubicBezTo>
                      <a:pt x="87" y="0"/>
                      <a:pt x="87" y="0"/>
                      <a:pt x="87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8" name="Freeform 13"/>
              <p:cNvSpPr>
                <a:spLocks/>
              </p:cNvSpPr>
              <p:nvPr/>
            </p:nvSpPr>
            <p:spPr bwMode="auto">
              <a:xfrm>
                <a:off x="-4899026" y="3146425"/>
                <a:ext cx="595313" cy="3132137"/>
              </a:xfrm>
              <a:custGeom>
                <a:avLst/>
                <a:gdLst>
                  <a:gd name="T0" fmla="*/ 2 w 67"/>
                  <a:gd name="T1" fmla="*/ 25 h 352"/>
                  <a:gd name="T2" fmla="*/ 34 w 67"/>
                  <a:gd name="T3" fmla="*/ 0 h 352"/>
                  <a:gd name="T4" fmla="*/ 67 w 67"/>
                  <a:gd name="T5" fmla="*/ 34 h 352"/>
                  <a:gd name="T6" fmla="*/ 67 w 67"/>
                  <a:gd name="T7" fmla="*/ 318 h 352"/>
                  <a:gd name="T8" fmla="*/ 34 w 67"/>
                  <a:gd name="T9" fmla="*/ 352 h 352"/>
                  <a:gd name="T10" fmla="*/ 0 w 67"/>
                  <a:gd name="T11" fmla="*/ 321 h 352"/>
                  <a:gd name="T12" fmla="*/ 0 w 67"/>
                  <a:gd name="T13" fmla="*/ 32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52">
                    <a:moveTo>
                      <a:pt x="2" y="25"/>
                    </a:moveTo>
                    <a:cubicBezTo>
                      <a:pt x="6" y="11"/>
                      <a:pt x="18" y="0"/>
                      <a:pt x="34" y="0"/>
                    </a:cubicBezTo>
                    <a:cubicBezTo>
                      <a:pt x="52" y="0"/>
                      <a:pt x="67" y="15"/>
                      <a:pt x="67" y="34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67" y="337"/>
                      <a:pt x="52" y="352"/>
                      <a:pt x="34" y="352"/>
                    </a:cubicBezTo>
                    <a:cubicBezTo>
                      <a:pt x="16" y="352"/>
                      <a:pt x="2" y="338"/>
                      <a:pt x="0" y="321"/>
                    </a:cubicBezTo>
                    <a:cubicBezTo>
                      <a:pt x="0" y="321"/>
                      <a:pt x="0" y="321"/>
                      <a:pt x="0" y="321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9" name="Freeform 14"/>
              <p:cNvSpPr>
                <a:spLocks/>
              </p:cNvSpPr>
              <p:nvPr/>
            </p:nvSpPr>
            <p:spPr bwMode="auto">
              <a:xfrm>
                <a:off x="-5718176" y="4108450"/>
                <a:ext cx="1049338" cy="1911350"/>
              </a:xfrm>
              <a:custGeom>
                <a:avLst/>
                <a:gdLst>
                  <a:gd name="T0" fmla="*/ 118 w 118"/>
                  <a:gd name="T1" fmla="*/ 176 h 215"/>
                  <a:gd name="T2" fmla="*/ 79 w 118"/>
                  <a:gd name="T3" fmla="*/ 215 h 215"/>
                  <a:gd name="T4" fmla="*/ 41 w 118"/>
                  <a:gd name="T5" fmla="*/ 184 h 215"/>
                  <a:gd name="T6" fmla="*/ 41 w 118"/>
                  <a:gd name="T7" fmla="*/ 184 h 215"/>
                  <a:gd name="T8" fmla="*/ 12 w 118"/>
                  <a:gd name="T9" fmla="*/ 146 h 215"/>
                  <a:gd name="T10" fmla="*/ 19 w 118"/>
                  <a:gd name="T11" fmla="*/ 124 h 215"/>
                  <a:gd name="T12" fmla="*/ 19 w 118"/>
                  <a:gd name="T13" fmla="*/ 123 h 215"/>
                  <a:gd name="T14" fmla="*/ 0 w 118"/>
                  <a:gd name="T15" fmla="*/ 91 h 215"/>
                  <a:gd name="T16" fmla="*/ 11 w 118"/>
                  <a:gd name="T17" fmla="*/ 66 h 215"/>
                  <a:gd name="T18" fmla="*/ 10 w 118"/>
                  <a:gd name="T19" fmla="*/ 65 h 215"/>
                  <a:gd name="T20" fmla="*/ 4 w 118"/>
                  <a:gd name="T21" fmla="*/ 43 h 215"/>
                  <a:gd name="T22" fmla="*/ 46 w 118"/>
                  <a:gd name="T23" fmla="*/ 0 h 215"/>
                  <a:gd name="T24" fmla="*/ 88 w 118"/>
                  <a:gd name="T25" fmla="*/ 4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215">
                    <a:moveTo>
                      <a:pt x="118" y="176"/>
                    </a:moveTo>
                    <a:cubicBezTo>
                      <a:pt x="118" y="197"/>
                      <a:pt x="100" y="215"/>
                      <a:pt x="79" y="215"/>
                    </a:cubicBezTo>
                    <a:cubicBezTo>
                      <a:pt x="60" y="215"/>
                      <a:pt x="45" y="201"/>
                      <a:pt x="41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24" y="179"/>
                      <a:pt x="12" y="164"/>
                      <a:pt x="12" y="146"/>
                    </a:cubicBezTo>
                    <a:cubicBezTo>
                      <a:pt x="12" y="138"/>
                      <a:pt x="15" y="130"/>
                      <a:pt x="19" y="124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8" y="117"/>
                      <a:pt x="0" y="105"/>
                      <a:pt x="0" y="91"/>
                    </a:cubicBezTo>
                    <a:cubicBezTo>
                      <a:pt x="0" y="82"/>
                      <a:pt x="4" y="73"/>
                      <a:pt x="11" y="66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6" y="58"/>
                      <a:pt x="4" y="51"/>
                      <a:pt x="4" y="43"/>
                    </a:cubicBezTo>
                    <a:cubicBezTo>
                      <a:pt x="4" y="19"/>
                      <a:pt x="23" y="0"/>
                      <a:pt x="46" y="0"/>
                    </a:cubicBezTo>
                    <a:cubicBezTo>
                      <a:pt x="69" y="0"/>
                      <a:pt x="88" y="19"/>
                      <a:pt x="88" y="43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9" name="Group 128"/>
            <p:cNvGrpSpPr/>
            <p:nvPr/>
          </p:nvGrpSpPr>
          <p:grpSpPr>
            <a:xfrm>
              <a:off x="2482001" y="3292069"/>
              <a:ext cx="861550" cy="1907786"/>
              <a:chOff x="-4062413" y="3146425"/>
              <a:chExt cx="1414463" cy="3132137"/>
            </a:xfrm>
          </p:grpSpPr>
          <p:sp>
            <p:nvSpPr>
              <p:cNvPr id="130" name="Freeform 15"/>
              <p:cNvSpPr>
                <a:spLocks/>
              </p:cNvSpPr>
              <p:nvPr/>
            </p:nvSpPr>
            <p:spPr bwMode="auto">
              <a:xfrm>
                <a:off x="-3724276" y="3306763"/>
                <a:ext cx="935038" cy="890587"/>
              </a:xfrm>
              <a:custGeom>
                <a:avLst/>
                <a:gdLst>
                  <a:gd name="T0" fmla="*/ 0 w 105"/>
                  <a:gd name="T1" fmla="*/ 37 h 100"/>
                  <a:gd name="T2" fmla="*/ 52 w 105"/>
                  <a:gd name="T3" fmla="*/ 6 h 100"/>
                  <a:gd name="T4" fmla="*/ 84 w 105"/>
                  <a:gd name="T5" fmla="*/ 55 h 100"/>
                  <a:gd name="T6" fmla="*/ 85 w 105"/>
                  <a:gd name="T7" fmla="*/ 55 h 100"/>
                  <a:gd name="T8" fmla="*/ 105 w 105"/>
                  <a:gd name="T9" fmla="*/ 87 h 100"/>
                  <a:gd name="T10" fmla="*/ 104 w 105"/>
                  <a:gd name="T11" fmla="*/ 96 h 100"/>
                  <a:gd name="T12" fmla="*/ 102 w 10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00">
                    <a:moveTo>
                      <a:pt x="0" y="37"/>
                    </a:moveTo>
                    <a:cubicBezTo>
                      <a:pt x="6" y="14"/>
                      <a:pt x="29" y="0"/>
                      <a:pt x="52" y="6"/>
                    </a:cubicBezTo>
                    <a:cubicBezTo>
                      <a:pt x="74" y="11"/>
                      <a:pt x="88" y="33"/>
                      <a:pt x="84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7" y="61"/>
                      <a:pt x="105" y="73"/>
                      <a:pt x="105" y="87"/>
                    </a:cubicBezTo>
                    <a:cubicBezTo>
                      <a:pt x="105" y="90"/>
                      <a:pt x="104" y="93"/>
                      <a:pt x="104" y="96"/>
                    </a:cubicBezTo>
                    <a:cubicBezTo>
                      <a:pt x="104" y="96"/>
                      <a:pt x="103" y="98"/>
                      <a:pt x="102" y="10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1" name="Freeform 16"/>
              <p:cNvSpPr>
                <a:spLocks/>
              </p:cNvSpPr>
              <p:nvPr/>
            </p:nvSpPr>
            <p:spPr bwMode="auto">
              <a:xfrm>
                <a:off x="-3830638" y="4170363"/>
                <a:ext cx="168275" cy="346075"/>
              </a:xfrm>
              <a:custGeom>
                <a:avLst/>
                <a:gdLst>
                  <a:gd name="T0" fmla="*/ 19 w 19"/>
                  <a:gd name="T1" fmla="*/ 0 h 39"/>
                  <a:gd name="T2" fmla="*/ 0 w 19"/>
                  <a:gd name="T3" fmla="*/ 19 h 39"/>
                  <a:gd name="T4" fmla="*/ 19 w 19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9">
                    <a:moveTo>
                      <a:pt x="19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30"/>
                      <a:pt x="8" y="39"/>
                      <a:pt x="19" y="39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2" name="Freeform 17"/>
              <p:cNvSpPr>
                <a:spLocks/>
              </p:cNvSpPr>
              <p:nvPr/>
            </p:nvSpPr>
            <p:spPr bwMode="auto">
              <a:xfrm>
                <a:off x="-3600451" y="3617913"/>
                <a:ext cx="231775" cy="231775"/>
              </a:xfrm>
              <a:custGeom>
                <a:avLst/>
                <a:gdLst>
                  <a:gd name="T0" fmla="*/ 0 w 26"/>
                  <a:gd name="T1" fmla="*/ 26 h 26"/>
                  <a:gd name="T2" fmla="*/ 26 w 26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0" y="26"/>
                    </a:moveTo>
                    <a:cubicBezTo>
                      <a:pt x="14" y="26"/>
                      <a:pt x="26" y="15"/>
                      <a:pt x="26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3" name="Line 18"/>
              <p:cNvSpPr>
                <a:spLocks noChangeShapeType="1"/>
              </p:cNvSpPr>
              <p:nvPr/>
            </p:nvSpPr>
            <p:spPr bwMode="auto">
              <a:xfrm>
                <a:off x="-4062413" y="3849688"/>
                <a:ext cx="276225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4" name="Freeform 19"/>
              <p:cNvSpPr>
                <a:spLocks/>
              </p:cNvSpPr>
              <p:nvPr/>
            </p:nvSpPr>
            <p:spPr bwMode="auto">
              <a:xfrm>
                <a:off x="-4062413" y="4454525"/>
                <a:ext cx="1023938" cy="303212"/>
              </a:xfrm>
              <a:custGeom>
                <a:avLst/>
                <a:gdLst>
                  <a:gd name="T0" fmla="*/ 115 w 115"/>
                  <a:gd name="T1" fmla="*/ 0 h 34"/>
                  <a:gd name="T2" fmla="*/ 82 w 115"/>
                  <a:gd name="T3" fmla="*/ 34 h 34"/>
                  <a:gd name="T4" fmla="*/ 0 w 115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" h="34">
                    <a:moveTo>
                      <a:pt x="115" y="0"/>
                    </a:moveTo>
                    <a:cubicBezTo>
                      <a:pt x="115" y="18"/>
                      <a:pt x="100" y="34"/>
                      <a:pt x="82" y="34"/>
                    </a:cubicBezTo>
                    <a:cubicBezTo>
                      <a:pt x="0" y="34"/>
                      <a:pt x="0" y="34"/>
                      <a:pt x="0" y="34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5" name="Freeform 20"/>
              <p:cNvSpPr>
                <a:spLocks/>
              </p:cNvSpPr>
              <p:nvPr/>
            </p:nvSpPr>
            <p:spPr bwMode="auto">
              <a:xfrm>
                <a:off x="-3297238" y="5005388"/>
                <a:ext cx="258763" cy="258762"/>
              </a:xfrm>
              <a:custGeom>
                <a:avLst/>
                <a:gdLst>
                  <a:gd name="T0" fmla="*/ 29 w 29"/>
                  <a:gd name="T1" fmla="*/ 29 h 29"/>
                  <a:gd name="T2" fmla="*/ 0 w 29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29">
                    <a:moveTo>
                      <a:pt x="29" y="29"/>
                    </a:moveTo>
                    <a:cubicBezTo>
                      <a:pt x="29" y="13"/>
                      <a:pt x="16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6" name="Line 21"/>
              <p:cNvSpPr>
                <a:spLocks noChangeShapeType="1"/>
              </p:cNvSpPr>
              <p:nvPr/>
            </p:nvSpPr>
            <p:spPr bwMode="auto">
              <a:xfrm>
                <a:off x="-3875088" y="5005388"/>
                <a:ext cx="444500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7" name="Freeform 22"/>
              <p:cNvSpPr>
                <a:spLocks/>
              </p:cNvSpPr>
              <p:nvPr/>
            </p:nvSpPr>
            <p:spPr bwMode="auto">
              <a:xfrm>
                <a:off x="-4062413" y="5326063"/>
                <a:ext cx="774700" cy="204787"/>
              </a:xfrm>
              <a:custGeom>
                <a:avLst/>
                <a:gdLst>
                  <a:gd name="T0" fmla="*/ 87 w 87"/>
                  <a:gd name="T1" fmla="*/ 23 h 23"/>
                  <a:gd name="T2" fmla="*/ 63 w 87"/>
                  <a:gd name="T3" fmla="*/ 0 h 23"/>
                  <a:gd name="T4" fmla="*/ 0 w 8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23">
                    <a:moveTo>
                      <a:pt x="87" y="23"/>
                    </a:moveTo>
                    <a:cubicBezTo>
                      <a:pt x="87" y="10"/>
                      <a:pt x="76" y="0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8" name="Freeform 23"/>
              <p:cNvSpPr>
                <a:spLocks/>
              </p:cNvSpPr>
              <p:nvPr/>
            </p:nvSpPr>
            <p:spPr bwMode="auto">
              <a:xfrm>
                <a:off x="-4062413" y="3146425"/>
                <a:ext cx="595313" cy="3132137"/>
              </a:xfrm>
              <a:custGeom>
                <a:avLst/>
                <a:gdLst>
                  <a:gd name="T0" fmla="*/ 65 w 67"/>
                  <a:gd name="T1" fmla="*/ 25 h 352"/>
                  <a:gd name="T2" fmla="*/ 33 w 67"/>
                  <a:gd name="T3" fmla="*/ 0 h 352"/>
                  <a:gd name="T4" fmla="*/ 0 w 67"/>
                  <a:gd name="T5" fmla="*/ 34 h 352"/>
                  <a:gd name="T6" fmla="*/ 0 w 67"/>
                  <a:gd name="T7" fmla="*/ 318 h 352"/>
                  <a:gd name="T8" fmla="*/ 33 w 67"/>
                  <a:gd name="T9" fmla="*/ 352 h 352"/>
                  <a:gd name="T10" fmla="*/ 67 w 67"/>
                  <a:gd name="T11" fmla="*/ 321 h 352"/>
                  <a:gd name="T12" fmla="*/ 67 w 67"/>
                  <a:gd name="T13" fmla="*/ 32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52">
                    <a:moveTo>
                      <a:pt x="65" y="25"/>
                    </a:moveTo>
                    <a:cubicBezTo>
                      <a:pt x="61" y="11"/>
                      <a:pt x="49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0" y="337"/>
                      <a:pt x="15" y="352"/>
                      <a:pt x="33" y="352"/>
                    </a:cubicBezTo>
                    <a:cubicBezTo>
                      <a:pt x="51" y="352"/>
                      <a:pt x="65" y="338"/>
                      <a:pt x="67" y="321"/>
                    </a:cubicBezTo>
                    <a:cubicBezTo>
                      <a:pt x="67" y="321"/>
                      <a:pt x="67" y="321"/>
                      <a:pt x="67" y="321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9" name="Freeform 24"/>
              <p:cNvSpPr>
                <a:spLocks/>
              </p:cNvSpPr>
              <p:nvPr/>
            </p:nvSpPr>
            <p:spPr bwMode="auto">
              <a:xfrm>
                <a:off x="-3697288" y="4108450"/>
                <a:ext cx="1049338" cy="1911350"/>
              </a:xfrm>
              <a:custGeom>
                <a:avLst/>
                <a:gdLst>
                  <a:gd name="T0" fmla="*/ 0 w 118"/>
                  <a:gd name="T1" fmla="*/ 176 h 215"/>
                  <a:gd name="T2" fmla="*/ 39 w 118"/>
                  <a:gd name="T3" fmla="*/ 215 h 215"/>
                  <a:gd name="T4" fmla="*/ 77 w 118"/>
                  <a:gd name="T5" fmla="*/ 184 h 215"/>
                  <a:gd name="T6" fmla="*/ 77 w 118"/>
                  <a:gd name="T7" fmla="*/ 184 h 215"/>
                  <a:gd name="T8" fmla="*/ 106 w 118"/>
                  <a:gd name="T9" fmla="*/ 146 h 215"/>
                  <a:gd name="T10" fmla="*/ 99 w 118"/>
                  <a:gd name="T11" fmla="*/ 124 h 215"/>
                  <a:gd name="T12" fmla="*/ 99 w 118"/>
                  <a:gd name="T13" fmla="*/ 123 h 215"/>
                  <a:gd name="T14" fmla="*/ 118 w 118"/>
                  <a:gd name="T15" fmla="*/ 91 h 215"/>
                  <a:gd name="T16" fmla="*/ 107 w 118"/>
                  <a:gd name="T17" fmla="*/ 66 h 215"/>
                  <a:gd name="T18" fmla="*/ 108 w 118"/>
                  <a:gd name="T19" fmla="*/ 65 h 215"/>
                  <a:gd name="T20" fmla="*/ 114 w 118"/>
                  <a:gd name="T21" fmla="*/ 43 h 215"/>
                  <a:gd name="T22" fmla="*/ 72 w 118"/>
                  <a:gd name="T23" fmla="*/ 0 h 215"/>
                  <a:gd name="T24" fmla="*/ 30 w 118"/>
                  <a:gd name="T25" fmla="*/ 4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215">
                    <a:moveTo>
                      <a:pt x="0" y="176"/>
                    </a:moveTo>
                    <a:cubicBezTo>
                      <a:pt x="0" y="197"/>
                      <a:pt x="18" y="215"/>
                      <a:pt x="39" y="215"/>
                    </a:cubicBezTo>
                    <a:cubicBezTo>
                      <a:pt x="58" y="215"/>
                      <a:pt x="73" y="201"/>
                      <a:pt x="77" y="184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94" y="179"/>
                      <a:pt x="106" y="164"/>
                      <a:pt x="106" y="146"/>
                    </a:cubicBezTo>
                    <a:cubicBezTo>
                      <a:pt x="106" y="138"/>
                      <a:pt x="103" y="130"/>
                      <a:pt x="99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10" y="117"/>
                      <a:pt x="118" y="105"/>
                      <a:pt x="118" y="91"/>
                    </a:cubicBezTo>
                    <a:cubicBezTo>
                      <a:pt x="118" y="82"/>
                      <a:pt x="114" y="73"/>
                      <a:pt x="107" y="66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12" y="58"/>
                      <a:pt x="114" y="51"/>
                      <a:pt x="114" y="43"/>
                    </a:cubicBezTo>
                    <a:cubicBezTo>
                      <a:pt x="114" y="19"/>
                      <a:pt x="95" y="0"/>
                      <a:pt x="72" y="0"/>
                    </a:cubicBezTo>
                    <a:cubicBezTo>
                      <a:pt x="49" y="0"/>
                      <a:pt x="30" y="19"/>
                      <a:pt x="30" y="43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50" name="Group 149"/>
          <p:cNvGrpSpPr/>
          <p:nvPr/>
        </p:nvGrpSpPr>
        <p:grpSpPr>
          <a:xfrm>
            <a:off x="6028406" y="1603287"/>
            <a:ext cx="347088" cy="354086"/>
            <a:chOff x="1473475" y="3292069"/>
            <a:chExt cx="1870076" cy="1907786"/>
          </a:xfrm>
        </p:grpSpPr>
        <p:grpSp>
          <p:nvGrpSpPr>
            <p:cNvPr id="151" name="Group 150"/>
            <p:cNvGrpSpPr/>
            <p:nvPr/>
          </p:nvGrpSpPr>
          <p:grpSpPr>
            <a:xfrm>
              <a:off x="1473475" y="3292069"/>
              <a:ext cx="861550" cy="1907786"/>
              <a:chOff x="-5718176" y="3146425"/>
              <a:chExt cx="1414463" cy="3132137"/>
            </a:xfrm>
          </p:grpSpPr>
          <p:sp>
            <p:nvSpPr>
              <p:cNvPr id="164" name="Freeform 5"/>
              <p:cNvSpPr>
                <a:spLocks/>
              </p:cNvSpPr>
              <p:nvPr/>
            </p:nvSpPr>
            <p:spPr bwMode="auto">
              <a:xfrm>
                <a:off x="-5575301" y="3306763"/>
                <a:ext cx="933450" cy="890587"/>
              </a:xfrm>
              <a:custGeom>
                <a:avLst/>
                <a:gdLst>
                  <a:gd name="T0" fmla="*/ 105 w 105"/>
                  <a:gd name="T1" fmla="*/ 37 h 100"/>
                  <a:gd name="T2" fmla="*/ 53 w 105"/>
                  <a:gd name="T3" fmla="*/ 6 h 100"/>
                  <a:gd name="T4" fmla="*/ 21 w 105"/>
                  <a:gd name="T5" fmla="*/ 55 h 100"/>
                  <a:gd name="T6" fmla="*/ 20 w 105"/>
                  <a:gd name="T7" fmla="*/ 55 h 100"/>
                  <a:gd name="T8" fmla="*/ 0 w 105"/>
                  <a:gd name="T9" fmla="*/ 87 h 100"/>
                  <a:gd name="T10" fmla="*/ 1 w 105"/>
                  <a:gd name="T11" fmla="*/ 96 h 100"/>
                  <a:gd name="T12" fmla="*/ 3 w 10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00">
                    <a:moveTo>
                      <a:pt x="105" y="37"/>
                    </a:moveTo>
                    <a:cubicBezTo>
                      <a:pt x="99" y="14"/>
                      <a:pt x="76" y="0"/>
                      <a:pt x="53" y="6"/>
                    </a:cubicBezTo>
                    <a:cubicBezTo>
                      <a:pt x="31" y="11"/>
                      <a:pt x="17" y="33"/>
                      <a:pt x="21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8" y="61"/>
                      <a:pt x="0" y="73"/>
                      <a:pt x="0" y="87"/>
                    </a:cubicBezTo>
                    <a:cubicBezTo>
                      <a:pt x="0" y="90"/>
                      <a:pt x="1" y="93"/>
                      <a:pt x="1" y="96"/>
                    </a:cubicBezTo>
                    <a:cubicBezTo>
                      <a:pt x="1" y="96"/>
                      <a:pt x="2" y="98"/>
                      <a:pt x="3" y="10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5" name="Freeform 6"/>
              <p:cNvSpPr>
                <a:spLocks/>
              </p:cNvSpPr>
              <p:nvPr/>
            </p:nvSpPr>
            <p:spPr bwMode="auto">
              <a:xfrm>
                <a:off x="-4703763" y="4170363"/>
                <a:ext cx="169863" cy="346075"/>
              </a:xfrm>
              <a:custGeom>
                <a:avLst/>
                <a:gdLst>
                  <a:gd name="T0" fmla="*/ 0 w 19"/>
                  <a:gd name="T1" fmla="*/ 0 h 39"/>
                  <a:gd name="T2" fmla="*/ 19 w 19"/>
                  <a:gd name="T3" fmla="*/ 19 h 39"/>
                  <a:gd name="T4" fmla="*/ 0 w 19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11" y="0"/>
                      <a:pt x="19" y="9"/>
                      <a:pt x="19" y="19"/>
                    </a:cubicBezTo>
                    <a:cubicBezTo>
                      <a:pt x="19" y="30"/>
                      <a:pt x="11" y="39"/>
                      <a:pt x="0" y="39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6" name="Freeform 7"/>
              <p:cNvSpPr>
                <a:spLocks/>
              </p:cNvSpPr>
              <p:nvPr/>
            </p:nvSpPr>
            <p:spPr bwMode="auto">
              <a:xfrm>
                <a:off x="-4997451" y="3617913"/>
                <a:ext cx="231775" cy="23177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12" y="26"/>
                      <a:pt x="0" y="15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7" name="Line 8"/>
              <p:cNvSpPr>
                <a:spLocks noChangeShapeType="1"/>
              </p:cNvSpPr>
              <p:nvPr/>
            </p:nvSpPr>
            <p:spPr bwMode="auto">
              <a:xfrm flipH="1">
                <a:off x="-4578351" y="3849688"/>
                <a:ext cx="274638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8" name="Freeform 9"/>
              <p:cNvSpPr>
                <a:spLocks/>
              </p:cNvSpPr>
              <p:nvPr/>
            </p:nvSpPr>
            <p:spPr bwMode="auto">
              <a:xfrm>
                <a:off x="-5326063" y="4454525"/>
                <a:ext cx="1022350" cy="303212"/>
              </a:xfrm>
              <a:custGeom>
                <a:avLst/>
                <a:gdLst>
                  <a:gd name="T0" fmla="*/ 0 w 115"/>
                  <a:gd name="T1" fmla="*/ 0 h 34"/>
                  <a:gd name="T2" fmla="*/ 33 w 115"/>
                  <a:gd name="T3" fmla="*/ 34 h 34"/>
                  <a:gd name="T4" fmla="*/ 115 w 115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" h="34">
                    <a:moveTo>
                      <a:pt x="0" y="0"/>
                    </a:moveTo>
                    <a:cubicBezTo>
                      <a:pt x="0" y="18"/>
                      <a:pt x="15" y="34"/>
                      <a:pt x="33" y="34"/>
                    </a:cubicBezTo>
                    <a:cubicBezTo>
                      <a:pt x="115" y="34"/>
                      <a:pt x="115" y="34"/>
                      <a:pt x="115" y="34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9" name="Freeform 10"/>
              <p:cNvSpPr>
                <a:spLocks/>
              </p:cNvSpPr>
              <p:nvPr/>
            </p:nvSpPr>
            <p:spPr bwMode="auto">
              <a:xfrm>
                <a:off x="-5326063" y="5005388"/>
                <a:ext cx="257175" cy="258762"/>
              </a:xfrm>
              <a:custGeom>
                <a:avLst/>
                <a:gdLst>
                  <a:gd name="T0" fmla="*/ 0 w 29"/>
                  <a:gd name="T1" fmla="*/ 29 h 29"/>
                  <a:gd name="T2" fmla="*/ 29 w 29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29">
                    <a:moveTo>
                      <a:pt x="0" y="29"/>
                    </a:moveTo>
                    <a:cubicBezTo>
                      <a:pt x="0" y="13"/>
                      <a:pt x="13" y="0"/>
                      <a:pt x="29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70" name="Line 11"/>
              <p:cNvSpPr>
                <a:spLocks noChangeShapeType="1"/>
              </p:cNvSpPr>
              <p:nvPr/>
            </p:nvSpPr>
            <p:spPr bwMode="auto">
              <a:xfrm flipH="1">
                <a:off x="-4935538" y="5005388"/>
                <a:ext cx="446088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71" name="Freeform 12"/>
              <p:cNvSpPr>
                <a:spLocks/>
              </p:cNvSpPr>
              <p:nvPr/>
            </p:nvSpPr>
            <p:spPr bwMode="auto">
              <a:xfrm>
                <a:off x="-5076826" y="5326063"/>
                <a:ext cx="773113" cy="204787"/>
              </a:xfrm>
              <a:custGeom>
                <a:avLst/>
                <a:gdLst>
                  <a:gd name="T0" fmla="*/ 0 w 87"/>
                  <a:gd name="T1" fmla="*/ 23 h 23"/>
                  <a:gd name="T2" fmla="*/ 24 w 87"/>
                  <a:gd name="T3" fmla="*/ 0 h 23"/>
                  <a:gd name="T4" fmla="*/ 87 w 8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23">
                    <a:moveTo>
                      <a:pt x="0" y="23"/>
                    </a:moveTo>
                    <a:cubicBezTo>
                      <a:pt x="0" y="10"/>
                      <a:pt x="11" y="0"/>
                      <a:pt x="24" y="0"/>
                    </a:cubicBezTo>
                    <a:cubicBezTo>
                      <a:pt x="87" y="0"/>
                      <a:pt x="87" y="0"/>
                      <a:pt x="87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72" name="Freeform 13"/>
              <p:cNvSpPr>
                <a:spLocks/>
              </p:cNvSpPr>
              <p:nvPr/>
            </p:nvSpPr>
            <p:spPr bwMode="auto">
              <a:xfrm>
                <a:off x="-4899026" y="3146425"/>
                <a:ext cx="595313" cy="3132137"/>
              </a:xfrm>
              <a:custGeom>
                <a:avLst/>
                <a:gdLst>
                  <a:gd name="T0" fmla="*/ 2 w 67"/>
                  <a:gd name="T1" fmla="*/ 25 h 352"/>
                  <a:gd name="T2" fmla="*/ 34 w 67"/>
                  <a:gd name="T3" fmla="*/ 0 h 352"/>
                  <a:gd name="T4" fmla="*/ 67 w 67"/>
                  <a:gd name="T5" fmla="*/ 34 h 352"/>
                  <a:gd name="T6" fmla="*/ 67 w 67"/>
                  <a:gd name="T7" fmla="*/ 318 h 352"/>
                  <a:gd name="T8" fmla="*/ 34 w 67"/>
                  <a:gd name="T9" fmla="*/ 352 h 352"/>
                  <a:gd name="T10" fmla="*/ 0 w 67"/>
                  <a:gd name="T11" fmla="*/ 321 h 352"/>
                  <a:gd name="T12" fmla="*/ 0 w 67"/>
                  <a:gd name="T13" fmla="*/ 32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52">
                    <a:moveTo>
                      <a:pt x="2" y="25"/>
                    </a:moveTo>
                    <a:cubicBezTo>
                      <a:pt x="6" y="11"/>
                      <a:pt x="18" y="0"/>
                      <a:pt x="34" y="0"/>
                    </a:cubicBezTo>
                    <a:cubicBezTo>
                      <a:pt x="52" y="0"/>
                      <a:pt x="67" y="15"/>
                      <a:pt x="67" y="34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67" y="337"/>
                      <a:pt x="52" y="352"/>
                      <a:pt x="34" y="352"/>
                    </a:cubicBezTo>
                    <a:cubicBezTo>
                      <a:pt x="16" y="352"/>
                      <a:pt x="2" y="338"/>
                      <a:pt x="0" y="321"/>
                    </a:cubicBezTo>
                    <a:cubicBezTo>
                      <a:pt x="0" y="321"/>
                      <a:pt x="0" y="321"/>
                      <a:pt x="0" y="321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73" name="Freeform 14"/>
              <p:cNvSpPr>
                <a:spLocks/>
              </p:cNvSpPr>
              <p:nvPr/>
            </p:nvSpPr>
            <p:spPr bwMode="auto">
              <a:xfrm>
                <a:off x="-5718176" y="4108450"/>
                <a:ext cx="1049338" cy="1911350"/>
              </a:xfrm>
              <a:custGeom>
                <a:avLst/>
                <a:gdLst>
                  <a:gd name="T0" fmla="*/ 118 w 118"/>
                  <a:gd name="T1" fmla="*/ 176 h 215"/>
                  <a:gd name="T2" fmla="*/ 79 w 118"/>
                  <a:gd name="T3" fmla="*/ 215 h 215"/>
                  <a:gd name="T4" fmla="*/ 41 w 118"/>
                  <a:gd name="T5" fmla="*/ 184 h 215"/>
                  <a:gd name="T6" fmla="*/ 41 w 118"/>
                  <a:gd name="T7" fmla="*/ 184 h 215"/>
                  <a:gd name="T8" fmla="*/ 12 w 118"/>
                  <a:gd name="T9" fmla="*/ 146 h 215"/>
                  <a:gd name="T10" fmla="*/ 19 w 118"/>
                  <a:gd name="T11" fmla="*/ 124 h 215"/>
                  <a:gd name="T12" fmla="*/ 19 w 118"/>
                  <a:gd name="T13" fmla="*/ 123 h 215"/>
                  <a:gd name="T14" fmla="*/ 0 w 118"/>
                  <a:gd name="T15" fmla="*/ 91 h 215"/>
                  <a:gd name="T16" fmla="*/ 11 w 118"/>
                  <a:gd name="T17" fmla="*/ 66 h 215"/>
                  <a:gd name="T18" fmla="*/ 10 w 118"/>
                  <a:gd name="T19" fmla="*/ 65 h 215"/>
                  <a:gd name="T20" fmla="*/ 4 w 118"/>
                  <a:gd name="T21" fmla="*/ 43 h 215"/>
                  <a:gd name="T22" fmla="*/ 46 w 118"/>
                  <a:gd name="T23" fmla="*/ 0 h 215"/>
                  <a:gd name="T24" fmla="*/ 88 w 118"/>
                  <a:gd name="T25" fmla="*/ 4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215">
                    <a:moveTo>
                      <a:pt x="118" y="176"/>
                    </a:moveTo>
                    <a:cubicBezTo>
                      <a:pt x="118" y="197"/>
                      <a:pt x="100" y="215"/>
                      <a:pt x="79" y="215"/>
                    </a:cubicBezTo>
                    <a:cubicBezTo>
                      <a:pt x="60" y="215"/>
                      <a:pt x="45" y="201"/>
                      <a:pt x="41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24" y="179"/>
                      <a:pt x="12" y="164"/>
                      <a:pt x="12" y="146"/>
                    </a:cubicBezTo>
                    <a:cubicBezTo>
                      <a:pt x="12" y="138"/>
                      <a:pt x="15" y="130"/>
                      <a:pt x="19" y="124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8" y="117"/>
                      <a:pt x="0" y="105"/>
                      <a:pt x="0" y="91"/>
                    </a:cubicBezTo>
                    <a:cubicBezTo>
                      <a:pt x="0" y="82"/>
                      <a:pt x="4" y="73"/>
                      <a:pt x="11" y="66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6" y="58"/>
                      <a:pt x="4" y="51"/>
                      <a:pt x="4" y="43"/>
                    </a:cubicBezTo>
                    <a:cubicBezTo>
                      <a:pt x="4" y="19"/>
                      <a:pt x="23" y="0"/>
                      <a:pt x="46" y="0"/>
                    </a:cubicBezTo>
                    <a:cubicBezTo>
                      <a:pt x="69" y="0"/>
                      <a:pt x="88" y="19"/>
                      <a:pt x="88" y="43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2" name="Group 151"/>
            <p:cNvGrpSpPr/>
            <p:nvPr/>
          </p:nvGrpSpPr>
          <p:grpSpPr>
            <a:xfrm>
              <a:off x="2482001" y="3292069"/>
              <a:ext cx="861550" cy="1907786"/>
              <a:chOff x="-4062413" y="3146425"/>
              <a:chExt cx="1414463" cy="3132137"/>
            </a:xfrm>
          </p:grpSpPr>
          <p:sp>
            <p:nvSpPr>
              <p:cNvPr id="153" name="Freeform 15"/>
              <p:cNvSpPr>
                <a:spLocks/>
              </p:cNvSpPr>
              <p:nvPr/>
            </p:nvSpPr>
            <p:spPr bwMode="auto">
              <a:xfrm>
                <a:off x="-3724276" y="3306763"/>
                <a:ext cx="935038" cy="890587"/>
              </a:xfrm>
              <a:custGeom>
                <a:avLst/>
                <a:gdLst>
                  <a:gd name="T0" fmla="*/ 0 w 105"/>
                  <a:gd name="T1" fmla="*/ 37 h 100"/>
                  <a:gd name="T2" fmla="*/ 52 w 105"/>
                  <a:gd name="T3" fmla="*/ 6 h 100"/>
                  <a:gd name="T4" fmla="*/ 84 w 105"/>
                  <a:gd name="T5" fmla="*/ 55 h 100"/>
                  <a:gd name="T6" fmla="*/ 85 w 105"/>
                  <a:gd name="T7" fmla="*/ 55 h 100"/>
                  <a:gd name="T8" fmla="*/ 105 w 105"/>
                  <a:gd name="T9" fmla="*/ 87 h 100"/>
                  <a:gd name="T10" fmla="*/ 104 w 105"/>
                  <a:gd name="T11" fmla="*/ 96 h 100"/>
                  <a:gd name="T12" fmla="*/ 102 w 10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00">
                    <a:moveTo>
                      <a:pt x="0" y="37"/>
                    </a:moveTo>
                    <a:cubicBezTo>
                      <a:pt x="6" y="14"/>
                      <a:pt x="29" y="0"/>
                      <a:pt x="52" y="6"/>
                    </a:cubicBezTo>
                    <a:cubicBezTo>
                      <a:pt x="74" y="11"/>
                      <a:pt x="88" y="33"/>
                      <a:pt x="84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7" y="61"/>
                      <a:pt x="105" y="73"/>
                      <a:pt x="105" y="87"/>
                    </a:cubicBezTo>
                    <a:cubicBezTo>
                      <a:pt x="105" y="90"/>
                      <a:pt x="104" y="93"/>
                      <a:pt x="104" y="96"/>
                    </a:cubicBezTo>
                    <a:cubicBezTo>
                      <a:pt x="104" y="96"/>
                      <a:pt x="103" y="98"/>
                      <a:pt x="102" y="10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4" name="Freeform 16"/>
              <p:cNvSpPr>
                <a:spLocks/>
              </p:cNvSpPr>
              <p:nvPr/>
            </p:nvSpPr>
            <p:spPr bwMode="auto">
              <a:xfrm>
                <a:off x="-3830638" y="4170363"/>
                <a:ext cx="168275" cy="346075"/>
              </a:xfrm>
              <a:custGeom>
                <a:avLst/>
                <a:gdLst>
                  <a:gd name="T0" fmla="*/ 19 w 19"/>
                  <a:gd name="T1" fmla="*/ 0 h 39"/>
                  <a:gd name="T2" fmla="*/ 0 w 19"/>
                  <a:gd name="T3" fmla="*/ 19 h 39"/>
                  <a:gd name="T4" fmla="*/ 19 w 19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9">
                    <a:moveTo>
                      <a:pt x="19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30"/>
                      <a:pt x="8" y="39"/>
                      <a:pt x="19" y="39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6" name="Freeform 17"/>
              <p:cNvSpPr>
                <a:spLocks/>
              </p:cNvSpPr>
              <p:nvPr/>
            </p:nvSpPr>
            <p:spPr bwMode="auto">
              <a:xfrm>
                <a:off x="-3600451" y="3617913"/>
                <a:ext cx="231775" cy="231775"/>
              </a:xfrm>
              <a:custGeom>
                <a:avLst/>
                <a:gdLst>
                  <a:gd name="T0" fmla="*/ 0 w 26"/>
                  <a:gd name="T1" fmla="*/ 26 h 26"/>
                  <a:gd name="T2" fmla="*/ 26 w 26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0" y="26"/>
                    </a:moveTo>
                    <a:cubicBezTo>
                      <a:pt x="14" y="26"/>
                      <a:pt x="26" y="15"/>
                      <a:pt x="26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7" name="Line 18"/>
              <p:cNvSpPr>
                <a:spLocks noChangeShapeType="1"/>
              </p:cNvSpPr>
              <p:nvPr/>
            </p:nvSpPr>
            <p:spPr bwMode="auto">
              <a:xfrm>
                <a:off x="-4062413" y="3849688"/>
                <a:ext cx="276225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8" name="Freeform 19"/>
              <p:cNvSpPr>
                <a:spLocks/>
              </p:cNvSpPr>
              <p:nvPr/>
            </p:nvSpPr>
            <p:spPr bwMode="auto">
              <a:xfrm>
                <a:off x="-4062413" y="4454525"/>
                <a:ext cx="1023938" cy="303212"/>
              </a:xfrm>
              <a:custGeom>
                <a:avLst/>
                <a:gdLst>
                  <a:gd name="T0" fmla="*/ 115 w 115"/>
                  <a:gd name="T1" fmla="*/ 0 h 34"/>
                  <a:gd name="T2" fmla="*/ 82 w 115"/>
                  <a:gd name="T3" fmla="*/ 34 h 34"/>
                  <a:gd name="T4" fmla="*/ 0 w 115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" h="34">
                    <a:moveTo>
                      <a:pt x="115" y="0"/>
                    </a:moveTo>
                    <a:cubicBezTo>
                      <a:pt x="115" y="18"/>
                      <a:pt x="100" y="34"/>
                      <a:pt x="82" y="34"/>
                    </a:cubicBezTo>
                    <a:cubicBezTo>
                      <a:pt x="0" y="34"/>
                      <a:pt x="0" y="34"/>
                      <a:pt x="0" y="34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9" name="Freeform 20"/>
              <p:cNvSpPr>
                <a:spLocks/>
              </p:cNvSpPr>
              <p:nvPr/>
            </p:nvSpPr>
            <p:spPr bwMode="auto">
              <a:xfrm>
                <a:off x="-3297238" y="5005388"/>
                <a:ext cx="258763" cy="258762"/>
              </a:xfrm>
              <a:custGeom>
                <a:avLst/>
                <a:gdLst>
                  <a:gd name="T0" fmla="*/ 29 w 29"/>
                  <a:gd name="T1" fmla="*/ 29 h 29"/>
                  <a:gd name="T2" fmla="*/ 0 w 29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29">
                    <a:moveTo>
                      <a:pt x="29" y="29"/>
                    </a:moveTo>
                    <a:cubicBezTo>
                      <a:pt x="29" y="13"/>
                      <a:pt x="16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0" name="Line 21"/>
              <p:cNvSpPr>
                <a:spLocks noChangeShapeType="1"/>
              </p:cNvSpPr>
              <p:nvPr/>
            </p:nvSpPr>
            <p:spPr bwMode="auto">
              <a:xfrm>
                <a:off x="-3875088" y="5005388"/>
                <a:ext cx="444500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1" name="Freeform 22"/>
              <p:cNvSpPr>
                <a:spLocks/>
              </p:cNvSpPr>
              <p:nvPr/>
            </p:nvSpPr>
            <p:spPr bwMode="auto">
              <a:xfrm>
                <a:off x="-4062413" y="5326063"/>
                <a:ext cx="774700" cy="204787"/>
              </a:xfrm>
              <a:custGeom>
                <a:avLst/>
                <a:gdLst>
                  <a:gd name="T0" fmla="*/ 87 w 87"/>
                  <a:gd name="T1" fmla="*/ 23 h 23"/>
                  <a:gd name="T2" fmla="*/ 63 w 87"/>
                  <a:gd name="T3" fmla="*/ 0 h 23"/>
                  <a:gd name="T4" fmla="*/ 0 w 8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23">
                    <a:moveTo>
                      <a:pt x="87" y="23"/>
                    </a:moveTo>
                    <a:cubicBezTo>
                      <a:pt x="87" y="10"/>
                      <a:pt x="76" y="0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2" name="Freeform 23"/>
              <p:cNvSpPr>
                <a:spLocks/>
              </p:cNvSpPr>
              <p:nvPr/>
            </p:nvSpPr>
            <p:spPr bwMode="auto">
              <a:xfrm>
                <a:off x="-4062413" y="3146425"/>
                <a:ext cx="595313" cy="3132137"/>
              </a:xfrm>
              <a:custGeom>
                <a:avLst/>
                <a:gdLst>
                  <a:gd name="T0" fmla="*/ 65 w 67"/>
                  <a:gd name="T1" fmla="*/ 25 h 352"/>
                  <a:gd name="T2" fmla="*/ 33 w 67"/>
                  <a:gd name="T3" fmla="*/ 0 h 352"/>
                  <a:gd name="T4" fmla="*/ 0 w 67"/>
                  <a:gd name="T5" fmla="*/ 34 h 352"/>
                  <a:gd name="T6" fmla="*/ 0 w 67"/>
                  <a:gd name="T7" fmla="*/ 318 h 352"/>
                  <a:gd name="T8" fmla="*/ 33 w 67"/>
                  <a:gd name="T9" fmla="*/ 352 h 352"/>
                  <a:gd name="T10" fmla="*/ 67 w 67"/>
                  <a:gd name="T11" fmla="*/ 321 h 352"/>
                  <a:gd name="T12" fmla="*/ 67 w 67"/>
                  <a:gd name="T13" fmla="*/ 32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52">
                    <a:moveTo>
                      <a:pt x="65" y="25"/>
                    </a:moveTo>
                    <a:cubicBezTo>
                      <a:pt x="61" y="11"/>
                      <a:pt x="49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0" y="337"/>
                      <a:pt x="15" y="352"/>
                      <a:pt x="33" y="352"/>
                    </a:cubicBezTo>
                    <a:cubicBezTo>
                      <a:pt x="51" y="352"/>
                      <a:pt x="65" y="338"/>
                      <a:pt x="67" y="321"/>
                    </a:cubicBezTo>
                    <a:cubicBezTo>
                      <a:pt x="67" y="321"/>
                      <a:pt x="67" y="321"/>
                      <a:pt x="67" y="321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3" name="Freeform 24"/>
              <p:cNvSpPr>
                <a:spLocks/>
              </p:cNvSpPr>
              <p:nvPr/>
            </p:nvSpPr>
            <p:spPr bwMode="auto">
              <a:xfrm>
                <a:off x="-3697288" y="4108450"/>
                <a:ext cx="1049338" cy="1911350"/>
              </a:xfrm>
              <a:custGeom>
                <a:avLst/>
                <a:gdLst>
                  <a:gd name="T0" fmla="*/ 0 w 118"/>
                  <a:gd name="T1" fmla="*/ 176 h 215"/>
                  <a:gd name="T2" fmla="*/ 39 w 118"/>
                  <a:gd name="T3" fmla="*/ 215 h 215"/>
                  <a:gd name="T4" fmla="*/ 77 w 118"/>
                  <a:gd name="T5" fmla="*/ 184 h 215"/>
                  <a:gd name="T6" fmla="*/ 77 w 118"/>
                  <a:gd name="T7" fmla="*/ 184 h 215"/>
                  <a:gd name="T8" fmla="*/ 106 w 118"/>
                  <a:gd name="T9" fmla="*/ 146 h 215"/>
                  <a:gd name="T10" fmla="*/ 99 w 118"/>
                  <a:gd name="T11" fmla="*/ 124 h 215"/>
                  <a:gd name="T12" fmla="*/ 99 w 118"/>
                  <a:gd name="T13" fmla="*/ 123 h 215"/>
                  <a:gd name="T14" fmla="*/ 118 w 118"/>
                  <a:gd name="T15" fmla="*/ 91 h 215"/>
                  <a:gd name="T16" fmla="*/ 107 w 118"/>
                  <a:gd name="T17" fmla="*/ 66 h 215"/>
                  <a:gd name="T18" fmla="*/ 108 w 118"/>
                  <a:gd name="T19" fmla="*/ 65 h 215"/>
                  <a:gd name="T20" fmla="*/ 114 w 118"/>
                  <a:gd name="T21" fmla="*/ 43 h 215"/>
                  <a:gd name="T22" fmla="*/ 72 w 118"/>
                  <a:gd name="T23" fmla="*/ 0 h 215"/>
                  <a:gd name="T24" fmla="*/ 30 w 118"/>
                  <a:gd name="T25" fmla="*/ 4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215">
                    <a:moveTo>
                      <a:pt x="0" y="176"/>
                    </a:moveTo>
                    <a:cubicBezTo>
                      <a:pt x="0" y="197"/>
                      <a:pt x="18" y="215"/>
                      <a:pt x="39" y="215"/>
                    </a:cubicBezTo>
                    <a:cubicBezTo>
                      <a:pt x="58" y="215"/>
                      <a:pt x="73" y="201"/>
                      <a:pt x="77" y="184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94" y="179"/>
                      <a:pt x="106" y="164"/>
                      <a:pt x="106" y="146"/>
                    </a:cubicBezTo>
                    <a:cubicBezTo>
                      <a:pt x="106" y="138"/>
                      <a:pt x="103" y="130"/>
                      <a:pt x="99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10" y="117"/>
                      <a:pt x="118" y="105"/>
                      <a:pt x="118" y="91"/>
                    </a:cubicBezTo>
                    <a:cubicBezTo>
                      <a:pt x="118" y="82"/>
                      <a:pt x="114" y="73"/>
                      <a:pt x="107" y="66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12" y="58"/>
                      <a:pt x="114" y="51"/>
                      <a:pt x="114" y="43"/>
                    </a:cubicBezTo>
                    <a:cubicBezTo>
                      <a:pt x="114" y="19"/>
                      <a:pt x="95" y="0"/>
                      <a:pt x="72" y="0"/>
                    </a:cubicBezTo>
                    <a:cubicBezTo>
                      <a:pt x="49" y="0"/>
                      <a:pt x="30" y="19"/>
                      <a:pt x="30" y="43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74" name="Group 173"/>
          <p:cNvGrpSpPr/>
          <p:nvPr/>
        </p:nvGrpSpPr>
        <p:grpSpPr>
          <a:xfrm>
            <a:off x="4717766" y="2287999"/>
            <a:ext cx="347088" cy="354086"/>
            <a:chOff x="1473475" y="3292069"/>
            <a:chExt cx="1870076" cy="1907786"/>
          </a:xfrm>
        </p:grpSpPr>
        <p:grpSp>
          <p:nvGrpSpPr>
            <p:cNvPr id="175" name="Group 174"/>
            <p:cNvGrpSpPr/>
            <p:nvPr/>
          </p:nvGrpSpPr>
          <p:grpSpPr>
            <a:xfrm>
              <a:off x="1473475" y="3292069"/>
              <a:ext cx="861550" cy="1907786"/>
              <a:chOff x="-5718176" y="3146425"/>
              <a:chExt cx="1414463" cy="3132137"/>
            </a:xfrm>
          </p:grpSpPr>
          <p:sp>
            <p:nvSpPr>
              <p:cNvPr id="187" name="Freeform 5"/>
              <p:cNvSpPr>
                <a:spLocks/>
              </p:cNvSpPr>
              <p:nvPr/>
            </p:nvSpPr>
            <p:spPr bwMode="auto">
              <a:xfrm>
                <a:off x="-5575301" y="3306763"/>
                <a:ext cx="933450" cy="890587"/>
              </a:xfrm>
              <a:custGeom>
                <a:avLst/>
                <a:gdLst>
                  <a:gd name="T0" fmla="*/ 105 w 105"/>
                  <a:gd name="T1" fmla="*/ 37 h 100"/>
                  <a:gd name="T2" fmla="*/ 53 w 105"/>
                  <a:gd name="T3" fmla="*/ 6 h 100"/>
                  <a:gd name="T4" fmla="*/ 21 w 105"/>
                  <a:gd name="T5" fmla="*/ 55 h 100"/>
                  <a:gd name="T6" fmla="*/ 20 w 105"/>
                  <a:gd name="T7" fmla="*/ 55 h 100"/>
                  <a:gd name="T8" fmla="*/ 0 w 105"/>
                  <a:gd name="T9" fmla="*/ 87 h 100"/>
                  <a:gd name="T10" fmla="*/ 1 w 105"/>
                  <a:gd name="T11" fmla="*/ 96 h 100"/>
                  <a:gd name="T12" fmla="*/ 3 w 10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00">
                    <a:moveTo>
                      <a:pt x="105" y="37"/>
                    </a:moveTo>
                    <a:cubicBezTo>
                      <a:pt x="99" y="14"/>
                      <a:pt x="76" y="0"/>
                      <a:pt x="53" y="6"/>
                    </a:cubicBezTo>
                    <a:cubicBezTo>
                      <a:pt x="31" y="11"/>
                      <a:pt x="17" y="33"/>
                      <a:pt x="21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8" y="61"/>
                      <a:pt x="0" y="73"/>
                      <a:pt x="0" y="87"/>
                    </a:cubicBezTo>
                    <a:cubicBezTo>
                      <a:pt x="0" y="90"/>
                      <a:pt x="1" y="93"/>
                      <a:pt x="1" y="96"/>
                    </a:cubicBezTo>
                    <a:cubicBezTo>
                      <a:pt x="1" y="96"/>
                      <a:pt x="2" y="98"/>
                      <a:pt x="3" y="10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8" name="Freeform 6"/>
              <p:cNvSpPr>
                <a:spLocks/>
              </p:cNvSpPr>
              <p:nvPr/>
            </p:nvSpPr>
            <p:spPr bwMode="auto">
              <a:xfrm>
                <a:off x="-4703763" y="4170363"/>
                <a:ext cx="169863" cy="346075"/>
              </a:xfrm>
              <a:custGeom>
                <a:avLst/>
                <a:gdLst>
                  <a:gd name="T0" fmla="*/ 0 w 19"/>
                  <a:gd name="T1" fmla="*/ 0 h 39"/>
                  <a:gd name="T2" fmla="*/ 19 w 19"/>
                  <a:gd name="T3" fmla="*/ 19 h 39"/>
                  <a:gd name="T4" fmla="*/ 0 w 19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11" y="0"/>
                      <a:pt x="19" y="9"/>
                      <a:pt x="19" y="19"/>
                    </a:cubicBezTo>
                    <a:cubicBezTo>
                      <a:pt x="19" y="30"/>
                      <a:pt x="11" y="39"/>
                      <a:pt x="0" y="39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9" name="Freeform 7"/>
              <p:cNvSpPr>
                <a:spLocks/>
              </p:cNvSpPr>
              <p:nvPr/>
            </p:nvSpPr>
            <p:spPr bwMode="auto">
              <a:xfrm>
                <a:off x="-4997451" y="3617913"/>
                <a:ext cx="231775" cy="23177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12" y="26"/>
                      <a:pt x="0" y="15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0" name="Line 8"/>
              <p:cNvSpPr>
                <a:spLocks noChangeShapeType="1"/>
              </p:cNvSpPr>
              <p:nvPr/>
            </p:nvSpPr>
            <p:spPr bwMode="auto">
              <a:xfrm flipH="1">
                <a:off x="-4578351" y="3849688"/>
                <a:ext cx="274638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1" name="Freeform 9"/>
              <p:cNvSpPr>
                <a:spLocks/>
              </p:cNvSpPr>
              <p:nvPr/>
            </p:nvSpPr>
            <p:spPr bwMode="auto">
              <a:xfrm>
                <a:off x="-5326063" y="4454525"/>
                <a:ext cx="1022350" cy="303212"/>
              </a:xfrm>
              <a:custGeom>
                <a:avLst/>
                <a:gdLst>
                  <a:gd name="T0" fmla="*/ 0 w 115"/>
                  <a:gd name="T1" fmla="*/ 0 h 34"/>
                  <a:gd name="T2" fmla="*/ 33 w 115"/>
                  <a:gd name="T3" fmla="*/ 34 h 34"/>
                  <a:gd name="T4" fmla="*/ 115 w 115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" h="34">
                    <a:moveTo>
                      <a:pt x="0" y="0"/>
                    </a:moveTo>
                    <a:cubicBezTo>
                      <a:pt x="0" y="18"/>
                      <a:pt x="15" y="34"/>
                      <a:pt x="33" y="34"/>
                    </a:cubicBezTo>
                    <a:cubicBezTo>
                      <a:pt x="115" y="34"/>
                      <a:pt x="115" y="34"/>
                      <a:pt x="115" y="34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2" name="Freeform 10"/>
              <p:cNvSpPr>
                <a:spLocks/>
              </p:cNvSpPr>
              <p:nvPr/>
            </p:nvSpPr>
            <p:spPr bwMode="auto">
              <a:xfrm>
                <a:off x="-5326063" y="5005388"/>
                <a:ext cx="257175" cy="258762"/>
              </a:xfrm>
              <a:custGeom>
                <a:avLst/>
                <a:gdLst>
                  <a:gd name="T0" fmla="*/ 0 w 29"/>
                  <a:gd name="T1" fmla="*/ 29 h 29"/>
                  <a:gd name="T2" fmla="*/ 29 w 29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29">
                    <a:moveTo>
                      <a:pt x="0" y="29"/>
                    </a:moveTo>
                    <a:cubicBezTo>
                      <a:pt x="0" y="13"/>
                      <a:pt x="13" y="0"/>
                      <a:pt x="29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3" name="Line 11"/>
              <p:cNvSpPr>
                <a:spLocks noChangeShapeType="1"/>
              </p:cNvSpPr>
              <p:nvPr/>
            </p:nvSpPr>
            <p:spPr bwMode="auto">
              <a:xfrm flipH="1">
                <a:off x="-4935538" y="5005388"/>
                <a:ext cx="446088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4" name="Freeform 12"/>
              <p:cNvSpPr>
                <a:spLocks/>
              </p:cNvSpPr>
              <p:nvPr/>
            </p:nvSpPr>
            <p:spPr bwMode="auto">
              <a:xfrm>
                <a:off x="-5076826" y="5326063"/>
                <a:ext cx="773113" cy="204787"/>
              </a:xfrm>
              <a:custGeom>
                <a:avLst/>
                <a:gdLst>
                  <a:gd name="T0" fmla="*/ 0 w 87"/>
                  <a:gd name="T1" fmla="*/ 23 h 23"/>
                  <a:gd name="T2" fmla="*/ 24 w 87"/>
                  <a:gd name="T3" fmla="*/ 0 h 23"/>
                  <a:gd name="T4" fmla="*/ 87 w 8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23">
                    <a:moveTo>
                      <a:pt x="0" y="23"/>
                    </a:moveTo>
                    <a:cubicBezTo>
                      <a:pt x="0" y="10"/>
                      <a:pt x="11" y="0"/>
                      <a:pt x="24" y="0"/>
                    </a:cubicBezTo>
                    <a:cubicBezTo>
                      <a:pt x="87" y="0"/>
                      <a:pt x="87" y="0"/>
                      <a:pt x="87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5" name="Freeform 13"/>
              <p:cNvSpPr>
                <a:spLocks/>
              </p:cNvSpPr>
              <p:nvPr/>
            </p:nvSpPr>
            <p:spPr bwMode="auto">
              <a:xfrm>
                <a:off x="-4899026" y="3146425"/>
                <a:ext cx="595313" cy="3132137"/>
              </a:xfrm>
              <a:custGeom>
                <a:avLst/>
                <a:gdLst>
                  <a:gd name="T0" fmla="*/ 2 w 67"/>
                  <a:gd name="T1" fmla="*/ 25 h 352"/>
                  <a:gd name="T2" fmla="*/ 34 w 67"/>
                  <a:gd name="T3" fmla="*/ 0 h 352"/>
                  <a:gd name="T4" fmla="*/ 67 w 67"/>
                  <a:gd name="T5" fmla="*/ 34 h 352"/>
                  <a:gd name="T6" fmla="*/ 67 w 67"/>
                  <a:gd name="T7" fmla="*/ 318 h 352"/>
                  <a:gd name="T8" fmla="*/ 34 w 67"/>
                  <a:gd name="T9" fmla="*/ 352 h 352"/>
                  <a:gd name="T10" fmla="*/ 0 w 67"/>
                  <a:gd name="T11" fmla="*/ 321 h 352"/>
                  <a:gd name="T12" fmla="*/ 0 w 67"/>
                  <a:gd name="T13" fmla="*/ 32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52">
                    <a:moveTo>
                      <a:pt x="2" y="25"/>
                    </a:moveTo>
                    <a:cubicBezTo>
                      <a:pt x="6" y="11"/>
                      <a:pt x="18" y="0"/>
                      <a:pt x="34" y="0"/>
                    </a:cubicBezTo>
                    <a:cubicBezTo>
                      <a:pt x="52" y="0"/>
                      <a:pt x="67" y="15"/>
                      <a:pt x="67" y="34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67" y="337"/>
                      <a:pt x="52" y="352"/>
                      <a:pt x="34" y="352"/>
                    </a:cubicBezTo>
                    <a:cubicBezTo>
                      <a:pt x="16" y="352"/>
                      <a:pt x="2" y="338"/>
                      <a:pt x="0" y="321"/>
                    </a:cubicBezTo>
                    <a:cubicBezTo>
                      <a:pt x="0" y="321"/>
                      <a:pt x="0" y="321"/>
                      <a:pt x="0" y="321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6" name="Freeform 14"/>
              <p:cNvSpPr>
                <a:spLocks/>
              </p:cNvSpPr>
              <p:nvPr/>
            </p:nvSpPr>
            <p:spPr bwMode="auto">
              <a:xfrm>
                <a:off x="-5718176" y="4108450"/>
                <a:ext cx="1049338" cy="1911350"/>
              </a:xfrm>
              <a:custGeom>
                <a:avLst/>
                <a:gdLst>
                  <a:gd name="T0" fmla="*/ 118 w 118"/>
                  <a:gd name="T1" fmla="*/ 176 h 215"/>
                  <a:gd name="T2" fmla="*/ 79 w 118"/>
                  <a:gd name="T3" fmla="*/ 215 h 215"/>
                  <a:gd name="T4" fmla="*/ 41 w 118"/>
                  <a:gd name="T5" fmla="*/ 184 h 215"/>
                  <a:gd name="T6" fmla="*/ 41 w 118"/>
                  <a:gd name="T7" fmla="*/ 184 h 215"/>
                  <a:gd name="T8" fmla="*/ 12 w 118"/>
                  <a:gd name="T9" fmla="*/ 146 h 215"/>
                  <a:gd name="T10" fmla="*/ 19 w 118"/>
                  <a:gd name="T11" fmla="*/ 124 h 215"/>
                  <a:gd name="T12" fmla="*/ 19 w 118"/>
                  <a:gd name="T13" fmla="*/ 123 h 215"/>
                  <a:gd name="T14" fmla="*/ 0 w 118"/>
                  <a:gd name="T15" fmla="*/ 91 h 215"/>
                  <a:gd name="T16" fmla="*/ 11 w 118"/>
                  <a:gd name="T17" fmla="*/ 66 h 215"/>
                  <a:gd name="T18" fmla="*/ 10 w 118"/>
                  <a:gd name="T19" fmla="*/ 65 h 215"/>
                  <a:gd name="T20" fmla="*/ 4 w 118"/>
                  <a:gd name="T21" fmla="*/ 43 h 215"/>
                  <a:gd name="T22" fmla="*/ 46 w 118"/>
                  <a:gd name="T23" fmla="*/ 0 h 215"/>
                  <a:gd name="T24" fmla="*/ 88 w 118"/>
                  <a:gd name="T25" fmla="*/ 4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215">
                    <a:moveTo>
                      <a:pt x="118" y="176"/>
                    </a:moveTo>
                    <a:cubicBezTo>
                      <a:pt x="118" y="197"/>
                      <a:pt x="100" y="215"/>
                      <a:pt x="79" y="215"/>
                    </a:cubicBezTo>
                    <a:cubicBezTo>
                      <a:pt x="60" y="215"/>
                      <a:pt x="45" y="201"/>
                      <a:pt x="41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24" y="179"/>
                      <a:pt x="12" y="164"/>
                      <a:pt x="12" y="146"/>
                    </a:cubicBezTo>
                    <a:cubicBezTo>
                      <a:pt x="12" y="138"/>
                      <a:pt x="15" y="130"/>
                      <a:pt x="19" y="124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8" y="117"/>
                      <a:pt x="0" y="105"/>
                      <a:pt x="0" y="91"/>
                    </a:cubicBezTo>
                    <a:cubicBezTo>
                      <a:pt x="0" y="82"/>
                      <a:pt x="4" y="73"/>
                      <a:pt x="11" y="66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6" y="58"/>
                      <a:pt x="4" y="51"/>
                      <a:pt x="4" y="43"/>
                    </a:cubicBezTo>
                    <a:cubicBezTo>
                      <a:pt x="4" y="19"/>
                      <a:pt x="23" y="0"/>
                      <a:pt x="46" y="0"/>
                    </a:cubicBezTo>
                    <a:cubicBezTo>
                      <a:pt x="69" y="0"/>
                      <a:pt x="88" y="19"/>
                      <a:pt x="88" y="43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76" name="Group 175"/>
            <p:cNvGrpSpPr/>
            <p:nvPr/>
          </p:nvGrpSpPr>
          <p:grpSpPr>
            <a:xfrm>
              <a:off x="2482001" y="3292069"/>
              <a:ext cx="861550" cy="1907786"/>
              <a:chOff x="-4062413" y="3146425"/>
              <a:chExt cx="1414463" cy="3132137"/>
            </a:xfrm>
          </p:grpSpPr>
          <p:sp>
            <p:nvSpPr>
              <p:cNvPr id="177" name="Freeform 15"/>
              <p:cNvSpPr>
                <a:spLocks/>
              </p:cNvSpPr>
              <p:nvPr/>
            </p:nvSpPr>
            <p:spPr bwMode="auto">
              <a:xfrm>
                <a:off x="-3724276" y="3306763"/>
                <a:ext cx="935038" cy="890587"/>
              </a:xfrm>
              <a:custGeom>
                <a:avLst/>
                <a:gdLst>
                  <a:gd name="T0" fmla="*/ 0 w 105"/>
                  <a:gd name="T1" fmla="*/ 37 h 100"/>
                  <a:gd name="T2" fmla="*/ 52 w 105"/>
                  <a:gd name="T3" fmla="*/ 6 h 100"/>
                  <a:gd name="T4" fmla="*/ 84 w 105"/>
                  <a:gd name="T5" fmla="*/ 55 h 100"/>
                  <a:gd name="T6" fmla="*/ 85 w 105"/>
                  <a:gd name="T7" fmla="*/ 55 h 100"/>
                  <a:gd name="T8" fmla="*/ 105 w 105"/>
                  <a:gd name="T9" fmla="*/ 87 h 100"/>
                  <a:gd name="T10" fmla="*/ 104 w 105"/>
                  <a:gd name="T11" fmla="*/ 96 h 100"/>
                  <a:gd name="T12" fmla="*/ 102 w 10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00">
                    <a:moveTo>
                      <a:pt x="0" y="37"/>
                    </a:moveTo>
                    <a:cubicBezTo>
                      <a:pt x="6" y="14"/>
                      <a:pt x="29" y="0"/>
                      <a:pt x="52" y="6"/>
                    </a:cubicBezTo>
                    <a:cubicBezTo>
                      <a:pt x="74" y="11"/>
                      <a:pt x="88" y="33"/>
                      <a:pt x="84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7" y="61"/>
                      <a:pt x="105" y="73"/>
                      <a:pt x="105" y="87"/>
                    </a:cubicBezTo>
                    <a:cubicBezTo>
                      <a:pt x="105" y="90"/>
                      <a:pt x="104" y="93"/>
                      <a:pt x="104" y="96"/>
                    </a:cubicBezTo>
                    <a:cubicBezTo>
                      <a:pt x="104" y="96"/>
                      <a:pt x="103" y="98"/>
                      <a:pt x="102" y="10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78" name="Freeform 16"/>
              <p:cNvSpPr>
                <a:spLocks/>
              </p:cNvSpPr>
              <p:nvPr/>
            </p:nvSpPr>
            <p:spPr bwMode="auto">
              <a:xfrm>
                <a:off x="-3830638" y="4170363"/>
                <a:ext cx="168275" cy="346075"/>
              </a:xfrm>
              <a:custGeom>
                <a:avLst/>
                <a:gdLst>
                  <a:gd name="T0" fmla="*/ 19 w 19"/>
                  <a:gd name="T1" fmla="*/ 0 h 39"/>
                  <a:gd name="T2" fmla="*/ 0 w 19"/>
                  <a:gd name="T3" fmla="*/ 19 h 39"/>
                  <a:gd name="T4" fmla="*/ 19 w 19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9">
                    <a:moveTo>
                      <a:pt x="19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30"/>
                      <a:pt x="8" y="39"/>
                      <a:pt x="19" y="39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79" name="Freeform 17"/>
              <p:cNvSpPr>
                <a:spLocks/>
              </p:cNvSpPr>
              <p:nvPr/>
            </p:nvSpPr>
            <p:spPr bwMode="auto">
              <a:xfrm>
                <a:off x="-3600451" y="3617913"/>
                <a:ext cx="231775" cy="231775"/>
              </a:xfrm>
              <a:custGeom>
                <a:avLst/>
                <a:gdLst>
                  <a:gd name="T0" fmla="*/ 0 w 26"/>
                  <a:gd name="T1" fmla="*/ 26 h 26"/>
                  <a:gd name="T2" fmla="*/ 26 w 26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0" y="26"/>
                    </a:moveTo>
                    <a:cubicBezTo>
                      <a:pt x="14" y="26"/>
                      <a:pt x="26" y="15"/>
                      <a:pt x="26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0" name="Line 18"/>
              <p:cNvSpPr>
                <a:spLocks noChangeShapeType="1"/>
              </p:cNvSpPr>
              <p:nvPr/>
            </p:nvSpPr>
            <p:spPr bwMode="auto">
              <a:xfrm>
                <a:off x="-4062413" y="3849688"/>
                <a:ext cx="276225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1" name="Freeform 19"/>
              <p:cNvSpPr>
                <a:spLocks/>
              </p:cNvSpPr>
              <p:nvPr/>
            </p:nvSpPr>
            <p:spPr bwMode="auto">
              <a:xfrm>
                <a:off x="-4062413" y="4454525"/>
                <a:ext cx="1023938" cy="303212"/>
              </a:xfrm>
              <a:custGeom>
                <a:avLst/>
                <a:gdLst>
                  <a:gd name="T0" fmla="*/ 115 w 115"/>
                  <a:gd name="T1" fmla="*/ 0 h 34"/>
                  <a:gd name="T2" fmla="*/ 82 w 115"/>
                  <a:gd name="T3" fmla="*/ 34 h 34"/>
                  <a:gd name="T4" fmla="*/ 0 w 115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" h="34">
                    <a:moveTo>
                      <a:pt x="115" y="0"/>
                    </a:moveTo>
                    <a:cubicBezTo>
                      <a:pt x="115" y="18"/>
                      <a:pt x="100" y="34"/>
                      <a:pt x="82" y="34"/>
                    </a:cubicBezTo>
                    <a:cubicBezTo>
                      <a:pt x="0" y="34"/>
                      <a:pt x="0" y="34"/>
                      <a:pt x="0" y="34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2" name="Freeform 20"/>
              <p:cNvSpPr>
                <a:spLocks/>
              </p:cNvSpPr>
              <p:nvPr/>
            </p:nvSpPr>
            <p:spPr bwMode="auto">
              <a:xfrm>
                <a:off x="-3297238" y="5005388"/>
                <a:ext cx="258763" cy="258762"/>
              </a:xfrm>
              <a:custGeom>
                <a:avLst/>
                <a:gdLst>
                  <a:gd name="T0" fmla="*/ 29 w 29"/>
                  <a:gd name="T1" fmla="*/ 29 h 29"/>
                  <a:gd name="T2" fmla="*/ 0 w 29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29">
                    <a:moveTo>
                      <a:pt x="29" y="29"/>
                    </a:moveTo>
                    <a:cubicBezTo>
                      <a:pt x="29" y="13"/>
                      <a:pt x="16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3" name="Line 21"/>
              <p:cNvSpPr>
                <a:spLocks noChangeShapeType="1"/>
              </p:cNvSpPr>
              <p:nvPr/>
            </p:nvSpPr>
            <p:spPr bwMode="auto">
              <a:xfrm>
                <a:off x="-3875088" y="5005388"/>
                <a:ext cx="444500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4" name="Freeform 22"/>
              <p:cNvSpPr>
                <a:spLocks/>
              </p:cNvSpPr>
              <p:nvPr/>
            </p:nvSpPr>
            <p:spPr bwMode="auto">
              <a:xfrm>
                <a:off x="-4062413" y="5326063"/>
                <a:ext cx="774700" cy="204787"/>
              </a:xfrm>
              <a:custGeom>
                <a:avLst/>
                <a:gdLst>
                  <a:gd name="T0" fmla="*/ 87 w 87"/>
                  <a:gd name="T1" fmla="*/ 23 h 23"/>
                  <a:gd name="T2" fmla="*/ 63 w 87"/>
                  <a:gd name="T3" fmla="*/ 0 h 23"/>
                  <a:gd name="T4" fmla="*/ 0 w 8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23">
                    <a:moveTo>
                      <a:pt x="87" y="23"/>
                    </a:moveTo>
                    <a:cubicBezTo>
                      <a:pt x="87" y="10"/>
                      <a:pt x="76" y="0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5" name="Freeform 23"/>
              <p:cNvSpPr>
                <a:spLocks/>
              </p:cNvSpPr>
              <p:nvPr/>
            </p:nvSpPr>
            <p:spPr bwMode="auto">
              <a:xfrm>
                <a:off x="-4062413" y="3146425"/>
                <a:ext cx="595313" cy="3132137"/>
              </a:xfrm>
              <a:custGeom>
                <a:avLst/>
                <a:gdLst>
                  <a:gd name="T0" fmla="*/ 65 w 67"/>
                  <a:gd name="T1" fmla="*/ 25 h 352"/>
                  <a:gd name="T2" fmla="*/ 33 w 67"/>
                  <a:gd name="T3" fmla="*/ 0 h 352"/>
                  <a:gd name="T4" fmla="*/ 0 w 67"/>
                  <a:gd name="T5" fmla="*/ 34 h 352"/>
                  <a:gd name="T6" fmla="*/ 0 w 67"/>
                  <a:gd name="T7" fmla="*/ 318 h 352"/>
                  <a:gd name="T8" fmla="*/ 33 w 67"/>
                  <a:gd name="T9" fmla="*/ 352 h 352"/>
                  <a:gd name="T10" fmla="*/ 67 w 67"/>
                  <a:gd name="T11" fmla="*/ 321 h 352"/>
                  <a:gd name="T12" fmla="*/ 67 w 67"/>
                  <a:gd name="T13" fmla="*/ 32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52">
                    <a:moveTo>
                      <a:pt x="65" y="25"/>
                    </a:moveTo>
                    <a:cubicBezTo>
                      <a:pt x="61" y="11"/>
                      <a:pt x="49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0" y="337"/>
                      <a:pt x="15" y="352"/>
                      <a:pt x="33" y="352"/>
                    </a:cubicBezTo>
                    <a:cubicBezTo>
                      <a:pt x="51" y="352"/>
                      <a:pt x="65" y="338"/>
                      <a:pt x="67" y="321"/>
                    </a:cubicBezTo>
                    <a:cubicBezTo>
                      <a:pt x="67" y="321"/>
                      <a:pt x="67" y="321"/>
                      <a:pt x="67" y="321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6" name="Freeform 24"/>
              <p:cNvSpPr>
                <a:spLocks/>
              </p:cNvSpPr>
              <p:nvPr/>
            </p:nvSpPr>
            <p:spPr bwMode="auto">
              <a:xfrm>
                <a:off x="-3697288" y="4108450"/>
                <a:ext cx="1049338" cy="1911350"/>
              </a:xfrm>
              <a:custGeom>
                <a:avLst/>
                <a:gdLst>
                  <a:gd name="T0" fmla="*/ 0 w 118"/>
                  <a:gd name="T1" fmla="*/ 176 h 215"/>
                  <a:gd name="T2" fmla="*/ 39 w 118"/>
                  <a:gd name="T3" fmla="*/ 215 h 215"/>
                  <a:gd name="T4" fmla="*/ 77 w 118"/>
                  <a:gd name="T5" fmla="*/ 184 h 215"/>
                  <a:gd name="T6" fmla="*/ 77 w 118"/>
                  <a:gd name="T7" fmla="*/ 184 h 215"/>
                  <a:gd name="T8" fmla="*/ 106 w 118"/>
                  <a:gd name="T9" fmla="*/ 146 h 215"/>
                  <a:gd name="T10" fmla="*/ 99 w 118"/>
                  <a:gd name="T11" fmla="*/ 124 h 215"/>
                  <a:gd name="T12" fmla="*/ 99 w 118"/>
                  <a:gd name="T13" fmla="*/ 123 h 215"/>
                  <a:gd name="T14" fmla="*/ 118 w 118"/>
                  <a:gd name="T15" fmla="*/ 91 h 215"/>
                  <a:gd name="T16" fmla="*/ 107 w 118"/>
                  <a:gd name="T17" fmla="*/ 66 h 215"/>
                  <a:gd name="T18" fmla="*/ 108 w 118"/>
                  <a:gd name="T19" fmla="*/ 65 h 215"/>
                  <a:gd name="T20" fmla="*/ 114 w 118"/>
                  <a:gd name="T21" fmla="*/ 43 h 215"/>
                  <a:gd name="T22" fmla="*/ 72 w 118"/>
                  <a:gd name="T23" fmla="*/ 0 h 215"/>
                  <a:gd name="T24" fmla="*/ 30 w 118"/>
                  <a:gd name="T25" fmla="*/ 4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215">
                    <a:moveTo>
                      <a:pt x="0" y="176"/>
                    </a:moveTo>
                    <a:cubicBezTo>
                      <a:pt x="0" y="197"/>
                      <a:pt x="18" y="215"/>
                      <a:pt x="39" y="215"/>
                    </a:cubicBezTo>
                    <a:cubicBezTo>
                      <a:pt x="58" y="215"/>
                      <a:pt x="73" y="201"/>
                      <a:pt x="77" y="184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94" y="179"/>
                      <a:pt x="106" y="164"/>
                      <a:pt x="106" y="146"/>
                    </a:cubicBezTo>
                    <a:cubicBezTo>
                      <a:pt x="106" y="138"/>
                      <a:pt x="103" y="130"/>
                      <a:pt x="99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10" y="117"/>
                      <a:pt x="118" y="105"/>
                      <a:pt x="118" y="91"/>
                    </a:cubicBezTo>
                    <a:cubicBezTo>
                      <a:pt x="118" y="82"/>
                      <a:pt x="114" y="73"/>
                      <a:pt x="107" y="66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12" y="58"/>
                      <a:pt x="114" y="51"/>
                      <a:pt x="114" y="43"/>
                    </a:cubicBezTo>
                    <a:cubicBezTo>
                      <a:pt x="114" y="19"/>
                      <a:pt x="95" y="0"/>
                      <a:pt x="72" y="0"/>
                    </a:cubicBezTo>
                    <a:cubicBezTo>
                      <a:pt x="49" y="0"/>
                      <a:pt x="30" y="19"/>
                      <a:pt x="30" y="43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97" name="Group 196"/>
          <p:cNvGrpSpPr/>
          <p:nvPr/>
        </p:nvGrpSpPr>
        <p:grpSpPr>
          <a:xfrm>
            <a:off x="5964181" y="2760439"/>
            <a:ext cx="347088" cy="354086"/>
            <a:chOff x="1473475" y="3292069"/>
            <a:chExt cx="1870076" cy="1907786"/>
          </a:xfrm>
        </p:grpSpPr>
        <p:grpSp>
          <p:nvGrpSpPr>
            <p:cNvPr id="198" name="Group 197"/>
            <p:cNvGrpSpPr/>
            <p:nvPr/>
          </p:nvGrpSpPr>
          <p:grpSpPr>
            <a:xfrm>
              <a:off x="1473475" y="3292069"/>
              <a:ext cx="861550" cy="1907786"/>
              <a:chOff x="-5718176" y="3146425"/>
              <a:chExt cx="1414463" cy="3132137"/>
            </a:xfrm>
          </p:grpSpPr>
          <p:sp>
            <p:nvSpPr>
              <p:cNvPr id="210" name="Freeform 5"/>
              <p:cNvSpPr>
                <a:spLocks/>
              </p:cNvSpPr>
              <p:nvPr/>
            </p:nvSpPr>
            <p:spPr bwMode="auto">
              <a:xfrm>
                <a:off x="-5575301" y="3306763"/>
                <a:ext cx="933450" cy="890587"/>
              </a:xfrm>
              <a:custGeom>
                <a:avLst/>
                <a:gdLst>
                  <a:gd name="T0" fmla="*/ 105 w 105"/>
                  <a:gd name="T1" fmla="*/ 37 h 100"/>
                  <a:gd name="T2" fmla="*/ 53 w 105"/>
                  <a:gd name="T3" fmla="*/ 6 h 100"/>
                  <a:gd name="T4" fmla="*/ 21 w 105"/>
                  <a:gd name="T5" fmla="*/ 55 h 100"/>
                  <a:gd name="T6" fmla="*/ 20 w 105"/>
                  <a:gd name="T7" fmla="*/ 55 h 100"/>
                  <a:gd name="T8" fmla="*/ 0 w 105"/>
                  <a:gd name="T9" fmla="*/ 87 h 100"/>
                  <a:gd name="T10" fmla="*/ 1 w 105"/>
                  <a:gd name="T11" fmla="*/ 96 h 100"/>
                  <a:gd name="T12" fmla="*/ 3 w 10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00">
                    <a:moveTo>
                      <a:pt x="105" y="37"/>
                    </a:moveTo>
                    <a:cubicBezTo>
                      <a:pt x="99" y="14"/>
                      <a:pt x="76" y="0"/>
                      <a:pt x="53" y="6"/>
                    </a:cubicBezTo>
                    <a:cubicBezTo>
                      <a:pt x="31" y="11"/>
                      <a:pt x="17" y="33"/>
                      <a:pt x="21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8" y="61"/>
                      <a:pt x="0" y="73"/>
                      <a:pt x="0" y="87"/>
                    </a:cubicBezTo>
                    <a:cubicBezTo>
                      <a:pt x="0" y="90"/>
                      <a:pt x="1" y="93"/>
                      <a:pt x="1" y="96"/>
                    </a:cubicBezTo>
                    <a:cubicBezTo>
                      <a:pt x="1" y="96"/>
                      <a:pt x="2" y="98"/>
                      <a:pt x="3" y="10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Freeform 6"/>
              <p:cNvSpPr>
                <a:spLocks/>
              </p:cNvSpPr>
              <p:nvPr/>
            </p:nvSpPr>
            <p:spPr bwMode="auto">
              <a:xfrm>
                <a:off x="-4703763" y="4170363"/>
                <a:ext cx="169863" cy="346075"/>
              </a:xfrm>
              <a:custGeom>
                <a:avLst/>
                <a:gdLst>
                  <a:gd name="T0" fmla="*/ 0 w 19"/>
                  <a:gd name="T1" fmla="*/ 0 h 39"/>
                  <a:gd name="T2" fmla="*/ 19 w 19"/>
                  <a:gd name="T3" fmla="*/ 19 h 39"/>
                  <a:gd name="T4" fmla="*/ 0 w 19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9">
                    <a:moveTo>
                      <a:pt x="0" y="0"/>
                    </a:moveTo>
                    <a:cubicBezTo>
                      <a:pt x="11" y="0"/>
                      <a:pt x="19" y="9"/>
                      <a:pt x="19" y="19"/>
                    </a:cubicBezTo>
                    <a:cubicBezTo>
                      <a:pt x="19" y="30"/>
                      <a:pt x="11" y="39"/>
                      <a:pt x="0" y="39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2" name="Freeform 7"/>
              <p:cNvSpPr>
                <a:spLocks/>
              </p:cNvSpPr>
              <p:nvPr/>
            </p:nvSpPr>
            <p:spPr bwMode="auto">
              <a:xfrm>
                <a:off x="-4997451" y="3617913"/>
                <a:ext cx="231775" cy="23177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12" y="26"/>
                      <a:pt x="0" y="15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3" name="Line 8"/>
              <p:cNvSpPr>
                <a:spLocks noChangeShapeType="1"/>
              </p:cNvSpPr>
              <p:nvPr/>
            </p:nvSpPr>
            <p:spPr bwMode="auto">
              <a:xfrm flipH="1">
                <a:off x="-4578351" y="3849688"/>
                <a:ext cx="274638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Freeform 9"/>
              <p:cNvSpPr>
                <a:spLocks/>
              </p:cNvSpPr>
              <p:nvPr/>
            </p:nvSpPr>
            <p:spPr bwMode="auto">
              <a:xfrm>
                <a:off x="-5326063" y="4454525"/>
                <a:ext cx="1022350" cy="303212"/>
              </a:xfrm>
              <a:custGeom>
                <a:avLst/>
                <a:gdLst>
                  <a:gd name="T0" fmla="*/ 0 w 115"/>
                  <a:gd name="T1" fmla="*/ 0 h 34"/>
                  <a:gd name="T2" fmla="*/ 33 w 115"/>
                  <a:gd name="T3" fmla="*/ 34 h 34"/>
                  <a:gd name="T4" fmla="*/ 115 w 115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" h="34">
                    <a:moveTo>
                      <a:pt x="0" y="0"/>
                    </a:moveTo>
                    <a:cubicBezTo>
                      <a:pt x="0" y="18"/>
                      <a:pt x="15" y="34"/>
                      <a:pt x="33" y="34"/>
                    </a:cubicBezTo>
                    <a:cubicBezTo>
                      <a:pt x="115" y="34"/>
                      <a:pt x="115" y="34"/>
                      <a:pt x="115" y="34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Freeform 10"/>
              <p:cNvSpPr>
                <a:spLocks/>
              </p:cNvSpPr>
              <p:nvPr/>
            </p:nvSpPr>
            <p:spPr bwMode="auto">
              <a:xfrm>
                <a:off x="-5326063" y="5005388"/>
                <a:ext cx="257175" cy="258762"/>
              </a:xfrm>
              <a:custGeom>
                <a:avLst/>
                <a:gdLst>
                  <a:gd name="T0" fmla="*/ 0 w 29"/>
                  <a:gd name="T1" fmla="*/ 29 h 29"/>
                  <a:gd name="T2" fmla="*/ 29 w 29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29">
                    <a:moveTo>
                      <a:pt x="0" y="29"/>
                    </a:moveTo>
                    <a:cubicBezTo>
                      <a:pt x="0" y="13"/>
                      <a:pt x="13" y="0"/>
                      <a:pt x="29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6" name="Line 11"/>
              <p:cNvSpPr>
                <a:spLocks noChangeShapeType="1"/>
              </p:cNvSpPr>
              <p:nvPr/>
            </p:nvSpPr>
            <p:spPr bwMode="auto">
              <a:xfrm flipH="1">
                <a:off x="-4935538" y="5005388"/>
                <a:ext cx="446088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Freeform 12"/>
              <p:cNvSpPr>
                <a:spLocks/>
              </p:cNvSpPr>
              <p:nvPr/>
            </p:nvSpPr>
            <p:spPr bwMode="auto">
              <a:xfrm>
                <a:off x="-5076826" y="5326063"/>
                <a:ext cx="773113" cy="204787"/>
              </a:xfrm>
              <a:custGeom>
                <a:avLst/>
                <a:gdLst>
                  <a:gd name="T0" fmla="*/ 0 w 87"/>
                  <a:gd name="T1" fmla="*/ 23 h 23"/>
                  <a:gd name="T2" fmla="*/ 24 w 87"/>
                  <a:gd name="T3" fmla="*/ 0 h 23"/>
                  <a:gd name="T4" fmla="*/ 87 w 8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23">
                    <a:moveTo>
                      <a:pt x="0" y="23"/>
                    </a:moveTo>
                    <a:cubicBezTo>
                      <a:pt x="0" y="10"/>
                      <a:pt x="11" y="0"/>
                      <a:pt x="24" y="0"/>
                    </a:cubicBezTo>
                    <a:cubicBezTo>
                      <a:pt x="87" y="0"/>
                      <a:pt x="87" y="0"/>
                      <a:pt x="87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8" name="Freeform 13"/>
              <p:cNvSpPr>
                <a:spLocks/>
              </p:cNvSpPr>
              <p:nvPr/>
            </p:nvSpPr>
            <p:spPr bwMode="auto">
              <a:xfrm>
                <a:off x="-4899026" y="3146425"/>
                <a:ext cx="595313" cy="3132137"/>
              </a:xfrm>
              <a:custGeom>
                <a:avLst/>
                <a:gdLst>
                  <a:gd name="T0" fmla="*/ 2 w 67"/>
                  <a:gd name="T1" fmla="*/ 25 h 352"/>
                  <a:gd name="T2" fmla="*/ 34 w 67"/>
                  <a:gd name="T3" fmla="*/ 0 h 352"/>
                  <a:gd name="T4" fmla="*/ 67 w 67"/>
                  <a:gd name="T5" fmla="*/ 34 h 352"/>
                  <a:gd name="T6" fmla="*/ 67 w 67"/>
                  <a:gd name="T7" fmla="*/ 318 h 352"/>
                  <a:gd name="T8" fmla="*/ 34 w 67"/>
                  <a:gd name="T9" fmla="*/ 352 h 352"/>
                  <a:gd name="T10" fmla="*/ 0 w 67"/>
                  <a:gd name="T11" fmla="*/ 321 h 352"/>
                  <a:gd name="T12" fmla="*/ 0 w 67"/>
                  <a:gd name="T13" fmla="*/ 32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52">
                    <a:moveTo>
                      <a:pt x="2" y="25"/>
                    </a:moveTo>
                    <a:cubicBezTo>
                      <a:pt x="6" y="11"/>
                      <a:pt x="18" y="0"/>
                      <a:pt x="34" y="0"/>
                    </a:cubicBezTo>
                    <a:cubicBezTo>
                      <a:pt x="52" y="0"/>
                      <a:pt x="67" y="15"/>
                      <a:pt x="67" y="34"/>
                    </a:cubicBezTo>
                    <a:cubicBezTo>
                      <a:pt x="67" y="318"/>
                      <a:pt x="67" y="318"/>
                      <a:pt x="67" y="318"/>
                    </a:cubicBezTo>
                    <a:cubicBezTo>
                      <a:pt x="67" y="337"/>
                      <a:pt x="52" y="352"/>
                      <a:pt x="34" y="352"/>
                    </a:cubicBezTo>
                    <a:cubicBezTo>
                      <a:pt x="16" y="352"/>
                      <a:pt x="2" y="338"/>
                      <a:pt x="0" y="321"/>
                    </a:cubicBezTo>
                    <a:cubicBezTo>
                      <a:pt x="0" y="321"/>
                      <a:pt x="0" y="321"/>
                      <a:pt x="0" y="321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9" name="Freeform 14"/>
              <p:cNvSpPr>
                <a:spLocks/>
              </p:cNvSpPr>
              <p:nvPr/>
            </p:nvSpPr>
            <p:spPr bwMode="auto">
              <a:xfrm>
                <a:off x="-5718176" y="4108450"/>
                <a:ext cx="1049338" cy="1911350"/>
              </a:xfrm>
              <a:custGeom>
                <a:avLst/>
                <a:gdLst>
                  <a:gd name="T0" fmla="*/ 118 w 118"/>
                  <a:gd name="T1" fmla="*/ 176 h 215"/>
                  <a:gd name="T2" fmla="*/ 79 w 118"/>
                  <a:gd name="T3" fmla="*/ 215 h 215"/>
                  <a:gd name="T4" fmla="*/ 41 w 118"/>
                  <a:gd name="T5" fmla="*/ 184 h 215"/>
                  <a:gd name="T6" fmla="*/ 41 w 118"/>
                  <a:gd name="T7" fmla="*/ 184 h 215"/>
                  <a:gd name="T8" fmla="*/ 12 w 118"/>
                  <a:gd name="T9" fmla="*/ 146 h 215"/>
                  <a:gd name="T10" fmla="*/ 19 w 118"/>
                  <a:gd name="T11" fmla="*/ 124 h 215"/>
                  <a:gd name="T12" fmla="*/ 19 w 118"/>
                  <a:gd name="T13" fmla="*/ 123 h 215"/>
                  <a:gd name="T14" fmla="*/ 0 w 118"/>
                  <a:gd name="T15" fmla="*/ 91 h 215"/>
                  <a:gd name="T16" fmla="*/ 11 w 118"/>
                  <a:gd name="T17" fmla="*/ 66 h 215"/>
                  <a:gd name="T18" fmla="*/ 10 w 118"/>
                  <a:gd name="T19" fmla="*/ 65 h 215"/>
                  <a:gd name="T20" fmla="*/ 4 w 118"/>
                  <a:gd name="T21" fmla="*/ 43 h 215"/>
                  <a:gd name="T22" fmla="*/ 46 w 118"/>
                  <a:gd name="T23" fmla="*/ 0 h 215"/>
                  <a:gd name="T24" fmla="*/ 88 w 118"/>
                  <a:gd name="T25" fmla="*/ 4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215">
                    <a:moveTo>
                      <a:pt x="118" y="176"/>
                    </a:moveTo>
                    <a:cubicBezTo>
                      <a:pt x="118" y="197"/>
                      <a:pt x="100" y="215"/>
                      <a:pt x="79" y="215"/>
                    </a:cubicBezTo>
                    <a:cubicBezTo>
                      <a:pt x="60" y="215"/>
                      <a:pt x="45" y="201"/>
                      <a:pt x="41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24" y="179"/>
                      <a:pt x="12" y="164"/>
                      <a:pt x="12" y="146"/>
                    </a:cubicBezTo>
                    <a:cubicBezTo>
                      <a:pt x="12" y="138"/>
                      <a:pt x="15" y="130"/>
                      <a:pt x="19" y="124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8" y="117"/>
                      <a:pt x="0" y="105"/>
                      <a:pt x="0" y="91"/>
                    </a:cubicBezTo>
                    <a:cubicBezTo>
                      <a:pt x="0" y="82"/>
                      <a:pt x="4" y="73"/>
                      <a:pt x="11" y="66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6" y="58"/>
                      <a:pt x="4" y="51"/>
                      <a:pt x="4" y="43"/>
                    </a:cubicBezTo>
                    <a:cubicBezTo>
                      <a:pt x="4" y="19"/>
                      <a:pt x="23" y="0"/>
                      <a:pt x="46" y="0"/>
                    </a:cubicBezTo>
                    <a:cubicBezTo>
                      <a:pt x="69" y="0"/>
                      <a:pt x="88" y="19"/>
                      <a:pt x="88" y="43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9" name="Group 198"/>
            <p:cNvGrpSpPr/>
            <p:nvPr/>
          </p:nvGrpSpPr>
          <p:grpSpPr>
            <a:xfrm>
              <a:off x="2482001" y="3292069"/>
              <a:ext cx="861550" cy="1907786"/>
              <a:chOff x="-4062413" y="3146425"/>
              <a:chExt cx="1414463" cy="3132137"/>
            </a:xfrm>
          </p:grpSpPr>
          <p:sp>
            <p:nvSpPr>
              <p:cNvPr id="200" name="Freeform 15"/>
              <p:cNvSpPr>
                <a:spLocks/>
              </p:cNvSpPr>
              <p:nvPr/>
            </p:nvSpPr>
            <p:spPr bwMode="auto">
              <a:xfrm>
                <a:off x="-3724276" y="3306763"/>
                <a:ext cx="935038" cy="890587"/>
              </a:xfrm>
              <a:custGeom>
                <a:avLst/>
                <a:gdLst>
                  <a:gd name="T0" fmla="*/ 0 w 105"/>
                  <a:gd name="T1" fmla="*/ 37 h 100"/>
                  <a:gd name="T2" fmla="*/ 52 w 105"/>
                  <a:gd name="T3" fmla="*/ 6 h 100"/>
                  <a:gd name="T4" fmla="*/ 84 w 105"/>
                  <a:gd name="T5" fmla="*/ 55 h 100"/>
                  <a:gd name="T6" fmla="*/ 85 w 105"/>
                  <a:gd name="T7" fmla="*/ 55 h 100"/>
                  <a:gd name="T8" fmla="*/ 105 w 105"/>
                  <a:gd name="T9" fmla="*/ 87 h 100"/>
                  <a:gd name="T10" fmla="*/ 104 w 105"/>
                  <a:gd name="T11" fmla="*/ 96 h 100"/>
                  <a:gd name="T12" fmla="*/ 102 w 10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00">
                    <a:moveTo>
                      <a:pt x="0" y="37"/>
                    </a:moveTo>
                    <a:cubicBezTo>
                      <a:pt x="6" y="14"/>
                      <a:pt x="29" y="0"/>
                      <a:pt x="52" y="6"/>
                    </a:cubicBezTo>
                    <a:cubicBezTo>
                      <a:pt x="74" y="11"/>
                      <a:pt x="88" y="33"/>
                      <a:pt x="84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7" y="61"/>
                      <a:pt x="105" y="73"/>
                      <a:pt x="105" y="87"/>
                    </a:cubicBezTo>
                    <a:cubicBezTo>
                      <a:pt x="105" y="90"/>
                      <a:pt x="104" y="93"/>
                      <a:pt x="104" y="96"/>
                    </a:cubicBezTo>
                    <a:cubicBezTo>
                      <a:pt x="104" y="96"/>
                      <a:pt x="103" y="98"/>
                      <a:pt x="102" y="10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1" name="Freeform 16"/>
              <p:cNvSpPr>
                <a:spLocks/>
              </p:cNvSpPr>
              <p:nvPr/>
            </p:nvSpPr>
            <p:spPr bwMode="auto">
              <a:xfrm>
                <a:off x="-3830638" y="4170363"/>
                <a:ext cx="168275" cy="346075"/>
              </a:xfrm>
              <a:custGeom>
                <a:avLst/>
                <a:gdLst>
                  <a:gd name="T0" fmla="*/ 19 w 19"/>
                  <a:gd name="T1" fmla="*/ 0 h 39"/>
                  <a:gd name="T2" fmla="*/ 0 w 19"/>
                  <a:gd name="T3" fmla="*/ 19 h 39"/>
                  <a:gd name="T4" fmla="*/ 19 w 19"/>
                  <a:gd name="T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39">
                    <a:moveTo>
                      <a:pt x="19" y="0"/>
                    </a:moveTo>
                    <a:cubicBezTo>
                      <a:pt x="8" y="0"/>
                      <a:pt x="0" y="9"/>
                      <a:pt x="0" y="19"/>
                    </a:cubicBezTo>
                    <a:cubicBezTo>
                      <a:pt x="0" y="30"/>
                      <a:pt x="8" y="39"/>
                      <a:pt x="19" y="39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2" name="Freeform 17"/>
              <p:cNvSpPr>
                <a:spLocks/>
              </p:cNvSpPr>
              <p:nvPr/>
            </p:nvSpPr>
            <p:spPr bwMode="auto">
              <a:xfrm>
                <a:off x="-3600451" y="3617913"/>
                <a:ext cx="231775" cy="231775"/>
              </a:xfrm>
              <a:custGeom>
                <a:avLst/>
                <a:gdLst>
                  <a:gd name="T0" fmla="*/ 0 w 26"/>
                  <a:gd name="T1" fmla="*/ 26 h 26"/>
                  <a:gd name="T2" fmla="*/ 26 w 26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" h="26">
                    <a:moveTo>
                      <a:pt x="0" y="26"/>
                    </a:moveTo>
                    <a:cubicBezTo>
                      <a:pt x="14" y="26"/>
                      <a:pt x="26" y="15"/>
                      <a:pt x="26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3" name="Line 18"/>
              <p:cNvSpPr>
                <a:spLocks noChangeShapeType="1"/>
              </p:cNvSpPr>
              <p:nvPr/>
            </p:nvSpPr>
            <p:spPr bwMode="auto">
              <a:xfrm>
                <a:off x="-4062413" y="3849688"/>
                <a:ext cx="276225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4" name="Freeform 19"/>
              <p:cNvSpPr>
                <a:spLocks/>
              </p:cNvSpPr>
              <p:nvPr/>
            </p:nvSpPr>
            <p:spPr bwMode="auto">
              <a:xfrm>
                <a:off x="-4062413" y="4454525"/>
                <a:ext cx="1023938" cy="303212"/>
              </a:xfrm>
              <a:custGeom>
                <a:avLst/>
                <a:gdLst>
                  <a:gd name="T0" fmla="*/ 115 w 115"/>
                  <a:gd name="T1" fmla="*/ 0 h 34"/>
                  <a:gd name="T2" fmla="*/ 82 w 115"/>
                  <a:gd name="T3" fmla="*/ 34 h 34"/>
                  <a:gd name="T4" fmla="*/ 0 w 115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5" h="34">
                    <a:moveTo>
                      <a:pt x="115" y="0"/>
                    </a:moveTo>
                    <a:cubicBezTo>
                      <a:pt x="115" y="18"/>
                      <a:pt x="100" y="34"/>
                      <a:pt x="82" y="34"/>
                    </a:cubicBezTo>
                    <a:cubicBezTo>
                      <a:pt x="0" y="34"/>
                      <a:pt x="0" y="34"/>
                      <a:pt x="0" y="34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5" name="Freeform 20"/>
              <p:cNvSpPr>
                <a:spLocks/>
              </p:cNvSpPr>
              <p:nvPr/>
            </p:nvSpPr>
            <p:spPr bwMode="auto">
              <a:xfrm>
                <a:off x="-3297238" y="5005388"/>
                <a:ext cx="258763" cy="258762"/>
              </a:xfrm>
              <a:custGeom>
                <a:avLst/>
                <a:gdLst>
                  <a:gd name="T0" fmla="*/ 29 w 29"/>
                  <a:gd name="T1" fmla="*/ 29 h 29"/>
                  <a:gd name="T2" fmla="*/ 0 w 29"/>
                  <a:gd name="T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29">
                    <a:moveTo>
                      <a:pt x="29" y="29"/>
                    </a:moveTo>
                    <a:cubicBezTo>
                      <a:pt x="29" y="13"/>
                      <a:pt x="16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Line 21"/>
              <p:cNvSpPr>
                <a:spLocks noChangeShapeType="1"/>
              </p:cNvSpPr>
              <p:nvPr/>
            </p:nvSpPr>
            <p:spPr bwMode="auto">
              <a:xfrm>
                <a:off x="-3875088" y="5005388"/>
                <a:ext cx="444500" cy="0"/>
              </a:xfrm>
              <a:prstGeom prst="line">
                <a:avLst/>
              </a:pr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reeform 22"/>
              <p:cNvSpPr>
                <a:spLocks/>
              </p:cNvSpPr>
              <p:nvPr/>
            </p:nvSpPr>
            <p:spPr bwMode="auto">
              <a:xfrm>
                <a:off x="-4062413" y="5326063"/>
                <a:ext cx="774700" cy="204787"/>
              </a:xfrm>
              <a:custGeom>
                <a:avLst/>
                <a:gdLst>
                  <a:gd name="T0" fmla="*/ 87 w 87"/>
                  <a:gd name="T1" fmla="*/ 23 h 23"/>
                  <a:gd name="T2" fmla="*/ 63 w 87"/>
                  <a:gd name="T3" fmla="*/ 0 h 23"/>
                  <a:gd name="T4" fmla="*/ 0 w 87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23">
                    <a:moveTo>
                      <a:pt x="87" y="23"/>
                    </a:moveTo>
                    <a:cubicBezTo>
                      <a:pt x="87" y="10"/>
                      <a:pt x="76" y="0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Freeform 23"/>
              <p:cNvSpPr>
                <a:spLocks/>
              </p:cNvSpPr>
              <p:nvPr/>
            </p:nvSpPr>
            <p:spPr bwMode="auto">
              <a:xfrm>
                <a:off x="-4062413" y="3146425"/>
                <a:ext cx="595313" cy="3132137"/>
              </a:xfrm>
              <a:custGeom>
                <a:avLst/>
                <a:gdLst>
                  <a:gd name="T0" fmla="*/ 65 w 67"/>
                  <a:gd name="T1" fmla="*/ 25 h 352"/>
                  <a:gd name="T2" fmla="*/ 33 w 67"/>
                  <a:gd name="T3" fmla="*/ 0 h 352"/>
                  <a:gd name="T4" fmla="*/ 0 w 67"/>
                  <a:gd name="T5" fmla="*/ 34 h 352"/>
                  <a:gd name="T6" fmla="*/ 0 w 67"/>
                  <a:gd name="T7" fmla="*/ 318 h 352"/>
                  <a:gd name="T8" fmla="*/ 33 w 67"/>
                  <a:gd name="T9" fmla="*/ 352 h 352"/>
                  <a:gd name="T10" fmla="*/ 67 w 67"/>
                  <a:gd name="T11" fmla="*/ 321 h 352"/>
                  <a:gd name="T12" fmla="*/ 67 w 67"/>
                  <a:gd name="T13" fmla="*/ 32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52">
                    <a:moveTo>
                      <a:pt x="65" y="25"/>
                    </a:moveTo>
                    <a:cubicBezTo>
                      <a:pt x="61" y="11"/>
                      <a:pt x="49" y="0"/>
                      <a:pt x="33" y="0"/>
                    </a:cubicBezTo>
                    <a:cubicBezTo>
                      <a:pt x="15" y="0"/>
                      <a:pt x="0" y="15"/>
                      <a:pt x="0" y="34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0" y="337"/>
                      <a:pt x="15" y="352"/>
                      <a:pt x="33" y="352"/>
                    </a:cubicBezTo>
                    <a:cubicBezTo>
                      <a:pt x="51" y="352"/>
                      <a:pt x="65" y="338"/>
                      <a:pt x="67" y="321"/>
                    </a:cubicBezTo>
                    <a:cubicBezTo>
                      <a:pt x="67" y="321"/>
                      <a:pt x="67" y="321"/>
                      <a:pt x="67" y="321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Freeform 24"/>
              <p:cNvSpPr>
                <a:spLocks/>
              </p:cNvSpPr>
              <p:nvPr/>
            </p:nvSpPr>
            <p:spPr bwMode="auto">
              <a:xfrm>
                <a:off x="-3697288" y="4108450"/>
                <a:ext cx="1049338" cy="1911350"/>
              </a:xfrm>
              <a:custGeom>
                <a:avLst/>
                <a:gdLst>
                  <a:gd name="T0" fmla="*/ 0 w 118"/>
                  <a:gd name="T1" fmla="*/ 176 h 215"/>
                  <a:gd name="T2" fmla="*/ 39 w 118"/>
                  <a:gd name="T3" fmla="*/ 215 h 215"/>
                  <a:gd name="T4" fmla="*/ 77 w 118"/>
                  <a:gd name="T5" fmla="*/ 184 h 215"/>
                  <a:gd name="T6" fmla="*/ 77 w 118"/>
                  <a:gd name="T7" fmla="*/ 184 h 215"/>
                  <a:gd name="T8" fmla="*/ 106 w 118"/>
                  <a:gd name="T9" fmla="*/ 146 h 215"/>
                  <a:gd name="T10" fmla="*/ 99 w 118"/>
                  <a:gd name="T11" fmla="*/ 124 h 215"/>
                  <a:gd name="T12" fmla="*/ 99 w 118"/>
                  <a:gd name="T13" fmla="*/ 123 h 215"/>
                  <a:gd name="T14" fmla="*/ 118 w 118"/>
                  <a:gd name="T15" fmla="*/ 91 h 215"/>
                  <a:gd name="T16" fmla="*/ 107 w 118"/>
                  <a:gd name="T17" fmla="*/ 66 h 215"/>
                  <a:gd name="T18" fmla="*/ 108 w 118"/>
                  <a:gd name="T19" fmla="*/ 65 h 215"/>
                  <a:gd name="T20" fmla="*/ 114 w 118"/>
                  <a:gd name="T21" fmla="*/ 43 h 215"/>
                  <a:gd name="T22" fmla="*/ 72 w 118"/>
                  <a:gd name="T23" fmla="*/ 0 h 215"/>
                  <a:gd name="T24" fmla="*/ 30 w 118"/>
                  <a:gd name="T25" fmla="*/ 4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" h="215">
                    <a:moveTo>
                      <a:pt x="0" y="176"/>
                    </a:moveTo>
                    <a:cubicBezTo>
                      <a:pt x="0" y="197"/>
                      <a:pt x="18" y="215"/>
                      <a:pt x="39" y="215"/>
                    </a:cubicBezTo>
                    <a:cubicBezTo>
                      <a:pt x="58" y="215"/>
                      <a:pt x="73" y="201"/>
                      <a:pt x="77" y="184"/>
                    </a:cubicBezTo>
                    <a:cubicBezTo>
                      <a:pt x="77" y="184"/>
                      <a:pt x="77" y="184"/>
                      <a:pt x="77" y="184"/>
                    </a:cubicBezTo>
                    <a:cubicBezTo>
                      <a:pt x="94" y="179"/>
                      <a:pt x="106" y="164"/>
                      <a:pt x="106" y="146"/>
                    </a:cubicBezTo>
                    <a:cubicBezTo>
                      <a:pt x="106" y="138"/>
                      <a:pt x="103" y="130"/>
                      <a:pt x="99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10" y="117"/>
                      <a:pt x="118" y="105"/>
                      <a:pt x="118" y="91"/>
                    </a:cubicBezTo>
                    <a:cubicBezTo>
                      <a:pt x="118" y="82"/>
                      <a:pt x="114" y="73"/>
                      <a:pt x="107" y="66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12" y="58"/>
                      <a:pt x="114" y="51"/>
                      <a:pt x="114" y="43"/>
                    </a:cubicBezTo>
                    <a:cubicBezTo>
                      <a:pt x="114" y="19"/>
                      <a:pt x="95" y="0"/>
                      <a:pt x="72" y="0"/>
                    </a:cubicBezTo>
                    <a:cubicBezTo>
                      <a:pt x="49" y="0"/>
                      <a:pt x="30" y="19"/>
                      <a:pt x="30" y="43"/>
                    </a:cubicBezTo>
                  </a:path>
                </a:pathLst>
              </a:custGeom>
              <a:noFill/>
              <a:ln w="12700" cap="flat">
                <a:solidFill>
                  <a:schemeClr val="tx1">
                    <a:alpha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20" name="Title 8"/>
          <p:cNvSpPr txBox="1">
            <a:spLocks/>
          </p:cNvSpPr>
          <p:nvPr/>
        </p:nvSpPr>
        <p:spPr>
          <a:xfrm>
            <a:off x="241418" y="2743418"/>
            <a:ext cx="290910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sz="1600" b="0" dirty="0">
                <a:solidFill>
                  <a:prstClr val="white"/>
                </a:solidFill>
              </a:rPr>
              <a:t>Standard building brick services provide standardized platform capabilities</a:t>
            </a:r>
            <a:endParaRPr lang="en-US" sz="1600" b="0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06454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1000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9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100000" autoRev="1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" presetClass="emph" presetSubtype="0" accel="100000" autoRev="1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45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7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7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7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7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7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7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7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2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25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7778E-7 -2.22222E-6 L 0.03681 -2.22222E-6 " pathEditMode="relative" rAng="0" ptsTypes="AA">
                                      <p:cBhvr>
                                        <p:cTn id="77" dur="500" spd="-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1" dur="500" fill="hold"/>
                                        <p:tgtEl>
                                          <p:spTgt spid="10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6" presetClass="emp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83" dur="500" fill="hold"/>
                                        <p:tgtEl>
                                          <p:spTgt spid="100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84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7" dur="500" fill="hold"/>
                                        <p:tgtEl>
                                          <p:spTgt spid="15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6" presetClass="emp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89" dur="500" fill="hold"/>
                                        <p:tgtEl>
                                          <p:spTgt spid="150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3" dur="500" fill="hold"/>
                                        <p:tgtEl>
                                          <p:spTgt spid="17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6" presetClass="emp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95" dur="500" fill="hold"/>
                                        <p:tgtEl>
                                          <p:spTgt spid="174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9" dur="500" fill="hold"/>
                                        <p:tgtEl>
                                          <p:spTgt spid="19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6" presetClass="emp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101" dur="500" fill="hold"/>
                                        <p:tgtEl>
                                          <p:spTgt spid="197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4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5" grpId="0"/>
      <p:bldP spid="95" grpId="1"/>
      <p:bldP spid="222" grpId="0" animBg="1"/>
      <p:bldP spid="223" grpId="0" animBg="1"/>
      <p:bldP spid="223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5846421" y="3654248"/>
            <a:ext cx="1003710" cy="1003710"/>
            <a:chOff x="5846421" y="3654248"/>
            <a:chExt cx="1003710" cy="1003710"/>
          </a:xfrm>
        </p:grpSpPr>
        <p:grpSp>
          <p:nvGrpSpPr>
            <p:cNvPr id="3" name="Group 2"/>
            <p:cNvGrpSpPr/>
            <p:nvPr/>
          </p:nvGrpSpPr>
          <p:grpSpPr>
            <a:xfrm>
              <a:off x="5846421" y="3654248"/>
              <a:ext cx="1003710" cy="1003710"/>
              <a:chOff x="5595520" y="3991683"/>
              <a:chExt cx="782498" cy="782498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5595520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5701340" y="412118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3" name="Picture 10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492" y="3951270"/>
              <a:ext cx="514403" cy="514403"/>
            </a:xfrm>
            <a:prstGeom prst="rect">
              <a:avLst/>
            </a:prstGeom>
          </p:spPr>
        </p:pic>
      </p:grpSp>
      <p:sp>
        <p:nvSpPr>
          <p:cNvPr id="105" name="TextBox 104"/>
          <p:cNvSpPr txBox="1"/>
          <p:nvPr/>
        </p:nvSpPr>
        <p:spPr>
          <a:xfrm>
            <a:off x="5906240" y="4617422"/>
            <a:ext cx="899203" cy="16094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SNS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3626060" y="3179328"/>
            <a:ext cx="1003710" cy="1003710"/>
            <a:chOff x="3626060" y="3179328"/>
            <a:chExt cx="1003710" cy="1003710"/>
          </a:xfrm>
        </p:grpSpPr>
        <p:grpSp>
          <p:nvGrpSpPr>
            <p:cNvPr id="12" name="Group 11"/>
            <p:cNvGrpSpPr/>
            <p:nvPr/>
          </p:nvGrpSpPr>
          <p:grpSpPr>
            <a:xfrm>
              <a:off x="3626060" y="3179328"/>
              <a:ext cx="1003710" cy="1003710"/>
              <a:chOff x="3318451" y="3991683"/>
              <a:chExt cx="782498" cy="782498"/>
            </a:xfrm>
          </p:grpSpPr>
          <p:sp>
            <p:nvSpPr>
              <p:cNvPr id="71" name="Oval 70"/>
              <p:cNvSpPr/>
              <p:nvPr/>
            </p:nvSpPr>
            <p:spPr>
              <a:xfrm>
                <a:off x="3318451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3424271" y="4119570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7" name="Picture 10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92614" y="3438487"/>
              <a:ext cx="459814" cy="551776"/>
            </a:xfrm>
            <a:prstGeom prst="rect">
              <a:avLst/>
            </a:prstGeom>
          </p:spPr>
        </p:pic>
      </p:grpSp>
      <p:sp>
        <p:nvSpPr>
          <p:cNvPr id="108" name="TextBox 107"/>
          <p:cNvSpPr txBox="1"/>
          <p:nvPr/>
        </p:nvSpPr>
        <p:spPr>
          <a:xfrm>
            <a:off x="3728758" y="4149690"/>
            <a:ext cx="819805" cy="16257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S3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155166" y="1108084"/>
            <a:ext cx="1003710" cy="1003710"/>
            <a:chOff x="3155166" y="1108084"/>
            <a:chExt cx="1003710" cy="1003710"/>
          </a:xfrm>
        </p:grpSpPr>
        <p:grpSp>
          <p:nvGrpSpPr>
            <p:cNvPr id="19" name="Group 18"/>
            <p:cNvGrpSpPr/>
            <p:nvPr/>
          </p:nvGrpSpPr>
          <p:grpSpPr>
            <a:xfrm>
              <a:off x="3155166" y="1108084"/>
              <a:ext cx="1003710" cy="1003710"/>
              <a:chOff x="1273940" y="2551305"/>
              <a:chExt cx="782498" cy="78249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1" name="Picture 10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1589" y="1391982"/>
              <a:ext cx="443748" cy="532498"/>
            </a:xfrm>
            <a:prstGeom prst="rect">
              <a:avLst/>
            </a:prstGeom>
          </p:spPr>
        </p:pic>
      </p:grpSp>
      <p:sp>
        <p:nvSpPr>
          <p:cNvPr id="102" name="TextBox 101"/>
          <p:cNvSpPr txBox="1"/>
          <p:nvPr/>
        </p:nvSpPr>
        <p:spPr>
          <a:xfrm>
            <a:off x="3202893" y="2066394"/>
            <a:ext cx="894752" cy="33168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API Gateway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236929" y="128790"/>
            <a:ext cx="1003710" cy="1003710"/>
            <a:chOff x="6236929" y="128790"/>
            <a:chExt cx="1003710" cy="1003710"/>
          </a:xfrm>
        </p:grpSpPr>
        <p:grpSp>
          <p:nvGrpSpPr>
            <p:cNvPr id="6" name="Group 5"/>
            <p:cNvGrpSpPr/>
            <p:nvPr/>
          </p:nvGrpSpPr>
          <p:grpSpPr>
            <a:xfrm>
              <a:off x="6236929" y="128790"/>
              <a:ext cx="1003710" cy="1003710"/>
              <a:chOff x="6751573" y="664698"/>
              <a:chExt cx="782498" cy="782498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21584" y="361451"/>
              <a:ext cx="448932" cy="538718"/>
            </a:xfrm>
            <a:prstGeom prst="rect">
              <a:avLst/>
            </a:prstGeom>
          </p:spPr>
        </p:pic>
      </p:grpSp>
      <p:sp>
        <p:nvSpPr>
          <p:cNvPr id="121" name="TextBox 120"/>
          <p:cNvSpPr txBox="1"/>
          <p:nvPr/>
        </p:nvSpPr>
        <p:spPr>
          <a:xfrm>
            <a:off x="6425705" y="1058085"/>
            <a:ext cx="623026" cy="33308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>
                <a:solidFill>
                  <a:prstClr val="white"/>
                </a:solidFill>
              </a:rPr>
              <a:t>SQS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748163" y="2821224"/>
            <a:ext cx="1003710" cy="1003710"/>
            <a:chOff x="6972723" y="1924148"/>
            <a:chExt cx="782498" cy="782498"/>
          </a:xfrm>
        </p:grpSpPr>
        <p:sp>
          <p:nvSpPr>
            <p:cNvPr id="78" name="Oval 77"/>
            <p:cNvSpPr/>
            <p:nvPr/>
          </p:nvSpPr>
          <p:spPr>
            <a:xfrm>
              <a:off x="6972723" y="192414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7086600" y="2029968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97" name="Picture 9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2492" y="3072875"/>
            <a:ext cx="435053" cy="522063"/>
          </a:xfrm>
          <a:prstGeom prst="rect">
            <a:avLst/>
          </a:prstGeom>
        </p:spPr>
      </p:pic>
      <p:sp>
        <p:nvSpPr>
          <p:cNvPr id="99" name="TextBox 98"/>
          <p:cNvSpPr txBox="1"/>
          <p:nvPr/>
        </p:nvSpPr>
        <p:spPr>
          <a:xfrm>
            <a:off x="7884258" y="3756575"/>
            <a:ext cx="731520" cy="306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Kinesis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7514207" y="1143273"/>
            <a:ext cx="1003710" cy="1003710"/>
            <a:chOff x="7514207" y="1143273"/>
            <a:chExt cx="1003710" cy="1003710"/>
          </a:xfrm>
        </p:grpSpPr>
        <p:grpSp>
          <p:nvGrpSpPr>
            <p:cNvPr id="110" name="Group 109"/>
            <p:cNvGrpSpPr/>
            <p:nvPr/>
          </p:nvGrpSpPr>
          <p:grpSpPr>
            <a:xfrm>
              <a:off x="7514207" y="1143273"/>
              <a:ext cx="1003710" cy="1003710"/>
              <a:chOff x="6751573" y="664698"/>
              <a:chExt cx="782498" cy="782498"/>
            </a:xfrm>
          </p:grpSpPr>
          <p:sp>
            <p:nvSpPr>
              <p:cNvPr id="112" name="Oval 111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5" name="Picture 11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92698" y="1411738"/>
              <a:ext cx="454692" cy="503660"/>
            </a:xfrm>
            <a:prstGeom prst="rect">
              <a:avLst/>
            </a:prstGeom>
          </p:spPr>
        </p:pic>
      </p:grpSp>
      <p:sp>
        <p:nvSpPr>
          <p:cNvPr id="117" name="TextBox 116"/>
          <p:cNvSpPr txBox="1"/>
          <p:nvPr/>
        </p:nvSpPr>
        <p:spPr>
          <a:xfrm>
            <a:off x="7578028" y="2086934"/>
            <a:ext cx="894752" cy="33960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 err="1">
                <a:solidFill>
                  <a:prstClr val="white"/>
                </a:solidFill>
              </a:rPr>
              <a:t>DynamoDB</a:t>
            </a:r>
            <a:endParaRPr lang="en-US" b="1" dirty="0">
              <a:solidFill>
                <a:prstClr val="white"/>
              </a:solidFill>
            </a:endParaRPr>
          </a:p>
        </p:txBody>
      </p:sp>
      <p:cxnSp>
        <p:nvCxnSpPr>
          <p:cNvPr id="52" name="arrow_5"/>
          <p:cNvCxnSpPr>
            <a:cxnSpLocks/>
          </p:cNvCxnSpPr>
          <p:nvPr/>
        </p:nvCxnSpPr>
        <p:spPr>
          <a:xfrm flipV="1">
            <a:off x="4038961" y="1183087"/>
            <a:ext cx="746922" cy="30768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arrow_5"/>
          <p:cNvCxnSpPr>
            <a:cxnSpLocks/>
          </p:cNvCxnSpPr>
          <p:nvPr/>
        </p:nvCxnSpPr>
        <p:spPr>
          <a:xfrm>
            <a:off x="4026492" y="1820480"/>
            <a:ext cx="562843" cy="415683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arrow_5"/>
          <p:cNvCxnSpPr>
            <a:cxnSpLocks/>
          </p:cNvCxnSpPr>
          <p:nvPr/>
        </p:nvCxnSpPr>
        <p:spPr>
          <a:xfrm>
            <a:off x="5210295" y="2594458"/>
            <a:ext cx="601129" cy="21374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arrow_5"/>
          <p:cNvCxnSpPr>
            <a:cxnSpLocks/>
          </p:cNvCxnSpPr>
          <p:nvPr/>
        </p:nvCxnSpPr>
        <p:spPr>
          <a:xfrm flipH="1">
            <a:off x="4329316" y="2747534"/>
            <a:ext cx="381362" cy="60671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arrow_5"/>
          <p:cNvCxnSpPr>
            <a:cxnSpLocks/>
          </p:cNvCxnSpPr>
          <p:nvPr/>
        </p:nvCxnSpPr>
        <p:spPr>
          <a:xfrm>
            <a:off x="5399727" y="1226422"/>
            <a:ext cx="541706" cy="34669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arrow_5"/>
          <p:cNvCxnSpPr>
            <a:cxnSpLocks/>
          </p:cNvCxnSpPr>
          <p:nvPr/>
        </p:nvCxnSpPr>
        <p:spPr>
          <a:xfrm flipV="1">
            <a:off x="5399727" y="702051"/>
            <a:ext cx="931735" cy="24991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arrow_5"/>
          <p:cNvCxnSpPr>
            <a:cxnSpLocks/>
          </p:cNvCxnSpPr>
          <p:nvPr/>
        </p:nvCxnSpPr>
        <p:spPr>
          <a:xfrm>
            <a:off x="6236929" y="3258850"/>
            <a:ext cx="90199" cy="524426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4" name="arrow_5"/>
          <p:cNvCxnSpPr>
            <a:cxnSpLocks/>
          </p:cNvCxnSpPr>
          <p:nvPr/>
        </p:nvCxnSpPr>
        <p:spPr>
          <a:xfrm>
            <a:off x="6461471" y="3042222"/>
            <a:ext cx="1373767" cy="24701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arrow_5"/>
          <p:cNvCxnSpPr>
            <a:cxnSpLocks/>
          </p:cNvCxnSpPr>
          <p:nvPr/>
        </p:nvCxnSpPr>
        <p:spPr>
          <a:xfrm flipH="1">
            <a:off x="6153782" y="2111155"/>
            <a:ext cx="36199" cy="49336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arrow_5"/>
          <p:cNvCxnSpPr>
            <a:cxnSpLocks/>
          </p:cNvCxnSpPr>
          <p:nvPr/>
        </p:nvCxnSpPr>
        <p:spPr>
          <a:xfrm flipV="1">
            <a:off x="6292459" y="953403"/>
            <a:ext cx="169012" cy="51137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arrow_5"/>
          <p:cNvCxnSpPr>
            <a:cxnSpLocks/>
          </p:cNvCxnSpPr>
          <p:nvPr/>
        </p:nvCxnSpPr>
        <p:spPr>
          <a:xfrm flipV="1">
            <a:off x="6530809" y="1703125"/>
            <a:ext cx="1083413" cy="52003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3" name="arrow_5"/>
          <p:cNvCxnSpPr>
            <a:cxnSpLocks/>
          </p:cNvCxnSpPr>
          <p:nvPr/>
        </p:nvCxnSpPr>
        <p:spPr>
          <a:xfrm>
            <a:off x="6423914" y="2003591"/>
            <a:ext cx="1454660" cy="113397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5" name="arrow_5"/>
          <p:cNvCxnSpPr>
            <a:cxnSpLocks/>
          </p:cNvCxnSpPr>
          <p:nvPr/>
        </p:nvCxnSpPr>
        <p:spPr>
          <a:xfrm flipV="1">
            <a:off x="6431136" y="1915473"/>
            <a:ext cx="1261091" cy="84072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9" name="FADER"/>
          <p:cNvSpPr/>
          <p:nvPr/>
        </p:nvSpPr>
        <p:spPr>
          <a:xfrm>
            <a:off x="0" y="-33721"/>
            <a:ext cx="9143999" cy="5143500"/>
          </a:xfrm>
          <a:prstGeom prst="rect">
            <a:avLst/>
          </a:prstGeom>
          <a:gradFill>
            <a:gsLst>
              <a:gs pos="7000">
                <a:schemeClr val="accent1">
                  <a:alpha val="85000"/>
                </a:schemeClr>
              </a:gs>
              <a:gs pos="84000">
                <a:schemeClr val="accent2">
                  <a:alpha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5807887" y="1388980"/>
            <a:ext cx="782498" cy="782498"/>
            <a:chOff x="1457602" y="1423888"/>
            <a:chExt cx="782498" cy="782498"/>
          </a:xfrm>
        </p:grpSpPr>
        <p:sp>
          <p:nvSpPr>
            <p:cNvPr id="61" name="Oval 60"/>
            <p:cNvSpPr/>
            <p:nvPr/>
          </p:nvSpPr>
          <p:spPr>
            <a:xfrm>
              <a:off x="1457602" y="142388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1563624" y="152704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528135" y="2067125"/>
            <a:ext cx="782498" cy="782498"/>
            <a:chOff x="1612024" y="3422636"/>
            <a:chExt cx="782498" cy="782498"/>
          </a:xfrm>
        </p:grpSpPr>
        <p:sp>
          <p:nvSpPr>
            <p:cNvPr id="68" name="Oval 67"/>
            <p:cNvSpPr/>
            <p:nvPr/>
          </p:nvSpPr>
          <p:spPr>
            <a:xfrm>
              <a:off x="1612024" y="3422636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1691649" y="353083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523"/>
                </a:gs>
                <a:gs pos="100000">
                  <a:srgbClr val="F49322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767452" y="2538029"/>
            <a:ext cx="782498" cy="782498"/>
            <a:chOff x="6751573" y="3660524"/>
            <a:chExt cx="782498" cy="782498"/>
          </a:xfrm>
        </p:grpSpPr>
        <p:sp>
          <p:nvSpPr>
            <p:cNvPr id="73" name="Oval 72"/>
            <p:cNvSpPr/>
            <p:nvPr/>
          </p:nvSpPr>
          <p:spPr>
            <a:xfrm>
              <a:off x="6751573" y="366052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6839904" y="3766344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322"/>
                </a:gs>
                <a:gs pos="100000">
                  <a:srgbClr val="F49221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234230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 Functions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4716621" y="685695"/>
            <a:ext cx="782498" cy="782498"/>
            <a:chOff x="1457602" y="1423888"/>
            <a:chExt cx="782498" cy="782498"/>
          </a:xfrm>
        </p:grpSpPr>
        <p:sp>
          <p:nvSpPr>
            <p:cNvPr id="94" name="Oval 93"/>
            <p:cNvSpPr/>
            <p:nvPr/>
          </p:nvSpPr>
          <p:spPr>
            <a:xfrm>
              <a:off x="1457602" y="142388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1563624" y="152704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139" name="BL_1_1"/>
          <p:cNvSpPr/>
          <p:nvPr/>
        </p:nvSpPr>
        <p:spPr>
          <a:xfrm rot="323661">
            <a:off x="4893298" y="792225"/>
            <a:ext cx="512262" cy="284861"/>
          </a:xfrm>
          <a:custGeom>
            <a:avLst/>
            <a:gdLst>
              <a:gd name="connsiteX0" fmla="*/ 201264 w 512262"/>
              <a:gd name="connsiteY0" fmla="*/ 1284 h 284861"/>
              <a:gd name="connsiteX1" fmla="*/ 512262 w 512262"/>
              <a:gd name="connsiteY1" fmla="*/ 258616 h 284861"/>
              <a:gd name="connsiteX2" fmla="*/ 512096 w 512262"/>
              <a:gd name="connsiteY2" fmla="*/ 284861 h 284861"/>
              <a:gd name="connsiteX3" fmla="*/ 221606 w 512262"/>
              <a:gd name="connsiteY3" fmla="*/ 284861 h 284861"/>
              <a:gd name="connsiteX4" fmla="*/ 0 w 512262"/>
              <a:gd name="connsiteY4" fmla="*/ 115569 h 284861"/>
              <a:gd name="connsiteX5" fmla="*/ 8188 w 512262"/>
              <a:gd name="connsiteY5" fmla="*/ 103488 h 284861"/>
              <a:gd name="connsiteX6" fmla="*/ 201264 w 512262"/>
              <a:gd name="connsiteY6" fmla="*/ 1284 h 28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2262" h="284861">
                <a:moveTo>
                  <a:pt x="201264" y="1284"/>
                </a:moveTo>
                <a:cubicBezTo>
                  <a:pt x="358204" y="-13535"/>
                  <a:pt x="497443" y="101676"/>
                  <a:pt x="512262" y="258616"/>
                </a:cubicBezTo>
                <a:lnTo>
                  <a:pt x="512096" y="284861"/>
                </a:lnTo>
                <a:lnTo>
                  <a:pt x="221606" y="284861"/>
                </a:lnTo>
                <a:lnTo>
                  <a:pt x="0" y="115569"/>
                </a:lnTo>
                <a:lnTo>
                  <a:pt x="8188" y="103488"/>
                </a:lnTo>
                <a:cubicBezTo>
                  <a:pt x="54757" y="47209"/>
                  <a:pt x="122794" y="8694"/>
                  <a:pt x="201264" y="1284"/>
                </a:cubicBezTo>
                <a:close/>
              </a:path>
            </a:pathLst>
          </a:custGeom>
          <a:solidFill>
            <a:srgbClr val="F59B25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0" name="BL_1_2"/>
          <p:cNvSpPr/>
          <p:nvPr/>
        </p:nvSpPr>
        <p:spPr>
          <a:xfrm rot="323661">
            <a:off x="5083245" y="1086029"/>
            <a:ext cx="294895" cy="284752"/>
          </a:xfrm>
          <a:custGeom>
            <a:avLst/>
            <a:gdLst>
              <a:gd name="connsiteX0" fmla="*/ 0 w 300533"/>
              <a:gd name="connsiteY0" fmla="*/ 0 h 292425"/>
              <a:gd name="connsiteX1" fmla="*/ 10043 w 300533"/>
              <a:gd name="connsiteY1" fmla="*/ 7673 h 292425"/>
              <a:gd name="connsiteX2" fmla="*/ 300533 w 300533"/>
              <a:gd name="connsiteY2" fmla="*/ 7673 h 292425"/>
              <a:gd name="connsiteX3" fmla="*/ 300334 w 300533"/>
              <a:gd name="connsiteY3" fmla="*/ 39242 h 292425"/>
              <a:gd name="connsiteX4" fmla="*/ 43368 w 300533"/>
              <a:gd name="connsiteY4" fmla="*/ 292425 h 292425"/>
              <a:gd name="connsiteX5" fmla="*/ 43107 w 300533"/>
              <a:gd name="connsiteY5" fmla="*/ 292423 h 292425"/>
              <a:gd name="connsiteX6" fmla="*/ 0 w 300533"/>
              <a:gd name="connsiteY6" fmla="*/ 0 h 292425"/>
              <a:gd name="connsiteX0" fmla="*/ 0 w 294895"/>
              <a:gd name="connsiteY0" fmla="*/ 1362 h 284752"/>
              <a:gd name="connsiteX1" fmla="*/ 4405 w 294895"/>
              <a:gd name="connsiteY1" fmla="*/ 0 h 284752"/>
              <a:gd name="connsiteX2" fmla="*/ 294895 w 294895"/>
              <a:gd name="connsiteY2" fmla="*/ 0 h 284752"/>
              <a:gd name="connsiteX3" fmla="*/ 294696 w 294895"/>
              <a:gd name="connsiteY3" fmla="*/ 31569 h 284752"/>
              <a:gd name="connsiteX4" fmla="*/ 37730 w 294895"/>
              <a:gd name="connsiteY4" fmla="*/ 284752 h 284752"/>
              <a:gd name="connsiteX5" fmla="*/ 37469 w 294895"/>
              <a:gd name="connsiteY5" fmla="*/ 284750 h 284752"/>
              <a:gd name="connsiteX6" fmla="*/ 0 w 294895"/>
              <a:gd name="connsiteY6" fmla="*/ 1362 h 28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895" h="284752">
                <a:moveTo>
                  <a:pt x="0" y="1362"/>
                </a:moveTo>
                <a:lnTo>
                  <a:pt x="4405" y="0"/>
                </a:lnTo>
                <a:lnTo>
                  <a:pt x="294895" y="0"/>
                </a:lnTo>
                <a:cubicBezTo>
                  <a:pt x="294829" y="10523"/>
                  <a:pt x="294762" y="21046"/>
                  <a:pt x="294696" y="31569"/>
                </a:cubicBezTo>
                <a:cubicBezTo>
                  <a:pt x="280427" y="163560"/>
                  <a:pt x="175052" y="271785"/>
                  <a:pt x="37730" y="284752"/>
                </a:cubicBezTo>
                <a:lnTo>
                  <a:pt x="37469" y="284750"/>
                </a:lnTo>
                <a:lnTo>
                  <a:pt x="0" y="1362"/>
                </a:lnTo>
                <a:close/>
              </a:path>
            </a:pathLst>
          </a:custGeom>
          <a:solidFill>
            <a:srgbClr val="F59B25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1" name="BL_1_3"/>
          <p:cNvSpPr/>
          <p:nvPr/>
        </p:nvSpPr>
        <p:spPr>
          <a:xfrm rot="323661">
            <a:off x="4817826" y="892105"/>
            <a:ext cx="312022" cy="454043"/>
          </a:xfrm>
          <a:custGeom>
            <a:avLst/>
            <a:gdLst>
              <a:gd name="connsiteX0" fmla="*/ 57352 w 312022"/>
              <a:gd name="connsiteY0" fmla="*/ 0 h 454043"/>
              <a:gd name="connsiteX1" fmla="*/ 268915 w 312022"/>
              <a:gd name="connsiteY1" fmla="*/ 161620 h 454043"/>
              <a:gd name="connsiteX2" fmla="*/ 312022 w 312022"/>
              <a:gd name="connsiteY2" fmla="*/ 454043 h 454043"/>
              <a:gd name="connsiteX3" fmla="*/ 254469 w 312022"/>
              <a:gd name="connsiteY3" fmla="*/ 453679 h 454043"/>
              <a:gd name="connsiteX4" fmla="*/ 1284 w 312022"/>
              <a:gd name="connsiteY4" fmla="*/ 196714 h 454043"/>
              <a:gd name="connsiteX5" fmla="*/ 34814 w 312022"/>
              <a:gd name="connsiteY5" fmla="*/ 33252 h 454043"/>
              <a:gd name="connsiteX6" fmla="*/ 57352 w 312022"/>
              <a:gd name="connsiteY6" fmla="*/ 0 h 454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022" h="454043">
                <a:moveTo>
                  <a:pt x="57352" y="0"/>
                </a:moveTo>
                <a:lnTo>
                  <a:pt x="268915" y="161620"/>
                </a:lnTo>
                <a:lnTo>
                  <a:pt x="312022" y="454043"/>
                </a:lnTo>
                <a:lnTo>
                  <a:pt x="254469" y="453679"/>
                </a:lnTo>
                <a:cubicBezTo>
                  <a:pt x="122478" y="439410"/>
                  <a:pt x="14252" y="334036"/>
                  <a:pt x="1284" y="196714"/>
                </a:cubicBezTo>
                <a:cubicBezTo>
                  <a:pt x="-4272" y="137861"/>
                  <a:pt x="8455" y="81498"/>
                  <a:pt x="34814" y="33252"/>
                </a:cubicBezTo>
                <a:lnTo>
                  <a:pt x="57352" y="0"/>
                </a:lnTo>
                <a:close/>
              </a:path>
            </a:pathLst>
          </a:custGeom>
          <a:solidFill>
            <a:srgbClr val="F59B25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2" name="BL_2_1"/>
          <p:cNvSpPr/>
          <p:nvPr/>
        </p:nvSpPr>
        <p:spPr>
          <a:xfrm rot="181298">
            <a:off x="6190429" y="1501298"/>
            <a:ext cx="299950" cy="285415"/>
          </a:xfrm>
          <a:custGeom>
            <a:avLst/>
            <a:gdLst>
              <a:gd name="connsiteX0" fmla="*/ 0 w 299950"/>
              <a:gd name="connsiteY0" fmla="*/ 0 h 285415"/>
              <a:gd name="connsiteX1" fmla="*/ 50625 w 299950"/>
              <a:gd name="connsiteY1" fmla="*/ 1786 h 285415"/>
              <a:gd name="connsiteX2" fmla="*/ 291189 w 299950"/>
              <a:gd name="connsiteY2" fmla="*/ 212846 h 285415"/>
              <a:gd name="connsiteX3" fmla="*/ 299950 w 299950"/>
              <a:gd name="connsiteY3" fmla="*/ 269582 h 285415"/>
              <a:gd name="connsiteX4" fmla="*/ 0 w 299950"/>
              <a:gd name="connsiteY4" fmla="*/ 285415 h 285415"/>
              <a:gd name="connsiteX5" fmla="*/ 0 w 299950"/>
              <a:gd name="connsiteY5" fmla="*/ 0 h 285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9950" h="285415">
                <a:moveTo>
                  <a:pt x="0" y="0"/>
                </a:moveTo>
                <a:lnTo>
                  <a:pt x="50625" y="1786"/>
                </a:lnTo>
                <a:cubicBezTo>
                  <a:pt x="166342" y="16212"/>
                  <a:pt x="261935" y="100425"/>
                  <a:pt x="291189" y="212846"/>
                </a:cubicBezTo>
                <a:lnTo>
                  <a:pt x="299950" y="269582"/>
                </a:lnTo>
                <a:lnTo>
                  <a:pt x="0" y="285415"/>
                </a:lnTo>
                <a:lnTo>
                  <a:pt x="0" y="0"/>
                </a:lnTo>
                <a:close/>
              </a:path>
            </a:pathLst>
          </a:custGeom>
          <a:solidFill>
            <a:srgbClr val="F59A24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3" name="BL_2_4"/>
          <p:cNvSpPr/>
          <p:nvPr/>
        </p:nvSpPr>
        <p:spPr>
          <a:xfrm rot="181298">
            <a:off x="5921661" y="1486448"/>
            <a:ext cx="270032" cy="299671"/>
          </a:xfrm>
          <a:custGeom>
            <a:avLst/>
            <a:gdLst>
              <a:gd name="connsiteX0" fmla="*/ 269967 w 270032"/>
              <a:gd name="connsiteY0" fmla="*/ 0 h 299671"/>
              <a:gd name="connsiteX1" fmla="*/ 270032 w 270032"/>
              <a:gd name="connsiteY1" fmla="*/ 2 h 299671"/>
              <a:gd name="connsiteX2" fmla="*/ 270032 w 270032"/>
              <a:gd name="connsiteY2" fmla="*/ 285417 h 299671"/>
              <a:gd name="connsiteX3" fmla="*/ 0 w 270032"/>
              <a:gd name="connsiteY3" fmla="*/ 299671 h 299671"/>
              <a:gd name="connsiteX4" fmla="*/ 2739 w 270032"/>
              <a:gd name="connsiteY4" fmla="*/ 242328 h 299671"/>
              <a:gd name="connsiteX5" fmla="*/ 269967 w 270032"/>
              <a:gd name="connsiteY5" fmla="*/ 0 h 29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0032" h="299671">
                <a:moveTo>
                  <a:pt x="269967" y="0"/>
                </a:moveTo>
                <a:lnTo>
                  <a:pt x="270032" y="2"/>
                </a:lnTo>
                <a:lnTo>
                  <a:pt x="270032" y="285417"/>
                </a:lnTo>
                <a:lnTo>
                  <a:pt x="0" y="299671"/>
                </a:lnTo>
                <a:lnTo>
                  <a:pt x="2739" y="242328"/>
                </a:lnTo>
                <a:cubicBezTo>
                  <a:pt x="22461" y="111041"/>
                  <a:pt x="132225" y="7271"/>
                  <a:pt x="269967" y="0"/>
                </a:cubicBezTo>
                <a:close/>
              </a:path>
            </a:pathLst>
          </a:custGeom>
          <a:solidFill>
            <a:srgbClr val="F59A24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4" name="BL_2_3"/>
          <p:cNvSpPr/>
          <p:nvPr/>
        </p:nvSpPr>
        <p:spPr>
          <a:xfrm rot="18865133">
            <a:off x="5882845" y="1710097"/>
            <a:ext cx="280283" cy="198590"/>
          </a:xfrm>
          <a:custGeom>
            <a:avLst/>
            <a:gdLst>
              <a:gd name="connsiteX0" fmla="*/ 85682 w 280283"/>
              <a:gd name="connsiteY0" fmla="*/ 0 h 198590"/>
              <a:gd name="connsiteX1" fmla="*/ 280283 w 280283"/>
              <a:gd name="connsiteY1" fmla="*/ 198590 h 198590"/>
              <a:gd name="connsiteX2" fmla="*/ 0 w 280283"/>
              <a:gd name="connsiteY2" fmla="*/ 198590 h 198590"/>
              <a:gd name="connsiteX3" fmla="*/ 5499 w 280283"/>
              <a:gd name="connsiteY3" fmla="*/ 146766 h 198590"/>
              <a:gd name="connsiteX4" fmla="*/ 85364 w 280283"/>
              <a:gd name="connsiteY4" fmla="*/ 255 h 198590"/>
              <a:gd name="connsiteX5" fmla="*/ 85682 w 280283"/>
              <a:gd name="connsiteY5" fmla="*/ 0 h 19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283" h="198590">
                <a:moveTo>
                  <a:pt x="85682" y="0"/>
                </a:moveTo>
                <a:lnTo>
                  <a:pt x="280283" y="198590"/>
                </a:lnTo>
                <a:lnTo>
                  <a:pt x="0" y="198590"/>
                </a:lnTo>
                <a:lnTo>
                  <a:pt x="5499" y="146766"/>
                </a:lnTo>
                <a:cubicBezTo>
                  <a:pt x="16495" y="92900"/>
                  <a:pt x="43142" y="41629"/>
                  <a:pt x="85364" y="255"/>
                </a:cubicBezTo>
                <a:lnTo>
                  <a:pt x="85682" y="0"/>
                </a:lnTo>
                <a:close/>
              </a:path>
            </a:pathLst>
          </a:custGeom>
          <a:solidFill>
            <a:srgbClr val="F59A24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6" name="BL_2_2"/>
          <p:cNvSpPr/>
          <p:nvPr/>
        </p:nvSpPr>
        <p:spPr>
          <a:xfrm rot="18865133">
            <a:off x="6026680" y="1762167"/>
            <a:ext cx="485462" cy="290958"/>
          </a:xfrm>
          <a:custGeom>
            <a:avLst/>
            <a:gdLst>
              <a:gd name="connsiteX0" fmla="*/ 280578 w 485462"/>
              <a:gd name="connsiteY0" fmla="*/ 0 h 290958"/>
              <a:gd name="connsiteX1" fmla="*/ 485462 w 485462"/>
              <a:gd name="connsiteY1" fmla="*/ 209083 h 290958"/>
              <a:gd name="connsiteX2" fmla="*/ 485201 w 485462"/>
              <a:gd name="connsiteY2" fmla="*/ 209395 h 290958"/>
              <a:gd name="connsiteX3" fmla="*/ 81565 w 485462"/>
              <a:gd name="connsiteY3" fmla="*/ 205301 h 290958"/>
              <a:gd name="connsiteX4" fmla="*/ 15 w 485462"/>
              <a:gd name="connsiteY4" fmla="*/ 2635 h 290958"/>
              <a:gd name="connsiteX5" fmla="*/ 295 w 485462"/>
              <a:gd name="connsiteY5" fmla="*/ 0 h 290958"/>
              <a:gd name="connsiteX6" fmla="*/ 280578 w 485462"/>
              <a:gd name="connsiteY6" fmla="*/ 0 h 290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5462" h="290958">
                <a:moveTo>
                  <a:pt x="280578" y="0"/>
                </a:moveTo>
                <a:lnTo>
                  <a:pt x="485462" y="209083"/>
                </a:lnTo>
                <a:lnTo>
                  <a:pt x="485201" y="209395"/>
                </a:lnTo>
                <a:cubicBezTo>
                  <a:pt x="372610" y="319726"/>
                  <a:pt x="191895" y="317893"/>
                  <a:pt x="81565" y="205301"/>
                </a:cubicBezTo>
                <a:cubicBezTo>
                  <a:pt x="26399" y="149006"/>
                  <a:pt x="-725" y="75679"/>
                  <a:pt x="15" y="2635"/>
                </a:cubicBezTo>
                <a:lnTo>
                  <a:pt x="295" y="0"/>
                </a:lnTo>
                <a:lnTo>
                  <a:pt x="280578" y="0"/>
                </a:lnTo>
                <a:close/>
              </a:path>
            </a:pathLst>
          </a:custGeom>
          <a:solidFill>
            <a:srgbClr val="F59A24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3" name="BL_3_1"/>
          <p:cNvSpPr/>
          <p:nvPr/>
        </p:nvSpPr>
        <p:spPr>
          <a:xfrm rot="1414541">
            <a:off x="6083718" y="2691235"/>
            <a:ext cx="391718" cy="292760"/>
          </a:xfrm>
          <a:custGeom>
            <a:avLst/>
            <a:gdLst>
              <a:gd name="connsiteX0" fmla="*/ 0 w 391718"/>
              <a:gd name="connsiteY0" fmla="*/ 21349 h 292760"/>
              <a:gd name="connsiteX1" fmla="*/ 47116 w 391718"/>
              <a:gd name="connsiteY1" fmla="*/ 6204 h 292760"/>
              <a:gd name="connsiteX2" fmla="*/ 367840 w 391718"/>
              <a:gd name="connsiteY2" fmla="*/ 171341 h 292760"/>
              <a:gd name="connsiteX3" fmla="*/ 391718 w 391718"/>
              <a:gd name="connsiteY3" fmla="*/ 282141 h 292760"/>
              <a:gd name="connsiteX4" fmla="*/ 390804 w 391718"/>
              <a:gd name="connsiteY4" fmla="*/ 292760 h 292760"/>
              <a:gd name="connsiteX5" fmla="*/ 88064 w 391718"/>
              <a:gd name="connsiteY5" fmla="*/ 292760 h 292760"/>
              <a:gd name="connsiteX6" fmla="*/ 0 w 391718"/>
              <a:gd name="connsiteY6" fmla="*/ 21349 h 292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1718" h="292760">
                <a:moveTo>
                  <a:pt x="0" y="21349"/>
                </a:moveTo>
                <a:lnTo>
                  <a:pt x="47116" y="6204"/>
                </a:lnTo>
                <a:cubicBezTo>
                  <a:pt x="176970" y="-21423"/>
                  <a:pt x="312672" y="44921"/>
                  <a:pt x="367840" y="171341"/>
                </a:cubicBezTo>
                <a:cubicBezTo>
                  <a:pt x="383602" y="207462"/>
                  <a:pt x="391298" y="245066"/>
                  <a:pt x="391718" y="282141"/>
                </a:cubicBezTo>
                <a:lnTo>
                  <a:pt x="390804" y="292760"/>
                </a:lnTo>
                <a:lnTo>
                  <a:pt x="88064" y="292760"/>
                </a:lnTo>
                <a:lnTo>
                  <a:pt x="0" y="21349"/>
                </a:lnTo>
                <a:close/>
              </a:path>
            </a:pathLst>
          </a:custGeom>
          <a:solidFill>
            <a:srgbClr val="F49322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4" name="BL_3_3"/>
          <p:cNvSpPr/>
          <p:nvPr/>
        </p:nvSpPr>
        <p:spPr>
          <a:xfrm rot="18783845">
            <a:off x="5759096" y="2717270"/>
            <a:ext cx="498330" cy="271841"/>
          </a:xfrm>
          <a:custGeom>
            <a:avLst/>
            <a:gdLst>
              <a:gd name="connsiteX0" fmla="*/ 493284 w 498330"/>
              <a:gd name="connsiteY0" fmla="*/ 90535 h 271841"/>
              <a:gd name="connsiteX1" fmla="*/ 498330 w 498330"/>
              <a:gd name="connsiteY1" fmla="*/ 97157 h 271841"/>
              <a:gd name="connsiteX2" fmla="*/ 271848 w 498330"/>
              <a:gd name="connsiteY2" fmla="*/ 270722 h 271841"/>
              <a:gd name="connsiteX3" fmla="*/ 272243 w 498330"/>
              <a:gd name="connsiteY3" fmla="*/ 271841 h 271841"/>
              <a:gd name="connsiteX4" fmla="*/ 0 w 498330"/>
              <a:gd name="connsiteY4" fmla="*/ 271841 h 271841"/>
              <a:gd name="connsiteX5" fmla="*/ 6550 w 498330"/>
              <a:gd name="connsiteY5" fmla="*/ 221481 h 271841"/>
              <a:gd name="connsiteX6" fmla="*/ 89858 w 498330"/>
              <a:gd name="connsiteY6" fmla="*/ 76900 h 271841"/>
              <a:gd name="connsiteX7" fmla="*/ 493284 w 498330"/>
              <a:gd name="connsiteY7" fmla="*/ 90535 h 271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8330" h="271841">
                <a:moveTo>
                  <a:pt x="493284" y="90535"/>
                </a:moveTo>
                <a:lnTo>
                  <a:pt x="498330" y="97157"/>
                </a:lnTo>
                <a:lnTo>
                  <a:pt x="271848" y="270722"/>
                </a:lnTo>
                <a:lnTo>
                  <a:pt x="272243" y="271841"/>
                </a:lnTo>
                <a:lnTo>
                  <a:pt x="0" y="271841"/>
                </a:lnTo>
                <a:lnTo>
                  <a:pt x="6550" y="221481"/>
                </a:lnTo>
                <a:cubicBezTo>
                  <a:pt x="18818" y="167891"/>
                  <a:pt x="46669" y="117264"/>
                  <a:pt x="89858" y="76900"/>
                </a:cubicBezTo>
                <a:cubicBezTo>
                  <a:pt x="205026" y="-30738"/>
                  <a:pt x="385646" y="-24634"/>
                  <a:pt x="493284" y="90535"/>
                </a:cubicBezTo>
                <a:close/>
              </a:path>
            </a:pathLst>
          </a:custGeom>
          <a:solidFill>
            <a:srgbClr val="F49322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5" name="BL_3_2"/>
          <p:cNvSpPr/>
          <p:nvPr/>
        </p:nvSpPr>
        <p:spPr>
          <a:xfrm rot="18783845">
            <a:off x="5986959" y="2944663"/>
            <a:ext cx="373524" cy="299019"/>
          </a:xfrm>
          <a:custGeom>
            <a:avLst/>
            <a:gdLst>
              <a:gd name="connsiteX0" fmla="*/ 272920 w 373524"/>
              <a:gd name="connsiteY0" fmla="*/ 0 h 299019"/>
              <a:gd name="connsiteX1" fmla="*/ 373524 w 373524"/>
              <a:gd name="connsiteY1" fmla="*/ 284277 h 299019"/>
              <a:gd name="connsiteX2" fmla="*/ 330448 w 373524"/>
              <a:gd name="connsiteY2" fmla="*/ 295475 h 299019"/>
              <a:gd name="connsiteX3" fmla="*/ 76898 w 373524"/>
              <a:gd name="connsiteY3" fmla="*/ 208485 h 299019"/>
              <a:gd name="connsiteX4" fmla="*/ 164 w 373524"/>
              <a:gd name="connsiteY4" fmla="*/ 3948 h 299019"/>
              <a:gd name="connsiteX5" fmla="*/ 677 w 373524"/>
              <a:gd name="connsiteY5" fmla="*/ 0 h 299019"/>
              <a:gd name="connsiteX6" fmla="*/ 272920 w 373524"/>
              <a:gd name="connsiteY6" fmla="*/ 0 h 2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524" h="299019">
                <a:moveTo>
                  <a:pt x="272920" y="0"/>
                </a:moveTo>
                <a:lnTo>
                  <a:pt x="373524" y="284277"/>
                </a:lnTo>
                <a:lnTo>
                  <a:pt x="330448" y="295475"/>
                </a:lnTo>
                <a:cubicBezTo>
                  <a:pt x="239954" y="309844"/>
                  <a:pt x="144171" y="280466"/>
                  <a:pt x="76898" y="208485"/>
                </a:cubicBezTo>
                <a:cubicBezTo>
                  <a:pt x="23079" y="150901"/>
                  <a:pt x="-2304" y="76953"/>
                  <a:pt x="164" y="3948"/>
                </a:cubicBezTo>
                <a:lnTo>
                  <a:pt x="677" y="0"/>
                </a:lnTo>
                <a:lnTo>
                  <a:pt x="272920" y="0"/>
                </a:lnTo>
                <a:close/>
              </a:path>
            </a:pathLst>
          </a:custGeom>
          <a:solidFill>
            <a:srgbClr val="F49322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8" name="BL_4_2"/>
          <p:cNvSpPr/>
          <p:nvPr/>
        </p:nvSpPr>
        <p:spPr>
          <a:xfrm rot="18925640">
            <a:off x="4954688" y="2338545"/>
            <a:ext cx="287850" cy="268679"/>
          </a:xfrm>
          <a:custGeom>
            <a:avLst/>
            <a:gdLst>
              <a:gd name="connsiteX0" fmla="*/ 287850 w 287850"/>
              <a:gd name="connsiteY0" fmla="*/ 10770 h 268679"/>
              <a:gd name="connsiteX1" fmla="*/ 285648 w 287850"/>
              <a:gd name="connsiteY1" fmla="*/ 35682 h 268679"/>
              <a:gd name="connsiteX2" fmla="*/ 208374 w 287850"/>
              <a:gd name="connsiteY2" fmla="*/ 183576 h 268679"/>
              <a:gd name="connsiteX3" fmla="*/ 7175 w 287850"/>
              <a:gd name="connsiteY3" fmla="*/ 268679 h 268679"/>
              <a:gd name="connsiteX4" fmla="*/ 0 w 287850"/>
              <a:gd name="connsiteY4" fmla="*/ 268045 h 268679"/>
              <a:gd name="connsiteX5" fmla="*/ 0 w 287850"/>
              <a:gd name="connsiteY5" fmla="*/ 0 h 268679"/>
              <a:gd name="connsiteX6" fmla="*/ 287850 w 287850"/>
              <a:gd name="connsiteY6" fmla="*/ 10770 h 26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7850" h="268679">
                <a:moveTo>
                  <a:pt x="287850" y="10770"/>
                </a:moveTo>
                <a:lnTo>
                  <a:pt x="285648" y="35682"/>
                </a:lnTo>
                <a:cubicBezTo>
                  <a:pt x="275601" y="89732"/>
                  <a:pt x="249862" y="141465"/>
                  <a:pt x="208374" y="183576"/>
                </a:cubicBezTo>
                <a:cubicBezTo>
                  <a:pt x="153058" y="239724"/>
                  <a:pt x="80221" y="268134"/>
                  <a:pt x="7175" y="268679"/>
                </a:cubicBezTo>
                <a:lnTo>
                  <a:pt x="0" y="268045"/>
                </a:lnTo>
                <a:lnTo>
                  <a:pt x="0" y="0"/>
                </a:lnTo>
                <a:lnTo>
                  <a:pt x="287850" y="10770"/>
                </a:lnTo>
                <a:close/>
              </a:path>
            </a:pathLst>
          </a:custGeom>
          <a:solidFill>
            <a:srgbClr val="F39423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9" name="BL_4_3"/>
          <p:cNvSpPr/>
          <p:nvPr/>
        </p:nvSpPr>
        <p:spPr>
          <a:xfrm rot="18925640">
            <a:off x="4752503" y="2528912"/>
            <a:ext cx="279948" cy="278520"/>
          </a:xfrm>
          <a:custGeom>
            <a:avLst/>
            <a:gdLst>
              <a:gd name="connsiteX0" fmla="*/ 279948 w 279948"/>
              <a:gd name="connsiteY0" fmla="*/ 10475 h 278520"/>
              <a:gd name="connsiteX1" fmla="*/ 279948 w 279948"/>
              <a:gd name="connsiteY1" fmla="*/ 278520 h 278520"/>
              <a:gd name="connsiteX2" fmla="*/ 232570 w 279948"/>
              <a:gd name="connsiteY2" fmla="*/ 274335 h 278520"/>
              <a:gd name="connsiteX3" fmla="*/ 84676 w 279948"/>
              <a:gd name="connsiteY3" fmla="*/ 197062 h 278520"/>
              <a:gd name="connsiteX4" fmla="*/ 5204 w 279948"/>
              <a:gd name="connsiteY4" fmla="*/ 50337 h 278520"/>
              <a:gd name="connsiteX5" fmla="*/ 0 w 279948"/>
              <a:gd name="connsiteY5" fmla="*/ 0 h 278520"/>
              <a:gd name="connsiteX6" fmla="*/ 279948 w 279948"/>
              <a:gd name="connsiteY6" fmla="*/ 10475 h 278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948" h="278520">
                <a:moveTo>
                  <a:pt x="279948" y="10475"/>
                </a:moveTo>
                <a:lnTo>
                  <a:pt x="279948" y="278520"/>
                </a:lnTo>
                <a:lnTo>
                  <a:pt x="232570" y="274335"/>
                </a:lnTo>
                <a:cubicBezTo>
                  <a:pt x="178520" y="264289"/>
                  <a:pt x="126786" y="238548"/>
                  <a:pt x="84676" y="197062"/>
                </a:cubicBezTo>
                <a:cubicBezTo>
                  <a:pt x="42566" y="155574"/>
                  <a:pt x="16057" y="104231"/>
                  <a:pt x="5204" y="50337"/>
                </a:cubicBezTo>
                <a:lnTo>
                  <a:pt x="0" y="0"/>
                </a:lnTo>
                <a:lnTo>
                  <a:pt x="279948" y="10475"/>
                </a:lnTo>
                <a:close/>
              </a:path>
            </a:pathLst>
          </a:custGeom>
          <a:solidFill>
            <a:srgbClr val="F39423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0" name="BL_4_1"/>
          <p:cNvSpPr/>
          <p:nvPr/>
        </p:nvSpPr>
        <p:spPr>
          <a:xfrm rot="21440443">
            <a:off x="4886685" y="2172456"/>
            <a:ext cx="229581" cy="307761"/>
          </a:xfrm>
          <a:custGeom>
            <a:avLst/>
            <a:gdLst>
              <a:gd name="connsiteX0" fmla="*/ 13996 w 229581"/>
              <a:gd name="connsiteY0" fmla="*/ 0 h 307761"/>
              <a:gd name="connsiteX1" fmla="*/ 211729 w 229581"/>
              <a:gd name="connsiteY1" fmla="*/ 92875 h 307761"/>
              <a:gd name="connsiteX2" fmla="*/ 229581 w 229581"/>
              <a:gd name="connsiteY2" fmla="*/ 116681 h 307761"/>
              <a:gd name="connsiteX3" fmla="*/ 0 w 229581"/>
              <a:gd name="connsiteY3" fmla="*/ 307761 h 307761"/>
              <a:gd name="connsiteX4" fmla="*/ 0 w 229581"/>
              <a:gd name="connsiteY4" fmla="*/ 758 h 307761"/>
              <a:gd name="connsiteX5" fmla="*/ 13996 w 229581"/>
              <a:gd name="connsiteY5" fmla="*/ 0 h 307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581" h="307761">
                <a:moveTo>
                  <a:pt x="13996" y="0"/>
                </a:moveTo>
                <a:cubicBezTo>
                  <a:pt x="92731" y="3657"/>
                  <a:pt x="162528" y="38882"/>
                  <a:pt x="211729" y="92875"/>
                </a:cubicBezTo>
                <a:lnTo>
                  <a:pt x="229581" y="116681"/>
                </a:lnTo>
                <a:lnTo>
                  <a:pt x="0" y="307761"/>
                </a:lnTo>
                <a:lnTo>
                  <a:pt x="0" y="758"/>
                </a:lnTo>
                <a:lnTo>
                  <a:pt x="13996" y="0"/>
                </a:lnTo>
                <a:close/>
              </a:path>
            </a:pathLst>
          </a:custGeom>
          <a:solidFill>
            <a:srgbClr val="F39423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1" name="BL_4_4"/>
          <p:cNvSpPr/>
          <p:nvPr/>
        </p:nvSpPr>
        <p:spPr>
          <a:xfrm rot="21440443">
            <a:off x="4609286" y="2182349"/>
            <a:ext cx="284681" cy="479406"/>
          </a:xfrm>
          <a:custGeom>
            <a:avLst/>
            <a:gdLst>
              <a:gd name="connsiteX0" fmla="*/ 284681 w 284681"/>
              <a:gd name="connsiteY0" fmla="*/ 0 h 479406"/>
              <a:gd name="connsiteX1" fmla="*/ 284681 w 284681"/>
              <a:gd name="connsiteY1" fmla="*/ 307003 h 479406"/>
              <a:gd name="connsiteX2" fmla="*/ 77541 w 284681"/>
              <a:gd name="connsiteY2" fmla="*/ 479406 h 479406"/>
              <a:gd name="connsiteX3" fmla="*/ 74459 w 284681"/>
              <a:gd name="connsiteY3" fmla="*/ 476612 h 479406"/>
              <a:gd name="connsiteX4" fmla="*/ 312 w 284681"/>
              <a:gd name="connsiteY4" fmla="*/ 271122 h 479406"/>
              <a:gd name="connsiteX5" fmla="*/ 240946 w 284681"/>
              <a:gd name="connsiteY5" fmla="*/ 2366 h 479406"/>
              <a:gd name="connsiteX6" fmla="*/ 284681 w 284681"/>
              <a:gd name="connsiteY6" fmla="*/ 0 h 47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681" h="479406">
                <a:moveTo>
                  <a:pt x="284681" y="0"/>
                </a:moveTo>
                <a:lnTo>
                  <a:pt x="284681" y="307003"/>
                </a:lnTo>
                <a:lnTo>
                  <a:pt x="77541" y="479406"/>
                </a:lnTo>
                <a:lnTo>
                  <a:pt x="74459" y="476612"/>
                </a:lnTo>
                <a:cubicBezTo>
                  <a:pt x="25259" y="422619"/>
                  <a:pt x="-3344" y="349856"/>
                  <a:pt x="312" y="271122"/>
                </a:cubicBezTo>
                <a:cubicBezTo>
                  <a:pt x="6713" y="133337"/>
                  <a:pt x="109787" y="22918"/>
                  <a:pt x="240946" y="2366"/>
                </a:cubicBezTo>
                <a:lnTo>
                  <a:pt x="284681" y="0"/>
                </a:lnTo>
                <a:close/>
              </a:path>
            </a:pathLst>
          </a:custGeom>
          <a:solidFill>
            <a:srgbClr val="F39423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78803"/>
      </p:ext>
    </p:extLst>
  </p:cSld>
  <p:clrMapOvr>
    <a:masterClrMapping/>
  </p:clrMapOvr>
  <p:transition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0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34568E-6 L -0.03472 -0.0392 " pathEditMode="relative" rAng="0" ptsTypes="AA">
                                      <p:cBhvr>
                                        <p:cTn id="10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36" y="-1975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4.93827E-7 L 0.01771 -0.06018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5" y="-3025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44444E-6 L 0.02378 0.00555 " pathEditMode="relative" rAng="0" ptsTypes="AA">
                                      <p:cBhvr>
                                        <p:cTn id="105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1" y="278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1.48148E-6 L -0.00226 0.03981 " pathEditMode="relative" rAng="0" ptsTypes="AA">
                                      <p:cBhvr>
                                        <p:cTn id="107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" y="1975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7037E-7 L -0.02014 -0.01451 " pathEditMode="relative" rAng="0" ptsTypes="AA">
                                      <p:cBhvr>
                                        <p:cTn id="109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" y="-741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3.20988E-6 L 0.00313 0.03827 " pathEditMode="relative" rAng="0" ptsTypes="AA">
                                      <p:cBhvr>
                                        <p:cTn id="11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1914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3.20988E-6 L 0.02014 -0.01882 " pathEditMode="relative" rAng="0" ptsTypes="AA">
                                      <p:cBhvr>
                                        <p:cTn id="11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7" y="-957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1.23457E-6 L -0.01841 -0.03796 " pathEditMode="relative" rAng="0" ptsTypes="AA">
                                      <p:cBhvr>
                                        <p:cTn id="115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0" y="-1914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20988E-6 L -0.02465 0.01482 " pathEditMode="relative" rAng="0" ptsTypes="AA">
                                      <p:cBhvr>
                                        <p:cTn id="11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3" y="741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9.87654E-7 L 0.01024 0.02068 " pathEditMode="relative" rAng="0" ptsTypes="AA">
                                      <p:cBhvr>
                                        <p:cTn id="11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" y="1019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44444E-6 L 0.02049 -0.02839 " pathEditMode="relative" rAng="0" ptsTypes="AA">
                                      <p:cBhvr>
                                        <p:cTn id="12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4" y="-1420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2.59259E-6 L -0.01354 0.01513 " pathEditMode="relative" rAng="0" ptsTypes="AA">
                                      <p:cBhvr>
                                        <p:cTn id="123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7" y="741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48148E-6 L 0.00833 -0.02376 " pathEditMode="relative" rAng="0" ptsTypes="AA">
                                      <p:cBhvr>
                                        <p:cTn id="12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7" y="-1204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46914E-7 L 0.01597 0.02901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" y="14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 animBg="1"/>
      <p:bldP spid="139" grpId="1" animBg="1"/>
      <p:bldP spid="140" grpId="0" animBg="1"/>
      <p:bldP spid="140" grpId="1" animBg="1"/>
      <p:bldP spid="141" grpId="0" animBg="1"/>
      <p:bldP spid="141" grpId="1" animBg="1"/>
      <p:bldP spid="152" grpId="0" animBg="1"/>
      <p:bldP spid="152" grpId="1" animBg="1"/>
      <p:bldP spid="153" grpId="0" animBg="1"/>
      <p:bldP spid="153" grpId="1" animBg="1"/>
      <p:bldP spid="154" grpId="0" animBg="1"/>
      <p:bldP spid="154" grpId="1" animBg="1"/>
      <p:bldP spid="156" grpId="0" animBg="1"/>
      <p:bldP spid="156" grpId="1" animBg="1"/>
      <p:bldP spid="163" grpId="0" animBg="1"/>
      <p:bldP spid="163" grpId="1" animBg="1"/>
      <p:bldP spid="164" grpId="0" animBg="1"/>
      <p:bldP spid="164" grpId="1" animBg="1"/>
      <p:bldP spid="165" grpId="0" animBg="1"/>
      <p:bldP spid="165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Mask_right"/>
          <p:cNvSpPr/>
          <p:nvPr/>
        </p:nvSpPr>
        <p:spPr>
          <a:xfrm>
            <a:off x="1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8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5846421" y="3654248"/>
            <a:ext cx="1003710" cy="1003710"/>
            <a:chOff x="5846421" y="3654248"/>
            <a:chExt cx="1003710" cy="1003710"/>
          </a:xfrm>
        </p:grpSpPr>
        <p:grpSp>
          <p:nvGrpSpPr>
            <p:cNvPr id="3" name="Group 2"/>
            <p:cNvGrpSpPr/>
            <p:nvPr/>
          </p:nvGrpSpPr>
          <p:grpSpPr>
            <a:xfrm>
              <a:off x="5846421" y="3654248"/>
              <a:ext cx="1003710" cy="1003710"/>
              <a:chOff x="5595520" y="3991683"/>
              <a:chExt cx="782498" cy="782498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5595520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5701340" y="412118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3" name="Picture 10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492" y="3951270"/>
              <a:ext cx="514403" cy="514403"/>
            </a:xfrm>
            <a:prstGeom prst="rect">
              <a:avLst/>
            </a:prstGeom>
          </p:spPr>
        </p:pic>
      </p:grpSp>
      <p:sp>
        <p:nvSpPr>
          <p:cNvPr id="105" name="TextBox 104"/>
          <p:cNvSpPr txBox="1"/>
          <p:nvPr/>
        </p:nvSpPr>
        <p:spPr>
          <a:xfrm>
            <a:off x="5906240" y="4617422"/>
            <a:ext cx="899203" cy="16094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SNS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3626060" y="3179328"/>
            <a:ext cx="1003710" cy="1003710"/>
            <a:chOff x="3626060" y="3179328"/>
            <a:chExt cx="1003710" cy="1003710"/>
          </a:xfrm>
        </p:grpSpPr>
        <p:grpSp>
          <p:nvGrpSpPr>
            <p:cNvPr id="12" name="Group 11"/>
            <p:cNvGrpSpPr/>
            <p:nvPr/>
          </p:nvGrpSpPr>
          <p:grpSpPr>
            <a:xfrm>
              <a:off x="3626060" y="3179328"/>
              <a:ext cx="1003710" cy="1003710"/>
              <a:chOff x="3318451" y="3991683"/>
              <a:chExt cx="782498" cy="782498"/>
            </a:xfrm>
          </p:grpSpPr>
          <p:sp>
            <p:nvSpPr>
              <p:cNvPr id="71" name="Oval 70"/>
              <p:cNvSpPr/>
              <p:nvPr/>
            </p:nvSpPr>
            <p:spPr>
              <a:xfrm>
                <a:off x="3318451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3424271" y="4119570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7" name="Picture 10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92614" y="3438487"/>
              <a:ext cx="459814" cy="551776"/>
            </a:xfrm>
            <a:prstGeom prst="rect">
              <a:avLst/>
            </a:prstGeom>
          </p:spPr>
        </p:pic>
      </p:grpSp>
      <p:sp>
        <p:nvSpPr>
          <p:cNvPr id="108" name="TextBox 107"/>
          <p:cNvSpPr txBox="1"/>
          <p:nvPr/>
        </p:nvSpPr>
        <p:spPr>
          <a:xfrm>
            <a:off x="3728758" y="4149690"/>
            <a:ext cx="819805" cy="16257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S3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155166" y="1108084"/>
            <a:ext cx="1003710" cy="1003710"/>
            <a:chOff x="3155166" y="1108084"/>
            <a:chExt cx="1003710" cy="1003710"/>
          </a:xfrm>
        </p:grpSpPr>
        <p:grpSp>
          <p:nvGrpSpPr>
            <p:cNvPr id="19" name="Group 18"/>
            <p:cNvGrpSpPr/>
            <p:nvPr/>
          </p:nvGrpSpPr>
          <p:grpSpPr>
            <a:xfrm>
              <a:off x="3155166" y="1108084"/>
              <a:ext cx="1003710" cy="1003710"/>
              <a:chOff x="1273940" y="2551305"/>
              <a:chExt cx="782498" cy="78249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1" name="Picture 10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1589" y="1391982"/>
              <a:ext cx="443748" cy="532498"/>
            </a:xfrm>
            <a:prstGeom prst="rect">
              <a:avLst/>
            </a:prstGeom>
          </p:spPr>
        </p:pic>
      </p:grpSp>
      <p:sp>
        <p:nvSpPr>
          <p:cNvPr id="102" name="TextBox 101"/>
          <p:cNvSpPr txBox="1"/>
          <p:nvPr/>
        </p:nvSpPr>
        <p:spPr>
          <a:xfrm>
            <a:off x="3202893" y="2066394"/>
            <a:ext cx="894752" cy="33168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API Gateway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236929" y="128790"/>
            <a:ext cx="1003710" cy="1003710"/>
            <a:chOff x="6236929" y="128790"/>
            <a:chExt cx="1003710" cy="1003710"/>
          </a:xfrm>
        </p:grpSpPr>
        <p:grpSp>
          <p:nvGrpSpPr>
            <p:cNvPr id="6" name="Group 5"/>
            <p:cNvGrpSpPr/>
            <p:nvPr/>
          </p:nvGrpSpPr>
          <p:grpSpPr>
            <a:xfrm>
              <a:off x="6236929" y="128790"/>
              <a:ext cx="1003710" cy="1003710"/>
              <a:chOff x="6751573" y="664698"/>
              <a:chExt cx="782498" cy="782498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21584" y="361451"/>
              <a:ext cx="448932" cy="538718"/>
            </a:xfrm>
            <a:prstGeom prst="rect">
              <a:avLst/>
            </a:prstGeom>
          </p:spPr>
        </p:pic>
      </p:grpSp>
      <p:sp>
        <p:nvSpPr>
          <p:cNvPr id="121" name="TextBox 120"/>
          <p:cNvSpPr txBox="1"/>
          <p:nvPr/>
        </p:nvSpPr>
        <p:spPr>
          <a:xfrm>
            <a:off x="6425705" y="1058085"/>
            <a:ext cx="623026" cy="33308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>
                <a:solidFill>
                  <a:prstClr val="white"/>
                </a:solidFill>
              </a:rPr>
              <a:t>SQS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748163" y="2821224"/>
            <a:ext cx="1003710" cy="1003710"/>
            <a:chOff x="7748163" y="2821224"/>
            <a:chExt cx="1003710" cy="1003710"/>
          </a:xfrm>
        </p:grpSpPr>
        <p:grpSp>
          <p:nvGrpSpPr>
            <p:cNvPr id="5" name="Group 4"/>
            <p:cNvGrpSpPr/>
            <p:nvPr/>
          </p:nvGrpSpPr>
          <p:grpSpPr>
            <a:xfrm>
              <a:off x="7748163" y="2821224"/>
              <a:ext cx="1003710" cy="1003710"/>
              <a:chOff x="6972723" y="1924148"/>
              <a:chExt cx="782498" cy="782498"/>
            </a:xfrm>
          </p:grpSpPr>
          <p:sp>
            <p:nvSpPr>
              <p:cNvPr id="78" name="Oval 77"/>
              <p:cNvSpPr/>
              <p:nvPr/>
            </p:nvSpPr>
            <p:spPr>
              <a:xfrm>
                <a:off x="6972723" y="192414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7086600" y="2029968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97" name="Picture 9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32492" y="3072875"/>
              <a:ext cx="435053" cy="522063"/>
            </a:xfrm>
            <a:prstGeom prst="rect">
              <a:avLst/>
            </a:prstGeom>
          </p:spPr>
        </p:pic>
      </p:grpSp>
      <p:sp>
        <p:nvSpPr>
          <p:cNvPr id="99" name="TextBox 98"/>
          <p:cNvSpPr txBox="1"/>
          <p:nvPr/>
        </p:nvSpPr>
        <p:spPr>
          <a:xfrm>
            <a:off x="7884258" y="3756575"/>
            <a:ext cx="731520" cy="306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Kinesis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7514207" y="1143273"/>
            <a:ext cx="1003710" cy="1003710"/>
            <a:chOff x="7514207" y="1143273"/>
            <a:chExt cx="1003710" cy="1003710"/>
          </a:xfrm>
        </p:grpSpPr>
        <p:grpSp>
          <p:nvGrpSpPr>
            <p:cNvPr id="110" name="Group 109"/>
            <p:cNvGrpSpPr/>
            <p:nvPr/>
          </p:nvGrpSpPr>
          <p:grpSpPr>
            <a:xfrm>
              <a:off x="7514207" y="1143273"/>
              <a:ext cx="1003710" cy="1003710"/>
              <a:chOff x="6751573" y="664698"/>
              <a:chExt cx="782498" cy="782498"/>
            </a:xfrm>
          </p:grpSpPr>
          <p:sp>
            <p:nvSpPr>
              <p:cNvPr id="112" name="Oval 111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5" name="Picture 11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92698" y="1411738"/>
              <a:ext cx="454692" cy="503660"/>
            </a:xfrm>
            <a:prstGeom prst="rect">
              <a:avLst/>
            </a:prstGeom>
          </p:spPr>
        </p:pic>
      </p:grpSp>
      <p:sp>
        <p:nvSpPr>
          <p:cNvPr id="117" name="TextBox 116"/>
          <p:cNvSpPr txBox="1"/>
          <p:nvPr/>
        </p:nvSpPr>
        <p:spPr>
          <a:xfrm>
            <a:off x="7578028" y="2086934"/>
            <a:ext cx="894752" cy="33960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 err="1">
                <a:solidFill>
                  <a:prstClr val="white"/>
                </a:solidFill>
              </a:rPr>
              <a:t>DynamoDB</a:t>
            </a:r>
            <a:endParaRPr lang="en-US" b="1" dirty="0">
              <a:solidFill>
                <a:prstClr val="white"/>
              </a:solidFill>
            </a:endParaRPr>
          </a:p>
        </p:txBody>
      </p:sp>
      <p:sp>
        <p:nvSpPr>
          <p:cNvPr id="89" name="FADER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>
                  <a:alpha val="85000"/>
                </a:schemeClr>
              </a:gs>
              <a:gs pos="84000">
                <a:schemeClr val="accent2">
                  <a:alpha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234230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 Functions</a:t>
            </a:r>
          </a:p>
        </p:txBody>
      </p:sp>
      <p:sp>
        <p:nvSpPr>
          <p:cNvPr id="84" name="BL_4_2"/>
          <p:cNvSpPr/>
          <p:nvPr/>
        </p:nvSpPr>
        <p:spPr>
          <a:xfrm rot="18925640">
            <a:off x="5171203" y="2364407"/>
            <a:ext cx="287850" cy="268679"/>
          </a:xfrm>
          <a:custGeom>
            <a:avLst/>
            <a:gdLst>
              <a:gd name="connsiteX0" fmla="*/ 287850 w 287850"/>
              <a:gd name="connsiteY0" fmla="*/ 10770 h 268679"/>
              <a:gd name="connsiteX1" fmla="*/ 285648 w 287850"/>
              <a:gd name="connsiteY1" fmla="*/ 35682 h 268679"/>
              <a:gd name="connsiteX2" fmla="*/ 208374 w 287850"/>
              <a:gd name="connsiteY2" fmla="*/ 183576 h 268679"/>
              <a:gd name="connsiteX3" fmla="*/ 7175 w 287850"/>
              <a:gd name="connsiteY3" fmla="*/ 268679 h 268679"/>
              <a:gd name="connsiteX4" fmla="*/ 0 w 287850"/>
              <a:gd name="connsiteY4" fmla="*/ 268045 h 268679"/>
              <a:gd name="connsiteX5" fmla="*/ 0 w 287850"/>
              <a:gd name="connsiteY5" fmla="*/ 0 h 268679"/>
              <a:gd name="connsiteX6" fmla="*/ 287850 w 287850"/>
              <a:gd name="connsiteY6" fmla="*/ 10770 h 26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7850" h="268679">
                <a:moveTo>
                  <a:pt x="287850" y="10770"/>
                </a:moveTo>
                <a:lnTo>
                  <a:pt x="285648" y="35682"/>
                </a:lnTo>
                <a:cubicBezTo>
                  <a:pt x="275601" y="89732"/>
                  <a:pt x="249862" y="141465"/>
                  <a:pt x="208374" y="183576"/>
                </a:cubicBezTo>
                <a:cubicBezTo>
                  <a:pt x="153058" y="239724"/>
                  <a:pt x="80221" y="268134"/>
                  <a:pt x="7175" y="268679"/>
                </a:cubicBezTo>
                <a:lnTo>
                  <a:pt x="0" y="268045"/>
                </a:lnTo>
                <a:lnTo>
                  <a:pt x="0" y="0"/>
                </a:lnTo>
                <a:lnTo>
                  <a:pt x="287850" y="10770"/>
                </a:lnTo>
                <a:close/>
              </a:path>
            </a:pathLst>
          </a:custGeom>
          <a:solidFill>
            <a:srgbClr val="F39423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6" name="BL_4_3"/>
          <p:cNvSpPr/>
          <p:nvPr/>
        </p:nvSpPr>
        <p:spPr>
          <a:xfrm rot="18925640">
            <a:off x="4731715" y="2733778"/>
            <a:ext cx="279948" cy="278520"/>
          </a:xfrm>
          <a:custGeom>
            <a:avLst/>
            <a:gdLst>
              <a:gd name="connsiteX0" fmla="*/ 279948 w 279948"/>
              <a:gd name="connsiteY0" fmla="*/ 10475 h 278520"/>
              <a:gd name="connsiteX1" fmla="*/ 279948 w 279948"/>
              <a:gd name="connsiteY1" fmla="*/ 278520 h 278520"/>
              <a:gd name="connsiteX2" fmla="*/ 232570 w 279948"/>
              <a:gd name="connsiteY2" fmla="*/ 274335 h 278520"/>
              <a:gd name="connsiteX3" fmla="*/ 84676 w 279948"/>
              <a:gd name="connsiteY3" fmla="*/ 197062 h 278520"/>
              <a:gd name="connsiteX4" fmla="*/ 5204 w 279948"/>
              <a:gd name="connsiteY4" fmla="*/ 50337 h 278520"/>
              <a:gd name="connsiteX5" fmla="*/ 0 w 279948"/>
              <a:gd name="connsiteY5" fmla="*/ 0 h 278520"/>
              <a:gd name="connsiteX6" fmla="*/ 279948 w 279948"/>
              <a:gd name="connsiteY6" fmla="*/ 10475 h 278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948" h="278520">
                <a:moveTo>
                  <a:pt x="279948" y="10475"/>
                </a:moveTo>
                <a:lnTo>
                  <a:pt x="279948" y="278520"/>
                </a:lnTo>
                <a:lnTo>
                  <a:pt x="232570" y="274335"/>
                </a:lnTo>
                <a:cubicBezTo>
                  <a:pt x="178520" y="264289"/>
                  <a:pt x="126786" y="238548"/>
                  <a:pt x="84676" y="197062"/>
                </a:cubicBezTo>
                <a:cubicBezTo>
                  <a:pt x="42566" y="155574"/>
                  <a:pt x="16057" y="104231"/>
                  <a:pt x="5204" y="50337"/>
                </a:cubicBezTo>
                <a:lnTo>
                  <a:pt x="0" y="0"/>
                </a:lnTo>
                <a:lnTo>
                  <a:pt x="279948" y="10475"/>
                </a:lnTo>
                <a:close/>
              </a:path>
            </a:pathLst>
          </a:custGeom>
          <a:solidFill>
            <a:srgbClr val="F39423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7" name="BL_4_1"/>
          <p:cNvSpPr/>
          <p:nvPr/>
        </p:nvSpPr>
        <p:spPr>
          <a:xfrm rot="21440443">
            <a:off x="5047625" y="1867206"/>
            <a:ext cx="229581" cy="307761"/>
          </a:xfrm>
          <a:custGeom>
            <a:avLst/>
            <a:gdLst>
              <a:gd name="connsiteX0" fmla="*/ 13996 w 229581"/>
              <a:gd name="connsiteY0" fmla="*/ 0 h 307761"/>
              <a:gd name="connsiteX1" fmla="*/ 211729 w 229581"/>
              <a:gd name="connsiteY1" fmla="*/ 92875 h 307761"/>
              <a:gd name="connsiteX2" fmla="*/ 229581 w 229581"/>
              <a:gd name="connsiteY2" fmla="*/ 116681 h 307761"/>
              <a:gd name="connsiteX3" fmla="*/ 0 w 229581"/>
              <a:gd name="connsiteY3" fmla="*/ 307761 h 307761"/>
              <a:gd name="connsiteX4" fmla="*/ 0 w 229581"/>
              <a:gd name="connsiteY4" fmla="*/ 758 h 307761"/>
              <a:gd name="connsiteX5" fmla="*/ 13996 w 229581"/>
              <a:gd name="connsiteY5" fmla="*/ 0 h 307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9581" h="307761">
                <a:moveTo>
                  <a:pt x="13996" y="0"/>
                </a:moveTo>
                <a:cubicBezTo>
                  <a:pt x="92731" y="3657"/>
                  <a:pt x="162528" y="38882"/>
                  <a:pt x="211729" y="92875"/>
                </a:cubicBezTo>
                <a:lnTo>
                  <a:pt x="229581" y="116681"/>
                </a:lnTo>
                <a:lnTo>
                  <a:pt x="0" y="307761"/>
                </a:lnTo>
                <a:lnTo>
                  <a:pt x="0" y="758"/>
                </a:lnTo>
                <a:lnTo>
                  <a:pt x="13996" y="0"/>
                </a:lnTo>
                <a:close/>
              </a:path>
            </a:pathLst>
          </a:custGeom>
          <a:solidFill>
            <a:srgbClr val="F39423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8" name="BL_4_4"/>
          <p:cNvSpPr/>
          <p:nvPr/>
        </p:nvSpPr>
        <p:spPr>
          <a:xfrm rot="21440443">
            <a:off x="4293686" y="1983930"/>
            <a:ext cx="284681" cy="479406"/>
          </a:xfrm>
          <a:custGeom>
            <a:avLst/>
            <a:gdLst>
              <a:gd name="connsiteX0" fmla="*/ 284681 w 284681"/>
              <a:gd name="connsiteY0" fmla="*/ 0 h 479406"/>
              <a:gd name="connsiteX1" fmla="*/ 284681 w 284681"/>
              <a:gd name="connsiteY1" fmla="*/ 307003 h 479406"/>
              <a:gd name="connsiteX2" fmla="*/ 77541 w 284681"/>
              <a:gd name="connsiteY2" fmla="*/ 479406 h 479406"/>
              <a:gd name="connsiteX3" fmla="*/ 74459 w 284681"/>
              <a:gd name="connsiteY3" fmla="*/ 476612 h 479406"/>
              <a:gd name="connsiteX4" fmla="*/ 312 w 284681"/>
              <a:gd name="connsiteY4" fmla="*/ 271122 h 479406"/>
              <a:gd name="connsiteX5" fmla="*/ 240946 w 284681"/>
              <a:gd name="connsiteY5" fmla="*/ 2366 h 479406"/>
              <a:gd name="connsiteX6" fmla="*/ 284681 w 284681"/>
              <a:gd name="connsiteY6" fmla="*/ 0 h 47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4681" h="479406">
                <a:moveTo>
                  <a:pt x="284681" y="0"/>
                </a:moveTo>
                <a:lnTo>
                  <a:pt x="284681" y="307003"/>
                </a:lnTo>
                <a:lnTo>
                  <a:pt x="77541" y="479406"/>
                </a:lnTo>
                <a:lnTo>
                  <a:pt x="74459" y="476612"/>
                </a:lnTo>
                <a:cubicBezTo>
                  <a:pt x="25259" y="422619"/>
                  <a:pt x="-3344" y="349856"/>
                  <a:pt x="312" y="271122"/>
                </a:cubicBezTo>
                <a:cubicBezTo>
                  <a:pt x="6713" y="133337"/>
                  <a:pt x="109787" y="22918"/>
                  <a:pt x="240946" y="2366"/>
                </a:cubicBezTo>
                <a:lnTo>
                  <a:pt x="284681" y="0"/>
                </a:lnTo>
                <a:close/>
              </a:path>
            </a:pathLst>
          </a:custGeom>
          <a:solidFill>
            <a:srgbClr val="F39423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0" name="BL_2_1"/>
          <p:cNvSpPr/>
          <p:nvPr/>
        </p:nvSpPr>
        <p:spPr>
          <a:xfrm rot="181298">
            <a:off x="6375230" y="1356260"/>
            <a:ext cx="299950" cy="285415"/>
          </a:xfrm>
          <a:custGeom>
            <a:avLst/>
            <a:gdLst>
              <a:gd name="connsiteX0" fmla="*/ 0 w 299950"/>
              <a:gd name="connsiteY0" fmla="*/ 0 h 285415"/>
              <a:gd name="connsiteX1" fmla="*/ 50625 w 299950"/>
              <a:gd name="connsiteY1" fmla="*/ 1786 h 285415"/>
              <a:gd name="connsiteX2" fmla="*/ 291189 w 299950"/>
              <a:gd name="connsiteY2" fmla="*/ 212846 h 285415"/>
              <a:gd name="connsiteX3" fmla="*/ 299950 w 299950"/>
              <a:gd name="connsiteY3" fmla="*/ 269582 h 285415"/>
              <a:gd name="connsiteX4" fmla="*/ 0 w 299950"/>
              <a:gd name="connsiteY4" fmla="*/ 285415 h 285415"/>
              <a:gd name="connsiteX5" fmla="*/ 0 w 299950"/>
              <a:gd name="connsiteY5" fmla="*/ 0 h 285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9950" h="285415">
                <a:moveTo>
                  <a:pt x="0" y="0"/>
                </a:moveTo>
                <a:lnTo>
                  <a:pt x="50625" y="1786"/>
                </a:lnTo>
                <a:cubicBezTo>
                  <a:pt x="166342" y="16212"/>
                  <a:pt x="261935" y="100425"/>
                  <a:pt x="291189" y="212846"/>
                </a:cubicBezTo>
                <a:lnTo>
                  <a:pt x="299950" y="269582"/>
                </a:lnTo>
                <a:lnTo>
                  <a:pt x="0" y="285415"/>
                </a:lnTo>
                <a:lnTo>
                  <a:pt x="0" y="0"/>
                </a:lnTo>
                <a:close/>
              </a:path>
            </a:pathLst>
          </a:custGeom>
          <a:solidFill>
            <a:srgbClr val="F59A24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2" name="BL_2_4"/>
          <p:cNvSpPr/>
          <p:nvPr/>
        </p:nvSpPr>
        <p:spPr>
          <a:xfrm rot="181298">
            <a:off x="5754319" y="1292533"/>
            <a:ext cx="270032" cy="299671"/>
          </a:xfrm>
          <a:custGeom>
            <a:avLst/>
            <a:gdLst>
              <a:gd name="connsiteX0" fmla="*/ 269967 w 270032"/>
              <a:gd name="connsiteY0" fmla="*/ 0 h 299671"/>
              <a:gd name="connsiteX1" fmla="*/ 270032 w 270032"/>
              <a:gd name="connsiteY1" fmla="*/ 2 h 299671"/>
              <a:gd name="connsiteX2" fmla="*/ 270032 w 270032"/>
              <a:gd name="connsiteY2" fmla="*/ 285417 h 299671"/>
              <a:gd name="connsiteX3" fmla="*/ 0 w 270032"/>
              <a:gd name="connsiteY3" fmla="*/ 299671 h 299671"/>
              <a:gd name="connsiteX4" fmla="*/ 2739 w 270032"/>
              <a:gd name="connsiteY4" fmla="*/ 242328 h 299671"/>
              <a:gd name="connsiteX5" fmla="*/ 269967 w 270032"/>
              <a:gd name="connsiteY5" fmla="*/ 0 h 29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0032" h="299671">
                <a:moveTo>
                  <a:pt x="269967" y="0"/>
                </a:moveTo>
                <a:lnTo>
                  <a:pt x="270032" y="2"/>
                </a:lnTo>
                <a:lnTo>
                  <a:pt x="270032" y="285417"/>
                </a:lnTo>
                <a:lnTo>
                  <a:pt x="0" y="299671"/>
                </a:lnTo>
                <a:lnTo>
                  <a:pt x="2739" y="242328"/>
                </a:lnTo>
                <a:cubicBezTo>
                  <a:pt x="22461" y="111041"/>
                  <a:pt x="132225" y="7271"/>
                  <a:pt x="269967" y="0"/>
                </a:cubicBezTo>
                <a:close/>
              </a:path>
            </a:pathLst>
          </a:custGeom>
          <a:solidFill>
            <a:srgbClr val="F59A24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5" name="BL_2_3"/>
          <p:cNvSpPr/>
          <p:nvPr/>
        </p:nvSpPr>
        <p:spPr>
          <a:xfrm rot="18865133">
            <a:off x="5657701" y="1784291"/>
            <a:ext cx="280283" cy="198590"/>
          </a:xfrm>
          <a:custGeom>
            <a:avLst/>
            <a:gdLst>
              <a:gd name="connsiteX0" fmla="*/ 85682 w 280283"/>
              <a:gd name="connsiteY0" fmla="*/ 0 h 198590"/>
              <a:gd name="connsiteX1" fmla="*/ 280283 w 280283"/>
              <a:gd name="connsiteY1" fmla="*/ 198590 h 198590"/>
              <a:gd name="connsiteX2" fmla="*/ 0 w 280283"/>
              <a:gd name="connsiteY2" fmla="*/ 198590 h 198590"/>
              <a:gd name="connsiteX3" fmla="*/ 5499 w 280283"/>
              <a:gd name="connsiteY3" fmla="*/ 146766 h 198590"/>
              <a:gd name="connsiteX4" fmla="*/ 85364 w 280283"/>
              <a:gd name="connsiteY4" fmla="*/ 255 h 198590"/>
              <a:gd name="connsiteX5" fmla="*/ 85682 w 280283"/>
              <a:gd name="connsiteY5" fmla="*/ 0 h 198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0283" h="198590">
                <a:moveTo>
                  <a:pt x="85682" y="0"/>
                </a:moveTo>
                <a:lnTo>
                  <a:pt x="280283" y="198590"/>
                </a:lnTo>
                <a:lnTo>
                  <a:pt x="0" y="198590"/>
                </a:lnTo>
                <a:lnTo>
                  <a:pt x="5499" y="146766"/>
                </a:lnTo>
                <a:cubicBezTo>
                  <a:pt x="16495" y="92900"/>
                  <a:pt x="43142" y="41629"/>
                  <a:pt x="85364" y="255"/>
                </a:cubicBezTo>
                <a:lnTo>
                  <a:pt x="85682" y="0"/>
                </a:lnTo>
                <a:close/>
              </a:path>
            </a:pathLst>
          </a:custGeom>
          <a:solidFill>
            <a:srgbClr val="F59A24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8" name="BL_2_2"/>
          <p:cNvSpPr/>
          <p:nvPr/>
        </p:nvSpPr>
        <p:spPr>
          <a:xfrm rot="18865133">
            <a:off x="6118399" y="1865496"/>
            <a:ext cx="485462" cy="290958"/>
          </a:xfrm>
          <a:custGeom>
            <a:avLst/>
            <a:gdLst>
              <a:gd name="connsiteX0" fmla="*/ 280578 w 485462"/>
              <a:gd name="connsiteY0" fmla="*/ 0 h 290958"/>
              <a:gd name="connsiteX1" fmla="*/ 485462 w 485462"/>
              <a:gd name="connsiteY1" fmla="*/ 209083 h 290958"/>
              <a:gd name="connsiteX2" fmla="*/ 485201 w 485462"/>
              <a:gd name="connsiteY2" fmla="*/ 209395 h 290958"/>
              <a:gd name="connsiteX3" fmla="*/ 81565 w 485462"/>
              <a:gd name="connsiteY3" fmla="*/ 205301 h 290958"/>
              <a:gd name="connsiteX4" fmla="*/ 15 w 485462"/>
              <a:gd name="connsiteY4" fmla="*/ 2635 h 290958"/>
              <a:gd name="connsiteX5" fmla="*/ 295 w 485462"/>
              <a:gd name="connsiteY5" fmla="*/ 0 h 290958"/>
              <a:gd name="connsiteX6" fmla="*/ 280578 w 485462"/>
              <a:gd name="connsiteY6" fmla="*/ 0 h 290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5462" h="290958">
                <a:moveTo>
                  <a:pt x="280578" y="0"/>
                </a:moveTo>
                <a:lnTo>
                  <a:pt x="485462" y="209083"/>
                </a:lnTo>
                <a:lnTo>
                  <a:pt x="485201" y="209395"/>
                </a:lnTo>
                <a:cubicBezTo>
                  <a:pt x="372610" y="319726"/>
                  <a:pt x="191895" y="317893"/>
                  <a:pt x="81565" y="205301"/>
                </a:cubicBezTo>
                <a:cubicBezTo>
                  <a:pt x="26399" y="149006"/>
                  <a:pt x="-725" y="75679"/>
                  <a:pt x="15" y="2635"/>
                </a:cubicBezTo>
                <a:lnTo>
                  <a:pt x="295" y="0"/>
                </a:lnTo>
                <a:lnTo>
                  <a:pt x="280578" y="0"/>
                </a:lnTo>
                <a:close/>
              </a:path>
            </a:pathLst>
          </a:custGeom>
          <a:solidFill>
            <a:srgbClr val="F59A24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0" name="BL_3_1"/>
          <p:cNvSpPr/>
          <p:nvPr/>
        </p:nvSpPr>
        <p:spPr>
          <a:xfrm rot="1414541">
            <a:off x="6264853" y="2595234"/>
            <a:ext cx="391718" cy="292760"/>
          </a:xfrm>
          <a:custGeom>
            <a:avLst/>
            <a:gdLst>
              <a:gd name="connsiteX0" fmla="*/ 0 w 391718"/>
              <a:gd name="connsiteY0" fmla="*/ 21349 h 292760"/>
              <a:gd name="connsiteX1" fmla="*/ 47116 w 391718"/>
              <a:gd name="connsiteY1" fmla="*/ 6204 h 292760"/>
              <a:gd name="connsiteX2" fmla="*/ 367840 w 391718"/>
              <a:gd name="connsiteY2" fmla="*/ 171341 h 292760"/>
              <a:gd name="connsiteX3" fmla="*/ 391718 w 391718"/>
              <a:gd name="connsiteY3" fmla="*/ 282141 h 292760"/>
              <a:gd name="connsiteX4" fmla="*/ 390804 w 391718"/>
              <a:gd name="connsiteY4" fmla="*/ 292760 h 292760"/>
              <a:gd name="connsiteX5" fmla="*/ 88064 w 391718"/>
              <a:gd name="connsiteY5" fmla="*/ 292760 h 292760"/>
              <a:gd name="connsiteX6" fmla="*/ 0 w 391718"/>
              <a:gd name="connsiteY6" fmla="*/ 21349 h 292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1718" h="292760">
                <a:moveTo>
                  <a:pt x="0" y="21349"/>
                </a:moveTo>
                <a:lnTo>
                  <a:pt x="47116" y="6204"/>
                </a:lnTo>
                <a:cubicBezTo>
                  <a:pt x="176970" y="-21423"/>
                  <a:pt x="312672" y="44921"/>
                  <a:pt x="367840" y="171341"/>
                </a:cubicBezTo>
                <a:cubicBezTo>
                  <a:pt x="383602" y="207462"/>
                  <a:pt x="391298" y="245066"/>
                  <a:pt x="391718" y="282141"/>
                </a:cubicBezTo>
                <a:lnTo>
                  <a:pt x="390804" y="292760"/>
                </a:lnTo>
                <a:lnTo>
                  <a:pt x="88064" y="292760"/>
                </a:lnTo>
                <a:lnTo>
                  <a:pt x="0" y="21349"/>
                </a:lnTo>
                <a:close/>
              </a:path>
            </a:pathLst>
          </a:custGeom>
          <a:solidFill>
            <a:srgbClr val="F49322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4" name="BL_3_3"/>
          <p:cNvSpPr/>
          <p:nvPr/>
        </p:nvSpPr>
        <p:spPr>
          <a:xfrm rot="18783845">
            <a:off x="5576716" y="2643075"/>
            <a:ext cx="498330" cy="271841"/>
          </a:xfrm>
          <a:custGeom>
            <a:avLst/>
            <a:gdLst>
              <a:gd name="connsiteX0" fmla="*/ 493284 w 498330"/>
              <a:gd name="connsiteY0" fmla="*/ 90535 h 271841"/>
              <a:gd name="connsiteX1" fmla="*/ 498330 w 498330"/>
              <a:gd name="connsiteY1" fmla="*/ 97157 h 271841"/>
              <a:gd name="connsiteX2" fmla="*/ 271848 w 498330"/>
              <a:gd name="connsiteY2" fmla="*/ 270722 h 271841"/>
              <a:gd name="connsiteX3" fmla="*/ 272243 w 498330"/>
              <a:gd name="connsiteY3" fmla="*/ 271841 h 271841"/>
              <a:gd name="connsiteX4" fmla="*/ 0 w 498330"/>
              <a:gd name="connsiteY4" fmla="*/ 271841 h 271841"/>
              <a:gd name="connsiteX5" fmla="*/ 6550 w 498330"/>
              <a:gd name="connsiteY5" fmla="*/ 221481 h 271841"/>
              <a:gd name="connsiteX6" fmla="*/ 89858 w 498330"/>
              <a:gd name="connsiteY6" fmla="*/ 76900 h 271841"/>
              <a:gd name="connsiteX7" fmla="*/ 493284 w 498330"/>
              <a:gd name="connsiteY7" fmla="*/ 90535 h 271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8330" h="271841">
                <a:moveTo>
                  <a:pt x="493284" y="90535"/>
                </a:moveTo>
                <a:lnTo>
                  <a:pt x="498330" y="97157"/>
                </a:lnTo>
                <a:lnTo>
                  <a:pt x="271848" y="270722"/>
                </a:lnTo>
                <a:lnTo>
                  <a:pt x="272243" y="271841"/>
                </a:lnTo>
                <a:lnTo>
                  <a:pt x="0" y="271841"/>
                </a:lnTo>
                <a:lnTo>
                  <a:pt x="6550" y="221481"/>
                </a:lnTo>
                <a:cubicBezTo>
                  <a:pt x="18818" y="167891"/>
                  <a:pt x="46669" y="117264"/>
                  <a:pt x="89858" y="76900"/>
                </a:cubicBezTo>
                <a:cubicBezTo>
                  <a:pt x="205026" y="-30738"/>
                  <a:pt x="385646" y="-24634"/>
                  <a:pt x="493284" y="90535"/>
                </a:cubicBezTo>
                <a:close/>
              </a:path>
            </a:pathLst>
          </a:custGeom>
          <a:solidFill>
            <a:srgbClr val="F49322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6" name="BL_3_2"/>
          <p:cNvSpPr/>
          <p:nvPr/>
        </p:nvSpPr>
        <p:spPr>
          <a:xfrm rot="18783845">
            <a:off x="6015587" y="3142363"/>
            <a:ext cx="373524" cy="299019"/>
          </a:xfrm>
          <a:custGeom>
            <a:avLst/>
            <a:gdLst>
              <a:gd name="connsiteX0" fmla="*/ 272920 w 373524"/>
              <a:gd name="connsiteY0" fmla="*/ 0 h 299019"/>
              <a:gd name="connsiteX1" fmla="*/ 373524 w 373524"/>
              <a:gd name="connsiteY1" fmla="*/ 284277 h 299019"/>
              <a:gd name="connsiteX2" fmla="*/ 330448 w 373524"/>
              <a:gd name="connsiteY2" fmla="*/ 295475 h 299019"/>
              <a:gd name="connsiteX3" fmla="*/ 76898 w 373524"/>
              <a:gd name="connsiteY3" fmla="*/ 208485 h 299019"/>
              <a:gd name="connsiteX4" fmla="*/ 164 w 373524"/>
              <a:gd name="connsiteY4" fmla="*/ 3948 h 299019"/>
              <a:gd name="connsiteX5" fmla="*/ 677 w 373524"/>
              <a:gd name="connsiteY5" fmla="*/ 0 h 299019"/>
              <a:gd name="connsiteX6" fmla="*/ 272920 w 373524"/>
              <a:gd name="connsiteY6" fmla="*/ 0 h 29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3524" h="299019">
                <a:moveTo>
                  <a:pt x="272920" y="0"/>
                </a:moveTo>
                <a:lnTo>
                  <a:pt x="373524" y="284277"/>
                </a:lnTo>
                <a:lnTo>
                  <a:pt x="330448" y="295475"/>
                </a:lnTo>
                <a:cubicBezTo>
                  <a:pt x="239954" y="309844"/>
                  <a:pt x="144171" y="280466"/>
                  <a:pt x="76898" y="208485"/>
                </a:cubicBezTo>
                <a:cubicBezTo>
                  <a:pt x="23079" y="150901"/>
                  <a:pt x="-2304" y="76953"/>
                  <a:pt x="164" y="3948"/>
                </a:cubicBezTo>
                <a:lnTo>
                  <a:pt x="677" y="0"/>
                </a:lnTo>
                <a:lnTo>
                  <a:pt x="272920" y="0"/>
                </a:lnTo>
                <a:close/>
              </a:path>
            </a:pathLst>
          </a:custGeom>
          <a:solidFill>
            <a:srgbClr val="F49322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9" name="BL_1_1"/>
          <p:cNvSpPr/>
          <p:nvPr/>
        </p:nvSpPr>
        <p:spPr>
          <a:xfrm rot="323661">
            <a:off x="4968964" y="669666"/>
            <a:ext cx="512262" cy="284861"/>
          </a:xfrm>
          <a:custGeom>
            <a:avLst/>
            <a:gdLst>
              <a:gd name="connsiteX0" fmla="*/ 201264 w 512262"/>
              <a:gd name="connsiteY0" fmla="*/ 1284 h 284861"/>
              <a:gd name="connsiteX1" fmla="*/ 512262 w 512262"/>
              <a:gd name="connsiteY1" fmla="*/ 258616 h 284861"/>
              <a:gd name="connsiteX2" fmla="*/ 512096 w 512262"/>
              <a:gd name="connsiteY2" fmla="*/ 284861 h 284861"/>
              <a:gd name="connsiteX3" fmla="*/ 221606 w 512262"/>
              <a:gd name="connsiteY3" fmla="*/ 284861 h 284861"/>
              <a:gd name="connsiteX4" fmla="*/ 0 w 512262"/>
              <a:gd name="connsiteY4" fmla="*/ 115569 h 284861"/>
              <a:gd name="connsiteX5" fmla="*/ 8188 w 512262"/>
              <a:gd name="connsiteY5" fmla="*/ 103488 h 284861"/>
              <a:gd name="connsiteX6" fmla="*/ 201264 w 512262"/>
              <a:gd name="connsiteY6" fmla="*/ 1284 h 28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2262" h="284861">
                <a:moveTo>
                  <a:pt x="201264" y="1284"/>
                </a:moveTo>
                <a:cubicBezTo>
                  <a:pt x="358204" y="-13535"/>
                  <a:pt x="497443" y="101676"/>
                  <a:pt x="512262" y="258616"/>
                </a:cubicBezTo>
                <a:lnTo>
                  <a:pt x="512096" y="284861"/>
                </a:lnTo>
                <a:lnTo>
                  <a:pt x="221606" y="284861"/>
                </a:lnTo>
                <a:lnTo>
                  <a:pt x="0" y="115569"/>
                </a:lnTo>
                <a:lnTo>
                  <a:pt x="8188" y="103488"/>
                </a:lnTo>
                <a:cubicBezTo>
                  <a:pt x="54757" y="47209"/>
                  <a:pt x="122794" y="8694"/>
                  <a:pt x="201264" y="1284"/>
                </a:cubicBezTo>
                <a:close/>
              </a:path>
            </a:pathLst>
          </a:custGeom>
          <a:solidFill>
            <a:srgbClr val="F59B25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1" name="BL_1_2"/>
          <p:cNvSpPr/>
          <p:nvPr/>
        </p:nvSpPr>
        <p:spPr>
          <a:xfrm rot="323661">
            <a:off x="5233347" y="1234480"/>
            <a:ext cx="292301" cy="284752"/>
          </a:xfrm>
          <a:custGeom>
            <a:avLst/>
            <a:gdLst>
              <a:gd name="connsiteX0" fmla="*/ 0 w 300533"/>
              <a:gd name="connsiteY0" fmla="*/ 0 h 292425"/>
              <a:gd name="connsiteX1" fmla="*/ 10043 w 300533"/>
              <a:gd name="connsiteY1" fmla="*/ 7673 h 292425"/>
              <a:gd name="connsiteX2" fmla="*/ 300533 w 300533"/>
              <a:gd name="connsiteY2" fmla="*/ 7673 h 292425"/>
              <a:gd name="connsiteX3" fmla="*/ 300334 w 300533"/>
              <a:gd name="connsiteY3" fmla="*/ 39242 h 292425"/>
              <a:gd name="connsiteX4" fmla="*/ 43368 w 300533"/>
              <a:gd name="connsiteY4" fmla="*/ 292425 h 292425"/>
              <a:gd name="connsiteX5" fmla="*/ 43107 w 300533"/>
              <a:gd name="connsiteY5" fmla="*/ 292423 h 292425"/>
              <a:gd name="connsiteX6" fmla="*/ 0 w 300533"/>
              <a:gd name="connsiteY6" fmla="*/ 0 h 292425"/>
              <a:gd name="connsiteX0" fmla="*/ 0 w 292301"/>
              <a:gd name="connsiteY0" fmla="*/ 3509 h 284752"/>
              <a:gd name="connsiteX1" fmla="*/ 1811 w 292301"/>
              <a:gd name="connsiteY1" fmla="*/ 0 h 284752"/>
              <a:gd name="connsiteX2" fmla="*/ 292301 w 292301"/>
              <a:gd name="connsiteY2" fmla="*/ 0 h 284752"/>
              <a:gd name="connsiteX3" fmla="*/ 292102 w 292301"/>
              <a:gd name="connsiteY3" fmla="*/ 31569 h 284752"/>
              <a:gd name="connsiteX4" fmla="*/ 35136 w 292301"/>
              <a:gd name="connsiteY4" fmla="*/ 284752 h 284752"/>
              <a:gd name="connsiteX5" fmla="*/ 34875 w 292301"/>
              <a:gd name="connsiteY5" fmla="*/ 284750 h 284752"/>
              <a:gd name="connsiteX6" fmla="*/ 0 w 292301"/>
              <a:gd name="connsiteY6" fmla="*/ 3509 h 28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301" h="284752">
                <a:moveTo>
                  <a:pt x="0" y="3509"/>
                </a:moveTo>
                <a:lnTo>
                  <a:pt x="1811" y="0"/>
                </a:lnTo>
                <a:lnTo>
                  <a:pt x="292301" y="0"/>
                </a:lnTo>
                <a:cubicBezTo>
                  <a:pt x="292235" y="10523"/>
                  <a:pt x="292168" y="21046"/>
                  <a:pt x="292102" y="31569"/>
                </a:cubicBezTo>
                <a:cubicBezTo>
                  <a:pt x="277833" y="163560"/>
                  <a:pt x="172458" y="271785"/>
                  <a:pt x="35136" y="284752"/>
                </a:cubicBezTo>
                <a:lnTo>
                  <a:pt x="34875" y="284750"/>
                </a:lnTo>
                <a:lnTo>
                  <a:pt x="0" y="3509"/>
                </a:lnTo>
                <a:close/>
              </a:path>
            </a:pathLst>
          </a:custGeom>
          <a:solidFill>
            <a:srgbClr val="F59B25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4" name="BL_1_3"/>
          <p:cNvSpPr/>
          <p:nvPr/>
        </p:nvSpPr>
        <p:spPr>
          <a:xfrm rot="323661">
            <a:off x="4692241" y="971815"/>
            <a:ext cx="312022" cy="454043"/>
          </a:xfrm>
          <a:custGeom>
            <a:avLst/>
            <a:gdLst>
              <a:gd name="connsiteX0" fmla="*/ 57352 w 312022"/>
              <a:gd name="connsiteY0" fmla="*/ 0 h 454043"/>
              <a:gd name="connsiteX1" fmla="*/ 268915 w 312022"/>
              <a:gd name="connsiteY1" fmla="*/ 161620 h 454043"/>
              <a:gd name="connsiteX2" fmla="*/ 312022 w 312022"/>
              <a:gd name="connsiteY2" fmla="*/ 454043 h 454043"/>
              <a:gd name="connsiteX3" fmla="*/ 254469 w 312022"/>
              <a:gd name="connsiteY3" fmla="*/ 453679 h 454043"/>
              <a:gd name="connsiteX4" fmla="*/ 1284 w 312022"/>
              <a:gd name="connsiteY4" fmla="*/ 196714 h 454043"/>
              <a:gd name="connsiteX5" fmla="*/ 34814 w 312022"/>
              <a:gd name="connsiteY5" fmla="*/ 33252 h 454043"/>
              <a:gd name="connsiteX6" fmla="*/ 57352 w 312022"/>
              <a:gd name="connsiteY6" fmla="*/ 0 h 454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022" h="454043">
                <a:moveTo>
                  <a:pt x="57352" y="0"/>
                </a:moveTo>
                <a:lnTo>
                  <a:pt x="268915" y="161620"/>
                </a:lnTo>
                <a:lnTo>
                  <a:pt x="312022" y="454043"/>
                </a:lnTo>
                <a:lnTo>
                  <a:pt x="254469" y="453679"/>
                </a:lnTo>
                <a:cubicBezTo>
                  <a:pt x="122478" y="439410"/>
                  <a:pt x="14252" y="334036"/>
                  <a:pt x="1284" y="196714"/>
                </a:cubicBezTo>
                <a:cubicBezTo>
                  <a:pt x="-4272" y="137861"/>
                  <a:pt x="8455" y="81498"/>
                  <a:pt x="34814" y="33252"/>
                </a:cubicBezTo>
                <a:lnTo>
                  <a:pt x="57352" y="0"/>
                </a:lnTo>
                <a:close/>
              </a:path>
            </a:pathLst>
          </a:custGeom>
          <a:solidFill>
            <a:srgbClr val="F59B25"/>
          </a:solidFill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5055870" y="625849"/>
            <a:ext cx="371956" cy="371956"/>
            <a:chOff x="3920490" y="900169"/>
            <a:chExt cx="371956" cy="371956"/>
          </a:xfrm>
        </p:grpSpPr>
        <p:sp>
          <p:nvSpPr>
            <p:cNvPr id="2" name="Oval 1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16" name="Freeform: Shape 115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4667172" y="1049084"/>
            <a:ext cx="371956" cy="371956"/>
            <a:chOff x="3920490" y="900169"/>
            <a:chExt cx="371956" cy="371956"/>
          </a:xfrm>
        </p:grpSpPr>
        <p:sp>
          <p:nvSpPr>
            <p:cNvPr id="120" name="Oval 11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2" name="Freeform: Shape 121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5181884" y="1162628"/>
            <a:ext cx="371956" cy="371956"/>
            <a:chOff x="3920490" y="900169"/>
            <a:chExt cx="371956" cy="371956"/>
          </a:xfrm>
        </p:grpSpPr>
        <p:sp>
          <p:nvSpPr>
            <p:cNvPr id="124" name="Oval 123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5727162" y="1273172"/>
            <a:ext cx="371956" cy="371956"/>
            <a:chOff x="3920490" y="900169"/>
            <a:chExt cx="371956" cy="371956"/>
          </a:xfrm>
        </p:grpSpPr>
        <p:sp>
          <p:nvSpPr>
            <p:cNvPr id="127" name="Oval 126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2" name="Freeform: Shape 131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6307108" y="1329031"/>
            <a:ext cx="371956" cy="371956"/>
            <a:chOff x="3920490" y="900169"/>
            <a:chExt cx="371956" cy="371956"/>
          </a:xfrm>
        </p:grpSpPr>
        <p:sp>
          <p:nvSpPr>
            <p:cNvPr id="134" name="Oval 133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5" name="Freeform: Shape 134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6163504" y="1823728"/>
            <a:ext cx="371956" cy="371956"/>
            <a:chOff x="3920490" y="900169"/>
            <a:chExt cx="371956" cy="371956"/>
          </a:xfrm>
        </p:grpSpPr>
        <p:sp>
          <p:nvSpPr>
            <p:cNvPr id="137" name="Oval 136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8" name="Freeform: Shape 137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42" name="Group 141"/>
          <p:cNvGrpSpPr/>
          <p:nvPr/>
        </p:nvGrpSpPr>
        <p:grpSpPr>
          <a:xfrm>
            <a:off x="5607536" y="1731927"/>
            <a:ext cx="371956" cy="371956"/>
            <a:chOff x="3920490" y="900169"/>
            <a:chExt cx="371956" cy="371956"/>
          </a:xfrm>
        </p:grpSpPr>
        <p:sp>
          <p:nvSpPr>
            <p:cNvPr id="143" name="Oval 142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44" name="Freeform: Shape 143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45" name="Group 144"/>
          <p:cNvGrpSpPr/>
          <p:nvPr/>
        </p:nvGrpSpPr>
        <p:grpSpPr>
          <a:xfrm>
            <a:off x="4952362" y="1835019"/>
            <a:ext cx="371956" cy="371956"/>
            <a:chOff x="3920490" y="900169"/>
            <a:chExt cx="371956" cy="371956"/>
          </a:xfrm>
        </p:grpSpPr>
        <p:sp>
          <p:nvSpPr>
            <p:cNvPr id="146" name="Oval 145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47" name="Freeform: Shape 146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4266752" y="2009706"/>
            <a:ext cx="371956" cy="371956"/>
            <a:chOff x="3920490" y="900169"/>
            <a:chExt cx="371956" cy="371956"/>
          </a:xfrm>
        </p:grpSpPr>
        <p:sp>
          <p:nvSpPr>
            <p:cNvPr id="149" name="Oval 148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50" name="Freeform: Shape 149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4674242" y="2630303"/>
            <a:ext cx="371956" cy="371956"/>
            <a:chOff x="3920490" y="900169"/>
            <a:chExt cx="371956" cy="371956"/>
          </a:xfrm>
        </p:grpSpPr>
        <p:sp>
          <p:nvSpPr>
            <p:cNvPr id="157" name="Oval 156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58" name="Freeform: Shape 157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5093174" y="2314677"/>
            <a:ext cx="371956" cy="371956"/>
            <a:chOff x="3920490" y="900169"/>
            <a:chExt cx="371956" cy="371956"/>
          </a:xfrm>
        </p:grpSpPr>
        <p:sp>
          <p:nvSpPr>
            <p:cNvPr id="160" name="Oval 15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5644296" y="2592766"/>
            <a:ext cx="371956" cy="371956"/>
            <a:chOff x="3920490" y="900169"/>
            <a:chExt cx="371956" cy="371956"/>
          </a:xfrm>
        </p:grpSpPr>
        <p:sp>
          <p:nvSpPr>
            <p:cNvPr id="166" name="Oval 165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1" name="Freeform: Shape 170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5" name="Group 174"/>
          <p:cNvGrpSpPr/>
          <p:nvPr/>
        </p:nvGrpSpPr>
        <p:grpSpPr>
          <a:xfrm>
            <a:off x="6274734" y="2553353"/>
            <a:ext cx="371956" cy="371956"/>
            <a:chOff x="3920490" y="900169"/>
            <a:chExt cx="371956" cy="371956"/>
          </a:xfrm>
        </p:grpSpPr>
        <p:sp>
          <p:nvSpPr>
            <p:cNvPr id="176" name="Oval 175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7" name="Freeform: Shape 176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5983885" y="3077709"/>
            <a:ext cx="371956" cy="371956"/>
            <a:chOff x="3920490" y="900169"/>
            <a:chExt cx="371956" cy="371956"/>
          </a:xfrm>
        </p:grpSpPr>
        <p:sp>
          <p:nvSpPr>
            <p:cNvPr id="179" name="Oval 178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0" name="Freeform: Shape 179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5256415"/>
      </p:ext>
    </p:extLst>
  </p:cSld>
  <p:clrMapOvr>
    <a:masterClrMapping/>
  </p:clrMapOvr>
  <p:transition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350" fill="hold"/>
                                        <p:tgtEl>
                                          <p:spTgt spid="109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10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2" dur="350" fill="hold"/>
                                        <p:tgtEl>
                                          <p:spTgt spid="111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16" dur="350" fill="hold"/>
                                        <p:tgtEl>
                                          <p:spTgt spid="114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0" dur="350" fill="hold"/>
                                        <p:tgtEl>
                                          <p:spTgt spid="9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6" presetClass="emph" presetSubtype="0" accel="10000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4" dur="350" fill="hold"/>
                                        <p:tgtEl>
                                          <p:spTgt spid="90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mph" presetSubtype="0" accel="100000" autoRev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8" dur="350" fill="hold"/>
                                        <p:tgtEl>
                                          <p:spTgt spid="98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" presetClass="emph" presetSubtype="0" accel="100000" autoRev="1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32" dur="350" fill="hold"/>
                                        <p:tgtEl>
                                          <p:spTgt spid="9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" presetClass="emph" presetSubtype="0" accel="100000" autoRev="1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36" dur="350" fill="hold"/>
                                        <p:tgtEl>
                                          <p:spTgt spid="100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6" presetClass="emph" presetSubtype="0" accel="10000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40" dur="350" fill="hold"/>
                                        <p:tgtEl>
                                          <p:spTgt spid="10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autoRev="1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44" dur="350" fill="hold"/>
                                        <p:tgtEl>
                                          <p:spTgt spid="104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6" presetClass="emph" presetSubtype="0" accel="100000" autoRev="1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48" dur="350" fill="hold"/>
                                        <p:tgtEl>
                                          <p:spTgt spid="88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6" presetClass="emph" presetSubtype="0" accel="100000" autoRev="1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52" dur="350" fill="hold"/>
                                        <p:tgtEl>
                                          <p:spTgt spid="87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6" presetClass="emph" presetSubtype="0" accel="100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56" dur="350" fill="hold"/>
                                        <p:tgtEl>
                                          <p:spTgt spid="84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" presetClass="emph" presetSubtype="0" accel="100000" autoRev="1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60" dur="350" fill="hold"/>
                                        <p:tgtEl>
                                          <p:spTgt spid="8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4" dur="350" fill="hold"/>
                                        <p:tgtEl>
                                          <p:spTgt spid="7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6" presetClass="emph" presetSubtype="0" accel="100000" autoRev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68" dur="350" fill="hold"/>
                                        <p:tgtEl>
                                          <p:spTgt spid="118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6" presetClass="emph" presetSubtype="0" accel="10000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2" dur="350" fill="hold"/>
                                        <p:tgtEl>
                                          <p:spTgt spid="123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6" presetClass="emph" presetSubtype="0" accel="10000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76" dur="350" fill="hold"/>
                                        <p:tgtEl>
                                          <p:spTgt spid="12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6" presetClass="emph" presetSubtype="0" accel="10000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0" dur="350" fill="hold"/>
                                        <p:tgtEl>
                                          <p:spTgt spid="133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6" presetClass="emph" presetSubtype="0" accel="10000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84" dur="350" fill="hold"/>
                                        <p:tgtEl>
                                          <p:spTgt spid="14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6" presetClass="emph" presetSubtype="0" accel="10000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88" dur="350" fill="hold"/>
                                        <p:tgtEl>
                                          <p:spTgt spid="136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6" presetClass="emph" presetSubtype="0" accel="100000" autoRev="1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92" dur="350" fill="hold"/>
                                        <p:tgtEl>
                                          <p:spTgt spid="14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6" presetClass="emph" presetSubtype="0" accel="10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96" dur="350" fill="hold"/>
                                        <p:tgtEl>
                                          <p:spTgt spid="148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6" presetClass="emph" presetSubtype="0" accel="100000" autoRev="1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100" dur="350" fill="hold"/>
                                        <p:tgtEl>
                                          <p:spTgt spid="151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6" presetClass="emph" presetSubtype="0" accel="100000" autoRev="1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104" dur="350" fill="hold"/>
                                        <p:tgtEl>
                                          <p:spTgt spid="16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6" presetClass="emph" presetSubtype="0" accel="100000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08" dur="350" fill="hold"/>
                                        <p:tgtEl>
                                          <p:spTgt spid="178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6" presetClass="emph" presetSubtype="0" accel="10000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12" dur="350" fill="hold"/>
                                        <p:tgtEl>
                                          <p:spTgt spid="17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6" presetClass="emph" presetSubtype="0" accel="100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16" dur="350" fill="hold"/>
                                        <p:tgtEl>
                                          <p:spTgt spid="159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animBg="1"/>
      <p:bldP spid="84" grpId="1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90" grpId="0" animBg="1"/>
      <p:bldP spid="90" grpId="1" animBg="1"/>
      <p:bldP spid="92" grpId="0" animBg="1"/>
      <p:bldP spid="92" grpId="1" animBg="1"/>
      <p:bldP spid="95" grpId="0" animBg="1"/>
      <p:bldP spid="95" grpId="1" animBg="1"/>
      <p:bldP spid="98" grpId="0" animBg="1"/>
      <p:bldP spid="98" grpId="1" animBg="1"/>
      <p:bldP spid="100" grpId="0" animBg="1"/>
      <p:bldP spid="100" grpId="1" animBg="1"/>
      <p:bldP spid="104" grpId="0" animBg="1"/>
      <p:bldP spid="104" grpId="1" animBg="1"/>
      <p:bldP spid="106" grpId="0" animBg="1"/>
      <p:bldP spid="106" grpId="1" animBg="1"/>
      <p:bldP spid="109" grpId="0" animBg="1"/>
      <p:bldP spid="109" grpId="1" animBg="1"/>
      <p:bldP spid="111" grpId="0" animBg="1"/>
      <p:bldP spid="111" grpId="1" animBg="1"/>
      <p:bldP spid="114" grpId="0" animBg="1"/>
      <p:bldP spid="114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5846421" y="3654248"/>
            <a:ext cx="1003710" cy="1003710"/>
            <a:chOff x="5846421" y="3654248"/>
            <a:chExt cx="1003710" cy="1003710"/>
          </a:xfrm>
        </p:grpSpPr>
        <p:grpSp>
          <p:nvGrpSpPr>
            <p:cNvPr id="3" name="Group 2"/>
            <p:cNvGrpSpPr/>
            <p:nvPr/>
          </p:nvGrpSpPr>
          <p:grpSpPr>
            <a:xfrm>
              <a:off x="5846421" y="3654248"/>
              <a:ext cx="1003710" cy="1003710"/>
              <a:chOff x="5595520" y="3991683"/>
              <a:chExt cx="782498" cy="782498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5595520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5701340" y="412118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3" name="Picture 10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492" y="3951270"/>
              <a:ext cx="514403" cy="514403"/>
            </a:xfrm>
            <a:prstGeom prst="rect">
              <a:avLst/>
            </a:prstGeom>
          </p:spPr>
        </p:pic>
      </p:grpSp>
      <p:sp>
        <p:nvSpPr>
          <p:cNvPr id="105" name="TextBox 104"/>
          <p:cNvSpPr txBox="1"/>
          <p:nvPr/>
        </p:nvSpPr>
        <p:spPr>
          <a:xfrm>
            <a:off x="5906240" y="4617422"/>
            <a:ext cx="899203" cy="16094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SNS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3626060" y="3179328"/>
            <a:ext cx="1003710" cy="1003710"/>
            <a:chOff x="3626060" y="3179328"/>
            <a:chExt cx="1003710" cy="1003710"/>
          </a:xfrm>
        </p:grpSpPr>
        <p:grpSp>
          <p:nvGrpSpPr>
            <p:cNvPr id="12" name="Group 11"/>
            <p:cNvGrpSpPr/>
            <p:nvPr/>
          </p:nvGrpSpPr>
          <p:grpSpPr>
            <a:xfrm>
              <a:off x="3626060" y="3179328"/>
              <a:ext cx="1003710" cy="1003710"/>
              <a:chOff x="3318451" y="3991683"/>
              <a:chExt cx="782498" cy="782498"/>
            </a:xfrm>
          </p:grpSpPr>
          <p:sp>
            <p:nvSpPr>
              <p:cNvPr id="71" name="Oval 70"/>
              <p:cNvSpPr/>
              <p:nvPr/>
            </p:nvSpPr>
            <p:spPr>
              <a:xfrm>
                <a:off x="3318451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3424271" y="4119570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7" name="Picture 10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92614" y="3438487"/>
              <a:ext cx="459814" cy="551776"/>
            </a:xfrm>
            <a:prstGeom prst="rect">
              <a:avLst/>
            </a:prstGeom>
          </p:spPr>
        </p:pic>
      </p:grpSp>
      <p:sp>
        <p:nvSpPr>
          <p:cNvPr id="108" name="TextBox 107"/>
          <p:cNvSpPr txBox="1"/>
          <p:nvPr/>
        </p:nvSpPr>
        <p:spPr>
          <a:xfrm>
            <a:off x="3728758" y="4149690"/>
            <a:ext cx="819805" cy="16257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S3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155166" y="1108084"/>
            <a:ext cx="1003710" cy="1003710"/>
            <a:chOff x="3155166" y="1108084"/>
            <a:chExt cx="1003710" cy="1003710"/>
          </a:xfrm>
        </p:grpSpPr>
        <p:grpSp>
          <p:nvGrpSpPr>
            <p:cNvPr id="19" name="Group 18"/>
            <p:cNvGrpSpPr/>
            <p:nvPr/>
          </p:nvGrpSpPr>
          <p:grpSpPr>
            <a:xfrm>
              <a:off x="3155166" y="1108084"/>
              <a:ext cx="1003710" cy="1003710"/>
              <a:chOff x="1273940" y="2551305"/>
              <a:chExt cx="782498" cy="78249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1" name="Picture 10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1589" y="1391982"/>
              <a:ext cx="443748" cy="532498"/>
            </a:xfrm>
            <a:prstGeom prst="rect">
              <a:avLst/>
            </a:prstGeom>
          </p:spPr>
        </p:pic>
      </p:grpSp>
      <p:sp>
        <p:nvSpPr>
          <p:cNvPr id="102" name="TextBox 101"/>
          <p:cNvSpPr txBox="1"/>
          <p:nvPr/>
        </p:nvSpPr>
        <p:spPr>
          <a:xfrm>
            <a:off x="3202893" y="2066394"/>
            <a:ext cx="894752" cy="33168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API Gateway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236929" y="128790"/>
            <a:ext cx="1003710" cy="1003710"/>
            <a:chOff x="6236929" y="128790"/>
            <a:chExt cx="1003710" cy="1003710"/>
          </a:xfrm>
        </p:grpSpPr>
        <p:grpSp>
          <p:nvGrpSpPr>
            <p:cNvPr id="6" name="Group 5"/>
            <p:cNvGrpSpPr/>
            <p:nvPr/>
          </p:nvGrpSpPr>
          <p:grpSpPr>
            <a:xfrm>
              <a:off x="6236929" y="128790"/>
              <a:ext cx="1003710" cy="1003710"/>
              <a:chOff x="6751573" y="664698"/>
              <a:chExt cx="782498" cy="782498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21584" y="361451"/>
              <a:ext cx="448932" cy="538718"/>
            </a:xfrm>
            <a:prstGeom prst="rect">
              <a:avLst/>
            </a:prstGeom>
          </p:spPr>
        </p:pic>
      </p:grpSp>
      <p:sp>
        <p:nvSpPr>
          <p:cNvPr id="121" name="TextBox 120"/>
          <p:cNvSpPr txBox="1"/>
          <p:nvPr/>
        </p:nvSpPr>
        <p:spPr>
          <a:xfrm>
            <a:off x="6425705" y="1058085"/>
            <a:ext cx="623026" cy="33308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>
                <a:solidFill>
                  <a:prstClr val="white"/>
                </a:solidFill>
              </a:rPr>
              <a:t>SQS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748163" y="2821224"/>
            <a:ext cx="1003710" cy="1003710"/>
            <a:chOff x="7748163" y="2821224"/>
            <a:chExt cx="1003710" cy="1003710"/>
          </a:xfrm>
        </p:grpSpPr>
        <p:grpSp>
          <p:nvGrpSpPr>
            <p:cNvPr id="5" name="Group 4"/>
            <p:cNvGrpSpPr/>
            <p:nvPr/>
          </p:nvGrpSpPr>
          <p:grpSpPr>
            <a:xfrm>
              <a:off x="7748163" y="2821224"/>
              <a:ext cx="1003710" cy="1003710"/>
              <a:chOff x="6972723" y="1924148"/>
              <a:chExt cx="782498" cy="782498"/>
            </a:xfrm>
          </p:grpSpPr>
          <p:sp>
            <p:nvSpPr>
              <p:cNvPr id="78" name="Oval 77"/>
              <p:cNvSpPr/>
              <p:nvPr/>
            </p:nvSpPr>
            <p:spPr>
              <a:xfrm>
                <a:off x="6972723" y="192414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7086600" y="2029968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97" name="Picture 9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32492" y="3072875"/>
              <a:ext cx="435053" cy="522063"/>
            </a:xfrm>
            <a:prstGeom prst="rect">
              <a:avLst/>
            </a:prstGeom>
          </p:spPr>
        </p:pic>
      </p:grpSp>
      <p:sp>
        <p:nvSpPr>
          <p:cNvPr id="99" name="TextBox 98"/>
          <p:cNvSpPr txBox="1"/>
          <p:nvPr/>
        </p:nvSpPr>
        <p:spPr>
          <a:xfrm>
            <a:off x="7884258" y="3756575"/>
            <a:ext cx="731520" cy="306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Kinesis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7514207" y="1143273"/>
            <a:ext cx="1003710" cy="1003710"/>
            <a:chOff x="7514207" y="1143273"/>
            <a:chExt cx="1003710" cy="1003710"/>
          </a:xfrm>
        </p:grpSpPr>
        <p:grpSp>
          <p:nvGrpSpPr>
            <p:cNvPr id="110" name="Group 109"/>
            <p:cNvGrpSpPr/>
            <p:nvPr/>
          </p:nvGrpSpPr>
          <p:grpSpPr>
            <a:xfrm>
              <a:off x="7514207" y="1143273"/>
              <a:ext cx="1003710" cy="1003710"/>
              <a:chOff x="6751573" y="664698"/>
              <a:chExt cx="782498" cy="782498"/>
            </a:xfrm>
          </p:grpSpPr>
          <p:sp>
            <p:nvSpPr>
              <p:cNvPr id="112" name="Oval 111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5" name="Picture 11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92698" y="1411738"/>
              <a:ext cx="454692" cy="503660"/>
            </a:xfrm>
            <a:prstGeom prst="rect">
              <a:avLst/>
            </a:prstGeom>
          </p:spPr>
        </p:pic>
      </p:grpSp>
      <p:sp>
        <p:nvSpPr>
          <p:cNvPr id="117" name="TextBox 116"/>
          <p:cNvSpPr txBox="1"/>
          <p:nvPr/>
        </p:nvSpPr>
        <p:spPr>
          <a:xfrm>
            <a:off x="7578028" y="2086934"/>
            <a:ext cx="894752" cy="33960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 err="1">
                <a:solidFill>
                  <a:prstClr val="white"/>
                </a:solidFill>
              </a:rPr>
              <a:t>DynamoDB</a:t>
            </a:r>
            <a:endParaRPr lang="en-US" b="1" dirty="0">
              <a:solidFill>
                <a:prstClr val="white"/>
              </a:solidFill>
            </a:endParaRPr>
          </a:p>
        </p:txBody>
      </p:sp>
      <p:sp>
        <p:nvSpPr>
          <p:cNvPr id="334" name="FADER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>
                  <a:alpha val="85000"/>
                </a:schemeClr>
              </a:gs>
              <a:gs pos="84000">
                <a:schemeClr val="accent2">
                  <a:alpha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5245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055870" y="625849"/>
            <a:ext cx="371956" cy="371956"/>
            <a:chOff x="3920490" y="900169"/>
            <a:chExt cx="371956" cy="371956"/>
          </a:xfrm>
        </p:grpSpPr>
        <p:sp>
          <p:nvSpPr>
            <p:cNvPr id="2" name="Oval 1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16" name="Freeform: Shape 115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4667172" y="1049084"/>
            <a:ext cx="371956" cy="371956"/>
            <a:chOff x="3920490" y="900169"/>
            <a:chExt cx="371956" cy="371956"/>
          </a:xfrm>
        </p:grpSpPr>
        <p:sp>
          <p:nvSpPr>
            <p:cNvPr id="120" name="Oval 11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2" name="Freeform: Shape 121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5181884" y="1162628"/>
            <a:ext cx="371956" cy="371956"/>
            <a:chOff x="3920490" y="900169"/>
            <a:chExt cx="371956" cy="371956"/>
          </a:xfrm>
        </p:grpSpPr>
        <p:sp>
          <p:nvSpPr>
            <p:cNvPr id="124" name="Oval 123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5727162" y="1273172"/>
            <a:ext cx="371956" cy="371956"/>
            <a:chOff x="3920490" y="900169"/>
            <a:chExt cx="371956" cy="371956"/>
          </a:xfrm>
        </p:grpSpPr>
        <p:sp>
          <p:nvSpPr>
            <p:cNvPr id="127" name="Oval 126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2" name="Freeform: Shape 131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6307108" y="1329031"/>
            <a:ext cx="371956" cy="371956"/>
            <a:chOff x="3920490" y="900169"/>
            <a:chExt cx="371956" cy="371956"/>
          </a:xfrm>
        </p:grpSpPr>
        <p:sp>
          <p:nvSpPr>
            <p:cNvPr id="134" name="Oval 133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5" name="Freeform: Shape 134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6163504" y="1823728"/>
            <a:ext cx="371956" cy="371956"/>
            <a:chOff x="3920490" y="900169"/>
            <a:chExt cx="371956" cy="371956"/>
          </a:xfrm>
        </p:grpSpPr>
        <p:sp>
          <p:nvSpPr>
            <p:cNvPr id="137" name="Oval 136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8" name="Freeform: Shape 137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42" name="Group 141"/>
          <p:cNvGrpSpPr/>
          <p:nvPr/>
        </p:nvGrpSpPr>
        <p:grpSpPr>
          <a:xfrm>
            <a:off x="5607536" y="1731927"/>
            <a:ext cx="371956" cy="371956"/>
            <a:chOff x="3920490" y="900169"/>
            <a:chExt cx="371956" cy="371956"/>
          </a:xfrm>
        </p:grpSpPr>
        <p:sp>
          <p:nvSpPr>
            <p:cNvPr id="143" name="Oval 142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44" name="Freeform: Shape 143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45" name="Group 144"/>
          <p:cNvGrpSpPr/>
          <p:nvPr/>
        </p:nvGrpSpPr>
        <p:grpSpPr>
          <a:xfrm>
            <a:off x="4952362" y="1835019"/>
            <a:ext cx="371956" cy="371956"/>
            <a:chOff x="3920490" y="900169"/>
            <a:chExt cx="371956" cy="371956"/>
          </a:xfrm>
        </p:grpSpPr>
        <p:sp>
          <p:nvSpPr>
            <p:cNvPr id="146" name="Oval 145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47" name="Freeform: Shape 146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4266752" y="2009706"/>
            <a:ext cx="371956" cy="371956"/>
            <a:chOff x="3920490" y="900169"/>
            <a:chExt cx="371956" cy="371956"/>
          </a:xfrm>
        </p:grpSpPr>
        <p:sp>
          <p:nvSpPr>
            <p:cNvPr id="149" name="Oval 148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50" name="Freeform: Shape 149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4674242" y="2630303"/>
            <a:ext cx="371956" cy="371956"/>
            <a:chOff x="3920490" y="900169"/>
            <a:chExt cx="371956" cy="371956"/>
          </a:xfrm>
        </p:grpSpPr>
        <p:sp>
          <p:nvSpPr>
            <p:cNvPr id="157" name="Oval 156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58" name="Freeform: Shape 157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5093174" y="2314677"/>
            <a:ext cx="371956" cy="371956"/>
            <a:chOff x="3920490" y="900169"/>
            <a:chExt cx="371956" cy="371956"/>
          </a:xfrm>
        </p:grpSpPr>
        <p:sp>
          <p:nvSpPr>
            <p:cNvPr id="160" name="Oval 15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5644296" y="2592766"/>
            <a:ext cx="371956" cy="371956"/>
            <a:chOff x="3920490" y="900169"/>
            <a:chExt cx="371956" cy="371956"/>
          </a:xfrm>
        </p:grpSpPr>
        <p:sp>
          <p:nvSpPr>
            <p:cNvPr id="166" name="Oval 165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1" name="Freeform: Shape 170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5" name="Group 174"/>
          <p:cNvGrpSpPr/>
          <p:nvPr/>
        </p:nvGrpSpPr>
        <p:grpSpPr>
          <a:xfrm>
            <a:off x="6274734" y="2553353"/>
            <a:ext cx="371956" cy="371956"/>
            <a:chOff x="3920490" y="900169"/>
            <a:chExt cx="371956" cy="371956"/>
          </a:xfrm>
        </p:grpSpPr>
        <p:sp>
          <p:nvSpPr>
            <p:cNvPr id="176" name="Oval 175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7" name="Freeform: Shape 176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5983885" y="3077709"/>
            <a:ext cx="371956" cy="371956"/>
            <a:chOff x="3920490" y="900169"/>
            <a:chExt cx="371956" cy="371956"/>
          </a:xfrm>
        </p:grpSpPr>
        <p:sp>
          <p:nvSpPr>
            <p:cNvPr id="179" name="Oval 178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0" name="Freeform: Shape 179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83" name="Rectangle 82"/>
          <p:cNvSpPr/>
          <p:nvPr/>
        </p:nvSpPr>
        <p:spPr>
          <a:xfrm>
            <a:off x="679260" y="2291523"/>
            <a:ext cx="19030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Functions</a:t>
            </a:r>
          </a:p>
        </p:txBody>
      </p:sp>
      <p:sp>
        <p:nvSpPr>
          <p:cNvPr id="85" name="Rectangle 84"/>
          <p:cNvSpPr/>
          <p:nvPr/>
        </p:nvSpPr>
        <p:spPr>
          <a:xfrm>
            <a:off x="748664" y="2294228"/>
            <a:ext cx="20217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Ephemeral</a:t>
            </a:r>
          </a:p>
        </p:txBody>
      </p:sp>
    </p:spTree>
    <p:extLst>
      <p:ext uri="{BB962C8B-B14F-4D97-AF65-F5344CB8AC3E}">
        <p14:creationId xmlns:p14="http://schemas.microsoft.com/office/powerpoint/2010/main" val="589891155"/>
      </p:ext>
    </p:extLst>
  </p:cSld>
  <p:clrMapOvr>
    <a:masterClrMapping/>
  </p:clrMapOvr>
  <p:transition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18667" decel="81333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2.09877E-6 L 0.06042 0.03086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21" y="154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12000" decel="88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2.59259E-6 L 0.06996 -0.0176 " pathEditMode="relative" rAng="0" ptsTypes="AA">
                                      <p:cBhvr>
                                        <p:cTn id="8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-89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13333" decel="82667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45679E-6 L -0.01146 0.12994 " pathEditMode="relative" rAng="0" ptsTypes="AA">
                                      <p:cBhvr>
                                        <p:cTn id="10" dur="75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73" y="648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16000" decel="8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1.11111E-6 L 0.03646 0.05648 " pathEditMode="relative" rAng="0" ptsTypes="AA">
                                      <p:cBhvr>
                                        <p:cTn id="12" dur="75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3" y="280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13333" decel="86667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8.64198E-7 L 0.00764 0.07191 " pathEditMode="relative" rAng="0" ptsTypes="AA">
                                      <p:cBhvr>
                                        <p:cTn id="14" dur="7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2" y="358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16000" decel="78667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7.40741E-7 L -0.00781 0.16111 " pathEditMode="relative" rAng="0" ptsTypes="AA">
                                      <p:cBhvr>
                                        <p:cTn id="16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8056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18667" decel="81333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1.85185E-6 L 0.02222 0.03179 " pathEditMode="relative" rAng="0" ptsTypes="AA">
                                      <p:cBhvr>
                                        <p:cTn id="18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1" y="157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16000" decel="8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4.44444E-6 L 0.06528 0.10093 " pathEditMode="relative" rAng="0" ptsTypes="AA">
                                      <p:cBhvr>
                                        <p:cTn id="20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4" y="503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17333" decel="7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4.93827E-7 L 0.02847 0.02932 " pathEditMode="relative" rAng="0" ptsTypes="AA">
                                      <p:cBhvr>
                                        <p:cTn id="22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24" y="145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16000" decel="8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3.45679E-6 L -0.02344 0.06883 " pathEditMode="relative" rAng="0" ptsTypes="AA">
                                      <p:cBhvr>
                                        <p:cTn id="24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1" y="3426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16000" decel="8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1.97531E-6 L 0.05938 0.03858 " pathEditMode="relative" rAng="0" ptsTypes="AA">
                                      <p:cBhvr>
                                        <p:cTn id="26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9" y="191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18667" decel="81333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96296E-6 L 0.03055 0.04259 " pathEditMode="relative" rAng="0" ptsTypes="AA">
                                      <p:cBhvr>
                                        <p:cTn id="28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28" y="213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accel="16000" decel="8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3.95062E-6 L 0.00504 0.03919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3" y="1944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13333" decel="82667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1.23457E-6 L 0.01701 0.02963 " pathEditMode="relative" rAng="0" ptsTypes="AA">
                                      <p:cBhvr>
                                        <p:cTn id="32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1" y="148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3.7037E-6 L -0.04844 0.0824 " pathEditMode="relative" rAng="0" ptsTypes="AA">
                                      <p:cBhvr>
                                        <p:cTn id="34" dur="7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31" y="410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02349E-6 -4.07626E-6 L 0.03676 -4.07626E-6 " pathEditMode="relative" rAng="0" ptsTypes="AA">
                                      <p:cBhvr>
                                        <p:cTn id="39" dur="500" spd="-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3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  <p:bldP spid="85" grpId="0"/>
      <p:bldP spid="85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846421" y="3654248"/>
            <a:ext cx="1003710" cy="1003710"/>
            <a:chOff x="5595520" y="3991683"/>
            <a:chExt cx="782498" cy="782498"/>
          </a:xfrm>
        </p:grpSpPr>
        <p:sp>
          <p:nvSpPr>
            <p:cNvPr id="72" name="Oval 71"/>
            <p:cNvSpPr/>
            <p:nvPr/>
          </p:nvSpPr>
          <p:spPr>
            <a:xfrm>
              <a:off x="5595520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5701340" y="4121182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3" name="Picture 10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2492" y="3951270"/>
            <a:ext cx="514403" cy="514403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3626060" y="3179328"/>
            <a:ext cx="1003710" cy="1003710"/>
            <a:chOff x="3318451" y="3991683"/>
            <a:chExt cx="782498" cy="782498"/>
          </a:xfrm>
        </p:grpSpPr>
        <p:sp>
          <p:nvSpPr>
            <p:cNvPr id="71" name="Oval 70"/>
            <p:cNvSpPr/>
            <p:nvPr/>
          </p:nvSpPr>
          <p:spPr>
            <a:xfrm>
              <a:off x="3318451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424271" y="4119570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7" name="Picture 10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2614" y="3438487"/>
            <a:ext cx="459814" cy="551776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>
            <a:off x="3155166" y="1108084"/>
            <a:ext cx="1003710" cy="1003710"/>
            <a:chOff x="1273940" y="2551305"/>
            <a:chExt cx="782498" cy="782498"/>
          </a:xfrm>
        </p:grpSpPr>
        <p:sp>
          <p:nvSpPr>
            <p:cNvPr id="67" name="Oval 66"/>
            <p:cNvSpPr/>
            <p:nvPr/>
          </p:nvSpPr>
          <p:spPr>
            <a:xfrm>
              <a:off x="1273940" y="255130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1371600" y="2679192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1" name="Picture 10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1589" y="1391982"/>
            <a:ext cx="443748" cy="532498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236929" y="128790"/>
            <a:ext cx="1003710" cy="1003710"/>
            <a:chOff x="6751573" y="664698"/>
            <a:chExt cx="782498" cy="782498"/>
          </a:xfrm>
        </p:grpSpPr>
        <p:sp>
          <p:nvSpPr>
            <p:cNvPr id="79" name="Oval 78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19" name="Picture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1584" y="361451"/>
            <a:ext cx="448932" cy="538718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7748163" y="2821224"/>
            <a:ext cx="1003710" cy="1003710"/>
            <a:chOff x="6972723" y="1924148"/>
            <a:chExt cx="782498" cy="782498"/>
          </a:xfrm>
        </p:grpSpPr>
        <p:sp>
          <p:nvSpPr>
            <p:cNvPr id="78" name="Oval 77"/>
            <p:cNvSpPr/>
            <p:nvPr/>
          </p:nvSpPr>
          <p:spPr>
            <a:xfrm>
              <a:off x="6972723" y="192414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7086600" y="2029968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97" name="Picture 9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2492" y="3072875"/>
            <a:ext cx="435053" cy="522063"/>
          </a:xfrm>
          <a:prstGeom prst="rect">
            <a:avLst/>
          </a:prstGeom>
        </p:spPr>
      </p:pic>
      <p:grpSp>
        <p:nvGrpSpPr>
          <p:cNvPr id="110" name="Group 109"/>
          <p:cNvGrpSpPr/>
          <p:nvPr/>
        </p:nvGrpSpPr>
        <p:grpSpPr>
          <a:xfrm>
            <a:off x="7514207" y="1143273"/>
            <a:ext cx="1003710" cy="1003710"/>
            <a:chOff x="6751573" y="664698"/>
            <a:chExt cx="782498" cy="782498"/>
          </a:xfrm>
        </p:grpSpPr>
        <p:sp>
          <p:nvSpPr>
            <p:cNvPr id="112" name="Oval 111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13" name="Oval 112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2698" y="1411738"/>
            <a:ext cx="454692" cy="503660"/>
          </a:xfrm>
          <a:prstGeom prst="rect">
            <a:avLst/>
          </a:prstGeom>
        </p:spPr>
      </p:pic>
      <p:sp>
        <p:nvSpPr>
          <p:cNvPr id="54" name="FADER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>
                  <a:alpha val="85000"/>
                </a:schemeClr>
              </a:gs>
              <a:gs pos="84000">
                <a:schemeClr val="accent2">
                  <a:alpha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5245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</a:t>
            </a:r>
          </a:p>
        </p:txBody>
      </p:sp>
      <p:sp>
        <p:nvSpPr>
          <p:cNvPr id="284" name="Oval 283"/>
          <p:cNvSpPr/>
          <p:nvPr/>
        </p:nvSpPr>
        <p:spPr>
          <a:xfrm>
            <a:off x="5104762" y="822277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7" name="Oval 286"/>
          <p:cNvSpPr/>
          <p:nvPr/>
        </p:nvSpPr>
        <p:spPr>
          <a:xfrm>
            <a:off x="4452396" y="140224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0" name="Oval 289"/>
          <p:cNvSpPr/>
          <p:nvPr/>
        </p:nvSpPr>
        <p:spPr>
          <a:xfrm>
            <a:off x="5457651" y="1377222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3" name="Oval 292"/>
          <p:cNvSpPr/>
          <p:nvPr/>
        </p:nvSpPr>
        <p:spPr>
          <a:xfrm>
            <a:off x="6272440" y="147267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6" name="Oval 295"/>
          <p:cNvSpPr/>
          <p:nvPr/>
        </p:nvSpPr>
        <p:spPr>
          <a:xfrm>
            <a:off x="6906632" y="184525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9" name="Oval 298"/>
          <p:cNvSpPr/>
          <p:nvPr/>
        </p:nvSpPr>
        <p:spPr>
          <a:xfrm>
            <a:off x="6095260" y="2654353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2" name="Oval 301"/>
          <p:cNvSpPr/>
          <p:nvPr/>
        </p:nvSpPr>
        <p:spPr>
          <a:xfrm>
            <a:off x="5866979" y="1886872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5" name="Oval 304"/>
          <p:cNvSpPr/>
          <p:nvPr/>
        </p:nvSpPr>
        <p:spPr>
          <a:xfrm>
            <a:off x="5104762" y="198741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8" name="Oval 307"/>
          <p:cNvSpPr/>
          <p:nvPr/>
        </p:nvSpPr>
        <p:spPr>
          <a:xfrm>
            <a:off x="4470380" y="2171846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1" name="Oval 310"/>
          <p:cNvSpPr/>
          <p:nvPr/>
        </p:nvSpPr>
        <p:spPr>
          <a:xfrm>
            <a:off x="4744196" y="300255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4" name="Oval 313"/>
          <p:cNvSpPr/>
          <p:nvPr/>
        </p:nvSpPr>
        <p:spPr>
          <a:xfrm>
            <a:off x="5426406" y="2606966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7" name="Oval 316"/>
          <p:cNvSpPr/>
          <p:nvPr/>
        </p:nvSpPr>
        <p:spPr>
          <a:xfrm>
            <a:off x="5537067" y="3260643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6916232" y="246474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3" name="Oval 322"/>
          <p:cNvSpPr/>
          <p:nvPr/>
        </p:nvSpPr>
        <p:spPr>
          <a:xfrm>
            <a:off x="6533234" y="3237197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239265" y="2713281"/>
            <a:ext cx="19030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Functions</a:t>
            </a:r>
          </a:p>
        </p:txBody>
      </p:sp>
      <p:sp>
        <p:nvSpPr>
          <p:cNvPr id="50" name="Rectangle 49"/>
          <p:cNvSpPr/>
          <p:nvPr/>
        </p:nvSpPr>
        <p:spPr>
          <a:xfrm>
            <a:off x="748664" y="2294228"/>
            <a:ext cx="20217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Ephemeral</a:t>
            </a:r>
          </a:p>
        </p:txBody>
      </p:sp>
      <p:sp>
        <p:nvSpPr>
          <p:cNvPr id="55" name="Oval 54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6127533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846421" y="3654248"/>
            <a:ext cx="1003710" cy="1003710"/>
            <a:chOff x="5595520" y="3991683"/>
            <a:chExt cx="782498" cy="782498"/>
          </a:xfrm>
        </p:grpSpPr>
        <p:sp>
          <p:nvSpPr>
            <p:cNvPr id="72" name="Oval 71"/>
            <p:cNvSpPr/>
            <p:nvPr/>
          </p:nvSpPr>
          <p:spPr>
            <a:xfrm>
              <a:off x="5595520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5701340" y="4121182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3" name="Picture 10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2492" y="3951270"/>
            <a:ext cx="514403" cy="514403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3626060" y="3179328"/>
            <a:ext cx="1003710" cy="1003710"/>
            <a:chOff x="3318451" y="3991683"/>
            <a:chExt cx="782498" cy="782498"/>
          </a:xfrm>
        </p:grpSpPr>
        <p:sp>
          <p:nvSpPr>
            <p:cNvPr id="71" name="Oval 70"/>
            <p:cNvSpPr/>
            <p:nvPr/>
          </p:nvSpPr>
          <p:spPr>
            <a:xfrm>
              <a:off x="3318451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424271" y="4119570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7" name="Picture 10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2614" y="3438487"/>
            <a:ext cx="459814" cy="551776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>
            <a:off x="3155166" y="1108084"/>
            <a:ext cx="1003710" cy="1003710"/>
            <a:chOff x="1273940" y="2551305"/>
            <a:chExt cx="782498" cy="782498"/>
          </a:xfrm>
        </p:grpSpPr>
        <p:sp>
          <p:nvSpPr>
            <p:cNvPr id="67" name="Oval 66"/>
            <p:cNvSpPr/>
            <p:nvPr/>
          </p:nvSpPr>
          <p:spPr>
            <a:xfrm>
              <a:off x="1273940" y="255130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1371600" y="2679192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1" name="Picture 10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1589" y="1391982"/>
            <a:ext cx="443748" cy="532498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236929" y="128790"/>
            <a:ext cx="1003710" cy="1003710"/>
            <a:chOff x="6751573" y="664698"/>
            <a:chExt cx="782498" cy="782498"/>
          </a:xfrm>
        </p:grpSpPr>
        <p:sp>
          <p:nvSpPr>
            <p:cNvPr id="79" name="Oval 78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19" name="Picture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1584" y="361451"/>
            <a:ext cx="448932" cy="538718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7748163" y="2821224"/>
            <a:ext cx="1003710" cy="1003710"/>
            <a:chOff x="6972723" y="1924148"/>
            <a:chExt cx="782498" cy="782498"/>
          </a:xfrm>
        </p:grpSpPr>
        <p:sp>
          <p:nvSpPr>
            <p:cNvPr id="78" name="Oval 77"/>
            <p:cNvSpPr/>
            <p:nvPr/>
          </p:nvSpPr>
          <p:spPr>
            <a:xfrm>
              <a:off x="6972723" y="192414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7086600" y="2029968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97" name="Picture 9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2492" y="3072875"/>
            <a:ext cx="435053" cy="522063"/>
          </a:xfrm>
          <a:prstGeom prst="rect">
            <a:avLst/>
          </a:prstGeom>
        </p:spPr>
      </p:pic>
      <p:grpSp>
        <p:nvGrpSpPr>
          <p:cNvPr id="110" name="Group 109"/>
          <p:cNvGrpSpPr/>
          <p:nvPr/>
        </p:nvGrpSpPr>
        <p:grpSpPr>
          <a:xfrm>
            <a:off x="7514207" y="1143273"/>
            <a:ext cx="1003710" cy="1003710"/>
            <a:chOff x="6751573" y="664698"/>
            <a:chExt cx="782498" cy="782498"/>
          </a:xfrm>
        </p:grpSpPr>
        <p:sp>
          <p:nvSpPr>
            <p:cNvPr id="112" name="Oval 111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13" name="Oval 112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2698" y="1411738"/>
            <a:ext cx="454692" cy="503660"/>
          </a:xfrm>
          <a:prstGeom prst="rect">
            <a:avLst/>
          </a:prstGeom>
        </p:spPr>
      </p:pic>
      <p:sp>
        <p:nvSpPr>
          <p:cNvPr id="80" name="FADER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>
                  <a:alpha val="85000"/>
                </a:schemeClr>
              </a:gs>
              <a:gs pos="84000">
                <a:schemeClr val="accent2">
                  <a:alpha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62388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 </a:t>
            </a:r>
          </a:p>
        </p:txBody>
      </p:sp>
      <p:sp>
        <p:nvSpPr>
          <p:cNvPr id="284" name="Oval 283"/>
          <p:cNvSpPr/>
          <p:nvPr/>
        </p:nvSpPr>
        <p:spPr>
          <a:xfrm>
            <a:off x="5104762" y="822277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7" name="Oval 286"/>
          <p:cNvSpPr/>
          <p:nvPr/>
        </p:nvSpPr>
        <p:spPr>
          <a:xfrm>
            <a:off x="4452396" y="140224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0" name="Oval 289"/>
          <p:cNvSpPr/>
          <p:nvPr/>
        </p:nvSpPr>
        <p:spPr>
          <a:xfrm>
            <a:off x="5457651" y="1377222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3" name="Oval 292"/>
          <p:cNvSpPr/>
          <p:nvPr/>
        </p:nvSpPr>
        <p:spPr>
          <a:xfrm>
            <a:off x="6272440" y="147267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6" name="Oval 295"/>
          <p:cNvSpPr/>
          <p:nvPr/>
        </p:nvSpPr>
        <p:spPr>
          <a:xfrm>
            <a:off x="6906632" y="184525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9" name="Oval 298"/>
          <p:cNvSpPr/>
          <p:nvPr/>
        </p:nvSpPr>
        <p:spPr>
          <a:xfrm>
            <a:off x="6095260" y="2654353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2" name="Oval 301"/>
          <p:cNvSpPr/>
          <p:nvPr/>
        </p:nvSpPr>
        <p:spPr>
          <a:xfrm>
            <a:off x="5866979" y="1886872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5" name="Oval 304"/>
          <p:cNvSpPr/>
          <p:nvPr/>
        </p:nvSpPr>
        <p:spPr>
          <a:xfrm>
            <a:off x="5104762" y="198741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8" name="Oval 307"/>
          <p:cNvSpPr/>
          <p:nvPr/>
        </p:nvSpPr>
        <p:spPr>
          <a:xfrm>
            <a:off x="4470380" y="2171846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1" name="Oval 310"/>
          <p:cNvSpPr/>
          <p:nvPr/>
        </p:nvSpPr>
        <p:spPr>
          <a:xfrm>
            <a:off x="4744196" y="300255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4" name="Oval 313"/>
          <p:cNvSpPr/>
          <p:nvPr/>
        </p:nvSpPr>
        <p:spPr>
          <a:xfrm>
            <a:off x="5426406" y="2606966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7" name="Oval 316"/>
          <p:cNvSpPr/>
          <p:nvPr/>
        </p:nvSpPr>
        <p:spPr>
          <a:xfrm>
            <a:off x="5537067" y="3260643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6916232" y="246474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3" name="Oval 322"/>
          <p:cNvSpPr/>
          <p:nvPr/>
        </p:nvSpPr>
        <p:spPr>
          <a:xfrm>
            <a:off x="6533234" y="3237197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3155165" y="1104584"/>
            <a:ext cx="1003710" cy="1003710"/>
            <a:chOff x="3155166" y="1108084"/>
            <a:chExt cx="1003710" cy="1003710"/>
          </a:xfrm>
        </p:grpSpPr>
        <p:grpSp>
          <p:nvGrpSpPr>
            <p:cNvPr id="50" name="Group 49"/>
            <p:cNvGrpSpPr/>
            <p:nvPr/>
          </p:nvGrpSpPr>
          <p:grpSpPr>
            <a:xfrm>
              <a:off x="3155166" y="1108084"/>
              <a:ext cx="1003710" cy="1003710"/>
              <a:chOff x="1273940" y="2551305"/>
              <a:chExt cx="782498" cy="782498"/>
            </a:xfrm>
          </p:grpSpPr>
          <p:sp>
            <p:nvSpPr>
              <p:cNvPr id="53" name="Oval 52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52" name="Picture 5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1589" y="1391982"/>
              <a:ext cx="443748" cy="532498"/>
            </a:xfrm>
            <a:prstGeom prst="rect">
              <a:avLst/>
            </a:prstGeom>
          </p:spPr>
        </p:pic>
      </p:grpSp>
      <p:grpSp>
        <p:nvGrpSpPr>
          <p:cNvPr id="61" name="lambda_2"/>
          <p:cNvGrpSpPr/>
          <p:nvPr/>
        </p:nvGrpSpPr>
        <p:grpSpPr>
          <a:xfrm>
            <a:off x="5104761" y="827486"/>
            <a:ext cx="371956" cy="371956"/>
            <a:chOff x="3920490" y="900169"/>
            <a:chExt cx="371956" cy="371956"/>
          </a:xfrm>
        </p:grpSpPr>
        <p:sp>
          <p:nvSpPr>
            <p:cNvPr id="62" name="Oval 61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4" name="lambda_1"/>
          <p:cNvGrpSpPr/>
          <p:nvPr/>
        </p:nvGrpSpPr>
        <p:grpSpPr>
          <a:xfrm>
            <a:off x="4452395" y="1407457"/>
            <a:ext cx="371956" cy="371956"/>
            <a:chOff x="3920490" y="900169"/>
            <a:chExt cx="371956" cy="371956"/>
          </a:xfrm>
        </p:grpSpPr>
        <p:sp>
          <p:nvSpPr>
            <p:cNvPr id="65" name="Oval 64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66" name="Freeform: Shape 65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68" name="arrow_1"/>
          <p:cNvCxnSpPr>
            <a:cxnSpLocks/>
          </p:cNvCxnSpPr>
          <p:nvPr/>
        </p:nvCxnSpPr>
        <p:spPr>
          <a:xfrm flipV="1">
            <a:off x="4060508" y="1629698"/>
            <a:ext cx="349260" cy="479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arrow_2"/>
          <p:cNvCxnSpPr>
            <a:cxnSpLocks/>
          </p:cNvCxnSpPr>
          <p:nvPr/>
        </p:nvCxnSpPr>
        <p:spPr>
          <a:xfrm flipV="1">
            <a:off x="4834890" y="1174434"/>
            <a:ext cx="294323" cy="292416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arrow_3"/>
          <p:cNvCxnSpPr>
            <a:cxnSpLocks/>
          </p:cNvCxnSpPr>
          <p:nvPr/>
        </p:nvCxnSpPr>
        <p:spPr>
          <a:xfrm flipV="1">
            <a:off x="5511165" y="748665"/>
            <a:ext cx="826770" cy="18192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TextBox 72"/>
          <p:cNvSpPr txBox="1"/>
          <p:nvPr/>
        </p:nvSpPr>
        <p:spPr>
          <a:xfrm>
            <a:off x="3202893" y="2066394"/>
            <a:ext cx="894752" cy="33168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API Gateway</a:t>
            </a:r>
            <a:endParaRPr lang="en-US" b="1" dirty="0">
              <a:solidFill>
                <a:prstClr val="white"/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6425705" y="1058085"/>
            <a:ext cx="623026" cy="33308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>
                <a:solidFill>
                  <a:prstClr val="white"/>
                </a:solidFill>
              </a:rPr>
              <a:t>SQS</a:t>
            </a:r>
            <a:endParaRPr lang="en-US" b="1" dirty="0">
              <a:solidFill>
                <a:prstClr val="white"/>
              </a:solidFill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239265" y="2713281"/>
            <a:ext cx="19030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Functions</a:t>
            </a:r>
          </a:p>
        </p:txBody>
      </p:sp>
      <p:sp>
        <p:nvSpPr>
          <p:cNvPr id="76" name="Rectangle 75"/>
          <p:cNvSpPr/>
          <p:nvPr/>
        </p:nvSpPr>
        <p:spPr>
          <a:xfrm>
            <a:off x="748664" y="2294228"/>
            <a:ext cx="20217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Ephemeral</a:t>
            </a:r>
          </a:p>
        </p:txBody>
      </p:sp>
    </p:spTree>
    <p:extLst>
      <p:ext uri="{BB962C8B-B14F-4D97-AF65-F5344CB8AC3E}">
        <p14:creationId xmlns:p14="http://schemas.microsoft.com/office/powerpoint/2010/main" val="1661975476"/>
      </p:ext>
    </p:extLst>
  </p:cSld>
  <p:clrMapOvr>
    <a:masterClrMapping/>
  </p:clrMapOvr>
  <p:transition spd="med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12" dur="4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3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3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4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32" dur="4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2" presetClass="exit" presetSubtype="8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0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3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2" presetClass="exit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6" dur="3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3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2" presetClass="exit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52" dur="4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73" grpId="1"/>
      <p:bldP spid="73" grpId="2"/>
      <p:bldP spid="74" grpId="0"/>
      <p:bldP spid="74" grpId="1"/>
      <p:bldP spid="74" grpId="2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rgbClr val="40A1F8"/>
            </a:gs>
            <a:gs pos="20000">
              <a:srgbClr val="3B7DEE"/>
            </a:gs>
            <a:gs pos="100000">
              <a:srgbClr val="5143F5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-13887" y="1711234"/>
            <a:ext cx="9157887" cy="34322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1"/>
            <a:ext cx="9144000" cy="1710561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1" name="Mask_right"/>
          <p:cNvSpPr/>
          <p:nvPr/>
        </p:nvSpPr>
        <p:spPr>
          <a:xfrm>
            <a:off x="1" y="1711234"/>
            <a:ext cx="9143999" cy="3432265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80" name="Arrow: Pentagon 179"/>
          <p:cNvSpPr/>
          <p:nvPr/>
        </p:nvSpPr>
        <p:spPr>
          <a:xfrm>
            <a:off x="2714809" y="1711235"/>
            <a:ext cx="3646802" cy="3432265"/>
          </a:xfrm>
          <a:prstGeom prst="homePlate">
            <a:avLst>
              <a:gd name="adj" fmla="val 11560"/>
            </a:avLst>
          </a:prstGeom>
          <a:gradFill>
            <a:gsLst>
              <a:gs pos="1961">
                <a:schemeClr val="accent2"/>
              </a:gs>
              <a:gs pos="20000">
                <a:schemeClr val="accent2"/>
              </a:gs>
              <a:gs pos="100000">
                <a:srgbClr val="F3801F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79" name="Arrow: Pentagon 178"/>
          <p:cNvSpPr/>
          <p:nvPr/>
        </p:nvSpPr>
        <p:spPr>
          <a:xfrm>
            <a:off x="-13887" y="1711235"/>
            <a:ext cx="3255162" cy="3432265"/>
          </a:xfrm>
          <a:prstGeom prst="homePlate">
            <a:avLst>
              <a:gd name="adj" fmla="val 11560"/>
            </a:avLst>
          </a:prstGeom>
          <a:gradFill>
            <a:gsLst>
              <a:gs pos="1961">
                <a:srgbClr val="40A1F8"/>
              </a:gs>
              <a:gs pos="20000">
                <a:srgbClr val="3C85F0"/>
              </a:gs>
              <a:gs pos="100000">
                <a:srgbClr val="5143F5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Title 8"/>
          <p:cNvSpPr txBox="1">
            <a:spLocks/>
          </p:cNvSpPr>
          <p:nvPr/>
        </p:nvSpPr>
        <p:spPr>
          <a:xfrm>
            <a:off x="324855" y="548486"/>
            <a:ext cx="9143999" cy="614264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sz="3500" dirty="0">
                <a:solidFill>
                  <a:srgbClr val="474746"/>
                </a:solidFill>
              </a:rPr>
              <a:t>Evolution of Business Logic</a:t>
            </a:r>
          </a:p>
        </p:txBody>
      </p:sp>
      <p:sp>
        <p:nvSpPr>
          <p:cNvPr id="13" name="Freeform: Shape 12"/>
          <p:cNvSpPr/>
          <p:nvPr/>
        </p:nvSpPr>
        <p:spPr>
          <a:xfrm flipV="1">
            <a:off x="710557" y="2278378"/>
            <a:ext cx="1811758" cy="1823093"/>
          </a:xfrm>
          <a:custGeom>
            <a:avLst/>
            <a:gdLst>
              <a:gd name="connsiteX0" fmla="*/ 1407449 w 3679653"/>
              <a:gd name="connsiteY0" fmla="*/ 3702674 h 3702674"/>
              <a:gd name="connsiteX1" fmla="*/ 1830974 w 3679653"/>
              <a:gd name="connsiteY1" fmla="*/ 3702674 h 3702674"/>
              <a:gd name="connsiteX2" fmla="*/ 1848679 w 3679653"/>
              <a:gd name="connsiteY2" fmla="*/ 3702674 h 3702674"/>
              <a:gd name="connsiteX3" fmla="*/ 2272204 w 3679653"/>
              <a:gd name="connsiteY3" fmla="*/ 3702674 h 3702674"/>
              <a:gd name="connsiteX4" fmla="*/ 2580760 w 3679653"/>
              <a:gd name="connsiteY4" fmla="*/ 3085562 h 3702674"/>
              <a:gd name="connsiteX5" fmla="*/ 3371097 w 3679653"/>
              <a:gd name="connsiteY5" fmla="*/ 3085562 h 3702674"/>
              <a:gd name="connsiteX6" fmla="*/ 3679653 w 3679653"/>
              <a:gd name="connsiteY6" fmla="*/ 2468450 h 3702674"/>
              <a:gd name="connsiteX7" fmla="*/ 3371097 w 3679653"/>
              <a:gd name="connsiteY7" fmla="*/ 1851337 h 3702674"/>
              <a:gd name="connsiteX8" fmla="*/ 3679653 w 3679653"/>
              <a:gd name="connsiteY8" fmla="*/ 1234225 h 3702674"/>
              <a:gd name="connsiteX9" fmla="*/ 3371097 w 3679653"/>
              <a:gd name="connsiteY9" fmla="*/ 617112 h 3702674"/>
              <a:gd name="connsiteX10" fmla="*/ 2580759 w 3679653"/>
              <a:gd name="connsiteY10" fmla="*/ 617112 h 3702674"/>
              <a:gd name="connsiteX11" fmla="*/ 2272204 w 3679653"/>
              <a:gd name="connsiteY11" fmla="*/ 0 h 3702674"/>
              <a:gd name="connsiteX12" fmla="*/ 1848679 w 3679653"/>
              <a:gd name="connsiteY12" fmla="*/ 0 h 3702674"/>
              <a:gd name="connsiteX13" fmla="*/ 1830974 w 3679653"/>
              <a:gd name="connsiteY13" fmla="*/ 0 h 3702674"/>
              <a:gd name="connsiteX14" fmla="*/ 1407449 w 3679653"/>
              <a:gd name="connsiteY14" fmla="*/ 0 h 3702674"/>
              <a:gd name="connsiteX15" fmla="*/ 1098894 w 3679653"/>
              <a:gd name="connsiteY15" fmla="*/ 617112 h 3702674"/>
              <a:gd name="connsiteX16" fmla="*/ 308556 w 3679653"/>
              <a:gd name="connsiteY16" fmla="*/ 617112 h 3702674"/>
              <a:gd name="connsiteX17" fmla="*/ 0 w 3679653"/>
              <a:gd name="connsiteY17" fmla="*/ 1234225 h 3702674"/>
              <a:gd name="connsiteX18" fmla="*/ 308556 w 3679653"/>
              <a:gd name="connsiteY18" fmla="*/ 1851337 h 3702674"/>
              <a:gd name="connsiteX19" fmla="*/ 0 w 3679653"/>
              <a:gd name="connsiteY19" fmla="*/ 2468450 h 3702674"/>
              <a:gd name="connsiteX20" fmla="*/ 308556 w 3679653"/>
              <a:gd name="connsiteY20" fmla="*/ 3085562 h 3702674"/>
              <a:gd name="connsiteX21" fmla="*/ 1098893 w 3679653"/>
              <a:gd name="connsiteY21" fmla="*/ 3085562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79653" h="3702674">
                <a:moveTo>
                  <a:pt x="1407449" y="3702674"/>
                </a:moveTo>
                <a:lnTo>
                  <a:pt x="1830974" y="3702674"/>
                </a:lnTo>
                <a:lnTo>
                  <a:pt x="1848679" y="3702674"/>
                </a:lnTo>
                <a:lnTo>
                  <a:pt x="2272204" y="3702674"/>
                </a:lnTo>
                <a:lnTo>
                  <a:pt x="2580760" y="3085562"/>
                </a:lnTo>
                <a:lnTo>
                  <a:pt x="3371097" y="3085562"/>
                </a:lnTo>
                <a:lnTo>
                  <a:pt x="3679653" y="2468450"/>
                </a:lnTo>
                <a:lnTo>
                  <a:pt x="3371097" y="1851337"/>
                </a:lnTo>
                <a:lnTo>
                  <a:pt x="3679653" y="1234225"/>
                </a:lnTo>
                <a:lnTo>
                  <a:pt x="3371097" y="617112"/>
                </a:lnTo>
                <a:lnTo>
                  <a:pt x="2580759" y="617112"/>
                </a:lnTo>
                <a:lnTo>
                  <a:pt x="2272204" y="0"/>
                </a:lnTo>
                <a:lnTo>
                  <a:pt x="1848679" y="0"/>
                </a:lnTo>
                <a:lnTo>
                  <a:pt x="1830974" y="0"/>
                </a:lnTo>
                <a:lnTo>
                  <a:pt x="1407449" y="0"/>
                </a:lnTo>
                <a:lnTo>
                  <a:pt x="1098894" y="617112"/>
                </a:lnTo>
                <a:lnTo>
                  <a:pt x="308556" y="617112"/>
                </a:lnTo>
                <a:lnTo>
                  <a:pt x="0" y="1234225"/>
                </a:lnTo>
                <a:lnTo>
                  <a:pt x="308556" y="1851337"/>
                </a:lnTo>
                <a:lnTo>
                  <a:pt x="0" y="2468450"/>
                </a:lnTo>
                <a:lnTo>
                  <a:pt x="308556" y="3085562"/>
                </a:lnTo>
                <a:lnTo>
                  <a:pt x="1098893" y="3085562"/>
                </a:lnTo>
                <a:close/>
              </a:path>
            </a:pathLst>
          </a:custGeom>
          <a:gradFill>
            <a:gsLst>
              <a:gs pos="100000">
                <a:srgbClr val="3E8EF3"/>
              </a:gs>
              <a:gs pos="0">
                <a:srgbClr val="475FF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Title 8"/>
          <p:cNvSpPr txBox="1">
            <a:spLocks/>
          </p:cNvSpPr>
          <p:nvPr/>
        </p:nvSpPr>
        <p:spPr>
          <a:xfrm>
            <a:off x="833177" y="4205931"/>
            <a:ext cx="1544263" cy="575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en-US" sz="2200" dirty="0">
                <a:solidFill>
                  <a:prstClr val="white"/>
                </a:solidFill>
              </a:rPr>
              <a:t>Monolith</a:t>
            </a:r>
          </a:p>
        </p:txBody>
      </p:sp>
      <p:sp>
        <p:nvSpPr>
          <p:cNvPr id="15" name="Title 8"/>
          <p:cNvSpPr txBox="1">
            <a:spLocks/>
          </p:cNvSpPr>
          <p:nvPr/>
        </p:nvSpPr>
        <p:spPr>
          <a:xfrm>
            <a:off x="3479238" y="4205930"/>
            <a:ext cx="2245995" cy="575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en-US" sz="2200" dirty="0">
                <a:solidFill>
                  <a:prstClr val="white"/>
                </a:solidFill>
              </a:rPr>
              <a:t>Microservices</a:t>
            </a:r>
          </a:p>
        </p:txBody>
      </p:sp>
      <p:sp>
        <p:nvSpPr>
          <p:cNvPr id="17" name="Title 8"/>
          <p:cNvSpPr txBox="1">
            <a:spLocks/>
          </p:cNvSpPr>
          <p:nvPr/>
        </p:nvSpPr>
        <p:spPr>
          <a:xfrm>
            <a:off x="6748654" y="4205929"/>
            <a:ext cx="1689875" cy="575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en-US" sz="2200" dirty="0">
                <a:solidFill>
                  <a:prstClr val="white"/>
                </a:solidFill>
              </a:rPr>
              <a:t>Functions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3443742" y="2279873"/>
            <a:ext cx="2193287" cy="1820103"/>
            <a:chOff x="3522119" y="2320291"/>
            <a:chExt cx="2193287" cy="1820103"/>
          </a:xfrm>
        </p:grpSpPr>
        <p:cxnSp>
          <p:nvCxnSpPr>
            <p:cNvPr id="21" name="arrow_5"/>
            <p:cNvCxnSpPr>
              <a:cxnSpLocks/>
            </p:cNvCxnSpPr>
            <p:nvPr/>
          </p:nvCxnSpPr>
          <p:spPr>
            <a:xfrm flipV="1">
              <a:off x="3792828" y="2777885"/>
              <a:ext cx="16082" cy="609259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arrow_5"/>
            <p:cNvCxnSpPr>
              <a:cxnSpLocks/>
            </p:cNvCxnSpPr>
            <p:nvPr/>
          </p:nvCxnSpPr>
          <p:spPr>
            <a:xfrm flipH="1" flipV="1">
              <a:off x="3864549" y="2739141"/>
              <a:ext cx="1097619" cy="67283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arrow_5"/>
            <p:cNvCxnSpPr>
              <a:cxnSpLocks/>
            </p:cNvCxnSpPr>
            <p:nvPr/>
          </p:nvCxnSpPr>
          <p:spPr>
            <a:xfrm flipH="1">
              <a:off x="3883623" y="2633822"/>
              <a:ext cx="708201" cy="12935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arrow_5"/>
            <p:cNvCxnSpPr>
              <a:cxnSpLocks/>
            </p:cNvCxnSpPr>
            <p:nvPr/>
          </p:nvCxnSpPr>
          <p:spPr>
            <a:xfrm flipH="1">
              <a:off x="4547193" y="2626440"/>
              <a:ext cx="708201" cy="12935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arrow_5"/>
            <p:cNvCxnSpPr>
              <a:cxnSpLocks/>
            </p:cNvCxnSpPr>
            <p:nvPr/>
          </p:nvCxnSpPr>
          <p:spPr>
            <a:xfrm flipH="1">
              <a:off x="4962169" y="2754761"/>
              <a:ext cx="389948" cy="63122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arrow_5"/>
            <p:cNvCxnSpPr>
              <a:cxnSpLocks/>
            </p:cNvCxnSpPr>
            <p:nvPr/>
          </p:nvCxnSpPr>
          <p:spPr>
            <a:xfrm flipH="1" flipV="1">
              <a:off x="4942810" y="3401601"/>
              <a:ext cx="451022" cy="360873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arrow_5"/>
            <p:cNvCxnSpPr>
              <a:cxnSpLocks/>
            </p:cNvCxnSpPr>
            <p:nvPr/>
          </p:nvCxnSpPr>
          <p:spPr>
            <a:xfrm flipH="1">
              <a:off x="3807776" y="2673605"/>
              <a:ext cx="757978" cy="67044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arrow_5"/>
            <p:cNvCxnSpPr>
              <a:cxnSpLocks/>
            </p:cNvCxnSpPr>
            <p:nvPr/>
          </p:nvCxnSpPr>
          <p:spPr>
            <a:xfrm flipH="1" flipV="1">
              <a:off x="3816957" y="3401601"/>
              <a:ext cx="666391" cy="49506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Group 17"/>
            <p:cNvGrpSpPr/>
            <p:nvPr/>
          </p:nvGrpSpPr>
          <p:grpSpPr>
            <a:xfrm>
              <a:off x="3528504" y="2369162"/>
              <a:ext cx="612298" cy="612298"/>
              <a:chOff x="1273940" y="2551305"/>
              <a:chExt cx="782498" cy="782498"/>
            </a:xfrm>
          </p:grpSpPr>
          <p:sp>
            <p:nvSpPr>
              <p:cNvPr id="19" name="Oval 18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3522119" y="3027089"/>
              <a:ext cx="612298" cy="612298"/>
              <a:chOff x="1273940" y="2551305"/>
              <a:chExt cx="782498" cy="782498"/>
            </a:xfrm>
          </p:grpSpPr>
          <p:sp>
            <p:nvSpPr>
              <p:cNvPr id="23" name="Oval 22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4158168" y="3528096"/>
              <a:ext cx="612298" cy="612298"/>
              <a:chOff x="1273940" y="2551305"/>
              <a:chExt cx="782498" cy="782498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4285675" y="2320291"/>
              <a:ext cx="612298" cy="612298"/>
              <a:chOff x="1273940" y="2551305"/>
              <a:chExt cx="782498" cy="782498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5052353" y="2346284"/>
              <a:ext cx="612298" cy="612298"/>
              <a:chOff x="1273940" y="2551305"/>
              <a:chExt cx="782498" cy="782498"/>
            </a:xfrm>
          </p:grpSpPr>
          <p:sp>
            <p:nvSpPr>
              <p:cNvPr id="34" name="Oval 33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5103108" y="3411974"/>
              <a:ext cx="612298" cy="612298"/>
              <a:chOff x="1273940" y="2551305"/>
              <a:chExt cx="782498" cy="782498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4630276" y="3015868"/>
              <a:ext cx="612298" cy="612298"/>
              <a:chOff x="1273940" y="2551305"/>
              <a:chExt cx="782498" cy="78249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6659898" y="2372604"/>
            <a:ext cx="1870151" cy="1634640"/>
            <a:chOff x="6855840" y="2469232"/>
            <a:chExt cx="1870151" cy="1634640"/>
          </a:xfrm>
        </p:grpSpPr>
        <p:cxnSp>
          <p:nvCxnSpPr>
            <p:cNvPr id="126" name="arrow_5"/>
            <p:cNvCxnSpPr>
              <a:cxnSpLocks/>
            </p:cNvCxnSpPr>
            <p:nvPr/>
          </p:nvCxnSpPr>
          <p:spPr>
            <a:xfrm flipH="1">
              <a:off x="7033331" y="2568102"/>
              <a:ext cx="281869" cy="400293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arrow_5"/>
            <p:cNvCxnSpPr>
              <a:cxnSpLocks/>
              <a:stCxn id="83" idx="6"/>
            </p:cNvCxnSpPr>
            <p:nvPr/>
          </p:nvCxnSpPr>
          <p:spPr>
            <a:xfrm flipH="1">
              <a:off x="7039955" y="2945407"/>
              <a:ext cx="458238" cy="3462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arrow_5"/>
            <p:cNvCxnSpPr>
              <a:cxnSpLocks/>
              <a:stCxn id="83" idx="5"/>
            </p:cNvCxnSpPr>
            <p:nvPr/>
          </p:nvCxnSpPr>
          <p:spPr>
            <a:xfrm flipH="1">
              <a:off x="7174265" y="2998653"/>
              <a:ext cx="301872" cy="27584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arrow_5"/>
            <p:cNvCxnSpPr>
              <a:cxnSpLocks/>
              <a:stCxn id="77" idx="1"/>
            </p:cNvCxnSpPr>
            <p:nvPr/>
          </p:nvCxnSpPr>
          <p:spPr>
            <a:xfrm flipH="1" flipV="1">
              <a:off x="7407566" y="2957367"/>
              <a:ext cx="122350" cy="19154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arrow_5"/>
            <p:cNvCxnSpPr>
              <a:cxnSpLocks/>
              <a:stCxn id="101" idx="1"/>
            </p:cNvCxnSpPr>
            <p:nvPr/>
          </p:nvCxnSpPr>
          <p:spPr>
            <a:xfrm flipH="1" flipV="1">
              <a:off x="7367365" y="2574039"/>
              <a:ext cx="331664" cy="29118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arrow_5"/>
            <p:cNvCxnSpPr>
              <a:cxnSpLocks/>
              <a:stCxn id="92" idx="2"/>
            </p:cNvCxnSpPr>
            <p:nvPr/>
          </p:nvCxnSpPr>
          <p:spPr>
            <a:xfrm flipH="1" flipV="1">
              <a:off x="7329088" y="2566268"/>
              <a:ext cx="628996" cy="7530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arrow_5"/>
            <p:cNvCxnSpPr>
              <a:cxnSpLocks/>
              <a:stCxn id="71" idx="0"/>
            </p:cNvCxnSpPr>
            <p:nvPr/>
          </p:nvCxnSpPr>
          <p:spPr>
            <a:xfrm flipH="1" flipV="1">
              <a:off x="8033387" y="2647792"/>
              <a:ext cx="68226" cy="23492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arrow_5"/>
            <p:cNvCxnSpPr>
              <a:cxnSpLocks/>
              <a:stCxn id="71" idx="2"/>
            </p:cNvCxnSpPr>
            <p:nvPr/>
          </p:nvCxnSpPr>
          <p:spPr>
            <a:xfrm flipH="1" flipV="1">
              <a:off x="7792312" y="2915925"/>
              <a:ext cx="233998" cy="4209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arrow_5"/>
            <p:cNvCxnSpPr>
              <a:cxnSpLocks/>
              <a:stCxn id="98" idx="2"/>
            </p:cNvCxnSpPr>
            <p:nvPr/>
          </p:nvCxnSpPr>
          <p:spPr>
            <a:xfrm flipH="1" flipV="1">
              <a:off x="7613882" y="3193818"/>
              <a:ext cx="404916" cy="8225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arrow_5"/>
            <p:cNvCxnSpPr>
              <a:cxnSpLocks/>
              <a:stCxn id="101" idx="4"/>
            </p:cNvCxnSpPr>
            <p:nvPr/>
          </p:nvCxnSpPr>
          <p:spPr>
            <a:xfrm>
              <a:off x="7752276" y="2993772"/>
              <a:ext cx="47868" cy="436995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arrow_5"/>
            <p:cNvCxnSpPr>
              <a:cxnSpLocks/>
              <a:stCxn id="71" idx="3"/>
            </p:cNvCxnSpPr>
            <p:nvPr/>
          </p:nvCxnSpPr>
          <p:spPr>
            <a:xfrm flipH="1">
              <a:off x="7804962" y="3011263"/>
              <a:ext cx="243404" cy="44463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arrow_5"/>
            <p:cNvCxnSpPr>
              <a:cxnSpLocks/>
              <a:stCxn id="77" idx="3"/>
            </p:cNvCxnSpPr>
            <p:nvPr/>
          </p:nvCxnSpPr>
          <p:spPr>
            <a:xfrm flipH="1">
              <a:off x="7417218" y="3255402"/>
              <a:ext cx="112698" cy="224847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arrow_5"/>
            <p:cNvCxnSpPr>
              <a:cxnSpLocks/>
            </p:cNvCxnSpPr>
            <p:nvPr/>
          </p:nvCxnSpPr>
          <p:spPr>
            <a:xfrm flipH="1">
              <a:off x="6996849" y="2988469"/>
              <a:ext cx="20695" cy="584421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arrow_5"/>
            <p:cNvCxnSpPr>
              <a:cxnSpLocks/>
              <a:stCxn id="62" idx="3"/>
            </p:cNvCxnSpPr>
            <p:nvPr/>
          </p:nvCxnSpPr>
          <p:spPr>
            <a:xfrm flipH="1">
              <a:off x="6946704" y="3821542"/>
              <a:ext cx="303910" cy="15098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arrow_5"/>
            <p:cNvCxnSpPr>
              <a:cxnSpLocks/>
              <a:stCxn id="68" idx="3"/>
            </p:cNvCxnSpPr>
            <p:nvPr/>
          </p:nvCxnSpPr>
          <p:spPr>
            <a:xfrm flipH="1">
              <a:off x="6958388" y="3532529"/>
              <a:ext cx="411256" cy="42468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arrow_5"/>
            <p:cNvCxnSpPr>
              <a:cxnSpLocks/>
              <a:stCxn id="74" idx="2"/>
            </p:cNvCxnSpPr>
            <p:nvPr/>
          </p:nvCxnSpPr>
          <p:spPr>
            <a:xfrm flipH="1">
              <a:off x="7318058" y="3748429"/>
              <a:ext cx="329746" cy="39559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arrow_5"/>
            <p:cNvCxnSpPr>
              <a:cxnSpLocks/>
              <a:stCxn id="104" idx="1"/>
            </p:cNvCxnSpPr>
            <p:nvPr/>
          </p:nvCxnSpPr>
          <p:spPr>
            <a:xfrm flipH="1" flipV="1">
              <a:off x="7303790" y="3800151"/>
              <a:ext cx="189700" cy="15307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arrow_5"/>
            <p:cNvCxnSpPr>
              <a:cxnSpLocks/>
              <a:stCxn id="110" idx="2"/>
            </p:cNvCxnSpPr>
            <p:nvPr/>
          </p:nvCxnSpPr>
          <p:spPr>
            <a:xfrm flipH="1" flipV="1">
              <a:off x="7851586" y="3486053"/>
              <a:ext cx="257326" cy="21112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arrow_5"/>
            <p:cNvCxnSpPr>
              <a:cxnSpLocks/>
            </p:cNvCxnSpPr>
            <p:nvPr/>
          </p:nvCxnSpPr>
          <p:spPr>
            <a:xfrm flipH="1" flipV="1">
              <a:off x="7744509" y="3746086"/>
              <a:ext cx="257326" cy="21112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arrow_5"/>
            <p:cNvCxnSpPr>
              <a:cxnSpLocks/>
              <a:stCxn id="113" idx="2"/>
            </p:cNvCxnSpPr>
            <p:nvPr/>
          </p:nvCxnSpPr>
          <p:spPr>
            <a:xfrm flipH="1" flipV="1">
              <a:off x="8098370" y="3989738"/>
              <a:ext cx="352314" cy="1580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arrow_5"/>
            <p:cNvCxnSpPr>
              <a:cxnSpLocks/>
              <a:endCxn id="107" idx="7"/>
            </p:cNvCxnSpPr>
            <p:nvPr/>
          </p:nvCxnSpPr>
          <p:spPr>
            <a:xfrm flipH="1">
              <a:off x="8116703" y="3683034"/>
              <a:ext cx="511382" cy="25395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arrow_5"/>
            <p:cNvCxnSpPr>
              <a:cxnSpLocks/>
            </p:cNvCxnSpPr>
            <p:nvPr/>
          </p:nvCxnSpPr>
          <p:spPr>
            <a:xfrm flipH="1">
              <a:off x="8214537" y="3472074"/>
              <a:ext cx="167618" cy="216313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arrow_5"/>
            <p:cNvCxnSpPr>
              <a:cxnSpLocks/>
              <a:endCxn id="98" idx="6"/>
            </p:cNvCxnSpPr>
            <p:nvPr/>
          </p:nvCxnSpPr>
          <p:spPr>
            <a:xfrm flipH="1">
              <a:off x="8169403" y="3131984"/>
              <a:ext cx="356584" cy="144088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arrow_5"/>
            <p:cNvCxnSpPr>
              <a:cxnSpLocks/>
            </p:cNvCxnSpPr>
            <p:nvPr/>
          </p:nvCxnSpPr>
          <p:spPr>
            <a:xfrm flipH="1">
              <a:off x="8094100" y="2820151"/>
              <a:ext cx="356584" cy="144088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Group 55"/>
            <p:cNvGrpSpPr/>
            <p:nvPr/>
          </p:nvGrpSpPr>
          <p:grpSpPr>
            <a:xfrm>
              <a:off x="6855840" y="3842328"/>
              <a:ext cx="206440" cy="206440"/>
              <a:chOff x="1273940" y="2551305"/>
              <a:chExt cx="782498" cy="782498"/>
            </a:xfrm>
          </p:grpSpPr>
          <p:sp>
            <p:nvSpPr>
              <p:cNvPr id="57" name="Oval 5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>
              <a:off x="7202793" y="3659254"/>
              <a:ext cx="206440" cy="206440"/>
              <a:chOff x="1273940" y="2551305"/>
              <a:chExt cx="782498" cy="782498"/>
            </a:xfrm>
          </p:grpSpPr>
          <p:sp>
            <p:nvSpPr>
              <p:cNvPr id="61" name="Oval 60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>
              <a:off x="6881605" y="3448294"/>
              <a:ext cx="206440" cy="206440"/>
              <a:chOff x="1273940" y="2551305"/>
              <a:chExt cx="782498" cy="782498"/>
            </a:xfrm>
          </p:grpSpPr>
          <p:sp>
            <p:nvSpPr>
              <p:cNvPr id="64" name="Oval 63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>
              <a:off x="7321823" y="3370241"/>
              <a:ext cx="206440" cy="206440"/>
              <a:chOff x="1273940" y="2551305"/>
              <a:chExt cx="782498" cy="78249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8000545" y="2848975"/>
              <a:ext cx="206440" cy="206440"/>
              <a:chOff x="1273940" y="2551305"/>
              <a:chExt cx="782498" cy="782498"/>
            </a:xfrm>
          </p:grpSpPr>
          <p:sp>
            <p:nvSpPr>
              <p:cNvPr id="70" name="Oval 69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>
              <a:off x="7622039" y="3639387"/>
              <a:ext cx="206440" cy="206440"/>
              <a:chOff x="1273940" y="2551305"/>
              <a:chExt cx="782498" cy="782498"/>
            </a:xfrm>
          </p:grpSpPr>
          <p:sp>
            <p:nvSpPr>
              <p:cNvPr id="73" name="Oval 72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7482095" y="3093114"/>
              <a:ext cx="206440" cy="206440"/>
              <a:chOff x="1273940" y="2551305"/>
              <a:chExt cx="782498" cy="782498"/>
            </a:xfrm>
          </p:grpSpPr>
          <p:sp>
            <p:nvSpPr>
              <p:cNvPr id="76" name="Oval 75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7076924" y="3153377"/>
              <a:ext cx="206440" cy="206440"/>
              <a:chOff x="1273940" y="2551305"/>
              <a:chExt cx="782498" cy="782498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7321823" y="2836365"/>
              <a:ext cx="206440" cy="206440"/>
              <a:chOff x="1273940" y="2551305"/>
              <a:chExt cx="782498" cy="782498"/>
            </a:xfrm>
          </p:grpSpPr>
          <p:sp>
            <p:nvSpPr>
              <p:cNvPr id="82" name="Oval 81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928990" y="2858461"/>
              <a:ext cx="206440" cy="206440"/>
              <a:chOff x="1273940" y="2551305"/>
              <a:chExt cx="782498" cy="782498"/>
            </a:xfrm>
          </p:grpSpPr>
          <p:sp>
            <p:nvSpPr>
              <p:cNvPr id="85" name="Oval 84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87" name="Group 86"/>
            <p:cNvGrpSpPr/>
            <p:nvPr/>
          </p:nvGrpSpPr>
          <p:grpSpPr>
            <a:xfrm>
              <a:off x="7226405" y="2469232"/>
              <a:ext cx="206440" cy="206440"/>
              <a:chOff x="1273940" y="2551305"/>
              <a:chExt cx="782498" cy="782498"/>
            </a:xfrm>
          </p:grpSpPr>
          <p:sp>
            <p:nvSpPr>
              <p:cNvPr id="88" name="Oval 87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9" name="Oval 88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7932319" y="2532528"/>
              <a:ext cx="206440" cy="206440"/>
              <a:chOff x="1273940" y="2551305"/>
              <a:chExt cx="782498" cy="782498"/>
            </a:xfrm>
          </p:grpSpPr>
          <p:sp>
            <p:nvSpPr>
              <p:cNvPr id="91" name="Oval 90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7706240" y="3346858"/>
              <a:ext cx="206440" cy="206440"/>
              <a:chOff x="1273940" y="2551305"/>
              <a:chExt cx="782498" cy="782498"/>
            </a:xfrm>
          </p:grpSpPr>
          <p:sp>
            <p:nvSpPr>
              <p:cNvPr id="94" name="Oval 93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6" name="Group 95"/>
            <p:cNvGrpSpPr/>
            <p:nvPr/>
          </p:nvGrpSpPr>
          <p:grpSpPr>
            <a:xfrm>
              <a:off x="7993033" y="3167030"/>
              <a:ext cx="206440" cy="206440"/>
              <a:chOff x="1273940" y="2551305"/>
              <a:chExt cx="782498" cy="782498"/>
            </a:xfrm>
          </p:grpSpPr>
          <p:sp>
            <p:nvSpPr>
              <p:cNvPr id="97" name="Oval 9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7651208" y="2809428"/>
              <a:ext cx="206440" cy="206440"/>
              <a:chOff x="1273940" y="2551305"/>
              <a:chExt cx="782498" cy="782498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7445669" y="3897432"/>
              <a:ext cx="206440" cy="206440"/>
              <a:chOff x="1273940" y="2551305"/>
              <a:chExt cx="782498" cy="782498"/>
            </a:xfrm>
          </p:grpSpPr>
          <p:sp>
            <p:nvSpPr>
              <p:cNvPr id="103" name="Oval 102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7962389" y="3881193"/>
              <a:ext cx="206440" cy="206440"/>
              <a:chOff x="1273940" y="2551305"/>
              <a:chExt cx="782498" cy="782498"/>
            </a:xfrm>
          </p:grpSpPr>
          <p:sp>
            <p:nvSpPr>
              <p:cNvPr id="106" name="Oval 105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8" name="Group 107"/>
            <p:cNvGrpSpPr/>
            <p:nvPr/>
          </p:nvGrpSpPr>
          <p:grpSpPr>
            <a:xfrm>
              <a:off x="8083147" y="3588137"/>
              <a:ext cx="206440" cy="206440"/>
              <a:chOff x="1273940" y="2551305"/>
              <a:chExt cx="782498" cy="782498"/>
            </a:xfrm>
          </p:grpSpPr>
          <p:sp>
            <p:nvSpPr>
              <p:cNvPr id="109" name="Oval 108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8424919" y="3896500"/>
              <a:ext cx="206440" cy="206440"/>
              <a:chOff x="1273940" y="2551305"/>
              <a:chExt cx="782498" cy="782498"/>
            </a:xfrm>
          </p:grpSpPr>
          <p:sp>
            <p:nvSpPr>
              <p:cNvPr id="112" name="Oval 111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4" name="Group 113"/>
            <p:cNvGrpSpPr/>
            <p:nvPr/>
          </p:nvGrpSpPr>
          <p:grpSpPr>
            <a:xfrm>
              <a:off x="8519551" y="3558406"/>
              <a:ext cx="206440" cy="206440"/>
              <a:chOff x="1273940" y="2551305"/>
              <a:chExt cx="782498" cy="782498"/>
            </a:xfrm>
          </p:grpSpPr>
          <p:sp>
            <p:nvSpPr>
              <p:cNvPr id="115" name="Oval 114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7" name="Group 116"/>
            <p:cNvGrpSpPr/>
            <p:nvPr/>
          </p:nvGrpSpPr>
          <p:grpSpPr>
            <a:xfrm>
              <a:off x="8295593" y="3359601"/>
              <a:ext cx="206440" cy="206440"/>
              <a:chOff x="1273940" y="2551305"/>
              <a:chExt cx="782498" cy="782498"/>
            </a:xfrm>
          </p:grpSpPr>
          <p:sp>
            <p:nvSpPr>
              <p:cNvPr id="118" name="Oval 117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0" name="Group 119"/>
            <p:cNvGrpSpPr/>
            <p:nvPr/>
          </p:nvGrpSpPr>
          <p:grpSpPr>
            <a:xfrm>
              <a:off x="8471963" y="3015902"/>
              <a:ext cx="206440" cy="206440"/>
              <a:chOff x="1273940" y="2551305"/>
              <a:chExt cx="782498" cy="782498"/>
            </a:xfrm>
          </p:grpSpPr>
          <p:sp>
            <p:nvSpPr>
              <p:cNvPr id="121" name="Oval 120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8329930" y="2692141"/>
              <a:ext cx="206440" cy="206440"/>
              <a:chOff x="1273940" y="2551305"/>
              <a:chExt cx="782498" cy="782498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143" name="Picture 14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8476" y="690068"/>
            <a:ext cx="883650" cy="331100"/>
          </a:xfrm>
          <a:prstGeom prst="rect">
            <a:avLst/>
          </a:prstGeom>
        </p:spPr>
      </p:pic>
      <p:sp>
        <p:nvSpPr>
          <p:cNvPr id="153" name="Oval 152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5" name="Oval 154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164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1.97531E-6 L 0.03681 1.97531E-6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5629E-6 4.87971E-6 L 3.55629E-6 -0.05448 " pathEditMode="relative" rAng="0" ptsTypes="AA">
                                      <p:cBhvr>
                                        <p:cTn id="18" dur="5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2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7.42915E-7 5.85565E-7 L -0.03676 5.85565E-7 " pathEditMode="relative" rAng="0" ptsTypes="AA">
                                      <p:cBhvr>
                                        <p:cTn id="23" dur="500" spd="-1000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6" dur="500" fill="hold"/>
                                        <p:tgtEl>
                                          <p:spTgt spid="5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5629E-6 4.87971E-6 L 3.55629E-6 -0.05448 " pathEditMode="relative" rAng="0" ptsTypes="AA">
                                      <p:cBhvr>
                                        <p:cTn id="41" dur="5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24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7.42915E-7 5.85565E-7 L -0.03676 5.85565E-7 " pathEditMode="relative" rAng="0" ptsTypes="AA">
                                      <p:cBhvr>
                                        <p:cTn id="46" dur="500" spd="-100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9" dur="500" fill="hold"/>
                                        <p:tgtEl>
                                          <p:spTgt spid="17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5629E-6 4.87971E-6 L 3.55629E-6 -0.05448 " pathEditMode="relative" rAng="0" ptsTypes="AA">
                                      <p:cBhvr>
                                        <p:cTn id="64" dur="5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24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7.42915E-7 5.85565E-7 L -0.03676 5.85565E-7 " pathEditMode="relative" rAng="0" ptsTypes="AA">
                                      <p:cBhvr>
                                        <p:cTn id="69" dur="500" spd="-100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3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1" grpId="1" animBg="1"/>
      <p:bldP spid="180" grpId="0" animBg="1"/>
      <p:bldP spid="180" grpId="1" animBg="1"/>
      <p:bldP spid="179" grpId="0" animBg="1"/>
      <p:bldP spid="179" grpId="1" animBg="1"/>
      <p:bldP spid="8" grpId="0"/>
      <p:bldP spid="8" grpId="1"/>
      <p:bldP spid="13" grpId="0" animBg="1"/>
      <p:bldP spid="13" grpId="1" animBg="1"/>
      <p:bldP spid="14" grpId="0"/>
      <p:bldP spid="14" grpId="1"/>
      <p:bldP spid="15" grpId="0"/>
      <p:bldP spid="15" grpId="1"/>
      <p:bldP spid="17" grpId="0"/>
      <p:bldP spid="17" grpId="1"/>
      <p:bldP spid="153" grpId="0" animBg="1"/>
      <p:bldP spid="153" grpId="1" animBg="1"/>
      <p:bldP spid="155" grpId="0" animBg="1"/>
      <p:bldP spid="155" grpId="1" animBg="1"/>
      <p:bldP spid="157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846421" y="3654248"/>
            <a:ext cx="1003710" cy="1003710"/>
            <a:chOff x="5595520" y="3991683"/>
            <a:chExt cx="782498" cy="782498"/>
          </a:xfrm>
        </p:grpSpPr>
        <p:sp>
          <p:nvSpPr>
            <p:cNvPr id="72" name="Oval 71"/>
            <p:cNvSpPr/>
            <p:nvPr/>
          </p:nvSpPr>
          <p:spPr>
            <a:xfrm>
              <a:off x="5595520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5701340" y="4121182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3" name="Picture 10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2492" y="3951270"/>
            <a:ext cx="514403" cy="514403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3626060" y="3179328"/>
            <a:ext cx="1003710" cy="1003710"/>
            <a:chOff x="3318451" y="3991683"/>
            <a:chExt cx="782498" cy="782498"/>
          </a:xfrm>
        </p:grpSpPr>
        <p:sp>
          <p:nvSpPr>
            <p:cNvPr id="71" name="Oval 70"/>
            <p:cNvSpPr/>
            <p:nvPr/>
          </p:nvSpPr>
          <p:spPr>
            <a:xfrm>
              <a:off x="3318451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424271" y="4119570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7" name="Picture 10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2614" y="3438487"/>
            <a:ext cx="459814" cy="551776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>
            <a:off x="3155166" y="1108084"/>
            <a:ext cx="1003710" cy="1003710"/>
            <a:chOff x="1273940" y="2551305"/>
            <a:chExt cx="782498" cy="782498"/>
          </a:xfrm>
        </p:grpSpPr>
        <p:sp>
          <p:nvSpPr>
            <p:cNvPr id="67" name="Oval 66"/>
            <p:cNvSpPr/>
            <p:nvPr/>
          </p:nvSpPr>
          <p:spPr>
            <a:xfrm>
              <a:off x="1273940" y="255130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1371600" y="2679192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1" name="Picture 10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1589" y="1391982"/>
            <a:ext cx="443748" cy="532498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236929" y="128790"/>
            <a:ext cx="1003710" cy="1003710"/>
            <a:chOff x="6751573" y="664698"/>
            <a:chExt cx="782498" cy="782498"/>
          </a:xfrm>
        </p:grpSpPr>
        <p:sp>
          <p:nvSpPr>
            <p:cNvPr id="79" name="Oval 78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19" name="Picture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1584" y="361451"/>
            <a:ext cx="448932" cy="538718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7748163" y="2821224"/>
            <a:ext cx="1003710" cy="1003710"/>
            <a:chOff x="6972723" y="1924148"/>
            <a:chExt cx="782498" cy="782498"/>
          </a:xfrm>
        </p:grpSpPr>
        <p:sp>
          <p:nvSpPr>
            <p:cNvPr id="78" name="Oval 77"/>
            <p:cNvSpPr/>
            <p:nvPr/>
          </p:nvSpPr>
          <p:spPr>
            <a:xfrm>
              <a:off x="6972723" y="192414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7086600" y="2029968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97" name="Picture 9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2492" y="3072875"/>
            <a:ext cx="435053" cy="522063"/>
          </a:xfrm>
          <a:prstGeom prst="rect">
            <a:avLst/>
          </a:prstGeom>
        </p:spPr>
      </p:pic>
      <p:grpSp>
        <p:nvGrpSpPr>
          <p:cNvPr id="110" name="Group 109"/>
          <p:cNvGrpSpPr/>
          <p:nvPr/>
        </p:nvGrpSpPr>
        <p:grpSpPr>
          <a:xfrm>
            <a:off x="7514207" y="1143273"/>
            <a:ext cx="1003710" cy="1003710"/>
            <a:chOff x="6751573" y="664698"/>
            <a:chExt cx="782498" cy="782498"/>
          </a:xfrm>
        </p:grpSpPr>
        <p:sp>
          <p:nvSpPr>
            <p:cNvPr id="112" name="Oval 111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13" name="Oval 112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2698" y="1411738"/>
            <a:ext cx="454692" cy="503660"/>
          </a:xfrm>
          <a:prstGeom prst="rect">
            <a:avLst/>
          </a:prstGeom>
        </p:spPr>
      </p:pic>
      <p:sp>
        <p:nvSpPr>
          <p:cNvPr id="114" name="FADER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>
                  <a:alpha val="85000"/>
                </a:schemeClr>
              </a:gs>
              <a:gs pos="84000">
                <a:schemeClr val="accent2">
                  <a:alpha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5245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</a:t>
            </a:r>
          </a:p>
        </p:txBody>
      </p:sp>
      <p:sp>
        <p:nvSpPr>
          <p:cNvPr id="284" name="Oval 283"/>
          <p:cNvSpPr/>
          <p:nvPr/>
        </p:nvSpPr>
        <p:spPr>
          <a:xfrm>
            <a:off x="5104762" y="822277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7" name="Oval 286"/>
          <p:cNvSpPr/>
          <p:nvPr/>
        </p:nvSpPr>
        <p:spPr>
          <a:xfrm>
            <a:off x="4452396" y="140224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0" name="Oval 289"/>
          <p:cNvSpPr/>
          <p:nvPr/>
        </p:nvSpPr>
        <p:spPr>
          <a:xfrm>
            <a:off x="5457651" y="1377222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3" name="Oval 292"/>
          <p:cNvSpPr/>
          <p:nvPr/>
        </p:nvSpPr>
        <p:spPr>
          <a:xfrm>
            <a:off x="6272440" y="147267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6" name="Oval 295"/>
          <p:cNvSpPr/>
          <p:nvPr/>
        </p:nvSpPr>
        <p:spPr>
          <a:xfrm>
            <a:off x="6906632" y="184525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9" name="Oval 298"/>
          <p:cNvSpPr/>
          <p:nvPr/>
        </p:nvSpPr>
        <p:spPr>
          <a:xfrm>
            <a:off x="6095260" y="2654353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2" name="Oval 301"/>
          <p:cNvSpPr/>
          <p:nvPr/>
        </p:nvSpPr>
        <p:spPr>
          <a:xfrm>
            <a:off x="5866979" y="1886872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5" name="Oval 304"/>
          <p:cNvSpPr/>
          <p:nvPr/>
        </p:nvSpPr>
        <p:spPr>
          <a:xfrm>
            <a:off x="5104762" y="198741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8" name="Oval 307"/>
          <p:cNvSpPr/>
          <p:nvPr/>
        </p:nvSpPr>
        <p:spPr>
          <a:xfrm>
            <a:off x="4470380" y="2171846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1" name="Oval 310"/>
          <p:cNvSpPr/>
          <p:nvPr/>
        </p:nvSpPr>
        <p:spPr>
          <a:xfrm>
            <a:off x="4744196" y="300255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4" name="Oval 313"/>
          <p:cNvSpPr/>
          <p:nvPr/>
        </p:nvSpPr>
        <p:spPr>
          <a:xfrm>
            <a:off x="5426406" y="2606966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7" name="Oval 316"/>
          <p:cNvSpPr/>
          <p:nvPr/>
        </p:nvSpPr>
        <p:spPr>
          <a:xfrm>
            <a:off x="5537067" y="3260643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6916232" y="246474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3" name="Oval 322"/>
          <p:cNvSpPr/>
          <p:nvPr/>
        </p:nvSpPr>
        <p:spPr>
          <a:xfrm>
            <a:off x="6533234" y="3237197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3155165" y="1104584"/>
            <a:ext cx="1003710" cy="1003710"/>
            <a:chOff x="3155166" y="1108084"/>
            <a:chExt cx="1003710" cy="1003710"/>
          </a:xfrm>
        </p:grpSpPr>
        <p:grpSp>
          <p:nvGrpSpPr>
            <p:cNvPr id="50" name="Group 49"/>
            <p:cNvGrpSpPr/>
            <p:nvPr/>
          </p:nvGrpSpPr>
          <p:grpSpPr>
            <a:xfrm>
              <a:off x="3155166" y="1108084"/>
              <a:ext cx="1003710" cy="1003710"/>
              <a:chOff x="1273940" y="2551305"/>
              <a:chExt cx="782498" cy="782498"/>
            </a:xfrm>
          </p:grpSpPr>
          <p:sp>
            <p:nvSpPr>
              <p:cNvPr id="53" name="Oval 52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52" name="Picture 5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1589" y="1391982"/>
              <a:ext cx="443748" cy="532498"/>
            </a:xfrm>
            <a:prstGeom prst="rect">
              <a:avLst/>
            </a:prstGeom>
          </p:spPr>
        </p:pic>
      </p:grpSp>
      <p:sp>
        <p:nvSpPr>
          <p:cNvPr id="55" name="TextBox 54"/>
          <p:cNvSpPr txBox="1"/>
          <p:nvPr/>
        </p:nvSpPr>
        <p:spPr>
          <a:xfrm>
            <a:off x="3202893" y="2066394"/>
            <a:ext cx="894752" cy="33168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API Gateway</a:t>
            </a:r>
            <a:endParaRPr lang="en-US" b="1" dirty="0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7884258" y="3756575"/>
            <a:ext cx="731520" cy="306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Kinesis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7748163" y="2821224"/>
            <a:ext cx="1003710" cy="1003710"/>
            <a:chOff x="7748163" y="2821224"/>
            <a:chExt cx="1003710" cy="1003710"/>
          </a:xfrm>
        </p:grpSpPr>
        <p:grpSp>
          <p:nvGrpSpPr>
            <p:cNvPr id="57" name="Group 56"/>
            <p:cNvGrpSpPr/>
            <p:nvPr/>
          </p:nvGrpSpPr>
          <p:grpSpPr>
            <a:xfrm>
              <a:off x="7748163" y="2821224"/>
              <a:ext cx="1003710" cy="1003710"/>
              <a:chOff x="6972723" y="1924148"/>
              <a:chExt cx="782498" cy="782498"/>
            </a:xfrm>
          </p:grpSpPr>
          <p:sp>
            <p:nvSpPr>
              <p:cNvPr id="58" name="Oval 57"/>
              <p:cNvSpPr/>
              <p:nvPr/>
            </p:nvSpPr>
            <p:spPr>
              <a:xfrm>
                <a:off x="6972723" y="1924148"/>
                <a:ext cx="782498" cy="782498"/>
              </a:xfrm>
              <a:prstGeom prst="ellipse">
                <a:avLst/>
              </a:prstGeom>
              <a:solidFill>
                <a:srgbClr val="000000">
                  <a:alpha val="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7086600" y="2029968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61" name="Picture 60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42017" y="3072875"/>
              <a:ext cx="435053" cy="522063"/>
            </a:xfrm>
            <a:prstGeom prst="rect">
              <a:avLst/>
            </a:prstGeom>
          </p:spPr>
        </p:pic>
      </p:grpSp>
      <p:grpSp>
        <p:nvGrpSpPr>
          <p:cNvPr id="62" name="Group 61"/>
          <p:cNvGrpSpPr/>
          <p:nvPr/>
        </p:nvGrpSpPr>
        <p:grpSpPr>
          <a:xfrm>
            <a:off x="7514207" y="1143273"/>
            <a:ext cx="1003710" cy="1003710"/>
            <a:chOff x="7514207" y="1143273"/>
            <a:chExt cx="1003710" cy="1003710"/>
          </a:xfrm>
        </p:grpSpPr>
        <p:grpSp>
          <p:nvGrpSpPr>
            <p:cNvPr id="63" name="Group 62"/>
            <p:cNvGrpSpPr/>
            <p:nvPr/>
          </p:nvGrpSpPr>
          <p:grpSpPr>
            <a:xfrm>
              <a:off x="7514207" y="1143273"/>
              <a:ext cx="1003710" cy="1003710"/>
              <a:chOff x="6751573" y="664698"/>
              <a:chExt cx="782498" cy="782498"/>
            </a:xfrm>
          </p:grpSpPr>
          <p:sp>
            <p:nvSpPr>
              <p:cNvPr id="65" name="Oval 64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64" name="Picture 63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92698" y="1411738"/>
              <a:ext cx="454692" cy="503660"/>
            </a:xfrm>
            <a:prstGeom prst="rect">
              <a:avLst/>
            </a:prstGeom>
          </p:spPr>
        </p:pic>
      </p:grpSp>
      <p:sp>
        <p:nvSpPr>
          <p:cNvPr id="68" name="TextBox 67"/>
          <p:cNvSpPr txBox="1"/>
          <p:nvPr/>
        </p:nvSpPr>
        <p:spPr>
          <a:xfrm>
            <a:off x="7578028" y="2086934"/>
            <a:ext cx="894752" cy="33960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 err="1">
                <a:solidFill>
                  <a:prstClr val="white"/>
                </a:solidFill>
              </a:rPr>
              <a:t>DynamoDB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69" name="lambda_1"/>
          <p:cNvGrpSpPr/>
          <p:nvPr/>
        </p:nvGrpSpPr>
        <p:grpSpPr>
          <a:xfrm>
            <a:off x="4452396" y="1402248"/>
            <a:ext cx="371956" cy="371956"/>
            <a:chOff x="3920490" y="900169"/>
            <a:chExt cx="371956" cy="371956"/>
          </a:xfrm>
        </p:grpSpPr>
        <p:sp>
          <p:nvSpPr>
            <p:cNvPr id="70" name="Oval 6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3" name="Freeform: Shape 72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lambda_2"/>
          <p:cNvGrpSpPr/>
          <p:nvPr/>
        </p:nvGrpSpPr>
        <p:grpSpPr>
          <a:xfrm>
            <a:off x="5104762" y="1987419"/>
            <a:ext cx="371956" cy="371956"/>
            <a:chOff x="3920490" y="900169"/>
            <a:chExt cx="371956" cy="371956"/>
          </a:xfrm>
        </p:grpSpPr>
        <p:sp>
          <p:nvSpPr>
            <p:cNvPr id="75" name="Oval 74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6" name="Freeform: Shape 75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7" name="lambda_3"/>
          <p:cNvGrpSpPr/>
          <p:nvPr/>
        </p:nvGrpSpPr>
        <p:grpSpPr>
          <a:xfrm>
            <a:off x="5866979" y="1886872"/>
            <a:ext cx="371956" cy="371956"/>
            <a:chOff x="3920490" y="900169"/>
            <a:chExt cx="371956" cy="371956"/>
          </a:xfrm>
        </p:grpSpPr>
        <p:sp>
          <p:nvSpPr>
            <p:cNvPr id="80" name="Oval 7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1" name="Freeform: Shape 80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2" name="lambda_4"/>
          <p:cNvGrpSpPr/>
          <p:nvPr/>
        </p:nvGrpSpPr>
        <p:grpSpPr>
          <a:xfrm>
            <a:off x="6272440" y="1472679"/>
            <a:ext cx="371956" cy="371956"/>
            <a:chOff x="3920490" y="900169"/>
            <a:chExt cx="371956" cy="371956"/>
          </a:xfrm>
        </p:grpSpPr>
        <p:sp>
          <p:nvSpPr>
            <p:cNvPr id="83" name="Oval 82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4" name="Freeform: Shape 83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5" name="lambda_5"/>
          <p:cNvGrpSpPr/>
          <p:nvPr/>
        </p:nvGrpSpPr>
        <p:grpSpPr>
          <a:xfrm>
            <a:off x="6906632" y="1845259"/>
            <a:ext cx="371956" cy="371956"/>
            <a:chOff x="3920490" y="900169"/>
            <a:chExt cx="371956" cy="371956"/>
          </a:xfrm>
        </p:grpSpPr>
        <p:sp>
          <p:nvSpPr>
            <p:cNvPr id="86" name="Oval 85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7" name="Freeform: Shape 86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8" name="lambda_4"/>
          <p:cNvGrpSpPr/>
          <p:nvPr/>
        </p:nvGrpSpPr>
        <p:grpSpPr>
          <a:xfrm>
            <a:off x="6095260" y="2654353"/>
            <a:ext cx="371956" cy="371956"/>
            <a:chOff x="3920490" y="900169"/>
            <a:chExt cx="371956" cy="371956"/>
          </a:xfrm>
        </p:grpSpPr>
        <p:sp>
          <p:nvSpPr>
            <p:cNvPr id="89" name="Oval 88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0" name="Freeform: Shape 89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2" name="lambda_5"/>
          <p:cNvGrpSpPr/>
          <p:nvPr/>
        </p:nvGrpSpPr>
        <p:grpSpPr>
          <a:xfrm>
            <a:off x="6533234" y="3237197"/>
            <a:ext cx="371956" cy="371956"/>
            <a:chOff x="3920490" y="900169"/>
            <a:chExt cx="371956" cy="371956"/>
          </a:xfrm>
        </p:grpSpPr>
        <p:sp>
          <p:nvSpPr>
            <p:cNvPr id="93" name="Oval 92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4" name="Freeform: Shape 93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95" name="arrow_1"/>
          <p:cNvCxnSpPr>
            <a:cxnSpLocks/>
          </p:cNvCxnSpPr>
          <p:nvPr/>
        </p:nvCxnSpPr>
        <p:spPr>
          <a:xfrm flipV="1">
            <a:off x="4060508" y="1629698"/>
            <a:ext cx="349260" cy="479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" name="arrow_2"/>
          <p:cNvCxnSpPr>
            <a:cxnSpLocks/>
          </p:cNvCxnSpPr>
          <p:nvPr/>
        </p:nvCxnSpPr>
        <p:spPr>
          <a:xfrm>
            <a:off x="4812389" y="1735733"/>
            <a:ext cx="320725" cy="288096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arrow_3"/>
          <p:cNvCxnSpPr>
            <a:cxnSpLocks/>
          </p:cNvCxnSpPr>
          <p:nvPr/>
        </p:nvCxnSpPr>
        <p:spPr>
          <a:xfrm flipV="1">
            <a:off x="5516837" y="2121873"/>
            <a:ext cx="324988" cy="46545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9" name="arrow_4"/>
          <p:cNvCxnSpPr>
            <a:cxnSpLocks/>
          </p:cNvCxnSpPr>
          <p:nvPr/>
        </p:nvCxnSpPr>
        <p:spPr>
          <a:xfrm flipV="1">
            <a:off x="6221817" y="1816011"/>
            <a:ext cx="92659" cy="119016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" name="arrow_5"/>
          <p:cNvCxnSpPr>
            <a:cxnSpLocks/>
          </p:cNvCxnSpPr>
          <p:nvPr/>
        </p:nvCxnSpPr>
        <p:spPr>
          <a:xfrm>
            <a:off x="6672092" y="1745326"/>
            <a:ext cx="240795" cy="157010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arrow_6"/>
          <p:cNvCxnSpPr>
            <a:cxnSpLocks/>
          </p:cNvCxnSpPr>
          <p:nvPr/>
        </p:nvCxnSpPr>
        <p:spPr>
          <a:xfrm flipV="1">
            <a:off x="7301718" y="1800446"/>
            <a:ext cx="339547" cy="176120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" name="arrow_4"/>
          <p:cNvCxnSpPr>
            <a:cxnSpLocks/>
          </p:cNvCxnSpPr>
          <p:nvPr/>
        </p:nvCxnSpPr>
        <p:spPr>
          <a:xfrm>
            <a:off x="6116310" y="2289917"/>
            <a:ext cx="89461" cy="34457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" name="arrow_5"/>
          <p:cNvCxnSpPr>
            <a:cxnSpLocks/>
          </p:cNvCxnSpPr>
          <p:nvPr/>
        </p:nvCxnSpPr>
        <p:spPr>
          <a:xfrm>
            <a:off x="6397068" y="3026851"/>
            <a:ext cx="179148" cy="231399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6" name="arrow_6"/>
          <p:cNvCxnSpPr>
            <a:cxnSpLocks/>
          </p:cNvCxnSpPr>
          <p:nvPr/>
        </p:nvCxnSpPr>
        <p:spPr>
          <a:xfrm flipV="1">
            <a:off x="6948649" y="3345712"/>
            <a:ext cx="905267" cy="9306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" name="Rectangle 107"/>
          <p:cNvSpPr/>
          <p:nvPr/>
        </p:nvSpPr>
        <p:spPr>
          <a:xfrm>
            <a:off x="239265" y="2713281"/>
            <a:ext cx="19030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Functions</a:t>
            </a:r>
          </a:p>
        </p:txBody>
      </p:sp>
      <p:sp>
        <p:nvSpPr>
          <p:cNvPr id="109" name="Rectangle 108"/>
          <p:cNvSpPr/>
          <p:nvPr/>
        </p:nvSpPr>
        <p:spPr>
          <a:xfrm>
            <a:off x="748664" y="2294228"/>
            <a:ext cx="20217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Ephemeral</a:t>
            </a:r>
          </a:p>
        </p:txBody>
      </p:sp>
    </p:spTree>
    <p:extLst>
      <p:ext uri="{BB962C8B-B14F-4D97-AF65-F5344CB8AC3E}">
        <p14:creationId xmlns:p14="http://schemas.microsoft.com/office/powerpoint/2010/main" val="502028603"/>
      </p:ext>
    </p:extLst>
  </p:cSld>
  <p:clrMapOvr>
    <a:masterClrMapping/>
  </p:clrMapOvr>
  <p:transition spd="med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12" dur="40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1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2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4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4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71" dur="400" spd="-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4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76" dur="400" spd="-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650"/>
                            </p:stCondLst>
                            <p:childTnLst>
                              <p:par>
                                <p:cTn id="7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2" presetClass="exit" presetSubtype="8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85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3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2" presetClass="exit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1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0" presetClass="exit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3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22" presetClass="exit" presetSubtype="8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3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22" presetClass="exit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3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2" presetClass="exit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6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3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3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22" presetClass="exit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2" presetClass="exit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18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3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3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2" presetClass="exit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7" dur="2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2" presetClass="exit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0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4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0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4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0" presetClass="exit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5" dur="4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5" grpId="1"/>
      <p:bldP spid="55" grpId="2"/>
      <p:bldP spid="55" grpId="3"/>
      <p:bldP spid="60" grpId="0"/>
      <p:bldP spid="60" grpId="1"/>
      <p:bldP spid="60" grpId="2"/>
      <p:bldP spid="68" grpId="0"/>
      <p:bldP spid="68" grpId="1"/>
      <p:bldP spid="68" grpId="2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846421" y="3654248"/>
            <a:ext cx="1003710" cy="1003710"/>
            <a:chOff x="5595520" y="3991683"/>
            <a:chExt cx="782498" cy="782498"/>
          </a:xfrm>
        </p:grpSpPr>
        <p:sp>
          <p:nvSpPr>
            <p:cNvPr id="72" name="Oval 71"/>
            <p:cNvSpPr/>
            <p:nvPr/>
          </p:nvSpPr>
          <p:spPr>
            <a:xfrm>
              <a:off x="5595520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6" name="Oval 55"/>
            <p:cNvSpPr/>
            <p:nvPr/>
          </p:nvSpPr>
          <p:spPr>
            <a:xfrm>
              <a:off x="5701340" y="4121182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3" name="Picture 10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2492" y="3951270"/>
            <a:ext cx="514403" cy="514403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3626060" y="3179328"/>
            <a:ext cx="1003710" cy="1003710"/>
            <a:chOff x="3318451" y="3991683"/>
            <a:chExt cx="782498" cy="782498"/>
          </a:xfrm>
        </p:grpSpPr>
        <p:sp>
          <p:nvSpPr>
            <p:cNvPr id="71" name="Oval 70"/>
            <p:cNvSpPr/>
            <p:nvPr/>
          </p:nvSpPr>
          <p:spPr>
            <a:xfrm>
              <a:off x="3318451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424271" y="4119570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7" name="Picture 10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2614" y="3438487"/>
            <a:ext cx="459814" cy="551776"/>
          </a:xfrm>
          <a:prstGeom prst="rect">
            <a:avLst/>
          </a:prstGeom>
        </p:spPr>
      </p:pic>
      <p:grpSp>
        <p:nvGrpSpPr>
          <p:cNvPr id="19" name="Group 18"/>
          <p:cNvGrpSpPr/>
          <p:nvPr/>
        </p:nvGrpSpPr>
        <p:grpSpPr>
          <a:xfrm>
            <a:off x="3155166" y="1108084"/>
            <a:ext cx="1003710" cy="1003710"/>
            <a:chOff x="1273940" y="2551305"/>
            <a:chExt cx="782498" cy="782498"/>
          </a:xfrm>
        </p:grpSpPr>
        <p:sp>
          <p:nvSpPr>
            <p:cNvPr id="67" name="Oval 66"/>
            <p:cNvSpPr/>
            <p:nvPr/>
          </p:nvSpPr>
          <p:spPr>
            <a:xfrm>
              <a:off x="1273940" y="255130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1371600" y="2679192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01" name="Picture 10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1589" y="1391982"/>
            <a:ext cx="443748" cy="532498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236929" y="128790"/>
            <a:ext cx="1003710" cy="1003710"/>
            <a:chOff x="6751573" y="664698"/>
            <a:chExt cx="782498" cy="782498"/>
          </a:xfrm>
        </p:grpSpPr>
        <p:sp>
          <p:nvSpPr>
            <p:cNvPr id="79" name="Oval 78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19" name="Picture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1584" y="361451"/>
            <a:ext cx="448932" cy="538718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7748163" y="2821224"/>
            <a:ext cx="1003710" cy="1003710"/>
            <a:chOff x="6972723" y="1924148"/>
            <a:chExt cx="782498" cy="782498"/>
          </a:xfrm>
        </p:grpSpPr>
        <p:sp>
          <p:nvSpPr>
            <p:cNvPr id="78" name="Oval 77"/>
            <p:cNvSpPr/>
            <p:nvPr/>
          </p:nvSpPr>
          <p:spPr>
            <a:xfrm>
              <a:off x="6972723" y="192414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7086600" y="2029968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97" name="Picture 9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2492" y="3072875"/>
            <a:ext cx="435053" cy="522063"/>
          </a:xfrm>
          <a:prstGeom prst="rect">
            <a:avLst/>
          </a:prstGeom>
        </p:spPr>
      </p:pic>
      <p:grpSp>
        <p:nvGrpSpPr>
          <p:cNvPr id="110" name="Group 109"/>
          <p:cNvGrpSpPr/>
          <p:nvPr/>
        </p:nvGrpSpPr>
        <p:grpSpPr>
          <a:xfrm>
            <a:off x="7514207" y="1143273"/>
            <a:ext cx="1003710" cy="1003710"/>
            <a:chOff x="6751573" y="664698"/>
            <a:chExt cx="782498" cy="782498"/>
          </a:xfrm>
        </p:grpSpPr>
        <p:sp>
          <p:nvSpPr>
            <p:cNvPr id="112" name="Oval 111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113" name="Oval 112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solidFill>
              <a:schemeClr val="tx1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15" name="Picture 1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92698" y="1411738"/>
            <a:ext cx="454692" cy="503660"/>
          </a:xfrm>
          <a:prstGeom prst="rect">
            <a:avLst/>
          </a:prstGeom>
        </p:spPr>
      </p:pic>
      <p:sp>
        <p:nvSpPr>
          <p:cNvPr id="87" name="FADER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>
                  <a:alpha val="85000"/>
                </a:schemeClr>
              </a:gs>
              <a:gs pos="84000">
                <a:schemeClr val="accent2">
                  <a:alpha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5245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</a:t>
            </a:r>
          </a:p>
        </p:txBody>
      </p:sp>
      <p:sp>
        <p:nvSpPr>
          <p:cNvPr id="284" name="Oval 283"/>
          <p:cNvSpPr/>
          <p:nvPr/>
        </p:nvSpPr>
        <p:spPr>
          <a:xfrm>
            <a:off x="5104762" y="822277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7" name="Oval 286"/>
          <p:cNvSpPr/>
          <p:nvPr/>
        </p:nvSpPr>
        <p:spPr>
          <a:xfrm>
            <a:off x="4452396" y="140224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0" name="Oval 289"/>
          <p:cNvSpPr/>
          <p:nvPr/>
        </p:nvSpPr>
        <p:spPr>
          <a:xfrm>
            <a:off x="5457651" y="1377222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3" name="Oval 292"/>
          <p:cNvSpPr/>
          <p:nvPr/>
        </p:nvSpPr>
        <p:spPr>
          <a:xfrm>
            <a:off x="6272440" y="147267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6" name="Oval 295"/>
          <p:cNvSpPr/>
          <p:nvPr/>
        </p:nvSpPr>
        <p:spPr>
          <a:xfrm>
            <a:off x="6906632" y="184525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9" name="Oval 298"/>
          <p:cNvSpPr/>
          <p:nvPr/>
        </p:nvSpPr>
        <p:spPr>
          <a:xfrm>
            <a:off x="6095260" y="2654353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2" name="Oval 301"/>
          <p:cNvSpPr/>
          <p:nvPr/>
        </p:nvSpPr>
        <p:spPr>
          <a:xfrm>
            <a:off x="5866979" y="1886872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5" name="Oval 304"/>
          <p:cNvSpPr/>
          <p:nvPr/>
        </p:nvSpPr>
        <p:spPr>
          <a:xfrm>
            <a:off x="5104762" y="1987419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08" name="Oval 307"/>
          <p:cNvSpPr/>
          <p:nvPr/>
        </p:nvSpPr>
        <p:spPr>
          <a:xfrm>
            <a:off x="4470380" y="2171846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1" name="Oval 310"/>
          <p:cNvSpPr/>
          <p:nvPr/>
        </p:nvSpPr>
        <p:spPr>
          <a:xfrm>
            <a:off x="4744196" y="300255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4" name="Oval 313"/>
          <p:cNvSpPr/>
          <p:nvPr/>
        </p:nvSpPr>
        <p:spPr>
          <a:xfrm>
            <a:off x="5426406" y="2606966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17" name="Oval 316"/>
          <p:cNvSpPr/>
          <p:nvPr/>
        </p:nvSpPr>
        <p:spPr>
          <a:xfrm>
            <a:off x="5537067" y="3260643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6916232" y="2464748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3" name="Oval 322"/>
          <p:cNvSpPr/>
          <p:nvPr/>
        </p:nvSpPr>
        <p:spPr>
          <a:xfrm>
            <a:off x="6533234" y="3237197"/>
            <a:ext cx="371956" cy="371956"/>
          </a:xfrm>
          <a:prstGeom prst="ellipse">
            <a:avLst/>
          </a:prstGeom>
          <a:solidFill>
            <a:srgbClr val="FCC77A"/>
          </a:solidFill>
          <a:ln w="19050">
            <a:solidFill>
              <a:srgbClr val="FCC77A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3155165" y="1104584"/>
            <a:ext cx="1003710" cy="1003710"/>
            <a:chOff x="3155166" y="1108084"/>
            <a:chExt cx="1003710" cy="1003710"/>
          </a:xfrm>
        </p:grpSpPr>
        <p:grpSp>
          <p:nvGrpSpPr>
            <p:cNvPr id="50" name="Group 49"/>
            <p:cNvGrpSpPr/>
            <p:nvPr/>
          </p:nvGrpSpPr>
          <p:grpSpPr>
            <a:xfrm>
              <a:off x="3155166" y="1108084"/>
              <a:ext cx="1003710" cy="1003710"/>
              <a:chOff x="1273940" y="2551305"/>
              <a:chExt cx="782498" cy="782498"/>
            </a:xfrm>
          </p:grpSpPr>
          <p:sp>
            <p:nvSpPr>
              <p:cNvPr id="53" name="Oval 52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52" name="Picture 5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1589" y="1391982"/>
              <a:ext cx="443748" cy="532498"/>
            </a:xfrm>
            <a:prstGeom prst="rect">
              <a:avLst/>
            </a:prstGeom>
          </p:spPr>
        </p:pic>
      </p:grpSp>
      <p:sp>
        <p:nvSpPr>
          <p:cNvPr id="55" name="TextBox 54"/>
          <p:cNvSpPr txBox="1"/>
          <p:nvPr/>
        </p:nvSpPr>
        <p:spPr>
          <a:xfrm>
            <a:off x="3202893" y="2066394"/>
            <a:ext cx="894752" cy="33168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API Gateway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69" name="lambda_1"/>
          <p:cNvGrpSpPr/>
          <p:nvPr/>
        </p:nvGrpSpPr>
        <p:grpSpPr>
          <a:xfrm>
            <a:off x="4452396" y="1402248"/>
            <a:ext cx="371956" cy="371956"/>
            <a:chOff x="3920490" y="900169"/>
            <a:chExt cx="371956" cy="371956"/>
          </a:xfrm>
        </p:grpSpPr>
        <p:sp>
          <p:nvSpPr>
            <p:cNvPr id="70" name="Oval 6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3" name="Freeform: Shape 72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lambda_2"/>
          <p:cNvGrpSpPr/>
          <p:nvPr/>
        </p:nvGrpSpPr>
        <p:grpSpPr>
          <a:xfrm>
            <a:off x="4470380" y="2171846"/>
            <a:ext cx="371956" cy="371956"/>
            <a:chOff x="3920490" y="900169"/>
            <a:chExt cx="371956" cy="371956"/>
          </a:xfrm>
        </p:grpSpPr>
        <p:sp>
          <p:nvSpPr>
            <p:cNvPr id="75" name="Oval 74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6" name="Freeform: Shape 75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7" name="lambda_3"/>
          <p:cNvGrpSpPr/>
          <p:nvPr/>
        </p:nvGrpSpPr>
        <p:grpSpPr>
          <a:xfrm>
            <a:off x="4744196" y="3002558"/>
            <a:ext cx="371956" cy="371956"/>
            <a:chOff x="3920490" y="900169"/>
            <a:chExt cx="371956" cy="371956"/>
          </a:xfrm>
        </p:grpSpPr>
        <p:sp>
          <p:nvSpPr>
            <p:cNvPr id="80" name="Oval 7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1" name="Freeform: Shape 80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8" name="lambda_4"/>
          <p:cNvGrpSpPr/>
          <p:nvPr/>
        </p:nvGrpSpPr>
        <p:grpSpPr>
          <a:xfrm>
            <a:off x="5537067" y="3260643"/>
            <a:ext cx="371956" cy="371956"/>
            <a:chOff x="3920490" y="900169"/>
            <a:chExt cx="371956" cy="371956"/>
          </a:xfrm>
        </p:grpSpPr>
        <p:sp>
          <p:nvSpPr>
            <p:cNvPr id="89" name="Oval 88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0" name="Freeform: Shape 89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95" name="arrow_1"/>
          <p:cNvCxnSpPr>
            <a:cxnSpLocks/>
          </p:cNvCxnSpPr>
          <p:nvPr/>
        </p:nvCxnSpPr>
        <p:spPr>
          <a:xfrm flipV="1">
            <a:off x="4060508" y="1629698"/>
            <a:ext cx="349260" cy="4792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6" name="arrow_2"/>
          <p:cNvCxnSpPr>
            <a:cxnSpLocks/>
          </p:cNvCxnSpPr>
          <p:nvPr/>
        </p:nvCxnSpPr>
        <p:spPr>
          <a:xfrm>
            <a:off x="4635180" y="1827882"/>
            <a:ext cx="615" cy="305718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arrow_3"/>
          <p:cNvCxnSpPr>
            <a:cxnSpLocks/>
          </p:cNvCxnSpPr>
          <p:nvPr/>
        </p:nvCxnSpPr>
        <p:spPr>
          <a:xfrm>
            <a:off x="4722940" y="2600810"/>
            <a:ext cx="125507" cy="376306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" name="arrow_4"/>
          <p:cNvCxnSpPr>
            <a:cxnSpLocks/>
          </p:cNvCxnSpPr>
          <p:nvPr/>
        </p:nvCxnSpPr>
        <p:spPr>
          <a:xfrm>
            <a:off x="5138115" y="3303555"/>
            <a:ext cx="355373" cy="8468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8" name="arrow_4"/>
          <p:cNvCxnSpPr>
            <a:cxnSpLocks/>
          </p:cNvCxnSpPr>
          <p:nvPr/>
        </p:nvCxnSpPr>
        <p:spPr>
          <a:xfrm flipH="1">
            <a:off x="4479851" y="3331535"/>
            <a:ext cx="262270" cy="170121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9" name="arrow_5"/>
          <p:cNvCxnSpPr>
            <a:cxnSpLocks/>
          </p:cNvCxnSpPr>
          <p:nvPr/>
        </p:nvCxnSpPr>
        <p:spPr>
          <a:xfrm>
            <a:off x="5892371" y="3595391"/>
            <a:ext cx="231982" cy="246507"/>
          </a:xfrm>
          <a:prstGeom prst="straightConnector1">
            <a:avLst/>
          </a:prstGeom>
          <a:ln w="19050">
            <a:solidFill>
              <a:schemeClr val="tx1"/>
            </a:solidFill>
            <a:prstDash val="solid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1" name="Group 110"/>
          <p:cNvGrpSpPr/>
          <p:nvPr/>
        </p:nvGrpSpPr>
        <p:grpSpPr>
          <a:xfrm>
            <a:off x="5846421" y="3654248"/>
            <a:ext cx="1003710" cy="1003710"/>
            <a:chOff x="5846421" y="3654248"/>
            <a:chExt cx="1003710" cy="1003710"/>
          </a:xfrm>
        </p:grpSpPr>
        <p:grpSp>
          <p:nvGrpSpPr>
            <p:cNvPr id="114" name="Group 113"/>
            <p:cNvGrpSpPr/>
            <p:nvPr/>
          </p:nvGrpSpPr>
          <p:grpSpPr>
            <a:xfrm>
              <a:off x="5846421" y="3654248"/>
              <a:ext cx="1003710" cy="1003710"/>
              <a:chOff x="5595520" y="3991683"/>
              <a:chExt cx="782498" cy="782498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5595520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5701340" y="412118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6" name="Picture 11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492" y="3951270"/>
              <a:ext cx="514403" cy="514403"/>
            </a:xfrm>
            <a:prstGeom prst="rect">
              <a:avLst/>
            </a:prstGeom>
          </p:spPr>
        </p:pic>
      </p:grpSp>
      <p:sp>
        <p:nvSpPr>
          <p:cNvPr id="120" name="TextBox 119"/>
          <p:cNvSpPr txBox="1"/>
          <p:nvPr/>
        </p:nvSpPr>
        <p:spPr>
          <a:xfrm>
            <a:off x="5906240" y="4617422"/>
            <a:ext cx="899203" cy="16094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SNS</a:t>
            </a:r>
          </a:p>
        </p:txBody>
      </p:sp>
      <p:grpSp>
        <p:nvGrpSpPr>
          <p:cNvPr id="121" name="Group 120"/>
          <p:cNvGrpSpPr/>
          <p:nvPr/>
        </p:nvGrpSpPr>
        <p:grpSpPr>
          <a:xfrm>
            <a:off x="3626060" y="3179328"/>
            <a:ext cx="1003710" cy="1003710"/>
            <a:chOff x="3626060" y="3179328"/>
            <a:chExt cx="1003710" cy="1003710"/>
          </a:xfrm>
        </p:grpSpPr>
        <p:grpSp>
          <p:nvGrpSpPr>
            <p:cNvPr id="122" name="Group 121"/>
            <p:cNvGrpSpPr/>
            <p:nvPr/>
          </p:nvGrpSpPr>
          <p:grpSpPr>
            <a:xfrm>
              <a:off x="3626060" y="3179328"/>
              <a:ext cx="1003710" cy="1003710"/>
              <a:chOff x="3318451" y="3991683"/>
              <a:chExt cx="782498" cy="782498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3318451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3424271" y="4119570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23" name="Picture 12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92614" y="3438487"/>
              <a:ext cx="459814" cy="551776"/>
            </a:xfrm>
            <a:prstGeom prst="rect">
              <a:avLst/>
            </a:prstGeom>
          </p:spPr>
        </p:pic>
      </p:grpSp>
      <p:sp>
        <p:nvSpPr>
          <p:cNvPr id="126" name="TextBox 125"/>
          <p:cNvSpPr txBox="1"/>
          <p:nvPr/>
        </p:nvSpPr>
        <p:spPr>
          <a:xfrm>
            <a:off x="3728758" y="4149690"/>
            <a:ext cx="819805" cy="16257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S3</a:t>
            </a:r>
            <a:endParaRPr lang="en-US" b="1" dirty="0">
              <a:solidFill>
                <a:prstClr val="white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239265" y="2713281"/>
            <a:ext cx="19030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Functions</a:t>
            </a:r>
          </a:p>
        </p:txBody>
      </p:sp>
      <p:sp>
        <p:nvSpPr>
          <p:cNvPr id="85" name="Rectangle 84"/>
          <p:cNvSpPr/>
          <p:nvPr/>
        </p:nvSpPr>
        <p:spPr>
          <a:xfrm>
            <a:off x="748664" y="2294228"/>
            <a:ext cx="20217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Ephemeral</a:t>
            </a:r>
          </a:p>
        </p:txBody>
      </p:sp>
    </p:spTree>
    <p:extLst>
      <p:ext uri="{BB962C8B-B14F-4D97-AF65-F5344CB8AC3E}">
        <p14:creationId xmlns:p14="http://schemas.microsoft.com/office/powerpoint/2010/main" val="131481558"/>
      </p:ext>
    </p:extLst>
  </p:cSld>
  <p:clrMapOvr>
    <a:masterClrMapping/>
  </p:clrMapOvr>
  <p:transition spd="med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12" dur="40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4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4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50" dur="400" spd="-100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4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4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decel="100000" fill="hold" grpId="1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58" dur="400" spd="-10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50"/>
                            </p:stCondLst>
                            <p:childTnLst>
                              <p:par>
                                <p:cTn id="6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22" presetClass="exit" presetSubtype="8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7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3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2" presetClass="exit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3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xit" presetSubtype="8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79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3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2" presetClass="exit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85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2" presetClass="exit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88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3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22" presetClass="exit" presetSubtype="8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94" dur="2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0" presetClass="exit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4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0" presetClass="exit" presetSubtype="0" fill="hold" grpId="2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4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0" presetClass="exit" presetSubtype="0" fill="hold" grpId="3" nodeType="withEffect">
                                  <p:stCondLst>
                                    <p:cond delay="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4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0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4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2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4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3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4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5" grpId="1"/>
      <p:bldP spid="55" grpId="2"/>
      <p:bldP spid="120" grpId="0"/>
      <p:bldP spid="120" grpId="1"/>
      <p:bldP spid="120" grpId="2"/>
      <p:bldP spid="120" grpId="3"/>
      <p:bldP spid="126" grpId="0"/>
      <p:bldP spid="126" grpId="1"/>
      <p:bldP spid="126" grpId="2"/>
      <p:bldP spid="126" grpId="3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5846421" y="3654248"/>
            <a:ext cx="1003710" cy="1003710"/>
            <a:chOff x="5846421" y="3654248"/>
            <a:chExt cx="1003710" cy="1003710"/>
          </a:xfrm>
        </p:grpSpPr>
        <p:grpSp>
          <p:nvGrpSpPr>
            <p:cNvPr id="3" name="Group 2"/>
            <p:cNvGrpSpPr/>
            <p:nvPr/>
          </p:nvGrpSpPr>
          <p:grpSpPr>
            <a:xfrm>
              <a:off x="5846421" y="3654248"/>
              <a:ext cx="1003710" cy="1003710"/>
              <a:chOff x="5595520" y="3991683"/>
              <a:chExt cx="782498" cy="782498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5595520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5701340" y="412118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3" name="Picture 10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492" y="3951270"/>
              <a:ext cx="514403" cy="514403"/>
            </a:xfrm>
            <a:prstGeom prst="rect">
              <a:avLst/>
            </a:prstGeom>
          </p:spPr>
        </p:pic>
      </p:grpSp>
      <p:sp>
        <p:nvSpPr>
          <p:cNvPr id="105" name="TextBox 104"/>
          <p:cNvSpPr txBox="1"/>
          <p:nvPr/>
        </p:nvSpPr>
        <p:spPr>
          <a:xfrm>
            <a:off x="5906240" y="4617422"/>
            <a:ext cx="899203" cy="16094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SNS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3626060" y="3179328"/>
            <a:ext cx="1003710" cy="1003710"/>
            <a:chOff x="3626060" y="3179328"/>
            <a:chExt cx="1003710" cy="1003710"/>
          </a:xfrm>
        </p:grpSpPr>
        <p:grpSp>
          <p:nvGrpSpPr>
            <p:cNvPr id="12" name="Group 11"/>
            <p:cNvGrpSpPr/>
            <p:nvPr/>
          </p:nvGrpSpPr>
          <p:grpSpPr>
            <a:xfrm>
              <a:off x="3626060" y="3179328"/>
              <a:ext cx="1003710" cy="1003710"/>
              <a:chOff x="3318451" y="3991683"/>
              <a:chExt cx="782498" cy="782498"/>
            </a:xfrm>
          </p:grpSpPr>
          <p:sp>
            <p:nvSpPr>
              <p:cNvPr id="71" name="Oval 70"/>
              <p:cNvSpPr/>
              <p:nvPr/>
            </p:nvSpPr>
            <p:spPr>
              <a:xfrm>
                <a:off x="3318451" y="3991683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3424271" y="4119570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7" name="Picture 10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92614" y="3438487"/>
              <a:ext cx="459814" cy="551776"/>
            </a:xfrm>
            <a:prstGeom prst="rect">
              <a:avLst/>
            </a:prstGeom>
          </p:spPr>
        </p:pic>
      </p:grpSp>
      <p:sp>
        <p:nvSpPr>
          <p:cNvPr id="108" name="TextBox 107"/>
          <p:cNvSpPr txBox="1"/>
          <p:nvPr/>
        </p:nvSpPr>
        <p:spPr>
          <a:xfrm>
            <a:off x="3728758" y="4149690"/>
            <a:ext cx="819805" cy="16257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S3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155166" y="1108084"/>
            <a:ext cx="1003710" cy="1003710"/>
            <a:chOff x="3155166" y="1108084"/>
            <a:chExt cx="1003710" cy="1003710"/>
          </a:xfrm>
        </p:grpSpPr>
        <p:grpSp>
          <p:nvGrpSpPr>
            <p:cNvPr id="19" name="Group 18"/>
            <p:cNvGrpSpPr/>
            <p:nvPr/>
          </p:nvGrpSpPr>
          <p:grpSpPr>
            <a:xfrm>
              <a:off x="3155166" y="1108084"/>
              <a:ext cx="1003710" cy="1003710"/>
              <a:chOff x="1273940" y="2551305"/>
              <a:chExt cx="782498" cy="78249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01" name="Picture 10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1589" y="1391982"/>
              <a:ext cx="443748" cy="532498"/>
            </a:xfrm>
            <a:prstGeom prst="rect">
              <a:avLst/>
            </a:prstGeom>
          </p:spPr>
        </p:pic>
      </p:grpSp>
      <p:sp>
        <p:nvSpPr>
          <p:cNvPr id="102" name="TextBox 101"/>
          <p:cNvSpPr txBox="1"/>
          <p:nvPr/>
        </p:nvSpPr>
        <p:spPr>
          <a:xfrm>
            <a:off x="3202893" y="2066394"/>
            <a:ext cx="894752" cy="33168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API Gateway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236929" y="128790"/>
            <a:ext cx="1003710" cy="1003710"/>
            <a:chOff x="6236929" y="128790"/>
            <a:chExt cx="1003710" cy="1003710"/>
          </a:xfrm>
        </p:grpSpPr>
        <p:grpSp>
          <p:nvGrpSpPr>
            <p:cNvPr id="6" name="Group 5"/>
            <p:cNvGrpSpPr/>
            <p:nvPr/>
          </p:nvGrpSpPr>
          <p:grpSpPr>
            <a:xfrm>
              <a:off x="6236929" y="128790"/>
              <a:ext cx="1003710" cy="1003710"/>
              <a:chOff x="6751573" y="664698"/>
              <a:chExt cx="782498" cy="782498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21584" y="361451"/>
              <a:ext cx="448932" cy="538718"/>
            </a:xfrm>
            <a:prstGeom prst="rect">
              <a:avLst/>
            </a:prstGeom>
          </p:spPr>
        </p:pic>
      </p:grpSp>
      <p:sp>
        <p:nvSpPr>
          <p:cNvPr id="121" name="TextBox 120"/>
          <p:cNvSpPr txBox="1"/>
          <p:nvPr/>
        </p:nvSpPr>
        <p:spPr>
          <a:xfrm>
            <a:off x="6425705" y="1058085"/>
            <a:ext cx="623026" cy="33308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>
                <a:solidFill>
                  <a:prstClr val="white"/>
                </a:solidFill>
              </a:rPr>
              <a:t>SQS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748163" y="2821224"/>
            <a:ext cx="1003710" cy="1003710"/>
            <a:chOff x="7748163" y="2821224"/>
            <a:chExt cx="1003710" cy="1003710"/>
          </a:xfrm>
        </p:grpSpPr>
        <p:grpSp>
          <p:nvGrpSpPr>
            <p:cNvPr id="5" name="Group 4"/>
            <p:cNvGrpSpPr/>
            <p:nvPr/>
          </p:nvGrpSpPr>
          <p:grpSpPr>
            <a:xfrm>
              <a:off x="7748163" y="2821224"/>
              <a:ext cx="1003710" cy="1003710"/>
              <a:chOff x="6972723" y="1924148"/>
              <a:chExt cx="782498" cy="782498"/>
            </a:xfrm>
          </p:grpSpPr>
          <p:sp>
            <p:nvSpPr>
              <p:cNvPr id="78" name="Oval 77"/>
              <p:cNvSpPr/>
              <p:nvPr/>
            </p:nvSpPr>
            <p:spPr>
              <a:xfrm>
                <a:off x="6972723" y="192414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7086600" y="2029968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97" name="Picture 9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32492" y="3072875"/>
              <a:ext cx="435053" cy="522063"/>
            </a:xfrm>
            <a:prstGeom prst="rect">
              <a:avLst/>
            </a:prstGeom>
          </p:spPr>
        </p:pic>
      </p:grpSp>
      <p:sp>
        <p:nvSpPr>
          <p:cNvPr id="99" name="TextBox 98"/>
          <p:cNvSpPr txBox="1"/>
          <p:nvPr/>
        </p:nvSpPr>
        <p:spPr>
          <a:xfrm>
            <a:off x="7884258" y="3756575"/>
            <a:ext cx="731520" cy="306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 Kinesis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7514207" y="1143273"/>
            <a:ext cx="1003710" cy="1003710"/>
            <a:chOff x="7514207" y="1143273"/>
            <a:chExt cx="1003710" cy="1003710"/>
          </a:xfrm>
        </p:grpSpPr>
        <p:grpSp>
          <p:nvGrpSpPr>
            <p:cNvPr id="110" name="Group 109"/>
            <p:cNvGrpSpPr/>
            <p:nvPr/>
          </p:nvGrpSpPr>
          <p:grpSpPr>
            <a:xfrm>
              <a:off x="7514207" y="1143273"/>
              <a:ext cx="1003710" cy="1003710"/>
              <a:chOff x="6751573" y="664698"/>
              <a:chExt cx="782498" cy="782498"/>
            </a:xfrm>
          </p:grpSpPr>
          <p:sp>
            <p:nvSpPr>
              <p:cNvPr id="112" name="Oval 111"/>
              <p:cNvSpPr/>
              <p:nvPr/>
            </p:nvSpPr>
            <p:spPr>
              <a:xfrm>
                <a:off x="6751573" y="664698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6857393" y="776564"/>
                <a:ext cx="570858" cy="570858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15" name="Picture 11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92698" y="1411738"/>
              <a:ext cx="454692" cy="503660"/>
            </a:xfrm>
            <a:prstGeom prst="rect">
              <a:avLst/>
            </a:prstGeom>
          </p:spPr>
        </p:pic>
      </p:grpSp>
      <p:sp>
        <p:nvSpPr>
          <p:cNvPr id="117" name="TextBox 116"/>
          <p:cNvSpPr txBox="1"/>
          <p:nvPr/>
        </p:nvSpPr>
        <p:spPr>
          <a:xfrm>
            <a:off x="7578028" y="2086934"/>
            <a:ext cx="894752" cy="33960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sz="1000" b="1" dirty="0">
                <a:solidFill>
                  <a:prstClr val="white"/>
                </a:solidFill>
              </a:rPr>
              <a:t>Amazon</a:t>
            </a:r>
            <a:br>
              <a:rPr lang="en-US" sz="1000" b="1" dirty="0">
                <a:solidFill>
                  <a:prstClr val="white"/>
                </a:solidFill>
              </a:rPr>
            </a:br>
            <a:r>
              <a:rPr lang="en-US" sz="1000" b="1" dirty="0" err="1">
                <a:solidFill>
                  <a:prstClr val="white"/>
                </a:solidFill>
              </a:rPr>
              <a:t>DynamoDB</a:t>
            </a:r>
            <a:endParaRPr lang="en-US" b="1" dirty="0">
              <a:solidFill>
                <a:prstClr val="white"/>
              </a:solidFill>
            </a:endParaRPr>
          </a:p>
        </p:txBody>
      </p:sp>
      <p:grpSp>
        <p:nvGrpSpPr>
          <p:cNvPr id="283" name="Group 282"/>
          <p:cNvGrpSpPr/>
          <p:nvPr/>
        </p:nvGrpSpPr>
        <p:grpSpPr>
          <a:xfrm>
            <a:off x="5104762" y="822277"/>
            <a:ext cx="371956" cy="371956"/>
            <a:chOff x="3920490" y="900169"/>
            <a:chExt cx="371956" cy="371956"/>
          </a:xfrm>
        </p:grpSpPr>
        <p:sp>
          <p:nvSpPr>
            <p:cNvPr id="284" name="Oval 283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5" name="Freeform: Shape 284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86" name="Group 285"/>
          <p:cNvGrpSpPr/>
          <p:nvPr/>
        </p:nvGrpSpPr>
        <p:grpSpPr>
          <a:xfrm>
            <a:off x="4452396" y="1402248"/>
            <a:ext cx="371956" cy="371956"/>
            <a:chOff x="3920490" y="900169"/>
            <a:chExt cx="371956" cy="371956"/>
          </a:xfrm>
        </p:grpSpPr>
        <p:sp>
          <p:nvSpPr>
            <p:cNvPr id="287" name="Oval 286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8" name="Freeform: Shape 287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5457651" y="1377222"/>
            <a:ext cx="371956" cy="371956"/>
            <a:chOff x="3920490" y="900169"/>
            <a:chExt cx="371956" cy="371956"/>
          </a:xfrm>
        </p:grpSpPr>
        <p:sp>
          <p:nvSpPr>
            <p:cNvPr id="290" name="Oval 28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1" name="Freeform: Shape 290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6272440" y="1472679"/>
            <a:ext cx="371956" cy="371956"/>
            <a:chOff x="3920490" y="900169"/>
            <a:chExt cx="371956" cy="371956"/>
          </a:xfrm>
        </p:grpSpPr>
        <p:sp>
          <p:nvSpPr>
            <p:cNvPr id="293" name="Oval 292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4" name="Freeform: Shape 293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95" name="Group 294"/>
          <p:cNvGrpSpPr/>
          <p:nvPr/>
        </p:nvGrpSpPr>
        <p:grpSpPr>
          <a:xfrm>
            <a:off x="6906632" y="1845259"/>
            <a:ext cx="371956" cy="371956"/>
            <a:chOff x="3920490" y="900169"/>
            <a:chExt cx="371956" cy="371956"/>
          </a:xfrm>
        </p:grpSpPr>
        <p:sp>
          <p:nvSpPr>
            <p:cNvPr id="296" name="Oval 295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7" name="Freeform: Shape 296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98" name="Group 297"/>
          <p:cNvGrpSpPr/>
          <p:nvPr/>
        </p:nvGrpSpPr>
        <p:grpSpPr>
          <a:xfrm>
            <a:off x="6095260" y="2654353"/>
            <a:ext cx="371956" cy="371956"/>
            <a:chOff x="3920490" y="900169"/>
            <a:chExt cx="371956" cy="371956"/>
          </a:xfrm>
        </p:grpSpPr>
        <p:sp>
          <p:nvSpPr>
            <p:cNvPr id="299" name="Oval 298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0" name="Freeform: Shape 299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5866979" y="1886872"/>
            <a:ext cx="371956" cy="371956"/>
            <a:chOff x="3920490" y="900169"/>
            <a:chExt cx="371956" cy="371956"/>
          </a:xfrm>
        </p:grpSpPr>
        <p:sp>
          <p:nvSpPr>
            <p:cNvPr id="302" name="Oval 301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3" name="Freeform: Shape 302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5104762" y="1987419"/>
            <a:ext cx="371956" cy="371956"/>
            <a:chOff x="3920490" y="900169"/>
            <a:chExt cx="371956" cy="371956"/>
          </a:xfrm>
        </p:grpSpPr>
        <p:sp>
          <p:nvSpPr>
            <p:cNvPr id="305" name="Oval 304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6" name="Freeform: Shape 305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4470380" y="2171846"/>
            <a:ext cx="371956" cy="371956"/>
            <a:chOff x="3920490" y="900169"/>
            <a:chExt cx="371956" cy="371956"/>
          </a:xfrm>
        </p:grpSpPr>
        <p:sp>
          <p:nvSpPr>
            <p:cNvPr id="308" name="Oval 307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9" name="Freeform: Shape 308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10" name="Group 309"/>
          <p:cNvGrpSpPr/>
          <p:nvPr/>
        </p:nvGrpSpPr>
        <p:grpSpPr>
          <a:xfrm>
            <a:off x="4744196" y="3002558"/>
            <a:ext cx="371956" cy="371956"/>
            <a:chOff x="3920490" y="900169"/>
            <a:chExt cx="371956" cy="371956"/>
          </a:xfrm>
        </p:grpSpPr>
        <p:sp>
          <p:nvSpPr>
            <p:cNvPr id="311" name="Oval 310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2" name="Freeform: Shape 311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13" name="Group 312"/>
          <p:cNvGrpSpPr/>
          <p:nvPr/>
        </p:nvGrpSpPr>
        <p:grpSpPr>
          <a:xfrm>
            <a:off x="5426406" y="2606966"/>
            <a:ext cx="371956" cy="371956"/>
            <a:chOff x="3920490" y="900169"/>
            <a:chExt cx="371956" cy="371956"/>
          </a:xfrm>
        </p:grpSpPr>
        <p:sp>
          <p:nvSpPr>
            <p:cNvPr id="314" name="Oval 313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5" name="Freeform: Shape 314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5537067" y="3260643"/>
            <a:ext cx="371956" cy="371956"/>
            <a:chOff x="3920490" y="900169"/>
            <a:chExt cx="371956" cy="371956"/>
          </a:xfrm>
        </p:grpSpPr>
        <p:sp>
          <p:nvSpPr>
            <p:cNvPr id="317" name="Oval 316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8" name="Freeform: Shape 317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6916232" y="2464748"/>
            <a:ext cx="371956" cy="371956"/>
            <a:chOff x="3920490" y="900169"/>
            <a:chExt cx="371956" cy="371956"/>
          </a:xfrm>
        </p:grpSpPr>
        <p:sp>
          <p:nvSpPr>
            <p:cNvPr id="320" name="Oval 319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1" name="Freeform: Shape 320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6533234" y="3237197"/>
            <a:ext cx="371956" cy="371956"/>
            <a:chOff x="3920490" y="900169"/>
            <a:chExt cx="371956" cy="371956"/>
          </a:xfrm>
        </p:grpSpPr>
        <p:sp>
          <p:nvSpPr>
            <p:cNvPr id="323" name="Oval 322"/>
            <p:cNvSpPr/>
            <p:nvPr/>
          </p:nvSpPr>
          <p:spPr>
            <a:xfrm>
              <a:off x="3920490" y="900169"/>
              <a:ext cx="371956" cy="371956"/>
            </a:xfrm>
            <a:prstGeom prst="ellipse">
              <a:avLst/>
            </a:prstGeom>
            <a:solidFill>
              <a:srgbClr val="F59B25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4" name="Freeform: Shape 323"/>
            <p:cNvSpPr/>
            <p:nvPr/>
          </p:nvSpPr>
          <p:spPr>
            <a:xfrm rot="4115565">
              <a:off x="3997637" y="1007785"/>
              <a:ext cx="181695" cy="150637"/>
            </a:xfrm>
            <a:custGeom>
              <a:avLst/>
              <a:gdLst>
                <a:gd name="connsiteX0" fmla="*/ 0 w 2428694"/>
                <a:gd name="connsiteY0" fmla="*/ 801828 h 2013550"/>
                <a:gd name="connsiteX1" fmla="*/ 196629 w 2428694"/>
                <a:gd name="connsiteY1" fmla="*/ 300277 h 2013550"/>
                <a:gd name="connsiteX2" fmla="*/ 208140 w 2428694"/>
                <a:gd name="connsiteY2" fmla="*/ 304790 h 2013550"/>
                <a:gd name="connsiteX3" fmla="*/ 2059507 w 2428694"/>
                <a:gd name="connsiteY3" fmla="*/ 307481 h 2013550"/>
                <a:gd name="connsiteX4" fmla="*/ 2060100 w 2428694"/>
                <a:gd name="connsiteY4" fmla="*/ 0 h 2013550"/>
                <a:gd name="connsiteX5" fmla="*/ 2428694 w 2428694"/>
                <a:gd name="connsiteY5" fmla="*/ 712 h 2013550"/>
                <a:gd name="connsiteX6" fmla="*/ 2427390 w 2428694"/>
                <a:gd name="connsiteY6" fmla="*/ 676812 h 2013550"/>
                <a:gd name="connsiteX7" fmla="*/ 2322742 w 2428694"/>
                <a:gd name="connsiteY7" fmla="*/ 676610 h 2013550"/>
                <a:gd name="connsiteX8" fmla="*/ 1229041 w 2428694"/>
                <a:gd name="connsiteY8" fmla="*/ 676610 h 2013550"/>
                <a:gd name="connsiteX9" fmla="*/ 1998405 w 2428694"/>
                <a:gd name="connsiteY9" fmla="*/ 1626930 h 2013550"/>
                <a:gd name="connsiteX10" fmla="*/ 1838870 w 2428694"/>
                <a:gd name="connsiteY10" fmla="*/ 2013550 h 2013550"/>
                <a:gd name="connsiteX11" fmla="*/ 750435 w 2428694"/>
                <a:gd name="connsiteY11" fmla="*/ 676610 h 2013550"/>
                <a:gd name="connsiteX12" fmla="*/ 445000 w 2428694"/>
                <a:gd name="connsiteY12" fmla="*/ 676610 h 2013550"/>
                <a:gd name="connsiteX13" fmla="*/ 343166 w 2428694"/>
                <a:gd name="connsiteY13" fmla="*/ 936363 h 201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8694" h="2013550">
                  <a:moveTo>
                    <a:pt x="0" y="801828"/>
                  </a:moveTo>
                  <a:lnTo>
                    <a:pt x="196629" y="300277"/>
                  </a:lnTo>
                  <a:lnTo>
                    <a:pt x="208140" y="304790"/>
                  </a:lnTo>
                  <a:lnTo>
                    <a:pt x="2059507" y="307481"/>
                  </a:lnTo>
                  <a:lnTo>
                    <a:pt x="2060100" y="0"/>
                  </a:lnTo>
                  <a:lnTo>
                    <a:pt x="2428694" y="712"/>
                  </a:lnTo>
                  <a:lnTo>
                    <a:pt x="2427390" y="676812"/>
                  </a:lnTo>
                  <a:lnTo>
                    <a:pt x="2322742" y="676610"/>
                  </a:lnTo>
                  <a:lnTo>
                    <a:pt x="1229041" y="676610"/>
                  </a:lnTo>
                  <a:lnTo>
                    <a:pt x="1998405" y="1626930"/>
                  </a:lnTo>
                  <a:lnTo>
                    <a:pt x="1838870" y="2013550"/>
                  </a:lnTo>
                  <a:lnTo>
                    <a:pt x="750435" y="676610"/>
                  </a:lnTo>
                  <a:lnTo>
                    <a:pt x="445000" y="676610"/>
                  </a:lnTo>
                  <a:lnTo>
                    <a:pt x="343166" y="936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84" name="FADER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7000">
                <a:schemeClr val="accent1">
                  <a:alpha val="85000"/>
                </a:schemeClr>
              </a:gs>
              <a:gs pos="84000">
                <a:schemeClr val="accent2">
                  <a:alpha val="8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5" name="Title 8"/>
          <p:cNvSpPr txBox="1">
            <a:spLocks/>
          </p:cNvSpPr>
          <p:nvPr/>
        </p:nvSpPr>
        <p:spPr>
          <a:xfrm>
            <a:off x="237552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Microservices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246197" y="2292180"/>
            <a:ext cx="5245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to</a:t>
            </a:r>
          </a:p>
        </p:txBody>
      </p:sp>
      <p:sp>
        <p:nvSpPr>
          <p:cNvPr id="82" name="Rectangle 81"/>
          <p:cNvSpPr/>
          <p:nvPr/>
        </p:nvSpPr>
        <p:spPr>
          <a:xfrm>
            <a:off x="239265" y="2713281"/>
            <a:ext cx="19030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Functions</a:t>
            </a:r>
          </a:p>
        </p:txBody>
      </p:sp>
      <p:sp>
        <p:nvSpPr>
          <p:cNvPr id="83" name="Rectangle 82"/>
          <p:cNvSpPr/>
          <p:nvPr/>
        </p:nvSpPr>
        <p:spPr>
          <a:xfrm>
            <a:off x="748664" y="2294228"/>
            <a:ext cx="202170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Ephemeral</a:t>
            </a:r>
          </a:p>
        </p:txBody>
      </p:sp>
      <p:sp>
        <p:nvSpPr>
          <p:cNvPr id="85" name="Title 8"/>
          <p:cNvSpPr txBox="1">
            <a:spLocks/>
          </p:cNvSpPr>
          <p:nvPr/>
        </p:nvSpPr>
        <p:spPr>
          <a:xfrm>
            <a:off x="4826016" y="2048607"/>
            <a:ext cx="2234535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sz="1600" b="0" dirty="0">
                <a:solidFill>
                  <a:prstClr val="white"/>
                </a:solidFill>
              </a:rPr>
              <a:t>When the system is idle, it shuts down and costs nothing to run</a:t>
            </a:r>
            <a:endParaRPr lang="en-US" sz="1600" b="0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87" name="Oval 86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7254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rgbClr val="40A1F8"/>
            </a:gs>
            <a:gs pos="20000">
              <a:srgbClr val="3B7DEE"/>
            </a:gs>
            <a:gs pos="100000">
              <a:srgbClr val="5143F5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-13887" y="1711234"/>
            <a:ext cx="9157887" cy="34322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1"/>
            <a:ext cx="9144000" cy="1710561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1" name="Mask_right"/>
          <p:cNvSpPr/>
          <p:nvPr/>
        </p:nvSpPr>
        <p:spPr>
          <a:xfrm>
            <a:off x="1" y="1711234"/>
            <a:ext cx="9143999" cy="3432265"/>
          </a:xfrm>
          <a:prstGeom prst="rect">
            <a:avLst/>
          </a:prstGeom>
          <a:gradFill>
            <a:gsLst>
              <a:gs pos="7000">
                <a:schemeClr val="accent1"/>
              </a:gs>
              <a:gs pos="84000">
                <a:schemeClr val="accent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80" name="Arrow: Pentagon 179"/>
          <p:cNvSpPr/>
          <p:nvPr/>
        </p:nvSpPr>
        <p:spPr>
          <a:xfrm>
            <a:off x="2714809" y="1711235"/>
            <a:ext cx="3646802" cy="3432265"/>
          </a:xfrm>
          <a:prstGeom prst="homePlate">
            <a:avLst>
              <a:gd name="adj" fmla="val 11560"/>
            </a:avLst>
          </a:prstGeom>
          <a:gradFill>
            <a:gsLst>
              <a:gs pos="1961">
                <a:schemeClr val="accent2"/>
              </a:gs>
              <a:gs pos="20000">
                <a:schemeClr val="accent2"/>
              </a:gs>
              <a:gs pos="100000">
                <a:srgbClr val="F3801F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79" name="Arrow: Pentagon 178"/>
          <p:cNvSpPr/>
          <p:nvPr/>
        </p:nvSpPr>
        <p:spPr>
          <a:xfrm>
            <a:off x="-13887" y="1711235"/>
            <a:ext cx="3255162" cy="3432265"/>
          </a:xfrm>
          <a:prstGeom prst="homePlate">
            <a:avLst>
              <a:gd name="adj" fmla="val 11560"/>
            </a:avLst>
          </a:prstGeom>
          <a:gradFill>
            <a:gsLst>
              <a:gs pos="1961">
                <a:srgbClr val="40A1F8"/>
              </a:gs>
              <a:gs pos="20000">
                <a:srgbClr val="3C85F0"/>
              </a:gs>
              <a:gs pos="100000">
                <a:srgbClr val="5143F5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Title 8"/>
          <p:cNvSpPr txBox="1">
            <a:spLocks/>
          </p:cNvSpPr>
          <p:nvPr/>
        </p:nvSpPr>
        <p:spPr>
          <a:xfrm>
            <a:off x="324855" y="548486"/>
            <a:ext cx="9143999" cy="614264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sz="3500" dirty="0">
                <a:solidFill>
                  <a:srgbClr val="474746"/>
                </a:solidFill>
              </a:rPr>
              <a:t>Evolution of Business Logic</a:t>
            </a:r>
          </a:p>
        </p:txBody>
      </p:sp>
      <p:sp>
        <p:nvSpPr>
          <p:cNvPr id="13" name="Freeform: Shape 12"/>
          <p:cNvSpPr/>
          <p:nvPr/>
        </p:nvSpPr>
        <p:spPr>
          <a:xfrm flipV="1">
            <a:off x="710557" y="2278378"/>
            <a:ext cx="1811758" cy="1823093"/>
          </a:xfrm>
          <a:custGeom>
            <a:avLst/>
            <a:gdLst>
              <a:gd name="connsiteX0" fmla="*/ 1407449 w 3679653"/>
              <a:gd name="connsiteY0" fmla="*/ 3702674 h 3702674"/>
              <a:gd name="connsiteX1" fmla="*/ 1830974 w 3679653"/>
              <a:gd name="connsiteY1" fmla="*/ 3702674 h 3702674"/>
              <a:gd name="connsiteX2" fmla="*/ 1848679 w 3679653"/>
              <a:gd name="connsiteY2" fmla="*/ 3702674 h 3702674"/>
              <a:gd name="connsiteX3" fmla="*/ 2272204 w 3679653"/>
              <a:gd name="connsiteY3" fmla="*/ 3702674 h 3702674"/>
              <a:gd name="connsiteX4" fmla="*/ 2580760 w 3679653"/>
              <a:gd name="connsiteY4" fmla="*/ 3085562 h 3702674"/>
              <a:gd name="connsiteX5" fmla="*/ 3371097 w 3679653"/>
              <a:gd name="connsiteY5" fmla="*/ 3085562 h 3702674"/>
              <a:gd name="connsiteX6" fmla="*/ 3679653 w 3679653"/>
              <a:gd name="connsiteY6" fmla="*/ 2468450 h 3702674"/>
              <a:gd name="connsiteX7" fmla="*/ 3371097 w 3679653"/>
              <a:gd name="connsiteY7" fmla="*/ 1851337 h 3702674"/>
              <a:gd name="connsiteX8" fmla="*/ 3679653 w 3679653"/>
              <a:gd name="connsiteY8" fmla="*/ 1234225 h 3702674"/>
              <a:gd name="connsiteX9" fmla="*/ 3371097 w 3679653"/>
              <a:gd name="connsiteY9" fmla="*/ 617112 h 3702674"/>
              <a:gd name="connsiteX10" fmla="*/ 2580759 w 3679653"/>
              <a:gd name="connsiteY10" fmla="*/ 617112 h 3702674"/>
              <a:gd name="connsiteX11" fmla="*/ 2272204 w 3679653"/>
              <a:gd name="connsiteY11" fmla="*/ 0 h 3702674"/>
              <a:gd name="connsiteX12" fmla="*/ 1848679 w 3679653"/>
              <a:gd name="connsiteY12" fmla="*/ 0 h 3702674"/>
              <a:gd name="connsiteX13" fmla="*/ 1830974 w 3679653"/>
              <a:gd name="connsiteY13" fmla="*/ 0 h 3702674"/>
              <a:gd name="connsiteX14" fmla="*/ 1407449 w 3679653"/>
              <a:gd name="connsiteY14" fmla="*/ 0 h 3702674"/>
              <a:gd name="connsiteX15" fmla="*/ 1098894 w 3679653"/>
              <a:gd name="connsiteY15" fmla="*/ 617112 h 3702674"/>
              <a:gd name="connsiteX16" fmla="*/ 308556 w 3679653"/>
              <a:gd name="connsiteY16" fmla="*/ 617112 h 3702674"/>
              <a:gd name="connsiteX17" fmla="*/ 0 w 3679653"/>
              <a:gd name="connsiteY17" fmla="*/ 1234225 h 3702674"/>
              <a:gd name="connsiteX18" fmla="*/ 308556 w 3679653"/>
              <a:gd name="connsiteY18" fmla="*/ 1851337 h 3702674"/>
              <a:gd name="connsiteX19" fmla="*/ 0 w 3679653"/>
              <a:gd name="connsiteY19" fmla="*/ 2468450 h 3702674"/>
              <a:gd name="connsiteX20" fmla="*/ 308556 w 3679653"/>
              <a:gd name="connsiteY20" fmla="*/ 3085562 h 3702674"/>
              <a:gd name="connsiteX21" fmla="*/ 1098893 w 3679653"/>
              <a:gd name="connsiteY21" fmla="*/ 3085562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79653" h="3702674">
                <a:moveTo>
                  <a:pt x="1407449" y="3702674"/>
                </a:moveTo>
                <a:lnTo>
                  <a:pt x="1830974" y="3702674"/>
                </a:lnTo>
                <a:lnTo>
                  <a:pt x="1848679" y="3702674"/>
                </a:lnTo>
                <a:lnTo>
                  <a:pt x="2272204" y="3702674"/>
                </a:lnTo>
                <a:lnTo>
                  <a:pt x="2580760" y="3085562"/>
                </a:lnTo>
                <a:lnTo>
                  <a:pt x="3371097" y="3085562"/>
                </a:lnTo>
                <a:lnTo>
                  <a:pt x="3679653" y="2468450"/>
                </a:lnTo>
                <a:lnTo>
                  <a:pt x="3371097" y="1851337"/>
                </a:lnTo>
                <a:lnTo>
                  <a:pt x="3679653" y="1234225"/>
                </a:lnTo>
                <a:lnTo>
                  <a:pt x="3371097" y="617112"/>
                </a:lnTo>
                <a:lnTo>
                  <a:pt x="2580759" y="617112"/>
                </a:lnTo>
                <a:lnTo>
                  <a:pt x="2272204" y="0"/>
                </a:lnTo>
                <a:lnTo>
                  <a:pt x="1848679" y="0"/>
                </a:lnTo>
                <a:lnTo>
                  <a:pt x="1830974" y="0"/>
                </a:lnTo>
                <a:lnTo>
                  <a:pt x="1407449" y="0"/>
                </a:lnTo>
                <a:lnTo>
                  <a:pt x="1098894" y="617112"/>
                </a:lnTo>
                <a:lnTo>
                  <a:pt x="308556" y="617112"/>
                </a:lnTo>
                <a:lnTo>
                  <a:pt x="0" y="1234225"/>
                </a:lnTo>
                <a:lnTo>
                  <a:pt x="308556" y="1851337"/>
                </a:lnTo>
                <a:lnTo>
                  <a:pt x="0" y="2468450"/>
                </a:lnTo>
                <a:lnTo>
                  <a:pt x="308556" y="3085562"/>
                </a:lnTo>
                <a:lnTo>
                  <a:pt x="1098893" y="3085562"/>
                </a:lnTo>
                <a:close/>
              </a:path>
            </a:pathLst>
          </a:custGeom>
          <a:gradFill>
            <a:gsLst>
              <a:gs pos="100000">
                <a:srgbClr val="3E8EF3"/>
              </a:gs>
              <a:gs pos="0">
                <a:srgbClr val="475FF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Title 8"/>
          <p:cNvSpPr txBox="1">
            <a:spLocks/>
          </p:cNvSpPr>
          <p:nvPr/>
        </p:nvSpPr>
        <p:spPr>
          <a:xfrm>
            <a:off x="833177" y="4205931"/>
            <a:ext cx="1544263" cy="575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en-US" sz="2200" dirty="0">
                <a:solidFill>
                  <a:prstClr val="white"/>
                </a:solidFill>
              </a:rPr>
              <a:t>Monolith</a:t>
            </a:r>
          </a:p>
        </p:txBody>
      </p:sp>
      <p:sp>
        <p:nvSpPr>
          <p:cNvPr id="15" name="Title 8"/>
          <p:cNvSpPr txBox="1">
            <a:spLocks/>
          </p:cNvSpPr>
          <p:nvPr/>
        </p:nvSpPr>
        <p:spPr>
          <a:xfrm>
            <a:off x="3479238" y="4205930"/>
            <a:ext cx="2245995" cy="575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en-US" sz="2200" dirty="0">
                <a:solidFill>
                  <a:prstClr val="white"/>
                </a:solidFill>
              </a:rPr>
              <a:t>Microservices</a:t>
            </a:r>
          </a:p>
        </p:txBody>
      </p:sp>
      <p:sp>
        <p:nvSpPr>
          <p:cNvPr id="17" name="Title 8"/>
          <p:cNvSpPr txBox="1">
            <a:spLocks/>
          </p:cNvSpPr>
          <p:nvPr/>
        </p:nvSpPr>
        <p:spPr>
          <a:xfrm>
            <a:off x="6748654" y="4205929"/>
            <a:ext cx="1689875" cy="575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en-US" sz="2200" dirty="0">
                <a:solidFill>
                  <a:prstClr val="white"/>
                </a:solidFill>
              </a:rPr>
              <a:t>Functions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3443742" y="2279873"/>
            <a:ext cx="2193287" cy="1820103"/>
            <a:chOff x="3522119" y="2320291"/>
            <a:chExt cx="2193287" cy="1820103"/>
          </a:xfrm>
        </p:grpSpPr>
        <p:cxnSp>
          <p:nvCxnSpPr>
            <p:cNvPr id="21" name="arrow_5"/>
            <p:cNvCxnSpPr>
              <a:cxnSpLocks/>
            </p:cNvCxnSpPr>
            <p:nvPr/>
          </p:nvCxnSpPr>
          <p:spPr>
            <a:xfrm flipV="1">
              <a:off x="3792828" y="2777885"/>
              <a:ext cx="16082" cy="609259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arrow_5"/>
            <p:cNvCxnSpPr>
              <a:cxnSpLocks/>
            </p:cNvCxnSpPr>
            <p:nvPr/>
          </p:nvCxnSpPr>
          <p:spPr>
            <a:xfrm flipH="1" flipV="1">
              <a:off x="3864549" y="2739141"/>
              <a:ext cx="1097619" cy="67283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arrow_5"/>
            <p:cNvCxnSpPr>
              <a:cxnSpLocks/>
            </p:cNvCxnSpPr>
            <p:nvPr/>
          </p:nvCxnSpPr>
          <p:spPr>
            <a:xfrm flipH="1">
              <a:off x="3883623" y="2633822"/>
              <a:ext cx="708201" cy="12935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arrow_5"/>
            <p:cNvCxnSpPr>
              <a:cxnSpLocks/>
            </p:cNvCxnSpPr>
            <p:nvPr/>
          </p:nvCxnSpPr>
          <p:spPr>
            <a:xfrm flipH="1">
              <a:off x="4547193" y="2626440"/>
              <a:ext cx="708201" cy="12935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arrow_5"/>
            <p:cNvCxnSpPr>
              <a:cxnSpLocks/>
            </p:cNvCxnSpPr>
            <p:nvPr/>
          </p:nvCxnSpPr>
          <p:spPr>
            <a:xfrm flipH="1">
              <a:off x="4962169" y="2754761"/>
              <a:ext cx="389948" cy="63122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arrow_5"/>
            <p:cNvCxnSpPr>
              <a:cxnSpLocks/>
            </p:cNvCxnSpPr>
            <p:nvPr/>
          </p:nvCxnSpPr>
          <p:spPr>
            <a:xfrm flipH="1" flipV="1">
              <a:off x="4942810" y="3401601"/>
              <a:ext cx="451022" cy="360873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arrow_5"/>
            <p:cNvCxnSpPr>
              <a:cxnSpLocks/>
            </p:cNvCxnSpPr>
            <p:nvPr/>
          </p:nvCxnSpPr>
          <p:spPr>
            <a:xfrm flipH="1">
              <a:off x="3807776" y="2673605"/>
              <a:ext cx="757978" cy="67044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arrow_5"/>
            <p:cNvCxnSpPr>
              <a:cxnSpLocks/>
            </p:cNvCxnSpPr>
            <p:nvPr/>
          </p:nvCxnSpPr>
          <p:spPr>
            <a:xfrm flipH="1" flipV="1">
              <a:off x="3816957" y="3401601"/>
              <a:ext cx="666391" cy="49506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" name="Group 17"/>
            <p:cNvGrpSpPr/>
            <p:nvPr/>
          </p:nvGrpSpPr>
          <p:grpSpPr>
            <a:xfrm>
              <a:off x="3528504" y="2369162"/>
              <a:ext cx="612298" cy="612298"/>
              <a:chOff x="1273940" y="2551305"/>
              <a:chExt cx="782498" cy="782498"/>
            </a:xfrm>
          </p:grpSpPr>
          <p:sp>
            <p:nvSpPr>
              <p:cNvPr id="19" name="Oval 18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3522119" y="3027089"/>
              <a:ext cx="612298" cy="612298"/>
              <a:chOff x="1273940" y="2551305"/>
              <a:chExt cx="782498" cy="782498"/>
            </a:xfrm>
          </p:grpSpPr>
          <p:sp>
            <p:nvSpPr>
              <p:cNvPr id="23" name="Oval 22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4158168" y="3528096"/>
              <a:ext cx="612298" cy="612298"/>
              <a:chOff x="1273940" y="2551305"/>
              <a:chExt cx="782498" cy="782498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4285675" y="2320291"/>
              <a:ext cx="612298" cy="612298"/>
              <a:chOff x="1273940" y="2551305"/>
              <a:chExt cx="782498" cy="782498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5052353" y="2346284"/>
              <a:ext cx="612298" cy="612298"/>
              <a:chOff x="1273940" y="2551305"/>
              <a:chExt cx="782498" cy="782498"/>
            </a:xfrm>
          </p:grpSpPr>
          <p:sp>
            <p:nvSpPr>
              <p:cNvPr id="34" name="Oval 33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5103108" y="3411974"/>
              <a:ext cx="612298" cy="612298"/>
              <a:chOff x="1273940" y="2551305"/>
              <a:chExt cx="782498" cy="782498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4630276" y="3015868"/>
              <a:ext cx="612298" cy="612298"/>
              <a:chOff x="1273940" y="2551305"/>
              <a:chExt cx="782498" cy="782498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rgbClr val="F69425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76" name="Group 175"/>
          <p:cNvGrpSpPr/>
          <p:nvPr/>
        </p:nvGrpSpPr>
        <p:grpSpPr>
          <a:xfrm>
            <a:off x="6659898" y="2372604"/>
            <a:ext cx="1870151" cy="1634640"/>
            <a:chOff x="6855840" y="2469232"/>
            <a:chExt cx="1870151" cy="1634640"/>
          </a:xfrm>
        </p:grpSpPr>
        <p:cxnSp>
          <p:nvCxnSpPr>
            <p:cNvPr id="126" name="arrow_5"/>
            <p:cNvCxnSpPr>
              <a:cxnSpLocks/>
            </p:cNvCxnSpPr>
            <p:nvPr/>
          </p:nvCxnSpPr>
          <p:spPr>
            <a:xfrm flipH="1">
              <a:off x="7033331" y="2568102"/>
              <a:ext cx="281869" cy="400293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arrow_5"/>
            <p:cNvCxnSpPr>
              <a:cxnSpLocks/>
              <a:stCxn id="83" idx="6"/>
            </p:cNvCxnSpPr>
            <p:nvPr/>
          </p:nvCxnSpPr>
          <p:spPr>
            <a:xfrm flipH="1">
              <a:off x="7039955" y="2945407"/>
              <a:ext cx="458238" cy="3462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arrow_5"/>
            <p:cNvCxnSpPr>
              <a:cxnSpLocks/>
              <a:stCxn id="83" idx="5"/>
            </p:cNvCxnSpPr>
            <p:nvPr/>
          </p:nvCxnSpPr>
          <p:spPr>
            <a:xfrm flipH="1">
              <a:off x="7174265" y="2998653"/>
              <a:ext cx="301872" cy="27584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arrow_5"/>
            <p:cNvCxnSpPr>
              <a:cxnSpLocks/>
              <a:stCxn id="77" idx="1"/>
            </p:cNvCxnSpPr>
            <p:nvPr/>
          </p:nvCxnSpPr>
          <p:spPr>
            <a:xfrm flipH="1" flipV="1">
              <a:off x="7407566" y="2957367"/>
              <a:ext cx="122350" cy="19154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arrow_5"/>
            <p:cNvCxnSpPr>
              <a:cxnSpLocks/>
              <a:stCxn id="101" idx="1"/>
            </p:cNvCxnSpPr>
            <p:nvPr/>
          </p:nvCxnSpPr>
          <p:spPr>
            <a:xfrm flipH="1" flipV="1">
              <a:off x="7367365" y="2574039"/>
              <a:ext cx="331664" cy="29118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arrow_5"/>
            <p:cNvCxnSpPr>
              <a:cxnSpLocks/>
              <a:stCxn id="92" idx="2"/>
            </p:cNvCxnSpPr>
            <p:nvPr/>
          </p:nvCxnSpPr>
          <p:spPr>
            <a:xfrm flipH="1" flipV="1">
              <a:off x="7329088" y="2566268"/>
              <a:ext cx="628996" cy="7530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arrow_5"/>
            <p:cNvCxnSpPr>
              <a:cxnSpLocks/>
              <a:stCxn id="71" idx="0"/>
            </p:cNvCxnSpPr>
            <p:nvPr/>
          </p:nvCxnSpPr>
          <p:spPr>
            <a:xfrm flipH="1" flipV="1">
              <a:off x="8033387" y="2647792"/>
              <a:ext cx="68226" cy="23492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arrow_5"/>
            <p:cNvCxnSpPr>
              <a:cxnSpLocks/>
              <a:stCxn id="71" idx="2"/>
            </p:cNvCxnSpPr>
            <p:nvPr/>
          </p:nvCxnSpPr>
          <p:spPr>
            <a:xfrm flipH="1" flipV="1">
              <a:off x="7792312" y="2915925"/>
              <a:ext cx="233998" cy="4209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arrow_5"/>
            <p:cNvCxnSpPr>
              <a:cxnSpLocks/>
              <a:stCxn id="98" idx="2"/>
            </p:cNvCxnSpPr>
            <p:nvPr/>
          </p:nvCxnSpPr>
          <p:spPr>
            <a:xfrm flipH="1" flipV="1">
              <a:off x="7613882" y="3193818"/>
              <a:ext cx="404916" cy="8225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arrow_5"/>
            <p:cNvCxnSpPr>
              <a:cxnSpLocks/>
              <a:stCxn id="101" idx="4"/>
            </p:cNvCxnSpPr>
            <p:nvPr/>
          </p:nvCxnSpPr>
          <p:spPr>
            <a:xfrm>
              <a:off x="7752276" y="2993772"/>
              <a:ext cx="47868" cy="436995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arrow_5"/>
            <p:cNvCxnSpPr>
              <a:cxnSpLocks/>
              <a:stCxn id="71" idx="3"/>
            </p:cNvCxnSpPr>
            <p:nvPr/>
          </p:nvCxnSpPr>
          <p:spPr>
            <a:xfrm flipH="1">
              <a:off x="7804962" y="3011263"/>
              <a:ext cx="243404" cy="44463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arrow_5"/>
            <p:cNvCxnSpPr>
              <a:cxnSpLocks/>
              <a:stCxn id="77" idx="3"/>
            </p:cNvCxnSpPr>
            <p:nvPr/>
          </p:nvCxnSpPr>
          <p:spPr>
            <a:xfrm flipH="1">
              <a:off x="7417218" y="3255402"/>
              <a:ext cx="112698" cy="224847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arrow_5"/>
            <p:cNvCxnSpPr>
              <a:cxnSpLocks/>
            </p:cNvCxnSpPr>
            <p:nvPr/>
          </p:nvCxnSpPr>
          <p:spPr>
            <a:xfrm flipH="1">
              <a:off x="6996849" y="2988469"/>
              <a:ext cx="20695" cy="584421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arrow_5"/>
            <p:cNvCxnSpPr>
              <a:cxnSpLocks/>
              <a:stCxn id="62" idx="3"/>
            </p:cNvCxnSpPr>
            <p:nvPr/>
          </p:nvCxnSpPr>
          <p:spPr>
            <a:xfrm flipH="1">
              <a:off x="6946704" y="3821542"/>
              <a:ext cx="303910" cy="15098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arrow_5"/>
            <p:cNvCxnSpPr>
              <a:cxnSpLocks/>
              <a:stCxn id="68" idx="3"/>
            </p:cNvCxnSpPr>
            <p:nvPr/>
          </p:nvCxnSpPr>
          <p:spPr>
            <a:xfrm flipH="1">
              <a:off x="6958388" y="3532529"/>
              <a:ext cx="411256" cy="424682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arrow_5"/>
            <p:cNvCxnSpPr>
              <a:cxnSpLocks/>
              <a:stCxn id="74" idx="2"/>
            </p:cNvCxnSpPr>
            <p:nvPr/>
          </p:nvCxnSpPr>
          <p:spPr>
            <a:xfrm flipH="1">
              <a:off x="7318058" y="3748429"/>
              <a:ext cx="329746" cy="39559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arrow_5"/>
            <p:cNvCxnSpPr>
              <a:cxnSpLocks/>
              <a:stCxn id="104" idx="1"/>
            </p:cNvCxnSpPr>
            <p:nvPr/>
          </p:nvCxnSpPr>
          <p:spPr>
            <a:xfrm flipH="1" flipV="1">
              <a:off x="7303790" y="3800151"/>
              <a:ext cx="189700" cy="15307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arrow_5"/>
            <p:cNvCxnSpPr>
              <a:cxnSpLocks/>
              <a:stCxn id="110" idx="2"/>
            </p:cNvCxnSpPr>
            <p:nvPr/>
          </p:nvCxnSpPr>
          <p:spPr>
            <a:xfrm flipH="1" flipV="1">
              <a:off x="7851586" y="3486053"/>
              <a:ext cx="257326" cy="21112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arrow_5"/>
            <p:cNvCxnSpPr>
              <a:cxnSpLocks/>
            </p:cNvCxnSpPr>
            <p:nvPr/>
          </p:nvCxnSpPr>
          <p:spPr>
            <a:xfrm flipH="1" flipV="1">
              <a:off x="7744509" y="3746086"/>
              <a:ext cx="257326" cy="211126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arrow_5"/>
            <p:cNvCxnSpPr>
              <a:cxnSpLocks/>
              <a:stCxn id="113" idx="2"/>
            </p:cNvCxnSpPr>
            <p:nvPr/>
          </p:nvCxnSpPr>
          <p:spPr>
            <a:xfrm flipH="1" flipV="1">
              <a:off x="8098370" y="3989738"/>
              <a:ext cx="352314" cy="1580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arrow_5"/>
            <p:cNvCxnSpPr>
              <a:cxnSpLocks/>
              <a:endCxn id="107" idx="7"/>
            </p:cNvCxnSpPr>
            <p:nvPr/>
          </p:nvCxnSpPr>
          <p:spPr>
            <a:xfrm flipH="1">
              <a:off x="8116703" y="3683034"/>
              <a:ext cx="511382" cy="253954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arrow_5"/>
            <p:cNvCxnSpPr>
              <a:cxnSpLocks/>
            </p:cNvCxnSpPr>
            <p:nvPr/>
          </p:nvCxnSpPr>
          <p:spPr>
            <a:xfrm flipH="1">
              <a:off x="8214537" y="3472074"/>
              <a:ext cx="167618" cy="216313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arrow_5"/>
            <p:cNvCxnSpPr>
              <a:cxnSpLocks/>
              <a:endCxn id="98" idx="6"/>
            </p:cNvCxnSpPr>
            <p:nvPr/>
          </p:nvCxnSpPr>
          <p:spPr>
            <a:xfrm flipH="1">
              <a:off x="8169403" y="3131984"/>
              <a:ext cx="356584" cy="144088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arrow_5"/>
            <p:cNvCxnSpPr>
              <a:cxnSpLocks/>
            </p:cNvCxnSpPr>
            <p:nvPr/>
          </p:nvCxnSpPr>
          <p:spPr>
            <a:xfrm flipH="1">
              <a:off x="8094100" y="2820151"/>
              <a:ext cx="356584" cy="144088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olid"/>
              <a:tailEnd type="none" w="sm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Group 55"/>
            <p:cNvGrpSpPr/>
            <p:nvPr/>
          </p:nvGrpSpPr>
          <p:grpSpPr>
            <a:xfrm>
              <a:off x="6855840" y="3842328"/>
              <a:ext cx="206440" cy="206440"/>
              <a:chOff x="1273940" y="2551305"/>
              <a:chExt cx="782498" cy="782498"/>
            </a:xfrm>
          </p:grpSpPr>
          <p:sp>
            <p:nvSpPr>
              <p:cNvPr id="57" name="Oval 5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>
              <a:off x="7202793" y="3659254"/>
              <a:ext cx="206440" cy="206440"/>
              <a:chOff x="1273940" y="2551305"/>
              <a:chExt cx="782498" cy="782498"/>
            </a:xfrm>
          </p:grpSpPr>
          <p:sp>
            <p:nvSpPr>
              <p:cNvPr id="61" name="Oval 60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>
              <a:off x="6881605" y="3448294"/>
              <a:ext cx="206440" cy="206440"/>
              <a:chOff x="1273940" y="2551305"/>
              <a:chExt cx="782498" cy="782498"/>
            </a:xfrm>
          </p:grpSpPr>
          <p:sp>
            <p:nvSpPr>
              <p:cNvPr id="64" name="Oval 63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>
              <a:off x="7321823" y="3370241"/>
              <a:ext cx="206440" cy="206440"/>
              <a:chOff x="1273940" y="2551305"/>
              <a:chExt cx="782498" cy="78249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8000545" y="2848975"/>
              <a:ext cx="206440" cy="206440"/>
              <a:chOff x="1273940" y="2551305"/>
              <a:chExt cx="782498" cy="782498"/>
            </a:xfrm>
          </p:grpSpPr>
          <p:sp>
            <p:nvSpPr>
              <p:cNvPr id="70" name="Oval 69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>
              <a:off x="7622039" y="3639387"/>
              <a:ext cx="206440" cy="206440"/>
              <a:chOff x="1273940" y="2551305"/>
              <a:chExt cx="782498" cy="782498"/>
            </a:xfrm>
          </p:grpSpPr>
          <p:sp>
            <p:nvSpPr>
              <p:cNvPr id="73" name="Oval 72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7482095" y="3093114"/>
              <a:ext cx="206440" cy="206440"/>
              <a:chOff x="1273940" y="2551305"/>
              <a:chExt cx="782498" cy="782498"/>
            </a:xfrm>
          </p:grpSpPr>
          <p:sp>
            <p:nvSpPr>
              <p:cNvPr id="76" name="Oval 75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7076924" y="3153377"/>
              <a:ext cx="206440" cy="206440"/>
              <a:chOff x="1273940" y="2551305"/>
              <a:chExt cx="782498" cy="782498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7321823" y="2836365"/>
              <a:ext cx="206440" cy="206440"/>
              <a:chOff x="1273940" y="2551305"/>
              <a:chExt cx="782498" cy="782498"/>
            </a:xfrm>
          </p:grpSpPr>
          <p:sp>
            <p:nvSpPr>
              <p:cNvPr id="82" name="Oval 81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928990" y="2858461"/>
              <a:ext cx="206440" cy="206440"/>
              <a:chOff x="1273940" y="2551305"/>
              <a:chExt cx="782498" cy="782498"/>
            </a:xfrm>
          </p:grpSpPr>
          <p:sp>
            <p:nvSpPr>
              <p:cNvPr id="85" name="Oval 84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87" name="Group 86"/>
            <p:cNvGrpSpPr/>
            <p:nvPr/>
          </p:nvGrpSpPr>
          <p:grpSpPr>
            <a:xfrm>
              <a:off x="7226405" y="2469232"/>
              <a:ext cx="206440" cy="206440"/>
              <a:chOff x="1273940" y="2551305"/>
              <a:chExt cx="782498" cy="782498"/>
            </a:xfrm>
          </p:grpSpPr>
          <p:sp>
            <p:nvSpPr>
              <p:cNvPr id="88" name="Oval 87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9" name="Oval 88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7932319" y="2532528"/>
              <a:ext cx="206440" cy="206440"/>
              <a:chOff x="1273940" y="2551305"/>
              <a:chExt cx="782498" cy="782498"/>
            </a:xfrm>
          </p:grpSpPr>
          <p:sp>
            <p:nvSpPr>
              <p:cNvPr id="91" name="Oval 90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7706240" y="3346858"/>
              <a:ext cx="206440" cy="206440"/>
              <a:chOff x="1273940" y="2551305"/>
              <a:chExt cx="782498" cy="782498"/>
            </a:xfrm>
          </p:grpSpPr>
          <p:sp>
            <p:nvSpPr>
              <p:cNvPr id="94" name="Oval 93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6" name="Group 95"/>
            <p:cNvGrpSpPr/>
            <p:nvPr/>
          </p:nvGrpSpPr>
          <p:grpSpPr>
            <a:xfrm>
              <a:off x="7993033" y="3167030"/>
              <a:ext cx="206440" cy="206440"/>
              <a:chOff x="1273940" y="2551305"/>
              <a:chExt cx="782498" cy="782498"/>
            </a:xfrm>
          </p:grpSpPr>
          <p:sp>
            <p:nvSpPr>
              <p:cNvPr id="97" name="Oval 96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7651208" y="2809428"/>
              <a:ext cx="206440" cy="206440"/>
              <a:chOff x="1273940" y="2551305"/>
              <a:chExt cx="782498" cy="782498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7445669" y="3897432"/>
              <a:ext cx="206440" cy="206440"/>
              <a:chOff x="1273940" y="2551305"/>
              <a:chExt cx="782498" cy="782498"/>
            </a:xfrm>
          </p:grpSpPr>
          <p:sp>
            <p:nvSpPr>
              <p:cNvPr id="103" name="Oval 102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7962389" y="3881193"/>
              <a:ext cx="206440" cy="206440"/>
              <a:chOff x="1273940" y="2551305"/>
              <a:chExt cx="782498" cy="782498"/>
            </a:xfrm>
          </p:grpSpPr>
          <p:sp>
            <p:nvSpPr>
              <p:cNvPr id="106" name="Oval 105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8" name="Group 107"/>
            <p:cNvGrpSpPr/>
            <p:nvPr/>
          </p:nvGrpSpPr>
          <p:grpSpPr>
            <a:xfrm>
              <a:off x="8083147" y="3588137"/>
              <a:ext cx="206440" cy="206440"/>
              <a:chOff x="1273940" y="2551305"/>
              <a:chExt cx="782498" cy="782498"/>
            </a:xfrm>
          </p:grpSpPr>
          <p:sp>
            <p:nvSpPr>
              <p:cNvPr id="109" name="Oval 108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8424919" y="3896500"/>
              <a:ext cx="206440" cy="206440"/>
              <a:chOff x="1273940" y="2551305"/>
              <a:chExt cx="782498" cy="782498"/>
            </a:xfrm>
          </p:grpSpPr>
          <p:sp>
            <p:nvSpPr>
              <p:cNvPr id="112" name="Oval 111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4" name="Group 113"/>
            <p:cNvGrpSpPr/>
            <p:nvPr/>
          </p:nvGrpSpPr>
          <p:grpSpPr>
            <a:xfrm>
              <a:off x="8519551" y="3558406"/>
              <a:ext cx="206440" cy="206440"/>
              <a:chOff x="1273940" y="2551305"/>
              <a:chExt cx="782498" cy="782498"/>
            </a:xfrm>
          </p:grpSpPr>
          <p:sp>
            <p:nvSpPr>
              <p:cNvPr id="115" name="Oval 114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7" name="Group 116"/>
            <p:cNvGrpSpPr/>
            <p:nvPr/>
          </p:nvGrpSpPr>
          <p:grpSpPr>
            <a:xfrm>
              <a:off x="8295593" y="3359601"/>
              <a:ext cx="206440" cy="206440"/>
              <a:chOff x="1273940" y="2551305"/>
              <a:chExt cx="782498" cy="782498"/>
            </a:xfrm>
          </p:grpSpPr>
          <p:sp>
            <p:nvSpPr>
              <p:cNvPr id="118" name="Oval 117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0" name="Group 119"/>
            <p:cNvGrpSpPr/>
            <p:nvPr/>
          </p:nvGrpSpPr>
          <p:grpSpPr>
            <a:xfrm>
              <a:off x="8471963" y="3015902"/>
              <a:ext cx="206440" cy="206440"/>
              <a:chOff x="1273940" y="2551305"/>
              <a:chExt cx="782498" cy="782498"/>
            </a:xfrm>
          </p:grpSpPr>
          <p:sp>
            <p:nvSpPr>
              <p:cNvPr id="121" name="Oval 120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8329930" y="2692141"/>
              <a:ext cx="206440" cy="206440"/>
              <a:chOff x="1273940" y="2551305"/>
              <a:chExt cx="782498" cy="782498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1273940" y="2551305"/>
                <a:ext cx="782498" cy="782498"/>
              </a:xfrm>
              <a:prstGeom prst="ellipse">
                <a:avLst/>
              </a:prstGeom>
              <a:solidFill>
                <a:srgbClr val="000000">
                  <a:alpha val="15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1371600" y="2679192"/>
                <a:ext cx="570858" cy="570858"/>
              </a:xfrm>
              <a:prstGeom prst="ellipse">
                <a:avLst/>
              </a:prstGeom>
              <a:gradFill>
                <a:gsLst>
                  <a:gs pos="98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ln w="22225">
                <a:gradFill>
                  <a:gsLst>
                    <a:gs pos="980">
                      <a:schemeClr val="tx1"/>
                    </a:gs>
                    <a:gs pos="77000">
                      <a:schemeClr val="bg2">
                        <a:lumMod val="20000"/>
                        <a:lumOff val="80000"/>
                      </a:schemeClr>
                    </a:gs>
                    <a:gs pos="20000">
                      <a:schemeClr val="tx2">
                        <a:lumMod val="90000"/>
                      </a:schemeClr>
                    </a:gs>
                    <a:gs pos="100000">
                      <a:schemeClr val="tx1"/>
                    </a:gs>
                    <a:gs pos="45000">
                      <a:schemeClr val="tx2"/>
                    </a:gs>
                  </a:gsLst>
                  <a:lin ang="5400000" scaled="1"/>
                </a:gra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143" name="Picture 14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8476" y="690068"/>
            <a:ext cx="883650" cy="331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9207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Mask_right"/>
          <p:cNvSpPr/>
          <p:nvPr/>
        </p:nvSpPr>
        <p:spPr>
          <a:xfrm>
            <a:off x="0" y="1711235"/>
            <a:ext cx="9143999" cy="3432265"/>
          </a:xfrm>
          <a:prstGeom prst="rect">
            <a:avLst/>
          </a:prstGeom>
          <a:gradFill flip="none" rotWithShape="1">
            <a:gsLst>
              <a:gs pos="100000">
                <a:schemeClr val="accent3"/>
              </a:gs>
              <a:gs pos="21000">
                <a:srgbClr val="4553F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Title 8"/>
          <p:cNvSpPr txBox="1">
            <a:spLocks/>
          </p:cNvSpPr>
          <p:nvPr/>
        </p:nvSpPr>
        <p:spPr>
          <a:xfrm>
            <a:off x="324855" y="548486"/>
            <a:ext cx="7617013" cy="614264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3500" dirty="0">
                <a:solidFill>
                  <a:srgbClr val="474746"/>
                </a:solidFill>
              </a:rPr>
              <a:t>Cloud Native Architecture</a:t>
            </a:r>
          </a:p>
        </p:txBody>
      </p:sp>
      <p:pic>
        <p:nvPicPr>
          <p:cNvPr id="145" name="Picture 144">
            <a:extLst>
              <a:ext uri="{FF2B5EF4-FFF2-40B4-BE49-F238E27FC236}">
                <a16:creationId xmlns="" xmlns:a16="http://schemas.microsoft.com/office/drawing/2014/main" id="{3D3A5737-6F00-4BC3-B3FC-44C9D5BFBE8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6712" y="633519"/>
            <a:ext cx="801422" cy="479127"/>
          </a:xfrm>
          <a:prstGeom prst="rect">
            <a:avLst/>
          </a:prstGeom>
        </p:spPr>
      </p:pic>
      <p:sp>
        <p:nvSpPr>
          <p:cNvPr id="147" name="Title 8">
            <a:extLst>
              <a:ext uri="{FF2B5EF4-FFF2-40B4-BE49-F238E27FC236}">
                <a16:creationId xmlns="" xmlns:a16="http://schemas.microsoft.com/office/drawing/2014/main" id="{948B63B8-9289-4854-9C8C-8570ACBC5F9C}"/>
              </a:ext>
            </a:extLst>
          </p:cNvPr>
          <p:cNvSpPr txBox="1">
            <a:spLocks/>
          </p:cNvSpPr>
          <p:nvPr/>
        </p:nvSpPr>
        <p:spPr>
          <a:xfrm>
            <a:off x="4997146" y="3121864"/>
            <a:ext cx="3733132" cy="575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sz="2200" dirty="0">
                <a:solidFill>
                  <a:prstClr val="white"/>
                </a:solidFill>
              </a:rPr>
              <a:t>Principles and </a:t>
            </a:r>
            <a:r>
              <a:rPr lang="en-US" sz="2200" dirty="0" smtClean="0">
                <a:solidFill>
                  <a:prstClr val="white"/>
                </a:solidFill>
              </a:rPr>
              <a:t>Practice</a:t>
            </a:r>
            <a:endParaRPr lang="en-US" sz="2200" dirty="0">
              <a:solidFill>
                <a:prstClr val="white"/>
              </a:solidFill>
            </a:endParaRPr>
          </a:p>
        </p:txBody>
      </p:sp>
      <p:sp>
        <p:nvSpPr>
          <p:cNvPr id="149" name="Freeform: Shape 148">
            <a:extLst>
              <a:ext uri="{FF2B5EF4-FFF2-40B4-BE49-F238E27FC236}">
                <a16:creationId xmlns="" xmlns:a16="http://schemas.microsoft.com/office/drawing/2014/main" id="{2E0D91FE-536E-45F2-893C-09CDF6895C3E}"/>
              </a:ext>
            </a:extLst>
          </p:cNvPr>
          <p:cNvSpPr/>
          <p:nvPr/>
        </p:nvSpPr>
        <p:spPr>
          <a:xfrm>
            <a:off x="951398" y="2368427"/>
            <a:ext cx="2887309" cy="1828390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163" name="Straight Connector 162">
            <a:extLst>
              <a:ext uri="{FF2B5EF4-FFF2-40B4-BE49-F238E27FC236}">
                <a16:creationId xmlns="" xmlns:a16="http://schemas.microsoft.com/office/drawing/2014/main" id="{DD32D807-0A38-4E0F-B18F-FBF2AEED2BA7}"/>
              </a:ext>
            </a:extLst>
          </p:cNvPr>
          <p:cNvCxnSpPr>
            <a:cxnSpLocks/>
          </p:cNvCxnSpPr>
          <p:nvPr/>
        </p:nvCxnSpPr>
        <p:spPr>
          <a:xfrm flipH="1">
            <a:off x="864523" y="2796353"/>
            <a:ext cx="523702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166" name="Oval 26">
            <a:extLst>
              <a:ext uri="{FF2B5EF4-FFF2-40B4-BE49-F238E27FC236}">
                <a16:creationId xmlns="" xmlns:a16="http://schemas.microsoft.com/office/drawing/2014/main" id="{6B4475F2-E54B-40A2-93E6-595BCD84F466}"/>
              </a:ext>
            </a:extLst>
          </p:cNvPr>
          <p:cNvSpPr/>
          <p:nvPr/>
        </p:nvSpPr>
        <p:spPr>
          <a:xfrm>
            <a:off x="640080" y="2796692"/>
            <a:ext cx="267797" cy="535594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168" name="Straight Connector 167">
            <a:extLst>
              <a:ext uri="{FF2B5EF4-FFF2-40B4-BE49-F238E27FC236}">
                <a16:creationId xmlns="" xmlns:a16="http://schemas.microsoft.com/office/drawing/2014/main" id="{C86423E1-3EF7-4E48-BE38-150A9E66520F}"/>
              </a:ext>
            </a:extLst>
          </p:cNvPr>
          <p:cNvCxnSpPr>
            <a:cxnSpLocks/>
          </p:cNvCxnSpPr>
          <p:nvPr/>
        </p:nvCxnSpPr>
        <p:spPr>
          <a:xfrm flipH="1">
            <a:off x="897774" y="3330485"/>
            <a:ext cx="3160834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170" name="Oval 26">
            <a:extLst>
              <a:ext uri="{FF2B5EF4-FFF2-40B4-BE49-F238E27FC236}">
                <a16:creationId xmlns="" xmlns:a16="http://schemas.microsoft.com/office/drawing/2014/main" id="{9D9B698F-9276-40C2-8D92-61B7F2FFC94A}"/>
              </a:ext>
            </a:extLst>
          </p:cNvPr>
          <p:cNvSpPr/>
          <p:nvPr/>
        </p:nvSpPr>
        <p:spPr>
          <a:xfrm flipH="1">
            <a:off x="4058641" y="3331012"/>
            <a:ext cx="312923" cy="625846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29" name="Group 128">
            <a:extLst>
              <a:ext uri="{FF2B5EF4-FFF2-40B4-BE49-F238E27FC236}">
                <a16:creationId xmlns="" xmlns:a16="http://schemas.microsoft.com/office/drawing/2014/main" id="{9E17866F-2929-4912-8B2F-416DFFD58C41}"/>
              </a:ext>
            </a:extLst>
          </p:cNvPr>
          <p:cNvGrpSpPr/>
          <p:nvPr/>
        </p:nvGrpSpPr>
        <p:grpSpPr>
          <a:xfrm>
            <a:off x="3185965" y="3492002"/>
            <a:ext cx="917966" cy="917966"/>
            <a:chOff x="3185965" y="3492002"/>
            <a:chExt cx="917966" cy="917966"/>
          </a:xfrm>
        </p:grpSpPr>
        <p:sp>
          <p:nvSpPr>
            <p:cNvPr id="159" name="Oval 158">
              <a:extLst>
                <a:ext uri="{FF2B5EF4-FFF2-40B4-BE49-F238E27FC236}">
                  <a16:creationId xmlns="" xmlns:a16="http://schemas.microsoft.com/office/drawing/2014/main" id="{438820EA-BFA2-4DB4-835C-A549AF58EAD7}"/>
                </a:ext>
              </a:extLst>
            </p:cNvPr>
            <p:cNvSpPr/>
            <p:nvPr/>
          </p:nvSpPr>
          <p:spPr>
            <a:xfrm>
              <a:off x="3185965" y="3492002"/>
              <a:ext cx="917966" cy="91796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="" xmlns:a16="http://schemas.microsoft.com/office/drawing/2014/main" id="{C2BE795B-348D-4CBF-A755-D7B56E31EAC2}"/>
                </a:ext>
              </a:extLst>
            </p:cNvPr>
            <p:cNvGrpSpPr/>
            <p:nvPr/>
          </p:nvGrpSpPr>
          <p:grpSpPr>
            <a:xfrm>
              <a:off x="3321894" y="3642117"/>
              <a:ext cx="688945" cy="662416"/>
              <a:chOff x="3290671" y="3624275"/>
              <a:chExt cx="688945" cy="662416"/>
            </a:xfrm>
          </p:grpSpPr>
          <p:cxnSp>
            <p:nvCxnSpPr>
              <p:cNvPr id="10" name="Connector: Elbow 9">
                <a:extLst>
                  <a:ext uri="{FF2B5EF4-FFF2-40B4-BE49-F238E27FC236}">
                    <a16:creationId xmlns="" xmlns:a16="http://schemas.microsoft.com/office/drawing/2014/main" id="{8CD99C67-814A-4BC5-BF97-BAA649D772D5}"/>
                  </a:ext>
                </a:extLst>
              </p:cNvPr>
              <p:cNvCxnSpPr>
                <a:cxnSpLocks/>
                <a:stCxn id="178" idx="2"/>
                <a:endCxn id="7" idx="6"/>
              </p:cNvCxnSpPr>
              <p:nvPr/>
            </p:nvCxnSpPr>
            <p:spPr>
              <a:xfrm rot="5400000">
                <a:off x="3768419" y="4117290"/>
                <a:ext cx="142025" cy="80780"/>
              </a:xfrm>
              <a:prstGeom prst="bentConnector2">
                <a:avLst/>
              </a:prstGeom>
              <a:ln w="1905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="" xmlns:a16="http://schemas.microsoft.com/office/drawing/2014/main" id="{025CB652-7194-40EA-BB4C-9A97D7C95DA8}"/>
                  </a:ext>
                </a:extLst>
              </p:cNvPr>
              <p:cNvCxnSpPr>
                <a:cxnSpLocks/>
                <a:stCxn id="5" idx="2"/>
              </p:cNvCxnSpPr>
              <p:nvPr/>
            </p:nvCxnSpPr>
            <p:spPr>
              <a:xfrm flipH="1">
                <a:off x="3641714" y="3752164"/>
                <a:ext cx="2400" cy="93579"/>
              </a:xfrm>
              <a:prstGeom prst="line">
                <a:avLst/>
              </a:prstGeom>
              <a:ln w="1905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Left Bracket 47">
                <a:extLst>
                  <a:ext uri="{FF2B5EF4-FFF2-40B4-BE49-F238E27FC236}">
                    <a16:creationId xmlns="" xmlns:a16="http://schemas.microsoft.com/office/drawing/2014/main" id="{B6ADA913-D623-406E-AF8E-5230B88D97CB}"/>
                  </a:ext>
                </a:extLst>
              </p:cNvPr>
              <p:cNvSpPr/>
              <p:nvPr/>
            </p:nvSpPr>
            <p:spPr>
              <a:xfrm rot="5400000">
                <a:off x="3572438" y="3755433"/>
                <a:ext cx="148746" cy="459119"/>
              </a:xfrm>
              <a:prstGeom prst="leftBracket">
                <a:avLst>
                  <a:gd name="adj" fmla="val 0"/>
                </a:avLst>
              </a:prstGeom>
              <a:ln w="1905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" name="Rectangle 4">
                <a:extLst>
                  <a:ext uri="{FF2B5EF4-FFF2-40B4-BE49-F238E27FC236}">
                    <a16:creationId xmlns="" xmlns:a16="http://schemas.microsoft.com/office/drawing/2014/main" id="{DB93CBA9-FFC3-4A59-8134-0068389B5AF6}"/>
                  </a:ext>
                </a:extLst>
              </p:cNvPr>
              <p:cNvSpPr/>
              <p:nvPr/>
            </p:nvSpPr>
            <p:spPr>
              <a:xfrm>
                <a:off x="3519749" y="3624275"/>
                <a:ext cx="248729" cy="127889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" name="Rectangle 5">
                <a:extLst>
                  <a:ext uri="{FF2B5EF4-FFF2-40B4-BE49-F238E27FC236}">
                    <a16:creationId xmlns="" xmlns:a16="http://schemas.microsoft.com/office/drawing/2014/main" id="{B20FCE63-30DE-4F0D-A675-D82964D29BDF}"/>
                  </a:ext>
                </a:extLst>
              </p:cNvPr>
              <p:cNvSpPr/>
              <p:nvPr/>
            </p:nvSpPr>
            <p:spPr>
              <a:xfrm rot="2700000">
                <a:off x="3583900" y="3836775"/>
                <a:ext cx="117104" cy="117104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" name="Oval 6">
                <a:extLst>
                  <a:ext uri="{FF2B5EF4-FFF2-40B4-BE49-F238E27FC236}">
                    <a16:creationId xmlns="" xmlns:a16="http://schemas.microsoft.com/office/drawing/2014/main" id="{A7A68F40-5EA3-4DAD-8555-9261160ACD2F}"/>
                  </a:ext>
                </a:extLst>
              </p:cNvPr>
              <p:cNvSpPr/>
              <p:nvPr/>
            </p:nvSpPr>
            <p:spPr>
              <a:xfrm>
                <a:off x="3683044" y="4170694"/>
                <a:ext cx="115997" cy="115997"/>
              </a:xfrm>
              <a:prstGeom prst="ellipse">
                <a:avLst/>
              </a:prstGeom>
              <a:solidFill>
                <a:schemeClr val="tx1"/>
              </a:solidFill>
              <a:ln w="1905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78" name="Rectangle 177">
                <a:extLst>
                  <a:ext uri="{FF2B5EF4-FFF2-40B4-BE49-F238E27FC236}">
                    <a16:creationId xmlns="" xmlns:a16="http://schemas.microsoft.com/office/drawing/2014/main" id="{BFF71C02-F36F-47DA-9C20-76F481BDC5D6}"/>
                  </a:ext>
                </a:extLst>
              </p:cNvPr>
              <p:cNvSpPr/>
              <p:nvPr/>
            </p:nvSpPr>
            <p:spPr>
              <a:xfrm>
                <a:off x="3780025" y="3993170"/>
                <a:ext cx="199591" cy="93498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Left Bracket 54">
                <a:extLst>
                  <a:ext uri="{FF2B5EF4-FFF2-40B4-BE49-F238E27FC236}">
                    <a16:creationId xmlns="" xmlns:a16="http://schemas.microsoft.com/office/drawing/2014/main" id="{45D377D3-B454-4945-BBC9-1FFB037B86F1}"/>
                  </a:ext>
                </a:extLst>
              </p:cNvPr>
              <p:cNvSpPr/>
              <p:nvPr/>
            </p:nvSpPr>
            <p:spPr>
              <a:xfrm>
                <a:off x="3290671" y="3688220"/>
                <a:ext cx="226377" cy="357584"/>
              </a:xfrm>
              <a:prstGeom prst="leftBracket">
                <a:avLst>
                  <a:gd name="adj" fmla="val 0"/>
                </a:avLst>
              </a:prstGeom>
              <a:ln w="1905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75" name="Rectangle 174">
                <a:extLst>
                  <a:ext uri="{FF2B5EF4-FFF2-40B4-BE49-F238E27FC236}">
                    <a16:creationId xmlns="" xmlns:a16="http://schemas.microsoft.com/office/drawing/2014/main" id="{3A799105-A687-4D17-8EA7-4F3558C0967A}"/>
                  </a:ext>
                </a:extLst>
              </p:cNvPr>
              <p:cNvSpPr/>
              <p:nvPr/>
            </p:nvSpPr>
            <p:spPr>
              <a:xfrm>
                <a:off x="3317457" y="3993170"/>
                <a:ext cx="199591" cy="93498"/>
              </a:xfrm>
              <a:prstGeom prst="rect">
                <a:avLst/>
              </a:prstGeom>
              <a:solidFill>
                <a:schemeClr val="tx1"/>
              </a:solidFill>
              <a:ln w="1905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7379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Mask_right"/>
          <p:cNvSpPr/>
          <p:nvPr/>
        </p:nvSpPr>
        <p:spPr>
          <a:xfrm>
            <a:off x="0" y="1589"/>
            <a:ext cx="9143999" cy="5141912"/>
          </a:xfrm>
          <a:prstGeom prst="rect">
            <a:avLst/>
          </a:prstGeom>
          <a:gradFill flip="none" rotWithShape="1">
            <a:gsLst>
              <a:gs pos="100000">
                <a:schemeClr val="accent3"/>
              </a:gs>
              <a:gs pos="21000">
                <a:srgbClr val="4553F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" name="Title 8">
            <a:extLst>
              <a:ext uri="{FF2B5EF4-FFF2-40B4-BE49-F238E27FC236}">
                <a16:creationId xmlns="" xmlns:a16="http://schemas.microsoft.com/office/drawing/2014/main" id="{46078616-F248-4281-AE42-DBA4DE280767}"/>
              </a:ext>
            </a:extLst>
          </p:cNvPr>
          <p:cNvSpPr txBox="1">
            <a:spLocks/>
          </p:cNvSpPr>
          <p:nvPr/>
        </p:nvSpPr>
        <p:spPr>
          <a:xfrm>
            <a:off x="4945125" y="1969914"/>
            <a:ext cx="3733132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What is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Cloud Native?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="" xmlns:a16="http://schemas.microsoft.com/office/drawing/2014/main" id="{C49E70C5-6883-473D-A4C3-3F66E6C366CF}"/>
              </a:ext>
            </a:extLst>
          </p:cNvPr>
          <p:cNvSpPr/>
          <p:nvPr/>
        </p:nvSpPr>
        <p:spPr>
          <a:xfrm>
            <a:off x="1400577" y="1373817"/>
            <a:ext cx="2887309" cy="1828390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="" xmlns:a16="http://schemas.microsoft.com/office/drawing/2014/main" id="{193BF2A6-4586-408A-A112-DD07772EE9F2}"/>
              </a:ext>
            </a:extLst>
          </p:cNvPr>
          <p:cNvCxnSpPr>
            <a:cxnSpLocks/>
          </p:cNvCxnSpPr>
          <p:nvPr/>
        </p:nvCxnSpPr>
        <p:spPr>
          <a:xfrm flipH="1">
            <a:off x="1313703" y="2195639"/>
            <a:ext cx="461309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31" name="Oval 26">
            <a:extLst>
              <a:ext uri="{FF2B5EF4-FFF2-40B4-BE49-F238E27FC236}">
                <a16:creationId xmlns="" xmlns:a16="http://schemas.microsoft.com/office/drawing/2014/main" id="{6745A00C-D378-4106-88C1-D6E3F0A475D6}"/>
              </a:ext>
            </a:extLst>
          </p:cNvPr>
          <p:cNvSpPr/>
          <p:nvPr/>
        </p:nvSpPr>
        <p:spPr>
          <a:xfrm>
            <a:off x="1089259" y="2195978"/>
            <a:ext cx="267797" cy="535594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="" xmlns:a16="http://schemas.microsoft.com/office/drawing/2014/main" id="{707F3119-ACA1-4948-BE54-0A1D8FFC9120}"/>
              </a:ext>
            </a:extLst>
          </p:cNvPr>
          <p:cNvCxnSpPr>
            <a:cxnSpLocks/>
          </p:cNvCxnSpPr>
          <p:nvPr/>
        </p:nvCxnSpPr>
        <p:spPr>
          <a:xfrm flipH="1">
            <a:off x="1346954" y="2729771"/>
            <a:ext cx="2915557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="" xmlns:a16="http://schemas.microsoft.com/office/drawing/2014/main" id="{A7B4E6AC-446D-4885-96BB-F8948A080591}"/>
              </a:ext>
            </a:extLst>
          </p:cNvPr>
          <p:cNvCxnSpPr>
            <a:cxnSpLocks/>
          </p:cNvCxnSpPr>
          <p:nvPr/>
        </p:nvCxnSpPr>
        <p:spPr>
          <a:xfrm flipH="1">
            <a:off x="3970582" y="2207592"/>
            <a:ext cx="970671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  <a:head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9804108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>
        <p159:morph option="byObject"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72222E-6 4.19753E-6 L 0.0368 4.19753E-6 " pathEditMode="relative" rAng="0" ptsTypes="AA">
                                      <p:cBhvr>
                                        <p:cTn id="12" dur="50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4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rgbClr val="6B6C6B"/>
            </a:gs>
            <a:gs pos="21000">
              <a:srgbClr val="545554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Freeform: Shape 99">
            <a:extLst>
              <a:ext uri="{FF2B5EF4-FFF2-40B4-BE49-F238E27FC236}">
                <a16:creationId xmlns="" xmlns:a16="http://schemas.microsoft.com/office/drawing/2014/main" id="{CB1AF750-4051-4C2A-9765-DF064A692DF6}"/>
              </a:ext>
            </a:extLst>
          </p:cNvPr>
          <p:cNvSpPr/>
          <p:nvPr/>
        </p:nvSpPr>
        <p:spPr>
          <a:xfrm>
            <a:off x="3972393" y="1026743"/>
            <a:ext cx="5617943" cy="3459924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="" xmlns:a16="http://schemas.microsoft.com/office/drawing/2014/main" id="{F1ABA0A8-D6F0-446F-AA9D-B13B4810E1D0}"/>
              </a:ext>
            </a:extLst>
          </p:cNvPr>
          <p:cNvSpPr/>
          <p:nvPr/>
        </p:nvSpPr>
        <p:spPr>
          <a:xfrm>
            <a:off x="4604508" y="2878595"/>
            <a:ext cx="2158550" cy="1611292"/>
          </a:xfrm>
          <a:prstGeom prst="rect">
            <a:avLst/>
          </a:prstGeom>
          <a:noFill/>
          <a:ln w="381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36" name="Group 135">
            <a:extLst>
              <a:ext uri="{FF2B5EF4-FFF2-40B4-BE49-F238E27FC236}">
                <a16:creationId xmlns="" xmlns:a16="http://schemas.microsoft.com/office/drawing/2014/main" id="{FAEF4AB7-B048-45ED-955F-B4A0306CE6F3}"/>
              </a:ext>
            </a:extLst>
          </p:cNvPr>
          <p:cNvGrpSpPr/>
          <p:nvPr/>
        </p:nvGrpSpPr>
        <p:grpSpPr>
          <a:xfrm>
            <a:off x="1773577" y="3251594"/>
            <a:ext cx="1337923" cy="1202252"/>
            <a:chOff x="3316593" y="2682497"/>
            <a:chExt cx="1337923" cy="1202252"/>
          </a:xfrm>
        </p:grpSpPr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F3F98080-A127-4F0D-9339-D7ED1D5E5CB7}"/>
                </a:ext>
              </a:extLst>
            </p:cNvPr>
            <p:cNvGrpSpPr/>
            <p:nvPr/>
          </p:nvGrpSpPr>
          <p:grpSpPr>
            <a:xfrm>
              <a:off x="3316593" y="2707618"/>
              <a:ext cx="1332899" cy="1177131"/>
              <a:chOff x="2120567" y="1972022"/>
              <a:chExt cx="2160561" cy="1908071"/>
            </a:xfrm>
          </p:grpSpPr>
          <p:sp>
            <p:nvSpPr>
              <p:cNvPr id="10" name="Rectangle 9">
                <a:extLst>
                  <a:ext uri="{FF2B5EF4-FFF2-40B4-BE49-F238E27FC236}">
                    <a16:creationId xmlns="" xmlns:a16="http://schemas.microsoft.com/office/drawing/2014/main" id="{0F065AD3-CC7B-4FB0-B00D-F9653D5D3D25}"/>
                  </a:ext>
                </a:extLst>
              </p:cNvPr>
              <p:cNvSpPr/>
              <p:nvPr/>
            </p:nvSpPr>
            <p:spPr>
              <a:xfrm>
                <a:off x="3325090" y="1972022"/>
                <a:ext cx="956038" cy="1600541"/>
              </a:xfrm>
              <a:custGeom>
                <a:avLst/>
                <a:gdLst>
                  <a:gd name="connsiteX0" fmla="*/ 0 w 632859"/>
                  <a:gd name="connsiteY0" fmla="*/ 0 h 1352467"/>
                  <a:gd name="connsiteX1" fmla="*/ 632859 w 632859"/>
                  <a:gd name="connsiteY1" fmla="*/ 0 h 1352467"/>
                  <a:gd name="connsiteX2" fmla="*/ 632859 w 632859"/>
                  <a:gd name="connsiteY2" fmla="*/ 1352467 h 1352467"/>
                  <a:gd name="connsiteX3" fmla="*/ 0 w 632859"/>
                  <a:gd name="connsiteY3" fmla="*/ 1352467 h 1352467"/>
                  <a:gd name="connsiteX4" fmla="*/ 0 w 632859"/>
                  <a:gd name="connsiteY4" fmla="*/ 0 h 1352467"/>
                  <a:gd name="connsiteX0" fmla="*/ 632859 w 724299"/>
                  <a:gd name="connsiteY0" fmla="*/ 0 h 1352467"/>
                  <a:gd name="connsiteX1" fmla="*/ 632859 w 724299"/>
                  <a:gd name="connsiteY1" fmla="*/ 1352467 h 1352467"/>
                  <a:gd name="connsiteX2" fmla="*/ 0 w 724299"/>
                  <a:gd name="connsiteY2" fmla="*/ 1352467 h 1352467"/>
                  <a:gd name="connsiteX3" fmla="*/ 0 w 724299"/>
                  <a:gd name="connsiteY3" fmla="*/ 0 h 1352467"/>
                  <a:gd name="connsiteX4" fmla="*/ 724299 w 724299"/>
                  <a:gd name="connsiteY4" fmla="*/ 91440 h 1352467"/>
                  <a:gd name="connsiteX0" fmla="*/ 632859 w 777569"/>
                  <a:gd name="connsiteY0" fmla="*/ 0 h 1352467"/>
                  <a:gd name="connsiteX1" fmla="*/ 632859 w 777569"/>
                  <a:gd name="connsiteY1" fmla="*/ 1352467 h 1352467"/>
                  <a:gd name="connsiteX2" fmla="*/ 0 w 777569"/>
                  <a:gd name="connsiteY2" fmla="*/ 1352467 h 1352467"/>
                  <a:gd name="connsiteX3" fmla="*/ 0 w 777569"/>
                  <a:gd name="connsiteY3" fmla="*/ 0 h 1352467"/>
                  <a:gd name="connsiteX4" fmla="*/ 724299 w 777569"/>
                  <a:gd name="connsiteY4" fmla="*/ 91440 h 1352467"/>
                  <a:gd name="connsiteX5" fmla="*/ 722964 w 777569"/>
                  <a:gd name="connsiteY5" fmla="*/ 86768 h 1352467"/>
                  <a:gd name="connsiteX0" fmla="*/ 632859 w 724299"/>
                  <a:gd name="connsiteY0" fmla="*/ 0 h 1352467"/>
                  <a:gd name="connsiteX1" fmla="*/ 632859 w 724299"/>
                  <a:gd name="connsiteY1" fmla="*/ 1352467 h 1352467"/>
                  <a:gd name="connsiteX2" fmla="*/ 0 w 724299"/>
                  <a:gd name="connsiteY2" fmla="*/ 1352467 h 1352467"/>
                  <a:gd name="connsiteX3" fmla="*/ 0 w 724299"/>
                  <a:gd name="connsiteY3" fmla="*/ 0 h 1352467"/>
                  <a:gd name="connsiteX4" fmla="*/ 724299 w 724299"/>
                  <a:gd name="connsiteY4" fmla="*/ 91440 h 1352467"/>
                  <a:gd name="connsiteX0" fmla="*/ 632859 w 724299"/>
                  <a:gd name="connsiteY0" fmla="*/ 1352467 h 1352467"/>
                  <a:gd name="connsiteX1" fmla="*/ 0 w 724299"/>
                  <a:gd name="connsiteY1" fmla="*/ 1352467 h 1352467"/>
                  <a:gd name="connsiteX2" fmla="*/ 0 w 724299"/>
                  <a:gd name="connsiteY2" fmla="*/ 0 h 1352467"/>
                  <a:gd name="connsiteX3" fmla="*/ 724299 w 724299"/>
                  <a:gd name="connsiteY3" fmla="*/ 91440 h 1352467"/>
                  <a:gd name="connsiteX0" fmla="*/ 632859 w 632859"/>
                  <a:gd name="connsiteY0" fmla="*/ 1352467 h 1352467"/>
                  <a:gd name="connsiteX1" fmla="*/ 0 w 632859"/>
                  <a:gd name="connsiteY1" fmla="*/ 1352467 h 1352467"/>
                  <a:gd name="connsiteX2" fmla="*/ 0 w 632859"/>
                  <a:gd name="connsiteY2" fmla="*/ 0 h 1352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2859" h="1352467">
                    <a:moveTo>
                      <a:pt x="632859" y="1352467"/>
                    </a:moveTo>
                    <a:lnTo>
                      <a:pt x="0" y="1352467"/>
                    </a:lnTo>
                    <a:lnTo>
                      <a:pt x="0" y="0"/>
                    </a:lnTo>
                  </a:path>
                </a:pathLst>
              </a:custGeom>
              <a:noFill/>
              <a:ln w="25400" cap="rnd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5" name="Straight Connector 14">
                <a:extLst>
                  <a:ext uri="{FF2B5EF4-FFF2-40B4-BE49-F238E27FC236}">
                    <a16:creationId xmlns="" xmlns:a16="http://schemas.microsoft.com/office/drawing/2014/main" id="{BDCC5601-F9A0-46C8-BEE0-9198EF309F50}"/>
                  </a:ext>
                </a:extLst>
              </p:cNvPr>
              <p:cNvCxnSpPr/>
              <p:nvPr/>
            </p:nvCxnSpPr>
            <p:spPr>
              <a:xfrm flipV="1">
                <a:off x="2589688" y="2963457"/>
                <a:ext cx="146842" cy="152019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="" xmlns:a16="http://schemas.microsoft.com/office/drawing/2014/main" id="{ACE19DE1-B524-408F-9428-A230519A2DC5}"/>
                  </a:ext>
                </a:extLst>
              </p:cNvPr>
              <p:cNvCxnSpPr/>
              <p:nvPr/>
            </p:nvCxnSpPr>
            <p:spPr>
              <a:xfrm>
                <a:off x="2665615" y="3042326"/>
                <a:ext cx="217749" cy="214807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 useBgFill="1"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C660021B-1071-4FC0-8D7F-480AD0B02596}"/>
                  </a:ext>
                </a:extLst>
              </p:cNvPr>
              <p:cNvSpPr/>
              <p:nvPr/>
            </p:nvSpPr>
            <p:spPr>
              <a:xfrm>
                <a:off x="2120567" y="2512393"/>
                <a:ext cx="1204524" cy="1206167"/>
              </a:xfrm>
              <a:custGeom>
                <a:avLst/>
                <a:gdLst>
                  <a:gd name="connsiteX0" fmla="*/ 78836 w 1204524"/>
                  <a:gd name="connsiteY0" fmla="*/ 0 h 1206167"/>
                  <a:gd name="connsiteX1" fmla="*/ 721046 w 1204524"/>
                  <a:gd name="connsiteY1" fmla="*/ 0 h 1206167"/>
                  <a:gd name="connsiteX2" fmla="*/ 921891 w 1204524"/>
                  <a:gd name="connsiteY2" fmla="*/ 685236 h 1206167"/>
                  <a:gd name="connsiteX3" fmla="*/ 1204524 w 1204524"/>
                  <a:gd name="connsiteY3" fmla="*/ 685236 h 1206167"/>
                  <a:gd name="connsiteX4" fmla="*/ 1204524 w 1204524"/>
                  <a:gd name="connsiteY4" fmla="*/ 1127331 h 1206167"/>
                  <a:gd name="connsiteX5" fmla="*/ 1125688 w 1204524"/>
                  <a:gd name="connsiteY5" fmla="*/ 1206167 h 1206167"/>
                  <a:gd name="connsiteX6" fmla="*/ 78836 w 1204524"/>
                  <a:gd name="connsiteY6" fmla="*/ 1206167 h 1206167"/>
                  <a:gd name="connsiteX7" fmla="*/ 0 w 1204524"/>
                  <a:gd name="connsiteY7" fmla="*/ 1127331 h 1206167"/>
                  <a:gd name="connsiteX8" fmla="*/ 0 w 1204524"/>
                  <a:gd name="connsiteY8" fmla="*/ 78836 h 1206167"/>
                  <a:gd name="connsiteX9" fmla="*/ 78836 w 1204524"/>
                  <a:gd name="connsiteY9" fmla="*/ 0 h 1206167"/>
                  <a:gd name="connsiteX10" fmla="*/ 162661 w 1204524"/>
                  <a:gd name="connsiteY10" fmla="*/ 158763 h 1206167"/>
                  <a:gd name="connsiteX11" fmla="*/ 162661 w 1204524"/>
                  <a:gd name="connsiteY11" fmla="*/ 713421 h 1206167"/>
                  <a:gd name="connsiteX12" fmla="*/ 819529 w 1204524"/>
                  <a:gd name="connsiteY12" fmla="*/ 713421 h 1206167"/>
                  <a:gd name="connsiteX13" fmla="*/ 622016 w 1204524"/>
                  <a:gd name="connsiteY13" fmla="*/ 158763 h 1206167"/>
                  <a:gd name="connsiteX14" fmla="*/ 162661 w 1204524"/>
                  <a:gd name="connsiteY14" fmla="*/ 158763 h 120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04524" h="1206167">
                    <a:moveTo>
                      <a:pt x="78836" y="0"/>
                    </a:moveTo>
                    <a:lnTo>
                      <a:pt x="721046" y="0"/>
                    </a:lnTo>
                    <a:lnTo>
                      <a:pt x="921891" y="685236"/>
                    </a:lnTo>
                    <a:lnTo>
                      <a:pt x="1204524" y="685236"/>
                    </a:lnTo>
                    <a:lnTo>
                      <a:pt x="1204524" y="1127331"/>
                    </a:lnTo>
                    <a:cubicBezTo>
                      <a:pt x="1204524" y="1170871"/>
                      <a:pt x="1169228" y="1206167"/>
                      <a:pt x="1125688" y="1206167"/>
                    </a:cubicBezTo>
                    <a:lnTo>
                      <a:pt x="78836" y="1206167"/>
                    </a:lnTo>
                    <a:cubicBezTo>
                      <a:pt x="35296" y="1206167"/>
                      <a:pt x="0" y="1170871"/>
                      <a:pt x="0" y="1127331"/>
                    </a:cubicBezTo>
                    <a:lnTo>
                      <a:pt x="0" y="78836"/>
                    </a:lnTo>
                    <a:cubicBezTo>
                      <a:pt x="0" y="35296"/>
                      <a:pt x="35296" y="0"/>
                      <a:pt x="78836" y="0"/>
                    </a:cubicBezTo>
                    <a:close/>
                    <a:moveTo>
                      <a:pt x="162661" y="158763"/>
                    </a:moveTo>
                    <a:lnTo>
                      <a:pt x="162661" y="713421"/>
                    </a:lnTo>
                    <a:lnTo>
                      <a:pt x="819529" y="713421"/>
                    </a:lnTo>
                    <a:lnTo>
                      <a:pt x="622016" y="158763"/>
                    </a:lnTo>
                    <a:lnTo>
                      <a:pt x="162661" y="158763"/>
                    </a:lnTo>
                    <a:close/>
                  </a:path>
                </a:pathLst>
              </a:cu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" name="Oval 2">
                <a:extLst>
                  <a:ext uri="{FF2B5EF4-FFF2-40B4-BE49-F238E27FC236}">
                    <a16:creationId xmlns="" xmlns:a16="http://schemas.microsoft.com/office/drawing/2014/main" id="{79E3991D-AB00-4DD6-87A3-4FE5A1EBCBB3}"/>
                  </a:ext>
                </a:extLst>
              </p:cNvPr>
              <p:cNvSpPr/>
              <p:nvPr/>
            </p:nvSpPr>
            <p:spPr>
              <a:xfrm>
                <a:off x="2227475" y="3455017"/>
                <a:ext cx="425078" cy="425076"/>
              </a:xfrm>
              <a:prstGeom prst="ellipse">
                <a:avLst/>
              </a:prstGeom>
              <a:solidFill>
                <a:srgbClr val="5F605F"/>
              </a:solidFill>
              <a:ln w="25400" cap="rnd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="" xmlns:a16="http://schemas.microsoft.com/office/drawing/2014/main" id="{411B9E6C-042D-45F9-8491-CCBABB74A6D1}"/>
                  </a:ext>
                </a:extLst>
              </p:cNvPr>
              <p:cNvSpPr/>
              <p:nvPr/>
            </p:nvSpPr>
            <p:spPr>
              <a:xfrm>
                <a:off x="2736531" y="3455016"/>
                <a:ext cx="425078" cy="425076"/>
              </a:xfrm>
              <a:prstGeom prst="ellipse">
                <a:avLst/>
              </a:prstGeom>
              <a:solidFill>
                <a:srgbClr val="5F605F"/>
              </a:solidFill>
              <a:ln w="25400" cap="rnd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="" xmlns:a16="http://schemas.microsoft.com/office/drawing/2014/main" id="{6D7874A8-4D32-46A9-B6EF-B8EDA5D09238}"/>
                </a:ext>
              </a:extLst>
            </p:cNvPr>
            <p:cNvGrpSpPr/>
            <p:nvPr/>
          </p:nvGrpSpPr>
          <p:grpSpPr>
            <a:xfrm>
              <a:off x="4130669" y="2682497"/>
              <a:ext cx="523847" cy="948973"/>
              <a:chOff x="4125645" y="2912487"/>
              <a:chExt cx="523847" cy="744104"/>
            </a:xfrm>
          </p:grpSpPr>
          <p:grpSp>
            <p:nvGrpSpPr>
              <p:cNvPr id="132" name="Group 131">
                <a:extLst>
                  <a:ext uri="{FF2B5EF4-FFF2-40B4-BE49-F238E27FC236}">
                    <a16:creationId xmlns="" xmlns:a16="http://schemas.microsoft.com/office/drawing/2014/main" id="{18B4013A-7CC6-496D-BD6B-34302E61CE0F}"/>
                  </a:ext>
                </a:extLst>
              </p:cNvPr>
              <p:cNvGrpSpPr/>
              <p:nvPr/>
            </p:nvGrpSpPr>
            <p:grpSpPr>
              <a:xfrm>
                <a:off x="4125645" y="3536306"/>
                <a:ext cx="523847" cy="120285"/>
                <a:chOff x="4420354" y="3275821"/>
                <a:chExt cx="744771" cy="171013"/>
              </a:xfrm>
            </p:grpSpPr>
            <p:sp useBgFill="1">
              <p:nvSpPr>
                <p:cNvPr id="21" name="Rectangle 20">
                  <a:extLst>
                    <a:ext uri="{FF2B5EF4-FFF2-40B4-BE49-F238E27FC236}">
                      <a16:creationId xmlns="" xmlns:a16="http://schemas.microsoft.com/office/drawing/2014/main" id="{FC209829-EAF4-474E-B404-29FBA5B59380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31" name="Group 130">
                  <a:extLst>
                    <a:ext uri="{FF2B5EF4-FFF2-40B4-BE49-F238E27FC236}">
                      <a16:creationId xmlns="" xmlns:a16="http://schemas.microsoft.com/office/drawing/2014/main" id="{96FFA913-6E03-490C-80FD-1D7F94BD4818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29" name="Straight Connector 28">
                    <a:extLst>
                      <a:ext uri="{FF2B5EF4-FFF2-40B4-BE49-F238E27FC236}">
                        <a16:creationId xmlns="" xmlns:a16="http://schemas.microsoft.com/office/drawing/2014/main" id="{3E9ADA4E-34F0-493E-A756-D344A106A0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9" name="Group 128">
                    <a:extLst>
                      <a:ext uri="{FF2B5EF4-FFF2-40B4-BE49-F238E27FC236}">
                        <a16:creationId xmlns="" xmlns:a16="http://schemas.microsoft.com/office/drawing/2014/main" id="{951DD218-116A-4DDD-A76B-B17BD0CE254D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128" name="Oval 127">
                      <a:extLst>
                        <a:ext uri="{FF2B5EF4-FFF2-40B4-BE49-F238E27FC236}">
                          <a16:creationId xmlns="" xmlns:a16="http://schemas.microsoft.com/office/drawing/2014/main" id="{9ECA633D-FC1C-4A76-835B-C4C04DC6A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34" name="Oval 33">
                      <a:extLst>
                        <a:ext uri="{FF2B5EF4-FFF2-40B4-BE49-F238E27FC236}">
                          <a16:creationId xmlns="" xmlns:a16="http://schemas.microsoft.com/office/drawing/2014/main" id="{1B4031C8-9A0A-42E3-8050-C9C2446FF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35" name="Oval 34">
                      <a:extLst>
                        <a:ext uri="{FF2B5EF4-FFF2-40B4-BE49-F238E27FC236}">
                          <a16:creationId xmlns="" xmlns:a16="http://schemas.microsoft.com/office/drawing/2014/main" id="{87F4C5B5-D832-42B2-9355-F29E5B5B9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0" name="Group 39">
                <a:extLst>
                  <a:ext uri="{FF2B5EF4-FFF2-40B4-BE49-F238E27FC236}">
                    <a16:creationId xmlns="" xmlns:a16="http://schemas.microsoft.com/office/drawing/2014/main" id="{D9093B38-2348-4D4E-87D2-86FE08FA65CC}"/>
                  </a:ext>
                </a:extLst>
              </p:cNvPr>
              <p:cNvGrpSpPr/>
              <p:nvPr/>
            </p:nvGrpSpPr>
            <p:grpSpPr>
              <a:xfrm>
                <a:off x="4125645" y="3411542"/>
                <a:ext cx="523847" cy="120285"/>
                <a:chOff x="4420354" y="3275821"/>
                <a:chExt cx="744771" cy="171013"/>
              </a:xfrm>
            </p:grpSpPr>
            <p:sp useBgFill="1">
              <p:nvSpPr>
                <p:cNvPr id="41" name="Rectangle 40">
                  <a:extLst>
                    <a:ext uri="{FF2B5EF4-FFF2-40B4-BE49-F238E27FC236}">
                      <a16:creationId xmlns="" xmlns:a16="http://schemas.microsoft.com/office/drawing/2014/main" id="{8B4FF736-98FD-4791-ABE0-5A62A6F13DA2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2" name="Group 41">
                  <a:extLst>
                    <a:ext uri="{FF2B5EF4-FFF2-40B4-BE49-F238E27FC236}">
                      <a16:creationId xmlns="" xmlns:a16="http://schemas.microsoft.com/office/drawing/2014/main" id="{62E83C52-DC01-4A38-BA99-ACB1535B1E98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43" name="Straight Connector 42">
                    <a:extLst>
                      <a:ext uri="{FF2B5EF4-FFF2-40B4-BE49-F238E27FC236}">
                        <a16:creationId xmlns="" xmlns:a16="http://schemas.microsoft.com/office/drawing/2014/main" id="{68ABDAAF-1649-41FE-BCBF-4A58D1D8D00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4" name="Group 43">
                    <a:extLst>
                      <a:ext uri="{FF2B5EF4-FFF2-40B4-BE49-F238E27FC236}">
                        <a16:creationId xmlns="" xmlns:a16="http://schemas.microsoft.com/office/drawing/2014/main" id="{2A3EC30D-D1C0-4AA8-B7E8-8D7224DD2317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45" name="Oval 44">
                      <a:extLst>
                        <a:ext uri="{FF2B5EF4-FFF2-40B4-BE49-F238E27FC236}">
                          <a16:creationId xmlns="" xmlns:a16="http://schemas.microsoft.com/office/drawing/2014/main" id="{1E7FF27D-5F90-44B3-BA5F-E85AEFF96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6" name="Oval 45">
                      <a:extLst>
                        <a:ext uri="{FF2B5EF4-FFF2-40B4-BE49-F238E27FC236}">
                          <a16:creationId xmlns="" xmlns:a16="http://schemas.microsoft.com/office/drawing/2014/main" id="{6F73B009-0F4A-4168-B376-7B9462ED1B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7" name="Oval 46">
                      <a:extLst>
                        <a:ext uri="{FF2B5EF4-FFF2-40B4-BE49-F238E27FC236}">
                          <a16:creationId xmlns="" xmlns:a16="http://schemas.microsoft.com/office/drawing/2014/main" id="{AA64FB23-2126-42A9-8604-27EEF4BA08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8" name="Group 47">
                <a:extLst>
                  <a:ext uri="{FF2B5EF4-FFF2-40B4-BE49-F238E27FC236}">
                    <a16:creationId xmlns="" xmlns:a16="http://schemas.microsoft.com/office/drawing/2014/main" id="{E9FB5D16-72FF-42CB-9C1B-C851E174EBF0}"/>
                  </a:ext>
                </a:extLst>
              </p:cNvPr>
              <p:cNvGrpSpPr/>
              <p:nvPr/>
            </p:nvGrpSpPr>
            <p:grpSpPr>
              <a:xfrm>
                <a:off x="4125645" y="3286778"/>
                <a:ext cx="523847" cy="120285"/>
                <a:chOff x="4420354" y="3275821"/>
                <a:chExt cx="744771" cy="171013"/>
              </a:xfrm>
            </p:grpSpPr>
            <p:sp useBgFill="1">
              <p:nvSpPr>
                <p:cNvPr id="49" name="Rectangle 48">
                  <a:extLst>
                    <a:ext uri="{FF2B5EF4-FFF2-40B4-BE49-F238E27FC236}">
                      <a16:creationId xmlns="" xmlns:a16="http://schemas.microsoft.com/office/drawing/2014/main" id="{01A74F5A-7BB6-482A-9F76-E2E99D86D6F3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0" name="Group 49">
                  <a:extLst>
                    <a:ext uri="{FF2B5EF4-FFF2-40B4-BE49-F238E27FC236}">
                      <a16:creationId xmlns="" xmlns:a16="http://schemas.microsoft.com/office/drawing/2014/main" id="{30084500-A3CF-4CFC-96C3-4B7083A3D2A6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51" name="Straight Connector 50">
                    <a:extLst>
                      <a:ext uri="{FF2B5EF4-FFF2-40B4-BE49-F238E27FC236}">
                        <a16:creationId xmlns="" xmlns:a16="http://schemas.microsoft.com/office/drawing/2014/main" id="{8829AA3A-E1DD-47E7-98A8-4CEFE3CB84C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2" name="Group 51">
                    <a:extLst>
                      <a:ext uri="{FF2B5EF4-FFF2-40B4-BE49-F238E27FC236}">
                        <a16:creationId xmlns="" xmlns:a16="http://schemas.microsoft.com/office/drawing/2014/main" id="{42B6E35A-3996-4781-8F5A-B6B489E2725D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53" name="Oval 52">
                      <a:extLst>
                        <a:ext uri="{FF2B5EF4-FFF2-40B4-BE49-F238E27FC236}">
                          <a16:creationId xmlns="" xmlns:a16="http://schemas.microsoft.com/office/drawing/2014/main" id="{EFA2E3F4-A1B3-45ED-B6BD-873DDF3F0B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4" name="Oval 53">
                      <a:extLst>
                        <a:ext uri="{FF2B5EF4-FFF2-40B4-BE49-F238E27FC236}">
                          <a16:creationId xmlns="" xmlns:a16="http://schemas.microsoft.com/office/drawing/2014/main" id="{8020CE05-0A1D-4E21-8E26-06A296E8F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5" name="Oval 54">
                      <a:extLst>
                        <a:ext uri="{FF2B5EF4-FFF2-40B4-BE49-F238E27FC236}">
                          <a16:creationId xmlns="" xmlns:a16="http://schemas.microsoft.com/office/drawing/2014/main" id="{278BCB12-253F-4287-983F-C7CAA7C82C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6" name="Group 55">
                <a:extLst>
                  <a:ext uri="{FF2B5EF4-FFF2-40B4-BE49-F238E27FC236}">
                    <a16:creationId xmlns="" xmlns:a16="http://schemas.microsoft.com/office/drawing/2014/main" id="{E9D688BC-0F05-411E-A149-F10DA366EFF7}"/>
                  </a:ext>
                </a:extLst>
              </p:cNvPr>
              <p:cNvGrpSpPr/>
              <p:nvPr/>
            </p:nvGrpSpPr>
            <p:grpSpPr>
              <a:xfrm>
                <a:off x="4125645" y="3162014"/>
                <a:ext cx="523847" cy="120285"/>
                <a:chOff x="4420354" y="3275821"/>
                <a:chExt cx="744771" cy="171013"/>
              </a:xfrm>
            </p:grpSpPr>
            <p:sp useBgFill="1">
              <p:nvSpPr>
                <p:cNvPr id="57" name="Rectangle 56">
                  <a:extLst>
                    <a:ext uri="{FF2B5EF4-FFF2-40B4-BE49-F238E27FC236}">
                      <a16:creationId xmlns="" xmlns:a16="http://schemas.microsoft.com/office/drawing/2014/main" id="{B8009258-3858-4316-8C76-DF090E2944F8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8" name="Group 57">
                  <a:extLst>
                    <a:ext uri="{FF2B5EF4-FFF2-40B4-BE49-F238E27FC236}">
                      <a16:creationId xmlns="" xmlns:a16="http://schemas.microsoft.com/office/drawing/2014/main" id="{EC932F92-8D29-4C06-BBA8-76774FF82223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59" name="Straight Connector 58">
                    <a:extLst>
                      <a:ext uri="{FF2B5EF4-FFF2-40B4-BE49-F238E27FC236}">
                        <a16:creationId xmlns="" xmlns:a16="http://schemas.microsoft.com/office/drawing/2014/main" id="{16FAECD9-47BF-493A-A67B-68B9AD8C7C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0" name="Group 59">
                    <a:extLst>
                      <a:ext uri="{FF2B5EF4-FFF2-40B4-BE49-F238E27FC236}">
                        <a16:creationId xmlns="" xmlns:a16="http://schemas.microsoft.com/office/drawing/2014/main" id="{D0C99BC7-8511-4726-B37F-4A1BD440CBDA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61" name="Oval 60">
                      <a:extLst>
                        <a:ext uri="{FF2B5EF4-FFF2-40B4-BE49-F238E27FC236}">
                          <a16:creationId xmlns="" xmlns:a16="http://schemas.microsoft.com/office/drawing/2014/main" id="{AE8BCC79-35D8-4FEC-8729-DAF78D0163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62" name="Oval 61">
                      <a:extLst>
                        <a:ext uri="{FF2B5EF4-FFF2-40B4-BE49-F238E27FC236}">
                          <a16:creationId xmlns="" xmlns:a16="http://schemas.microsoft.com/office/drawing/2014/main" id="{6598B213-FD41-4A74-9E22-8EDDD71114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63" name="Oval 62">
                      <a:extLst>
                        <a:ext uri="{FF2B5EF4-FFF2-40B4-BE49-F238E27FC236}">
                          <a16:creationId xmlns="" xmlns:a16="http://schemas.microsoft.com/office/drawing/2014/main" id="{4CEF8891-13C6-4B9F-A348-F16CC322D5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4" name="Group 63">
                <a:extLst>
                  <a:ext uri="{FF2B5EF4-FFF2-40B4-BE49-F238E27FC236}">
                    <a16:creationId xmlns="" xmlns:a16="http://schemas.microsoft.com/office/drawing/2014/main" id="{3AA7B2DD-7701-4D80-8E89-9FB1324A67D7}"/>
                  </a:ext>
                </a:extLst>
              </p:cNvPr>
              <p:cNvGrpSpPr/>
              <p:nvPr/>
            </p:nvGrpSpPr>
            <p:grpSpPr>
              <a:xfrm>
                <a:off x="4125645" y="3037250"/>
                <a:ext cx="523847" cy="120285"/>
                <a:chOff x="4420354" y="3275821"/>
                <a:chExt cx="744771" cy="171013"/>
              </a:xfrm>
            </p:grpSpPr>
            <p:sp useBgFill="1">
              <p:nvSpPr>
                <p:cNvPr id="65" name="Rectangle 64">
                  <a:extLst>
                    <a:ext uri="{FF2B5EF4-FFF2-40B4-BE49-F238E27FC236}">
                      <a16:creationId xmlns="" xmlns:a16="http://schemas.microsoft.com/office/drawing/2014/main" id="{F674DC64-CD0B-4D55-B417-03A358FEE2A8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66" name="Group 65">
                  <a:extLst>
                    <a:ext uri="{FF2B5EF4-FFF2-40B4-BE49-F238E27FC236}">
                      <a16:creationId xmlns="" xmlns:a16="http://schemas.microsoft.com/office/drawing/2014/main" id="{37A33500-A9E1-405F-B5E8-B1D58C4AC508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67" name="Straight Connector 66">
                    <a:extLst>
                      <a:ext uri="{FF2B5EF4-FFF2-40B4-BE49-F238E27FC236}">
                        <a16:creationId xmlns="" xmlns:a16="http://schemas.microsoft.com/office/drawing/2014/main" id="{1F98101F-43C6-4C75-9EF5-08F5262EE4D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8" name="Group 67">
                    <a:extLst>
                      <a:ext uri="{FF2B5EF4-FFF2-40B4-BE49-F238E27FC236}">
                        <a16:creationId xmlns="" xmlns:a16="http://schemas.microsoft.com/office/drawing/2014/main" id="{7517407F-2AD2-475E-B57E-9B370440C164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69" name="Oval 68">
                      <a:extLst>
                        <a:ext uri="{FF2B5EF4-FFF2-40B4-BE49-F238E27FC236}">
                          <a16:creationId xmlns="" xmlns:a16="http://schemas.microsoft.com/office/drawing/2014/main" id="{C018F125-F190-40CB-B48D-9F62F49445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0" name="Oval 69">
                      <a:extLst>
                        <a:ext uri="{FF2B5EF4-FFF2-40B4-BE49-F238E27FC236}">
                          <a16:creationId xmlns="" xmlns:a16="http://schemas.microsoft.com/office/drawing/2014/main" id="{8C82EA45-1CD5-4189-B2A4-68EAFBCB5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1" name="Oval 70">
                      <a:extLst>
                        <a:ext uri="{FF2B5EF4-FFF2-40B4-BE49-F238E27FC236}">
                          <a16:creationId xmlns="" xmlns:a16="http://schemas.microsoft.com/office/drawing/2014/main" id="{891CCE74-E825-47FE-B3AD-C83289DC14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72" name="Group 71">
                <a:extLst>
                  <a:ext uri="{FF2B5EF4-FFF2-40B4-BE49-F238E27FC236}">
                    <a16:creationId xmlns="" xmlns:a16="http://schemas.microsoft.com/office/drawing/2014/main" id="{AF01CB4D-4298-48FB-B8CC-2373B871ADDC}"/>
                  </a:ext>
                </a:extLst>
              </p:cNvPr>
              <p:cNvGrpSpPr/>
              <p:nvPr/>
            </p:nvGrpSpPr>
            <p:grpSpPr>
              <a:xfrm>
                <a:off x="4125645" y="2912487"/>
                <a:ext cx="523847" cy="120285"/>
                <a:chOff x="4420354" y="3275821"/>
                <a:chExt cx="744771" cy="171013"/>
              </a:xfrm>
            </p:grpSpPr>
            <p:sp useBgFill="1">
              <p:nvSpPr>
                <p:cNvPr id="73" name="Rectangle 72">
                  <a:extLst>
                    <a:ext uri="{FF2B5EF4-FFF2-40B4-BE49-F238E27FC236}">
                      <a16:creationId xmlns="" xmlns:a16="http://schemas.microsoft.com/office/drawing/2014/main" id="{9CC61FD6-1C76-44AE-A61E-AF6505C76B6F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74" name="Group 73">
                  <a:extLst>
                    <a:ext uri="{FF2B5EF4-FFF2-40B4-BE49-F238E27FC236}">
                      <a16:creationId xmlns="" xmlns:a16="http://schemas.microsoft.com/office/drawing/2014/main" id="{5FB1D885-BE30-461D-95D8-33DA2FEB4A30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75" name="Straight Connector 74">
                    <a:extLst>
                      <a:ext uri="{FF2B5EF4-FFF2-40B4-BE49-F238E27FC236}">
                        <a16:creationId xmlns="" xmlns:a16="http://schemas.microsoft.com/office/drawing/2014/main" id="{90D6391E-72F4-4897-89A4-678865FC8A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6" name="Group 75">
                    <a:extLst>
                      <a:ext uri="{FF2B5EF4-FFF2-40B4-BE49-F238E27FC236}">
                        <a16:creationId xmlns="" xmlns:a16="http://schemas.microsoft.com/office/drawing/2014/main" id="{428F3858-DC19-483C-A7BF-7432677959DE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77" name="Oval 76">
                      <a:extLst>
                        <a:ext uri="{FF2B5EF4-FFF2-40B4-BE49-F238E27FC236}">
                          <a16:creationId xmlns="" xmlns:a16="http://schemas.microsoft.com/office/drawing/2014/main" id="{82AA0BAA-A13F-409A-88C0-ED65B1834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8" name="Oval 77">
                      <a:extLst>
                        <a:ext uri="{FF2B5EF4-FFF2-40B4-BE49-F238E27FC236}">
                          <a16:creationId xmlns="" xmlns:a16="http://schemas.microsoft.com/office/drawing/2014/main" id="{B52C7571-8C32-410A-8583-D33AABE95E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79" name="Oval 78">
                      <a:extLst>
                        <a:ext uri="{FF2B5EF4-FFF2-40B4-BE49-F238E27FC236}">
                          <a16:creationId xmlns="" xmlns:a16="http://schemas.microsoft.com/office/drawing/2014/main" id="{A6C39BD2-7BF9-4366-8CC4-00826211F8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</p:grpSp>
      </p:grpSp>
      <p:sp useBgFill="1">
        <p:nvSpPr>
          <p:cNvPr id="141" name="Mask_right"/>
          <p:cNvSpPr/>
          <p:nvPr/>
        </p:nvSpPr>
        <p:spPr>
          <a:xfrm>
            <a:off x="0" y="4502502"/>
            <a:ext cx="9143999" cy="653762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" name="Title 8">
            <a:extLst>
              <a:ext uri="{FF2B5EF4-FFF2-40B4-BE49-F238E27FC236}">
                <a16:creationId xmlns="" xmlns:a16="http://schemas.microsoft.com/office/drawing/2014/main" id="{DB6AE7A6-DF29-4126-9D91-FB2D128646A0}"/>
              </a:ext>
            </a:extLst>
          </p:cNvPr>
          <p:cNvSpPr txBox="1">
            <a:spLocks/>
          </p:cNvSpPr>
          <p:nvPr/>
        </p:nvSpPr>
        <p:spPr>
          <a:xfrm>
            <a:off x="338328" y="1865376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Datacenter Native</a:t>
            </a:r>
            <a:br>
              <a:rPr lang="en-US" dirty="0">
                <a:solidFill>
                  <a:prstClr val="white"/>
                </a:solidFill>
              </a:rPr>
            </a:br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40" name="Rectangle 139">
            <a:extLst>
              <a:ext uri="{FF2B5EF4-FFF2-40B4-BE49-F238E27FC236}">
                <a16:creationId xmlns="" xmlns:a16="http://schemas.microsoft.com/office/drawing/2014/main" id="{F2601CAB-2ACF-4C42-B2DF-0D95EB64BC7A}"/>
              </a:ext>
            </a:extLst>
          </p:cNvPr>
          <p:cNvSpPr/>
          <p:nvPr/>
        </p:nvSpPr>
        <p:spPr>
          <a:xfrm>
            <a:off x="6791070" y="2897001"/>
            <a:ext cx="2200447" cy="1570961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138" name="Straight Connector 137">
            <a:extLst>
              <a:ext uri="{FF2B5EF4-FFF2-40B4-BE49-F238E27FC236}">
                <a16:creationId xmlns="" xmlns:a16="http://schemas.microsoft.com/office/drawing/2014/main" id="{08E71D0B-7A7B-4E51-9E1D-842FA80DCA0A}"/>
              </a:ext>
            </a:extLst>
          </p:cNvPr>
          <p:cNvCxnSpPr>
            <a:cxnSpLocks/>
          </p:cNvCxnSpPr>
          <p:nvPr/>
        </p:nvCxnSpPr>
        <p:spPr>
          <a:xfrm flipH="1">
            <a:off x="-87923" y="4491732"/>
            <a:ext cx="9440983" cy="0"/>
          </a:xfrm>
          <a:prstGeom prst="line">
            <a:avLst/>
          </a:prstGeom>
          <a:ln w="381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="" xmlns:a16="http://schemas.microsoft.com/office/drawing/2014/main" id="{0FB2D654-7D04-4F72-9636-74C8C45ADAAA}"/>
              </a:ext>
            </a:extLst>
          </p:cNvPr>
          <p:cNvSpPr txBox="1"/>
          <p:nvPr/>
        </p:nvSpPr>
        <p:spPr>
          <a:xfrm>
            <a:off x="3972394" y="4564765"/>
            <a:ext cx="51716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1400" b="1" spc="20" dirty="0">
                <a:solidFill>
                  <a:prstClr val="white"/>
                </a:solidFill>
              </a:rPr>
              <a:t>DATACENTER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="" xmlns:a16="http://schemas.microsoft.com/office/drawing/2014/main" id="{7EC63C63-5370-44E5-A507-373658F024F0}"/>
              </a:ext>
            </a:extLst>
          </p:cNvPr>
          <p:cNvSpPr/>
          <p:nvPr/>
        </p:nvSpPr>
        <p:spPr>
          <a:xfrm>
            <a:off x="336794" y="2304288"/>
            <a:ext cx="230383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prstClr val="white"/>
                </a:solidFill>
                <a:cs typeface="Arial"/>
              </a:rPr>
              <a:t>Architecture</a:t>
            </a:r>
          </a:p>
        </p:txBody>
      </p:sp>
      <p:sp>
        <p:nvSpPr>
          <p:cNvPr id="109" name="Oval 108">
            <a:extLst>
              <a:ext uri="{FF2B5EF4-FFF2-40B4-BE49-F238E27FC236}">
                <a16:creationId xmlns="" xmlns:a16="http://schemas.microsoft.com/office/drawing/2014/main" id="{F4ED1670-A3E6-44D2-A4D0-0DE31A7D13CC}"/>
              </a:ext>
            </a:extLst>
          </p:cNvPr>
          <p:cNvSpPr/>
          <p:nvPr/>
        </p:nvSpPr>
        <p:spPr>
          <a:xfrm>
            <a:off x="8991517" y="5334202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5489238"/>
      </p:ext>
    </p:extLst>
  </p:cSld>
  <p:clrMapOvr>
    <a:masterClrMapping/>
  </p:clrMapOvr>
  <p:transition spd="slow" advClick="0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71605E-6 L 0.0368 -2.71605E-6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4.5679E-6 L 0.03681 4.5679E-6 " pathEditMode="relative" rAng="0" ptsTypes="AA">
                                      <p:cBhvr>
                                        <p:cTn id="14" dur="500" spd="-100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7" dur="7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650"/>
                            </p:stCondLst>
                            <p:childTnLst>
                              <p:par>
                                <p:cTn id="3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95062E-6 L 2.5E-6 -0.02314 " pathEditMode="relative" rAng="0" ptsTypes="AA">
                                      <p:cBhvr>
                                        <p:cTn id="37" dur="500" spd="-100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173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63" presetClass="path" presetSubtype="0" ac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3.88889E-6 -4.07407E-6 L 0.55139 -4.07407E-6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56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4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1" grpId="0" animBg="1"/>
      <p:bldP spid="25" grpId="0"/>
      <p:bldP spid="25" grpId="1"/>
      <p:bldP spid="140" grpId="0" animBg="1"/>
      <p:bldP spid="107" grpId="0"/>
      <p:bldP spid="107" grpId="1"/>
      <p:bldP spid="108" grpId="0"/>
      <p:bldP spid="108" grpId="1"/>
      <p:bldP spid="109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rgbClr val="6B6C6B"/>
            </a:gs>
            <a:gs pos="21000">
              <a:srgbClr val="545554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roup 707">
            <a:extLst>
              <a:ext uri="{FF2B5EF4-FFF2-40B4-BE49-F238E27FC236}">
                <a16:creationId xmlns="" xmlns:a16="http://schemas.microsoft.com/office/drawing/2014/main" id="{6FEB95F8-246E-4A08-8357-E0A38BD14976}"/>
              </a:ext>
            </a:extLst>
          </p:cNvPr>
          <p:cNvGrpSpPr/>
          <p:nvPr/>
        </p:nvGrpSpPr>
        <p:grpSpPr>
          <a:xfrm>
            <a:off x="3982387" y="1019709"/>
            <a:ext cx="932120" cy="2222755"/>
            <a:chOff x="3982387" y="611737"/>
            <a:chExt cx="932120" cy="2222755"/>
          </a:xfrm>
        </p:grpSpPr>
        <p:sp>
          <p:nvSpPr>
            <p:cNvPr id="660" name="Freeform: Shape 659">
              <a:extLst>
                <a:ext uri="{FF2B5EF4-FFF2-40B4-BE49-F238E27FC236}">
                  <a16:creationId xmlns="" xmlns:a16="http://schemas.microsoft.com/office/drawing/2014/main" id="{BF40281C-DEA7-472A-AED3-8C4811F366F2}"/>
                </a:ext>
              </a:extLst>
            </p:cNvPr>
            <p:cNvSpPr/>
            <p:nvPr/>
          </p:nvSpPr>
          <p:spPr>
            <a:xfrm rot="903558">
              <a:off x="4014799" y="2637925"/>
              <a:ext cx="172739" cy="196567"/>
            </a:xfrm>
            <a:custGeom>
              <a:avLst/>
              <a:gdLst>
                <a:gd name="connsiteX0" fmla="*/ 97436 w 97436"/>
                <a:gd name="connsiteY0" fmla="*/ 0 h 372255"/>
                <a:gd name="connsiteX1" fmla="*/ 24984 w 97436"/>
                <a:gd name="connsiteY1" fmla="*/ 82446 h 372255"/>
                <a:gd name="connsiteX2" fmla="*/ 0 w 97436"/>
                <a:gd name="connsiteY2" fmla="*/ 372255 h 372255"/>
                <a:gd name="connsiteX3" fmla="*/ 0 w 97436"/>
                <a:gd name="connsiteY3" fmla="*/ 372255 h 372255"/>
                <a:gd name="connsiteX0" fmla="*/ 99934 w 99934"/>
                <a:gd name="connsiteY0" fmla="*/ 0 h 372255"/>
                <a:gd name="connsiteX1" fmla="*/ 27482 w 99934"/>
                <a:gd name="connsiteY1" fmla="*/ 82446 h 372255"/>
                <a:gd name="connsiteX2" fmla="*/ 2498 w 99934"/>
                <a:gd name="connsiteY2" fmla="*/ 372255 h 372255"/>
                <a:gd name="connsiteX3" fmla="*/ 2498 w 99934"/>
                <a:gd name="connsiteY3" fmla="*/ 372255 h 372255"/>
                <a:gd name="connsiteX4" fmla="*/ 0 w 99934"/>
                <a:gd name="connsiteY4" fmla="*/ 369757 h 372255"/>
                <a:gd name="connsiteX0" fmla="*/ 97436 w 97436"/>
                <a:gd name="connsiteY0" fmla="*/ 0 h 372255"/>
                <a:gd name="connsiteX1" fmla="*/ 24984 w 97436"/>
                <a:gd name="connsiteY1" fmla="*/ 82446 h 372255"/>
                <a:gd name="connsiteX2" fmla="*/ 0 w 97436"/>
                <a:gd name="connsiteY2" fmla="*/ 372255 h 372255"/>
                <a:gd name="connsiteX3" fmla="*/ 0 w 97436"/>
                <a:gd name="connsiteY3" fmla="*/ 372255 h 372255"/>
                <a:gd name="connsiteX0" fmla="*/ 97436 w 97436"/>
                <a:gd name="connsiteY0" fmla="*/ 0 h 372255"/>
                <a:gd name="connsiteX1" fmla="*/ 24984 w 97436"/>
                <a:gd name="connsiteY1" fmla="*/ 82446 h 372255"/>
                <a:gd name="connsiteX2" fmla="*/ 0 w 97436"/>
                <a:gd name="connsiteY2" fmla="*/ 372255 h 372255"/>
                <a:gd name="connsiteX0" fmla="*/ 72452 w 72452"/>
                <a:gd name="connsiteY0" fmla="*/ 0 h 82446"/>
                <a:gd name="connsiteX1" fmla="*/ 0 w 72452"/>
                <a:gd name="connsiteY1" fmla="*/ 82446 h 82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452" h="82446">
                  <a:moveTo>
                    <a:pt x="72452" y="0"/>
                  </a:moveTo>
                  <a:cubicBezTo>
                    <a:pt x="44345" y="10202"/>
                    <a:pt x="16239" y="20404"/>
                    <a:pt x="0" y="82446"/>
                  </a:cubicBezTo>
                </a:path>
              </a:pathLst>
            </a:custGeom>
            <a:ln w="12700">
              <a:solidFill>
                <a:srgbClr val="B1B1B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="" xmlns:a16="http://schemas.microsoft.com/office/drawing/2014/main" id="{BF416772-9ED7-4384-A48C-0ABFE2F5CB4F}"/>
                </a:ext>
              </a:extLst>
            </p:cNvPr>
            <p:cNvSpPr/>
            <p:nvPr/>
          </p:nvSpPr>
          <p:spPr>
            <a:xfrm rot="1348046">
              <a:off x="4297205" y="2195187"/>
              <a:ext cx="520220" cy="591978"/>
            </a:xfrm>
            <a:custGeom>
              <a:avLst/>
              <a:gdLst>
                <a:gd name="connsiteX0" fmla="*/ 97436 w 97436"/>
                <a:gd name="connsiteY0" fmla="*/ 0 h 372255"/>
                <a:gd name="connsiteX1" fmla="*/ 24984 w 97436"/>
                <a:gd name="connsiteY1" fmla="*/ 82446 h 372255"/>
                <a:gd name="connsiteX2" fmla="*/ 0 w 97436"/>
                <a:gd name="connsiteY2" fmla="*/ 372255 h 372255"/>
                <a:gd name="connsiteX3" fmla="*/ 0 w 97436"/>
                <a:gd name="connsiteY3" fmla="*/ 372255 h 372255"/>
                <a:gd name="connsiteX0" fmla="*/ 99934 w 99934"/>
                <a:gd name="connsiteY0" fmla="*/ 0 h 372255"/>
                <a:gd name="connsiteX1" fmla="*/ 27482 w 99934"/>
                <a:gd name="connsiteY1" fmla="*/ 82446 h 372255"/>
                <a:gd name="connsiteX2" fmla="*/ 2498 w 99934"/>
                <a:gd name="connsiteY2" fmla="*/ 372255 h 372255"/>
                <a:gd name="connsiteX3" fmla="*/ 2498 w 99934"/>
                <a:gd name="connsiteY3" fmla="*/ 372255 h 372255"/>
                <a:gd name="connsiteX4" fmla="*/ 0 w 99934"/>
                <a:gd name="connsiteY4" fmla="*/ 369757 h 372255"/>
                <a:gd name="connsiteX0" fmla="*/ 97436 w 97436"/>
                <a:gd name="connsiteY0" fmla="*/ 0 h 372255"/>
                <a:gd name="connsiteX1" fmla="*/ 24984 w 97436"/>
                <a:gd name="connsiteY1" fmla="*/ 82446 h 372255"/>
                <a:gd name="connsiteX2" fmla="*/ 0 w 97436"/>
                <a:gd name="connsiteY2" fmla="*/ 372255 h 372255"/>
                <a:gd name="connsiteX3" fmla="*/ 0 w 97436"/>
                <a:gd name="connsiteY3" fmla="*/ 372255 h 372255"/>
                <a:gd name="connsiteX0" fmla="*/ 97436 w 97436"/>
                <a:gd name="connsiteY0" fmla="*/ 0 h 372255"/>
                <a:gd name="connsiteX1" fmla="*/ 24984 w 97436"/>
                <a:gd name="connsiteY1" fmla="*/ 82446 h 372255"/>
                <a:gd name="connsiteX2" fmla="*/ 0 w 97436"/>
                <a:gd name="connsiteY2" fmla="*/ 372255 h 372255"/>
                <a:gd name="connsiteX0" fmla="*/ 72452 w 72452"/>
                <a:gd name="connsiteY0" fmla="*/ 0 h 82446"/>
                <a:gd name="connsiteX1" fmla="*/ 0 w 72452"/>
                <a:gd name="connsiteY1" fmla="*/ 82446 h 82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452" h="82446">
                  <a:moveTo>
                    <a:pt x="72452" y="0"/>
                  </a:moveTo>
                  <a:cubicBezTo>
                    <a:pt x="44345" y="10202"/>
                    <a:pt x="16239" y="20404"/>
                    <a:pt x="0" y="82446"/>
                  </a:cubicBezTo>
                </a:path>
              </a:pathLst>
            </a:custGeom>
            <a:ln w="12700">
              <a:solidFill>
                <a:srgbClr val="B1B1B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grpSp>
          <p:nvGrpSpPr>
            <p:cNvPr id="674" name="Group 673">
              <a:extLst>
                <a:ext uri="{FF2B5EF4-FFF2-40B4-BE49-F238E27FC236}">
                  <a16:creationId xmlns="" xmlns:a16="http://schemas.microsoft.com/office/drawing/2014/main" id="{E728B11F-E3B8-46FC-B1B4-6BF464538BF7}"/>
                </a:ext>
              </a:extLst>
            </p:cNvPr>
            <p:cNvGrpSpPr/>
            <p:nvPr/>
          </p:nvGrpSpPr>
          <p:grpSpPr>
            <a:xfrm>
              <a:off x="3982387" y="611737"/>
              <a:ext cx="932120" cy="2065423"/>
              <a:chOff x="3982387" y="611737"/>
              <a:chExt cx="932120" cy="2065423"/>
            </a:xfrm>
          </p:grpSpPr>
          <p:cxnSp>
            <p:nvCxnSpPr>
              <p:cNvPr id="650" name="Straight Connector 649">
                <a:extLst>
                  <a:ext uri="{FF2B5EF4-FFF2-40B4-BE49-F238E27FC236}">
                    <a16:creationId xmlns="" xmlns:a16="http://schemas.microsoft.com/office/drawing/2014/main" id="{D9D1A35C-E0A2-4159-B75F-9A2682BB23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86461" y="611737"/>
                <a:ext cx="702770" cy="2061125"/>
              </a:xfrm>
              <a:prstGeom prst="line">
                <a:avLst/>
              </a:pr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1" name="Straight Connector 650">
                <a:extLst>
                  <a:ext uri="{FF2B5EF4-FFF2-40B4-BE49-F238E27FC236}">
                    <a16:creationId xmlns="" xmlns:a16="http://schemas.microsoft.com/office/drawing/2014/main" id="{E205AD3C-85BD-40D9-AB64-5CDB43EAE0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86461" y="611737"/>
                <a:ext cx="222319" cy="2065423"/>
              </a:xfrm>
              <a:prstGeom prst="line">
                <a:avLst/>
              </a:pr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4" name="Freeform: Shape 653">
                <a:extLst>
                  <a:ext uri="{FF2B5EF4-FFF2-40B4-BE49-F238E27FC236}">
                    <a16:creationId xmlns="" xmlns:a16="http://schemas.microsoft.com/office/drawing/2014/main" id="{C55D4AF9-62CF-42B1-A3D6-E01898DDB803}"/>
                  </a:ext>
                </a:extLst>
              </p:cNvPr>
              <p:cNvSpPr/>
              <p:nvPr/>
            </p:nvSpPr>
            <p:spPr>
              <a:xfrm rot="1626904">
                <a:off x="3982387" y="1286656"/>
                <a:ext cx="72452" cy="82446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="" xmlns:a16="http://schemas.microsoft.com/office/drawing/2014/main" id="{F4D83DE7-737E-4308-8DB4-8B41158600C1}"/>
                  </a:ext>
                </a:extLst>
              </p:cNvPr>
              <p:cNvSpPr/>
              <p:nvPr/>
            </p:nvSpPr>
            <p:spPr>
              <a:xfrm rot="1507852">
                <a:off x="3995922" y="1417156"/>
                <a:ext cx="72452" cy="82446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="" xmlns:a16="http://schemas.microsoft.com/office/drawing/2014/main" id="{0B20E1E7-F6C0-4469-BF9B-DABA11A73472}"/>
                  </a:ext>
                </a:extLst>
              </p:cNvPr>
              <p:cNvSpPr/>
              <p:nvPr/>
            </p:nvSpPr>
            <p:spPr>
              <a:xfrm rot="903558">
                <a:off x="3998480" y="1573846"/>
                <a:ext cx="90456" cy="113718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="" xmlns:a16="http://schemas.microsoft.com/office/drawing/2014/main" id="{F93645B4-4423-4D6E-B762-10966CDE40EF}"/>
                  </a:ext>
                </a:extLst>
              </p:cNvPr>
              <p:cNvSpPr/>
              <p:nvPr/>
            </p:nvSpPr>
            <p:spPr>
              <a:xfrm rot="903558">
                <a:off x="3991976" y="1822196"/>
                <a:ext cx="114043" cy="129774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="" xmlns:a16="http://schemas.microsoft.com/office/drawing/2014/main" id="{1997FD9D-25C1-4941-B247-98C0092450F7}"/>
                  </a:ext>
                </a:extLst>
              </p:cNvPr>
              <p:cNvSpPr/>
              <p:nvPr/>
            </p:nvSpPr>
            <p:spPr>
              <a:xfrm rot="903558">
                <a:off x="3996809" y="2226175"/>
                <a:ext cx="139357" cy="158580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="" xmlns:a16="http://schemas.microsoft.com/office/drawing/2014/main" id="{535E91E9-18B8-4A1D-B00A-7B70CD19EAF5}"/>
                  </a:ext>
                </a:extLst>
              </p:cNvPr>
              <p:cNvSpPr/>
              <p:nvPr/>
            </p:nvSpPr>
            <p:spPr>
              <a:xfrm rot="1348046">
                <a:off x="4102327" y="1118523"/>
                <a:ext cx="217885" cy="247940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="" xmlns:a16="http://schemas.microsoft.com/office/drawing/2014/main" id="{DCF259C3-583C-40CA-A500-E10B4FAAF2AA}"/>
                  </a:ext>
                </a:extLst>
              </p:cNvPr>
              <p:cNvSpPr/>
              <p:nvPr/>
            </p:nvSpPr>
            <p:spPr>
              <a:xfrm rot="1348046">
                <a:off x="4122857" y="1199146"/>
                <a:ext cx="256405" cy="291773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="" xmlns:a16="http://schemas.microsoft.com/office/drawing/2014/main" id="{DF413946-1BC2-4260-B21F-BFB52B7C3277}"/>
                  </a:ext>
                </a:extLst>
              </p:cNvPr>
              <p:cNvSpPr/>
              <p:nvPr/>
            </p:nvSpPr>
            <p:spPr>
              <a:xfrm rot="1348046">
                <a:off x="4143098" y="1316022"/>
                <a:ext cx="312581" cy="355698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="" xmlns:a16="http://schemas.microsoft.com/office/drawing/2014/main" id="{51598230-F789-4EC7-B822-58003059961D}"/>
                  </a:ext>
                </a:extLst>
              </p:cNvPr>
              <p:cNvSpPr/>
              <p:nvPr/>
            </p:nvSpPr>
            <p:spPr>
              <a:xfrm rot="1348046">
                <a:off x="4191182" y="1491724"/>
                <a:ext cx="382362" cy="435104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="" xmlns:a16="http://schemas.microsoft.com/office/drawing/2014/main" id="{33025944-8BE0-4A51-B283-155FB4F6BAD8}"/>
                  </a:ext>
                </a:extLst>
              </p:cNvPr>
              <p:cNvSpPr/>
              <p:nvPr/>
            </p:nvSpPr>
            <p:spPr>
              <a:xfrm rot="1348046">
                <a:off x="4249523" y="1778255"/>
                <a:ext cx="523441" cy="595643"/>
              </a:xfrm>
              <a:custGeom>
                <a:avLst/>
                <a:gdLst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9934 w 99934"/>
                  <a:gd name="connsiteY0" fmla="*/ 0 h 372255"/>
                  <a:gd name="connsiteX1" fmla="*/ 27482 w 99934"/>
                  <a:gd name="connsiteY1" fmla="*/ 82446 h 372255"/>
                  <a:gd name="connsiteX2" fmla="*/ 2498 w 99934"/>
                  <a:gd name="connsiteY2" fmla="*/ 372255 h 372255"/>
                  <a:gd name="connsiteX3" fmla="*/ 2498 w 99934"/>
                  <a:gd name="connsiteY3" fmla="*/ 372255 h 372255"/>
                  <a:gd name="connsiteX4" fmla="*/ 0 w 99934"/>
                  <a:gd name="connsiteY4" fmla="*/ 369757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3" fmla="*/ 0 w 97436"/>
                  <a:gd name="connsiteY3" fmla="*/ 372255 h 372255"/>
                  <a:gd name="connsiteX0" fmla="*/ 97436 w 97436"/>
                  <a:gd name="connsiteY0" fmla="*/ 0 h 372255"/>
                  <a:gd name="connsiteX1" fmla="*/ 24984 w 97436"/>
                  <a:gd name="connsiteY1" fmla="*/ 82446 h 372255"/>
                  <a:gd name="connsiteX2" fmla="*/ 0 w 97436"/>
                  <a:gd name="connsiteY2" fmla="*/ 372255 h 372255"/>
                  <a:gd name="connsiteX0" fmla="*/ 72452 w 72452"/>
                  <a:gd name="connsiteY0" fmla="*/ 0 h 82446"/>
                  <a:gd name="connsiteX1" fmla="*/ 0 w 72452"/>
                  <a:gd name="connsiteY1" fmla="*/ 82446 h 82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2452" h="82446">
                    <a:moveTo>
                      <a:pt x="72452" y="0"/>
                    </a:moveTo>
                    <a:cubicBezTo>
                      <a:pt x="44345" y="10202"/>
                      <a:pt x="16239" y="20404"/>
                      <a:pt x="0" y="82446"/>
                    </a:cubicBezTo>
                  </a:path>
                </a:pathLst>
              </a:cu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68" name="Straight Connector 667">
                <a:extLst>
                  <a:ext uri="{FF2B5EF4-FFF2-40B4-BE49-F238E27FC236}">
                    <a16:creationId xmlns="" xmlns:a16="http://schemas.microsoft.com/office/drawing/2014/main" id="{6F085540-C6CD-4DF0-BB20-D320AFD124C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86461" y="611737"/>
                <a:ext cx="928046" cy="1371034"/>
              </a:xfrm>
              <a:prstGeom prst="line">
                <a:avLst/>
              </a:prstGeom>
              <a:ln w="12700">
                <a:solidFill>
                  <a:srgbClr val="B1B1B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07" name="Group 706">
            <a:extLst>
              <a:ext uri="{FF2B5EF4-FFF2-40B4-BE49-F238E27FC236}">
                <a16:creationId xmlns="" xmlns:a16="http://schemas.microsoft.com/office/drawing/2014/main" id="{045945BA-3739-4C74-B2C4-1016A3F7C12A}"/>
              </a:ext>
            </a:extLst>
          </p:cNvPr>
          <p:cNvGrpSpPr/>
          <p:nvPr/>
        </p:nvGrpSpPr>
        <p:grpSpPr>
          <a:xfrm>
            <a:off x="8597840" y="1710697"/>
            <a:ext cx="956453" cy="1855323"/>
            <a:chOff x="8597840" y="1302725"/>
            <a:chExt cx="956453" cy="1855323"/>
          </a:xfrm>
        </p:grpSpPr>
        <p:cxnSp>
          <p:nvCxnSpPr>
            <p:cNvPr id="679" name="Straight Connector 678">
              <a:extLst>
                <a:ext uri="{FF2B5EF4-FFF2-40B4-BE49-F238E27FC236}">
                  <a16:creationId xmlns="" xmlns:a16="http://schemas.microsoft.com/office/drawing/2014/main" id="{C07AFEDF-A9F3-406F-9436-D3188CF1D1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89570" y="2571750"/>
              <a:ext cx="254430" cy="116787"/>
            </a:xfrm>
            <a:prstGeom prst="line">
              <a:avLst/>
            </a:prstGeom>
            <a:ln w="12700">
              <a:solidFill>
                <a:srgbClr val="B1B1B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="" xmlns:a16="http://schemas.microsoft.com/office/drawing/2014/main" id="{090D20FA-B12D-4BDB-BC91-606629DACE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89568" y="2864102"/>
              <a:ext cx="254432" cy="293946"/>
            </a:xfrm>
            <a:prstGeom prst="line">
              <a:avLst/>
            </a:prstGeom>
            <a:ln w="12700">
              <a:solidFill>
                <a:srgbClr val="B1B1B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="" xmlns:a16="http://schemas.microsoft.com/office/drawing/2014/main" id="{7334A34E-CABA-4CCA-A9AA-57B634FA69D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646999" y="2223372"/>
              <a:ext cx="497000" cy="128304"/>
            </a:xfrm>
            <a:prstGeom prst="line">
              <a:avLst/>
            </a:prstGeom>
            <a:ln w="12700">
              <a:solidFill>
                <a:srgbClr val="B1B1B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97" name="Freeform: Shape 696">
              <a:extLst>
                <a:ext uri="{FF2B5EF4-FFF2-40B4-BE49-F238E27FC236}">
                  <a16:creationId xmlns="" xmlns:a16="http://schemas.microsoft.com/office/drawing/2014/main" id="{6A499707-FBB9-4615-B1EF-746DC9E32E57}"/>
                </a:ext>
              </a:extLst>
            </p:cNvPr>
            <p:cNvSpPr/>
            <p:nvPr/>
          </p:nvSpPr>
          <p:spPr>
            <a:xfrm>
              <a:off x="9012148" y="2316868"/>
              <a:ext cx="99095" cy="298646"/>
            </a:xfrm>
            <a:custGeom>
              <a:avLst/>
              <a:gdLst>
                <a:gd name="connsiteX0" fmla="*/ 98854 w 180454"/>
                <a:gd name="connsiteY0" fmla="*/ 667265 h 667265"/>
                <a:gd name="connsiteX1" fmla="*/ 177113 w 180454"/>
                <a:gd name="connsiteY1" fmla="*/ 424248 h 667265"/>
                <a:gd name="connsiteX2" fmla="*/ 0 w 180454"/>
                <a:gd name="connsiteY2" fmla="*/ 0 h 667265"/>
                <a:gd name="connsiteX0" fmla="*/ 0 w 81600"/>
                <a:gd name="connsiteY0" fmla="*/ 243017 h 243017"/>
                <a:gd name="connsiteX1" fmla="*/ 78259 w 81600"/>
                <a:gd name="connsiteY1" fmla="*/ 0 h 243017"/>
                <a:gd name="connsiteX0" fmla="*/ 32998 w 50170"/>
                <a:gd name="connsiteY0" fmla="*/ 298646 h 298646"/>
                <a:gd name="connsiteX1" fmla="*/ 0 w 50170"/>
                <a:gd name="connsiteY1" fmla="*/ 0 h 298646"/>
                <a:gd name="connsiteX0" fmla="*/ 32998 w 99095"/>
                <a:gd name="connsiteY0" fmla="*/ 298646 h 298646"/>
                <a:gd name="connsiteX1" fmla="*/ 0 w 99095"/>
                <a:gd name="connsiteY1" fmla="*/ 0 h 29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095" h="298646">
                  <a:moveTo>
                    <a:pt x="32998" y="298646"/>
                  </a:moveTo>
                  <a:cubicBezTo>
                    <a:pt x="80365" y="232743"/>
                    <a:pt x="169455" y="111211"/>
                    <a:pt x="0" y="0"/>
                  </a:cubicBezTo>
                </a:path>
              </a:pathLst>
            </a:custGeom>
            <a:noFill/>
            <a:ln>
              <a:solidFill>
                <a:srgbClr val="B1B1B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="" xmlns:a16="http://schemas.microsoft.com/office/drawing/2014/main" id="{C40930A6-9655-4B54-B0D6-CF6430E65000}"/>
                </a:ext>
              </a:extLst>
            </p:cNvPr>
            <p:cNvSpPr/>
            <p:nvPr/>
          </p:nvSpPr>
          <p:spPr>
            <a:xfrm>
              <a:off x="8818480" y="2272420"/>
              <a:ext cx="140513" cy="411674"/>
            </a:xfrm>
            <a:custGeom>
              <a:avLst/>
              <a:gdLst>
                <a:gd name="connsiteX0" fmla="*/ 98854 w 180454"/>
                <a:gd name="connsiteY0" fmla="*/ 667265 h 667265"/>
                <a:gd name="connsiteX1" fmla="*/ 177113 w 180454"/>
                <a:gd name="connsiteY1" fmla="*/ 424248 h 667265"/>
                <a:gd name="connsiteX2" fmla="*/ 0 w 180454"/>
                <a:gd name="connsiteY2" fmla="*/ 0 h 667265"/>
                <a:gd name="connsiteX0" fmla="*/ 0 w 81600"/>
                <a:gd name="connsiteY0" fmla="*/ 243017 h 243017"/>
                <a:gd name="connsiteX1" fmla="*/ 78259 w 81600"/>
                <a:gd name="connsiteY1" fmla="*/ 0 h 243017"/>
                <a:gd name="connsiteX0" fmla="*/ 32998 w 50170"/>
                <a:gd name="connsiteY0" fmla="*/ 298646 h 298646"/>
                <a:gd name="connsiteX1" fmla="*/ 0 w 50170"/>
                <a:gd name="connsiteY1" fmla="*/ 0 h 298646"/>
                <a:gd name="connsiteX0" fmla="*/ 32998 w 99095"/>
                <a:gd name="connsiteY0" fmla="*/ 298646 h 298646"/>
                <a:gd name="connsiteX1" fmla="*/ 0 w 99095"/>
                <a:gd name="connsiteY1" fmla="*/ 0 h 29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095" h="298646">
                  <a:moveTo>
                    <a:pt x="32998" y="298646"/>
                  </a:moveTo>
                  <a:cubicBezTo>
                    <a:pt x="80365" y="232743"/>
                    <a:pt x="169455" y="111211"/>
                    <a:pt x="0" y="0"/>
                  </a:cubicBezTo>
                </a:path>
              </a:pathLst>
            </a:custGeom>
            <a:noFill/>
            <a:ln>
              <a:solidFill>
                <a:srgbClr val="B1B1B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="" xmlns:a16="http://schemas.microsoft.com/office/drawing/2014/main" id="{9DC6740A-1AAC-48E5-BEA7-9712D574FCE4}"/>
                </a:ext>
              </a:extLst>
            </p:cNvPr>
            <p:cNvSpPr/>
            <p:nvPr/>
          </p:nvSpPr>
          <p:spPr>
            <a:xfrm>
              <a:off x="8646999" y="2228284"/>
              <a:ext cx="151244" cy="455809"/>
            </a:xfrm>
            <a:custGeom>
              <a:avLst/>
              <a:gdLst>
                <a:gd name="connsiteX0" fmla="*/ 98854 w 180454"/>
                <a:gd name="connsiteY0" fmla="*/ 667265 h 667265"/>
                <a:gd name="connsiteX1" fmla="*/ 177113 w 180454"/>
                <a:gd name="connsiteY1" fmla="*/ 424248 h 667265"/>
                <a:gd name="connsiteX2" fmla="*/ 0 w 180454"/>
                <a:gd name="connsiteY2" fmla="*/ 0 h 667265"/>
                <a:gd name="connsiteX0" fmla="*/ 0 w 81600"/>
                <a:gd name="connsiteY0" fmla="*/ 243017 h 243017"/>
                <a:gd name="connsiteX1" fmla="*/ 78259 w 81600"/>
                <a:gd name="connsiteY1" fmla="*/ 0 h 243017"/>
                <a:gd name="connsiteX0" fmla="*/ 32998 w 50170"/>
                <a:gd name="connsiteY0" fmla="*/ 298646 h 298646"/>
                <a:gd name="connsiteX1" fmla="*/ 0 w 50170"/>
                <a:gd name="connsiteY1" fmla="*/ 0 h 298646"/>
                <a:gd name="connsiteX0" fmla="*/ 32998 w 99095"/>
                <a:gd name="connsiteY0" fmla="*/ 298646 h 298646"/>
                <a:gd name="connsiteX1" fmla="*/ 0 w 99095"/>
                <a:gd name="connsiteY1" fmla="*/ 0 h 29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095" h="298646">
                  <a:moveTo>
                    <a:pt x="32998" y="298646"/>
                  </a:moveTo>
                  <a:cubicBezTo>
                    <a:pt x="80365" y="232743"/>
                    <a:pt x="169455" y="111211"/>
                    <a:pt x="0" y="0"/>
                  </a:cubicBezTo>
                </a:path>
              </a:pathLst>
            </a:custGeom>
            <a:noFill/>
            <a:ln>
              <a:solidFill>
                <a:srgbClr val="B1B1B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="" xmlns:a16="http://schemas.microsoft.com/office/drawing/2014/main" id="{C4BA69B9-BA5A-4B8A-B80B-D6013044C9E3}"/>
                </a:ext>
              </a:extLst>
            </p:cNvPr>
            <p:cNvSpPr/>
            <p:nvPr/>
          </p:nvSpPr>
          <p:spPr>
            <a:xfrm>
              <a:off x="9052989" y="2607683"/>
              <a:ext cx="103779" cy="312761"/>
            </a:xfrm>
            <a:custGeom>
              <a:avLst/>
              <a:gdLst>
                <a:gd name="connsiteX0" fmla="*/ 98854 w 180454"/>
                <a:gd name="connsiteY0" fmla="*/ 667265 h 667265"/>
                <a:gd name="connsiteX1" fmla="*/ 177113 w 180454"/>
                <a:gd name="connsiteY1" fmla="*/ 424248 h 667265"/>
                <a:gd name="connsiteX2" fmla="*/ 0 w 180454"/>
                <a:gd name="connsiteY2" fmla="*/ 0 h 667265"/>
                <a:gd name="connsiteX0" fmla="*/ 0 w 81600"/>
                <a:gd name="connsiteY0" fmla="*/ 243017 h 243017"/>
                <a:gd name="connsiteX1" fmla="*/ 78259 w 81600"/>
                <a:gd name="connsiteY1" fmla="*/ 0 h 243017"/>
                <a:gd name="connsiteX0" fmla="*/ 32998 w 50170"/>
                <a:gd name="connsiteY0" fmla="*/ 298646 h 298646"/>
                <a:gd name="connsiteX1" fmla="*/ 0 w 50170"/>
                <a:gd name="connsiteY1" fmla="*/ 0 h 298646"/>
                <a:gd name="connsiteX0" fmla="*/ 32998 w 99095"/>
                <a:gd name="connsiteY0" fmla="*/ 298646 h 298646"/>
                <a:gd name="connsiteX1" fmla="*/ 0 w 99095"/>
                <a:gd name="connsiteY1" fmla="*/ 0 h 29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095" h="298646">
                  <a:moveTo>
                    <a:pt x="32998" y="298646"/>
                  </a:moveTo>
                  <a:cubicBezTo>
                    <a:pt x="80365" y="232743"/>
                    <a:pt x="169455" y="111211"/>
                    <a:pt x="0" y="0"/>
                  </a:cubicBezTo>
                </a:path>
              </a:pathLst>
            </a:custGeom>
            <a:noFill/>
            <a:ln>
              <a:solidFill>
                <a:srgbClr val="B1B1B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="" xmlns:a16="http://schemas.microsoft.com/office/drawing/2014/main" id="{81C3BB21-E08B-4E11-9CBC-A6C154FBD5FC}"/>
                </a:ext>
              </a:extLst>
            </p:cNvPr>
            <p:cNvSpPr/>
            <p:nvPr/>
          </p:nvSpPr>
          <p:spPr>
            <a:xfrm rot="20290521">
              <a:off x="8924042" y="2679234"/>
              <a:ext cx="112045" cy="337671"/>
            </a:xfrm>
            <a:custGeom>
              <a:avLst/>
              <a:gdLst>
                <a:gd name="connsiteX0" fmla="*/ 98854 w 180454"/>
                <a:gd name="connsiteY0" fmla="*/ 667265 h 667265"/>
                <a:gd name="connsiteX1" fmla="*/ 177113 w 180454"/>
                <a:gd name="connsiteY1" fmla="*/ 424248 h 667265"/>
                <a:gd name="connsiteX2" fmla="*/ 0 w 180454"/>
                <a:gd name="connsiteY2" fmla="*/ 0 h 667265"/>
                <a:gd name="connsiteX0" fmla="*/ 0 w 81600"/>
                <a:gd name="connsiteY0" fmla="*/ 243017 h 243017"/>
                <a:gd name="connsiteX1" fmla="*/ 78259 w 81600"/>
                <a:gd name="connsiteY1" fmla="*/ 0 h 243017"/>
                <a:gd name="connsiteX0" fmla="*/ 32998 w 50170"/>
                <a:gd name="connsiteY0" fmla="*/ 298646 h 298646"/>
                <a:gd name="connsiteX1" fmla="*/ 0 w 50170"/>
                <a:gd name="connsiteY1" fmla="*/ 0 h 298646"/>
                <a:gd name="connsiteX0" fmla="*/ 32998 w 99095"/>
                <a:gd name="connsiteY0" fmla="*/ 298646 h 298646"/>
                <a:gd name="connsiteX1" fmla="*/ 0 w 99095"/>
                <a:gd name="connsiteY1" fmla="*/ 0 h 298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095" h="298646">
                  <a:moveTo>
                    <a:pt x="32998" y="298646"/>
                  </a:moveTo>
                  <a:cubicBezTo>
                    <a:pt x="80365" y="232743"/>
                    <a:pt x="169455" y="111211"/>
                    <a:pt x="0" y="0"/>
                  </a:cubicBezTo>
                </a:path>
              </a:pathLst>
            </a:custGeom>
            <a:noFill/>
            <a:ln>
              <a:solidFill>
                <a:srgbClr val="B1B1B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702" name="Straight Connector 701">
              <a:extLst>
                <a:ext uri="{FF2B5EF4-FFF2-40B4-BE49-F238E27FC236}">
                  <a16:creationId xmlns="" xmlns:a16="http://schemas.microsoft.com/office/drawing/2014/main" id="{E8BC8780-CC58-4C7D-B669-10BCDF932CE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597840" y="1302725"/>
              <a:ext cx="956453" cy="1186907"/>
            </a:xfrm>
            <a:prstGeom prst="line">
              <a:avLst/>
            </a:prstGeom>
            <a:ln w="12700">
              <a:solidFill>
                <a:srgbClr val="B1B1B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04" name="Freeform: Shape 703">
              <a:extLst>
                <a:ext uri="{FF2B5EF4-FFF2-40B4-BE49-F238E27FC236}">
                  <a16:creationId xmlns="" xmlns:a16="http://schemas.microsoft.com/office/drawing/2014/main" id="{EDBD33E7-BFD6-410D-AE1D-4BB1BE2DB43E}"/>
                </a:ext>
              </a:extLst>
            </p:cNvPr>
            <p:cNvSpPr/>
            <p:nvPr/>
          </p:nvSpPr>
          <p:spPr>
            <a:xfrm>
              <a:off x="8642806" y="1403287"/>
              <a:ext cx="130293" cy="811281"/>
            </a:xfrm>
            <a:custGeom>
              <a:avLst/>
              <a:gdLst>
                <a:gd name="connsiteX0" fmla="*/ 98854 w 180454"/>
                <a:gd name="connsiteY0" fmla="*/ 667265 h 667265"/>
                <a:gd name="connsiteX1" fmla="*/ 177113 w 180454"/>
                <a:gd name="connsiteY1" fmla="*/ 424248 h 667265"/>
                <a:gd name="connsiteX2" fmla="*/ 0 w 180454"/>
                <a:gd name="connsiteY2" fmla="*/ 0 h 667265"/>
                <a:gd name="connsiteX0" fmla="*/ 0 w 81600"/>
                <a:gd name="connsiteY0" fmla="*/ 243017 h 243017"/>
                <a:gd name="connsiteX1" fmla="*/ 78259 w 81600"/>
                <a:gd name="connsiteY1" fmla="*/ 0 h 243017"/>
                <a:gd name="connsiteX0" fmla="*/ 32998 w 50170"/>
                <a:gd name="connsiteY0" fmla="*/ 298646 h 298646"/>
                <a:gd name="connsiteX1" fmla="*/ 0 w 50170"/>
                <a:gd name="connsiteY1" fmla="*/ 0 h 298646"/>
                <a:gd name="connsiteX0" fmla="*/ 32998 w 99095"/>
                <a:gd name="connsiteY0" fmla="*/ 298646 h 298646"/>
                <a:gd name="connsiteX1" fmla="*/ 0 w 99095"/>
                <a:gd name="connsiteY1" fmla="*/ 0 h 298646"/>
                <a:gd name="connsiteX0" fmla="*/ 0 w 101137"/>
                <a:gd name="connsiteY0" fmla="*/ 529987 h 529987"/>
                <a:gd name="connsiteX1" fmla="*/ 20388 w 101137"/>
                <a:gd name="connsiteY1" fmla="*/ 0 h 529987"/>
                <a:gd name="connsiteX0" fmla="*/ 0 w 85368"/>
                <a:gd name="connsiteY0" fmla="*/ 529987 h 529987"/>
                <a:gd name="connsiteX1" fmla="*/ 20388 w 85368"/>
                <a:gd name="connsiteY1" fmla="*/ 0 h 52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368" h="529987">
                  <a:moveTo>
                    <a:pt x="0" y="529987"/>
                  </a:moveTo>
                  <a:cubicBezTo>
                    <a:pt x="47367" y="464084"/>
                    <a:pt x="154252" y="210075"/>
                    <a:pt x="20388" y="0"/>
                  </a:cubicBezTo>
                </a:path>
              </a:pathLst>
            </a:custGeom>
            <a:noFill/>
            <a:ln>
              <a:solidFill>
                <a:srgbClr val="B1B1B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="" xmlns:a16="http://schemas.microsoft.com/office/drawing/2014/main" id="{19431EBD-8257-4468-8F71-4FD96EC7133D}"/>
                </a:ext>
              </a:extLst>
            </p:cNvPr>
            <p:cNvSpPr/>
            <p:nvPr/>
          </p:nvSpPr>
          <p:spPr>
            <a:xfrm>
              <a:off x="8825599" y="1626606"/>
              <a:ext cx="130293" cy="650745"/>
            </a:xfrm>
            <a:custGeom>
              <a:avLst/>
              <a:gdLst>
                <a:gd name="connsiteX0" fmla="*/ 98854 w 180454"/>
                <a:gd name="connsiteY0" fmla="*/ 667265 h 667265"/>
                <a:gd name="connsiteX1" fmla="*/ 177113 w 180454"/>
                <a:gd name="connsiteY1" fmla="*/ 424248 h 667265"/>
                <a:gd name="connsiteX2" fmla="*/ 0 w 180454"/>
                <a:gd name="connsiteY2" fmla="*/ 0 h 667265"/>
                <a:gd name="connsiteX0" fmla="*/ 0 w 81600"/>
                <a:gd name="connsiteY0" fmla="*/ 243017 h 243017"/>
                <a:gd name="connsiteX1" fmla="*/ 78259 w 81600"/>
                <a:gd name="connsiteY1" fmla="*/ 0 h 243017"/>
                <a:gd name="connsiteX0" fmla="*/ 32998 w 50170"/>
                <a:gd name="connsiteY0" fmla="*/ 298646 h 298646"/>
                <a:gd name="connsiteX1" fmla="*/ 0 w 50170"/>
                <a:gd name="connsiteY1" fmla="*/ 0 h 298646"/>
                <a:gd name="connsiteX0" fmla="*/ 32998 w 99095"/>
                <a:gd name="connsiteY0" fmla="*/ 298646 h 298646"/>
                <a:gd name="connsiteX1" fmla="*/ 0 w 99095"/>
                <a:gd name="connsiteY1" fmla="*/ 0 h 298646"/>
                <a:gd name="connsiteX0" fmla="*/ 0 w 101137"/>
                <a:gd name="connsiteY0" fmla="*/ 529987 h 529987"/>
                <a:gd name="connsiteX1" fmla="*/ 20388 w 101137"/>
                <a:gd name="connsiteY1" fmla="*/ 0 h 529987"/>
                <a:gd name="connsiteX0" fmla="*/ 0 w 85368"/>
                <a:gd name="connsiteY0" fmla="*/ 529987 h 529987"/>
                <a:gd name="connsiteX1" fmla="*/ 20388 w 85368"/>
                <a:gd name="connsiteY1" fmla="*/ 0 h 52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368" h="529987">
                  <a:moveTo>
                    <a:pt x="0" y="529987"/>
                  </a:moveTo>
                  <a:cubicBezTo>
                    <a:pt x="47367" y="464084"/>
                    <a:pt x="154252" y="210075"/>
                    <a:pt x="20388" y="0"/>
                  </a:cubicBezTo>
                </a:path>
              </a:pathLst>
            </a:custGeom>
            <a:noFill/>
            <a:ln>
              <a:solidFill>
                <a:srgbClr val="B1B1B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="" xmlns:a16="http://schemas.microsoft.com/office/drawing/2014/main" id="{DA504668-7E63-44AD-85E9-2AC4BEE8B582}"/>
                </a:ext>
              </a:extLst>
            </p:cNvPr>
            <p:cNvSpPr/>
            <p:nvPr/>
          </p:nvSpPr>
          <p:spPr>
            <a:xfrm>
              <a:off x="9021886" y="1874067"/>
              <a:ext cx="130293" cy="449889"/>
            </a:xfrm>
            <a:custGeom>
              <a:avLst/>
              <a:gdLst>
                <a:gd name="connsiteX0" fmla="*/ 98854 w 180454"/>
                <a:gd name="connsiteY0" fmla="*/ 667265 h 667265"/>
                <a:gd name="connsiteX1" fmla="*/ 177113 w 180454"/>
                <a:gd name="connsiteY1" fmla="*/ 424248 h 667265"/>
                <a:gd name="connsiteX2" fmla="*/ 0 w 180454"/>
                <a:gd name="connsiteY2" fmla="*/ 0 h 667265"/>
                <a:gd name="connsiteX0" fmla="*/ 0 w 81600"/>
                <a:gd name="connsiteY0" fmla="*/ 243017 h 243017"/>
                <a:gd name="connsiteX1" fmla="*/ 78259 w 81600"/>
                <a:gd name="connsiteY1" fmla="*/ 0 h 243017"/>
                <a:gd name="connsiteX0" fmla="*/ 32998 w 50170"/>
                <a:gd name="connsiteY0" fmla="*/ 298646 h 298646"/>
                <a:gd name="connsiteX1" fmla="*/ 0 w 50170"/>
                <a:gd name="connsiteY1" fmla="*/ 0 h 298646"/>
                <a:gd name="connsiteX0" fmla="*/ 32998 w 99095"/>
                <a:gd name="connsiteY0" fmla="*/ 298646 h 298646"/>
                <a:gd name="connsiteX1" fmla="*/ 0 w 99095"/>
                <a:gd name="connsiteY1" fmla="*/ 0 h 298646"/>
                <a:gd name="connsiteX0" fmla="*/ 0 w 101137"/>
                <a:gd name="connsiteY0" fmla="*/ 529987 h 529987"/>
                <a:gd name="connsiteX1" fmla="*/ 20388 w 101137"/>
                <a:gd name="connsiteY1" fmla="*/ 0 h 529987"/>
                <a:gd name="connsiteX0" fmla="*/ 0 w 85368"/>
                <a:gd name="connsiteY0" fmla="*/ 529987 h 529987"/>
                <a:gd name="connsiteX1" fmla="*/ 20388 w 85368"/>
                <a:gd name="connsiteY1" fmla="*/ 0 h 52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368" h="529987">
                  <a:moveTo>
                    <a:pt x="0" y="529987"/>
                  </a:moveTo>
                  <a:cubicBezTo>
                    <a:pt x="47367" y="464084"/>
                    <a:pt x="154252" y="210075"/>
                    <a:pt x="20388" y="0"/>
                  </a:cubicBezTo>
                </a:path>
              </a:pathLst>
            </a:custGeom>
            <a:noFill/>
            <a:ln>
              <a:solidFill>
                <a:srgbClr val="B1B1B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31" name="spider">
            <a:extLst>
              <a:ext uri="{FF2B5EF4-FFF2-40B4-BE49-F238E27FC236}">
                <a16:creationId xmlns="" xmlns:a16="http://schemas.microsoft.com/office/drawing/2014/main" id="{D075C4C7-B17D-4501-9450-8032A2E6C485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5242536" y="1634788"/>
            <a:ext cx="188960" cy="189232"/>
          </a:xfrm>
          <a:custGeom>
            <a:avLst/>
            <a:gdLst>
              <a:gd name="T0" fmla="*/ 291 w 362"/>
              <a:gd name="T1" fmla="*/ 161 h 361"/>
              <a:gd name="T2" fmla="*/ 295 w 362"/>
              <a:gd name="T3" fmla="*/ 140 h 361"/>
              <a:gd name="T4" fmla="*/ 348 w 362"/>
              <a:gd name="T5" fmla="*/ 88 h 361"/>
              <a:gd name="T6" fmla="*/ 334 w 362"/>
              <a:gd name="T7" fmla="*/ 74 h 361"/>
              <a:gd name="T8" fmla="*/ 226 w 362"/>
              <a:gd name="T9" fmla="*/ 149 h 361"/>
              <a:gd name="T10" fmla="*/ 270 w 362"/>
              <a:gd name="T11" fmla="*/ 68 h 361"/>
              <a:gd name="T12" fmla="*/ 238 w 362"/>
              <a:gd name="T13" fmla="*/ 2 h 361"/>
              <a:gd name="T14" fmla="*/ 250 w 362"/>
              <a:gd name="T15" fmla="*/ 70 h 361"/>
              <a:gd name="T16" fmla="*/ 197 w 362"/>
              <a:gd name="T17" fmla="*/ 116 h 361"/>
              <a:gd name="T18" fmla="*/ 220 w 362"/>
              <a:gd name="T19" fmla="*/ 74 h 361"/>
              <a:gd name="T20" fmla="*/ 197 w 362"/>
              <a:gd name="T21" fmla="*/ 42 h 361"/>
              <a:gd name="T22" fmla="*/ 200 w 362"/>
              <a:gd name="T23" fmla="*/ 76 h 361"/>
              <a:gd name="T24" fmla="*/ 162 w 362"/>
              <a:gd name="T25" fmla="*/ 79 h 361"/>
              <a:gd name="T26" fmla="*/ 164 w 362"/>
              <a:gd name="T27" fmla="*/ 42 h 361"/>
              <a:gd name="T28" fmla="*/ 142 w 362"/>
              <a:gd name="T29" fmla="*/ 78 h 361"/>
              <a:gd name="T30" fmla="*/ 164 w 362"/>
              <a:gd name="T31" fmla="*/ 115 h 361"/>
              <a:gd name="T32" fmla="*/ 112 w 362"/>
              <a:gd name="T33" fmla="*/ 70 h 361"/>
              <a:gd name="T34" fmla="*/ 124 w 362"/>
              <a:gd name="T35" fmla="*/ 2 h 361"/>
              <a:gd name="T36" fmla="*/ 92 w 362"/>
              <a:gd name="T37" fmla="*/ 68 h 361"/>
              <a:gd name="T38" fmla="*/ 136 w 362"/>
              <a:gd name="T39" fmla="*/ 149 h 361"/>
              <a:gd name="T40" fmla="*/ 28 w 362"/>
              <a:gd name="T41" fmla="*/ 74 h 361"/>
              <a:gd name="T42" fmla="*/ 14 w 362"/>
              <a:gd name="T43" fmla="*/ 88 h 361"/>
              <a:gd name="T44" fmla="*/ 67 w 362"/>
              <a:gd name="T45" fmla="*/ 140 h 361"/>
              <a:gd name="T46" fmla="*/ 71 w 362"/>
              <a:gd name="T47" fmla="*/ 161 h 361"/>
              <a:gd name="T48" fmla="*/ 3 w 362"/>
              <a:gd name="T49" fmla="*/ 245 h 361"/>
              <a:gd name="T50" fmla="*/ 19 w 362"/>
              <a:gd name="T51" fmla="*/ 257 h 361"/>
              <a:gd name="T52" fmla="*/ 123 w 362"/>
              <a:gd name="T53" fmla="*/ 181 h 361"/>
              <a:gd name="T54" fmla="*/ 81 w 362"/>
              <a:gd name="T55" fmla="*/ 208 h 361"/>
              <a:gd name="T56" fmla="*/ 48 w 362"/>
              <a:gd name="T57" fmla="*/ 361 h 361"/>
              <a:gd name="T58" fmla="*/ 61 w 362"/>
              <a:gd name="T59" fmla="*/ 354 h 361"/>
              <a:gd name="T60" fmla="*/ 144 w 362"/>
              <a:gd name="T61" fmla="*/ 192 h 361"/>
              <a:gd name="T62" fmla="*/ 120 w 362"/>
              <a:gd name="T63" fmla="*/ 281 h 361"/>
              <a:gd name="T64" fmla="*/ 241 w 362"/>
              <a:gd name="T65" fmla="*/ 281 h 361"/>
              <a:gd name="T66" fmla="*/ 216 w 362"/>
              <a:gd name="T67" fmla="*/ 192 h 361"/>
              <a:gd name="T68" fmla="*/ 301 w 362"/>
              <a:gd name="T69" fmla="*/ 354 h 361"/>
              <a:gd name="T70" fmla="*/ 314 w 362"/>
              <a:gd name="T71" fmla="*/ 361 h 361"/>
              <a:gd name="T72" fmla="*/ 281 w 362"/>
              <a:gd name="T73" fmla="*/ 209 h 361"/>
              <a:gd name="T74" fmla="*/ 238 w 362"/>
              <a:gd name="T75" fmla="*/ 181 h 361"/>
              <a:gd name="T76" fmla="*/ 343 w 362"/>
              <a:gd name="T77" fmla="*/ 257 h 361"/>
              <a:gd name="T78" fmla="*/ 359 w 362"/>
              <a:gd name="T79" fmla="*/ 245 h 361"/>
              <a:gd name="T80" fmla="*/ 180 w 362"/>
              <a:gd name="T81" fmla="*/ 131 h 361"/>
              <a:gd name="T82" fmla="*/ 180 w 362"/>
              <a:gd name="T83" fmla="*/ 201 h 361"/>
              <a:gd name="T84" fmla="*/ 180 w 362"/>
              <a:gd name="T85" fmla="*/ 131 h 361"/>
              <a:gd name="T86" fmla="*/ 180 w 362"/>
              <a:gd name="T87" fmla="*/ 341 h 361"/>
              <a:gd name="T88" fmla="*/ 180 w 362"/>
              <a:gd name="T89" fmla="*/ 22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2" h="361">
                <a:moveTo>
                  <a:pt x="299" y="165"/>
                </a:moveTo>
                <a:cubicBezTo>
                  <a:pt x="297" y="162"/>
                  <a:pt x="294" y="161"/>
                  <a:pt x="291" y="161"/>
                </a:cubicBezTo>
                <a:cubicBezTo>
                  <a:pt x="248" y="161"/>
                  <a:pt x="248" y="161"/>
                  <a:pt x="248" y="161"/>
                </a:cubicBezTo>
                <a:cubicBezTo>
                  <a:pt x="295" y="140"/>
                  <a:pt x="295" y="140"/>
                  <a:pt x="295" y="140"/>
                </a:cubicBezTo>
                <a:cubicBezTo>
                  <a:pt x="296" y="140"/>
                  <a:pt x="297" y="139"/>
                  <a:pt x="298" y="138"/>
                </a:cubicBezTo>
                <a:cubicBezTo>
                  <a:pt x="348" y="88"/>
                  <a:pt x="348" y="88"/>
                  <a:pt x="348" y="88"/>
                </a:cubicBezTo>
                <a:cubicBezTo>
                  <a:pt x="352" y="84"/>
                  <a:pt x="352" y="78"/>
                  <a:pt x="348" y="74"/>
                </a:cubicBezTo>
                <a:cubicBezTo>
                  <a:pt x="344" y="70"/>
                  <a:pt x="338" y="70"/>
                  <a:pt x="334" y="74"/>
                </a:cubicBezTo>
                <a:cubicBezTo>
                  <a:pt x="285" y="123"/>
                  <a:pt x="285" y="123"/>
                  <a:pt x="285" y="123"/>
                </a:cubicBezTo>
                <a:cubicBezTo>
                  <a:pt x="226" y="149"/>
                  <a:pt x="226" y="149"/>
                  <a:pt x="226" y="149"/>
                </a:cubicBezTo>
                <a:cubicBezTo>
                  <a:pt x="270" y="76"/>
                  <a:pt x="270" y="76"/>
                  <a:pt x="270" y="76"/>
                </a:cubicBezTo>
                <a:cubicBezTo>
                  <a:pt x="271" y="74"/>
                  <a:pt x="271" y="71"/>
                  <a:pt x="270" y="68"/>
                </a:cubicBezTo>
                <a:cubicBezTo>
                  <a:pt x="250" y="8"/>
                  <a:pt x="250" y="8"/>
                  <a:pt x="250" y="8"/>
                </a:cubicBezTo>
                <a:cubicBezTo>
                  <a:pt x="249" y="3"/>
                  <a:pt x="243" y="0"/>
                  <a:pt x="238" y="2"/>
                </a:cubicBezTo>
                <a:cubicBezTo>
                  <a:pt x="233" y="3"/>
                  <a:pt x="230" y="9"/>
                  <a:pt x="232" y="14"/>
                </a:cubicBezTo>
                <a:cubicBezTo>
                  <a:pt x="250" y="70"/>
                  <a:pt x="250" y="70"/>
                  <a:pt x="250" y="70"/>
                </a:cubicBezTo>
                <a:cubicBezTo>
                  <a:pt x="213" y="132"/>
                  <a:pt x="213" y="132"/>
                  <a:pt x="213" y="132"/>
                </a:cubicBezTo>
                <a:cubicBezTo>
                  <a:pt x="209" y="125"/>
                  <a:pt x="203" y="119"/>
                  <a:pt x="197" y="116"/>
                </a:cubicBezTo>
                <a:cubicBezTo>
                  <a:pt x="219" y="83"/>
                  <a:pt x="219" y="83"/>
                  <a:pt x="219" y="83"/>
                </a:cubicBezTo>
                <a:cubicBezTo>
                  <a:pt x="221" y="81"/>
                  <a:pt x="222" y="77"/>
                  <a:pt x="220" y="74"/>
                </a:cubicBezTo>
                <a:cubicBezTo>
                  <a:pt x="210" y="47"/>
                  <a:pt x="210" y="47"/>
                  <a:pt x="210" y="47"/>
                </a:cubicBezTo>
                <a:cubicBezTo>
                  <a:pt x="208" y="42"/>
                  <a:pt x="203" y="40"/>
                  <a:pt x="197" y="42"/>
                </a:cubicBezTo>
                <a:cubicBezTo>
                  <a:pt x="192" y="44"/>
                  <a:pt x="190" y="49"/>
                  <a:pt x="192" y="55"/>
                </a:cubicBezTo>
                <a:cubicBezTo>
                  <a:pt x="200" y="76"/>
                  <a:pt x="200" y="76"/>
                  <a:pt x="200" y="76"/>
                </a:cubicBezTo>
                <a:cubicBezTo>
                  <a:pt x="181" y="104"/>
                  <a:pt x="181" y="104"/>
                  <a:pt x="181" y="104"/>
                </a:cubicBezTo>
                <a:cubicBezTo>
                  <a:pt x="162" y="79"/>
                  <a:pt x="162" y="79"/>
                  <a:pt x="162" y="79"/>
                </a:cubicBezTo>
                <a:cubicBezTo>
                  <a:pt x="170" y="54"/>
                  <a:pt x="170" y="54"/>
                  <a:pt x="170" y="54"/>
                </a:cubicBezTo>
                <a:cubicBezTo>
                  <a:pt x="172" y="49"/>
                  <a:pt x="169" y="43"/>
                  <a:pt x="164" y="42"/>
                </a:cubicBezTo>
                <a:cubicBezTo>
                  <a:pt x="159" y="40"/>
                  <a:pt x="153" y="43"/>
                  <a:pt x="152" y="48"/>
                </a:cubicBezTo>
                <a:cubicBezTo>
                  <a:pt x="142" y="78"/>
                  <a:pt x="142" y="78"/>
                  <a:pt x="142" y="78"/>
                </a:cubicBezTo>
                <a:cubicBezTo>
                  <a:pt x="140" y="81"/>
                  <a:pt x="141" y="84"/>
                  <a:pt x="143" y="87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58" y="119"/>
                  <a:pt x="153" y="124"/>
                  <a:pt x="149" y="131"/>
                </a:cubicBezTo>
                <a:cubicBezTo>
                  <a:pt x="112" y="70"/>
                  <a:pt x="112" y="70"/>
                  <a:pt x="112" y="70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2" y="9"/>
                  <a:pt x="129" y="3"/>
                  <a:pt x="124" y="2"/>
                </a:cubicBezTo>
                <a:cubicBezTo>
                  <a:pt x="119" y="0"/>
                  <a:pt x="113" y="3"/>
                  <a:pt x="112" y="8"/>
                </a:cubicBezTo>
                <a:cubicBezTo>
                  <a:pt x="92" y="68"/>
                  <a:pt x="92" y="68"/>
                  <a:pt x="92" y="68"/>
                </a:cubicBezTo>
                <a:cubicBezTo>
                  <a:pt x="91" y="71"/>
                  <a:pt x="91" y="74"/>
                  <a:pt x="92" y="76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77" y="123"/>
                  <a:pt x="77" y="123"/>
                  <a:pt x="77" y="123"/>
                </a:cubicBezTo>
                <a:cubicBezTo>
                  <a:pt x="28" y="74"/>
                  <a:pt x="28" y="74"/>
                  <a:pt x="28" y="74"/>
                </a:cubicBezTo>
                <a:cubicBezTo>
                  <a:pt x="24" y="70"/>
                  <a:pt x="18" y="70"/>
                  <a:pt x="14" y="74"/>
                </a:cubicBezTo>
                <a:cubicBezTo>
                  <a:pt x="10" y="78"/>
                  <a:pt x="10" y="84"/>
                  <a:pt x="14" y="88"/>
                </a:cubicBezTo>
                <a:cubicBezTo>
                  <a:pt x="64" y="138"/>
                  <a:pt x="64" y="138"/>
                  <a:pt x="64" y="138"/>
                </a:cubicBezTo>
                <a:cubicBezTo>
                  <a:pt x="65" y="139"/>
                  <a:pt x="66" y="140"/>
                  <a:pt x="67" y="140"/>
                </a:cubicBezTo>
                <a:cubicBezTo>
                  <a:pt x="114" y="161"/>
                  <a:pt x="114" y="161"/>
                  <a:pt x="114" y="161"/>
                </a:cubicBezTo>
                <a:cubicBezTo>
                  <a:pt x="71" y="161"/>
                  <a:pt x="71" y="161"/>
                  <a:pt x="71" y="161"/>
                </a:cubicBezTo>
                <a:cubicBezTo>
                  <a:pt x="68" y="161"/>
                  <a:pt x="65" y="162"/>
                  <a:pt x="63" y="165"/>
                </a:cubicBezTo>
                <a:cubicBezTo>
                  <a:pt x="3" y="245"/>
                  <a:pt x="3" y="245"/>
                  <a:pt x="3" y="245"/>
                </a:cubicBezTo>
                <a:cubicBezTo>
                  <a:pt x="0" y="249"/>
                  <a:pt x="1" y="256"/>
                  <a:pt x="5" y="259"/>
                </a:cubicBezTo>
                <a:cubicBezTo>
                  <a:pt x="9" y="262"/>
                  <a:pt x="16" y="261"/>
                  <a:pt x="19" y="257"/>
                </a:cubicBezTo>
                <a:cubicBezTo>
                  <a:pt x="76" y="181"/>
                  <a:pt x="76" y="181"/>
                  <a:pt x="76" y="181"/>
                </a:cubicBezTo>
                <a:cubicBezTo>
                  <a:pt x="123" y="181"/>
                  <a:pt x="123" y="181"/>
                  <a:pt x="123" y="181"/>
                </a:cubicBezTo>
                <a:cubicBezTo>
                  <a:pt x="86" y="202"/>
                  <a:pt x="86" y="202"/>
                  <a:pt x="86" y="202"/>
                </a:cubicBezTo>
                <a:cubicBezTo>
                  <a:pt x="84" y="204"/>
                  <a:pt x="82" y="206"/>
                  <a:pt x="81" y="208"/>
                </a:cubicBezTo>
                <a:cubicBezTo>
                  <a:pt x="41" y="348"/>
                  <a:pt x="41" y="348"/>
                  <a:pt x="41" y="348"/>
                </a:cubicBezTo>
                <a:cubicBezTo>
                  <a:pt x="40" y="354"/>
                  <a:pt x="43" y="359"/>
                  <a:pt x="48" y="361"/>
                </a:cubicBezTo>
                <a:cubicBezTo>
                  <a:pt x="49" y="361"/>
                  <a:pt x="50" y="361"/>
                  <a:pt x="51" y="361"/>
                </a:cubicBezTo>
                <a:cubicBezTo>
                  <a:pt x="55" y="361"/>
                  <a:pt x="59" y="358"/>
                  <a:pt x="61" y="354"/>
                </a:cubicBezTo>
                <a:cubicBezTo>
                  <a:pt x="99" y="218"/>
                  <a:pt x="99" y="218"/>
                  <a:pt x="99" y="218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7" y="198"/>
                  <a:pt x="150" y="204"/>
                  <a:pt x="154" y="209"/>
                </a:cubicBezTo>
                <a:cubicBezTo>
                  <a:pt x="134" y="222"/>
                  <a:pt x="120" y="249"/>
                  <a:pt x="120" y="281"/>
                </a:cubicBezTo>
                <a:cubicBezTo>
                  <a:pt x="120" y="325"/>
                  <a:pt x="147" y="361"/>
                  <a:pt x="180" y="361"/>
                </a:cubicBezTo>
                <a:cubicBezTo>
                  <a:pt x="214" y="361"/>
                  <a:pt x="241" y="325"/>
                  <a:pt x="241" y="281"/>
                </a:cubicBezTo>
                <a:cubicBezTo>
                  <a:pt x="241" y="249"/>
                  <a:pt x="227" y="222"/>
                  <a:pt x="206" y="209"/>
                </a:cubicBezTo>
                <a:cubicBezTo>
                  <a:pt x="210" y="204"/>
                  <a:pt x="214" y="198"/>
                  <a:pt x="216" y="192"/>
                </a:cubicBezTo>
                <a:cubicBezTo>
                  <a:pt x="262" y="218"/>
                  <a:pt x="262" y="218"/>
                  <a:pt x="262" y="218"/>
                </a:cubicBezTo>
                <a:cubicBezTo>
                  <a:pt x="301" y="354"/>
                  <a:pt x="301" y="354"/>
                  <a:pt x="301" y="354"/>
                </a:cubicBezTo>
                <a:cubicBezTo>
                  <a:pt x="303" y="358"/>
                  <a:pt x="307" y="361"/>
                  <a:pt x="311" y="361"/>
                </a:cubicBezTo>
                <a:cubicBezTo>
                  <a:pt x="312" y="361"/>
                  <a:pt x="313" y="361"/>
                  <a:pt x="314" y="361"/>
                </a:cubicBezTo>
                <a:cubicBezTo>
                  <a:pt x="319" y="359"/>
                  <a:pt x="322" y="354"/>
                  <a:pt x="321" y="348"/>
                </a:cubicBezTo>
                <a:cubicBezTo>
                  <a:pt x="281" y="209"/>
                  <a:pt x="281" y="209"/>
                  <a:pt x="281" y="209"/>
                </a:cubicBezTo>
                <a:cubicBezTo>
                  <a:pt x="280" y="206"/>
                  <a:pt x="278" y="204"/>
                  <a:pt x="276" y="203"/>
                </a:cubicBezTo>
                <a:cubicBezTo>
                  <a:pt x="238" y="181"/>
                  <a:pt x="238" y="181"/>
                  <a:pt x="238" y="181"/>
                </a:cubicBezTo>
                <a:cubicBezTo>
                  <a:pt x="286" y="181"/>
                  <a:pt x="286" y="181"/>
                  <a:pt x="286" y="181"/>
                </a:cubicBezTo>
                <a:cubicBezTo>
                  <a:pt x="343" y="257"/>
                  <a:pt x="343" y="257"/>
                  <a:pt x="343" y="257"/>
                </a:cubicBezTo>
                <a:cubicBezTo>
                  <a:pt x="346" y="261"/>
                  <a:pt x="353" y="262"/>
                  <a:pt x="357" y="259"/>
                </a:cubicBezTo>
                <a:cubicBezTo>
                  <a:pt x="361" y="256"/>
                  <a:pt x="362" y="249"/>
                  <a:pt x="359" y="245"/>
                </a:cubicBezTo>
                <a:lnTo>
                  <a:pt x="299" y="165"/>
                </a:lnTo>
                <a:close/>
                <a:moveTo>
                  <a:pt x="180" y="131"/>
                </a:moveTo>
                <a:cubicBezTo>
                  <a:pt x="190" y="131"/>
                  <a:pt x="201" y="145"/>
                  <a:pt x="201" y="166"/>
                </a:cubicBezTo>
                <a:cubicBezTo>
                  <a:pt x="201" y="187"/>
                  <a:pt x="190" y="201"/>
                  <a:pt x="180" y="201"/>
                </a:cubicBezTo>
                <a:cubicBezTo>
                  <a:pt x="171" y="201"/>
                  <a:pt x="160" y="187"/>
                  <a:pt x="160" y="166"/>
                </a:cubicBezTo>
                <a:cubicBezTo>
                  <a:pt x="160" y="145"/>
                  <a:pt x="171" y="131"/>
                  <a:pt x="180" y="131"/>
                </a:cubicBezTo>
                <a:close/>
                <a:moveTo>
                  <a:pt x="221" y="281"/>
                </a:moveTo>
                <a:cubicBezTo>
                  <a:pt x="221" y="314"/>
                  <a:pt x="202" y="341"/>
                  <a:pt x="180" y="341"/>
                </a:cubicBezTo>
                <a:cubicBezTo>
                  <a:pt x="158" y="341"/>
                  <a:pt x="140" y="314"/>
                  <a:pt x="140" y="281"/>
                </a:cubicBezTo>
                <a:cubicBezTo>
                  <a:pt x="140" y="248"/>
                  <a:pt x="158" y="221"/>
                  <a:pt x="180" y="221"/>
                </a:cubicBezTo>
                <a:cubicBezTo>
                  <a:pt x="202" y="221"/>
                  <a:pt x="221" y="248"/>
                  <a:pt x="221" y="281"/>
                </a:cubicBezTo>
                <a:close/>
              </a:path>
            </a:pathLst>
          </a:custGeom>
          <a:solidFill>
            <a:schemeClr val="tx1">
              <a:alpha val="66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="" xmlns:a16="http://schemas.microsoft.com/office/drawing/2014/main" id="{168F7EAE-A8C0-492C-84DB-74C3CB2C2611}"/>
              </a:ext>
            </a:extLst>
          </p:cNvPr>
          <p:cNvCxnSpPr/>
          <p:nvPr/>
        </p:nvCxnSpPr>
        <p:spPr>
          <a:xfrm>
            <a:off x="5339421" y="1039283"/>
            <a:ext cx="0" cy="597593"/>
          </a:xfrm>
          <a:prstGeom prst="line">
            <a:avLst/>
          </a:prstGeom>
          <a:ln w="12700">
            <a:solidFill>
              <a:schemeClr val="tx2">
                <a:alpha val="54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 useBgFill="1">
        <p:nvSpPr>
          <p:cNvPr id="36" name="Rectangle 35">
            <a:extLst>
              <a:ext uri="{FF2B5EF4-FFF2-40B4-BE49-F238E27FC236}">
                <a16:creationId xmlns="" xmlns:a16="http://schemas.microsoft.com/office/drawing/2014/main" id="{93F9D9DF-3AD2-4226-83D8-D1BB9459FEEB}"/>
              </a:ext>
            </a:extLst>
          </p:cNvPr>
          <p:cNvSpPr/>
          <p:nvPr/>
        </p:nvSpPr>
        <p:spPr>
          <a:xfrm>
            <a:off x="4917418" y="1588"/>
            <a:ext cx="1080278" cy="1021113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50" name="Group 349">
            <a:extLst>
              <a:ext uri="{FF2B5EF4-FFF2-40B4-BE49-F238E27FC236}">
                <a16:creationId xmlns="" xmlns:a16="http://schemas.microsoft.com/office/drawing/2014/main" id="{9977CD89-6E9A-4F1B-88E6-14674039A251}"/>
              </a:ext>
            </a:extLst>
          </p:cNvPr>
          <p:cNvGrpSpPr/>
          <p:nvPr/>
        </p:nvGrpSpPr>
        <p:grpSpPr>
          <a:xfrm>
            <a:off x="7882461" y="2401974"/>
            <a:ext cx="755154" cy="1367996"/>
            <a:chOff x="4125645" y="2912487"/>
            <a:chExt cx="523847" cy="744104"/>
          </a:xfrm>
        </p:grpSpPr>
        <p:grpSp>
          <p:nvGrpSpPr>
            <p:cNvPr id="351" name="Group 350">
              <a:extLst>
                <a:ext uri="{FF2B5EF4-FFF2-40B4-BE49-F238E27FC236}">
                  <a16:creationId xmlns="" xmlns:a16="http://schemas.microsoft.com/office/drawing/2014/main" id="{E630B48C-AEC7-47CF-86B4-EA5180D07F21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392" name="Rectangle 391">
                <a:extLst>
                  <a:ext uri="{FF2B5EF4-FFF2-40B4-BE49-F238E27FC236}">
                    <a16:creationId xmlns="" xmlns:a16="http://schemas.microsoft.com/office/drawing/2014/main" id="{96078E48-3D82-4472-96CC-8BEC3117CA60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93" name="Group 392">
                <a:extLst>
                  <a:ext uri="{FF2B5EF4-FFF2-40B4-BE49-F238E27FC236}">
                    <a16:creationId xmlns="" xmlns:a16="http://schemas.microsoft.com/office/drawing/2014/main" id="{F8E130F0-0213-4C9C-83F4-AB9963B26AB6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94" name="Straight Connector 393">
                  <a:extLst>
                    <a:ext uri="{FF2B5EF4-FFF2-40B4-BE49-F238E27FC236}">
                      <a16:creationId xmlns="" xmlns:a16="http://schemas.microsoft.com/office/drawing/2014/main" id="{CF456CBF-9DA7-49C3-9932-E6BDE983D3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="" xmlns:a16="http://schemas.microsoft.com/office/drawing/2014/main" id="{D10E1499-730D-4C8C-8125-099024953D2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="" xmlns:a16="http://schemas.microsoft.com/office/drawing/2014/main" id="{B56BC19F-D4D7-45F7-B207-18EF8A650728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7" name="Oval 396">
                    <a:extLst>
                      <a:ext uri="{FF2B5EF4-FFF2-40B4-BE49-F238E27FC236}">
                        <a16:creationId xmlns="" xmlns:a16="http://schemas.microsoft.com/office/drawing/2014/main" id="{F4D2D770-26A6-43CA-A241-A3E0608A9E7C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="" xmlns:a16="http://schemas.microsoft.com/office/drawing/2014/main" id="{39016116-1314-49D7-9540-D53A8021E38F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52" name="Group 351">
              <a:extLst>
                <a:ext uri="{FF2B5EF4-FFF2-40B4-BE49-F238E27FC236}">
                  <a16:creationId xmlns="" xmlns:a16="http://schemas.microsoft.com/office/drawing/2014/main" id="{E6AFE62F-B0ED-491F-B9C4-B033CAB02D39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385" name="Rectangle 384">
                <a:extLst>
                  <a:ext uri="{FF2B5EF4-FFF2-40B4-BE49-F238E27FC236}">
                    <a16:creationId xmlns="" xmlns:a16="http://schemas.microsoft.com/office/drawing/2014/main" id="{A864FFE6-AC10-4937-810D-D7C403A4504B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86" name="Group 385">
                <a:extLst>
                  <a:ext uri="{FF2B5EF4-FFF2-40B4-BE49-F238E27FC236}">
                    <a16:creationId xmlns="" xmlns:a16="http://schemas.microsoft.com/office/drawing/2014/main" id="{5A1BDF98-1EE9-4C16-AD6C-E8C5A1FDDBE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="" xmlns:a16="http://schemas.microsoft.com/office/drawing/2014/main" id="{B8830B79-751E-47DB-B946-4A6ECFC73A8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88" name="Group 387">
                  <a:extLst>
                    <a:ext uri="{FF2B5EF4-FFF2-40B4-BE49-F238E27FC236}">
                      <a16:creationId xmlns="" xmlns:a16="http://schemas.microsoft.com/office/drawing/2014/main" id="{1A0431F7-B8C3-4612-BBC4-C789A1ADF9B8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89" name="Oval 388">
                    <a:extLst>
                      <a:ext uri="{FF2B5EF4-FFF2-40B4-BE49-F238E27FC236}">
                        <a16:creationId xmlns="" xmlns:a16="http://schemas.microsoft.com/office/drawing/2014/main" id="{34F5243A-7D55-40BF-B1D4-6A41CBF56B0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0" name="Oval 389">
                    <a:extLst>
                      <a:ext uri="{FF2B5EF4-FFF2-40B4-BE49-F238E27FC236}">
                        <a16:creationId xmlns="" xmlns:a16="http://schemas.microsoft.com/office/drawing/2014/main" id="{077D3E2E-F890-433E-95D8-1D415C7797CE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="" xmlns:a16="http://schemas.microsoft.com/office/drawing/2014/main" id="{610E5DA4-4A1A-444C-815D-353A0645B797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53" name="Group 352">
              <a:extLst>
                <a:ext uri="{FF2B5EF4-FFF2-40B4-BE49-F238E27FC236}">
                  <a16:creationId xmlns="" xmlns:a16="http://schemas.microsoft.com/office/drawing/2014/main" id="{7B0C30FA-9BDA-4584-AA3C-851B4EBE48E5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378" name="Rectangle 377">
                <a:extLst>
                  <a:ext uri="{FF2B5EF4-FFF2-40B4-BE49-F238E27FC236}">
                    <a16:creationId xmlns="" xmlns:a16="http://schemas.microsoft.com/office/drawing/2014/main" id="{E050A924-2D96-4A08-AF86-45FAE1721740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79" name="Group 378">
                <a:extLst>
                  <a:ext uri="{FF2B5EF4-FFF2-40B4-BE49-F238E27FC236}">
                    <a16:creationId xmlns="" xmlns:a16="http://schemas.microsoft.com/office/drawing/2014/main" id="{A2FA14F3-2966-40E0-873B-1667370E8D24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80" name="Straight Connector 379">
                  <a:extLst>
                    <a:ext uri="{FF2B5EF4-FFF2-40B4-BE49-F238E27FC236}">
                      <a16:creationId xmlns="" xmlns:a16="http://schemas.microsoft.com/office/drawing/2014/main" id="{54B8148D-F941-41CB-AF27-4A90A56F29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81" name="Group 380">
                  <a:extLst>
                    <a:ext uri="{FF2B5EF4-FFF2-40B4-BE49-F238E27FC236}">
                      <a16:creationId xmlns="" xmlns:a16="http://schemas.microsoft.com/office/drawing/2014/main" id="{A79B55C7-CBD5-4D41-83D5-4D270BBFF7D0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82" name="Oval 381">
                    <a:extLst>
                      <a:ext uri="{FF2B5EF4-FFF2-40B4-BE49-F238E27FC236}">
                        <a16:creationId xmlns="" xmlns:a16="http://schemas.microsoft.com/office/drawing/2014/main" id="{6BF5BBAD-7806-42BE-BD36-CC2CC774C4DA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3" name="Oval 382">
                    <a:extLst>
                      <a:ext uri="{FF2B5EF4-FFF2-40B4-BE49-F238E27FC236}">
                        <a16:creationId xmlns="" xmlns:a16="http://schemas.microsoft.com/office/drawing/2014/main" id="{AA434BBF-7A92-44F7-B590-FF8BFD2BA32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84" name="Oval 383">
                    <a:extLst>
                      <a:ext uri="{FF2B5EF4-FFF2-40B4-BE49-F238E27FC236}">
                        <a16:creationId xmlns="" xmlns:a16="http://schemas.microsoft.com/office/drawing/2014/main" id="{B0FEFF6F-128D-4FA8-A274-5271C77D64C9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54" name="Group 353">
              <a:extLst>
                <a:ext uri="{FF2B5EF4-FFF2-40B4-BE49-F238E27FC236}">
                  <a16:creationId xmlns="" xmlns:a16="http://schemas.microsoft.com/office/drawing/2014/main" id="{84FA03D3-8C9A-42A0-B7EB-FA9B1A178126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371" name="Rectangle 370">
                <a:extLst>
                  <a:ext uri="{FF2B5EF4-FFF2-40B4-BE49-F238E27FC236}">
                    <a16:creationId xmlns="" xmlns:a16="http://schemas.microsoft.com/office/drawing/2014/main" id="{56837C14-EDAD-4453-97B5-D147EA90E5A3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72" name="Group 371">
                <a:extLst>
                  <a:ext uri="{FF2B5EF4-FFF2-40B4-BE49-F238E27FC236}">
                    <a16:creationId xmlns="" xmlns:a16="http://schemas.microsoft.com/office/drawing/2014/main" id="{EE9C51BF-65D5-485F-ACE6-738E47C74302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73" name="Straight Connector 372">
                  <a:extLst>
                    <a:ext uri="{FF2B5EF4-FFF2-40B4-BE49-F238E27FC236}">
                      <a16:creationId xmlns="" xmlns:a16="http://schemas.microsoft.com/office/drawing/2014/main" id="{1D7D8C6E-AE59-492B-9576-0BF03B83F4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4" name="Group 373">
                  <a:extLst>
                    <a:ext uri="{FF2B5EF4-FFF2-40B4-BE49-F238E27FC236}">
                      <a16:creationId xmlns="" xmlns:a16="http://schemas.microsoft.com/office/drawing/2014/main" id="{0925BA96-ED43-454A-BD35-409B86D652F6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75" name="Oval 374">
                    <a:extLst>
                      <a:ext uri="{FF2B5EF4-FFF2-40B4-BE49-F238E27FC236}">
                        <a16:creationId xmlns="" xmlns:a16="http://schemas.microsoft.com/office/drawing/2014/main" id="{230CA420-69E5-4BA9-95CA-9531003DE8C8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6" name="Oval 375">
                    <a:extLst>
                      <a:ext uri="{FF2B5EF4-FFF2-40B4-BE49-F238E27FC236}">
                        <a16:creationId xmlns="" xmlns:a16="http://schemas.microsoft.com/office/drawing/2014/main" id="{D77861D2-5BC5-42A4-82F9-8200FC2C8927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7" name="Oval 376">
                    <a:extLst>
                      <a:ext uri="{FF2B5EF4-FFF2-40B4-BE49-F238E27FC236}">
                        <a16:creationId xmlns="" xmlns:a16="http://schemas.microsoft.com/office/drawing/2014/main" id="{526F7EF8-BA2F-429E-9B9A-DBB85009C5D3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55" name="Group 354">
              <a:extLst>
                <a:ext uri="{FF2B5EF4-FFF2-40B4-BE49-F238E27FC236}">
                  <a16:creationId xmlns="" xmlns:a16="http://schemas.microsoft.com/office/drawing/2014/main" id="{FB89254D-387E-4AA2-A6FB-E5155F6B32C5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364" name="Rectangle 363">
                <a:extLst>
                  <a:ext uri="{FF2B5EF4-FFF2-40B4-BE49-F238E27FC236}">
                    <a16:creationId xmlns="" xmlns:a16="http://schemas.microsoft.com/office/drawing/2014/main" id="{8E5BCB51-2A04-49E5-8D96-D107C6789F2D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65" name="Group 364">
                <a:extLst>
                  <a:ext uri="{FF2B5EF4-FFF2-40B4-BE49-F238E27FC236}">
                    <a16:creationId xmlns="" xmlns:a16="http://schemas.microsoft.com/office/drawing/2014/main" id="{1E6727BA-F023-416F-A4A1-F42532BAAA5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66" name="Straight Connector 365">
                  <a:extLst>
                    <a:ext uri="{FF2B5EF4-FFF2-40B4-BE49-F238E27FC236}">
                      <a16:creationId xmlns="" xmlns:a16="http://schemas.microsoft.com/office/drawing/2014/main" id="{03579960-C418-43E5-9C8E-E62F3CAF6D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7" name="Group 366">
                  <a:extLst>
                    <a:ext uri="{FF2B5EF4-FFF2-40B4-BE49-F238E27FC236}">
                      <a16:creationId xmlns="" xmlns:a16="http://schemas.microsoft.com/office/drawing/2014/main" id="{022B9607-9076-4849-8F36-26CCB82B53C9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68" name="Oval 367">
                    <a:extLst>
                      <a:ext uri="{FF2B5EF4-FFF2-40B4-BE49-F238E27FC236}">
                        <a16:creationId xmlns="" xmlns:a16="http://schemas.microsoft.com/office/drawing/2014/main" id="{9AD6392E-0176-4FFD-9EEE-E6C0E46349DC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9" name="Oval 368">
                    <a:extLst>
                      <a:ext uri="{FF2B5EF4-FFF2-40B4-BE49-F238E27FC236}">
                        <a16:creationId xmlns="" xmlns:a16="http://schemas.microsoft.com/office/drawing/2014/main" id="{2C9C496B-7A95-496C-BEC1-6A20A1001201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70" name="Oval 369">
                    <a:extLst>
                      <a:ext uri="{FF2B5EF4-FFF2-40B4-BE49-F238E27FC236}">
                        <a16:creationId xmlns="" xmlns:a16="http://schemas.microsoft.com/office/drawing/2014/main" id="{9C7BF591-7042-4841-9438-F3A2B0102E97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56" name="Group 355">
              <a:extLst>
                <a:ext uri="{FF2B5EF4-FFF2-40B4-BE49-F238E27FC236}">
                  <a16:creationId xmlns="" xmlns:a16="http://schemas.microsoft.com/office/drawing/2014/main" id="{D0174396-9EBF-438E-A91A-0B1EE35262D7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357" name="Rectangle 356">
                <a:extLst>
                  <a:ext uri="{FF2B5EF4-FFF2-40B4-BE49-F238E27FC236}">
                    <a16:creationId xmlns="" xmlns:a16="http://schemas.microsoft.com/office/drawing/2014/main" id="{0BC9C183-DA6D-487D-93E2-3CFD0270828E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58" name="Group 357">
                <a:extLst>
                  <a:ext uri="{FF2B5EF4-FFF2-40B4-BE49-F238E27FC236}">
                    <a16:creationId xmlns="" xmlns:a16="http://schemas.microsoft.com/office/drawing/2014/main" id="{FAC5C6B4-5772-42A9-AE83-1FAE5BABB246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59" name="Straight Connector 358">
                  <a:extLst>
                    <a:ext uri="{FF2B5EF4-FFF2-40B4-BE49-F238E27FC236}">
                      <a16:creationId xmlns="" xmlns:a16="http://schemas.microsoft.com/office/drawing/2014/main" id="{BE9B834E-0375-48CD-A4E4-4DB2283D660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0" name="Group 359">
                  <a:extLst>
                    <a:ext uri="{FF2B5EF4-FFF2-40B4-BE49-F238E27FC236}">
                      <a16:creationId xmlns="" xmlns:a16="http://schemas.microsoft.com/office/drawing/2014/main" id="{CC854D08-0F8E-48D2-9823-D5307408D720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61" name="Oval 360">
                    <a:extLst>
                      <a:ext uri="{FF2B5EF4-FFF2-40B4-BE49-F238E27FC236}">
                        <a16:creationId xmlns="" xmlns:a16="http://schemas.microsoft.com/office/drawing/2014/main" id="{F9CC8651-7F40-43AB-AD81-AC7066BA6FF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2" name="Oval 361">
                    <a:extLst>
                      <a:ext uri="{FF2B5EF4-FFF2-40B4-BE49-F238E27FC236}">
                        <a16:creationId xmlns="" xmlns:a16="http://schemas.microsoft.com/office/drawing/2014/main" id="{17F361FC-7D4D-458C-AEFD-18053688C70A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63" name="Oval 362">
                    <a:extLst>
                      <a:ext uri="{FF2B5EF4-FFF2-40B4-BE49-F238E27FC236}">
                        <a16:creationId xmlns="" xmlns:a16="http://schemas.microsoft.com/office/drawing/2014/main" id="{22710B4D-EC25-4117-BA49-907F12C311A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448" name="Group 447">
            <a:extLst>
              <a:ext uri="{FF2B5EF4-FFF2-40B4-BE49-F238E27FC236}">
                <a16:creationId xmlns="" xmlns:a16="http://schemas.microsoft.com/office/drawing/2014/main" id="{C737D3C1-1173-484D-836A-096C9BAD1640}"/>
              </a:ext>
            </a:extLst>
          </p:cNvPr>
          <p:cNvGrpSpPr/>
          <p:nvPr/>
        </p:nvGrpSpPr>
        <p:grpSpPr>
          <a:xfrm>
            <a:off x="6896894" y="2401974"/>
            <a:ext cx="755154" cy="1367996"/>
            <a:chOff x="4125645" y="2912487"/>
            <a:chExt cx="523847" cy="744104"/>
          </a:xfrm>
        </p:grpSpPr>
        <p:grpSp>
          <p:nvGrpSpPr>
            <p:cNvPr id="449" name="Group 448">
              <a:extLst>
                <a:ext uri="{FF2B5EF4-FFF2-40B4-BE49-F238E27FC236}">
                  <a16:creationId xmlns="" xmlns:a16="http://schemas.microsoft.com/office/drawing/2014/main" id="{70AAEBBE-F6B0-411C-A275-645C7530CAF2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490" name="Rectangle 489">
                <a:extLst>
                  <a:ext uri="{FF2B5EF4-FFF2-40B4-BE49-F238E27FC236}">
                    <a16:creationId xmlns="" xmlns:a16="http://schemas.microsoft.com/office/drawing/2014/main" id="{86AA9CFB-63F2-4852-B9B7-E11C9BE1BC10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91" name="Group 490">
                <a:extLst>
                  <a:ext uri="{FF2B5EF4-FFF2-40B4-BE49-F238E27FC236}">
                    <a16:creationId xmlns="" xmlns:a16="http://schemas.microsoft.com/office/drawing/2014/main" id="{9E38F70F-B56F-443B-B4F9-8C6484F9EA37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92" name="Straight Connector 491">
                  <a:extLst>
                    <a:ext uri="{FF2B5EF4-FFF2-40B4-BE49-F238E27FC236}">
                      <a16:creationId xmlns="" xmlns:a16="http://schemas.microsoft.com/office/drawing/2014/main" id="{775FFC48-B697-4538-B573-18BC13F72C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93" name="Group 492">
                  <a:extLst>
                    <a:ext uri="{FF2B5EF4-FFF2-40B4-BE49-F238E27FC236}">
                      <a16:creationId xmlns="" xmlns:a16="http://schemas.microsoft.com/office/drawing/2014/main" id="{256E3E56-1FB8-497A-9C00-E6CB881BBD45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94" name="Oval 493">
                    <a:extLst>
                      <a:ext uri="{FF2B5EF4-FFF2-40B4-BE49-F238E27FC236}">
                        <a16:creationId xmlns="" xmlns:a16="http://schemas.microsoft.com/office/drawing/2014/main" id="{347FC522-74BA-4A21-8930-5A667F0958EE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5" name="Oval 494">
                    <a:extLst>
                      <a:ext uri="{FF2B5EF4-FFF2-40B4-BE49-F238E27FC236}">
                        <a16:creationId xmlns="" xmlns:a16="http://schemas.microsoft.com/office/drawing/2014/main" id="{0D4CC793-FB70-426D-9C91-F18EFD3007A5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6" name="Oval 495">
                    <a:extLst>
                      <a:ext uri="{FF2B5EF4-FFF2-40B4-BE49-F238E27FC236}">
                        <a16:creationId xmlns="" xmlns:a16="http://schemas.microsoft.com/office/drawing/2014/main" id="{1B9FE858-56A5-47EF-9EA3-C6709B27C8F2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50" name="Group 449">
              <a:extLst>
                <a:ext uri="{FF2B5EF4-FFF2-40B4-BE49-F238E27FC236}">
                  <a16:creationId xmlns="" xmlns:a16="http://schemas.microsoft.com/office/drawing/2014/main" id="{1B1DCB46-AD1E-4DEB-B2C2-5AC87E2B6325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483" name="Rectangle 482">
                <a:extLst>
                  <a:ext uri="{FF2B5EF4-FFF2-40B4-BE49-F238E27FC236}">
                    <a16:creationId xmlns="" xmlns:a16="http://schemas.microsoft.com/office/drawing/2014/main" id="{48972FA6-AD5A-448F-815C-1EC024C3FF7B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84" name="Group 483">
                <a:extLst>
                  <a:ext uri="{FF2B5EF4-FFF2-40B4-BE49-F238E27FC236}">
                    <a16:creationId xmlns="" xmlns:a16="http://schemas.microsoft.com/office/drawing/2014/main" id="{4E7651B2-3C01-4964-B187-528388D22C73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85" name="Straight Connector 484">
                  <a:extLst>
                    <a:ext uri="{FF2B5EF4-FFF2-40B4-BE49-F238E27FC236}">
                      <a16:creationId xmlns="" xmlns:a16="http://schemas.microsoft.com/office/drawing/2014/main" id="{5F8A103C-62F2-40CF-B8AC-AA93C89EBB2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86" name="Group 485">
                  <a:extLst>
                    <a:ext uri="{FF2B5EF4-FFF2-40B4-BE49-F238E27FC236}">
                      <a16:creationId xmlns="" xmlns:a16="http://schemas.microsoft.com/office/drawing/2014/main" id="{1F5E15B0-596F-44CD-9AFA-7C0518576D7E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87" name="Oval 486">
                    <a:extLst>
                      <a:ext uri="{FF2B5EF4-FFF2-40B4-BE49-F238E27FC236}">
                        <a16:creationId xmlns="" xmlns:a16="http://schemas.microsoft.com/office/drawing/2014/main" id="{4067B657-E5EE-4641-B156-BC4E8500FBF8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8" name="Oval 487">
                    <a:extLst>
                      <a:ext uri="{FF2B5EF4-FFF2-40B4-BE49-F238E27FC236}">
                        <a16:creationId xmlns="" xmlns:a16="http://schemas.microsoft.com/office/drawing/2014/main" id="{AD60B103-8C0F-49D9-946D-55E4736E4D5A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9" name="Oval 488">
                    <a:extLst>
                      <a:ext uri="{FF2B5EF4-FFF2-40B4-BE49-F238E27FC236}">
                        <a16:creationId xmlns="" xmlns:a16="http://schemas.microsoft.com/office/drawing/2014/main" id="{553FF889-6864-4BF9-832F-88DD464A8C13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51" name="Group 450">
              <a:extLst>
                <a:ext uri="{FF2B5EF4-FFF2-40B4-BE49-F238E27FC236}">
                  <a16:creationId xmlns="" xmlns:a16="http://schemas.microsoft.com/office/drawing/2014/main" id="{A3074D69-08D2-4FDA-B84D-43EBD548BA4E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476" name="Rectangle 475">
                <a:extLst>
                  <a:ext uri="{FF2B5EF4-FFF2-40B4-BE49-F238E27FC236}">
                    <a16:creationId xmlns="" xmlns:a16="http://schemas.microsoft.com/office/drawing/2014/main" id="{B549F6C3-9EFE-43CF-8E58-3B71D0CE0B6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77" name="Group 476">
                <a:extLst>
                  <a:ext uri="{FF2B5EF4-FFF2-40B4-BE49-F238E27FC236}">
                    <a16:creationId xmlns="" xmlns:a16="http://schemas.microsoft.com/office/drawing/2014/main" id="{86F79C0F-4162-4547-9E5F-18C89A0D0C62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78" name="Straight Connector 477">
                  <a:extLst>
                    <a:ext uri="{FF2B5EF4-FFF2-40B4-BE49-F238E27FC236}">
                      <a16:creationId xmlns="" xmlns:a16="http://schemas.microsoft.com/office/drawing/2014/main" id="{9020E912-C6F4-43FE-947A-4808FB1BBC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79" name="Group 478">
                  <a:extLst>
                    <a:ext uri="{FF2B5EF4-FFF2-40B4-BE49-F238E27FC236}">
                      <a16:creationId xmlns="" xmlns:a16="http://schemas.microsoft.com/office/drawing/2014/main" id="{04F8CF8B-D121-4EB9-9489-F8CCD3DBE0C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80" name="Oval 479">
                    <a:extLst>
                      <a:ext uri="{FF2B5EF4-FFF2-40B4-BE49-F238E27FC236}">
                        <a16:creationId xmlns="" xmlns:a16="http://schemas.microsoft.com/office/drawing/2014/main" id="{71C71139-BD7F-4373-B189-66B91FCD9CB2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="" xmlns:a16="http://schemas.microsoft.com/office/drawing/2014/main" id="{30B1EBC6-5822-464F-BAD8-88F891B4B59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2" name="Oval 481">
                    <a:extLst>
                      <a:ext uri="{FF2B5EF4-FFF2-40B4-BE49-F238E27FC236}">
                        <a16:creationId xmlns="" xmlns:a16="http://schemas.microsoft.com/office/drawing/2014/main" id="{AD1E2419-B2C5-428F-AF81-E52ED171A55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52" name="Group 451">
              <a:extLst>
                <a:ext uri="{FF2B5EF4-FFF2-40B4-BE49-F238E27FC236}">
                  <a16:creationId xmlns="" xmlns:a16="http://schemas.microsoft.com/office/drawing/2014/main" id="{7D9C0C58-A37B-4BCC-BDDF-7DBD0C27CB71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469" name="Rectangle 468">
                <a:extLst>
                  <a:ext uri="{FF2B5EF4-FFF2-40B4-BE49-F238E27FC236}">
                    <a16:creationId xmlns="" xmlns:a16="http://schemas.microsoft.com/office/drawing/2014/main" id="{38F8E2E5-AEE1-44F4-8E94-C37C31EF057B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70" name="Group 469">
                <a:extLst>
                  <a:ext uri="{FF2B5EF4-FFF2-40B4-BE49-F238E27FC236}">
                    <a16:creationId xmlns="" xmlns:a16="http://schemas.microsoft.com/office/drawing/2014/main" id="{B854F96A-2D46-4752-A4A9-42F850B57BD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="" xmlns:a16="http://schemas.microsoft.com/office/drawing/2014/main" id="{90FB060A-C31E-4158-A9F4-5EDC5D64C4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72" name="Group 471">
                  <a:extLst>
                    <a:ext uri="{FF2B5EF4-FFF2-40B4-BE49-F238E27FC236}">
                      <a16:creationId xmlns="" xmlns:a16="http://schemas.microsoft.com/office/drawing/2014/main" id="{8149B017-B274-4BFF-A2F2-57FD7090D25E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73" name="Oval 472">
                    <a:extLst>
                      <a:ext uri="{FF2B5EF4-FFF2-40B4-BE49-F238E27FC236}">
                        <a16:creationId xmlns="" xmlns:a16="http://schemas.microsoft.com/office/drawing/2014/main" id="{F11E9DA8-4C69-440C-B5BD-69C333B7E6BE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4" name="Oval 473">
                    <a:extLst>
                      <a:ext uri="{FF2B5EF4-FFF2-40B4-BE49-F238E27FC236}">
                        <a16:creationId xmlns="" xmlns:a16="http://schemas.microsoft.com/office/drawing/2014/main" id="{CA14EF8E-7D2B-4A1E-850D-890A4A4617AB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5" name="Oval 474">
                    <a:extLst>
                      <a:ext uri="{FF2B5EF4-FFF2-40B4-BE49-F238E27FC236}">
                        <a16:creationId xmlns="" xmlns:a16="http://schemas.microsoft.com/office/drawing/2014/main" id="{BB3B69AD-17C7-44AF-A597-7353AE2D440F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53" name="Group 452">
              <a:extLst>
                <a:ext uri="{FF2B5EF4-FFF2-40B4-BE49-F238E27FC236}">
                  <a16:creationId xmlns="" xmlns:a16="http://schemas.microsoft.com/office/drawing/2014/main" id="{71558EC3-836A-40A4-A3AF-DE4E792BCCE1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462" name="Rectangle 461">
                <a:extLst>
                  <a:ext uri="{FF2B5EF4-FFF2-40B4-BE49-F238E27FC236}">
                    <a16:creationId xmlns="" xmlns:a16="http://schemas.microsoft.com/office/drawing/2014/main" id="{A9977314-B82E-411C-8261-F4664104B32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63" name="Group 462">
                <a:extLst>
                  <a:ext uri="{FF2B5EF4-FFF2-40B4-BE49-F238E27FC236}">
                    <a16:creationId xmlns="" xmlns:a16="http://schemas.microsoft.com/office/drawing/2014/main" id="{B2714E65-9F2E-4A0E-A656-313C712D0602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64" name="Straight Connector 463">
                  <a:extLst>
                    <a:ext uri="{FF2B5EF4-FFF2-40B4-BE49-F238E27FC236}">
                      <a16:creationId xmlns="" xmlns:a16="http://schemas.microsoft.com/office/drawing/2014/main" id="{2B17F291-1467-4344-A523-6BB1A0A619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65" name="Group 464">
                  <a:extLst>
                    <a:ext uri="{FF2B5EF4-FFF2-40B4-BE49-F238E27FC236}">
                      <a16:creationId xmlns="" xmlns:a16="http://schemas.microsoft.com/office/drawing/2014/main" id="{3BD84522-A2E8-41E6-AC4D-1B7B8135666C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66" name="Oval 465">
                    <a:extLst>
                      <a:ext uri="{FF2B5EF4-FFF2-40B4-BE49-F238E27FC236}">
                        <a16:creationId xmlns="" xmlns:a16="http://schemas.microsoft.com/office/drawing/2014/main" id="{D82DAD9B-DEB1-46FC-A368-34CCAE6D183C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7" name="Oval 466">
                    <a:extLst>
                      <a:ext uri="{FF2B5EF4-FFF2-40B4-BE49-F238E27FC236}">
                        <a16:creationId xmlns="" xmlns:a16="http://schemas.microsoft.com/office/drawing/2014/main" id="{ECD629C7-2E3F-4ED6-A915-24F4EBB9B328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8" name="Oval 467">
                    <a:extLst>
                      <a:ext uri="{FF2B5EF4-FFF2-40B4-BE49-F238E27FC236}">
                        <a16:creationId xmlns="" xmlns:a16="http://schemas.microsoft.com/office/drawing/2014/main" id="{9ACD341E-AE67-4334-8A09-3AE6106E06E5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54" name="Group 453">
              <a:extLst>
                <a:ext uri="{FF2B5EF4-FFF2-40B4-BE49-F238E27FC236}">
                  <a16:creationId xmlns="" xmlns:a16="http://schemas.microsoft.com/office/drawing/2014/main" id="{411C5B2F-D3EE-4AB1-B836-26B1E1BC6406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455" name="Rectangle 454">
                <a:extLst>
                  <a:ext uri="{FF2B5EF4-FFF2-40B4-BE49-F238E27FC236}">
                    <a16:creationId xmlns="" xmlns:a16="http://schemas.microsoft.com/office/drawing/2014/main" id="{431D4877-C792-472A-B365-F04D04E07055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56" name="Group 455">
                <a:extLst>
                  <a:ext uri="{FF2B5EF4-FFF2-40B4-BE49-F238E27FC236}">
                    <a16:creationId xmlns="" xmlns:a16="http://schemas.microsoft.com/office/drawing/2014/main" id="{3A9510A9-579B-44E6-9083-7A495AA3BF6A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57" name="Straight Connector 456">
                  <a:extLst>
                    <a:ext uri="{FF2B5EF4-FFF2-40B4-BE49-F238E27FC236}">
                      <a16:creationId xmlns="" xmlns:a16="http://schemas.microsoft.com/office/drawing/2014/main" id="{494F7297-3950-4333-8C3C-9D8721CE02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58" name="Group 457">
                  <a:extLst>
                    <a:ext uri="{FF2B5EF4-FFF2-40B4-BE49-F238E27FC236}">
                      <a16:creationId xmlns="" xmlns:a16="http://schemas.microsoft.com/office/drawing/2014/main" id="{2B179D01-A970-48C9-A284-1D349A091A59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59" name="Oval 458">
                    <a:extLst>
                      <a:ext uri="{FF2B5EF4-FFF2-40B4-BE49-F238E27FC236}">
                        <a16:creationId xmlns="" xmlns:a16="http://schemas.microsoft.com/office/drawing/2014/main" id="{221BA2E2-5673-45D0-9D27-CFC5AA0DBE8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0" name="Oval 459">
                    <a:extLst>
                      <a:ext uri="{FF2B5EF4-FFF2-40B4-BE49-F238E27FC236}">
                        <a16:creationId xmlns="" xmlns:a16="http://schemas.microsoft.com/office/drawing/2014/main" id="{0540C9F1-29A4-4C7C-BE9D-CD0E11CBF215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1" name="Oval 460">
                    <a:extLst>
                      <a:ext uri="{FF2B5EF4-FFF2-40B4-BE49-F238E27FC236}">
                        <a16:creationId xmlns="" xmlns:a16="http://schemas.microsoft.com/office/drawing/2014/main" id="{4B53A9BD-6444-4921-810C-29D5E0A907FC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546" name="Group 545">
            <a:extLst>
              <a:ext uri="{FF2B5EF4-FFF2-40B4-BE49-F238E27FC236}">
                <a16:creationId xmlns="" xmlns:a16="http://schemas.microsoft.com/office/drawing/2014/main" id="{C721C98A-812F-4028-9892-A035A0D34FBA}"/>
              </a:ext>
            </a:extLst>
          </p:cNvPr>
          <p:cNvGrpSpPr/>
          <p:nvPr/>
        </p:nvGrpSpPr>
        <p:grpSpPr>
          <a:xfrm>
            <a:off x="4925758" y="2401974"/>
            <a:ext cx="755154" cy="1367996"/>
            <a:chOff x="4125645" y="2912487"/>
            <a:chExt cx="523847" cy="744104"/>
          </a:xfrm>
        </p:grpSpPr>
        <p:grpSp>
          <p:nvGrpSpPr>
            <p:cNvPr id="547" name="Group 546">
              <a:extLst>
                <a:ext uri="{FF2B5EF4-FFF2-40B4-BE49-F238E27FC236}">
                  <a16:creationId xmlns="" xmlns:a16="http://schemas.microsoft.com/office/drawing/2014/main" id="{00ABBC7B-6C0C-4E48-AFEC-32C648D62ED3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588" name="Rectangle 587">
                <a:extLst>
                  <a:ext uri="{FF2B5EF4-FFF2-40B4-BE49-F238E27FC236}">
                    <a16:creationId xmlns="" xmlns:a16="http://schemas.microsoft.com/office/drawing/2014/main" id="{4CE7CADF-F033-4725-A968-E852C852BFF6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89" name="Group 588">
                <a:extLst>
                  <a:ext uri="{FF2B5EF4-FFF2-40B4-BE49-F238E27FC236}">
                    <a16:creationId xmlns="" xmlns:a16="http://schemas.microsoft.com/office/drawing/2014/main" id="{C8E5B157-7920-4E75-B445-5CF0DC4FAB7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590" name="Straight Connector 589">
                  <a:extLst>
                    <a:ext uri="{FF2B5EF4-FFF2-40B4-BE49-F238E27FC236}">
                      <a16:creationId xmlns="" xmlns:a16="http://schemas.microsoft.com/office/drawing/2014/main" id="{C04EADC6-ECD3-4002-ADCF-D1BAE387D4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91" name="Group 590">
                  <a:extLst>
                    <a:ext uri="{FF2B5EF4-FFF2-40B4-BE49-F238E27FC236}">
                      <a16:creationId xmlns="" xmlns:a16="http://schemas.microsoft.com/office/drawing/2014/main" id="{49520226-EBC7-48BA-9CB4-090E76D8741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592" name="Oval 591">
                    <a:extLst>
                      <a:ext uri="{FF2B5EF4-FFF2-40B4-BE49-F238E27FC236}">
                        <a16:creationId xmlns="" xmlns:a16="http://schemas.microsoft.com/office/drawing/2014/main" id="{ABD849FB-D41B-451A-AA12-5CFBF089695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3" name="Oval 592">
                    <a:extLst>
                      <a:ext uri="{FF2B5EF4-FFF2-40B4-BE49-F238E27FC236}">
                        <a16:creationId xmlns="" xmlns:a16="http://schemas.microsoft.com/office/drawing/2014/main" id="{1C885803-0D8B-4736-9325-558D393041FD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4" name="Oval 593">
                    <a:extLst>
                      <a:ext uri="{FF2B5EF4-FFF2-40B4-BE49-F238E27FC236}">
                        <a16:creationId xmlns="" xmlns:a16="http://schemas.microsoft.com/office/drawing/2014/main" id="{BFBDFA5F-A6BA-4BD0-B16D-FA9B1746D88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48" name="Group 547">
              <a:extLst>
                <a:ext uri="{FF2B5EF4-FFF2-40B4-BE49-F238E27FC236}">
                  <a16:creationId xmlns="" xmlns:a16="http://schemas.microsoft.com/office/drawing/2014/main" id="{98C1421C-5A48-41D0-96D4-1F91D4DAC836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581" name="Rectangle 580">
                <a:extLst>
                  <a:ext uri="{FF2B5EF4-FFF2-40B4-BE49-F238E27FC236}">
                    <a16:creationId xmlns="" xmlns:a16="http://schemas.microsoft.com/office/drawing/2014/main" id="{416389CF-714A-4D9A-8E6F-2EB020291283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82" name="Group 581">
                <a:extLst>
                  <a:ext uri="{FF2B5EF4-FFF2-40B4-BE49-F238E27FC236}">
                    <a16:creationId xmlns="" xmlns:a16="http://schemas.microsoft.com/office/drawing/2014/main" id="{6027F356-C339-45DA-BD63-94C62F565193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583" name="Straight Connector 582">
                  <a:extLst>
                    <a:ext uri="{FF2B5EF4-FFF2-40B4-BE49-F238E27FC236}">
                      <a16:creationId xmlns="" xmlns:a16="http://schemas.microsoft.com/office/drawing/2014/main" id="{8750AB8A-5206-4803-ADA2-436E01734F2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84" name="Group 583">
                  <a:extLst>
                    <a:ext uri="{FF2B5EF4-FFF2-40B4-BE49-F238E27FC236}">
                      <a16:creationId xmlns="" xmlns:a16="http://schemas.microsoft.com/office/drawing/2014/main" id="{FE9CE7BC-1A9E-46E5-8A0D-42C562BCE7BB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585" name="Oval 584">
                    <a:extLst>
                      <a:ext uri="{FF2B5EF4-FFF2-40B4-BE49-F238E27FC236}">
                        <a16:creationId xmlns="" xmlns:a16="http://schemas.microsoft.com/office/drawing/2014/main" id="{9B91E832-BFBF-43FC-85C4-44EE321ECC5E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6" name="Oval 585">
                    <a:extLst>
                      <a:ext uri="{FF2B5EF4-FFF2-40B4-BE49-F238E27FC236}">
                        <a16:creationId xmlns="" xmlns:a16="http://schemas.microsoft.com/office/drawing/2014/main" id="{895D865D-FF2F-41BA-AB59-1636B1CC002B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7" name="Oval 586">
                    <a:extLst>
                      <a:ext uri="{FF2B5EF4-FFF2-40B4-BE49-F238E27FC236}">
                        <a16:creationId xmlns="" xmlns:a16="http://schemas.microsoft.com/office/drawing/2014/main" id="{DF7489E9-2715-4B0B-873A-574309DAF7D5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49" name="Group 548">
              <a:extLst>
                <a:ext uri="{FF2B5EF4-FFF2-40B4-BE49-F238E27FC236}">
                  <a16:creationId xmlns="" xmlns:a16="http://schemas.microsoft.com/office/drawing/2014/main" id="{4B616161-69F4-4F9C-8E32-8B0345A0A86C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574" name="Rectangle 573">
                <a:extLst>
                  <a:ext uri="{FF2B5EF4-FFF2-40B4-BE49-F238E27FC236}">
                    <a16:creationId xmlns="" xmlns:a16="http://schemas.microsoft.com/office/drawing/2014/main" id="{553772F3-63D4-495C-9244-4E2BD848371E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75" name="Group 574">
                <a:extLst>
                  <a:ext uri="{FF2B5EF4-FFF2-40B4-BE49-F238E27FC236}">
                    <a16:creationId xmlns="" xmlns:a16="http://schemas.microsoft.com/office/drawing/2014/main" id="{4BCACE7D-F171-41ED-8468-C56ABD83C76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576" name="Straight Connector 575">
                  <a:extLst>
                    <a:ext uri="{FF2B5EF4-FFF2-40B4-BE49-F238E27FC236}">
                      <a16:creationId xmlns="" xmlns:a16="http://schemas.microsoft.com/office/drawing/2014/main" id="{59D1E1AE-E01C-4A00-BF98-1C17202A2A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77" name="Group 576">
                  <a:extLst>
                    <a:ext uri="{FF2B5EF4-FFF2-40B4-BE49-F238E27FC236}">
                      <a16:creationId xmlns="" xmlns:a16="http://schemas.microsoft.com/office/drawing/2014/main" id="{943C03EB-AF1D-4E67-BF63-910FEBA764EE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578" name="Oval 577">
                    <a:extLst>
                      <a:ext uri="{FF2B5EF4-FFF2-40B4-BE49-F238E27FC236}">
                        <a16:creationId xmlns="" xmlns:a16="http://schemas.microsoft.com/office/drawing/2014/main" id="{AEF1C12B-84D6-4588-AEDF-549982E82FF5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9" name="Oval 578">
                    <a:extLst>
                      <a:ext uri="{FF2B5EF4-FFF2-40B4-BE49-F238E27FC236}">
                        <a16:creationId xmlns="" xmlns:a16="http://schemas.microsoft.com/office/drawing/2014/main" id="{3BE209A3-1BDA-4ACF-8181-FA0896C3C7D1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80" name="Oval 579">
                    <a:extLst>
                      <a:ext uri="{FF2B5EF4-FFF2-40B4-BE49-F238E27FC236}">
                        <a16:creationId xmlns="" xmlns:a16="http://schemas.microsoft.com/office/drawing/2014/main" id="{47EBC329-0705-4BFB-9D90-14B0DF1837E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50" name="Group 549">
              <a:extLst>
                <a:ext uri="{FF2B5EF4-FFF2-40B4-BE49-F238E27FC236}">
                  <a16:creationId xmlns="" xmlns:a16="http://schemas.microsoft.com/office/drawing/2014/main" id="{CE5EFAE6-5B05-40EC-AC67-BD01F4AE7AF8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567" name="Rectangle 566">
                <a:extLst>
                  <a:ext uri="{FF2B5EF4-FFF2-40B4-BE49-F238E27FC236}">
                    <a16:creationId xmlns="" xmlns:a16="http://schemas.microsoft.com/office/drawing/2014/main" id="{426F45B1-570A-4292-8BFA-3DF780022B77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68" name="Group 567">
                <a:extLst>
                  <a:ext uri="{FF2B5EF4-FFF2-40B4-BE49-F238E27FC236}">
                    <a16:creationId xmlns="" xmlns:a16="http://schemas.microsoft.com/office/drawing/2014/main" id="{62E4290E-1CE2-4BF5-A870-EE0DC5944188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569" name="Straight Connector 568">
                  <a:extLst>
                    <a:ext uri="{FF2B5EF4-FFF2-40B4-BE49-F238E27FC236}">
                      <a16:creationId xmlns="" xmlns:a16="http://schemas.microsoft.com/office/drawing/2014/main" id="{0B160793-03C4-480A-BA28-34BD8F0E81D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70" name="Group 569">
                  <a:extLst>
                    <a:ext uri="{FF2B5EF4-FFF2-40B4-BE49-F238E27FC236}">
                      <a16:creationId xmlns="" xmlns:a16="http://schemas.microsoft.com/office/drawing/2014/main" id="{2502F6A1-AAE2-4E1E-924D-B327FC06C2DB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571" name="Oval 570">
                    <a:extLst>
                      <a:ext uri="{FF2B5EF4-FFF2-40B4-BE49-F238E27FC236}">
                        <a16:creationId xmlns="" xmlns:a16="http://schemas.microsoft.com/office/drawing/2014/main" id="{A3F37682-AACC-4266-BD5E-61E8C6221536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2" name="Oval 571">
                    <a:extLst>
                      <a:ext uri="{FF2B5EF4-FFF2-40B4-BE49-F238E27FC236}">
                        <a16:creationId xmlns="" xmlns:a16="http://schemas.microsoft.com/office/drawing/2014/main" id="{C1EAB312-DC33-44CD-B5D4-1AA37311ACF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3" name="Oval 572">
                    <a:extLst>
                      <a:ext uri="{FF2B5EF4-FFF2-40B4-BE49-F238E27FC236}">
                        <a16:creationId xmlns="" xmlns:a16="http://schemas.microsoft.com/office/drawing/2014/main" id="{AA13DEAD-2F8C-452A-A27C-35450F33A502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51" name="Group 550">
              <a:extLst>
                <a:ext uri="{FF2B5EF4-FFF2-40B4-BE49-F238E27FC236}">
                  <a16:creationId xmlns="" xmlns:a16="http://schemas.microsoft.com/office/drawing/2014/main" id="{C1BBC213-1622-4067-BD9C-55A02B2A3B9F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560" name="Rectangle 559">
                <a:extLst>
                  <a:ext uri="{FF2B5EF4-FFF2-40B4-BE49-F238E27FC236}">
                    <a16:creationId xmlns="" xmlns:a16="http://schemas.microsoft.com/office/drawing/2014/main" id="{DAE78CD0-8826-40D8-B452-8D39743516C8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61" name="Group 560">
                <a:extLst>
                  <a:ext uri="{FF2B5EF4-FFF2-40B4-BE49-F238E27FC236}">
                    <a16:creationId xmlns="" xmlns:a16="http://schemas.microsoft.com/office/drawing/2014/main" id="{D0278230-2EE0-4EF9-ABFD-2C0534C2450F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562" name="Straight Connector 561">
                  <a:extLst>
                    <a:ext uri="{FF2B5EF4-FFF2-40B4-BE49-F238E27FC236}">
                      <a16:creationId xmlns="" xmlns:a16="http://schemas.microsoft.com/office/drawing/2014/main" id="{15BC0BCF-BBE6-4D75-8031-33BA7A059D8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63" name="Group 562">
                  <a:extLst>
                    <a:ext uri="{FF2B5EF4-FFF2-40B4-BE49-F238E27FC236}">
                      <a16:creationId xmlns="" xmlns:a16="http://schemas.microsoft.com/office/drawing/2014/main" id="{27FB1769-D986-4C03-8086-C1DAFF28F339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564" name="Oval 563">
                    <a:extLst>
                      <a:ext uri="{FF2B5EF4-FFF2-40B4-BE49-F238E27FC236}">
                        <a16:creationId xmlns="" xmlns:a16="http://schemas.microsoft.com/office/drawing/2014/main" id="{E2A5767E-E43C-4086-A64C-BBD6D870EBB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5" name="Oval 564">
                    <a:extLst>
                      <a:ext uri="{FF2B5EF4-FFF2-40B4-BE49-F238E27FC236}">
                        <a16:creationId xmlns="" xmlns:a16="http://schemas.microsoft.com/office/drawing/2014/main" id="{C1F89E72-65F8-495E-BF33-52E4D72BE3A4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6" name="Oval 565">
                    <a:extLst>
                      <a:ext uri="{FF2B5EF4-FFF2-40B4-BE49-F238E27FC236}">
                        <a16:creationId xmlns="" xmlns:a16="http://schemas.microsoft.com/office/drawing/2014/main" id="{9B16D391-1D90-426E-AF0F-29C7678DDDD7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52" name="Group 551">
              <a:extLst>
                <a:ext uri="{FF2B5EF4-FFF2-40B4-BE49-F238E27FC236}">
                  <a16:creationId xmlns="" xmlns:a16="http://schemas.microsoft.com/office/drawing/2014/main" id="{9036F4E5-474F-483D-B219-CFD80FDFEFEF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553" name="Rectangle 552">
                <a:extLst>
                  <a:ext uri="{FF2B5EF4-FFF2-40B4-BE49-F238E27FC236}">
                    <a16:creationId xmlns="" xmlns:a16="http://schemas.microsoft.com/office/drawing/2014/main" id="{03B1A2DD-4E23-47D9-B3B6-9ACDBDAA299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54" name="Group 553">
                <a:extLst>
                  <a:ext uri="{FF2B5EF4-FFF2-40B4-BE49-F238E27FC236}">
                    <a16:creationId xmlns="" xmlns:a16="http://schemas.microsoft.com/office/drawing/2014/main" id="{8CED02F9-2F6D-497B-89E0-DB247600B95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555" name="Straight Connector 554">
                  <a:extLst>
                    <a:ext uri="{FF2B5EF4-FFF2-40B4-BE49-F238E27FC236}">
                      <a16:creationId xmlns="" xmlns:a16="http://schemas.microsoft.com/office/drawing/2014/main" id="{5613E2DB-39F1-40D2-939B-39B94ED123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56" name="Group 555">
                  <a:extLst>
                    <a:ext uri="{FF2B5EF4-FFF2-40B4-BE49-F238E27FC236}">
                      <a16:creationId xmlns="" xmlns:a16="http://schemas.microsoft.com/office/drawing/2014/main" id="{A68C63BD-46B6-441D-8B06-240AA39A12FD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557" name="Oval 556">
                    <a:extLst>
                      <a:ext uri="{FF2B5EF4-FFF2-40B4-BE49-F238E27FC236}">
                        <a16:creationId xmlns="" xmlns:a16="http://schemas.microsoft.com/office/drawing/2014/main" id="{D2F60E06-13AE-4E85-9CF8-615B9CFC7E0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8" name="Oval 557">
                    <a:extLst>
                      <a:ext uri="{FF2B5EF4-FFF2-40B4-BE49-F238E27FC236}">
                        <a16:creationId xmlns="" xmlns:a16="http://schemas.microsoft.com/office/drawing/2014/main" id="{9118F7D7-D949-47E5-9814-814EB2BA33A7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9" name="Oval 558">
                    <a:extLst>
                      <a:ext uri="{FF2B5EF4-FFF2-40B4-BE49-F238E27FC236}">
                        <a16:creationId xmlns="" xmlns:a16="http://schemas.microsoft.com/office/drawing/2014/main" id="{A7579E88-A282-45F0-AF38-00196B651E5F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595" name="Group 594">
            <a:extLst>
              <a:ext uri="{FF2B5EF4-FFF2-40B4-BE49-F238E27FC236}">
                <a16:creationId xmlns="" xmlns:a16="http://schemas.microsoft.com/office/drawing/2014/main" id="{739DE2F6-4B21-4202-9D0F-FFAE8A83CB32}"/>
              </a:ext>
            </a:extLst>
          </p:cNvPr>
          <p:cNvGrpSpPr/>
          <p:nvPr/>
        </p:nvGrpSpPr>
        <p:grpSpPr>
          <a:xfrm>
            <a:off x="5911326" y="2401974"/>
            <a:ext cx="755154" cy="1367996"/>
            <a:chOff x="4125645" y="2912487"/>
            <a:chExt cx="523847" cy="744104"/>
          </a:xfrm>
        </p:grpSpPr>
        <p:grpSp>
          <p:nvGrpSpPr>
            <p:cNvPr id="596" name="Group 595">
              <a:extLst>
                <a:ext uri="{FF2B5EF4-FFF2-40B4-BE49-F238E27FC236}">
                  <a16:creationId xmlns="" xmlns:a16="http://schemas.microsoft.com/office/drawing/2014/main" id="{5F6FA0BB-EB80-4E1C-A239-A6C9EF5AAD33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637" name="Rectangle 636">
                <a:extLst>
                  <a:ext uri="{FF2B5EF4-FFF2-40B4-BE49-F238E27FC236}">
                    <a16:creationId xmlns="" xmlns:a16="http://schemas.microsoft.com/office/drawing/2014/main" id="{1F4DFCE8-007D-4B42-A08E-B56848603E2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8" name="Group 637">
                <a:extLst>
                  <a:ext uri="{FF2B5EF4-FFF2-40B4-BE49-F238E27FC236}">
                    <a16:creationId xmlns="" xmlns:a16="http://schemas.microsoft.com/office/drawing/2014/main" id="{15B85AE4-3520-48D5-858F-C2368D2C68A2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639" name="Straight Connector 638">
                  <a:extLst>
                    <a:ext uri="{FF2B5EF4-FFF2-40B4-BE49-F238E27FC236}">
                      <a16:creationId xmlns="" xmlns:a16="http://schemas.microsoft.com/office/drawing/2014/main" id="{AA499D3F-078C-482B-9FB0-24DD77BAAA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40" name="Group 639">
                  <a:extLst>
                    <a:ext uri="{FF2B5EF4-FFF2-40B4-BE49-F238E27FC236}">
                      <a16:creationId xmlns="" xmlns:a16="http://schemas.microsoft.com/office/drawing/2014/main" id="{8471D716-4BE2-4CF3-A874-54B827212705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641" name="Oval 640">
                    <a:extLst>
                      <a:ext uri="{FF2B5EF4-FFF2-40B4-BE49-F238E27FC236}">
                        <a16:creationId xmlns="" xmlns:a16="http://schemas.microsoft.com/office/drawing/2014/main" id="{522F51D2-518F-42A6-9A02-3F9E066E519B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42" name="Oval 641">
                    <a:extLst>
                      <a:ext uri="{FF2B5EF4-FFF2-40B4-BE49-F238E27FC236}">
                        <a16:creationId xmlns="" xmlns:a16="http://schemas.microsoft.com/office/drawing/2014/main" id="{67153D40-C4EC-40B5-BF28-4B6F5DE7670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43" name="Oval 642">
                    <a:extLst>
                      <a:ext uri="{FF2B5EF4-FFF2-40B4-BE49-F238E27FC236}">
                        <a16:creationId xmlns="" xmlns:a16="http://schemas.microsoft.com/office/drawing/2014/main" id="{4F38238E-53C1-4103-B30B-A7EE153D875A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97" name="Group 596">
              <a:extLst>
                <a:ext uri="{FF2B5EF4-FFF2-40B4-BE49-F238E27FC236}">
                  <a16:creationId xmlns="" xmlns:a16="http://schemas.microsoft.com/office/drawing/2014/main" id="{919DE82A-40EB-4F74-9B2B-83D3FA2962A5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630" name="Rectangle 629">
                <a:extLst>
                  <a:ext uri="{FF2B5EF4-FFF2-40B4-BE49-F238E27FC236}">
                    <a16:creationId xmlns="" xmlns:a16="http://schemas.microsoft.com/office/drawing/2014/main" id="{9915A58C-49C2-4DAA-9BDC-377A4A708B6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1" name="Group 630">
                <a:extLst>
                  <a:ext uri="{FF2B5EF4-FFF2-40B4-BE49-F238E27FC236}">
                    <a16:creationId xmlns="" xmlns:a16="http://schemas.microsoft.com/office/drawing/2014/main" id="{45D320E0-6511-449B-B3CD-A0E52F33FD70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632" name="Straight Connector 631">
                  <a:extLst>
                    <a:ext uri="{FF2B5EF4-FFF2-40B4-BE49-F238E27FC236}">
                      <a16:creationId xmlns="" xmlns:a16="http://schemas.microsoft.com/office/drawing/2014/main" id="{B6AE69CB-DD69-4B5D-A7A3-A0E6943D7D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33" name="Group 632">
                  <a:extLst>
                    <a:ext uri="{FF2B5EF4-FFF2-40B4-BE49-F238E27FC236}">
                      <a16:creationId xmlns="" xmlns:a16="http://schemas.microsoft.com/office/drawing/2014/main" id="{7C3DADB7-B56B-451D-86DB-16AA92D686C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634" name="Oval 633">
                    <a:extLst>
                      <a:ext uri="{FF2B5EF4-FFF2-40B4-BE49-F238E27FC236}">
                        <a16:creationId xmlns="" xmlns:a16="http://schemas.microsoft.com/office/drawing/2014/main" id="{70C3C8E7-0227-4415-A0E3-B16EE2B56C74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35" name="Oval 634">
                    <a:extLst>
                      <a:ext uri="{FF2B5EF4-FFF2-40B4-BE49-F238E27FC236}">
                        <a16:creationId xmlns="" xmlns:a16="http://schemas.microsoft.com/office/drawing/2014/main" id="{8E19F422-443B-40AE-8331-BFA27CC4297C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36" name="Oval 635">
                    <a:extLst>
                      <a:ext uri="{FF2B5EF4-FFF2-40B4-BE49-F238E27FC236}">
                        <a16:creationId xmlns="" xmlns:a16="http://schemas.microsoft.com/office/drawing/2014/main" id="{57243BAB-CC27-4E6E-8831-351AE062DA20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98" name="Group 597">
              <a:extLst>
                <a:ext uri="{FF2B5EF4-FFF2-40B4-BE49-F238E27FC236}">
                  <a16:creationId xmlns="" xmlns:a16="http://schemas.microsoft.com/office/drawing/2014/main" id="{6A8B0174-A559-456F-A892-1349F90656BF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623" name="Rectangle 622">
                <a:extLst>
                  <a:ext uri="{FF2B5EF4-FFF2-40B4-BE49-F238E27FC236}">
                    <a16:creationId xmlns="" xmlns:a16="http://schemas.microsoft.com/office/drawing/2014/main" id="{9DFCB7F8-D3A7-4287-940E-7B844704EBF5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24" name="Group 623">
                <a:extLst>
                  <a:ext uri="{FF2B5EF4-FFF2-40B4-BE49-F238E27FC236}">
                    <a16:creationId xmlns="" xmlns:a16="http://schemas.microsoft.com/office/drawing/2014/main" id="{44F5B5EC-10B7-494E-934F-389E463AEBC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625" name="Straight Connector 624">
                  <a:extLst>
                    <a:ext uri="{FF2B5EF4-FFF2-40B4-BE49-F238E27FC236}">
                      <a16:creationId xmlns="" xmlns:a16="http://schemas.microsoft.com/office/drawing/2014/main" id="{C09E815B-492A-40BF-913A-FC2D01CE4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26" name="Group 625">
                  <a:extLst>
                    <a:ext uri="{FF2B5EF4-FFF2-40B4-BE49-F238E27FC236}">
                      <a16:creationId xmlns="" xmlns:a16="http://schemas.microsoft.com/office/drawing/2014/main" id="{5DF9E9F7-660C-40DA-9334-66A582A3F846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627" name="Oval 626">
                    <a:extLst>
                      <a:ext uri="{FF2B5EF4-FFF2-40B4-BE49-F238E27FC236}">
                        <a16:creationId xmlns="" xmlns:a16="http://schemas.microsoft.com/office/drawing/2014/main" id="{A01E03AF-595F-42F4-A359-A0BF3902EAB9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8" name="Oval 627">
                    <a:extLst>
                      <a:ext uri="{FF2B5EF4-FFF2-40B4-BE49-F238E27FC236}">
                        <a16:creationId xmlns="" xmlns:a16="http://schemas.microsoft.com/office/drawing/2014/main" id="{1BDE30E3-56B4-4A5F-B391-3D2BF26B8FB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9" name="Oval 628">
                    <a:extLst>
                      <a:ext uri="{FF2B5EF4-FFF2-40B4-BE49-F238E27FC236}">
                        <a16:creationId xmlns="" xmlns:a16="http://schemas.microsoft.com/office/drawing/2014/main" id="{D0E1DCB6-737E-40D3-A1EF-0EDC9E54A2B5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599" name="Group 598">
              <a:extLst>
                <a:ext uri="{FF2B5EF4-FFF2-40B4-BE49-F238E27FC236}">
                  <a16:creationId xmlns="" xmlns:a16="http://schemas.microsoft.com/office/drawing/2014/main" id="{EBA30AAE-5E2F-4A64-A420-B7F1413FE32B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616" name="Rectangle 615">
                <a:extLst>
                  <a:ext uri="{FF2B5EF4-FFF2-40B4-BE49-F238E27FC236}">
                    <a16:creationId xmlns="" xmlns:a16="http://schemas.microsoft.com/office/drawing/2014/main" id="{7D4A39A7-3E06-46D7-8C54-086E212173B5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17" name="Group 616">
                <a:extLst>
                  <a:ext uri="{FF2B5EF4-FFF2-40B4-BE49-F238E27FC236}">
                    <a16:creationId xmlns="" xmlns:a16="http://schemas.microsoft.com/office/drawing/2014/main" id="{D0BCDC57-32D6-4061-AB72-4AA032827828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618" name="Straight Connector 617">
                  <a:extLst>
                    <a:ext uri="{FF2B5EF4-FFF2-40B4-BE49-F238E27FC236}">
                      <a16:creationId xmlns="" xmlns:a16="http://schemas.microsoft.com/office/drawing/2014/main" id="{B986547D-E6CC-4398-B2A1-ABA556E116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19" name="Group 618">
                  <a:extLst>
                    <a:ext uri="{FF2B5EF4-FFF2-40B4-BE49-F238E27FC236}">
                      <a16:creationId xmlns="" xmlns:a16="http://schemas.microsoft.com/office/drawing/2014/main" id="{5F56CBEA-4A45-4CE0-A07F-DBAF696BE4C7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620" name="Oval 619">
                    <a:extLst>
                      <a:ext uri="{FF2B5EF4-FFF2-40B4-BE49-F238E27FC236}">
                        <a16:creationId xmlns="" xmlns:a16="http://schemas.microsoft.com/office/drawing/2014/main" id="{66E37D3B-C155-40AD-ADFF-C513314F2785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1" name="Oval 620">
                    <a:extLst>
                      <a:ext uri="{FF2B5EF4-FFF2-40B4-BE49-F238E27FC236}">
                        <a16:creationId xmlns="" xmlns:a16="http://schemas.microsoft.com/office/drawing/2014/main" id="{17127D3C-3AB5-441F-8642-17901C8D9F05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2" name="Oval 621">
                    <a:extLst>
                      <a:ext uri="{FF2B5EF4-FFF2-40B4-BE49-F238E27FC236}">
                        <a16:creationId xmlns="" xmlns:a16="http://schemas.microsoft.com/office/drawing/2014/main" id="{14F1F5B8-BFA4-49A2-A673-704B85BEB78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600" name="Group 599">
              <a:extLst>
                <a:ext uri="{FF2B5EF4-FFF2-40B4-BE49-F238E27FC236}">
                  <a16:creationId xmlns="" xmlns:a16="http://schemas.microsoft.com/office/drawing/2014/main" id="{8E4FBC76-96D4-4F0D-B836-EB4238D0B096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609" name="Rectangle 608">
                <a:extLst>
                  <a:ext uri="{FF2B5EF4-FFF2-40B4-BE49-F238E27FC236}">
                    <a16:creationId xmlns="" xmlns:a16="http://schemas.microsoft.com/office/drawing/2014/main" id="{8BFD019A-429A-4C2B-B1B6-ECAC1C965B1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10" name="Group 609">
                <a:extLst>
                  <a:ext uri="{FF2B5EF4-FFF2-40B4-BE49-F238E27FC236}">
                    <a16:creationId xmlns="" xmlns:a16="http://schemas.microsoft.com/office/drawing/2014/main" id="{58AFE456-E402-4166-8C7C-CAEB0937C56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611" name="Straight Connector 610">
                  <a:extLst>
                    <a:ext uri="{FF2B5EF4-FFF2-40B4-BE49-F238E27FC236}">
                      <a16:creationId xmlns="" xmlns:a16="http://schemas.microsoft.com/office/drawing/2014/main" id="{0772314E-F277-4AE0-A292-D5401C57D2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12" name="Group 611">
                  <a:extLst>
                    <a:ext uri="{FF2B5EF4-FFF2-40B4-BE49-F238E27FC236}">
                      <a16:creationId xmlns="" xmlns:a16="http://schemas.microsoft.com/office/drawing/2014/main" id="{FF81F145-D0CB-4629-87D8-0F530C7390A5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613" name="Oval 612">
                    <a:extLst>
                      <a:ext uri="{FF2B5EF4-FFF2-40B4-BE49-F238E27FC236}">
                        <a16:creationId xmlns="" xmlns:a16="http://schemas.microsoft.com/office/drawing/2014/main" id="{C28E02FF-9E4C-4BEF-895C-1DBCFD83A3A4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4" name="Oval 613">
                    <a:extLst>
                      <a:ext uri="{FF2B5EF4-FFF2-40B4-BE49-F238E27FC236}">
                        <a16:creationId xmlns="" xmlns:a16="http://schemas.microsoft.com/office/drawing/2014/main" id="{E3F10C5E-11F3-4634-9F88-42F61B960910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5" name="Oval 614">
                    <a:extLst>
                      <a:ext uri="{FF2B5EF4-FFF2-40B4-BE49-F238E27FC236}">
                        <a16:creationId xmlns="" xmlns:a16="http://schemas.microsoft.com/office/drawing/2014/main" id="{802A9F17-82C9-4438-AE57-467A06C9760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601" name="Group 600">
              <a:extLst>
                <a:ext uri="{FF2B5EF4-FFF2-40B4-BE49-F238E27FC236}">
                  <a16:creationId xmlns="" xmlns:a16="http://schemas.microsoft.com/office/drawing/2014/main" id="{57B1BC27-CBA9-4069-AE6C-17AABFA64269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602" name="Rectangle 601">
                <a:extLst>
                  <a:ext uri="{FF2B5EF4-FFF2-40B4-BE49-F238E27FC236}">
                    <a16:creationId xmlns="" xmlns:a16="http://schemas.microsoft.com/office/drawing/2014/main" id="{7037F2FB-1257-4308-94B2-C0E28E011523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03" name="Group 602">
                <a:extLst>
                  <a:ext uri="{FF2B5EF4-FFF2-40B4-BE49-F238E27FC236}">
                    <a16:creationId xmlns="" xmlns:a16="http://schemas.microsoft.com/office/drawing/2014/main" id="{765AB277-303C-4026-82CD-8ADF102198F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604" name="Straight Connector 603">
                  <a:extLst>
                    <a:ext uri="{FF2B5EF4-FFF2-40B4-BE49-F238E27FC236}">
                      <a16:creationId xmlns="" xmlns:a16="http://schemas.microsoft.com/office/drawing/2014/main" id="{F563812E-A55D-425A-9DAF-211F83F345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05" name="Group 604">
                  <a:extLst>
                    <a:ext uri="{FF2B5EF4-FFF2-40B4-BE49-F238E27FC236}">
                      <a16:creationId xmlns="" xmlns:a16="http://schemas.microsoft.com/office/drawing/2014/main" id="{148FFCFD-0692-45DA-BDA9-A58C3776CEF8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606" name="Oval 605">
                    <a:extLst>
                      <a:ext uri="{FF2B5EF4-FFF2-40B4-BE49-F238E27FC236}">
                        <a16:creationId xmlns="" xmlns:a16="http://schemas.microsoft.com/office/drawing/2014/main" id="{6F7A933A-AD97-4328-972C-B443EDCA644A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7" name="Oval 606">
                    <a:extLst>
                      <a:ext uri="{FF2B5EF4-FFF2-40B4-BE49-F238E27FC236}">
                        <a16:creationId xmlns="" xmlns:a16="http://schemas.microsoft.com/office/drawing/2014/main" id="{A0C7655D-6679-4BFE-BE3B-A777C7E26B3A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8" name="Oval 607">
                    <a:extLst>
                      <a:ext uri="{FF2B5EF4-FFF2-40B4-BE49-F238E27FC236}">
                        <a16:creationId xmlns="" xmlns:a16="http://schemas.microsoft.com/office/drawing/2014/main" id="{0ECCAC55-16CD-40F5-AE8F-A0EEDE00CB5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80" name="Rectangle 79">
            <a:extLst>
              <a:ext uri="{FF2B5EF4-FFF2-40B4-BE49-F238E27FC236}">
                <a16:creationId xmlns="" xmlns:a16="http://schemas.microsoft.com/office/drawing/2014/main" id="{BC707566-205F-4351-AF65-1267C223B86C}"/>
              </a:ext>
            </a:extLst>
          </p:cNvPr>
          <p:cNvSpPr/>
          <p:nvPr/>
        </p:nvSpPr>
        <p:spPr>
          <a:xfrm>
            <a:off x="336794" y="2300598"/>
            <a:ext cx="252344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prstClr val="white"/>
                </a:solidFill>
                <a:cs typeface="Arial"/>
              </a:rPr>
              <a:t>Infrastructure</a:t>
            </a:r>
          </a:p>
        </p:txBody>
      </p:sp>
      <p:sp useBgFill="1">
        <p:nvSpPr>
          <p:cNvPr id="141" name="Mask_right"/>
          <p:cNvSpPr/>
          <p:nvPr/>
        </p:nvSpPr>
        <p:spPr>
          <a:xfrm>
            <a:off x="-14068" y="4502502"/>
            <a:ext cx="9143999" cy="441010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" name="Title 8">
            <a:extLst>
              <a:ext uri="{FF2B5EF4-FFF2-40B4-BE49-F238E27FC236}">
                <a16:creationId xmlns="" xmlns:a16="http://schemas.microsoft.com/office/drawing/2014/main" id="{DB6AE7A6-DF29-4126-9D91-FB2D128646A0}"/>
              </a:ext>
            </a:extLst>
          </p:cNvPr>
          <p:cNvSpPr txBox="1">
            <a:spLocks/>
          </p:cNvSpPr>
          <p:nvPr/>
        </p:nvSpPr>
        <p:spPr>
          <a:xfrm>
            <a:off x="336789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Datacenter Native</a:t>
            </a:r>
          </a:p>
        </p:txBody>
      </p:sp>
      <p:sp useBgFill="1">
        <p:nvSpPr>
          <p:cNvPr id="2" name="Rectangle 1">
            <a:extLst>
              <a:ext uri="{FF2B5EF4-FFF2-40B4-BE49-F238E27FC236}">
                <a16:creationId xmlns="" xmlns:a16="http://schemas.microsoft.com/office/drawing/2014/main" id="{4116DF9B-1412-4630-AA0E-537795065DBF}"/>
              </a:ext>
            </a:extLst>
          </p:cNvPr>
          <p:cNvSpPr/>
          <p:nvPr/>
        </p:nvSpPr>
        <p:spPr>
          <a:xfrm>
            <a:off x="336794" y="2300598"/>
            <a:ext cx="230383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prstClr val="white"/>
                </a:solidFill>
                <a:cs typeface="Arial"/>
              </a:rPr>
              <a:t>Architecture</a:t>
            </a:r>
          </a:p>
        </p:txBody>
      </p:sp>
      <p:sp>
        <p:nvSpPr>
          <p:cNvPr id="81" name="Title 8">
            <a:extLst>
              <a:ext uri="{FF2B5EF4-FFF2-40B4-BE49-F238E27FC236}">
                <a16:creationId xmlns="" xmlns:a16="http://schemas.microsoft.com/office/drawing/2014/main" id="{6569BF6B-B95A-42C7-BCFC-C4439CFD54FC}"/>
              </a:ext>
            </a:extLst>
          </p:cNvPr>
          <p:cNvSpPr txBox="1">
            <a:spLocks/>
          </p:cNvSpPr>
          <p:nvPr/>
        </p:nvSpPr>
        <p:spPr>
          <a:xfrm>
            <a:off x="351525" y="2776359"/>
            <a:ext cx="2289105" cy="76645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2400" b="0" dirty="0">
                <a:solidFill>
                  <a:prstClr val="white"/>
                </a:solidFill>
              </a:rPr>
              <a:t>Lives for years</a:t>
            </a:r>
          </a:p>
        </p:txBody>
      </p:sp>
      <p:cxnSp>
        <p:nvCxnSpPr>
          <p:cNvPr id="82" name="Straight Connector 81">
            <a:extLst>
              <a:ext uri="{FF2B5EF4-FFF2-40B4-BE49-F238E27FC236}">
                <a16:creationId xmlns="" xmlns:a16="http://schemas.microsoft.com/office/drawing/2014/main" id="{C76D90B3-B2B5-4684-8232-92F6FA730EA3}"/>
              </a:ext>
            </a:extLst>
          </p:cNvPr>
          <p:cNvCxnSpPr>
            <a:cxnSpLocks/>
          </p:cNvCxnSpPr>
          <p:nvPr/>
        </p:nvCxnSpPr>
        <p:spPr>
          <a:xfrm flipH="1">
            <a:off x="-101991" y="4491732"/>
            <a:ext cx="9440983" cy="0"/>
          </a:xfrm>
          <a:prstGeom prst="line">
            <a:avLst/>
          </a:prstGeom>
          <a:ln w="381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58968AE3-A515-4F3E-AB46-C76527343E28}"/>
              </a:ext>
            </a:extLst>
          </p:cNvPr>
          <p:cNvSpPr/>
          <p:nvPr/>
        </p:nvSpPr>
        <p:spPr>
          <a:xfrm>
            <a:off x="4910022" y="2385012"/>
            <a:ext cx="3743865" cy="1397481"/>
          </a:xfrm>
          <a:prstGeom prst="rect">
            <a:avLst/>
          </a:prstGeom>
          <a:gradFill>
            <a:gsLst>
              <a:gs pos="100000">
                <a:srgbClr val="5B5C5B">
                  <a:alpha val="76000"/>
                </a:srgbClr>
              </a:gs>
              <a:gs pos="21000">
                <a:srgbClr val="5D5E5D">
                  <a:alpha val="81000"/>
                </a:srgbClr>
              </a:gs>
            </a:gsLst>
            <a:path path="circle">
              <a:fillToRect l="100000" t="100000"/>
            </a:path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="" xmlns:a16="http://schemas.microsoft.com/office/drawing/2014/main" id="{F9D66001-E6BB-4E42-AD65-50D14836F553}"/>
              </a:ext>
            </a:extLst>
          </p:cNvPr>
          <p:cNvGrpSpPr/>
          <p:nvPr/>
        </p:nvGrpSpPr>
        <p:grpSpPr>
          <a:xfrm>
            <a:off x="4206591" y="3107278"/>
            <a:ext cx="755154" cy="1367996"/>
            <a:chOff x="4125645" y="2912487"/>
            <a:chExt cx="523847" cy="744104"/>
          </a:xfrm>
        </p:grpSpPr>
        <p:grpSp>
          <p:nvGrpSpPr>
            <p:cNvPr id="88" name="Group 87">
              <a:extLst>
                <a:ext uri="{FF2B5EF4-FFF2-40B4-BE49-F238E27FC236}">
                  <a16:creationId xmlns="" xmlns:a16="http://schemas.microsoft.com/office/drawing/2014/main" id="{1DEE08AA-566F-490F-83C6-6DBB356DDCF3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139" name="Rectangle 138">
                <a:extLst>
                  <a:ext uri="{FF2B5EF4-FFF2-40B4-BE49-F238E27FC236}">
                    <a16:creationId xmlns="" xmlns:a16="http://schemas.microsoft.com/office/drawing/2014/main" id="{9A2F76E2-2576-4FEF-B923-D3E797A061E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42" name="Group 141">
                <a:extLst>
                  <a:ext uri="{FF2B5EF4-FFF2-40B4-BE49-F238E27FC236}">
                    <a16:creationId xmlns="" xmlns:a16="http://schemas.microsoft.com/office/drawing/2014/main" id="{4F76C2AC-D8DF-4490-BE57-E00A2F10478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43" name="Straight Connector 142">
                  <a:extLst>
                    <a:ext uri="{FF2B5EF4-FFF2-40B4-BE49-F238E27FC236}">
                      <a16:creationId xmlns="" xmlns:a16="http://schemas.microsoft.com/office/drawing/2014/main" id="{D3C07823-A062-4C3D-BBC5-177DD83BDB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4" name="Group 143">
                  <a:extLst>
                    <a:ext uri="{FF2B5EF4-FFF2-40B4-BE49-F238E27FC236}">
                      <a16:creationId xmlns="" xmlns:a16="http://schemas.microsoft.com/office/drawing/2014/main" id="{54F9094E-2E74-4228-8222-33165367C61C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45" name="Oval 144">
                    <a:extLst>
                      <a:ext uri="{FF2B5EF4-FFF2-40B4-BE49-F238E27FC236}">
                        <a16:creationId xmlns="" xmlns:a16="http://schemas.microsoft.com/office/drawing/2014/main" id="{40E9802B-D102-4C6A-BA4F-D9395104C6DE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6" name="Oval 145">
                    <a:extLst>
                      <a:ext uri="{FF2B5EF4-FFF2-40B4-BE49-F238E27FC236}">
                        <a16:creationId xmlns="" xmlns:a16="http://schemas.microsoft.com/office/drawing/2014/main" id="{4BF677FF-F309-480A-A606-F24767A757DD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47" name="Oval 146">
                    <a:extLst>
                      <a:ext uri="{FF2B5EF4-FFF2-40B4-BE49-F238E27FC236}">
                        <a16:creationId xmlns="" xmlns:a16="http://schemas.microsoft.com/office/drawing/2014/main" id="{81DC1D7A-4C0B-4202-879C-5BE100EE9A1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9" name="Group 88">
              <a:extLst>
                <a:ext uri="{FF2B5EF4-FFF2-40B4-BE49-F238E27FC236}">
                  <a16:creationId xmlns="" xmlns:a16="http://schemas.microsoft.com/office/drawing/2014/main" id="{86A670BB-DA16-44BD-899E-CDB463EC3CF3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125" name="Rectangle 124">
                <a:extLst>
                  <a:ext uri="{FF2B5EF4-FFF2-40B4-BE49-F238E27FC236}">
                    <a16:creationId xmlns="" xmlns:a16="http://schemas.microsoft.com/office/drawing/2014/main" id="{CEE58CDA-344A-412B-9D6E-1922104E372F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26" name="Group 125">
                <a:extLst>
                  <a:ext uri="{FF2B5EF4-FFF2-40B4-BE49-F238E27FC236}">
                    <a16:creationId xmlns="" xmlns:a16="http://schemas.microsoft.com/office/drawing/2014/main" id="{C0977554-0FBC-4930-9FAA-15AA6CEE0697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27" name="Straight Connector 126">
                  <a:extLst>
                    <a:ext uri="{FF2B5EF4-FFF2-40B4-BE49-F238E27FC236}">
                      <a16:creationId xmlns="" xmlns:a16="http://schemas.microsoft.com/office/drawing/2014/main" id="{67ED4257-C3FA-4668-B5E5-A4229A22D5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30" name="Group 129">
                  <a:extLst>
                    <a:ext uri="{FF2B5EF4-FFF2-40B4-BE49-F238E27FC236}">
                      <a16:creationId xmlns="" xmlns:a16="http://schemas.microsoft.com/office/drawing/2014/main" id="{66FCFA0F-9FB7-498A-9B66-6F05B53A1C9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33" name="Oval 132">
                    <a:extLst>
                      <a:ext uri="{FF2B5EF4-FFF2-40B4-BE49-F238E27FC236}">
                        <a16:creationId xmlns="" xmlns:a16="http://schemas.microsoft.com/office/drawing/2014/main" id="{FA92BB38-8400-4377-A8B2-6BDB98D363E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4" name="Oval 133">
                    <a:extLst>
                      <a:ext uri="{FF2B5EF4-FFF2-40B4-BE49-F238E27FC236}">
                        <a16:creationId xmlns="" xmlns:a16="http://schemas.microsoft.com/office/drawing/2014/main" id="{9F49A2F7-4D7E-4108-8F28-CE237400C76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37" name="Oval 136">
                    <a:extLst>
                      <a:ext uri="{FF2B5EF4-FFF2-40B4-BE49-F238E27FC236}">
                        <a16:creationId xmlns="" xmlns:a16="http://schemas.microsoft.com/office/drawing/2014/main" id="{1CC95859-466F-4CEE-A94E-8BA2B41A98D9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90" name="Group 89">
              <a:extLst>
                <a:ext uri="{FF2B5EF4-FFF2-40B4-BE49-F238E27FC236}">
                  <a16:creationId xmlns="" xmlns:a16="http://schemas.microsoft.com/office/drawing/2014/main" id="{E73BBBC7-1CA7-4989-B1AA-57FA88F999B1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18" name="Rectangle 117">
                <a:extLst>
                  <a:ext uri="{FF2B5EF4-FFF2-40B4-BE49-F238E27FC236}">
                    <a16:creationId xmlns="" xmlns:a16="http://schemas.microsoft.com/office/drawing/2014/main" id="{D18A184E-2D53-49C4-950A-86261844B0CF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9" name="Group 118">
                <a:extLst>
                  <a:ext uri="{FF2B5EF4-FFF2-40B4-BE49-F238E27FC236}">
                    <a16:creationId xmlns="" xmlns:a16="http://schemas.microsoft.com/office/drawing/2014/main" id="{8155065B-9C3A-42DA-A7AC-3204C411E5DB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20" name="Straight Connector 119">
                  <a:extLst>
                    <a:ext uri="{FF2B5EF4-FFF2-40B4-BE49-F238E27FC236}">
                      <a16:creationId xmlns="" xmlns:a16="http://schemas.microsoft.com/office/drawing/2014/main" id="{695632E5-BB96-43AF-9223-F8970B44A3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1" name="Group 120">
                  <a:extLst>
                    <a:ext uri="{FF2B5EF4-FFF2-40B4-BE49-F238E27FC236}">
                      <a16:creationId xmlns="" xmlns:a16="http://schemas.microsoft.com/office/drawing/2014/main" id="{01498517-6504-4691-8E9A-5F1653915DE7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22" name="Oval 121">
                    <a:extLst>
                      <a:ext uri="{FF2B5EF4-FFF2-40B4-BE49-F238E27FC236}">
                        <a16:creationId xmlns="" xmlns:a16="http://schemas.microsoft.com/office/drawing/2014/main" id="{A4CEF42C-F56A-4133-87D6-0DC50C660E25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3" name="Oval 122">
                    <a:extLst>
                      <a:ext uri="{FF2B5EF4-FFF2-40B4-BE49-F238E27FC236}">
                        <a16:creationId xmlns="" xmlns:a16="http://schemas.microsoft.com/office/drawing/2014/main" id="{65EE6266-875B-43C9-9F80-8E878A40850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24" name="Oval 123">
                    <a:extLst>
                      <a:ext uri="{FF2B5EF4-FFF2-40B4-BE49-F238E27FC236}">
                        <a16:creationId xmlns="" xmlns:a16="http://schemas.microsoft.com/office/drawing/2014/main" id="{37D7E447-1A31-45A4-A5AC-5B2527D1E57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91" name="Group 90">
              <a:extLst>
                <a:ext uri="{FF2B5EF4-FFF2-40B4-BE49-F238E27FC236}">
                  <a16:creationId xmlns="" xmlns:a16="http://schemas.microsoft.com/office/drawing/2014/main" id="{BE2C9222-880C-41AA-8D65-96C110C63478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11" name="Rectangle 110">
                <a:extLst>
                  <a:ext uri="{FF2B5EF4-FFF2-40B4-BE49-F238E27FC236}">
                    <a16:creationId xmlns="" xmlns:a16="http://schemas.microsoft.com/office/drawing/2014/main" id="{E778CA68-A6F6-4756-A6DC-F89C35DE4AFF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2" name="Group 111">
                <a:extLst>
                  <a:ext uri="{FF2B5EF4-FFF2-40B4-BE49-F238E27FC236}">
                    <a16:creationId xmlns="" xmlns:a16="http://schemas.microsoft.com/office/drawing/2014/main" id="{9B1B5C07-11C6-4656-844B-209E11EBCFFB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13" name="Straight Connector 112">
                  <a:extLst>
                    <a:ext uri="{FF2B5EF4-FFF2-40B4-BE49-F238E27FC236}">
                      <a16:creationId xmlns="" xmlns:a16="http://schemas.microsoft.com/office/drawing/2014/main" id="{63C65F5C-D3AB-4745-AFB4-A4CF21BBD1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4" name="Group 113">
                  <a:extLst>
                    <a:ext uri="{FF2B5EF4-FFF2-40B4-BE49-F238E27FC236}">
                      <a16:creationId xmlns="" xmlns:a16="http://schemas.microsoft.com/office/drawing/2014/main" id="{6CA30625-0E98-408E-AA21-671EC689FBFE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15" name="Oval 114">
                    <a:extLst>
                      <a:ext uri="{FF2B5EF4-FFF2-40B4-BE49-F238E27FC236}">
                        <a16:creationId xmlns="" xmlns:a16="http://schemas.microsoft.com/office/drawing/2014/main" id="{6BE4591B-ECD6-4DAF-8A84-956004379E77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6" name="Oval 115">
                    <a:extLst>
                      <a:ext uri="{FF2B5EF4-FFF2-40B4-BE49-F238E27FC236}">
                        <a16:creationId xmlns="" xmlns:a16="http://schemas.microsoft.com/office/drawing/2014/main" id="{0B7CAD05-C2F6-4B4C-80F3-77A7C43BF1C6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7" name="Oval 116">
                    <a:extLst>
                      <a:ext uri="{FF2B5EF4-FFF2-40B4-BE49-F238E27FC236}">
                        <a16:creationId xmlns="" xmlns:a16="http://schemas.microsoft.com/office/drawing/2014/main" id="{DF95F034-CCE9-47F8-85F7-59C173BBA254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92" name="Group 91">
              <a:extLst>
                <a:ext uri="{FF2B5EF4-FFF2-40B4-BE49-F238E27FC236}">
                  <a16:creationId xmlns="" xmlns:a16="http://schemas.microsoft.com/office/drawing/2014/main" id="{FE8508F0-1CE4-4C26-9EE6-891858C99805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03" name="Rectangle 102">
                <a:extLst>
                  <a:ext uri="{FF2B5EF4-FFF2-40B4-BE49-F238E27FC236}">
                    <a16:creationId xmlns="" xmlns:a16="http://schemas.microsoft.com/office/drawing/2014/main" id="{5E50106D-85A1-40A4-9087-A996C72FD6E3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4" name="Group 103">
                <a:extLst>
                  <a:ext uri="{FF2B5EF4-FFF2-40B4-BE49-F238E27FC236}">
                    <a16:creationId xmlns="" xmlns:a16="http://schemas.microsoft.com/office/drawing/2014/main" id="{6E1EF970-94C6-43C0-B9CD-18A4BA6E142E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05" name="Straight Connector 104">
                  <a:extLst>
                    <a:ext uri="{FF2B5EF4-FFF2-40B4-BE49-F238E27FC236}">
                      <a16:creationId xmlns="" xmlns:a16="http://schemas.microsoft.com/office/drawing/2014/main" id="{68605D18-3745-4CC8-A2A4-9354113A02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6" name="Group 105">
                  <a:extLst>
                    <a:ext uri="{FF2B5EF4-FFF2-40B4-BE49-F238E27FC236}">
                      <a16:creationId xmlns="" xmlns:a16="http://schemas.microsoft.com/office/drawing/2014/main" id="{0898E505-F159-45BE-8198-2101D69E3322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08" name="Oval 107">
                    <a:extLst>
                      <a:ext uri="{FF2B5EF4-FFF2-40B4-BE49-F238E27FC236}">
                        <a16:creationId xmlns="" xmlns:a16="http://schemas.microsoft.com/office/drawing/2014/main" id="{8BDACC4E-F199-482E-AFD8-1A1CAB9DB4A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9" name="Oval 108">
                    <a:extLst>
                      <a:ext uri="{FF2B5EF4-FFF2-40B4-BE49-F238E27FC236}">
                        <a16:creationId xmlns="" xmlns:a16="http://schemas.microsoft.com/office/drawing/2014/main" id="{27C0628B-1A9A-4245-8886-F06C022DBD7A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Oval 109">
                    <a:extLst>
                      <a:ext uri="{FF2B5EF4-FFF2-40B4-BE49-F238E27FC236}">
                        <a16:creationId xmlns="" xmlns:a16="http://schemas.microsoft.com/office/drawing/2014/main" id="{05A07E2B-69C9-48C1-932B-454E462E83D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93" name="Group 92">
              <a:extLst>
                <a:ext uri="{FF2B5EF4-FFF2-40B4-BE49-F238E27FC236}">
                  <a16:creationId xmlns="" xmlns:a16="http://schemas.microsoft.com/office/drawing/2014/main" id="{5C3AF689-7A0D-4127-9987-7739ED32344A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94" name="Rectangle 93">
                <a:extLst>
                  <a:ext uri="{FF2B5EF4-FFF2-40B4-BE49-F238E27FC236}">
                    <a16:creationId xmlns="" xmlns:a16="http://schemas.microsoft.com/office/drawing/2014/main" id="{8423A4AF-5B78-419E-AD80-8AA0B737FFBD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5" name="Group 94">
                <a:extLst>
                  <a:ext uri="{FF2B5EF4-FFF2-40B4-BE49-F238E27FC236}">
                    <a16:creationId xmlns="" xmlns:a16="http://schemas.microsoft.com/office/drawing/2014/main" id="{22810D9A-F8FE-48F1-B307-8E5BC6683A4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96" name="Straight Connector 95">
                  <a:extLst>
                    <a:ext uri="{FF2B5EF4-FFF2-40B4-BE49-F238E27FC236}">
                      <a16:creationId xmlns="" xmlns:a16="http://schemas.microsoft.com/office/drawing/2014/main" id="{6CCF499F-2DD1-4F3D-8BA3-8C24AC63E0C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97" name="Group 96">
                  <a:extLst>
                    <a:ext uri="{FF2B5EF4-FFF2-40B4-BE49-F238E27FC236}">
                      <a16:creationId xmlns="" xmlns:a16="http://schemas.microsoft.com/office/drawing/2014/main" id="{591AAB53-DD1B-4349-98BD-F0E0C24FA626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98" name="Oval 97">
                    <a:extLst>
                      <a:ext uri="{FF2B5EF4-FFF2-40B4-BE49-F238E27FC236}">
                        <a16:creationId xmlns="" xmlns:a16="http://schemas.microsoft.com/office/drawing/2014/main" id="{459418CF-BA4B-4629-9667-46214B521565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9" name="Oval 98">
                    <a:extLst>
                      <a:ext uri="{FF2B5EF4-FFF2-40B4-BE49-F238E27FC236}">
                        <a16:creationId xmlns="" xmlns:a16="http://schemas.microsoft.com/office/drawing/2014/main" id="{7279DD34-BA3C-406F-BE50-A3676120B448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2" name="Oval 101">
                    <a:extLst>
                      <a:ext uri="{FF2B5EF4-FFF2-40B4-BE49-F238E27FC236}">
                        <a16:creationId xmlns="" xmlns:a16="http://schemas.microsoft.com/office/drawing/2014/main" id="{A029B044-4763-4E4A-93E1-EF77ECAA4492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54" name="Group 153">
            <a:extLst>
              <a:ext uri="{FF2B5EF4-FFF2-40B4-BE49-F238E27FC236}">
                <a16:creationId xmlns="" xmlns:a16="http://schemas.microsoft.com/office/drawing/2014/main" id="{A6445271-E81B-4D6D-9B49-5C044CA7EB7F}"/>
              </a:ext>
            </a:extLst>
          </p:cNvPr>
          <p:cNvGrpSpPr/>
          <p:nvPr/>
        </p:nvGrpSpPr>
        <p:grpSpPr>
          <a:xfrm>
            <a:off x="5186201" y="3107278"/>
            <a:ext cx="755154" cy="1367996"/>
            <a:chOff x="4125645" y="2912487"/>
            <a:chExt cx="523847" cy="744104"/>
          </a:xfrm>
        </p:grpSpPr>
        <p:grpSp>
          <p:nvGrpSpPr>
            <p:cNvPr id="155" name="Group 154">
              <a:extLst>
                <a:ext uri="{FF2B5EF4-FFF2-40B4-BE49-F238E27FC236}">
                  <a16:creationId xmlns="" xmlns:a16="http://schemas.microsoft.com/office/drawing/2014/main" id="{F99F5FC2-BD46-4FDE-85C1-DCA8F81C0869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196" name="Rectangle 195">
                <a:extLst>
                  <a:ext uri="{FF2B5EF4-FFF2-40B4-BE49-F238E27FC236}">
                    <a16:creationId xmlns="" xmlns:a16="http://schemas.microsoft.com/office/drawing/2014/main" id="{535E9047-66F6-4779-95F6-4F855C9DFE1A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="" xmlns:a16="http://schemas.microsoft.com/office/drawing/2014/main" id="{184872C5-14DD-4AC1-BD20-CAF1AA78A1CF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8" name="Straight Connector 197">
                  <a:extLst>
                    <a:ext uri="{FF2B5EF4-FFF2-40B4-BE49-F238E27FC236}">
                      <a16:creationId xmlns="" xmlns:a16="http://schemas.microsoft.com/office/drawing/2014/main" id="{08460A99-542C-4606-8947-AE285CAD2E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9" name="Group 198">
                  <a:extLst>
                    <a:ext uri="{FF2B5EF4-FFF2-40B4-BE49-F238E27FC236}">
                      <a16:creationId xmlns="" xmlns:a16="http://schemas.microsoft.com/office/drawing/2014/main" id="{E526EEC6-EC40-425D-9C6A-F72C0C91C2F7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00" name="Oval 199">
                    <a:extLst>
                      <a:ext uri="{FF2B5EF4-FFF2-40B4-BE49-F238E27FC236}">
                        <a16:creationId xmlns="" xmlns:a16="http://schemas.microsoft.com/office/drawing/2014/main" id="{765E2F53-164E-4465-91A6-EECE19D83E0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1" name="Oval 200">
                    <a:extLst>
                      <a:ext uri="{FF2B5EF4-FFF2-40B4-BE49-F238E27FC236}">
                        <a16:creationId xmlns="" xmlns:a16="http://schemas.microsoft.com/office/drawing/2014/main" id="{844BFA06-00CD-484F-ACBE-C288EC6089F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2" name="Oval 201">
                    <a:extLst>
                      <a:ext uri="{FF2B5EF4-FFF2-40B4-BE49-F238E27FC236}">
                        <a16:creationId xmlns="" xmlns:a16="http://schemas.microsoft.com/office/drawing/2014/main" id="{D2BFD912-0081-4680-922B-8BC73FBFF0F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56" name="Group 155">
              <a:extLst>
                <a:ext uri="{FF2B5EF4-FFF2-40B4-BE49-F238E27FC236}">
                  <a16:creationId xmlns="" xmlns:a16="http://schemas.microsoft.com/office/drawing/2014/main" id="{EC82E7B7-43DD-4416-88C3-874F13F1EB25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189" name="Rectangle 188">
                <a:extLst>
                  <a:ext uri="{FF2B5EF4-FFF2-40B4-BE49-F238E27FC236}">
                    <a16:creationId xmlns="" xmlns:a16="http://schemas.microsoft.com/office/drawing/2014/main" id="{417BB8C9-AAA4-4B0A-A5AC-118F45073F0A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0" name="Group 189">
                <a:extLst>
                  <a:ext uri="{FF2B5EF4-FFF2-40B4-BE49-F238E27FC236}">
                    <a16:creationId xmlns="" xmlns:a16="http://schemas.microsoft.com/office/drawing/2014/main" id="{9D7F05CE-FDBB-402D-8776-0E5BF3384700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1" name="Straight Connector 190">
                  <a:extLst>
                    <a:ext uri="{FF2B5EF4-FFF2-40B4-BE49-F238E27FC236}">
                      <a16:creationId xmlns="" xmlns:a16="http://schemas.microsoft.com/office/drawing/2014/main" id="{180330C9-1793-4A48-8C56-A4F7CD6FFB2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2" name="Group 191">
                  <a:extLst>
                    <a:ext uri="{FF2B5EF4-FFF2-40B4-BE49-F238E27FC236}">
                      <a16:creationId xmlns="" xmlns:a16="http://schemas.microsoft.com/office/drawing/2014/main" id="{8F35EB76-E976-46FE-AB50-926885F18AEF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3" name="Oval 192">
                    <a:extLst>
                      <a:ext uri="{FF2B5EF4-FFF2-40B4-BE49-F238E27FC236}">
                        <a16:creationId xmlns="" xmlns:a16="http://schemas.microsoft.com/office/drawing/2014/main" id="{D4A2414E-165F-45B2-B1F6-131D64E73DC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4" name="Oval 193">
                    <a:extLst>
                      <a:ext uri="{FF2B5EF4-FFF2-40B4-BE49-F238E27FC236}">
                        <a16:creationId xmlns="" xmlns:a16="http://schemas.microsoft.com/office/drawing/2014/main" id="{B14D64E9-821C-470F-896A-247CBDCE15F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5" name="Oval 194">
                    <a:extLst>
                      <a:ext uri="{FF2B5EF4-FFF2-40B4-BE49-F238E27FC236}">
                        <a16:creationId xmlns="" xmlns:a16="http://schemas.microsoft.com/office/drawing/2014/main" id="{969BB13E-942E-49EB-9DAB-3651F3E23852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57" name="Group 156">
              <a:extLst>
                <a:ext uri="{FF2B5EF4-FFF2-40B4-BE49-F238E27FC236}">
                  <a16:creationId xmlns="" xmlns:a16="http://schemas.microsoft.com/office/drawing/2014/main" id="{1204BE06-64EE-42B5-9306-D13998A947C5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82" name="Rectangle 181">
                <a:extLst>
                  <a:ext uri="{FF2B5EF4-FFF2-40B4-BE49-F238E27FC236}">
                    <a16:creationId xmlns="" xmlns:a16="http://schemas.microsoft.com/office/drawing/2014/main" id="{AD65BDB7-B74F-4E4A-8E72-AF455B1C363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3" name="Group 182">
                <a:extLst>
                  <a:ext uri="{FF2B5EF4-FFF2-40B4-BE49-F238E27FC236}">
                    <a16:creationId xmlns="" xmlns:a16="http://schemas.microsoft.com/office/drawing/2014/main" id="{A85906E4-8765-4BAF-8433-D003D6A48BA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4" name="Straight Connector 183">
                  <a:extLst>
                    <a:ext uri="{FF2B5EF4-FFF2-40B4-BE49-F238E27FC236}">
                      <a16:creationId xmlns="" xmlns:a16="http://schemas.microsoft.com/office/drawing/2014/main" id="{7689D9FA-84B1-44EC-8FBE-B105B5A3F9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5" name="Group 184">
                  <a:extLst>
                    <a:ext uri="{FF2B5EF4-FFF2-40B4-BE49-F238E27FC236}">
                      <a16:creationId xmlns="" xmlns:a16="http://schemas.microsoft.com/office/drawing/2014/main" id="{7483414A-D234-4609-A817-F78FE21BE9A7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6" name="Oval 185">
                    <a:extLst>
                      <a:ext uri="{FF2B5EF4-FFF2-40B4-BE49-F238E27FC236}">
                        <a16:creationId xmlns="" xmlns:a16="http://schemas.microsoft.com/office/drawing/2014/main" id="{58E46910-037B-45CC-A274-DE3130F11BA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7" name="Oval 186">
                    <a:extLst>
                      <a:ext uri="{FF2B5EF4-FFF2-40B4-BE49-F238E27FC236}">
                        <a16:creationId xmlns="" xmlns:a16="http://schemas.microsoft.com/office/drawing/2014/main" id="{7E5F3804-6384-4E1F-8B36-25216290203B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8" name="Oval 187">
                    <a:extLst>
                      <a:ext uri="{FF2B5EF4-FFF2-40B4-BE49-F238E27FC236}">
                        <a16:creationId xmlns="" xmlns:a16="http://schemas.microsoft.com/office/drawing/2014/main" id="{46667E44-632B-4EFF-B19F-E18011638D5D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58" name="Group 157">
              <a:extLst>
                <a:ext uri="{FF2B5EF4-FFF2-40B4-BE49-F238E27FC236}">
                  <a16:creationId xmlns="" xmlns:a16="http://schemas.microsoft.com/office/drawing/2014/main" id="{58B65615-241E-40B9-ACD0-1F2C8E7C1AA7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75" name="Rectangle 174">
                <a:extLst>
                  <a:ext uri="{FF2B5EF4-FFF2-40B4-BE49-F238E27FC236}">
                    <a16:creationId xmlns="" xmlns:a16="http://schemas.microsoft.com/office/drawing/2014/main" id="{70323D77-0DDC-41D6-B5B8-522A4816713B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6" name="Group 175">
                <a:extLst>
                  <a:ext uri="{FF2B5EF4-FFF2-40B4-BE49-F238E27FC236}">
                    <a16:creationId xmlns="" xmlns:a16="http://schemas.microsoft.com/office/drawing/2014/main" id="{6D006CC4-2727-40D5-A363-3025718BB030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7" name="Straight Connector 176">
                  <a:extLst>
                    <a:ext uri="{FF2B5EF4-FFF2-40B4-BE49-F238E27FC236}">
                      <a16:creationId xmlns="" xmlns:a16="http://schemas.microsoft.com/office/drawing/2014/main" id="{A548B826-5D26-464C-B234-7EFC91F27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8" name="Group 177">
                  <a:extLst>
                    <a:ext uri="{FF2B5EF4-FFF2-40B4-BE49-F238E27FC236}">
                      <a16:creationId xmlns="" xmlns:a16="http://schemas.microsoft.com/office/drawing/2014/main" id="{9511B156-3023-4D3E-B015-DDF2559E3E4E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9" name="Oval 178">
                    <a:extLst>
                      <a:ext uri="{FF2B5EF4-FFF2-40B4-BE49-F238E27FC236}">
                        <a16:creationId xmlns="" xmlns:a16="http://schemas.microsoft.com/office/drawing/2014/main" id="{05C8854C-A469-4769-9ACD-64868495544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0" name="Oval 179">
                    <a:extLst>
                      <a:ext uri="{FF2B5EF4-FFF2-40B4-BE49-F238E27FC236}">
                        <a16:creationId xmlns="" xmlns:a16="http://schemas.microsoft.com/office/drawing/2014/main" id="{93311A37-EBB9-4660-A80B-8D5FD46B8A1A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1" name="Oval 180">
                    <a:extLst>
                      <a:ext uri="{FF2B5EF4-FFF2-40B4-BE49-F238E27FC236}">
                        <a16:creationId xmlns="" xmlns:a16="http://schemas.microsoft.com/office/drawing/2014/main" id="{960DDFF9-F088-4C4D-8F30-82E0848C9525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59" name="Group 158">
              <a:extLst>
                <a:ext uri="{FF2B5EF4-FFF2-40B4-BE49-F238E27FC236}">
                  <a16:creationId xmlns="" xmlns:a16="http://schemas.microsoft.com/office/drawing/2014/main" id="{4B253FA7-0EBD-43B5-90A5-72A510026E6F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68" name="Rectangle 167">
                <a:extLst>
                  <a:ext uri="{FF2B5EF4-FFF2-40B4-BE49-F238E27FC236}">
                    <a16:creationId xmlns="" xmlns:a16="http://schemas.microsoft.com/office/drawing/2014/main" id="{4765027A-8B8C-45A6-AEA6-1C309D20B22D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="" xmlns:a16="http://schemas.microsoft.com/office/drawing/2014/main" id="{0FDE3FD9-D9A1-4343-A96F-74F0865E866D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0" name="Straight Connector 169">
                  <a:extLst>
                    <a:ext uri="{FF2B5EF4-FFF2-40B4-BE49-F238E27FC236}">
                      <a16:creationId xmlns="" xmlns:a16="http://schemas.microsoft.com/office/drawing/2014/main" id="{DD4346D5-74D0-4273-9C34-7393A76B37E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1" name="Group 170">
                  <a:extLst>
                    <a:ext uri="{FF2B5EF4-FFF2-40B4-BE49-F238E27FC236}">
                      <a16:creationId xmlns="" xmlns:a16="http://schemas.microsoft.com/office/drawing/2014/main" id="{5D1F03B3-A85A-43F8-8FFC-DD1532559AC9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2" name="Oval 171">
                    <a:extLst>
                      <a:ext uri="{FF2B5EF4-FFF2-40B4-BE49-F238E27FC236}">
                        <a16:creationId xmlns="" xmlns:a16="http://schemas.microsoft.com/office/drawing/2014/main" id="{4A9599F3-FCDF-4FBB-9FE2-69CE7C80845E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3" name="Oval 172">
                    <a:extLst>
                      <a:ext uri="{FF2B5EF4-FFF2-40B4-BE49-F238E27FC236}">
                        <a16:creationId xmlns="" xmlns:a16="http://schemas.microsoft.com/office/drawing/2014/main" id="{5DB29E0D-3867-4002-A0D6-E32C045429ED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4" name="Oval 173">
                    <a:extLst>
                      <a:ext uri="{FF2B5EF4-FFF2-40B4-BE49-F238E27FC236}">
                        <a16:creationId xmlns="" xmlns:a16="http://schemas.microsoft.com/office/drawing/2014/main" id="{D5F7D7A1-D491-44F2-B93D-ADE0C95DBD3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0" name="Group 159">
              <a:extLst>
                <a:ext uri="{FF2B5EF4-FFF2-40B4-BE49-F238E27FC236}">
                  <a16:creationId xmlns="" xmlns:a16="http://schemas.microsoft.com/office/drawing/2014/main" id="{262F3890-EDA8-495E-8E9D-BCD73BFF5676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161" name="Rectangle 160">
                <a:extLst>
                  <a:ext uri="{FF2B5EF4-FFF2-40B4-BE49-F238E27FC236}">
                    <a16:creationId xmlns="" xmlns:a16="http://schemas.microsoft.com/office/drawing/2014/main" id="{6F21B9A2-39EB-4720-9B23-8CF8C5542580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="" xmlns:a16="http://schemas.microsoft.com/office/drawing/2014/main" id="{596B70B7-8EB3-40D5-9BC4-55E0C7F0047F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3" name="Straight Connector 162">
                  <a:extLst>
                    <a:ext uri="{FF2B5EF4-FFF2-40B4-BE49-F238E27FC236}">
                      <a16:creationId xmlns="" xmlns:a16="http://schemas.microsoft.com/office/drawing/2014/main" id="{455B3E35-8950-4E06-A567-6C9802EBB1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4" name="Group 163">
                  <a:extLst>
                    <a:ext uri="{FF2B5EF4-FFF2-40B4-BE49-F238E27FC236}">
                      <a16:creationId xmlns="" xmlns:a16="http://schemas.microsoft.com/office/drawing/2014/main" id="{A832D1B3-25AE-4EAF-96B0-B96F4E138C8E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5" name="Oval 164">
                    <a:extLst>
                      <a:ext uri="{FF2B5EF4-FFF2-40B4-BE49-F238E27FC236}">
                        <a16:creationId xmlns="" xmlns:a16="http://schemas.microsoft.com/office/drawing/2014/main" id="{B793065D-306C-458E-8311-152949429BB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6" name="Oval 165">
                    <a:extLst>
                      <a:ext uri="{FF2B5EF4-FFF2-40B4-BE49-F238E27FC236}">
                        <a16:creationId xmlns="" xmlns:a16="http://schemas.microsoft.com/office/drawing/2014/main" id="{3E64327F-60EF-45CE-99D9-B4722683EE3E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7" name="Oval 166">
                    <a:extLst>
                      <a:ext uri="{FF2B5EF4-FFF2-40B4-BE49-F238E27FC236}">
                        <a16:creationId xmlns="" xmlns:a16="http://schemas.microsoft.com/office/drawing/2014/main" id="{E7B5618E-5678-4234-9E50-59CBF061B545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252" name="Group 251">
            <a:extLst>
              <a:ext uri="{FF2B5EF4-FFF2-40B4-BE49-F238E27FC236}">
                <a16:creationId xmlns="" xmlns:a16="http://schemas.microsoft.com/office/drawing/2014/main" id="{3200A862-D0D1-4481-84B3-BCB260272ABB}"/>
              </a:ext>
            </a:extLst>
          </p:cNvPr>
          <p:cNvGrpSpPr/>
          <p:nvPr/>
        </p:nvGrpSpPr>
        <p:grpSpPr>
          <a:xfrm>
            <a:off x="6165811" y="3107278"/>
            <a:ext cx="755154" cy="1367996"/>
            <a:chOff x="4125645" y="2912487"/>
            <a:chExt cx="523847" cy="744104"/>
          </a:xfrm>
        </p:grpSpPr>
        <p:grpSp>
          <p:nvGrpSpPr>
            <p:cNvPr id="253" name="Group 252">
              <a:extLst>
                <a:ext uri="{FF2B5EF4-FFF2-40B4-BE49-F238E27FC236}">
                  <a16:creationId xmlns="" xmlns:a16="http://schemas.microsoft.com/office/drawing/2014/main" id="{4E5FC901-1891-4BE4-9AD2-D2CA2790CD82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294" name="Rectangle 293">
                <a:extLst>
                  <a:ext uri="{FF2B5EF4-FFF2-40B4-BE49-F238E27FC236}">
                    <a16:creationId xmlns="" xmlns:a16="http://schemas.microsoft.com/office/drawing/2014/main" id="{4F5BC5F4-4CD3-400A-96A7-7D0F5851476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95" name="Group 294">
                <a:extLst>
                  <a:ext uri="{FF2B5EF4-FFF2-40B4-BE49-F238E27FC236}">
                    <a16:creationId xmlns="" xmlns:a16="http://schemas.microsoft.com/office/drawing/2014/main" id="{60BE7CD3-791E-4761-BB7F-DB23F9525A83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96" name="Straight Connector 295">
                  <a:extLst>
                    <a:ext uri="{FF2B5EF4-FFF2-40B4-BE49-F238E27FC236}">
                      <a16:creationId xmlns="" xmlns:a16="http://schemas.microsoft.com/office/drawing/2014/main" id="{EA62CBA4-8869-4D4C-961A-3A429A128CA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7" name="Group 296">
                  <a:extLst>
                    <a:ext uri="{FF2B5EF4-FFF2-40B4-BE49-F238E27FC236}">
                      <a16:creationId xmlns="" xmlns:a16="http://schemas.microsoft.com/office/drawing/2014/main" id="{C15EE137-C9FC-45C4-AF03-6659FA3D6B68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98" name="Oval 297">
                    <a:extLst>
                      <a:ext uri="{FF2B5EF4-FFF2-40B4-BE49-F238E27FC236}">
                        <a16:creationId xmlns="" xmlns:a16="http://schemas.microsoft.com/office/drawing/2014/main" id="{0BABE3BD-8CEB-4F2B-874E-B5D02CAF8766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9" name="Oval 298">
                    <a:extLst>
                      <a:ext uri="{FF2B5EF4-FFF2-40B4-BE49-F238E27FC236}">
                        <a16:creationId xmlns="" xmlns:a16="http://schemas.microsoft.com/office/drawing/2014/main" id="{BE19DBC6-615D-46C1-8DF9-F82D78D619D5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00" name="Oval 299">
                    <a:extLst>
                      <a:ext uri="{FF2B5EF4-FFF2-40B4-BE49-F238E27FC236}">
                        <a16:creationId xmlns="" xmlns:a16="http://schemas.microsoft.com/office/drawing/2014/main" id="{A406D890-6247-4DDF-ABFB-B877DB85607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54" name="Group 253">
              <a:extLst>
                <a:ext uri="{FF2B5EF4-FFF2-40B4-BE49-F238E27FC236}">
                  <a16:creationId xmlns="" xmlns:a16="http://schemas.microsoft.com/office/drawing/2014/main" id="{AD324AAE-EAB7-4207-900F-DE278A7F1C0C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287" name="Rectangle 286">
                <a:extLst>
                  <a:ext uri="{FF2B5EF4-FFF2-40B4-BE49-F238E27FC236}">
                    <a16:creationId xmlns="" xmlns:a16="http://schemas.microsoft.com/office/drawing/2014/main" id="{EA297D7D-FC8A-4FDA-9540-10BE7EA9EA88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8" name="Group 287">
                <a:extLst>
                  <a:ext uri="{FF2B5EF4-FFF2-40B4-BE49-F238E27FC236}">
                    <a16:creationId xmlns="" xmlns:a16="http://schemas.microsoft.com/office/drawing/2014/main" id="{5A254BC6-268C-4F8B-BB3D-8C92546066A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89" name="Straight Connector 288">
                  <a:extLst>
                    <a:ext uri="{FF2B5EF4-FFF2-40B4-BE49-F238E27FC236}">
                      <a16:creationId xmlns="" xmlns:a16="http://schemas.microsoft.com/office/drawing/2014/main" id="{C7F3891D-7010-4863-9E14-F87F4062EF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0" name="Group 289">
                  <a:extLst>
                    <a:ext uri="{FF2B5EF4-FFF2-40B4-BE49-F238E27FC236}">
                      <a16:creationId xmlns="" xmlns:a16="http://schemas.microsoft.com/office/drawing/2014/main" id="{386DB4E4-5B4D-4FC4-9D8C-3E8A892F84F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91" name="Oval 290">
                    <a:extLst>
                      <a:ext uri="{FF2B5EF4-FFF2-40B4-BE49-F238E27FC236}">
                        <a16:creationId xmlns="" xmlns:a16="http://schemas.microsoft.com/office/drawing/2014/main" id="{42F2BC9D-B180-4CD2-BCFA-0E2C78BDE754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2" name="Oval 291">
                    <a:extLst>
                      <a:ext uri="{FF2B5EF4-FFF2-40B4-BE49-F238E27FC236}">
                        <a16:creationId xmlns="" xmlns:a16="http://schemas.microsoft.com/office/drawing/2014/main" id="{7F4BD5BE-4DDA-496B-BD69-BEB7B297C6E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93" name="Oval 292">
                    <a:extLst>
                      <a:ext uri="{FF2B5EF4-FFF2-40B4-BE49-F238E27FC236}">
                        <a16:creationId xmlns="" xmlns:a16="http://schemas.microsoft.com/office/drawing/2014/main" id="{6FCBADF3-1A11-4607-A107-277EF3C6AD8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55" name="Group 254">
              <a:extLst>
                <a:ext uri="{FF2B5EF4-FFF2-40B4-BE49-F238E27FC236}">
                  <a16:creationId xmlns="" xmlns:a16="http://schemas.microsoft.com/office/drawing/2014/main" id="{4DEF1C0F-3228-42A8-B7FD-164ABD2F3474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280" name="Rectangle 279">
                <a:extLst>
                  <a:ext uri="{FF2B5EF4-FFF2-40B4-BE49-F238E27FC236}">
                    <a16:creationId xmlns="" xmlns:a16="http://schemas.microsoft.com/office/drawing/2014/main" id="{860791B3-6D44-49EA-A2A7-9D4F1F83B909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81" name="Group 280">
                <a:extLst>
                  <a:ext uri="{FF2B5EF4-FFF2-40B4-BE49-F238E27FC236}">
                    <a16:creationId xmlns="" xmlns:a16="http://schemas.microsoft.com/office/drawing/2014/main" id="{D44025FE-2987-4184-BF35-1D73814E035D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82" name="Straight Connector 281">
                  <a:extLst>
                    <a:ext uri="{FF2B5EF4-FFF2-40B4-BE49-F238E27FC236}">
                      <a16:creationId xmlns="" xmlns:a16="http://schemas.microsoft.com/office/drawing/2014/main" id="{B3CE0DA8-72EA-4820-868A-D289E1EE01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83" name="Group 282">
                  <a:extLst>
                    <a:ext uri="{FF2B5EF4-FFF2-40B4-BE49-F238E27FC236}">
                      <a16:creationId xmlns="" xmlns:a16="http://schemas.microsoft.com/office/drawing/2014/main" id="{D8D88C9A-E3EF-475A-8E86-87AA36DB7F22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84" name="Oval 283">
                    <a:extLst>
                      <a:ext uri="{FF2B5EF4-FFF2-40B4-BE49-F238E27FC236}">
                        <a16:creationId xmlns="" xmlns:a16="http://schemas.microsoft.com/office/drawing/2014/main" id="{C5BE7BED-1348-4048-9944-1D953F24D854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85" name="Oval 284">
                    <a:extLst>
                      <a:ext uri="{FF2B5EF4-FFF2-40B4-BE49-F238E27FC236}">
                        <a16:creationId xmlns="" xmlns:a16="http://schemas.microsoft.com/office/drawing/2014/main" id="{6E254F6C-85FE-4D21-A535-C9870481F663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86" name="Oval 285">
                    <a:extLst>
                      <a:ext uri="{FF2B5EF4-FFF2-40B4-BE49-F238E27FC236}">
                        <a16:creationId xmlns="" xmlns:a16="http://schemas.microsoft.com/office/drawing/2014/main" id="{75F90F3D-A507-4538-BFFB-EDEAFA31F12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56" name="Group 255">
              <a:extLst>
                <a:ext uri="{FF2B5EF4-FFF2-40B4-BE49-F238E27FC236}">
                  <a16:creationId xmlns="" xmlns:a16="http://schemas.microsoft.com/office/drawing/2014/main" id="{8A2F5F55-40E0-4249-B13C-2B4A33537B05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273" name="Rectangle 272">
                <a:extLst>
                  <a:ext uri="{FF2B5EF4-FFF2-40B4-BE49-F238E27FC236}">
                    <a16:creationId xmlns="" xmlns:a16="http://schemas.microsoft.com/office/drawing/2014/main" id="{777E3A62-77FB-4F08-848E-731BEA521E17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74" name="Group 273">
                <a:extLst>
                  <a:ext uri="{FF2B5EF4-FFF2-40B4-BE49-F238E27FC236}">
                    <a16:creationId xmlns="" xmlns:a16="http://schemas.microsoft.com/office/drawing/2014/main" id="{A4F19DD6-A431-4A84-8B14-5812BA06530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="" xmlns:a16="http://schemas.microsoft.com/office/drawing/2014/main" id="{211404AF-B282-44C1-9D58-1C8572FB53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6" name="Group 275">
                  <a:extLst>
                    <a:ext uri="{FF2B5EF4-FFF2-40B4-BE49-F238E27FC236}">
                      <a16:creationId xmlns="" xmlns:a16="http://schemas.microsoft.com/office/drawing/2014/main" id="{8BFDF04F-D83F-422D-B68B-B15E084A95B9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77" name="Oval 276">
                    <a:extLst>
                      <a:ext uri="{FF2B5EF4-FFF2-40B4-BE49-F238E27FC236}">
                        <a16:creationId xmlns="" xmlns:a16="http://schemas.microsoft.com/office/drawing/2014/main" id="{736236E1-4CB0-42C3-B7F4-4C2E3C6E00D1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78" name="Oval 277">
                    <a:extLst>
                      <a:ext uri="{FF2B5EF4-FFF2-40B4-BE49-F238E27FC236}">
                        <a16:creationId xmlns="" xmlns:a16="http://schemas.microsoft.com/office/drawing/2014/main" id="{C1486084-AD97-43B6-85AD-2D41A4352594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79" name="Oval 278">
                    <a:extLst>
                      <a:ext uri="{FF2B5EF4-FFF2-40B4-BE49-F238E27FC236}">
                        <a16:creationId xmlns="" xmlns:a16="http://schemas.microsoft.com/office/drawing/2014/main" id="{BDC933C8-F5D7-44D5-B68E-C1593A8D691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57" name="Group 256">
              <a:extLst>
                <a:ext uri="{FF2B5EF4-FFF2-40B4-BE49-F238E27FC236}">
                  <a16:creationId xmlns="" xmlns:a16="http://schemas.microsoft.com/office/drawing/2014/main" id="{0E9B35E5-50A5-495B-A3CF-1B1C8E1D9AF1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266" name="Rectangle 265">
                <a:extLst>
                  <a:ext uri="{FF2B5EF4-FFF2-40B4-BE49-F238E27FC236}">
                    <a16:creationId xmlns="" xmlns:a16="http://schemas.microsoft.com/office/drawing/2014/main" id="{D4F5311B-346C-4EC7-B557-D14E29485E68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="" xmlns:a16="http://schemas.microsoft.com/office/drawing/2014/main" id="{A5860383-A924-474D-A517-9A64D754B95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68" name="Straight Connector 267">
                  <a:extLst>
                    <a:ext uri="{FF2B5EF4-FFF2-40B4-BE49-F238E27FC236}">
                      <a16:creationId xmlns="" xmlns:a16="http://schemas.microsoft.com/office/drawing/2014/main" id="{3C07A72C-F23F-4D2A-A9E9-51E4D3D4C3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9" name="Group 268">
                  <a:extLst>
                    <a:ext uri="{FF2B5EF4-FFF2-40B4-BE49-F238E27FC236}">
                      <a16:creationId xmlns="" xmlns:a16="http://schemas.microsoft.com/office/drawing/2014/main" id="{A069309A-9CDA-45FF-B3DE-B853FE08C48A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70" name="Oval 269">
                    <a:extLst>
                      <a:ext uri="{FF2B5EF4-FFF2-40B4-BE49-F238E27FC236}">
                        <a16:creationId xmlns="" xmlns:a16="http://schemas.microsoft.com/office/drawing/2014/main" id="{2B725269-EE0C-4DEE-B762-216E3C564FE2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71" name="Oval 270">
                    <a:extLst>
                      <a:ext uri="{FF2B5EF4-FFF2-40B4-BE49-F238E27FC236}">
                        <a16:creationId xmlns="" xmlns:a16="http://schemas.microsoft.com/office/drawing/2014/main" id="{83B2B673-8E38-46C7-9999-19ED852926B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72" name="Oval 271">
                    <a:extLst>
                      <a:ext uri="{FF2B5EF4-FFF2-40B4-BE49-F238E27FC236}">
                        <a16:creationId xmlns="" xmlns:a16="http://schemas.microsoft.com/office/drawing/2014/main" id="{C9823F4D-F65E-441F-8A75-300F8802F2C2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58" name="Group 257">
              <a:extLst>
                <a:ext uri="{FF2B5EF4-FFF2-40B4-BE49-F238E27FC236}">
                  <a16:creationId xmlns="" xmlns:a16="http://schemas.microsoft.com/office/drawing/2014/main" id="{CA5F267F-9B89-427E-88F1-EC69FA7DFE33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259" name="Rectangle 258">
                <a:extLst>
                  <a:ext uri="{FF2B5EF4-FFF2-40B4-BE49-F238E27FC236}">
                    <a16:creationId xmlns="" xmlns:a16="http://schemas.microsoft.com/office/drawing/2014/main" id="{C6D9A8F7-F913-4A74-8E5D-3D3835B551BF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60" name="Group 259">
                <a:extLst>
                  <a:ext uri="{FF2B5EF4-FFF2-40B4-BE49-F238E27FC236}">
                    <a16:creationId xmlns="" xmlns:a16="http://schemas.microsoft.com/office/drawing/2014/main" id="{80BE9FD5-A848-4C6F-ACD2-02A4149935AE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61" name="Straight Connector 260">
                  <a:extLst>
                    <a:ext uri="{FF2B5EF4-FFF2-40B4-BE49-F238E27FC236}">
                      <a16:creationId xmlns="" xmlns:a16="http://schemas.microsoft.com/office/drawing/2014/main" id="{E4A3AD8E-1889-4BBF-B632-99C5E6AA6C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62" name="Group 261">
                  <a:extLst>
                    <a:ext uri="{FF2B5EF4-FFF2-40B4-BE49-F238E27FC236}">
                      <a16:creationId xmlns="" xmlns:a16="http://schemas.microsoft.com/office/drawing/2014/main" id="{778EA60F-EAA9-4496-80EA-679F9B33B432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63" name="Oval 262">
                    <a:extLst>
                      <a:ext uri="{FF2B5EF4-FFF2-40B4-BE49-F238E27FC236}">
                        <a16:creationId xmlns="" xmlns:a16="http://schemas.microsoft.com/office/drawing/2014/main" id="{4C41297C-E5AB-4ABA-A166-75AB0BD2E4B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4" name="Oval 263">
                    <a:extLst>
                      <a:ext uri="{FF2B5EF4-FFF2-40B4-BE49-F238E27FC236}">
                        <a16:creationId xmlns="" xmlns:a16="http://schemas.microsoft.com/office/drawing/2014/main" id="{699D029F-E8F3-4D2D-8D30-CD320205F404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5" name="Oval 264">
                    <a:extLst>
                      <a:ext uri="{FF2B5EF4-FFF2-40B4-BE49-F238E27FC236}">
                        <a16:creationId xmlns="" xmlns:a16="http://schemas.microsoft.com/office/drawing/2014/main" id="{72CE8F82-4307-48B6-A088-A0B6D57386BF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301" name="Group 300">
            <a:extLst>
              <a:ext uri="{FF2B5EF4-FFF2-40B4-BE49-F238E27FC236}">
                <a16:creationId xmlns="" xmlns:a16="http://schemas.microsoft.com/office/drawing/2014/main" id="{40B87923-A611-4D34-84F8-B78FFEF6C358}"/>
              </a:ext>
            </a:extLst>
          </p:cNvPr>
          <p:cNvGrpSpPr/>
          <p:nvPr/>
        </p:nvGrpSpPr>
        <p:grpSpPr>
          <a:xfrm>
            <a:off x="7145421" y="3107278"/>
            <a:ext cx="755154" cy="1367996"/>
            <a:chOff x="4125645" y="2912487"/>
            <a:chExt cx="523847" cy="744104"/>
          </a:xfrm>
        </p:grpSpPr>
        <p:grpSp>
          <p:nvGrpSpPr>
            <p:cNvPr id="302" name="Group 301">
              <a:extLst>
                <a:ext uri="{FF2B5EF4-FFF2-40B4-BE49-F238E27FC236}">
                  <a16:creationId xmlns="" xmlns:a16="http://schemas.microsoft.com/office/drawing/2014/main" id="{5CE98B91-5853-480A-A9A6-1ADEA4472839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343" name="Rectangle 342">
                <a:extLst>
                  <a:ext uri="{FF2B5EF4-FFF2-40B4-BE49-F238E27FC236}">
                    <a16:creationId xmlns="" xmlns:a16="http://schemas.microsoft.com/office/drawing/2014/main" id="{DE6168F9-938E-41BD-B349-5C4C4F6EF1F0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44" name="Group 343">
                <a:extLst>
                  <a:ext uri="{FF2B5EF4-FFF2-40B4-BE49-F238E27FC236}">
                    <a16:creationId xmlns="" xmlns:a16="http://schemas.microsoft.com/office/drawing/2014/main" id="{8FE078AA-F9B7-4560-AF0F-C397FEC77D7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45" name="Straight Connector 344">
                  <a:extLst>
                    <a:ext uri="{FF2B5EF4-FFF2-40B4-BE49-F238E27FC236}">
                      <a16:creationId xmlns="" xmlns:a16="http://schemas.microsoft.com/office/drawing/2014/main" id="{B3734D84-A565-4732-A881-A13E5B62D5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46" name="Group 345">
                  <a:extLst>
                    <a:ext uri="{FF2B5EF4-FFF2-40B4-BE49-F238E27FC236}">
                      <a16:creationId xmlns="" xmlns:a16="http://schemas.microsoft.com/office/drawing/2014/main" id="{163E26F0-7D3A-456B-9855-DA3278625EF9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47" name="Oval 346">
                    <a:extLst>
                      <a:ext uri="{FF2B5EF4-FFF2-40B4-BE49-F238E27FC236}">
                        <a16:creationId xmlns="" xmlns:a16="http://schemas.microsoft.com/office/drawing/2014/main" id="{B27319C8-4FB4-4F4F-BD54-8BFBEF8512E4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8" name="Oval 347">
                    <a:extLst>
                      <a:ext uri="{FF2B5EF4-FFF2-40B4-BE49-F238E27FC236}">
                        <a16:creationId xmlns="" xmlns:a16="http://schemas.microsoft.com/office/drawing/2014/main" id="{73218A3F-ABD4-4DDD-90DD-B78945EDE4CB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9" name="Oval 348">
                    <a:extLst>
                      <a:ext uri="{FF2B5EF4-FFF2-40B4-BE49-F238E27FC236}">
                        <a16:creationId xmlns="" xmlns:a16="http://schemas.microsoft.com/office/drawing/2014/main" id="{F21E9061-F1DC-400A-A422-3BC69E36329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03" name="Group 302">
              <a:extLst>
                <a:ext uri="{FF2B5EF4-FFF2-40B4-BE49-F238E27FC236}">
                  <a16:creationId xmlns="" xmlns:a16="http://schemas.microsoft.com/office/drawing/2014/main" id="{C4DBC307-2647-49AE-9495-30500CD00242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336" name="Rectangle 335">
                <a:extLst>
                  <a:ext uri="{FF2B5EF4-FFF2-40B4-BE49-F238E27FC236}">
                    <a16:creationId xmlns="" xmlns:a16="http://schemas.microsoft.com/office/drawing/2014/main" id="{4E065AE3-0F3B-43BA-993C-B1B6B72CFCA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37" name="Group 336">
                <a:extLst>
                  <a:ext uri="{FF2B5EF4-FFF2-40B4-BE49-F238E27FC236}">
                    <a16:creationId xmlns="" xmlns:a16="http://schemas.microsoft.com/office/drawing/2014/main" id="{8D67E4DC-AE1E-4AE4-B6C8-F989ED6B8B61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="" xmlns:a16="http://schemas.microsoft.com/office/drawing/2014/main" id="{4BD06F4C-B357-4F7C-AAA6-3B43C0B61F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39" name="Group 338">
                  <a:extLst>
                    <a:ext uri="{FF2B5EF4-FFF2-40B4-BE49-F238E27FC236}">
                      <a16:creationId xmlns="" xmlns:a16="http://schemas.microsoft.com/office/drawing/2014/main" id="{1EA08A47-27DD-42D8-A6CF-103E7DA9596F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40" name="Oval 339">
                    <a:extLst>
                      <a:ext uri="{FF2B5EF4-FFF2-40B4-BE49-F238E27FC236}">
                        <a16:creationId xmlns="" xmlns:a16="http://schemas.microsoft.com/office/drawing/2014/main" id="{2256429B-6F50-485A-878C-D8204E51251E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1" name="Oval 340">
                    <a:extLst>
                      <a:ext uri="{FF2B5EF4-FFF2-40B4-BE49-F238E27FC236}">
                        <a16:creationId xmlns="" xmlns:a16="http://schemas.microsoft.com/office/drawing/2014/main" id="{00718B97-FCA7-4DDA-9BD5-F9B6B33D5CB0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42" name="Oval 341">
                    <a:extLst>
                      <a:ext uri="{FF2B5EF4-FFF2-40B4-BE49-F238E27FC236}">
                        <a16:creationId xmlns="" xmlns:a16="http://schemas.microsoft.com/office/drawing/2014/main" id="{EAEE8F8F-295B-4466-811D-E3D938BB8E2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04" name="Group 303">
              <a:extLst>
                <a:ext uri="{FF2B5EF4-FFF2-40B4-BE49-F238E27FC236}">
                  <a16:creationId xmlns="" xmlns:a16="http://schemas.microsoft.com/office/drawing/2014/main" id="{7293384B-F3FF-427E-9B1D-2F5EF44F2C25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329" name="Rectangle 328">
                <a:extLst>
                  <a:ext uri="{FF2B5EF4-FFF2-40B4-BE49-F238E27FC236}">
                    <a16:creationId xmlns="" xmlns:a16="http://schemas.microsoft.com/office/drawing/2014/main" id="{270A16DA-6F29-4DF0-9264-52F2487AE01D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30" name="Group 329">
                <a:extLst>
                  <a:ext uri="{FF2B5EF4-FFF2-40B4-BE49-F238E27FC236}">
                    <a16:creationId xmlns="" xmlns:a16="http://schemas.microsoft.com/office/drawing/2014/main" id="{85243CB1-97CF-4EA5-8AE0-E1A1EFF3B38E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31" name="Straight Connector 330">
                  <a:extLst>
                    <a:ext uri="{FF2B5EF4-FFF2-40B4-BE49-F238E27FC236}">
                      <a16:creationId xmlns="" xmlns:a16="http://schemas.microsoft.com/office/drawing/2014/main" id="{81A397CE-5A02-4CE4-ADC2-8552B88D51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32" name="Group 331">
                  <a:extLst>
                    <a:ext uri="{FF2B5EF4-FFF2-40B4-BE49-F238E27FC236}">
                      <a16:creationId xmlns="" xmlns:a16="http://schemas.microsoft.com/office/drawing/2014/main" id="{F2565454-7F32-4ED3-B82E-5881DC49229C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33" name="Oval 332">
                    <a:extLst>
                      <a:ext uri="{FF2B5EF4-FFF2-40B4-BE49-F238E27FC236}">
                        <a16:creationId xmlns="" xmlns:a16="http://schemas.microsoft.com/office/drawing/2014/main" id="{5B520024-88CC-4CBF-85B0-9CFABDE2CA8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4" name="Oval 333">
                    <a:extLst>
                      <a:ext uri="{FF2B5EF4-FFF2-40B4-BE49-F238E27FC236}">
                        <a16:creationId xmlns="" xmlns:a16="http://schemas.microsoft.com/office/drawing/2014/main" id="{9CEC2CB7-01A6-45E5-90AA-CD5038962FC1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35" name="Oval 334">
                    <a:extLst>
                      <a:ext uri="{FF2B5EF4-FFF2-40B4-BE49-F238E27FC236}">
                        <a16:creationId xmlns="" xmlns:a16="http://schemas.microsoft.com/office/drawing/2014/main" id="{8B6F20AC-D50D-45C9-A980-4AECAD638C05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05" name="Group 304">
              <a:extLst>
                <a:ext uri="{FF2B5EF4-FFF2-40B4-BE49-F238E27FC236}">
                  <a16:creationId xmlns="" xmlns:a16="http://schemas.microsoft.com/office/drawing/2014/main" id="{FD1F50CB-E79E-4C6B-87C0-7D1115B232E8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322" name="Rectangle 321">
                <a:extLst>
                  <a:ext uri="{FF2B5EF4-FFF2-40B4-BE49-F238E27FC236}">
                    <a16:creationId xmlns="" xmlns:a16="http://schemas.microsoft.com/office/drawing/2014/main" id="{6CE65E9C-4AE2-4AA8-A960-4D9A9D76091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23" name="Group 322">
                <a:extLst>
                  <a:ext uri="{FF2B5EF4-FFF2-40B4-BE49-F238E27FC236}">
                    <a16:creationId xmlns="" xmlns:a16="http://schemas.microsoft.com/office/drawing/2014/main" id="{B6E0E999-F878-4B2E-9575-6FAD8FB286F8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24" name="Straight Connector 323">
                  <a:extLst>
                    <a:ext uri="{FF2B5EF4-FFF2-40B4-BE49-F238E27FC236}">
                      <a16:creationId xmlns="" xmlns:a16="http://schemas.microsoft.com/office/drawing/2014/main" id="{A698016C-C834-416E-BE7B-0AF4BBEE67D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25" name="Group 324">
                  <a:extLst>
                    <a:ext uri="{FF2B5EF4-FFF2-40B4-BE49-F238E27FC236}">
                      <a16:creationId xmlns="" xmlns:a16="http://schemas.microsoft.com/office/drawing/2014/main" id="{7FB8FB24-8C59-43C8-B498-91DB14A2D08F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26" name="Oval 325">
                    <a:extLst>
                      <a:ext uri="{FF2B5EF4-FFF2-40B4-BE49-F238E27FC236}">
                        <a16:creationId xmlns="" xmlns:a16="http://schemas.microsoft.com/office/drawing/2014/main" id="{EDC8BE85-F2B2-487C-8E72-5F11CE0DA2C2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7" name="Oval 326">
                    <a:extLst>
                      <a:ext uri="{FF2B5EF4-FFF2-40B4-BE49-F238E27FC236}">
                        <a16:creationId xmlns="" xmlns:a16="http://schemas.microsoft.com/office/drawing/2014/main" id="{F68F1737-7D74-4EB0-B1C7-B2869EC908EA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8" name="Oval 327">
                    <a:extLst>
                      <a:ext uri="{FF2B5EF4-FFF2-40B4-BE49-F238E27FC236}">
                        <a16:creationId xmlns="" xmlns:a16="http://schemas.microsoft.com/office/drawing/2014/main" id="{93369A6C-E0BE-4BCC-9A88-12A991CA9F02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06" name="Group 305">
              <a:extLst>
                <a:ext uri="{FF2B5EF4-FFF2-40B4-BE49-F238E27FC236}">
                  <a16:creationId xmlns="" xmlns:a16="http://schemas.microsoft.com/office/drawing/2014/main" id="{E9933C3F-A32E-4C7C-A835-98A0BEF1CEDC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315" name="Rectangle 314">
                <a:extLst>
                  <a:ext uri="{FF2B5EF4-FFF2-40B4-BE49-F238E27FC236}">
                    <a16:creationId xmlns="" xmlns:a16="http://schemas.microsoft.com/office/drawing/2014/main" id="{F18ADB9F-1354-4F6E-8B03-4CEC7EBDAA25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16" name="Group 315">
                <a:extLst>
                  <a:ext uri="{FF2B5EF4-FFF2-40B4-BE49-F238E27FC236}">
                    <a16:creationId xmlns="" xmlns:a16="http://schemas.microsoft.com/office/drawing/2014/main" id="{1D4579C2-036C-4726-8B4E-C9329A61BFC3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17" name="Straight Connector 316">
                  <a:extLst>
                    <a:ext uri="{FF2B5EF4-FFF2-40B4-BE49-F238E27FC236}">
                      <a16:creationId xmlns="" xmlns:a16="http://schemas.microsoft.com/office/drawing/2014/main" id="{D1700B70-D35B-4FB9-84AB-1EE4E62376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18" name="Group 317">
                  <a:extLst>
                    <a:ext uri="{FF2B5EF4-FFF2-40B4-BE49-F238E27FC236}">
                      <a16:creationId xmlns="" xmlns:a16="http://schemas.microsoft.com/office/drawing/2014/main" id="{C477F8E6-04AD-4CE9-AE4D-815B2DF464A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19" name="Oval 318">
                    <a:extLst>
                      <a:ext uri="{FF2B5EF4-FFF2-40B4-BE49-F238E27FC236}">
                        <a16:creationId xmlns="" xmlns:a16="http://schemas.microsoft.com/office/drawing/2014/main" id="{B9F12B8F-E198-47DD-8B0B-5EF2E5C6B4C3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="" xmlns:a16="http://schemas.microsoft.com/office/drawing/2014/main" id="{0D61886B-5CFF-4DE1-BDB6-962882A1347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21" name="Oval 320">
                    <a:extLst>
                      <a:ext uri="{FF2B5EF4-FFF2-40B4-BE49-F238E27FC236}">
                        <a16:creationId xmlns="" xmlns:a16="http://schemas.microsoft.com/office/drawing/2014/main" id="{CF6E2645-C97D-4B85-8640-79FF892BCB4F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307" name="Group 306">
              <a:extLst>
                <a:ext uri="{FF2B5EF4-FFF2-40B4-BE49-F238E27FC236}">
                  <a16:creationId xmlns="" xmlns:a16="http://schemas.microsoft.com/office/drawing/2014/main" id="{455ABD58-51AE-4669-917D-6EA2C3CE1C66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308" name="Rectangle 307">
                <a:extLst>
                  <a:ext uri="{FF2B5EF4-FFF2-40B4-BE49-F238E27FC236}">
                    <a16:creationId xmlns="" xmlns:a16="http://schemas.microsoft.com/office/drawing/2014/main" id="{652C95DB-0DDA-4011-A975-F8AB5972DAED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09" name="Group 308">
                <a:extLst>
                  <a:ext uri="{FF2B5EF4-FFF2-40B4-BE49-F238E27FC236}">
                    <a16:creationId xmlns="" xmlns:a16="http://schemas.microsoft.com/office/drawing/2014/main" id="{805DB083-D7C7-4652-B609-5E359F6FA6B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310" name="Straight Connector 309">
                  <a:extLst>
                    <a:ext uri="{FF2B5EF4-FFF2-40B4-BE49-F238E27FC236}">
                      <a16:creationId xmlns="" xmlns:a16="http://schemas.microsoft.com/office/drawing/2014/main" id="{20440CED-E78B-4E89-A0E4-31B0C6ACF5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11" name="Group 310">
                  <a:extLst>
                    <a:ext uri="{FF2B5EF4-FFF2-40B4-BE49-F238E27FC236}">
                      <a16:creationId xmlns="" xmlns:a16="http://schemas.microsoft.com/office/drawing/2014/main" id="{B7D3C5AD-3F56-4992-AA8D-3D60EA04B4A4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312" name="Oval 311">
                    <a:extLst>
                      <a:ext uri="{FF2B5EF4-FFF2-40B4-BE49-F238E27FC236}">
                        <a16:creationId xmlns="" xmlns:a16="http://schemas.microsoft.com/office/drawing/2014/main" id="{3DBD39FA-532D-46A3-A793-72AE19DD848E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3" name="Oval 312">
                    <a:extLst>
                      <a:ext uri="{FF2B5EF4-FFF2-40B4-BE49-F238E27FC236}">
                        <a16:creationId xmlns="" xmlns:a16="http://schemas.microsoft.com/office/drawing/2014/main" id="{96EF3189-6C44-49CF-9E2A-EAD5A9303F58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314" name="Oval 313">
                    <a:extLst>
                      <a:ext uri="{FF2B5EF4-FFF2-40B4-BE49-F238E27FC236}">
                        <a16:creationId xmlns="" xmlns:a16="http://schemas.microsoft.com/office/drawing/2014/main" id="{D1BC9AE8-FD87-4DFD-B19F-6BAAABADAF50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399" name="Group 398">
            <a:extLst>
              <a:ext uri="{FF2B5EF4-FFF2-40B4-BE49-F238E27FC236}">
                <a16:creationId xmlns="" xmlns:a16="http://schemas.microsoft.com/office/drawing/2014/main" id="{8AA2CFBE-175F-4552-945E-2F5511796461}"/>
              </a:ext>
            </a:extLst>
          </p:cNvPr>
          <p:cNvGrpSpPr/>
          <p:nvPr/>
        </p:nvGrpSpPr>
        <p:grpSpPr>
          <a:xfrm>
            <a:off x="8125030" y="3107278"/>
            <a:ext cx="755154" cy="1367996"/>
            <a:chOff x="4125645" y="2912487"/>
            <a:chExt cx="523847" cy="744104"/>
          </a:xfrm>
        </p:grpSpPr>
        <p:grpSp>
          <p:nvGrpSpPr>
            <p:cNvPr id="400" name="Group 399">
              <a:extLst>
                <a:ext uri="{FF2B5EF4-FFF2-40B4-BE49-F238E27FC236}">
                  <a16:creationId xmlns="" xmlns:a16="http://schemas.microsoft.com/office/drawing/2014/main" id="{BE819B20-6EB1-419C-8DB4-1660A545DE6C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441" name="Rectangle 440">
                <a:extLst>
                  <a:ext uri="{FF2B5EF4-FFF2-40B4-BE49-F238E27FC236}">
                    <a16:creationId xmlns="" xmlns:a16="http://schemas.microsoft.com/office/drawing/2014/main" id="{BA6C3DF3-EAEA-4FF5-99D4-AE5B6F3445EB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42" name="Group 441">
                <a:extLst>
                  <a:ext uri="{FF2B5EF4-FFF2-40B4-BE49-F238E27FC236}">
                    <a16:creationId xmlns="" xmlns:a16="http://schemas.microsoft.com/office/drawing/2014/main" id="{E46F1949-ED19-4A71-94B2-499DA1155850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43" name="Straight Connector 442">
                  <a:extLst>
                    <a:ext uri="{FF2B5EF4-FFF2-40B4-BE49-F238E27FC236}">
                      <a16:creationId xmlns="" xmlns:a16="http://schemas.microsoft.com/office/drawing/2014/main" id="{B38119D8-3188-41CF-A3CB-645A72C547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44" name="Group 443">
                  <a:extLst>
                    <a:ext uri="{FF2B5EF4-FFF2-40B4-BE49-F238E27FC236}">
                      <a16:creationId xmlns="" xmlns:a16="http://schemas.microsoft.com/office/drawing/2014/main" id="{C2FCB49D-4D0A-44CA-BE8F-D5BD111A7AC3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="" xmlns:a16="http://schemas.microsoft.com/office/drawing/2014/main" id="{B7918EF1-5558-4876-A2C1-9B144478430C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="" xmlns:a16="http://schemas.microsoft.com/office/drawing/2014/main" id="{DF9F3079-6773-4F75-8A2C-441EC6C4CFB0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7" name="Oval 446">
                    <a:extLst>
                      <a:ext uri="{FF2B5EF4-FFF2-40B4-BE49-F238E27FC236}">
                        <a16:creationId xmlns="" xmlns:a16="http://schemas.microsoft.com/office/drawing/2014/main" id="{82B7E3AB-CF11-4ACE-BE48-C0E4AB01ADC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01" name="Group 400">
              <a:extLst>
                <a:ext uri="{FF2B5EF4-FFF2-40B4-BE49-F238E27FC236}">
                  <a16:creationId xmlns="" xmlns:a16="http://schemas.microsoft.com/office/drawing/2014/main" id="{DD138529-3A5C-466F-B0EE-8E94C63AF121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434" name="Rectangle 433">
                <a:extLst>
                  <a:ext uri="{FF2B5EF4-FFF2-40B4-BE49-F238E27FC236}">
                    <a16:creationId xmlns="" xmlns:a16="http://schemas.microsoft.com/office/drawing/2014/main" id="{847F227F-0691-4CB8-8EC9-CFE7ACBAA4F8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35" name="Group 434">
                <a:extLst>
                  <a:ext uri="{FF2B5EF4-FFF2-40B4-BE49-F238E27FC236}">
                    <a16:creationId xmlns="" xmlns:a16="http://schemas.microsoft.com/office/drawing/2014/main" id="{D45D1BF4-C98A-454A-9AC2-2A4CC8DC6664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36" name="Straight Connector 435">
                  <a:extLst>
                    <a:ext uri="{FF2B5EF4-FFF2-40B4-BE49-F238E27FC236}">
                      <a16:creationId xmlns="" xmlns:a16="http://schemas.microsoft.com/office/drawing/2014/main" id="{FD05C26D-4106-43C5-87F7-FDAC8CC516B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37" name="Group 436">
                  <a:extLst>
                    <a:ext uri="{FF2B5EF4-FFF2-40B4-BE49-F238E27FC236}">
                      <a16:creationId xmlns="" xmlns:a16="http://schemas.microsoft.com/office/drawing/2014/main" id="{84258589-C1AB-4C98-8FE0-F7AC77B6C62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38" name="Oval 437">
                    <a:extLst>
                      <a:ext uri="{FF2B5EF4-FFF2-40B4-BE49-F238E27FC236}">
                        <a16:creationId xmlns="" xmlns:a16="http://schemas.microsoft.com/office/drawing/2014/main" id="{9B83CAE3-3DBF-4512-A60C-A9963FF52229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9" name="Oval 438">
                    <a:extLst>
                      <a:ext uri="{FF2B5EF4-FFF2-40B4-BE49-F238E27FC236}">
                        <a16:creationId xmlns="" xmlns:a16="http://schemas.microsoft.com/office/drawing/2014/main" id="{41866EB2-8EE1-4ED8-B37C-D336B021B7B0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40" name="Oval 439">
                    <a:extLst>
                      <a:ext uri="{FF2B5EF4-FFF2-40B4-BE49-F238E27FC236}">
                        <a16:creationId xmlns="" xmlns:a16="http://schemas.microsoft.com/office/drawing/2014/main" id="{3F732EA8-8139-4EA6-9ADF-3370F06C9E0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02" name="Group 401">
              <a:extLst>
                <a:ext uri="{FF2B5EF4-FFF2-40B4-BE49-F238E27FC236}">
                  <a16:creationId xmlns="" xmlns:a16="http://schemas.microsoft.com/office/drawing/2014/main" id="{FF7A5511-DFB3-4DD0-9AA0-F2706EC6427D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427" name="Rectangle 426">
                <a:extLst>
                  <a:ext uri="{FF2B5EF4-FFF2-40B4-BE49-F238E27FC236}">
                    <a16:creationId xmlns="" xmlns:a16="http://schemas.microsoft.com/office/drawing/2014/main" id="{B2A84F03-1E25-4D74-8634-79ED0E2AB49B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28" name="Group 427">
                <a:extLst>
                  <a:ext uri="{FF2B5EF4-FFF2-40B4-BE49-F238E27FC236}">
                    <a16:creationId xmlns="" xmlns:a16="http://schemas.microsoft.com/office/drawing/2014/main" id="{A8C233FC-C7C1-4FE6-8F85-7840EB1C3EAF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29" name="Straight Connector 428">
                  <a:extLst>
                    <a:ext uri="{FF2B5EF4-FFF2-40B4-BE49-F238E27FC236}">
                      <a16:creationId xmlns="" xmlns:a16="http://schemas.microsoft.com/office/drawing/2014/main" id="{2B6536AE-4E74-43FD-B741-77DE02BDF7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30" name="Group 429">
                  <a:extLst>
                    <a:ext uri="{FF2B5EF4-FFF2-40B4-BE49-F238E27FC236}">
                      <a16:creationId xmlns="" xmlns:a16="http://schemas.microsoft.com/office/drawing/2014/main" id="{18605C87-D558-4495-9C4B-396734F6F22C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31" name="Oval 430">
                    <a:extLst>
                      <a:ext uri="{FF2B5EF4-FFF2-40B4-BE49-F238E27FC236}">
                        <a16:creationId xmlns="" xmlns:a16="http://schemas.microsoft.com/office/drawing/2014/main" id="{7D292E32-DCA9-4202-83C4-71C9FF3A596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2" name="Oval 431">
                    <a:extLst>
                      <a:ext uri="{FF2B5EF4-FFF2-40B4-BE49-F238E27FC236}">
                        <a16:creationId xmlns="" xmlns:a16="http://schemas.microsoft.com/office/drawing/2014/main" id="{B813AADA-ECB2-4E9B-9079-6E40A0BE9E1D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33" name="Oval 432">
                    <a:extLst>
                      <a:ext uri="{FF2B5EF4-FFF2-40B4-BE49-F238E27FC236}">
                        <a16:creationId xmlns="" xmlns:a16="http://schemas.microsoft.com/office/drawing/2014/main" id="{FCED39BF-8118-46DC-95EE-28E7A9EEF57C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03" name="Group 402">
              <a:extLst>
                <a:ext uri="{FF2B5EF4-FFF2-40B4-BE49-F238E27FC236}">
                  <a16:creationId xmlns="" xmlns:a16="http://schemas.microsoft.com/office/drawing/2014/main" id="{DF4BD736-5C3C-4F14-8C18-3F1B7A31EDE1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420" name="Rectangle 419">
                <a:extLst>
                  <a:ext uri="{FF2B5EF4-FFF2-40B4-BE49-F238E27FC236}">
                    <a16:creationId xmlns="" xmlns:a16="http://schemas.microsoft.com/office/drawing/2014/main" id="{BB9E5D6A-9706-4A9A-A632-2020EA781BA1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21" name="Group 420">
                <a:extLst>
                  <a:ext uri="{FF2B5EF4-FFF2-40B4-BE49-F238E27FC236}">
                    <a16:creationId xmlns="" xmlns:a16="http://schemas.microsoft.com/office/drawing/2014/main" id="{C0DF8878-8467-4F8C-A8E2-810E187A01C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22" name="Straight Connector 421">
                  <a:extLst>
                    <a:ext uri="{FF2B5EF4-FFF2-40B4-BE49-F238E27FC236}">
                      <a16:creationId xmlns="" xmlns:a16="http://schemas.microsoft.com/office/drawing/2014/main" id="{80E2B1A5-D18E-4ECE-8A0B-48FD4B1D12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23" name="Group 422">
                  <a:extLst>
                    <a:ext uri="{FF2B5EF4-FFF2-40B4-BE49-F238E27FC236}">
                      <a16:creationId xmlns="" xmlns:a16="http://schemas.microsoft.com/office/drawing/2014/main" id="{E58C5261-9921-4596-92A4-A16C3E7C5634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24" name="Oval 423">
                    <a:extLst>
                      <a:ext uri="{FF2B5EF4-FFF2-40B4-BE49-F238E27FC236}">
                        <a16:creationId xmlns="" xmlns:a16="http://schemas.microsoft.com/office/drawing/2014/main" id="{DAE2D07E-7C33-4DD9-B709-45C4B38DEC65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5" name="Oval 424">
                    <a:extLst>
                      <a:ext uri="{FF2B5EF4-FFF2-40B4-BE49-F238E27FC236}">
                        <a16:creationId xmlns="" xmlns:a16="http://schemas.microsoft.com/office/drawing/2014/main" id="{96DD611B-0147-4A77-AD02-83DE378BAF16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6" name="Oval 425">
                    <a:extLst>
                      <a:ext uri="{FF2B5EF4-FFF2-40B4-BE49-F238E27FC236}">
                        <a16:creationId xmlns="" xmlns:a16="http://schemas.microsoft.com/office/drawing/2014/main" id="{BDEB1916-3107-47BA-9AFF-5E46F3817EAA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04" name="Group 403">
              <a:extLst>
                <a:ext uri="{FF2B5EF4-FFF2-40B4-BE49-F238E27FC236}">
                  <a16:creationId xmlns="" xmlns:a16="http://schemas.microsoft.com/office/drawing/2014/main" id="{8254BAB5-8458-4D59-8F21-85D485BCA8ED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413" name="Rectangle 412">
                <a:extLst>
                  <a:ext uri="{FF2B5EF4-FFF2-40B4-BE49-F238E27FC236}">
                    <a16:creationId xmlns="" xmlns:a16="http://schemas.microsoft.com/office/drawing/2014/main" id="{9826C0BA-133D-44AE-813B-034BA6288B3A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14" name="Group 413">
                <a:extLst>
                  <a:ext uri="{FF2B5EF4-FFF2-40B4-BE49-F238E27FC236}">
                    <a16:creationId xmlns="" xmlns:a16="http://schemas.microsoft.com/office/drawing/2014/main" id="{85B3FE67-EB20-4E21-AA56-1424219277A6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15" name="Straight Connector 414">
                  <a:extLst>
                    <a:ext uri="{FF2B5EF4-FFF2-40B4-BE49-F238E27FC236}">
                      <a16:creationId xmlns="" xmlns:a16="http://schemas.microsoft.com/office/drawing/2014/main" id="{2AEDD3AE-5597-42A0-84E6-09989EFCED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16" name="Group 415">
                  <a:extLst>
                    <a:ext uri="{FF2B5EF4-FFF2-40B4-BE49-F238E27FC236}">
                      <a16:creationId xmlns="" xmlns:a16="http://schemas.microsoft.com/office/drawing/2014/main" id="{ABE7F1F5-658F-4181-AC1C-DED060A8724C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17" name="Oval 416">
                    <a:extLst>
                      <a:ext uri="{FF2B5EF4-FFF2-40B4-BE49-F238E27FC236}">
                        <a16:creationId xmlns="" xmlns:a16="http://schemas.microsoft.com/office/drawing/2014/main" id="{080BEBF2-C4DE-4222-A6C1-CC53C58265A4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8" name="Oval 417">
                    <a:extLst>
                      <a:ext uri="{FF2B5EF4-FFF2-40B4-BE49-F238E27FC236}">
                        <a16:creationId xmlns="" xmlns:a16="http://schemas.microsoft.com/office/drawing/2014/main" id="{804E4EE3-7BC9-4980-ABED-6B2DFB9518C8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9" name="Oval 418">
                    <a:extLst>
                      <a:ext uri="{FF2B5EF4-FFF2-40B4-BE49-F238E27FC236}">
                        <a16:creationId xmlns="" xmlns:a16="http://schemas.microsoft.com/office/drawing/2014/main" id="{FB034F64-1961-4DAB-8A2F-CFF08BE964C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05" name="Group 404">
              <a:extLst>
                <a:ext uri="{FF2B5EF4-FFF2-40B4-BE49-F238E27FC236}">
                  <a16:creationId xmlns="" xmlns:a16="http://schemas.microsoft.com/office/drawing/2014/main" id="{9F2F3AB9-DCEE-409A-B033-F292EDF837FE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406" name="Rectangle 405">
                <a:extLst>
                  <a:ext uri="{FF2B5EF4-FFF2-40B4-BE49-F238E27FC236}">
                    <a16:creationId xmlns="" xmlns:a16="http://schemas.microsoft.com/office/drawing/2014/main" id="{0104B84A-970A-4BBE-94D2-9E9F9AF551DA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="" xmlns:a16="http://schemas.microsoft.com/office/drawing/2014/main" id="{04532596-9C06-458F-98D5-A72804715BC1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408" name="Straight Connector 407">
                  <a:extLst>
                    <a:ext uri="{FF2B5EF4-FFF2-40B4-BE49-F238E27FC236}">
                      <a16:creationId xmlns="" xmlns:a16="http://schemas.microsoft.com/office/drawing/2014/main" id="{1705D8F0-B301-4203-93EB-4C14E19E0D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09" name="Group 408">
                  <a:extLst>
                    <a:ext uri="{FF2B5EF4-FFF2-40B4-BE49-F238E27FC236}">
                      <a16:creationId xmlns="" xmlns:a16="http://schemas.microsoft.com/office/drawing/2014/main" id="{8922E570-3B92-42BB-AE6D-61F5A456DC20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410" name="Oval 409">
                    <a:extLst>
                      <a:ext uri="{FF2B5EF4-FFF2-40B4-BE49-F238E27FC236}">
                        <a16:creationId xmlns="" xmlns:a16="http://schemas.microsoft.com/office/drawing/2014/main" id="{1FF88FE3-8455-445D-99C7-724A77C58499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="" xmlns:a16="http://schemas.microsoft.com/office/drawing/2014/main" id="{D3ACA96B-4B16-4844-A956-459FBD0F6B2A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2" name="Oval 411">
                    <a:extLst>
                      <a:ext uri="{FF2B5EF4-FFF2-40B4-BE49-F238E27FC236}">
                        <a16:creationId xmlns="" xmlns:a16="http://schemas.microsoft.com/office/drawing/2014/main" id="{5D78CB09-0836-452B-ABBA-4B43F346D22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sp useBgFill="1">
        <p:nvSpPr>
          <p:cNvPr id="646" name="Freeform: Shape 645">
            <a:extLst>
              <a:ext uri="{FF2B5EF4-FFF2-40B4-BE49-F238E27FC236}">
                <a16:creationId xmlns="" xmlns:a16="http://schemas.microsoft.com/office/drawing/2014/main" id="{3B4A0C58-2090-45B6-8E98-A3CABBEBC18D}"/>
              </a:ext>
            </a:extLst>
          </p:cNvPr>
          <p:cNvSpPr/>
          <p:nvPr/>
        </p:nvSpPr>
        <p:spPr>
          <a:xfrm>
            <a:off x="3972393" y="1026743"/>
            <a:ext cx="5617943" cy="3459924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ln w="381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48" name="Rectangle 647">
            <a:extLst>
              <a:ext uri="{FF2B5EF4-FFF2-40B4-BE49-F238E27FC236}">
                <a16:creationId xmlns="" xmlns:a16="http://schemas.microsoft.com/office/drawing/2014/main" id="{0BCF4450-7CAA-4544-8C64-B68746226C21}"/>
              </a:ext>
            </a:extLst>
          </p:cNvPr>
          <p:cNvSpPr/>
          <p:nvPr/>
        </p:nvSpPr>
        <p:spPr>
          <a:xfrm>
            <a:off x="4608576" y="2876852"/>
            <a:ext cx="2158550" cy="1611292"/>
          </a:xfrm>
          <a:prstGeom prst="rect">
            <a:avLst/>
          </a:prstGeom>
          <a:noFill/>
          <a:ln w="381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3" name="Freeform: Shape 82">
            <a:extLst>
              <a:ext uri="{FF2B5EF4-FFF2-40B4-BE49-F238E27FC236}">
                <a16:creationId xmlns="" xmlns:a16="http://schemas.microsoft.com/office/drawing/2014/main" id="{37A48C34-544B-406A-B062-8528A522E6F9}"/>
              </a:ext>
            </a:extLst>
          </p:cNvPr>
          <p:cNvSpPr/>
          <p:nvPr/>
        </p:nvSpPr>
        <p:spPr>
          <a:xfrm>
            <a:off x="3972393" y="1026743"/>
            <a:ext cx="5617943" cy="3459924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09" name="TextBox 708">
            <a:extLst>
              <a:ext uri="{FF2B5EF4-FFF2-40B4-BE49-F238E27FC236}">
                <a16:creationId xmlns="" xmlns:a16="http://schemas.microsoft.com/office/drawing/2014/main" id="{A9CBDB37-6E6D-4D58-992E-1A141B5108A0}"/>
              </a:ext>
            </a:extLst>
          </p:cNvPr>
          <p:cNvSpPr txBox="1"/>
          <p:nvPr/>
        </p:nvSpPr>
        <p:spPr>
          <a:xfrm>
            <a:off x="3972394" y="4564765"/>
            <a:ext cx="51716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1400" b="1" spc="20" dirty="0">
                <a:solidFill>
                  <a:prstClr val="white"/>
                </a:solidFill>
              </a:rPr>
              <a:t>DATACENTER</a:t>
            </a:r>
          </a:p>
        </p:txBody>
      </p:sp>
    </p:spTree>
    <p:extLst>
      <p:ext uri="{BB962C8B-B14F-4D97-AF65-F5344CB8AC3E}">
        <p14:creationId xmlns:p14="http://schemas.microsoft.com/office/powerpoint/2010/main" val="2054775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0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6" dur="10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xit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" dur="7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350" fill="hold"/>
                                        <p:tgtEl>
                                          <p:spTgt spid="2"/>
                                        </p:tgtEl>
                                      </p:cBhvr>
                                      <p:by x="100000" y="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350" fill="hold"/>
                                        <p:tgtEl>
                                          <p:spTgt spid="80"/>
                                        </p:tgtEl>
                                      </p:cBhvr>
                                      <p:by x="100000" y="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66667E-6 2.46914E-6 L -1.66667E-6 0.04352 " pathEditMode="relative" rAng="0" ptsTypes="AA">
                                      <p:cBhvr>
                                        <p:cTn id="23" dur="500" spd="-10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100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1250"/>
                                        <p:tgtEl>
                                          <p:spTgt spid="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75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4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80" grpId="0"/>
      <p:bldP spid="80" grpId="1"/>
      <p:bldP spid="2" grpId="0" animBg="1"/>
      <p:bldP spid="2" grpId="1" animBg="1"/>
      <p:bldP spid="81" grpId="0"/>
      <p:bldP spid="81" grpId="1"/>
      <p:bldP spid="646" grpId="0" animBg="1"/>
      <p:bldP spid="64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rgbClr val="6B6C6B"/>
            </a:gs>
            <a:gs pos="21000">
              <a:srgbClr val="545554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Mask_right">
            <a:extLst>
              <a:ext uri="{FF2B5EF4-FFF2-40B4-BE49-F238E27FC236}">
                <a16:creationId xmlns="" xmlns:a16="http://schemas.microsoft.com/office/drawing/2014/main" id="{18ABC202-718D-4C57-B0F1-2C267A612713}"/>
              </a:ext>
            </a:extLst>
          </p:cNvPr>
          <p:cNvSpPr/>
          <p:nvPr/>
        </p:nvSpPr>
        <p:spPr>
          <a:xfrm>
            <a:off x="3573851" y="1589"/>
            <a:ext cx="5570148" cy="5141912"/>
          </a:xfrm>
          <a:prstGeom prst="rect">
            <a:avLst/>
          </a:prstGeom>
          <a:gradFill flip="none" rotWithShape="1">
            <a:gsLst>
              <a:gs pos="100000">
                <a:schemeClr val="accent3"/>
              </a:gs>
              <a:gs pos="21000">
                <a:srgbClr val="4553F2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067" name="Freeform: Shape 2066">
            <a:extLst>
              <a:ext uri="{FF2B5EF4-FFF2-40B4-BE49-F238E27FC236}">
                <a16:creationId xmlns="" xmlns:a16="http://schemas.microsoft.com/office/drawing/2014/main" id="{714EEE65-B6FD-4351-99DC-1DA89556D2E7}"/>
              </a:ext>
            </a:extLst>
          </p:cNvPr>
          <p:cNvSpPr/>
          <p:nvPr/>
        </p:nvSpPr>
        <p:spPr>
          <a:xfrm flipH="1">
            <a:off x="3979975" y="607145"/>
            <a:ext cx="2184354" cy="1383244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05" name="Freeform: Shape 1104">
            <a:extLst>
              <a:ext uri="{FF2B5EF4-FFF2-40B4-BE49-F238E27FC236}">
                <a16:creationId xmlns="" xmlns:a16="http://schemas.microsoft.com/office/drawing/2014/main" id="{AD2698E1-1EFF-4728-95D5-7F561ADA7ED6}"/>
              </a:ext>
            </a:extLst>
          </p:cNvPr>
          <p:cNvSpPr/>
          <p:nvPr/>
        </p:nvSpPr>
        <p:spPr>
          <a:xfrm>
            <a:off x="5345723" y="193857"/>
            <a:ext cx="3585149" cy="2270298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rgbClr val="86B5F6"/>
              </a:gs>
              <a:gs pos="100000">
                <a:srgbClr val="6597F4"/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BF0D8810-9D4A-4682-90D5-636CF700674F}"/>
              </a:ext>
            </a:extLst>
          </p:cNvPr>
          <p:cNvGrpSpPr/>
          <p:nvPr/>
        </p:nvGrpSpPr>
        <p:grpSpPr>
          <a:xfrm>
            <a:off x="8218687" y="368976"/>
            <a:ext cx="578965" cy="346132"/>
            <a:chOff x="7866712" y="633519"/>
            <a:chExt cx="801422" cy="479127"/>
          </a:xfrm>
        </p:grpSpPr>
        <p:pic>
          <p:nvPicPr>
            <p:cNvPr id="1106" name="Picture 1105">
              <a:extLst>
                <a:ext uri="{FF2B5EF4-FFF2-40B4-BE49-F238E27FC236}">
                  <a16:creationId xmlns="" xmlns:a16="http://schemas.microsoft.com/office/drawing/2014/main" id="{0EC0F698-D665-4D89-AD64-E23135FC50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7843"/>
            <a:stretch/>
          </p:blipFill>
          <p:spPr>
            <a:xfrm>
              <a:off x="7866712" y="910660"/>
              <a:ext cx="801422" cy="201986"/>
            </a:xfrm>
            <a:prstGeom prst="rect">
              <a:avLst/>
            </a:prstGeom>
          </p:spPr>
        </p:pic>
        <p:pic>
          <p:nvPicPr>
            <p:cNvPr id="1107" name="Picture 1106">
              <a:extLst>
                <a:ext uri="{FF2B5EF4-FFF2-40B4-BE49-F238E27FC236}">
                  <a16:creationId xmlns="" xmlns:a16="http://schemas.microsoft.com/office/drawing/2014/main" id="{A16552DB-D0C5-4860-BFDE-FD71F397B65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3875"/>
            <a:stretch/>
          </p:blipFill>
          <p:spPr>
            <a:xfrm>
              <a:off x="7866712" y="633519"/>
              <a:ext cx="801422" cy="268909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DF8D2824-1B07-4DC4-8685-34F91824AA27}"/>
              </a:ext>
            </a:extLst>
          </p:cNvPr>
          <p:cNvGrpSpPr/>
          <p:nvPr/>
        </p:nvGrpSpPr>
        <p:grpSpPr>
          <a:xfrm>
            <a:off x="1085475" y="3144856"/>
            <a:ext cx="1337923" cy="1202252"/>
            <a:chOff x="2745001" y="3144856"/>
            <a:chExt cx="1337923" cy="1202252"/>
          </a:xfrm>
        </p:grpSpPr>
        <p:sp>
          <p:nvSpPr>
            <p:cNvPr id="2236" name="Rectangle 9">
              <a:extLst>
                <a:ext uri="{FF2B5EF4-FFF2-40B4-BE49-F238E27FC236}">
                  <a16:creationId xmlns="" xmlns:a16="http://schemas.microsoft.com/office/drawing/2014/main" id="{F37595E1-306B-4023-8CE5-B8B9C66F0CD6}"/>
                </a:ext>
              </a:extLst>
            </p:cNvPr>
            <p:cNvSpPr/>
            <p:nvPr/>
          </p:nvSpPr>
          <p:spPr>
            <a:xfrm>
              <a:off x="3488099" y="3169977"/>
              <a:ext cx="589801" cy="987409"/>
            </a:xfrm>
            <a:custGeom>
              <a:avLst/>
              <a:gdLst>
                <a:gd name="connsiteX0" fmla="*/ 0 w 632859"/>
                <a:gd name="connsiteY0" fmla="*/ 0 h 1352467"/>
                <a:gd name="connsiteX1" fmla="*/ 632859 w 632859"/>
                <a:gd name="connsiteY1" fmla="*/ 0 h 1352467"/>
                <a:gd name="connsiteX2" fmla="*/ 632859 w 632859"/>
                <a:gd name="connsiteY2" fmla="*/ 1352467 h 1352467"/>
                <a:gd name="connsiteX3" fmla="*/ 0 w 632859"/>
                <a:gd name="connsiteY3" fmla="*/ 1352467 h 1352467"/>
                <a:gd name="connsiteX4" fmla="*/ 0 w 632859"/>
                <a:gd name="connsiteY4" fmla="*/ 0 h 1352467"/>
                <a:gd name="connsiteX0" fmla="*/ 632859 w 724299"/>
                <a:gd name="connsiteY0" fmla="*/ 0 h 1352467"/>
                <a:gd name="connsiteX1" fmla="*/ 632859 w 724299"/>
                <a:gd name="connsiteY1" fmla="*/ 1352467 h 1352467"/>
                <a:gd name="connsiteX2" fmla="*/ 0 w 724299"/>
                <a:gd name="connsiteY2" fmla="*/ 1352467 h 1352467"/>
                <a:gd name="connsiteX3" fmla="*/ 0 w 724299"/>
                <a:gd name="connsiteY3" fmla="*/ 0 h 1352467"/>
                <a:gd name="connsiteX4" fmla="*/ 724299 w 724299"/>
                <a:gd name="connsiteY4" fmla="*/ 91440 h 1352467"/>
                <a:gd name="connsiteX0" fmla="*/ 632859 w 777569"/>
                <a:gd name="connsiteY0" fmla="*/ 0 h 1352467"/>
                <a:gd name="connsiteX1" fmla="*/ 632859 w 777569"/>
                <a:gd name="connsiteY1" fmla="*/ 1352467 h 1352467"/>
                <a:gd name="connsiteX2" fmla="*/ 0 w 777569"/>
                <a:gd name="connsiteY2" fmla="*/ 1352467 h 1352467"/>
                <a:gd name="connsiteX3" fmla="*/ 0 w 777569"/>
                <a:gd name="connsiteY3" fmla="*/ 0 h 1352467"/>
                <a:gd name="connsiteX4" fmla="*/ 724299 w 777569"/>
                <a:gd name="connsiteY4" fmla="*/ 91440 h 1352467"/>
                <a:gd name="connsiteX5" fmla="*/ 722964 w 777569"/>
                <a:gd name="connsiteY5" fmla="*/ 86768 h 1352467"/>
                <a:gd name="connsiteX0" fmla="*/ 632859 w 724299"/>
                <a:gd name="connsiteY0" fmla="*/ 0 h 1352467"/>
                <a:gd name="connsiteX1" fmla="*/ 632859 w 724299"/>
                <a:gd name="connsiteY1" fmla="*/ 1352467 h 1352467"/>
                <a:gd name="connsiteX2" fmla="*/ 0 w 724299"/>
                <a:gd name="connsiteY2" fmla="*/ 1352467 h 1352467"/>
                <a:gd name="connsiteX3" fmla="*/ 0 w 724299"/>
                <a:gd name="connsiteY3" fmla="*/ 0 h 1352467"/>
                <a:gd name="connsiteX4" fmla="*/ 724299 w 724299"/>
                <a:gd name="connsiteY4" fmla="*/ 91440 h 1352467"/>
                <a:gd name="connsiteX0" fmla="*/ 632859 w 724299"/>
                <a:gd name="connsiteY0" fmla="*/ 1352467 h 1352467"/>
                <a:gd name="connsiteX1" fmla="*/ 0 w 724299"/>
                <a:gd name="connsiteY1" fmla="*/ 1352467 h 1352467"/>
                <a:gd name="connsiteX2" fmla="*/ 0 w 724299"/>
                <a:gd name="connsiteY2" fmla="*/ 0 h 1352467"/>
                <a:gd name="connsiteX3" fmla="*/ 724299 w 724299"/>
                <a:gd name="connsiteY3" fmla="*/ 91440 h 1352467"/>
                <a:gd name="connsiteX0" fmla="*/ 632859 w 632859"/>
                <a:gd name="connsiteY0" fmla="*/ 1352467 h 1352467"/>
                <a:gd name="connsiteX1" fmla="*/ 0 w 632859"/>
                <a:gd name="connsiteY1" fmla="*/ 1352467 h 1352467"/>
                <a:gd name="connsiteX2" fmla="*/ 0 w 632859"/>
                <a:gd name="connsiteY2" fmla="*/ 0 h 135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859" h="1352467">
                  <a:moveTo>
                    <a:pt x="632859" y="1352467"/>
                  </a:moveTo>
                  <a:lnTo>
                    <a:pt x="0" y="1352467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cxnSp>
          <p:nvCxnSpPr>
            <p:cNvPr id="2237" name="Straight Connector 2236">
              <a:extLst>
                <a:ext uri="{FF2B5EF4-FFF2-40B4-BE49-F238E27FC236}">
                  <a16:creationId xmlns="" xmlns:a16="http://schemas.microsoft.com/office/drawing/2014/main" id="{E427EBA6-71D0-4C91-AE4C-C956E38BA11F}"/>
                </a:ext>
              </a:extLst>
            </p:cNvPr>
            <p:cNvCxnSpPr/>
            <p:nvPr/>
          </p:nvCxnSpPr>
          <p:spPr>
            <a:xfrm flipV="1">
              <a:off x="3034412" y="3781615"/>
              <a:ext cx="90590" cy="93784"/>
            </a:xfrm>
            <a:prstGeom prst="line">
              <a:avLst/>
            </a:prstGeom>
            <a:ln w="38100" cap="rnd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8" name="Straight Connector 2237">
              <a:extLst>
                <a:ext uri="{FF2B5EF4-FFF2-40B4-BE49-F238E27FC236}">
                  <a16:creationId xmlns="" xmlns:a16="http://schemas.microsoft.com/office/drawing/2014/main" id="{DEFF5DA3-C2BC-4C42-A7E9-9763D2C91256}"/>
                </a:ext>
              </a:extLst>
            </p:cNvPr>
            <p:cNvCxnSpPr>
              <a:cxnSpLocks/>
            </p:cNvCxnSpPr>
            <p:nvPr/>
          </p:nvCxnSpPr>
          <p:spPr>
            <a:xfrm>
              <a:off x="3081253" y="3830271"/>
              <a:ext cx="154037" cy="10703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39" name="Freeform: Shape 2238">
              <a:extLst>
                <a:ext uri="{FF2B5EF4-FFF2-40B4-BE49-F238E27FC236}">
                  <a16:creationId xmlns="" xmlns:a16="http://schemas.microsoft.com/office/drawing/2014/main" id="{77957EEF-45BE-4922-9032-C4B502284EED}"/>
                </a:ext>
              </a:extLst>
            </p:cNvPr>
            <p:cNvSpPr/>
            <p:nvPr/>
          </p:nvSpPr>
          <p:spPr>
            <a:xfrm>
              <a:off x="2745001" y="3503344"/>
              <a:ext cx="743098" cy="744111"/>
            </a:xfrm>
            <a:custGeom>
              <a:avLst/>
              <a:gdLst>
                <a:gd name="connsiteX0" fmla="*/ 78836 w 1204524"/>
                <a:gd name="connsiteY0" fmla="*/ 0 h 1206167"/>
                <a:gd name="connsiteX1" fmla="*/ 721046 w 1204524"/>
                <a:gd name="connsiteY1" fmla="*/ 0 h 1206167"/>
                <a:gd name="connsiteX2" fmla="*/ 921891 w 1204524"/>
                <a:gd name="connsiteY2" fmla="*/ 685236 h 1206167"/>
                <a:gd name="connsiteX3" fmla="*/ 1204524 w 1204524"/>
                <a:gd name="connsiteY3" fmla="*/ 685236 h 1206167"/>
                <a:gd name="connsiteX4" fmla="*/ 1204524 w 1204524"/>
                <a:gd name="connsiteY4" fmla="*/ 1127331 h 1206167"/>
                <a:gd name="connsiteX5" fmla="*/ 1125688 w 1204524"/>
                <a:gd name="connsiteY5" fmla="*/ 1206167 h 1206167"/>
                <a:gd name="connsiteX6" fmla="*/ 78836 w 1204524"/>
                <a:gd name="connsiteY6" fmla="*/ 1206167 h 1206167"/>
                <a:gd name="connsiteX7" fmla="*/ 0 w 1204524"/>
                <a:gd name="connsiteY7" fmla="*/ 1127331 h 1206167"/>
                <a:gd name="connsiteX8" fmla="*/ 0 w 1204524"/>
                <a:gd name="connsiteY8" fmla="*/ 78836 h 1206167"/>
                <a:gd name="connsiteX9" fmla="*/ 78836 w 1204524"/>
                <a:gd name="connsiteY9" fmla="*/ 0 h 1206167"/>
                <a:gd name="connsiteX10" fmla="*/ 162661 w 1204524"/>
                <a:gd name="connsiteY10" fmla="*/ 158763 h 1206167"/>
                <a:gd name="connsiteX11" fmla="*/ 162661 w 1204524"/>
                <a:gd name="connsiteY11" fmla="*/ 713421 h 1206167"/>
                <a:gd name="connsiteX12" fmla="*/ 819529 w 1204524"/>
                <a:gd name="connsiteY12" fmla="*/ 713421 h 1206167"/>
                <a:gd name="connsiteX13" fmla="*/ 622016 w 1204524"/>
                <a:gd name="connsiteY13" fmla="*/ 158763 h 1206167"/>
                <a:gd name="connsiteX14" fmla="*/ 162661 w 1204524"/>
                <a:gd name="connsiteY14" fmla="*/ 158763 h 12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04524" h="1206167">
                  <a:moveTo>
                    <a:pt x="78836" y="0"/>
                  </a:moveTo>
                  <a:lnTo>
                    <a:pt x="721046" y="0"/>
                  </a:lnTo>
                  <a:lnTo>
                    <a:pt x="921891" y="685236"/>
                  </a:lnTo>
                  <a:lnTo>
                    <a:pt x="1204524" y="685236"/>
                  </a:lnTo>
                  <a:lnTo>
                    <a:pt x="1204524" y="1127331"/>
                  </a:lnTo>
                  <a:cubicBezTo>
                    <a:pt x="1204524" y="1170871"/>
                    <a:pt x="1169228" y="1206167"/>
                    <a:pt x="1125688" y="1206167"/>
                  </a:cubicBezTo>
                  <a:lnTo>
                    <a:pt x="78836" y="1206167"/>
                  </a:lnTo>
                  <a:cubicBezTo>
                    <a:pt x="35296" y="1206167"/>
                    <a:pt x="0" y="1170871"/>
                    <a:pt x="0" y="1127331"/>
                  </a:cubicBezTo>
                  <a:lnTo>
                    <a:pt x="0" y="78836"/>
                  </a:lnTo>
                  <a:cubicBezTo>
                    <a:pt x="0" y="35296"/>
                    <a:pt x="35296" y="0"/>
                    <a:pt x="78836" y="0"/>
                  </a:cubicBezTo>
                  <a:close/>
                  <a:moveTo>
                    <a:pt x="162661" y="158763"/>
                  </a:moveTo>
                  <a:lnTo>
                    <a:pt x="162661" y="713421"/>
                  </a:lnTo>
                  <a:lnTo>
                    <a:pt x="819529" y="713421"/>
                  </a:lnTo>
                  <a:lnTo>
                    <a:pt x="622016" y="158763"/>
                  </a:lnTo>
                  <a:lnTo>
                    <a:pt x="162661" y="158763"/>
                  </a:lnTo>
                  <a:close/>
                </a:path>
              </a:pathLst>
            </a:custGeom>
            <a:noFill/>
            <a:ln w="254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40" name="Oval 2239">
              <a:extLst>
                <a:ext uri="{FF2B5EF4-FFF2-40B4-BE49-F238E27FC236}">
                  <a16:creationId xmlns="" xmlns:a16="http://schemas.microsoft.com/office/drawing/2014/main" id="{0EDFC002-0736-4E42-8476-412953B96A5D}"/>
                </a:ext>
              </a:extLst>
            </p:cNvPr>
            <p:cNvSpPr/>
            <p:nvPr/>
          </p:nvSpPr>
          <p:spPr>
            <a:xfrm>
              <a:off x="2810955" y="4084869"/>
              <a:ext cx="262240" cy="262239"/>
            </a:xfrm>
            <a:prstGeom prst="ellipse">
              <a:avLst/>
            </a:prstGeom>
            <a:solidFill>
              <a:srgbClr val="5F605F"/>
            </a:solidFill>
            <a:ln w="25400" cap="rnd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41" name="Oval 2240">
              <a:extLst>
                <a:ext uri="{FF2B5EF4-FFF2-40B4-BE49-F238E27FC236}">
                  <a16:creationId xmlns="" xmlns:a16="http://schemas.microsoft.com/office/drawing/2014/main" id="{0F6DB9AB-4514-4712-9CA8-70738388C6C3}"/>
                </a:ext>
              </a:extLst>
            </p:cNvPr>
            <p:cNvSpPr/>
            <p:nvPr/>
          </p:nvSpPr>
          <p:spPr>
            <a:xfrm>
              <a:off x="3125003" y="4084869"/>
              <a:ext cx="262240" cy="262239"/>
            </a:xfrm>
            <a:prstGeom prst="ellipse">
              <a:avLst/>
            </a:prstGeom>
            <a:solidFill>
              <a:srgbClr val="5F605F"/>
            </a:solidFill>
            <a:ln w="25400" cap="rnd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2187" name="Group 2186">
              <a:extLst>
                <a:ext uri="{FF2B5EF4-FFF2-40B4-BE49-F238E27FC236}">
                  <a16:creationId xmlns="" xmlns:a16="http://schemas.microsoft.com/office/drawing/2014/main" id="{2BC1B84F-555F-4F0D-B685-99532BC3D241}"/>
                </a:ext>
              </a:extLst>
            </p:cNvPr>
            <p:cNvGrpSpPr/>
            <p:nvPr/>
          </p:nvGrpSpPr>
          <p:grpSpPr>
            <a:xfrm>
              <a:off x="3559077" y="3144856"/>
              <a:ext cx="523847" cy="948973"/>
              <a:chOff x="4125645" y="2912487"/>
              <a:chExt cx="523847" cy="744104"/>
            </a:xfrm>
          </p:grpSpPr>
          <p:grpSp>
            <p:nvGrpSpPr>
              <p:cNvPr id="2188" name="Group 2187">
                <a:extLst>
                  <a:ext uri="{FF2B5EF4-FFF2-40B4-BE49-F238E27FC236}">
                    <a16:creationId xmlns="" xmlns:a16="http://schemas.microsoft.com/office/drawing/2014/main" id="{FA87AE4F-31CD-4A2A-8B2B-A6380170C5F1}"/>
                  </a:ext>
                </a:extLst>
              </p:cNvPr>
              <p:cNvGrpSpPr/>
              <p:nvPr/>
            </p:nvGrpSpPr>
            <p:grpSpPr>
              <a:xfrm>
                <a:off x="4125645" y="3536306"/>
                <a:ext cx="523847" cy="120285"/>
                <a:chOff x="4420354" y="3275821"/>
                <a:chExt cx="744771" cy="171013"/>
              </a:xfrm>
            </p:grpSpPr>
            <p:sp>
              <p:nvSpPr>
                <p:cNvPr id="2229" name="Rectangle 2228">
                  <a:extLst>
                    <a:ext uri="{FF2B5EF4-FFF2-40B4-BE49-F238E27FC236}">
                      <a16:creationId xmlns="" xmlns:a16="http://schemas.microsoft.com/office/drawing/2014/main" id="{9AB1DAD3-265B-4F8E-B864-67C4550B4F52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noFill/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30" name="Group 2229">
                  <a:extLst>
                    <a:ext uri="{FF2B5EF4-FFF2-40B4-BE49-F238E27FC236}">
                      <a16:creationId xmlns="" xmlns:a16="http://schemas.microsoft.com/office/drawing/2014/main" id="{87DD6752-3354-4943-94F5-20CA00F640C2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2231" name="Straight Connector 2230">
                    <a:extLst>
                      <a:ext uri="{FF2B5EF4-FFF2-40B4-BE49-F238E27FC236}">
                        <a16:creationId xmlns="" xmlns:a16="http://schemas.microsoft.com/office/drawing/2014/main" id="{B8349E7A-0EB2-4774-9CF9-8CAEAB1C08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32" name="Group 2231">
                    <a:extLst>
                      <a:ext uri="{FF2B5EF4-FFF2-40B4-BE49-F238E27FC236}">
                        <a16:creationId xmlns="" xmlns:a16="http://schemas.microsoft.com/office/drawing/2014/main" id="{D74D8DC4-7D70-440C-B21B-6DCC2D28AE61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2233" name="Oval 2232">
                      <a:extLst>
                        <a:ext uri="{FF2B5EF4-FFF2-40B4-BE49-F238E27FC236}">
                          <a16:creationId xmlns="" xmlns:a16="http://schemas.microsoft.com/office/drawing/2014/main" id="{F9360135-068E-4E93-B60E-A272B1F446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34" name="Oval 2233">
                      <a:extLst>
                        <a:ext uri="{FF2B5EF4-FFF2-40B4-BE49-F238E27FC236}">
                          <a16:creationId xmlns="" xmlns:a16="http://schemas.microsoft.com/office/drawing/2014/main" id="{EEAF1040-3D51-4356-8D9F-0AFD2C8893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35" name="Oval 2234">
                      <a:extLst>
                        <a:ext uri="{FF2B5EF4-FFF2-40B4-BE49-F238E27FC236}">
                          <a16:creationId xmlns="" xmlns:a16="http://schemas.microsoft.com/office/drawing/2014/main" id="{84402726-1F06-4BC2-8F89-ED19AAB67E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89" name="Group 2188">
                <a:extLst>
                  <a:ext uri="{FF2B5EF4-FFF2-40B4-BE49-F238E27FC236}">
                    <a16:creationId xmlns="" xmlns:a16="http://schemas.microsoft.com/office/drawing/2014/main" id="{977B2385-4C4A-44AC-9BB2-C25599EE594E}"/>
                  </a:ext>
                </a:extLst>
              </p:cNvPr>
              <p:cNvGrpSpPr/>
              <p:nvPr/>
            </p:nvGrpSpPr>
            <p:grpSpPr>
              <a:xfrm>
                <a:off x="4125645" y="3411542"/>
                <a:ext cx="523847" cy="120285"/>
                <a:chOff x="4420354" y="3275821"/>
                <a:chExt cx="744771" cy="171013"/>
              </a:xfrm>
            </p:grpSpPr>
            <p:sp>
              <p:nvSpPr>
                <p:cNvPr id="2222" name="Rectangle 2221">
                  <a:extLst>
                    <a:ext uri="{FF2B5EF4-FFF2-40B4-BE49-F238E27FC236}">
                      <a16:creationId xmlns="" xmlns:a16="http://schemas.microsoft.com/office/drawing/2014/main" id="{0D812C79-C0DC-4144-ADB7-81F51AEBDCA5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noFill/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23" name="Group 2222">
                  <a:extLst>
                    <a:ext uri="{FF2B5EF4-FFF2-40B4-BE49-F238E27FC236}">
                      <a16:creationId xmlns="" xmlns:a16="http://schemas.microsoft.com/office/drawing/2014/main" id="{3780E37A-3689-4B3F-8BBD-59AD4E59181A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2224" name="Straight Connector 2223">
                    <a:extLst>
                      <a:ext uri="{FF2B5EF4-FFF2-40B4-BE49-F238E27FC236}">
                        <a16:creationId xmlns="" xmlns:a16="http://schemas.microsoft.com/office/drawing/2014/main" id="{FA89E238-0D89-4893-BF71-D1889A2FA04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25" name="Group 2224">
                    <a:extLst>
                      <a:ext uri="{FF2B5EF4-FFF2-40B4-BE49-F238E27FC236}">
                        <a16:creationId xmlns="" xmlns:a16="http://schemas.microsoft.com/office/drawing/2014/main" id="{22CD0CED-2E7E-40B9-A2D8-E6A40D94FF9D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2226" name="Oval 2225">
                      <a:extLst>
                        <a:ext uri="{FF2B5EF4-FFF2-40B4-BE49-F238E27FC236}">
                          <a16:creationId xmlns="" xmlns:a16="http://schemas.microsoft.com/office/drawing/2014/main" id="{88F09F27-FBF7-4254-B24E-ECA3B038B6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27" name="Oval 2226">
                      <a:extLst>
                        <a:ext uri="{FF2B5EF4-FFF2-40B4-BE49-F238E27FC236}">
                          <a16:creationId xmlns="" xmlns:a16="http://schemas.microsoft.com/office/drawing/2014/main" id="{85E3D5B2-0D43-44EB-ADA8-B68CAF9E22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28" name="Oval 2227">
                      <a:extLst>
                        <a:ext uri="{FF2B5EF4-FFF2-40B4-BE49-F238E27FC236}">
                          <a16:creationId xmlns="" xmlns:a16="http://schemas.microsoft.com/office/drawing/2014/main" id="{DE155770-2949-427E-BF66-F7E21C632D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90" name="Group 2189">
                <a:extLst>
                  <a:ext uri="{FF2B5EF4-FFF2-40B4-BE49-F238E27FC236}">
                    <a16:creationId xmlns="" xmlns:a16="http://schemas.microsoft.com/office/drawing/2014/main" id="{24675103-B6E2-44C8-B467-914A56F61764}"/>
                  </a:ext>
                </a:extLst>
              </p:cNvPr>
              <p:cNvGrpSpPr/>
              <p:nvPr/>
            </p:nvGrpSpPr>
            <p:grpSpPr>
              <a:xfrm>
                <a:off x="4125645" y="3286778"/>
                <a:ext cx="523847" cy="120285"/>
                <a:chOff x="4420354" y="3275821"/>
                <a:chExt cx="744771" cy="171013"/>
              </a:xfrm>
            </p:grpSpPr>
            <p:sp>
              <p:nvSpPr>
                <p:cNvPr id="2215" name="Rectangle 2214">
                  <a:extLst>
                    <a:ext uri="{FF2B5EF4-FFF2-40B4-BE49-F238E27FC236}">
                      <a16:creationId xmlns="" xmlns:a16="http://schemas.microsoft.com/office/drawing/2014/main" id="{1D492AA8-11EA-407B-972D-AF52F696A164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noFill/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16" name="Group 2215">
                  <a:extLst>
                    <a:ext uri="{FF2B5EF4-FFF2-40B4-BE49-F238E27FC236}">
                      <a16:creationId xmlns="" xmlns:a16="http://schemas.microsoft.com/office/drawing/2014/main" id="{404D514E-867C-46B9-831E-89D1DDC21549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2217" name="Straight Connector 2216">
                    <a:extLst>
                      <a:ext uri="{FF2B5EF4-FFF2-40B4-BE49-F238E27FC236}">
                        <a16:creationId xmlns="" xmlns:a16="http://schemas.microsoft.com/office/drawing/2014/main" id="{8BF423CF-9F09-4A1E-85FC-1F1AD1E9AA3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18" name="Group 2217">
                    <a:extLst>
                      <a:ext uri="{FF2B5EF4-FFF2-40B4-BE49-F238E27FC236}">
                        <a16:creationId xmlns="" xmlns:a16="http://schemas.microsoft.com/office/drawing/2014/main" id="{C3CDAE7A-B486-4BA6-AF73-908182397D3F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2219" name="Oval 2218">
                      <a:extLst>
                        <a:ext uri="{FF2B5EF4-FFF2-40B4-BE49-F238E27FC236}">
                          <a16:creationId xmlns="" xmlns:a16="http://schemas.microsoft.com/office/drawing/2014/main" id="{C551D054-3C1B-4BE9-8E51-8D559D6CAB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20" name="Oval 2219">
                      <a:extLst>
                        <a:ext uri="{FF2B5EF4-FFF2-40B4-BE49-F238E27FC236}">
                          <a16:creationId xmlns="" xmlns:a16="http://schemas.microsoft.com/office/drawing/2014/main" id="{4FCD6212-9178-46DC-AB5B-B7F5EECB0B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21" name="Oval 2220">
                      <a:extLst>
                        <a:ext uri="{FF2B5EF4-FFF2-40B4-BE49-F238E27FC236}">
                          <a16:creationId xmlns="" xmlns:a16="http://schemas.microsoft.com/office/drawing/2014/main" id="{0B2DACB7-B055-46A2-862E-C50098A8D1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91" name="Group 2190">
                <a:extLst>
                  <a:ext uri="{FF2B5EF4-FFF2-40B4-BE49-F238E27FC236}">
                    <a16:creationId xmlns="" xmlns:a16="http://schemas.microsoft.com/office/drawing/2014/main" id="{8439839D-1007-4626-ABB4-0E1EE8DDABEF}"/>
                  </a:ext>
                </a:extLst>
              </p:cNvPr>
              <p:cNvGrpSpPr/>
              <p:nvPr/>
            </p:nvGrpSpPr>
            <p:grpSpPr>
              <a:xfrm>
                <a:off x="4125645" y="3162014"/>
                <a:ext cx="523847" cy="120285"/>
                <a:chOff x="4420354" y="3275821"/>
                <a:chExt cx="744771" cy="171013"/>
              </a:xfrm>
            </p:grpSpPr>
            <p:sp>
              <p:nvSpPr>
                <p:cNvPr id="2208" name="Rectangle 2207">
                  <a:extLst>
                    <a:ext uri="{FF2B5EF4-FFF2-40B4-BE49-F238E27FC236}">
                      <a16:creationId xmlns="" xmlns:a16="http://schemas.microsoft.com/office/drawing/2014/main" id="{3A6EC26D-99CE-4328-8E5A-93113EC4DBA0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noFill/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09" name="Group 2208">
                  <a:extLst>
                    <a:ext uri="{FF2B5EF4-FFF2-40B4-BE49-F238E27FC236}">
                      <a16:creationId xmlns="" xmlns:a16="http://schemas.microsoft.com/office/drawing/2014/main" id="{2AA0DE18-1AF0-40D6-A929-5034CE0B6067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2210" name="Straight Connector 2209">
                    <a:extLst>
                      <a:ext uri="{FF2B5EF4-FFF2-40B4-BE49-F238E27FC236}">
                        <a16:creationId xmlns="" xmlns:a16="http://schemas.microsoft.com/office/drawing/2014/main" id="{8232CC8D-F5F8-4649-8F43-D4D02D6CFA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11" name="Group 2210">
                    <a:extLst>
                      <a:ext uri="{FF2B5EF4-FFF2-40B4-BE49-F238E27FC236}">
                        <a16:creationId xmlns="" xmlns:a16="http://schemas.microsoft.com/office/drawing/2014/main" id="{4D392626-69AB-4516-8B03-2778A0D2CD14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2212" name="Oval 2211">
                      <a:extLst>
                        <a:ext uri="{FF2B5EF4-FFF2-40B4-BE49-F238E27FC236}">
                          <a16:creationId xmlns="" xmlns:a16="http://schemas.microsoft.com/office/drawing/2014/main" id="{864766C6-0FD3-4439-8D1D-53FBCAC2CE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13" name="Oval 2212">
                      <a:extLst>
                        <a:ext uri="{FF2B5EF4-FFF2-40B4-BE49-F238E27FC236}">
                          <a16:creationId xmlns="" xmlns:a16="http://schemas.microsoft.com/office/drawing/2014/main" id="{822A26D5-65D9-4BED-8125-8BD5ADA288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14" name="Oval 2213">
                      <a:extLst>
                        <a:ext uri="{FF2B5EF4-FFF2-40B4-BE49-F238E27FC236}">
                          <a16:creationId xmlns="" xmlns:a16="http://schemas.microsoft.com/office/drawing/2014/main" id="{723B9945-52E6-4F26-ABCD-D938BB566F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92" name="Group 2191">
                <a:extLst>
                  <a:ext uri="{FF2B5EF4-FFF2-40B4-BE49-F238E27FC236}">
                    <a16:creationId xmlns="" xmlns:a16="http://schemas.microsoft.com/office/drawing/2014/main" id="{C6F06BB7-7D19-41A2-BD0F-B1A73AC5B9EB}"/>
                  </a:ext>
                </a:extLst>
              </p:cNvPr>
              <p:cNvGrpSpPr/>
              <p:nvPr/>
            </p:nvGrpSpPr>
            <p:grpSpPr>
              <a:xfrm>
                <a:off x="4125645" y="3037250"/>
                <a:ext cx="523847" cy="120285"/>
                <a:chOff x="4420354" y="3275821"/>
                <a:chExt cx="744771" cy="171013"/>
              </a:xfrm>
            </p:grpSpPr>
            <p:sp>
              <p:nvSpPr>
                <p:cNvPr id="2201" name="Rectangle 2200">
                  <a:extLst>
                    <a:ext uri="{FF2B5EF4-FFF2-40B4-BE49-F238E27FC236}">
                      <a16:creationId xmlns="" xmlns:a16="http://schemas.microsoft.com/office/drawing/2014/main" id="{2424D33B-0651-452E-8EB0-84CE9E5F462B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noFill/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02" name="Group 2201">
                  <a:extLst>
                    <a:ext uri="{FF2B5EF4-FFF2-40B4-BE49-F238E27FC236}">
                      <a16:creationId xmlns="" xmlns:a16="http://schemas.microsoft.com/office/drawing/2014/main" id="{15BAD1AB-3B53-4423-9877-9A1A9221261B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2203" name="Straight Connector 2202">
                    <a:extLst>
                      <a:ext uri="{FF2B5EF4-FFF2-40B4-BE49-F238E27FC236}">
                        <a16:creationId xmlns="" xmlns:a16="http://schemas.microsoft.com/office/drawing/2014/main" id="{A862F596-1D7F-4955-9BBA-6D0850EAE00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04" name="Group 2203">
                    <a:extLst>
                      <a:ext uri="{FF2B5EF4-FFF2-40B4-BE49-F238E27FC236}">
                        <a16:creationId xmlns="" xmlns:a16="http://schemas.microsoft.com/office/drawing/2014/main" id="{42210BB4-5088-42D8-82B4-03C60253E4A4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2205" name="Oval 2204">
                      <a:extLst>
                        <a:ext uri="{FF2B5EF4-FFF2-40B4-BE49-F238E27FC236}">
                          <a16:creationId xmlns="" xmlns:a16="http://schemas.microsoft.com/office/drawing/2014/main" id="{4C7A24A0-4EA4-4D5B-AE2F-FA99408149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06" name="Oval 2205">
                      <a:extLst>
                        <a:ext uri="{FF2B5EF4-FFF2-40B4-BE49-F238E27FC236}">
                          <a16:creationId xmlns="" xmlns:a16="http://schemas.microsoft.com/office/drawing/2014/main" id="{D8D8D3D2-7670-4803-9C84-E2D8D12E27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07" name="Oval 2206">
                      <a:extLst>
                        <a:ext uri="{FF2B5EF4-FFF2-40B4-BE49-F238E27FC236}">
                          <a16:creationId xmlns="" xmlns:a16="http://schemas.microsoft.com/office/drawing/2014/main" id="{86546B22-3FD0-49B8-930A-A651F673D6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93" name="Group 2192">
                <a:extLst>
                  <a:ext uri="{FF2B5EF4-FFF2-40B4-BE49-F238E27FC236}">
                    <a16:creationId xmlns="" xmlns:a16="http://schemas.microsoft.com/office/drawing/2014/main" id="{4D740C3F-12C1-4108-B7EA-6F223986D17C}"/>
                  </a:ext>
                </a:extLst>
              </p:cNvPr>
              <p:cNvGrpSpPr/>
              <p:nvPr/>
            </p:nvGrpSpPr>
            <p:grpSpPr>
              <a:xfrm>
                <a:off x="4125645" y="2912487"/>
                <a:ext cx="523847" cy="120285"/>
                <a:chOff x="4420354" y="3275821"/>
                <a:chExt cx="744771" cy="171013"/>
              </a:xfrm>
            </p:grpSpPr>
            <p:sp>
              <p:nvSpPr>
                <p:cNvPr id="2194" name="Rectangle 2193">
                  <a:extLst>
                    <a:ext uri="{FF2B5EF4-FFF2-40B4-BE49-F238E27FC236}">
                      <a16:creationId xmlns="" xmlns:a16="http://schemas.microsoft.com/office/drawing/2014/main" id="{EF5444CD-5A00-470D-BADE-3F5E3DBB4CF8}"/>
                    </a:ext>
                  </a:extLst>
                </p:cNvPr>
                <p:cNvSpPr/>
                <p:nvPr/>
              </p:nvSpPr>
              <p:spPr>
                <a:xfrm>
                  <a:off x="4420354" y="3275821"/>
                  <a:ext cx="744771" cy="171013"/>
                </a:xfrm>
                <a:prstGeom prst="rect">
                  <a:avLst/>
                </a:prstGeom>
                <a:noFill/>
                <a:ln w="22225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defRPr/>
                  </a:pPr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195" name="Group 2194">
                  <a:extLst>
                    <a:ext uri="{FF2B5EF4-FFF2-40B4-BE49-F238E27FC236}">
                      <a16:creationId xmlns="" xmlns:a16="http://schemas.microsoft.com/office/drawing/2014/main" id="{3BE6E0DE-6427-4677-8831-CC557C4C25C4}"/>
                    </a:ext>
                  </a:extLst>
                </p:cNvPr>
                <p:cNvGrpSpPr/>
                <p:nvPr/>
              </p:nvGrpSpPr>
              <p:grpSpPr>
                <a:xfrm>
                  <a:off x="4477946" y="3347611"/>
                  <a:ext cx="629587" cy="27432"/>
                  <a:chOff x="4469567" y="3347611"/>
                  <a:chExt cx="629587" cy="27432"/>
                </a:xfrm>
              </p:grpSpPr>
              <p:cxnSp>
                <p:nvCxnSpPr>
                  <p:cNvPr id="2196" name="Straight Connector 2195">
                    <a:extLst>
                      <a:ext uri="{FF2B5EF4-FFF2-40B4-BE49-F238E27FC236}">
                        <a16:creationId xmlns="" xmlns:a16="http://schemas.microsoft.com/office/drawing/2014/main" id="{28C9F74C-83DC-49AF-A3D6-7123056634F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41954" y="3362793"/>
                    <a:ext cx="457200" cy="0"/>
                  </a:xfrm>
                  <a:prstGeom prst="line">
                    <a:avLst/>
                  </a:prstGeom>
                  <a:ln cap="rnd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197" name="Group 2196">
                    <a:extLst>
                      <a:ext uri="{FF2B5EF4-FFF2-40B4-BE49-F238E27FC236}">
                        <a16:creationId xmlns="" xmlns:a16="http://schemas.microsoft.com/office/drawing/2014/main" id="{E36779F6-79E5-4FA4-9C9B-A093C279D0FC}"/>
                      </a:ext>
                    </a:extLst>
                  </p:cNvPr>
                  <p:cNvGrpSpPr/>
                  <p:nvPr/>
                </p:nvGrpSpPr>
                <p:grpSpPr>
                  <a:xfrm>
                    <a:off x="4469567" y="3347611"/>
                    <a:ext cx="130678" cy="27432"/>
                    <a:chOff x="4469567" y="3339387"/>
                    <a:chExt cx="130678" cy="27432"/>
                  </a:xfrm>
                </p:grpSpPr>
                <p:sp>
                  <p:nvSpPr>
                    <p:cNvPr id="2198" name="Oval 2197">
                      <a:extLst>
                        <a:ext uri="{FF2B5EF4-FFF2-40B4-BE49-F238E27FC236}">
                          <a16:creationId xmlns="" xmlns:a16="http://schemas.microsoft.com/office/drawing/2014/main" id="{C9653B37-24F3-4094-8FE1-CCBC9F6A4D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69567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199" name="Oval 2198">
                      <a:extLst>
                        <a:ext uri="{FF2B5EF4-FFF2-40B4-BE49-F238E27FC236}">
                          <a16:creationId xmlns="" xmlns:a16="http://schemas.microsoft.com/office/drawing/2014/main" id="{87D6E494-F616-4CE0-8F18-4DF42602FD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21190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2200" name="Oval 2199">
                      <a:extLst>
                        <a:ext uri="{FF2B5EF4-FFF2-40B4-BE49-F238E27FC236}">
                          <a16:creationId xmlns="" xmlns:a16="http://schemas.microsoft.com/office/drawing/2014/main" id="{BF9869E6-4BCD-4DA7-B8D2-52E1C97A97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72813" y="3339387"/>
                      <a:ext cx="27432" cy="27432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defRPr/>
                      </a:pPr>
                      <a:endParaRPr lang="en-US" dirty="0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525949B5-3A9F-4C69-AE00-3B5D46EC6D6A}"/>
              </a:ext>
            </a:extLst>
          </p:cNvPr>
          <p:cNvSpPr/>
          <p:nvPr/>
        </p:nvSpPr>
        <p:spPr>
          <a:xfrm>
            <a:off x="2549367" y="2620890"/>
            <a:ext cx="4425225" cy="1851708"/>
          </a:xfrm>
          <a:custGeom>
            <a:avLst/>
            <a:gdLst>
              <a:gd name="connsiteX0" fmla="*/ 0 w 1027117"/>
              <a:gd name="connsiteY0" fmla="*/ 0 h 949665"/>
              <a:gd name="connsiteX1" fmla="*/ 1027117 w 1027117"/>
              <a:gd name="connsiteY1" fmla="*/ 0 h 949665"/>
              <a:gd name="connsiteX2" fmla="*/ 1027117 w 1027117"/>
              <a:gd name="connsiteY2" fmla="*/ 949665 h 949665"/>
              <a:gd name="connsiteX3" fmla="*/ 0 w 1027117"/>
              <a:gd name="connsiteY3" fmla="*/ 949665 h 949665"/>
              <a:gd name="connsiteX4" fmla="*/ 0 w 1027117"/>
              <a:gd name="connsiteY4" fmla="*/ 0 h 949665"/>
              <a:gd name="connsiteX0" fmla="*/ 0 w 1027117"/>
              <a:gd name="connsiteY0" fmla="*/ 0 h 949665"/>
              <a:gd name="connsiteX1" fmla="*/ 1027117 w 1027117"/>
              <a:gd name="connsiteY1" fmla="*/ 0 h 949665"/>
              <a:gd name="connsiteX2" fmla="*/ 1027117 w 1027117"/>
              <a:gd name="connsiteY2" fmla="*/ 949665 h 949665"/>
              <a:gd name="connsiteX3" fmla="*/ 0 w 1027117"/>
              <a:gd name="connsiteY3" fmla="*/ 949665 h 949665"/>
              <a:gd name="connsiteX4" fmla="*/ 91440 w 1027117"/>
              <a:gd name="connsiteY4" fmla="*/ 91440 h 949665"/>
              <a:gd name="connsiteX0" fmla="*/ 0 w 1027117"/>
              <a:gd name="connsiteY0" fmla="*/ 0 h 949665"/>
              <a:gd name="connsiteX1" fmla="*/ 1027117 w 1027117"/>
              <a:gd name="connsiteY1" fmla="*/ 0 h 949665"/>
              <a:gd name="connsiteX2" fmla="*/ 1027117 w 1027117"/>
              <a:gd name="connsiteY2" fmla="*/ 949665 h 949665"/>
              <a:gd name="connsiteX3" fmla="*/ 0 w 1027117"/>
              <a:gd name="connsiteY3" fmla="*/ 949665 h 949665"/>
              <a:gd name="connsiteX0" fmla="*/ 1027117 w 1027117"/>
              <a:gd name="connsiteY0" fmla="*/ 0 h 949665"/>
              <a:gd name="connsiteX1" fmla="*/ 1027117 w 1027117"/>
              <a:gd name="connsiteY1" fmla="*/ 949665 h 949665"/>
              <a:gd name="connsiteX2" fmla="*/ 0 w 1027117"/>
              <a:gd name="connsiteY2" fmla="*/ 949665 h 949665"/>
              <a:gd name="connsiteX0" fmla="*/ 4425225 w 4425225"/>
              <a:gd name="connsiteY0" fmla="*/ 0 h 1851708"/>
              <a:gd name="connsiteX1" fmla="*/ 1027117 w 4425225"/>
              <a:gd name="connsiteY1" fmla="*/ 1851708 h 1851708"/>
              <a:gd name="connsiteX2" fmla="*/ 0 w 4425225"/>
              <a:gd name="connsiteY2" fmla="*/ 1851708 h 1851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25225" h="1851708">
                <a:moveTo>
                  <a:pt x="4425225" y="0"/>
                </a:moveTo>
                <a:lnTo>
                  <a:pt x="1027117" y="1851708"/>
                </a:lnTo>
                <a:lnTo>
                  <a:pt x="0" y="1851708"/>
                </a:lnTo>
              </a:path>
            </a:pathLst>
          </a:custGeom>
          <a:noFill/>
          <a:ln w="38100">
            <a:solidFill>
              <a:schemeClr val="tx1"/>
            </a:solidFill>
            <a:prstDash val="sysDash"/>
            <a:head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141" name="Mask_right"/>
          <p:cNvSpPr/>
          <p:nvPr/>
        </p:nvSpPr>
        <p:spPr>
          <a:xfrm>
            <a:off x="-568666" y="2236573"/>
            <a:ext cx="3132963" cy="2240505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08" name="Title 8">
            <a:extLst>
              <a:ext uri="{FF2B5EF4-FFF2-40B4-BE49-F238E27FC236}">
                <a16:creationId xmlns="" xmlns:a16="http://schemas.microsoft.com/office/drawing/2014/main" id="{7245F078-E388-46D2-91EE-F48B0637E452}"/>
              </a:ext>
            </a:extLst>
          </p:cNvPr>
          <p:cNvSpPr txBox="1">
            <a:spLocks/>
          </p:cNvSpPr>
          <p:nvPr/>
        </p:nvSpPr>
        <p:spPr>
          <a:xfrm>
            <a:off x="336789" y="524071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Cloud Migration</a:t>
            </a:r>
            <a:br>
              <a:rPr lang="en-US" dirty="0">
                <a:solidFill>
                  <a:prstClr val="white"/>
                </a:solidFill>
              </a:rPr>
            </a:b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09" name="Title 8">
            <a:extLst>
              <a:ext uri="{FF2B5EF4-FFF2-40B4-BE49-F238E27FC236}">
                <a16:creationId xmlns="" xmlns:a16="http://schemas.microsoft.com/office/drawing/2014/main" id="{D5233977-6226-4A81-94CC-60316DFD66F8}"/>
              </a:ext>
            </a:extLst>
          </p:cNvPr>
          <p:cNvSpPr txBox="1">
            <a:spLocks/>
          </p:cNvSpPr>
          <p:nvPr/>
        </p:nvSpPr>
        <p:spPr>
          <a:xfrm>
            <a:off x="351525" y="935565"/>
            <a:ext cx="2289105" cy="76645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2400" b="0" dirty="0">
                <a:solidFill>
                  <a:prstClr val="white"/>
                </a:solidFill>
              </a:rPr>
              <a:t>Pay as you go</a:t>
            </a:r>
          </a:p>
        </p:txBody>
      </p:sp>
      <p:grpSp>
        <p:nvGrpSpPr>
          <p:cNvPr id="1620" name="Group 1619">
            <a:extLst>
              <a:ext uri="{FF2B5EF4-FFF2-40B4-BE49-F238E27FC236}">
                <a16:creationId xmlns="" xmlns:a16="http://schemas.microsoft.com/office/drawing/2014/main" id="{25366EEC-7835-4E91-8324-D3A1835F56EF}"/>
              </a:ext>
            </a:extLst>
          </p:cNvPr>
          <p:cNvGrpSpPr/>
          <p:nvPr/>
        </p:nvGrpSpPr>
        <p:grpSpPr>
          <a:xfrm>
            <a:off x="1457484" y="2599928"/>
            <a:ext cx="678351" cy="1228864"/>
            <a:chOff x="4125645" y="2912487"/>
            <a:chExt cx="523847" cy="744104"/>
          </a:xfrm>
        </p:grpSpPr>
        <p:grpSp>
          <p:nvGrpSpPr>
            <p:cNvPr id="1621" name="Group 1620">
              <a:extLst>
                <a:ext uri="{FF2B5EF4-FFF2-40B4-BE49-F238E27FC236}">
                  <a16:creationId xmlns="" xmlns:a16="http://schemas.microsoft.com/office/drawing/2014/main" id="{7E28EA78-EB9C-4546-8596-CE44C5C83A62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1662" name="Rectangle 1661">
                <a:extLst>
                  <a:ext uri="{FF2B5EF4-FFF2-40B4-BE49-F238E27FC236}">
                    <a16:creationId xmlns="" xmlns:a16="http://schemas.microsoft.com/office/drawing/2014/main" id="{132045D5-CA3B-45D2-AE36-E96CDBF28520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63" name="Group 1662">
                <a:extLst>
                  <a:ext uri="{FF2B5EF4-FFF2-40B4-BE49-F238E27FC236}">
                    <a16:creationId xmlns="" xmlns:a16="http://schemas.microsoft.com/office/drawing/2014/main" id="{F62075C6-F26A-49B0-A72D-232F2B7F796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64" name="Straight Connector 1663">
                  <a:extLst>
                    <a:ext uri="{FF2B5EF4-FFF2-40B4-BE49-F238E27FC236}">
                      <a16:creationId xmlns="" xmlns:a16="http://schemas.microsoft.com/office/drawing/2014/main" id="{5BCCA9CE-BB01-4963-9D7E-5663D72AC00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65" name="Group 1664">
                  <a:extLst>
                    <a:ext uri="{FF2B5EF4-FFF2-40B4-BE49-F238E27FC236}">
                      <a16:creationId xmlns="" xmlns:a16="http://schemas.microsoft.com/office/drawing/2014/main" id="{0D49A42B-4DFD-499C-BC01-D77291686B55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66" name="Oval 1665">
                    <a:extLst>
                      <a:ext uri="{FF2B5EF4-FFF2-40B4-BE49-F238E27FC236}">
                        <a16:creationId xmlns="" xmlns:a16="http://schemas.microsoft.com/office/drawing/2014/main" id="{846CE5C1-2D36-4628-8424-210589248F5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67" name="Oval 1666">
                    <a:extLst>
                      <a:ext uri="{FF2B5EF4-FFF2-40B4-BE49-F238E27FC236}">
                        <a16:creationId xmlns="" xmlns:a16="http://schemas.microsoft.com/office/drawing/2014/main" id="{13725636-D441-4DBA-A96A-7F5595F34487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68" name="Oval 1667">
                    <a:extLst>
                      <a:ext uri="{FF2B5EF4-FFF2-40B4-BE49-F238E27FC236}">
                        <a16:creationId xmlns="" xmlns:a16="http://schemas.microsoft.com/office/drawing/2014/main" id="{55E97A63-94F9-4473-9B23-78826F7901A0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22" name="Group 1621">
              <a:extLst>
                <a:ext uri="{FF2B5EF4-FFF2-40B4-BE49-F238E27FC236}">
                  <a16:creationId xmlns="" xmlns:a16="http://schemas.microsoft.com/office/drawing/2014/main" id="{12603987-96BA-4BAD-BAAC-175FD1A131EF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1655" name="Rectangle 1654">
                <a:extLst>
                  <a:ext uri="{FF2B5EF4-FFF2-40B4-BE49-F238E27FC236}">
                    <a16:creationId xmlns="" xmlns:a16="http://schemas.microsoft.com/office/drawing/2014/main" id="{6A9001FE-70CC-454D-8778-CE4342B1E49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56" name="Group 1655">
                <a:extLst>
                  <a:ext uri="{FF2B5EF4-FFF2-40B4-BE49-F238E27FC236}">
                    <a16:creationId xmlns="" xmlns:a16="http://schemas.microsoft.com/office/drawing/2014/main" id="{CD683730-EFF2-4A8F-A502-B86479E76957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57" name="Straight Connector 1656">
                  <a:extLst>
                    <a:ext uri="{FF2B5EF4-FFF2-40B4-BE49-F238E27FC236}">
                      <a16:creationId xmlns="" xmlns:a16="http://schemas.microsoft.com/office/drawing/2014/main" id="{AE159E76-4F85-4F6D-AD4D-A8218D1F388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58" name="Group 1657">
                  <a:extLst>
                    <a:ext uri="{FF2B5EF4-FFF2-40B4-BE49-F238E27FC236}">
                      <a16:creationId xmlns="" xmlns:a16="http://schemas.microsoft.com/office/drawing/2014/main" id="{9D4FF740-F51A-4882-B928-BD139700AE32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59" name="Oval 1658">
                    <a:extLst>
                      <a:ext uri="{FF2B5EF4-FFF2-40B4-BE49-F238E27FC236}">
                        <a16:creationId xmlns="" xmlns:a16="http://schemas.microsoft.com/office/drawing/2014/main" id="{C8757183-0300-4E52-93E8-4A55330FCB7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60" name="Oval 1659">
                    <a:extLst>
                      <a:ext uri="{FF2B5EF4-FFF2-40B4-BE49-F238E27FC236}">
                        <a16:creationId xmlns="" xmlns:a16="http://schemas.microsoft.com/office/drawing/2014/main" id="{F7FFC66F-751E-49CB-B856-B820360ADAED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61" name="Oval 1660">
                    <a:extLst>
                      <a:ext uri="{FF2B5EF4-FFF2-40B4-BE49-F238E27FC236}">
                        <a16:creationId xmlns="" xmlns:a16="http://schemas.microsoft.com/office/drawing/2014/main" id="{07195D13-5DCC-4967-8E04-8BBFA27CF965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23" name="Group 1622">
              <a:extLst>
                <a:ext uri="{FF2B5EF4-FFF2-40B4-BE49-F238E27FC236}">
                  <a16:creationId xmlns="" xmlns:a16="http://schemas.microsoft.com/office/drawing/2014/main" id="{E26712F0-935D-4599-9124-D9AE3611CD17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648" name="Rectangle 1647">
                <a:extLst>
                  <a:ext uri="{FF2B5EF4-FFF2-40B4-BE49-F238E27FC236}">
                    <a16:creationId xmlns="" xmlns:a16="http://schemas.microsoft.com/office/drawing/2014/main" id="{DB0FA94E-0E3E-4ED7-A34C-E35843C5FE0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49" name="Group 1648">
                <a:extLst>
                  <a:ext uri="{FF2B5EF4-FFF2-40B4-BE49-F238E27FC236}">
                    <a16:creationId xmlns="" xmlns:a16="http://schemas.microsoft.com/office/drawing/2014/main" id="{7A9F3F8F-B4B2-415E-9466-38849B30F35A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50" name="Straight Connector 1649">
                  <a:extLst>
                    <a:ext uri="{FF2B5EF4-FFF2-40B4-BE49-F238E27FC236}">
                      <a16:creationId xmlns="" xmlns:a16="http://schemas.microsoft.com/office/drawing/2014/main" id="{9D72D2FA-4AB4-4974-9816-CBF878B998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51" name="Group 1650">
                  <a:extLst>
                    <a:ext uri="{FF2B5EF4-FFF2-40B4-BE49-F238E27FC236}">
                      <a16:creationId xmlns="" xmlns:a16="http://schemas.microsoft.com/office/drawing/2014/main" id="{3781F7AC-8376-4C54-A0CF-8D4B52D426AC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52" name="Oval 1651">
                    <a:extLst>
                      <a:ext uri="{FF2B5EF4-FFF2-40B4-BE49-F238E27FC236}">
                        <a16:creationId xmlns="" xmlns:a16="http://schemas.microsoft.com/office/drawing/2014/main" id="{76AF8EA5-4873-4607-8C55-9F93825273D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53" name="Oval 1652">
                    <a:extLst>
                      <a:ext uri="{FF2B5EF4-FFF2-40B4-BE49-F238E27FC236}">
                        <a16:creationId xmlns="" xmlns:a16="http://schemas.microsoft.com/office/drawing/2014/main" id="{32461563-A156-4D38-866F-58F369742BD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54" name="Oval 1653">
                    <a:extLst>
                      <a:ext uri="{FF2B5EF4-FFF2-40B4-BE49-F238E27FC236}">
                        <a16:creationId xmlns="" xmlns:a16="http://schemas.microsoft.com/office/drawing/2014/main" id="{15F3B1B5-6A01-4453-AFAE-0007D9CF6A7D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24" name="Group 1623">
              <a:extLst>
                <a:ext uri="{FF2B5EF4-FFF2-40B4-BE49-F238E27FC236}">
                  <a16:creationId xmlns="" xmlns:a16="http://schemas.microsoft.com/office/drawing/2014/main" id="{0305755D-B493-46BD-8174-854CF86909CF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641" name="Rectangle 1640">
                <a:extLst>
                  <a:ext uri="{FF2B5EF4-FFF2-40B4-BE49-F238E27FC236}">
                    <a16:creationId xmlns="" xmlns:a16="http://schemas.microsoft.com/office/drawing/2014/main" id="{A130FAD4-D3CB-4BDC-93DE-8AD6F73A8D39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42" name="Group 1641">
                <a:extLst>
                  <a:ext uri="{FF2B5EF4-FFF2-40B4-BE49-F238E27FC236}">
                    <a16:creationId xmlns="" xmlns:a16="http://schemas.microsoft.com/office/drawing/2014/main" id="{8A4F0013-E277-470C-80BC-B891883C120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43" name="Straight Connector 1642">
                  <a:extLst>
                    <a:ext uri="{FF2B5EF4-FFF2-40B4-BE49-F238E27FC236}">
                      <a16:creationId xmlns="" xmlns:a16="http://schemas.microsoft.com/office/drawing/2014/main" id="{97F021B5-20CD-4CF9-ABAC-E0B3D070000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44" name="Group 1643">
                  <a:extLst>
                    <a:ext uri="{FF2B5EF4-FFF2-40B4-BE49-F238E27FC236}">
                      <a16:creationId xmlns="" xmlns:a16="http://schemas.microsoft.com/office/drawing/2014/main" id="{C158B893-4A4F-4FD7-93A0-64866F24531D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45" name="Oval 1644">
                    <a:extLst>
                      <a:ext uri="{FF2B5EF4-FFF2-40B4-BE49-F238E27FC236}">
                        <a16:creationId xmlns="" xmlns:a16="http://schemas.microsoft.com/office/drawing/2014/main" id="{B782747A-D9EE-4594-8130-9159C185A954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46" name="Oval 1645">
                    <a:extLst>
                      <a:ext uri="{FF2B5EF4-FFF2-40B4-BE49-F238E27FC236}">
                        <a16:creationId xmlns="" xmlns:a16="http://schemas.microsoft.com/office/drawing/2014/main" id="{B23E473C-5C87-468E-93A5-7EB8549EA6C7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47" name="Oval 1646">
                    <a:extLst>
                      <a:ext uri="{FF2B5EF4-FFF2-40B4-BE49-F238E27FC236}">
                        <a16:creationId xmlns="" xmlns:a16="http://schemas.microsoft.com/office/drawing/2014/main" id="{6CAB72B4-5D1A-448A-84BE-94E20CF14765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25" name="Group 1624">
              <a:extLst>
                <a:ext uri="{FF2B5EF4-FFF2-40B4-BE49-F238E27FC236}">
                  <a16:creationId xmlns="" xmlns:a16="http://schemas.microsoft.com/office/drawing/2014/main" id="{938F1C41-8E63-4A0A-B5A5-69D2D0D7DA80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634" name="Rectangle 1633">
                <a:extLst>
                  <a:ext uri="{FF2B5EF4-FFF2-40B4-BE49-F238E27FC236}">
                    <a16:creationId xmlns="" xmlns:a16="http://schemas.microsoft.com/office/drawing/2014/main" id="{CBD3998D-803C-4A29-AE45-85755E6E3A5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35" name="Group 1634">
                <a:extLst>
                  <a:ext uri="{FF2B5EF4-FFF2-40B4-BE49-F238E27FC236}">
                    <a16:creationId xmlns="" xmlns:a16="http://schemas.microsoft.com/office/drawing/2014/main" id="{D84C8D85-1E9A-4C0C-9391-2B62180C5280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36" name="Straight Connector 1635">
                  <a:extLst>
                    <a:ext uri="{FF2B5EF4-FFF2-40B4-BE49-F238E27FC236}">
                      <a16:creationId xmlns="" xmlns:a16="http://schemas.microsoft.com/office/drawing/2014/main" id="{0E42B13B-283E-4AC0-ACFC-066253F2BF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37" name="Group 1636">
                  <a:extLst>
                    <a:ext uri="{FF2B5EF4-FFF2-40B4-BE49-F238E27FC236}">
                      <a16:creationId xmlns="" xmlns:a16="http://schemas.microsoft.com/office/drawing/2014/main" id="{A154A7CD-2477-4FE0-9B1E-F113523E6C5F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38" name="Oval 1637">
                    <a:extLst>
                      <a:ext uri="{FF2B5EF4-FFF2-40B4-BE49-F238E27FC236}">
                        <a16:creationId xmlns="" xmlns:a16="http://schemas.microsoft.com/office/drawing/2014/main" id="{4830A915-55E6-4514-96E6-7D34821A9A7C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39" name="Oval 1638">
                    <a:extLst>
                      <a:ext uri="{FF2B5EF4-FFF2-40B4-BE49-F238E27FC236}">
                        <a16:creationId xmlns="" xmlns:a16="http://schemas.microsoft.com/office/drawing/2014/main" id="{C5DC53EA-AD14-4A4A-9C1B-DF948A9885A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40" name="Oval 1639">
                    <a:extLst>
                      <a:ext uri="{FF2B5EF4-FFF2-40B4-BE49-F238E27FC236}">
                        <a16:creationId xmlns="" xmlns:a16="http://schemas.microsoft.com/office/drawing/2014/main" id="{517573E6-FAAB-4794-8452-A6CD2E562103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26" name="Group 1625">
              <a:extLst>
                <a:ext uri="{FF2B5EF4-FFF2-40B4-BE49-F238E27FC236}">
                  <a16:creationId xmlns="" xmlns:a16="http://schemas.microsoft.com/office/drawing/2014/main" id="{7943BEDD-B2D3-46BD-8FFA-D2F728F70C6E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1627" name="Rectangle 1626">
                <a:extLst>
                  <a:ext uri="{FF2B5EF4-FFF2-40B4-BE49-F238E27FC236}">
                    <a16:creationId xmlns="" xmlns:a16="http://schemas.microsoft.com/office/drawing/2014/main" id="{F168E6A9-2941-4E43-9977-598460FF04D3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28" name="Group 1627">
                <a:extLst>
                  <a:ext uri="{FF2B5EF4-FFF2-40B4-BE49-F238E27FC236}">
                    <a16:creationId xmlns="" xmlns:a16="http://schemas.microsoft.com/office/drawing/2014/main" id="{928C4A02-75B1-477F-B44B-655093A89E84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29" name="Straight Connector 1628">
                  <a:extLst>
                    <a:ext uri="{FF2B5EF4-FFF2-40B4-BE49-F238E27FC236}">
                      <a16:creationId xmlns="" xmlns:a16="http://schemas.microsoft.com/office/drawing/2014/main" id="{92BC656A-DB2C-40BE-8793-E2B055794B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30" name="Group 1629">
                  <a:extLst>
                    <a:ext uri="{FF2B5EF4-FFF2-40B4-BE49-F238E27FC236}">
                      <a16:creationId xmlns="" xmlns:a16="http://schemas.microsoft.com/office/drawing/2014/main" id="{AE5F3974-482A-48A9-BFC1-395802A56499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31" name="Oval 1630">
                    <a:extLst>
                      <a:ext uri="{FF2B5EF4-FFF2-40B4-BE49-F238E27FC236}">
                        <a16:creationId xmlns="" xmlns:a16="http://schemas.microsoft.com/office/drawing/2014/main" id="{D099F35A-9FDC-4D2D-AA33-A8F936F01AF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32" name="Oval 1631">
                    <a:extLst>
                      <a:ext uri="{FF2B5EF4-FFF2-40B4-BE49-F238E27FC236}">
                        <a16:creationId xmlns="" xmlns:a16="http://schemas.microsoft.com/office/drawing/2014/main" id="{CBDE9C99-6C1F-4E64-877B-CD43E9F463AC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33" name="Oval 1632">
                    <a:extLst>
                      <a:ext uri="{FF2B5EF4-FFF2-40B4-BE49-F238E27FC236}">
                        <a16:creationId xmlns="" xmlns:a16="http://schemas.microsoft.com/office/drawing/2014/main" id="{4735C988-3022-49C8-87F4-94D111CAF252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669" name="Group 1668">
            <a:extLst>
              <a:ext uri="{FF2B5EF4-FFF2-40B4-BE49-F238E27FC236}">
                <a16:creationId xmlns="" xmlns:a16="http://schemas.microsoft.com/office/drawing/2014/main" id="{79BD570D-208A-4181-8EB6-D234AD6A3C7B}"/>
              </a:ext>
            </a:extLst>
          </p:cNvPr>
          <p:cNvGrpSpPr/>
          <p:nvPr/>
        </p:nvGrpSpPr>
        <p:grpSpPr>
          <a:xfrm>
            <a:off x="572154" y="2599928"/>
            <a:ext cx="678351" cy="1228864"/>
            <a:chOff x="4125645" y="2912487"/>
            <a:chExt cx="523847" cy="744104"/>
          </a:xfrm>
        </p:grpSpPr>
        <p:grpSp>
          <p:nvGrpSpPr>
            <p:cNvPr id="1670" name="Group 1669">
              <a:extLst>
                <a:ext uri="{FF2B5EF4-FFF2-40B4-BE49-F238E27FC236}">
                  <a16:creationId xmlns="" xmlns:a16="http://schemas.microsoft.com/office/drawing/2014/main" id="{977FFB4F-F0A2-48A9-A4E6-63B2A534DF1A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1711" name="Rectangle 1710">
                <a:extLst>
                  <a:ext uri="{FF2B5EF4-FFF2-40B4-BE49-F238E27FC236}">
                    <a16:creationId xmlns="" xmlns:a16="http://schemas.microsoft.com/office/drawing/2014/main" id="{E395D895-11BF-40CF-8DD2-9C53DBF27B75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12" name="Group 1711">
                <a:extLst>
                  <a:ext uri="{FF2B5EF4-FFF2-40B4-BE49-F238E27FC236}">
                    <a16:creationId xmlns="" xmlns:a16="http://schemas.microsoft.com/office/drawing/2014/main" id="{AEDEB03C-DB2B-4867-94D6-14FC560CCFD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13" name="Straight Connector 1712">
                  <a:extLst>
                    <a:ext uri="{FF2B5EF4-FFF2-40B4-BE49-F238E27FC236}">
                      <a16:creationId xmlns="" xmlns:a16="http://schemas.microsoft.com/office/drawing/2014/main" id="{A09B228A-9BEA-4787-A7F3-1428335B8DA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14" name="Group 1713">
                  <a:extLst>
                    <a:ext uri="{FF2B5EF4-FFF2-40B4-BE49-F238E27FC236}">
                      <a16:creationId xmlns="" xmlns:a16="http://schemas.microsoft.com/office/drawing/2014/main" id="{35A1B5B1-0BC9-4ED5-92E6-A9FAC14A392A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15" name="Oval 1714">
                    <a:extLst>
                      <a:ext uri="{FF2B5EF4-FFF2-40B4-BE49-F238E27FC236}">
                        <a16:creationId xmlns="" xmlns:a16="http://schemas.microsoft.com/office/drawing/2014/main" id="{CC3ABAB3-F7D9-4D7F-80FF-721498C594F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16" name="Oval 1715">
                    <a:extLst>
                      <a:ext uri="{FF2B5EF4-FFF2-40B4-BE49-F238E27FC236}">
                        <a16:creationId xmlns="" xmlns:a16="http://schemas.microsoft.com/office/drawing/2014/main" id="{7BFB479F-306D-4E15-9C9B-33721EBB163D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17" name="Oval 1716">
                    <a:extLst>
                      <a:ext uri="{FF2B5EF4-FFF2-40B4-BE49-F238E27FC236}">
                        <a16:creationId xmlns="" xmlns:a16="http://schemas.microsoft.com/office/drawing/2014/main" id="{A9182B57-615E-494D-B386-00E5EA83AA5F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71" name="Group 1670">
              <a:extLst>
                <a:ext uri="{FF2B5EF4-FFF2-40B4-BE49-F238E27FC236}">
                  <a16:creationId xmlns="" xmlns:a16="http://schemas.microsoft.com/office/drawing/2014/main" id="{280219C5-5206-4894-B812-3934CEE4DC7D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1704" name="Rectangle 1703">
                <a:extLst>
                  <a:ext uri="{FF2B5EF4-FFF2-40B4-BE49-F238E27FC236}">
                    <a16:creationId xmlns="" xmlns:a16="http://schemas.microsoft.com/office/drawing/2014/main" id="{38D99CC5-46F3-49DF-9796-E7AD1652C791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05" name="Group 1704">
                <a:extLst>
                  <a:ext uri="{FF2B5EF4-FFF2-40B4-BE49-F238E27FC236}">
                    <a16:creationId xmlns="" xmlns:a16="http://schemas.microsoft.com/office/drawing/2014/main" id="{FD96F874-8F89-4562-ABAA-0EAA5EEEF41E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06" name="Straight Connector 1705">
                  <a:extLst>
                    <a:ext uri="{FF2B5EF4-FFF2-40B4-BE49-F238E27FC236}">
                      <a16:creationId xmlns="" xmlns:a16="http://schemas.microsoft.com/office/drawing/2014/main" id="{5C3D0AC1-43D5-46F5-A89D-82E1D471B1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07" name="Group 1706">
                  <a:extLst>
                    <a:ext uri="{FF2B5EF4-FFF2-40B4-BE49-F238E27FC236}">
                      <a16:creationId xmlns="" xmlns:a16="http://schemas.microsoft.com/office/drawing/2014/main" id="{6215EEC7-657A-47A5-B64E-59EA2113CA3F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08" name="Oval 1707">
                    <a:extLst>
                      <a:ext uri="{FF2B5EF4-FFF2-40B4-BE49-F238E27FC236}">
                        <a16:creationId xmlns="" xmlns:a16="http://schemas.microsoft.com/office/drawing/2014/main" id="{8918FF0F-D491-4047-8DE8-CF8F26C561FC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09" name="Oval 1708">
                    <a:extLst>
                      <a:ext uri="{FF2B5EF4-FFF2-40B4-BE49-F238E27FC236}">
                        <a16:creationId xmlns="" xmlns:a16="http://schemas.microsoft.com/office/drawing/2014/main" id="{A8BE5B87-0413-46F7-9A1F-CB14350417E0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10" name="Oval 1709">
                    <a:extLst>
                      <a:ext uri="{FF2B5EF4-FFF2-40B4-BE49-F238E27FC236}">
                        <a16:creationId xmlns="" xmlns:a16="http://schemas.microsoft.com/office/drawing/2014/main" id="{F588A5AF-B511-4D0B-9A49-1371C0A9C3E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72" name="Group 1671">
              <a:extLst>
                <a:ext uri="{FF2B5EF4-FFF2-40B4-BE49-F238E27FC236}">
                  <a16:creationId xmlns="" xmlns:a16="http://schemas.microsoft.com/office/drawing/2014/main" id="{06924D60-F965-4D86-8D6F-A609ECC1A7E4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697" name="Rectangle 1696">
                <a:extLst>
                  <a:ext uri="{FF2B5EF4-FFF2-40B4-BE49-F238E27FC236}">
                    <a16:creationId xmlns="" xmlns:a16="http://schemas.microsoft.com/office/drawing/2014/main" id="{2D27932E-52E8-4A0C-92CA-F300DF11D5C7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98" name="Group 1697">
                <a:extLst>
                  <a:ext uri="{FF2B5EF4-FFF2-40B4-BE49-F238E27FC236}">
                    <a16:creationId xmlns="" xmlns:a16="http://schemas.microsoft.com/office/drawing/2014/main" id="{9CFB44A9-98DC-4623-B06B-44CF06475DA3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99" name="Straight Connector 1698">
                  <a:extLst>
                    <a:ext uri="{FF2B5EF4-FFF2-40B4-BE49-F238E27FC236}">
                      <a16:creationId xmlns="" xmlns:a16="http://schemas.microsoft.com/office/drawing/2014/main" id="{37E5E5AA-DE6F-4352-8C4E-8E01D700AE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00" name="Group 1699">
                  <a:extLst>
                    <a:ext uri="{FF2B5EF4-FFF2-40B4-BE49-F238E27FC236}">
                      <a16:creationId xmlns="" xmlns:a16="http://schemas.microsoft.com/office/drawing/2014/main" id="{9C607EB4-8491-4461-A938-AE71731DDF77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01" name="Oval 1700">
                    <a:extLst>
                      <a:ext uri="{FF2B5EF4-FFF2-40B4-BE49-F238E27FC236}">
                        <a16:creationId xmlns="" xmlns:a16="http://schemas.microsoft.com/office/drawing/2014/main" id="{3D0013FD-5675-4301-A524-BDB5151AD393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02" name="Oval 1701">
                    <a:extLst>
                      <a:ext uri="{FF2B5EF4-FFF2-40B4-BE49-F238E27FC236}">
                        <a16:creationId xmlns="" xmlns:a16="http://schemas.microsoft.com/office/drawing/2014/main" id="{F64F8B1F-6296-4B6B-9600-6CFC2EC92508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03" name="Oval 1702">
                    <a:extLst>
                      <a:ext uri="{FF2B5EF4-FFF2-40B4-BE49-F238E27FC236}">
                        <a16:creationId xmlns="" xmlns:a16="http://schemas.microsoft.com/office/drawing/2014/main" id="{48012B40-8503-40F2-8309-9A0C09DEAEE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73" name="Group 1672">
              <a:extLst>
                <a:ext uri="{FF2B5EF4-FFF2-40B4-BE49-F238E27FC236}">
                  <a16:creationId xmlns="" xmlns:a16="http://schemas.microsoft.com/office/drawing/2014/main" id="{CC9B6F2E-C456-42C6-BCAD-A9618BF1DFD4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690" name="Rectangle 1689">
                <a:extLst>
                  <a:ext uri="{FF2B5EF4-FFF2-40B4-BE49-F238E27FC236}">
                    <a16:creationId xmlns="" xmlns:a16="http://schemas.microsoft.com/office/drawing/2014/main" id="{47666DA3-1632-4A3F-9333-C7C723E62A9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91" name="Group 1690">
                <a:extLst>
                  <a:ext uri="{FF2B5EF4-FFF2-40B4-BE49-F238E27FC236}">
                    <a16:creationId xmlns="" xmlns:a16="http://schemas.microsoft.com/office/drawing/2014/main" id="{D5912436-A79F-4C68-BFCF-BEBBB7D78C36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92" name="Straight Connector 1691">
                  <a:extLst>
                    <a:ext uri="{FF2B5EF4-FFF2-40B4-BE49-F238E27FC236}">
                      <a16:creationId xmlns="" xmlns:a16="http://schemas.microsoft.com/office/drawing/2014/main" id="{5EB364F7-8F12-4922-B4AF-8DD41C5E76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93" name="Group 1692">
                  <a:extLst>
                    <a:ext uri="{FF2B5EF4-FFF2-40B4-BE49-F238E27FC236}">
                      <a16:creationId xmlns="" xmlns:a16="http://schemas.microsoft.com/office/drawing/2014/main" id="{98F72487-E964-4566-AC84-02366678DEFE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94" name="Oval 1693">
                    <a:extLst>
                      <a:ext uri="{FF2B5EF4-FFF2-40B4-BE49-F238E27FC236}">
                        <a16:creationId xmlns="" xmlns:a16="http://schemas.microsoft.com/office/drawing/2014/main" id="{E4AAF997-5589-43CE-8674-E4B9540921AC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95" name="Oval 1694">
                    <a:extLst>
                      <a:ext uri="{FF2B5EF4-FFF2-40B4-BE49-F238E27FC236}">
                        <a16:creationId xmlns="" xmlns:a16="http://schemas.microsoft.com/office/drawing/2014/main" id="{E2C5DC6B-F244-4052-9392-C48D10368ACC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96" name="Oval 1695">
                    <a:extLst>
                      <a:ext uri="{FF2B5EF4-FFF2-40B4-BE49-F238E27FC236}">
                        <a16:creationId xmlns="" xmlns:a16="http://schemas.microsoft.com/office/drawing/2014/main" id="{DB728758-01C1-426E-A889-17F5A8529BD7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74" name="Group 1673">
              <a:extLst>
                <a:ext uri="{FF2B5EF4-FFF2-40B4-BE49-F238E27FC236}">
                  <a16:creationId xmlns="" xmlns:a16="http://schemas.microsoft.com/office/drawing/2014/main" id="{71295693-4EE2-49B5-870E-1D0A1CDB3144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683" name="Rectangle 1682">
                <a:extLst>
                  <a:ext uri="{FF2B5EF4-FFF2-40B4-BE49-F238E27FC236}">
                    <a16:creationId xmlns="" xmlns:a16="http://schemas.microsoft.com/office/drawing/2014/main" id="{33FCCA75-12B5-4E3D-B1E0-A7679955CAAB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84" name="Group 1683">
                <a:extLst>
                  <a:ext uri="{FF2B5EF4-FFF2-40B4-BE49-F238E27FC236}">
                    <a16:creationId xmlns="" xmlns:a16="http://schemas.microsoft.com/office/drawing/2014/main" id="{A3911BB5-5C5C-4123-B2B0-996AD40DEB33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85" name="Straight Connector 1684">
                  <a:extLst>
                    <a:ext uri="{FF2B5EF4-FFF2-40B4-BE49-F238E27FC236}">
                      <a16:creationId xmlns="" xmlns:a16="http://schemas.microsoft.com/office/drawing/2014/main" id="{EDAD3420-CD67-4D5E-AAB2-EDB3C690640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86" name="Group 1685">
                  <a:extLst>
                    <a:ext uri="{FF2B5EF4-FFF2-40B4-BE49-F238E27FC236}">
                      <a16:creationId xmlns="" xmlns:a16="http://schemas.microsoft.com/office/drawing/2014/main" id="{BC3D5772-808D-42ED-BCC3-B854F34D5180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87" name="Oval 1686">
                    <a:extLst>
                      <a:ext uri="{FF2B5EF4-FFF2-40B4-BE49-F238E27FC236}">
                        <a16:creationId xmlns="" xmlns:a16="http://schemas.microsoft.com/office/drawing/2014/main" id="{71FEDF42-F0CA-4498-B7C4-634347394DCC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88" name="Oval 1687">
                    <a:extLst>
                      <a:ext uri="{FF2B5EF4-FFF2-40B4-BE49-F238E27FC236}">
                        <a16:creationId xmlns="" xmlns:a16="http://schemas.microsoft.com/office/drawing/2014/main" id="{C23E900E-FE77-42B3-BBB4-3E9B8ECE47C5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89" name="Oval 1688">
                    <a:extLst>
                      <a:ext uri="{FF2B5EF4-FFF2-40B4-BE49-F238E27FC236}">
                        <a16:creationId xmlns="" xmlns:a16="http://schemas.microsoft.com/office/drawing/2014/main" id="{B40D16BD-7C8F-4F39-9648-53D183BBEFB0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675" name="Group 1674">
              <a:extLst>
                <a:ext uri="{FF2B5EF4-FFF2-40B4-BE49-F238E27FC236}">
                  <a16:creationId xmlns="" xmlns:a16="http://schemas.microsoft.com/office/drawing/2014/main" id="{49377083-9DA8-43AD-AA89-75D01B937DEF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1676" name="Rectangle 1675">
                <a:extLst>
                  <a:ext uri="{FF2B5EF4-FFF2-40B4-BE49-F238E27FC236}">
                    <a16:creationId xmlns="" xmlns:a16="http://schemas.microsoft.com/office/drawing/2014/main" id="{75F76632-2B05-45DE-8329-A1627B3D6DAB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677" name="Group 1676">
                <a:extLst>
                  <a:ext uri="{FF2B5EF4-FFF2-40B4-BE49-F238E27FC236}">
                    <a16:creationId xmlns="" xmlns:a16="http://schemas.microsoft.com/office/drawing/2014/main" id="{5979D6AD-E6B4-43C5-9418-93F7C9F2CAC0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678" name="Straight Connector 1677">
                  <a:extLst>
                    <a:ext uri="{FF2B5EF4-FFF2-40B4-BE49-F238E27FC236}">
                      <a16:creationId xmlns="" xmlns:a16="http://schemas.microsoft.com/office/drawing/2014/main" id="{BFC347FF-7AE4-4224-87AA-A728BFF0289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679" name="Group 1678">
                  <a:extLst>
                    <a:ext uri="{FF2B5EF4-FFF2-40B4-BE49-F238E27FC236}">
                      <a16:creationId xmlns="" xmlns:a16="http://schemas.microsoft.com/office/drawing/2014/main" id="{36513945-5FD9-4CED-B24B-E996CD3D9A9F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680" name="Oval 1679">
                    <a:extLst>
                      <a:ext uri="{FF2B5EF4-FFF2-40B4-BE49-F238E27FC236}">
                        <a16:creationId xmlns="" xmlns:a16="http://schemas.microsoft.com/office/drawing/2014/main" id="{C1643537-7B98-46E5-AA60-F25FB7600ACC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81" name="Oval 1680">
                    <a:extLst>
                      <a:ext uri="{FF2B5EF4-FFF2-40B4-BE49-F238E27FC236}">
                        <a16:creationId xmlns="" xmlns:a16="http://schemas.microsoft.com/office/drawing/2014/main" id="{8BCC12F9-01F3-4D86-BA2F-AF731F82FD1E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82" name="Oval 1681">
                    <a:extLst>
                      <a:ext uri="{FF2B5EF4-FFF2-40B4-BE49-F238E27FC236}">
                        <a16:creationId xmlns="" xmlns:a16="http://schemas.microsoft.com/office/drawing/2014/main" id="{B9E0E2D0-2FCC-4E40-8623-B38E7729D3A0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718" name="Group 1717">
            <a:extLst>
              <a:ext uri="{FF2B5EF4-FFF2-40B4-BE49-F238E27FC236}">
                <a16:creationId xmlns="" xmlns:a16="http://schemas.microsoft.com/office/drawing/2014/main" id="{FE451005-94C1-404F-BC62-CE6E3C1C1DB8}"/>
              </a:ext>
            </a:extLst>
          </p:cNvPr>
          <p:cNvGrpSpPr/>
          <p:nvPr/>
        </p:nvGrpSpPr>
        <p:grpSpPr>
          <a:xfrm>
            <a:off x="-1198508" y="2599928"/>
            <a:ext cx="678351" cy="1228864"/>
            <a:chOff x="4125645" y="2912487"/>
            <a:chExt cx="523847" cy="744104"/>
          </a:xfrm>
        </p:grpSpPr>
        <p:grpSp>
          <p:nvGrpSpPr>
            <p:cNvPr id="1719" name="Group 1718">
              <a:extLst>
                <a:ext uri="{FF2B5EF4-FFF2-40B4-BE49-F238E27FC236}">
                  <a16:creationId xmlns="" xmlns:a16="http://schemas.microsoft.com/office/drawing/2014/main" id="{A930DB05-41EC-4401-937B-F980E71EFE77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1760" name="Rectangle 1759">
                <a:extLst>
                  <a:ext uri="{FF2B5EF4-FFF2-40B4-BE49-F238E27FC236}">
                    <a16:creationId xmlns="" xmlns:a16="http://schemas.microsoft.com/office/drawing/2014/main" id="{2C137BC7-A4D1-4FFD-87C2-114ED9F6A95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61" name="Group 1760">
                <a:extLst>
                  <a:ext uri="{FF2B5EF4-FFF2-40B4-BE49-F238E27FC236}">
                    <a16:creationId xmlns="" xmlns:a16="http://schemas.microsoft.com/office/drawing/2014/main" id="{1D35395D-5FE5-42E4-BC90-ABAE5277B0E7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62" name="Straight Connector 1761">
                  <a:extLst>
                    <a:ext uri="{FF2B5EF4-FFF2-40B4-BE49-F238E27FC236}">
                      <a16:creationId xmlns="" xmlns:a16="http://schemas.microsoft.com/office/drawing/2014/main" id="{2D3CD226-B36A-4089-8FE3-13D70395D1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63" name="Group 1762">
                  <a:extLst>
                    <a:ext uri="{FF2B5EF4-FFF2-40B4-BE49-F238E27FC236}">
                      <a16:creationId xmlns="" xmlns:a16="http://schemas.microsoft.com/office/drawing/2014/main" id="{650243F6-DEF3-4026-A047-C88C335C831F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64" name="Oval 1763">
                    <a:extLst>
                      <a:ext uri="{FF2B5EF4-FFF2-40B4-BE49-F238E27FC236}">
                        <a16:creationId xmlns="" xmlns:a16="http://schemas.microsoft.com/office/drawing/2014/main" id="{4E506A7D-B795-4B6D-8ED5-0271F583E229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65" name="Oval 1764">
                    <a:extLst>
                      <a:ext uri="{FF2B5EF4-FFF2-40B4-BE49-F238E27FC236}">
                        <a16:creationId xmlns="" xmlns:a16="http://schemas.microsoft.com/office/drawing/2014/main" id="{C22A6BE4-4B07-463F-AE2B-B48D9A47B50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66" name="Oval 1765">
                    <a:extLst>
                      <a:ext uri="{FF2B5EF4-FFF2-40B4-BE49-F238E27FC236}">
                        <a16:creationId xmlns="" xmlns:a16="http://schemas.microsoft.com/office/drawing/2014/main" id="{3E346027-0D01-4C26-931C-B1D2EEA7F82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20" name="Group 1719">
              <a:extLst>
                <a:ext uri="{FF2B5EF4-FFF2-40B4-BE49-F238E27FC236}">
                  <a16:creationId xmlns="" xmlns:a16="http://schemas.microsoft.com/office/drawing/2014/main" id="{AFD28F7A-78D6-4655-87EE-516D31C8CD61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1753" name="Rectangle 1752">
                <a:extLst>
                  <a:ext uri="{FF2B5EF4-FFF2-40B4-BE49-F238E27FC236}">
                    <a16:creationId xmlns="" xmlns:a16="http://schemas.microsoft.com/office/drawing/2014/main" id="{6C72143D-02F7-495E-8BA1-DCA215D65E98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54" name="Group 1753">
                <a:extLst>
                  <a:ext uri="{FF2B5EF4-FFF2-40B4-BE49-F238E27FC236}">
                    <a16:creationId xmlns="" xmlns:a16="http://schemas.microsoft.com/office/drawing/2014/main" id="{2DA84FEF-05C3-4582-9E7E-A983B9B4646E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55" name="Straight Connector 1754">
                  <a:extLst>
                    <a:ext uri="{FF2B5EF4-FFF2-40B4-BE49-F238E27FC236}">
                      <a16:creationId xmlns="" xmlns:a16="http://schemas.microsoft.com/office/drawing/2014/main" id="{B7333B25-8A83-47A3-918D-9F34D6A87B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56" name="Group 1755">
                  <a:extLst>
                    <a:ext uri="{FF2B5EF4-FFF2-40B4-BE49-F238E27FC236}">
                      <a16:creationId xmlns="" xmlns:a16="http://schemas.microsoft.com/office/drawing/2014/main" id="{37EACEC2-B6E5-406D-BCDB-A54C1801C5C5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57" name="Oval 1756">
                    <a:extLst>
                      <a:ext uri="{FF2B5EF4-FFF2-40B4-BE49-F238E27FC236}">
                        <a16:creationId xmlns="" xmlns:a16="http://schemas.microsoft.com/office/drawing/2014/main" id="{5C277B1B-AE4D-49CD-AC8A-AF8CA2161A2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58" name="Oval 1757">
                    <a:extLst>
                      <a:ext uri="{FF2B5EF4-FFF2-40B4-BE49-F238E27FC236}">
                        <a16:creationId xmlns="" xmlns:a16="http://schemas.microsoft.com/office/drawing/2014/main" id="{FF4E1F2E-B751-4997-96F9-CCD2E2472FC4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59" name="Oval 1758">
                    <a:extLst>
                      <a:ext uri="{FF2B5EF4-FFF2-40B4-BE49-F238E27FC236}">
                        <a16:creationId xmlns="" xmlns:a16="http://schemas.microsoft.com/office/drawing/2014/main" id="{753A3C33-9518-4E12-98F3-BB020BDDB27C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21" name="Group 1720">
              <a:extLst>
                <a:ext uri="{FF2B5EF4-FFF2-40B4-BE49-F238E27FC236}">
                  <a16:creationId xmlns="" xmlns:a16="http://schemas.microsoft.com/office/drawing/2014/main" id="{3433A3CB-E629-4238-8D12-3D1F4268309E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746" name="Rectangle 1745">
                <a:extLst>
                  <a:ext uri="{FF2B5EF4-FFF2-40B4-BE49-F238E27FC236}">
                    <a16:creationId xmlns="" xmlns:a16="http://schemas.microsoft.com/office/drawing/2014/main" id="{45ADA02B-3F6F-4E7F-BD6A-700F9293C326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47" name="Group 1746">
                <a:extLst>
                  <a:ext uri="{FF2B5EF4-FFF2-40B4-BE49-F238E27FC236}">
                    <a16:creationId xmlns="" xmlns:a16="http://schemas.microsoft.com/office/drawing/2014/main" id="{C71DB082-E4D0-4743-B7B4-059E6783463E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48" name="Straight Connector 1747">
                  <a:extLst>
                    <a:ext uri="{FF2B5EF4-FFF2-40B4-BE49-F238E27FC236}">
                      <a16:creationId xmlns="" xmlns:a16="http://schemas.microsoft.com/office/drawing/2014/main" id="{787DD03B-73F7-4869-9C87-625480129A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49" name="Group 1748">
                  <a:extLst>
                    <a:ext uri="{FF2B5EF4-FFF2-40B4-BE49-F238E27FC236}">
                      <a16:creationId xmlns="" xmlns:a16="http://schemas.microsoft.com/office/drawing/2014/main" id="{EBC56FFD-E6E4-4BCB-AED1-55AD0FC72422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50" name="Oval 1749">
                    <a:extLst>
                      <a:ext uri="{FF2B5EF4-FFF2-40B4-BE49-F238E27FC236}">
                        <a16:creationId xmlns="" xmlns:a16="http://schemas.microsoft.com/office/drawing/2014/main" id="{8BC96325-70D8-4A85-B7B2-061CA23CAC1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51" name="Oval 1750">
                    <a:extLst>
                      <a:ext uri="{FF2B5EF4-FFF2-40B4-BE49-F238E27FC236}">
                        <a16:creationId xmlns="" xmlns:a16="http://schemas.microsoft.com/office/drawing/2014/main" id="{FFD1FFE2-2D8E-4AF5-931C-610EA4461C14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52" name="Oval 1751">
                    <a:extLst>
                      <a:ext uri="{FF2B5EF4-FFF2-40B4-BE49-F238E27FC236}">
                        <a16:creationId xmlns="" xmlns:a16="http://schemas.microsoft.com/office/drawing/2014/main" id="{358D2B8D-4185-4854-ADCC-E7CE14E3F3D8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22" name="Group 1721">
              <a:extLst>
                <a:ext uri="{FF2B5EF4-FFF2-40B4-BE49-F238E27FC236}">
                  <a16:creationId xmlns="" xmlns:a16="http://schemas.microsoft.com/office/drawing/2014/main" id="{E29B5E03-3A57-4105-9D0A-C7D5A19AB4BA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739" name="Rectangle 1738">
                <a:extLst>
                  <a:ext uri="{FF2B5EF4-FFF2-40B4-BE49-F238E27FC236}">
                    <a16:creationId xmlns="" xmlns:a16="http://schemas.microsoft.com/office/drawing/2014/main" id="{E7FDDDF7-6967-4E11-AD2D-D7D397AB140E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40" name="Group 1739">
                <a:extLst>
                  <a:ext uri="{FF2B5EF4-FFF2-40B4-BE49-F238E27FC236}">
                    <a16:creationId xmlns="" xmlns:a16="http://schemas.microsoft.com/office/drawing/2014/main" id="{16677C25-2178-457A-BD45-1D80460F4C80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41" name="Straight Connector 1740">
                  <a:extLst>
                    <a:ext uri="{FF2B5EF4-FFF2-40B4-BE49-F238E27FC236}">
                      <a16:creationId xmlns="" xmlns:a16="http://schemas.microsoft.com/office/drawing/2014/main" id="{A7695629-A34C-423B-81A3-F8F2D2178B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42" name="Group 1741">
                  <a:extLst>
                    <a:ext uri="{FF2B5EF4-FFF2-40B4-BE49-F238E27FC236}">
                      <a16:creationId xmlns="" xmlns:a16="http://schemas.microsoft.com/office/drawing/2014/main" id="{A631C8D6-F70C-4B17-9909-AD4C0A66101C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43" name="Oval 1742">
                    <a:extLst>
                      <a:ext uri="{FF2B5EF4-FFF2-40B4-BE49-F238E27FC236}">
                        <a16:creationId xmlns="" xmlns:a16="http://schemas.microsoft.com/office/drawing/2014/main" id="{3EDA9DF1-9F01-4727-BACE-F3E1E48C039B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44" name="Oval 1743">
                    <a:extLst>
                      <a:ext uri="{FF2B5EF4-FFF2-40B4-BE49-F238E27FC236}">
                        <a16:creationId xmlns="" xmlns:a16="http://schemas.microsoft.com/office/drawing/2014/main" id="{62F6A78A-56BA-4488-9FB4-7DC933A1D4C1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45" name="Oval 1744">
                    <a:extLst>
                      <a:ext uri="{FF2B5EF4-FFF2-40B4-BE49-F238E27FC236}">
                        <a16:creationId xmlns="" xmlns:a16="http://schemas.microsoft.com/office/drawing/2014/main" id="{E4C41492-1865-4FD0-820D-6804EE93795F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23" name="Group 1722">
              <a:extLst>
                <a:ext uri="{FF2B5EF4-FFF2-40B4-BE49-F238E27FC236}">
                  <a16:creationId xmlns="" xmlns:a16="http://schemas.microsoft.com/office/drawing/2014/main" id="{D1290324-3D15-4320-B537-A5EB4F32A904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732" name="Rectangle 1731">
                <a:extLst>
                  <a:ext uri="{FF2B5EF4-FFF2-40B4-BE49-F238E27FC236}">
                    <a16:creationId xmlns="" xmlns:a16="http://schemas.microsoft.com/office/drawing/2014/main" id="{BABD7F91-53B8-4306-95FE-828C07158D25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33" name="Group 1732">
                <a:extLst>
                  <a:ext uri="{FF2B5EF4-FFF2-40B4-BE49-F238E27FC236}">
                    <a16:creationId xmlns="" xmlns:a16="http://schemas.microsoft.com/office/drawing/2014/main" id="{F99484A3-8B1D-4223-98B2-1117E130BA23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34" name="Straight Connector 1733">
                  <a:extLst>
                    <a:ext uri="{FF2B5EF4-FFF2-40B4-BE49-F238E27FC236}">
                      <a16:creationId xmlns="" xmlns:a16="http://schemas.microsoft.com/office/drawing/2014/main" id="{685D27B1-C992-42A0-87F9-BCA1D310EFC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35" name="Group 1734">
                  <a:extLst>
                    <a:ext uri="{FF2B5EF4-FFF2-40B4-BE49-F238E27FC236}">
                      <a16:creationId xmlns="" xmlns:a16="http://schemas.microsoft.com/office/drawing/2014/main" id="{AB14FE4A-6DF7-40FC-9A08-FDF2BAAAB4B7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36" name="Oval 1735">
                    <a:extLst>
                      <a:ext uri="{FF2B5EF4-FFF2-40B4-BE49-F238E27FC236}">
                        <a16:creationId xmlns="" xmlns:a16="http://schemas.microsoft.com/office/drawing/2014/main" id="{A18F7149-0F03-4C60-B543-C09FCAA74168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37" name="Oval 1736">
                    <a:extLst>
                      <a:ext uri="{FF2B5EF4-FFF2-40B4-BE49-F238E27FC236}">
                        <a16:creationId xmlns="" xmlns:a16="http://schemas.microsoft.com/office/drawing/2014/main" id="{45452980-64BE-4DEE-9657-540AC214ADB0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38" name="Oval 1737">
                    <a:extLst>
                      <a:ext uri="{FF2B5EF4-FFF2-40B4-BE49-F238E27FC236}">
                        <a16:creationId xmlns="" xmlns:a16="http://schemas.microsoft.com/office/drawing/2014/main" id="{23E11530-E07D-41FD-867F-67163CBAE7B9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24" name="Group 1723">
              <a:extLst>
                <a:ext uri="{FF2B5EF4-FFF2-40B4-BE49-F238E27FC236}">
                  <a16:creationId xmlns="" xmlns:a16="http://schemas.microsoft.com/office/drawing/2014/main" id="{AF70C672-BCED-4463-891C-65736B3EDA57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1725" name="Rectangle 1724">
                <a:extLst>
                  <a:ext uri="{FF2B5EF4-FFF2-40B4-BE49-F238E27FC236}">
                    <a16:creationId xmlns="" xmlns:a16="http://schemas.microsoft.com/office/drawing/2014/main" id="{ABA1966F-9B6D-478A-82D7-F53812E5962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26" name="Group 1725">
                <a:extLst>
                  <a:ext uri="{FF2B5EF4-FFF2-40B4-BE49-F238E27FC236}">
                    <a16:creationId xmlns="" xmlns:a16="http://schemas.microsoft.com/office/drawing/2014/main" id="{C7F65381-F0D6-4161-BA72-6768E62AB2E8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27" name="Straight Connector 1726">
                  <a:extLst>
                    <a:ext uri="{FF2B5EF4-FFF2-40B4-BE49-F238E27FC236}">
                      <a16:creationId xmlns="" xmlns:a16="http://schemas.microsoft.com/office/drawing/2014/main" id="{DE261C53-6CFB-403C-BA94-4F8285A769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28" name="Group 1727">
                  <a:extLst>
                    <a:ext uri="{FF2B5EF4-FFF2-40B4-BE49-F238E27FC236}">
                      <a16:creationId xmlns="" xmlns:a16="http://schemas.microsoft.com/office/drawing/2014/main" id="{892801A4-C1E1-4C7C-AE0E-1B1190F42948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29" name="Oval 1728">
                    <a:extLst>
                      <a:ext uri="{FF2B5EF4-FFF2-40B4-BE49-F238E27FC236}">
                        <a16:creationId xmlns="" xmlns:a16="http://schemas.microsoft.com/office/drawing/2014/main" id="{DF5A0630-0118-4C77-95B3-A70D401C9F6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30" name="Oval 1729">
                    <a:extLst>
                      <a:ext uri="{FF2B5EF4-FFF2-40B4-BE49-F238E27FC236}">
                        <a16:creationId xmlns="" xmlns:a16="http://schemas.microsoft.com/office/drawing/2014/main" id="{CB990A95-05E2-431A-89C6-9EC7AFF1A656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31" name="Oval 1730">
                    <a:extLst>
                      <a:ext uri="{FF2B5EF4-FFF2-40B4-BE49-F238E27FC236}">
                        <a16:creationId xmlns="" xmlns:a16="http://schemas.microsoft.com/office/drawing/2014/main" id="{30729F92-230B-48D8-8A43-79F32F4D8CBD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767" name="Group 1766">
            <a:extLst>
              <a:ext uri="{FF2B5EF4-FFF2-40B4-BE49-F238E27FC236}">
                <a16:creationId xmlns="" xmlns:a16="http://schemas.microsoft.com/office/drawing/2014/main" id="{B27045D8-9327-42A4-851C-27FA85B67006}"/>
              </a:ext>
            </a:extLst>
          </p:cNvPr>
          <p:cNvGrpSpPr/>
          <p:nvPr/>
        </p:nvGrpSpPr>
        <p:grpSpPr>
          <a:xfrm>
            <a:off x="-313177" y="2599928"/>
            <a:ext cx="678351" cy="1228864"/>
            <a:chOff x="4125645" y="2912487"/>
            <a:chExt cx="523847" cy="744104"/>
          </a:xfrm>
        </p:grpSpPr>
        <p:grpSp>
          <p:nvGrpSpPr>
            <p:cNvPr id="1768" name="Group 1767">
              <a:extLst>
                <a:ext uri="{FF2B5EF4-FFF2-40B4-BE49-F238E27FC236}">
                  <a16:creationId xmlns="" xmlns:a16="http://schemas.microsoft.com/office/drawing/2014/main" id="{CAF1CA1F-BB65-4CBD-8548-91D8226EE58E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1809" name="Rectangle 1808">
                <a:extLst>
                  <a:ext uri="{FF2B5EF4-FFF2-40B4-BE49-F238E27FC236}">
                    <a16:creationId xmlns="" xmlns:a16="http://schemas.microsoft.com/office/drawing/2014/main" id="{4718B039-90E5-4997-989C-18184AC712CE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10" name="Group 1809">
                <a:extLst>
                  <a:ext uri="{FF2B5EF4-FFF2-40B4-BE49-F238E27FC236}">
                    <a16:creationId xmlns="" xmlns:a16="http://schemas.microsoft.com/office/drawing/2014/main" id="{ED32FE99-0EDF-44AF-A0D0-77E0ED25705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11" name="Straight Connector 1810">
                  <a:extLst>
                    <a:ext uri="{FF2B5EF4-FFF2-40B4-BE49-F238E27FC236}">
                      <a16:creationId xmlns="" xmlns:a16="http://schemas.microsoft.com/office/drawing/2014/main" id="{5311C977-E7AF-4880-BE9D-FD61895448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12" name="Group 1811">
                  <a:extLst>
                    <a:ext uri="{FF2B5EF4-FFF2-40B4-BE49-F238E27FC236}">
                      <a16:creationId xmlns="" xmlns:a16="http://schemas.microsoft.com/office/drawing/2014/main" id="{F75C0F0A-8C66-4334-B7F3-1F4554156F32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13" name="Oval 1812">
                    <a:extLst>
                      <a:ext uri="{FF2B5EF4-FFF2-40B4-BE49-F238E27FC236}">
                        <a16:creationId xmlns="" xmlns:a16="http://schemas.microsoft.com/office/drawing/2014/main" id="{95497810-6AAB-4E3F-A4FC-6F6DA9F627EB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14" name="Oval 1813">
                    <a:extLst>
                      <a:ext uri="{FF2B5EF4-FFF2-40B4-BE49-F238E27FC236}">
                        <a16:creationId xmlns="" xmlns:a16="http://schemas.microsoft.com/office/drawing/2014/main" id="{3EC76580-107B-424A-81EC-7BE8485D47B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15" name="Oval 1814">
                    <a:extLst>
                      <a:ext uri="{FF2B5EF4-FFF2-40B4-BE49-F238E27FC236}">
                        <a16:creationId xmlns="" xmlns:a16="http://schemas.microsoft.com/office/drawing/2014/main" id="{82303C39-A5AF-4933-8F5B-85700064BAB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69" name="Group 1768">
              <a:extLst>
                <a:ext uri="{FF2B5EF4-FFF2-40B4-BE49-F238E27FC236}">
                  <a16:creationId xmlns="" xmlns:a16="http://schemas.microsoft.com/office/drawing/2014/main" id="{4B048844-6563-44EB-A995-2380E1A317EC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1802" name="Rectangle 1801">
                <a:extLst>
                  <a:ext uri="{FF2B5EF4-FFF2-40B4-BE49-F238E27FC236}">
                    <a16:creationId xmlns="" xmlns:a16="http://schemas.microsoft.com/office/drawing/2014/main" id="{7F2D9A5E-4A6C-4DB2-9089-36843E6AB4CE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03" name="Group 1802">
                <a:extLst>
                  <a:ext uri="{FF2B5EF4-FFF2-40B4-BE49-F238E27FC236}">
                    <a16:creationId xmlns="" xmlns:a16="http://schemas.microsoft.com/office/drawing/2014/main" id="{B1064A11-8CFE-45E6-BCED-1756363DF77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04" name="Straight Connector 1803">
                  <a:extLst>
                    <a:ext uri="{FF2B5EF4-FFF2-40B4-BE49-F238E27FC236}">
                      <a16:creationId xmlns="" xmlns:a16="http://schemas.microsoft.com/office/drawing/2014/main" id="{23089813-2B9B-416C-A114-FA81442E66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05" name="Group 1804">
                  <a:extLst>
                    <a:ext uri="{FF2B5EF4-FFF2-40B4-BE49-F238E27FC236}">
                      <a16:creationId xmlns="" xmlns:a16="http://schemas.microsoft.com/office/drawing/2014/main" id="{00999740-FC0C-4272-966E-20030A3602CF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06" name="Oval 1805">
                    <a:extLst>
                      <a:ext uri="{FF2B5EF4-FFF2-40B4-BE49-F238E27FC236}">
                        <a16:creationId xmlns="" xmlns:a16="http://schemas.microsoft.com/office/drawing/2014/main" id="{AAA765DD-5A10-4175-B37B-E3EEDD4A2C09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07" name="Oval 1806">
                    <a:extLst>
                      <a:ext uri="{FF2B5EF4-FFF2-40B4-BE49-F238E27FC236}">
                        <a16:creationId xmlns="" xmlns:a16="http://schemas.microsoft.com/office/drawing/2014/main" id="{C8354756-F831-4E76-9214-646B6600138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08" name="Oval 1807">
                    <a:extLst>
                      <a:ext uri="{FF2B5EF4-FFF2-40B4-BE49-F238E27FC236}">
                        <a16:creationId xmlns="" xmlns:a16="http://schemas.microsoft.com/office/drawing/2014/main" id="{5E46F541-FFFC-4646-88B0-CA84AF9C2E18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70" name="Group 1769">
              <a:extLst>
                <a:ext uri="{FF2B5EF4-FFF2-40B4-BE49-F238E27FC236}">
                  <a16:creationId xmlns="" xmlns:a16="http://schemas.microsoft.com/office/drawing/2014/main" id="{B5799401-E238-48F2-93AE-7C9B5EA5626E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795" name="Rectangle 1794">
                <a:extLst>
                  <a:ext uri="{FF2B5EF4-FFF2-40B4-BE49-F238E27FC236}">
                    <a16:creationId xmlns="" xmlns:a16="http://schemas.microsoft.com/office/drawing/2014/main" id="{FB981AF8-A377-4346-B6FE-CFD331B846A1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96" name="Group 1795">
                <a:extLst>
                  <a:ext uri="{FF2B5EF4-FFF2-40B4-BE49-F238E27FC236}">
                    <a16:creationId xmlns="" xmlns:a16="http://schemas.microsoft.com/office/drawing/2014/main" id="{E398CB04-4505-4329-A600-3191A246B51B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97" name="Straight Connector 1796">
                  <a:extLst>
                    <a:ext uri="{FF2B5EF4-FFF2-40B4-BE49-F238E27FC236}">
                      <a16:creationId xmlns="" xmlns:a16="http://schemas.microsoft.com/office/drawing/2014/main" id="{B1843276-0D71-4D9E-AE29-A290E324D65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98" name="Group 1797">
                  <a:extLst>
                    <a:ext uri="{FF2B5EF4-FFF2-40B4-BE49-F238E27FC236}">
                      <a16:creationId xmlns="" xmlns:a16="http://schemas.microsoft.com/office/drawing/2014/main" id="{31EEF315-B5D9-4239-998E-6C8D20F529B5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99" name="Oval 1798">
                    <a:extLst>
                      <a:ext uri="{FF2B5EF4-FFF2-40B4-BE49-F238E27FC236}">
                        <a16:creationId xmlns="" xmlns:a16="http://schemas.microsoft.com/office/drawing/2014/main" id="{DD8E68DD-0D17-4744-9327-1A877F2419F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00" name="Oval 1799">
                    <a:extLst>
                      <a:ext uri="{FF2B5EF4-FFF2-40B4-BE49-F238E27FC236}">
                        <a16:creationId xmlns="" xmlns:a16="http://schemas.microsoft.com/office/drawing/2014/main" id="{23C2103F-573D-4BB8-8CD2-3041165F159C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01" name="Oval 1800">
                    <a:extLst>
                      <a:ext uri="{FF2B5EF4-FFF2-40B4-BE49-F238E27FC236}">
                        <a16:creationId xmlns="" xmlns:a16="http://schemas.microsoft.com/office/drawing/2014/main" id="{389DBDDC-091A-4AB7-99A8-8F1E99D40089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71" name="Group 1770">
              <a:extLst>
                <a:ext uri="{FF2B5EF4-FFF2-40B4-BE49-F238E27FC236}">
                  <a16:creationId xmlns="" xmlns:a16="http://schemas.microsoft.com/office/drawing/2014/main" id="{CFFCEA0E-5574-4C93-87E9-6C3F2A56BE00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788" name="Rectangle 1787">
                <a:extLst>
                  <a:ext uri="{FF2B5EF4-FFF2-40B4-BE49-F238E27FC236}">
                    <a16:creationId xmlns="" xmlns:a16="http://schemas.microsoft.com/office/drawing/2014/main" id="{C363F16D-CA34-42F5-BA71-7D43188527EB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89" name="Group 1788">
                <a:extLst>
                  <a:ext uri="{FF2B5EF4-FFF2-40B4-BE49-F238E27FC236}">
                    <a16:creationId xmlns="" xmlns:a16="http://schemas.microsoft.com/office/drawing/2014/main" id="{21AC2850-14CF-493D-9DDA-DB76BFB2C1D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90" name="Straight Connector 1789">
                  <a:extLst>
                    <a:ext uri="{FF2B5EF4-FFF2-40B4-BE49-F238E27FC236}">
                      <a16:creationId xmlns="" xmlns:a16="http://schemas.microsoft.com/office/drawing/2014/main" id="{A9FE20B1-8B75-4CDD-A51B-107758AF4C5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91" name="Group 1790">
                  <a:extLst>
                    <a:ext uri="{FF2B5EF4-FFF2-40B4-BE49-F238E27FC236}">
                      <a16:creationId xmlns="" xmlns:a16="http://schemas.microsoft.com/office/drawing/2014/main" id="{18FF1207-90FB-48D2-8A1E-88148C557767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92" name="Oval 1791">
                    <a:extLst>
                      <a:ext uri="{FF2B5EF4-FFF2-40B4-BE49-F238E27FC236}">
                        <a16:creationId xmlns="" xmlns:a16="http://schemas.microsoft.com/office/drawing/2014/main" id="{1E5D4BB2-B5CB-46FD-9F80-8BD1463C1B53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93" name="Oval 1792">
                    <a:extLst>
                      <a:ext uri="{FF2B5EF4-FFF2-40B4-BE49-F238E27FC236}">
                        <a16:creationId xmlns="" xmlns:a16="http://schemas.microsoft.com/office/drawing/2014/main" id="{C2F6DD06-3616-4A7B-8DA7-D4CFD8F65DED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94" name="Oval 1793">
                    <a:extLst>
                      <a:ext uri="{FF2B5EF4-FFF2-40B4-BE49-F238E27FC236}">
                        <a16:creationId xmlns="" xmlns:a16="http://schemas.microsoft.com/office/drawing/2014/main" id="{2BB1A0A6-74AC-4EE3-AAE7-471E2E06D00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72" name="Group 1771">
              <a:extLst>
                <a:ext uri="{FF2B5EF4-FFF2-40B4-BE49-F238E27FC236}">
                  <a16:creationId xmlns="" xmlns:a16="http://schemas.microsoft.com/office/drawing/2014/main" id="{924540A8-4029-4922-A7F8-4A50A111CC33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781" name="Rectangle 1780">
                <a:extLst>
                  <a:ext uri="{FF2B5EF4-FFF2-40B4-BE49-F238E27FC236}">
                    <a16:creationId xmlns="" xmlns:a16="http://schemas.microsoft.com/office/drawing/2014/main" id="{8C293FF1-638E-4A08-84ED-DD5E7BA5DEE8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82" name="Group 1781">
                <a:extLst>
                  <a:ext uri="{FF2B5EF4-FFF2-40B4-BE49-F238E27FC236}">
                    <a16:creationId xmlns="" xmlns:a16="http://schemas.microsoft.com/office/drawing/2014/main" id="{502E08DA-2FFC-45EB-A116-EE15B447C54B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83" name="Straight Connector 1782">
                  <a:extLst>
                    <a:ext uri="{FF2B5EF4-FFF2-40B4-BE49-F238E27FC236}">
                      <a16:creationId xmlns="" xmlns:a16="http://schemas.microsoft.com/office/drawing/2014/main" id="{5D2CDC86-729A-4642-BDFC-B2F524FF4C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84" name="Group 1783">
                  <a:extLst>
                    <a:ext uri="{FF2B5EF4-FFF2-40B4-BE49-F238E27FC236}">
                      <a16:creationId xmlns="" xmlns:a16="http://schemas.microsoft.com/office/drawing/2014/main" id="{5A8B1C1C-E1AB-41B1-B9B6-61B4B6BB83E0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85" name="Oval 1784">
                    <a:extLst>
                      <a:ext uri="{FF2B5EF4-FFF2-40B4-BE49-F238E27FC236}">
                        <a16:creationId xmlns="" xmlns:a16="http://schemas.microsoft.com/office/drawing/2014/main" id="{9E77B6EA-A562-48F7-BBF6-C479B3B722E8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86" name="Oval 1785">
                    <a:extLst>
                      <a:ext uri="{FF2B5EF4-FFF2-40B4-BE49-F238E27FC236}">
                        <a16:creationId xmlns="" xmlns:a16="http://schemas.microsoft.com/office/drawing/2014/main" id="{1C9E15B7-31CA-4D9E-8D4A-A7DC4342B22B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87" name="Oval 1786">
                    <a:extLst>
                      <a:ext uri="{FF2B5EF4-FFF2-40B4-BE49-F238E27FC236}">
                        <a16:creationId xmlns="" xmlns:a16="http://schemas.microsoft.com/office/drawing/2014/main" id="{A3CDBDE0-6F7B-4333-9BAD-5EB354E14453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773" name="Group 1772">
              <a:extLst>
                <a:ext uri="{FF2B5EF4-FFF2-40B4-BE49-F238E27FC236}">
                  <a16:creationId xmlns="" xmlns:a16="http://schemas.microsoft.com/office/drawing/2014/main" id="{059EEA61-656C-49B7-A619-799BB4EDB32B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1774" name="Rectangle 1773">
                <a:extLst>
                  <a:ext uri="{FF2B5EF4-FFF2-40B4-BE49-F238E27FC236}">
                    <a16:creationId xmlns="" xmlns:a16="http://schemas.microsoft.com/office/drawing/2014/main" id="{4E8E9882-6861-44F6-B311-A47430794196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75" name="Group 1774">
                <a:extLst>
                  <a:ext uri="{FF2B5EF4-FFF2-40B4-BE49-F238E27FC236}">
                    <a16:creationId xmlns="" xmlns:a16="http://schemas.microsoft.com/office/drawing/2014/main" id="{C6BD0D4A-1415-40FB-8252-257B5FCEE9E7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776" name="Straight Connector 1775">
                  <a:extLst>
                    <a:ext uri="{FF2B5EF4-FFF2-40B4-BE49-F238E27FC236}">
                      <a16:creationId xmlns="" xmlns:a16="http://schemas.microsoft.com/office/drawing/2014/main" id="{2E93C9C9-7AC5-4AEE-AB92-B5F3830929C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777" name="Group 1776">
                  <a:extLst>
                    <a:ext uri="{FF2B5EF4-FFF2-40B4-BE49-F238E27FC236}">
                      <a16:creationId xmlns="" xmlns:a16="http://schemas.microsoft.com/office/drawing/2014/main" id="{EC70D2CC-134D-450D-B97B-FF00D83402D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778" name="Oval 1777">
                    <a:extLst>
                      <a:ext uri="{FF2B5EF4-FFF2-40B4-BE49-F238E27FC236}">
                        <a16:creationId xmlns="" xmlns:a16="http://schemas.microsoft.com/office/drawing/2014/main" id="{CF44BA21-C093-447F-B251-B35006CC2D9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79" name="Oval 1778">
                    <a:extLst>
                      <a:ext uri="{FF2B5EF4-FFF2-40B4-BE49-F238E27FC236}">
                        <a16:creationId xmlns="" xmlns:a16="http://schemas.microsoft.com/office/drawing/2014/main" id="{F1E4DA29-9E79-413F-AD73-452B6D6A03C1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780" name="Oval 1779">
                    <a:extLst>
                      <a:ext uri="{FF2B5EF4-FFF2-40B4-BE49-F238E27FC236}">
                        <a16:creationId xmlns="" xmlns:a16="http://schemas.microsoft.com/office/drawing/2014/main" id="{C4299523-2F92-4CC7-9021-216A19158753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1817" name="Rectangle 1816">
            <a:extLst>
              <a:ext uri="{FF2B5EF4-FFF2-40B4-BE49-F238E27FC236}">
                <a16:creationId xmlns="" xmlns:a16="http://schemas.microsoft.com/office/drawing/2014/main" id="{40256725-21C6-4406-A236-E3C9571E6F0A}"/>
              </a:ext>
            </a:extLst>
          </p:cNvPr>
          <p:cNvSpPr/>
          <p:nvPr/>
        </p:nvSpPr>
        <p:spPr>
          <a:xfrm>
            <a:off x="-1212644" y="2584691"/>
            <a:ext cx="3363096" cy="1303050"/>
          </a:xfrm>
          <a:prstGeom prst="rect">
            <a:avLst/>
          </a:prstGeom>
          <a:gradFill>
            <a:gsLst>
              <a:gs pos="100000">
                <a:srgbClr val="5B5C5B">
                  <a:alpha val="76000"/>
                </a:srgbClr>
              </a:gs>
              <a:gs pos="21000">
                <a:srgbClr val="5D5E5D">
                  <a:alpha val="81000"/>
                </a:srgbClr>
              </a:gs>
            </a:gsLst>
            <a:path path="circle">
              <a:fillToRect l="100000" t="100000"/>
            </a:path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818" name="Group 1817">
            <a:extLst>
              <a:ext uri="{FF2B5EF4-FFF2-40B4-BE49-F238E27FC236}">
                <a16:creationId xmlns="" xmlns:a16="http://schemas.microsoft.com/office/drawing/2014/main" id="{77487CCD-AD38-4AA3-BB32-2247EC555588}"/>
              </a:ext>
            </a:extLst>
          </p:cNvPr>
          <p:cNvGrpSpPr/>
          <p:nvPr/>
        </p:nvGrpSpPr>
        <p:grpSpPr>
          <a:xfrm>
            <a:off x="-1844532" y="3233500"/>
            <a:ext cx="678351" cy="1228864"/>
            <a:chOff x="4125645" y="2912487"/>
            <a:chExt cx="523847" cy="744104"/>
          </a:xfrm>
        </p:grpSpPr>
        <p:grpSp>
          <p:nvGrpSpPr>
            <p:cNvPr id="1819" name="Group 1818">
              <a:extLst>
                <a:ext uri="{FF2B5EF4-FFF2-40B4-BE49-F238E27FC236}">
                  <a16:creationId xmlns="" xmlns:a16="http://schemas.microsoft.com/office/drawing/2014/main" id="{5AB69AB3-2B5F-4FB1-BF53-024DF6141928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1860" name="Rectangle 1859">
                <a:extLst>
                  <a:ext uri="{FF2B5EF4-FFF2-40B4-BE49-F238E27FC236}">
                    <a16:creationId xmlns="" xmlns:a16="http://schemas.microsoft.com/office/drawing/2014/main" id="{C13227BA-D094-476F-84DD-F6F203C456E1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61" name="Group 1860">
                <a:extLst>
                  <a:ext uri="{FF2B5EF4-FFF2-40B4-BE49-F238E27FC236}">
                    <a16:creationId xmlns="" xmlns:a16="http://schemas.microsoft.com/office/drawing/2014/main" id="{CABC7CB5-CEAE-41B2-9ED9-8F9836FB899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62" name="Straight Connector 1861">
                  <a:extLst>
                    <a:ext uri="{FF2B5EF4-FFF2-40B4-BE49-F238E27FC236}">
                      <a16:creationId xmlns="" xmlns:a16="http://schemas.microsoft.com/office/drawing/2014/main" id="{A3805CC1-F59F-40A0-AAE1-19EDD9423E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63" name="Group 1862">
                  <a:extLst>
                    <a:ext uri="{FF2B5EF4-FFF2-40B4-BE49-F238E27FC236}">
                      <a16:creationId xmlns="" xmlns:a16="http://schemas.microsoft.com/office/drawing/2014/main" id="{9D7590EC-05C2-41ED-8A1C-7EB45A0932D0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64" name="Oval 1863">
                    <a:extLst>
                      <a:ext uri="{FF2B5EF4-FFF2-40B4-BE49-F238E27FC236}">
                        <a16:creationId xmlns="" xmlns:a16="http://schemas.microsoft.com/office/drawing/2014/main" id="{44D636FB-64EE-43DB-8A00-064B6AE6D8D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65" name="Oval 1864">
                    <a:extLst>
                      <a:ext uri="{FF2B5EF4-FFF2-40B4-BE49-F238E27FC236}">
                        <a16:creationId xmlns="" xmlns:a16="http://schemas.microsoft.com/office/drawing/2014/main" id="{6BF26FA9-26C7-4316-B32A-87576BC8D62E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66" name="Oval 1865">
                    <a:extLst>
                      <a:ext uri="{FF2B5EF4-FFF2-40B4-BE49-F238E27FC236}">
                        <a16:creationId xmlns="" xmlns:a16="http://schemas.microsoft.com/office/drawing/2014/main" id="{4FE4D3A6-3344-47D1-B22C-BC6B42ADBC82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20" name="Group 1819">
              <a:extLst>
                <a:ext uri="{FF2B5EF4-FFF2-40B4-BE49-F238E27FC236}">
                  <a16:creationId xmlns="" xmlns:a16="http://schemas.microsoft.com/office/drawing/2014/main" id="{6771459E-E37F-441C-88C0-1567F06AD657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1853" name="Rectangle 1852">
                <a:extLst>
                  <a:ext uri="{FF2B5EF4-FFF2-40B4-BE49-F238E27FC236}">
                    <a16:creationId xmlns="" xmlns:a16="http://schemas.microsoft.com/office/drawing/2014/main" id="{71091847-091F-4F4B-A5F1-C1EDB6ADB11A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54" name="Group 1853">
                <a:extLst>
                  <a:ext uri="{FF2B5EF4-FFF2-40B4-BE49-F238E27FC236}">
                    <a16:creationId xmlns="" xmlns:a16="http://schemas.microsoft.com/office/drawing/2014/main" id="{DCBDE9CB-595D-457E-8A35-BC8E288E771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55" name="Straight Connector 1854">
                  <a:extLst>
                    <a:ext uri="{FF2B5EF4-FFF2-40B4-BE49-F238E27FC236}">
                      <a16:creationId xmlns="" xmlns:a16="http://schemas.microsoft.com/office/drawing/2014/main" id="{FC02C185-75F4-408B-B092-412FE42CBE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56" name="Group 1855">
                  <a:extLst>
                    <a:ext uri="{FF2B5EF4-FFF2-40B4-BE49-F238E27FC236}">
                      <a16:creationId xmlns="" xmlns:a16="http://schemas.microsoft.com/office/drawing/2014/main" id="{F26F31D5-20FE-4F1A-B8F7-3CB45F2D6A15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57" name="Oval 1856">
                    <a:extLst>
                      <a:ext uri="{FF2B5EF4-FFF2-40B4-BE49-F238E27FC236}">
                        <a16:creationId xmlns="" xmlns:a16="http://schemas.microsoft.com/office/drawing/2014/main" id="{6B5F0DBA-4694-4EA7-949C-489AB705A54A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58" name="Oval 1857">
                    <a:extLst>
                      <a:ext uri="{FF2B5EF4-FFF2-40B4-BE49-F238E27FC236}">
                        <a16:creationId xmlns="" xmlns:a16="http://schemas.microsoft.com/office/drawing/2014/main" id="{092585ED-3CB8-4A3B-81D1-98E9E620C09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59" name="Oval 1858">
                    <a:extLst>
                      <a:ext uri="{FF2B5EF4-FFF2-40B4-BE49-F238E27FC236}">
                        <a16:creationId xmlns="" xmlns:a16="http://schemas.microsoft.com/office/drawing/2014/main" id="{7DAE4C3A-DACA-4464-8D58-E2EB996F280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21" name="Group 1820">
              <a:extLst>
                <a:ext uri="{FF2B5EF4-FFF2-40B4-BE49-F238E27FC236}">
                  <a16:creationId xmlns="" xmlns:a16="http://schemas.microsoft.com/office/drawing/2014/main" id="{1BFAA9DC-3F88-4AA4-81D3-14A5172DCF1B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846" name="Rectangle 1845">
                <a:extLst>
                  <a:ext uri="{FF2B5EF4-FFF2-40B4-BE49-F238E27FC236}">
                    <a16:creationId xmlns="" xmlns:a16="http://schemas.microsoft.com/office/drawing/2014/main" id="{2C2B5DEC-BDD6-4DFD-8002-656D3AFDD8DE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47" name="Group 1846">
                <a:extLst>
                  <a:ext uri="{FF2B5EF4-FFF2-40B4-BE49-F238E27FC236}">
                    <a16:creationId xmlns="" xmlns:a16="http://schemas.microsoft.com/office/drawing/2014/main" id="{FDB03870-4E09-4F38-982C-37B7383572B2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48" name="Straight Connector 1847">
                  <a:extLst>
                    <a:ext uri="{FF2B5EF4-FFF2-40B4-BE49-F238E27FC236}">
                      <a16:creationId xmlns="" xmlns:a16="http://schemas.microsoft.com/office/drawing/2014/main" id="{403ADDC8-6809-4690-BA61-500541B4B5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49" name="Group 1848">
                  <a:extLst>
                    <a:ext uri="{FF2B5EF4-FFF2-40B4-BE49-F238E27FC236}">
                      <a16:creationId xmlns="" xmlns:a16="http://schemas.microsoft.com/office/drawing/2014/main" id="{FF8762F3-64EF-4C10-8560-91F96C33C7F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50" name="Oval 1849">
                    <a:extLst>
                      <a:ext uri="{FF2B5EF4-FFF2-40B4-BE49-F238E27FC236}">
                        <a16:creationId xmlns="" xmlns:a16="http://schemas.microsoft.com/office/drawing/2014/main" id="{D9681845-6E47-4AF3-8F43-9FED87F4B1C6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51" name="Oval 1850">
                    <a:extLst>
                      <a:ext uri="{FF2B5EF4-FFF2-40B4-BE49-F238E27FC236}">
                        <a16:creationId xmlns="" xmlns:a16="http://schemas.microsoft.com/office/drawing/2014/main" id="{9A8EC037-A207-432B-95B8-03E57C2C260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52" name="Oval 1851">
                    <a:extLst>
                      <a:ext uri="{FF2B5EF4-FFF2-40B4-BE49-F238E27FC236}">
                        <a16:creationId xmlns="" xmlns:a16="http://schemas.microsoft.com/office/drawing/2014/main" id="{2F1B4D78-2B60-41E4-B376-491C9E2DF933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22" name="Group 1821">
              <a:extLst>
                <a:ext uri="{FF2B5EF4-FFF2-40B4-BE49-F238E27FC236}">
                  <a16:creationId xmlns="" xmlns:a16="http://schemas.microsoft.com/office/drawing/2014/main" id="{DA483A56-0BC5-4366-BAE9-5248C8F8CD7A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839" name="Rectangle 1838">
                <a:extLst>
                  <a:ext uri="{FF2B5EF4-FFF2-40B4-BE49-F238E27FC236}">
                    <a16:creationId xmlns="" xmlns:a16="http://schemas.microsoft.com/office/drawing/2014/main" id="{80122035-8A00-4474-88CB-F15F5DC26961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40" name="Group 1839">
                <a:extLst>
                  <a:ext uri="{FF2B5EF4-FFF2-40B4-BE49-F238E27FC236}">
                    <a16:creationId xmlns="" xmlns:a16="http://schemas.microsoft.com/office/drawing/2014/main" id="{451813FB-805C-4D4F-843C-B4538B9D565A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41" name="Straight Connector 1840">
                  <a:extLst>
                    <a:ext uri="{FF2B5EF4-FFF2-40B4-BE49-F238E27FC236}">
                      <a16:creationId xmlns="" xmlns:a16="http://schemas.microsoft.com/office/drawing/2014/main" id="{A58C6B45-A0B3-4860-B66A-11408403EB0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42" name="Group 1841">
                  <a:extLst>
                    <a:ext uri="{FF2B5EF4-FFF2-40B4-BE49-F238E27FC236}">
                      <a16:creationId xmlns="" xmlns:a16="http://schemas.microsoft.com/office/drawing/2014/main" id="{28C23FF4-CFA8-4323-8BB7-A6C468DC7F98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43" name="Oval 1842">
                    <a:extLst>
                      <a:ext uri="{FF2B5EF4-FFF2-40B4-BE49-F238E27FC236}">
                        <a16:creationId xmlns="" xmlns:a16="http://schemas.microsoft.com/office/drawing/2014/main" id="{00254373-706E-4C86-AEDA-64C6D839CF27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44" name="Oval 1843">
                    <a:extLst>
                      <a:ext uri="{FF2B5EF4-FFF2-40B4-BE49-F238E27FC236}">
                        <a16:creationId xmlns="" xmlns:a16="http://schemas.microsoft.com/office/drawing/2014/main" id="{6255C2AD-C9BD-4DB2-9A52-9C68C0B25AD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45" name="Oval 1844">
                    <a:extLst>
                      <a:ext uri="{FF2B5EF4-FFF2-40B4-BE49-F238E27FC236}">
                        <a16:creationId xmlns="" xmlns:a16="http://schemas.microsoft.com/office/drawing/2014/main" id="{7E9528B5-6B97-4E57-9618-4B1F1A888C1D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23" name="Group 1822">
              <a:extLst>
                <a:ext uri="{FF2B5EF4-FFF2-40B4-BE49-F238E27FC236}">
                  <a16:creationId xmlns="" xmlns:a16="http://schemas.microsoft.com/office/drawing/2014/main" id="{A06AC25B-74A3-474D-87DC-BD0BCC038A29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832" name="Rectangle 1831">
                <a:extLst>
                  <a:ext uri="{FF2B5EF4-FFF2-40B4-BE49-F238E27FC236}">
                    <a16:creationId xmlns="" xmlns:a16="http://schemas.microsoft.com/office/drawing/2014/main" id="{3B7278F7-FE38-42ED-A0B8-2CD823DB26C7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33" name="Group 1832">
                <a:extLst>
                  <a:ext uri="{FF2B5EF4-FFF2-40B4-BE49-F238E27FC236}">
                    <a16:creationId xmlns="" xmlns:a16="http://schemas.microsoft.com/office/drawing/2014/main" id="{A399141F-DE42-44BD-B62F-7F5779A1DBC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34" name="Straight Connector 1833">
                  <a:extLst>
                    <a:ext uri="{FF2B5EF4-FFF2-40B4-BE49-F238E27FC236}">
                      <a16:creationId xmlns="" xmlns:a16="http://schemas.microsoft.com/office/drawing/2014/main" id="{4FC4E386-2D5C-4732-B2E5-27BA90DE403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35" name="Group 1834">
                  <a:extLst>
                    <a:ext uri="{FF2B5EF4-FFF2-40B4-BE49-F238E27FC236}">
                      <a16:creationId xmlns="" xmlns:a16="http://schemas.microsoft.com/office/drawing/2014/main" id="{D800E4B4-54E4-4BAD-9AE8-60C9D91C6104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36" name="Oval 1835">
                    <a:extLst>
                      <a:ext uri="{FF2B5EF4-FFF2-40B4-BE49-F238E27FC236}">
                        <a16:creationId xmlns="" xmlns:a16="http://schemas.microsoft.com/office/drawing/2014/main" id="{8E7901BD-AA8B-4424-8B60-A38B3021ADD4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37" name="Oval 1836">
                    <a:extLst>
                      <a:ext uri="{FF2B5EF4-FFF2-40B4-BE49-F238E27FC236}">
                        <a16:creationId xmlns="" xmlns:a16="http://schemas.microsoft.com/office/drawing/2014/main" id="{A8354062-3140-48E8-B246-9CB9BCA4F8E0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38" name="Oval 1837">
                    <a:extLst>
                      <a:ext uri="{FF2B5EF4-FFF2-40B4-BE49-F238E27FC236}">
                        <a16:creationId xmlns="" xmlns:a16="http://schemas.microsoft.com/office/drawing/2014/main" id="{1DB51DBF-878E-4587-AE6E-DA03A9A3A9DD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24" name="Group 1823">
              <a:extLst>
                <a:ext uri="{FF2B5EF4-FFF2-40B4-BE49-F238E27FC236}">
                  <a16:creationId xmlns="" xmlns:a16="http://schemas.microsoft.com/office/drawing/2014/main" id="{4FE23B24-D608-492F-8966-792CE70E284C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1825" name="Rectangle 1824">
                <a:extLst>
                  <a:ext uri="{FF2B5EF4-FFF2-40B4-BE49-F238E27FC236}">
                    <a16:creationId xmlns="" xmlns:a16="http://schemas.microsoft.com/office/drawing/2014/main" id="{30FD0D90-D5D2-423A-97B8-56233294E8D9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26" name="Group 1825">
                <a:extLst>
                  <a:ext uri="{FF2B5EF4-FFF2-40B4-BE49-F238E27FC236}">
                    <a16:creationId xmlns="" xmlns:a16="http://schemas.microsoft.com/office/drawing/2014/main" id="{6007E5C7-1A64-4D57-9668-0F3AA60F92C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27" name="Straight Connector 1826">
                  <a:extLst>
                    <a:ext uri="{FF2B5EF4-FFF2-40B4-BE49-F238E27FC236}">
                      <a16:creationId xmlns="" xmlns:a16="http://schemas.microsoft.com/office/drawing/2014/main" id="{764DA993-5B14-48CC-A81C-336CDEA4A54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28" name="Group 1827">
                  <a:extLst>
                    <a:ext uri="{FF2B5EF4-FFF2-40B4-BE49-F238E27FC236}">
                      <a16:creationId xmlns="" xmlns:a16="http://schemas.microsoft.com/office/drawing/2014/main" id="{A7853FF8-4CBE-494E-A40A-5ADF535DCA56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29" name="Oval 1828">
                    <a:extLst>
                      <a:ext uri="{FF2B5EF4-FFF2-40B4-BE49-F238E27FC236}">
                        <a16:creationId xmlns="" xmlns:a16="http://schemas.microsoft.com/office/drawing/2014/main" id="{EDACA8CD-0F6F-496E-BBCE-47D5334990A1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30" name="Oval 1829">
                    <a:extLst>
                      <a:ext uri="{FF2B5EF4-FFF2-40B4-BE49-F238E27FC236}">
                        <a16:creationId xmlns="" xmlns:a16="http://schemas.microsoft.com/office/drawing/2014/main" id="{D29F8E60-1743-4E13-8E6B-6089527147B7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31" name="Oval 1830">
                    <a:extLst>
                      <a:ext uri="{FF2B5EF4-FFF2-40B4-BE49-F238E27FC236}">
                        <a16:creationId xmlns="" xmlns:a16="http://schemas.microsoft.com/office/drawing/2014/main" id="{1C4CE759-FFE4-4280-B7BA-6B6A3ACA9A7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867" name="Group 1866">
            <a:extLst>
              <a:ext uri="{FF2B5EF4-FFF2-40B4-BE49-F238E27FC236}">
                <a16:creationId xmlns="" xmlns:a16="http://schemas.microsoft.com/office/drawing/2014/main" id="{A2D2E660-2B89-4BE8-98F1-A20E16374998}"/>
              </a:ext>
            </a:extLst>
          </p:cNvPr>
          <p:cNvGrpSpPr/>
          <p:nvPr/>
        </p:nvGrpSpPr>
        <p:grpSpPr>
          <a:xfrm>
            <a:off x="-964553" y="3233500"/>
            <a:ext cx="678351" cy="1228864"/>
            <a:chOff x="4125645" y="2912487"/>
            <a:chExt cx="523847" cy="744104"/>
          </a:xfrm>
        </p:grpSpPr>
        <p:grpSp>
          <p:nvGrpSpPr>
            <p:cNvPr id="1868" name="Group 1867">
              <a:extLst>
                <a:ext uri="{FF2B5EF4-FFF2-40B4-BE49-F238E27FC236}">
                  <a16:creationId xmlns="" xmlns:a16="http://schemas.microsoft.com/office/drawing/2014/main" id="{491422EF-1BE9-466B-91E0-8D6A0A98C65A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1909" name="Rectangle 1908">
                <a:extLst>
                  <a:ext uri="{FF2B5EF4-FFF2-40B4-BE49-F238E27FC236}">
                    <a16:creationId xmlns="" xmlns:a16="http://schemas.microsoft.com/office/drawing/2014/main" id="{13699452-F8E4-4FEC-B28E-7F0B06DD8E4A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10" name="Group 1909">
                <a:extLst>
                  <a:ext uri="{FF2B5EF4-FFF2-40B4-BE49-F238E27FC236}">
                    <a16:creationId xmlns="" xmlns:a16="http://schemas.microsoft.com/office/drawing/2014/main" id="{3383A1B5-A3B8-4789-A073-1C0A15F42C30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11" name="Straight Connector 1910">
                  <a:extLst>
                    <a:ext uri="{FF2B5EF4-FFF2-40B4-BE49-F238E27FC236}">
                      <a16:creationId xmlns="" xmlns:a16="http://schemas.microsoft.com/office/drawing/2014/main" id="{E4A099D9-5B64-435D-A641-ADA93507E9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12" name="Group 1911">
                  <a:extLst>
                    <a:ext uri="{FF2B5EF4-FFF2-40B4-BE49-F238E27FC236}">
                      <a16:creationId xmlns="" xmlns:a16="http://schemas.microsoft.com/office/drawing/2014/main" id="{A4C5E860-DC3A-4D54-9B51-5E05AA9597B0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13" name="Oval 1912">
                    <a:extLst>
                      <a:ext uri="{FF2B5EF4-FFF2-40B4-BE49-F238E27FC236}">
                        <a16:creationId xmlns="" xmlns:a16="http://schemas.microsoft.com/office/drawing/2014/main" id="{D495043E-F0DE-4A0E-8B1B-49F60A5BAA29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14" name="Oval 1913">
                    <a:extLst>
                      <a:ext uri="{FF2B5EF4-FFF2-40B4-BE49-F238E27FC236}">
                        <a16:creationId xmlns="" xmlns:a16="http://schemas.microsoft.com/office/drawing/2014/main" id="{65545AF4-135E-4476-8FC9-9C9EDD517A21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15" name="Oval 1914">
                    <a:extLst>
                      <a:ext uri="{FF2B5EF4-FFF2-40B4-BE49-F238E27FC236}">
                        <a16:creationId xmlns="" xmlns:a16="http://schemas.microsoft.com/office/drawing/2014/main" id="{61EBA00D-6BA6-4E77-A4FF-C2115E3C373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69" name="Group 1868">
              <a:extLst>
                <a:ext uri="{FF2B5EF4-FFF2-40B4-BE49-F238E27FC236}">
                  <a16:creationId xmlns="" xmlns:a16="http://schemas.microsoft.com/office/drawing/2014/main" id="{83F6E173-2543-4BFE-B22F-F5D6285D9F09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1902" name="Rectangle 1901">
                <a:extLst>
                  <a:ext uri="{FF2B5EF4-FFF2-40B4-BE49-F238E27FC236}">
                    <a16:creationId xmlns="" xmlns:a16="http://schemas.microsoft.com/office/drawing/2014/main" id="{EB19ACA6-883B-4918-9961-4875177F774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03" name="Group 1902">
                <a:extLst>
                  <a:ext uri="{FF2B5EF4-FFF2-40B4-BE49-F238E27FC236}">
                    <a16:creationId xmlns="" xmlns:a16="http://schemas.microsoft.com/office/drawing/2014/main" id="{1CCF97F5-406B-48E7-9D1A-684C88339FC8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04" name="Straight Connector 1903">
                  <a:extLst>
                    <a:ext uri="{FF2B5EF4-FFF2-40B4-BE49-F238E27FC236}">
                      <a16:creationId xmlns="" xmlns:a16="http://schemas.microsoft.com/office/drawing/2014/main" id="{6D85BD0A-DD62-4C70-A414-486182DE8B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05" name="Group 1904">
                  <a:extLst>
                    <a:ext uri="{FF2B5EF4-FFF2-40B4-BE49-F238E27FC236}">
                      <a16:creationId xmlns="" xmlns:a16="http://schemas.microsoft.com/office/drawing/2014/main" id="{2EC19604-6F5B-40AD-8A9D-F1AFFE462166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06" name="Oval 1905">
                    <a:extLst>
                      <a:ext uri="{FF2B5EF4-FFF2-40B4-BE49-F238E27FC236}">
                        <a16:creationId xmlns="" xmlns:a16="http://schemas.microsoft.com/office/drawing/2014/main" id="{FC600886-784C-4270-A582-55D56040D253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07" name="Oval 1906">
                    <a:extLst>
                      <a:ext uri="{FF2B5EF4-FFF2-40B4-BE49-F238E27FC236}">
                        <a16:creationId xmlns="" xmlns:a16="http://schemas.microsoft.com/office/drawing/2014/main" id="{A4BEBF00-76D7-475D-B594-08356CAE9361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08" name="Oval 1907">
                    <a:extLst>
                      <a:ext uri="{FF2B5EF4-FFF2-40B4-BE49-F238E27FC236}">
                        <a16:creationId xmlns="" xmlns:a16="http://schemas.microsoft.com/office/drawing/2014/main" id="{183A31CD-F8DE-4444-9EAB-9ED966C530AF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70" name="Group 1869">
              <a:extLst>
                <a:ext uri="{FF2B5EF4-FFF2-40B4-BE49-F238E27FC236}">
                  <a16:creationId xmlns="" xmlns:a16="http://schemas.microsoft.com/office/drawing/2014/main" id="{1993F8C0-A18D-46A5-A7B3-60FE43C60351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895" name="Rectangle 1894">
                <a:extLst>
                  <a:ext uri="{FF2B5EF4-FFF2-40B4-BE49-F238E27FC236}">
                    <a16:creationId xmlns="" xmlns:a16="http://schemas.microsoft.com/office/drawing/2014/main" id="{6691B863-1C89-4BE5-9CD3-8ACCC01F524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96" name="Group 1895">
                <a:extLst>
                  <a:ext uri="{FF2B5EF4-FFF2-40B4-BE49-F238E27FC236}">
                    <a16:creationId xmlns="" xmlns:a16="http://schemas.microsoft.com/office/drawing/2014/main" id="{713F9744-0759-4549-A8C3-97678ED43A3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97" name="Straight Connector 1896">
                  <a:extLst>
                    <a:ext uri="{FF2B5EF4-FFF2-40B4-BE49-F238E27FC236}">
                      <a16:creationId xmlns="" xmlns:a16="http://schemas.microsoft.com/office/drawing/2014/main" id="{9DD51072-BF7A-440D-81BB-FB9EB46FCF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98" name="Group 1897">
                  <a:extLst>
                    <a:ext uri="{FF2B5EF4-FFF2-40B4-BE49-F238E27FC236}">
                      <a16:creationId xmlns="" xmlns:a16="http://schemas.microsoft.com/office/drawing/2014/main" id="{7E868E00-3CA8-4CA3-B97A-9998145D0A8B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99" name="Oval 1898">
                    <a:extLst>
                      <a:ext uri="{FF2B5EF4-FFF2-40B4-BE49-F238E27FC236}">
                        <a16:creationId xmlns="" xmlns:a16="http://schemas.microsoft.com/office/drawing/2014/main" id="{61748032-659C-4328-B171-ACAFC5E5BD14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00" name="Oval 1899">
                    <a:extLst>
                      <a:ext uri="{FF2B5EF4-FFF2-40B4-BE49-F238E27FC236}">
                        <a16:creationId xmlns="" xmlns:a16="http://schemas.microsoft.com/office/drawing/2014/main" id="{166DB122-261D-48CB-8C6E-0C26BC4E3B8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01" name="Oval 1900">
                    <a:extLst>
                      <a:ext uri="{FF2B5EF4-FFF2-40B4-BE49-F238E27FC236}">
                        <a16:creationId xmlns="" xmlns:a16="http://schemas.microsoft.com/office/drawing/2014/main" id="{DC679A76-C525-4661-8F2D-1F9259CF6A9D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71" name="Group 1870">
              <a:extLst>
                <a:ext uri="{FF2B5EF4-FFF2-40B4-BE49-F238E27FC236}">
                  <a16:creationId xmlns="" xmlns:a16="http://schemas.microsoft.com/office/drawing/2014/main" id="{B808496D-891D-4603-8614-D70BA37ACFEB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888" name="Rectangle 1887">
                <a:extLst>
                  <a:ext uri="{FF2B5EF4-FFF2-40B4-BE49-F238E27FC236}">
                    <a16:creationId xmlns="" xmlns:a16="http://schemas.microsoft.com/office/drawing/2014/main" id="{3909B213-120D-4A85-A7AC-8E596C28CC3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89" name="Group 1888">
                <a:extLst>
                  <a:ext uri="{FF2B5EF4-FFF2-40B4-BE49-F238E27FC236}">
                    <a16:creationId xmlns="" xmlns:a16="http://schemas.microsoft.com/office/drawing/2014/main" id="{01FCB5A5-4875-4F08-A802-A562821168E6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90" name="Straight Connector 1889">
                  <a:extLst>
                    <a:ext uri="{FF2B5EF4-FFF2-40B4-BE49-F238E27FC236}">
                      <a16:creationId xmlns="" xmlns:a16="http://schemas.microsoft.com/office/drawing/2014/main" id="{EE11DC0F-E831-4A18-96E4-399E5BA53B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91" name="Group 1890">
                  <a:extLst>
                    <a:ext uri="{FF2B5EF4-FFF2-40B4-BE49-F238E27FC236}">
                      <a16:creationId xmlns="" xmlns:a16="http://schemas.microsoft.com/office/drawing/2014/main" id="{56055C3A-79DC-4437-A289-8652868BC018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92" name="Oval 1891">
                    <a:extLst>
                      <a:ext uri="{FF2B5EF4-FFF2-40B4-BE49-F238E27FC236}">
                        <a16:creationId xmlns="" xmlns:a16="http://schemas.microsoft.com/office/drawing/2014/main" id="{3F642ED3-9E1E-4F57-984A-60C68E9B1C25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93" name="Oval 1892">
                    <a:extLst>
                      <a:ext uri="{FF2B5EF4-FFF2-40B4-BE49-F238E27FC236}">
                        <a16:creationId xmlns="" xmlns:a16="http://schemas.microsoft.com/office/drawing/2014/main" id="{84DCE18D-D554-4A16-8577-368E45D86DFD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94" name="Oval 1893">
                    <a:extLst>
                      <a:ext uri="{FF2B5EF4-FFF2-40B4-BE49-F238E27FC236}">
                        <a16:creationId xmlns="" xmlns:a16="http://schemas.microsoft.com/office/drawing/2014/main" id="{7119ED61-D3F8-46B6-B8BA-FEC9EE996169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72" name="Group 1871">
              <a:extLst>
                <a:ext uri="{FF2B5EF4-FFF2-40B4-BE49-F238E27FC236}">
                  <a16:creationId xmlns="" xmlns:a16="http://schemas.microsoft.com/office/drawing/2014/main" id="{9D90935B-6C6E-4BE6-84F1-C4EA1A4BD330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881" name="Rectangle 1880">
                <a:extLst>
                  <a:ext uri="{FF2B5EF4-FFF2-40B4-BE49-F238E27FC236}">
                    <a16:creationId xmlns="" xmlns:a16="http://schemas.microsoft.com/office/drawing/2014/main" id="{B5FA0E8F-513E-4AB4-BBDF-9BDED274850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82" name="Group 1881">
                <a:extLst>
                  <a:ext uri="{FF2B5EF4-FFF2-40B4-BE49-F238E27FC236}">
                    <a16:creationId xmlns="" xmlns:a16="http://schemas.microsoft.com/office/drawing/2014/main" id="{2428040B-FEB0-4194-BD4E-1A64D1F0088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83" name="Straight Connector 1882">
                  <a:extLst>
                    <a:ext uri="{FF2B5EF4-FFF2-40B4-BE49-F238E27FC236}">
                      <a16:creationId xmlns="" xmlns:a16="http://schemas.microsoft.com/office/drawing/2014/main" id="{9DDD21D4-F591-45BA-B245-5F32F67C5F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84" name="Group 1883">
                  <a:extLst>
                    <a:ext uri="{FF2B5EF4-FFF2-40B4-BE49-F238E27FC236}">
                      <a16:creationId xmlns="" xmlns:a16="http://schemas.microsoft.com/office/drawing/2014/main" id="{96D48239-E149-49EF-AAC5-FDAC7E5D4B42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85" name="Oval 1884">
                    <a:extLst>
                      <a:ext uri="{FF2B5EF4-FFF2-40B4-BE49-F238E27FC236}">
                        <a16:creationId xmlns="" xmlns:a16="http://schemas.microsoft.com/office/drawing/2014/main" id="{3E889257-6BDA-4CDF-8E8E-35C4768C3DC9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86" name="Oval 1885">
                    <a:extLst>
                      <a:ext uri="{FF2B5EF4-FFF2-40B4-BE49-F238E27FC236}">
                        <a16:creationId xmlns="" xmlns:a16="http://schemas.microsoft.com/office/drawing/2014/main" id="{54A89793-42B7-4698-A8C2-AA8F0633A3F0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87" name="Oval 1886">
                    <a:extLst>
                      <a:ext uri="{FF2B5EF4-FFF2-40B4-BE49-F238E27FC236}">
                        <a16:creationId xmlns="" xmlns:a16="http://schemas.microsoft.com/office/drawing/2014/main" id="{DB647575-A313-49A4-BDB5-7D426C538EAC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873" name="Group 1872">
              <a:extLst>
                <a:ext uri="{FF2B5EF4-FFF2-40B4-BE49-F238E27FC236}">
                  <a16:creationId xmlns="" xmlns:a16="http://schemas.microsoft.com/office/drawing/2014/main" id="{99F3BE7E-23E2-4C5D-B813-16D6C8C0887F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1874" name="Rectangle 1873">
                <a:extLst>
                  <a:ext uri="{FF2B5EF4-FFF2-40B4-BE49-F238E27FC236}">
                    <a16:creationId xmlns="" xmlns:a16="http://schemas.microsoft.com/office/drawing/2014/main" id="{CDEDB26F-8D3E-4EF4-A15E-4CBEFDB9FB6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875" name="Group 1874">
                <a:extLst>
                  <a:ext uri="{FF2B5EF4-FFF2-40B4-BE49-F238E27FC236}">
                    <a16:creationId xmlns="" xmlns:a16="http://schemas.microsoft.com/office/drawing/2014/main" id="{5714BF7D-5EF2-4E91-AB84-DFA6DB1B3C7E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876" name="Straight Connector 1875">
                  <a:extLst>
                    <a:ext uri="{FF2B5EF4-FFF2-40B4-BE49-F238E27FC236}">
                      <a16:creationId xmlns="" xmlns:a16="http://schemas.microsoft.com/office/drawing/2014/main" id="{831D3024-97C6-4A27-81C4-D5BB663705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877" name="Group 1876">
                  <a:extLst>
                    <a:ext uri="{FF2B5EF4-FFF2-40B4-BE49-F238E27FC236}">
                      <a16:creationId xmlns="" xmlns:a16="http://schemas.microsoft.com/office/drawing/2014/main" id="{E01A5E11-180D-4CBA-A427-75073FF4AEC9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878" name="Oval 1877">
                    <a:extLst>
                      <a:ext uri="{FF2B5EF4-FFF2-40B4-BE49-F238E27FC236}">
                        <a16:creationId xmlns="" xmlns:a16="http://schemas.microsoft.com/office/drawing/2014/main" id="{7BAB41FD-643B-4C9B-B8B5-23C38BBCBDB3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79" name="Oval 1878">
                    <a:extLst>
                      <a:ext uri="{FF2B5EF4-FFF2-40B4-BE49-F238E27FC236}">
                        <a16:creationId xmlns="" xmlns:a16="http://schemas.microsoft.com/office/drawing/2014/main" id="{2C66779C-DA0F-427D-8EB2-0C18A28989F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80" name="Oval 1879">
                    <a:extLst>
                      <a:ext uri="{FF2B5EF4-FFF2-40B4-BE49-F238E27FC236}">
                        <a16:creationId xmlns="" xmlns:a16="http://schemas.microsoft.com/office/drawing/2014/main" id="{738092C5-C44E-480C-82C6-4AEC29B12FA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916" name="Group 1915">
            <a:extLst>
              <a:ext uri="{FF2B5EF4-FFF2-40B4-BE49-F238E27FC236}">
                <a16:creationId xmlns="" xmlns:a16="http://schemas.microsoft.com/office/drawing/2014/main" id="{7737E6D7-BEFC-4A7A-8251-82B9C35E0D55}"/>
              </a:ext>
            </a:extLst>
          </p:cNvPr>
          <p:cNvGrpSpPr/>
          <p:nvPr/>
        </p:nvGrpSpPr>
        <p:grpSpPr>
          <a:xfrm>
            <a:off x="-84575" y="3233500"/>
            <a:ext cx="678351" cy="1228864"/>
            <a:chOff x="4125645" y="2912487"/>
            <a:chExt cx="523847" cy="744104"/>
          </a:xfrm>
        </p:grpSpPr>
        <p:grpSp>
          <p:nvGrpSpPr>
            <p:cNvPr id="1917" name="Group 1916">
              <a:extLst>
                <a:ext uri="{FF2B5EF4-FFF2-40B4-BE49-F238E27FC236}">
                  <a16:creationId xmlns="" xmlns:a16="http://schemas.microsoft.com/office/drawing/2014/main" id="{E27EDBF7-8FCB-46BF-B87F-5C2B3683C8E2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1958" name="Rectangle 1957">
                <a:extLst>
                  <a:ext uri="{FF2B5EF4-FFF2-40B4-BE49-F238E27FC236}">
                    <a16:creationId xmlns="" xmlns:a16="http://schemas.microsoft.com/office/drawing/2014/main" id="{37E662DA-A387-4090-A399-95F3A11BC38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59" name="Group 1958">
                <a:extLst>
                  <a:ext uri="{FF2B5EF4-FFF2-40B4-BE49-F238E27FC236}">
                    <a16:creationId xmlns="" xmlns:a16="http://schemas.microsoft.com/office/drawing/2014/main" id="{EB78D444-111B-48AF-916F-DCF9228C92F7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60" name="Straight Connector 1959">
                  <a:extLst>
                    <a:ext uri="{FF2B5EF4-FFF2-40B4-BE49-F238E27FC236}">
                      <a16:creationId xmlns="" xmlns:a16="http://schemas.microsoft.com/office/drawing/2014/main" id="{1EB73F96-E1BA-4DD1-B654-BB3343DCD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61" name="Group 1960">
                  <a:extLst>
                    <a:ext uri="{FF2B5EF4-FFF2-40B4-BE49-F238E27FC236}">
                      <a16:creationId xmlns="" xmlns:a16="http://schemas.microsoft.com/office/drawing/2014/main" id="{866CBC33-D2F3-4ECE-A80F-DC9E19582F9E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62" name="Oval 1961">
                    <a:extLst>
                      <a:ext uri="{FF2B5EF4-FFF2-40B4-BE49-F238E27FC236}">
                        <a16:creationId xmlns="" xmlns:a16="http://schemas.microsoft.com/office/drawing/2014/main" id="{32AEFD0F-9D31-4A7D-8CE1-279F975BCB1B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63" name="Oval 1962">
                    <a:extLst>
                      <a:ext uri="{FF2B5EF4-FFF2-40B4-BE49-F238E27FC236}">
                        <a16:creationId xmlns="" xmlns:a16="http://schemas.microsoft.com/office/drawing/2014/main" id="{1ECE5DE1-9FD5-4FDB-97DE-9F35D12DF94E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64" name="Oval 1963">
                    <a:extLst>
                      <a:ext uri="{FF2B5EF4-FFF2-40B4-BE49-F238E27FC236}">
                        <a16:creationId xmlns="" xmlns:a16="http://schemas.microsoft.com/office/drawing/2014/main" id="{FA3EC51B-A8CD-46FF-9C4F-4C2CF8774949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18" name="Group 1917">
              <a:extLst>
                <a:ext uri="{FF2B5EF4-FFF2-40B4-BE49-F238E27FC236}">
                  <a16:creationId xmlns="" xmlns:a16="http://schemas.microsoft.com/office/drawing/2014/main" id="{9C7E89F4-ED16-4501-820B-5D459EB5CF2A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1951" name="Rectangle 1950">
                <a:extLst>
                  <a:ext uri="{FF2B5EF4-FFF2-40B4-BE49-F238E27FC236}">
                    <a16:creationId xmlns="" xmlns:a16="http://schemas.microsoft.com/office/drawing/2014/main" id="{6F1704C3-3834-4A65-8DD3-DA900B9CDB26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52" name="Group 1951">
                <a:extLst>
                  <a:ext uri="{FF2B5EF4-FFF2-40B4-BE49-F238E27FC236}">
                    <a16:creationId xmlns="" xmlns:a16="http://schemas.microsoft.com/office/drawing/2014/main" id="{82836260-9DF1-4AB4-BA53-24C6A3DD743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53" name="Straight Connector 1952">
                  <a:extLst>
                    <a:ext uri="{FF2B5EF4-FFF2-40B4-BE49-F238E27FC236}">
                      <a16:creationId xmlns="" xmlns:a16="http://schemas.microsoft.com/office/drawing/2014/main" id="{7078A9FE-A5AD-41E5-BDC8-EC5CF5BD05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54" name="Group 1953">
                  <a:extLst>
                    <a:ext uri="{FF2B5EF4-FFF2-40B4-BE49-F238E27FC236}">
                      <a16:creationId xmlns="" xmlns:a16="http://schemas.microsoft.com/office/drawing/2014/main" id="{4E234256-6799-453D-B3CA-0D584917BACE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55" name="Oval 1954">
                    <a:extLst>
                      <a:ext uri="{FF2B5EF4-FFF2-40B4-BE49-F238E27FC236}">
                        <a16:creationId xmlns="" xmlns:a16="http://schemas.microsoft.com/office/drawing/2014/main" id="{05CA8C0A-9B4E-47C7-A53B-97D9820284E2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56" name="Oval 1955">
                    <a:extLst>
                      <a:ext uri="{FF2B5EF4-FFF2-40B4-BE49-F238E27FC236}">
                        <a16:creationId xmlns="" xmlns:a16="http://schemas.microsoft.com/office/drawing/2014/main" id="{21E3377E-6E6C-478F-82DE-3A973EE21BE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57" name="Oval 1956">
                    <a:extLst>
                      <a:ext uri="{FF2B5EF4-FFF2-40B4-BE49-F238E27FC236}">
                        <a16:creationId xmlns="" xmlns:a16="http://schemas.microsoft.com/office/drawing/2014/main" id="{9A0DB49E-E582-4F6A-8AF3-00615AB24CC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19" name="Group 1918">
              <a:extLst>
                <a:ext uri="{FF2B5EF4-FFF2-40B4-BE49-F238E27FC236}">
                  <a16:creationId xmlns="" xmlns:a16="http://schemas.microsoft.com/office/drawing/2014/main" id="{A42E7876-391F-4F2A-B4E5-D03410EE45B5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944" name="Rectangle 1943">
                <a:extLst>
                  <a:ext uri="{FF2B5EF4-FFF2-40B4-BE49-F238E27FC236}">
                    <a16:creationId xmlns="" xmlns:a16="http://schemas.microsoft.com/office/drawing/2014/main" id="{94C5AEB9-D539-4961-9EBC-5939DA7C3DE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45" name="Group 1944">
                <a:extLst>
                  <a:ext uri="{FF2B5EF4-FFF2-40B4-BE49-F238E27FC236}">
                    <a16:creationId xmlns="" xmlns:a16="http://schemas.microsoft.com/office/drawing/2014/main" id="{838D84D7-FB14-46CC-A5A3-A9A3334675F8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46" name="Straight Connector 1945">
                  <a:extLst>
                    <a:ext uri="{FF2B5EF4-FFF2-40B4-BE49-F238E27FC236}">
                      <a16:creationId xmlns="" xmlns:a16="http://schemas.microsoft.com/office/drawing/2014/main" id="{8C5F114B-1814-48D6-A617-D54795343B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47" name="Group 1946">
                  <a:extLst>
                    <a:ext uri="{FF2B5EF4-FFF2-40B4-BE49-F238E27FC236}">
                      <a16:creationId xmlns="" xmlns:a16="http://schemas.microsoft.com/office/drawing/2014/main" id="{D233365E-02D3-4C30-BF64-A07F1B15BCA3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48" name="Oval 1947">
                    <a:extLst>
                      <a:ext uri="{FF2B5EF4-FFF2-40B4-BE49-F238E27FC236}">
                        <a16:creationId xmlns="" xmlns:a16="http://schemas.microsoft.com/office/drawing/2014/main" id="{129DC90D-B18D-4DDF-823E-0E6197DC1DC3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49" name="Oval 1948">
                    <a:extLst>
                      <a:ext uri="{FF2B5EF4-FFF2-40B4-BE49-F238E27FC236}">
                        <a16:creationId xmlns="" xmlns:a16="http://schemas.microsoft.com/office/drawing/2014/main" id="{BCA043C3-60FD-4183-8B1F-5AEF9F118C8B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50" name="Oval 1949">
                    <a:extLst>
                      <a:ext uri="{FF2B5EF4-FFF2-40B4-BE49-F238E27FC236}">
                        <a16:creationId xmlns="" xmlns:a16="http://schemas.microsoft.com/office/drawing/2014/main" id="{E1BF8130-8314-40F4-9E6A-B89D77F203C0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20" name="Group 1919">
              <a:extLst>
                <a:ext uri="{FF2B5EF4-FFF2-40B4-BE49-F238E27FC236}">
                  <a16:creationId xmlns="" xmlns:a16="http://schemas.microsoft.com/office/drawing/2014/main" id="{FF1767F4-B9E0-4043-9E60-CC0220330B47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937" name="Rectangle 1936">
                <a:extLst>
                  <a:ext uri="{FF2B5EF4-FFF2-40B4-BE49-F238E27FC236}">
                    <a16:creationId xmlns="" xmlns:a16="http://schemas.microsoft.com/office/drawing/2014/main" id="{0AD0B08E-A344-448D-8CD5-EF8A0B05D3D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38" name="Group 1937">
                <a:extLst>
                  <a:ext uri="{FF2B5EF4-FFF2-40B4-BE49-F238E27FC236}">
                    <a16:creationId xmlns="" xmlns:a16="http://schemas.microsoft.com/office/drawing/2014/main" id="{4A494570-D04F-40A8-B185-1B4A1F12A74A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39" name="Straight Connector 1938">
                  <a:extLst>
                    <a:ext uri="{FF2B5EF4-FFF2-40B4-BE49-F238E27FC236}">
                      <a16:creationId xmlns="" xmlns:a16="http://schemas.microsoft.com/office/drawing/2014/main" id="{1B336186-9626-4422-B00D-E685B38E51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40" name="Group 1939">
                  <a:extLst>
                    <a:ext uri="{FF2B5EF4-FFF2-40B4-BE49-F238E27FC236}">
                      <a16:creationId xmlns="" xmlns:a16="http://schemas.microsoft.com/office/drawing/2014/main" id="{CE7D62ED-FF9D-4D47-9C67-64C44730D969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41" name="Oval 1940">
                    <a:extLst>
                      <a:ext uri="{FF2B5EF4-FFF2-40B4-BE49-F238E27FC236}">
                        <a16:creationId xmlns="" xmlns:a16="http://schemas.microsoft.com/office/drawing/2014/main" id="{6F6497EE-CCDE-4158-9040-5BDAC0F1C62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42" name="Oval 1941">
                    <a:extLst>
                      <a:ext uri="{FF2B5EF4-FFF2-40B4-BE49-F238E27FC236}">
                        <a16:creationId xmlns="" xmlns:a16="http://schemas.microsoft.com/office/drawing/2014/main" id="{6874426C-25CD-47F5-B00B-CDCEF77F99C8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43" name="Oval 1942">
                    <a:extLst>
                      <a:ext uri="{FF2B5EF4-FFF2-40B4-BE49-F238E27FC236}">
                        <a16:creationId xmlns="" xmlns:a16="http://schemas.microsoft.com/office/drawing/2014/main" id="{7FE8BC4F-E689-456A-9192-D1794138CAA5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21" name="Group 1920">
              <a:extLst>
                <a:ext uri="{FF2B5EF4-FFF2-40B4-BE49-F238E27FC236}">
                  <a16:creationId xmlns="" xmlns:a16="http://schemas.microsoft.com/office/drawing/2014/main" id="{8D8BCC17-0008-4DB1-A5C2-357C6D588F8D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930" name="Rectangle 1929">
                <a:extLst>
                  <a:ext uri="{FF2B5EF4-FFF2-40B4-BE49-F238E27FC236}">
                    <a16:creationId xmlns="" xmlns:a16="http://schemas.microsoft.com/office/drawing/2014/main" id="{CB7BB6B8-E887-40B2-BEF9-2EE8F3E3556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31" name="Group 1930">
                <a:extLst>
                  <a:ext uri="{FF2B5EF4-FFF2-40B4-BE49-F238E27FC236}">
                    <a16:creationId xmlns="" xmlns:a16="http://schemas.microsoft.com/office/drawing/2014/main" id="{10884710-FBA2-47AC-91CD-C15026AF732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32" name="Straight Connector 1931">
                  <a:extLst>
                    <a:ext uri="{FF2B5EF4-FFF2-40B4-BE49-F238E27FC236}">
                      <a16:creationId xmlns="" xmlns:a16="http://schemas.microsoft.com/office/drawing/2014/main" id="{8892D89F-DDE4-47D6-975E-4A451E47D1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33" name="Group 1932">
                  <a:extLst>
                    <a:ext uri="{FF2B5EF4-FFF2-40B4-BE49-F238E27FC236}">
                      <a16:creationId xmlns="" xmlns:a16="http://schemas.microsoft.com/office/drawing/2014/main" id="{EF822773-2009-4C9F-9F2F-57E8601AD390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34" name="Oval 1933">
                    <a:extLst>
                      <a:ext uri="{FF2B5EF4-FFF2-40B4-BE49-F238E27FC236}">
                        <a16:creationId xmlns="" xmlns:a16="http://schemas.microsoft.com/office/drawing/2014/main" id="{89DDD50F-F2D7-4524-A417-108925C4A64B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35" name="Oval 1934">
                    <a:extLst>
                      <a:ext uri="{FF2B5EF4-FFF2-40B4-BE49-F238E27FC236}">
                        <a16:creationId xmlns="" xmlns:a16="http://schemas.microsoft.com/office/drawing/2014/main" id="{51B33CA1-2F68-437B-ABC5-925CFE9518A5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36" name="Oval 1935">
                    <a:extLst>
                      <a:ext uri="{FF2B5EF4-FFF2-40B4-BE49-F238E27FC236}">
                        <a16:creationId xmlns="" xmlns:a16="http://schemas.microsoft.com/office/drawing/2014/main" id="{12534D0E-B225-4D97-95E1-1C6FFCAC8FE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22" name="Group 1921">
              <a:extLst>
                <a:ext uri="{FF2B5EF4-FFF2-40B4-BE49-F238E27FC236}">
                  <a16:creationId xmlns="" xmlns:a16="http://schemas.microsoft.com/office/drawing/2014/main" id="{53AD1627-3154-441F-B310-71269DE68F77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1923" name="Rectangle 1922">
                <a:extLst>
                  <a:ext uri="{FF2B5EF4-FFF2-40B4-BE49-F238E27FC236}">
                    <a16:creationId xmlns="" xmlns:a16="http://schemas.microsoft.com/office/drawing/2014/main" id="{D706C0EF-51C0-4806-BF8D-57043F18777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24" name="Group 1923">
                <a:extLst>
                  <a:ext uri="{FF2B5EF4-FFF2-40B4-BE49-F238E27FC236}">
                    <a16:creationId xmlns="" xmlns:a16="http://schemas.microsoft.com/office/drawing/2014/main" id="{75BA266A-F90A-44E7-8F0E-058BB3F53B21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25" name="Straight Connector 1924">
                  <a:extLst>
                    <a:ext uri="{FF2B5EF4-FFF2-40B4-BE49-F238E27FC236}">
                      <a16:creationId xmlns="" xmlns:a16="http://schemas.microsoft.com/office/drawing/2014/main" id="{81E2B629-A04A-43C9-85DF-5682B524B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26" name="Group 1925">
                  <a:extLst>
                    <a:ext uri="{FF2B5EF4-FFF2-40B4-BE49-F238E27FC236}">
                      <a16:creationId xmlns="" xmlns:a16="http://schemas.microsoft.com/office/drawing/2014/main" id="{1278C730-1656-49CF-87ED-982D081DA8C4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27" name="Oval 1926">
                    <a:extLst>
                      <a:ext uri="{FF2B5EF4-FFF2-40B4-BE49-F238E27FC236}">
                        <a16:creationId xmlns="" xmlns:a16="http://schemas.microsoft.com/office/drawing/2014/main" id="{244DFC3C-3E0F-4C6D-884F-0C0CFE603F93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28" name="Oval 1927">
                    <a:extLst>
                      <a:ext uri="{FF2B5EF4-FFF2-40B4-BE49-F238E27FC236}">
                        <a16:creationId xmlns="" xmlns:a16="http://schemas.microsoft.com/office/drawing/2014/main" id="{EAEBC691-A62C-4FF3-A636-76BEBCD238A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29" name="Oval 1928">
                    <a:extLst>
                      <a:ext uri="{FF2B5EF4-FFF2-40B4-BE49-F238E27FC236}">
                        <a16:creationId xmlns="" xmlns:a16="http://schemas.microsoft.com/office/drawing/2014/main" id="{A52AE6EE-6CCC-4AAB-9AF6-11D2282313B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1965" name="Group 1964">
            <a:extLst>
              <a:ext uri="{FF2B5EF4-FFF2-40B4-BE49-F238E27FC236}">
                <a16:creationId xmlns="" xmlns:a16="http://schemas.microsoft.com/office/drawing/2014/main" id="{BC13F9AE-CF9C-4470-822E-67A7D1016EAA}"/>
              </a:ext>
            </a:extLst>
          </p:cNvPr>
          <p:cNvGrpSpPr/>
          <p:nvPr/>
        </p:nvGrpSpPr>
        <p:grpSpPr>
          <a:xfrm>
            <a:off x="795404" y="3233500"/>
            <a:ext cx="678351" cy="1228864"/>
            <a:chOff x="4125645" y="2912487"/>
            <a:chExt cx="523847" cy="744104"/>
          </a:xfrm>
        </p:grpSpPr>
        <p:grpSp>
          <p:nvGrpSpPr>
            <p:cNvPr id="1966" name="Group 1965">
              <a:extLst>
                <a:ext uri="{FF2B5EF4-FFF2-40B4-BE49-F238E27FC236}">
                  <a16:creationId xmlns="" xmlns:a16="http://schemas.microsoft.com/office/drawing/2014/main" id="{8BAE2031-6F45-41DF-BBF8-8E00B85B2033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2007" name="Rectangle 2006">
                <a:extLst>
                  <a:ext uri="{FF2B5EF4-FFF2-40B4-BE49-F238E27FC236}">
                    <a16:creationId xmlns="" xmlns:a16="http://schemas.microsoft.com/office/drawing/2014/main" id="{4FDF5BF1-B8F0-4C66-B2D2-6DA912F1534F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08" name="Group 2007">
                <a:extLst>
                  <a:ext uri="{FF2B5EF4-FFF2-40B4-BE49-F238E27FC236}">
                    <a16:creationId xmlns="" xmlns:a16="http://schemas.microsoft.com/office/drawing/2014/main" id="{D9F6C842-B78F-4C72-8F8C-F440A8E47A2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009" name="Straight Connector 2008">
                  <a:extLst>
                    <a:ext uri="{FF2B5EF4-FFF2-40B4-BE49-F238E27FC236}">
                      <a16:creationId xmlns="" xmlns:a16="http://schemas.microsoft.com/office/drawing/2014/main" id="{7F4A0CDC-7C9A-41E7-9CEE-C6955B0CDA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10" name="Group 2009">
                  <a:extLst>
                    <a:ext uri="{FF2B5EF4-FFF2-40B4-BE49-F238E27FC236}">
                      <a16:creationId xmlns="" xmlns:a16="http://schemas.microsoft.com/office/drawing/2014/main" id="{38FF3389-4F49-4310-96E1-963E4AB41F61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011" name="Oval 2010">
                    <a:extLst>
                      <a:ext uri="{FF2B5EF4-FFF2-40B4-BE49-F238E27FC236}">
                        <a16:creationId xmlns="" xmlns:a16="http://schemas.microsoft.com/office/drawing/2014/main" id="{E75D90EE-F580-48EC-AD7A-A28E19395957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12" name="Oval 2011">
                    <a:extLst>
                      <a:ext uri="{FF2B5EF4-FFF2-40B4-BE49-F238E27FC236}">
                        <a16:creationId xmlns="" xmlns:a16="http://schemas.microsoft.com/office/drawing/2014/main" id="{90EDCF86-C3D9-4F2D-8122-2D95B8FFBB5E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13" name="Oval 2012">
                    <a:extLst>
                      <a:ext uri="{FF2B5EF4-FFF2-40B4-BE49-F238E27FC236}">
                        <a16:creationId xmlns="" xmlns:a16="http://schemas.microsoft.com/office/drawing/2014/main" id="{D3AC8F2E-2837-424B-B227-21FE06F90A74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67" name="Group 1966">
              <a:extLst>
                <a:ext uri="{FF2B5EF4-FFF2-40B4-BE49-F238E27FC236}">
                  <a16:creationId xmlns="" xmlns:a16="http://schemas.microsoft.com/office/drawing/2014/main" id="{11539B83-1BB3-43F9-A00D-21381CC778D2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2000" name="Rectangle 1999">
                <a:extLst>
                  <a:ext uri="{FF2B5EF4-FFF2-40B4-BE49-F238E27FC236}">
                    <a16:creationId xmlns="" xmlns:a16="http://schemas.microsoft.com/office/drawing/2014/main" id="{73E643C8-11A7-4194-80C2-E3B3DA6F06EC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01" name="Group 2000">
                <a:extLst>
                  <a:ext uri="{FF2B5EF4-FFF2-40B4-BE49-F238E27FC236}">
                    <a16:creationId xmlns="" xmlns:a16="http://schemas.microsoft.com/office/drawing/2014/main" id="{383EDC31-426D-4D4D-9CC3-E4BD944D00E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002" name="Straight Connector 2001">
                  <a:extLst>
                    <a:ext uri="{FF2B5EF4-FFF2-40B4-BE49-F238E27FC236}">
                      <a16:creationId xmlns="" xmlns:a16="http://schemas.microsoft.com/office/drawing/2014/main" id="{36317C28-0EB6-4102-B442-1327E34FB4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03" name="Group 2002">
                  <a:extLst>
                    <a:ext uri="{FF2B5EF4-FFF2-40B4-BE49-F238E27FC236}">
                      <a16:creationId xmlns="" xmlns:a16="http://schemas.microsoft.com/office/drawing/2014/main" id="{FEDACB81-7AA3-4DB9-A787-50EF65250767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004" name="Oval 2003">
                    <a:extLst>
                      <a:ext uri="{FF2B5EF4-FFF2-40B4-BE49-F238E27FC236}">
                        <a16:creationId xmlns="" xmlns:a16="http://schemas.microsoft.com/office/drawing/2014/main" id="{0724DA92-1EBB-4F27-BF84-C0495A091DAB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05" name="Oval 2004">
                    <a:extLst>
                      <a:ext uri="{FF2B5EF4-FFF2-40B4-BE49-F238E27FC236}">
                        <a16:creationId xmlns="" xmlns:a16="http://schemas.microsoft.com/office/drawing/2014/main" id="{ACCC6A42-4195-4A03-B2E8-F59FB15475A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06" name="Oval 2005">
                    <a:extLst>
                      <a:ext uri="{FF2B5EF4-FFF2-40B4-BE49-F238E27FC236}">
                        <a16:creationId xmlns="" xmlns:a16="http://schemas.microsoft.com/office/drawing/2014/main" id="{7DECBEEE-733B-4BDA-B46C-710FF36370E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68" name="Group 1967">
              <a:extLst>
                <a:ext uri="{FF2B5EF4-FFF2-40B4-BE49-F238E27FC236}">
                  <a16:creationId xmlns="" xmlns:a16="http://schemas.microsoft.com/office/drawing/2014/main" id="{369BC5D0-B6F4-4A33-8B93-0C0F6DBD6554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1993" name="Rectangle 1992">
                <a:extLst>
                  <a:ext uri="{FF2B5EF4-FFF2-40B4-BE49-F238E27FC236}">
                    <a16:creationId xmlns="" xmlns:a16="http://schemas.microsoft.com/office/drawing/2014/main" id="{6340B6F9-B3FD-489D-89A2-EB4461C86D5E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94" name="Group 1993">
                <a:extLst>
                  <a:ext uri="{FF2B5EF4-FFF2-40B4-BE49-F238E27FC236}">
                    <a16:creationId xmlns="" xmlns:a16="http://schemas.microsoft.com/office/drawing/2014/main" id="{1FC240A1-F9B2-4736-8359-E86B8CC4EA30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95" name="Straight Connector 1994">
                  <a:extLst>
                    <a:ext uri="{FF2B5EF4-FFF2-40B4-BE49-F238E27FC236}">
                      <a16:creationId xmlns="" xmlns:a16="http://schemas.microsoft.com/office/drawing/2014/main" id="{00C19EB8-7E77-4204-B29B-724BAE02D75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96" name="Group 1995">
                  <a:extLst>
                    <a:ext uri="{FF2B5EF4-FFF2-40B4-BE49-F238E27FC236}">
                      <a16:creationId xmlns="" xmlns:a16="http://schemas.microsoft.com/office/drawing/2014/main" id="{F8D2B27E-4475-4D5E-86F8-A0D522ED6D2C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97" name="Oval 1996">
                    <a:extLst>
                      <a:ext uri="{FF2B5EF4-FFF2-40B4-BE49-F238E27FC236}">
                        <a16:creationId xmlns="" xmlns:a16="http://schemas.microsoft.com/office/drawing/2014/main" id="{ECC66E2E-ABAA-4441-AB20-385A96E6D138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98" name="Oval 1997">
                    <a:extLst>
                      <a:ext uri="{FF2B5EF4-FFF2-40B4-BE49-F238E27FC236}">
                        <a16:creationId xmlns="" xmlns:a16="http://schemas.microsoft.com/office/drawing/2014/main" id="{73F1559E-B4ED-4824-B6FB-985B49065062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99" name="Oval 1998">
                    <a:extLst>
                      <a:ext uri="{FF2B5EF4-FFF2-40B4-BE49-F238E27FC236}">
                        <a16:creationId xmlns="" xmlns:a16="http://schemas.microsoft.com/office/drawing/2014/main" id="{7799EC15-1749-49FC-A7D2-B664C273E71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69" name="Group 1968">
              <a:extLst>
                <a:ext uri="{FF2B5EF4-FFF2-40B4-BE49-F238E27FC236}">
                  <a16:creationId xmlns="" xmlns:a16="http://schemas.microsoft.com/office/drawing/2014/main" id="{B4DC01CD-35A1-43E5-8214-1059E44BF8ED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1986" name="Rectangle 1985">
                <a:extLst>
                  <a:ext uri="{FF2B5EF4-FFF2-40B4-BE49-F238E27FC236}">
                    <a16:creationId xmlns="" xmlns:a16="http://schemas.microsoft.com/office/drawing/2014/main" id="{313F6BE4-EAD3-43A3-9811-F16B1F8254B1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87" name="Group 1986">
                <a:extLst>
                  <a:ext uri="{FF2B5EF4-FFF2-40B4-BE49-F238E27FC236}">
                    <a16:creationId xmlns="" xmlns:a16="http://schemas.microsoft.com/office/drawing/2014/main" id="{4E2DF89D-8484-4523-8D21-287A833FDA38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88" name="Straight Connector 1987">
                  <a:extLst>
                    <a:ext uri="{FF2B5EF4-FFF2-40B4-BE49-F238E27FC236}">
                      <a16:creationId xmlns="" xmlns:a16="http://schemas.microsoft.com/office/drawing/2014/main" id="{BC5E562A-7E86-4825-9E18-B55473C06C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89" name="Group 1988">
                  <a:extLst>
                    <a:ext uri="{FF2B5EF4-FFF2-40B4-BE49-F238E27FC236}">
                      <a16:creationId xmlns="" xmlns:a16="http://schemas.microsoft.com/office/drawing/2014/main" id="{0BB4633C-F961-406F-ADBB-A9B2D496F698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90" name="Oval 1989">
                    <a:extLst>
                      <a:ext uri="{FF2B5EF4-FFF2-40B4-BE49-F238E27FC236}">
                        <a16:creationId xmlns="" xmlns:a16="http://schemas.microsoft.com/office/drawing/2014/main" id="{F8B9125F-E3F3-4C89-80EA-0B101E4CBB4C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91" name="Oval 1990">
                    <a:extLst>
                      <a:ext uri="{FF2B5EF4-FFF2-40B4-BE49-F238E27FC236}">
                        <a16:creationId xmlns="" xmlns:a16="http://schemas.microsoft.com/office/drawing/2014/main" id="{463F1CFC-D862-4C11-A13F-A8B09CF95D4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92" name="Oval 1991">
                    <a:extLst>
                      <a:ext uri="{FF2B5EF4-FFF2-40B4-BE49-F238E27FC236}">
                        <a16:creationId xmlns="" xmlns:a16="http://schemas.microsoft.com/office/drawing/2014/main" id="{CAB662FD-C585-4BC4-A6F9-70D0095FEB3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70" name="Group 1969">
              <a:extLst>
                <a:ext uri="{FF2B5EF4-FFF2-40B4-BE49-F238E27FC236}">
                  <a16:creationId xmlns="" xmlns:a16="http://schemas.microsoft.com/office/drawing/2014/main" id="{6BAE3FF5-3969-42DA-B236-0D64A10CA157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1979" name="Rectangle 1978">
                <a:extLst>
                  <a:ext uri="{FF2B5EF4-FFF2-40B4-BE49-F238E27FC236}">
                    <a16:creationId xmlns="" xmlns:a16="http://schemas.microsoft.com/office/drawing/2014/main" id="{A0DDD054-5C9F-4489-92CA-0C8E038472A6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80" name="Group 1979">
                <a:extLst>
                  <a:ext uri="{FF2B5EF4-FFF2-40B4-BE49-F238E27FC236}">
                    <a16:creationId xmlns="" xmlns:a16="http://schemas.microsoft.com/office/drawing/2014/main" id="{20049616-1C9A-496B-9358-AAFFB67BEE44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81" name="Straight Connector 1980">
                  <a:extLst>
                    <a:ext uri="{FF2B5EF4-FFF2-40B4-BE49-F238E27FC236}">
                      <a16:creationId xmlns="" xmlns:a16="http://schemas.microsoft.com/office/drawing/2014/main" id="{95460B12-B89A-4DA8-884B-AC5685C820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82" name="Group 1981">
                  <a:extLst>
                    <a:ext uri="{FF2B5EF4-FFF2-40B4-BE49-F238E27FC236}">
                      <a16:creationId xmlns="" xmlns:a16="http://schemas.microsoft.com/office/drawing/2014/main" id="{CAFCADA4-74A5-49CB-ACEC-EBD3C2105C10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83" name="Oval 1982">
                    <a:extLst>
                      <a:ext uri="{FF2B5EF4-FFF2-40B4-BE49-F238E27FC236}">
                        <a16:creationId xmlns="" xmlns:a16="http://schemas.microsoft.com/office/drawing/2014/main" id="{5E1D6A93-1025-48B0-A3DC-2280D353393E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84" name="Oval 1983">
                    <a:extLst>
                      <a:ext uri="{FF2B5EF4-FFF2-40B4-BE49-F238E27FC236}">
                        <a16:creationId xmlns="" xmlns:a16="http://schemas.microsoft.com/office/drawing/2014/main" id="{8E1D02AE-8776-4BE8-A4A5-F0145C270C7C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85" name="Oval 1984">
                    <a:extLst>
                      <a:ext uri="{FF2B5EF4-FFF2-40B4-BE49-F238E27FC236}">
                        <a16:creationId xmlns="" xmlns:a16="http://schemas.microsoft.com/office/drawing/2014/main" id="{359E54D6-8E88-4002-9561-8E8EE0A479A6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71" name="Group 1970">
              <a:extLst>
                <a:ext uri="{FF2B5EF4-FFF2-40B4-BE49-F238E27FC236}">
                  <a16:creationId xmlns="" xmlns:a16="http://schemas.microsoft.com/office/drawing/2014/main" id="{3889F62E-0FDF-4CE0-9938-EEB83D2E4AF5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1972" name="Rectangle 1971">
                <a:extLst>
                  <a:ext uri="{FF2B5EF4-FFF2-40B4-BE49-F238E27FC236}">
                    <a16:creationId xmlns="" xmlns:a16="http://schemas.microsoft.com/office/drawing/2014/main" id="{D60A8DE4-8E3E-4400-B6A4-5CDAAD506C1E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73" name="Group 1972">
                <a:extLst>
                  <a:ext uri="{FF2B5EF4-FFF2-40B4-BE49-F238E27FC236}">
                    <a16:creationId xmlns="" xmlns:a16="http://schemas.microsoft.com/office/drawing/2014/main" id="{2827B0F7-7395-42A1-8802-F89C72338C95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1974" name="Straight Connector 1973">
                  <a:extLst>
                    <a:ext uri="{FF2B5EF4-FFF2-40B4-BE49-F238E27FC236}">
                      <a16:creationId xmlns="" xmlns:a16="http://schemas.microsoft.com/office/drawing/2014/main" id="{C2AC3B67-C4CD-41E4-B58E-7CD398696A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975" name="Group 1974">
                  <a:extLst>
                    <a:ext uri="{FF2B5EF4-FFF2-40B4-BE49-F238E27FC236}">
                      <a16:creationId xmlns="" xmlns:a16="http://schemas.microsoft.com/office/drawing/2014/main" id="{439C60EE-93D1-41EA-A541-C291E03D0F42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1976" name="Oval 1975">
                    <a:extLst>
                      <a:ext uri="{FF2B5EF4-FFF2-40B4-BE49-F238E27FC236}">
                        <a16:creationId xmlns="" xmlns:a16="http://schemas.microsoft.com/office/drawing/2014/main" id="{47C2A826-7D90-4B31-A3BF-E4D83AAC06BD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77" name="Oval 1976">
                    <a:extLst>
                      <a:ext uri="{FF2B5EF4-FFF2-40B4-BE49-F238E27FC236}">
                        <a16:creationId xmlns="" xmlns:a16="http://schemas.microsoft.com/office/drawing/2014/main" id="{8E8C9B5B-6843-4DA8-BB65-0AB6ED0D1BDB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978" name="Oval 1977">
                    <a:extLst>
                      <a:ext uri="{FF2B5EF4-FFF2-40B4-BE49-F238E27FC236}">
                        <a16:creationId xmlns="" xmlns:a16="http://schemas.microsoft.com/office/drawing/2014/main" id="{7937A701-36F5-498F-9024-291ED2B9DE8E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2014" name="Group 2013">
            <a:extLst>
              <a:ext uri="{FF2B5EF4-FFF2-40B4-BE49-F238E27FC236}">
                <a16:creationId xmlns="" xmlns:a16="http://schemas.microsoft.com/office/drawing/2014/main" id="{62FFD55F-93EA-47AE-9BEF-9270EFAAD02E}"/>
              </a:ext>
            </a:extLst>
          </p:cNvPr>
          <p:cNvGrpSpPr/>
          <p:nvPr/>
        </p:nvGrpSpPr>
        <p:grpSpPr>
          <a:xfrm>
            <a:off x="1675382" y="3233500"/>
            <a:ext cx="678351" cy="1228864"/>
            <a:chOff x="4125645" y="2912487"/>
            <a:chExt cx="523847" cy="744104"/>
          </a:xfrm>
        </p:grpSpPr>
        <p:grpSp>
          <p:nvGrpSpPr>
            <p:cNvPr id="2015" name="Group 2014">
              <a:extLst>
                <a:ext uri="{FF2B5EF4-FFF2-40B4-BE49-F238E27FC236}">
                  <a16:creationId xmlns="" xmlns:a16="http://schemas.microsoft.com/office/drawing/2014/main" id="{15878E8A-9E85-4742-91C7-F7F1B53B0922}"/>
                </a:ext>
              </a:extLst>
            </p:cNvPr>
            <p:cNvGrpSpPr/>
            <p:nvPr/>
          </p:nvGrpSpPr>
          <p:grpSpPr>
            <a:xfrm>
              <a:off x="4125645" y="3536306"/>
              <a:ext cx="523847" cy="120285"/>
              <a:chOff x="4420354" y="3275821"/>
              <a:chExt cx="744771" cy="171013"/>
            </a:xfrm>
          </p:grpSpPr>
          <p:sp useBgFill="1">
            <p:nvSpPr>
              <p:cNvPr id="2056" name="Rectangle 2055">
                <a:extLst>
                  <a:ext uri="{FF2B5EF4-FFF2-40B4-BE49-F238E27FC236}">
                    <a16:creationId xmlns="" xmlns:a16="http://schemas.microsoft.com/office/drawing/2014/main" id="{B0919CEB-D900-454E-A88A-247F6D0A8B1A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57" name="Group 2056">
                <a:extLst>
                  <a:ext uri="{FF2B5EF4-FFF2-40B4-BE49-F238E27FC236}">
                    <a16:creationId xmlns="" xmlns:a16="http://schemas.microsoft.com/office/drawing/2014/main" id="{EF5DCF17-D1D5-4B3C-BF55-612E2DE5C40C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058" name="Straight Connector 2057">
                  <a:extLst>
                    <a:ext uri="{FF2B5EF4-FFF2-40B4-BE49-F238E27FC236}">
                      <a16:creationId xmlns="" xmlns:a16="http://schemas.microsoft.com/office/drawing/2014/main" id="{38E27231-4136-4970-B358-8C751535CDE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59" name="Group 2058">
                  <a:extLst>
                    <a:ext uri="{FF2B5EF4-FFF2-40B4-BE49-F238E27FC236}">
                      <a16:creationId xmlns="" xmlns:a16="http://schemas.microsoft.com/office/drawing/2014/main" id="{80ADFEB7-44FB-4CA5-8DA5-5E62EBC2AFD4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060" name="Oval 2059">
                    <a:extLst>
                      <a:ext uri="{FF2B5EF4-FFF2-40B4-BE49-F238E27FC236}">
                        <a16:creationId xmlns="" xmlns:a16="http://schemas.microsoft.com/office/drawing/2014/main" id="{FFA97436-6AEA-4192-BB5E-C3BF4B515F12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61" name="Oval 2060">
                    <a:extLst>
                      <a:ext uri="{FF2B5EF4-FFF2-40B4-BE49-F238E27FC236}">
                        <a16:creationId xmlns="" xmlns:a16="http://schemas.microsoft.com/office/drawing/2014/main" id="{7AC9D29A-8CB5-4A2D-9876-60F051AC32D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62" name="Oval 2061">
                    <a:extLst>
                      <a:ext uri="{FF2B5EF4-FFF2-40B4-BE49-F238E27FC236}">
                        <a16:creationId xmlns="" xmlns:a16="http://schemas.microsoft.com/office/drawing/2014/main" id="{8355091E-8099-4B33-8725-73F53C40D22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016" name="Group 2015">
              <a:extLst>
                <a:ext uri="{FF2B5EF4-FFF2-40B4-BE49-F238E27FC236}">
                  <a16:creationId xmlns="" xmlns:a16="http://schemas.microsoft.com/office/drawing/2014/main" id="{4AECA5C1-46A8-4855-8F83-1DB1174962A2}"/>
                </a:ext>
              </a:extLst>
            </p:cNvPr>
            <p:cNvGrpSpPr/>
            <p:nvPr/>
          </p:nvGrpSpPr>
          <p:grpSpPr>
            <a:xfrm>
              <a:off x="4125645" y="3411542"/>
              <a:ext cx="523847" cy="120285"/>
              <a:chOff x="4420354" y="3275821"/>
              <a:chExt cx="744771" cy="171013"/>
            </a:xfrm>
          </p:grpSpPr>
          <p:sp useBgFill="1">
            <p:nvSpPr>
              <p:cNvPr id="2049" name="Rectangle 2048">
                <a:extLst>
                  <a:ext uri="{FF2B5EF4-FFF2-40B4-BE49-F238E27FC236}">
                    <a16:creationId xmlns="" xmlns:a16="http://schemas.microsoft.com/office/drawing/2014/main" id="{5636B226-9541-4D3D-B48D-9260646940FD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50" name="Group 2049">
                <a:extLst>
                  <a:ext uri="{FF2B5EF4-FFF2-40B4-BE49-F238E27FC236}">
                    <a16:creationId xmlns="" xmlns:a16="http://schemas.microsoft.com/office/drawing/2014/main" id="{A9AC421B-EE16-4DD4-B7F8-F7BEC9A02478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051" name="Straight Connector 2050">
                  <a:extLst>
                    <a:ext uri="{FF2B5EF4-FFF2-40B4-BE49-F238E27FC236}">
                      <a16:creationId xmlns="" xmlns:a16="http://schemas.microsoft.com/office/drawing/2014/main" id="{1F0EF1E3-3806-4E6C-B550-64C982BB2A5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52" name="Group 2051">
                  <a:extLst>
                    <a:ext uri="{FF2B5EF4-FFF2-40B4-BE49-F238E27FC236}">
                      <a16:creationId xmlns="" xmlns:a16="http://schemas.microsoft.com/office/drawing/2014/main" id="{2A5EB078-6945-4503-BD14-E3A41F5CD588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053" name="Oval 2052">
                    <a:extLst>
                      <a:ext uri="{FF2B5EF4-FFF2-40B4-BE49-F238E27FC236}">
                        <a16:creationId xmlns="" xmlns:a16="http://schemas.microsoft.com/office/drawing/2014/main" id="{6DE4B658-4892-4BB6-8159-21D4698F4637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54" name="Oval 2053">
                    <a:extLst>
                      <a:ext uri="{FF2B5EF4-FFF2-40B4-BE49-F238E27FC236}">
                        <a16:creationId xmlns="" xmlns:a16="http://schemas.microsoft.com/office/drawing/2014/main" id="{2DDF7778-9F3F-4F1A-88DC-85A37C34C15F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55" name="Oval 2054">
                    <a:extLst>
                      <a:ext uri="{FF2B5EF4-FFF2-40B4-BE49-F238E27FC236}">
                        <a16:creationId xmlns="" xmlns:a16="http://schemas.microsoft.com/office/drawing/2014/main" id="{319E191D-AC94-41AC-BDC0-31318EE79E91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017" name="Group 2016">
              <a:extLst>
                <a:ext uri="{FF2B5EF4-FFF2-40B4-BE49-F238E27FC236}">
                  <a16:creationId xmlns="" xmlns:a16="http://schemas.microsoft.com/office/drawing/2014/main" id="{0E7C37EE-45E1-4395-B385-D26A8C23FB66}"/>
                </a:ext>
              </a:extLst>
            </p:cNvPr>
            <p:cNvGrpSpPr/>
            <p:nvPr/>
          </p:nvGrpSpPr>
          <p:grpSpPr>
            <a:xfrm>
              <a:off x="4125645" y="3286778"/>
              <a:ext cx="523847" cy="120285"/>
              <a:chOff x="4420354" y="3275821"/>
              <a:chExt cx="744771" cy="171013"/>
            </a:xfrm>
          </p:grpSpPr>
          <p:sp useBgFill="1">
            <p:nvSpPr>
              <p:cNvPr id="2042" name="Rectangle 2041">
                <a:extLst>
                  <a:ext uri="{FF2B5EF4-FFF2-40B4-BE49-F238E27FC236}">
                    <a16:creationId xmlns="" xmlns:a16="http://schemas.microsoft.com/office/drawing/2014/main" id="{ABEA7132-BF07-46F9-A270-3C5E035C37C4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43" name="Group 2042">
                <a:extLst>
                  <a:ext uri="{FF2B5EF4-FFF2-40B4-BE49-F238E27FC236}">
                    <a16:creationId xmlns="" xmlns:a16="http://schemas.microsoft.com/office/drawing/2014/main" id="{B8490FA9-2C9E-4696-8CB2-EC80770A8839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044" name="Straight Connector 2043">
                  <a:extLst>
                    <a:ext uri="{FF2B5EF4-FFF2-40B4-BE49-F238E27FC236}">
                      <a16:creationId xmlns="" xmlns:a16="http://schemas.microsoft.com/office/drawing/2014/main" id="{E6DD2D77-3320-4C5E-9BC7-C1E7B623A7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45" name="Group 2044">
                  <a:extLst>
                    <a:ext uri="{FF2B5EF4-FFF2-40B4-BE49-F238E27FC236}">
                      <a16:creationId xmlns="" xmlns:a16="http://schemas.microsoft.com/office/drawing/2014/main" id="{5A2B4AC0-0EC4-4B18-BED8-ED747DCDAA7B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046" name="Oval 2045">
                    <a:extLst>
                      <a:ext uri="{FF2B5EF4-FFF2-40B4-BE49-F238E27FC236}">
                        <a16:creationId xmlns="" xmlns:a16="http://schemas.microsoft.com/office/drawing/2014/main" id="{506E8BFA-5D00-4104-A06C-4654F65335FB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47" name="Oval 2046">
                    <a:extLst>
                      <a:ext uri="{FF2B5EF4-FFF2-40B4-BE49-F238E27FC236}">
                        <a16:creationId xmlns="" xmlns:a16="http://schemas.microsoft.com/office/drawing/2014/main" id="{921A0A02-AF1B-49C1-849C-EBB5A5094F6B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48" name="Oval 2047">
                    <a:extLst>
                      <a:ext uri="{FF2B5EF4-FFF2-40B4-BE49-F238E27FC236}">
                        <a16:creationId xmlns="" xmlns:a16="http://schemas.microsoft.com/office/drawing/2014/main" id="{017DEA57-6E18-4723-90CF-CD46587716BB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018" name="Group 2017">
              <a:extLst>
                <a:ext uri="{FF2B5EF4-FFF2-40B4-BE49-F238E27FC236}">
                  <a16:creationId xmlns="" xmlns:a16="http://schemas.microsoft.com/office/drawing/2014/main" id="{7E2B94CE-E5D8-45FF-A1B9-EC89A8176457}"/>
                </a:ext>
              </a:extLst>
            </p:cNvPr>
            <p:cNvGrpSpPr/>
            <p:nvPr/>
          </p:nvGrpSpPr>
          <p:grpSpPr>
            <a:xfrm>
              <a:off x="4125645" y="3162014"/>
              <a:ext cx="523847" cy="120285"/>
              <a:chOff x="4420354" y="3275821"/>
              <a:chExt cx="744771" cy="171013"/>
            </a:xfrm>
          </p:grpSpPr>
          <p:sp useBgFill="1">
            <p:nvSpPr>
              <p:cNvPr id="2035" name="Rectangle 2034">
                <a:extLst>
                  <a:ext uri="{FF2B5EF4-FFF2-40B4-BE49-F238E27FC236}">
                    <a16:creationId xmlns="" xmlns:a16="http://schemas.microsoft.com/office/drawing/2014/main" id="{02924743-9BDE-4CEC-A802-E5410E8D8636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36" name="Group 2035">
                <a:extLst>
                  <a:ext uri="{FF2B5EF4-FFF2-40B4-BE49-F238E27FC236}">
                    <a16:creationId xmlns="" xmlns:a16="http://schemas.microsoft.com/office/drawing/2014/main" id="{D65489D6-4946-4C9C-B509-D09E23A0B691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037" name="Straight Connector 2036">
                  <a:extLst>
                    <a:ext uri="{FF2B5EF4-FFF2-40B4-BE49-F238E27FC236}">
                      <a16:creationId xmlns="" xmlns:a16="http://schemas.microsoft.com/office/drawing/2014/main" id="{1C1BB590-7A8D-4F7C-9D54-908F31C31C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38" name="Group 2037">
                  <a:extLst>
                    <a:ext uri="{FF2B5EF4-FFF2-40B4-BE49-F238E27FC236}">
                      <a16:creationId xmlns="" xmlns:a16="http://schemas.microsoft.com/office/drawing/2014/main" id="{33409190-2550-4E1C-B83B-9DBEF567BE2F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039" name="Oval 2038">
                    <a:extLst>
                      <a:ext uri="{FF2B5EF4-FFF2-40B4-BE49-F238E27FC236}">
                        <a16:creationId xmlns="" xmlns:a16="http://schemas.microsoft.com/office/drawing/2014/main" id="{1AD3F427-CACD-437D-8B9D-AC2F9CF8B352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40" name="Oval 2039">
                    <a:extLst>
                      <a:ext uri="{FF2B5EF4-FFF2-40B4-BE49-F238E27FC236}">
                        <a16:creationId xmlns="" xmlns:a16="http://schemas.microsoft.com/office/drawing/2014/main" id="{B8F5B59C-F9AE-4C97-B1EB-9F5C1777657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41" name="Oval 2040">
                    <a:extLst>
                      <a:ext uri="{FF2B5EF4-FFF2-40B4-BE49-F238E27FC236}">
                        <a16:creationId xmlns="" xmlns:a16="http://schemas.microsoft.com/office/drawing/2014/main" id="{560920F6-5A79-4B0E-9890-7698E76212FD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019" name="Group 2018">
              <a:extLst>
                <a:ext uri="{FF2B5EF4-FFF2-40B4-BE49-F238E27FC236}">
                  <a16:creationId xmlns="" xmlns:a16="http://schemas.microsoft.com/office/drawing/2014/main" id="{6E5EA875-048C-4C42-8F71-0647F2BF26D6}"/>
                </a:ext>
              </a:extLst>
            </p:cNvPr>
            <p:cNvGrpSpPr/>
            <p:nvPr/>
          </p:nvGrpSpPr>
          <p:grpSpPr>
            <a:xfrm>
              <a:off x="4125645" y="3037250"/>
              <a:ext cx="523847" cy="120285"/>
              <a:chOff x="4420354" y="3275821"/>
              <a:chExt cx="744771" cy="171013"/>
            </a:xfrm>
          </p:grpSpPr>
          <p:sp useBgFill="1">
            <p:nvSpPr>
              <p:cNvPr id="2028" name="Rectangle 2027">
                <a:extLst>
                  <a:ext uri="{FF2B5EF4-FFF2-40B4-BE49-F238E27FC236}">
                    <a16:creationId xmlns="" xmlns:a16="http://schemas.microsoft.com/office/drawing/2014/main" id="{374602BD-EC05-4532-8047-581EBDC84E92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29" name="Group 2028">
                <a:extLst>
                  <a:ext uri="{FF2B5EF4-FFF2-40B4-BE49-F238E27FC236}">
                    <a16:creationId xmlns="" xmlns:a16="http://schemas.microsoft.com/office/drawing/2014/main" id="{4D089F45-D8DE-42F9-8D2A-10644F353BFE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030" name="Straight Connector 2029">
                  <a:extLst>
                    <a:ext uri="{FF2B5EF4-FFF2-40B4-BE49-F238E27FC236}">
                      <a16:creationId xmlns="" xmlns:a16="http://schemas.microsoft.com/office/drawing/2014/main" id="{EDF629AF-DEDB-4B31-84FC-3FB30BFC493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31" name="Group 2030">
                  <a:extLst>
                    <a:ext uri="{FF2B5EF4-FFF2-40B4-BE49-F238E27FC236}">
                      <a16:creationId xmlns="" xmlns:a16="http://schemas.microsoft.com/office/drawing/2014/main" id="{2AFA9544-087F-452C-8618-AB988A4CD43A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032" name="Oval 2031">
                    <a:extLst>
                      <a:ext uri="{FF2B5EF4-FFF2-40B4-BE49-F238E27FC236}">
                        <a16:creationId xmlns="" xmlns:a16="http://schemas.microsoft.com/office/drawing/2014/main" id="{1F3FB589-F488-4626-8634-10C0BD7ED04F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33" name="Oval 2032">
                    <a:extLst>
                      <a:ext uri="{FF2B5EF4-FFF2-40B4-BE49-F238E27FC236}">
                        <a16:creationId xmlns="" xmlns:a16="http://schemas.microsoft.com/office/drawing/2014/main" id="{7819D2AE-8CAD-4FC0-988E-5677CC632EA9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34" name="Oval 2033">
                    <a:extLst>
                      <a:ext uri="{FF2B5EF4-FFF2-40B4-BE49-F238E27FC236}">
                        <a16:creationId xmlns="" xmlns:a16="http://schemas.microsoft.com/office/drawing/2014/main" id="{02006A08-4BF1-4D63-9D4C-48D6A247A4DD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020" name="Group 2019">
              <a:extLst>
                <a:ext uri="{FF2B5EF4-FFF2-40B4-BE49-F238E27FC236}">
                  <a16:creationId xmlns="" xmlns:a16="http://schemas.microsoft.com/office/drawing/2014/main" id="{90F000A2-5B38-4C65-BE41-790D17BCDD38}"/>
                </a:ext>
              </a:extLst>
            </p:cNvPr>
            <p:cNvGrpSpPr/>
            <p:nvPr/>
          </p:nvGrpSpPr>
          <p:grpSpPr>
            <a:xfrm>
              <a:off x="4125645" y="2912487"/>
              <a:ext cx="523847" cy="120285"/>
              <a:chOff x="4420354" y="3275821"/>
              <a:chExt cx="744771" cy="171013"/>
            </a:xfrm>
          </p:grpSpPr>
          <p:sp useBgFill="1">
            <p:nvSpPr>
              <p:cNvPr id="2021" name="Rectangle 2020">
                <a:extLst>
                  <a:ext uri="{FF2B5EF4-FFF2-40B4-BE49-F238E27FC236}">
                    <a16:creationId xmlns="" xmlns:a16="http://schemas.microsoft.com/office/drawing/2014/main" id="{8ABABBB4-2D11-4F64-9923-13B37AB1DEDD}"/>
                  </a:ext>
                </a:extLst>
              </p:cNvPr>
              <p:cNvSpPr/>
              <p:nvPr/>
            </p:nvSpPr>
            <p:spPr>
              <a:xfrm>
                <a:off x="4420354" y="3275821"/>
                <a:ext cx="744771" cy="171013"/>
              </a:xfrm>
              <a:prstGeom prst="rect">
                <a:avLst/>
              </a:prstGeom>
              <a:ln w="2540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22" name="Group 2021">
                <a:extLst>
                  <a:ext uri="{FF2B5EF4-FFF2-40B4-BE49-F238E27FC236}">
                    <a16:creationId xmlns="" xmlns:a16="http://schemas.microsoft.com/office/drawing/2014/main" id="{9EC87F53-438D-4613-B68F-88AB8CFD8A31}"/>
                  </a:ext>
                </a:extLst>
              </p:cNvPr>
              <p:cNvGrpSpPr/>
              <p:nvPr/>
            </p:nvGrpSpPr>
            <p:grpSpPr>
              <a:xfrm>
                <a:off x="4477946" y="3347611"/>
                <a:ext cx="629587" cy="27432"/>
                <a:chOff x="4469567" y="3347611"/>
                <a:chExt cx="629587" cy="27432"/>
              </a:xfrm>
            </p:grpSpPr>
            <p:cxnSp>
              <p:nvCxnSpPr>
                <p:cNvPr id="2023" name="Straight Connector 2022">
                  <a:extLst>
                    <a:ext uri="{FF2B5EF4-FFF2-40B4-BE49-F238E27FC236}">
                      <a16:creationId xmlns="" xmlns:a16="http://schemas.microsoft.com/office/drawing/2014/main" id="{261E4543-A4A4-427A-B06E-CFFACB965E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41954" y="3362793"/>
                  <a:ext cx="457200" cy="0"/>
                </a:xfrm>
                <a:prstGeom prst="line">
                  <a:avLst/>
                </a:prstGeom>
                <a:ln cap="rnd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024" name="Group 2023">
                  <a:extLst>
                    <a:ext uri="{FF2B5EF4-FFF2-40B4-BE49-F238E27FC236}">
                      <a16:creationId xmlns="" xmlns:a16="http://schemas.microsoft.com/office/drawing/2014/main" id="{37D955B7-CE34-4E91-B376-CDF57B5438B5}"/>
                    </a:ext>
                  </a:extLst>
                </p:cNvPr>
                <p:cNvGrpSpPr/>
                <p:nvPr/>
              </p:nvGrpSpPr>
              <p:grpSpPr>
                <a:xfrm>
                  <a:off x="4469567" y="3347611"/>
                  <a:ext cx="130678" cy="27432"/>
                  <a:chOff x="4469567" y="3339387"/>
                  <a:chExt cx="130678" cy="27432"/>
                </a:xfrm>
              </p:grpSpPr>
              <p:sp>
                <p:nvSpPr>
                  <p:cNvPr id="2025" name="Oval 2024">
                    <a:extLst>
                      <a:ext uri="{FF2B5EF4-FFF2-40B4-BE49-F238E27FC236}">
                        <a16:creationId xmlns="" xmlns:a16="http://schemas.microsoft.com/office/drawing/2014/main" id="{B506DFDB-5519-4C6A-9EBD-84E4F6759FF0}"/>
                      </a:ext>
                    </a:extLst>
                  </p:cNvPr>
                  <p:cNvSpPr/>
                  <p:nvPr/>
                </p:nvSpPr>
                <p:spPr>
                  <a:xfrm>
                    <a:off x="4469567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26" name="Oval 2025">
                    <a:extLst>
                      <a:ext uri="{FF2B5EF4-FFF2-40B4-BE49-F238E27FC236}">
                        <a16:creationId xmlns="" xmlns:a16="http://schemas.microsoft.com/office/drawing/2014/main" id="{49C74B02-7597-427D-994F-02910FEEA4BE}"/>
                      </a:ext>
                    </a:extLst>
                  </p:cNvPr>
                  <p:cNvSpPr/>
                  <p:nvPr/>
                </p:nvSpPr>
                <p:spPr>
                  <a:xfrm>
                    <a:off x="4521190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027" name="Oval 2026">
                    <a:extLst>
                      <a:ext uri="{FF2B5EF4-FFF2-40B4-BE49-F238E27FC236}">
                        <a16:creationId xmlns="" xmlns:a16="http://schemas.microsoft.com/office/drawing/2014/main" id="{1465F543-E5D5-4B33-9B06-5C671A4715DF}"/>
                      </a:ext>
                    </a:extLst>
                  </p:cNvPr>
                  <p:cNvSpPr/>
                  <p:nvPr/>
                </p:nvSpPr>
                <p:spPr>
                  <a:xfrm>
                    <a:off x="4572813" y="3339387"/>
                    <a:ext cx="27432" cy="27432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defRPr/>
                    </a:pPr>
                    <a:endParaRPr lang="en-US" dirty="0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065" name="Freeform: Shape 2064">
            <a:extLst>
              <a:ext uri="{FF2B5EF4-FFF2-40B4-BE49-F238E27FC236}">
                <a16:creationId xmlns="" xmlns:a16="http://schemas.microsoft.com/office/drawing/2014/main" id="{7470CB55-AEC9-4D0F-9772-79C97DC834B4}"/>
              </a:ext>
            </a:extLst>
          </p:cNvPr>
          <p:cNvSpPr/>
          <p:nvPr/>
        </p:nvSpPr>
        <p:spPr>
          <a:xfrm>
            <a:off x="-2497204" y="1364565"/>
            <a:ext cx="5046571" cy="3108033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066" name="TextBox 2065">
            <a:extLst>
              <a:ext uri="{FF2B5EF4-FFF2-40B4-BE49-F238E27FC236}">
                <a16:creationId xmlns="" xmlns:a16="http://schemas.microsoft.com/office/drawing/2014/main" id="{9CD830CE-F4A9-4E3E-A707-4009343F9FCC}"/>
              </a:ext>
            </a:extLst>
          </p:cNvPr>
          <p:cNvSpPr txBox="1"/>
          <p:nvPr/>
        </p:nvSpPr>
        <p:spPr>
          <a:xfrm>
            <a:off x="0" y="4564765"/>
            <a:ext cx="2606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1400" b="1" spc="20" dirty="0">
                <a:solidFill>
                  <a:prstClr val="white"/>
                </a:solidFill>
              </a:rPr>
              <a:t>DATACENTER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23063EE7-65EA-48A5-945C-003D3F27BD6C}"/>
              </a:ext>
            </a:extLst>
          </p:cNvPr>
          <p:cNvSpPr txBox="1"/>
          <p:nvPr/>
        </p:nvSpPr>
        <p:spPr>
          <a:xfrm rot="19870863">
            <a:off x="4310838" y="3553173"/>
            <a:ext cx="18966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400" dirty="0">
                <a:solidFill>
                  <a:prstClr val="white"/>
                </a:solidFill>
              </a:rPr>
              <a:t>Applications and data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="" xmlns:a16="http://schemas.microsoft.com/office/drawing/2014/main" id="{F7E2916E-90FE-4DFB-9958-9D5BDCD6D4C8}"/>
              </a:ext>
            </a:extLst>
          </p:cNvPr>
          <p:cNvGrpSpPr/>
          <p:nvPr/>
        </p:nvGrpSpPr>
        <p:grpSpPr>
          <a:xfrm>
            <a:off x="0" y="0"/>
            <a:ext cx="9143999" cy="5143501"/>
            <a:chOff x="0" y="0"/>
            <a:chExt cx="9143999" cy="5143501"/>
          </a:xfrm>
        </p:grpSpPr>
        <p:sp>
          <p:nvSpPr>
            <p:cNvPr id="32" name="Rectangle 31">
              <a:extLst>
                <a:ext uri="{FF2B5EF4-FFF2-40B4-BE49-F238E27FC236}">
                  <a16:creationId xmlns="" xmlns:a16="http://schemas.microsoft.com/office/drawing/2014/main" id="{486FB816-023C-4169-9C3C-A3F48096F5CB}"/>
                </a:ext>
              </a:extLst>
            </p:cNvPr>
            <p:cNvSpPr/>
            <p:nvPr/>
          </p:nvSpPr>
          <p:spPr>
            <a:xfrm>
              <a:off x="0" y="0"/>
              <a:ext cx="3573851" cy="5143501"/>
            </a:xfrm>
            <a:prstGeom prst="rect">
              <a:avLst/>
            </a:prstGeom>
            <a:solidFill>
              <a:schemeClr val="accent6">
                <a:lumMod val="50000"/>
                <a:alpha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52" name="Mask_right">
              <a:extLst>
                <a:ext uri="{FF2B5EF4-FFF2-40B4-BE49-F238E27FC236}">
                  <a16:creationId xmlns="" xmlns:a16="http://schemas.microsoft.com/office/drawing/2014/main" id="{C6A1EAE3-ED26-477F-B080-DEBEB6279579}"/>
                </a:ext>
              </a:extLst>
            </p:cNvPr>
            <p:cNvSpPr/>
            <p:nvPr/>
          </p:nvSpPr>
          <p:spPr>
            <a:xfrm>
              <a:off x="3573851" y="1589"/>
              <a:ext cx="5570148" cy="5141912"/>
            </a:xfrm>
            <a:prstGeom prst="rect">
              <a:avLst/>
            </a:prstGeom>
            <a:gradFill flip="none" rotWithShape="1">
              <a:gsLst>
                <a:gs pos="100000">
                  <a:schemeClr val="accent3">
                    <a:alpha val="90000"/>
                  </a:schemeClr>
                </a:gs>
                <a:gs pos="21000">
                  <a:srgbClr val="4553F2">
                    <a:alpha val="90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="" xmlns:a16="http://schemas.microsoft.com/office/drawing/2014/main" id="{A7CD5E70-27A2-4C9B-A635-3E31D3A9D2F3}"/>
              </a:ext>
            </a:extLst>
          </p:cNvPr>
          <p:cNvGrpSpPr/>
          <p:nvPr/>
        </p:nvGrpSpPr>
        <p:grpSpPr>
          <a:xfrm>
            <a:off x="278856" y="1924785"/>
            <a:ext cx="8119556" cy="1384995"/>
            <a:chOff x="278856" y="1924785"/>
            <a:chExt cx="8119556" cy="1384995"/>
          </a:xfrm>
        </p:grpSpPr>
        <p:sp>
          <p:nvSpPr>
            <p:cNvPr id="30" name="TextBox 29">
              <a:extLst>
                <a:ext uri="{FF2B5EF4-FFF2-40B4-BE49-F238E27FC236}">
                  <a16:creationId xmlns="" xmlns:a16="http://schemas.microsoft.com/office/drawing/2014/main" id="{00E6910E-42A9-48FE-9365-B305D5AA2D9B}"/>
                </a:ext>
              </a:extLst>
            </p:cNvPr>
            <p:cNvSpPr txBox="1"/>
            <p:nvPr/>
          </p:nvSpPr>
          <p:spPr>
            <a:xfrm>
              <a:off x="278856" y="1924785"/>
              <a:ext cx="3096590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2800" b="1" dirty="0">
                  <a:solidFill>
                    <a:prstClr val="white"/>
                  </a:solidFill>
                </a:rPr>
                <a:t>Pay up front and </a:t>
              </a:r>
              <a:r>
                <a:rPr lang="en-US" sz="2800" b="1" dirty="0" smtClean="0">
                  <a:solidFill>
                    <a:prstClr val="white"/>
                  </a:solidFill>
                </a:rPr>
                <a:t>depreciate </a:t>
              </a:r>
              <a:r>
                <a:rPr lang="en-US" sz="2800" b="1" dirty="0">
                  <a:solidFill>
                    <a:prstClr val="white"/>
                  </a:solidFill>
                </a:rPr>
                <a:t>over three years</a:t>
              </a:r>
            </a:p>
          </p:txBody>
        </p:sp>
        <p:sp>
          <p:nvSpPr>
            <p:cNvPr id="2251" name="TextBox 2250">
              <a:extLst>
                <a:ext uri="{FF2B5EF4-FFF2-40B4-BE49-F238E27FC236}">
                  <a16:creationId xmlns="" xmlns:a16="http://schemas.microsoft.com/office/drawing/2014/main" id="{ABF68846-2FE7-4186-B90D-7CEB7ED70981}"/>
                </a:ext>
              </a:extLst>
            </p:cNvPr>
            <p:cNvSpPr txBox="1"/>
            <p:nvPr/>
          </p:nvSpPr>
          <p:spPr>
            <a:xfrm>
              <a:off x="4788936" y="1924785"/>
              <a:ext cx="360947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2800" b="1" dirty="0">
                  <a:solidFill>
                    <a:prstClr val="white"/>
                  </a:solidFill>
                </a:rPr>
                <a:t>Pay a month later for the number of </a:t>
              </a:r>
              <a:r>
                <a:rPr lang="en-US" sz="2800" b="1" u="sng" dirty="0">
                  <a:solidFill>
                    <a:prstClr val="white"/>
                  </a:solidFill>
                </a:rPr>
                <a:t>seconds</a:t>
              </a:r>
              <a:r>
                <a:rPr lang="en-US" sz="2800" b="1" dirty="0">
                  <a:solidFill>
                    <a:prstClr val="white"/>
                  </a:solidFill>
                </a:rPr>
                <a:t> used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34998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8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0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0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grpId="1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2.5E-6 8.64198E-7 L 2.5E-6 0.04352 " pathEditMode="relative" rAng="0" ptsTypes="AA">
                                      <p:cBhvr>
                                        <p:cTn id="13" dur="500" spd="-100000" fill="hold"/>
                                        <p:tgtEl>
                                          <p:spTgt spid="20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18" dur="500" spd="-100000" fill="hold"/>
                                        <p:tgtEl>
                                          <p:spTgt spid="1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3.58025E-6 L 0.1816 3.58025E-6 " pathEditMode="relative" rAng="0" ptsTypes="AA">
                                      <p:cBhvr>
                                        <p:cTn id="28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80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-900000">
                                      <p:cBhvr>
                                        <p:cTn id="30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63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.1816 3.58025E-6 L 0.58646 -0.3821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43" y="-1910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6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8" presetClass="emph" presetSubtype="0" decel="10000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Rot by="900000">
                                      <p:cBhvr>
                                        <p:cTn id="3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4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2.46914E-7 L 0.03681 -2.46914E-7 " pathEditMode="relative" rAng="0" ptsTypes="AA">
                                      <p:cBhvr>
                                        <p:cTn id="43" dur="500" spd="-100000" fill="hold"/>
                                        <p:tgtEl>
                                          <p:spTgt spid="1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2.83951E-6 L -1.66667E-6 0.04352 " pathEditMode="relative" rAng="0" ptsTypes="AA">
                                      <p:cBhvr>
                                        <p:cTn id="48" dur="500" spd="-100000" fill="hold"/>
                                        <p:tgtEl>
                                          <p:spTgt spid="1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 animBg="1"/>
      <p:bldP spid="2067" grpId="0" animBg="1"/>
      <p:bldP spid="2067" grpId="1" animBg="1"/>
      <p:bldP spid="1105" grpId="0" animBg="1"/>
      <p:bldP spid="1105" grpId="1" animBg="1"/>
      <p:bldP spid="20" grpId="0" animBg="1"/>
      <p:bldP spid="1108" grpId="0"/>
      <p:bldP spid="1108" grpId="1"/>
      <p:bldP spid="1109" grpId="0"/>
      <p:bldP spid="1109" grpId="1"/>
      <p:bldP spid="2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Title 8">
            <a:extLst>
              <a:ext uri="{FF2B5EF4-FFF2-40B4-BE49-F238E27FC236}">
                <a16:creationId xmlns="" xmlns:a16="http://schemas.microsoft.com/office/drawing/2014/main" id="{9979255B-4821-484B-B26B-1321ED3ED358}"/>
              </a:ext>
            </a:extLst>
          </p:cNvPr>
          <p:cNvSpPr txBox="1">
            <a:spLocks/>
          </p:cNvSpPr>
          <p:nvPr/>
        </p:nvSpPr>
        <p:spPr>
          <a:xfrm>
            <a:off x="3504380" y="196144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Cloud Native Principle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2EC3A8AB-9F4A-42EE-AA67-12ED5065A46F}"/>
              </a:ext>
            </a:extLst>
          </p:cNvPr>
          <p:cNvSpPr txBox="1"/>
          <p:nvPr/>
        </p:nvSpPr>
        <p:spPr>
          <a:xfrm>
            <a:off x="3547377" y="2470792"/>
            <a:ext cx="4555887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Pay for what you used last month.</a:t>
            </a:r>
          </a:p>
          <a:p>
            <a:pPr>
              <a:spcBef>
                <a:spcPts val="120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Not what you guess you will </a:t>
            </a:r>
            <a:br>
              <a:rPr lang="en-US" sz="2200" dirty="0">
                <a:solidFill>
                  <a:prstClr val="white"/>
                </a:solidFill>
                <a:cs typeface="Arial"/>
              </a:rPr>
            </a:br>
            <a:r>
              <a:rPr lang="en-US" sz="2200" dirty="0">
                <a:solidFill>
                  <a:prstClr val="white"/>
                </a:solidFill>
                <a:cs typeface="Arial"/>
              </a:rPr>
              <a:t>need next year.</a:t>
            </a:r>
          </a:p>
        </p:txBody>
      </p:sp>
      <p:sp>
        <p:nvSpPr>
          <p:cNvPr id="539" name="Freeform: Shape 538">
            <a:extLst>
              <a:ext uri="{FF2B5EF4-FFF2-40B4-BE49-F238E27FC236}">
                <a16:creationId xmlns="" xmlns:a16="http://schemas.microsoft.com/office/drawing/2014/main" id="{37D05AEA-8224-48AB-B4BC-36AF051E4317}"/>
              </a:ext>
            </a:extLst>
          </p:cNvPr>
          <p:cNvSpPr/>
          <p:nvPr/>
        </p:nvSpPr>
        <p:spPr>
          <a:xfrm>
            <a:off x="1290065" y="1803983"/>
            <a:ext cx="1519237" cy="962058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40" name="Straight Connector 539">
            <a:extLst>
              <a:ext uri="{FF2B5EF4-FFF2-40B4-BE49-F238E27FC236}">
                <a16:creationId xmlns="" xmlns:a16="http://schemas.microsoft.com/office/drawing/2014/main" id="{F99F33D2-94E2-46F3-BE2C-7B842010750D}"/>
              </a:ext>
            </a:extLst>
          </p:cNvPr>
          <p:cNvCxnSpPr>
            <a:cxnSpLocks/>
            <a:stCxn id="539" idx="19"/>
            <a:endCxn id="541" idx="2"/>
          </p:cNvCxnSpPr>
          <p:nvPr/>
        </p:nvCxnSpPr>
        <p:spPr>
          <a:xfrm flipH="1" flipV="1">
            <a:off x="1158854" y="2173544"/>
            <a:ext cx="333585" cy="4808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41" name="Oval 26">
            <a:extLst>
              <a:ext uri="{FF2B5EF4-FFF2-40B4-BE49-F238E27FC236}">
                <a16:creationId xmlns="" xmlns:a16="http://schemas.microsoft.com/office/drawing/2014/main" id="{C7CDC470-696E-4FCB-AE87-6F80CD090EC6}"/>
              </a:ext>
            </a:extLst>
          </p:cNvPr>
          <p:cNvSpPr/>
          <p:nvPr/>
        </p:nvSpPr>
        <p:spPr>
          <a:xfrm>
            <a:off x="1027643" y="2173544"/>
            <a:ext cx="131211" cy="262421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42" name="Straight Connector 541">
            <a:extLst>
              <a:ext uri="{FF2B5EF4-FFF2-40B4-BE49-F238E27FC236}">
                <a16:creationId xmlns="" xmlns:a16="http://schemas.microsoft.com/office/drawing/2014/main" id="{A048B88E-06D5-40BA-ACF8-991BF912309E}"/>
              </a:ext>
            </a:extLst>
          </p:cNvPr>
          <p:cNvCxnSpPr>
            <a:cxnSpLocks/>
          </p:cNvCxnSpPr>
          <p:nvPr/>
        </p:nvCxnSpPr>
        <p:spPr>
          <a:xfrm flipH="1">
            <a:off x="1158854" y="2435965"/>
            <a:ext cx="1650448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543" name="Straight Connector 542">
            <a:extLst>
              <a:ext uri="{FF2B5EF4-FFF2-40B4-BE49-F238E27FC236}">
                <a16:creationId xmlns="" xmlns:a16="http://schemas.microsoft.com/office/drawing/2014/main" id="{216FD62A-2D8B-4093-94BE-76AC07D14524}"/>
              </a:ext>
            </a:extLst>
          </p:cNvPr>
          <p:cNvCxnSpPr>
            <a:cxnSpLocks/>
          </p:cNvCxnSpPr>
          <p:nvPr/>
        </p:nvCxnSpPr>
        <p:spPr>
          <a:xfrm flipH="1">
            <a:off x="2504800" y="2170113"/>
            <a:ext cx="970671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  <a:head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38528899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5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3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"/>
                                        <p:tgtEl>
                                          <p:spTgt spid="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59259E-6 L 0.03681 -2.59259E-6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4.93827E-6 L 1.11111E-6 0.04352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7.40741E-7 L 1.11111E-6 0.04352 " pathEditMode="relative" rAng="0" ptsTypes="AA">
                                      <p:cBhvr>
                                        <p:cTn id="40" dur="500" spd="-100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9" grpId="0"/>
      <p:bldP spid="529" grpId="1"/>
      <p:bldP spid="8" grpId="0" build="p"/>
      <p:bldP spid="8" grpId="1" build="p"/>
      <p:bldP spid="539" grpId="0" animBg="1"/>
      <p:bldP spid="54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rgbClr val="40A1F8"/>
            </a:gs>
            <a:gs pos="20000">
              <a:srgbClr val="3B7DEE"/>
            </a:gs>
            <a:gs pos="100000">
              <a:srgbClr val="5143F5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8"/>
          <p:cNvSpPr txBox="1">
            <a:spLocks/>
          </p:cNvSpPr>
          <p:nvPr/>
        </p:nvSpPr>
        <p:spPr>
          <a:xfrm>
            <a:off x="336789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Splitting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Monoliths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337946" y="2721371"/>
            <a:ext cx="79759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Ten</a:t>
            </a:r>
          </a:p>
        </p:txBody>
      </p:sp>
      <p:sp>
        <p:nvSpPr>
          <p:cNvPr id="9" name="shadow_left"/>
          <p:cNvSpPr/>
          <p:nvPr/>
        </p:nvSpPr>
        <p:spPr>
          <a:xfrm flipV="1">
            <a:off x="4041428" y="638583"/>
            <a:ext cx="2135790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4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hadow_right"/>
          <p:cNvSpPr/>
          <p:nvPr/>
        </p:nvSpPr>
        <p:spPr>
          <a:xfrm flipH="1" flipV="1">
            <a:off x="5907723" y="616046"/>
            <a:ext cx="2160047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4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broken_left"/>
          <p:cNvSpPr/>
          <p:nvPr/>
        </p:nvSpPr>
        <p:spPr>
          <a:xfrm flipV="1">
            <a:off x="4318600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100000">
                <a:srgbClr val="3E8EF3"/>
              </a:gs>
              <a:gs pos="0">
                <a:srgbClr val="475FF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broken_right"/>
          <p:cNvSpPr/>
          <p:nvPr/>
        </p:nvSpPr>
        <p:spPr>
          <a:xfrm flipH="1" flipV="1">
            <a:off x="6149574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100000">
                <a:srgbClr val="3E8EF3"/>
              </a:gs>
              <a:gs pos="0">
                <a:srgbClr val="475FF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Reveal_bottom"/>
          <p:cNvSpPr/>
          <p:nvPr/>
        </p:nvSpPr>
        <p:spPr>
          <a:xfrm>
            <a:off x="4371703" y="2563385"/>
            <a:ext cx="3579223" cy="1851878"/>
          </a:xfrm>
          <a:custGeom>
            <a:avLst/>
            <a:gdLst>
              <a:gd name="connsiteX0" fmla="*/ 308556 w 3700669"/>
              <a:gd name="connsiteY0" fmla="*/ 0 h 1851337"/>
              <a:gd name="connsiteX1" fmla="*/ 3392113 w 3700669"/>
              <a:gd name="connsiteY1" fmla="*/ 0 h 1851337"/>
              <a:gd name="connsiteX2" fmla="*/ 3700669 w 3700669"/>
              <a:gd name="connsiteY2" fmla="*/ 617112 h 1851337"/>
              <a:gd name="connsiteX3" fmla="*/ 3392113 w 3700669"/>
              <a:gd name="connsiteY3" fmla="*/ 1234225 h 1851337"/>
              <a:gd name="connsiteX4" fmla="*/ 2601775 w 3700669"/>
              <a:gd name="connsiteY4" fmla="*/ 1234225 h 1851337"/>
              <a:gd name="connsiteX5" fmla="*/ 2293220 w 3700669"/>
              <a:gd name="connsiteY5" fmla="*/ 1851337 h 1851337"/>
              <a:gd name="connsiteX6" fmla="*/ 2262809 w 3700669"/>
              <a:gd name="connsiteY6" fmla="*/ 1851337 h 1851337"/>
              <a:gd name="connsiteX7" fmla="*/ 1851990 w 3700669"/>
              <a:gd name="connsiteY7" fmla="*/ 1851337 h 1851337"/>
              <a:gd name="connsiteX8" fmla="*/ 1848679 w 3700669"/>
              <a:gd name="connsiteY8" fmla="*/ 1851337 h 1851337"/>
              <a:gd name="connsiteX9" fmla="*/ 1586948 w 3700669"/>
              <a:gd name="connsiteY9" fmla="*/ 1851337 h 1851337"/>
              <a:gd name="connsiteX10" fmla="*/ 1407449 w 3700669"/>
              <a:gd name="connsiteY10" fmla="*/ 1851337 h 1851337"/>
              <a:gd name="connsiteX11" fmla="*/ 1098894 w 3700669"/>
              <a:gd name="connsiteY11" fmla="*/ 1234225 h 1851337"/>
              <a:gd name="connsiteX12" fmla="*/ 308556 w 3700669"/>
              <a:gd name="connsiteY12" fmla="*/ 1234225 h 1851337"/>
              <a:gd name="connsiteX13" fmla="*/ 0 w 3700669"/>
              <a:gd name="connsiteY13" fmla="*/ 617112 h 1851337"/>
              <a:gd name="connsiteX14" fmla="*/ 308556 w 3700669"/>
              <a:gd name="connsiteY14" fmla="*/ 0 h 1851337"/>
              <a:gd name="connsiteX0" fmla="*/ 308556 w 3700669"/>
              <a:gd name="connsiteY0" fmla="*/ 0 h 1856590"/>
              <a:gd name="connsiteX1" fmla="*/ 3392113 w 3700669"/>
              <a:gd name="connsiteY1" fmla="*/ 0 h 1856590"/>
              <a:gd name="connsiteX2" fmla="*/ 3700669 w 3700669"/>
              <a:gd name="connsiteY2" fmla="*/ 617112 h 1856590"/>
              <a:gd name="connsiteX3" fmla="*/ 3392113 w 3700669"/>
              <a:gd name="connsiteY3" fmla="*/ 1234225 h 1856590"/>
              <a:gd name="connsiteX4" fmla="*/ 2601775 w 3700669"/>
              <a:gd name="connsiteY4" fmla="*/ 1234225 h 1856590"/>
              <a:gd name="connsiteX5" fmla="*/ 2293220 w 3700669"/>
              <a:gd name="connsiteY5" fmla="*/ 1851337 h 1856590"/>
              <a:gd name="connsiteX6" fmla="*/ 2262809 w 3700669"/>
              <a:gd name="connsiteY6" fmla="*/ 1851337 h 1856590"/>
              <a:gd name="connsiteX7" fmla="*/ 1851990 w 3700669"/>
              <a:gd name="connsiteY7" fmla="*/ 1851337 h 1856590"/>
              <a:gd name="connsiteX8" fmla="*/ 1848679 w 3700669"/>
              <a:gd name="connsiteY8" fmla="*/ 1856590 h 1856590"/>
              <a:gd name="connsiteX9" fmla="*/ 1586948 w 3700669"/>
              <a:gd name="connsiteY9" fmla="*/ 1851337 h 1856590"/>
              <a:gd name="connsiteX10" fmla="*/ 1407449 w 3700669"/>
              <a:gd name="connsiteY10" fmla="*/ 1851337 h 1856590"/>
              <a:gd name="connsiteX11" fmla="*/ 1098894 w 3700669"/>
              <a:gd name="connsiteY11" fmla="*/ 1234225 h 1856590"/>
              <a:gd name="connsiteX12" fmla="*/ 308556 w 3700669"/>
              <a:gd name="connsiteY12" fmla="*/ 1234225 h 1856590"/>
              <a:gd name="connsiteX13" fmla="*/ 0 w 3700669"/>
              <a:gd name="connsiteY13" fmla="*/ 617112 h 1856590"/>
              <a:gd name="connsiteX14" fmla="*/ 308556 w 3700669"/>
              <a:gd name="connsiteY14" fmla="*/ 0 h 1856590"/>
              <a:gd name="connsiteX0" fmla="*/ 308556 w 3700669"/>
              <a:gd name="connsiteY0" fmla="*/ 0 h 2103502"/>
              <a:gd name="connsiteX1" fmla="*/ 3392113 w 3700669"/>
              <a:gd name="connsiteY1" fmla="*/ 0 h 2103502"/>
              <a:gd name="connsiteX2" fmla="*/ 3700669 w 3700669"/>
              <a:gd name="connsiteY2" fmla="*/ 617112 h 2103502"/>
              <a:gd name="connsiteX3" fmla="*/ 3392113 w 3700669"/>
              <a:gd name="connsiteY3" fmla="*/ 1234225 h 2103502"/>
              <a:gd name="connsiteX4" fmla="*/ 2601775 w 3700669"/>
              <a:gd name="connsiteY4" fmla="*/ 1234225 h 2103502"/>
              <a:gd name="connsiteX5" fmla="*/ 2293220 w 3700669"/>
              <a:gd name="connsiteY5" fmla="*/ 1851337 h 2103502"/>
              <a:gd name="connsiteX6" fmla="*/ 2262809 w 3700669"/>
              <a:gd name="connsiteY6" fmla="*/ 1851337 h 2103502"/>
              <a:gd name="connsiteX7" fmla="*/ 1851990 w 3700669"/>
              <a:gd name="connsiteY7" fmla="*/ 1851337 h 2103502"/>
              <a:gd name="connsiteX8" fmla="*/ 1835449 w 3700669"/>
              <a:gd name="connsiteY8" fmla="*/ 2103502 h 2103502"/>
              <a:gd name="connsiteX9" fmla="*/ 1586948 w 3700669"/>
              <a:gd name="connsiteY9" fmla="*/ 1851337 h 2103502"/>
              <a:gd name="connsiteX10" fmla="*/ 1407449 w 3700669"/>
              <a:gd name="connsiteY10" fmla="*/ 1851337 h 2103502"/>
              <a:gd name="connsiteX11" fmla="*/ 1098894 w 3700669"/>
              <a:gd name="connsiteY11" fmla="*/ 1234225 h 2103502"/>
              <a:gd name="connsiteX12" fmla="*/ 308556 w 3700669"/>
              <a:gd name="connsiteY12" fmla="*/ 1234225 h 2103502"/>
              <a:gd name="connsiteX13" fmla="*/ 0 w 3700669"/>
              <a:gd name="connsiteY13" fmla="*/ 617112 h 2103502"/>
              <a:gd name="connsiteX14" fmla="*/ 308556 w 3700669"/>
              <a:gd name="connsiteY14" fmla="*/ 0 h 2103502"/>
              <a:gd name="connsiteX0" fmla="*/ 308556 w 3700669"/>
              <a:gd name="connsiteY0" fmla="*/ 0 h 2103502"/>
              <a:gd name="connsiteX1" fmla="*/ 3392113 w 3700669"/>
              <a:gd name="connsiteY1" fmla="*/ 0 h 2103502"/>
              <a:gd name="connsiteX2" fmla="*/ 3700669 w 3700669"/>
              <a:gd name="connsiteY2" fmla="*/ 617112 h 2103502"/>
              <a:gd name="connsiteX3" fmla="*/ 3392113 w 3700669"/>
              <a:gd name="connsiteY3" fmla="*/ 1234225 h 2103502"/>
              <a:gd name="connsiteX4" fmla="*/ 2601775 w 3700669"/>
              <a:gd name="connsiteY4" fmla="*/ 1234225 h 2103502"/>
              <a:gd name="connsiteX5" fmla="*/ 2293220 w 3700669"/>
              <a:gd name="connsiteY5" fmla="*/ 1851337 h 2103502"/>
              <a:gd name="connsiteX6" fmla="*/ 2262809 w 3700669"/>
              <a:gd name="connsiteY6" fmla="*/ 1851337 h 2103502"/>
              <a:gd name="connsiteX7" fmla="*/ 1851990 w 3700669"/>
              <a:gd name="connsiteY7" fmla="*/ 1853964 h 2103502"/>
              <a:gd name="connsiteX8" fmla="*/ 1835449 w 3700669"/>
              <a:gd name="connsiteY8" fmla="*/ 2103502 h 2103502"/>
              <a:gd name="connsiteX9" fmla="*/ 1586948 w 3700669"/>
              <a:gd name="connsiteY9" fmla="*/ 1851337 h 2103502"/>
              <a:gd name="connsiteX10" fmla="*/ 1407449 w 3700669"/>
              <a:gd name="connsiteY10" fmla="*/ 1851337 h 2103502"/>
              <a:gd name="connsiteX11" fmla="*/ 1098894 w 3700669"/>
              <a:gd name="connsiteY11" fmla="*/ 1234225 h 2103502"/>
              <a:gd name="connsiteX12" fmla="*/ 308556 w 3700669"/>
              <a:gd name="connsiteY12" fmla="*/ 1234225 h 2103502"/>
              <a:gd name="connsiteX13" fmla="*/ 0 w 3700669"/>
              <a:gd name="connsiteY13" fmla="*/ 617112 h 2103502"/>
              <a:gd name="connsiteX14" fmla="*/ 308556 w 3700669"/>
              <a:gd name="connsiteY14" fmla="*/ 0 h 2103502"/>
              <a:gd name="connsiteX0" fmla="*/ 308556 w 3700669"/>
              <a:gd name="connsiteY0" fmla="*/ 0 h 2103502"/>
              <a:gd name="connsiteX1" fmla="*/ 3392113 w 3700669"/>
              <a:gd name="connsiteY1" fmla="*/ 0 h 2103502"/>
              <a:gd name="connsiteX2" fmla="*/ 3700669 w 3700669"/>
              <a:gd name="connsiteY2" fmla="*/ 617112 h 2103502"/>
              <a:gd name="connsiteX3" fmla="*/ 3392113 w 3700669"/>
              <a:gd name="connsiteY3" fmla="*/ 1234225 h 2103502"/>
              <a:gd name="connsiteX4" fmla="*/ 2601775 w 3700669"/>
              <a:gd name="connsiteY4" fmla="*/ 1234225 h 2103502"/>
              <a:gd name="connsiteX5" fmla="*/ 2293220 w 3700669"/>
              <a:gd name="connsiteY5" fmla="*/ 1851337 h 2103502"/>
              <a:gd name="connsiteX6" fmla="*/ 2262809 w 3700669"/>
              <a:gd name="connsiteY6" fmla="*/ 1851337 h 2103502"/>
              <a:gd name="connsiteX7" fmla="*/ 1849343 w 3700669"/>
              <a:gd name="connsiteY7" fmla="*/ 1856590 h 2103502"/>
              <a:gd name="connsiteX8" fmla="*/ 1835449 w 3700669"/>
              <a:gd name="connsiteY8" fmla="*/ 2103502 h 2103502"/>
              <a:gd name="connsiteX9" fmla="*/ 1586948 w 3700669"/>
              <a:gd name="connsiteY9" fmla="*/ 1851337 h 2103502"/>
              <a:gd name="connsiteX10" fmla="*/ 1407449 w 3700669"/>
              <a:gd name="connsiteY10" fmla="*/ 1851337 h 2103502"/>
              <a:gd name="connsiteX11" fmla="*/ 1098894 w 3700669"/>
              <a:gd name="connsiteY11" fmla="*/ 1234225 h 2103502"/>
              <a:gd name="connsiteX12" fmla="*/ 308556 w 3700669"/>
              <a:gd name="connsiteY12" fmla="*/ 1234225 h 2103502"/>
              <a:gd name="connsiteX13" fmla="*/ 0 w 3700669"/>
              <a:gd name="connsiteY13" fmla="*/ 617112 h 2103502"/>
              <a:gd name="connsiteX14" fmla="*/ 308556 w 3700669"/>
              <a:gd name="connsiteY14" fmla="*/ 0 h 2103502"/>
              <a:gd name="connsiteX0" fmla="*/ 308556 w 3700669"/>
              <a:gd name="connsiteY0" fmla="*/ 0 h 1856590"/>
              <a:gd name="connsiteX1" fmla="*/ 3392113 w 3700669"/>
              <a:gd name="connsiteY1" fmla="*/ 0 h 1856590"/>
              <a:gd name="connsiteX2" fmla="*/ 3700669 w 3700669"/>
              <a:gd name="connsiteY2" fmla="*/ 617112 h 1856590"/>
              <a:gd name="connsiteX3" fmla="*/ 3392113 w 3700669"/>
              <a:gd name="connsiteY3" fmla="*/ 1234225 h 1856590"/>
              <a:gd name="connsiteX4" fmla="*/ 2601775 w 3700669"/>
              <a:gd name="connsiteY4" fmla="*/ 1234225 h 1856590"/>
              <a:gd name="connsiteX5" fmla="*/ 2293220 w 3700669"/>
              <a:gd name="connsiteY5" fmla="*/ 1851337 h 1856590"/>
              <a:gd name="connsiteX6" fmla="*/ 2262809 w 3700669"/>
              <a:gd name="connsiteY6" fmla="*/ 1851337 h 1856590"/>
              <a:gd name="connsiteX7" fmla="*/ 1849343 w 3700669"/>
              <a:gd name="connsiteY7" fmla="*/ 1856590 h 1856590"/>
              <a:gd name="connsiteX8" fmla="*/ 1930703 w 3700669"/>
              <a:gd name="connsiteY8" fmla="*/ 1856589 h 1856590"/>
              <a:gd name="connsiteX9" fmla="*/ 1586948 w 3700669"/>
              <a:gd name="connsiteY9" fmla="*/ 1851337 h 1856590"/>
              <a:gd name="connsiteX10" fmla="*/ 1407449 w 3700669"/>
              <a:gd name="connsiteY10" fmla="*/ 1851337 h 1856590"/>
              <a:gd name="connsiteX11" fmla="*/ 1098894 w 3700669"/>
              <a:gd name="connsiteY11" fmla="*/ 1234225 h 1856590"/>
              <a:gd name="connsiteX12" fmla="*/ 308556 w 3700669"/>
              <a:gd name="connsiteY12" fmla="*/ 1234225 h 1856590"/>
              <a:gd name="connsiteX13" fmla="*/ 0 w 3700669"/>
              <a:gd name="connsiteY13" fmla="*/ 617112 h 1856590"/>
              <a:gd name="connsiteX14" fmla="*/ 308556 w 3700669"/>
              <a:gd name="connsiteY14" fmla="*/ 0 h 1856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00669" h="1856590">
                <a:moveTo>
                  <a:pt x="308556" y="0"/>
                </a:moveTo>
                <a:lnTo>
                  <a:pt x="3392113" y="0"/>
                </a:lnTo>
                <a:lnTo>
                  <a:pt x="3700669" y="617112"/>
                </a:lnTo>
                <a:lnTo>
                  <a:pt x="3392113" y="1234225"/>
                </a:lnTo>
                <a:lnTo>
                  <a:pt x="2601775" y="1234225"/>
                </a:lnTo>
                <a:lnTo>
                  <a:pt x="2293220" y="1851337"/>
                </a:lnTo>
                <a:lnTo>
                  <a:pt x="2262809" y="1851337"/>
                </a:lnTo>
                <a:lnTo>
                  <a:pt x="1849343" y="1856590"/>
                </a:lnTo>
                <a:lnTo>
                  <a:pt x="1930703" y="1856589"/>
                </a:lnTo>
                <a:lnTo>
                  <a:pt x="1586948" y="1851337"/>
                </a:lnTo>
                <a:lnTo>
                  <a:pt x="1407449" y="1851337"/>
                </a:lnTo>
                <a:lnTo>
                  <a:pt x="1098894" y="1234225"/>
                </a:lnTo>
                <a:lnTo>
                  <a:pt x="308556" y="1234225"/>
                </a:lnTo>
                <a:lnTo>
                  <a:pt x="0" y="617112"/>
                </a:lnTo>
                <a:lnTo>
                  <a:pt x="308556" y="0"/>
                </a:lnTo>
                <a:close/>
              </a:path>
            </a:pathLst>
          </a:custGeom>
          <a:gradFill>
            <a:gsLst>
              <a:gs pos="1961">
                <a:srgbClr val="4582F3"/>
              </a:gs>
              <a:gs pos="100000">
                <a:srgbClr val="4760F2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reveal_top"/>
          <p:cNvSpPr/>
          <p:nvPr/>
        </p:nvSpPr>
        <p:spPr>
          <a:xfrm>
            <a:off x="4397826" y="726661"/>
            <a:ext cx="3526972" cy="1842833"/>
          </a:xfrm>
          <a:custGeom>
            <a:avLst/>
            <a:gdLst>
              <a:gd name="connsiteX0" fmla="*/ 1407449 w 3700669"/>
              <a:gd name="connsiteY0" fmla="*/ 0 h 1851337"/>
              <a:gd name="connsiteX1" fmla="*/ 1586948 w 3700669"/>
              <a:gd name="connsiteY1" fmla="*/ 0 h 1851337"/>
              <a:gd name="connsiteX2" fmla="*/ 1848679 w 3700669"/>
              <a:gd name="connsiteY2" fmla="*/ 0 h 1851337"/>
              <a:gd name="connsiteX3" fmla="*/ 1851990 w 3700669"/>
              <a:gd name="connsiteY3" fmla="*/ 0 h 1851337"/>
              <a:gd name="connsiteX4" fmla="*/ 2293220 w 3700669"/>
              <a:gd name="connsiteY4" fmla="*/ 0 h 1851337"/>
              <a:gd name="connsiteX5" fmla="*/ 2601776 w 3700669"/>
              <a:gd name="connsiteY5" fmla="*/ 617112 h 1851337"/>
              <a:gd name="connsiteX6" fmla="*/ 3392113 w 3700669"/>
              <a:gd name="connsiteY6" fmla="*/ 617112 h 1851337"/>
              <a:gd name="connsiteX7" fmla="*/ 3700669 w 3700669"/>
              <a:gd name="connsiteY7" fmla="*/ 1234224 h 1851337"/>
              <a:gd name="connsiteX8" fmla="*/ 3392113 w 3700669"/>
              <a:gd name="connsiteY8" fmla="*/ 1851337 h 1851337"/>
              <a:gd name="connsiteX9" fmla="*/ 308556 w 3700669"/>
              <a:gd name="connsiteY9" fmla="*/ 1851337 h 1851337"/>
              <a:gd name="connsiteX10" fmla="*/ 0 w 3700669"/>
              <a:gd name="connsiteY10" fmla="*/ 1234224 h 1851337"/>
              <a:gd name="connsiteX11" fmla="*/ 308556 w 3700669"/>
              <a:gd name="connsiteY11" fmla="*/ 617112 h 1851337"/>
              <a:gd name="connsiteX12" fmla="*/ 1098893 w 3700669"/>
              <a:gd name="connsiteY12" fmla="*/ 617112 h 1851337"/>
              <a:gd name="connsiteX13" fmla="*/ 1407449 w 3700669"/>
              <a:gd name="connsiteY13" fmla="*/ 0 h 1851337"/>
              <a:gd name="connsiteX0" fmla="*/ 1407449 w 3700669"/>
              <a:gd name="connsiteY0" fmla="*/ 9686 h 1861023"/>
              <a:gd name="connsiteX1" fmla="*/ 1586948 w 3700669"/>
              <a:gd name="connsiteY1" fmla="*/ 9686 h 1861023"/>
              <a:gd name="connsiteX2" fmla="*/ 1848679 w 3700669"/>
              <a:gd name="connsiteY2" fmla="*/ 9686 h 1861023"/>
              <a:gd name="connsiteX3" fmla="*/ 1855346 w 3700669"/>
              <a:gd name="connsiteY3" fmla="*/ 0 h 1861023"/>
              <a:gd name="connsiteX4" fmla="*/ 2293220 w 3700669"/>
              <a:gd name="connsiteY4" fmla="*/ 9686 h 1861023"/>
              <a:gd name="connsiteX5" fmla="*/ 2601776 w 3700669"/>
              <a:gd name="connsiteY5" fmla="*/ 626798 h 1861023"/>
              <a:gd name="connsiteX6" fmla="*/ 3392113 w 3700669"/>
              <a:gd name="connsiteY6" fmla="*/ 626798 h 1861023"/>
              <a:gd name="connsiteX7" fmla="*/ 3700669 w 3700669"/>
              <a:gd name="connsiteY7" fmla="*/ 1243910 h 1861023"/>
              <a:gd name="connsiteX8" fmla="*/ 3392113 w 3700669"/>
              <a:gd name="connsiteY8" fmla="*/ 1861023 h 1861023"/>
              <a:gd name="connsiteX9" fmla="*/ 308556 w 3700669"/>
              <a:gd name="connsiteY9" fmla="*/ 1861023 h 1861023"/>
              <a:gd name="connsiteX10" fmla="*/ 0 w 3700669"/>
              <a:gd name="connsiteY10" fmla="*/ 1243910 h 1861023"/>
              <a:gd name="connsiteX11" fmla="*/ 308556 w 3700669"/>
              <a:gd name="connsiteY11" fmla="*/ 626798 h 1861023"/>
              <a:gd name="connsiteX12" fmla="*/ 1098893 w 3700669"/>
              <a:gd name="connsiteY12" fmla="*/ 626798 h 1861023"/>
              <a:gd name="connsiteX13" fmla="*/ 1407449 w 3700669"/>
              <a:gd name="connsiteY13" fmla="*/ 9686 h 1861023"/>
              <a:gd name="connsiteX0" fmla="*/ 1407449 w 3700669"/>
              <a:gd name="connsiteY0" fmla="*/ 9687 h 1861024"/>
              <a:gd name="connsiteX1" fmla="*/ 1586948 w 3700669"/>
              <a:gd name="connsiteY1" fmla="*/ 9687 h 1861024"/>
              <a:gd name="connsiteX2" fmla="*/ 1848679 w 3700669"/>
              <a:gd name="connsiteY2" fmla="*/ 0 h 1861024"/>
              <a:gd name="connsiteX3" fmla="*/ 1855346 w 3700669"/>
              <a:gd name="connsiteY3" fmla="*/ 1 h 1861024"/>
              <a:gd name="connsiteX4" fmla="*/ 2293220 w 3700669"/>
              <a:gd name="connsiteY4" fmla="*/ 9687 h 1861024"/>
              <a:gd name="connsiteX5" fmla="*/ 2601776 w 3700669"/>
              <a:gd name="connsiteY5" fmla="*/ 626799 h 1861024"/>
              <a:gd name="connsiteX6" fmla="*/ 3392113 w 3700669"/>
              <a:gd name="connsiteY6" fmla="*/ 626799 h 1861024"/>
              <a:gd name="connsiteX7" fmla="*/ 3700669 w 3700669"/>
              <a:gd name="connsiteY7" fmla="*/ 1243911 h 1861024"/>
              <a:gd name="connsiteX8" fmla="*/ 3392113 w 3700669"/>
              <a:gd name="connsiteY8" fmla="*/ 1861024 h 1861024"/>
              <a:gd name="connsiteX9" fmla="*/ 308556 w 3700669"/>
              <a:gd name="connsiteY9" fmla="*/ 1861024 h 1861024"/>
              <a:gd name="connsiteX10" fmla="*/ 0 w 3700669"/>
              <a:gd name="connsiteY10" fmla="*/ 1243911 h 1861024"/>
              <a:gd name="connsiteX11" fmla="*/ 308556 w 3700669"/>
              <a:gd name="connsiteY11" fmla="*/ 626799 h 1861024"/>
              <a:gd name="connsiteX12" fmla="*/ 1098893 w 3700669"/>
              <a:gd name="connsiteY12" fmla="*/ 626799 h 1861024"/>
              <a:gd name="connsiteX13" fmla="*/ 1407449 w 3700669"/>
              <a:gd name="connsiteY13" fmla="*/ 9687 h 18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00669" h="1861024">
                <a:moveTo>
                  <a:pt x="1407449" y="9687"/>
                </a:moveTo>
                <a:lnTo>
                  <a:pt x="1586948" y="9687"/>
                </a:lnTo>
                <a:lnTo>
                  <a:pt x="1848679" y="0"/>
                </a:lnTo>
                <a:lnTo>
                  <a:pt x="1855346" y="1"/>
                </a:lnTo>
                <a:lnTo>
                  <a:pt x="2293220" y="9687"/>
                </a:lnTo>
                <a:lnTo>
                  <a:pt x="2601776" y="626799"/>
                </a:lnTo>
                <a:lnTo>
                  <a:pt x="3392113" y="626799"/>
                </a:lnTo>
                <a:lnTo>
                  <a:pt x="3700669" y="1243911"/>
                </a:lnTo>
                <a:lnTo>
                  <a:pt x="3392113" y="1861024"/>
                </a:lnTo>
                <a:lnTo>
                  <a:pt x="308556" y="1861024"/>
                </a:lnTo>
                <a:lnTo>
                  <a:pt x="0" y="1243911"/>
                </a:lnTo>
                <a:lnTo>
                  <a:pt x="308556" y="626799"/>
                </a:lnTo>
                <a:lnTo>
                  <a:pt x="1098893" y="626799"/>
                </a:lnTo>
                <a:lnTo>
                  <a:pt x="1407449" y="9687"/>
                </a:lnTo>
                <a:close/>
              </a:path>
            </a:pathLst>
          </a:custGeom>
          <a:gradFill>
            <a:gsLst>
              <a:gs pos="1961">
                <a:srgbClr val="3E8EF3"/>
              </a:gs>
              <a:gs pos="100000">
                <a:srgbClr val="4582F3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029632" y="2721371"/>
            <a:ext cx="192924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Years Ago</a:t>
            </a:r>
          </a:p>
        </p:txBody>
      </p:sp>
      <p:sp>
        <p:nvSpPr>
          <p:cNvPr id="16" name="Freeform: Shape 15"/>
          <p:cNvSpPr/>
          <p:nvPr/>
        </p:nvSpPr>
        <p:spPr>
          <a:xfrm flipV="1">
            <a:off x="4318600" y="713129"/>
            <a:ext cx="3679653" cy="3702674"/>
          </a:xfrm>
          <a:custGeom>
            <a:avLst/>
            <a:gdLst>
              <a:gd name="connsiteX0" fmla="*/ 1407449 w 3679653"/>
              <a:gd name="connsiteY0" fmla="*/ 3702674 h 3702674"/>
              <a:gd name="connsiteX1" fmla="*/ 1830974 w 3679653"/>
              <a:gd name="connsiteY1" fmla="*/ 3702674 h 3702674"/>
              <a:gd name="connsiteX2" fmla="*/ 1848679 w 3679653"/>
              <a:gd name="connsiteY2" fmla="*/ 3702674 h 3702674"/>
              <a:gd name="connsiteX3" fmla="*/ 2272204 w 3679653"/>
              <a:gd name="connsiteY3" fmla="*/ 3702674 h 3702674"/>
              <a:gd name="connsiteX4" fmla="*/ 2580760 w 3679653"/>
              <a:gd name="connsiteY4" fmla="*/ 3085562 h 3702674"/>
              <a:gd name="connsiteX5" fmla="*/ 3371097 w 3679653"/>
              <a:gd name="connsiteY5" fmla="*/ 3085562 h 3702674"/>
              <a:gd name="connsiteX6" fmla="*/ 3679653 w 3679653"/>
              <a:gd name="connsiteY6" fmla="*/ 2468450 h 3702674"/>
              <a:gd name="connsiteX7" fmla="*/ 3371097 w 3679653"/>
              <a:gd name="connsiteY7" fmla="*/ 1851337 h 3702674"/>
              <a:gd name="connsiteX8" fmla="*/ 3679653 w 3679653"/>
              <a:gd name="connsiteY8" fmla="*/ 1234225 h 3702674"/>
              <a:gd name="connsiteX9" fmla="*/ 3371097 w 3679653"/>
              <a:gd name="connsiteY9" fmla="*/ 617112 h 3702674"/>
              <a:gd name="connsiteX10" fmla="*/ 2580759 w 3679653"/>
              <a:gd name="connsiteY10" fmla="*/ 617112 h 3702674"/>
              <a:gd name="connsiteX11" fmla="*/ 2272204 w 3679653"/>
              <a:gd name="connsiteY11" fmla="*/ 0 h 3702674"/>
              <a:gd name="connsiteX12" fmla="*/ 1848679 w 3679653"/>
              <a:gd name="connsiteY12" fmla="*/ 0 h 3702674"/>
              <a:gd name="connsiteX13" fmla="*/ 1830974 w 3679653"/>
              <a:gd name="connsiteY13" fmla="*/ 0 h 3702674"/>
              <a:gd name="connsiteX14" fmla="*/ 1407449 w 3679653"/>
              <a:gd name="connsiteY14" fmla="*/ 0 h 3702674"/>
              <a:gd name="connsiteX15" fmla="*/ 1098894 w 3679653"/>
              <a:gd name="connsiteY15" fmla="*/ 617112 h 3702674"/>
              <a:gd name="connsiteX16" fmla="*/ 308556 w 3679653"/>
              <a:gd name="connsiteY16" fmla="*/ 617112 h 3702674"/>
              <a:gd name="connsiteX17" fmla="*/ 0 w 3679653"/>
              <a:gd name="connsiteY17" fmla="*/ 1234225 h 3702674"/>
              <a:gd name="connsiteX18" fmla="*/ 308556 w 3679653"/>
              <a:gd name="connsiteY18" fmla="*/ 1851337 h 3702674"/>
              <a:gd name="connsiteX19" fmla="*/ 0 w 3679653"/>
              <a:gd name="connsiteY19" fmla="*/ 2468450 h 3702674"/>
              <a:gd name="connsiteX20" fmla="*/ 308556 w 3679653"/>
              <a:gd name="connsiteY20" fmla="*/ 3085562 h 3702674"/>
              <a:gd name="connsiteX21" fmla="*/ 1098893 w 3679653"/>
              <a:gd name="connsiteY21" fmla="*/ 3085562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79653" h="3702674">
                <a:moveTo>
                  <a:pt x="1407449" y="3702674"/>
                </a:moveTo>
                <a:lnTo>
                  <a:pt x="1830974" y="3702674"/>
                </a:lnTo>
                <a:lnTo>
                  <a:pt x="1848679" y="3702674"/>
                </a:lnTo>
                <a:lnTo>
                  <a:pt x="2272204" y="3702674"/>
                </a:lnTo>
                <a:lnTo>
                  <a:pt x="2580760" y="3085562"/>
                </a:lnTo>
                <a:lnTo>
                  <a:pt x="3371097" y="3085562"/>
                </a:lnTo>
                <a:lnTo>
                  <a:pt x="3679653" y="2468450"/>
                </a:lnTo>
                <a:lnTo>
                  <a:pt x="3371097" y="1851337"/>
                </a:lnTo>
                <a:lnTo>
                  <a:pt x="3679653" y="1234225"/>
                </a:lnTo>
                <a:lnTo>
                  <a:pt x="3371097" y="617112"/>
                </a:lnTo>
                <a:lnTo>
                  <a:pt x="2580759" y="617112"/>
                </a:lnTo>
                <a:lnTo>
                  <a:pt x="2272204" y="0"/>
                </a:lnTo>
                <a:lnTo>
                  <a:pt x="1848679" y="0"/>
                </a:lnTo>
                <a:lnTo>
                  <a:pt x="1830974" y="0"/>
                </a:lnTo>
                <a:lnTo>
                  <a:pt x="1407449" y="0"/>
                </a:lnTo>
                <a:lnTo>
                  <a:pt x="1098894" y="617112"/>
                </a:lnTo>
                <a:lnTo>
                  <a:pt x="308556" y="617112"/>
                </a:lnTo>
                <a:lnTo>
                  <a:pt x="0" y="1234225"/>
                </a:lnTo>
                <a:lnTo>
                  <a:pt x="308556" y="1851337"/>
                </a:lnTo>
                <a:lnTo>
                  <a:pt x="0" y="2468450"/>
                </a:lnTo>
                <a:lnTo>
                  <a:pt x="308556" y="3085562"/>
                </a:lnTo>
                <a:lnTo>
                  <a:pt x="1098893" y="3085562"/>
                </a:lnTo>
                <a:close/>
              </a:path>
            </a:pathLst>
          </a:custGeom>
          <a:solidFill>
            <a:schemeClr val="tx1">
              <a:alpha val="10000"/>
            </a:schemeClr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0768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0">
        <p14:reveal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7284E-6 L 0.0368 1.7284E-6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02349E-6 -4.07626E-6 L 0.03676 -4.07626E-6 " pathEditMode="relative" rAng="0" ptsTypes="AA">
                                      <p:cBhvr>
                                        <p:cTn id="14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38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02349E-6 -4.07626E-6 L 0.03676 -4.07626E-6 " pathEditMode="relative" rAng="0" ptsTypes="AA">
                                      <p:cBhvr>
                                        <p:cTn id="19" dur="5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38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xit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2" presetClass="exit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6" presetClass="entr" presetSubtype="32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8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xit" presetSubtype="32" fill="hold" grpId="1" nodeType="withEffect">
                                  <p:stCondLst>
                                    <p:cond delay="153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0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830"/>
                            </p:stCondLst>
                            <p:childTnLst>
                              <p:par>
                                <p:cTn id="33" presetID="63" presetClass="path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11111E-6 3.20988E-6 L 0.08542 3.20988E-6 " pathEditMode="relative" rAng="0" ptsTypes="AA">
                                      <p:cBhvr>
                                        <p:cTn id="34" dur="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1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63" presetClass="path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88889E-6 3.20988E-6 L -0.1 3.20988E-6 " pathEditMode="relative" rAng="0" ptsTypes="AA">
                                      <p:cBhvr>
                                        <p:cTn id="36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63" presetClass="path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88889E-6 3.20988E-6 L -0.1 3.20988E-6 " pathEditMode="relative" rAng="0" ptsTypes="AA">
                                      <p:cBhvr>
                                        <p:cTn id="38" dur="7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0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3" presetClass="path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11111E-6 3.20988E-6 L 0.08542 3.20988E-6 " pathEditMode="relative" rAng="0" ptsTypes="AA">
                                      <p:cBhvr>
                                        <p:cTn id="40" dur="7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  <p:bldP spid="28" grpId="0"/>
      <p:bldP spid="28" grpId="1"/>
      <p:bldP spid="9" grpId="0" animBg="1"/>
      <p:bldP spid="5" grpId="0" animBg="1"/>
      <p:bldP spid="6" grpId="0" animBg="1"/>
      <p:bldP spid="7" grpId="0" animBg="1"/>
      <p:bldP spid="11" grpId="0" animBg="1"/>
      <p:bldP spid="12" grpId="0" animBg="1"/>
      <p:bldP spid="33" grpId="0"/>
      <p:bldP spid="33" grpId="1"/>
      <p:bldP spid="16" grpId="0" animBg="1"/>
      <p:bldP spid="16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rgbClr val="6B6C6B"/>
            </a:gs>
            <a:gs pos="21000">
              <a:srgbClr val="545554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="" xmlns:a16="http://schemas.microsoft.com/office/drawing/2014/main" id="{579A72E8-8F3B-49DF-99A5-F1B4684CD3C0}"/>
              </a:ext>
            </a:extLst>
          </p:cNvPr>
          <p:cNvGrpSpPr/>
          <p:nvPr/>
        </p:nvGrpSpPr>
        <p:grpSpPr>
          <a:xfrm>
            <a:off x="1794680" y="1702953"/>
            <a:ext cx="537660" cy="525164"/>
            <a:chOff x="2889522" y="2149398"/>
            <a:chExt cx="537660" cy="525164"/>
          </a:xfrm>
        </p:grpSpPr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1D715934-90A8-4CC3-9A78-F2F5B2392808}"/>
                </a:ext>
              </a:extLst>
            </p:cNvPr>
            <p:cNvSpPr/>
            <p:nvPr/>
          </p:nvSpPr>
          <p:spPr>
            <a:xfrm flipH="1" flipV="1">
              <a:off x="2889522" y="2149398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61" name="Picture 60">
              <a:extLst>
                <a:ext uri="{FF2B5EF4-FFF2-40B4-BE49-F238E27FC236}">
                  <a16:creationId xmlns="" xmlns:a16="http://schemas.microsoft.com/office/drawing/2014/main" id="{AC14FE76-D936-4D5C-A8A4-A201D248E6C9}"/>
                </a:ext>
              </a:extLst>
            </p:cNvPr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20466" y="2203482"/>
              <a:ext cx="281394" cy="281394"/>
            </a:xfrm>
            <a:prstGeom prst="rect">
              <a:avLst/>
            </a:prstGeom>
          </p:spPr>
        </p:pic>
      </p:grpSp>
      <p:cxnSp>
        <p:nvCxnSpPr>
          <p:cNvPr id="64" name="Straight Arrow Connector 63">
            <a:extLst>
              <a:ext uri="{FF2B5EF4-FFF2-40B4-BE49-F238E27FC236}">
                <a16:creationId xmlns="" xmlns:a16="http://schemas.microsoft.com/office/drawing/2014/main" id="{9F8F509A-E240-407E-BBFC-B7DE9B5FC1FB}"/>
              </a:ext>
            </a:extLst>
          </p:cNvPr>
          <p:cNvCxnSpPr>
            <a:cxnSpLocks/>
          </p:cNvCxnSpPr>
          <p:nvPr/>
        </p:nvCxnSpPr>
        <p:spPr>
          <a:xfrm flipH="1">
            <a:off x="1106059" y="2325146"/>
            <a:ext cx="648023" cy="628894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="" xmlns:a16="http://schemas.microsoft.com/office/drawing/2014/main" id="{2C702E24-01CB-4097-90E6-285526C63CB8}"/>
              </a:ext>
            </a:extLst>
          </p:cNvPr>
          <p:cNvCxnSpPr>
            <a:cxnSpLocks/>
          </p:cNvCxnSpPr>
          <p:nvPr/>
        </p:nvCxnSpPr>
        <p:spPr>
          <a:xfrm>
            <a:off x="1203874" y="3206082"/>
            <a:ext cx="1690105" cy="0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="" xmlns:a16="http://schemas.microsoft.com/office/drawing/2014/main" id="{9D2B4F8F-B921-4211-B0EF-C50A722B3307}"/>
              </a:ext>
            </a:extLst>
          </p:cNvPr>
          <p:cNvCxnSpPr>
            <a:cxnSpLocks/>
          </p:cNvCxnSpPr>
          <p:nvPr/>
        </p:nvCxnSpPr>
        <p:spPr>
          <a:xfrm flipH="1" flipV="1">
            <a:off x="1104852" y="3450145"/>
            <a:ext cx="719192" cy="657546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="" xmlns:a16="http://schemas.microsoft.com/office/drawing/2014/main" id="{783B5689-93FC-4E3B-950A-84BE5FEB003B}"/>
              </a:ext>
            </a:extLst>
          </p:cNvPr>
          <p:cNvCxnSpPr>
            <a:cxnSpLocks/>
          </p:cNvCxnSpPr>
          <p:nvPr/>
        </p:nvCxnSpPr>
        <p:spPr>
          <a:xfrm flipV="1">
            <a:off x="980414" y="2178355"/>
            <a:ext cx="692063" cy="689224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="" xmlns:a16="http://schemas.microsoft.com/office/drawing/2014/main" id="{29D3CB71-9CA7-4D60-9C5E-341788C8EE5C}"/>
              </a:ext>
            </a:extLst>
          </p:cNvPr>
          <p:cNvCxnSpPr>
            <a:cxnSpLocks/>
          </p:cNvCxnSpPr>
          <p:nvPr/>
        </p:nvCxnSpPr>
        <p:spPr>
          <a:xfrm flipV="1">
            <a:off x="2339502" y="3496995"/>
            <a:ext cx="721511" cy="627532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="" xmlns:a16="http://schemas.microsoft.com/office/drawing/2014/main" id="{DD248290-0074-4492-A095-CEF4DDF4DBAF}"/>
              </a:ext>
            </a:extLst>
          </p:cNvPr>
          <p:cNvCxnSpPr>
            <a:cxnSpLocks/>
          </p:cNvCxnSpPr>
          <p:nvPr/>
        </p:nvCxnSpPr>
        <p:spPr>
          <a:xfrm flipH="1">
            <a:off x="2261654" y="3438728"/>
            <a:ext cx="680963" cy="595778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862890D2-406B-40FC-B31C-DD4E680DDB1A}"/>
              </a:ext>
            </a:extLst>
          </p:cNvPr>
          <p:cNvSpPr txBox="1"/>
          <p:nvPr/>
        </p:nvSpPr>
        <p:spPr>
          <a:xfrm>
            <a:off x="278856" y="370305"/>
            <a:ext cx="338668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prstClr val="white"/>
                </a:solidFill>
              </a:rPr>
              <a:t>File tickets and wait for every step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="" xmlns:a16="http://schemas.microsoft.com/office/drawing/2014/main" id="{66A29DC0-98E0-4C41-A8A0-FB10505D7414}"/>
              </a:ext>
            </a:extLst>
          </p:cNvPr>
          <p:cNvGrpSpPr/>
          <p:nvPr/>
        </p:nvGrpSpPr>
        <p:grpSpPr>
          <a:xfrm>
            <a:off x="4572000" y="0"/>
            <a:ext cx="4572000" cy="5143501"/>
            <a:chOff x="4572000" y="0"/>
            <a:chExt cx="4572000" cy="5143501"/>
          </a:xfrm>
        </p:grpSpPr>
        <p:sp>
          <p:nvSpPr>
            <p:cNvPr id="9" name="Rectangle 8">
              <a:extLst>
                <a:ext uri="{FF2B5EF4-FFF2-40B4-BE49-F238E27FC236}">
                  <a16:creationId xmlns="" xmlns:a16="http://schemas.microsoft.com/office/drawing/2014/main" id="{6BF2D6F5-D4AE-4748-81FF-058FFD066C55}"/>
                </a:ext>
              </a:extLst>
            </p:cNvPr>
            <p:cNvSpPr/>
            <p:nvPr/>
          </p:nvSpPr>
          <p:spPr>
            <a:xfrm flipH="1">
              <a:off x="4572000" y="0"/>
              <a:ext cx="4572000" cy="5143501"/>
            </a:xfrm>
            <a:prstGeom prst="rect">
              <a:avLst/>
            </a:prstGeom>
            <a:gradFill flip="none" rotWithShape="1">
              <a:gsLst>
                <a:gs pos="0">
                  <a:schemeClr val="accent3"/>
                </a:gs>
                <a:gs pos="71000">
                  <a:srgbClr val="4553F2"/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A0543E3E-2D52-4E3E-ABCF-62C0385AD96F}"/>
                </a:ext>
              </a:extLst>
            </p:cNvPr>
            <p:cNvSpPr txBox="1"/>
            <p:nvPr/>
          </p:nvSpPr>
          <p:spPr>
            <a:xfrm>
              <a:off x="4788936" y="370305"/>
              <a:ext cx="400337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2800" b="1" dirty="0">
                  <a:solidFill>
                    <a:prstClr val="white"/>
                  </a:solidFill>
                </a:rPr>
                <a:t>Self service, </a:t>
              </a:r>
              <a:br>
                <a:rPr lang="en-US" sz="2800" b="1" dirty="0">
                  <a:solidFill>
                    <a:prstClr val="white"/>
                  </a:solidFill>
                </a:rPr>
              </a:br>
              <a:r>
                <a:rPr lang="en-US" sz="2800" b="1" dirty="0">
                  <a:solidFill>
                    <a:prstClr val="white"/>
                  </a:solidFill>
                </a:rPr>
                <a:t>on-demand, no delays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6F4C369C-F9C4-4A33-B719-597F123AB930}"/>
              </a:ext>
            </a:extLst>
          </p:cNvPr>
          <p:cNvGrpSpPr/>
          <p:nvPr/>
        </p:nvGrpSpPr>
        <p:grpSpPr>
          <a:xfrm>
            <a:off x="1794680" y="1702953"/>
            <a:ext cx="537660" cy="537069"/>
            <a:chOff x="1963986" y="1564864"/>
            <a:chExt cx="537660" cy="537069"/>
          </a:xfrm>
          <a:solidFill>
            <a:srgbClr val="626362"/>
          </a:solidFill>
        </p:grpSpPr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6FA71FC2-DB41-495A-8AB4-E848034F2820}"/>
                </a:ext>
              </a:extLst>
            </p:cNvPr>
            <p:cNvSpPr/>
            <p:nvPr/>
          </p:nvSpPr>
          <p:spPr>
            <a:xfrm flipH="1" flipV="1">
              <a:off x="1963986" y="1576769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" name="TextBox 2">
              <a:extLst>
                <a:ext uri="{FF2B5EF4-FFF2-40B4-BE49-F238E27FC236}">
                  <a16:creationId xmlns="" xmlns:a16="http://schemas.microsoft.com/office/drawing/2014/main" id="{5658A47E-4D39-4971-A932-54A98F8A43A9}"/>
                </a:ext>
              </a:extLst>
            </p:cNvPr>
            <p:cNvSpPr txBox="1"/>
            <p:nvPr/>
          </p:nvSpPr>
          <p:spPr>
            <a:xfrm>
              <a:off x="2102011" y="1564864"/>
              <a:ext cx="26962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prstClr val="white"/>
                  </a:solidFill>
                </a:rPr>
                <a:t>!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E29DF326-AC1D-4461-B8D8-6F55993288F7}"/>
              </a:ext>
            </a:extLst>
          </p:cNvPr>
          <p:cNvGrpSpPr/>
          <p:nvPr/>
        </p:nvGrpSpPr>
        <p:grpSpPr>
          <a:xfrm>
            <a:off x="674158" y="2956329"/>
            <a:ext cx="445658" cy="445658"/>
            <a:chOff x="633128" y="2062684"/>
            <a:chExt cx="445658" cy="445658"/>
          </a:xfrm>
        </p:grpSpPr>
        <p:sp>
          <p:nvSpPr>
            <p:cNvPr id="5" name="Oval 4">
              <a:extLst>
                <a:ext uri="{FF2B5EF4-FFF2-40B4-BE49-F238E27FC236}">
                  <a16:creationId xmlns="" xmlns:a16="http://schemas.microsoft.com/office/drawing/2014/main" id="{9DDF6337-0904-4459-9C60-42E62F378C37}"/>
                </a:ext>
              </a:extLst>
            </p:cNvPr>
            <p:cNvSpPr/>
            <p:nvPr/>
          </p:nvSpPr>
          <p:spPr>
            <a:xfrm>
              <a:off x="633128" y="2062684"/>
              <a:ext cx="445658" cy="44565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="" xmlns:a16="http://schemas.microsoft.com/office/drawing/2014/main" id="{B2B69E33-BABA-44E3-B248-787BB96B470C}"/>
                </a:ext>
              </a:extLst>
            </p:cNvPr>
            <p:cNvPicPr>
              <a:picLocks/>
            </p:cNvPicPr>
            <p:nvPr/>
          </p:nvPicPr>
          <p:blipFill rotWithShape="1">
            <a:blip r:embed="rId3"/>
            <a:srcRect l="13294" t="3626" r="11266" b="20935"/>
            <a:stretch/>
          </p:blipFill>
          <p:spPr>
            <a:xfrm>
              <a:off x="650220" y="2133106"/>
              <a:ext cx="418341" cy="370475"/>
            </a:xfrm>
            <a:prstGeom prst="ellipse">
              <a:avLst/>
            </a:prstGeom>
          </p:spPr>
        </p:pic>
      </p:grpSp>
      <p:cxnSp>
        <p:nvCxnSpPr>
          <p:cNvPr id="15" name="Straight Arrow Connector 14">
            <a:extLst>
              <a:ext uri="{FF2B5EF4-FFF2-40B4-BE49-F238E27FC236}">
                <a16:creationId xmlns="" xmlns:a16="http://schemas.microsoft.com/office/drawing/2014/main" id="{9909917B-A8F0-401F-82D2-0E2B3EB77CE5}"/>
              </a:ext>
            </a:extLst>
          </p:cNvPr>
          <p:cNvCxnSpPr>
            <a:cxnSpLocks/>
          </p:cNvCxnSpPr>
          <p:nvPr/>
        </p:nvCxnSpPr>
        <p:spPr>
          <a:xfrm flipH="1">
            <a:off x="1106059" y="2325146"/>
            <a:ext cx="648023" cy="62889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="" xmlns:a16="http://schemas.microsoft.com/office/drawing/2014/main" id="{A2062B59-2E9D-4D74-9A95-443694E02E83}"/>
              </a:ext>
            </a:extLst>
          </p:cNvPr>
          <p:cNvCxnSpPr>
            <a:cxnSpLocks/>
          </p:cNvCxnSpPr>
          <p:nvPr/>
        </p:nvCxnSpPr>
        <p:spPr>
          <a:xfrm>
            <a:off x="1203874" y="3206082"/>
            <a:ext cx="169010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="" xmlns:a16="http://schemas.microsoft.com/office/drawing/2014/main" id="{D96FDEE2-4246-4591-818D-CBE3D413F0BA}"/>
              </a:ext>
            </a:extLst>
          </p:cNvPr>
          <p:cNvCxnSpPr>
            <a:cxnSpLocks/>
          </p:cNvCxnSpPr>
          <p:nvPr/>
        </p:nvCxnSpPr>
        <p:spPr>
          <a:xfrm flipH="1" flipV="1">
            <a:off x="1104852" y="3450145"/>
            <a:ext cx="719192" cy="65754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="" xmlns:a16="http://schemas.microsoft.com/office/drawing/2014/main" id="{D06365A4-E746-49FB-82D0-84EAC3DD4C1E}"/>
              </a:ext>
            </a:extLst>
          </p:cNvPr>
          <p:cNvCxnSpPr>
            <a:cxnSpLocks/>
          </p:cNvCxnSpPr>
          <p:nvPr/>
        </p:nvCxnSpPr>
        <p:spPr>
          <a:xfrm flipV="1">
            <a:off x="980414" y="2178355"/>
            <a:ext cx="692063" cy="68922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="" xmlns:a16="http://schemas.microsoft.com/office/drawing/2014/main" id="{74E9E707-C591-4746-8BC4-1D119BA787C1}"/>
              </a:ext>
            </a:extLst>
          </p:cNvPr>
          <p:cNvCxnSpPr>
            <a:cxnSpLocks/>
          </p:cNvCxnSpPr>
          <p:nvPr/>
        </p:nvCxnSpPr>
        <p:spPr>
          <a:xfrm flipV="1">
            <a:off x="2339502" y="3496995"/>
            <a:ext cx="721511" cy="6275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7A568411-558D-43B5-8A31-4C8497DB4A65}"/>
              </a:ext>
            </a:extLst>
          </p:cNvPr>
          <p:cNvGrpSpPr/>
          <p:nvPr/>
        </p:nvGrpSpPr>
        <p:grpSpPr>
          <a:xfrm>
            <a:off x="1840681" y="4066944"/>
            <a:ext cx="445658" cy="445658"/>
            <a:chOff x="1840681" y="3969408"/>
            <a:chExt cx="445658" cy="445658"/>
          </a:xfrm>
        </p:grpSpPr>
        <p:sp>
          <p:nvSpPr>
            <p:cNvPr id="24" name="Oval 23">
              <a:extLst>
                <a:ext uri="{FF2B5EF4-FFF2-40B4-BE49-F238E27FC236}">
                  <a16:creationId xmlns="" xmlns:a16="http://schemas.microsoft.com/office/drawing/2014/main" id="{8A909F24-CBE0-40C0-B1AD-6AA363878B45}"/>
                </a:ext>
              </a:extLst>
            </p:cNvPr>
            <p:cNvSpPr/>
            <p:nvPr/>
          </p:nvSpPr>
          <p:spPr>
            <a:xfrm>
              <a:off x="1840681" y="3969408"/>
              <a:ext cx="445658" cy="44565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43" name="Picture 42">
              <a:extLst>
                <a:ext uri="{FF2B5EF4-FFF2-40B4-BE49-F238E27FC236}">
                  <a16:creationId xmlns="" xmlns:a16="http://schemas.microsoft.com/office/drawing/2014/main" id="{88542E46-884E-4F61-99CB-34555D136714}"/>
                </a:ext>
              </a:extLst>
            </p:cNvPr>
            <p:cNvPicPr>
              <a:picLocks/>
            </p:cNvPicPr>
            <p:nvPr/>
          </p:nvPicPr>
          <p:blipFill rotWithShape="1">
            <a:blip r:embed="rId4"/>
            <a:srcRect l="7007" r="7775" b="14782"/>
            <a:stretch/>
          </p:blipFill>
          <p:spPr>
            <a:xfrm>
              <a:off x="1848020" y="4051109"/>
              <a:ext cx="418930" cy="360868"/>
            </a:xfrm>
            <a:prstGeom prst="ellipse">
              <a:avLst/>
            </a:prstGeom>
          </p:spPr>
        </p:pic>
      </p:grpSp>
      <p:grpSp>
        <p:nvGrpSpPr>
          <p:cNvPr id="44" name="Group 43">
            <a:extLst>
              <a:ext uri="{FF2B5EF4-FFF2-40B4-BE49-F238E27FC236}">
                <a16:creationId xmlns="" xmlns:a16="http://schemas.microsoft.com/office/drawing/2014/main" id="{6CBDFD1A-4BA8-4062-9AD3-7E4681CFEF73}"/>
              </a:ext>
            </a:extLst>
          </p:cNvPr>
          <p:cNvGrpSpPr/>
          <p:nvPr/>
        </p:nvGrpSpPr>
        <p:grpSpPr>
          <a:xfrm>
            <a:off x="3007204" y="2956329"/>
            <a:ext cx="445658" cy="445658"/>
            <a:chOff x="3007204" y="2858793"/>
            <a:chExt cx="445658" cy="445658"/>
          </a:xfrm>
        </p:grpSpPr>
        <p:sp>
          <p:nvSpPr>
            <p:cNvPr id="21" name="Oval 20">
              <a:extLst>
                <a:ext uri="{FF2B5EF4-FFF2-40B4-BE49-F238E27FC236}">
                  <a16:creationId xmlns="" xmlns:a16="http://schemas.microsoft.com/office/drawing/2014/main" id="{8CBD7B8C-CD16-4F6B-A5BF-7AF14DC1DCBD}"/>
                </a:ext>
              </a:extLst>
            </p:cNvPr>
            <p:cNvSpPr/>
            <p:nvPr/>
          </p:nvSpPr>
          <p:spPr>
            <a:xfrm>
              <a:off x="3007204" y="2858793"/>
              <a:ext cx="445658" cy="44565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51" name="Picture 50">
              <a:extLst>
                <a:ext uri="{FF2B5EF4-FFF2-40B4-BE49-F238E27FC236}">
                  <a16:creationId xmlns="" xmlns:a16="http://schemas.microsoft.com/office/drawing/2014/main" id="{FBD9203F-C487-4041-9DDF-FEDA27229A17}"/>
                </a:ext>
              </a:extLst>
            </p:cNvPr>
            <p:cNvPicPr>
              <a:picLocks/>
            </p:cNvPicPr>
            <p:nvPr/>
          </p:nvPicPr>
          <p:blipFill rotWithShape="1">
            <a:blip r:embed="rId4"/>
            <a:srcRect l="7007" r="7775" b="14782"/>
            <a:stretch/>
          </p:blipFill>
          <p:spPr>
            <a:xfrm>
              <a:off x="3011772" y="2943453"/>
              <a:ext cx="418930" cy="360868"/>
            </a:xfrm>
            <a:prstGeom prst="ellipse">
              <a:avLst/>
            </a:prstGeom>
          </p:spPr>
        </p:pic>
      </p:grpSp>
      <p:cxnSp>
        <p:nvCxnSpPr>
          <p:cNvPr id="56" name="Straight Arrow Connector 55">
            <a:extLst>
              <a:ext uri="{FF2B5EF4-FFF2-40B4-BE49-F238E27FC236}">
                <a16:creationId xmlns="" xmlns:a16="http://schemas.microsoft.com/office/drawing/2014/main" id="{E8B3E702-B7C2-4223-B850-DAA8C2ADA0DE}"/>
              </a:ext>
            </a:extLst>
          </p:cNvPr>
          <p:cNvCxnSpPr>
            <a:cxnSpLocks/>
          </p:cNvCxnSpPr>
          <p:nvPr/>
        </p:nvCxnSpPr>
        <p:spPr>
          <a:xfrm flipH="1">
            <a:off x="2261654" y="3438728"/>
            <a:ext cx="680963" cy="59577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="" xmlns:a16="http://schemas.microsoft.com/office/drawing/2014/main" id="{BE5FF511-03BA-417A-BDF4-A2C6CF0CFD88}"/>
              </a:ext>
            </a:extLst>
          </p:cNvPr>
          <p:cNvSpPr/>
          <p:nvPr/>
        </p:nvSpPr>
        <p:spPr>
          <a:xfrm>
            <a:off x="4102183" y="2101933"/>
            <a:ext cx="939634" cy="939634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0">
                <a:srgbClr val="4553F2"/>
              </a:gs>
            </a:gsLst>
            <a:path path="circle">
              <a:fillToRect l="100000" t="100000"/>
            </a:path>
          </a:gradFill>
          <a:ln w="38100">
            <a:solidFill>
              <a:srgbClr val="4D4F5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b="1" dirty="0">
                <a:solidFill>
                  <a:prstClr val="white"/>
                </a:solidFill>
              </a:rPr>
              <a:t>VS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="" xmlns:a16="http://schemas.microsoft.com/office/drawing/2014/main" id="{849BB111-7DAA-46BE-B4AD-52260B3AF81D}"/>
              </a:ext>
            </a:extLst>
          </p:cNvPr>
          <p:cNvGrpSpPr/>
          <p:nvPr/>
        </p:nvGrpSpPr>
        <p:grpSpPr>
          <a:xfrm>
            <a:off x="6402370" y="1702953"/>
            <a:ext cx="537660" cy="525164"/>
            <a:chOff x="2889522" y="2149398"/>
            <a:chExt cx="537660" cy="525164"/>
          </a:xfrm>
        </p:grpSpPr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C35A654A-DF38-4697-B907-1216A06F10F8}"/>
                </a:ext>
              </a:extLst>
            </p:cNvPr>
            <p:cNvSpPr/>
            <p:nvPr/>
          </p:nvSpPr>
          <p:spPr>
            <a:xfrm flipH="1" flipV="1">
              <a:off x="2889522" y="2149398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82" name="Picture 81">
              <a:extLst>
                <a:ext uri="{FF2B5EF4-FFF2-40B4-BE49-F238E27FC236}">
                  <a16:creationId xmlns="" xmlns:a16="http://schemas.microsoft.com/office/drawing/2014/main" id="{57EAC118-1A0E-471C-9A89-BAFA907D08EC}"/>
                </a:ext>
              </a:extLst>
            </p:cNvPr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20466" y="2203482"/>
              <a:ext cx="281394" cy="281394"/>
            </a:xfrm>
            <a:prstGeom prst="rect">
              <a:avLst/>
            </a:prstGeom>
          </p:spPr>
        </p:pic>
      </p:grpSp>
      <p:grpSp>
        <p:nvGrpSpPr>
          <p:cNvPr id="83" name="Group 82">
            <a:extLst>
              <a:ext uri="{FF2B5EF4-FFF2-40B4-BE49-F238E27FC236}">
                <a16:creationId xmlns="" xmlns:a16="http://schemas.microsoft.com/office/drawing/2014/main" id="{A3E474BA-243A-4BA1-B49E-F7656EE72DEA}"/>
              </a:ext>
            </a:extLst>
          </p:cNvPr>
          <p:cNvGrpSpPr/>
          <p:nvPr/>
        </p:nvGrpSpPr>
        <p:grpSpPr>
          <a:xfrm>
            <a:off x="6402370" y="1685862"/>
            <a:ext cx="537660" cy="537069"/>
            <a:chOff x="1963986" y="1564864"/>
            <a:chExt cx="537660" cy="537069"/>
          </a:xfrm>
          <a:solidFill>
            <a:srgbClr val="626362"/>
          </a:solidFill>
        </p:grpSpPr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E99DAB0D-623F-43F9-956A-8CD2436844F4}"/>
                </a:ext>
              </a:extLst>
            </p:cNvPr>
            <p:cNvSpPr/>
            <p:nvPr/>
          </p:nvSpPr>
          <p:spPr>
            <a:xfrm flipH="1" flipV="1">
              <a:off x="1963986" y="1576769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rgbClr val="4670F2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="" xmlns:a16="http://schemas.microsoft.com/office/drawing/2014/main" id="{4F61427C-E2E8-4928-9905-4FE2954C389B}"/>
                </a:ext>
              </a:extLst>
            </p:cNvPr>
            <p:cNvSpPr txBox="1"/>
            <p:nvPr/>
          </p:nvSpPr>
          <p:spPr>
            <a:xfrm>
              <a:off x="2102011" y="1564864"/>
              <a:ext cx="26962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prstClr val="white"/>
                  </a:solidFill>
                </a:rPr>
                <a:t>!</a:t>
              </a:r>
            </a:p>
          </p:txBody>
        </p:sp>
      </p:grpSp>
      <p:grpSp>
        <p:nvGrpSpPr>
          <p:cNvPr id="518" name="Group 517">
            <a:extLst>
              <a:ext uri="{FF2B5EF4-FFF2-40B4-BE49-F238E27FC236}">
                <a16:creationId xmlns="" xmlns:a16="http://schemas.microsoft.com/office/drawing/2014/main" id="{4D272063-05B9-4925-901C-3DD6C1F5FC4A}"/>
              </a:ext>
            </a:extLst>
          </p:cNvPr>
          <p:cNvGrpSpPr/>
          <p:nvPr/>
        </p:nvGrpSpPr>
        <p:grpSpPr>
          <a:xfrm>
            <a:off x="6367083" y="3569405"/>
            <a:ext cx="572947" cy="572947"/>
            <a:chOff x="6367083" y="3372852"/>
            <a:chExt cx="572947" cy="572947"/>
          </a:xfrm>
        </p:grpSpPr>
        <p:sp>
          <p:nvSpPr>
            <p:cNvPr id="86" name="Oval 85">
              <a:extLst>
                <a:ext uri="{FF2B5EF4-FFF2-40B4-BE49-F238E27FC236}">
                  <a16:creationId xmlns="" xmlns:a16="http://schemas.microsoft.com/office/drawing/2014/main" id="{AE07ED0E-DC0A-4FB6-AEB6-48A9883E27AB}"/>
                </a:ext>
              </a:extLst>
            </p:cNvPr>
            <p:cNvSpPr/>
            <p:nvPr/>
          </p:nvSpPr>
          <p:spPr>
            <a:xfrm>
              <a:off x="6367083" y="3372852"/>
              <a:ext cx="572947" cy="57294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512" name="Picture 511">
              <a:extLst>
                <a:ext uri="{FF2B5EF4-FFF2-40B4-BE49-F238E27FC236}">
                  <a16:creationId xmlns="" xmlns:a16="http://schemas.microsoft.com/office/drawing/2014/main" id="{FE0BA2C7-0F5C-4A23-856A-324811F11CF0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484096" y="3497733"/>
              <a:ext cx="322237" cy="322237"/>
            </a:xfrm>
            <a:prstGeom prst="rect">
              <a:avLst/>
            </a:prstGeom>
          </p:spPr>
        </p:pic>
      </p:grpSp>
      <p:cxnSp>
        <p:nvCxnSpPr>
          <p:cNvPr id="517" name="Straight Arrow Connector 516">
            <a:extLst>
              <a:ext uri="{FF2B5EF4-FFF2-40B4-BE49-F238E27FC236}">
                <a16:creationId xmlns="" xmlns:a16="http://schemas.microsoft.com/office/drawing/2014/main" id="{9AE37B81-E5BA-4E55-AD39-47682F0F36D5}"/>
              </a:ext>
            </a:extLst>
          </p:cNvPr>
          <p:cNvCxnSpPr/>
          <p:nvPr/>
        </p:nvCxnSpPr>
        <p:spPr>
          <a:xfrm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>
            <a:extLst>
              <a:ext uri="{FF2B5EF4-FFF2-40B4-BE49-F238E27FC236}">
                <a16:creationId xmlns="" xmlns:a16="http://schemas.microsoft.com/office/drawing/2014/main" id="{F83AFA16-087A-4A31-9366-A8651D8DB183}"/>
              </a:ext>
            </a:extLst>
          </p:cNvPr>
          <p:cNvCxnSpPr>
            <a:cxnSpLocks/>
          </p:cNvCxnSpPr>
          <p:nvPr/>
        </p:nvCxnSpPr>
        <p:spPr>
          <a:xfrm flipV="1"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8190503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xit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3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5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000"/>
                            </p:stCondLst>
                            <p:childTnLst>
                              <p:par>
                                <p:cTn id="67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6" presetClass="emph" presetSubtype="0" accel="10000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77" dur="350" fill="hold"/>
                                        <p:tgtEl>
                                          <p:spTgt spid="4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6" presetClass="emph" presetSubtype="0" accel="10000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1" dur="350" fill="hold"/>
                                        <p:tgtEl>
                                          <p:spTgt spid="6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" presetClass="entr" presetSubtype="2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750"/>
                            </p:stCondLst>
                            <p:childTnLst>
                              <p:par>
                                <p:cTn id="9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50"/>
                            </p:stCondLst>
                            <p:childTnLst>
                              <p:par>
                                <p:cTn id="10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750"/>
                            </p:stCondLst>
                            <p:childTnLst>
                              <p:par>
                                <p:cTn id="105" presetID="2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6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2250"/>
                            </p:stCondLst>
                            <p:childTnLst>
                              <p:par>
                                <p:cTn id="10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50"/>
                            </p:stCondLst>
                            <p:childTnLst>
                              <p:par>
                                <p:cTn id="113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250"/>
                            </p:stCondLst>
                            <p:childTnLst>
                              <p:par>
                                <p:cTn id="11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0" dur="350" fill="hold"/>
                                        <p:tgtEl>
                                          <p:spTgt spid="83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4" dur="350" fill="hold"/>
                                        <p:tgtEl>
                                          <p:spTgt spid="80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rgbClr val="6B6C6B"/>
            </a:gs>
            <a:gs pos="21000">
              <a:srgbClr val="545554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="" xmlns:a16="http://schemas.microsoft.com/office/drawing/2014/main" id="{579A72E8-8F3B-49DF-99A5-F1B4684CD3C0}"/>
              </a:ext>
            </a:extLst>
          </p:cNvPr>
          <p:cNvGrpSpPr/>
          <p:nvPr/>
        </p:nvGrpSpPr>
        <p:grpSpPr>
          <a:xfrm>
            <a:off x="1794680" y="1702953"/>
            <a:ext cx="537660" cy="525164"/>
            <a:chOff x="2889522" y="2149398"/>
            <a:chExt cx="537660" cy="525164"/>
          </a:xfrm>
        </p:grpSpPr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1D715934-90A8-4CC3-9A78-F2F5B2392808}"/>
                </a:ext>
              </a:extLst>
            </p:cNvPr>
            <p:cNvSpPr/>
            <p:nvPr/>
          </p:nvSpPr>
          <p:spPr>
            <a:xfrm flipH="1" flipV="1">
              <a:off x="2889522" y="2149398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61" name="Picture 60">
              <a:extLst>
                <a:ext uri="{FF2B5EF4-FFF2-40B4-BE49-F238E27FC236}">
                  <a16:creationId xmlns="" xmlns:a16="http://schemas.microsoft.com/office/drawing/2014/main" id="{AC14FE76-D936-4D5C-A8A4-A201D248E6C9}"/>
                </a:ext>
              </a:extLst>
            </p:cNvPr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20466" y="2203482"/>
              <a:ext cx="281394" cy="281394"/>
            </a:xfrm>
            <a:prstGeom prst="rect">
              <a:avLst/>
            </a:prstGeom>
          </p:spPr>
        </p:pic>
      </p:grpSp>
      <p:cxnSp>
        <p:nvCxnSpPr>
          <p:cNvPr id="64" name="Straight Arrow Connector 63">
            <a:extLst>
              <a:ext uri="{FF2B5EF4-FFF2-40B4-BE49-F238E27FC236}">
                <a16:creationId xmlns="" xmlns:a16="http://schemas.microsoft.com/office/drawing/2014/main" id="{9F8F509A-E240-407E-BBFC-B7DE9B5FC1FB}"/>
              </a:ext>
            </a:extLst>
          </p:cNvPr>
          <p:cNvCxnSpPr>
            <a:cxnSpLocks/>
          </p:cNvCxnSpPr>
          <p:nvPr/>
        </p:nvCxnSpPr>
        <p:spPr>
          <a:xfrm flipH="1">
            <a:off x="1106059" y="2325146"/>
            <a:ext cx="648023" cy="628894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="" xmlns:a16="http://schemas.microsoft.com/office/drawing/2014/main" id="{2C702E24-01CB-4097-90E6-285526C63CB8}"/>
              </a:ext>
            </a:extLst>
          </p:cNvPr>
          <p:cNvCxnSpPr>
            <a:cxnSpLocks/>
          </p:cNvCxnSpPr>
          <p:nvPr/>
        </p:nvCxnSpPr>
        <p:spPr>
          <a:xfrm>
            <a:off x="1203874" y="3206082"/>
            <a:ext cx="1690105" cy="0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="" xmlns:a16="http://schemas.microsoft.com/office/drawing/2014/main" id="{9D2B4F8F-B921-4211-B0EF-C50A722B3307}"/>
              </a:ext>
            </a:extLst>
          </p:cNvPr>
          <p:cNvCxnSpPr>
            <a:cxnSpLocks/>
          </p:cNvCxnSpPr>
          <p:nvPr/>
        </p:nvCxnSpPr>
        <p:spPr>
          <a:xfrm flipH="1" flipV="1">
            <a:off x="1104852" y="3450145"/>
            <a:ext cx="719192" cy="657546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="" xmlns:a16="http://schemas.microsoft.com/office/drawing/2014/main" id="{783B5689-93FC-4E3B-950A-84BE5FEB003B}"/>
              </a:ext>
            </a:extLst>
          </p:cNvPr>
          <p:cNvCxnSpPr>
            <a:cxnSpLocks/>
          </p:cNvCxnSpPr>
          <p:nvPr/>
        </p:nvCxnSpPr>
        <p:spPr>
          <a:xfrm flipV="1">
            <a:off x="980414" y="2178355"/>
            <a:ext cx="692063" cy="689224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="" xmlns:a16="http://schemas.microsoft.com/office/drawing/2014/main" id="{29D3CB71-9CA7-4D60-9C5E-341788C8EE5C}"/>
              </a:ext>
            </a:extLst>
          </p:cNvPr>
          <p:cNvCxnSpPr>
            <a:cxnSpLocks/>
          </p:cNvCxnSpPr>
          <p:nvPr/>
        </p:nvCxnSpPr>
        <p:spPr>
          <a:xfrm flipV="1">
            <a:off x="2339502" y="3496995"/>
            <a:ext cx="721511" cy="627532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="" xmlns:a16="http://schemas.microsoft.com/office/drawing/2014/main" id="{DD248290-0074-4492-A095-CEF4DDF4DBAF}"/>
              </a:ext>
            </a:extLst>
          </p:cNvPr>
          <p:cNvCxnSpPr>
            <a:cxnSpLocks/>
          </p:cNvCxnSpPr>
          <p:nvPr/>
        </p:nvCxnSpPr>
        <p:spPr>
          <a:xfrm flipH="1">
            <a:off x="2261654" y="3438728"/>
            <a:ext cx="680963" cy="595778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862890D2-406B-40FC-B31C-DD4E680DDB1A}"/>
              </a:ext>
            </a:extLst>
          </p:cNvPr>
          <p:cNvSpPr txBox="1"/>
          <p:nvPr/>
        </p:nvSpPr>
        <p:spPr>
          <a:xfrm>
            <a:off x="278856" y="370305"/>
            <a:ext cx="338668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prstClr val="white"/>
                </a:solidFill>
              </a:rPr>
              <a:t>File tickets and wait for every step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="" xmlns:a16="http://schemas.microsoft.com/office/drawing/2014/main" id="{66A29DC0-98E0-4C41-A8A0-FB10505D7414}"/>
              </a:ext>
            </a:extLst>
          </p:cNvPr>
          <p:cNvGrpSpPr/>
          <p:nvPr/>
        </p:nvGrpSpPr>
        <p:grpSpPr>
          <a:xfrm>
            <a:off x="4572000" y="0"/>
            <a:ext cx="4572000" cy="5143501"/>
            <a:chOff x="4572000" y="0"/>
            <a:chExt cx="4572000" cy="5143501"/>
          </a:xfrm>
        </p:grpSpPr>
        <p:sp>
          <p:nvSpPr>
            <p:cNvPr id="9" name="Rectangle 8">
              <a:extLst>
                <a:ext uri="{FF2B5EF4-FFF2-40B4-BE49-F238E27FC236}">
                  <a16:creationId xmlns="" xmlns:a16="http://schemas.microsoft.com/office/drawing/2014/main" id="{6BF2D6F5-D4AE-4748-81FF-058FFD066C55}"/>
                </a:ext>
              </a:extLst>
            </p:cNvPr>
            <p:cNvSpPr/>
            <p:nvPr/>
          </p:nvSpPr>
          <p:spPr>
            <a:xfrm flipH="1">
              <a:off x="4572000" y="0"/>
              <a:ext cx="4572000" cy="5143501"/>
            </a:xfrm>
            <a:prstGeom prst="rect">
              <a:avLst/>
            </a:prstGeom>
            <a:gradFill flip="none" rotWithShape="1">
              <a:gsLst>
                <a:gs pos="0">
                  <a:schemeClr val="accent3"/>
                </a:gs>
                <a:gs pos="71000">
                  <a:srgbClr val="4553F2"/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A0543E3E-2D52-4E3E-ABCF-62C0385AD96F}"/>
                </a:ext>
              </a:extLst>
            </p:cNvPr>
            <p:cNvSpPr txBox="1"/>
            <p:nvPr/>
          </p:nvSpPr>
          <p:spPr>
            <a:xfrm>
              <a:off x="4788936" y="370305"/>
              <a:ext cx="400337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2800" b="1" dirty="0">
                  <a:solidFill>
                    <a:prstClr val="white"/>
                  </a:solidFill>
                </a:rPr>
                <a:t>Self service, </a:t>
              </a:r>
              <a:br>
                <a:rPr lang="en-US" sz="2800" b="1" dirty="0">
                  <a:solidFill>
                    <a:prstClr val="white"/>
                  </a:solidFill>
                </a:rPr>
              </a:br>
              <a:r>
                <a:rPr lang="en-US" sz="2800" b="1" dirty="0">
                  <a:solidFill>
                    <a:prstClr val="white"/>
                  </a:solidFill>
                </a:rPr>
                <a:t>on-demand, no delays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6F4C369C-F9C4-4A33-B719-597F123AB930}"/>
              </a:ext>
            </a:extLst>
          </p:cNvPr>
          <p:cNvGrpSpPr/>
          <p:nvPr/>
        </p:nvGrpSpPr>
        <p:grpSpPr>
          <a:xfrm>
            <a:off x="1794680" y="1686769"/>
            <a:ext cx="537660" cy="537069"/>
            <a:chOff x="1963986" y="1564864"/>
            <a:chExt cx="537660" cy="537069"/>
          </a:xfrm>
          <a:solidFill>
            <a:srgbClr val="626362"/>
          </a:solidFill>
        </p:grpSpPr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6FA71FC2-DB41-495A-8AB4-E848034F2820}"/>
                </a:ext>
              </a:extLst>
            </p:cNvPr>
            <p:cNvSpPr/>
            <p:nvPr/>
          </p:nvSpPr>
          <p:spPr>
            <a:xfrm flipH="1" flipV="1">
              <a:off x="1963986" y="1576769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" name="TextBox 2">
              <a:extLst>
                <a:ext uri="{FF2B5EF4-FFF2-40B4-BE49-F238E27FC236}">
                  <a16:creationId xmlns="" xmlns:a16="http://schemas.microsoft.com/office/drawing/2014/main" id="{5658A47E-4D39-4971-A932-54A98F8A43A9}"/>
                </a:ext>
              </a:extLst>
            </p:cNvPr>
            <p:cNvSpPr txBox="1"/>
            <p:nvPr/>
          </p:nvSpPr>
          <p:spPr>
            <a:xfrm>
              <a:off x="2102011" y="1564864"/>
              <a:ext cx="26962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prstClr val="white"/>
                  </a:solidFill>
                </a:rPr>
                <a:t>!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E29DF326-AC1D-4461-B8D8-6F55993288F7}"/>
              </a:ext>
            </a:extLst>
          </p:cNvPr>
          <p:cNvGrpSpPr/>
          <p:nvPr/>
        </p:nvGrpSpPr>
        <p:grpSpPr>
          <a:xfrm>
            <a:off x="674158" y="2956329"/>
            <a:ext cx="445658" cy="445658"/>
            <a:chOff x="633128" y="2062684"/>
            <a:chExt cx="445658" cy="445658"/>
          </a:xfrm>
        </p:grpSpPr>
        <p:sp>
          <p:nvSpPr>
            <p:cNvPr id="5" name="Oval 4">
              <a:extLst>
                <a:ext uri="{FF2B5EF4-FFF2-40B4-BE49-F238E27FC236}">
                  <a16:creationId xmlns="" xmlns:a16="http://schemas.microsoft.com/office/drawing/2014/main" id="{9DDF6337-0904-4459-9C60-42E62F378C37}"/>
                </a:ext>
              </a:extLst>
            </p:cNvPr>
            <p:cNvSpPr/>
            <p:nvPr/>
          </p:nvSpPr>
          <p:spPr>
            <a:xfrm>
              <a:off x="633128" y="2062684"/>
              <a:ext cx="445658" cy="44565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="" xmlns:a16="http://schemas.microsoft.com/office/drawing/2014/main" id="{B2B69E33-BABA-44E3-B248-787BB96B470C}"/>
                </a:ext>
              </a:extLst>
            </p:cNvPr>
            <p:cNvPicPr>
              <a:picLocks/>
            </p:cNvPicPr>
            <p:nvPr/>
          </p:nvPicPr>
          <p:blipFill rotWithShape="1">
            <a:blip r:embed="rId3"/>
            <a:srcRect l="13294" t="3626" r="11266" b="20935"/>
            <a:stretch/>
          </p:blipFill>
          <p:spPr>
            <a:xfrm>
              <a:off x="650220" y="2133106"/>
              <a:ext cx="418341" cy="370475"/>
            </a:xfrm>
            <a:prstGeom prst="ellipse">
              <a:avLst/>
            </a:prstGeom>
          </p:spPr>
        </p:pic>
      </p:grpSp>
      <p:cxnSp>
        <p:nvCxnSpPr>
          <p:cNvPr id="15" name="Straight Arrow Connector 14">
            <a:extLst>
              <a:ext uri="{FF2B5EF4-FFF2-40B4-BE49-F238E27FC236}">
                <a16:creationId xmlns="" xmlns:a16="http://schemas.microsoft.com/office/drawing/2014/main" id="{9909917B-A8F0-401F-82D2-0E2B3EB77CE5}"/>
              </a:ext>
            </a:extLst>
          </p:cNvPr>
          <p:cNvCxnSpPr>
            <a:cxnSpLocks/>
          </p:cNvCxnSpPr>
          <p:nvPr/>
        </p:nvCxnSpPr>
        <p:spPr>
          <a:xfrm flipH="1">
            <a:off x="1106059" y="2325146"/>
            <a:ext cx="648023" cy="62889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="" xmlns:a16="http://schemas.microsoft.com/office/drawing/2014/main" id="{A2062B59-2E9D-4D74-9A95-443694E02E83}"/>
              </a:ext>
            </a:extLst>
          </p:cNvPr>
          <p:cNvCxnSpPr>
            <a:cxnSpLocks/>
          </p:cNvCxnSpPr>
          <p:nvPr/>
        </p:nvCxnSpPr>
        <p:spPr>
          <a:xfrm>
            <a:off x="1203874" y="3206082"/>
            <a:ext cx="963129" cy="0"/>
          </a:xfrm>
          <a:prstGeom prst="straightConnector1">
            <a:avLst/>
          </a:prstGeom>
          <a:ln>
            <a:solidFill>
              <a:schemeClr val="tx1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7A568411-558D-43B5-8A31-4C8497DB4A65}"/>
              </a:ext>
            </a:extLst>
          </p:cNvPr>
          <p:cNvGrpSpPr/>
          <p:nvPr/>
        </p:nvGrpSpPr>
        <p:grpSpPr>
          <a:xfrm>
            <a:off x="1840681" y="4066944"/>
            <a:ext cx="445658" cy="445658"/>
            <a:chOff x="1840681" y="3969408"/>
            <a:chExt cx="445658" cy="445658"/>
          </a:xfrm>
        </p:grpSpPr>
        <p:sp>
          <p:nvSpPr>
            <p:cNvPr id="24" name="Oval 23">
              <a:extLst>
                <a:ext uri="{FF2B5EF4-FFF2-40B4-BE49-F238E27FC236}">
                  <a16:creationId xmlns="" xmlns:a16="http://schemas.microsoft.com/office/drawing/2014/main" id="{8A909F24-CBE0-40C0-B1AD-6AA363878B45}"/>
                </a:ext>
              </a:extLst>
            </p:cNvPr>
            <p:cNvSpPr/>
            <p:nvPr/>
          </p:nvSpPr>
          <p:spPr>
            <a:xfrm>
              <a:off x="1840681" y="3969408"/>
              <a:ext cx="445658" cy="44565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43" name="Picture 42">
              <a:extLst>
                <a:ext uri="{FF2B5EF4-FFF2-40B4-BE49-F238E27FC236}">
                  <a16:creationId xmlns="" xmlns:a16="http://schemas.microsoft.com/office/drawing/2014/main" id="{88542E46-884E-4F61-99CB-34555D136714}"/>
                </a:ext>
              </a:extLst>
            </p:cNvPr>
            <p:cNvPicPr>
              <a:picLocks/>
            </p:cNvPicPr>
            <p:nvPr/>
          </p:nvPicPr>
          <p:blipFill rotWithShape="1">
            <a:blip r:embed="rId4"/>
            <a:srcRect l="7007" r="7775" b="14782"/>
            <a:stretch/>
          </p:blipFill>
          <p:spPr>
            <a:xfrm>
              <a:off x="1848020" y="4051109"/>
              <a:ext cx="418930" cy="360868"/>
            </a:xfrm>
            <a:prstGeom prst="ellipse">
              <a:avLst/>
            </a:prstGeom>
          </p:spPr>
        </p:pic>
      </p:grpSp>
      <p:grpSp>
        <p:nvGrpSpPr>
          <p:cNvPr id="44" name="Group 43">
            <a:extLst>
              <a:ext uri="{FF2B5EF4-FFF2-40B4-BE49-F238E27FC236}">
                <a16:creationId xmlns="" xmlns:a16="http://schemas.microsoft.com/office/drawing/2014/main" id="{6CBDFD1A-4BA8-4062-9AD3-7E4681CFEF73}"/>
              </a:ext>
            </a:extLst>
          </p:cNvPr>
          <p:cNvGrpSpPr/>
          <p:nvPr/>
        </p:nvGrpSpPr>
        <p:grpSpPr>
          <a:xfrm>
            <a:off x="3007204" y="2956329"/>
            <a:ext cx="445658" cy="445658"/>
            <a:chOff x="3007204" y="2858793"/>
            <a:chExt cx="445658" cy="445658"/>
          </a:xfrm>
        </p:grpSpPr>
        <p:sp>
          <p:nvSpPr>
            <p:cNvPr id="21" name="Oval 20">
              <a:extLst>
                <a:ext uri="{FF2B5EF4-FFF2-40B4-BE49-F238E27FC236}">
                  <a16:creationId xmlns="" xmlns:a16="http://schemas.microsoft.com/office/drawing/2014/main" id="{8CBD7B8C-CD16-4F6B-A5BF-7AF14DC1DCBD}"/>
                </a:ext>
              </a:extLst>
            </p:cNvPr>
            <p:cNvSpPr/>
            <p:nvPr/>
          </p:nvSpPr>
          <p:spPr>
            <a:xfrm>
              <a:off x="3007204" y="2858793"/>
              <a:ext cx="445658" cy="44565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51" name="Picture 50">
              <a:extLst>
                <a:ext uri="{FF2B5EF4-FFF2-40B4-BE49-F238E27FC236}">
                  <a16:creationId xmlns="" xmlns:a16="http://schemas.microsoft.com/office/drawing/2014/main" id="{FBD9203F-C487-4041-9DDF-FEDA27229A17}"/>
                </a:ext>
              </a:extLst>
            </p:cNvPr>
            <p:cNvPicPr>
              <a:picLocks/>
            </p:cNvPicPr>
            <p:nvPr/>
          </p:nvPicPr>
          <p:blipFill rotWithShape="1">
            <a:blip r:embed="rId4"/>
            <a:srcRect l="7007" r="7775" b="14782"/>
            <a:stretch/>
          </p:blipFill>
          <p:spPr>
            <a:xfrm>
              <a:off x="3011772" y="2943453"/>
              <a:ext cx="418930" cy="360868"/>
            </a:xfrm>
            <a:prstGeom prst="ellipse">
              <a:avLst/>
            </a:prstGeom>
          </p:spPr>
        </p:pic>
      </p:grpSp>
      <p:sp>
        <p:nvSpPr>
          <p:cNvPr id="2" name="Oval 1">
            <a:extLst>
              <a:ext uri="{FF2B5EF4-FFF2-40B4-BE49-F238E27FC236}">
                <a16:creationId xmlns="" xmlns:a16="http://schemas.microsoft.com/office/drawing/2014/main" id="{BE5FF511-03BA-417A-BDF4-A2C6CF0CFD88}"/>
              </a:ext>
            </a:extLst>
          </p:cNvPr>
          <p:cNvSpPr/>
          <p:nvPr/>
        </p:nvSpPr>
        <p:spPr>
          <a:xfrm>
            <a:off x="4102183" y="2101933"/>
            <a:ext cx="939634" cy="939634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0">
                <a:srgbClr val="4553F2"/>
              </a:gs>
            </a:gsLst>
            <a:path path="circle">
              <a:fillToRect l="100000" t="100000"/>
            </a:path>
          </a:gradFill>
          <a:ln w="38100">
            <a:solidFill>
              <a:srgbClr val="4D4F5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b="1" dirty="0">
                <a:solidFill>
                  <a:prstClr val="white"/>
                </a:solidFill>
              </a:rPr>
              <a:t>VS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="" xmlns:a16="http://schemas.microsoft.com/office/drawing/2014/main" id="{58D1BE90-AAC7-42B0-8BB8-D303D6005BAB}"/>
              </a:ext>
            </a:extLst>
          </p:cNvPr>
          <p:cNvSpPr/>
          <p:nvPr/>
        </p:nvSpPr>
        <p:spPr>
          <a:xfrm>
            <a:off x="1885113" y="2988368"/>
            <a:ext cx="471176" cy="406186"/>
          </a:xfrm>
          <a:prstGeom prst="hexagon">
            <a:avLst/>
          </a:prstGeom>
          <a:solidFill>
            <a:srgbClr val="E84A4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3F51959A-C595-4613-8909-A547B20770C3}"/>
              </a:ext>
            </a:extLst>
          </p:cNvPr>
          <p:cNvGrpSpPr/>
          <p:nvPr/>
        </p:nvGrpSpPr>
        <p:grpSpPr>
          <a:xfrm>
            <a:off x="6402370" y="1702953"/>
            <a:ext cx="537660" cy="525164"/>
            <a:chOff x="2889522" y="2149398"/>
            <a:chExt cx="537660" cy="525164"/>
          </a:xfrm>
        </p:grpSpPr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E007919A-3020-4932-8B6E-93402AE7F409}"/>
                </a:ext>
              </a:extLst>
            </p:cNvPr>
            <p:cNvSpPr/>
            <p:nvPr/>
          </p:nvSpPr>
          <p:spPr>
            <a:xfrm flipH="1" flipV="1">
              <a:off x="2889522" y="2149398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71" name="Picture 70">
              <a:extLst>
                <a:ext uri="{FF2B5EF4-FFF2-40B4-BE49-F238E27FC236}">
                  <a16:creationId xmlns="" xmlns:a16="http://schemas.microsoft.com/office/drawing/2014/main" id="{12304558-08D9-40BE-B9D2-77D433AB8C11}"/>
                </a:ext>
              </a:extLst>
            </p:cNvPr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20466" y="2203482"/>
              <a:ext cx="281394" cy="281394"/>
            </a:xfrm>
            <a:prstGeom prst="rect">
              <a:avLst/>
            </a:prstGeom>
          </p:spPr>
        </p:pic>
      </p:grpSp>
      <p:grpSp>
        <p:nvGrpSpPr>
          <p:cNvPr id="72" name="Group 71">
            <a:extLst>
              <a:ext uri="{FF2B5EF4-FFF2-40B4-BE49-F238E27FC236}">
                <a16:creationId xmlns="" xmlns:a16="http://schemas.microsoft.com/office/drawing/2014/main" id="{185245A2-726C-4A67-B22E-13D6A06FCF4C}"/>
              </a:ext>
            </a:extLst>
          </p:cNvPr>
          <p:cNvGrpSpPr/>
          <p:nvPr/>
        </p:nvGrpSpPr>
        <p:grpSpPr>
          <a:xfrm>
            <a:off x="6402370" y="1685862"/>
            <a:ext cx="537660" cy="537069"/>
            <a:chOff x="1963986" y="1564864"/>
            <a:chExt cx="537660" cy="537069"/>
          </a:xfrm>
          <a:solidFill>
            <a:srgbClr val="626362"/>
          </a:solidFill>
        </p:grpSpPr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A7954846-D766-44B3-827D-994DB3361155}"/>
                </a:ext>
              </a:extLst>
            </p:cNvPr>
            <p:cNvSpPr/>
            <p:nvPr/>
          </p:nvSpPr>
          <p:spPr>
            <a:xfrm flipH="1" flipV="1">
              <a:off x="1963986" y="1576769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rgbClr val="4670F2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="" xmlns:a16="http://schemas.microsoft.com/office/drawing/2014/main" id="{E2765F6D-EBB9-4FC2-BDCB-72EB01512DCE}"/>
                </a:ext>
              </a:extLst>
            </p:cNvPr>
            <p:cNvSpPr txBox="1"/>
            <p:nvPr/>
          </p:nvSpPr>
          <p:spPr>
            <a:xfrm>
              <a:off x="2102011" y="1564864"/>
              <a:ext cx="26962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prstClr val="white"/>
                  </a:solidFill>
                </a:rPr>
                <a:t>!</a:t>
              </a: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="" xmlns:a16="http://schemas.microsoft.com/office/drawing/2014/main" id="{0F03817A-B8A9-4418-A4AE-DB573B0FE23B}"/>
              </a:ext>
            </a:extLst>
          </p:cNvPr>
          <p:cNvGrpSpPr/>
          <p:nvPr/>
        </p:nvGrpSpPr>
        <p:grpSpPr>
          <a:xfrm>
            <a:off x="6367083" y="3569405"/>
            <a:ext cx="572947" cy="572947"/>
            <a:chOff x="6367083" y="3372852"/>
            <a:chExt cx="572947" cy="572947"/>
          </a:xfrm>
        </p:grpSpPr>
        <p:sp>
          <p:nvSpPr>
            <p:cNvPr id="77" name="Oval 76">
              <a:extLst>
                <a:ext uri="{FF2B5EF4-FFF2-40B4-BE49-F238E27FC236}">
                  <a16:creationId xmlns="" xmlns:a16="http://schemas.microsoft.com/office/drawing/2014/main" id="{4DE3ECA4-B3DC-47E3-8EBE-18A2A0E71997}"/>
                </a:ext>
              </a:extLst>
            </p:cNvPr>
            <p:cNvSpPr/>
            <p:nvPr/>
          </p:nvSpPr>
          <p:spPr>
            <a:xfrm>
              <a:off x="6367083" y="3372852"/>
              <a:ext cx="572947" cy="57294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78" name="Picture 77">
              <a:extLst>
                <a:ext uri="{FF2B5EF4-FFF2-40B4-BE49-F238E27FC236}">
                  <a16:creationId xmlns="" xmlns:a16="http://schemas.microsoft.com/office/drawing/2014/main" id="{E09E2F2D-2E85-4DC4-9A06-0891AB20522F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484096" y="3497733"/>
              <a:ext cx="322237" cy="322237"/>
            </a:xfrm>
            <a:prstGeom prst="rect">
              <a:avLst/>
            </a:prstGeom>
          </p:spPr>
        </p:pic>
      </p:grpSp>
      <p:cxnSp>
        <p:nvCxnSpPr>
          <p:cNvPr id="79" name="Straight Arrow Connector 78">
            <a:extLst>
              <a:ext uri="{FF2B5EF4-FFF2-40B4-BE49-F238E27FC236}">
                <a16:creationId xmlns="" xmlns:a16="http://schemas.microsoft.com/office/drawing/2014/main" id="{7F5790B9-9852-432A-8F7C-C7C9162322BD}"/>
              </a:ext>
            </a:extLst>
          </p:cNvPr>
          <p:cNvCxnSpPr/>
          <p:nvPr/>
        </p:nvCxnSpPr>
        <p:spPr>
          <a:xfrm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>
            <a:extLst>
              <a:ext uri="{FF2B5EF4-FFF2-40B4-BE49-F238E27FC236}">
                <a16:creationId xmlns="" xmlns:a16="http://schemas.microsoft.com/office/drawing/2014/main" id="{EA4F1BAC-9079-4E9F-82E0-403FDF289ABB}"/>
              </a:ext>
            </a:extLst>
          </p:cNvPr>
          <p:cNvCxnSpPr>
            <a:cxnSpLocks/>
          </p:cNvCxnSpPr>
          <p:nvPr/>
        </p:nvCxnSpPr>
        <p:spPr>
          <a:xfrm flipV="1"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8" name="Group 87">
            <a:extLst>
              <a:ext uri="{FF2B5EF4-FFF2-40B4-BE49-F238E27FC236}">
                <a16:creationId xmlns="" xmlns:a16="http://schemas.microsoft.com/office/drawing/2014/main" id="{B1DCF054-30F0-4C17-9C29-87401C0B8F82}"/>
              </a:ext>
            </a:extLst>
          </p:cNvPr>
          <p:cNvGrpSpPr/>
          <p:nvPr/>
        </p:nvGrpSpPr>
        <p:grpSpPr>
          <a:xfrm>
            <a:off x="6402370" y="1702953"/>
            <a:ext cx="537660" cy="525164"/>
            <a:chOff x="2889522" y="2149398"/>
            <a:chExt cx="537660" cy="525164"/>
          </a:xfrm>
        </p:grpSpPr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0087C655-870A-41F9-A445-B3B3A514FADE}"/>
                </a:ext>
              </a:extLst>
            </p:cNvPr>
            <p:cNvSpPr/>
            <p:nvPr/>
          </p:nvSpPr>
          <p:spPr>
            <a:xfrm flipH="1" flipV="1">
              <a:off x="2889522" y="2149398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90" name="Picture 89">
              <a:extLst>
                <a:ext uri="{FF2B5EF4-FFF2-40B4-BE49-F238E27FC236}">
                  <a16:creationId xmlns="" xmlns:a16="http://schemas.microsoft.com/office/drawing/2014/main" id="{41A7E548-6609-4AF3-BEA1-CCEE1A0C0DD6}"/>
                </a:ext>
              </a:extLst>
            </p:cNvPr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20466" y="2203482"/>
              <a:ext cx="281394" cy="281394"/>
            </a:xfrm>
            <a:prstGeom prst="rect">
              <a:avLst/>
            </a:prstGeom>
          </p:spPr>
        </p:pic>
      </p:grpSp>
      <p:grpSp>
        <p:nvGrpSpPr>
          <p:cNvPr id="91" name="Group 90">
            <a:extLst>
              <a:ext uri="{FF2B5EF4-FFF2-40B4-BE49-F238E27FC236}">
                <a16:creationId xmlns="" xmlns:a16="http://schemas.microsoft.com/office/drawing/2014/main" id="{D1540192-C4F0-4A6C-8BD1-1F6ECC126700}"/>
              </a:ext>
            </a:extLst>
          </p:cNvPr>
          <p:cNvGrpSpPr/>
          <p:nvPr/>
        </p:nvGrpSpPr>
        <p:grpSpPr>
          <a:xfrm>
            <a:off x="6402370" y="1685862"/>
            <a:ext cx="537660" cy="537069"/>
            <a:chOff x="1963986" y="1564864"/>
            <a:chExt cx="537660" cy="537069"/>
          </a:xfrm>
          <a:solidFill>
            <a:srgbClr val="626362"/>
          </a:solidFill>
        </p:grpSpPr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1409E15E-D7FC-406C-B322-469C6F0C3DD0}"/>
                </a:ext>
              </a:extLst>
            </p:cNvPr>
            <p:cNvSpPr/>
            <p:nvPr/>
          </p:nvSpPr>
          <p:spPr>
            <a:xfrm flipH="1" flipV="1">
              <a:off x="1963986" y="1576769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rgbClr val="4670F2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="" xmlns:a16="http://schemas.microsoft.com/office/drawing/2014/main" id="{9FF3B664-55C6-4057-9114-7ED8B4DECDFF}"/>
                </a:ext>
              </a:extLst>
            </p:cNvPr>
            <p:cNvSpPr txBox="1"/>
            <p:nvPr/>
          </p:nvSpPr>
          <p:spPr>
            <a:xfrm>
              <a:off x="2102011" y="1564864"/>
              <a:ext cx="26962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prstClr val="white"/>
                  </a:solidFill>
                </a:rPr>
                <a:t>!</a:t>
              </a:r>
            </a:p>
          </p:txBody>
        </p:sp>
      </p:grpSp>
      <p:cxnSp>
        <p:nvCxnSpPr>
          <p:cNvPr id="94" name="Straight Arrow Connector 93">
            <a:extLst>
              <a:ext uri="{FF2B5EF4-FFF2-40B4-BE49-F238E27FC236}">
                <a16:creationId xmlns="" xmlns:a16="http://schemas.microsoft.com/office/drawing/2014/main" id="{A97E2A30-20B9-4D93-8390-ADB23DC3A718}"/>
              </a:ext>
            </a:extLst>
          </p:cNvPr>
          <p:cNvCxnSpPr/>
          <p:nvPr/>
        </p:nvCxnSpPr>
        <p:spPr>
          <a:xfrm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="" xmlns:a16="http://schemas.microsoft.com/office/drawing/2014/main" id="{036D43F2-6583-4C7A-A2D4-89F9684D37B5}"/>
              </a:ext>
            </a:extLst>
          </p:cNvPr>
          <p:cNvCxnSpPr>
            <a:cxnSpLocks/>
          </p:cNvCxnSpPr>
          <p:nvPr/>
        </p:nvCxnSpPr>
        <p:spPr>
          <a:xfrm flipV="1"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061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16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1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2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15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650"/>
                            </p:stCondLst>
                            <p:childTnLst>
                              <p:par>
                                <p:cTn id="30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15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3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1" dur="350" fill="hold"/>
                                        <p:tgtEl>
                                          <p:spTgt spid="60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850"/>
                            </p:stCondLst>
                            <p:childTnLst>
                              <p:par>
                                <p:cTn id="4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3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850"/>
                            </p:stCondLst>
                            <p:childTnLst>
                              <p:par>
                                <p:cTn id="53" presetID="22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5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35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850"/>
                            </p:stCondLst>
                            <p:childTnLst>
                              <p:par>
                                <p:cTn id="61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350"/>
                            </p:stCondLst>
                            <p:childTnLst>
                              <p:par>
                                <p:cTn id="6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8" dur="350" fill="hold"/>
                                        <p:tgtEl>
                                          <p:spTgt spid="91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2" dur="350" fill="hold"/>
                                        <p:tgtEl>
                                          <p:spTgt spid="88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rgbClr val="6B6C6B"/>
            </a:gs>
            <a:gs pos="21000">
              <a:srgbClr val="545554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="" xmlns:a16="http://schemas.microsoft.com/office/drawing/2014/main" id="{579A72E8-8F3B-49DF-99A5-F1B4684CD3C0}"/>
              </a:ext>
            </a:extLst>
          </p:cNvPr>
          <p:cNvGrpSpPr/>
          <p:nvPr/>
        </p:nvGrpSpPr>
        <p:grpSpPr>
          <a:xfrm>
            <a:off x="1794680" y="1702953"/>
            <a:ext cx="537660" cy="525164"/>
            <a:chOff x="2889522" y="2149398"/>
            <a:chExt cx="537660" cy="525164"/>
          </a:xfrm>
        </p:grpSpPr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1D715934-90A8-4CC3-9A78-F2F5B2392808}"/>
                </a:ext>
              </a:extLst>
            </p:cNvPr>
            <p:cNvSpPr/>
            <p:nvPr/>
          </p:nvSpPr>
          <p:spPr>
            <a:xfrm flipH="1" flipV="1">
              <a:off x="2889522" y="2149398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61" name="Picture 60">
              <a:extLst>
                <a:ext uri="{FF2B5EF4-FFF2-40B4-BE49-F238E27FC236}">
                  <a16:creationId xmlns="" xmlns:a16="http://schemas.microsoft.com/office/drawing/2014/main" id="{AC14FE76-D936-4D5C-A8A4-A201D248E6C9}"/>
                </a:ext>
              </a:extLst>
            </p:cNvPr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20466" y="2203482"/>
              <a:ext cx="281394" cy="281394"/>
            </a:xfrm>
            <a:prstGeom prst="rect">
              <a:avLst/>
            </a:prstGeom>
          </p:spPr>
        </p:pic>
      </p:grpSp>
      <p:cxnSp>
        <p:nvCxnSpPr>
          <p:cNvPr id="64" name="Straight Arrow Connector 63">
            <a:extLst>
              <a:ext uri="{FF2B5EF4-FFF2-40B4-BE49-F238E27FC236}">
                <a16:creationId xmlns="" xmlns:a16="http://schemas.microsoft.com/office/drawing/2014/main" id="{9F8F509A-E240-407E-BBFC-B7DE9B5FC1FB}"/>
              </a:ext>
            </a:extLst>
          </p:cNvPr>
          <p:cNvCxnSpPr>
            <a:cxnSpLocks/>
          </p:cNvCxnSpPr>
          <p:nvPr/>
        </p:nvCxnSpPr>
        <p:spPr>
          <a:xfrm flipH="1">
            <a:off x="1106059" y="2325146"/>
            <a:ext cx="648023" cy="628894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="" xmlns:a16="http://schemas.microsoft.com/office/drawing/2014/main" id="{2C702E24-01CB-4097-90E6-285526C63CB8}"/>
              </a:ext>
            </a:extLst>
          </p:cNvPr>
          <p:cNvCxnSpPr>
            <a:cxnSpLocks/>
          </p:cNvCxnSpPr>
          <p:nvPr/>
        </p:nvCxnSpPr>
        <p:spPr>
          <a:xfrm>
            <a:off x="1203874" y="3206082"/>
            <a:ext cx="1690105" cy="0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="" xmlns:a16="http://schemas.microsoft.com/office/drawing/2014/main" id="{9D2B4F8F-B921-4211-B0EF-C50A722B3307}"/>
              </a:ext>
            </a:extLst>
          </p:cNvPr>
          <p:cNvCxnSpPr>
            <a:cxnSpLocks/>
          </p:cNvCxnSpPr>
          <p:nvPr/>
        </p:nvCxnSpPr>
        <p:spPr>
          <a:xfrm flipH="1" flipV="1">
            <a:off x="1104852" y="3450145"/>
            <a:ext cx="719192" cy="657546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="" xmlns:a16="http://schemas.microsoft.com/office/drawing/2014/main" id="{783B5689-93FC-4E3B-950A-84BE5FEB003B}"/>
              </a:ext>
            </a:extLst>
          </p:cNvPr>
          <p:cNvCxnSpPr>
            <a:cxnSpLocks/>
          </p:cNvCxnSpPr>
          <p:nvPr/>
        </p:nvCxnSpPr>
        <p:spPr>
          <a:xfrm flipV="1">
            <a:off x="980414" y="2178355"/>
            <a:ext cx="692063" cy="689224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="" xmlns:a16="http://schemas.microsoft.com/office/drawing/2014/main" id="{29D3CB71-9CA7-4D60-9C5E-341788C8EE5C}"/>
              </a:ext>
            </a:extLst>
          </p:cNvPr>
          <p:cNvCxnSpPr>
            <a:cxnSpLocks/>
          </p:cNvCxnSpPr>
          <p:nvPr/>
        </p:nvCxnSpPr>
        <p:spPr>
          <a:xfrm flipV="1">
            <a:off x="2339502" y="3496995"/>
            <a:ext cx="721511" cy="627532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="" xmlns:a16="http://schemas.microsoft.com/office/drawing/2014/main" id="{DD248290-0074-4492-A095-CEF4DDF4DBAF}"/>
              </a:ext>
            </a:extLst>
          </p:cNvPr>
          <p:cNvCxnSpPr>
            <a:cxnSpLocks/>
          </p:cNvCxnSpPr>
          <p:nvPr/>
        </p:nvCxnSpPr>
        <p:spPr>
          <a:xfrm flipH="1">
            <a:off x="2261654" y="3438728"/>
            <a:ext cx="680963" cy="595778"/>
          </a:xfrm>
          <a:prstGeom prst="straightConnector1">
            <a:avLst/>
          </a:prstGeom>
          <a:ln>
            <a:solidFill>
              <a:schemeClr val="tx1">
                <a:alpha val="44000"/>
              </a:schemeClr>
            </a:solidFill>
            <a:prstDash val="dash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862890D2-406B-40FC-B31C-DD4E680DDB1A}"/>
              </a:ext>
            </a:extLst>
          </p:cNvPr>
          <p:cNvSpPr txBox="1"/>
          <p:nvPr/>
        </p:nvSpPr>
        <p:spPr>
          <a:xfrm>
            <a:off x="278856" y="370305"/>
            <a:ext cx="338668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prstClr val="white"/>
                </a:solidFill>
              </a:rPr>
              <a:t>File tickets and wait for every step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6BF2D6F5-D4AE-4748-81FF-058FFD066C55}"/>
              </a:ext>
            </a:extLst>
          </p:cNvPr>
          <p:cNvSpPr/>
          <p:nvPr/>
        </p:nvSpPr>
        <p:spPr>
          <a:xfrm flipH="1">
            <a:off x="4572000" y="-1"/>
            <a:ext cx="4572000" cy="5143501"/>
          </a:xfrm>
          <a:prstGeom prst="rect">
            <a:avLst/>
          </a:prstGeom>
          <a:gradFill flip="none" rotWithShape="1">
            <a:gsLst>
              <a:gs pos="0">
                <a:schemeClr val="accent3"/>
              </a:gs>
              <a:gs pos="71000">
                <a:srgbClr val="4553F2"/>
              </a:gs>
            </a:gsLst>
            <a:lin ang="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A0543E3E-2D52-4E3E-ABCF-62C0385AD96F}"/>
              </a:ext>
            </a:extLst>
          </p:cNvPr>
          <p:cNvSpPr txBox="1"/>
          <p:nvPr/>
        </p:nvSpPr>
        <p:spPr>
          <a:xfrm>
            <a:off x="4788936" y="370305"/>
            <a:ext cx="400337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2800" b="1" dirty="0">
                <a:solidFill>
                  <a:prstClr val="white"/>
                </a:solidFill>
              </a:rPr>
              <a:t>Self service, </a:t>
            </a:r>
            <a:br>
              <a:rPr lang="en-US" sz="2800" b="1" dirty="0">
                <a:solidFill>
                  <a:prstClr val="white"/>
                </a:solidFill>
              </a:rPr>
            </a:br>
            <a:r>
              <a:rPr lang="en-US" sz="2800" b="1" dirty="0">
                <a:solidFill>
                  <a:prstClr val="white"/>
                </a:solidFill>
              </a:rPr>
              <a:t>on-demand, no delays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6F4C369C-F9C4-4A33-B719-597F123AB930}"/>
              </a:ext>
            </a:extLst>
          </p:cNvPr>
          <p:cNvGrpSpPr/>
          <p:nvPr/>
        </p:nvGrpSpPr>
        <p:grpSpPr>
          <a:xfrm>
            <a:off x="1794680" y="1702953"/>
            <a:ext cx="537660" cy="537069"/>
            <a:chOff x="1963986" y="1564864"/>
            <a:chExt cx="537660" cy="537069"/>
          </a:xfrm>
          <a:solidFill>
            <a:srgbClr val="626362"/>
          </a:solidFill>
        </p:grpSpPr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6FA71FC2-DB41-495A-8AB4-E848034F2820}"/>
                </a:ext>
              </a:extLst>
            </p:cNvPr>
            <p:cNvSpPr/>
            <p:nvPr/>
          </p:nvSpPr>
          <p:spPr>
            <a:xfrm flipH="1" flipV="1">
              <a:off x="1963986" y="1576769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grp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" name="TextBox 2">
              <a:extLst>
                <a:ext uri="{FF2B5EF4-FFF2-40B4-BE49-F238E27FC236}">
                  <a16:creationId xmlns="" xmlns:a16="http://schemas.microsoft.com/office/drawing/2014/main" id="{5658A47E-4D39-4971-A932-54A98F8A43A9}"/>
                </a:ext>
              </a:extLst>
            </p:cNvPr>
            <p:cNvSpPr txBox="1"/>
            <p:nvPr/>
          </p:nvSpPr>
          <p:spPr>
            <a:xfrm>
              <a:off x="2102011" y="1564864"/>
              <a:ext cx="26962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prstClr val="white"/>
                  </a:solidFill>
                </a:rPr>
                <a:t>!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E29DF326-AC1D-4461-B8D8-6F55993288F7}"/>
              </a:ext>
            </a:extLst>
          </p:cNvPr>
          <p:cNvGrpSpPr/>
          <p:nvPr/>
        </p:nvGrpSpPr>
        <p:grpSpPr>
          <a:xfrm>
            <a:off x="674158" y="2956329"/>
            <a:ext cx="445658" cy="445658"/>
            <a:chOff x="633128" y="2062684"/>
            <a:chExt cx="445658" cy="445658"/>
          </a:xfrm>
        </p:grpSpPr>
        <p:sp>
          <p:nvSpPr>
            <p:cNvPr id="5" name="Oval 4">
              <a:extLst>
                <a:ext uri="{FF2B5EF4-FFF2-40B4-BE49-F238E27FC236}">
                  <a16:creationId xmlns="" xmlns:a16="http://schemas.microsoft.com/office/drawing/2014/main" id="{9DDF6337-0904-4459-9C60-42E62F378C37}"/>
                </a:ext>
              </a:extLst>
            </p:cNvPr>
            <p:cNvSpPr/>
            <p:nvPr/>
          </p:nvSpPr>
          <p:spPr>
            <a:xfrm>
              <a:off x="633128" y="2062684"/>
              <a:ext cx="445658" cy="44565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="" xmlns:a16="http://schemas.microsoft.com/office/drawing/2014/main" id="{B2B69E33-BABA-44E3-B248-787BB96B470C}"/>
                </a:ext>
              </a:extLst>
            </p:cNvPr>
            <p:cNvPicPr>
              <a:picLocks/>
            </p:cNvPicPr>
            <p:nvPr/>
          </p:nvPicPr>
          <p:blipFill rotWithShape="1">
            <a:blip r:embed="rId3"/>
            <a:srcRect l="13294" t="3626" r="11266" b="20935"/>
            <a:stretch/>
          </p:blipFill>
          <p:spPr>
            <a:xfrm>
              <a:off x="650220" y="2133106"/>
              <a:ext cx="418341" cy="370475"/>
            </a:xfrm>
            <a:prstGeom prst="ellipse">
              <a:avLst/>
            </a:prstGeom>
          </p:spPr>
        </p:pic>
      </p:grpSp>
      <p:cxnSp>
        <p:nvCxnSpPr>
          <p:cNvPr id="15" name="Straight Arrow Connector 14">
            <a:extLst>
              <a:ext uri="{FF2B5EF4-FFF2-40B4-BE49-F238E27FC236}">
                <a16:creationId xmlns="" xmlns:a16="http://schemas.microsoft.com/office/drawing/2014/main" id="{9909917B-A8F0-401F-82D2-0E2B3EB77CE5}"/>
              </a:ext>
            </a:extLst>
          </p:cNvPr>
          <p:cNvCxnSpPr>
            <a:cxnSpLocks/>
          </p:cNvCxnSpPr>
          <p:nvPr/>
        </p:nvCxnSpPr>
        <p:spPr>
          <a:xfrm flipH="1">
            <a:off x="1106059" y="2325146"/>
            <a:ext cx="648023" cy="62889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="" xmlns:a16="http://schemas.microsoft.com/office/drawing/2014/main" id="{A2062B59-2E9D-4D74-9A95-443694E02E83}"/>
              </a:ext>
            </a:extLst>
          </p:cNvPr>
          <p:cNvCxnSpPr>
            <a:cxnSpLocks/>
          </p:cNvCxnSpPr>
          <p:nvPr/>
        </p:nvCxnSpPr>
        <p:spPr>
          <a:xfrm>
            <a:off x="1203874" y="3206082"/>
            <a:ext cx="963129" cy="0"/>
          </a:xfrm>
          <a:prstGeom prst="straightConnector1">
            <a:avLst/>
          </a:prstGeom>
          <a:ln>
            <a:solidFill>
              <a:schemeClr val="tx1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7A568411-558D-43B5-8A31-4C8497DB4A65}"/>
              </a:ext>
            </a:extLst>
          </p:cNvPr>
          <p:cNvGrpSpPr/>
          <p:nvPr/>
        </p:nvGrpSpPr>
        <p:grpSpPr>
          <a:xfrm>
            <a:off x="1840681" y="4066944"/>
            <a:ext cx="445658" cy="445658"/>
            <a:chOff x="1840681" y="3969408"/>
            <a:chExt cx="445658" cy="445658"/>
          </a:xfrm>
        </p:grpSpPr>
        <p:sp>
          <p:nvSpPr>
            <p:cNvPr id="24" name="Oval 23">
              <a:extLst>
                <a:ext uri="{FF2B5EF4-FFF2-40B4-BE49-F238E27FC236}">
                  <a16:creationId xmlns="" xmlns:a16="http://schemas.microsoft.com/office/drawing/2014/main" id="{8A909F24-CBE0-40C0-B1AD-6AA363878B45}"/>
                </a:ext>
              </a:extLst>
            </p:cNvPr>
            <p:cNvSpPr/>
            <p:nvPr/>
          </p:nvSpPr>
          <p:spPr>
            <a:xfrm>
              <a:off x="1840681" y="3969408"/>
              <a:ext cx="445658" cy="44565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43" name="Picture 42">
              <a:extLst>
                <a:ext uri="{FF2B5EF4-FFF2-40B4-BE49-F238E27FC236}">
                  <a16:creationId xmlns="" xmlns:a16="http://schemas.microsoft.com/office/drawing/2014/main" id="{88542E46-884E-4F61-99CB-34555D136714}"/>
                </a:ext>
              </a:extLst>
            </p:cNvPr>
            <p:cNvPicPr>
              <a:picLocks/>
            </p:cNvPicPr>
            <p:nvPr/>
          </p:nvPicPr>
          <p:blipFill rotWithShape="1">
            <a:blip r:embed="rId4"/>
            <a:srcRect l="7007" r="7775" b="14782"/>
            <a:stretch/>
          </p:blipFill>
          <p:spPr>
            <a:xfrm>
              <a:off x="1848020" y="4051109"/>
              <a:ext cx="418930" cy="360868"/>
            </a:xfrm>
            <a:prstGeom prst="ellipse">
              <a:avLst/>
            </a:prstGeom>
          </p:spPr>
        </p:pic>
      </p:grpSp>
      <p:grpSp>
        <p:nvGrpSpPr>
          <p:cNvPr id="44" name="Group 43">
            <a:extLst>
              <a:ext uri="{FF2B5EF4-FFF2-40B4-BE49-F238E27FC236}">
                <a16:creationId xmlns="" xmlns:a16="http://schemas.microsoft.com/office/drawing/2014/main" id="{6CBDFD1A-4BA8-4062-9AD3-7E4681CFEF73}"/>
              </a:ext>
            </a:extLst>
          </p:cNvPr>
          <p:cNvGrpSpPr/>
          <p:nvPr/>
        </p:nvGrpSpPr>
        <p:grpSpPr>
          <a:xfrm>
            <a:off x="3007204" y="2956329"/>
            <a:ext cx="445658" cy="445658"/>
            <a:chOff x="3007204" y="2858793"/>
            <a:chExt cx="445658" cy="445658"/>
          </a:xfrm>
        </p:grpSpPr>
        <p:sp>
          <p:nvSpPr>
            <p:cNvPr id="21" name="Oval 20">
              <a:extLst>
                <a:ext uri="{FF2B5EF4-FFF2-40B4-BE49-F238E27FC236}">
                  <a16:creationId xmlns="" xmlns:a16="http://schemas.microsoft.com/office/drawing/2014/main" id="{8CBD7B8C-CD16-4F6B-A5BF-7AF14DC1DCBD}"/>
                </a:ext>
              </a:extLst>
            </p:cNvPr>
            <p:cNvSpPr/>
            <p:nvPr/>
          </p:nvSpPr>
          <p:spPr>
            <a:xfrm>
              <a:off x="3007204" y="2858793"/>
              <a:ext cx="445658" cy="445658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51" name="Picture 50">
              <a:extLst>
                <a:ext uri="{FF2B5EF4-FFF2-40B4-BE49-F238E27FC236}">
                  <a16:creationId xmlns="" xmlns:a16="http://schemas.microsoft.com/office/drawing/2014/main" id="{FBD9203F-C487-4041-9DDF-FEDA27229A17}"/>
                </a:ext>
              </a:extLst>
            </p:cNvPr>
            <p:cNvPicPr>
              <a:picLocks/>
            </p:cNvPicPr>
            <p:nvPr/>
          </p:nvPicPr>
          <p:blipFill rotWithShape="1">
            <a:blip r:embed="rId4"/>
            <a:srcRect l="7007" r="7775" b="14782"/>
            <a:stretch/>
          </p:blipFill>
          <p:spPr>
            <a:xfrm>
              <a:off x="3011772" y="2943453"/>
              <a:ext cx="418930" cy="360868"/>
            </a:xfrm>
            <a:prstGeom prst="ellipse">
              <a:avLst/>
            </a:prstGeom>
          </p:spPr>
        </p:pic>
      </p:grpSp>
      <p:sp>
        <p:nvSpPr>
          <p:cNvPr id="2" name="Oval 1">
            <a:extLst>
              <a:ext uri="{FF2B5EF4-FFF2-40B4-BE49-F238E27FC236}">
                <a16:creationId xmlns="" xmlns:a16="http://schemas.microsoft.com/office/drawing/2014/main" id="{BE5FF511-03BA-417A-BDF4-A2C6CF0CFD88}"/>
              </a:ext>
            </a:extLst>
          </p:cNvPr>
          <p:cNvSpPr/>
          <p:nvPr/>
        </p:nvSpPr>
        <p:spPr>
          <a:xfrm>
            <a:off x="4102183" y="2101933"/>
            <a:ext cx="939634" cy="939634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0">
                <a:srgbClr val="4553F2"/>
              </a:gs>
            </a:gsLst>
            <a:path path="circle">
              <a:fillToRect l="100000" t="100000"/>
            </a:path>
          </a:gradFill>
          <a:ln w="38100">
            <a:solidFill>
              <a:srgbClr val="4D4F5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b="1" dirty="0">
                <a:solidFill>
                  <a:prstClr val="white"/>
                </a:solidFill>
              </a:rPr>
              <a:t>VS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="" xmlns:a16="http://schemas.microsoft.com/office/drawing/2014/main" id="{58D1BE90-AAC7-42B0-8BB8-D303D6005BAB}"/>
              </a:ext>
            </a:extLst>
          </p:cNvPr>
          <p:cNvSpPr/>
          <p:nvPr/>
        </p:nvSpPr>
        <p:spPr>
          <a:xfrm>
            <a:off x="1885113" y="2988368"/>
            <a:ext cx="471176" cy="406186"/>
          </a:xfrm>
          <a:prstGeom prst="hexagon">
            <a:avLst/>
          </a:prstGeom>
          <a:solidFill>
            <a:srgbClr val="E84A4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3F51959A-C595-4613-8909-A547B20770C3}"/>
              </a:ext>
            </a:extLst>
          </p:cNvPr>
          <p:cNvGrpSpPr/>
          <p:nvPr/>
        </p:nvGrpSpPr>
        <p:grpSpPr>
          <a:xfrm>
            <a:off x="6402370" y="1702953"/>
            <a:ext cx="537660" cy="525164"/>
            <a:chOff x="2889522" y="2149398"/>
            <a:chExt cx="537660" cy="525164"/>
          </a:xfrm>
        </p:grpSpPr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E007919A-3020-4932-8B6E-93402AE7F409}"/>
                </a:ext>
              </a:extLst>
            </p:cNvPr>
            <p:cNvSpPr/>
            <p:nvPr/>
          </p:nvSpPr>
          <p:spPr>
            <a:xfrm flipH="1" flipV="1">
              <a:off x="2889522" y="2149398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71" name="Picture 70">
              <a:extLst>
                <a:ext uri="{FF2B5EF4-FFF2-40B4-BE49-F238E27FC236}">
                  <a16:creationId xmlns="" xmlns:a16="http://schemas.microsoft.com/office/drawing/2014/main" id="{12304558-08D9-40BE-B9D2-77D433AB8C11}"/>
                </a:ext>
              </a:extLst>
            </p:cNvPr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20466" y="2203482"/>
              <a:ext cx="281394" cy="281394"/>
            </a:xfrm>
            <a:prstGeom prst="rect">
              <a:avLst/>
            </a:prstGeom>
          </p:spPr>
        </p:pic>
      </p:grpSp>
      <p:grpSp>
        <p:nvGrpSpPr>
          <p:cNvPr id="72" name="Group 71">
            <a:extLst>
              <a:ext uri="{FF2B5EF4-FFF2-40B4-BE49-F238E27FC236}">
                <a16:creationId xmlns="" xmlns:a16="http://schemas.microsoft.com/office/drawing/2014/main" id="{185245A2-726C-4A67-B22E-13D6A06FCF4C}"/>
              </a:ext>
            </a:extLst>
          </p:cNvPr>
          <p:cNvGrpSpPr/>
          <p:nvPr/>
        </p:nvGrpSpPr>
        <p:grpSpPr>
          <a:xfrm>
            <a:off x="6402370" y="1685862"/>
            <a:ext cx="537660" cy="537069"/>
            <a:chOff x="1963986" y="1564864"/>
            <a:chExt cx="537660" cy="537069"/>
          </a:xfrm>
          <a:solidFill>
            <a:srgbClr val="626362"/>
          </a:solidFill>
        </p:grpSpPr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A7954846-D766-44B3-827D-994DB3361155}"/>
                </a:ext>
              </a:extLst>
            </p:cNvPr>
            <p:cNvSpPr/>
            <p:nvPr/>
          </p:nvSpPr>
          <p:spPr>
            <a:xfrm flipH="1" flipV="1">
              <a:off x="1963986" y="1576769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rgbClr val="4670F2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="" xmlns:a16="http://schemas.microsoft.com/office/drawing/2014/main" id="{E2765F6D-EBB9-4FC2-BDCB-72EB01512DCE}"/>
                </a:ext>
              </a:extLst>
            </p:cNvPr>
            <p:cNvSpPr txBox="1"/>
            <p:nvPr/>
          </p:nvSpPr>
          <p:spPr>
            <a:xfrm>
              <a:off x="2102011" y="1564864"/>
              <a:ext cx="26962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prstClr val="white"/>
                  </a:solidFill>
                </a:rPr>
                <a:t>!</a:t>
              </a: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="" xmlns:a16="http://schemas.microsoft.com/office/drawing/2014/main" id="{0F03817A-B8A9-4418-A4AE-DB573B0FE23B}"/>
              </a:ext>
            </a:extLst>
          </p:cNvPr>
          <p:cNvGrpSpPr/>
          <p:nvPr/>
        </p:nvGrpSpPr>
        <p:grpSpPr>
          <a:xfrm>
            <a:off x="6367083" y="3569405"/>
            <a:ext cx="572947" cy="572947"/>
            <a:chOff x="6367083" y="3372852"/>
            <a:chExt cx="572947" cy="572947"/>
          </a:xfrm>
        </p:grpSpPr>
        <p:sp>
          <p:nvSpPr>
            <p:cNvPr id="77" name="Oval 76">
              <a:extLst>
                <a:ext uri="{FF2B5EF4-FFF2-40B4-BE49-F238E27FC236}">
                  <a16:creationId xmlns="" xmlns:a16="http://schemas.microsoft.com/office/drawing/2014/main" id="{4DE3ECA4-B3DC-47E3-8EBE-18A2A0E71997}"/>
                </a:ext>
              </a:extLst>
            </p:cNvPr>
            <p:cNvSpPr/>
            <p:nvPr/>
          </p:nvSpPr>
          <p:spPr>
            <a:xfrm>
              <a:off x="6367083" y="3372852"/>
              <a:ext cx="572947" cy="57294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78" name="Picture 77">
              <a:extLst>
                <a:ext uri="{FF2B5EF4-FFF2-40B4-BE49-F238E27FC236}">
                  <a16:creationId xmlns="" xmlns:a16="http://schemas.microsoft.com/office/drawing/2014/main" id="{E09E2F2D-2E85-4DC4-9A06-0891AB20522F}"/>
                </a:ext>
              </a:extLst>
            </p:cNvPr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484096" y="3497733"/>
              <a:ext cx="322237" cy="322237"/>
            </a:xfrm>
            <a:prstGeom prst="rect">
              <a:avLst/>
            </a:prstGeom>
          </p:spPr>
        </p:pic>
      </p:grpSp>
      <p:cxnSp>
        <p:nvCxnSpPr>
          <p:cNvPr id="79" name="Straight Arrow Connector 78">
            <a:extLst>
              <a:ext uri="{FF2B5EF4-FFF2-40B4-BE49-F238E27FC236}">
                <a16:creationId xmlns="" xmlns:a16="http://schemas.microsoft.com/office/drawing/2014/main" id="{7F5790B9-9852-432A-8F7C-C7C9162322BD}"/>
              </a:ext>
            </a:extLst>
          </p:cNvPr>
          <p:cNvCxnSpPr/>
          <p:nvPr/>
        </p:nvCxnSpPr>
        <p:spPr>
          <a:xfrm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>
            <a:extLst>
              <a:ext uri="{FF2B5EF4-FFF2-40B4-BE49-F238E27FC236}">
                <a16:creationId xmlns="" xmlns:a16="http://schemas.microsoft.com/office/drawing/2014/main" id="{EA4F1BAC-9079-4E9F-82E0-403FDF289ABB}"/>
              </a:ext>
            </a:extLst>
          </p:cNvPr>
          <p:cNvCxnSpPr>
            <a:cxnSpLocks/>
          </p:cNvCxnSpPr>
          <p:nvPr/>
        </p:nvCxnSpPr>
        <p:spPr>
          <a:xfrm flipV="1"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8" name="Group 87">
            <a:extLst>
              <a:ext uri="{FF2B5EF4-FFF2-40B4-BE49-F238E27FC236}">
                <a16:creationId xmlns="" xmlns:a16="http://schemas.microsoft.com/office/drawing/2014/main" id="{B1DCF054-30F0-4C17-9C29-87401C0B8F82}"/>
              </a:ext>
            </a:extLst>
          </p:cNvPr>
          <p:cNvGrpSpPr/>
          <p:nvPr/>
        </p:nvGrpSpPr>
        <p:grpSpPr>
          <a:xfrm>
            <a:off x="6402370" y="1702953"/>
            <a:ext cx="537660" cy="525164"/>
            <a:chOff x="2889522" y="2149398"/>
            <a:chExt cx="537660" cy="525164"/>
          </a:xfrm>
        </p:grpSpPr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0087C655-870A-41F9-A445-B3B3A514FADE}"/>
                </a:ext>
              </a:extLst>
            </p:cNvPr>
            <p:cNvSpPr/>
            <p:nvPr/>
          </p:nvSpPr>
          <p:spPr>
            <a:xfrm flipH="1" flipV="1">
              <a:off x="2889522" y="2149398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pic>
          <p:nvPicPr>
            <p:cNvPr id="90" name="Picture 89">
              <a:extLst>
                <a:ext uri="{FF2B5EF4-FFF2-40B4-BE49-F238E27FC236}">
                  <a16:creationId xmlns="" xmlns:a16="http://schemas.microsoft.com/office/drawing/2014/main" id="{41A7E548-6609-4AF3-BEA1-CCEE1A0C0DD6}"/>
                </a:ext>
              </a:extLst>
            </p:cNvPr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20466" y="2203482"/>
              <a:ext cx="281394" cy="281394"/>
            </a:xfrm>
            <a:prstGeom prst="rect">
              <a:avLst/>
            </a:prstGeom>
          </p:spPr>
        </p:pic>
      </p:grpSp>
      <p:grpSp>
        <p:nvGrpSpPr>
          <p:cNvPr id="91" name="Group 90">
            <a:extLst>
              <a:ext uri="{FF2B5EF4-FFF2-40B4-BE49-F238E27FC236}">
                <a16:creationId xmlns="" xmlns:a16="http://schemas.microsoft.com/office/drawing/2014/main" id="{D1540192-C4F0-4A6C-8BD1-1F6ECC126700}"/>
              </a:ext>
            </a:extLst>
          </p:cNvPr>
          <p:cNvGrpSpPr/>
          <p:nvPr/>
        </p:nvGrpSpPr>
        <p:grpSpPr>
          <a:xfrm>
            <a:off x="6402370" y="1685862"/>
            <a:ext cx="537660" cy="537069"/>
            <a:chOff x="1963986" y="1564864"/>
            <a:chExt cx="537660" cy="537069"/>
          </a:xfrm>
          <a:solidFill>
            <a:srgbClr val="626362"/>
          </a:solidFill>
        </p:grpSpPr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1409E15E-D7FC-406C-B322-469C6F0C3DD0}"/>
                </a:ext>
              </a:extLst>
            </p:cNvPr>
            <p:cNvSpPr/>
            <p:nvPr/>
          </p:nvSpPr>
          <p:spPr>
            <a:xfrm flipH="1" flipV="1">
              <a:off x="1963986" y="1576769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solidFill>
              <a:srgbClr val="4670F2"/>
            </a:soli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="" xmlns:a16="http://schemas.microsoft.com/office/drawing/2014/main" id="{9FF3B664-55C6-4057-9114-7ED8B4DECDFF}"/>
                </a:ext>
              </a:extLst>
            </p:cNvPr>
            <p:cNvSpPr txBox="1"/>
            <p:nvPr/>
          </p:nvSpPr>
          <p:spPr>
            <a:xfrm>
              <a:off x="2102011" y="1564864"/>
              <a:ext cx="26962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prstClr val="white"/>
                  </a:solidFill>
                </a:rPr>
                <a:t>!</a:t>
              </a:r>
            </a:p>
          </p:txBody>
        </p:sp>
      </p:grpSp>
      <p:cxnSp>
        <p:nvCxnSpPr>
          <p:cNvPr id="94" name="Straight Arrow Connector 93">
            <a:extLst>
              <a:ext uri="{FF2B5EF4-FFF2-40B4-BE49-F238E27FC236}">
                <a16:creationId xmlns="" xmlns:a16="http://schemas.microsoft.com/office/drawing/2014/main" id="{A97E2A30-20B9-4D93-8390-ADB23DC3A718}"/>
              </a:ext>
            </a:extLst>
          </p:cNvPr>
          <p:cNvCxnSpPr/>
          <p:nvPr/>
        </p:nvCxnSpPr>
        <p:spPr>
          <a:xfrm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="" xmlns:a16="http://schemas.microsoft.com/office/drawing/2014/main" id="{036D43F2-6583-4C7A-A2D4-89F9684D37B5}"/>
              </a:ext>
            </a:extLst>
          </p:cNvPr>
          <p:cNvCxnSpPr>
            <a:cxnSpLocks/>
          </p:cNvCxnSpPr>
          <p:nvPr/>
        </p:nvCxnSpPr>
        <p:spPr>
          <a:xfrm flipV="1">
            <a:off x="6651640" y="2391022"/>
            <a:ext cx="0" cy="10477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7" name="Rectangle 96">
            <a:extLst>
              <a:ext uri="{FF2B5EF4-FFF2-40B4-BE49-F238E27FC236}">
                <a16:creationId xmlns="" xmlns:a16="http://schemas.microsoft.com/office/drawing/2014/main" id="{860D05B9-0049-497B-A302-F3F7E717039D}"/>
              </a:ext>
            </a:extLst>
          </p:cNvPr>
          <p:cNvSpPr/>
          <p:nvPr/>
        </p:nvSpPr>
        <p:spPr>
          <a:xfrm flipH="1">
            <a:off x="1588" y="-1"/>
            <a:ext cx="4570412" cy="5143501"/>
          </a:xfrm>
          <a:prstGeom prst="rect">
            <a:avLst/>
          </a:prstGeom>
          <a:solidFill>
            <a:schemeClr val="accent6">
              <a:lumMod val="50000"/>
              <a:alpha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9" name="Mask_right">
            <a:extLst>
              <a:ext uri="{FF2B5EF4-FFF2-40B4-BE49-F238E27FC236}">
                <a16:creationId xmlns="" xmlns:a16="http://schemas.microsoft.com/office/drawing/2014/main" id="{119932D7-37F6-4322-9B6A-679947249E7A}"/>
              </a:ext>
            </a:extLst>
          </p:cNvPr>
          <p:cNvSpPr/>
          <p:nvPr/>
        </p:nvSpPr>
        <p:spPr>
          <a:xfrm flipH="1">
            <a:off x="4572000" y="1588"/>
            <a:ext cx="4596006" cy="5141912"/>
          </a:xfrm>
          <a:prstGeom prst="rect">
            <a:avLst/>
          </a:prstGeom>
          <a:gradFill flip="none" rotWithShape="1">
            <a:gsLst>
              <a:gs pos="0">
                <a:schemeClr val="accent3">
                  <a:alpha val="90000"/>
                </a:schemeClr>
              </a:gs>
              <a:gs pos="71000">
                <a:srgbClr val="4553F2">
                  <a:alpha val="90000"/>
                </a:srgbClr>
              </a:gs>
            </a:gsLst>
            <a:lin ang="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00" name="Group 99">
            <a:extLst>
              <a:ext uri="{FF2B5EF4-FFF2-40B4-BE49-F238E27FC236}">
                <a16:creationId xmlns="" xmlns:a16="http://schemas.microsoft.com/office/drawing/2014/main" id="{4F7B7F1B-874D-442E-B65B-E1CFE121CACE}"/>
              </a:ext>
            </a:extLst>
          </p:cNvPr>
          <p:cNvGrpSpPr/>
          <p:nvPr/>
        </p:nvGrpSpPr>
        <p:grpSpPr>
          <a:xfrm>
            <a:off x="413327" y="1924785"/>
            <a:ext cx="8378980" cy="1384995"/>
            <a:chOff x="413327" y="1924785"/>
            <a:chExt cx="8378980" cy="1384995"/>
          </a:xfrm>
        </p:grpSpPr>
        <p:sp>
          <p:nvSpPr>
            <p:cNvPr id="101" name="TextBox 100">
              <a:extLst>
                <a:ext uri="{FF2B5EF4-FFF2-40B4-BE49-F238E27FC236}">
                  <a16:creationId xmlns="" xmlns:a16="http://schemas.microsoft.com/office/drawing/2014/main" id="{22AD5C89-4C31-404C-A4D4-9FEAB8D9A17C}"/>
                </a:ext>
              </a:extLst>
            </p:cNvPr>
            <p:cNvSpPr txBox="1"/>
            <p:nvPr/>
          </p:nvSpPr>
          <p:spPr>
            <a:xfrm>
              <a:off x="413327" y="1924785"/>
              <a:ext cx="346139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2800" b="1" dirty="0">
                  <a:solidFill>
                    <a:prstClr val="white"/>
                  </a:solidFill>
                </a:rPr>
                <a:t>Deploy by filing a  ticket and waiting weeks or months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="" xmlns:a16="http://schemas.microsoft.com/office/drawing/2014/main" id="{2A12EB63-7DBB-4957-961E-A52F4994AAA4}"/>
                </a:ext>
              </a:extLst>
            </p:cNvPr>
            <p:cNvSpPr txBox="1"/>
            <p:nvPr/>
          </p:nvSpPr>
          <p:spPr>
            <a:xfrm>
              <a:off x="4923406" y="1924785"/>
              <a:ext cx="386890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2800" b="1" dirty="0">
                  <a:solidFill>
                    <a:prstClr val="white"/>
                  </a:solidFill>
                </a:rPr>
                <a:t>Deploy by making an API call self service within minutes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84275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Freeform: Shape 519">
            <a:extLst>
              <a:ext uri="{FF2B5EF4-FFF2-40B4-BE49-F238E27FC236}">
                <a16:creationId xmlns="" xmlns:a16="http://schemas.microsoft.com/office/drawing/2014/main" id="{84829719-C8B1-41C2-BD50-87CE8BC780D6}"/>
              </a:ext>
            </a:extLst>
          </p:cNvPr>
          <p:cNvSpPr/>
          <p:nvPr/>
        </p:nvSpPr>
        <p:spPr>
          <a:xfrm>
            <a:off x="1290065" y="1803983"/>
            <a:ext cx="1519237" cy="962058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1" name="Straight Connector 520">
            <a:extLst>
              <a:ext uri="{FF2B5EF4-FFF2-40B4-BE49-F238E27FC236}">
                <a16:creationId xmlns="" xmlns:a16="http://schemas.microsoft.com/office/drawing/2014/main" id="{6ABAD6AF-D3C5-4915-AEB2-10B1E7AC77DF}"/>
              </a:ext>
            </a:extLst>
          </p:cNvPr>
          <p:cNvCxnSpPr>
            <a:cxnSpLocks/>
            <a:stCxn id="520" idx="19"/>
            <a:endCxn id="522" idx="2"/>
          </p:cNvCxnSpPr>
          <p:nvPr/>
        </p:nvCxnSpPr>
        <p:spPr>
          <a:xfrm flipH="1" flipV="1">
            <a:off x="1158854" y="2173544"/>
            <a:ext cx="333585" cy="4808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2" name="Oval 26">
            <a:extLst>
              <a:ext uri="{FF2B5EF4-FFF2-40B4-BE49-F238E27FC236}">
                <a16:creationId xmlns="" xmlns:a16="http://schemas.microsoft.com/office/drawing/2014/main" id="{B9D066C5-8E81-4C39-A32F-FD3BFB0F1D55}"/>
              </a:ext>
            </a:extLst>
          </p:cNvPr>
          <p:cNvSpPr/>
          <p:nvPr/>
        </p:nvSpPr>
        <p:spPr>
          <a:xfrm>
            <a:off x="1027643" y="2173544"/>
            <a:ext cx="131211" cy="262421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3" name="Straight Connector 522">
            <a:extLst>
              <a:ext uri="{FF2B5EF4-FFF2-40B4-BE49-F238E27FC236}">
                <a16:creationId xmlns="" xmlns:a16="http://schemas.microsoft.com/office/drawing/2014/main" id="{737C1362-9182-4DD0-8ADB-21563CD5552B}"/>
              </a:ext>
            </a:extLst>
          </p:cNvPr>
          <p:cNvCxnSpPr>
            <a:cxnSpLocks/>
          </p:cNvCxnSpPr>
          <p:nvPr/>
        </p:nvCxnSpPr>
        <p:spPr>
          <a:xfrm flipH="1">
            <a:off x="1158854" y="2435965"/>
            <a:ext cx="1650448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9" name="Title 8">
            <a:extLst>
              <a:ext uri="{FF2B5EF4-FFF2-40B4-BE49-F238E27FC236}">
                <a16:creationId xmlns="" xmlns:a16="http://schemas.microsoft.com/office/drawing/2014/main" id="{9979255B-4821-484B-B26B-1321ED3ED358}"/>
              </a:ext>
            </a:extLst>
          </p:cNvPr>
          <p:cNvSpPr txBox="1">
            <a:spLocks/>
          </p:cNvSpPr>
          <p:nvPr/>
        </p:nvSpPr>
        <p:spPr>
          <a:xfrm>
            <a:off x="3504380" y="196144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Cloud Native Principle</a:t>
            </a:r>
          </a:p>
        </p:txBody>
      </p:sp>
      <p:cxnSp>
        <p:nvCxnSpPr>
          <p:cNvPr id="530" name="Straight Connector 529">
            <a:extLst>
              <a:ext uri="{FF2B5EF4-FFF2-40B4-BE49-F238E27FC236}">
                <a16:creationId xmlns="" xmlns:a16="http://schemas.microsoft.com/office/drawing/2014/main" id="{32D4E61E-B182-4BBE-B32F-047F87C20DF5}"/>
              </a:ext>
            </a:extLst>
          </p:cNvPr>
          <p:cNvCxnSpPr>
            <a:cxnSpLocks/>
          </p:cNvCxnSpPr>
          <p:nvPr/>
        </p:nvCxnSpPr>
        <p:spPr>
          <a:xfrm flipH="1">
            <a:off x="2504800" y="2170113"/>
            <a:ext cx="970671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  <a:head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2EC3A8AB-9F4A-42EE-AA67-12ED5065A46F}"/>
              </a:ext>
            </a:extLst>
          </p:cNvPr>
          <p:cNvSpPr txBox="1"/>
          <p:nvPr/>
        </p:nvSpPr>
        <p:spPr>
          <a:xfrm>
            <a:off x="3547377" y="2470792"/>
            <a:ext cx="4982026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Self service, API driven, automated.</a:t>
            </a:r>
          </a:p>
          <a:p>
            <a:pPr>
              <a:spcBef>
                <a:spcPts val="120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Move from request tickets at every step to a tracking ticket that records what happened.</a:t>
            </a:r>
          </a:p>
        </p:txBody>
      </p:sp>
    </p:spTree>
    <p:extLst>
      <p:ext uri="{BB962C8B-B14F-4D97-AF65-F5344CB8AC3E}">
        <p14:creationId xmlns:p14="http://schemas.microsoft.com/office/powerpoint/2010/main" val="182579563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3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59259E-6 L 0.03681 -2.59259E-6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4.93827E-6 L -4.44444E-6 0.04352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1.11022E-16 4.69136E-6 L 1.11022E-16 0.04351 " pathEditMode="relative" rAng="0" ptsTypes="AA">
                                      <p:cBhvr>
                                        <p:cTn id="39" dur="500" spd="-100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" grpId="0" animBg="1"/>
      <p:bldP spid="522" grpId="0" animBg="1"/>
      <p:bldP spid="529" grpId="0"/>
      <p:bldP spid="529" grpId="1"/>
      <p:bldP spid="8" grpId="0" build="p"/>
      <p:bldP spid="8" grpId="1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aphic 2">
            <a:extLst>
              <a:ext uri="{FF2B5EF4-FFF2-40B4-BE49-F238E27FC236}">
                <a16:creationId xmlns="" xmlns:a16="http://schemas.microsoft.com/office/drawing/2014/main" id="{BB359784-9C48-4F25-8CE3-3FD08AC77A4A}"/>
              </a:ext>
            </a:extLst>
          </p:cNvPr>
          <p:cNvGrpSpPr/>
          <p:nvPr/>
        </p:nvGrpSpPr>
        <p:grpSpPr>
          <a:xfrm>
            <a:off x="-933321" y="-421542"/>
            <a:ext cx="10622818" cy="6245911"/>
            <a:chOff x="536551" y="1234440"/>
            <a:chExt cx="5196887" cy="3055620"/>
          </a:xfrm>
          <a:gradFill>
            <a:gsLst>
              <a:gs pos="100000">
                <a:schemeClr val="tx1">
                  <a:alpha val="26000"/>
                </a:schemeClr>
              </a:gs>
              <a:gs pos="0">
                <a:schemeClr val="tx1">
                  <a:alpha val="37000"/>
                </a:schemeClr>
              </a:gs>
            </a:gsLst>
            <a:lin ang="5400000" scaled="0"/>
          </a:gradFill>
        </p:grpSpPr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DC28FC8C-F0B9-46AB-A843-77F2AB79874E}"/>
                </a:ext>
              </a:extLst>
            </p:cNvPr>
            <p:cNvSpPr/>
            <p:nvPr/>
          </p:nvSpPr>
          <p:spPr>
            <a:xfrm>
              <a:off x="2712456" y="1433172"/>
              <a:ext cx="2705740" cy="2397845"/>
            </a:xfrm>
            <a:custGeom>
              <a:avLst/>
              <a:gdLst/>
              <a:ahLst/>
              <a:cxnLst/>
              <a:rect l="0" t="0" r="0" b="0"/>
              <a:pathLst>
                <a:path w="2705740" h="2397845">
                  <a:moveTo>
                    <a:pt x="1807131" y="1547403"/>
                  </a:moveTo>
                  <a:cubicBezTo>
                    <a:pt x="1808064" y="1546937"/>
                    <a:pt x="1809930" y="1546470"/>
                    <a:pt x="1810397" y="1546937"/>
                  </a:cubicBezTo>
                  <a:cubicBezTo>
                    <a:pt x="1814129" y="1550669"/>
                    <a:pt x="1818794" y="1553001"/>
                    <a:pt x="1819727" y="1558600"/>
                  </a:cubicBezTo>
                  <a:cubicBezTo>
                    <a:pt x="1820660" y="1562798"/>
                    <a:pt x="1821593" y="1567463"/>
                    <a:pt x="1822993" y="1571662"/>
                  </a:cubicBezTo>
                  <a:cubicBezTo>
                    <a:pt x="1826258" y="1582391"/>
                    <a:pt x="1828124" y="1594054"/>
                    <a:pt x="1835122" y="1603851"/>
                  </a:cubicBezTo>
                  <a:cubicBezTo>
                    <a:pt x="1836521" y="1605717"/>
                    <a:pt x="1836988" y="1608516"/>
                    <a:pt x="1837921" y="1610848"/>
                  </a:cubicBezTo>
                  <a:cubicBezTo>
                    <a:pt x="1838387" y="1613181"/>
                    <a:pt x="1838854" y="1615980"/>
                    <a:pt x="1839320" y="1618312"/>
                  </a:cubicBezTo>
                  <a:cubicBezTo>
                    <a:pt x="1842586" y="1627643"/>
                    <a:pt x="1842586" y="1636973"/>
                    <a:pt x="1839787" y="1646769"/>
                  </a:cubicBezTo>
                  <a:cubicBezTo>
                    <a:pt x="1839320" y="1649102"/>
                    <a:pt x="1838387" y="1651901"/>
                    <a:pt x="1838854" y="1654233"/>
                  </a:cubicBezTo>
                  <a:cubicBezTo>
                    <a:pt x="1841186" y="1661231"/>
                    <a:pt x="1839787" y="1668229"/>
                    <a:pt x="1837454" y="1674760"/>
                  </a:cubicBezTo>
                  <a:cubicBezTo>
                    <a:pt x="1834655" y="1682690"/>
                    <a:pt x="1835588" y="1688755"/>
                    <a:pt x="1844452" y="1692020"/>
                  </a:cubicBezTo>
                  <a:cubicBezTo>
                    <a:pt x="1844918" y="1692020"/>
                    <a:pt x="1845851" y="1692487"/>
                    <a:pt x="1845851" y="1692954"/>
                  </a:cubicBezTo>
                  <a:cubicBezTo>
                    <a:pt x="1853315" y="1702284"/>
                    <a:pt x="1861246" y="1712080"/>
                    <a:pt x="1868244" y="1721410"/>
                  </a:cubicBezTo>
                  <a:cubicBezTo>
                    <a:pt x="1871976" y="1726076"/>
                    <a:pt x="1871509" y="1732140"/>
                    <a:pt x="1871976" y="1738205"/>
                  </a:cubicBezTo>
                  <a:cubicBezTo>
                    <a:pt x="1871976" y="1739604"/>
                    <a:pt x="1872909" y="1740537"/>
                    <a:pt x="1873375" y="1741937"/>
                  </a:cubicBezTo>
                  <a:cubicBezTo>
                    <a:pt x="1875241" y="1745202"/>
                    <a:pt x="1875708" y="1748934"/>
                    <a:pt x="1875708" y="1753133"/>
                  </a:cubicBezTo>
                  <a:cubicBezTo>
                    <a:pt x="1875241" y="1757331"/>
                    <a:pt x="1877107" y="1760597"/>
                    <a:pt x="1879906" y="1763396"/>
                  </a:cubicBezTo>
                  <a:cubicBezTo>
                    <a:pt x="1884105" y="1767595"/>
                    <a:pt x="1887837" y="1771327"/>
                    <a:pt x="1889237" y="1777391"/>
                  </a:cubicBezTo>
                  <a:cubicBezTo>
                    <a:pt x="1889703" y="1779257"/>
                    <a:pt x="1891569" y="1780190"/>
                    <a:pt x="1892969" y="1781590"/>
                  </a:cubicBezTo>
                  <a:cubicBezTo>
                    <a:pt x="1894834" y="1783456"/>
                    <a:pt x="1897634" y="1784389"/>
                    <a:pt x="1898567" y="1786721"/>
                  </a:cubicBezTo>
                  <a:cubicBezTo>
                    <a:pt x="1901832" y="1792319"/>
                    <a:pt x="1906964" y="1794652"/>
                    <a:pt x="1912095" y="1796984"/>
                  </a:cubicBezTo>
                  <a:cubicBezTo>
                    <a:pt x="1918626" y="1800250"/>
                    <a:pt x="1924691" y="1803516"/>
                    <a:pt x="1930756" y="1806781"/>
                  </a:cubicBezTo>
                  <a:lnTo>
                    <a:pt x="1930289" y="1807248"/>
                  </a:lnTo>
                  <a:cubicBezTo>
                    <a:pt x="1930756" y="1807248"/>
                    <a:pt x="1931222" y="1807248"/>
                    <a:pt x="1931689" y="1807248"/>
                  </a:cubicBezTo>
                  <a:cubicBezTo>
                    <a:pt x="1931222" y="1807248"/>
                    <a:pt x="1931222" y="1806781"/>
                    <a:pt x="1930756" y="1806781"/>
                  </a:cubicBezTo>
                  <a:cubicBezTo>
                    <a:pt x="1932155" y="1805848"/>
                    <a:pt x="1933088" y="1804449"/>
                    <a:pt x="1934488" y="1803516"/>
                  </a:cubicBezTo>
                  <a:cubicBezTo>
                    <a:pt x="1936820" y="1801650"/>
                    <a:pt x="1937753" y="1799317"/>
                    <a:pt x="1936354" y="1796984"/>
                  </a:cubicBezTo>
                  <a:cubicBezTo>
                    <a:pt x="1934021" y="1791853"/>
                    <a:pt x="1932622" y="1785788"/>
                    <a:pt x="1928890" y="1781590"/>
                  </a:cubicBezTo>
                  <a:cubicBezTo>
                    <a:pt x="1924225" y="1775992"/>
                    <a:pt x="1923292" y="1770394"/>
                    <a:pt x="1923292" y="1763863"/>
                  </a:cubicBezTo>
                  <a:cubicBezTo>
                    <a:pt x="1923292" y="1760130"/>
                    <a:pt x="1923292" y="1756398"/>
                    <a:pt x="1923292" y="1752666"/>
                  </a:cubicBezTo>
                  <a:cubicBezTo>
                    <a:pt x="1923292" y="1748001"/>
                    <a:pt x="1922358" y="1743336"/>
                    <a:pt x="1919093" y="1740071"/>
                  </a:cubicBezTo>
                  <a:cubicBezTo>
                    <a:pt x="1914428" y="1734473"/>
                    <a:pt x="1908830" y="1728875"/>
                    <a:pt x="1903232" y="1723743"/>
                  </a:cubicBezTo>
                  <a:cubicBezTo>
                    <a:pt x="1895301" y="1720944"/>
                    <a:pt x="1890636" y="1713480"/>
                    <a:pt x="1882705" y="1710214"/>
                  </a:cubicBezTo>
                  <a:cubicBezTo>
                    <a:pt x="1877574" y="1707882"/>
                    <a:pt x="1873842" y="1703217"/>
                    <a:pt x="1873842" y="1696685"/>
                  </a:cubicBezTo>
                  <a:cubicBezTo>
                    <a:pt x="1873842" y="1692954"/>
                    <a:pt x="1872442" y="1689222"/>
                    <a:pt x="1869643" y="1686422"/>
                  </a:cubicBezTo>
                  <a:cubicBezTo>
                    <a:pt x="1865445" y="1682224"/>
                    <a:pt x="1863579" y="1677092"/>
                    <a:pt x="1861246" y="1671961"/>
                  </a:cubicBezTo>
                  <a:cubicBezTo>
                    <a:pt x="1855648" y="1671028"/>
                    <a:pt x="1852382" y="1667296"/>
                    <a:pt x="1851916" y="1661697"/>
                  </a:cubicBezTo>
                  <a:cubicBezTo>
                    <a:pt x="1851449" y="1657965"/>
                    <a:pt x="1851449" y="1654233"/>
                    <a:pt x="1852849" y="1650501"/>
                  </a:cubicBezTo>
                  <a:cubicBezTo>
                    <a:pt x="1857514" y="1636506"/>
                    <a:pt x="1862179" y="1622511"/>
                    <a:pt x="1863112" y="1607583"/>
                  </a:cubicBezTo>
                  <a:cubicBezTo>
                    <a:pt x="1863112" y="1607116"/>
                    <a:pt x="1863579" y="1606183"/>
                    <a:pt x="1864045" y="1605717"/>
                  </a:cubicBezTo>
                  <a:cubicBezTo>
                    <a:pt x="1864978" y="1604784"/>
                    <a:pt x="1865911" y="1604317"/>
                    <a:pt x="1867311" y="1603851"/>
                  </a:cubicBezTo>
                  <a:cubicBezTo>
                    <a:pt x="1868244" y="1603851"/>
                    <a:pt x="1870110" y="1604317"/>
                    <a:pt x="1870576" y="1604784"/>
                  </a:cubicBezTo>
                  <a:cubicBezTo>
                    <a:pt x="1871509" y="1605717"/>
                    <a:pt x="1872442" y="1606650"/>
                    <a:pt x="1872442" y="1608049"/>
                  </a:cubicBezTo>
                  <a:cubicBezTo>
                    <a:pt x="1873375" y="1615047"/>
                    <a:pt x="1877107" y="1617846"/>
                    <a:pt x="1884105" y="1617846"/>
                  </a:cubicBezTo>
                  <a:cubicBezTo>
                    <a:pt x="1885971" y="1617846"/>
                    <a:pt x="1888303" y="1617846"/>
                    <a:pt x="1889703" y="1618779"/>
                  </a:cubicBezTo>
                  <a:cubicBezTo>
                    <a:pt x="1896234" y="1623444"/>
                    <a:pt x="1904165" y="1626709"/>
                    <a:pt x="1907897" y="1635107"/>
                  </a:cubicBezTo>
                  <a:cubicBezTo>
                    <a:pt x="1912095" y="1644437"/>
                    <a:pt x="1920959" y="1650501"/>
                    <a:pt x="1928423" y="1657032"/>
                  </a:cubicBezTo>
                  <a:cubicBezTo>
                    <a:pt x="1930289" y="1656099"/>
                    <a:pt x="1932622" y="1654700"/>
                    <a:pt x="1933555" y="1655166"/>
                  </a:cubicBezTo>
                  <a:cubicBezTo>
                    <a:pt x="1937287" y="1657499"/>
                    <a:pt x="1941485" y="1659365"/>
                    <a:pt x="1941019" y="1664963"/>
                  </a:cubicBezTo>
                  <a:cubicBezTo>
                    <a:pt x="1940552" y="1670095"/>
                    <a:pt x="1941019" y="1675226"/>
                    <a:pt x="1941485" y="1680358"/>
                  </a:cubicBezTo>
                  <a:cubicBezTo>
                    <a:pt x="1941485" y="1681757"/>
                    <a:pt x="1944751" y="1683157"/>
                    <a:pt x="1946150" y="1682224"/>
                  </a:cubicBezTo>
                  <a:cubicBezTo>
                    <a:pt x="1946617" y="1681757"/>
                    <a:pt x="1947550" y="1681757"/>
                    <a:pt x="1948016" y="1681291"/>
                  </a:cubicBezTo>
                  <a:cubicBezTo>
                    <a:pt x="1955480" y="1674293"/>
                    <a:pt x="1962945" y="1667296"/>
                    <a:pt x="1969942" y="1659831"/>
                  </a:cubicBezTo>
                  <a:cubicBezTo>
                    <a:pt x="1971808" y="1657965"/>
                    <a:pt x="1973208" y="1656099"/>
                    <a:pt x="1976007" y="1655633"/>
                  </a:cubicBezTo>
                  <a:cubicBezTo>
                    <a:pt x="1985803" y="1653767"/>
                    <a:pt x="1993268" y="1646769"/>
                    <a:pt x="2000265" y="1640705"/>
                  </a:cubicBezTo>
                  <a:cubicBezTo>
                    <a:pt x="2004464" y="1636973"/>
                    <a:pt x="2006796" y="1631841"/>
                    <a:pt x="2008662" y="1625777"/>
                  </a:cubicBezTo>
                  <a:cubicBezTo>
                    <a:pt x="2010995" y="1616913"/>
                    <a:pt x="2012394" y="1608516"/>
                    <a:pt x="2008662" y="1599652"/>
                  </a:cubicBezTo>
                  <a:cubicBezTo>
                    <a:pt x="2008196" y="1599186"/>
                    <a:pt x="2008662" y="1598253"/>
                    <a:pt x="2008662" y="1597786"/>
                  </a:cubicBezTo>
                  <a:cubicBezTo>
                    <a:pt x="2007263" y="1586123"/>
                    <a:pt x="2002598" y="1575394"/>
                    <a:pt x="1997466" y="1565131"/>
                  </a:cubicBezTo>
                  <a:cubicBezTo>
                    <a:pt x="1995600" y="1560932"/>
                    <a:pt x="1992334" y="1557667"/>
                    <a:pt x="1989536" y="1554401"/>
                  </a:cubicBezTo>
                  <a:cubicBezTo>
                    <a:pt x="1983471" y="1547870"/>
                    <a:pt x="1975540" y="1543205"/>
                    <a:pt x="1968076" y="1538073"/>
                  </a:cubicBezTo>
                  <a:cubicBezTo>
                    <a:pt x="1963411" y="1534808"/>
                    <a:pt x="1958746" y="1531076"/>
                    <a:pt x="1957346" y="1525011"/>
                  </a:cubicBezTo>
                  <a:cubicBezTo>
                    <a:pt x="1956880" y="1521745"/>
                    <a:pt x="1954081" y="1519413"/>
                    <a:pt x="1951748" y="1517547"/>
                  </a:cubicBezTo>
                  <a:cubicBezTo>
                    <a:pt x="1949882" y="1515681"/>
                    <a:pt x="1948016" y="1514281"/>
                    <a:pt x="1946150" y="1512415"/>
                  </a:cubicBezTo>
                  <a:cubicBezTo>
                    <a:pt x="1945217" y="1511482"/>
                    <a:pt x="1944284" y="1510083"/>
                    <a:pt x="1944284" y="1509150"/>
                  </a:cubicBezTo>
                  <a:cubicBezTo>
                    <a:pt x="1944284" y="1502152"/>
                    <a:pt x="1941952" y="1495155"/>
                    <a:pt x="1948949" y="1489556"/>
                  </a:cubicBezTo>
                  <a:cubicBezTo>
                    <a:pt x="1952215" y="1487224"/>
                    <a:pt x="1953614" y="1483492"/>
                    <a:pt x="1954548" y="1479760"/>
                  </a:cubicBezTo>
                  <a:cubicBezTo>
                    <a:pt x="1955014" y="1476961"/>
                    <a:pt x="1956413" y="1474628"/>
                    <a:pt x="1958746" y="1473695"/>
                  </a:cubicBezTo>
                  <a:cubicBezTo>
                    <a:pt x="1966210" y="1469497"/>
                    <a:pt x="1973208" y="1465298"/>
                    <a:pt x="1980672" y="1461566"/>
                  </a:cubicBezTo>
                  <a:cubicBezTo>
                    <a:pt x="1982071" y="1460633"/>
                    <a:pt x="1984404" y="1460633"/>
                    <a:pt x="1986270" y="1461100"/>
                  </a:cubicBezTo>
                  <a:cubicBezTo>
                    <a:pt x="1988136" y="1461566"/>
                    <a:pt x="1990002" y="1462499"/>
                    <a:pt x="1991868" y="1462966"/>
                  </a:cubicBezTo>
                  <a:cubicBezTo>
                    <a:pt x="1996533" y="1463899"/>
                    <a:pt x="1999798" y="1465765"/>
                    <a:pt x="2000732" y="1471363"/>
                  </a:cubicBezTo>
                  <a:cubicBezTo>
                    <a:pt x="2001198" y="1475095"/>
                    <a:pt x="2003997" y="1478360"/>
                    <a:pt x="2007263" y="1480693"/>
                  </a:cubicBezTo>
                  <a:cubicBezTo>
                    <a:pt x="2010528" y="1483025"/>
                    <a:pt x="2015660" y="1481626"/>
                    <a:pt x="2016126" y="1477427"/>
                  </a:cubicBezTo>
                  <a:cubicBezTo>
                    <a:pt x="2016593" y="1475561"/>
                    <a:pt x="2016126" y="1473695"/>
                    <a:pt x="2016126" y="1471829"/>
                  </a:cubicBezTo>
                  <a:lnTo>
                    <a:pt x="2016593" y="1472296"/>
                  </a:lnTo>
                  <a:lnTo>
                    <a:pt x="2017059" y="1471363"/>
                  </a:lnTo>
                  <a:lnTo>
                    <a:pt x="2016593" y="1471829"/>
                  </a:lnTo>
                  <a:cubicBezTo>
                    <a:pt x="2016126" y="1470896"/>
                    <a:pt x="2015193" y="1469963"/>
                    <a:pt x="2015193" y="1469030"/>
                  </a:cubicBezTo>
                  <a:cubicBezTo>
                    <a:pt x="2015193" y="1468097"/>
                    <a:pt x="2016593" y="1466698"/>
                    <a:pt x="2017526" y="1466231"/>
                  </a:cubicBezTo>
                  <a:cubicBezTo>
                    <a:pt x="2026389" y="1464832"/>
                    <a:pt x="2033854" y="1459700"/>
                    <a:pt x="2042717" y="1457368"/>
                  </a:cubicBezTo>
                  <a:cubicBezTo>
                    <a:pt x="2049715" y="1455502"/>
                    <a:pt x="2056712" y="1450836"/>
                    <a:pt x="2059978" y="1443372"/>
                  </a:cubicBezTo>
                  <a:cubicBezTo>
                    <a:pt x="2060911" y="1441040"/>
                    <a:pt x="2062777" y="1441040"/>
                    <a:pt x="2064177" y="1442439"/>
                  </a:cubicBezTo>
                  <a:cubicBezTo>
                    <a:pt x="2066509" y="1443839"/>
                    <a:pt x="2068375" y="1445705"/>
                    <a:pt x="2071174" y="1444305"/>
                  </a:cubicBezTo>
                  <a:cubicBezTo>
                    <a:pt x="2076306" y="1441973"/>
                    <a:pt x="2081904" y="1440107"/>
                    <a:pt x="2087502" y="1439640"/>
                  </a:cubicBezTo>
                  <a:cubicBezTo>
                    <a:pt x="2091700" y="1439174"/>
                    <a:pt x="2095899" y="1437308"/>
                    <a:pt x="2100098" y="1435442"/>
                  </a:cubicBezTo>
                  <a:cubicBezTo>
                    <a:pt x="2104296" y="1434042"/>
                    <a:pt x="2108028" y="1431243"/>
                    <a:pt x="2109428" y="1426578"/>
                  </a:cubicBezTo>
                  <a:cubicBezTo>
                    <a:pt x="2109894" y="1424712"/>
                    <a:pt x="2111760" y="1424246"/>
                    <a:pt x="2113626" y="1423313"/>
                  </a:cubicBezTo>
                  <a:cubicBezTo>
                    <a:pt x="2119691" y="1419114"/>
                    <a:pt x="2126688" y="1415382"/>
                    <a:pt x="2129488" y="1407451"/>
                  </a:cubicBezTo>
                  <a:cubicBezTo>
                    <a:pt x="2129488" y="1406985"/>
                    <a:pt x="2129954" y="1406052"/>
                    <a:pt x="2130420" y="1406052"/>
                  </a:cubicBezTo>
                  <a:cubicBezTo>
                    <a:pt x="2136019" y="1403253"/>
                    <a:pt x="2138351" y="1398121"/>
                    <a:pt x="2140217" y="1392523"/>
                  </a:cubicBezTo>
                  <a:cubicBezTo>
                    <a:pt x="2141150" y="1390657"/>
                    <a:pt x="2143016" y="1390657"/>
                    <a:pt x="2144882" y="1389724"/>
                  </a:cubicBezTo>
                  <a:cubicBezTo>
                    <a:pt x="2148148" y="1388325"/>
                    <a:pt x="2149081" y="1386925"/>
                    <a:pt x="2148148" y="1383660"/>
                  </a:cubicBezTo>
                  <a:cubicBezTo>
                    <a:pt x="2146748" y="1378528"/>
                    <a:pt x="2146748" y="1373863"/>
                    <a:pt x="2147215" y="1368731"/>
                  </a:cubicBezTo>
                  <a:cubicBezTo>
                    <a:pt x="2147215" y="1365466"/>
                    <a:pt x="2145815" y="1363133"/>
                    <a:pt x="2150014" y="1360801"/>
                  </a:cubicBezTo>
                  <a:cubicBezTo>
                    <a:pt x="2156078" y="1357535"/>
                    <a:pt x="2158878" y="1351937"/>
                    <a:pt x="2159811" y="1344939"/>
                  </a:cubicBezTo>
                  <a:cubicBezTo>
                    <a:pt x="2160277" y="1340741"/>
                    <a:pt x="2161676" y="1337475"/>
                    <a:pt x="2164476" y="1334676"/>
                  </a:cubicBezTo>
                  <a:cubicBezTo>
                    <a:pt x="2169141" y="1331411"/>
                    <a:pt x="2170540" y="1326746"/>
                    <a:pt x="2170540" y="1321147"/>
                  </a:cubicBezTo>
                  <a:cubicBezTo>
                    <a:pt x="2170540" y="1317882"/>
                    <a:pt x="2171007" y="1314616"/>
                    <a:pt x="2172873" y="1311817"/>
                  </a:cubicBezTo>
                  <a:cubicBezTo>
                    <a:pt x="2176138" y="1306219"/>
                    <a:pt x="2173806" y="1302021"/>
                    <a:pt x="2170540" y="1297822"/>
                  </a:cubicBezTo>
                  <a:cubicBezTo>
                    <a:pt x="2168674" y="1295490"/>
                    <a:pt x="2165875" y="1293624"/>
                    <a:pt x="2163543" y="1291291"/>
                  </a:cubicBezTo>
                  <a:cubicBezTo>
                    <a:pt x="2161676" y="1289892"/>
                    <a:pt x="2159344" y="1289892"/>
                    <a:pt x="2156545" y="1289892"/>
                  </a:cubicBezTo>
                  <a:cubicBezTo>
                    <a:pt x="2156545" y="1289892"/>
                    <a:pt x="2156545" y="1290358"/>
                    <a:pt x="2156545" y="1290358"/>
                  </a:cubicBezTo>
                  <a:lnTo>
                    <a:pt x="2155612" y="1290358"/>
                  </a:lnTo>
                  <a:lnTo>
                    <a:pt x="2156078" y="1289892"/>
                  </a:lnTo>
                  <a:cubicBezTo>
                    <a:pt x="2156078" y="1289892"/>
                    <a:pt x="2156545" y="1289892"/>
                    <a:pt x="2156545" y="1289892"/>
                  </a:cubicBezTo>
                  <a:cubicBezTo>
                    <a:pt x="2157011" y="1288026"/>
                    <a:pt x="2157011" y="1286159"/>
                    <a:pt x="2157944" y="1285227"/>
                  </a:cubicBezTo>
                  <a:cubicBezTo>
                    <a:pt x="2159811" y="1282894"/>
                    <a:pt x="2162610" y="1281028"/>
                    <a:pt x="2164942" y="1278695"/>
                  </a:cubicBezTo>
                  <a:cubicBezTo>
                    <a:pt x="2166808" y="1276829"/>
                    <a:pt x="2166808" y="1274497"/>
                    <a:pt x="2165408" y="1272164"/>
                  </a:cubicBezTo>
                  <a:cubicBezTo>
                    <a:pt x="2163543" y="1267966"/>
                    <a:pt x="2159344" y="1266100"/>
                    <a:pt x="2156545" y="1263301"/>
                  </a:cubicBezTo>
                  <a:cubicBezTo>
                    <a:pt x="2156545" y="1263301"/>
                    <a:pt x="2156078" y="1263301"/>
                    <a:pt x="2156078" y="1263301"/>
                  </a:cubicBezTo>
                  <a:lnTo>
                    <a:pt x="2155146" y="1262368"/>
                  </a:lnTo>
                  <a:lnTo>
                    <a:pt x="2156545" y="1262834"/>
                  </a:lnTo>
                  <a:cubicBezTo>
                    <a:pt x="2156545" y="1262834"/>
                    <a:pt x="2156545" y="1262834"/>
                    <a:pt x="2156545" y="1262834"/>
                  </a:cubicBezTo>
                  <a:cubicBezTo>
                    <a:pt x="2157478" y="1262834"/>
                    <a:pt x="2158878" y="1262368"/>
                    <a:pt x="2159811" y="1261901"/>
                  </a:cubicBezTo>
                  <a:cubicBezTo>
                    <a:pt x="2164009" y="1259569"/>
                    <a:pt x="2164942" y="1255837"/>
                    <a:pt x="2162143" y="1252571"/>
                  </a:cubicBezTo>
                  <a:cubicBezTo>
                    <a:pt x="2159811" y="1250239"/>
                    <a:pt x="2157944" y="1247439"/>
                    <a:pt x="2155146" y="1246040"/>
                  </a:cubicBezTo>
                  <a:cubicBezTo>
                    <a:pt x="2150480" y="1243241"/>
                    <a:pt x="2147215" y="1239509"/>
                    <a:pt x="2144882" y="1234844"/>
                  </a:cubicBezTo>
                  <a:cubicBezTo>
                    <a:pt x="2142083" y="1228313"/>
                    <a:pt x="2138351" y="1222248"/>
                    <a:pt x="2135086" y="1216183"/>
                  </a:cubicBezTo>
                  <a:cubicBezTo>
                    <a:pt x="2133220" y="1211985"/>
                    <a:pt x="2130420" y="1208719"/>
                    <a:pt x="2126222" y="1206853"/>
                  </a:cubicBezTo>
                  <a:cubicBezTo>
                    <a:pt x="2123890" y="1205920"/>
                    <a:pt x="2121557" y="1204521"/>
                    <a:pt x="2119224" y="1203121"/>
                  </a:cubicBezTo>
                  <a:cubicBezTo>
                    <a:pt x="2114093" y="1200322"/>
                    <a:pt x="2112227" y="1195657"/>
                    <a:pt x="2112693" y="1190059"/>
                  </a:cubicBezTo>
                  <a:cubicBezTo>
                    <a:pt x="2113160" y="1186327"/>
                    <a:pt x="2113160" y="1182595"/>
                    <a:pt x="2115959" y="1179329"/>
                  </a:cubicBezTo>
                  <a:cubicBezTo>
                    <a:pt x="2117825" y="1176997"/>
                    <a:pt x="2120158" y="1174198"/>
                    <a:pt x="2121090" y="1171399"/>
                  </a:cubicBezTo>
                  <a:cubicBezTo>
                    <a:pt x="2123423" y="1165801"/>
                    <a:pt x="2127622" y="1162069"/>
                    <a:pt x="2132753" y="1158803"/>
                  </a:cubicBezTo>
                  <a:cubicBezTo>
                    <a:pt x="2137418" y="1155538"/>
                    <a:pt x="2143016" y="1153672"/>
                    <a:pt x="2149081" y="1153205"/>
                  </a:cubicBezTo>
                  <a:cubicBezTo>
                    <a:pt x="2151413" y="1153205"/>
                    <a:pt x="2152346" y="1151339"/>
                    <a:pt x="2152813" y="1149473"/>
                  </a:cubicBezTo>
                  <a:cubicBezTo>
                    <a:pt x="2153279" y="1147607"/>
                    <a:pt x="2153279" y="1145741"/>
                    <a:pt x="2153279" y="1143875"/>
                  </a:cubicBezTo>
                  <a:cubicBezTo>
                    <a:pt x="2153279" y="1140609"/>
                    <a:pt x="2150480" y="1137344"/>
                    <a:pt x="2147681" y="1136877"/>
                  </a:cubicBezTo>
                  <a:cubicBezTo>
                    <a:pt x="2144416" y="1136877"/>
                    <a:pt x="2141150" y="1137344"/>
                    <a:pt x="2138351" y="1136877"/>
                  </a:cubicBezTo>
                  <a:cubicBezTo>
                    <a:pt x="2136019" y="1136877"/>
                    <a:pt x="2133220" y="1136877"/>
                    <a:pt x="2130887" y="1135944"/>
                  </a:cubicBezTo>
                  <a:cubicBezTo>
                    <a:pt x="2128555" y="1135011"/>
                    <a:pt x="2126222" y="1133612"/>
                    <a:pt x="2124356" y="1132212"/>
                  </a:cubicBezTo>
                  <a:cubicBezTo>
                    <a:pt x="2122023" y="1130813"/>
                    <a:pt x="2119224" y="1131746"/>
                    <a:pt x="2116892" y="1132679"/>
                  </a:cubicBezTo>
                  <a:cubicBezTo>
                    <a:pt x="2112227" y="1135011"/>
                    <a:pt x="2109428" y="1139676"/>
                    <a:pt x="2105696" y="1143408"/>
                  </a:cubicBezTo>
                  <a:cubicBezTo>
                    <a:pt x="2104296" y="1144808"/>
                    <a:pt x="2102430" y="1145274"/>
                    <a:pt x="2100564" y="1145741"/>
                  </a:cubicBezTo>
                  <a:cubicBezTo>
                    <a:pt x="2097765" y="1146674"/>
                    <a:pt x="2094500" y="1145274"/>
                    <a:pt x="2092633" y="1141542"/>
                  </a:cubicBezTo>
                  <a:cubicBezTo>
                    <a:pt x="2090767" y="1136411"/>
                    <a:pt x="2088435" y="1132679"/>
                    <a:pt x="2082370" y="1131279"/>
                  </a:cubicBezTo>
                  <a:cubicBezTo>
                    <a:pt x="2076772" y="1129880"/>
                    <a:pt x="2072574" y="1125215"/>
                    <a:pt x="2068842" y="1120550"/>
                  </a:cubicBezTo>
                  <a:cubicBezTo>
                    <a:pt x="2065576" y="1116818"/>
                    <a:pt x="2068375" y="1108887"/>
                    <a:pt x="2073040" y="1107954"/>
                  </a:cubicBezTo>
                  <a:cubicBezTo>
                    <a:pt x="2074906" y="1107487"/>
                    <a:pt x="2076772" y="1107487"/>
                    <a:pt x="2078638" y="1107487"/>
                  </a:cubicBezTo>
                  <a:cubicBezTo>
                    <a:pt x="2082837" y="1107021"/>
                    <a:pt x="2086102" y="1105155"/>
                    <a:pt x="2087035" y="1100956"/>
                  </a:cubicBezTo>
                  <a:cubicBezTo>
                    <a:pt x="2088901" y="1093492"/>
                    <a:pt x="2090301" y="1086028"/>
                    <a:pt x="2098698" y="1082296"/>
                  </a:cubicBezTo>
                  <a:cubicBezTo>
                    <a:pt x="2100564" y="1081363"/>
                    <a:pt x="2101497" y="1078098"/>
                    <a:pt x="2102897" y="1076231"/>
                  </a:cubicBezTo>
                  <a:cubicBezTo>
                    <a:pt x="2104763" y="1072966"/>
                    <a:pt x="2106162" y="1069234"/>
                    <a:pt x="2108495" y="1065968"/>
                  </a:cubicBezTo>
                  <a:cubicBezTo>
                    <a:pt x="2109428" y="1064569"/>
                    <a:pt x="2111294" y="1063169"/>
                    <a:pt x="2113160" y="1063169"/>
                  </a:cubicBezTo>
                  <a:cubicBezTo>
                    <a:pt x="2118291" y="1061770"/>
                    <a:pt x="2121557" y="1064569"/>
                    <a:pt x="2124823" y="1067834"/>
                  </a:cubicBezTo>
                  <a:cubicBezTo>
                    <a:pt x="2127622" y="1070633"/>
                    <a:pt x="2126688" y="1073899"/>
                    <a:pt x="2124823" y="1076698"/>
                  </a:cubicBezTo>
                  <a:cubicBezTo>
                    <a:pt x="2124356" y="1077631"/>
                    <a:pt x="2123890" y="1079030"/>
                    <a:pt x="2122956" y="1079964"/>
                  </a:cubicBezTo>
                  <a:cubicBezTo>
                    <a:pt x="2120624" y="1084162"/>
                    <a:pt x="2119691" y="1088361"/>
                    <a:pt x="2122023" y="1092559"/>
                  </a:cubicBezTo>
                  <a:cubicBezTo>
                    <a:pt x="2122956" y="1094425"/>
                    <a:pt x="2122956" y="1096291"/>
                    <a:pt x="2123890" y="1098157"/>
                  </a:cubicBezTo>
                  <a:cubicBezTo>
                    <a:pt x="2125289" y="1100956"/>
                    <a:pt x="2122956" y="1102822"/>
                    <a:pt x="2121557" y="1104688"/>
                  </a:cubicBezTo>
                  <a:cubicBezTo>
                    <a:pt x="2121090" y="1105155"/>
                    <a:pt x="2120624" y="1106088"/>
                    <a:pt x="2120624" y="1106554"/>
                  </a:cubicBezTo>
                  <a:cubicBezTo>
                    <a:pt x="2120624" y="1107487"/>
                    <a:pt x="2121090" y="1108887"/>
                    <a:pt x="2121557" y="1109820"/>
                  </a:cubicBezTo>
                  <a:cubicBezTo>
                    <a:pt x="2122490" y="1110286"/>
                    <a:pt x="2123890" y="1110753"/>
                    <a:pt x="2124823" y="1110286"/>
                  </a:cubicBezTo>
                  <a:cubicBezTo>
                    <a:pt x="2129021" y="1108420"/>
                    <a:pt x="2132287" y="1105155"/>
                    <a:pt x="2134619" y="1101423"/>
                  </a:cubicBezTo>
                  <a:cubicBezTo>
                    <a:pt x="2141150" y="1091626"/>
                    <a:pt x="2151413" y="1087894"/>
                    <a:pt x="2162143" y="1086028"/>
                  </a:cubicBezTo>
                  <a:cubicBezTo>
                    <a:pt x="2164009" y="1085561"/>
                    <a:pt x="2165875" y="1086495"/>
                    <a:pt x="2167741" y="1086961"/>
                  </a:cubicBezTo>
                  <a:cubicBezTo>
                    <a:pt x="2169607" y="1087428"/>
                    <a:pt x="2171473" y="1088361"/>
                    <a:pt x="2173339" y="1088827"/>
                  </a:cubicBezTo>
                  <a:cubicBezTo>
                    <a:pt x="2181270" y="1091160"/>
                    <a:pt x="2181270" y="1091160"/>
                    <a:pt x="2180803" y="1099090"/>
                  </a:cubicBezTo>
                  <a:cubicBezTo>
                    <a:pt x="2180803" y="1105621"/>
                    <a:pt x="2180803" y="1111686"/>
                    <a:pt x="2180803" y="1118217"/>
                  </a:cubicBezTo>
                  <a:cubicBezTo>
                    <a:pt x="2180803" y="1121483"/>
                    <a:pt x="2182203" y="1124282"/>
                    <a:pt x="2184535" y="1126614"/>
                  </a:cubicBezTo>
                  <a:cubicBezTo>
                    <a:pt x="2186401" y="1128480"/>
                    <a:pt x="2188267" y="1129880"/>
                    <a:pt x="2191066" y="1128947"/>
                  </a:cubicBezTo>
                  <a:cubicBezTo>
                    <a:pt x="2192933" y="1128480"/>
                    <a:pt x="2194799" y="1127547"/>
                    <a:pt x="2196665" y="1127547"/>
                  </a:cubicBezTo>
                  <a:cubicBezTo>
                    <a:pt x="2199930" y="1127081"/>
                    <a:pt x="2203196" y="1127547"/>
                    <a:pt x="2205528" y="1129880"/>
                  </a:cubicBezTo>
                  <a:cubicBezTo>
                    <a:pt x="2207861" y="1131746"/>
                    <a:pt x="2210193" y="1134545"/>
                    <a:pt x="2212059" y="1136877"/>
                  </a:cubicBezTo>
                  <a:cubicBezTo>
                    <a:pt x="2213925" y="1139210"/>
                    <a:pt x="2213925" y="1141076"/>
                    <a:pt x="2210660" y="1144808"/>
                  </a:cubicBezTo>
                  <a:cubicBezTo>
                    <a:pt x="2208327" y="1148074"/>
                    <a:pt x="2207861" y="1149006"/>
                    <a:pt x="2209727" y="1151339"/>
                  </a:cubicBezTo>
                  <a:cubicBezTo>
                    <a:pt x="2216724" y="1158337"/>
                    <a:pt x="2218590" y="1166267"/>
                    <a:pt x="2217657" y="1176064"/>
                  </a:cubicBezTo>
                  <a:cubicBezTo>
                    <a:pt x="2217191" y="1178396"/>
                    <a:pt x="2217191" y="1181195"/>
                    <a:pt x="2217191" y="1183528"/>
                  </a:cubicBezTo>
                  <a:cubicBezTo>
                    <a:pt x="2217191" y="1188660"/>
                    <a:pt x="2220457" y="1192858"/>
                    <a:pt x="2222789" y="1197523"/>
                  </a:cubicBezTo>
                  <a:cubicBezTo>
                    <a:pt x="2222789" y="1197990"/>
                    <a:pt x="2224189" y="1197990"/>
                    <a:pt x="2224655" y="1197990"/>
                  </a:cubicBezTo>
                  <a:cubicBezTo>
                    <a:pt x="2227921" y="1197523"/>
                    <a:pt x="2230719" y="1195657"/>
                    <a:pt x="2233052" y="1193325"/>
                  </a:cubicBezTo>
                  <a:cubicBezTo>
                    <a:pt x="2236318" y="1190059"/>
                    <a:pt x="2240516" y="1188193"/>
                    <a:pt x="2245181" y="1188660"/>
                  </a:cubicBezTo>
                  <a:cubicBezTo>
                    <a:pt x="2247047" y="1188660"/>
                    <a:pt x="2248913" y="1188660"/>
                    <a:pt x="2250779" y="1188660"/>
                  </a:cubicBezTo>
                  <a:cubicBezTo>
                    <a:pt x="2255445" y="1189593"/>
                    <a:pt x="2257777" y="1186794"/>
                    <a:pt x="2260110" y="1183528"/>
                  </a:cubicBezTo>
                  <a:cubicBezTo>
                    <a:pt x="2265241" y="1176997"/>
                    <a:pt x="2267107" y="1169999"/>
                    <a:pt x="2264308" y="1162069"/>
                  </a:cubicBezTo>
                  <a:cubicBezTo>
                    <a:pt x="2262909" y="1158337"/>
                    <a:pt x="2262442" y="1154605"/>
                    <a:pt x="2261042" y="1150872"/>
                  </a:cubicBezTo>
                  <a:cubicBezTo>
                    <a:pt x="2256377" y="1135944"/>
                    <a:pt x="2256844" y="1135944"/>
                    <a:pt x="2246581" y="1124282"/>
                  </a:cubicBezTo>
                  <a:cubicBezTo>
                    <a:pt x="2242849" y="1120083"/>
                    <a:pt x="2239117" y="1115418"/>
                    <a:pt x="2236318" y="1110286"/>
                  </a:cubicBezTo>
                  <a:cubicBezTo>
                    <a:pt x="2233985" y="1105621"/>
                    <a:pt x="2230253" y="1101889"/>
                    <a:pt x="2226054" y="1099090"/>
                  </a:cubicBezTo>
                  <a:cubicBezTo>
                    <a:pt x="2222789" y="1097224"/>
                    <a:pt x="2219523" y="1094892"/>
                    <a:pt x="2216724" y="1092559"/>
                  </a:cubicBezTo>
                  <a:cubicBezTo>
                    <a:pt x="2213459" y="1090227"/>
                    <a:pt x="2212526" y="1083696"/>
                    <a:pt x="2214858" y="1080430"/>
                  </a:cubicBezTo>
                  <a:cubicBezTo>
                    <a:pt x="2216258" y="1078564"/>
                    <a:pt x="2217657" y="1076231"/>
                    <a:pt x="2219990" y="1074832"/>
                  </a:cubicBezTo>
                  <a:cubicBezTo>
                    <a:pt x="2223722" y="1072033"/>
                    <a:pt x="2226054" y="1068767"/>
                    <a:pt x="2229320" y="1065502"/>
                  </a:cubicBezTo>
                  <a:cubicBezTo>
                    <a:pt x="2236784" y="1057105"/>
                    <a:pt x="2240050" y="1048707"/>
                    <a:pt x="2235851" y="1037511"/>
                  </a:cubicBezTo>
                  <a:cubicBezTo>
                    <a:pt x="2233052" y="1029581"/>
                    <a:pt x="2235851" y="1022583"/>
                    <a:pt x="2241916" y="1016519"/>
                  </a:cubicBezTo>
                  <a:cubicBezTo>
                    <a:pt x="2243782" y="1014653"/>
                    <a:pt x="2245648" y="1013253"/>
                    <a:pt x="2247514" y="1011387"/>
                  </a:cubicBezTo>
                  <a:cubicBezTo>
                    <a:pt x="2249380" y="1009521"/>
                    <a:pt x="2251246" y="1007655"/>
                    <a:pt x="2252645" y="1005789"/>
                  </a:cubicBezTo>
                  <a:cubicBezTo>
                    <a:pt x="2254978" y="1002990"/>
                    <a:pt x="2254978" y="998325"/>
                    <a:pt x="2259177" y="996459"/>
                  </a:cubicBezTo>
                  <a:cubicBezTo>
                    <a:pt x="2264775" y="994593"/>
                    <a:pt x="2267107" y="1000191"/>
                    <a:pt x="2270839" y="1001590"/>
                  </a:cubicBezTo>
                  <a:cubicBezTo>
                    <a:pt x="2275038" y="1003456"/>
                    <a:pt x="2279236" y="1003923"/>
                    <a:pt x="2283901" y="1002057"/>
                  </a:cubicBezTo>
                  <a:cubicBezTo>
                    <a:pt x="2288100" y="1000191"/>
                    <a:pt x="2291832" y="997858"/>
                    <a:pt x="2294631" y="994126"/>
                  </a:cubicBezTo>
                  <a:cubicBezTo>
                    <a:pt x="2299296" y="988062"/>
                    <a:pt x="2303495" y="981064"/>
                    <a:pt x="2305827" y="974066"/>
                  </a:cubicBezTo>
                  <a:cubicBezTo>
                    <a:pt x="2310026" y="962404"/>
                    <a:pt x="2316557" y="952141"/>
                    <a:pt x="2318889" y="940011"/>
                  </a:cubicBezTo>
                  <a:cubicBezTo>
                    <a:pt x="2319356" y="937679"/>
                    <a:pt x="2320289" y="934880"/>
                    <a:pt x="2321688" y="933014"/>
                  </a:cubicBezTo>
                  <a:cubicBezTo>
                    <a:pt x="2329619" y="922751"/>
                    <a:pt x="2330552" y="910621"/>
                    <a:pt x="2331485" y="898492"/>
                  </a:cubicBezTo>
                  <a:cubicBezTo>
                    <a:pt x="2332418" y="888229"/>
                    <a:pt x="2336617" y="878432"/>
                    <a:pt x="2336617" y="868169"/>
                  </a:cubicBezTo>
                  <a:cubicBezTo>
                    <a:pt x="2336617" y="866303"/>
                    <a:pt x="2337083" y="863971"/>
                    <a:pt x="2338016" y="862571"/>
                  </a:cubicBezTo>
                  <a:cubicBezTo>
                    <a:pt x="2342681" y="856040"/>
                    <a:pt x="2340815" y="849043"/>
                    <a:pt x="2340349" y="842045"/>
                  </a:cubicBezTo>
                  <a:cubicBezTo>
                    <a:pt x="2338949" y="828983"/>
                    <a:pt x="2335684" y="816854"/>
                    <a:pt x="2328686" y="805657"/>
                  </a:cubicBezTo>
                  <a:cubicBezTo>
                    <a:pt x="2325887" y="800992"/>
                    <a:pt x="2324488" y="796327"/>
                    <a:pt x="2324488" y="791196"/>
                  </a:cubicBezTo>
                  <a:cubicBezTo>
                    <a:pt x="2324021" y="780466"/>
                    <a:pt x="2324021" y="769270"/>
                    <a:pt x="2323554" y="758540"/>
                  </a:cubicBezTo>
                  <a:cubicBezTo>
                    <a:pt x="2323554" y="757607"/>
                    <a:pt x="2324488" y="756674"/>
                    <a:pt x="2324954" y="755741"/>
                  </a:cubicBezTo>
                  <a:cubicBezTo>
                    <a:pt x="2325421" y="756208"/>
                    <a:pt x="2326353" y="756208"/>
                    <a:pt x="2326353" y="756674"/>
                  </a:cubicBezTo>
                  <a:cubicBezTo>
                    <a:pt x="2330552" y="762272"/>
                    <a:pt x="2335217" y="767404"/>
                    <a:pt x="2339882" y="773002"/>
                  </a:cubicBezTo>
                  <a:cubicBezTo>
                    <a:pt x="2344547" y="778133"/>
                    <a:pt x="2343614" y="786531"/>
                    <a:pt x="2347346" y="792595"/>
                  </a:cubicBezTo>
                  <a:cubicBezTo>
                    <a:pt x="2348746" y="795394"/>
                    <a:pt x="2350612" y="798193"/>
                    <a:pt x="2352011" y="800992"/>
                  </a:cubicBezTo>
                  <a:cubicBezTo>
                    <a:pt x="2355744" y="807990"/>
                    <a:pt x="2358076" y="814988"/>
                    <a:pt x="2358542" y="822918"/>
                  </a:cubicBezTo>
                  <a:cubicBezTo>
                    <a:pt x="2358542" y="824318"/>
                    <a:pt x="2358542" y="825717"/>
                    <a:pt x="2359009" y="826650"/>
                  </a:cubicBezTo>
                  <a:cubicBezTo>
                    <a:pt x="2361341" y="835047"/>
                    <a:pt x="2362274" y="844378"/>
                    <a:pt x="2368339" y="851375"/>
                  </a:cubicBezTo>
                  <a:cubicBezTo>
                    <a:pt x="2371138" y="854641"/>
                    <a:pt x="2372538" y="859772"/>
                    <a:pt x="2372538" y="863971"/>
                  </a:cubicBezTo>
                  <a:cubicBezTo>
                    <a:pt x="2373004" y="870502"/>
                    <a:pt x="2374870" y="876566"/>
                    <a:pt x="2378136" y="882165"/>
                  </a:cubicBezTo>
                  <a:cubicBezTo>
                    <a:pt x="2380468" y="886363"/>
                    <a:pt x="2380935" y="890562"/>
                    <a:pt x="2380935" y="895227"/>
                  </a:cubicBezTo>
                  <a:cubicBezTo>
                    <a:pt x="2380935" y="897093"/>
                    <a:pt x="2380935" y="898959"/>
                    <a:pt x="2381401" y="900825"/>
                  </a:cubicBezTo>
                  <a:cubicBezTo>
                    <a:pt x="2382334" y="905490"/>
                    <a:pt x="2384667" y="909222"/>
                    <a:pt x="2389332" y="911088"/>
                  </a:cubicBezTo>
                  <a:cubicBezTo>
                    <a:pt x="2390265" y="911554"/>
                    <a:pt x="2392597" y="910621"/>
                    <a:pt x="2392597" y="910155"/>
                  </a:cubicBezTo>
                  <a:cubicBezTo>
                    <a:pt x="2393064" y="907822"/>
                    <a:pt x="2392597" y="905023"/>
                    <a:pt x="2392597" y="902691"/>
                  </a:cubicBezTo>
                  <a:cubicBezTo>
                    <a:pt x="2392597" y="898492"/>
                    <a:pt x="2394464" y="897559"/>
                    <a:pt x="2398662" y="898026"/>
                  </a:cubicBezTo>
                  <a:cubicBezTo>
                    <a:pt x="2402861" y="898492"/>
                    <a:pt x="2405193" y="901758"/>
                    <a:pt x="2408925" y="903157"/>
                  </a:cubicBezTo>
                  <a:cubicBezTo>
                    <a:pt x="2409392" y="903624"/>
                    <a:pt x="2410325" y="903624"/>
                    <a:pt x="2410791" y="903157"/>
                  </a:cubicBezTo>
                  <a:cubicBezTo>
                    <a:pt x="2411258" y="902224"/>
                    <a:pt x="2412191" y="900825"/>
                    <a:pt x="2412191" y="899892"/>
                  </a:cubicBezTo>
                  <a:cubicBezTo>
                    <a:pt x="2411258" y="895227"/>
                    <a:pt x="2409858" y="890562"/>
                    <a:pt x="2405660" y="888696"/>
                  </a:cubicBezTo>
                  <a:cubicBezTo>
                    <a:pt x="2397262" y="884964"/>
                    <a:pt x="2395863" y="875167"/>
                    <a:pt x="2388399" y="870968"/>
                  </a:cubicBezTo>
                  <a:cubicBezTo>
                    <a:pt x="2386533" y="866303"/>
                    <a:pt x="2384200" y="861638"/>
                    <a:pt x="2382801" y="856507"/>
                  </a:cubicBezTo>
                  <a:cubicBezTo>
                    <a:pt x="2381401" y="850442"/>
                    <a:pt x="2380935" y="843911"/>
                    <a:pt x="2380002" y="837380"/>
                  </a:cubicBezTo>
                  <a:cubicBezTo>
                    <a:pt x="2379535" y="835514"/>
                    <a:pt x="2380002" y="833648"/>
                    <a:pt x="2379535" y="831782"/>
                  </a:cubicBezTo>
                  <a:cubicBezTo>
                    <a:pt x="2379535" y="829449"/>
                    <a:pt x="2381401" y="826650"/>
                    <a:pt x="2383734" y="826184"/>
                  </a:cubicBezTo>
                  <a:cubicBezTo>
                    <a:pt x="2386999" y="825717"/>
                    <a:pt x="2389798" y="825717"/>
                    <a:pt x="2393064" y="825251"/>
                  </a:cubicBezTo>
                  <a:cubicBezTo>
                    <a:pt x="2393997" y="821985"/>
                    <a:pt x="2392597" y="819186"/>
                    <a:pt x="2391198" y="816387"/>
                  </a:cubicBezTo>
                  <a:cubicBezTo>
                    <a:pt x="2379535" y="796794"/>
                    <a:pt x="2369272" y="775801"/>
                    <a:pt x="2354810" y="757607"/>
                  </a:cubicBezTo>
                  <a:cubicBezTo>
                    <a:pt x="2350145" y="752009"/>
                    <a:pt x="2346880" y="745945"/>
                    <a:pt x="2347346" y="738480"/>
                  </a:cubicBezTo>
                  <a:cubicBezTo>
                    <a:pt x="2347346" y="735215"/>
                    <a:pt x="2346880" y="731949"/>
                    <a:pt x="2345480" y="729150"/>
                  </a:cubicBezTo>
                  <a:cubicBezTo>
                    <a:pt x="2340349" y="720287"/>
                    <a:pt x="2338016" y="710024"/>
                    <a:pt x="2329153" y="703492"/>
                  </a:cubicBezTo>
                  <a:cubicBezTo>
                    <a:pt x="2325887" y="701160"/>
                    <a:pt x="2325421" y="696961"/>
                    <a:pt x="2323554" y="693696"/>
                  </a:cubicBezTo>
                  <a:cubicBezTo>
                    <a:pt x="2321688" y="690430"/>
                    <a:pt x="2317956" y="688098"/>
                    <a:pt x="2314224" y="688098"/>
                  </a:cubicBezTo>
                  <a:cubicBezTo>
                    <a:pt x="2313291" y="688098"/>
                    <a:pt x="2312358" y="689031"/>
                    <a:pt x="2311425" y="689964"/>
                  </a:cubicBezTo>
                  <a:cubicBezTo>
                    <a:pt x="2310959" y="690430"/>
                    <a:pt x="2310959" y="691363"/>
                    <a:pt x="2310959" y="691830"/>
                  </a:cubicBezTo>
                  <a:cubicBezTo>
                    <a:pt x="2311425" y="692763"/>
                    <a:pt x="2312358" y="694162"/>
                    <a:pt x="2312825" y="695095"/>
                  </a:cubicBezTo>
                  <a:cubicBezTo>
                    <a:pt x="2319356" y="702559"/>
                    <a:pt x="2318889" y="702559"/>
                    <a:pt x="2313291" y="712356"/>
                  </a:cubicBezTo>
                  <a:cubicBezTo>
                    <a:pt x="2312825" y="713289"/>
                    <a:pt x="2312358" y="714689"/>
                    <a:pt x="2312358" y="716088"/>
                  </a:cubicBezTo>
                  <a:cubicBezTo>
                    <a:pt x="2312825" y="718421"/>
                    <a:pt x="2313758" y="721220"/>
                    <a:pt x="2315157" y="723086"/>
                  </a:cubicBezTo>
                  <a:cubicBezTo>
                    <a:pt x="2319356" y="729150"/>
                    <a:pt x="2320289" y="736148"/>
                    <a:pt x="2321688" y="743145"/>
                  </a:cubicBezTo>
                  <a:cubicBezTo>
                    <a:pt x="2321688" y="744079"/>
                    <a:pt x="2320756" y="745478"/>
                    <a:pt x="2320289" y="746411"/>
                  </a:cubicBezTo>
                  <a:cubicBezTo>
                    <a:pt x="2319356" y="747811"/>
                    <a:pt x="2317023" y="745945"/>
                    <a:pt x="2316557" y="743612"/>
                  </a:cubicBezTo>
                  <a:cubicBezTo>
                    <a:pt x="2315624" y="739880"/>
                    <a:pt x="2315157" y="736148"/>
                    <a:pt x="2312358" y="732882"/>
                  </a:cubicBezTo>
                  <a:cubicBezTo>
                    <a:pt x="2310492" y="731016"/>
                    <a:pt x="2309093" y="728684"/>
                    <a:pt x="2309559" y="725885"/>
                  </a:cubicBezTo>
                  <a:cubicBezTo>
                    <a:pt x="2310026" y="719820"/>
                    <a:pt x="2306760" y="716088"/>
                    <a:pt x="2302562" y="713289"/>
                  </a:cubicBezTo>
                  <a:cubicBezTo>
                    <a:pt x="2295098" y="708624"/>
                    <a:pt x="2286700" y="704892"/>
                    <a:pt x="2279703" y="698827"/>
                  </a:cubicBezTo>
                  <a:cubicBezTo>
                    <a:pt x="2278303" y="697894"/>
                    <a:pt x="2275971" y="697428"/>
                    <a:pt x="2274105" y="697428"/>
                  </a:cubicBezTo>
                  <a:cubicBezTo>
                    <a:pt x="2270839" y="697428"/>
                    <a:pt x="2267574" y="698361"/>
                    <a:pt x="2264308" y="698361"/>
                  </a:cubicBezTo>
                  <a:cubicBezTo>
                    <a:pt x="2260576" y="698361"/>
                    <a:pt x="2258243" y="699760"/>
                    <a:pt x="2257777" y="703492"/>
                  </a:cubicBezTo>
                  <a:cubicBezTo>
                    <a:pt x="2256844" y="707691"/>
                    <a:pt x="2255445" y="712356"/>
                    <a:pt x="2251712" y="715155"/>
                  </a:cubicBezTo>
                  <a:cubicBezTo>
                    <a:pt x="2251246" y="715622"/>
                    <a:pt x="2249846" y="715155"/>
                    <a:pt x="2249846" y="715155"/>
                  </a:cubicBezTo>
                  <a:cubicBezTo>
                    <a:pt x="2247047" y="710024"/>
                    <a:pt x="2244715" y="704892"/>
                    <a:pt x="2242382" y="699760"/>
                  </a:cubicBezTo>
                  <a:cubicBezTo>
                    <a:pt x="2241916" y="699294"/>
                    <a:pt x="2241449" y="698361"/>
                    <a:pt x="2240983" y="698361"/>
                  </a:cubicBezTo>
                  <a:cubicBezTo>
                    <a:pt x="2240050" y="698827"/>
                    <a:pt x="2238650" y="699760"/>
                    <a:pt x="2238184" y="700693"/>
                  </a:cubicBezTo>
                  <a:cubicBezTo>
                    <a:pt x="2235851" y="702559"/>
                    <a:pt x="2236318" y="705358"/>
                    <a:pt x="2237251" y="707691"/>
                  </a:cubicBezTo>
                  <a:cubicBezTo>
                    <a:pt x="2237251" y="708624"/>
                    <a:pt x="2236784" y="710024"/>
                    <a:pt x="2235851" y="710957"/>
                  </a:cubicBezTo>
                  <a:cubicBezTo>
                    <a:pt x="2234918" y="711890"/>
                    <a:pt x="2233519" y="710957"/>
                    <a:pt x="2233052" y="709557"/>
                  </a:cubicBezTo>
                  <a:cubicBezTo>
                    <a:pt x="2231186" y="704892"/>
                    <a:pt x="2229320" y="699760"/>
                    <a:pt x="2227454" y="695095"/>
                  </a:cubicBezTo>
                  <a:cubicBezTo>
                    <a:pt x="2225588" y="690897"/>
                    <a:pt x="2223255" y="689964"/>
                    <a:pt x="2218124" y="691363"/>
                  </a:cubicBezTo>
                  <a:cubicBezTo>
                    <a:pt x="2216258" y="691830"/>
                    <a:pt x="2214392" y="692763"/>
                    <a:pt x="2212526" y="693229"/>
                  </a:cubicBezTo>
                  <a:cubicBezTo>
                    <a:pt x="2210660" y="693696"/>
                    <a:pt x="2208794" y="693229"/>
                    <a:pt x="2206928" y="693229"/>
                  </a:cubicBezTo>
                  <a:cubicBezTo>
                    <a:pt x="2203662" y="692763"/>
                    <a:pt x="2200863" y="689497"/>
                    <a:pt x="2201796" y="686698"/>
                  </a:cubicBezTo>
                  <a:cubicBezTo>
                    <a:pt x="2202263" y="684832"/>
                    <a:pt x="2203196" y="682966"/>
                    <a:pt x="2204129" y="681567"/>
                  </a:cubicBezTo>
                  <a:cubicBezTo>
                    <a:pt x="2206928" y="675968"/>
                    <a:pt x="2210193" y="670370"/>
                    <a:pt x="2213459" y="664772"/>
                  </a:cubicBezTo>
                  <a:cubicBezTo>
                    <a:pt x="2216724" y="658708"/>
                    <a:pt x="2220457" y="652177"/>
                    <a:pt x="2220923" y="645179"/>
                  </a:cubicBezTo>
                  <a:cubicBezTo>
                    <a:pt x="2222322" y="632117"/>
                    <a:pt x="2226521" y="620454"/>
                    <a:pt x="2232119" y="608325"/>
                  </a:cubicBezTo>
                  <a:cubicBezTo>
                    <a:pt x="2235851" y="600394"/>
                    <a:pt x="2239117" y="591997"/>
                    <a:pt x="2237251" y="582201"/>
                  </a:cubicBezTo>
                  <a:cubicBezTo>
                    <a:pt x="2236318" y="578469"/>
                    <a:pt x="2237717" y="574270"/>
                    <a:pt x="2239583" y="571004"/>
                  </a:cubicBezTo>
                  <a:cubicBezTo>
                    <a:pt x="2243315" y="565873"/>
                    <a:pt x="2244248" y="560741"/>
                    <a:pt x="2241916" y="554677"/>
                  </a:cubicBezTo>
                  <a:cubicBezTo>
                    <a:pt x="2240983" y="552344"/>
                    <a:pt x="2241916" y="549545"/>
                    <a:pt x="2243315" y="547213"/>
                  </a:cubicBezTo>
                  <a:cubicBezTo>
                    <a:pt x="2246581" y="542081"/>
                    <a:pt x="2250313" y="538816"/>
                    <a:pt x="2256844" y="537416"/>
                  </a:cubicBezTo>
                  <a:cubicBezTo>
                    <a:pt x="2264308" y="536016"/>
                    <a:pt x="2271306" y="532284"/>
                    <a:pt x="2278770" y="529952"/>
                  </a:cubicBezTo>
                  <a:cubicBezTo>
                    <a:pt x="2282035" y="529019"/>
                    <a:pt x="2285301" y="529019"/>
                    <a:pt x="2288100" y="530885"/>
                  </a:cubicBezTo>
                  <a:cubicBezTo>
                    <a:pt x="2291365" y="532751"/>
                    <a:pt x="2294631" y="532284"/>
                    <a:pt x="2296030" y="529019"/>
                  </a:cubicBezTo>
                  <a:cubicBezTo>
                    <a:pt x="2298363" y="524354"/>
                    <a:pt x="2303028" y="522488"/>
                    <a:pt x="2307227" y="523421"/>
                  </a:cubicBezTo>
                  <a:cubicBezTo>
                    <a:pt x="2314691" y="524820"/>
                    <a:pt x="2320756" y="520622"/>
                    <a:pt x="2327753" y="520622"/>
                  </a:cubicBezTo>
                  <a:cubicBezTo>
                    <a:pt x="2328686" y="520622"/>
                    <a:pt x="2330086" y="519222"/>
                    <a:pt x="2330552" y="518289"/>
                  </a:cubicBezTo>
                  <a:cubicBezTo>
                    <a:pt x="2331485" y="515024"/>
                    <a:pt x="2331952" y="512225"/>
                    <a:pt x="2332885" y="508959"/>
                  </a:cubicBezTo>
                  <a:cubicBezTo>
                    <a:pt x="2333818" y="505693"/>
                    <a:pt x="2337083" y="503827"/>
                    <a:pt x="2340349" y="503827"/>
                  </a:cubicBezTo>
                  <a:cubicBezTo>
                    <a:pt x="2349212" y="504760"/>
                    <a:pt x="2358076" y="505693"/>
                    <a:pt x="2366940" y="506626"/>
                  </a:cubicBezTo>
                  <a:cubicBezTo>
                    <a:pt x="2368806" y="506626"/>
                    <a:pt x="2370672" y="508026"/>
                    <a:pt x="2372071" y="509426"/>
                  </a:cubicBezTo>
                  <a:cubicBezTo>
                    <a:pt x="2373004" y="509892"/>
                    <a:pt x="2373471" y="511758"/>
                    <a:pt x="2373004" y="512691"/>
                  </a:cubicBezTo>
                  <a:cubicBezTo>
                    <a:pt x="2373004" y="514091"/>
                    <a:pt x="2371605" y="514557"/>
                    <a:pt x="2371138" y="515957"/>
                  </a:cubicBezTo>
                  <a:cubicBezTo>
                    <a:pt x="2369739" y="518756"/>
                    <a:pt x="2370205" y="520622"/>
                    <a:pt x="2372538" y="522954"/>
                  </a:cubicBezTo>
                  <a:cubicBezTo>
                    <a:pt x="2374404" y="524820"/>
                    <a:pt x="2377203" y="526220"/>
                    <a:pt x="2379535" y="524820"/>
                  </a:cubicBezTo>
                  <a:cubicBezTo>
                    <a:pt x="2386066" y="520622"/>
                    <a:pt x="2393530" y="518756"/>
                    <a:pt x="2398196" y="511758"/>
                  </a:cubicBezTo>
                  <a:cubicBezTo>
                    <a:pt x="2399595" y="509426"/>
                    <a:pt x="2401928" y="508959"/>
                    <a:pt x="2404727" y="509892"/>
                  </a:cubicBezTo>
                  <a:cubicBezTo>
                    <a:pt x="2407526" y="510825"/>
                    <a:pt x="2409858" y="509892"/>
                    <a:pt x="2411724" y="508026"/>
                  </a:cubicBezTo>
                  <a:cubicBezTo>
                    <a:pt x="2414057" y="505227"/>
                    <a:pt x="2418722" y="503827"/>
                    <a:pt x="2417789" y="499162"/>
                  </a:cubicBezTo>
                  <a:cubicBezTo>
                    <a:pt x="2416856" y="494497"/>
                    <a:pt x="2412191" y="494497"/>
                    <a:pt x="2408459" y="494031"/>
                  </a:cubicBezTo>
                  <a:cubicBezTo>
                    <a:pt x="2407992" y="494031"/>
                    <a:pt x="2407059" y="494031"/>
                    <a:pt x="2406593" y="493564"/>
                  </a:cubicBezTo>
                  <a:cubicBezTo>
                    <a:pt x="2404727" y="493098"/>
                    <a:pt x="2402861" y="492165"/>
                    <a:pt x="2402394" y="490299"/>
                  </a:cubicBezTo>
                  <a:cubicBezTo>
                    <a:pt x="2399595" y="483301"/>
                    <a:pt x="2399129" y="476770"/>
                    <a:pt x="2401928" y="469772"/>
                  </a:cubicBezTo>
                  <a:cubicBezTo>
                    <a:pt x="2402394" y="468373"/>
                    <a:pt x="2402394" y="467440"/>
                    <a:pt x="2403327" y="466040"/>
                  </a:cubicBezTo>
                  <a:cubicBezTo>
                    <a:pt x="2406126" y="460909"/>
                    <a:pt x="2406126" y="455311"/>
                    <a:pt x="2406126" y="449246"/>
                  </a:cubicBezTo>
                  <a:cubicBezTo>
                    <a:pt x="2405660" y="441782"/>
                    <a:pt x="2406593" y="433851"/>
                    <a:pt x="2405660" y="426387"/>
                  </a:cubicBezTo>
                  <a:cubicBezTo>
                    <a:pt x="2405193" y="420789"/>
                    <a:pt x="2407992" y="416591"/>
                    <a:pt x="2413590" y="414258"/>
                  </a:cubicBezTo>
                  <a:cubicBezTo>
                    <a:pt x="2417789" y="412392"/>
                    <a:pt x="2422454" y="411459"/>
                    <a:pt x="2426186" y="409127"/>
                  </a:cubicBezTo>
                  <a:cubicBezTo>
                    <a:pt x="2430385" y="406794"/>
                    <a:pt x="2434583" y="406327"/>
                    <a:pt x="2439248" y="407727"/>
                  </a:cubicBezTo>
                  <a:cubicBezTo>
                    <a:pt x="2442047" y="408660"/>
                    <a:pt x="2443913" y="406794"/>
                    <a:pt x="2446246" y="405394"/>
                  </a:cubicBezTo>
                  <a:cubicBezTo>
                    <a:pt x="2448578" y="403995"/>
                    <a:pt x="2450444" y="404928"/>
                    <a:pt x="2450911" y="406794"/>
                  </a:cubicBezTo>
                  <a:cubicBezTo>
                    <a:pt x="2451377" y="411459"/>
                    <a:pt x="2452310" y="415658"/>
                    <a:pt x="2452310" y="420323"/>
                  </a:cubicBezTo>
                  <a:cubicBezTo>
                    <a:pt x="2452777" y="424521"/>
                    <a:pt x="2455109" y="427320"/>
                    <a:pt x="2458375" y="429653"/>
                  </a:cubicBezTo>
                  <a:cubicBezTo>
                    <a:pt x="2462107" y="431985"/>
                    <a:pt x="2466305" y="433385"/>
                    <a:pt x="2469571" y="436184"/>
                  </a:cubicBezTo>
                  <a:cubicBezTo>
                    <a:pt x="2470038" y="436650"/>
                    <a:pt x="2472370" y="435717"/>
                    <a:pt x="2472837" y="435251"/>
                  </a:cubicBezTo>
                  <a:cubicBezTo>
                    <a:pt x="2474236" y="433851"/>
                    <a:pt x="2475169" y="431985"/>
                    <a:pt x="2475636" y="430586"/>
                  </a:cubicBezTo>
                  <a:cubicBezTo>
                    <a:pt x="2477035" y="423122"/>
                    <a:pt x="2478901" y="415658"/>
                    <a:pt x="2479368" y="407727"/>
                  </a:cubicBezTo>
                  <a:cubicBezTo>
                    <a:pt x="2479834" y="402595"/>
                    <a:pt x="2482633" y="399796"/>
                    <a:pt x="2487298" y="398397"/>
                  </a:cubicBezTo>
                  <a:cubicBezTo>
                    <a:pt x="2490097" y="397464"/>
                    <a:pt x="2490097" y="394665"/>
                    <a:pt x="2490564" y="391866"/>
                  </a:cubicBezTo>
                  <a:cubicBezTo>
                    <a:pt x="2490097" y="391866"/>
                    <a:pt x="2489631" y="391399"/>
                    <a:pt x="2489631" y="391399"/>
                  </a:cubicBezTo>
                  <a:cubicBezTo>
                    <a:pt x="2480767" y="384402"/>
                    <a:pt x="2478435" y="374605"/>
                    <a:pt x="2476569" y="364342"/>
                  </a:cubicBezTo>
                  <a:cubicBezTo>
                    <a:pt x="2476569" y="363875"/>
                    <a:pt x="2477035" y="362942"/>
                    <a:pt x="2477035" y="362476"/>
                  </a:cubicBezTo>
                  <a:cubicBezTo>
                    <a:pt x="2479368" y="358277"/>
                    <a:pt x="2485899" y="356411"/>
                    <a:pt x="2490564" y="358277"/>
                  </a:cubicBezTo>
                  <a:cubicBezTo>
                    <a:pt x="2491963" y="358744"/>
                    <a:pt x="2493363" y="361543"/>
                    <a:pt x="2492430" y="362942"/>
                  </a:cubicBezTo>
                  <a:cubicBezTo>
                    <a:pt x="2489164" y="368540"/>
                    <a:pt x="2490097" y="374139"/>
                    <a:pt x="2492896" y="379270"/>
                  </a:cubicBezTo>
                  <a:cubicBezTo>
                    <a:pt x="2496628" y="385801"/>
                    <a:pt x="2501293" y="392332"/>
                    <a:pt x="2500361" y="400729"/>
                  </a:cubicBezTo>
                  <a:cubicBezTo>
                    <a:pt x="2500361" y="401662"/>
                    <a:pt x="2501293" y="403062"/>
                    <a:pt x="2502227" y="403995"/>
                  </a:cubicBezTo>
                  <a:cubicBezTo>
                    <a:pt x="2506892" y="409593"/>
                    <a:pt x="2504093" y="416591"/>
                    <a:pt x="2506892" y="422189"/>
                  </a:cubicBezTo>
                  <a:cubicBezTo>
                    <a:pt x="2505959" y="426854"/>
                    <a:pt x="2502227" y="429653"/>
                    <a:pt x="2499428" y="433385"/>
                  </a:cubicBezTo>
                  <a:cubicBezTo>
                    <a:pt x="2498961" y="433851"/>
                    <a:pt x="2498495" y="434318"/>
                    <a:pt x="2498028" y="434784"/>
                  </a:cubicBezTo>
                  <a:cubicBezTo>
                    <a:pt x="2495696" y="438050"/>
                    <a:pt x="2494296" y="441316"/>
                    <a:pt x="2494763" y="445514"/>
                  </a:cubicBezTo>
                  <a:cubicBezTo>
                    <a:pt x="2495229" y="455777"/>
                    <a:pt x="2495696" y="466040"/>
                    <a:pt x="2491497" y="475837"/>
                  </a:cubicBezTo>
                  <a:cubicBezTo>
                    <a:pt x="2490564" y="478170"/>
                    <a:pt x="2490564" y="480969"/>
                    <a:pt x="2490564" y="483301"/>
                  </a:cubicBezTo>
                  <a:cubicBezTo>
                    <a:pt x="2490564" y="493098"/>
                    <a:pt x="2489631" y="502428"/>
                    <a:pt x="2490097" y="512225"/>
                  </a:cubicBezTo>
                  <a:cubicBezTo>
                    <a:pt x="2490564" y="520155"/>
                    <a:pt x="2489631" y="527619"/>
                    <a:pt x="2484033" y="533684"/>
                  </a:cubicBezTo>
                  <a:cubicBezTo>
                    <a:pt x="2482633" y="535083"/>
                    <a:pt x="2482633" y="537416"/>
                    <a:pt x="2481234" y="538816"/>
                  </a:cubicBezTo>
                  <a:cubicBezTo>
                    <a:pt x="2480301" y="540215"/>
                    <a:pt x="2478435" y="541615"/>
                    <a:pt x="2477035" y="542547"/>
                  </a:cubicBezTo>
                  <a:cubicBezTo>
                    <a:pt x="2471904" y="546746"/>
                    <a:pt x="2471437" y="546746"/>
                    <a:pt x="2474703" y="550945"/>
                  </a:cubicBezTo>
                  <a:cubicBezTo>
                    <a:pt x="2478901" y="556076"/>
                    <a:pt x="2479368" y="561208"/>
                    <a:pt x="2477968" y="567272"/>
                  </a:cubicBezTo>
                  <a:cubicBezTo>
                    <a:pt x="2477502" y="570538"/>
                    <a:pt x="2476102" y="573337"/>
                    <a:pt x="2475169" y="576603"/>
                  </a:cubicBezTo>
                  <a:cubicBezTo>
                    <a:pt x="2473770" y="580801"/>
                    <a:pt x="2473303" y="585466"/>
                    <a:pt x="2474236" y="589665"/>
                  </a:cubicBezTo>
                  <a:cubicBezTo>
                    <a:pt x="2475169" y="597595"/>
                    <a:pt x="2478901" y="604126"/>
                    <a:pt x="2480767" y="611591"/>
                  </a:cubicBezTo>
                  <a:cubicBezTo>
                    <a:pt x="2487765" y="636315"/>
                    <a:pt x="2501760" y="656842"/>
                    <a:pt x="2515289" y="677834"/>
                  </a:cubicBezTo>
                  <a:cubicBezTo>
                    <a:pt x="2519021" y="683899"/>
                    <a:pt x="2523219" y="689497"/>
                    <a:pt x="2526951" y="695562"/>
                  </a:cubicBezTo>
                  <a:cubicBezTo>
                    <a:pt x="2529284" y="699294"/>
                    <a:pt x="2531150" y="703959"/>
                    <a:pt x="2534416" y="706758"/>
                  </a:cubicBezTo>
                  <a:cubicBezTo>
                    <a:pt x="2539081" y="710490"/>
                    <a:pt x="2541880" y="715622"/>
                    <a:pt x="2544212" y="720753"/>
                  </a:cubicBezTo>
                  <a:cubicBezTo>
                    <a:pt x="2546545" y="725885"/>
                    <a:pt x="2548411" y="731483"/>
                    <a:pt x="2550743" y="736614"/>
                  </a:cubicBezTo>
                  <a:cubicBezTo>
                    <a:pt x="2553076" y="742679"/>
                    <a:pt x="2558207" y="744545"/>
                    <a:pt x="2563339" y="747811"/>
                  </a:cubicBezTo>
                  <a:cubicBezTo>
                    <a:pt x="2563806" y="747811"/>
                    <a:pt x="2564739" y="747344"/>
                    <a:pt x="2565205" y="747344"/>
                  </a:cubicBezTo>
                  <a:cubicBezTo>
                    <a:pt x="2568937" y="744545"/>
                    <a:pt x="2569404" y="739413"/>
                    <a:pt x="2571270" y="735681"/>
                  </a:cubicBezTo>
                  <a:cubicBezTo>
                    <a:pt x="2576868" y="725418"/>
                    <a:pt x="2576868" y="715155"/>
                    <a:pt x="2572669" y="703959"/>
                  </a:cubicBezTo>
                  <a:cubicBezTo>
                    <a:pt x="2568471" y="692296"/>
                    <a:pt x="2567071" y="689031"/>
                    <a:pt x="2580133" y="682500"/>
                  </a:cubicBezTo>
                  <a:cubicBezTo>
                    <a:pt x="2580600" y="682033"/>
                    <a:pt x="2581066" y="682033"/>
                    <a:pt x="2581533" y="681567"/>
                  </a:cubicBezTo>
                  <a:cubicBezTo>
                    <a:pt x="2583399" y="680167"/>
                    <a:pt x="2583865" y="678768"/>
                    <a:pt x="2582466" y="676901"/>
                  </a:cubicBezTo>
                  <a:cubicBezTo>
                    <a:pt x="2580600" y="674102"/>
                    <a:pt x="2578734" y="671770"/>
                    <a:pt x="2577334" y="668971"/>
                  </a:cubicBezTo>
                  <a:cubicBezTo>
                    <a:pt x="2576401" y="666638"/>
                    <a:pt x="2575002" y="664306"/>
                    <a:pt x="2575002" y="661507"/>
                  </a:cubicBezTo>
                  <a:cubicBezTo>
                    <a:pt x="2575002" y="655909"/>
                    <a:pt x="2575002" y="649844"/>
                    <a:pt x="2575935" y="644246"/>
                  </a:cubicBezTo>
                  <a:cubicBezTo>
                    <a:pt x="2576401" y="640047"/>
                    <a:pt x="2579200" y="637248"/>
                    <a:pt x="2582932" y="635849"/>
                  </a:cubicBezTo>
                  <a:cubicBezTo>
                    <a:pt x="2585731" y="634449"/>
                    <a:pt x="2588997" y="633516"/>
                    <a:pt x="2591330" y="631650"/>
                  </a:cubicBezTo>
                  <a:cubicBezTo>
                    <a:pt x="2593662" y="630251"/>
                    <a:pt x="2594595" y="625586"/>
                    <a:pt x="2592729" y="623253"/>
                  </a:cubicBezTo>
                  <a:cubicBezTo>
                    <a:pt x="2589930" y="619521"/>
                    <a:pt x="2587131" y="616256"/>
                    <a:pt x="2583865" y="612990"/>
                  </a:cubicBezTo>
                  <a:cubicBezTo>
                    <a:pt x="2575468" y="604593"/>
                    <a:pt x="2573136" y="594330"/>
                    <a:pt x="2575002" y="582667"/>
                  </a:cubicBezTo>
                  <a:cubicBezTo>
                    <a:pt x="2575468" y="580801"/>
                    <a:pt x="2577334" y="579402"/>
                    <a:pt x="2578734" y="579402"/>
                  </a:cubicBezTo>
                  <a:cubicBezTo>
                    <a:pt x="2580133" y="579402"/>
                    <a:pt x="2581066" y="579868"/>
                    <a:pt x="2582466" y="580335"/>
                  </a:cubicBezTo>
                  <a:cubicBezTo>
                    <a:pt x="2586198" y="580335"/>
                    <a:pt x="2589930" y="575670"/>
                    <a:pt x="2588064" y="572404"/>
                  </a:cubicBezTo>
                  <a:cubicBezTo>
                    <a:pt x="2585731" y="568205"/>
                    <a:pt x="2581999" y="564007"/>
                    <a:pt x="2580133" y="559342"/>
                  </a:cubicBezTo>
                  <a:cubicBezTo>
                    <a:pt x="2578267" y="555143"/>
                    <a:pt x="2575468" y="553744"/>
                    <a:pt x="2571270" y="554210"/>
                  </a:cubicBezTo>
                  <a:cubicBezTo>
                    <a:pt x="2570337" y="554210"/>
                    <a:pt x="2568471" y="553277"/>
                    <a:pt x="2568471" y="552811"/>
                  </a:cubicBezTo>
                  <a:cubicBezTo>
                    <a:pt x="2566138" y="547679"/>
                    <a:pt x="2562872" y="542547"/>
                    <a:pt x="2565672" y="536483"/>
                  </a:cubicBezTo>
                  <a:cubicBezTo>
                    <a:pt x="2566604" y="535083"/>
                    <a:pt x="2566138" y="532751"/>
                    <a:pt x="2566138" y="530885"/>
                  </a:cubicBezTo>
                  <a:cubicBezTo>
                    <a:pt x="2565672" y="529019"/>
                    <a:pt x="2565205" y="527153"/>
                    <a:pt x="2563806" y="525753"/>
                  </a:cubicBezTo>
                  <a:cubicBezTo>
                    <a:pt x="2561007" y="522488"/>
                    <a:pt x="2557274" y="521555"/>
                    <a:pt x="2553542" y="521088"/>
                  </a:cubicBezTo>
                  <a:cubicBezTo>
                    <a:pt x="2552609" y="521088"/>
                    <a:pt x="2551210" y="522021"/>
                    <a:pt x="2550277" y="522488"/>
                  </a:cubicBezTo>
                  <a:cubicBezTo>
                    <a:pt x="2549344" y="523887"/>
                    <a:pt x="2548411" y="525287"/>
                    <a:pt x="2547478" y="526686"/>
                  </a:cubicBezTo>
                  <a:cubicBezTo>
                    <a:pt x="2547478" y="526686"/>
                    <a:pt x="2547478" y="526686"/>
                    <a:pt x="2547478" y="526686"/>
                  </a:cubicBezTo>
                  <a:cubicBezTo>
                    <a:pt x="2547478" y="527153"/>
                    <a:pt x="2547478" y="527153"/>
                    <a:pt x="2547944" y="527153"/>
                  </a:cubicBezTo>
                  <a:cubicBezTo>
                    <a:pt x="2548411" y="527153"/>
                    <a:pt x="2548877" y="527153"/>
                    <a:pt x="2548877" y="527153"/>
                  </a:cubicBezTo>
                  <a:cubicBezTo>
                    <a:pt x="2548877" y="528086"/>
                    <a:pt x="2548411" y="527619"/>
                    <a:pt x="2547944" y="527153"/>
                  </a:cubicBezTo>
                  <a:cubicBezTo>
                    <a:pt x="2547478" y="527153"/>
                    <a:pt x="2547478" y="527153"/>
                    <a:pt x="2547011" y="527153"/>
                  </a:cubicBezTo>
                  <a:cubicBezTo>
                    <a:pt x="2547011" y="527153"/>
                    <a:pt x="2547011" y="526686"/>
                    <a:pt x="2547478" y="526686"/>
                  </a:cubicBezTo>
                  <a:cubicBezTo>
                    <a:pt x="2543746" y="524820"/>
                    <a:pt x="2541413" y="522021"/>
                    <a:pt x="2540014" y="518756"/>
                  </a:cubicBezTo>
                  <a:cubicBezTo>
                    <a:pt x="2537215" y="512225"/>
                    <a:pt x="2536281" y="505227"/>
                    <a:pt x="2536748" y="497763"/>
                  </a:cubicBezTo>
                  <a:cubicBezTo>
                    <a:pt x="2537215" y="486567"/>
                    <a:pt x="2536748" y="475837"/>
                    <a:pt x="2530217" y="466507"/>
                  </a:cubicBezTo>
                  <a:cubicBezTo>
                    <a:pt x="2529751" y="465574"/>
                    <a:pt x="2529284" y="464174"/>
                    <a:pt x="2529284" y="462775"/>
                  </a:cubicBezTo>
                  <a:cubicBezTo>
                    <a:pt x="2527418" y="455777"/>
                    <a:pt x="2530684" y="450179"/>
                    <a:pt x="2538148" y="448313"/>
                  </a:cubicBezTo>
                  <a:cubicBezTo>
                    <a:pt x="2539547" y="447847"/>
                    <a:pt x="2540480" y="448780"/>
                    <a:pt x="2541880" y="448313"/>
                  </a:cubicBezTo>
                  <a:cubicBezTo>
                    <a:pt x="2545612" y="447847"/>
                    <a:pt x="2546545" y="447380"/>
                    <a:pt x="2547011" y="444115"/>
                  </a:cubicBezTo>
                  <a:cubicBezTo>
                    <a:pt x="2547478" y="440849"/>
                    <a:pt x="2547944" y="438050"/>
                    <a:pt x="2550277" y="435251"/>
                  </a:cubicBezTo>
                  <a:cubicBezTo>
                    <a:pt x="2551676" y="433851"/>
                    <a:pt x="2554009" y="433385"/>
                    <a:pt x="2554942" y="435251"/>
                  </a:cubicBezTo>
                  <a:cubicBezTo>
                    <a:pt x="2556342" y="438050"/>
                    <a:pt x="2557741" y="440849"/>
                    <a:pt x="2559607" y="443648"/>
                  </a:cubicBezTo>
                  <a:cubicBezTo>
                    <a:pt x="2560074" y="444581"/>
                    <a:pt x="2561939" y="444581"/>
                    <a:pt x="2562872" y="444581"/>
                  </a:cubicBezTo>
                  <a:cubicBezTo>
                    <a:pt x="2563806" y="444115"/>
                    <a:pt x="2565205" y="443182"/>
                    <a:pt x="2565672" y="442249"/>
                  </a:cubicBezTo>
                  <a:cubicBezTo>
                    <a:pt x="2566604" y="438983"/>
                    <a:pt x="2567071" y="436184"/>
                    <a:pt x="2567538" y="432918"/>
                  </a:cubicBezTo>
                  <a:cubicBezTo>
                    <a:pt x="2568471" y="428253"/>
                    <a:pt x="2570803" y="424521"/>
                    <a:pt x="2573602" y="421256"/>
                  </a:cubicBezTo>
                  <a:cubicBezTo>
                    <a:pt x="2577334" y="416591"/>
                    <a:pt x="2583399" y="414725"/>
                    <a:pt x="2588997" y="413792"/>
                  </a:cubicBezTo>
                  <a:cubicBezTo>
                    <a:pt x="2593195" y="412859"/>
                    <a:pt x="2596461" y="415658"/>
                    <a:pt x="2599260" y="417990"/>
                  </a:cubicBezTo>
                  <a:cubicBezTo>
                    <a:pt x="2602526" y="420323"/>
                    <a:pt x="2605325" y="422655"/>
                    <a:pt x="2608590" y="424988"/>
                  </a:cubicBezTo>
                  <a:cubicBezTo>
                    <a:pt x="2609523" y="425921"/>
                    <a:pt x="2610456" y="426854"/>
                    <a:pt x="2611856" y="426854"/>
                  </a:cubicBezTo>
                  <a:cubicBezTo>
                    <a:pt x="2613722" y="427320"/>
                    <a:pt x="2615588" y="427787"/>
                    <a:pt x="2617454" y="427787"/>
                  </a:cubicBezTo>
                  <a:cubicBezTo>
                    <a:pt x="2619320" y="427787"/>
                    <a:pt x="2621186" y="425921"/>
                    <a:pt x="2621186" y="424055"/>
                  </a:cubicBezTo>
                  <a:cubicBezTo>
                    <a:pt x="2621186" y="419390"/>
                    <a:pt x="2617454" y="415658"/>
                    <a:pt x="2618854" y="410993"/>
                  </a:cubicBezTo>
                  <a:cubicBezTo>
                    <a:pt x="2619786" y="406794"/>
                    <a:pt x="2620719" y="402129"/>
                    <a:pt x="2621652" y="397930"/>
                  </a:cubicBezTo>
                  <a:cubicBezTo>
                    <a:pt x="2623519" y="391866"/>
                    <a:pt x="2624451" y="385335"/>
                    <a:pt x="2624918" y="379270"/>
                  </a:cubicBezTo>
                  <a:cubicBezTo>
                    <a:pt x="2625851" y="369473"/>
                    <a:pt x="2628184" y="360610"/>
                    <a:pt x="2633782" y="352213"/>
                  </a:cubicBezTo>
                  <a:cubicBezTo>
                    <a:pt x="2637047" y="347548"/>
                    <a:pt x="2638913" y="341950"/>
                    <a:pt x="2641246" y="336818"/>
                  </a:cubicBezTo>
                  <a:cubicBezTo>
                    <a:pt x="2644511" y="328421"/>
                    <a:pt x="2650109" y="321423"/>
                    <a:pt x="2656640" y="315359"/>
                  </a:cubicBezTo>
                  <a:cubicBezTo>
                    <a:pt x="2658973" y="313026"/>
                    <a:pt x="2662238" y="312093"/>
                    <a:pt x="2665504" y="312093"/>
                  </a:cubicBezTo>
                  <a:cubicBezTo>
                    <a:pt x="2670169" y="312093"/>
                    <a:pt x="2674367" y="312560"/>
                    <a:pt x="2679032" y="312560"/>
                  </a:cubicBezTo>
                  <a:cubicBezTo>
                    <a:pt x="2680899" y="312560"/>
                    <a:pt x="2682765" y="312560"/>
                    <a:pt x="2684631" y="311627"/>
                  </a:cubicBezTo>
                  <a:cubicBezTo>
                    <a:pt x="2685564" y="311160"/>
                    <a:pt x="2686963" y="309761"/>
                    <a:pt x="2686963" y="308828"/>
                  </a:cubicBezTo>
                  <a:cubicBezTo>
                    <a:pt x="2687430" y="300430"/>
                    <a:pt x="2687896" y="292033"/>
                    <a:pt x="2679966" y="285969"/>
                  </a:cubicBezTo>
                  <a:cubicBezTo>
                    <a:pt x="2678100" y="284569"/>
                    <a:pt x="2677167" y="281770"/>
                    <a:pt x="2675767" y="279438"/>
                  </a:cubicBezTo>
                  <a:cubicBezTo>
                    <a:pt x="2674834" y="278038"/>
                    <a:pt x="2673435" y="275706"/>
                    <a:pt x="2672035" y="275239"/>
                  </a:cubicBezTo>
                  <a:cubicBezTo>
                    <a:pt x="2665037" y="272907"/>
                    <a:pt x="2659439" y="266375"/>
                    <a:pt x="2651975" y="264976"/>
                  </a:cubicBezTo>
                  <a:cubicBezTo>
                    <a:pt x="2651975" y="264976"/>
                    <a:pt x="2651975" y="265442"/>
                    <a:pt x="2651975" y="265442"/>
                  </a:cubicBezTo>
                  <a:lnTo>
                    <a:pt x="2650576" y="265909"/>
                  </a:lnTo>
                  <a:lnTo>
                    <a:pt x="2651509" y="264976"/>
                  </a:lnTo>
                  <a:cubicBezTo>
                    <a:pt x="2651509" y="264976"/>
                    <a:pt x="2651975" y="264976"/>
                    <a:pt x="2651975" y="264976"/>
                  </a:cubicBezTo>
                  <a:cubicBezTo>
                    <a:pt x="2651509" y="262643"/>
                    <a:pt x="2650576" y="260311"/>
                    <a:pt x="2650109" y="257978"/>
                  </a:cubicBezTo>
                  <a:cubicBezTo>
                    <a:pt x="2648710" y="253313"/>
                    <a:pt x="2645911" y="250048"/>
                    <a:pt x="2640313" y="250514"/>
                  </a:cubicBezTo>
                  <a:cubicBezTo>
                    <a:pt x="2638913" y="250514"/>
                    <a:pt x="2637514" y="250514"/>
                    <a:pt x="2637047" y="249115"/>
                  </a:cubicBezTo>
                  <a:cubicBezTo>
                    <a:pt x="2636580" y="248182"/>
                    <a:pt x="2636114" y="246782"/>
                    <a:pt x="2635648" y="245383"/>
                  </a:cubicBezTo>
                  <a:cubicBezTo>
                    <a:pt x="2632849" y="239785"/>
                    <a:pt x="2630983" y="238385"/>
                    <a:pt x="2625384" y="239318"/>
                  </a:cubicBezTo>
                  <a:cubicBezTo>
                    <a:pt x="2619320" y="240718"/>
                    <a:pt x="2616054" y="237452"/>
                    <a:pt x="2612322" y="233253"/>
                  </a:cubicBezTo>
                  <a:cubicBezTo>
                    <a:pt x="2610923" y="231854"/>
                    <a:pt x="2611856" y="229055"/>
                    <a:pt x="2613255" y="228122"/>
                  </a:cubicBezTo>
                  <a:cubicBezTo>
                    <a:pt x="2615588" y="227189"/>
                    <a:pt x="2617920" y="226722"/>
                    <a:pt x="2620719" y="225789"/>
                  </a:cubicBezTo>
                  <a:cubicBezTo>
                    <a:pt x="2627717" y="223923"/>
                    <a:pt x="2631449" y="218325"/>
                    <a:pt x="2631915" y="211794"/>
                  </a:cubicBezTo>
                  <a:cubicBezTo>
                    <a:pt x="2632382" y="204330"/>
                    <a:pt x="2632382" y="196399"/>
                    <a:pt x="2632382" y="188935"/>
                  </a:cubicBezTo>
                  <a:cubicBezTo>
                    <a:pt x="2632382" y="186603"/>
                    <a:pt x="2631449" y="183804"/>
                    <a:pt x="2630516" y="181471"/>
                  </a:cubicBezTo>
                  <a:cubicBezTo>
                    <a:pt x="2629116" y="178672"/>
                    <a:pt x="2627250" y="175873"/>
                    <a:pt x="2625851" y="173074"/>
                  </a:cubicBezTo>
                  <a:cubicBezTo>
                    <a:pt x="2623985" y="168409"/>
                    <a:pt x="2621186" y="165610"/>
                    <a:pt x="2616054" y="165143"/>
                  </a:cubicBezTo>
                  <a:cubicBezTo>
                    <a:pt x="2611389" y="164210"/>
                    <a:pt x="2608124" y="161411"/>
                    <a:pt x="2605325" y="157679"/>
                  </a:cubicBezTo>
                  <a:cubicBezTo>
                    <a:pt x="2604391" y="156280"/>
                    <a:pt x="2603459" y="154414"/>
                    <a:pt x="2604391" y="152548"/>
                  </a:cubicBezTo>
                  <a:cubicBezTo>
                    <a:pt x="2605325" y="150682"/>
                    <a:pt x="2605791" y="148816"/>
                    <a:pt x="2606724" y="147416"/>
                  </a:cubicBezTo>
                  <a:cubicBezTo>
                    <a:pt x="2608124" y="144151"/>
                    <a:pt x="2611389" y="144151"/>
                    <a:pt x="2612322" y="146483"/>
                  </a:cubicBezTo>
                  <a:cubicBezTo>
                    <a:pt x="2613722" y="151148"/>
                    <a:pt x="2616987" y="153947"/>
                    <a:pt x="2621186" y="156280"/>
                  </a:cubicBezTo>
                  <a:cubicBezTo>
                    <a:pt x="2632849" y="162344"/>
                    <a:pt x="2633782" y="161878"/>
                    <a:pt x="2639379" y="149749"/>
                  </a:cubicBezTo>
                  <a:cubicBezTo>
                    <a:pt x="2639846" y="148816"/>
                    <a:pt x="2640313" y="147416"/>
                    <a:pt x="2640779" y="146017"/>
                  </a:cubicBezTo>
                  <a:cubicBezTo>
                    <a:pt x="2643112" y="142751"/>
                    <a:pt x="2646377" y="140885"/>
                    <a:pt x="2650109" y="139952"/>
                  </a:cubicBezTo>
                  <a:cubicBezTo>
                    <a:pt x="2652908" y="139019"/>
                    <a:pt x="2654774" y="141352"/>
                    <a:pt x="2656640" y="143218"/>
                  </a:cubicBezTo>
                  <a:cubicBezTo>
                    <a:pt x="2658973" y="145550"/>
                    <a:pt x="2661306" y="147883"/>
                    <a:pt x="2663172" y="150215"/>
                  </a:cubicBezTo>
                  <a:cubicBezTo>
                    <a:pt x="2666903" y="153947"/>
                    <a:pt x="2671568" y="154880"/>
                    <a:pt x="2675301" y="152548"/>
                  </a:cubicBezTo>
                  <a:cubicBezTo>
                    <a:pt x="2679499" y="149749"/>
                    <a:pt x="2683231" y="148816"/>
                    <a:pt x="2687896" y="149282"/>
                  </a:cubicBezTo>
                  <a:cubicBezTo>
                    <a:pt x="2691162" y="149282"/>
                    <a:pt x="2694427" y="149749"/>
                    <a:pt x="2697693" y="149749"/>
                  </a:cubicBezTo>
                  <a:cubicBezTo>
                    <a:pt x="2700025" y="149749"/>
                    <a:pt x="2702825" y="148816"/>
                    <a:pt x="2705157" y="148349"/>
                  </a:cubicBezTo>
                  <a:cubicBezTo>
                    <a:pt x="2706557" y="147883"/>
                    <a:pt x="2707490" y="147416"/>
                    <a:pt x="2708423" y="146483"/>
                  </a:cubicBezTo>
                  <a:cubicBezTo>
                    <a:pt x="2709355" y="145550"/>
                    <a:pt x="2710289" y="144151"/>
                    <a:pt x="2710289" y="143218"/>
                  </a:cubicBezTo>
                  <a:cubicBezTo>
                    <a:pt x="2709355" y="137153"/>
                    <a:pt x="2709822" y="130155"/>
                    <a:pt x="2700492" y="129222"/>
                  </a:cubicBezTo>
                  <a:cubicBezTo>
                    <a:pt x="2697693" y="128756"/>
                    <a:pt x="2696760" y="125957"/>
                    <a:pt x="2695827" y="123624"/>
                  </a:cubicBezTo>
                  <a:cubicBezTo>
                    <a:pt x="2695360" y="122225"/>
                    <a:pt x="2695827" y="121292"/>
                    <a:pt x="2695827" y="119892"/>
                  </a:cubicBezTo>
                  <a:cubicBezTo>
                    <a:pt x="2696294" y="113828"/>
                    <a:pt x="2694894" y="108696"/>
                    <a:pt x="2688830" y="105431"/>
                  </a:cubicBezTo>
                  <a:cubicBezTo>
                    <a:pt x="2686030" y="104031"/>
                    <a:pt x="2684631" y="100765"/>
                    <a:pt x="2682765" y="98433"/>
                  </a:cubicBezTo>
                  <a:cubicBezTo>
                    <a:pt x="2680432" y="95634"/>
                    <a:pt x="2679966" y="94234"/>
                    <a:pt x="2683231" y="91902"/>
                  </a:cubicBezTo>
                  <a:cubicBezTo>
                    <a:pt x="2688363" y="88170"/>
                    <a:pt x="2690229" y="83038"/>
                    <a:pt x="2692095" y="77440"/>
                  </a:cubicBezTo>
                  <a:cubicBezTo>
                    <a:pt x="2692561" y="75574"/>
                    <a:pt x="2692561" y="73708"/>
                    <a:pt x="2691162" y="72309"/>
                  </a:cubicBezTo>
                  <a:cubicBezTo>
                    <a:pt x="2685564" y="66244"/>
                    <a:pt x="2683698" y="59246"/>
                    <a:pt x="2683698" y="50849"/>
                  </a:cubicBezTo>
                  <a:cubicBezTo>
                    <a:pt x="2683698" y="48050"/>
                    <a:pt x="2682298" y="47117"/>
                    <a:pt x="2679966" y="47117"/>
                  </a:cubicBezTo>
                  <a:cubicBezTo>
                    <a:pt x="2678566" y="47117"/>
                    <a:pt x="2677167" y="48050"/>
                    <a:pt x="2676234" y="47584"/>
                  </a:cubicBezTo>
                  <a:cubicBezTo>
                    <a:pt x="2669236" y="46184"/>
                    <a:pt x="2662705" y="43385"/>
                    <a:pt x="2655707" y="42919"/>
                  </a:cubicBezTo>
                  <a:cubicBezTo>
                    <a:pt x="2653375" y="42452"/>
                    <a:pt x="2651042" y="40586"/>
                    <a:pt x="2648710" y="39653"/>
                  </a:cubicBezTo>
                  <a:cubicBezTo>
                    <a:pt x="2644978" y="37787"/>
                    <a:pt x="2641246" y="38254"/>
                    <a:pt x="2637980" y="41519"/>
                  </a:cubicBezTo>
                  <a:cubicBezTo>
                    <a:pt x="2633782" y="45718"/>
                    <a:pt x="2630516" y="50383"/>
                    <a:pt x="2624451" y="51316"/>
                  </a:cubicBezTo>
                  <a:cubicBezTo>
                    <a:pt x="2623519" y="51316"/>
                    <a:pt x="2622585" y="53182"/>
                    <a:pt x="2622119" y="54115"/>
                  </a:cubicBezTo>
                  <a:cubicBezTo>
                    <a:pt x="2620253" y="55981"/>
                    <a:pt x="2620253" y="59713"/>
                    <a:pt x="2621652" y="61112"/>
                  </a:cubicBezTo>
                  <a:cubicBezTo>
                    <a:pt x="2624451" y="64378"/>
                    <a:pt x="2627717" y="67644"/>
                    <a:pt x="2630516" y="71376"/>
                  </a:cubicBezTo>
                  <a:cubicBezTo>
                    <a:pt x="2631915" y="73242"/>
                    <a:pt x="2632382" y="76041"/>
                    <a:pt x="2630983" y="78840"/>
                  </a:cubicBezTo>
                  <a:cubicBezTo>
                    <a:pt x="2630516" y="79773"/>
                    <a:pt x="2629116" y="80706"/>
                    <a:pt x="2628184" y="81172"/>
                  </a:cubicBezTo>
                  <a:cubicBezTo>
                    <a:pt x="2627717" y="81639"/>
                    <a:pt x="2626784" y="81172"/>
                    <a:pt x="2626784" y="81172"/>
                  </a:cubicBezTo>
                  <a:cubicBezTo>
                    <a:pt x="2622585" y="71376"/>
                    <a:pt x="2612789" y="66244"/>
                    <a:pt x="2608124" y="56914"/>
                  </a:cubicBezTo>
                  <a:cubicBezTo>
                    <a:pt x="2601126" y="51316"/>
                    <a:pt x="2594595" y="45251"/>
                    <a:pt x="2584332" y="47584"/>
                  </a:cubicBezTo>
                  <a:cubicBezTo>
                    <a:pt x="2580600" y="48517"/>
                    <a:pt x="2576401" y="48517"/>
                    <a:pt x="2573136" y="47117"/>
                  </a:cubicBezTo>
                  <a:cubicBezTo>
                    <a:pt x="2567538" y="45251"/>
                    <a:pt x="2561939" y="45251"/>
                    <a:pt x="2555875" y="45251"/>
                  </a:cubicBezTo>
                  <a:cubicBezTo>
                    <a:pt x="2548877" y="45251"/>
                    <a:pt x="2541880" y="44785"/>
                    <a:pt x="2534882" y="42452"/>
                  </a:cubicBezTo>
                  <a:cubicBezTo>
                    <a:pt x="2528817" y="40586"/>
                    <a:pt x="2522286" y="39653"/>
                    <a:pt x="2516222" y="42452"/>
                  </a:cubicBezTo>
                  <a:cubicBezTo>
                    <a:pt x="2511557" y="44318"/>
                    <a:pt x="2507825" y="42919"/>
                    <a:pt x="2504093" y="40120"/>
                  </a:cubicBezTo>
                  <a:cubicBezTo>
                    <a:pt x="2500361" y="37321"/>
                    <a:pt x="2496162" y="35455"/>
                    <a:pt x="2491963" y="34988"/>
                  </a:cubicBezTo>
                  <a:cubicBezTo>
                    <a:pt x="2477968" y="33589"/>
                    <a:pt x="2464440" y="28923"/>
                    <a:pt x="2449978" y="30323"/>
                  </a:cubicBezTo>
                  <a:cubicBezTo>
                    <a:pt x="2448112" y="30323"/>
                    <a:pt x="2446246" y="30323"/>
                    <a:pt x="2444380" y="29856"/>
                  </a:cubicBezTo>
                  <a:cubicBezTo>
                    <a:pt x="2435050" y="27057"/>
                    <a:pt x="2426652" y="29856"/>
                    <a:pt x="2418255" y="33589"/>
                  </a:cubicBezTo>
                  <a:cubicBezTo>
                    <a:pt x="2412191" y="35921"/>
                    <a:pt x="2406593" y="39653"/>
                    <a:pt x="2400062" y="40120"/>
                  </a:cubicBezTo>
                  <a:cubicBezTo>
                    <a:pt x="2393064" y="40586"/>
                    <a:pt x="2386533" y="43385"/>
                    <a:pt x="2379069" y="42919"/>
                  </a:cubicBezTo>
                  <a:cubicBezTo>
                    <a:pt x="2375803" y="42919"/>
                    <a:pt x="2372538" y="43385"/>
                    <a:pt x="2369739" y="43852"/>
                  </a:cubicBezTo>
                  <a:cubicBezTo>
                    <a:pt x="2368339" y="43852"/>
                    <a:pt x="2367873" y="45251"/>
                    <a:pt x="2367873" y="46651"/>
                  </a:cubicBezTo>
                  <a:cubicBezTo>
                    <a:pt x="2368339" y="53182"/>
                    <a:pt x="2374870" y="57380"/>
                    <a:pt x="2373471" y="64844"/>
                  </a:cubicBezTo>
                  <a:cubicBezTo>
                    <a:pt x="2373471" y="65777"/>
                    <a:pt x="2375803" y="68110"/>
                    <a:pt x="2377203" y="68577"/>
                  </a:cubicBezTo>
                  <a:cubicBezTo>
                    <a:pt x="2382334" y="69976"/>
                    <a:pt x="2386999" y="71376"/>
                    <a:pt x="2390732" y="75574"/>
                  </a:cubicBezTo>
                  <a:cubicBezTo>
                    <a:pt x="2394464" y="79773"/>
                    <a:pt x="2398196" y="84438"/>
                    <a:pt x="2401928" y="89103"/>
                  </a:cubicBezTo>
                  <a:cubicBezTo>
                    <a:pt x="2403327" y="90969"/>
                    <a:pt x="2403327" y="94701"/>
                    <a:pt x="2401461" y="96100"/>
                  </a:cubicBezTo>
                  <a:cubicBezTo>
                    <a:pt x="2399595" y="97966"/>
                    <a:pt x="2397729" y="99366"/>
                    <a:pt x="2395863" y="101232"/>
                  </a:cubicBezTo>
                  <a:cubicBezTo>
                    <a:pt x="2392597" y="103565"/>
                    <a:pt x="2388865" y="103565"/>
                    <a:pt x="2387466" y="100765"/>
                  </a:cubicBezTo>
                  <a:cubicBezTo>
                    <a:pt x="2383734" y="92835"/>
                    <a:pt x="2376736" y="90036"/>
                    <a:pt x="2368806" y="89569"/>
                  </a:cubicBezTo>
                  <a:cubicBezTo>
                    <a:pt x="2367406" y="89569"/>
                    <a:pt x="2366006" y="89569"/>
                    <a:pt x="2365074" y="88636"/>
                  </a:cubicBezTo>
                  <a:cubicBezTo>
                    <a:pt x="2363208" y="87703"/>
                    <a:pt x="2361808" y="86770"/>
                    <a:pt x="2360409" y="85371"/>
                  </a:cubicBezTo>
                  <a:cubicBezTo>
                    <a:pt x="2359009" y="83505"/>
                    <a:pt x="2357609" y="81172"/>
                    <a:pt x="2356676" y="78840"/>
                  </a:cubicBezTo>
                  <a:cubicBezTo>
                    <a:pt x="2355744" y="77440"/>
                    <a:pt x="2356210" y="76507"/>
                    <a:pt x="2357143" y="75574"/>
                  </a:cubicBezTo>
                  <a:cubicBezTo>
                    <a:pt x="2361341" y="71842"/>
                    <a:pt x="2360409" y="67644"/>
                    <a:pt x="2357609" y="63445"/>
                  </a:cubicBezTo>
                  <a:cubicBezTo>
                    <a:pt x="2354810" y="58780"/>
                    <a:pt x="2350145" y="58780"/>
                    <a:pt x="2345480" y="59246"/>
                  </a:cubicBezTo>
                  <a:cubicBezTo>
                    <a:pt x="2343148" y="59246"/>
                    <a:pt x="2338949" y="63445"/>
                    <a:pt x="2338949" y="65777"/>
                  </a:cubicBezTo>
                  <a:cubicBezTo>
                    <a:pt x="2338949" y="70909"/>
                    <a:pt x="2338949" y="76041"/>
                    <a:pt x="2338949" y="81172"/>
                  </a:cubicBezTo>
                  <a:cubicBezTo>
                    <a:pt x="2338949" y="84438"/>
                    <a:pt x="2336150" y="87237"/>
                    <a:pt x="2333351" y="88170"/>
                  </a:cubicBezTo>
                  <a:cubicBezTo>
                    <a:pt x="2326820" y="89103"/>
                    <a:pt x="2320756" y="89569"/>
                    <a:pt x="2314224" y="91435"/>
                  </a:cubicBezTo>
                  <a:cubicBezTo>
                    <a:pt x="2309559" y="92835"/>
                    <a:pt x="2305827" y="93768"/>
                    <a:pt x="2301162" y="92368"/>
                  </a:cubicBezTo>
                  <a:cubicBezTo>
                    <a:pt x="2300229" y="91902"/>
                    <a:pt x="2298363" y="92368"/>
                    <a:pt x="2297430" y="92835"/>
                  </a:cubicBezTo>
                  <a:cubicBezTo>
                    <a:pt x="2289966" y="96567"/>
                    <a:pt x="2282502" y="100299"/>
                    <a:pt x="2275504" y="104964"/>
                  </a:cubicBezTo>
                  <a:cubicBezTo>
                    <a:pt x="2265241" y="111029"/>
                    <a:pt x="2254511" y="114294"/>
                    <a:pt x="2242382" y="112895"/>
                  </a:cubicBezTo>
                  <a:cubicBezTo>
                    <a:pt x="2239583" y="112428"/>
                    <a:pt x="2237717" y="111029"/>
                    <a:pt x="2236784" y="108230"/>
                  </a:cubicBezTo>
                  <a:cubicBezTo>
                    <a:pt x="2236784" y="107763"/>
                    <a:pt x="2236318" y="106830"/>
                    <a:pt x="2235851" y="106364"/>
                  </a:cubicBezTo>
                  <a:cubicBezTo>
                    <a:pt x="2233519" y="94234"/>
                    <a:pt x="2226521" y="85371"/>
                    <a:pt x="2216258" y="79306"/>
                  </a:cubicBezTo>
                  <a:cubicBezTo>
                    <a:pt x="2215325" y="78840"/>
                    <a:pt x="2214392" y="77440"/>
                    <a:pt x="2213459" y="76974"/>
                  </a:cubicBezTo>
                  <a:cubicBezTo>
                    <a:pt x="2202263" y="69510"/>
                    <a:pt x="2190600" y="64844"/>
                    <a:pt x="2177538" y="72775"/>
                  </a:cubicBezTo>
                  <a:cubicBezTo>
                    <a:pt x="2175205" y="74175"/>
                    <a:pt x="2172873" y="74175"/>
                    <a:pt x="2170540" y="75574"/>
                  </a:cubicBezTo>
                  <a:cubicBezTo>
                    <a:pt x="2160277" y="79773"/>
                    <a:pt x="2150480" y="83971"/>
                    <a:pt x="2141617" y="90969"/>
                  </a:cubicBezTo>
                  <a:cubicBezTo>
                    <a:pt x="2136952" y="94234"/>
                    <a:pt x="2132287" y="97500"/>
                    <a:pt x="2127155" y="100765"/>
                  </a:cubicBezTo>
                  <a:cubicBezTo>
                    <a:pt x="2123890" y="103098"/>
                    <a:pt x="2119224" y="101699"/>
                    <a:pt x="2117358" y="97966"/>
                  </a:cubicBezTo>
                  <a:cubicBezTo>
                    <a:pt x="2115492" y="93301"/>
                    <a:pt x="2112227" y="90502"/>
                    <a:pt x="2108028" y="88636"/>
                  </a:cubicBezTo>
                  <a:cubicBezTo>
                    <a:pt x="2105229" y="87237"/>
                    <a:pt x="2101964" y="85837"/>
                    <a:pt x="2099165" y="84438"/>
                  </a:cubicBezTo>
                  <a:cubicBezTo>
                    <a:pt x="2095899" y="82572"/>
                    <a:pt x="2093100" y="83971"/>
                    <a:pt x="2090301" y="86304"/>
                  </a:cubicBezTo>
                  <a:cubicBezTo>
                    <a:pt x="2087502" y="88636"/>
                    <a:pt x="2087035" y="88636"/>
                    <a:pt x="2084236" y="86304"/>
                  </a:cubicBezTo>
                  <a:cubicBezTo>
                    <a:pt x="2081904" y="84904"/>
                    <a:pt x="2080038" y="83038"/>
                    <a:pt x="2077239" y="83971"/>
                  </a:cubicBezTo>
                  <a:cubicBezTo>
                    <a:pt x="2075373" y="84438"/>
                    <a:pt x="2073040" y="84904"/>
                    <a:pt x="2071641" y="83505"/>
                  </a:cubicBezTo>
                  <a:cubicBezTo>
                    <a:pt x="2068842" y="80706"/>
                    <a:pt x="2065109" y="79773"/>
                    <a:pt x="2061377" y="78840"/>
                  </a:cubicBezTo>
                  <a:cubicBezTo>
                    <a:pt x="2059978" y="78373"/>
                    <a:pt x="2059978" y="77440"/>
                    <a:pt x="2060911" y="75574"/>
                  </a:cubicBezTo>
                  <a:cubicBezTo>
                    <a:pt x="2064177" y="69976"/>
                    <a:pt x="2064177" y="67177"/>
                    <a:pt x="2060911" y="63911"/>
                  </a:cubicBezTo>
                  <a:cubicBezTo>
                    <a:pt x="2060444" y="63445"/>
                    <a:pt x="2059978" y="62978"/>
                    <a:pt x="2059512" y="62512"/>
                  </a:cubicBezTo>
                  <a:cubicBezTo>
                    <a:pt x="2052047" y="58313"/>
                    <a:pt x="2044583" y="55048"/>
                    <a:pt x="2035720" y="56914"/>
                  </a:cubicBezTo>
                  <a:cubicBezTo>
                    <a:pt x="2031988" y="57847"/>
                    <a:pt x="2028256" y="58313"/>
                    <a:pt x="2024524" y="59713"/>
                  </a:cubicBezTo>
                  <a:cubicBezTo>
                    <a:pt x="2022191" y="60646"/>
                    <a:pt x="2019392" y="61579"/>
                    <a:pt x="2017992" y="63445"/>
                  </a:cubicBezTo>
                  <a:cubicBezTo>
                    <a:pt x="2013794" y="69043"/>
                    <a:pt x="2009595" y="69510"/>
                    <a:pt x="2003064" y="67644"/>
                  </a:cubicBezTo>
                  <a:cubicBezTo>
                    <a:pt x="1996533" y="65777"/>
                    <a:pt x="1989069" y="66244"/>
                    <a:pt x="1982071" y="66244"/>
                  </a:cubicBezTo>
                  <a:cubicBezTo>
                    <a:pt x="1973674" y="66711"/>
                    <a:pt x="1965277" y="67177"/>
                    <a:pt x="1956880" y="68110"/>
                  </a:cubicBezTo>
                  <a:cubicBezTo>
                    <a:pt x="1948483" y="69043"/>
                    <a:pt x="1940552" y="70443"/>
                    <a:pt x="1932155" y="67644"/>
                  </a:cubicBezTo>
                  <a:cubicBezTo>
                    <a:pt x="1930756" y="67177"/>
                    <a:pt x="1928423" y="68577"/>
                    <a:pt x="1927024" y="69510"/>
                  </a:cubicBezTo>
                  <a:cubicBezTo>
                    <a:pt x="1926090" y="69976"/>
                    <a:pt x="1925624" y="71376"/>
                    <a:pt x="1925624" y="72775"/>
                  </a:cubicBezTo>
                  <a:cubicBezTo>
                    <a:pt x="1925624" y="73242"/>
                    <a:pt x="1926090" y="74175"/>
                    <a:pt x="1926557" y="74175"/>
                  </a:cubicBezTo>
                  <a:cubicBezTo>
                    <a:pt x="1929356" y="75574"/>
                    <a:pt x="1932622" y="76507"/>
                    <a:pt x="1935421" y="77440"/>
                  </a:cubicBezTo>
                  <a:cubicBezTo>
                    <a:pt x="1936354" y="77907"/>
                    <a:pt x="1937287" y="79306"/>
                    <a:pt x="1937753" y="80239"/>
                  </a:cubicBezTo>
                  <a:cubicBezTo>
                    <a:pt x="1938220" y="81172"/>
                    <a:pt x="1936820" y="83971"/>
                    <a:pt x="1934954" y="84904"/>
                  </a:cubicBezTo>
                  <a:cubicBezTo>
                    <a:pt x="1933088" y="85837"/>
                    <a:pt x="1931222" y="85837"/>
                    <a:pt x="1929356" y="86770"/>
                  </a:cubicBezTo>
                  <a:cubicBezTo>
                    <a:pt x="1925624" y="89103"/>
                    <a:pt x="1924225" y="92368"/>
                    <a:pt x="1924225" y="96567"/>
                  </a:cubicBezTo>
                  <a:cubicBezTo>
                    <a:pt x="1924225" y="99832"/>
                    <a:pt x="1927024" y="102632"/>
                    <a:pt x="1930289" y="103098"/>
                  </a:cubicBezTo>
                  <a:cubicBezTo>
                    <a:pt x="1932622" y="103098"/>
                    <a:pt x="1935421" y="103098"/>
                    <a:pt x="1937753" y="103098"/>
                  </a:cubicBezTo>
                  <a:cubicBezTo>
                    <a:pt x="1937753" y="103098"/>
                    <a:pt x="1937753" y="102632"/>
                    <a:pt x="1937753" y="102632"/>
                  </a:cubicBezTo>
                  <a:lnTo>
                    <a:pt x="1938220" y="101699"/>
                  </a:lnTo>
                  <a:lnTo>
                    <a:pt x="1937753" y="103098"/>
                  </a:lnTo>
                  <a:cubicBezTo>
                    <a:pt x="1937753" y="103098"/>
                    <a:pt x="1937753" y="103098"/>
                    <a:pt x="1937753" y="103098"/>
                  </a:cubicBezTo>
                  <a:cubicBezTo>
                    <a:pt x="1937287" y="106364"/>
                    <a:pt x="1937287" y="109163"/>
                    <a:pt x="1939153" y="111962"/>
                  </a:cubicBezTo>
                  <a:cubicBezTo>
                    <a:pt x="1941952" y="116160"/>
                    <a:pt x="1945217" y="120359"/>
                    <a:pt x="1949416" y="123158"/>
                  </a:cubicBezTo>
                  <a:cubicBezTo>
                    <a:pt x="1951282" y="124557"/>
                    <a:pt x="1951282" y="126423"/>
                    <a:pt x="1949882" y="128289"/>
                  </a:cubicBezTo>
                  <a:cubicBezTo>
                    <a:pt x="1948483" y="130155"/>
                    <a:pt x="1946617" y="131088"/>
                    <a:pt x="1945217" y="130155"/>
                  </a:cubicBezTo>
                  <a:cubicBezTo>
                    <a:pt x="1941019" y="127356"/>
                    <a:pt x="1937287" y="126423"/>
                    <a:pt x="1932622" y="129222"/>
                  </a:cubicBezTo>
                  <a:cubicBezTo>
                    <a:pt x="1929822" y="131088"/>
                    <a:pt x="1927024" y="132488"/>
                    <a:pt x="1924691" y="134354"/>
                  </a:cubicBezTo>
                  <a:cubicBezTo>
                    <a:pt x="1921425" y="137153"/>
                    <a:pt x="1918160" y="138086"/>
                    <a:pt x="1913961" y="137153"/>
                  </a:cubicBezTo>
                  <a:cubicBezTo>
                    <a:pt x="1910696" y="136687"/>
                    <a:pt x="1907430" y="136220"/>
                    <a:pt x="1904631" y="136687"/>
                  </a:cubicBezTo>
                  <a:cubicBezTo>
                    <a:pt x="1899966" y="137153"/>
                    <a:pt x="1895767" y="139019"/>
                    <a:pt x="1894368" y="144151"/>
                  </a:cubicBezTo>
                  <a:cubicBezTo>
                    <a:pt x="1892969" y="149282"/>
                    <a:pt x="1890169" y="151148"/>
                    <a:pt x="1885038" y="151615"/>
                  </a:cubicBezTo>
                  <a:cubicBezTo>
                    <a:pt x="1875708" y="152548"/>
                    <a:pt x="1867311" y="150215"/>
                    <a:pt x="1860313" y="143684"/>
                  </a:cubicBezTo>
                  <a:cubicBezTo>
                    <a:pt x="1859846" y="143218"/>
                    <a:pt x="1859380" y="142751"/>
                    <a:pt x="1858914" y="142751"/>
                  </a:cubicBezTo>
                  <a:cubicBezTo>
                    <a:pt x="1858447" y="142751"/>
                    <a:pt x="1857514" y="142751"/>
                    <a:pt x="1857047" y="143218"/>
                  </a:cubicBezTo>
                  <a:cubicBezTo>
                    <a:pt x="1856581" y="143684"/>
                    <a:pt x="1856114" y="144151"/>
                    <a:pt x="1856114" y="144617"/>
                  </a:cubicBezTo>
                  <a:cubicBezTo>
                    <a:pt x="1856114" y="150682"/>
                    <a:pt x="1857514" y="155813"/>
                    <a:pt x="1859846" y="161411"/>
                  </a:cubicBezTo>
                  <a:cubicBezTo>
                    <a:pt x="1863112" y="168409"/>
                    <a:pt x="1865911" y="175407"/>
                    <a:pt x="1866844" y="183337"/>
                  </a:cubicBezTo>
                  <a:cubicBezTo>
                    <a:pt x="1867311" y="185203"/>
                    <a:pt x="1865911" y="186603"/>
                    <a:pt x="1863579" y="186603"/>
                  </a:cubicBezTo>
                  <a:cubicBezTo>
                    <a:pt x="1859846" y="186136"/>
                    <a:pt x="1856114" y="185670"/>
                    <a:pt x="1852382" y="184737"/>
                  </a:cubicBezTo>
                  <a:cubicBezTo>
                    <a:pt x="1840720" y="181005"/>
                    <a:pt x="1833722" y="172141"/>
                    <a:pt x="1824392" y="165610"/>
                  </a:cubicBezTo>
                  <a:cubicBezTo>
                    <a:pt x="1823926" y="165143"/>
                    <a:pt x="1824392" y="164210"/>
                    <a:pt x="1824392" y="163744"/>
                  </a:cubicBezTo>
                  <a:cubicBezTo>
                    <a:pt x="1822993" y="158612"/>
                    <a:pt x="1822526" y="158612"/>
                    <a:pt x="1818327" y="161411"/>
                  </a:cubicBezTo>
                  <a:cubicBezTo>
                    <a:pt x="1814595" y="163744"/>
                    <a:pt x="1812729" y="163744"/>
                    <a:pt x="1809930" y="160945"/>
                  </a:cubicBezTo>
                  <a:cubicBezTo>
                    <a:pt x="1808531" y="159545"/>
                    <a:pt x="1808064" y="157679"/>
                    <a:pt x="1807598" y="156280"/>
                  </a:cubicBezTo>
                  <a:cubicBezTo>
                    <a:pt x="1807598" y="156280"/>
                    <a:pt x="1807131" y="156280"/>
                    <a:pt x="1807131" y="156746"/>
                  </a:cubicBezTo>
                  <a:cubicBezTo>
                    <a:pt x="1807131" y="156746"/>
                    <a:pt x="1806665" y="156280"/>
                    <a:pt x="1806665" y="156280"/>
                  </a:cubicBezTo>
                  <a:cubicBezTo>
                    <a:pt x="1805265" y="156280"/>
                    <a:pt x="1803866" y="156746"/>
                    <a:pt x="1802933" y="154880"/>
                  </a:cubicBezTo>
                  <a:cubicBezTo>
                    <a:pt x="1803399" y="154880"/>
                    <a:pt x="1804332" y="153947"/>
                    <a:pt x="1804332" y="154414"/>
                  </a:cubicBezTo>
                  <a:cubicBezTo>
                    <a:pt x="1805265" y="154880"/>
                    <a:pt x="1805732" y="155813"/>
                    <a:pt x="1806665" y="156280"/>
                  </a:cubicBezTo>
                  <a:cubicBezTo>
                    <a:pt x="1807131" y="156280"/>
                    <a:pt x="1807131" y="156280"/>
                    <a:pt x="1807598" y="156280"/>
                  </a:cubicBezTo>
                  <a:cubicBezTo>
                    <a:pt x="1807598" y="156280"/>
                    <a:pt x="1807598" y="156280"/>
                    <a:pt x="1807598" y="156280"/>
                  </a:cubicBezTo>
                  <a:cubicBezTo>
                    <a:pt x="1809464" y="155347"/>
                    <a:pt x="1811796" y="154414"/>
                    <a:pt x="1813662" y="153014"/>
                  </a:cubicBezTo>
                  <a:cubicBezTo>
                    <a:pt x="1814595" y="152548"/>
                    <a:pt x="1815062" y="150682"/>
                    <a:pt x="1815062" y="149749"/>
                  </a:cubicBezTo>
                  <a:cubicBezTo>
                    <a:pt x="1814595" y="145084"/>
                    <a:pt x="1811796" y="141352"/>
                    <a:pt x="1808531" y="138086"/>
                  </a:cubicBezTo>
                  <a:cubicBezTo>
                    <a:pt x="1806198" y="135753"/>
                    <a:pt x="1802933" y="135287"/>
                    <a:pt x="1799667" y="135287"/>
                  </a:cubicBezTo>
                  <a:cubicBezTo>
                    <a:pt x="1796868" y="135287"/>
                    <a:pt x="1796402" y="134354"/>
                    <a:pt x="1796868" y="131555"/>
                  </a:cubicBezTo>
                  <a:cubicBezTo>
                    <a:pt x="1797335" y="129222"/>
                    <a:pt x="1798734" y="126890"/>
                    <a:pt x="1796402" y="124557"/>
                  </a:cubicBezTo>
                  <a:cubicBezTo>
                    <a:pt x="1791270" y="119426"/>
                    <a:pt x="1786605" y="114294"/>
                    <a:pt x="1781473" y="109629"/>
                  </a:cubicBezTo>
                  <a:cubicBezTo>
                    <a:pt x="1777275" y="105897"/>
                    <a:pt x="1760014" y="101232"/>
                    <a:pt x="1754416" y="101699"/>
                  </a:cubicBezTo>
                  <a:cubicBezTo>
                    <a:pt x="1753016" y="101699"/>
                    <a:pt x="1751617" y="101699"/>
                    <a:pt x="1750684" y="102632"/>
                  </a:cubicBezTo>
                  <a:cubicBezTo>
                    <a:pt x="1747885" y="104498"/>
                    <a:pt x="1745552" y="104964"/>
                    <a:pt x="1742287" y="104031"/>
                  </a:cubicBezTo>
                  <a:cubicBezTo>
                    <a:pt x="1734356" y="101699"/>
                    <a:pt x="1725959" y="100765"/>
                    <a:pt x="1717562" y="103098"/>
                  </a:cubicBezTo>
                  <a:cubicBezTo>
                    <a:pt x="1715229" y="103565"/>
                    <a:pt x="1712897" y="104964"/>
                    <a:pt x="1711031" y="106830"/>
                  </a:cubicBezTo>
                  <a:cubicBezTo>
                    <a:pt x="1707299" y="109629"/>
                    <a:pt x="1706366" y="112895"/>
                    <a:pt x="1708232" y="116627"/>
                  </a:cubicBezTo>
                  <a:cubicBezTo>
                    <a:pt x="1710564" y="121292"/>
                    <a:pt x="1713363" y="125490"/>
                    <a:pt x="1716162" y="129689"/>
                  </a:cubicBezTo>
                  <a:cubicBezTo>
                    <a:pt x="1717095" y="131088"/>
                    <a:pt x="1716162" y="134354"/>
                    <a:pt x="1715229" y="134821"/>
                  </a:cubicBezTo>
                  <a:cubicBezTo>
                    <a:pt x="1707765" y="138086"/>
                    <a:pt x="1699835" y="141352"/>
                    <a:pt x="1692371" y="144151"/>
                  </a:cubicBezTo>
                  <a:cubicBezTo>
                    <a:pt x="1687239" y="146017"/>
                    <a:pt x="1682574" y="145084"/>
                    <a:pt x="1677909" y="141352"/>
                  </a:cubicBezTo>
                  <a:cubicBezTo>
                    <a:pt x="1675110" y="138553"/>
                    <a:pt x="1674643" y="139019"/>
                    <a:pt x="1671378" y="141352"/>
                  </a:cubicBezTo>
                  <a:cubicBezTo>
                    <a:pt x="1662514" y="147416"/>
                    <a:pt x="1655050" y="145084"/>
                    <a:pt x="1653184" y="135287"/>
                  </a:cubicBezTo>
                  <a:cubicBezTo>
                    <a:pt x="1652718" y="133888"/>
                    <a:pt x="1653184" y="132954"/>
                    <a:pt x="1652718" y="131555"/>
                  </a:cubicBezTo>
                  <a:cubicBezTo>
                    <a:pt x="1652251" y="128756"/>
                    <a:pt x="1648519" y="126423"/>
                    <a:pt x="1645253" y="126890"/>
                  </a:cubicBezTo>
                  <a:cubicBezTo>
                    <a:pt x="1635457" y="128756"/>
                    <a:pt x="1625193" y="131088"/>
                    <a:pt x="1615397" y="132954"/>
                  </a:cubicBezTo>
                  <a:cubicBezTo>
                    <a:pt x="1611665" y="133888"/>
                    <a:pt x="1607933" y="134821"/>
                    <a:pt x="1604667" y="136220"/>
                  </a:cubicBezTo>
                  <a:cubicBezTo>
                    <a:pt x="1600469" y="138086"/>
                    <a:pt x="1597203" y="140885"/>
                    <a:pt x="1593471" y="143218"/>
                  </a:cubicBezTo>
                  <a:cubicBezTo>
                    <a:pt x="1589272" y="141352"/>
                    <a:pt x="1585540" y="139486"/>
                    <a:pt x="1581342" y="137620"/>
                  </a:cubicBezTo>
                  <a:cubicBezTo>
                    <a:pt x="1580875" y="137620"/>
                    <a:pt x="1580409" y="137620"/>
                    <a:pt x="1579942" y="137620"/>
                  </a:cubicBezTo>
                  <a:cubicBezTo>
                    <a:pt x="1579476" y="138553"/>
                    <a:pt x="1579476" y="139952"/>
                    <a:pt x="1579009" y="140885"/>
                  </a:cubicBezTo>
                  <a:cubicBezTo>
                    <a:pt x="1576677" y="147883"/>
                    <a:pt x="1568746" y="150215"/>
                    <a:pt x="1564081" y="145084"/>
                  </a:cubicBezTo>
                  <a:cubicBezTo>
                    <a:pt x="1562215" y="143218"/>
                    <a:pt x="1561282" y="140885"/>
                    <a:pt x="1559883" y="139019"/>
                  </a:cubicBezTo>
                  <a:cubicBezTo>
                    <a:pt x="1558949" y="137153"/>
                    <a:pt x="1557550" y="136220"/>
                    <a:pt x="1555684" y="137153"/>
                  </a:cubicBezTo>
                  <a:cubicBezTo>
                    <a:pt x="1552885" y="138553"/>
                    <a:pt x="1550086" y="139019"/>
                    <a:pt x="1546820" y="138553"/>
                  </a:cubicBezTo>
                  <a:cubicBezTo>
                    <a:pt x="1543088" y="138086"/>
                    <a:pt x="1540756" y="140419"/>
                    <a:pt x="1539823" y="143684"/>
                  </a:cubicBezTo>
                  <a:cubicBezTo>
                    <a:pt x="1539356" y="145550"/>
                    <a:pt x="1538890" y="147416"/>
                    <a:pt x="1538890" y="149282"/>
                  </a:cubicBezTo>
                  <a:cubicBezTo>
                    <a:pt x="1538890" y="152081"/>
                    <a:pt x="1539823" y="154414"/>
                    <a:pt x="1542622" y="155347"/>
                  </a:cubicBezTo>
                  <a:cubicBezTo>
                    <a:pt x="1544954" y="156280"/>
                    <a:pt x="1547287" y="156746"/>
                    <a:pt x="1549153" y="157213"/>
                  </a:cubicBezTo>
                  <a:cubicBezTo>
                    <a:pt x="1549153" y="157213"/>
                    <a:pt x="1549153" y="157213"/>
                    <a:pt x="1549153" y="156746"/>
                  </a:cubicBezTo>
                  <a:cubicBezTo>
                    <a:pt x="1549153" y="156746"/>
                    <a:pt x="1549619" y="156280"/>
                    <a:pt x="1549619" y="156280"/>
                  </a:cubicBezTo>
                  <a:cubicBezTo>
                    <a:pt x="1549619" y="155347"/>
                    <a:pt x="1549619" y="154414"/>
                    <a:pt x="1550086" y="153481"/>
                  </a:cubicBezTo>
                  <a:cubicBezTo>
                    <a:pt x="1550552" y="152548"/>
                    <a:pt x="1551485" y="152081"/>
                    <a:pt x="1552419" y="151615"/>
                  </a:cubicBezTo>
                  <a:cubicBezTo>
                    <a:pt x="1552419" y="152081"/>
                    <a:pt x="1552885" y="152548"/>
                    <a:pt x="1552885" y="153014"/>
                  </a:cubicBezTo>
                  <a:cubicBezTo>
                    <a:pt x="1552885" y="153481"/>
                    <a:pt x="1552419" y="154414"/>
                    <a:pt x="1551952" y="154414"/>
                  </a:cubicBezTo>
                  <a:cubicBezTo>
                    <a:pt x="1551019" y="154880"/>
                    <a:pt x="1550552" y="155347"/>
                    <a:pt x="1549619" y="155813"/>
                  </a:cubicBezTo>
                  <a:cubicBezTo>
                    <a:pt x="1549619" y="156280"/>
                    <a:pt x="1549619" y="156280"/>
                    <a:pt x="1549619" y="156746"/>
                  </a:cubicBezTo>
                  <a:cubicBezTo>
                    <a:pt x="1549619" y="156746"/>
                    <a:pt x="1549153" y="156746"/>
                    <a:pt x="1549153" y="156746"/>
                  </a:cubicBezTo>
                  <a:cubicBezTo>
                    <a:pt x="1548687" y="158612"/>
                    <a:pt x="1548687" y="160478"/>
                    <a:pt x="1547287" y="161878"/>
                  </a:cubicBezTo>
                  <a:cubicBezTo>
                    <a:pt x="1544021" y="164677"/>
                    <a:pt x="1541222" y="168409"/>
                    <a:pt x="1538890" y="172608"/>
                  </a:cubicBezTo>
                  <a:cubicBezTo>
                    <a:pt x="1534691" y="180072"/>
                    <a:pt x="1528160" y="182871"/>
                    <a:pt x="1519763" y="183804"/>
                  </a:cubicBezTo>
                  <a:cubicBezTo>
                    <a:pt x="1516964" y="184270"/>
                    <a:pt x="1515564" y="183337"/>
                    <a:pt x="1516964" y="180538"/>
                  </a:cubicBezTo>
                  <a:cubicBezTo>
                    <a:pt x="1518830" y="176806"/>
                    <a:pt x="1519296" y="173541"/>
                    <a:pt x="1519763" y="169342"/>
                  </a:cubicBezTo>
                  <a:cubicBezTo>
                    <a:pt x="1520229" y="164677"/>
                    <a:pt x="1525361" y="164677"/>
                    <a:pt x="1526761" y="160945"/>
                  </a:cubicBezTo>
                  <a:cubicBezTo>
                    <a:pt x="1527227" y="159079"/>
                    <a:pt x="1528626" y="157213"/>
                    <a:pt x="1528626" y="155347"/>
                  </a:cubicBezTo>
                  <a:cubicBezTo>
                    <a:pt x="1526761" y="149282"/>
                    <a:pt x="1529093" y="144151"/>
                    <a:pt x="1531426" y="138553"/>
                  </a:cubicBezTo>
                  <a:cubicBezTo>
                    <a:pt x="1532825" y="136220"/>
                    <a:pt x="1533292" y="133888"/>
                    <a:pt x="1532825" y="131088"/>
                  </a:cubicBezTo>
                  <a:cubicBezTo>
                    <a:pt x="1532359" y="128289"/>
                    <a:pt x="1532359" y="125957"/>
                    <a:pt x="1533758" y="123624"/>
                  </a:cubicBezTo>
                  <a:cubicBezTo>
                    <a:pt x="1536557" y="117560"/>
                    <a:pt x="1539356" y="111962"/>
                    <a:pt x="1541222" y="105897"/>
                  </a:cubicBezTo>
                  <a:cubicBezTo>
                    <a:pt x="1542622" y="99832"/>
                    <a:pt x="1543088" y="93301"/>
                    <a:pt x="1545421" y="87237"/>
                  </a:cubicBezTo>
                  <a:cubicBezTo>
                    <a:pt x="1547753" y="81639"/>
                    <a:pt x="1546820" y="75574"/>
                    <a:pt x="1544488" y="70443"/>
                  </a:cubicBezTo>
                  <a:cubicBezTo>
                    <a:pt x="1541689" y="64844"/>
                    <a:pt x="1537957" y="59713"/>
                    <a:pt x="1536557" y="53182"/>
                  </a:cubicBezTo>
                  <a:cubicBezTo>
                    <a:pt x="1536557" y="52249"/>
                    <a:pt x="1535624" y="50383"/>
                    <a:pt x="1534691" y="49916"/>
                  </a:cubicBezTo>
                  <a:cubicBezTo>
                    <a:pt x="1527694" y="47117"/>
                    <a:pt x="1524428" y="40586"/>
                    <a:pt x="1519763" y="35455"/>
                  </a:cubicBezTo>
                  <a:cubicBezTo>
                    <a:pt x="1518364" y="34055"/>
                    <a:pt x="1516497" y="34055"/>
                    <a:pt x="1515098" y="35921"/>
                  </a:cubicBezTo>
                  <a:cubicBezTo>
                    <a:pt x="1514165" y="37321"/>
                    <a:pt x="1514165" y="41986"/>
                    <a:pt x="1510899" y="37787"/>
                  </a:cubicBezTo>
                  <a:cubicBezTo>
                    <a:pt x="1507167" y="33122"/>
                    <a:pt x="1502502" y="30323"/>
                    <a:pt x="1497371" y="27524"/>
                  </a:cubicBezTo>
                  <a:cubicBezTo>
                    <a:pt x="1492706" y="25191"/>
                    <a:pt x="1488041" y="23325"/>
                    <a:pt x="1483842" y="20526"/>
                  </a:cubicBezTo>
                  <a:cubicBezTo>
                    <a:pt x="1479643" y="17727"/>
                    <a:pt x="1475911" y="16794"/>
                    <a:pt x="1471713" y="19593"/>
                  </a:cubicBezTo>
                  <a:cubicBezTo>
                    <a:pt x="1464249" y="24725"/>
                    <a:pt x="1455852" y="27524"/>
                    <a:pt x="1447454" y="30789"/>
                  </a:cubicBezTo>
                  <a:cubicBezTo>
                    <a:pt x="1445588" y="31256"/>
                    <a:pt x="1444655" y="33589"/>
                    <a:pt x="1445122" y="35455"/>
                  </a:cubicBezTo>
                  <a:cubicBezTo>
                    <a:pt x="1446055" y="37321"/>
                    <a:pt x="1446988" y="38720"/>
                    <a:pt x="1447921" y="40586"/>
                  </a:cubicBezTo>
                  <a:cubicBezTo>
                    <a:pt x="1449320" y="43852"/>
                    <a:pt x="1447921" y="46651"/>
                    <a:pt x="1444655" y="48517"/>
                  </a:cubicBezTo>
                  <a:cubicBezTo>
                    <a:pt x="1440923" y="50849"/>
                    <a:pt x="1436725" y="48983"/>
                    <a:pt x="1436258" y="44785"/>
                  </a:cubicBezTo>
                  <a:cubicBezTo>
                    <a:pt x="1435792" y="41519"/>
                    <a:pt x="1436258" y="38254"/>
                    <a:pt x="1435792" y="35455"/>
                  </a:cubicBezTo>
                  <a:cubicBezTo>
                    <a:pt x="1435325" y="32189"/>
                    <a:pt x="1435325" y="28923"/>
                    <a:pt x="1434392" y="26124"/>
                  </a:cubicBezTo>
                  <a:cubicBezTo>
                    <a:pt x="1433926" y="23325"/>
                    <a:pt x="1429727" y="20993"/>
                    <a:pt x="1426928" y="21459"/>
                  </a:cubicBezTo>
                  <a:cubicBezTo>
                    <a:pt x="1424596" y="21926"/>
                    <a:pt x="1421797" y="22859"/>
                    <a:pt x="1419464" y="23325"/>
                  </a:cubicBezTo>
                  <a:cubicBezTo>
                    <a:pt x="1415265" y="24258"/>
                    <a:pt x="1412000" y="23325"/>
                    <a:pt x="1408268" y="21926"/>
                  </a:cubicBezTo>
                  <a:cubicBezTo>
                    <a:pt x="1405469" y="20526"/>
                    <a:pt x="1404069" y="19127"/>
                    <a:pt x="1404536" y="16328"/>
                  </a:cubicBezTo>
                  <a:cubicBezTo>
                    <a:pt x="1405935" y="10263"/>
                    <a:pt x="1401737" y="6998"/>
                    <a:pt x="1397538" y="3732"/>
                  </a:cubicBezTo>
                  <a:cubicBezTo>
                    <a:pt x="1390541" y="4665"/>
                    <a:pt x="1384009" y="467"/>
                    <a:pt x="1377012" y="0"/>
                  </a:cubicBezTo>
                  <a:cubicBezTo>
                    <a:pt x="1375146" y="0"/>
                    <a:pt x="1373746" y="1400"/>
                    <a:pt x="1371880" y="2333"/>
                  </a:cubicBezTo>
                  <a:cubicBezTo>
                    <a:pt x="1370947" y="2799"/>
                    <a:pt x="1370014" y="4199"/>
                    <a:pt x="1369548" y="5132"/>
                  </a:cubicBezTo>
                  <a:cubicBezTo>
                    <a:pt x="1364416" y="15861"/>
                    <a:pt x="1362084" y="27057"/>
                    <a:pt x="1363017" y="38720"/>
                  </a:cubicBezTo>
                  <a:cubicBezTo>
                    <a:pt x="1363483" y="45718"/>
                    <a:pt x="1363017" y="54115"/>
                    <a:pt x="1371414" y="58780"/>
                  </a:cubicBezTo>
                  <a:cubicBezTo>
                    <a:pt x="1375146" y="61112"/>
                    <a:pt x="1374213" y="65777"/>
                    <a:pt x="1375612" y="69043"/>
                  </a:cubicBezTo>
                  <a:cubicBezTo>
                    <a:pt x="1377012" y="73242"/>
                    <a:pt x="1377012" y="73708"/>
                    <a:pt x="1373280" y="74175"/>
                  </a:cubicBezTo>
                  <a:cubicBezTo>
                    <a:pt x="1368615" y="74641"/>
                    <a:pt x="1364416" y="74641"/>
                    <a:pt x="1360218" y="76974"/>
                  </a:cubicBezTo>
                  <a:cubicBezTo>
                    <a:pt x="1358351" y="77907"/>
                    <a:pt x="1357419" y="79306"/>
                    <a:pt x="1357885" y="81639"/>
                  </a:cubicBezTo>
                  <a:cubicBezTo>
                    <a:pt x="1358351" y="83505"/>
                    <a:pt x="1359285" y="85837"/>
                    <a:pt x="1358818" y="87237"/>
                  </a:cubicBezTo>
                  <a:cubicBezTo>
                    <a:pt x="1356952" y="91435"/>
                    <a:pt x="1354619" y="95167"/>
                    <a:pt x="1352287" y="98899"/>
                  </a:cubicBezTo>
                  <a:cubicBezTo>
                    <a:pt x="1351821" y="99832"/>
                    <a:pt x="1350421" y="100765"/>
                    <a:pt x="1349488" y="101232"/>
                  </a:cubicBezTo>
                  <a:cubicBezTo>
                    <a:pt x="1345289" y="102632"/>
                    <a:pt x="1341091" y="104498"/>
                    <a:pt x="1336892" y="105431"/>
                  </a:cubicBezTo>
                  <a:cubicBezTo>
                    <a:pt x="1335959" y="105897"/>
                    <a:pt x="1335026" y="104498"/>
                    <a:pt x="1335493" y="103098"/>
                  </a:cubicBezTo>
                  <a:cubicBezTo>
                    <a:pt x="1335959" y="100765"/>
                    <a:pt x="1336892" y="98433"/>
                    <a:pt x="1337359" y="95634"/>
                  </a:cubicBezTo>
                  <a:cubicBezTo>
                    <a:pt x="1337825" y="93301"/>
                    <a:pt x="1335493" y="90969"/>
                    <a:pt x="1332694" y="90969"/>
                  </a:cubicBezTo>
                  <a:cubicBezTo>
                    <a:pt x="1328495" y="91435"/>
                    <a:pt x="1324763" y="92368"/>
                    <a:pt x="1323830" y="96567"/>
                  </a:cubicBezTo>
                  <a:cubicBezTo>
                    <a:pt x="1323363" y="99366"/>
                    <a:pt x="1322431" y="101232"/>
                    <a:pt x="1319165" y="101699"/>
                  </a:cubicBezTo>
                  <a:cubicBezTo>
                    <a:pt x="1316833" y="101699"/>
                    <a:pt x="1314033" y="102632"/>
                    <a:pt x="1311701" y="102632"/>
                  </a:cubicBezTo>
                  <a:cubicBezTo>
                    <a:pt x="1307502" y="103098"/>
                    <a:pt x="1304703" y="105897"/>
                    <a:pt x="1302371" y="108230"/>
                  </a:cubicBezTo>
                  <a:cubicBezTo>
                    <a:pt x="1299105" y="111962"/>
                    <a:pt x="1299105" y="113828"/>
                    <a:pt x="1302371" y="118026"/>
                  </a:cubicBezTo>
                  <a:cubicBezTo>
                    <a:pt x="1303770" y="119892"/>
                    <a:pt x="1303770" y="122225"/>
                    <a:pt x="1302371" y="122691"/>
                  </a:cubicBezTo>
                  <a:cubicBezTo>
                    <a:pt x="1297706" y="125490"/>
                    <a:pt x="1292574" y="129222"/>
                    <a:pt x="1287443" y="131555"/>
                  </a:cubicBezTo>
                  <a:cubicBezTo>
                    <a:pt x="1282778" y="133888"/>
                    <a:pt x="1278113" y="135753"/>
                    <a:pt x="1275313" y="139952"/>
                  </a:cubicBezTo>
                  <a:cubicBezTo>
                    <a:pt x="1272514" y="144151"/>
                    <a:pt x="1267849" y="146483"/>
                    <a:pt x="1265983" y="152081"/>
                  </a:cubicBezTo>
                  <a:cubicBezTo>
                    <a:pt x="1265050" y="155813"/>
                    <a:pt x="1262251" y="159079"/>
                    <a:pt x="1258519" y="160478"/>
                  </a:cubicBezTo>
                  <a:cubicBezTo>
                    <a:pt x="1253387" y="161878"/>
                    <a:pt x="1254787" y="168409"/>
                    <a:pt x="1250588" y="170742"/>
                  </a:cubicBezTo>
                  <a:cubicBezTo>
                    <a:pt x="1248256" y="172141"/>
                    <a:pt x="1247323" y="174474"/>
                    <a:pt x="1246390" y="176806"/>
                  </a:cubicBezTo>
                  <a:cubicBezTo>
                    <a:pt x="1244057" y="181471"/>
                    <a:pt x="1245923" y="185670"/>
                    <a:pt x="1246856" y="189868"/>
                  </a:cubicBezTo>
                  <a:cubicBezTo>
                    <a:pt x="1247323" y="192667"/>
                    <a:pt x="1249189" y="194067"/>
                    <a:pt x="1251055" y="195466"/>
                  </a:cubicBezTo>
                  <a:cubicBezTo>
                    <a:pt x="1255720" y="199198"/>
                    <a:pt x="1259919" y="202464"/>
                    <a:pt x="1265517" y="204330"/>
                  </a:cubicBezTo>
                  <a:cubicBezTo>
                    <a:pt x="1271581" y="206196"/>
                    <a:pt x="1277646" y="208995"/>
                    <a:pt x="1281845" y="214127"/>
                  </a:cubicBezTo>
                  <a:cubicBezTo>
                    <a:pt x="1282778" y="215060"/>
                    <a:pt x="1282778" y="216459"/>
                    <a:pt x="1282778" y="217392"/>
                  </a:cubicBezTo>
                  <a:cubicBezTo>
                    <a:pt x="1282778" y="218325"/>
                    <a:pt x="1281845" y="219725"/>
                    <a:pt x="1280911" y="220191"/>
                  </a:cubicBezTo>
                  <a:cubicBezTo>
                    <a:pt x="1278113" y="221591"/>
                    <a:pt x="1278113" y="219258"/>
                    <a:pt x="1277179" y="217859"/>
                  </a:cubicBezTo>
                  <a:cubicBezTo>
                    <a:pt x="1276246" y="215993"/>
                    <a:pt x="1275313" y="214593"/>
                    <a:pt x="1272981" y="214593"/>
                  </a:cubicBezTo>
                  <a:cubicBezTo>
                    <a:pt x="1270648" y="215060"/>
                    <a:pt x="1267383" y="214593"/>
                    <a:pt x="1265517" y="215993"/>
                  </a:cubicBezTo>
                  <a:cubicBezTo>
                    <a:pt x="1259452" y="221124"/>
                    <a:pt x="1252455" y="223457"/>
                    <a:pt x="1245457" y="226256"/>
                  </a:cubicBezTo>
                  <a:cubicBezTo>
                    <a:pt x="1238459" y="229521"/>
                    <a:pt x="1230995" y="231854"/>
                    <a:pt x="1223998" y="234186"/>
                  </a:cubicBezTo>
                  <a:cubicBezTo>
                    <a:pt x="1221665" y="235119"/>
                    <a:pt x="1218866" y="235586"/>
                    <a:pt x="1216534" y="236519"/>
                  </a:cubicBezTo>
                  <a:cubicBezTo>
                    <a:pt x="1209536" y="239318"/>
                    <a:pt x="1207670" y="244916"/>
                    <a:pt x="1211402" y="251914"/>
                  </a:cubicBezTo>
                  <a:cubicBezTo>
                    <a:pt x="1212802" y="254713"/>
                    <a:pt x="1214667" y="257512"/>
                    <a:pt x="1216534" y="259844"/>
                  </a:cubicBezTo>
                  <a:cubicBezTo>
                    <a:pt x="1219332" y="263110"/>
                    <a:pt x="1221665" y="266842"/>
                    <a:pt x="1222598" y="271507"/>
                  </a:cubicBezTo>
                  <a:cubicBezTo>
                    <a:pt x="1223064" y="273840"/>
                    <a:pt x="1223998" y="276639"/>
                    <a:pt x="1225397" y="278505"/>
                  </a:cubicBezTo>
                  <a:cubicBezTo>
                    <a:pt x="1226797" y="280371"/>
                    <a:pt x="1228663" y="282237"/>
                    <a:pt x="1230995" y="283636"/>
                  </a:cubicBezTo>
                  <a:cubicBezTo>
                    <a:pt x="1235660" y="285969"/>
                    <a:pt x="1241258" y="285036"/>
                    <a:pt x="1246390" y="285502"/>
                  </a:cubicBezTo>
                  <a:cubicBezTo>
                    <a:pt x="1250588" y="289234"/>
                    <a:pt x="1254787" y="293433"/>
                    <a:pt x="1258986" y="297165"/>
                  </a:cubicBezTo>
                  <a:cubicBezTo>
                    <a:pt x="1259919" y="298098"/>
                    <a:pt x="1261318" y="298098"/>
                    <a:pt x="1262718" y="298564"/>
                  </a:cubicBezTo>
                  <a:cubicBezTo>
                    <a:pt x="1265517" y="299964"/>
                    <a:pt x="1268782" y="300897"/>
                    <a:pt x="1271581" y="302296"/>
                  </a:cubicBezTo>
                  <a:cubicBezTo>
                    <a:pt x="1273914" y="303229"/>
                    <a:pt x="1275780" y="305096"/>
                    <a:pt x="1276713" y="307895"/>
                  </a:cubicBezTo>
                  <a:cubicBezTo>
                    <a:pt x="1278113" y="316292"/>
                    <a:pt x="1280911" y="324222"/>
                    <a:pt x="1285577" y="330753"/>
                  </a:cubicBezTo>
                  <a:cubicBezTo>
                    <a:pt x="1286976" y="332619"/>
                    <a:pt x="1285577" y="334485"/>
                    <a:pt x="1283710" y="335418"/>
                  </a:cubicBezTo>
                  <a:cubicBezTo>
                    <a:pt x="1281378" y="336818"/>
                    <a:pt x="1279512" y="338217"/>
                    <a:pt x="1277179" y="339151"/>
                  </a:cubicBezTo>
                  <a:cubicBezTo>
                    <a:pt x="1277179" y="339151"/>
                    <a:pt x="1277179" y="339617"/>
                    <a:pt x="1277646" y="339617"/>
                  </a:cubicBezTo>
                  <a:cubicBezTo>
                    <a:pt x="1277179" y="340084"/>
                    <a:pt x="1277179" y="340550"/>
                    <a:pt x="1276713" y="341017"/>
                  </a:cubicBezTo>
                  <a:cubicBezTo>
                    <a:pt x="1276713" y="341483"/>
                    <a:pt x="1276713" y="341950"/>
                    <a:pt x="1276246" y="342416"/>
                  </a:cubicBezTo>
                  <a:cubicBezTo>
                    <a:pt x="1276713" y="341483"/>
                    <a:pt x="1276713" y="340084"/>
                    <a:pt x="1277179" y="339151"/>
                  </a:cubicBezTo>
                  <a:cubicBezTo>
                    <a:pt x="1277179" y="339151"/>
                    <a:pt x="1277179" y="339151"/>
                    <a:pt x="1277179" y="339151"/>
                  </a:cubicBezTo>
                  <a:cubicBezTo>
                    <a:pt x="1276713" y="338217"/>
                    <a:pt x="1276246" y="337284"/>
                    <a:pt x="1275313" y="336351"/>
                  </a:cubicBezTo>
                  <a:cubicBezTo>
                    <a:pt x="1269715" y="329820"/>
                    <a:pt x="1268316" y="322823"/>
                    <a:pt x="1272514" y="314892"/>
                  </a:cubicBezTo>
                  <a:cubicBezTo>
                    <a:pt x="1272981" y="313959"/>
                    <a:pt x="1272981" y="312560"/>
                    <a:pt x="1272981" y="311160"/>
                  </a:cubicBezTo>
                  <a:cubicBezTo>
                    <a:pt x="1273447" y="307428"/>
                    <a:pt x="1269715" y="303229"/>
                    <a:pt x="1265983" y="303696"/>
                  </a:cubicBezTo>
                  <a:cubicBezTo>
                    <a:pt x="1262718" y="304163"/>
                    <a:pt x="1259452" y="304629"/>
                    <a:pt x="1256653" y="305096"/>
                  </a:cubicBezTo>
                  <a:cubicBezTo>
                    <a:pt x="1250588" y="306495"/>
                    <a:pt x="1245457" y="305562"/>
                    <a:pt x="1240325" y="301363"/>
                  </a:cubicBezTo>
                  <a:cubicBezTo>
                    <a:pt x="1237526" y="299031"/>
                    <a:pt x="1234261" y="296232"/>
                    <a:pt x="1230995" y="294832"/>
                  </a:cubicBezTo>
                  <a:cubicBezTo>
                    <a:pt x="1225397" y="292033"/>
                    <a:pt x="1219332" y="289234"/>
                    <a:pt x="1213268" y="287835"/>
                  </a:cubicBezTo>
                  <a:cubicBezTo>
                    <a:pt x="1207203" y="286435"/>
                    <a:pt x="1201139" y="284103"/>
                    <a:pt x="1195074" y="282237"/>
                  </a:cubicBezTo>
                  <a:cubicBezTo>
                    <a:pt x="1193675" y="281770"/>
                    <a:pt x="1191342" y="282703"/>
                    <a:pt x="1189943" y="283636"/>
                  </a:cubicBezTo>
                  <a:cubicBezTo>
                    <a:pt x="1187144" y="285969"/>
                    <a:pt x="1185278" y="289701"/>
                    <a:pt x="1185278" y="293433"/>
                  </a:cubicBezTo>
                  <a:cubicBezTo>
                    <a:pt x="1185278" y="294366"/>
                    <a:pt x="1186211" y="295765"/>
                    <a:pt x="1187144" y="296232"/>
                  </a:cubicBezTo>
                  <a:cubicBezTo>
                    <a:pt x="1189010" y="297165"/>
                    <a:pt x="1190876" y="297165"/>
                    <a:pt x="1192742" y="297631"/>
                  </a:cubicBezTo>
                  <a:cubicBezTo>
                    <a:pt x="1192742" y="297631"/>
                    <a:pt x="1192275" y="297165"/>
                    <a:pt x="1192275" y="297165"/>
                  </a:cubicBezTo>
                  <a:lnTo>
                    <a:pt x="1193208" y="296232"/>
                  </a:lnTo>
                  <a:lnTo>
                    <a:pt x="1192275" y="295765"/>
                  </a:lnTo>
                  <a:cubicBezTo>
                    <a:pt x="1193675" y="296698"/>
                    <a:pt x="1194608" y="298098"/>
                    <a:pt x="1196007" y="299031"/>
                  </a:cubicBezTo>
                  <a:cubicBezTo>
                    <a:pt x="1197873" y="299964"/>
                    <a:pt x="1199739" y="299964"/>
                    <a:pt x="1201605" y="300897"/>
                  </a:cubicBezTo>
                  <a:cubicBezTo>
                    <a:pt x="1203938" y="301830"/>
                    <a:pt x="1204871" y="305096"/>
                    <a:pt x="1203471" y="307428"/>
                  </a:cubicBezTo>
                  <a:cubicBezTo>
                    <a:pt x="1202538" y="309294"/>
                    <a:pt x="1200672" y="310227"/>
                    <a:pt x="1198806" y="309761"/>
                  </a:cubicBezTo>
                  <a:cubicBezTo>
                    <a:pt x="1196474" y="309294"/>
                    <a:pt x="1194141" y="307895"/>
                    <a:pt x="1191809" y="306962"/>
                  </a:cubicBezTo>
                  <a:cubicBezTo>
                    <a:pt x="1189943" y="306029"/>
                    <a:pt x="1188543" y="304629"/>
                    <a:pt x="1186677" y="304629"/>
                  </a:cubicBezTo>
                  <a:cubicBezTo>
                    <a:pt x="1183878" y="304163"/>
                    <a:pt x="1181546" y="305562"/>
                    <a:pt x="1180146" y="307895"/>
                  </a:cubicBezTo>
                  <a:cubicBezTo>
                    <a:pt x="1179213" y="309294"/>
                    <a:pt x="1178280" y="311627"/>
                    <a:pt x="1179213" y="313026"/>
                  </a:cubicBezTo>
                  <a:cubicBezTo>
                    <a:pt x="1182479" y="320024"/>
                    <a:pt x="1187144" y="326088"/>
                    <a:pt x="1195541" y="328421"/>
                  </a:cubicBezTo>
                  <a:cubicBezTo>
                    <a:pt x="1199739" y="329820"/>
                    <a:pt x="1203938" y="330753"/>
                    <a:pt x="1208603" y="331220"/>
                  </a:cubicBezTo>
                  <a:cubicBezTo>
                    <a:pt x="1210469" y="331220"/>
                    <a:pt x="1212335" y="332153"/>
                    <a:pt x="1214201" y="332619"/>
                  </a:cubicBezTo>
                  <a:cubicBezTo>
                    <a:pt x="1214667" y="332619"/>
                    <a:pt x="1215134" y="333552"/>
                    <a:pt x="1215600" y="334019"/>
                  </a:cubicBezTo>
                  <a:cubicBezTo>
                    <a:pt x="1216067" y="335418"/>
                    <a:pt x="1215134" y="336351"/>
                    <a:pt x="1213734" y="335885"/>
                  </a:cubicBezTo>
                  <a:cubicBezTo>
                    <a:pt x="1210935" y="334485"/>
                    <a:pt x="1207670" y="333086"/>
                    <a:pt x="1204404" y="334019"/>
                  </a:cubicBezTo>
                  <a:cubicBezTo>
                    <a:pt x="1198806" y="334952"/>
                    <a:pt x="1192742" y="334485"/>
                    <a:pt x="1187144" y="334019"/>
                  </a:cubicBezTo>
                  <a:cubicBezTo>
                    <a:pt x="1183878" y="333552"/>
                    <a:pt x="1181079" y="332619"/>
                    <a:pt x="1179213" y="329354"/>
                  </a:cubicBezTo>
                  <a:cubicBezTo>
                    <a:pt x="1178746" y="328421"/>
                    <a:pt x="1178280" y="327021"/>
                    <a:pt x="1177347" y="326088"/>
                  </a:cubicBezTo>
                  <a:cubicBezTo>
                    <a:pt x="1173148" y="319557"/>
                    <a:pt x="1169416" y="313026"/>
                    <a:pt x="1168950" y="305096"/>
                  </a:cubicBezTo>
                  <a:cubicBezTo>
                    <a:pt x="1168483" y="298564"/>
                    <a:pt x="1165684" y="292966"/>
                    <a:pt x="1161486" y="287368"/>
                  </a:cubicBezTo>
                  <a:cubicBezTo>
                    <a:pt x="1160553" y="285969"/>
                    <a:pt x="1158687" y="285036"/>
                    <a:pt x="1157287" y="283636"/>
                  </a:cubicBezTo>
                  <a:cubicBezTo>
                    <a:pt x="1156821" y="283170"/>
                    <a:pt x="1155888" y="283636"/>
                    <a:pt x="1155888" y="283636"/>
                  </a:cubicBezTo>
                  <a:cubicBezTo>
                    <a:pt x="1155421" y="284103"/>
                    <a:pt x="1154488" y="284569"/>
                    <a:pt x="1154955" y="285036"/>
                  </a:cubicBezTo>
                  <a:cubicBezTo>
                    <a:pt x="1156354" y="289701"/>
                    <a:pt x="1158220" y="294832"/>
                    <a:pt x="1159620" y="299497"/>
                  </a:cubicBezTo>
                  <a:cubicBezTo>
                    <a:pt x="1160553" y="303229"/>
                    <a:pt x="1160553" y="306962"/>
                    <a:pt x="1158220" y="310694"/>
                  </a:cubicBezTo>
                  <a:cubicBezTo>
                    <a:pt x="1157753" y="311627"/>
                    <a:pt x="1156821" y="313026"/>
                    <a:pt x="1155888" y="313959"/>
                  </a:cubicBezTo>
                  <a:cubicBezTo>
                    <a:pt x="1152622" y="317691"/>
                    <a:pt x="1151223" y="321423"/>
                    <a:pt x="1152622" y="326088"/>
                  </a:cubicBezTo>
                  <a:cubicBezTo>
                    <a:pt x="1154022" y="330287"/>
                    <a:pt x="1151223" y="335418"/>
                    <a:pt x="1154022" y="339151"/>
                  </a:cubicBezTo>
                  <a:cubicBezTo>
                    <a:pt x="1156821" y="342883"/>
                    <a:pt x="1160553" y="345682"/>
                    <a:pt x="1163352" y="348481"/>
                  </a:cubicBezTo>
                  <a:cubicBezTo>
                    <a:pt x="1165684" y="350813"/>
                    <a:pt x="1168017" y="352679"/>
                    <a:pt x="1170349" y="355012"/>
                  </a:cubicBezTo>
                  <a:cubicBezTo>
                    <a:pt x="1174081" y="358277"/>
                    <a:pt x="1175947" y="362009"/>
                    <a:pt x="1175947" y="366674"/>
                  </a:cubicBezTo>
                  <a:cubicBezTo>
                    <a:pt x="1175947" y="371806"/>
                    <a:pt x="1175947" y="376938"/>
                    <a:pt x="1176880" y="382069"/>
                  </a:cubicBezTo>
                  <a:cubicBezTo>
                    <a:pt x="1178280" y="391866"/>
                    <a:pt x="1184344" y="399796"/>
                    <a:pt x="1188076" y="408194"/>
                  </a:cubicBezTo>
                  <a:cubicBezTo>
                    <a:pt x="1189010" y="410526"/>
                    <a:pt x="1191809" y="411459"/>
                    <a:pt x="1194608" y="411459"/>
                  </a:cubicBezTo>
                  <a:cubicBezTo>
                    <a:pt x="1199739" y="410993"/>
                    <a:pt x="1204404" y="410060"/>
                    <a:pt x="1208136" y="405394"/>
                  </a:cubicBezTo>
                  <a:cubicBezTo>
                    <a:pt x="1212335" y="400263"/>
                    <a:pt x="1217467" y="402129"/>
                    <a:pt x="1222132" y="404461"/>
                  </a:cubicBezTo>
                  <a:cubicBezTo>
                    <a:pt x="1222598" y="404928"/>
                    <a:pt x="1223531" y="405394"/>
                    <a:pt x="1223531" y="405861"/>
                  </a:cubicBezTo>
                  <a:cubicBezTo>
                    <a:pt x="1223531" y="406327"/>
                    <a:pt x="1222598" y="406794"/>
                    <a:pt x="1222132" y="407260"/>
                  </a:cubicBezTo>
                  <a:cubicBezTo>
                    <a:pt x="1217000" y="410993"/>
                    <a:pt x="1211868" y="414725"/>
                    <a:pt x="1206737" y="418923"/>
                  </a:cubicBezTo>
                  <a:cubicBezTo>
                    <a:pt x="1202072" y="422655"/>
                    <a:pt x="1201605" y="430119"/>
                    <a:pt x="1205337" y="434784"/>
                  </a:cubicBezTo>
                  <a:cubicBezTo>
                    <a:pt x="1207203" y="437117"/>
                    <a:pt x="1210002" y="439450"/>
                    <a:pt x="1211868" y="441782"/>
                  </a:cubicBezTo>
                  <a:cubicBezTo>
                    <a:pt x="1214667" y="445514"/>
                    <a:pt x="1216067" y="450179"/>
                    <a:pt x="1214201" y="454378"/>
                  </a:cubicBezTo>
                  <a:cubicBezTo>
                    <a:pt x="1211868" y="460442"/>
                    <a:pt x="1210935" y="466507"/>
                    <a:pt x="1210935" y="473038"/>
                  </a:cubicBezTo>
                  <a:cubicBezTo>
                    <a:pt x="1210935" y="476304"/>
                    <a:pt x="1210002" y="479569"/>
                    <a:pt x="1208136" y="481902"/>
                  </a:cubicBezTo>
                  <a:cubicBezTo>
                    <a:pt x="1204404" y="487966"/>
                    <a:pt x="1199739" y="493098"/>
                    <a:pt x="1198806" y="500562"/>
                  </a:cubicBezTo>
                  <a:cubicBezTo>
                    <a:pt x="1198806" y="501495"/>
                    <a:pt x="1196474" y="502428"/>
                    <a:pt x="1195541" y="502428"/>
                  </a:cubicBezTo>
                  <a:cubicBezTo>
                    <a:pt x="1188076" y="501495"/>
                    <a:pt x="1180146" y="500562"/>
                    <a:pt x="1172682" y="499629"/>
                  </a:cubicBezTo>
                  <a:cubicBezTo>
                    <a:pt x="1171282" y="499629"/>
                    <a:pt x="1169883" y="498696"/>
                    <a:pt x="1169416" y="498229"/>
                  </a:cubicBezTo>
                  <a:cubicBezTo>
                    <a:pt x="1168950" y="496363"/>
                    <a:pt x="1169416" y="494497"/>
                    <a:pt x="1169416" y="492631"/>
                  </a:cubicBezTo>
                  <a:cubicBezTo>
                    <a:pt x="1169416" y="492631"/>
                    <a:pt x="1169416" y="492631"/>
                    <a:pt x="1168950" y="492631"/>
                  </a:cubicBezTo>
                  <a:cubicBezTo>
                    <a:pt x="1167550" y="492631"/>
                    <a:pt x="1167550" y="492165"/>
                    <a:pt x="1168483" y="491232"/>
                  </a:cubicBezTo>
                  <a:cubicBezTo>
                    <a:pt x="1168483" y="491698"/>
                    <a:pt x="1168950" y="491698"/>
                    <a:pt x="1168950" y="492165"/>
                  </a:cubicBezTo>
                  <a:cubicBezTo>
                    <a:pt x="1168950" y="492165"/>
                    <a:pt x="1168950" y="492165"/>
                    <a:pt x="1168950" y="492631"/>
                  </a:cubicBezTo>
                  <a:cubicBezTo>
                    <a:pt x="1170816" y="493564"/>
                    <a:pt x="1172215" y="494497"/>
                    <a:pt x="1174081" y="494964"/>
                  </a:cubicBezTo>
                  <a:cubicBezTo>
                    <a:pt x="1180612" y="497763"/>
                    <a:pt x="1185278" y="495430"/>
                    <a:pt x="1188076" y="489366"/>
                  </a:cubicBezTo>
                  <a:cubicBezTo>
                    <a:pt x="1192742" y="478170"/>
                    <a:pt x="1195074" y="466040"/>
                    <a:pt x="1196940" y="453911"/>
                  </a:cubicBezTo>
                  <a:cubicBezTo>
                    <a:pt x="1197407" y="452045"/>
                    <a:pt x="1196940" y="449713"/>
                    <a:pt x="1196007" y="448313"/>
                  </a:cubicBezTo>
                  <a:cubicBezTo>
                    <a:pt x="1193208" y="443648"/>
                    <a:pt x="1192275" y="438983"/>
                    <a:pt x="1193208" y="433385"/>
                  </a:cubicBezTo>
                  <a:cubicBezTo>
                    <a:pt x="1193675" y="430119"/>
                    <a:pt x="1191809" y="427320"/>
                    <a:pt x="1189010" y="424988"/>
                  </a:cubicBezTo>
                  <a:cubicBezTo>
                    <a:pt x="1186211" y="423122"/>
                    <a:pt x="1183878" y="421256"/>
                    <a:pt x="1181079" y="419390"/>
                  </a:cubicBezTo>
                  <a:cubicBezTo>
                    <a:pt x="1177347" y="416591"/>
                    <a:pt x="1174548" y="413325"/>
                    <a:pt x="1173148" y="408660"/>
                  </a:cubicBezTo>
                  <a:cubicBezTo>
                    <a:pt x="1168017" y="394198"/>
                    <a:pt x="1162419" y="379737"/>
                    <a:pt x="1158220" y="364808"/>
                  </a:cubicBezTo>
                  <a:cubicBezTo>
                    <a:pt x="1155421" y="355945"/>
                    <a:pt x="1151223" y="348481"/>
                    <a:pt x="1143292" y="343349"/>
                  </a:cubicBezTo>
                  <a:cubicBezTo>
                    <a:pt x="1139560" y="340550"/>
                    <a:pt x="1137227" y="336818"/>
                    <a:pt x="1137227" y="331686"/>
                  </a:cubicBezTo>
                  <a:cubicBezTo>
                    <a:pt x="1137227" y="318624"/>
                    <a:pt x="1135361" y="306029"/>
                    <a:pt x="1132096" y="293433"/>
                  </a:cubicBezTo>
                  <a:cubicBezTo>
                    <a:pt x="1131629" y="290634"/>
                    <a:pt x="1129763" y="288768"/>
                    <a:pt x="1127431" y="287835"/>
                  </a:cubicBezTo>
                  <a:cubicBezTo>
                    <a:pt x="1117634" y="284103"/>
                    <a:pt x="1107837" y="281304"/>
                    <a:pt x="1097574" y="285036"/>
                  </a:cubicBezTo>
                  <a:cubicBezTo>
                    <a:pt x="1095242" y="285969"/>
                    <a:pt x="1092443" y="284569"/>
                    <a:pt x="1090110" y="285036"/>
                  </a:cubicBezTo>
                  <a:cubicBezTo>
                    <a:pt x="1088711" y="285502"/>
                    <a:pt x="1086845" y="287368"/>
                    <a:pt x="1086378" y="288768"/>
                  </a:cubicBezTo>
                  <a:cubicBezTo>
                    <a:pt x="1085912" y="292033"/>
                    <a:pt x="1085912" y="295299"/>
                    <a:pt x="1085912" y="298098"/>
                  </a:cubicBezTo>
                  <a:cubicBezTo>
                    <a:pt x="1086378" y="308361"/>
                    <a:pt x="1086845" y="318624"/>
                    <a:pt x="1087311" y="328887"/>
                  </a:cubicBezTo>
                  <a:cubicBezTo>
                    <a:pt x="1087311" y="334019"/>
                    <a:pt x="1086845" y="339151"/>
                    <a:pt x="1083112" y="343349"/>
                  </a:cubicBezTo>
                  <a:cubicBezTo>
                    <a:pt x="1078914" y="348014"/>
                    <a:pt x="1077981" y="353146"/>
                    <a:pt x="1077981" y="359210"/>
                  </a:cubicBezTo>
                  <a:cubicBezTo>
                    <a:pt x="1078447" y="363409"/>
                    <a:pt x="1078447" y="366674"/>
                    <a:pt x="1082180" y="369007"/>
                  </a:cubicBezTo>
                  <a:cubicBezTo>
                    <a:pt x="1085445" y="371339"/>
                    <a:pt x="1088711" y="374139"/>
                    <a:pt x="1089177" y="377871"/>
                  </a:cubicBezTo>
                  <a:cubicBezTo>
                    <a:pt x="1090110" y="383469"/>
                    <a:pt x="1094309" y="388600"/>
                    <a:pt x="1091510" y="394665"/>
                  </a:cubicBezTo>
                  <a:cubicBezTo>
                    <a:pt x="1091043" y="395598"/>
                    <a:pt x="1091043" y="397464"/>
                    <a:pt x="1091510" y="398397"/>
                  </a:cubicBezTo>
                  <a:cubicBezTo>
                    <a:pt x="1094309" y="403528"/>
                    <a:pt x="1097108" y="408660"/>
                    <a:pt x="1100373" y="413325"/>
                  </a:cubicBezTo>
                  <a:cubicBezTo>
                    <a:pt x="1100840" y="413792"/>
                    <a:pt x="1102706" y="413325"/>
                    <a:pt x="1103639" y="412859"/>
                  </a:cubicBezTo>
                  <a:cubicBezTo>
                    <a:pt x="1106904" y="410993"/>
                    <a:pt x="1109703" y="410526"/>
                    <a:pt x="1112036" y="413325"/>
                  </a:cubicBezTo>
                  <a:cubicBezTo>
                    <a:pt x="1117168" y="419390"/>
                    <a:pt x="1122299" y="424988"/>
                    <a:pt x="1129763" y="427320"/>
                  </a:cubicBezTo>
                  <a:cubicBezTo>
                    <a:pt x="1130696" y="427787"/>
                    <a:pt x="1131629" y="429186"/>
                    <a:pt x="1131629" y="430586"/>
                  </a:cubicBezTo>
                  <a:cubicBezTo>
                    <a:pt x="1131629" y="433851"/>
                    <a:pt x="1131629" y="437117"/>
                    <a:pt x="1131163" y="439916"/>
                  </a:cubicBezTo>
                  <a:cubicBezTo>
                    <a:pt x="1131163" y="441782"/>
                    <a:pt x="1128364" y="443182"/>
                    <a:pt x="1126964" y="441782"/>
                  </a:cubicBezTo>
                  <a:cubicBezTo>
                    <a:pt x="1123232" y="439450"/>
                    <a:pt x="1119500" y="436650"/>
                    <a:pt x="1115768" y="434318"/>
                  </a:cubicBezTo>
                  <a:cubicBezTo>
                    <a:pt x="1112969" y="432452"/>
                    <a:pt x="1110636" y="430586"/>
                    <a:pt x="1107837" y="429186"/>
                  </a:cubicBezTo>
                  <a:cubicBezTo>
                    <a:pt x="1103172" y="427320"/>
                    <a:pt x="1098041" y="425921"/>
                    <a:pt x="1093376" y="424055"/>
                  </a:cubicBezTo>
                  <a:cubicBezTo>
                    <a:pt x="1089177" y="422189"/>
                    <a:pt x="1085445" y="420323"/>
                    <a:pt x="1081247" y="418457"/>
                  </a:cubicBezTo>
                  <a:cubicBezTo>
                    <a:pt x="1075182" y="419856"/>
                    <a:pt x="1072383" y="413792"/>
                    <a:pt x="1067718" y="411926"/>
                  </a:cubicBezTo>
                  <a:cubicBezTo>
                    <a:pt x="1058854" y="407727"/>
                    <a:pt x="1049524" y="405394"/>
                    <a:pt x="1039727" y="407260"/>
                  </a:cubicBezTo>
                  <a:cubicBezTo>
                    <a:pt x="1038328" y="407260"/>
                    <a:pt x="1037395" y="407727"/>
                    <a:pt x="1035995" y="407727"/>
                  </a:cubicBezTo>
                  <a:cubicBezTo>
                    <a:pt x="1024799" y="407727"/>
                    <a:pt x="1014536" y="406327"/>
                    <a:pt x="1005206" y="398863"/>
                  </a:cubicBezTo>
                  <a:cubicBezTo>
                    <a:pt x="1001007" y="395131"/>
                    <a:pt x="995876" y="392332"/>
                    <a:pt x="991211" y="389067"/>
                  </a:cubicBezTo>
                  <a:cubicBezTo>
                    <a:pt x="989811" y="388134"/>
                    <a:pt x="987012" y="389533"/>
                    <a:pt x="986079" y="390933"/>
                  </a:cubicBezTo>
                  <a:cubicBezTo>
                    <a:pt x="985613" y="391399"/>
                    <a:pt x="985146" y="391866"/>
                    <a:pt x="985146" y="392799"/>
                  </a:cubicBezTo>
                  <a:cubicBezTo>
                    <a:pt x="983280" y="398397"/>
                    <a:pt x="985146" y="402595"/>
                    <a:pt x="989345" y="406327"/>
                  </a:cubicBezTo>
                  <a:cubicBezTo>
                    <a:pt x="994476" y="410526"/>
                    <a:pt x="1001474" y="410526"/>
                    <a:pt x="1005672" y="416124"/>
                  </a:cubicBezTo>
                  <a:cubicBezTo>
                    <a:pt x="1006139" y="417057"/>
                    <a:pt x="1008005" y="417057"/>
                    <a:pt x="1009404" y="417524"/>
                  </a:cubicBezTo>
                  <a:cubicBezTo>
                    <a:pt x="1012204" y="417990"/>
                    <a:pt x="1014069" y="419390"/>
                    <a:pt x="1015936" y="421256"/>
                  </a:cubicBezTo>
                  <a:cubicBezTo>
                    <a:pt x="1019668" y="425921"/>
                    <a:pt x="1022933" y="430119"/>
                    <a:pt x="1026665" y="434784"/>
                  </a:cubicBezTo>
                  <a:cubicBezTo>
                    <a:pt x="1028065" y="437117"/>
                    <a:pt x="1028065" y="439916"/>
                    <a:pt x="1026199" y="441782"/>
                  </a:cubicBezTo>
                  <a:cubicBezTo>
                    <a:pt x="1022466" y="445048"/>
                    <a:pt x="1017801" y="447380"/>
                    <a:pt x="1016402" y="452978"/>
                  </a:cubicBezTo>
                  <a:cubicBezTo>
                    <a:pt x="1016402" y="453445"/>
                    <a:pt x="1015469" y="453911"/>
                    <a:pt x="1015002" y="453911"/>
                  </a:cubicBezTo>
                  <a:cubicBezTo>
                    <a:pt x="1014069" y="453445"/>
                    <a:pt x="1012670" y="452512"/>
                    <a:pt x="1012204" y="451579"/>
                  </a:cubicBezTo>
                  <a:cubicBezTo>
                    <a:pt x="1011270" y="449246"/>
                    <a:pt x="1011270" y="446447"/>
                    <a:pt x="1010337" y="444115"/>
                  </a:cubicBezTo>
                  <a:cubicBezTo>
                    <a:pt x="1008938" y="440849"/>
                    <a:pt x="1005206" y="438983"/>
                    <a:pt x="1002407" y="440383"/>
                  </a:cubicBezTo>
                  <a:cubicBezTo>
                    <a:pt x="997742" y="442249"/>
                    <a:pt x="994010" y="445981"/>
                    <a:pt x="988412" y="445514"/>
                  </a:cubicBezTo>
                  <a:cubicBezTo>
                    <a:pt x="987945" y="445514"/>
                    <a:pt x="987012" y="445981"/>
                    <a:pt x="987012" y="446447"/>
                  </a:cubicBezTo>
                  <a:cubicBezTo>
                    <a:pt x="985146" y="451579"/>
                    <a:pt x="980948" y="452512"/>
                    <a:pt x="976282" y="452045"/>
                  </a:cubicBezTo>
                  <a:cubicBezTo>
                    <a:pt x="971617" y="451579"/>
                    <a:pt x="966952" y="453445"/>
                    <a:pt x="964153" y="456710"/>
                  </a:cubicBezTo>
                  <a:cubicBezTo>
                    <a:pt x="960888" y="460909"/>
                    <a:pt x="955756" y="461842"/>
                    <a:pt x="951558" y="464641"/>
                  </a:cubicBezTo>
                  <a:cubicBezTo>
                    <a:pt x="950158" y="465574"/>
                    <a:pt x="947825" y="465107"/>
                    <a:pt x="945960" y="465107"/>
                  </a:cubicBezTo>
                  <a:cubicBezTo>
                    <a:pt x="945960" y="463708"/>
                    <a:pt x="945960" y="462775"/>
                    <a:pt x="945960" y="461375"/>
                  </a:cubicBezTo>
                  <a:cubicBezTo>
                    <a:pt x="946893" y="456244"/>
                    <a:pt x="945026" y="451579"/>
                    <a:pt x="941294" y="447847"/>
                  </a:cubicBezTo>
                  <a:cubicBezTo>
                    <a:pt x="937096" y="447380"/>
                    <a:pt x="933830" y="448313"/>
                    <a:pt x="932431" y="452978"/>
                  </a:cubicBezTo>
                  <a:cubicBezTo>
                    <a:pt x="931964" y="453911"/>
                    <a:pt x="930565" y="455311"/>
                    <a:pt x="930098" y="455311"/>
                  </a:cubicBezTo>
                  <a:cubicBezTo>
                    <a:pt x="926366" y="455311"/>
                    <a:pt x="925433" y="459043"/>
                    <a:pt x="922634" y="460442"/>
                  </a:cubicBezTo>
                  <a:cubicBezTo>
                    <a:pt x="919835" y="461842"/>
                    <a:pt x="916570" y="462308"/>
                    <a:pt x="913304" y="463241"/>
                  </a:cubicBezTo>
                  <a:cubicBezTo>
                    <a:pt x="908639" y="464174"/>
                    <a:pt x="905373" y="466973"/>
                    <a:pt x="902574" y="470705"/>
                  </a:cubicBezTo>
                  <a:cubicBezTo>
                    <a:pt x="895577" y="479103"/>
                    <a:pt x="888579" y="487033"/>
                    <a:pt x="879249" y="493098"/>
                  </a:cubicBezTo>
                  <a:cubicBezTo>
                    <a:pt x="876917" y="494497"/>
                    <a:pt x="875983" y="496830"/>
                    <a:pt x="875517" y="499162"/>
                  </a:cubicBezTo>
                  <a:cubicBezTo>
                    <a:pt x="875050" y="502428"/>
                    <a:pt x="874584" y="505693"/>
                    <a:pt x="874117" y="508493"/>
                  </a:cubicBezTo>
                  <a:cubicBezTo>
                    <a:pt x="873651" y="509426"/>
                    <a:pt x="872718" y="510825"/>
                    <a:pt x="872251" y="511758"/>
                  </a:cubicBezTo>
                  <a:cubicBezTo>
                    <a:pt x="867120" y="516890"/>
                    <a:pt x="856857" y="517356"/>
                    <a:pt x="853125" y="513158"/>
                  </a:cubicBezTo>
                  <a:cubicBezTo>
                    <a:pt x="850792" y="510359"/>
                    <a:pt x="847526" y="507559"/>
                    <a:pt x="845194" y="504760"/>
                  </a:cubicBezTo>
                  <a:cubicBezTo>
                    <a:pt x="842861" y="502428"/>
                    <a:pt x="842861" y="498229"/>
                    <a:pt x="845194" y="496363"/>
                  </a:cubicBezTo>
                  <a:cubicBezTo>
                    <a:pt x="847993" y="494031"/>
                    <a:pt x="851725" y="492165"/>
                    <a:pt x="854524" y="489832"/>
                  </a:cubicBezTo>
                  <a:cubicBezTo>
                    <a:pt x="856390" y="488433"/>
                    <a:pt x="856857" y="484701"/>
                    <a:pt x="855457" y="482835"/>
                  </a:cubicBezTo>
                  <a:cubicBezTo>
                    <a:pt x="853125" y="480036"/>
                    <a:pt x="850326" y="477237"/>
                    <a:pt x="847993" y="474438"/>
                  </a:cubicBezTo>
                  <a:cubicBezTo>
                    <a:pt x="843794" y="468373"/>
                    <a:pt x="838196" y="466040"/>
                    <a:pt x="831199" y="467440"/>
                  </a:cubicBezTo>
                  <a:cubicBezTo>
                    <a:pt x="826067" y="468373"/>
                    <a:pt x="820936" y="468373"/>
                    <a:pt x="816271" y="467440"/>
                  </a:cubicBezTo>
                  <a:cubicBezTo>
                    <a:pt x="815804" y="467440"/>
                    <a:pt x="815338" y="467906"/>
                    <a:pt x="814871" y="468373"/>
                  </a:cubicBezTo>
                  <a:cubicBezTo>
                    <a:pt x="813938" y="469306"/>
                    <a:pt x="813938" y="470705"/>
                    <a:pt x="815338" y="471638"/>
                  </a:cubicBezTo>
                  <a:cubicBezTo>
                    <a:pt x="824668" y="478636"/>
                    <a:pt x="827000" y="487966"/>
                    <a:pt x="825601" y="498696"/>
                  </a:cubicBezTo>
                  <a:cubicBezTo>
                    <a:pt x="825134" y="501028"/>
                    <a:pt x="825134" y="503827"/>
                    <a:pt x="825134" y="506160"/>
                  </a:cubicBezTo>
                  <a:cubicBezTo>
                    <a:pt x="825134" y="508959"/>
                    <a:pt x="826067" y="511292"/>
                    <a:pt x="828400" y="512691"/>
                  </a:cubicBezTo>
                  <a:cubicBezTo>
                    <a:pt x="833065" y="515024"/>
                    <a:pt x="834464" y="518756"/>
                    <a:pt x="834464" y="523421"/>
                  </a:cubicBezTo>
                  <a:cubicBezTo>
                    <a:pt x="834464" y="525753"/>
                    <a:pt x="834464" y="528552"/>
                    <a:pt x="833998" y="530885"/>
                  </a:cubicBezTo>
                  <a:cubicBezTo>
                    <a:pt x="833531" y="533217"/>
                    <a:pt x="830732" y="536016"/>
                    <a:pt x="828866" y="535550"/>
                  </a:cubicBezTo>
                  <a:cubicBezTo>
                    <a:pt x="825134" y="534617"/>
                    <a:pt x="821402" y="534150"/>
                    <a:pt x="817670" y="533217"/>
                  </a:cubicBezTo>
                  <a:cubicBezTo>
                    <a:pt x="812072" y="531818"/>
                    <a:pt x="807873" y="532284"/>
                    <a:pt x="804141" y="537416"/>
                  </a:cubicBezTo>
                  <a:cubicBezTo>
                    <a:pt x="802275" y="540215"/>
                    <a:pt x="799943" y="542547"/>
                    <a:pt x="797610" y="544414"/>
                  </a:cubicBezTo>
                  <a:cubicBezTo>
                    <a:pt x="793878" y="547213"/>
                    <a:pt x="791079" y="550478"/>
                    <a:pt x="788747" y="554210"/>
                  </a:cubicBezTo>
                  <a:cubicBezTo>
                    <a:pt x="783148" y="562141"/>
                    <a:pt x="779416" y="564940"/>
                    <a:pt x="789213" y="575670"/>
                  </a:cubicBezTo>
                  <a:cubicBezTo>
                    <a:pt x="790146" y="576603"/>
                    <a:pt x="790613" y="578002"/>
                    <a:pt x="791079" y="578935"/>
                  </a:cubicBezTo>
                  <a:cubicBezTo>
                    <a:pt x="792479" y="581734"/>
                    <a:pt x="791079" y="584067"/>
                    <a:pt x="789680" y="585933"/>
                  </a:cubicBezTo>
                  <a:cubicBezTo>
                    <a:pt x="788280" y="588265"/>
                    <a:pt x="785015" y="589665"/>
                    <a:pt x="783148" y="588732"/>
                  </a:cubicBezTo>
                  <a:cubicBezTo>
                    <a:pt x="774285" y="584067"/>
                    <a:pt x="763555" y="582201"/>
                    <a:pt x="755625" y="575203"/>
                  </a:cubicBezTo>
                  <a:cubicBezTo>
                    <a:pt x="754225" y="574270"/>
                    <a:pt x="751892" y="573804"/>
                    <a:pt x="750027" y="573337"/>
                  </a:cubicBezTo>
                  <a:cubicBezTo>
                    <a:pt x="748627" y="572870"/>
                    <a:pt x="745828" y="573804"/>
                    <a:pt x="745362" y="575670"/>
                  </a:cubicBezTo>
                  <a:cubicBezTo>
                    <a:pt x="744428" y="578002"/>
                    <a:pt x="743495" y="580335"/>
                    <a:pt x="742562" y="582667"/>
                  </a:cubicBezTo>
                  <a:cubicBezTo>
                    <a:pt x="741630" y="585466"/>
                    <a:pt x="742096" y="587799"/>
                    <a:pt x="743962" y="589665"/>
                  </a:cubicBezTo>
                  <a:cubicBezTo>
                    <a:pt x="747694" y="593863"/>
                    <a:pt x="751892" y="598062"/>
                    <a:pt x="758424" y="598062"/>
                  </a:cubicBezTo>
                  <a:cubicBezTo>
                    <a:pt x="759823" y="598062"/>
                    <a:pt x="760756" y="598995"/>
                    <a:pt x="762156" y="599461"/>
                  </a:cubicBezTo>
                  <a:cubicBezTo>
                    <a:pt x="764022" y="600394"/>
                    <a:pt x="764488" y="602260"/>
                    <a:pt x="764488" y="604126"/>
                  </a:cubicBezTo>
                  <a:cubicBezTo>
                    <a:pt x="764488" y="607392"/>
                    <a:pt x="761223" y="610191"/>
                    <a:pt x="757957" y="609725"/>
                  </a:cubicBezTo>
                  <a:cubicBezTo>
                    <a:pt x="751426" y="608792"/>
                    <a:pt x="745362" y="607858"/>
                    <a:pt x="740696" y="602260"/>
                  </a:cubicBezTo>
                  <a:cubicBezTo>
                    <a:pt x="738364" y="598995"/>
                    <a:pt x="734165" y="598528"/>
                    <a:pt x="730433" y="597595"/>
                  </a:cubicBezTo>
                  <a:cubicBezTo>
                    <a:pt x="727634" y="597129"/>
                    <a:pt x="725768" y="595263"/>
                    <a:pt x="725302" y="592464"/>
                  </a:cubicBezTo>
                  <a:cubicBezTo>
                    <a:pt x="723902" y="586866"/>
                    <a:pt x="722036" y="581268"/>
                    <a:pt x="718771" y="576603"/>
                  </a:cubicBezTo>
                  <a:cubicBezTo>
                    <a:pt x="716438" y="573337"/>
                    <a:pt x="716904" y="569605"/>
                    <a:pt x="717371" y="565406"/>
                  </a:cubicBezTo>
                  <a:cubicBezTo>
                    <a:pt x="718304" y="555610"/>
                    <a:pt x="715505" y="550945"/>
                    <a:pt x="706642" y="547213"/>
                  </a:cubicBezTo>
                  <a:cubicBezTo>
                    <a:pt x="702909" y="545813"/>
                    <a:pt x="699644" y="544414"/>
                    <a:pt x="697311" y="541148"/>
                  </a:cubicBezTo>
                  <a:cubicBezTo>
                    <a:pt x="694512" y="537882"/>
                    <a:pt x="690314" y="536483"/>
                    <a:pt x="688448" y="531818"/>
                  </a:cubicBezTo>
                  <a:cubicBezTo>
                    <a:pt x="687981" y="531818"/>
                    <a:pt x="687981" y="531818"/>
                    <a:pt x="687515" y="531818"/>
                  </a:cubicBezTo>
                  <a:cubicBezTo>
                    <a:pt x="687515" y="531351"/>
                    <a:pt x="687048" y="531351"/>
                    <a:pt x="687048" y="530885"/>
                  </a:cubicBezTo>
                  <a:cubicBezTo>
                    <a:pt x="686115" y="530418"/>
                    <a:pt x="685182" y="529485"/>
                    <a:pt x="684716" y="528552"/>
                  </a:cubicBezTo>
                  <a:cubicBezTo>
                    <a:pt x="684249" y="528552"/>
                    <a:pt x="684249" y="528086"/>
                    <a:pt x="683783" y="528086"/>
                  </a:cubicBezTo>
                  <a:lnTo>
                    <a:pt x="683783" y="527153"/>
                  </a:lnTo>
                  <a:lnTo>
                    <a:pt x="684249" y="527619"/>
                  </a:lnTo>
                  <a:cubicBezTo>
                    <a:pt x="684249" y="528086"/>
                    <a:pt x="684716" y="528086"/>
                    <a:pt x="684716" y="528552"/>
                  </a:cubicBezTo>
                  <a:cubicBezTo>
                    <a:pt x="686115" y="529019"/>
                    <a:pt x="687048" y="529952"/>
                    <a:pt x="687048" y="530885"/>
                  </a:cubicBezTo>
                  <a:cubicBezTo>
                    <a:pt x="687515" y="530885"/>
                    <a:pt x="687515" y="531351"/>
                    <a:pt x="687981" y="531351"/>
                  </a:cubicBezTo>
                  <a:cubicBezTo>
                    <a:pt x="687981" y="531351"/>
                    <a:pt x="687981" y="531818"/>
                    <a:pt x="688448" y="531818"/>
                  </a:cubicBezTo>
                  <a:cubicBezTo>
                    <a:pt x="694046" y="531818"/>
                    <a:pt x="699177" y="533684"/>
                    <a:pt x="704309" y="536016"/>
                  </a:cubicBezTo>
                  <a:cubicBezTo>
                    <a:pt x="717838" y="541148"/>
                    <a:pt x="732299" y="545347"/>
                    <a:pt x="746761" y="547679"/>
                  </a:cubicBezTo>
                  <a:cubicBezTo>
                    <a:pt x="757957" y="549545"/>
                    <a:pt x="768687" y="548146"/>
                    <a:pt x="778950" y="543481"/>
                  </a:cubicBezTo>
                  <a:cubicBezTo>
                    <a:pt x="780816" y="542547"/>
                    <a:pt x="782682" y="541615"/>
                    <a:pt x="783615" y="540215"/>
                  </a:cubicBezTo>
                  <a:cubicBezTo>
                    <a:pt x="789680" y="533684"/>
                    <a:pt x="794811" y="525753"/>
                    <a:pt x="795744" y="516890"/>
                  </a:cubicBezTo>
                  <a:cubicBezTo>
                    <a:pt x="796211" y="514557"/>
                    <a:pt x="795744" y="511292"/>
                    <a:pt x="794345" y="509426"/>
                  </a:cubicBezTo>
                  <a:cubicBezTo>
                    <a:pt x="790146" y="503827"/>
                    <a:pt x="787347" y="497296"/>
                    <a:pt x="780350" y="494031"/>
                  </a:cubicBezTo>
                  <a:cubicBezTo>
                    <a:pt x="777550" y="492631"/>
                    <a:pt x="775218" y="490299"/>
                    <a:pt x="772885" y="487966"/>
                  </a:cubicBezTo>
                  <a:cubicBezTo>
                    <a:pt x="770086" y="485167"/>
                    <a:pt x="767287" y="483768"/>
                    <a:pt x="763089" y="483301"/>
                  </a:cubicBezTo>
                  <a:cubicBezTo>
                    <a:pt x="757024" y="482368"/>
                    <a:pt x="750960" y="479569"/>
                    <a:pt x="745828" y="475371"/>
                  </a:cubicBezTo>
                  <a:cubicBezTo>
                    <a:pt x="741163" y="471172"/>
                    <a:pt x="735565" y="467906"/>
                    <a:pt x="729967" y="464641"/>
                  </a:cubicBezTo>
                  <a:cubicBezTo>
                    <a:pt x="714106" y="455311"/>
                    <a:pt x="709440" y="453911"/>
                    <a:pt x="691713" y="453911"/>
                  </a:cubicBezTo>
                  <a:cubicBezTo>
                    <a:pt x="689381" y="453911"/>
                    <a:pt x="686581" y="454844"/>
                    <a:pt x="684249" y="454844"/>
                  </a:cubicBezTo>
                  <a:cubicBezTo>
                    <a:pt x="680984" y="454844"/>
                    <a:pt x="677718" y="454378"/>
                    <a:pt x="674919" y="453911"/>
                  </a:cubicBezTo>
                  <a:cubicBezTo>
                    <a:pt x="672120" y="453445"/>
                    <a:pt x="673053" y="451579"/>
                    <a:pt x="673986" y="449713"/>
                  </a:cubicBezTo>
                  <a:cubicBezTo>
                    <a:pt x="674919" y="447847"/>
                    <a:pt x="674452" y="445514"/>
                    <a:pt x="672586" y="444581"/>
                  </a:cubicBezTo>
                  <a:cubicBezTo>
                    <a:pt x="670720" y="443182"/>
                    <a:pt x="668388" y="441782"/>
                    <a:pt x="666055" y="440849"/>
                  </a:cubicBezTo>
                  <a:cubicBezTo>
                    <a:pt x="663723" y="439450"/>
                    <a:pt x="660924" y="439916"/>
                    <a:pt x="659058" y="441782"/>
                  </a:cubicBezTo>
                  <a:cubicBezTo>
                    <a:pt x="656259" y="444581"/>
                    <a:pt x="652993" y="446914"/>
                    <a:pt x="648795" y="445048"/>
                  </a:cubicBezTo>
                  <a:cubicBezTo>
                    <a:pt x="645063" y="443648"/>
                    <a:pt x="641331" y="444115"/>
                    <a:pt x="637598" y="444581"/>
                  </a:cubicBezTo>
                  <a:cubicBezTo>
                    <a:pt x="636199" y="445048"/>
                    <a:pt x="633866" y="443648"/>
                    <a:pt x="632467" y="442715"/>
                  </a:cubicBezTo>
                  <a:cubicBezTo>
                    <a:pt x="631534" y="442249"/>
                    <a:pt x="631067" y="440383"/>
                    <a:pt x="630601" y="439450"/>
                  </a:cubicBezTo>
                  <a:cubicBezTo>
                    <a:pt x="630134" y="438050"/>
                    <a:pt x="631067" y="437583"/>
                    <a:pt x="632933" y="437117"/>
                  </a:cubicBezTo>
                  <a:cubicBezTo>
                    <a:pt x="636199" y="437117"/>
                    <a:pt x="639464" y="436184"/>
                    <a:pt x="641797" y="433851"/>
                  </a:cubicBezTo>
                  <a:cubicBezTo>
                    <a:pt x="644129" y="431985"/>
                    <a:pt x="646928" y="429653"/>
                    <a:pt x="649261" y="427787"/>
                  </a:cubicBezTo>
                  <a:cubicBezTo>
                    <a:pt x="650661" y="426854"/>
                    <a:pt x="650194" y="424055"/>
                    <a:pt x="648328" y="423122"/>
                  </a:cubicBezTo>
                  <a:cubicBezTo>
                    <a:pt x="639931" y="417990"/>
                    <a:pt x="630601" y="415658"/>
                    <a:pt x="621737" y="412392"/>
                  </a:cubicBezTo>
                  <a:cubicBezTo>
                    <a:pt x="620338" y="411926"/>
                    <a:pt x="618472" y="413325"/>
                    <a:pt x="616605" y="414725"/>
                  </a:cubicBezTo>
                  <a:cubicBezTo>
                    <a:pt x="615673" y="415191"/>
                    <a:pt x="615206" y="416591"/>
                    <a:pt x="614273" y="417990"/>
                  </a:cubicBezTo>
                  <a:cubicBezTo>
                    <a:pt x="613340" y="419390"/>
                    <a:pt x="612407" y="419856"/>
                    <a:pt x="611474" y="418923"/>
                  </a:cubicBezTo>
                  <a:cubicBezTo>
                    <a:pt x="611008" y="418457"/>
                    <a:pt x="610541" y="417990"/>
                    <a:pt x="610541" y="417057"/>
                  </a:cubicBezTo>
                  <a:cubicBezTo>
                    <a:pt x="610541" y="415191"/>
                    <a:pt x="611008" y="413325"/>
                    <a:pt x="610541" y="411459"/>
                  </a:cubicBezTo>
                  <a:cubicBezTo>
                    <a:pt x="610541" y="408194"/>
                    <a:pt x="608208" y="405394"/>
                    <a:pt x="605409" y="404461"/>
                  </a:cubicBezTo>
                  <a:cubicBezTo>
                    <a:pt x="602610" y="403528"/>
                    <a:pt x="600278" y="404928"/>
                    <a:pt x="598412" y="406327"/>
                  </a:cubicBezTo>
                  <a:cubicBezTo>
                    <a:pt x="596546" y="408194"/>
                    <a:pt x="595146" y="410060"/>
                    <a:pt x="594680" y="412859"/>
                  </a:cubicBezTo>
                  <a:cubicBezTo>
                    <a:pt x="594680" y="414725"/>
                    <a:pt x="593747" y="416591"/>
                    <a:pt x="593280" y="418457"/>
                  </a:cubicBezTo>
                  <a:cubicBezTo>
                    <a:pt x="592814" y="419390"/>
                    <a:pt x="591414" y="419856"/>
                    <a:pt x="590481" y="420323"/>
                  </a:cubicBezTo>
                  <a:cubicBezTo>
                    <a:pt x="590481" y="420323"/>
                    <a:pt x="589548" y="419390"/>
                    <a:pt x="589082" y="418923"/>
                  </a:cubicBezTo>
                  <a:cubicBezTo>
                    <a:pt x="588149" y="415658"/>
                    <a:pt x="587682" y="412859"/>
                    <a:pt x="583017" y="413325"/>
                  </a:cubicBezTo>
                  <a:cubicBezTo>
                    <a:pt x="580685" y="413325"/>
                    <a:pt x="580685" y="410993"/>
                    <a:pt x="580218" y="409127"/>
                  </a:cubicBezTo>
                  <a:cubicBezTo>
                    <a:pt x="579285" y="404461"/>
                    <a:pt x="575087" y="403528"/>
                    <a:pt x="573220" y="405861"/>
                  </a:cubicBezTo>
                  <a:cubicBezTo>
                    <a:pt x="569955" y="410993"/>
                    <a:pt x="562957" y="410993"/>
                    <a:pt x="560158" y="416124"/>
                  </a:cubicBezTo>
                  <a:cubicBezTo>
                    <a:pt x="555027" y="417057"/>
                    <a:pt x="551761" y="421256"/>
                    <a:pt x="547096" y="422655"/>
                  </a:cubicBezTo>
                  <a:cubicBezTo>
                    <a:pt x="546629" y="422655"/>
                    <a:pt x="546163" y="422655"/>
                    <a:pt x="545230" y="423122"/>
                  </a:cubicBezTo>
                  <a:cubicBezTo>
                    <a:pt x="545230" y="423122"/>
                    <a:pt x="545230" y="423588"/>
                    <a:pt x="545230" y="423588"/>
                  </a:cubicBezTo>
                  <a:lnTo>
                    <a:pt x="544297" y="424521"/>
                  </a:lnTo>
                  <a:lnTo>
                    <a:pt x="544764" y="423122"/>
                  </a:lnTo>
                  <a:cubicBezTo>
                    <a:pt x="544764" y="423122"/>
                    <a:pt x="544764" y="423122"/>
                    <a:pt x="545230" y="423122"/>
                  </a:cubicBezTo>
                  <a:cubicBezTo>
                    <a:pt x="545230" y="422189"/>
                    <a:pt x="545230" y="421256"/>
                    <a:pt x="544764" y="420323"/>
                  </a:cubicBezTo>
                  <a:cubicBezTo>
                    <a:pt x="544297" y="420323"/>
                    <a:pt x="543830" y="419856"/>
                    <a:pt x="543364" y="419856"/>
                  </a:cubicBezTo>
                  <a:cubicBezTo>
                    <a:pt x="535433" y="419856"/>
                    <a:pt x="534500" y="420789"/>
                    <a:pt x="536366" y="427787"/>
                  </a:cubicBezTo>
                  <a:cubicBezTo>
                    <a:pt x="536833" y="428720"/>
                    <a:pt x="536833" y="430119"/>
                    <a:pt x="536833" y="431052"/>
                  </a:cubicBezTo>
                  <a:cubicBezTo>
                    <a:pt x="536833" y="431052"/>
                    <a:pt x="537299" y="431052"/>
                    <a:pt x="537299" y="431052"/>
                  </a:cubicBezTo>
                  <a:lnTo>
                    <a:pt x="537766" y="431985"/>
                  </a:lnTo>
                  <a:lnTo>
                    <a:pt x="536833" y="431519"/>
                  </a:lnTo>
                  <a:cubicBezTo>
                    <a:pt x="536833" y="431519"/>
                    <a:pt x="536833" y="431052"/>
                    <a:pt x="536833" y="431052"/>
                  </a:cubicBezTo>
                  <a:cubicBezTo>
                    <a:pt x="528902" y="430586"/>
                    <a:pt x="522838" y="434784"/>
                    <a:pt x="515840" y="437583"/>
                  </a:cubicBezTo>
                  <a:cubicBezTo>
                    <a:pt x="515374" y="438050"/>
                    <a:pt x="515374" y="439916"/>
                    <a:pt x="515374" y="440849"/>
                  </a:cubicBezTo>
                  <a:cubicBezTo>
                    <a:pt x="515374" y="442715"/>
                    <a:pt x="516773" y="444581"/>
                    <a:pt x="516306" y="445981"/>
                  </a:cubicBezTo>
                  <a:cubicBezTo>
                    <a:pt x="515840" y="448313"/>
                    <a:pt x="513041" y="446914"/>
                    <a:pt x="511175" y="447380"/>
                  </a:cubicBezTo>
                  <a:cubicBezTo>
                    <a:pt x="508376" y="448313"/>
                    <a:pt x="505110" y="449246"/>
                    <a:pt x="502311" y="450179"/>
                  </a:cubicBezTo>
                  <a:lnTo>
                    <a:pt x="502778" y="449713"/>
                  </a:lnTo>
                  <a:cubicBezTo>
                    <a:pt x="502778" y="449713"/>
                    <a:pt x="502311" y="449713"/>
                    <a:pt x="502311" y="449713"/>
                  </a:cubicBezTo>
                  <a:cubicBezTo>
                    <a:pt x="502311" y="447847"/>
                    <a:pt x="502778" y="445981"/>
                    <a:pt x="502311" y="444581"/>
                  </a:cubicBezTo>
                  <a:cubicBezTo>
                    <a:pt x="501845" y="442249"/>
                    <a:pt x="499979" y="441316"/>
                    <a:pt x="498113" y="441316"/>
                  </a:cubicBezTo>
                  <a:cubicBezTo>
                    <a:pt x="497180" y="441316"/>
                    <a:pt x="495780" y="442715"/>
                    <a:pt x="495780" y="443182"/>
                  </a:cubicBezTo>
                  <a:cubicBezTo>
                    <a:pt x="496247" y="445514"/>
                    <a:pt x="497646" y="447380"/>
                    <a:pt x="498579" y="449713"/>
                  </a:cubicBezTo>
                  <a:cubicBezTo>
                    <a:pt x="498579" y="449713"/>
                    <a:pt x="498113" y="449713"/>
                    <a:pt x="498113" y="449713"/>
                  </a:cubicBezTo>
                  <a:lnTo>
                    <a:pt x="498579" y="450179"/>
                  </a:lnTo>
                  <a:cubicBezTo>
                    <a:pt x="492981" y="449713"/>
                    <a:pt x="489249" y="452045"/>
                    <a:pt x="486917" y="457177"/>
                  </a:cubicBezTo>
                  <a:cubicBezTo>
                    <a:pt x="486917" y="457177"/>
                    <a:pt x="486917" y="457177"/>
                    <a:pt x="486917" y="457177"/>
                  </a:cubicBezTo>
                  <a:cubicBezTo>
                    <a:pt x="486917" y="457643"/>
                    <a:pt x="488316" y="459043"/>
                    <a:pt x="486450" y="457643"/>
                  </a:cubicBezTo>
                  <a:cubicBezTo>
                    <a:pt x="486450" y="457643"/>
                    <a:pt x="486450" y="457177"/>
                    <a:pt x="486917" y="457177"/>
                  </a:cubicBezTo>
                  <a:cubicBezTo>
                    <a:pt x="485051" y="457177"/>
                    <a:pt x="483185" y="457177"/>
                    <a:pt x="481318" y="457177"/>
                  </a:cubicBezTo>
                  <a:cubicBezTo>
                    <a:pt x="478053" y="457643"/>
                    <a:pt x="475254" y="459043"/>
                    <a:pt x="474321" y="462308"/>
                  </a:cubicBezTo>
                  <a:cubicBezTo>
                    <a:pt x="472921" y="466040"/>
                    <a:pt x="472921" y="469772"/>
                    <a:pt x="476653" y="472571"/>
                  </a:cubicBezTo>
                  <a:cubicBezTo>
                    <a:pt x="477586" y="473505"/>
                    <a:pt x="478986" y="473971"/>
                    <a:pt x="479453" y="474904"/>
                  </a:cubicBezTo>
                  <a:cubicBezTo>
                    <a:pt x="480852" y="476304"/>
                    <a:pt x="480386" y="478636"/>
                    <a:pt x="478520" y="479569"/>
                  </a:cubicBezTo>
                  <a:cubicBezTo>
                    <a:pt x="476653" y="480969"/>
                    <a:pt x="474321" y="482835"/>
                    <a:pt x="471522" y="481902"/>
                  </a:cubicBezTo>
                  <a:cubicBezTo>
                    <a:pt x="468256" y="480502"/>
                    <a:pt x="465457" y="480969"/>
                    <a:pt x="462192" y="481435"/>
                  </a:cubicBezTo>
                  <a:cubicBezTo>
                    <a:pt x="460326" y="481902"/>
                    <a:pt x="458460" y="479569"/>
                    <a:pt x="458926" y="477703"/>
                  </a:cubicBezTo>
                  <a:cubicBezTo>
                    <a:pt x="459859" y="474904"/>
                    <a:pt x="461259" y="471638"/>
                    <a:pt x="462192" y="468839"/>
                  </a:cubicBezTo>
                  <a:cubicBezTo>
                    <a:pt x="462192" y="468373"/>
                    <a:pt x="461725" y="467906"/>
                    <a:pt x="461259" y="467440"/>
                  </a:cubicBezTo>
                  <a:cubicBezTo>
                    <a:pt x="460792" y="467440"/>
                    <a:pt x="459859" y="466973"/>
                    <a:pt x="459859" y="467440"/>
                  </a:cubicBezTo>
                  <a:cubicBezTo>
                    <a:pt x="455194" y="472105"/>
                    <a:pt x="450995" y="476304"/>
                    <a:pt x="446797" y="481435"/>
                  </a:cubicBezTo>
                  <a:cubicBezTo>
                    <a:pt x="445398" y="483301"/>
                    <a:pt x="446797" y="484701"/>
                    <a:pt x="447730" y="486567"/>
                  </a:cubicBezTo>
                  <a:cubicBezTo>
                    <a:pt x="449596" y="488899"/>
                    <a:pt x="449130" y="491232"/>
                    <a:pt x="446797" y="493098"/>
                  </a:cubicBezTo>
                  <a:cubicBezTo>
                    <a:pt x="445864" y="494031"/>
                    <a:pt x="445398" y="494964"/>
                    <a:pt x="444931" y="495897"/>
                  </a:cubicBezTo>
                  <a:cubicBezTo>
                    <a:pt x="447263" y="495897"/>
                    <a:pt x="449596" y="496363"/>
                    <a:pt x="451929" y="495897"/>
                  </a:cubicBezTo>
                  <a:cubicBezTo>
                    <a:pt x="456127" y="494964"/>
                    <a:pt x="460792" y="493564"/>
                    <a:pt x="464991" y="492631"/>
                  </a:cubicBezTo>
                  <a:cubicBezTo>
                    <a:pt x="467323" y="492165"/>
                    <a:pt x="470122" y="493098"/>
                    <a:pt x="472455" y="493564"/>
                  </a:cubicBezTo>
                  <a:cubicBezTo>
                    <a:pt x="472921" y="493564"/>
                    <a:pt x="473388" y="494031"/>
                    <a:pt x="473854" y="494497"/>
                  </a:cubicBezTo>
                  <a:cubicBezTo>
                    <a:pt x="473388" y="494964"/>
                    <a:pt x="472921" y="495430"/>
                    <a:pt x="472455" y="495897"/>
                  </a:cubicBezTo>
                  <a:cubicBezTo>
                    <a:pt x="470122" y="497296"/>
                    <a:pt x="467790" y="498229"/>
                    <a:pt x="465457" y="499629"/>
                  </a:cubicBezTo>
                  <a:cubicBezTo>
                    <a:pt x="464524" y="500095"/>
                    <a:pt x="463125" y="500095"/>
                    <a:pt x="461725" y="500562"/>
                  </a:cubicBezTo>
                  <a:cubicBezTo>
                    <a:pt x="458460" y="501028"/>
                    <a:pt x="457993" y="503361"/>
                    <a:pt x="458926" y="506160"/>
                  </a:cubicBezTo>
                  <a:cubicBezTo>
                    <a:pt x="457060" y="507559"/>
                    <a:pt x="454261" y="508493"/>
                    <a:pt x="453328" y="510359"/>
                  </a:cubicBezTo>
                  <a:cubicBezTo>
                    <a:pt x="452395" y="512225"/>
                    <a:pt x="453328" y="515490"/>
                    <a:pt x="453328" y="517823"/>
                  </a:cubicBezTo>
                  <a:cubicBezTo>
                    <a:pt x="453328" y="518756"/>
                    <a:pt x="451929" y="520155"/>
                    <a:pt x="451462" y="521088"/>
                  </a:cubicBezTo>
                  <a:cubicBezTo>
                    <a:pt x="450529" y="522488"/>
                    <a:pt x="448663" y="524354"/>
                    <a:pt x="448663" y="525753"/>
                  </a:cubicBezTo>
                  <a:cubicBezTo>
                    <a:pt x="449130" y="529485"/>
                    <a:pt x="447263" y="531818"/>
                    <a:pt x="444465" y="533217"/>
                  </a:cubicBezTo>
                  <a:cubicBezTo>
                    <a:pt x="440733" y="535083"/>
                    <a:pt x="438400" y="536949"/>
                    <a:pt x="437467" y="541615"/>
                  </a:cubicBezTo>
                  <a:cubicBezTo>
                    <a:pt x="436534" y="545347"/>
                    <a:pt x="433268" y="548612"/>
                    <a:pt x="433268" y="552344"/>
                  </a:cubicBezTo>
                  <a:cubicBezTo>
                    <a:pt x="432802" y="555610"/>
                    <a:pt x="432802" y="558409"/>
                    <a:pt x="429070" y="559808"/>
                  </a:cubicBezTo>
                  <a:cubicBezTo>
                    <a:pt x="427204" y="560741"/>
                    <a:pt x="426271" y="562141"/>
                    <a:pt x="426737" y="564473"/>
                  </a:cubicBezTo>
                  <a:cubicBezTo>
                    <a:pt x="427670" y="568205"/>
                    <a:pt x="428137" y="571937"/>
                    <a:pt x="426737" y="575670"/>
                  </a:cubicBezTo>
                  <a:cubicBezTo>
                    <a:pt x="425338" y="579402"/>
                    <a:pt x="425338" y="583134"/>
                    <a:pt x="424405" y="586866"/>
                  </a:cubicBezTo>
                  <a:cubicBezTo>
                    <a:pt x="423938" y="589665"/>
                    <a:pt x="422072" y="591064"/>
                    <a:pt x="419273" y="591997"/>
                  </a:cubicBezTo>
                  <a:cubicBezTo>
                    <a:pt x="417407" y="592464"/>
                    <a:pt x="415541" y="592930"/>
                    <a:pt x="414142" y="593863"/>
                  </a:cubicBezTo>
                  <a:cubicBezTo>
                    <a:pt x="413209" y="594330"/>
                    <a:pt x="412275" y="595729"/>
                    <a:pt x="412275" y="596662"/>
                  </a:cubicBezTo>
                  <a:cubicBezTo>
                    <a:pt x="412275" y="599928"/>
                    <a:pt x="412275" y="602727"/>
                    <a:pt x="409010" y="605059"/>
                  </a:cubicBezTo>
                  <a:cubicBezTo>
                    <a:pt x="402479" y="609258"/>
                    <a:pt x="397814" y="615789"/>
                    <a:pt x="395015" y="622787"/>
                  </a:cubicBezTo>
                  <a:cubicBezTo>
                    <a:pt x="394548" y="624653"/>
                    <a:pt x="393615" y="626519"/>
                    <a:pt x="392682" y="627918"/>
                  </a:cubicBezTo>
                  <a:cubicBezTo>
                    <a:pt x="391283" y="630251"/>
                    <a:pt x="388950" y="631650"/>
                    <a:pt x="386151" y="631184"/>
                  </a:cubicBezTo>
                  <a:cubicBezTo>
                    <a:pt x="383819" y="631184"/>
                    <a:pt x="381019" y="630251"/>
                    <a:pt x="378687" y="630251"/>
                  </a:cubicBezTo>
                  <a:cubicBezTo>
                    <a:pt x="378221" y="630251"/>
                    <a:pt x="377287" y="630717"/>
                    <a:pt x="376821" y="631184"/>
                  </a:cubicBezTo>
                  <a:cubicBezTo>
                    <a:pt x="375888" y="632117"/>
                    <a:pt x="375888" y="633516"/>
                    <a:pt x="376821" y="634449"/>
                  </a:cubicBezTo>
                  <a:cubicBezTo>
                    <a:pt x="377287" y="634916"/>
                    <a:pt x="377754" y="635382"/>
                    <a:pt x="378221" y="635849"/>
                  </a:cubicBezTo>
                  <a:cubicBezTo>
                    <a:pt x="379154" y="637715"/>
                    <a:pt x="379154" y="640514"/>
                    <a:pt x="377287" y="640514"/>
                  </a:cubicBezTo>
                  <a:cubicBezTo>
                    <a:pt x="371223" y="640980"/>
                    <a:pt x="367957" y="647512"/>
                    <a:pt x="361893" y="646579"/>
                  </a:cubicBezTo>
                  <a:cubicBezTo>
                    <a:pt x="357694" y="649378"/>
                    <a:pt x="353962" y="652643"/>
                    <a:pt x="349764" y="655442"/>
                  </a:cubicBezTo>
                  <a:cubicBezTo>
                    <a:pt x="349297" y="655909"/>
                    <a:pt x="349297" y="656842"/>
                    <a:pt x="349297" y="657308"/>
                  </a:cubicBezTo>
                  <a:cubicBezTo>
                    <a:pt x="350230" y="661507"/>
                    <a:pt x="347431" y="662906"/>
                    <a:pt x="344166" y="663373"/>
                  </a:cubicBezTo>
                  <a:cubicBezTo>
                    <a:pt x="341833" y="663839"/>
                    <a:pt x="339034" y="664306"/>
                    <a:pt x="337168" y="665705"/>
                  </a:cubicBezTo>
                  <a:cubicBezTo>
                    <a:pt x="335769" y="666638"/>
                    <a:pt x="334369" y="668038"/>
                    <a:pt x="333902" y="669904"/>
                  </a:cubicBezTo>
                  <a:cubicBezTo>
                    <a:pt x="332969" y="672236"/>
                    <a:pt x="333902" y="675035"/>
                    <a:pt x="332969" y="677368"/>
                  </a:cubicBezTo>
                  <a:cubicBezTo>
                    <a:pt x="331570" y="684366"/>
                    <a:pt x="334369" y="691363"/>
                    <a:pt x="331103" y="697894"/>
                  </a:cubicBezTo>
                  <a:cubicBezTo>
                    <a:pt x="331103" y="698361"/>
                    <a:pt x="331570" y="699294"/>
                    <a:pt x="331570" y="699760"/>
                  </a:cubicBezTo>
                  <a:cubicBezTo>
                    <a:pt x="332969" y="704892"/>
                    <a:pt x="336701" y="708157"/>
                    <a:pt x="339034" y="712823"/>
                  </a:cubicBezTo>
                  <a:cubicBezTo>
                    <a:pt x="340434" y="715622"/>
                    <a:pt x="341833" y="718421"/>
                    <a:pt x="342766" y="721686"/>
                  </a:cubicBezTo>
                  <a:cubicBezTo>
                    <a:pt x="343232" y="723086"/>
                    <a:pt x="342299" y="725418"/>
                    <a:pt x="341366" y="726818"/>
                  </a:cubicBezTo>
                  <a:cubicBezTo>
                    <a:pt x="339967" y="729150"/>
                    <a:pt x="338101" y="730550"/>
                    <a:pt x="336701" y="732416"/>
                  </a:cubicBezTo>
                  <a:cubicBezTo>
                    <a:pt x="335769" y="733815"/>
                    <a:pt x="336701" y="737081"/>
                    <a:pt x="338101" y="737547"/>
                  </a:cubicBezTo>
                  <a:cubicBezTo>
                    <a:pt x="339967" y="738480"/>
                    <a:pt x="341833" y="738947"/>
                    <a:pt x="343232" y="739880"/>
                  </a:cubicBezTo>
                  <a:cubicBezTo>
                    <a:pt x="345565" y="740813"/>
                    <a:pt x="346031" y="742679"/>
                    <a:pt x="345099" y="744079"/>
                  </a:cubicBezTo>
                  <a:cubicBezTo>
                    <a:pt x="343699" y="745945"/>
                    <a:pt x="341833" y="747811"/>
                    <a:pt x="340434" y="750143"/>
                  </a:cubicBezTo>
                  <a:cubicBezTo>
                    <a:pt x="339034" y="752009"/>
                    <a:pt x="339967" y="756208"/>
                    <a:pt x="341366" y="757141"/>
                  </a:cubicBezTo>
                  <a:cubicBezTo>
                    <a:pt x="347898" y="763205"/>
                    <a:pt x="355362" y="768337"/>
                    <a:pt x="364225" y="771136"/>
                  </a:cubicBezTo>
                  <a:cubicBezTo>
                    <a:pt x="365625" y="771602"/>
                    <a:pt x="367024" y="772069"/>
                    <a:pt x="367957" y="771602"/>
                  </a:cubicBezTo>
                  <a:cubicBezTo>
                    <a:pt x="375888" y="768803"/>
                    <a:pt x="384285" y="767870"/>
                    <a:pt x="389417" y="759940"/>
                  </a:cubicBezTo>
                  <a:cubicBezTo>
                    <a:pt x="391283" y="756674"/>
                    <a:pt x="393615" y="753409"/>
                    <a:pt x="396881" y="751076"/>
                  </a:cubicBezTo>
                  <a:cubicBezTo>
                    <a:pt x="402012" y="747344"/>
                    <a:pt x="409010" y="746411"/>
                    <a:pt x="411809" y="739413"/>
                  </a:cubicBezTo>
                  <a:cubicBezTo>
                    <a:pt x="411809" y="739413"/>
                    <a:pt x="413209" y="738947"/>
                    <a:pt x="413209" y="739413"/>
                  </a:cubicBezTo>
                  <a:cubicBezTo>
                    <a:pt x="415075" y="741279"/>
                    <a:pt x="417874" y="742679"/>
                    <a:pt x="418340" y="744545"/>
                  </a:cubicBezTo>
                  <a:cubicBezTo>
                    <a:pt x="419740" y="748277"/>
                    <a:pt x="419273" y="752009"/>
                    <a:pt x="420206" y="755741"/>
                  </a:cubicBezTo>
                  <a:cubicBezTo>
                    <a:pt x="421139" y="759940"/>
                    <a:pt x="423938" y="764138"/>
                    <a:pt x="424405" y="768337"/>
                  </a:cubicBezTo>
                  <a:cubicBezTo>
                    <a:pt x="424871" y="775801"/>
                    <a:pt x="428603" y="781399"/>
                    <a:pt x="431869" y="787464"/>
                  </a:cubicBezTo>
                  <a:cubicBezTo>
                    <a:pt x="435134" y="793062"/>
                    <a:pt x="437933" y="798660"/>
                    <a:pt x="442132" y="803791"/>
                  </a:cubicBezTo>
                  <a:cubicBezTo>
                    <a:pt x="443531" y="805657"/>
                    <a:pt x="442598" y="807523"/>
                    <a:pt x="442132" y="808923"/>
                  </a:cubicBezTo>
                  <a:cubicBezTo>
                    <a:pt x="441665" y="810789"/>
                    <a:pt x="441199" y="812188"/>
                    <a:pt x="440733" y="814055"/>
                  </a:cubicBezTo>
                  <a:cubicBezTo>
                    <a:pt x="440733" y="814055"/>
                    <a:pt x="441199" y="814055"/>
                    <a:pt x="441199" y="814055"/>
                  </a:cubicBezTo>
                  <a:cubicBezTo>
                    <a:pt x="441199" y="814521"/>
                    <a:pt x="441199" y="814988"/>
                    <a:pt x="441199" y="815454"/>
                  </a:cubicBezTo>
                  <a:cubicBezTo>
                    <a:pt x="442132" y="816854"/>
                    <a:pt x="443531" y="817787"/>
                    <a:pt x="443998" y="819186"/>
                  </a:cubicBezTo>
                  <a:cubicBezTo>
                    <a:pt x="448663" y="832248"/>
                    <a:pt x="450995" y="828516"/>
                    <a:pt x="461725" y="827117"/>
                  </a:cubicBezTo>
                  <a:cubicBezTo>
                    <a:pt x="464524" y="826650"/>
                    <a:pt x="465924" y="824784"/>
                    <a:pt x="466390" y="821985"/>
                  </a:cubicBezTo>
                  <a:cubicBezTo>
                    <a:pt x="467323" y="817787"/>
                    <a:pt x="470122" y="815454"/>
                    <a:pt x="474321" y="814988"/>
                  </a:cubicBezTo>
                  <a:cubicBezTo>
                    <a:pt x="476187" y="814521"/>
                    <a:pt x="478053" y="814055"/>
                    <a:pt x="479919" y="814521"/>
                  </a:cubicBezTo>
                  <a:cubicBezTo>
                    <a:pt x="485517" y="814521"/>
                    <a:pt x="490182" y="813588"/>
                    <a:pt x="492515" y="807990"/>
                  </a:cubicBezTo>
                  <a:cubicBezTo>
                    <a:pt x="501378" y="809389"/>
                    <a:pt x="500912" y="802392"/>
                    <a:pt x="502311" y="797260"/>
                  </a:cubicBezTo>
                  <a:cubicBezTo>
                    <a:pt x="502778" y="795861"/>
                    <a:pt x="502778" y="794461"/>
                    <a:pt x="502311" y="793528"/>
                  </a:cubicBezTo>
                  <a:cubicBezTo>
                    <a:pt x="501845" y="791196"/>
                    <a:pt x="500912" y="790263"/>
                    <a:pt x="498579" y="790729"/>
                  </a:cubicBezTo>
                  <a:cubicBezTo>
                    <a:pt x="498113" y="790729"/>
                    <a:pt x="497180" y="790729"/>
                    <a:pt x="496713" y="790729"/>
                  </a:cubicBezTo>
                  <a:cubicBezTo>
                    <a:pt x="496247" y="790263"/>
                    <a:pt x="495780" y="789796"/>
                    <a:pt x="495780" y="789330"/>
                  </a:cubicBezTo>
                  <a:cubicBezTo>
                    <a:pt x="495780" y="782799"/>
                    <a:pt x="495314" y="776734"/>
                    <a:pt x="497180" y="770203"/>
                  </a:cubicBezTo>
                  <a:cubicBezTo>
                    <a:pt x="498113" y="767404"/>
                    <a:pt x="498579" y="764138"/>
                    <a:pt x="498579" y="760873"/>
                  </a:cubicBezTo>
                  <a:cubicBezTo>
                    <a:pt x="498579" y="754808"/>
                    <a:pt x="501845" y="751543"/>
                    <a:pt x="506044" y="748277"/>
                  </a:cubicBezTo>
                  <a:cubicBezTo>
                    <a:pt x="509309" y="745945"/>
                    <a:pt x="512574" y="744545"/>
                    <a:pt x="515374" y="741746"/>
                  </a:cubicBezTo>
                  <a:cubicBezTo>
                    <a:pt x="518639" y="738947"/>
                    <a:pt x="521438" y="735215"/>
                    <a:pt x="520505" y="730083"/>
                  </a:cubicBezTo>
                  <a:cubicBezTo>
                    <a:pt x="520039" y="727751"/>
                    <a:pt x="521438" y="724952"/>
                    <a:pt x="520972" y="722619"/>
                  </a:cubicBezTo>
                  <a:cubicBezTo>
                    <a:pt x="520972" y="720753"/>
                    <a:pt x="520505" y="718887"/>
                    <a:pt x="519572" y="717021"/>
                  </a:cubicBezTo>
                  <a:cubicBezTo>
                    <a:pt x="515374" y="710957"/>
                    <a:pt x="510709" y="704425"/>
                    <a:pt x="503244" y="701160"/>
                  </a:cubicBezTo>
                  <a:cubicBezTo>
                    <a:pt x="499512" y="699760"/>
                    <a:pt x="497646" y="696028"/>
                    <a:pt x="497646" y="691830"/>
                  </a:cubicBezTo>
                  <a:cubicBezTo>
                    <a:pt x="497646" y="681567"/>
                    <a:pt x="498113" y="671303"/>
                    <a:pt x="498579" y="661040"/>
                  </a:cubicBezTo>
                  <a:cubicBezTo>
                    <a:pt x="498579" y="659174"/>
                    <a:pt x="499512" y="657308"/>
                    <a:pt x="500445" y="655909"/>
                  </a:cubicBezTo>
                  <a:cubicBezTo>
                    <a:pt x="505577" y="647045"/>
                    <a:pt x="511641" y="639114"/>
                    <a:pt x="520505" y="633050"/>
                  </a:cubicBezTo>
                  <a:cubicBezTo>
                    <a:pt x="524704" y="630251"/>
                    <a:pt x="528436" y="626519"/>
                    <a:pt x="532168" y="623253"/>
                  </a:cubicBezTo>
                  <a:cubicBezTo>
                    <a:pt x="539165" y="616256"/>
                    <a:pt x="539165" y="616256"/>
                    <a:pt x="543364" y="605992"/>
                  </a:cubicBezTo>
                  <a:cubicBezTo>
                    <a:pt x="544764" y="602727"/>
                    <a:pt x="544764" y="599928"/>
                    <a:pt x="544297" y="596662"/>
                  </a:cubicBezTo>
                  <a:cubicBezTo>
                    <a:pt x="542897" y="589198"/>
                    <a:pt x="544297" y="580335"/>
                    <a:pt x="547562" y="574737"/>
                  </a:cubicBezTo>
                  <a:cubicBezTo>
                    <a:pt x="550828" y="568672"/>
                    <a:pt x="554560" y="564007"/>
                    <a:pt x="562491" y="565873"/>
                  </a:cubicBezTo>
                  <a:cubicBezTo>
                    <a:pt x="571821" y="564473"/>
                    <a:pt x="580218" y="565873"/>
                    <a:pt x="588615" y="570071"/>
                  </a:cubicBezTo>
                  <a:cubicBezTo>
                    <a:pt x="590948" y="571471"/>
                    <a:pt x="592347" y="577069"/>
                    <a:pt x="590015" y="578469"/>
                  </a:cubicBezTo>
                  <a:cubicBezTo>
                    <a:pt x="587216" y="580335"/>
                    <a:pt x="584883" y="581734"/>
                    <a:pt x="584883" y="585466"/>
                  </a:cubicBezTo>
                  <a:cubicBezTo>
                    <a:pt x="584883" y="587799"/>
                    <a:pt x="583484" y="590598"/>
                    <a:pt x="582084" y="592464"/>
                  </a:cubicBezTo>
                  <a:cubicBezTo>
                    <a:pt x="576020" y="601327"/>
                    <a:pt x="570888" y="611124"/>
                    <a:pt x="563424" y="619055"/>
                  </a:cubicBezTo>
                  <a:cubicBezTo>
                    <a:pt x="561091" y="621387"/>
                    <a:pt x="559225" y="623720"/>
                    <a:pt x="558292" y="626985"/>
                  </a:cubicBezTo>
                  <a:cubicBezTo>
                    <a:pt x="556893" y="631184"/>
                    <a:pt x="553627" y="632583"/>
                    <a:pt x="549429" y="632117"/>
                  </a:cubicBezTo>
                  <a:cubicBezTo>
                    <a:pt x="547096" y="632117"/>
                    <a:pt x="545697" y="633050"/>
                    <a:pt x="546163" y="635382"/>
                  </a:cubicBezTo>
                  <a:cubicBezTo>
                    <a:pt x="546629" y="638648"/>
                    <a:pt x="546163" y="641447"/>
                    <a:pt x="545230" y="644713"/>
                  </a:cubicBezTo>
                  <a:cubicBezTo>
                    <a:pt x="544764" y="647045"/>
                    <a:pt x="544764" y="649844"/>
                    <a:pt x="545230" y="652177"/>
                  </a:cubicBezTo>
                  <a:cubicBezTo>
                    <a:pt x="545697" y="654509"/>
                    <a:pt x="547096" y="656842"/>
                    <a:pt x="547562" y="659641"/>
                  </a:cubicBezTo>
                  <a:cubicBezTo>
                    <a:pt x="549895" y="669437"/>
                    <a:pt x="553161" y="679234"/>
                    <a:pt x="551294" y="689964"/>
                  </a:cubicBezTo>
                  <a:cubicBezTo>
                    <a:pt x="550828" y="691830"/>
                    <a:pt x="551294" y="693696"/>
                    <a:pt x="551761" y="695562"/>
                  </a:cubicBezTo>
                  <a:cubicBezTo>
                    <a:pt x="552228" y="698827"/>
                    <a:pt x="553627" y="701160"/>
                    <a:pt x="557359" y="703026"/>
                  </a:cubicBezTo>
                  <a:cubicBezTo>
                    <a:pt x="559692" y="703959"/>
                    <a:pt x="561558" y="705358"/>
                    <a:pt x="563890" y="706758"/>
                  </a:cubicBezTo>
                  <a:lnTo>
                    <a:pt x="563890" y="706758"/>
                  </a:lnTo>
                  <a:cubicBezTo>
                    <a:pt x="563890" y="706758"/>
                    <a:pt x="563424" y="706758"/>
                    <a:pt x="563424" y="706291"/>
                  </a:cubicBezTo>
                  <a:lnTo>
                    <a:pt x="564823" y="705825"/>
                  </a:lnTo>
                  <a:lnTo>
                    <a:pt x="563890" y="706758"/>
                  </a:lnTo>
                  <a:cubicBezTo>
                    <a:pt x="565290" y="707691"/>
                    <a:pt x="567156" y="709091"/>
                    <a:pt x="568089" y="709091"/>
                  </a:cubicBezTo>
                  <a:cubicBezTo>
                    <a:pt x="572754" y="708624"/>
                    <a:pt x="575087" y="710490"/>
                    <a:pt x="577419" y="713756"/>
                  </a:cubicBezTo>
                  <a:cubicBezTo>
                    <a:pt x="579752" y="717954"/>
                    <a:pt x="583484" y="717954"/>
                    <a:pt x="587682" y="717021"/>
                  </a:cubicBezTo>
                  <a:cubicBezTo>
                    <a:pt x="591414" y="716088"/>
                    <a:pt x="594680" y="714222"/>
                    <a:pt x="598412" y="712823"/>
                  </a:cubicBezTo>
                  <a:cubicBezTo>
                    <a:pt x="610075" y="707224"/>
                    <a:pt x="622204" y="703492"/>
                    <a:pt x="635266" y="703492"/>
                  </a:cubicBezTo>
                  <a:cubicBezTo>
                    <a:pt x="639931" y="703492"/>
                    <a:pt x="644129" y="702559"/>
                    <a:pt x="648795" y="702093"/>
                  </a:cubicBezTo>
                  <a:cubicBezTo>
                    <a:pt x="649728" y="702093"/>
                    <a:pt x="652060" y="702559"/>
                    <a:pt x="652060" y="703026"/>
                  </a:cubicBezTo>
                  <a:cubicBezTo>
                    <a:pt x="654393" y="709091"/>
                    <a:pt x="660924" y="707691"/>
                    <a:pt x="664656" y="710490"/>
                  </a:cubicBezTo>
                  <a:cubicBezTo>
                    <a:pt x="665122" y="710957"/>
                    <a:pt x="666055" y="710957"/>
                    <a:pt x="666522" y="711423"/>
                  </a:cubicBezTo>
                  <a:cubicBezTo>
                    <a:pt x="666988" y="711890"/>
                    <a:pt x="666988" y="712823"/>
                    <a:pt x="666988" y="712823"/>
                  </a:cubicBezTo>
                  <a:cubicBezTo>
                    <a:pt x="664656" y="714222"/>
                    <a:pt x="662790" y="715622"/>
                    <a:pt x="660457" y="717021"/>
                  </a:cubicBezTo>
                  <a:cubicBezTo>
                    <a:pt x="657192" y="718421"/>
                    <a:pt x="652993" y="719820"/>
                    <a:pt x="651127" y="723086"/>
                  </a:cubicBezTo>
                  <a:cubicBezTo>
                    <a:pt x="646928" y="730083"/>
                    <a:pt x="641331" y="730083"/>
                    <a:pt x="634799" y="727284"/>
                  </a:cubicBezTo>
                  <a:cubicBezTo>
                    <a:pt x="630601" y="725885"/>
                    <a:pt x="625936" y="724952"/>
                    <a:pt x="621737" y="724485"/>
                  </a:cubicBezTo>
                  <a:cubicBezTo>
                    <a:pt x="619871" y="724019"/>
                    <a:pt x="618005" y="724019"/>
                    <a:pt x="616139" y="724485"/>
                  </a:cubicBezTo>
                  <a:cubicBezTo>
                    <a:pt x="610075" y="726351"/>
                    <a:pt x="604010" y="728217"/>
                    <a:pt x="597945" y="730550"/>
                  </a:cubicBezTo>
                  <a:cubicBezTo>
                    <a:pt x="591414" y="732882"/>
                    <a:pt x="587216" y="737081"/>
                    <a:pt x="586749" y="744545"/>
                  </a:cubicBezTo>
                  <a:cubicBezTo>
                    <a:pt x="586749" y="748277"/>
                    <a:pt x="583950" y="750143"/>
                    <a:pt x="580685" y="751076"/>
                  </a:cubicBezTo>
                  <a:cubicBezTo>
                    <a:pt x="578352" y="752009"/>
                    <a:pt x="575553" y="752009"/>
                    <a:pt x="573220" y="752942"/>
                  </a:cubicBezTo>
                  <a:cubicBezTo>
                    <a:pt x="568555" y="754342"/>
                    <a:pt x="567622" y="758074"/>
                    <a:pt x="570888" y="763205"/>
                  </a:cubicBezTo>
                  <a:cubicBezTo>
                    <a:pt x="571355" y="763672"/>
                    <a:pt x="571355" y="764138"/>
                    <a:pt x="571821" y="764138"/>
                  </a:cubicBezTo>
                  <a:cubicBezTo>
                    <a:pt x="577419" y="764138"/>
                    <a:pt x="581151" y="759940"/>
                    <a:pt x="584883" y="757141"/>
                  </a:cubicBezTo>
                  <a:cubicBezTo>
                    <a:pt x="587682" y="754808"/>
                    <a:pt x="588615" y="755275"/>
                    <a:pt x="591881" y="757141"/>
                  </a:cubicBezTo>
                  <a:cubicBezTo>
                    <a:pt x="593747" y="758540"/>
                    <a:pt x="595613" y="760406"/>
                    <a:pt x="597945" y="761806"/>
                  </a:cubicBezTo>
                  <a:cubicBezTo>
                    <a:pt x="599811" y="762739"/>
                    <a:pt x="601211" y="764138"/>
                    <a:pt x="601211" y="766004"/>
                  </a:cubicBezTo>
                  <a:cubicBezTo>
                    <a:pt x="601677" y="771136"/>
                    <a:pt x="601677" y="776267"/>
                    <a:pt x="601211" y="781399"/>
                  </a:cubicBezTo>
                  <a:cubicBezTo>
                    <a:pt x="601211" y="784198"/>
                    <a:pt x="598878" y="786064"/>
                    <a:pt x="596546" y="786997"/>
                  </a:cubicBezTo>
                  <a:cubicBezTo>
                    <a:pt x="595146" y="787464"/>
                    <a:pt x="592347" y="786531"/>
                    <a:pt x="591414" y="785598"/>
                  </a:cubicBezTo>
                  <a:cubicBezTo>
                    <a:pt x="588615" y="782799"/>
                    <a:pt x="586283" y="780000"/>
                    <a:pt x="583950" y="776734"/>
                  </a:cubicBezTo>
                  <a:cubicBezTo>
                    <a:pt x="581151" y="773468"/>
                    <a:pt x="579285" y="773002"/>
                    <a:pt x="575553" y="774401"/>
                  </a:cubicBezTo>
                  <a:cubicBezTo>
                    <a:pt x="570421" y="775801"/>
                    <a:pt x="566223" y="778600"/>
                    <a:pt x="564357" y="784198"/>
                  </a:cubicBezTo>
                  <a:cubicBezTo>
                    <a:pt x="562957" y="787930"/>
                    <a:pt x="561558" y="791196"/>
                    <a:pt x="560158" y="794928"/>
                  </a:cubicBezTo>
                  <a:cubicBezTo>
                    <a:pt x="558759" y="800059"/>
                    <a:pt x="557826" y="804724"/>
                    <a:pt x="559225" y="810322"/>
                  </a:cubicBezTo>
                  <a:cubicBezTo>
                    <a:pt x="560625" y="816387"/>
                    <a:pt x="561558" y="822918"/>
                    <a:pt x="562491" y="829449"/>
                  </a:cubicBezTo>
                  <a:cubicBezTo>
                    <a:pt x="562491" y="830382"/>
                    <a:pt x="561558" y="832248"/>
                    <a:pt x="560625" y="832715"/>
                  </a:cubicBezTo>
                  <a:cubicBezTo>
                    <a:pt x="557826" y="834114"/>
                    <a:pt x="554560" y="835047"/>
                    <a:pt x="551761" y="836447"/>
                  </a:cubicBezTo>
                  <a:cubicBezTo>
                    <a:pt x="548496" y="837846"/>
                    <a:pt x="546629" y="839712"/>
                    <a:pt x="546163" y="843444"/>
                  </a:cubicBezTo>
                  <a:cubicBezTo>
                    <a:pt x="545230" y="849509"/>
                    <a:pt x="533567" y="850909"/>
                    <a:pt x="530302" y="845777"/>
                  </a:cubicBezTo>
                  <a:cubicBezTo>
                    <a:pt x="529835" y="844844"/>
                    <a:pt x="528902" y="843444"/>
                    <a:pt x="528436" y="842511"/>
                  </a:cubicBezTo>
                  <a:cubicBezTo>
                    <a:pt x="526570" y="839246"/>
                    <a:pt x="523771" y="838313"/>
                    <a:pt x="520505" y="838313"/>
                  </a:cubicBezTo>
                  <a:cubicBezTo>
                    <a:pt x="513974" y="838779"/>
                    <a:pt x="507909" y="840645"/>
                    <a:pt x="502311" y="843911"/>
                  </a:cubicBezTo>
                  <a:cubicBezTo>
                    <a:pt x="494847" y="848576"/>
                    <a:pt x="486917" y="853241"/>
                    <a:pt x="478986" y="856973"/>
                  </a:cubicBezTo>
                  <a:cubicBezTo>
                    <a:pt x="476187" y="858373"/>
                    <a:pt x="474321" y="861638"/>
                    <a:pt x="471988" y="863504"/>
                  </a:cubicBezTo>
                  <a:cubicBezTo>
                    <a:pt x="470589" y="864437"/>
                    <a:pt x="467790" y="864904"/>
                    <a:pt x="466857" y="863971"/>
                  </a:cubicBezTo>
                  <a:cubicBezTo>
                    <a:pt x="463591" y="861172"/>
                    <a:pt x="460326" y="857906"/>
                    <a:pt x="457993" y="854174"/>
                  </a:cubicBezTo>
                  <a:cubicBezTo>
                    <a:pt x="457060" y="852775"/>
                    <a:pt x="457993" y="850442"/>
                    <a:pt x="457527" y="848576"/>
                  </a:cubicBezTo>
                  <a:cubicBezTo>
                    <a:pt x="457527" y="846710"/>
                    <a:pt x="454261" y="845777"/>
                    <a:pt x="452862" y="846710"/>
                  </a:cubicBezTo>
                  <a:cubicBezTo>
                    <a:pt x="450063" y="849043"/>
                    <a:pt x="447263" y="851375"/>
                    <a:pt x="443065" y="851842"/>
                  </a:cubicBezTo>
                  <a:cubicBezTo>
                    <a:pt x="437000" y="852308"/>
                    <a:pt x="432335" y="856040"/>
                    <a:pt x="427670" y="859306"/>
                  </a:cubicBezTo>
                  <a:cubicBezTo>
                    <a:pt x="426737" y="859772"/>
                    <a:pt x="424871" y="859306"/>
                    <a:pt x="424405" y="858839"/>
                  </a:cubicBezTo>
                  <a:cubicBezTo>
                    <a:pt x="422072" y="856507"/>
                    <a:pt x="420673" y="853708"/>
                    <a:pt x="416941" y="853241"/>
                  </a:cubicBezTo>
                  <a:cubicBezTo>
                    <a:pt x="414142" y="852775"/>
                    <a:pt x="410410" y="852308"/>
                    <a:pt x="408077" y="850442"/>
                  </a:cubicBezTo>
                  <a:cubicBezTo>
                    <a:pt x="405745" y="848576"/>
                    <a:pt x="405278" y="844844"/>
                    <a:pt x="403878" y="842045"/>
                  </a:cubicBezTo>
                  <a:cubicBezTo>
                    <a:pt x="403412" y="841112"/>
                    <a:pt x="404345" y="839712"/>
                    <a:pt x="404345" y="838779"/>
                  </a:cubicBezTo>
                  <a:cubicBezTo>
                    <a:pt x="404345" y="838313"/>
                    <a:pt x="405745" y="838313"/>
                    <a:pt x="405745" y="838313"/>
                  </a:cubicBezTo>
                  <a:cubicBezTo>
                    <a:pt x="410876" y="840645"/>
                    <a:pt x="416474" y="841112"/>
                    <a:pt x="421606" y="845311"/>
                  </a:cubicBezTo>
                  <a:cubicBezTo>
                    <a:pt x="426737" y="849976"/>
                    <a:pt x="432335" y="847643"/>
                    <a:pt x="435601" y="841578"/>
                  </a:cubicBezTo>
                  <a:cubicBezTo>
                    <a:pt x="439799" y="833648"/>
                    <a:pt x="441665" y="825717"/>
                    <a:pt x="440733" y="816854"/>
                  </a:cubicBezTo>
                  <a:cubicBezTo>
                    <a:pt x="440733" y="816854"/>
                    <a:pt x="440266" y="816387"/>
                    <a:pt x="440266" y="816387"/>
                  </a:cubicBezTo>
                  <a:cubicBezTo>
                    <a:pt x="440266" y="816387"/>
                    <a:pt x="440266" y="815921"/>
                    <a:pt x="440266" y="815921"/>
                  </a:cubicBezTo>
                  <a:cubicBezTo>
                    <a:pt x="433268" y="815454"/>
                    <a:pt x="428137" y="818720"/>
                    <a:pt x="423472" y="823385"/>
                  </a:cubicBezTo>
                  <a:cubicBezTo>
                    <a:pt x="421606" y="824784"/>
                    <a:pt x="421139" y="828050"/>
                    <a:pt x="422539" y="830382"/>
                  </a:cubicBezTo>
                  <a:cubicBezTo>
                    <a:pt x="423938" y="832715"/>
                    <a:pt x="425338" y="834581"/>
                    <a:pt x="426737" y="836913"/>
                  </a:cubicBezTo>
                  <a:cubicBezTo>
                    <a:pt x="427204" y="837846"/>
                    <a:pt x="426737" y="839712"/>
                    <a:pt x="426271" y="840179"/>
                  </a:cubicBezTo>
                  <a:cubicBezTo>
                    <a:pt x="425338" y="840645"/>
                    <a:pt x="423938" y="840179"/>
                    <a:pt x="423005" y="839712"/>
                  </a:cubicBezTo>
                  <a:cubicBezTo>
                    <a:pt x="422539" y="839712"/>
                    <a:pt x="422072" y="839246"/>
                    <a:pt x="421139" y="838779"/>
                  </a:cubicBezTo>
                  <a:cubicBezTo>
                    <a:pt x="416474" y="835047"/>
                    <a:pt x="415541" y="828516"/>
                    <a:pt x="409477" y="826184"/>
                  </a:cubicBezTo>
                  <a:cubicBezTo>
                    <a:pt x="409010" y="826184"/>
                    <a:pt x="409010" y="823851"/>
                    <a:pt x="409010" y="822918"/>
                  </a:cubicBezTo>
                  <a:cubicBezTo>
                    <a:pt x="409477" y="818253"/>
                    <a:pt x="412275" y="814988"/>
                    <a:pt x="416474" y="812655"/>
                  </a:cubicBezTo>
                  <a:cubicBezTo>
                    <a:pt x="417874" y="812188"/>
                    <a:pt x="417874" y="810322"/>
                    <a:pt x="416941" y="809389"/>
                  </a:cubicBezTo>
                  <a:cubicBezTo>
                    <a:pt x="416474" y="808923"/>
                    <a:pt x="416007" y="808456"/>
                    <a:pt x="415541" y="807990"/>
                  </a:cubicBezTo>
                  <a:cubicBezTo>
                    <a:pt x="409010" y="804724"/>
                    <a:pt x="408077" y="800059"/>
                    <a:pt x="410410" y="793528"/>
                  </a:cubicBezTo>
                  <a:cubicBezTo>
                    <a:pt x="411809" y="790729"/>
                    <a:pt x="412275" y="787464"/>
                    <a:pt x="411809" y="784198"/>
                  </a:cubicBezTo>
                  <a:cubicBezTo>
                    <a:pt x="411809" y="782332"/>
                    <a:pt x="409477" y="780466"/>
                    <a:pt x="408077" y="780933"/>
                  </a:cubicBezTo>
                  <a:cubicBezTo>
                    <a:pt x="406677" y="781399"/>
                    <a:pt x="405278" y="781399"/>
                    <a:pt x="404345" y="781866"/>
                  </a:cubicBezTo>
                  <a:cubicBezTo>
                    <a:pt x="397347" y="786064"/>
                    <a:pt x="392216" y="793062"/>
                    <a:pt x="383819" y="795861"/>
                  </a:cubicBezTo>
                  <a:cubicBezTo>
                    <a:pt x="382886" y="796327"/>
                    <a:pt x="381953" y="797727"/>
                    <a:pt x="381953" y="799126"/>
                  </a:cubicBezTo>
                  <a:cubicBezTo>
                    <a:pt x="381953" y="806590"/>
                    <a:pt x="376354" y="813588"/>
                    <a:pt x="379620" y="821052"/>
                  </a:cubicBezTo>
                  <a:cubicBezTo>
                    <a:pt x="380087" y="821985"/>
                    <a:pt x="379154" y="823385"/>
                    <a:pt x="378687" y="824784"/>
                  </a:cubicBezTo>
                  <a:cubicBezTo>
                    <a:pt x="377754" y="827583"/>
                    <a:pt x="378221" y="829916"/>
                    <a:pt x="380087" y="831782"/>
                  </a:cubicBezTo>
                  <a:cubicBezTo>
                    <a:pt x="381486" y="833181"/>
                    <a:pt x="382886" y="834581"/>
                    <a:pt x="383352" y="836447"/>
                  </a:cubicBezTo>
                  <a:cubicBezTo>
                    <a:pt x="385218" y="844378"/>
                    <a:pt x="388017" y="852308"/>
                    <a:pt x="388484" y="860705"/>
                  </a:cubicBezTo>
                  <a:cubicBezTo>
                    <a:pt x="388484" y="864904"/>
                    <a:pt x="382886" y="871435"/>
                    <a:pt x="378687" y="870502"/>
                  </a:cubicBezTo>
                  <a:cubicBezTo>
                    <a:pt x="373555" y="869102"/>
                    <a:pt x="368890" y="869569"/>
                    <a:pt x="363759" y="871901"/>
                  </a:cubicBezTo>
                  <a:cubicBezTo>
                    <a:pt x="360027" y="874234"/>
                    <a:pt x="355362" y="875633"/>
                    <a:pt x="351163" y="876566"/>
                  </a:cubicBezTo>
                  <a:cubicBezTo>
                    <a:pt x="345099" y="877499"/>
                    <a:pt x="340434" y="880765"/>
                    <a:pt x="335302" y="883564"/>
                  </a:cubicBezTo>
                  <a:cubicBezTo>
                    <a:pt x="330637" y="885897"/>
                    <a:pt x="327371" y="889629"/>
                    <a:pt x="325972" y="894760"/>
                  </a:cubicBezTo>
                  <a:cubicBezTo>
                    <a:pt x="320840" y="912021"/>
                    <a:pt x="320374" y="912021"/>
                    <a:pt x="307311" y="922751"/>
                  </a:cubicBezTo>
                  <a:cubicBezTo>
                    <a:pt x="304512" y="925083"/>
                    <a:pt x="300780" y="926483"/>
                    <a:pt x="297515" y="928349"/>
                  </a:cubicBezTo>
                  <a:cubicBezTo>
                    <a:pt x="296115" y="929282"/>
                    <a:pt x="294716" y="931148"/>
                    <a:pt x="293783" y="932547"/>
                  </a:cubicBezTo>
                  <a:cubicBezTo>
                    <a:pt x="292850" y="934880"/>
                    <a:pt x="292383" y="937679"/>
                    <a:pt x="291917" y="940011"/>
                  </a:cubicBezTo>
                  <a:cubicBezTo>
                    <a:pt x="290517" y="944210"/>
                    <a:pt x="288185" y="946542"/>
                    <a:pt x="283986" y="947942"/>
                  </a:cubicBezTo>
                  <a:cubicBezTo>
                    <a:pt x="282120" y="948408"/>
                    <a:pt x="280254" y="948875"/>
                    <a:pt x="278388" y="949342"/>
                  </a:cubicBezTo>
                  <a:cubicBezTo>
                    <a:pt x="275123" y="950275"/>
                    <a:pt x="272790" y="952141"/>
                    <a:pt x="271390" y="955406"/>
                  </a:cubicBezTo>
                  <a:cubicBezTo>
                    <a:pt x="269524" y="959605"/>
                    <a:pt x="265326" y="959605"/>
                    <a:pt x="261594" y="959138"/>
                  </a:cubicBezTo>
                  <a:cubicBezTo>
                    <a:pt x="258328" y="958672"/>
                    <a:pt x="255529" y="957272"/>
                    <a:pt x="253197" y="955406"/>
                  </a:cubicBezTo>
                  <a:cubicBezTo>
                    <a:pt x="251797" y="954473"/>
                    <a:pt x="249465" y="954473"/>
                    <a:pt x="248065" y="954007"/>
                  </a:cubicBezTo>
                  <a:cubicBezTo>
                    <a:pt x="246199" y="954007"/>
                    <a:pt x="243867" y="956339"/>
                    <a:pt x="244333" y="957739"/>
                  </a:cubicBezTo>
                  <a:cubicBezTo>
                    <a:pt x="245266" y="961471"/>
                    <a:pt x="246199" y="965203"/>
                    <a:pt x="247132" y="968935"/>
                  </a:cubicBezTo>
                  <a:cubicBezTo>
                    <a:pt x="247599" y="971734"/>
                    <a:pt x="245732" y="973600"/>
                    <a:pt x="242934" y="974066"/>
                  </a:cubicBezTo>
                  <a:cubicBezTo>
                    <a:pt x="238268" y="974533"/>
                    <a:pt x="234070" y="974066"/>
                    <a:pt x="229871" y="972200"/>
                  </a:cubicBezTo>
                  <a:cubicBezTo>
                    <a:pt x="227539" y="971267"/>
                    <a:pt x="224740" y="970801"/>
                    <a:pt x="222407" y="971267"/>
                  </a:cubicBezTo>
                  <a:cubicBezTo>
                    <a:pt x="217276" y="972200"/>
                    <a:pt x="212611" y="974066"/>
                    <a:pt x="207479" y="975466"/>
                  </a:cubicBezTo>
                  <a:cubicBezTo>
                    <a:pt x="206079" y="975932"/>
                    <a:pt x="204213" y="978265"/>
                    <a:pt x="204680" y="980131"/>
                  </a:cubicBezTo>
                  <a:cubicBezTo>
                    <a:pt x="205613" y="986662"/>
                    <a:pt x="206079" y="992727"/>
                    <a:pt x="215409" y="993193"/>
                  </a:cubicBezTo>
                  <a:cubicBezTo>
                    <a:pt x="219142" y="993193"/>
                    <a:pt x="222407" y="996459"/>
                    <a:pt x="226139" y="997392"/>
                  </a:cubicBezTo>
                  <a:cubicBezTo>
                    <a:pt x="232204" y="998791"/>
                    <a:pt x="236402" y="1002523"/>
                    <a:pt x="238268" y="1008588"/>
                  </a:cubicBezTo>
                  <a:cubicBezTo>
                    <a:pt x="240135" y="1014653"/>
                    <a:pt x="243400" y="1018851"/>
                    <a:pt x="248532" y="1021650"/>
                  </a:cubicBezTo>
                  <a:cubicBezTo>
                    <a:pt x="252264" y="1023983"/>
                    <a:pt x="253663" y="1027248"/>
                    <a:pt x="253197" y="1031447"/>
                  </a:cubicBezTo>
                  <a:cubicBezTo>
                    <a:pt x="252730" y="1041710"/>
                    <a:pt x="252264" y="1051973"/>
                    <a:pt x="251331" y="1061770"/>
                  </a:cubicBezTo>
                  <a:cubicBezTo>
                    <a:pt x="250864" y="1065502"/>
                    <a:pt x="249465" y="1069234"/>
                    <a:pt x="248532" y="1072966"/>
                  </a:cubicBezTo>
                  <a:cubicBezTo>
                    <a:pt x="247599" y="1076231"/>
                    <a:pt x="242467" y="1079497"/>
                    <a:pt x="239202" y="1078098"/>
                  </a:cubicBezTo>
                  <a:cubicBezTo>
                    <a:pt x="232670" y="1075298"/>
                    <a:pt x="225206" y="1079030"/>
                    <a:pt x="218675" y="1075765"/>
                  </a:cubicBezTo>
                  <a:cubicBezTo>
                    <a:pt x="217276" y="1074832"/>
                    <a:pt x="214477" y="1074832"/>
                    <a:pt x="213077" y="1075298"/>
                  </a:cubicBezTo>
                  <a:cubicBezTo>
                    <a:pt x="206546" y="1077631"/>
                    <a:pt x="200481" y="1076698"/>
                    <a:pt x="194417" y="1074832"/>
                  </a:cubicBezTo>
                  <a:cubicBezTo>
                    <a:pt x="187419" y="1072966"/>
                    <a:pt x="180888" y="1071566"/>
                    <a:pt x="173891" y="1072966"/>
                  </a:cubicBezTo>
                  <a:cubicBezTo>
                    <a:pt x="172024" y="1073432"/>
                    <a:pt x="169692" y="1073432"/>
                    <a:pt x="168292" y="1072966"/>
                  </a:cubicBezTo>
                  <a:cubicBezTo>
                    <a:pt x="160362" y="1070167"/>
                    <a:pt x="153364" y="1070167"/>
                    <a:pt x="147300" y="1077631"/>
                  </a:cubicBezTo>
                  <a:cubicBezTo>
                    <a:pt x="146367" y="1079030"/>
                    <a:pt x="143568" y="1079030"/>
                    <a:pt x="142168" y="1079497"/>
                  </a:cubicBezTo>
                  <a:cubicBezTo>
                    <a:pt x="140769" y="1079964"/>
                    <a:pt x="139835" y="1080430"/>
                    <a:pt x="138903" y="1080896"/>
                  </a:cubicBezTo>
                  <a:cubicBezTo>
                    <a:pt x="136570" y="1081830"/>
                    <a:pt x="135170" y="1085561"/>
                    <a:pt x="136103" y="1087428"/>
                  </a:cubicBezTo>
                  <a:cubicBezTo>
                    <a:pt x="139369" y="1093492"/>
                    <a:pt x="141701" y="1100023"/>
                    <a:pt x="140302" y="1107487"/>
                  </a:cubicBezTo>
                  <a:cubicBezTo>
                    <a:pt x="140302" y="1107954"/>
                    <a:pt x="140769" y="1108887"/>
                    <a:pt x="140769" y="1109353"/>
                  </a:cubicBezTo>
                  <a:cubicBezTo>
                    <a:pt x="143568" y="1123815"/>
                    <a:pt x="141235" y="1137344"/>
                    <a:pt x="134704" y="1150406"/>
                  </a:cubicBezTo>
                  <a:cubicBezTo>
                    <a:pt x="132838" y="1153672"/>
                    <a:pt x="131905" y="1157404"/>
                    <a:pt x="130505" y="1161136"/>
                  </a:cubicBezTo>
                  <a:cubicBezTo>
                    <a:pt x="129572" y="1163468"/>
                    <a:pt x="129572" y="1166267"/>
                    <a:pt x="131438" y="1168600"/>
                  </a:cubicBezTo>
                  <a:cubicBezTo>
                    <a:pt x="137036" y="1175131"/>
                    <a:pt x="139835" y="1182595"/>
                    <a:pt x="138903" y="1191459"/>
                  </a:cubicBezTo>
                  <a:cubicBezTo>
                    <a:pt x="138903" y="1192858"/>
                    <a:pt x="138903" y="1194258"/>
                    <a:pt x="139369" y="1195191"/>
                  </a:cubicBezTo>
                  <a:cubicBezTo>
                    <a:pt x="139835" y="1196124"/>
                    <a:pt x="140769" y="1197990"/>
                    <a:pt x="141701" y="1197990"/>
                  </a:cubicBezTo>
                  <a:cubicBezTo>
                    <a:pt x="146367" y="1199389"/>
                    <a:pt x="151032" y="1202188"/>
                    <a:pt x="156630" y="1200789"/>
                  </a:cubicBezTo>
                  <a:cubicBezTo>
                    <a:pt x="158962" y="1200322"/>
                    <a:pt x="161761" y="1199856"/>
                    <a:pt x="164094" y="1199856"/>
                  </a:cubicBezTo>
                  <a:cubicBezTo>
                    <a:pt x="167359" y="1199856"/>
                    <a:pt x="170625" y="1201255"/>
                    <a:pt x="172491" y="1204054"/>
                  </a:cubicBezTo>
                  <a:cubicBezTo>
                    <a:pt x="175290" y="1207786"/>
                    <a:pt x="177156" y="1211518"/>
                    <a:pt x="179955" y="1215250"/>
                  </a:cubicBezTo>
                  <a:cubicBezTo>
                    <a:pt x="182754" y="1218982"/>
                    <a:pt x="188352" y="1220382"/>
                    <a:pt x="192084" y="1218050"/>
                  </a:cubicBezTo>
                  <a:cubicBezTo>
                    <a:pt x="194883" y="1216650"/>
                    <a:pt x="197682" y="1214784"/>
                    <a:pt x="200481" y="1212918"/>
                  </a:cubicBezTo>
                  <a:cubicBezTo>
                    <a:pt x="207012" y="1208253"/>
                    <a:pt x="214010" y="1206387"/>
                    <a:pt x="222407" y="1206853"/>
                  </a:cubicBezTo>
                  <a:cubicBezTo>
                    <a:pt x="228005" y="1207320"/>
                    <a:pt x="234070" y="1206387"/>
                    <a:pt x="239668" y="1206387"/>
                  </a:cubicBezTo>
                  <a:cubicBezTo>
                    <a:pt x="242934" y="1206387"/>
                    <a:pt x="245732" y="1204521"/>
                    <a:pt x="247599" y="1201722"/>
                  </a:cubicBezTo>
                  <a:cubicBezTo>
                    <a:pt x="249931" y="1198456"/>
                    <a:pt x="252730" y="1196124"/>
                    <a:pt x="256462" y="1194724"/>
                  </a:cubicBezTo>
                  <a:cubicBezTo>
                    <a:pt x="260194" y="1193325"/>
                    <a:pt x="262993" y="1190992"/>
                    <a:pt x="263926" y="1186794"/>
                  </a:cubicBezTo>
                  <a:cubicBezTo>
                    <a:pt x="265792" y="1181195"/>
                    <a:pt x="268591" y="1176064"/>
                    <a:pt x="272790" y="1172332"/>
                  </a:cubicBezTo>
                  <a:cubicBezTo>
                    <a:pt x="274656" y="1170466"/>
                    <a:pt x="275589" y="1167667"/>
                    <a:pt x="274190" y="1165334"/>
                  </a:cubicBezTo>
                  <a:cubicBezTo>
                    <a:pt x="266725" y="1156004"/>
                    <a:pt x="270458" y="1149006"/>
                    <a:pt x="277455" y="1141542"/>
                  </a:cubicBezTo>
                  <a:cubicBezTo>
                    <a:pt x="279321" y="1139676"/>
                    <a:pt x="280720" y="1137810"/>
                    <a:pt x="282587" y="1135944"/>
                  </a:cubicBezTo>
                  <a:cubicBezTo>
                    <a:pt x="287718" y="1130346"/>
                    <a:pt x="291917" y="1123815"/>
                    <a:pt x="300780" y="1123349"/>
                  </a:cubicBezTo>
                  <a:cubicBezTo>
                    <a:pt x="309178" y="1119150"/>
                    <a:pt x="316175" y="1114018"/>
                    <a:pt x="316175" y="1103289"/>
                  </a:cubicBezTo>
                  <a:cubicBezTo>
                    <a:pt x="316175" y="1099557"/>
                    <a:pt x="316642" y="1095825"/>
                    <a:pt x="317108" y="1091626"/>
                  </a:cubicBezTo>
                  <a:cubicBezTo>
                    <a:pt x="317575" y="1089760"/>
                    <a:pt x="317575" y="1087894"/>
                    <a:pt x="318508" y="1086028"/>
                  </a:cubicBezTo>
                  <a:cubicBezTo>
                    <a:pt x="319907" y="1081363"/>
                    <a:pt x="325972" y="1077164"/>
                    <a:pt x="330170" y="1078098"/>
                  </a:cubicBezTo>
                  <a:cubicBezTo>
                    <a:pt x="339034" y="1079964"/>
                    <a:pt x="347898" y="1079497"/>
                    <a:pt x="355828" y="1085095"/>
                  </a:cubicBezTo>
                  <a:cubicBezTo>
                    <a:pt x="359094" y="1087428"/>
                    <a:pt x="363759" y="1086495"/>
                    <a:pt x="366091" y="1083229"/>
                  </a:cubicBezTo>
                  <a:cubicBezTo>
                    <a:pt x="371223" y="1077164"/>
                    <a:pt x="376821" y="1072499"/>
                    <a:pt x="384752" y="1070167"/>
                  </a:cubicBezTo>
                  <a:cubicBezTo>
                    <a:pt x="387084" y="1069234"/>
                    <a:pt x="388950" y="1067368"/>
                    <a:pt x="390816" y="1065502"/>
                  </a:cubicBezTo>
                  <a:cubicBezTo>
                    <a:pt x="395481" y="1060370"/>
                    <a:pt x="400613" y="1059904"/>
                    <a:pt x="406211" y="1062236"/>
                  </a:cubicBezTo>
                  <a:cubicBezTo>
                    <a:pt x="411809" y="1064569"/>
                    <a:pt x="416474" y="1067368"/>
                    <a:pt x="418807" y="1072966"/>
                  </a:cubicBezTo>
                  <a:cubicBezTo>
                    <a:pt x="421139" y="1077631"/>
                    <a:pt x="423472" y="1081830"/>
                    <a:pt x="425804" y="1086495"/>
                  </a:cubicBezTo>
                  <a:cubicBezTo>
                    <a:pt x="433735" y="1093959"/>
                    <a:pt x="442132" y="1100490"/>
                    <a:pt x="448663" y="1108887"/>
                  </a:cubicBezTo>
                  <a:cubicBezTo>
                    <a:pt x="453795" y="1114952"/>
                    <a:pt x="460326" y="1119617"/>
                    <a:pt x="467790" y="1121016"/>
                  </a:cubicBezTo>
                  <a:cubicBezTo>
                    <a:pt x="477120" y="1123349"/>
                    <a:pt x="482718" y="1130346"/>
                    <a:pt x="490649" y="1134545"/>
                  </a:cubicBezTo>
                  <a:cubicBezTo>
                    <a:pt x="492981" y="1139210"/>
                    <a:pt x="497180" y="1142009"/>
                    <a:pt x="501845" y="1144341"/>
                  </a:cubicBezTo>
                  <a:cubicBezTo>
                    <a:pt x="503244" y="1145274"/>
                    <a:pt x="505110" y="1146674"/>
                    <a:pt x="505577" y="1148074"/>
                  </a:cubicBezTo>
                  <a:cubicBezTo>
                    <a:pt x="507443" y="1152739"/>
                    <a:pt x="509309" y="1157870"/>
                    <a:pt x="510709" y="1162535"/>
                  </a:cubicBezTo>
                  <a:cubicBezTo>
                    <a:pt x="511175" y="1163468"/>
                    <a:pt x="511175" y="1165334"/>
                    <a:pt x="510709" y="1166267"/>
                  </a:cubicBezTo>
                  <a:cubicBezTo>
                    <a:pt x="508842" y="1171865"/>
                    <a:pt x="507443" y="1176530"/>
                    <a:pt x="499979" y="1177930"/>
                  </a:cubicBezTo>
                  <a:cubicBezTo>
                    <a:pt x="488783" y="1179796"/>
                    <a:pt x="477586" y="1182128"/>
                    <a:pt x="465924" y="1181195"/>
                  </a:cubicBezTo>
                  <a:cubicBezTo>
                    <a:pt x="464058" y="1181195"/>
                    <a:pt x="462192" y="1182128"/>
                    <a:pt x="460326" y="1182595"/>
                  </a:cubicBezTo>
                  <a:cubicBezTo>
                    <a:pt x="459393" y="1183062"/>
                    <a:pt x="458460" y="1184461"/>
                    <a:pt x="458460" y="1185394"/>
                  </a:cubicBezTo>
                  <a:cubicBezTo>
                    <a:pt x="458460" y="1186327"/>
                    <a:pt x="458460" y="1188193"/>
                    <a:pt x="459393" y="1189126"/>
                  </a:cubicBezTo>
                  <a:cubicBezTo>
                    <a:pt x="463125" y="1191459"/>
                    <a:pt x="466857" y="1193791"/>
                    <a:pt x="471056" y="1195657"/>
                  </a:cubicBezTo>
                  <a:cubicBezTo>
                    <a:pt x="478986" y="1199856"/>
                    <a:pt x="486917" y="1203588"/>
                    <a:pt x="494847" y="1207786"/>
                  </a:cubicBezTo>
                  <a:cubicBezTo>
                    <a:pt x="496247" y="1208253"/>
                    <a:pt x="499046" y="1207320"/>
                    <a:pt x="499512" y="1205454"/>
                  </a:cubicBezTo>
                  <a:cubicBezTo>
                    <a:pt x="499979" y="1203588"/>
                    <a:pt x="500912" y="1201722"/>
                    <a:pt x="500912" y="1199856"/>
                  </a:cubicBezTo>
                  <a:cubicBezTo>
                    <a:pt x="500912" y="1197523"/>
                    <a:pt x="499979" y="1194724"/>
                    <a:pt x="499979" y="1192392"/>
                  </a:cubicBezTo>
                  <a:cubicBezTo>
                    <a:pt x="499979" y="1188660"/>
                    <a:pt x="503244" y="1185394"/>
                    <a:pt x="507443" y="1185394"/>
                  </a:cubicBezTo>
                  <a:cubicBezTo>
                    <a:pt x="511641" y="1185860"/>
                    <a:pt x="514907" y="1184461"/>
                    <a:pt x="517240" y="1180729"/>
                  </a:cubicBezTo>
                  <a:cubicBezTo>
                    <a:pt x="520505" y="1175131"/>
                    <a:pt x="523304" y="1169533"/>
                    <a:pt x="526570" y="1163935"/>
                  </a:cubicBezTo>
                  <a:cubicBezTo>
                    <a:pt x="528436" y="1160203"/>
                    <a:pt x="527969" y="1156471"/>
                    <a:pt x="526103" y="1153205"/>
                  </a:cubicBezTo>
                  <a:cubicBezTo>
                    <a:pt x="525170" y="1151806"/>
                    <a:pt x="523304" y="1149940"/>
                    <a:pt x="523304" y="1148540"/>
                  </a:cubicBezTo>
                  <a:cubicBezTo>
                    <a:pt x="522838" y="1146207"/>
                    <a:pt x="523304" y="1143408"/>
                    <a:pt x="523771" y="1141076"/>
                  </a:cubicBezTo>
                  <a:cubicBezTo>
                    <a:pt x="524704" y="1137344"/>
                    <a:pt x="529835" y="1135478"/>
                    <a:pt x="533101" y="1137810"/>
                  </a:cubicBezTo>
                  <a:cubicBezTo>
                    <a:pt x="536366" y="1139676"/>
                    <a:pt x="538699" y="1142942"/>
                    <a:pt x="541964" y="1144808"/>
                  </a:cubicBezTo>
                  <a:cubicBezTo>
                    <a:pt x="542431" y="1145274"/>
                    <a:pt x="544764" y="1144808"/>
                    <a:pt x="545230" y="1143875"/>
                  </a:cubicBezTo>
                  <a:cubicBezTo>
                    <a:pt x="548029" y="1140609"/>
                    <a:pt x="547562" y="1135011"/>
                    <a:pt x="544764" y="1133612"/>
                  </a:cubicBezTo>
                  <a:cubicBezTo>
                    <a:pt x="534967" y="1128014"/>
                    <a:pt x="526570" y="1119150"/>
                    <a:pt x="514907" y="1116351"/>
                  </a:cubicBezTo>
                  <a:cubicBezTo>
                    <a:pt x="511175" y="1115418"/>
                    <a:pt x="510242" y="1112619"/>
                    <a:pt x="509776" y="1109353"/>
                  </a:cubicBezTo>
                  <a:cubicBezTo>
                    <a:pt x="509776" y="1108420"/>
                    <a:pt x="508842" y="1107021"/>
                    <a:pt x="507909" y="1106554"/>
                  </a:cubicBezTo>
                  <a:cubicBezTo>
                    <a:pt x="505577" y="1105621"/>
                    <a:pt x="502778" y="1105155"/>
                    <a:pt x="500445" y="1105155"/>
                  </a:cubicBezTo>
                  <a:cubicBezTo>
                    <a:pt x="494381" y="1105155"/>
                    <a:pt x="489249" y="1101889"/>
                    <a:pt x="485517" y="1097224"/>
                  </a:cubicBezTo>
                  <a:cubicBezTo>
                    <a:pt x="482718" y="1093959"/>
                    <a:pt x="479453" y="1090227"/>
                    <a:pt x="477586" y="1086495"/>
                  </a:cubicBezTo>
                  <a:cubicBezTo>
                    <a:pt x="474321" y="1079030"/>
                    <a:pt x="468723" y="1073899"/>
                    <a:pt x="463125" y="1068767"/>
                  </a:cubicBezTo>
                  <a:cubicBezTo>
                    <a:pt x="460792" y="1066435"/>
                    <a:pt x="457993" y="1065035"/>
                    <a:pt x="455194" y="1063169"/>
                  </a:cubicBezTo>
                  <a:cubicBezTo>
                    <a:pt x="451929" y="1060370"/>
                    <a:pt x="450529" y="1057105"/>
                    <a:pt x="450529" y="1052906"/>
                  </a:cubicBezTo>
                  <a:cubicBezTo>
                    <a:pt x="450529" y="1049641"/>
                    <a:pt x="450995" y="1046375"/>
                    <a:pt x="450995" y="1043576"/>
                  </a:cubicBezTo>
                  <a:cubicBezTo>
                    <a:pt x="450995" y="1041243"/>
                    <a:pt x="452395" y="1039844"/>
                    <a:pt x="454261" y="1038911"/>
                  </a:cubicBezTo>
                  <a:cubicBezTo>
                    <a:pt x="457060" y="1037511"/>
                    <a:pt x="459859" y="1036112"/>
                    <a:pt x="463125" y="1035179"/>
                  </a:cubicBezTo>
                  <a:cubicBezTo>
                    <a:pt x="464058" y="1034712"/>
                    <a:pt x="465924" y="1036112"/>
                    <a:pt x="465924" y="1036578"/>
                  </a:cubicBezTo>
                  <a:cubicBezTo>
                    <a:pt x="466857" y="1039377"/>
                    <a:pt x="467323" y="1042643"/>
                    <a:pt x="468256" y="1045908"/>
                  </a:cubicBezTo>
                  <a:cubicBezTo>
                    <a:pt x="469189" y="1048241"/>
                    <a:pt x="471056" y="1051040"/>
                    <a:pt x="473854" y="1050107"/>
                  </a:cubicBezTo>
                  <a:cubicBezTo>
                    <a:pt x="478053" y="1048707"/>
                    <a:pt x="480852" y="1053373"/>
                    <a:pt x="484584" y="1052440"/>
                  </a:cubicBezTo>
                  <a:cubicBezTo>
                    <a:pt x="487383" y="1051973"/>
                    <a:pt x="489716" y="1053839"/>
                    <a:pt x="490649" y="1056638"/>
                  </a:cubicBezTo>
                  <a:cubicBezTo>
                    <a:pt x="492981" y="1065502"/>
                    <a:pt x="499512" y="1070633"/>
                    <a:pt x="506510" y="1075298"/>
                  </a:cubicBezTo>
                  <a:cubicBezTo>
                    <a:pt x="512108" y="1079030"/>
                    <a:pt x="517706" y="1084162"/>
                    <a:pt x="525170" y="1084162"/>
                  </a:cubicBezTo>
                  <a:cubicBezTo>
                    <a:pt x="528436" y="1086495"/>
                    <a:pt x="530768" y="1089294"/>
                    <a:pt x="534967" y="1090227"/>
                  </a:cubicBezTo>
                  <a:cubicBezTo>
                    <a:pt x="539632" y="1091160"/>
                    <a:pt x="542897" y="1093959"/>
                    <a:pt x="546163" y="1097224"/>
                  </a:cubicBezTo>
                  <a:cubicBezTo>
                    <a:pt x="549895" y="1100956"/>
                    <a:pt x="553161" y="1104688"/>
                    <a:pt x="556426" y="1108420"/>
                  </a:cubicBezTo>
                  <a:cubicBezTo>
                    <a:pt x="558292" y="1110286"/>
                    <a:pt x="559225" y="1112619"/>
                    <a:pt x="558759" y="1115418"/>
                  </a:cubicBezTo>
                  <a:cubicBezTo>
                    <a:pt x="558292" y="1119150"/>
                    <a:pt x="558759" y="1122882"/>
                    <a:pt x="558759" y="1127081"/>
                  </a:cubicBezTo>
                  <a:cubicBezTo>
                    <a:pt x="558292" y="1133612"/>
                    <a:pt x="559225" y="1139676"/>
                    <a:pt x="565290" y="1143875"/>
                  </a:cubicBezTo>
                  <a:cubicBezTo>
                    <a:pt x="565756" y="1144341"/>
                    <a:pt x="566223" y="1145274"/>
                    <a:pt x="566223" y="1145274"/>
                  </a:cubicBezTo>
                  <a:cubicBezTo>
                    <a:pt x="564357" y="1150872"/>
                    <a:pt x="568555" y="1153205"/>
                    <a:pt x="572287" y="1156004"/>
                  </a:cubicBezTo>
                  <a:cubicBezTo>
                    <a:pt x="575553" y="1158337"/>
                    <a:pt x="577885" y="1161136"/>
                    <a:pt x="580685" y="1163935"/>
                  </a:cubicBezTo>
                  <a:cubicBezTo>
                    <a:pt x="581617" y="1169533"/>
                    <a:pt x="587682" y="1172798"/>
                    <a:pt x="588149" y="1178863"/>
                  </a:cubicBezTo>
                  <a:cubicBezTo>
                    <a:pt x="590015" y="1180262"/>
                    <a:pt x="590015" y="1180729"/>
                    <a:pt x="588149" y="1182595"/>
                  </a:cubicBezTo>
                  <a:cubicBezTo>
                    <a:pt x="588149" y="1183994"/>
                    <a:pt x="588149" y="1185394"/>
                    <a:pt x="588149" y="1186794"/>
                  </a:cubicBezTo>
                  <a:cubicBezTo>
                    <a:pt x="593280" y="1190526"/>
                    <a:pt x="597945" y="1194258"/>
                    <a:pt x="599345" y="1201255"/>
                  </a:cubicBezTo>
                  <a:cubicBezTo>
                    <a:pt x="599811" y="1202655"/>
                    <a:pt x="601677" y="1204521"/>
                    <a:pt x="603077" y="1204987"/>
                  </a:cubicBezTo>
                  <a:cubicBezTo>
                    <a:pt x="607742" y="1207320"/>
                    <a:pt x="612873" y="1208253"/>
                    <a:pt x="618005" y="1207786"/>
                  </a:cubicBezTo>
                  <a:cubicBezTo>
                    <a:pt x="620338" y="1207786"/>
                    <a:pt x="622204" y="1206387"/>
                    <a:pt x="621271" y="1204054"/>
                  </a:cubicBezTo>
                  <a:cubicBezTo>
                    <a:pt x="618472" y="1197523"/>
                    <a:pt x="625003" y="1193791"/>
                    <a:pt x="624536" y="1188193"/>
                  </a:cubicBezTo>
                  <a:cubicBezTo>
                    <a:pt x="624536" y="1188193"/>
                    <a:pt x="625936" y="1187260"/>
                    <a:pt x="625936" y="1187727"/>
                  </a:cubicBezTo>
                  <a:cubicBezTo>
                    <a:pt x="631067" y="1189126"/>
                    <a:pt x="634333" y="1185394"/>
                    <a:pt x="638065" y="1184461"/>
                  </a:cubicBezTo>
                  <a:cubicBezTo>
                    <a:pt x="639464" y="1183994"/>
                    <a:pt x="639931" y="1183062"/>
                    <a:pt x="639464" y="1181662"/>
                  </a:cubicBezTo>
                  <a:cubicBezTo>
                    <a:pt x="638065" y="1176530"/>
                    <a:pt x="636199" y="1171865"/>
                    <a:pt x="631534" y="1169066"/>
                  </a:cubicBezTo>
                  <a:cubicBezTo>
                    <a:pt x="629201" y="1167667"/>
                    <a:pt x="626869" y="1166734"/>
                    <a:pt x="625469" y="1164868"/>
                  </a:cubicBezTo>
                  <a:cubicBezTo>
                    <a:pt x="620804" y="1158337"/>
                    <a:pt x="616139" y="1151339"/>
                    <a:pt x="611474" y="1144341"/>
                  </a:cubicBezTo>
                  <a:cubicBezTo>
                    <a:pt x="611008" y="1143408"/>
                    <a:pt x="611008" y="1142009"/>
                    <a:pt x="611008" y="1140609"/>
                  </a:cubicBezTo>
                  <a:cubicBezTo>
                    <a:pt x="611008" y="1140143"/>
                    <a:pt x="611008" y="1139210"/>
                    <a:pt x="611474" y="1138743"/>
                  </a:cubicBezTo>
                  <a:cubicBezTo>
                    <a:pt x="612407" y="1137344"/>
                    <a:pt x="613340" y="1137344"/>
                    <a:pt x="614740" y="1138277"/>
                  </a:cubicBezTo>
                  <a:cubicBezTo>
                    <a:pt x="615673" y="1139210"/>
                    <a:pt x="616605" y="1140143"/>
                    <a:pt x="617539" y="1141076"/>
                  </a:cubicBezTo>
                  <a:cubicBezTo>
                    <a:pt x="623137" y="1145741"/>
                    <a:pt x="628268" y="1144341"/>
                    <a:pt x="630601" y="1137810"/>
                  </a:cubicBezTo>
                  <a:cubicBezTo>
                    <a:pt x="631534" y="1135478"/>
                    <a:pt x="632000" y="1133145"/>
                    <a:pt x="633400" y="1130813"/>
                  </a:cubicBezTo>
                  <a:cubicBezTo>
                    <a:pt x="633866" y="1129880"/>
                    <a:pt x="635732" y="1129413"/>
                    <a:pt x="636665" y="1129413"/>
                  </a:cubicBezTo>
                  <a:cubicBezTo>
                    <a:pt x="638998" y="1130346"/>
                    <a:pt x="641331" y="1131279"/>
                    <a:pt x="643663" y="1128947"/>
                  </a:cubicBezTo>
                  <a:cubicBezTo>
                    <a:pt x="646928" y="1126148"/>
                    <a:pt x="650661" y="1126148"/>
                    <a:pt x="654393" y="1126614"/>
                  </a:cubicBezTo>
                  <a:cubicBezTo>
                    <a:pt x="659991" y="1127547"/>
                    <a:pt x="663723" y="1131746"/>
                    <a:pt x="663723" y="1136877"/>
                  </a:cubicBezTo>
                  <a:cubicBezTo>
                    <a:pt x="663723" y="1144341"/>
                    <a:pt x="664189" y="1152272"/>
                    <a:pt x="661857" y="1159736"/>
                  </a:cubicBezTo>
                  <a:cubicBezTo>
                    <a:pt x="661390" y="1161136"/>
                    <a:pt x="663723" y="1163468"/>
                    <a:pt x="665122" y="1163468"/>
                  </a:cubicBezTo>
                  <a:cubicBezTo>
                    <a:pt x="666988" y="1163468"/>
                    <a:pt x="668854" y="1163468"/>
                    <a:pt x="670720" y="1163468"/>
                  </a:cubicBezTo>
                  <a:cubicBezTo>
                    <a:pt x="671187" y="1163468"/>
                    <a:pt x="672120" y="1163468"/>
                    <a:pt x="672586" y="1163468"/>
                  </a:cubicBezTo>
                  <a:cubicBezTo>
                    <a:pt x="673053" y="1163468"/>
                    <a:pt x="673986" y="1164401"/>
                    <a:pt x="673986" y="1164868"/>
                  </a:cubicBezTo>
                  <a:cubicBezTo>
                    <a:pt x="673986" y="1166267"/>
                    <a:pt x="674452" y="1167667"/>
                    <a:pt x="673519" y="1168600"/>
                  </a:cubicBezTo>
                  <a:cubicBezTo>
                    <a:pt x="671187" y="1172332"/>
                    <a:pt x="666988" y="1171865"/>
                    <a:pt x="663723" y="1173731"/>
                  </a:cubicBezTo>
                  <a:cubicBezTo>
                    <a:pt x="663256" y="1174198"/>
                    <a:pt x="662790" y="1174664"/>
                    <a:pt x="662323" y="1175131"/>
                  </a:cubicBezTo>
                  <a:cubicBezTo>
                    <a:pt x="661857" y="1176530"/>
                    <a:pt x="662323" y="1177930"/>
                    <a:pt x="663723" y="1178396"/>
                  </a:cubicBezTo>
                  <a:cubicBezTo>
                    <a:pt x="666055" y="1179796"/>
                    <a:pt x="668388" y="1180729"/>
                    <a:pt x="670720" y="1182128"/>
                  </a:cubicBezTo>
                  <a:cubicBezTo>
                    <a:pt x="672586" y="1183062"/>
                    <a:pt x="674452" y="1183528"/>
                    <a:pt x="675852" y="1184928"/>
                  </a:cubicBezTo>
                  <a:cubicBezTo>
                    <a:pt x="678184" y="1186794"/>
                    <a:pt x="673053" y="1189126"/>
                    <a:pt x="675385" y="1190992"/>
                  </a:cubicBezTo>
                  <a:cubicBezTo>
                    <a:pt x="678651" y="1193325"/>
                    <a:pt x="681916" y="1195191"/>
                    <a:pt x="683783" y="1198923"/>
                  </a:cubicBezTo>
                  <a:cubicBezTo>
                    <a:pt x="685649" y="1202655"/>
                    <a:pt x="688914" y="1204521"/>
                    <a:pt x="691713" y="1207320"/>
                  </a:cubicBezTo>
                  <a:cubicBezTo>
                    <a:pt x="693579" y="1209186"/>
                    <a:pt x="695912" y="1209652"/>
                    <a:pt x="698711" y="1209186"/>
                  </a:cubicBezTo>
                  <a:cubicBezTo>
                    <a:pt x="704309" y="1207786"/>
                    <a:pt x="708507" y="1209186"/>
                    <a:pt x="712239" y="1213851"/>
                  </a:cubicBezTo>
                  <a:cubicBezTo>
                    <a:pt x="713172" y="1215250"/>
                    <a:pt x="715039" y="1216183"/>
                    <a:pt x="716904" y="1217116"/>
                  </a:cubicBezTo>
                  <a:cubicBezTo>
                    <a:pt x="717838" y="1217583"/>
                    <a:pt x="719237" y="1218516"/>
                    <a:pt x="720637" y="1218050"/>
                  </a:cubicBezTo>
                  <a:cubicBezTo>
                    <a:pt x="726701" y="1217116"/>
                    <a:pt x="733699" y="1217116"/>
                    <a:pt x="737897" y="1211052"/>
                  </a:cubicBezTo>
                  <a:cubicBezTo>
                    <a:pt x="741163" y="1206387"/>
                    <a:pt x="745362" y="1206853"/>
                    <a:pt x="750027" y="1207786"/>
                  </a:cubicBezTo>
                  <a:cubicBezTo>
                    <a:pt x="754692" y="1208719"/>
                    <a:pt x="758424" y="1211052"/>
                    <a:pt x="761689" y="1214317"/>
                  </a:cubicBezTo>
                  <a:cubicBezTo>
                    <a:pt x="766821" y="1219449"/>
                    <a:pt x="772885" y="1219916"/>
                    <a:pt x="779416" y="1218516"/>
                  </a:cubicBezTo>
                  <a:cubicBezTo>
                    <a:pt x="786414" y="1217116"/>
                    <a:pt x="792479" y="1213851"/>
                    <a:pt x="797144" y="1208253"/>
                  </a:cubicBezTo>
                  <a:cubicBezTo>
                    <a:pt x="798543" y="1206387"/>
                    <a:pt x="801342" y="1205454"/>
                    <a:pt x="804141" y="1206387"/>
                  </a:cubicBezTo>
                  <a:cubicBezTo>
                    <a:pt x="808806" y="1208253"/>
                    <a:pt x="813938" y="1207786"/>
                    <a:pt x="819070" y="1208253"/>
                  </a:cubicBezTo>
                  <a:cubicBezTo>
                    <a:pt x="819070" y="1208253"/>
                    <a:pt x="819070" y="1207786"/>
                    <a:pt x="819070" y="1207786"/>
                  </a:cubicBezTo>
                  <a:lnTo>
                    <a:pt x="819536" y="1207320"/>
                  </a:lnTo>
                  <a:lnTo>
                    <a:pt x="819536" y="1208253"/>
                  </a:lnTo>
                  <a:cubicBezTo>
                    <a:pt x="819536" y="1208253"/>
                    <a:pt x="819070" y="1208253"/>
                    <a:pt x="819070" y="1208253"/>
                  </a:cubicBezTo>
                  <a:cubicBezTo>
                    <a:pt x="816737" y="1214784"/>
                    <a:pt x="817203" y="1221782"/>
                    <a:pt x="818603" y="1228779"/>
                  </a:cubicBezTo>
                  <a:cubicBezTo>
                    <a:pt x="820003" y="1235310"/>
                    <a:pt x="819536" y="1241375"/>
                    <a:pt x="817670" y="1247906"/>
                  </a:cubicBezTo>
                  <a:cubicBezTo>
                    <a:pt x="816271" y="1253038"/>
                    <a:pt x="814871" y="1257703"/>
                    <a:pt x="813005" y="1262368"/>
                  </a:cubicBezTo>
                  <a:cubicBezTo>
                    <a:pt x="810672" y="1268899"/>
                    <a:pt x="807407" y="1274963"/>
                    <a:pt x="806007" y="1282427"/>
                  </a:cubicBezTo>
                  <a:cubicBezTo>
                    <a:pt x="805074" y="1288959"/>
                    <a:pt x="801342" y="1294557"/>
                    <a:pt x="797144" y="1299222"/>
                  </a:cubicBezTo>
                  <a:cubicBezTo>
                    <a:pt x="795278" y="1301088"/>
                    <a:pt x="793412" y="1302954"/>
                    <a:pt x="790613" y="1302954"/>
                  </a:cubicBezTo>
                  <a:cubicBezTo>
                    <a:pt x="781283" y="1302954"/>
                    <a:pt x="771486" y="1304820"/>
                    <a:pt x="762156" y="1300621"/>
                  </a:cubicBezTo>
                  <a:cubicBezTo>
                    <a:pt x="758890" y="1299222"/>
                    <a:pt x="754692" y="1299222"/>
                    <a:pt x="750960" y="1298755"/>
                  </a:cubicBezTo>
                  <a:cubicBezTo>
                    <a:pt x="742562" y="1298289"/>
                    <a:pt x="734632" y="1300621"/>
                    <a:pt x="727168" y="1304820"/>
                  </a:cubicBezTo>
                  <a:cubicBezTo>
                    <a:pt x="723436" y="1307152"/>
                    <a:pt x="720170" y="1307152"/>
                    <a:pt x="715972" y="1306219"/>
                  </a:cubicBezTo>
                  <a:cubicBezTo>
                    <a:pt x="701976" y="1303420"/>
                    <a:pt x="688448" y="1299222"/>
                    <a:pt x="674452" y="1297822"/>
                  </a:cubicBezTo>
                  <a:cubicBezTo>
                    <a:pt x="669321" y="1297356"/>
                    <a:pt x="663723" y="1296423"/>
                    <a:pt x="659524" y="1294090"/>
                  </a:cubicBezTo>
                  <a:cubicBezTo>
                    <a:pt x="652993" y="1289892"/>
                    <a:pt x="646462" y="1288959"/>
                    <a:pt x="639464" y="1288026"/>
                  </a:cubicBezTo>
                  <a:cubicBezTo>
                    <a:pt x="633400" y="1287093"/>
                    <a:pt x="628268" y="1285227"/>
                    <a:pt x="624070" y="1280561"/>
                  </a:cubicBezTo>
                  <a:cubicBezTo>
                    <a:pt x="622204" y="1278695"/>
                    <a:pt x="619871" y="1277296"/>
                    <a:pt x="617539" y="1276829"/>
                  </a:cubicBezTo>
                  <a:cubicBezTo>
                    <a:pt x="606809" y="1274497"/>
                    <a:pt x="596079" y="1274497"/>
                    <a:pt x="585350" y="1279628"/>
                  </a:cubicBezTo>
                  <a:cubicBezTo>
                    <a:pt x="578819" y="1282894"/>
                    <a:pt x="572754" y="1292691"/>
                    <a:pt x="575553" y="1300621"/>
                  </a:cubicBezTo>
                  <a:cubicBezTo>
                    <a:pt x="576486" y="1302954"/>
                    <a:pt x="577419" y="1305286"/>
                    <a:pt x="577885" y="1308085"/>
                  </a:cubicBezTo>
                  <a:cubicBezTo>
                    <a:pt x="578352" y="1310884"/>
                    <a:pt x="577419" y="1313217"/>
                    <a:pt x="576020" y="1315083"/>
                  </a:cubicBezTo>
                  <a:cubicBezTo>
                    <a:pt x="574620" y="1316482"/>
                    <a:pt x="573687" y="1317882"/>
                    <a:pt x="572287" y="1319281"/>
                  </a:cubicBezTo>
                  <a:cubicBezTo>
                    <a:pt x="569022" y="1322547"/>
                    <a:pt x="563424" y="1323480"/>
                    <a:pt x="559692" y="1321147"/>
                  </a:cubicBezTo>
                  <a:cubicBezTo>
                    <a:pt x="557359" y="1319748"/>
                    <a:pt x="555493" y="1318349"/>
                    <a:pt x="553161" y="1316949"/>
                  </a:cubicBezTo>
                  <a:cubicBezTo>
                    <a:pt x="549895" y="1314616"/>
                    <a:pt x="547096" y="1312284"/>
                    <a:pt x="543364" y="1310418"/>
                  </a:cubicBezTo>
                  <a:cubicBezTo>
                    <a:pt x="535433" y="1306219"/>
                    <a:pt x="527036" y="1302954"/>
                    <a:pt x="517706" y="1302954"/>
                  </a:cubicBezTo>
                  <a:cubicBezTo>
                    <a:pt x="513508" y="1302954"/>
                    <a:pt x="510242" y="1300621"/>
                    <a:pt x="508842" y="1296889"/>
                  </a:cubicBezTo>
                  <a:cubicBezTo>
                    <a:pt x="507909" y="1294557"/>
                    <a:pt x="506976" y="1292224"/>
                    <a:pt x="506044" y="1289892"/>
                  </a:cubicBezTo>
                  <a:cubicBezTo>
                    <a:pt x="504644" y="1286159"/>
                    <a:pt x="501845" y="1283361"/>
                    <a:pt x="498113" y="1281961"/>
                  </a:cubicBezTo>
                  <a:cubicBezTo>
                    <a:pt x="487383" y="1277762"/>
                    <a:pt x="476187" y="1274497"/>
                    <a:pt x="464524" y="1275896"/>
                  </a:cubicBezTo>
                  <a:cubicBezTo>
                    <a:pt x="457527" y="1276829"/>
                    <a:pt x="451929" y="1273564"/>
                    <a:pt x="446330" y="1271231"/>
                  </a:cubicBezTo>
                  <a:cubicBezTo>
                    <a:pt x="445864" y="1270765"/>
                    <a:pt x="444931" y="1270765"/>
                    <a:pt x="444465" y="1270298"/>
                  </a:cubicBezTo>
                  <a:cubicBezTo>
                    <a:pt x="440266" y="1265167"/>
                    <a:pt x="434201" y="1262834"/>
                    <a:pt x="428137" y="1260968"/>
                  </a:cubicBezTo>
                  <a:cubicBezTo>
                    <a:pt x="425338" y="1260035"/>
                    <a:pt x="424405" y="1254437"/>
                    <a:pt x="426271" y="1252571"/>
                  </a:cubicBezTo>
                  <a:cubicBezTo>
                    <a:pt x="429070" y="1249772"/>
                    <a:pt x="431869" y="1247439"/>
                    <a:pt x="434201" y="1244174"/>
                  </a:cubicBezTo>
                  <a:cubicBezTo>
                    <a:pt x="437933" y="1239975"/>
                    <a:pt x="438400" y="1234844"/>
                    <a:pt x="436067" y="1229712"/>
                  </a:cubicBezTo>
                  <a:cubicBezTo>
                    <a:pt x="434668" y="1226913"/>
                    <a:pt x="432335" y="1224581"/>
                    <a:pt x="430936" y="1221782"/>
                  </a:cubicBezTo>
                  <a:cubicBezTo>
                    <a:pt x="430469" y="1220848"/>
                    <a:pt x="430003" y="1218982"/>
                    <a:pt x="430469" y="1218050"/>
                  </a:cubicBezTo>
                  <a:cubicBezTo>
                    <a:pt x="431869" y="1214317"/>
                    <a:pt x="433268" y="1211052"/>
                    <a:pt x="435134" y="1207320"/>
                  </a:cubicBezTo>
                  <a:cubicBezTo>
                    <a:pt x="436067" y="1205454"/>
                    <a:pt x="434201" y="1203121"/>
                    <a:pt x="431869" y="1204054"/>
                  </a:cubicBezTo>
                  <a:cubicBezTo>
                    <a:pt x="428603" y="1204987"/>
                    <a:pt x="425804" y="1204987"/>
                    <a:pt x="423472" y="1202188"/>
                  </a:cubicBezTo>
                  <a:cubicBezTo>
                    <a:pt x="419740" y="1197523"/>
                    <a:pt x="414608" y="1197523"/>
                    <a:pt x="409477" y="1198923"/>
                  </a:cubicBezTo>
                  <a:cubicBezTo>
                    <a:pt x="404345" y="1200322"/>
                    <a:pt x="399680" y="1202188"/>
                    <a:pt x="395015" y="1203588"/>
                  </a:cubicBezTo>
                  <a:cubicBezTo>
                    <a:pt x="392216" y="1204521"/>
                    <a:pt x="388484" y="1204054"/>
                    <a:pt x="385685" y="1204521"/>
                  </a:cubicBezTo>
                  <a:cubicBezTo>
                    <a:pt x="381019" y="1200789"/>
                    <a:pt x="375422" y="1205920"/>
                    <a:pt x="370757" y="1203588"/>
                  </a:cubicBezTo>
                  <a:cubicBezTo>
                    <a:pt x="365158" y="1200789"/>
                    <a:pt x="360960" y="1204987"/>
                    <a:pt x="355828" y="1205920"/>
                  </a:cubicBezTo>
                  <a:cubicBezTo>
                    <a:pt x="352096" y="1206387"/>
                    <a:pt x="348364" y="1206853"/>
                    <a:pt x="344166" y="1205920"/>
                  </a:cubicBezTo>
                  <a:cubicBezTo>
                    <a:pt x="334369" y="1204521"/>
                    <a:pt x="325039" y="1204987"/>
                    <a:pt x="315708" y="1207786"/>
                  </a:cubicBezTo>
                  <a:cubicBezTo>
                    <a:pt x="310577" y="1209652"/>
                    <a:pt x="305446" y="1209186"/>
                    <a:pt x="300314" y="1209652"/>
                  </a:cubicBezTo>
                  <a:cubicBezTo>
                    <a:pt x="295649" y="1210119"/>
                    <a:pt x="291450" y="1211052"/>
                    <a:pt x="287252" y="1212918"/>
                  </a:cubicBezTo>
                  <a:cubicBezTo>
                    <a:pt x="280720" y="1216650"/>
                    <a:pt x="273723" y="1219916"/>
                    <a:pt x="266725" y="1223181"/>
                  </a:cubicBezTo>
                  <a:cubicBezTo>
                    <a:pt x="261594" y="1225514"/>
                    <a:pt x="256462" y="1227380"/>
                    <a:pt x="251797" y="1231578"/>
                  </a:cubicBezTo>
                  <a:cubicBezTo>
                    <a:pt x="246666" y="1236243"/>
                    <a:pt x="240135" y="1237176"/>
                    <a:pt x="233603" y="1234377"/>
                  </a:cubicBezTo>
                  <a:cubicBezTo>
                    <a:pt x="228472" y="1232511"/>
                    <a:pt x="223807" y="1231578"/>
                    <a:pt x="218675" y="1232511"/>
                  </a:cubicBezTo>
                  <a:cubicBezTo>
                    <a:pt x="213544" y="1233444"/>
                    <a:pt x="208412" y="1232978"/>
                    <a:pt x="203280" y="1232978"/>
                  </a:cubicBezTo>
                  <a:cubicBezTo>
                    <a:pt x="200948" y="1232978"/>
                    <a:pt x="198615" y="1231112"/>
                    <a:pt x="196749" y="1229712"/>
                  </a:cubicBezTo>
                  <a:cubicBezTo>
                    <a:pt x="195816" y="1229246"/>
                    <a:pt x="194883" y="1227846"/>
                    <a:pt x="193950" y="1226913"/>
                  </a:cubicBezTo>
                  <a:cubicBezTo>
                    <a:pt x="188819" y="1221782"/>
                    <a:pt x="183687" y="1223181"/>
                    <a:pt x="181355" y="1230179"/>
                  </a:cubicBezTo>
                  <a:cubicBezTo>
                    <a:pt x="179955" y="1233911"/>
                    <a:pt x="178556" y="1237176"/>
                    <a:pt x="177623" y="1240908"/>
                  </a:cubicBezTo>
                  <a:cubicBezTo>
                    <a:pt x="175757" y="1249772"/>
                    <a:pt x="170158" y="1255370"/>
                    <a:pt x="162228" y="1259569"/>
                  </a:cubicBezTo>
                  <a:cubicBezTo>
                    <a:pt x="155697" y="1263301"/>
                    <a:pt x="148699" y="1267499"/>
                    <a:pt x="142635" y="1271698"/>
                  </a:cubicBezTo>
                  <a:cubicBezTo>
                    <a:pt x="136570" y="1275430"/>
                    <a:pt x="130972" y="1279628"/>
                    <a:pt x="130972" y="1288026"/>
                  </a:cubicBezTo>
                  <a:cubicBezTo>
                    <a:pt x="130972" y="1291291"/>
                    <a:pt x="128639" y="1293624"/>
                    <a:pt x="126773" y="1296423"/>
                  </a:cubicBezTo>
                  <a:cubicBezTo>
                    <a:pt x="123508" y="1300621"/>
                    <a:pt x="122108" y="1305286"/>
                    <a:pt x="122575" y="1310884"/>
                  </a:cubicBezTo>
                  <a:cubicBezTo>
                    <a:pt x="123041" y="1314616"/>
                    <a:pt x="123041" y="1318349"/>
                    <a:pt x="123041" y="1322547"/>
                  </a:cubicBezTo>
                  <a:cubicBezTo>
                    <a:pt x="123041" y="1325813"/>
                    <a:pt x="122108" y="1329078"/>
                    <a:pt x="120242" y="1331411"/>
                  </a:cubicBezTo>
                  <a:cubicBezTo>
                    <a:pt x="117443" y="1335143"/>
                    <a:pt x="115111" y="1338875"/>
                    <a:pt x="112312" y="1342607"/>
                  </a:cubicBezTo>
                  <a:cubicBezTo>
                    <a:pt x="110912" y="1344473"/>
                    <a:pt x="109046" y="1346339"/>
                    <a:pt x="106713" y="1347738"/>
                  </a:cubicBezTo>
                  <a:cubicBezTo>
                    <a:pt x="103448" y="1350071"/>
                    <a:pt x="100182" y="1351470"/>
                    <a:pt x="96917" y="1353803"/>
                  </a:cubicBezTo>
                  <a:cubicBezTo>
                    <a:pt x="92718" y="1357069"/>
                    <a:pt x="88053" y="1359401"/>
                    <a:pt x="82922" y="1359868"/>
                  </a:cubicBezTo>
                  <a:cubicBezTo>
                    <a:pt x="78257" y="1360334"/>
                    <a:pt x="74991" y="1363600"/>
                    <a:pt x="72192" y="1367332"/>
                  </a:cubicBezTo>
                  <a:cubicBezTo>
                    <a:pt x="70792" y="1369664"/>
                    <a:pt x="68926" y="1371530"/>
                    <a:pt x="67993" y="1373863"/>
                  </a:cubicBezTo>
                  <a:cubicBezTo>
                    <a:pt x="65661" y="1378994"/>
                    <a:pt x="62395" y="1382260"/>
                    <a:pt x="57730" y="1385059"/>
                  </a:cubicBezTo>
                  <a:cubicBezTo>
                    <a:pt x="52599" y="1387858"/>
                    <a:pt x="49800" y="1392990"/>
                    <a:pt x="47001" y="1398121"/>
                  </a:cubicBezTo>
                  <a:cubicBezTo>
                    <a:pt x="42336" y="1406985"/>
                    <a:pt x="38137" y="1416781"/>
                    <a:pt x="30206" y="1423779"/>
                  </a:cubicBezTo>
                  <a:cubicBezTo>
                    <a:pt x="28340" y="1425645"/>
                    <a:pt x="26941" y="1427978"/>
                    <a:pt x="26008" y="1430310"/>
                  </a:cubicBezTo>
                  <a:cubicBezTo>
                    <a:pt x="21343" y="1440107"/>
                    <a:pt x="16678" y="1449903"/>
                    <a:pt x="10147" y="1458767"/>
                  </a:cubicBezTo>
                  <a:cubicBezTo>
                    <a:pt x="7348" y="1462499"/>
                    <a:pt x="6881" y="1467164"/>
                    <a:pt x="6414" y="1471363"/>
                  </a:cubicBezTo>
                  <a:cubicBezTo>
                    <a:pt x="5948" y="1476961"/>
                    <a:pt x="6881" y="1481626"/>
                    <a:pt x="12013" y="1484425"/>
                  </a:cubicBezTo>
                  <a:cubicBezTo>
                    <a:pt x="16211" y="1487224"/>
                    <a:pt x="17611" y="1491422"/>
                    <a:pt x="16211" y="1496088"/>
                  </a:cubicBezTo>
                  <a:cubicBezTo>
                    <a:pt x="14812" y="1500753"/>
                    <a:pt x="14812" y="1504485"/>
                    <a:pt x="16211" y="1509150"/>
                  </a:cubicBezTo>
                  <a:cubicBezTo>
                    <a:pt x="19477" y="1520346"/>
                    <a:pt x="20410" y="1532009"/>
                    <a:pt x="14812" y="1542738"/>
                  </a:cubicBezTo>
                  <a:cubicBezTo>
                    <a:pt x="14345" y="1543671"/>
                    <a:pt x="13879" y="1545071"/>
                    <a:pt x="13879" y="1546470"/>
                  </a:cubicBezTo>
                  <a:cubicBezTo>
                    <a:pt x="12013" y="1558133"/>
                    <a:pt x="8747" y="1568863"/>
                    <a:pt x="350" y="1577726"/>
                  </a:cubicBezTo>
                  <a:cubicBezTo>
                    <a:pt x="-117" y="1578193"/>
                    <a:pt x="-117" y="1580525"/>
                    <a:pt x="350" y="1581458"/>
                  </a:cubicBezTo>
                  <a:cubicBezTo>
                    <a:pt x="2216" y="1584724"/>
                    <a:pt x="4548" y="1587989"/>
                    <a:pt x="6881" y="1591255"/>
                  </a:cubicBezTo>
                  <a:cubicBezTo>
                    <a:pt x="9214" y="1594521"/>
                    <a:pt x="10613" y="1598253"/>
                    <a:pt x="8747" y="1601985"/>
                  </a:cubicBezTo>
                  <a:cubicBezTo>
                    <a:pt x="5948" y="1608049"/>
                    <a:pt x="8281" y="1613181"/>
                    <a:pt x="10613" y="1618779"/>
                  </a:cubicBezTo>
                  <a:cubicBezTo>
                    <a:pt x="12479" y="1622977"/>
                    <a:pt x="16211" y="1625777"/>
                    <a:pt x="19943" y="1628109"/>
                  </a:cubicBezTo>
                  <a:cubicBezTo>
                    <a:pt x="23209" y="1629975"/>
                    <a:pt x="26941" y="1630908"/>
                    <a:pt x="30673" y="1631841"/>
                  </a:cubicBezTo>
                  <a:cubicBezTo>
                    <a:pt x="30673" y="1631841"/>
                    <a:pt x="30673" y="1631375"/>
                    <a:pt x="30673" y="1631375"/>
                  </a:cubicBezTo>
                  <a:lnTo>
                    <a:pt x="31139" y="1630442"/>
                  </a:lnTo>
                  <a:lnTo>
                    <a:pt x="30673" y="1631841"/>
                  </a:lnTo>
                  <a:cubicBezTo>
                    <a:pt x="30673" y="1631841"/>
                    <a:pt x="30673" y="1631841"/>
                    <a:pt x="30673" y="1631841"/>
                  </a:cubicBezTo>
                  <a:cubicBezTo>
                    <a:pt x="30673" y="1636040"/>
                    <a:pt x="32072" y="1639305"/>
                    <a:pt x="35804" y="1641171"/>
                  </a:cubicBezTo>
                  <a:cubicBezTo>
                    <a:pt x="39070" y="1643037"/>
                    <a:pt x="41869" y="1645836"/>
                    <a:pt x="42802" y="1650035"/>
                  </a:cubicBezTo>
                  <a:cubicBezTo>
                    <a:pt x="43269" y="1652834"/>
                    <a:pt x="45601" y="1654700"/>
                    <a:pt x="47934" y="1655633"/>
                  </a:cubicBezTo>
                  <a:cubicBezTo>
                    <a:pt x="53532" y="1657965"/>
                    <a:pt x="57730" y="1662164"/>
                    <a:pt x="61462" y="1666363"/>
                  </a:cubicBezTo>
                  <a:cubicBezTo>
                    <a:pt x="63328" y="1668229"/>
                    <a:pt x="65194" y="1670561"/>
                    <a:pt x="65194" y="1672894"/>
                  </a:cubicBezTo>
                  <a:cubicBezTo>
                    <a:pt x="65661" y="1680824"/>
                    <a:pt x="69393" y="1687822"/>
                    <a:pt x="73125" y="1694353"/>
                  </a:cubicBezTo>
                  <a:cubicBezTo>
                    <a:pt x="76857" y="1701351"/>
                    <a:pt x="82455" y="1706482"/>
                    <a:pt x="89919" y="1709748"/>
                  </a:cubicBezTo>
                  <a:cubicBezTo>
                    <a:pt x="95517" y="1711614"/>
                    <a:pt x="99716" y="1714879"/>
                    <a:pt x="104381" y="1718611"/>
                  </a:cubicBezTo>
                  <a:cubicBezTo>
                    <a:pt x="115111" y="1727008"/>
                    <a:pt x="124907" y="1735872"/>
                    <a:pt x="136570" y="1742870"/>
                  </a:cubicBezTo>
                  <a:cubicBezTo>
                    <a:pt x="142168" y="1746135"/>
                    <a:pt x="148233" y="1748468"/>
                    <a:pt x="154297" y="1750334"/>
                  </a:cubicBezTo>
                  <a:cubicBezTo>
                    <a:pt x="156163" y="1750800"/>
                    <a:pt x="158029" y="1750800"/>
                    <a:pt x="159895" y="1749867"/>
                  </a:cubicBezTo>
                  <a:cubicBezTo>
                    <a:pt x="164094" y="1748468"/>
                    <a:pt x="168292" y="1746135"/>
                    <a:pt x="172024" y="1744269"/>
                  </a:cubicBezTo>
                  <a:cubicBezTo>
                    <a:pt x="179022" y="1741004"/>
                    <a:pt x="186486" y="1739138"/>
                    <a:pt x="194417" y="1739138"/>
                  </a:cubicBezTo>
                  <a:cubicBezTo>
                    <a:pt x="199548" y="1739138"/>
                    <a:pt x="204680" y="1738671"/>
                    <a:pt x="209811" y="1737738"/>
                  </a:cubicBezTo>
                  <a:cubicBezTo>
                    <a:pt x="217742" y="1736339"/>
                    <a:pt x="224740" y="1737272"/>
                    <a:pt x="232204" y="1740537"/>
                  </a:cubicBezTo>
                  <a:cubicBezTo>
                    <a:pt x="234070" y="1741470"/>
                    <a:pt x="235936" y="1741937"/>
                    <a:pt x="237802" y="1742403"/>
                  </a:cubicBezTo>
                  <a:cubicBezTo>
                    <a:pt x="241534" y="1743336"/>
                    <a:pt x="245266" y="1743336"/>
                    <a:pt x="248998" y="1741937"/>
                  </a:cubicBezTo>
                  <a:cubicBezTo>
                    <a:pt x="253197" y="1740537"/>
                    <a:pt x="257395" y="1739138"/>
                    <a:pt x="261594" y="1737738"/>
                  </a:cubicBezTo>
                  <a:cubicBezTo>
                    <a:pt x="265326" y="1736339"/>
                    <a:pt x="269058" y="1734939"/>
                    <a:pt x="271857" y="1733073"/>
                  </a:cubicBezTo>
                  <a:cubicBezTo>
                    <a:pt x="276522" y="1729808"/>
                    <a:pt x="282120" y="1727475"/>
                    <a:pt x="287718" y="1726076"/>
                  </a:cubicBezTo>
                  <a:cubicBezTo>
                    <a:pt x="293316" y="1724210"/>
                    <a:pt x="298448" y="1721410"/>
                    <a:pt x="304046" y="1720944"/>
                  </a:cubicBezTo>
                  <a:cubicBezTo>
                    <a:pt x="312443" y="1720011"/>
                    <a:pt x="319907" y="1716279"/>
                    <a:pt x="328771" y="1717678"/>
                  </a:cubicBezTo>
                  <a:cubicBezTo>
                    <a:pt x="330637" y="1718145"/>
                    <a:pt x="332503" y="1718145"/>
                    <a:pt x="334369" y="1718611"/>
                  </a:cubicBezTo>
                  <a:cubicBezTo>
                    <a:pt x="341833" y="1721410"/>
                    <a:pt x="347898" y="1726076"/>
                    <a:pt x="350696" y="1734006"/>
                  </a:cubicBezTo>
                  <a:cubicBezTo>
                    <a:pt x="352096" y="1737738"/>
                    <a:pt x="353496" y="1741470"/>
                    <a:pt x="354895" y="1744736"/>
                  </a:cubicBezTo>
                  <a:cubicBezTo>
                    <a:pt x="358161" y="1751267"/>
                    <a:pt x="363759" y="1754066"/>
                    <a:pt x="370757" y="1754066"/>
                  </a:cubicBezTo>
                  <a:cubicBezTo>
                    <a:pt x="372622" y="1754066"/>
                    <a:pt x="374489" y="1754066"/>
                    <a:pt x="376354" y="1753599"/>
                  </a:cubicBezTo>
                  <a:cubicBezTo>
                    <a:pt x="384752" y="1752200"/>
                    <a:pt x="392682" y="1750800"/>
                    <a:pt x="401079" y="1748934"/>
                  </a:cubicBezTo>
                  <a:cubicBezTo>
                    <a:pt x="405745" y="1748001"/>
                    <a:pt x="409943" y="1747535"/>
                    <a:pt x="412742" y="1752666"/>
                  </a:cubicBezTo>
                  <a:cubicBezTo>
                    <a:pt x="414142" y="1754999"/>
                    <a:pt x="416007" y="1756398"/>
                    <a:pt x="418340" y="1757798"/>
                  </a:cubicBezTo>
                  <a:cubicBezTo>
                    <a:pt x="425338" y="1761996"/>
                    <a:pt x="425804" y="1769461"/>
                    <a:pt x="426271" y="1775992"/>
                  </a:cubicBezTo>
                  <a:cubicBezTo>
                    <a:pt x="426271" y="1780190"/>
                    <a:pt x="424871" y="1784855"/>
                    <a:pt x="423472" y="1789054"/>
                  </a:cubicBezTo>
                  <a:cubicBezTo>
                    <a:pt x="422539" y="1792786"/>
                    <a:pt x="419273" y="1796052"/>
                    <a:pt x="418807" y="1799317"/>
                  </a:cubicBezTo>
                  <a:cubicBezTo>
                    <a:pt x="417874" y="1803516"/>
                    <a:pt x="419273" y="1808181"/>
                    <a:pt x="418340" y="1812379"/>
                  </a:cubicBezTo>
                  <a:cubicBezTo>
                    <a:pt x="416474" y="1818910"/>
                    <a:pt x="416007" y="1826374"/>
                    <a:pt x="410410" y="1831972"/>
                  </a:cubicBezTo>
                  <a:cubicBezTo>
                    <a:pt x="409477" y="1832906"/>
                    <a:pt x="409477" y="1834305"/>
                    <a:pt x="409477" y="1835705"/>
                  </a:cubicBezTo>
                  <a:cubicBezTo>
                    <a:pt x="409477" y="1836171"/>
                    <a:pt x="409477" y="1837104"/>
                    <a:pt x="409943" y="1837571"/>
                  </a:cubicBezTo>
                  <a:cubicBezTo>
                    <a:pt x="418340" y="1858563"/>
                    <a:pt x="421139" y="1862762"/>
                    <a:pt x="437933" y="1878157"/>
                  </a:cubicBezTo>
                  <a:cubicBezTo>
                    <a:pt x="440733" y="1880956"/>
                    <a:pt x="443531" y="1883288"/>
                    <a:pt x="446330" y="1886087"/>
                  </a:cubicBezTo>
                  <a:cubicBezTo>
                    <a:pt x="451462" y="1890286"/>
                    <a:pt x="454728" y="1895884"/>
                    <a:pt x="457527" y="1901482"/>
                  </a:cubicBezTo>
                  <a:cubicBezTo>
                    <a:pt x="458926" y="1904281"/>
                    <a:pt x="459859" y="1907547"/>
                    <a:pt x="460792" y="1910346"/>
                  </a:cubicBezTo>
                  <a:cubicBezTo>
                    <a:pt x="462658" y="1917810"/>
                    <a:pt x="465924" y="1924807"/>
                    <a:pt x="470122" y="1931339"/>
                  </a:cubicBezTo>
                  <a:cubicBezTo>
                    <a:pt x="474788" y="1938803"/>
                    <a:pt x="475254" y="1948133"/>
                    <a:pt x="477120" y="1956996"/>
                  </a:cubicBezTo>
                  <a:cubicBezTo>
                    <a:pt x="477586" y="1958396"/>
                    <a:pt x="476187" y="1960728"/>
                    <a:pt x="475721" y="1962594"/>
                  </a:cubicBezTo>
                  <a:cubicBezTo>
                    <a:pt x="475254" y="1964927"/>
                    <a:pt x="474788" y="1967726"/>
                    <a:pt x="475254" y="1970059"/>
                  </a:cubicBezTo>
                  <a:cubicBezTo>
                    <a:pt x="476187" y="1975657"/>
                    <a:pt x="477586" y="1981255"/>
                    <a:pt x="480852" y="1986386"/>
                  </a:cubicBezTo>
                  <a:cubicBezTo>
                    <a:pt x="482252" y="1988719"/>
                    <a:pt x="483651" y="1991051"/>
                    <a:pt x="484118" y="1993384"/>
                  </a:cubicBezTo>
                  <a:cubicBezTo>
                    <a:pt x="486450" y="2003647"/>
                    <a:pt x="486450" y="2013910"/>
                    <a:pt x="477586" y="2021841"/>
                  </a:cubicBezTo>
                  <a:cubicBezTo>
                    <a:pt x="473388" y="2025106"/>
                    <a:pt x="471056" y="2029772"/>
                    <a:pt x="467323" y="2033504"/>
                  </a:cubicBezTo>
                  <a:cubicBezTo>
                    <a:pt x="463591" y="2037236"/>
                    <a:pt x="461259" y="2041901"/>
                    <a:pt x="460792" y="2047032"/>
                  </a:cubicBezTo>
                  <a:cubicBezTo>
                    <a:pt x="459859" y="2055429"/>
                    <a:pt x="457527" y="2063360"/>
                    <a:pt x="453795" y="2070824"/>
                  </a:cubicBezTo>
                  <a:cubicBezTo>
                    <a:pt x="451462" y="2075023"/>
                    <a:pt x="450995" y="2079221"/>
                    <a:pt x="450995" y="2083886"/>
                  </a:cubicBezTo>
                  <a:cubicBezTo>
                    <a:pt x="450995" y="2091817"/>
                    <a:pt x="450995" y="2099281"/>
                    <a:pt x="450995" y="2107212"/>
                  </a:cubicBezTo>
                  <a:cubicBezTo>
                    <a:pt x="450995" y="2111410"/>
                    <a:pt x="451929" y="2115142"/>
                    <a:pt x="454728" y="2117941"/>
                  </a:cubicBezTo>
                  <a:cubicBezTo>
                    <a:pt x="462192" y="2125405"/>
                    <a:pt x="467323" y="2134269"/>
                    <a:pt x="470589" y="2144066"/>
                  </a:cubicBezTo>
                  <a:cubicBezTo>
                    <a:pt x="474321" y="2154329"/>
                    <a:pt x="478986" y="2164126"/>
                    <a:pt x="484118" y="2173922"/>
                  </a:cubicBezTo>
                  <a:cubicBezTo>
                    <a:pt x="487850" y="2180920"/>
                    <a:pt x="490649" y="2187451"/>
                    <a:pt x="490182" y="2195848"/>
                  </a:cubicBezTo>
                  <a:cubicBezTo>
                    <a:pt x="490182" y="2204245"/>
                    <a:pt x="491582" y="2212642"/>
                    <a:pt x="494381" y="2220573"/>
                  </a:cubicBezTo>
                  <a:cubicBezTo>
                    <a:pt x="495314" y="2223838"/>
                    <a:pt x="496247" y="2226638"/>
                    <a:pt x="496247" y="2229903"/>
                  </a:cubicBezTo>
                  <a:cubicBezTo>
                    <a:pt x="496247" y="2239233"/>
                    <a:pt x="499046" y="2247630"/>
                    <a:pt x="500445" y="2256494"/>
                  </a:cubicBezTo>
                  <a:cubicBezTo>
                    <a:pt x="502311" y="2266291"/>
                    <a:pt x="506976" y="2274688"/>
                    <a:pt x="513041" y="2282152"/>
                  </a:cubicBezTo>
                  <a:cubicBezTo>
                    <a:pt x="516306" y="2286350"/>
                    <a:pt x="519106" y="2290549"/>
                    <a:pt x="522371" y="2294281"/>
                  </a:cubicBezTo>
                  <a:cubicBezTo>
                    <a:pt x="525637" y="2298479"/>
                    <a:pt x="527503" y="2303144"/>
                    <a:pt x="528902" y="2308276"/>
                  </a:cubicBezTo>
                  <a:cubicBezTo>
                    <a:pt x="531235" y="2318073"/>
                    <a:pt x="534034" y="2328336"/>
                    <a:pt x="539165" y="2337199"/>
                  </a:cubicBezTo>
                  <a:cubicBezTo>
                    <a:pt x="540565" y="2339532"/>
                    <a:pt x="541498" y="2341865"/>
                    <a:pt x="542431" y="2344197"/>
                  </a:cubicBezTo>
                  <a:cubicBezTo>
                    <a:pt x="544297" y="2349795"/>
                    <a:pt x="545230" y="2355393"/>
                    <a:pt x="540565" y="2360525"/>
                  </a:cubicBezTo>
                  <a:cubicBezTo>
                    <a:pt x="538699" y="2362391"/>
                    <a:pt x="538699" y="2365657"/>
                    <a:pt x="540098" y="2367522"/>
                  </a:cubicBezTo>
                  <a:cubicBezTo>
                    <a:pt x="543830" y="2372654"/>
                    <a:pt x="543830" y="2378252"/>
                    <a:pt x="544764" y="2383850"/>
                  </a:cubicBezTo>
                  <a:cubicBezTo>
                    <a:pt x="544764" y="2385250"/>
                    <a:pt x="545697" y="2386649"/>
                    <a:pt x="546629" y="2387116"/>
                  </a:cubicBezTo>
                  <a:cubicBezTo>
                    <a:pt x="553161" y="2390848"/>
                    <a:pt x="560158" y="2394580"/>
                    <a:pt x="566689" y="2397845"/>
                  </a:cubicBezTo>
                  <a:cubicBezTo>
                    <a:pt x="568089" y="2398778"/>
                    <a:pt x="570888" y="2398312"/>
                    <a:pt x="572287" y="2397845"/>
                  </a:cubicBezTo>
                  <a:cubicBezTo>
                    <a:pt x="578819" y="2394580"/>
                    <a:pt x="584883" y="2391781"/>
                    <a:pt x="592347" y="2392247"/>
                  </a:cubicBezTo>
                  <a:cubicBezTo>
                    <a:pt x="595146" y="2392714"/>
                    <a:pt x="598878" y="2391314"/>
                    <a:pt x="601677" y="2389915"/>
                  </a:cubicBezTo>
                  <a:cubicBezTo>
                    <a:pt x="607275" y="2387582"/>
                    <a:pt x="612407" y="2386649"/>
                    <a:pt x="618472" y="2386649"/>
                  </a:cubicBezTo>
                  <a:cubicBezTo>
                    <a:pt x="625003" y="2386649"/>
                    <a:pt x="631067" y="2384783"/>
                    <a:pt x="637132" y="2387582"/>
                  </a:cubicBezTo>
                  <a:cubicBezTo>
                    <a:pt x="638998" y="2388515"/>
                    <a:pt x="641331" y="2388982"/>
                    <a:pt x="642730" y="2388049"/>
                  </a:cubicBezTo>
                  <a:cubicBezTo>
                    <a:pt x="648328" y="2384783"/>
                    <a:pt x="655792" y="2388515"/>
                    <a:pt x="660457" y="2382451"/>
                  </a:cubicBezTo>
                  <a:cubicBezTo>
                    <a:pt x="661390" y="2381051"/>
                    <a:pt x="663723" y="2380585"/>
                    <a:pt x="665589" y="2380585"/>
                  </a:cubicBezTo>
                  <a:cubicBezTo>
                    <a:pt x="674919" y="2380585"/>
                    <a:pt x="682849" y="2376386"/>
                    <a:pt x="690314" y="2371255"/>
                  </a:cubicBezTo>
                  <a:cubicBezTo>
                    <a:pt x="701043" y="2364257"/>
                    <a:pt x="709907" y="2354927"/>
                    <a:pt x="719237" y="2346063"/>
                  </a:cubicBezTo>
                  <a:cubicBezTo>
                    <a:pt x="725302" y="2340465"/>
                    <a:pt x="731366" y="2334401"/>
                    <a:pt x="735565" y="2327403"/>
                  </a:cubicBezTo>
                  <a:cubicBezTo>
                    <a:pt x="740230" y="2320405"/>
                    <a:pt x="745362" y="2313874"/>
                    <a:pt x="750027" y="2306876"/>
                  </a:cubicBezTo>
                  <a:cubicBezTo>
                    <a:pt x="752359" y="2303144"/>
                    <a:pt x="755158" y="2299412"/>
                    <a:pt x="758890" y="2297080"/>
                  </a:cubicBezTo>
                  <a:cubicBezTo>
                    <a:pt x="767287" y="2291948"/>
                    <a:pt x="771486" y="2284018"/>
                    <a:pt x="773818" y="2275621"/>
                  </a:cubicBezTo>
                  <a:cubicBezTo>
                    <a:pt x="775684" y="2269556"/>
                    <a:pt x="777084" y="2263491"/>
                    <a:pt x="778950" y="2256960"/>
                  </a:cubicBezTo>
                  <a:cubicBezTo>
                    <a:pt x="779883" y="2253695"/>
                    <a:pt x="779883" y="2250896"/>
                    <a:pt x="778017" y="2247630"/>
                  </a:cubicBezTo>
                  <a:cubicBezTo>
                    <a:pt x="775684" y="2243432"/>
                    <a:pt x="778017" y="2240166"/>
                    <a:pt x="780816" y="2237367"/>
                  </a:cubicBezTo>
                  <a:cubicBezTo>
                    <a:pt x="785015" y="2233635"/>
                    <a:pt x="789680" y="2230370"/>
                    <a:pt x="795744" y="2228970"/>
                  </a:cubicBezTo>
                  <a:cubicBezTo>
                    <a:pt x="801809" y="2227570"/>
                    <a:pt x="808340" y="2225704"/>
                    <a:pt x="813471" y="2221972"/>
                  </a:cubicBezTo>
                  <a:cubicBezTo>
                    <a:pt x="817670" y="2219173"/>
                    <a:pt x="821402" y="2214975"/>
                    <a:pt x="821402" y="2209843"/>
                  </a:cubicBezTo>
                  <a:cubicBezTo>
                    <a:pt x="821402" y="2203312"/>
                    <a:pt x="822802" y="2197247"/>
                    <a:pt x="824201" y="2190716"/>
                  </a:cubicBezTo>
                  <a:cubicBezTo>
                    <a:pt x="824668" y="2187451"/>
                    <a:pt x="824668" y="2184652"/>
                    <a:pt x="823735" y="2181386"/>
                  </a:cubicBezTo>
                  <a:cubicBezTo>
                    <a:pt x="820936" y="2171590"/>
                    <a:pt x="818136" y="2161793"/>
                    <a:pt x="815338" y="2151530"/>
                  </a:cubicBezTo>
                  <a:cubicBezTo>
                    <a:pt x="814404" y="2148264"/>
                    <a:pt x="814871" y="2144532"/>
                    <a:pt x="817203" y="2142666"/>
                  </a:cubicBezTo>
                  <a:cubicBezTo>
                    <a:pt x="831199" y="2131470"/>
                    <a:pt x="844727" y="2119807"/>
                    <a:pt x="858723" y="2108145"/>
                  </a:cubicBezTo>
                  <a:cubicBezTo>
                    <a:pt x="862455" y="2104879"/>
                    <a:pt x="867586" y="2102547"/>
                    <a:pt x="872251" y="2100681"/>
                  </a:cubicBezTo>
                  <a:cubicBezTo>
                    <a:pt x="877849" y="2098348"/>
                    <a:pt x="882514" y="2095549"/>
                    <a:pt x="887646" y="2092750"/>
                  </a:cubicBezTo>
                  <a:cubicBezTo>
                    <a:pt x="898842" y="2086685"/>
                    <a:pt x="905840" y="2077355"/>
                    <a:pt x="910971" y="2065692"/>
                  </a:cubicBezTo>
                  <a:cubicBezTo>
                    <a:pt x="913304" y="2060094"/>
                    <a:pt x="914703" y="2054963"/>
                    <a:pt x="913304" y="2048898"/>
                  </a:cubicBezTo>
                  <a:cubicBezTo>
                    <a:pt x="912371" y="2043300"/>
                    <a:pt x="913304" y="2037236"/>
                    <a:pt x="913304" y="2031638"/>
                  </a:cubicBezTo>
                  <a:cubicBezTo>
                    <a:pt x="913304" y="2026972"/>
                    <a:pt x="914237" y="2022307"/>
                    <a:pt x="913304" y="2018109"/>
                  </a:cubicBezTo>
                  <a:cubicBezTo>
                    <a:pt x="911905" y="2010178"/>
                    <a:pt x="912837" y="2002714"/>
                    <a:pt x="914237" y="1995250"/>
                  </a:cubicBezTo>
                  <a:cubicBezTo>
                    <a:pt x="915170" y="1991518"/>
                    <a:pt x="913770" y="1987319"/>
                    <a:pt x="910038" y="1985453"/>
                  </a:cubicBezTo>
                  <a:cubicBezTo>
                    <a:pt x="903507" y="1981721"/>
                    <a:pt x="901175" y="1975190"/>
                    <a:pt x="898842" y="1968193"/>
                  </a:cubicBezTo>
                  <a:cubicBezTo>
                    <a:pt x="896043" y="1959329"/>
                    <a:pt x="897443" y="1950465"/>
                    <a:pt x="895577" y="1941602"/>
                  </a:cubicBezTo>
                  <a:cubicBezTo>
                    <a:pt x="895110" y="1939736"/>
                    <a:pt x="896043" y="1937870"/>
                    <a:pt x="896976" y="1936004"/>
                  </a:cubicBezTo>
                  <a:cubicBezTo>
                    <a:pt x="898842" y="1932271"/>
                    <a:pt x="898842" y="1928073"/>
                    <a:pt x="895577" y="1925740"/>
                  </a:cubicBezTo>
                  <a:cubicBezTo>
                    <a:pt x="888579" y="1920609"/>
                    <a:pt x="887646" y="1914544"/>
                    <a:pt x="891378" y="1907080"/>
                  </a:cubicBezTo>
                  <a:cubicBezTo>
                    <a:pt x="894177" y="1901482"/>
                    <a:pt x="895577" y="1894951"/>
                    <a:pt x="900708" y="1890286"/>
                  </a:cubicBezTo>
                  <a:cubicBezTo>
                    <a:pt x="906306" y="1884688"/>
                    <a:pt x="907706" y="1876757"/>
                    <a:pt x="911438" y="1869760"/>
                  </a:cubicBezTo>
                  <a:cubicBezTo>
                    <a:pt x="913304" y="1866494"/>
                    <a:pt x="915170" y="1863229"/>
                    <a:pt x="918902" y="1861363"/>
                  </a:cubicBezTo>
                  <a:cubicBezTo>
                    <a:pt x="924967" y="1858097"/>
                    <a:pt x="930565" y="1852965"/>
                    <a:pt x="934763" y="1847367"/>
                  </a:cubicBezTo>
                  <a:cubicBezTo>
                    <a:pt x="945493" y="1831972"/>
                    <a:pt x="959022" y="1819377"/>
                    <a:pt x="973017" y="1806781"/>
                  </a:cubicBezTo>
                  <a:cubicBezTo>
                    <a:pt x="980948" y="1799317"/>
                    <a:pt x="988412" y="1791386"/>
                    <a:pt x="999141" y="1787188"/>
                  </a:cubicBezTo>
                  <a:cubicBezTo>
                    <a:pt x="1000541" y="1786721"/>
                    <a:pt x="1001474" y="1785788"/>
                    <a:pt x="1002407" y="1784855"/>
                  </a:cubicBezTo>
                  <a:cubicBezTo>
                    <a:pt x="1026665" y="1765729"/>
                    <a:pt x="1045792" y="1742870"/>
                    <a:pt x="1057921" y="1714413"/>
                  </a:cubicBezTo>
                  <a:cubicBezTo>
                    <a:pt x="1062586" y="1703683"/>
                    <a:pt x="1066785" y="1692954"/>
                    <a:pt x="1074249" y="1684090"/>
                  </a:cubicBezTo>
                  <a:cubicBezTo>
                    <a:pt x="1078914" y="1678025"/>
                    <a:pt x="1081247" y="1670561"/>
                    <a:pt x="1083579" y="1663097"/>
                  </a:cubicBezTo>
                  <a:cubicBezTo>
                    <a:pt x="1086845" y="1652834"/>
                    <a:pt x="1085445" y="1643037"/>
                    <a:pt x="1086378" y="1632774"/>
                  </a:cubicBezTo>
                  <a:cubicBezTo>
                    <a:pt x="1086378" y="1630442"/>
                    <a:pt x="1081247" y="1627176"/>
                    <a:pt x="1078914" y="1628109"/>
                  </a:cubicBezTo>
                  <a:cubicBezTo>
                    <a:pt x="1078447" y="1628576"/>
                    <a:pt x="1077515" y="1628576"/>
                    <a:pt x="1077048" y="1629042"/>
                  </a:cubicBezTo>
                  <a:cubicBezTo>
                    <a:pt x="1069584" y="1635107"/>
                    <a:pt x="1060720" y="1636506"/>
                    <a:pt x="1051857" y="1637906"/>
                  </a:cubicBezTo>
                  <a:cubicBezTo>
                    <a:pt x="1039261" y="1639772"/>
                    <a:pt x="1026665" y="1640705"/>
                    <a:pt x="1014536" y="1645370"/>
                  </a:cubicBezTo>
                  <a:cubicBezTo>
                    <a:pt x="1012670" y="1645836"/>
                    <a:pt x="1010804" y="1646303"/>
                    <a:pt x="1008938" y="1645836"/>
                  </a:cubicBezTo>
                  <a:cubicBezTo>
                    <a:pt x="1001474" y="1644903"/>
                    <a:pt x="994943" y="1647702"/>
                    <a:pt x="988878" y="1650968"/>
                  </a:cubicBezTo>
                  <a:cubicBezTo>
                    <a:pt x="987012" y="1651901"/>
                    <a:pt x="985146" y="1652367"/>
                    <a:pt x="983746" y="1653300"/>
                  </a:cubicBezTo>
                  <a:cubicBezTo>
                    <a:pt x="980948" y="1654233"/>
                    <a:pt x="978615" y="1653767"/>
                    <a:pt x="976282" y="1652367"/>
                  </a:cubicBezTo>
                  <a:cubicBezTo>
                    <a:pt x="974883" y="1651434"/>
                    <a:pt x="973017" y="1650035"/>
                    <a:pt x="971617" y="1648635"/>
                  </a:cubicBezTo>
                  <a:cubicBezTo>
                    <a:pt x="966952" y="1643970"/>
                    <a:pt x="962754" y="1639305"/>
                    <a:pt x="958089" y="1635107"/>
                  </a:cubicBezTo>
                  <a:cubicBezTo>
                    <a:pt x="956689" y="1633707"/>
                    <a:pt x="956689" y="1631841"/>
                    <a:pt x="957622" y="1629975"/>
                  </a:cubicBezTo>
                  <a:cubicBezTo>
                    <a:pt x="961354" y="1622977"/>
                    <a:pt x="961354" y="1621111"/>
                    <a:pt x="955756" y="1616913"/>
                  </a:cubicBezTo>
                  <a:cubicBezTo>
                    <a:pt x="952024" y="1614114"/>
                    <a:pt x="948758" y="1611315"/>
                    <a:pt x="946426" y="1607583"/>
                  </a:cubicBezTo>
                  <a:cubicBezTo>
                    <a:pt x="940828" y="1599652"/>
                    <a:pt x="933364" y="1593588"/>
                    <a:pt x="926833" y="1586590"/>
                  </a:cubicBezTo>
                  <a:cubicBezTo>
                    <a:pt x="923101" y="1582391"/>
                    <a:pt x="917969" y="1579592"/>
                    <a:pt x="912371" y="1577260"/>
                  </a:cubicBezTo>
                  <a:cubicBezTo>
                    <a:pt x="903041" y="1572595"/>
                    <a:pt x="895110" y="1566530"/>
                    <a:pt x="892778" y="1555334"/>
                  </a:cubicBezTo>
                  <a:cubicBezTo>
                    <a:pt x="891378" y="1549736"/>
                    <a:pt x="889512" y="1544138"/>
                    <a:pt x="887646" y="1538540"/>
                  </a:cubicBezTo>
                  <a:cubicBezTo>
                    <a:pt x="885780" y="1532942"/>
                    <a:pt x="882514" y="1528277"/>
                    <a:pt x="877849" y="1524544"/>
                  </a:cubicBezTo>
                  <a:cubicBezTo>
                    <a:pt x="873651" y="1521279"/>
                    <a:pt x="869919" y="1518013"/>
                    <a:pt x="865720" y="1515214"/>
                  </a:cubicBezTo>
                  <a:cubicBezTo>
                    <a:pt x="862455" y="1512882"/>
                    <a:pt x="860589" y="1509150"/>
                    <a:pt x="860589" y="1505418"/>
                  </a:cubicBezTo>
                  <a:cubicBezTo>
                    <a:pt x="860122" y="1494222"/>
                    <a:pt x="856857" y="1483958"/>
                    <a:pt x="854991" y="1473229"/>
                  </a:cubicBezTo>
                  <a:cubicBezTo>
                    <a:pt x="853125" y="1462966"/>
                    <a:pt x="847060" y="1455968"/>
                    <a:pt x="838196" y="1450836"/>
                  </a:cubicBezTo>
                  <a:cubicBezTo>
                    <a:pt x="836330" y="1449903"/>
                    <a:pt x="834464" y="1449437"/>
                    <a:pt x="833065" y="1448504"/>
                  </a:cubicBezTo>
                  <a:cubicBezTo>
                    <a:pt x="831665" y="1447104"/>
                    <a:pt x="830732" y="1445705"/>
                    <a:pt x="829799" y="1443839"/>
                  </a:cubicBezTo>
                  <a:cubicBezTo>
                    <a:pt x="829333" y="1441973"/>
                    <a:pt x="828400" y="1440107"/>
                    <a:pt x="828866" y="1438241"/>
                  </a:cubicBezTo>
                  <a:cubicBezTo>
                    <a:pt x="829333" y="1431710"/>
                    <a:pt x="827467" y="1425645"/>
                    <a:pt x="823268" y="1420514"/>
                  </a:cubicBezTo>
                  <a:cubicBezTo>
                    <a:pt x="821402" y="1418181"/>
                    <a:pt x="820003" y="1414915"/>
                    <a:pt x="818136" y="1412116"/>
                  </a:cubicBezTo>
                  <a:cubicBezTo>
                    <a:pt x="810672" y="1399987"/>
                    <a:pt x="802742" y="1388791"/>
                    <a:pt x="799010" y="1374329"/>
                  </a:cubicBezTo>
                  <a:cubicBezTo>
                    <a:pt x="798543" y="1371997"/>
                    <a:pt x="796677" y="1369664"/>
                    <a:pt x="795744" y="1367332"/>
                  </a:cubicBezTo>
                  <a:cubicBezTo>
                    <a:pt x="794811" y="1365466"/>
                    <a:pt x="796211" y="1363600"/>
                    <a:pt x="798543" y="1363600"/>
                  </a:cubicBezTo>
                  <a:cubicBezTo>
                    <a:pt x="800876" y="1363600"/>
                    <a:pt x="803675" y="1364533"/>
                    <a:pt x="806007" y="1362200"/>
                  </a:cubicBezTo>
                  <a:cubicBezTo>
                    <a:pt x="807873" y="1360334"/>
                    <a:pt x="809739" y="1358468"/>
                    <a:pt x="812538" y="1358935"/>
                  </a:cubicBezTo>
                  <a:cubicBezTo>
                    <a:pt x="816271" y="1358935"/>
                    <a:pt x="818603" y="1361267"/>
                    <a:pt x="820469" y="1364066"/>
                  </a:cubicBezTo>
                  <a:cubicBezTo>
                    <a:pt x="821868" y="1365932"/>
                    <a:pt x="823268" y="1368265"/>
                    <a:pt x="825134" y="1370131"/>
                  </a:cubicBezTo>
                  <a:cubicBezTo>
                    <a:pt x="832598" y="1378994"/>
                    <a:pt x="837263" y="1389724"/>
                    <a:pt x="844261" y="1398588"/>
                  </a:cubicBezTo>
                  <a:cubicBezTo>
                    <a:pt x="848459" y="1403719"/>
                    <a:pt x="851259" y="1409317"/>
                    <a:pt x="852658" y="1415848"/>
                  </a:cubicBezTo>
                  <a:cubicBezTo>
                    <a:pt x="853591" y="1419580"/>
                    <a:pt x="855924" y="1422846"/>
                    <a:pt x="860122" y="1423779"/>
                  </a:cubicBezTo>
                  <a:cubicBezTo>
                    <a:pt x="868053" y="1426112"/>
                    <a:pt x="873184" y="1431710"/>
                    <a:pt x="875983" y="1439174"/>
                  </a:cubicBezTo>
                  <a:cubicBezTo>
                    <a:pt x="876917" y="1441506"/>
                    <a:pt x="877849" y="1443839"/>
                    <a:pt x="879249" y="1446171"/>
                  </a:cubicBezTo>
                  <a:cubicBezTo>
                    <a:pt x="881582" y="1450370"/>
                    <a:pt x="882514" y="1454568"/>
                    <a:pt x="882048" y="1459234"/>
                  </a:cubicBezTo>
                  <a:cubicBezTo>
                    <a:pt x="882048" y="1461100"/>
                    <a:pt x="882048" y="1462966"/>
                    <a:pt x="882048" y="1464832"/>
                  </a:cubicBezTo>
                  <a:cubicBezTo>
                    <a:pt x="882514" y="1475095"/>
                    <a:pt x="888113" y="1483025"/>
                    <a:pt x="896043" y="1489090"/>
                  </a:cubicBezTo>
                  <a:cubicBezTo>
                    <a:pt x="899309" y="1491422"/>
                    <a:pt x="902574" y="1492822"/>
                    <a:pt x="905840" y="1495155"/>
                  </a:cubicBezTo>
                  <a:cubicBezTo>
                    <a:pt x="910971" y="1499353"/>
                    <a:pt x="915170" y="1504018"/>
                    <a:pt x="917036" y="1510549"/>
                  </a:cubicBezTo>
                  <a:cubicBezTo>
                    <a:pt x="919369" y="1518013"/>
                    <a:pt x="923567" y="1524544"/>
                    <a:pt x="928699" y="1530143"/>
                  </a:cubicBezTo>
                  <a:cubicBezTo>
                    <a:pt x="932897" y="1534808"/>
                    <a:pt x="937562" y="1539473"/>
                    <a:pt x="940828" y="1545071"/>
                  </a:cubicBezTo>
                  <a:cubicBezTo>
                    <a:pt x="945026" y="1551602"/>
                    <a:pt x="948292" y="1558600"/>
                    <a:pt x="946426" y="1566530"/>
                  </a:cubicBezTo>
                  <a:cubicBezTo>
                    <a:pt x="945960" y="1568863"/>
                    <a:pt x="945493" y="1571662"/>
                    <a:pt x="946893" y="1573994"/>
                  </a:cubicBezTo>
                  <a:cubicBezTo>
                    <a:pt x="951091" y="1582858"/>
                    <a:pt x="952490" y="1592188"/>
                    <a:pt x="955290" y="1601518"/>
                  </a:cubicBezTo>
                  <a:cubicBezTo>
                    <a:pt x="956689" y="1605250"/>
                    <a:pt x="958089" y="1608516"/>
                    <a:pt x="959955" y="1612248"/>
                  </a:cubicBezTo>
                  <a:cubicBezTo>
                    <a:pt x="961821" y="1615513"/>
                    <a:pt x="964620" y="1616913"/>
                    <a:pt x="967885" y="1616913"/>
                  </a:cubicBezTo>
                  <a:cubicBezTo>
                    <a:pt x="971151" y="1616913"/>
                    <a:pt x="974416" y="1616446"/>
                    <a:pt x="977216" y="1615980"/>
                  </a:cubicBezTo>
                  <a:cubicBezTo>
                    <a:pt x="981881" y="1615513"/>
                    <a:pt x="986079" y="1614114"/>
                    <a:pt x="989345" y="1610382"/>
                  </a:cubicBezTo>
                  <a:cubicBezTo>
                    <a:pt x="993543" y="1605250"/>
                    <a:pt x="998675" y="1603851"/>
                    <a:pt x="1004739" y="1604784"/>
                  </a:cubicBezTo>
                  <a:cubicBezTo>
                    <a:pt x="1012204" y="1605717"/>
                    <a:pt x="1018734" y="1604317"/>
                    <a:pt x="1024799" y="1600119"/>
                  </a:cubicBezTo>
                  <a:cubicBezTo>
                    <a:pt x="1028531" y="1597320"/>
                    <a:pt x="1032730" y="1596387"/>
                    <a:pt x="1037395" y="1595454"/>
                  </a:cubicBezTo>
                  <a:cubicBezTo>
                    <a:pt x="1041127" y="1594987"/>
                    <a:pt x="1044859" y="1593588"/>
                    <a:pt x="1047658" y="1590322"/>
                  </a:cubicBezTo>
                  <a:cubicBezTo>
                    <a:pt x="1050924" y="1586590"/>
                    <a:pt x="1054656" y="1585190"/>
                    <a:pt x="1059321" y="1583791"/>
                  </a:cubicBezTo>
                  <a:cubicBezTo>
                    <a:pt x="1065852" y="1581458"/>
                    <a:pt x="1072849" y="1579592"/>
                    <a:pt x="1079380" y="1577260"/>
                  </a:cubicBezTo>
                  <a:cubicBezTo>
                    <a:pt x="1084512" y="1575394"/>
                    <a:pt x="1089644" y="1572595"/>
                    <a:pt x="1095242" y="1570262"/>
                  </a:cubicBezTo>
                  <a:cubicBezTo>
                    <a:pt x="1097574" y="1569329"/>
                    <a:pt x="1099440" y="1567463"/>
                    <a:pt x="1099907" y="1564664"/>
                  </a:cubicBezTo>
                  <a:cubicBezTo>
                    <a:pt x="1101306" y="1558133"/>
                    <a:pt x="1105505" y="1554867"/>
                    <a:pt x="1111569" y="1553001"/>
                  </a:cubicBezTo>
                  <a:cubicBezTo>
                    <a:pt x="1119500" y="1550669"/>
                    <a:pt x="1127431" y="1548336"/>
                    <a:pt x="1135828" y="1546937"/>
                  </a:cubicBezTo>
                  <a:cubicBezTo>
                    <a:pt x="1141426" y="1546004"/>
                    <a:pt x="1145624" y="1543671"/>
                    <a:pt x="1147024" y="1538073"/>
                  </a:cubicBezTo>
                  <a:cubicBezTo>
                    <a:pt x="1147957" y="1534808"/>
                    <a:pt x="1149823" y="1532009"/>
                    <a:pt x="1153088" y="1531542"/>
                  </a:cubicBezTo>
                  <a:cubicBezTo>
                    <a:pt x="1160086" y="1530609"/>
                    <a:pt x="1164751" y="1527344"/>
                    <a:pt x="1167084" y="1520346"/>
                  </a:cubicBezTo>
                  <a:cubicBezTo>
                    <a:pt x="1168017" y="1517547"/>
                    <a:pt x="1171282" y="1515214"/>
                    <a:pt x="1174081" y="1514281"/>
                  </a:cubicBezTo>
                  <a:cubicBezTo>
                    <a:pt x="1176414" y="1513348"/>
                    <a:pt x="1179213" y="1513348"/>
                    <a:pt x="1181546" y="1511949"/>
                  </a:cubicBezTo>
                  <a:cubicBezTo>
                    <a:pt x="1182945" y="1511016"/>
                    <a:pt x="1184344" y="1509150"/>
                    <a:pt x="1184344" y="1507750"/>
                  </a:cubicBezTo>
                  <a:cubicBezTo>
                    <a:pt x="1184811" y="1504018"/>
                    <a:pt x="1184344" y="1499820"/>
                    <a:pt x="1184811" y="1496088"/>
                  </a:cubicBezTo>
                  <a:cubicBezTo>
                    <a:pt x="1185278" y="1492822"/>
                    <a:pt x="1186677" y="1490023"/>
                    <a:pt x="1189476" y="1488157"/>
                  </a:cubicBezTo>
                  <a:cubicBezTo>
                    <a:pt x="1199273" y="1482092"/>
                    <a:pt x="1204871" y="1472762"/>
                    <a:pt x="1209536" y="1462966"/>
                  </a:cubicBezTo>
                  <a:cubicBezTo>
                    <a:pt x="1212802" y="1456434"/>
                    <a:pt x="1211868" y="1453169"/>
                    <a:pt x="1206270" y="1447571"/>
                  </a:cubicBezTo>
                  <a:cubicBezTo>
                    <a:pt x="1202538" y="1443839"/>
                    <a:pt x="1199273" y="1440107"/>
                    <a:pt x="1196474" y="1435442"/>
                  </a:cubicBezTo>
                  <a:cubicBezTo>
                    <a:pt x="1194141" y="1432176"/>
                    <a:pt x="1191342" y="1429844"/>
                    <a:pt x="1187144" y="1429377"/>
                  </a:cubicBezTo>
                  <a:cubicBezTo>
                    <a:pt x="1182012" y="1428911"/>
                    <a:pt x="1176880" y="1428444"/>
                    <a:pt x="1171749" y="1427045"/>
                  </a:cubicBezTo>
                  <a:cubicBezTo>
                    <a:pt x="1168950" y="1426112"/>
                    <a:pt x="1165684" y="1424246"/>
                    <a:pt x="1163352" y="1422380"/>
                  </a:cubicBezTo>
                  <a:cubicBezTo>
                    <a:pt x="1158687" y="1417714"/>
                    <a:pt x="1155421" y="1412583"/>
                    <a:pt x="1154488" y="1405585"/>
                  </a:cubicBezTo>
                  <a:cubicBezTo>
                    <a:pt x="1154022" y="1399987"/>
                    <a:pt x="1153088" y="1394389"/>
                    <a:pt x="1152156" y="1388325"/>
                  </a:cubicBezTo>
                  <a:cubicBezTo>
                    <a:pt x="1152156" y="1387858"/>
                    <a:pt x="1151689" y="1386925"/>
                    <a:pt x="1151223" y="1386925"/>
                  </a:cubicBezTo>
                  <a:cubicBezTo>
                    <a:pt x="1149823" y="1386925"/>
                    <a:pt x="1148423" y="1386925"/>
                    <a:pt x="1147491" y="1387858"/>
                  </a:cubicBezTo>
                  <a:cubicBezTo>
                    <a:pt x="1140026" y="1395789"/>
                    <a:pt x="1132096" y="1403253"/>
                    <a:pt x="1126031" y="1412583"/>
                  </a:cubicBezTo>
                  <a:cubicBezTo>
                    <a:pt x="1121366" y="1420047"/>
                    <a:pt x="1115301" y="1423313"/>
                    <a:pt x="1106904" y="1422846"/>
                  </a:cubicBezTo>
                  <a:cubicBezTo>
                    <a:pt x="1100373" y="1422380"/>
                    <a:pt x="1094309" y="1422380"/>
                    <a:pt x="1088244" y="1425179"/>
                  </a:cubicBezTo>
                  <a:cubicBezTo>
                    <a:pt x="1085912" y="1426112"/>
                    <a:pt x="1083112" y="1424712"/>
                    <a:pt x="1081247" y="1422846"/>
                  </a:cubicBezTo>
                  <a:cubicBezTo>
                    <a:pt x="1078914" y="1420514"/>
                    <a:pt x="1077048" y="1418181"/>
                    <a:pt x="1077048" y="1414449"/>
                  </a:cubicBezTo>
                  <a:cubicBezTo>
                    <a:pt x="1076581" y="1407918"/>
                    <a:pt x="1076115" y="1401853"/>
                    <a:pt x="1075182" y="1395322"/>
                  </a:cubicBezTo>
                  <a:cubicBezTo>
                    <a:pt x="1075182" y="1393923"/>
                    <a:pt x="1074249" y="1392990"/>
                    <a:pt x="1073782" y="1392057"/>
                  </a:cubicBezTo>
                  <a:cubicBezTo>
                    <a:pt x="1072849" y="1391123"/>
                    <a:pt x="1071916" y="1390191"/>
                    <a:pt x="1070983" y="1389724"/>
                  </a:cubicBezTo>
                  <a:cubicBezTo>
                    <a:pt x="1070050" y="1389724"/>
                    <a:pt x="1068184" y="1390191"/>
                    <a:pt x="1067718" y="1391123"/>
                  </a:cubicBezTo>
                  <a:cubicBezTo>
                    <a:pt x="1066318" y="1393456"/>
                    <a:pt x="1065385" y="1395789"/>
                    <a:pt x="1064452" y="1398121"/>
                  </a:cubicBezTo>
                  <a:cubicBezTo>
                    <a:pt x="1063053" y="1400920"/>
                    <a:pt x="1060720" y="1400920"/>
                    <a:pt x="1058388" y="1398121"/>
                  </a:cubicBezTo>
                  <a:cubicBezTo>
                    <a:pt x="1056055" y="1394856"/>
                    <a:pt x="1054189" y="1391590"/>
                    <a:pt x="1053723" y="1387858"/>
                  </a:cubicBezTo>
                  <a:cubicBezTo>
                    <a:pt x="1052789" y="1381327"/>
                    <a:pt x="1049524" y="1375729"/>
                    <a:pt x="1044859" y="1371064"/>
                  </a:cubicBezTo>
                  <a:cubicBezTo>
                    <a:pt x="1042060" y="1367798"/>
                    <a:pt x="1038794" y="1364533"/>
                    <a:pt x="1035529" y="1361734"/>
                  </a:cubicBezTo>
                  <a:cubicBezTo>
                    <a:pt x="1034129" y="1360334"/>
                    <a:pt x="1032263" y="1359401"/>
                    <a:pt x="1031330" y="1358002"/>
                  </a:cubicBezTo>
                  <a:cubicBezTo>
                    <a:pt x="1027598" y="1351470"/>
                    <a:pt x="1023866" y="1344473"/>
                    <a:pt x="1020134" y="1337942"/>
                  </a:cubicBezTo>
                  <a:cubicBezTo>
                    <a:pt x="1019201" y="1336542"/>
                    <a:pt x="1019668" y="1334210"/>
                    <a:pt x="1019668" y="1332344"/>
                  </a:cubicBezTo>
                  <a:cubicBezTo>
                    <a:pt x="1020134" y="1330011"/>
                    <a:pt x="1020601" y="1327212"/>
                    <a:pt x="1021534" y="1324880"/>
                  </a:cubicBezTo>
                  <a:cubicBezTo>
                    <a:pt x="1022000" y="1323947"/>
                    <a:pt x="1022933" y="1322547"/>
                    <a:pt x="1024333" y="1322547"/>
                  </a:cubicBezTo>
                  <a:cubicBezTo>
                    <a:pt x="1028065" y="1322081"/>
                    <a:pt x="1031797" y="1321147"/>
                    <a:pt x="1035529" y="1321614"/>
                  </a:cubicBezTo>
                  <a:cubicBezTo>
                    <a:pt x="1039261" y="1321614"/>
                    <a:pt x="1043459" y="1322081"/>
                    <a:pt x="1046725" y="1323480"/>
                  </a:cubicBezTo>
                  <a:cubicBezTo>
                    <a:pt x="1049057" y="1324880"/>
                    <a:pt x="1050457" y="1328145"/>
                    <a:pt x="1052323" y="1330944"/>
                  </a:cubicBezTo>
                  <a:cubicBezTo>
                    <a:pt x="1056988" y="1338408"/>
                    <a:pt x="1062120" y="1346339"/>
                    <a:pt x="1066785" y="1353803"/>
                  </a:cubicBezTo>
                  <a:cubicBezTo>
                    <a:pt x="1069117" y="1357535"/>
                    <a:pt x="1071916" y="1359401"/>
                    <a:pt x="1075648" y="1360334"/>
                  </a:cubicBezTo>
                  <a:cubicBezTo>
                    <a:pt x="1077515" y="1360801"/>
                    <a:pt x="1079380" y="1361267"/>
                    <a:pt x="1081247" y="1361734"/>
                  </a:cubicBezTo>
                  <a:cubicBezTo>
                    <a:pt x="1085912" y="1362667"/>
                    <a:pt x="1089644" y="1364533"/>
                    <a:pt x="1092443" y="1368265"/>
                  </a:cubicBezTo>
                  <a:cubicBezTo>
                    <a:pt x="1094309" y="1370597"/>
                    <a:pt x="1097574" y="1371997"/>
                    <a:pt x="1099907" y="1373863"/>
                  </a:cubicBezTo>
                  <a:cubicBezTo>
                    <a:pt x="1106904" y="1378994"/>
                    <a:pt x="1115301" y="1379927"/>
                    <a:pt x="1123232" y="1381793"/>
                  </a:cubicBezTo>
                  <a:cubicBezTo>
                    <a:pt x="1126498" y="1382726"/>
                    <a:pt x="1129297" y="1382260"/>
                    <a:pt x="1132562" y="1380394"/>
                  </a:cubicBezTo>
                  <a:cubicBezTo>
                    <a:pt x="1137227" y="1378061"/>
                    <a:pt x="1141426" y="1375729"/>
                    <a:pt x="1146558" y="1373396"/>
                  </a:cubicBezTo>
                  <a:cubicBezTo>
                    <a:pt x="1152156" y="1371064"/>
                    <a:pt x="1157287" y="1372930"/>
                    <a:pt x="1159620" y="1378061"/>
                  </a:cubicBezTo>
                  <a:cubicBezTo>
                    <a:pt x="1161486" y="1382260"/>
                    <a:pt x="1163352" y="1386458"/>
                    <a:pt x="1165218" y="1390191"/>
                  </a:cubicBezTo>
                  <a:cubicBezTo>
                    <a:pt x="1167084" y="1394389"/>
                    <a:pt x="1169883" y="1395789"/>
                    <a:pt x="1174081" y="1396255"/>
                  </a:cubicBezTo>
                  <a:cubicBezTo>
                    <a:pt x="1192275" y="1397655"/>
                    <a:pt x="1209536" y="1401387"/>
                    <a:pt x="1227263" y="1404186"/>
                  </a:cubicBezTo>
                  <a:cubicBezTo>
                    <a:pt x="1233794" y="1405119"/>
                    <a:pt x="1239859" y="1405585"/>
                    <a:pt x="1246390" y="1405119"/>
                  </a:cubicBezTo>
                  <a:cubicBezTo>
                    <a:pt x="1257120" y="1403719"/>
                    <a:pt x="1267849" y="1400454"/>
                    <a:pt x="1278579" y="1403253"/>
                  </a:cubicBezTo>
                  <a:cubicBezTo>
                    <a:pt x="1280911" y="1403719"/>
                    <a:pt x="1283710" y="1402786"/>
                    <a:pt x="1286043" y="1401853"/>
                  </a:cubicBezTo>
                  <a:cubicBezTo>
                    <a:pt x="1293507" y="1399521"/>
                    <a:pt x="1301438" y="1399521"/>
                    <a:pt x="1308902" y="1399987"/>
                  </a:cubicBezTo>
                  <a:cubicBezTo>
                    <a:pt x="1311701" y="1399987"/>
                    <a:pt x="1314033" y="1401387"/>
                    <a:pt x="1314966" y="1403719"/>
                  </a:cubicBezTo>
                  <a:cubicBezTo>
                    <a:pt x="1315899" y="1406052"/>
                    <a:pt x="1317766" y="1407918"/>
                    <a:pt x="1320098" y="1409317"/>
                  </a:cubicBezTo>
                  <a:cubicBezTo>
                    <a:pt x="1322897" y="1411183"/>
                    <a:pt x="1325230" y="1413516"/>
                    <a:pt x="1326163" y="1416781"/>
                  </a:cubicBezTo>
                  <a:cubicBezTo>
                    <a:pt x="1327562" y="1423313"/>
                    <a:pt x="1331294" y="1426578"/>
                    <a:pt x="1337825" y="1427978"/>
                  </a:cubicBezTo>
                  <a:cubicBezTo>
                    <a:pt x="1342024" y="1428911"/>
                    <a:pt x="1345756" y="1431710"/>
                    <a:pt x="1348555" y="1435442"/>
                  </a:cubicBezTo>
                  <a:cubicBezTo>
                    <a:pt x="1353220" y="1441973"/>
                    <a:pt x="1360218" y="1444772"/>
                    <a:pt x="1368615" y="1445238"/>
                  </a:cubicBezTo>
                  <a:cubicBezTo>
                    <a:pt x="1370481" y="1445238"/>
                    <a:pt x="1371880" y="1445238"/>
                    <a:pt x="1373746" y="1445238"/>
                  </a:cubicBezTo>
                  <a:cubicBezTo>
                    <a:pt x="1373746" y="1445238"/>
                    <a:pt x="1373746" y="1445238"/>
                    <a:pt x="1374213" y="1444772"/>
                  </a:cubicBezTo>
                  <a:lnTo>
                    <a:pt x="1375146" y="1444305"/>
                  </a:lnTo>
                  <a:lnTo>
                    <a:pt x="1374679" y="1445238"/>
                  </a:lnTo>
                  <a:cubicBezTo>
                    <a:pt x="1374679" y="1445238"/>
                    <a:pt x="1374213" y="1445238"/>
                    <a:pt x="1374213" y="1445238"/>
                  </a:cubicBezTo>
                  <a:cubicBezTo>
                    <a:pt x="1371414" y="1449437"/>
                    <a:pt x="1367682" y="1452236"/>
                    <a:pt x="1361617" y="1449903"/>
                  </a:cubicBezTo>
                  <a:cubicBezTo>
                    <a:pt x="1360684" y="1449437"/>
                    <a:pt x="1358818" y="1450370"/>
                    <a:pt x="1358351" y="1451303"/>
                  </a:cubicBezTo>
                  <a:cubicBezTo>
                    <a:pt x="1357885" y="1452236"/>
                    <a:pt x="1357885" y="1454102"/>
                    <a:pt x="1358818" y="1454568"/>
                  </a:cubicBezTo>
                  <a:cubicBezTo>
                    <a:pt x="1364416" y="1460633"/>
                    <a:pt x="1370014" y="1466698"/>
                    <a:pt x="1376079" y="1472296"/>
                  </a:cubicBezTo>
                  <a:cubicBezTo>
                    <a:pt x="1386809" y="1482559"/>
                    <a:pt x="1391940" y="1482559"/>
                    <a:pt x="1404536" y="1474162"/>
                  </a:cubicBezTo>
                  <a:cubicBezTo>
                    <a:pt x="1409201" y="1470896"/>
                    <a:pt x="1412933" y="1466698"/>
                    <a:pt x="1413400" y="1461100"/>
                  </a:cubicBezTo>
                  <a:cubicBezTo>
                    <a:pt x="1413400" y="1461100"/>
                    <a:pt x="1413400" y="1461100"/>
                    <a:pt x="1412933" y="1461100"/>
                  </a:cubicBezTo>
                  <a:lnTo>
                    <a:pt x="1412933" y="1460167"/>
                  </a:lnTo>
                  <a:lnTo>
                    <a:pt x="1413400" y="1460633"/>
                  </a:lnTo>
                  <a:cubicBezTo>
                    <a:pt x="1413400" y="1460633"/>
                    <a:pt x="1413400" y="1461100"/>
                    <a:pt x="1413400" y="1461100"/>
                  </a:cubicBezTo>
                  <a:cubicBezTo>
                    <a:pt x="1413866" y="1461566"/>
                    <a:pt x="1414799" y="1461566"/>
                    <a:pt x="1414799" y="1462033"/>
                  </a:cubicBezTo>
                  <a:cubicBezTo>
                    <a:pt x="1417598" y="1470430"/>
                    <a:pt x="1420864" y="1478827"/>
                    <a:pt x="1420397" y="1487690"/>
                  </a:cubicBezTo>
                  <a:cubicBezTo>
                    <a:pt x="1419930" y="1491422"/>
                    <a:pt x="1419930" y="1495621"/>
                    <a:pt x="1421330" y="1498887"/>
                  </a:cubicBezTo>
                  <a:cubicBezTo>
                    <a:pt x="1424596" y="1507750"/>
                    <a:pt x="1425995" y="1517547"/>
                    <a:pt x="1428328" y="1526877"/>
                  </a:cubicBezTo>
                  <a:cubicBezTo>
                    <a:pt x="1430660" y="1536207"/>
                    <a:pt x="1436258" y="1544604"/>
                    <a:pt x="1436725" y="1554401"/>
                  </a:cubicBezTo>
                  <a:cubicBezTo>
                    <a:pt x="1436725" y="1556267"/>
                    <a:pt x="1438124" y="1558133"/>
                    <a:pt x="1439057" y="1559533"/>
                  </a:cubicBezTo>
                  <a:cubicBezTo>
                    <a:pt x="1442323" y="1565131"/>
                    <a:pt x="1444655" y="1571195"/>
                    <a:pt x="1448388" y="1576327"/>
                  </a:cubicBezTo>
                  <a:cubicBezTo>
                    <a:pt x="1453053" y="1582858"/>
                    <a:pt x="1455385" y="1589855"/>
                    <a:pt x="1458184" y="1597320"/>
                  </a:cubicBezTo>
                  <a:cubicBezTo>
                    <a:pt x="1459584" y="1601052"/>
                    <a:pt x="1460983" y="1604317"/>
                    <a:pt x="1461916" y="1608049"/>
                  </a:cubicBezTo>
                  <a:cubicBezTo>
                    <a:pt x="1463782" y="1615513"/>
                    <a:pt x="1467048" y="1622511"/>
                    <a:pt x="1473112" y="1628109"/>
                  </a:cubicBezTo>
                  <a:cubicBezTo>
                    <a:pt x="1476378" y="1631375"/>
                    <a:pt x="1479177" y="1635107"/>
                    <a:pt x="1480576" y="1639305"/>
                  </a:cubicBezTo>
                  <a:cubicBezTo>
                    <a:pt x="1483842" y="1648169"/>
                    <a:pt x="1489440" y="1656566"/>
                    <a:pt x="1490373" y="1666363"/>
                  </a:cubicBezTo>
                  <a:cubicBezTo>
                    <a:pt x="1490840" y="1672427"/>
                    <a:pt x="1494105" y="1677092"/>
                    <a:pt x="1497371" y="1681757"/>
                  </a:cubicBezTo>
                  <a:cubicBezTo>
                    <a:pt x="1498770" y="1683623"/>
                    <a:pt x="1500636" y="1685489"/>
                    <a:pt x="1502969" y="1687355"/>
                  </a:cubicBezTo>
                  <a:cubicBezTo>
                    <a:pt x="1507634" y="1691088"/>
                    <a:pt x="1514631" y="1690154"/>
                    <a:pt x="1518364" y="1685489"/>
                  </a:cubicBezTo>
                  <a:cubicBezTo>
                    <a:pt x="1519296" y="1684090"/>
                    <a:pt x="1520229" y="1682224"/>
                    <a:pt x="1521162" y="1680358"/>
                  </a:cubicBezTo>
                  <a:cubicBezTo>
                    <a:pt x="1522562" y="1677559"/>
                    <a:pt x="1524894" y="1674760"/>
                    <a:pt x="1528160" y="1673827"/>
                  </a:cubicBezTo>
                  <a:cubicBezTo>
                    <a:pt x="1532359" y="1672427"/>
                    <a:pt x="1533758" y="1669162"/>
                    <a:pt x="1535158" y="1665430"/>
                  </a:cubicBezTo>
                  <a:cubicBezTo>
                    <a:pt x="1537024" y="1660298"/>
                    <a:pt x="1539823" y="1656566"/>
                    <a:pt x="1544488" y="1653767"/>
                  </a:cubicBezTo>
                  <a:cubicBezTo>
                    <a:pt x="1547753" y="1652367"/>
                    <a:pt x="1548687" y="1649102"/>
                    <a:pt x="1548220" y="1645370"/>
                  </a:cubicBezTo>
                  <a:cubicBezTo>
                    <a:pt x="1547753" y="1642104"/>
                    <a:pt x="1547287" y="1638839"/>
                    <a:pt x="1546820" y="1636040"/>
                  </a:cubicBezTo>
                  <a:cubicBezTo>
                    <a:pt x="1545887" y="1632308"/>
                    <a:pt x="1546354" y="1628576"/>
                    <a:pt x="1547753" y="1624843"/>
                  </a:cubicBezTo>
                  <a:cubicBezTo>
                    <a:pt x="1548687" y="1622511"/>
                    <a:pt x="1549619" y="1620178"/>
                    <a:pt x="1550552" y="1617846"/>
                  </a:cubicBezTo>
                  <a:cubicBezTo>
                    <a:pt x="1552885" y="1612248"/>
                    <a:pt x="1553352" y="1606650"/>
                    <a:pt x="1551019" y="1601052"/>
                  </a:cubicBezTo>
                  <a:cubicBezTo>
                    <a:pt x="1549619" y="1598253"/>
                    <a:pt x="1549619" y="1594987"/>
                    <a:pt x="1549153" y="1591721"/>
                  </a:cubicBezTo>
                  <a:cubicBezTo>
                    <a:pt x="1549153" y="1584724"/>
                    <a:pt x="1549153" y="1577726"/>
                    <a:pt x="1549153" y="1570729"/>
                  </a:cubicBezTo>
                  <a:cubicBezTo>
                    <a:pt x="1549153" y="1566530"/>
                    <a:pt x="1551485" y="1563731"/>
                    <a:pt x="1556151" y="1562798"/>
                  </a:cubicBezTo>
                  <a:cubicBezTo>
                    <a:pt x="1558017" y="1562332"/>
                    <a:pt x="1560349" y="1561865"/>
                    <a:pt x="1561282" y="1560932"/>
                  </a:cubicBezTo>
                  <a:cubicBezTo>
                    <a:pt x="1564548" y="1555801"/>
                    <a:pt x="1569679" y="1553468"/>
                    <a:pt x="1575277" y="1551602"/>
                  </a:cubicBezTo>
                  <a:cubicBezTo>
                    <a:pt x="1577610" y="1550669"/>
                    <a:pt x="1579476" y="1548336"/>
                    <a:pt x="1579942" y="1546004"/>
                  </a:cubicBezTo>
                  <a:cubicBezTo>
                    <a:pt x="1580875" y="1542738"/>
                    <a:pt x="1581342" y="1539473"/>
                    <a:pt x="1584607" y="1537607"/>
                  </a:cubicBezTo>
                  <a:cubicBezTo>
                    <a:pt x="1592538" y="1533408"/>
                    <a:pt x="1597670" y="1525478"/>
                    <a:pt x="1604667" y="1519879"/>
                  </a:cubicBezTo>
                  <a:cubicBezTo>
                    <a:pt x="1607933" y="1517547"/>
                    <a:pt x="1610265" y="1514748"/>
                    <a:pt x="1612131" y="1511016"/>
                  </a:cubicBezTo>
                  <a:cubicBezTo>
                    <a:pt x="1614464" y="1507284"/>
                    <a:pt x="1617729" y="1504018"/>
                    <a:pt x="1620528" y="1500286"/>
                  </a:cubicBezTo>
                  <a:cubicBezTo>
                    <a:pt x="1622395" y="1497487"/>
                    <a:pt x="1625193" y="1496088"/>
                    <a:pt x="1627993" y="1495155"/>
                  </a:cubicBezTo>
                  <a:cubicBezTo>
                    <a:pt x="1638722" y="1490490"/>
                    <a:pt x="1645720" y="1483025"/>
                    <a:pt x="1646186" y="1470430"/>
                  </a:cubicBezTo>
                  <a:cubicBezTo>
                    <a:pt x="1646186" y="1467164"/>
                    <a:pt x="1648986" y="1464832"/>
                    <a:pt x="1651784" y="1462966"/>
                  </a:cubicBezTo>
                  <a:cubicBezTo>
                    <a:pt x="1656450" y="1460167"/>
                    <a:pt x="1661581" y="1459700"/>
                    <a:pt x="1666713" y="1460167"/>
                  </a:cubicBezTo>
                  <a:cubicBezTo>
                    <a:pt x="1678375" y="1460633"/>
                    <a:pt x="1689571" y="1458301"/>
                    <a:pt x="1699368" y="1451303"/>
                  </a:cubicBezTo>
                  <a:cubicBezTo>
                    <a:pt x="1703567" y="1448504"/>
                    <a:pt x="1709165" y="1448970"/>
                    <a:pt x="1712897" y="1444772"/>
                  </a:cubicBezTo>
                  <a:cubicBezTo>
                    <a:pt x="1712897" y="1444772"/>
                    <a:pt x="1715696" y="1445705"/>
                    <a:pt x="1715696" y="1446638"/>
                  </a:cubicBezTo>
                  <a:cubicBezTo>
                    <a:pt x="1717095" y="1450370"/>
                    <a:pt x="1718028" y="1453636"/>
                    <a:pt x="1719428" y="1457368"/>
                  </a:cubicBezTo>
                  <a:cubicBezTo>
                    <a:pt x="1723160" y="1469963"/>
                    <a:pt x="1730158" y="1480693"/>
                    <a:pt x="1742753" y="1486757"/>
                  </a:cubicBezTo>
                  <a:cubicBezTo>
                    <a:pt x="1744619" y="1487690"/>
                    <a:pt x="1746019" y="1488157"/>
                    <a:pt x="1747885" y="1489090"/>
                  </a:cubicBezTo>
                  <a:cubicBezTo>
                    <a:pt x="1750684" y="1490490"/>
                    <a:pt x="1751150" y="1492822"/>
                    <a:pt x="1750217" y="1497021"/>
                  </a:cubicBezTo>
                  <a:cubicBezTo>
                    <a:pt x="1748818" y="1503085"/>
                    <a:pt x="1749751" y="1504951"/>
                    <a:pt x="1755349" y="1507284"/>
                  </a:cubicBezTo>
                  <a:cubicBezTo>
                    <a:pt x="1759081" y="1508683"/>
                    <a:pt x="1761880" y="1511016"/>
                    <a:pt x="1763746" y="1514748"/>
                  </a:cubicBezTo>
                  <a:cubicBezTo>
                    <a:pt x="1764212" y="1515214"/>
                    <a:pt x="1764212" y="1515681"/>
                    <a:pt x="1764679" y="1516614"/>
                  </a:cubicBezTo>
                  <a:cubicBezTo>
                    <a:pt x="1768878" y="1525011"/>
                    <a:pt x="1770744" y="1533408"/>
                    <a:pt x="1767945" y="1542272"/>
                  </a:cubicBezTo>
                  <a:cubicBezTo>
                    <a:pt x="1767012" y="1545071"/>
                    <a:pt x="1767478" y="1548803"/>
                    <a:pt x="1767478" y="1551602"/>
                  </a:cubicBezTo>
                  <a:cubicBezTo>
                    <a:pt x="1767478" y="1554401"/>
                    <a:pt x="1771677" y="1558133"/>
                    <a:pt x="1774009" y="1558133"/>
                  </a:cubicBezTo>
                  <a:cubicBezTo>
                    <a:pt x="1781007" y="1557667"/>
                    <a:pt x="1788005" y="1557667"/>
                    <a:pt x="1794069" y="1553001"/>
                  </a:cubicBezTo>
                  <a:cubicBezTo>
                    <a:pt x="1797335" y="1553935"/>
                    <a:pt x="1802466" y="1550669"/>
                    <a:pt x="1807131" y="1547403"/>
                  </a:cubicBezTo>
                  <a:close/>
                  <a:moveTo>
                    <a:pt x="2139751" y="1270298"/>
                  </a:moveTo>
                  <a:cubicBezTo>
                    <a:pt x="2140217" y="1270298"/>
                    <a:pt x="2140684" y="1271231"/>
                    <a:pt x="2140684" y="1271698"/>
                  </a:cubicBezTo>
                  <a:cubicBezTo>
                    <a:pt x="2140684" y="1272631"/>
                    <a:pt x="2140684" y="1273564"/>
                    <a:pt x="2140684" y="1274497"/>
                  </a:cubicBezTo>
                  <a:cubicBezTo>
                    <a:pt x="2140684" y="1274497"/>
                    <a:pt x="2141150" y="1274497"/>
                    <a:pt x="2141150" y="1274497"/>
                  </a:cubicBezTo>
                  <a:lnTo>
                    <a:pt x="2141617" y="1275430"/>
                  </a:lnTo>
                  <a:lnTo>
                    <a:pt x="2140684" y="1274963"/>
                  </a:lnTo>
                  <a:cubicBezTo>
                    <a:pt x="2140684" y="1274963"/>
                    <a:pt x="2140684" y="1274497"/>
                    <a:pt x="2140684" y="1274497"/>
                  </a:cubicBezTo>
                  <a:cubicBezTo>
                    <a:pt x="2139751" y="1274030"/>
                    <a:pt x="2138818" y="1273564"/>
                    <a:pt x="2138351" y="1273097"/>
                  </a:cubicBezTo>
                  <a:cubicBezTo>
                    <a:pt x="2137418" y="1271698"/>
                    <a:pt x="2138351" y="1270765"/>
                    <a:pt x="2139751" y="1270298"/>
                  </a:cubicBezTo>
                  <a:close/>
                  <a:moveTo>
                    <a:pt x="2106629" y="1229712"/>
                  </a:moveTo>
                  <a:cubicBezTo>
                    <a:pt x="2107095" y="1229712"/>
                    <a:pt x="2107562" y="1230179"/>
                    <a:pt x="2107562" y="1230645"/>
                  </a:cubicBezTo>
                  <a:cubicBezTo>
                    <a:pt x="2107095" y="1231112"/>
                    <a:pt x="2106629" y="1231112"/>
                    <a:pt x="2106162" y="1231578"/>
                  </a:cubicBezTo>
                  <a:cubicBezTo>
                    <a:pt x="2105696" y="1231578"/>
                    <a:pt x="2104763" y="1231578"/>
                    <a:pt x="2104763" y="1231112"/>
                  </a:cubicBezTo>
                  <a:cubicBezTo>
                    <a:pt x="2104763" y="1230179"/>
                    <a:pt x="2105229" y="1229246"/>
                    <a:pt x="2106629" y="1229712"/>
                  </a:cubicBezTo>
                  <a:close/>
                  <a:moveTo>
                    <a:pt x="2087968" y="1315549"/>
                  </a:moveTo>
                  <a:cubicBezTo>
                    <a:pt x="2088435" y="1316016"/>
                    <a:pt x="2088901" y="1316016"/>
                    <a:pt x="2089368" y="1316482"/>
                  </a:cubicBezTo>
                  <a:cubicBezTo>
                    <a:pt x="2089835" y="1317415"/>
                    <a:pt x="2089835" y="1318815"/>
                    <a:pt x="2089835" y="1319748"/>
                  </a:cubicBezTo>
                  <a:cubicBezTo>
                    <a:pt x="2089835" y="1320215"/>
                    <a:pt x="2089368" y="1320215"/>
                    <a:pt x="2088901" y="1320681"/>
                  </a:cubicBezTo>
                  <a:cubicBezTo>
                    <a:pt x="2088435" y="1319281"/>
                    <a:pt x="2087502" y="1317415"/>
                    <a:pt x="2087035" y="1316016"/>
                  </a:cubicBezTo>
                  <a:cubicBezTo>
                    <a:pt x="2086569" y="1316016"/>
                    <a:pt x="2087502" y="1315549"/>
                    <a:pt x="2087968" y="1315549"/>
                  </a:cubicBezTo>
                  <a:close/>
                  <a:moveTo>
                    <a:pt x="2254978" y="946542"/>
                  </a:moveTo>
                  <a:cubicBezTo>
                    <a:pt x="2256377" y="946542"/>
                    <a:pt x="2258710" y="947942"/>
                    <a:pt x="2259177" y="949342"/>
                  </a:cubicBezTo>
                  <a:cubicBezTo>
                    <a:pt x="2259643" y="951208"/>
                    <a:pt x="2259643" y="953074"/>
                    <a:pt x="2260110" y="954940"/>
                  </a:cubicBezTo>
                  <a:cubicBezTo>
                    <a:pt x="2259643" y="956806"/>
                    <a:pt x="2259177" y="958672"/>
                    <a:pt x="2258243" y="960071"/>
                  </a:cubicBezTo>
                  <a:cubicBezTo>
                    <a:pt x="2257777" y="960538"/>
                    <a:pt x="2255445" y="960538"/>
                    <a:pt x="2255445" y="960071"/>
                  </a:cubicBezTo>
                  <a:cubicBezTo>
                    <a:pt x="2254045" y="957272"/>
                    <a:pt x="2252645" y="954473"/>
                    <a:pt x="2251712" y="951674"/>
                  </a:cubicBezTo>
                  <a:cubicBezTo>
                    <a:pt x="2250313" y="949808"/>
                    <a:pt x="2252645" y="946542"/>
                    <a:pt x="2254978" y="946542"/>
                  </a:cubicBezTo>
                  <a:close/>
                  <a:moveTo>
                    <a:pt x="2596461" y="226722"/>
                  </a:moveTo>
                  <a:cubicBezTo>
                    <a:pt x="2598794" y="226256"/>
                    <a:pt x="2601126" y="225323"/>
                    <a:pt x="2603459" y="224856"/>
                  </a:cubicBezTo>
                  <a:cubicBezTo>
                    <a:pt x="2603925" y="224856"/>
                    <a:pt x="2604858" y="225323"/>
                    <a:pt x="2604858" y="225789"/>
                  </a:cubicBezTo>
                  <a:cubicBezTo>
                    <a:pt x="2605325" y="226256"/>
                    <a:pt x="2604858" y="226722"/>
                    <a:pt x="2604858" y="228122"/>
                  </a:cubicBezTo>
                  <a:cubicBezTo>
                    <a:pt x="2602992" y="229055"/>
                    <a:pt x="2601126" y="230454"/>
                    <a:pt x="2599260" y="231854"/>
                  </a:cubicBezTo>
                  <a:cubicBezTo>
                    <a:pt x="2597860" y="232787"/>
                    <a:pt x="2595995" y="231387"/>
                    <a:pt x="2595062" y="229521"/>
                  </a:cubicBezTo>
                  <a:cubicBezTo>
                    <a:pt x="2594595" y="227655"/>
                    <a:pt x="2595062" y="226722"/>
                    <a:pt x="2596461" y="226722"/>
                  </a:cubicBezTo>
                  <a:close/>
                  <a:moveTo>
                    <a:pt x="2272239" y="113828"/>
                  </a:moveTo>
                  <a:cubicBezTo>
                    <a:pt x="2272705" y="113828"/>
                    <a:pt x="2272705" y="113828"/>
                    <a:pt x="2272239" y="113828"/>
                  </a:cubicBezTo>
                  <a:cubicBezTo>
                    <a:pt x="2274105" y="114294"/>
                    <a:pt x="2275504" y="113828"/>
                    <a:pt x="2275971" y="116160"/>
                  </a:cubicBezTo>
                  <a:cubicBezTo>
                    <a:pt x="2275971" y="116160"/>
                    <a:pt x="2274571" y="117093"/>
                    <a:pt x="2274571" y="116627"/>
                  </a:cubicBezTo>
                  <a:cubicBezTo>
                    <a:pt x="2274105" y="115694"/>
                    <a:pt x="2273172" y="114761"/>
                    <a:pt x="2272239" y="113828"/>
                  </a:cubicBezTo>
                  <a:cubicBezTo>
                    <a:pt x="2272239" y="114294"/>
                    <a:pt x="2272239" y="114294"/>
                    <a:pt x="2271772" y="114294"/>
                  </a:cubicBezTo>
                  <a:cubicBezTo>
                    <a:pt x="2271306" y="113828"/>
                    <a:pt x="2271306" y="113828"/>
                    <a:pt x="2270839" y="113361"/>
                  </a:cubicBezTo>
                  <a:cubicBezTo>
                    <a:pt x="2271772" y="113361"/>
                    <a:pt x="2272239" y="113361"/>
                    <a:pt x="2272239" y="113828"/>
                  </a:cubicBezTo>
                  <a:close/>
                  <a:moveTo>
                    <a:pt x="2098232" y="718887"/>
                  </a:moveTo>
                  <a:cubicBezTo>
                    <a:pt x="2098698" y="718887"/>
                    <a:pt x="2099165" y="718887"/>
                    <a:pt x="2099631" y="718887"/>
                  </a:cubicBezTo>
                  <a:cubicBezTo>
                    <a:pt x="2100098" y="718421"/>
                    <a:pt x="2100564" y="717954"/>
                    <a:pt x="2101497" y="717488"/>
                  </a:cubicBezTo>
                  <a:cubicBezTo>
                    <a:pt x="2101497" y="717954"/>
                    <a:pt x="2101497" y="717954"/>
                    <a:pt x="2101964" y="718421"/>
                  </a:cubicBezTo>
                  <a:cubicBezTo>
                    <a:pt x="2101497" y="718421"/>
                    <a:pt x="2100564" y="718421"/>
                    <a:pt x="2100098" y="718887"/>
                  </a:cubicBezTo>
                  <a:cubicBezTo>
                    <a:pt x="2099631" y="718887"/>
                    <a:pt x="2099165" y="718887"/>
                    <a:pt x="2098232" y="718887"/>
                  </a:cubicBezTo>
                  <a:lnTo>
                    <a:pt x="2097765" y="719820"/>
                  </a:lnTo>
                  <a:lnTo>
                    <a:pt x="2098232" y="718887"/>
                  </a:lnTo>
                  <a:close/>
                  <a:moveTo>
                    <a:pt x="2020791" y="1320681"/>
                  </a:moveTo>
                  <a:cubicBezTo>
                    <a:pt x="2020791" y="1321147"/>
                    <a:pt x="2021258" y="1321147"/>
                    <a:pt x="2021258" y="1321614"/>
                  </a:cubicBezTo>
                  <a:cubicBezTo>
                    <a:pt x="2021258" y="1321614"/>
                    <a:pt x="2021258" y="1321614"/>
                    <a:pt x="2021724" y="1322081"/>
                  </a:cubicBezTo>
                  <a:cubicBezTo>
                    <a:pt x="2024524" y="1321147"/>
                    <a:pt x="2027322" y="1321614"/>
                    <a:pt x="2029655" y="1319281"/>
                  </a:cubicBezTo>
                  <a:cubicBezTo>
                    <a:pt x="2030588" y="1318349"/>
                    <a:pt x="2031521" y="1318815"/>
                    <a:pt x="2031521" y="1320215"/>
                  </a:cubicBezTo>
                  <a:cubicBezTo>
                    <a:pt x="2031521" y="1321147"/>
                    <a:pt x="2030588" y="1323014"/>
                    <a:pt x="2030121" y="1323014"/>
                  </a:cubicBezTo>
                  <a:cubicBezTo>
                    <a:pt x="2027322" y="1323947"/>
                    <a:pt x="2024524" y="1323947"/>
                    <a:pt x="2022191" y="1321614"/>
                  </a:cubicBezTo>
                  <a:cubicBezTo>
                    <a:pt x="2021724" y="1321614"/>
                    <a:pt x="2021724" y="1321614"/>
                    <a:pt x="2021258" y="1321614"/>
                  </a:cubicBezTo>
                  <a:cubicBezTo>
                    <a:pt x="2020791" y="1321614"/>
                    <a:pt x="2020791" y="1321147"/>
                    <a:pt x="2020791" y="1320681"/>
                  </a:cubicBezTo>
                  <a:close/>
                  <a:moveTo>
                    <a:pt x="2013327" y="79773"/>
                  </a:moveTo>
                  <a:lnTo>
                    <a:pt x="2012861" y="78373"/>
                  </a:lnTo>
                  <a:lnTo>
                    <a:pt x="2013794" y="79306"/>
                  </a:lnTo>
                  <a:cubicBezTo>
                    <a:pt x="2013794" y="79306"/>
                    <a:pt x="2013794" y="79773"/>
                    <a:pt x="2013327" y="79773"/>
                  </a:cubicBezTo>
                  <a:cubicBezTo>
                    <a:pt x="2017059" y="80706"/>
                    <a:pt x="2018459" y="83038"/>
                    <a:pt x="2017992" y="86304"/>
                  </a:cubicBezTo>
                  <a:cubicBezTo>
                    <a:pt x="2017526" y="88636"/>
                    <a:pt x="2016126" y="90502"/>
                    <a:pt x="2015193" y="92835"/>
                  </a:cubicBezTo>
                  <a:cubicBezTo>
                    <a:pt x="2015193" y="93301"/>
                    <a:pt x="2013794" y="93301"/>
                    <a:pt x="2013327" y="92835"/>
                  </a:cubicBezTo>
                  <a:cubicBezTo>
                    <a:pt x="2012861" y="92835"/>
                    <a:pt x="2012394" y="91902"/>
                    <a:pt x="2012394" y="91435"/>
                  </a:cubicBezTo>
                  <a:cubicBezTo>
                    <a:pt x="2012861" y="87703"/>
                    <a:pt x="2013327" y="83971"/>
                    <a:pt x="2013327" y="79773"/>
                  </a:cubicBezTo>
                  <a:cubicBezTo>
                    <a:pt x="2013794" y="79773"/>
                    <a:pt x="2013794" y="79773"/>
                    <a:pt x="2013327" y="79773"/>
                  </a:cubicBezTo>
                  <a:close/>
                  <a:moveTo>
                    <a:pt x="1996533" y="880765"/>
                  </a:moveTo>
                  <a:cubicBezTo>
                    <a:pt x="1996066" y="880765"/>
                    <a:pt x="1995133" y="880299"/>
                    <a:pt x="1995133" y="880299"/>
                  </a:cubicBezTo>
                  <a:cubicBezTo>
                    <a:pt x="1995133" y="879366"/>
                    <a:pt x="1995600" y="878432"/>
                    <a:pt x="1996066" y="877033"/>
                  </a:cubicBezTo>
                  <a:cubicBezTo>
                    <a:pt x="1996533" y="877033"/>
                    <a:pt x="1997466" y="877499"/>
                    <a:pt x="1997466" y="877499"/>
                  </a:cubicBezTo>
                  <a:cubicBezTo>
                    <a:pt x="1997000" y="878899"/>
                    <a:pt x="1996533" y="879832"/>
                    <a:pt x="1996533" y="880765"/>
                  </a:cubicBezTo>
                  <a:close/>
                  <a:moveTo>
                    <a:pt x="1997466" y="69043"/>
                  </a:moveTo>
                  <a:cubicBezTo>
                    <a:pt x="1998399" y="69043"/>
                    <a:pt x="1999798" y="69510"/>
                    <a:pt x="2000732" y="69976"/>
                  </a:cubicBezTo>
                  <a:cubicBezTo>
                    <a:pt x="2000265" y="70443"/>
                    <a:pt x="2000265" y="70909"/>
                    <a:pt x="1999798" y="71376"/>
                  </a:cubicBezTo>
                  <a:cubicBezTo>
                    <a:pt x="1998399" y="72775"/>
                    <a:pt x="1997466" y="74175"/>
                    <a:pt x="1996066" y="75108"/>
                  </a:cubicBezTo>
                  <a:cubicBezTo>
                    <a:pt x="1995600" y="75574"/>
                    <a:pt x="1995133" y="75574"/>
                    <a:pt x="1994201" y="75574"/>
                  </a:cubicBezTo>
                  <a:cubicBezTo>
                    <a:pt x="1992801" y="75574"/>
                    <a:pt x="1991868" y="75108"/>
                    <a:pt x="1991868" y="73708"/>
                  </a:cubicBezTo>
                  <a:cubicBezTo>
                    <a:pt x="1991401" y="70443"/>
                    <a:pt x="1992801" y="69043"/>
                    <a:pt x="1997466" y="69043"/>
                  </a:cubicBezTo>
                  <a:close/>
                  <a:moveTo>
                    <a:pt x="1933555" y="137620"/>
                  </a:moveTo>
                  <a:cubicBezTo>
                    <a:pt x="1935887" y="137620"/>
                    <a:pt x="1938220" y="138086"/>
                    <a:pt x="1940552" y="139019"/>
                  </a:cubicBezTo>
                  <a:cubicBezTo>
                    <a:pt x="1941019" y="139019"/>
                    <a:pt x="1941019" y="139952"/>
                    <a:pt x="1941485" y="140419"/>
                  </a:cubicBezTo>
                  <a:cubicBezTo>
                    <a:pt x="1941019" y="141352"/>
                    <a:pt x="1940552" y="142751"/>
                    <a:pt x="1939619" y="143218"/>
                  </a:cubicBezTo>
                  <a:cubicBezTo>
                    <a:pt x="1936820" y="144617"/>
                    <a:pt x="1933555" y="143218"/>
                    <a:pt x="1932155" y="140419"/>
                  </a:cubicBezTo>
                  <a:cubicBezTo>
                    <a:pt x="1931222" y="138553"/>
                    <a:pt x="1932155" y="137153"/>
                    <a:pt x="1933555" y="137620"/>
                  </a:cubicBezTo>
                  <a:close/>
                  <a:moveTo>
                    <a:pt x="1927957" y="1610382"/>
                  </a:moveTo>
                  <a:cubicBezTo>
                    <a:pt x="1928423" y="1610848"/>
                    <a:pt x="1928423" y="1611315"/>
                    <a:pt x="1928890" y="1611781"/>
                  </a:cubicBezTo>
                  <a:cubicBezTo>
                    <a:pt x="1927957" y="1612714"/>
                    <a:pt x="1927024" y="1612248"/>
                    <a:pt x="1927024" y="1610848"/>
                  </a:cubicBezTo>
                  <a:cubicBezTo>
                    <a:pt x="1927024" y="1610848"/>
                    <a:pt x="1927490" y="1610848"/>
                    <a:pt x="1927957" y="1610382"/>
                  </a:cubicBezTo>
                  <a:close/>
                  <a:moveTo>
                    <a:pt x="1531426" y="55514"/>
                  </a:moveTo>
                  <a:cubicBezTo>
                    <a:pt x="1531892" y="55981"/>
                    <a:pt x="1531892" y="55981"/>
                    <a:pt x="1532359" y="56447"/>
                  </a:cubicBezTo>
                  <a:cubicBezTo>
                    <a:pt x="1531892" y="56447"/>
                    <a:pt x="1531426" y="55981"/>
                    <a:pt x="1530959" y="55981"/>
                  </a:cubicBezTo>
                  <a:lnTo>
                    <a:pt x="1530026" y="54581"/>
                  </a:lnTo>
                  <a:lnTo>
                    <a:pt x="1531426" y="55514"/>
                  </a:lnTo>
                  <a:close/>
                  <a:moveTo>
                    <a:pt x="404345" y="636782"/>
                  </a:moveTo>
                  <a:lnTo>
                    <a:pt x="404345" y="635849"/>
                  </a:lnTo>
                  <a:lnTo>
                    <a:pt x="405278" y="636315"/>
                  </a:lnTo>
                  <a:lnTo>
                    <a:pt x="404345" y="636782"/>
                  </a:lnTo>
                  <a:close/>
                  <a:moveTo>
                    <a:pt x="454728" y="754342"/>
                  </a:moveTo>
                  <a:cubicBezTo>
                    <a:pt x="454261" y="757607"/>
                    <a:pt x="452395" y="760406"/>
                    <a:pt x="449130" y="760873"/>
                  </a:cubicBezTo>
                  <a:cubicBezTo>
                    <a:pt x="446330" y="761339"/>
                    <a:pt x="443065" y="761339"/>
                    <a:pt x="440266" y="761339"/>
                  </a:cubicBezTo>
                  <a:cubicBezTo>
                    <a:pt x="440266" y="761339"/>
                    <a:pt x="440266" y="761806"/>
                    <a:pt x="440266" y="761806"/>
                  </a:cubicBezTo>
                  <a:cubicBezTo>
                    <a:pt x="440266" y="762272"/>
                    <a:pt x="439799" y="762272"/>
                    <a:pt x="439799" y="762739"/>
                  </a:cubicBezTo>
                  <a:cubicBezTo>
                    <a:pt x="439799" y="762272"/>
                    <a:pt x="439799" y="761806"/>
                    <a:pt x="439799" y="761339"/>
                  </a:cubicBezTo>
                  <a:cubicBezTo>
                    <a:pt x="439799" y="761339"/>
                    <a:pt x="440266" y="761339"/>
                    <a:pt x="440266" y="761339"/>
                  </a:cubicBezTo>
                  <a:cubicBezTo>
                    <a:pt x="439799" y="757141"/>
                    <a:pt x="440266" y="752942"/>
                    <a:pt x="445398" y="751076"/>
                  </a:cubicBezTo>
                  <a:cubicBezTo>
                    <a:pt x="446797" y="750610"/>
                    <a:pt x="447263" y="747811"/>
                    <a:pt x="448197" y="746411"/>
                  </a:cubicBezTo>
                  <a:cubicBezTo>
                    <a:pt x="449596" y="744079"/>
                    <a:pt x="451462" y="743145"/>
                    <a:pt x="452395" y="744079"/>
                  </a:cubicBezTo>
                  <a:cubicBezTo>
                    <a:pt x="453328" y="745478"/>
                    <a:pt x="454261" y="746878"/>
                    <a:pt x="454728" y="748744"/>
                  </a:cubicBezTo>
                  <a:cubicBezTo>
                    <a:pt x="455194" y="750610"/>
                    <a:pt x="454728" y="752476"/>
                    <a:pt x="454728" y="754342"/>
                  </a:cubicBezTo>
                  <a:close/>
                  <a:moveTo>
                    <a:pt x="466857" y="764605"/>
                  </a:moveTo>
                  <a:cubicBezTo>
                    <a:pt x="466857" y="765071"/>
                    <a:pt x="466857" y="765071"/>
                    <a:pt x="466857" y="765538"/>
                  </a:cubicBezTo>
                  <a:cubicBezTo>
                    <a:pt x="466390" y="766004"/>
                    <a:pt x="466390" y="766471"/>
                    <a:pt x="465924" y="766937"/>
                  </a:cubicBezTo>
                  <a:cubicBezTo>
                    <a:pt x="465924" y="767404"/>
                    <a:pt x="465457" y="767870"/>
                    <a:pt x="465457" y="768337"/>
                  </a:cubicBezTo>
                  <a:cubicBezTo>
                    <a:pt x="465924" y="767404"/>
                    <a:pt x="465924" y="766471"/>
                    <a:pt x="466390" y="765071"/>
                  </a:cubicBezTo>
                  <a:cubicBezTo>
                    <a:pt x="466857" y="765071"/>
                    <a:pt x="466857" y="764605"/>
                    <a:pt x="466857" y="764605"/>
                  </a:cubicBezTo>
                  <a:cubicBezTo>
                    <a:pt x="466857" y="763205"/>
                    <a:pt x="466857" y="762272"/>
                    <a:pt x="468256" y="761339"/>
                  </a:cubicBezTo>
                  <a:cubicBezTo>
                    <a:pt x="468256" y="761806"/>
                    <a:pt x="468723" y="762272"/>
                    <a:pt x="468723" y="762739"/>
                  </a:cubicBezTo>
                  <a:cubicBezTo>
                    <a:pt x="468256" y="763205"/>
                    <a:pt x="467323" y="764138"/>
                    <a:pt x="466857" y="764605"/>
                  </a:cubicBezTo>
                  <a:close/>
                  <a:moveTo>
                    <a:pt x="498113" y="736148"/>
                  </a:moveTo>
                  <a:cubicBezTo>
                    <a:pt x="498579" y="735681"/>
                    <a:pt x="499512" y="735681"/>
                    <a:pt x="499979" y="735681"/>
                  </a:cubicBezTo>
                  <a:cubicBezTo>
                    <a:pt x="501378" y="735681"/>
                    <a:pt x="502311" y="736148"/>
                    <a:pt x="503244" y="736614"/>
                  </a:cubicBezTo>
                  <a:cubicBezTo>
                    <a:pt x="503244" y="737081"/>
                    <a:pt x="503244" y="738014"/>
                    <a:pt x="502778" y="738014"/>
                  </a:cubicBezTo>
                  <a:cubicBezTo>
                    <a:pt x="501845" y="738014"/>
                    <a:pt x="500445" y="738480"/>
                    <a:pt x="499512" y="738014"/>
                  </a:cubicBezTo>
                  <a:cubicBezTo>
                    <a:pt x="498113" y="738014"/>
                    <a:pt x="497646" y="737081"/>
                    <a:pt x="498113" y="736148"/>
                  </a:cubicBezTo>
                  <a:close/>
                  <a:moveTo>
                    <a:pt x="528436" y="446914"/>
                  </a:moveTo>
                  <a:cubicBezTo>
                    <a:pt x="527969" y="447847"/>
                    <a:pt x="526570" y="447847"/>
                    <a:pt x="525170" y="448313"/>
                  </a:cubicBezTo>
                  <a:cubicBezTo>
                    <a:pt x="524704" y="448313"/>
                    <a:pt x="523771" y="448313"/>
                    <a:pt x="523304" y="447847"/>
                  </a:cubicBezTo>
                  <a:cubicBezTo>
                    <a:pt x="522838" y="446914"/>
                    <a:pt x="521905" y="445514"/>
                    <a:pt x="521905" y="445048"/>
                  </a:cubicBezTo>
                  <a:cubicBezTo>
                    <a:pt x="521905" y="444581"/>
                    <a:pt x="523771" y="443648"/>
                    <a:pt x="524704" y="443648"/>
                  </a:cubicBezTo>
                  <a:cubicBezTo>
                    <a:pt x="527036" y="443648"/>
                    <a:pt x="528902" y="445981"/>
                    <a:pt x="528436" y="446914"/>
                  </a:cubicBezTo>
                  <a:close/>
                  <a:moveTo>
                    <a:pt x="548029" y="434784"/>
                  </a:moveTo>
                  <a:cubicBezTo>
                    <a:pt x="548029" y="434784"/>
                    <a:pt x="547562" y="434784"/>
                    <a:pt x="548029" y="434784"/>
                  </a:cubicBezTo>
                  <a:cubicBezTo>
                    <a:pt x="547096" y="436184"/>
                    <a:pt x="547562" y="437583"/>
                    <a:pt x="545230" y="437583"/>
                  </a:cubicBezTo>
                  <a:cubicBezTo>
                    <a:pt x="545230" y="437583"/>
                    <a:pt x="544764" y="436184"/>
                    <a:pt x="544764" y="436184"/>
                  </a:cubicBezTo>
                  <a:cubicBezTo>
                    <a:pt x="546163" y="435717"/>
                    <a:pt x="546629" y="435251"/>
                    <a:pt x="548029" y="434784"/>
                  </a:cubicBezTo>
                  <a:cubicBezTo>
                    <a:pt x="547562" y="434784"/>
                    <a:pt x="547562" y="434784"/>
                    <a:pt x="548029" y="434784"/>
                  </a:cubicBezTo>
                  <a:lnTo>
                    <a:pt x="548496" y="433385"/>
                  </a:lnTo>
                  <a:lnTo>
                    <a:pt x="548029" y="434784"/>
                  </a:lnTo>
                  <a:close/>
                  <a:moveTo>
                    <a:pt x="575087" y="425921"/>
                  </a:moveTo>
                  <a:cubicBezTo>
                    <a:pt x="575087" y="425921"/>
                    <a:pt x="574620" y="426387"/>
                    <a:pt x="574620" y="426387"/>
                  </a:cubicBezTo>
                  <a:cubicBezTo>
                    <a:pt x="574153" y="426854"/>
                    <a:pt x="574153" y="427320"/>
                    <a:pt x="574153" y="427320"/>
                  </a:cubicBezTo>
                  <a:cubicBezTo>
                    <a:pt x="574153" y="429653"/>
                    <a:pt x="574153" y="432452"/>
                    <a:pt x="574153" y="434784"/>
                  </a:cubicBezTo>
                  <a:cubicBezTo>
                    <a:pt x="574153" y="435251"/>
                    <a:pt x="573687" y="435717"/>
                    <a:pt x="573220" y="436184"/>
                  </a:cubicBezTo>
                  <a:cubicBezTo>
                    <a:pt x="572754" y="435717"/>
                    <a:pt x="572287" y="435251"/>
                    <a:pt x="572287" y="434784"/>
                  </a:cubicBezTo>
                  <a:cubicBezTo>
                    <a:pt x="572287" y="431985"/>
                    <a:pt x="572754" y="429653"/>
                    <a:pt x="574153" y="427320"/>
                  </a:cubicBezTo>
                  <a:cubicBezTo>
                    <a:pt x="574153" y="426854"/>
                    <a:pt x="574153" y="426387"/>
                    <a:pt x="574153" y="425454"/>
                  </a:cubicBezTo>
                  <a:cubicBezTo>
                    <a:pt x="574620" y="425921"/>
                    <a:pt x="574620" y="425921"/>
                    <a:pt x="575087" y="425921"/>
                  </a:cubicBezTo>
                  <a:cubicBezTo>
                    <a:pt x="575087" y="425454"/>
                    <a:pt x="575553" y="425454"/>
                    <a:pt x="575553" y="424988"/>
                  </a:cubicBezTo>
                  <a:cubicBezTo>
                    <a:pt x="576486" y="425454"/>
                    <a:pt x="576020" y="425454"/>
                    <a:pt x="575087" y="425921"/>
                  </a:cubicBezTo>
                  <a:close/>
                  <a:moveTo>
                    <a:pt x="607275" y="677368"/>
                  </a:moveTo>
                  <a:lnTo>
                    <a:pt x="608208" y="675968"/>
                  </a:lnTo>
                  <a:lnTo>
                    <a:pt x="608675" y="677834"/>
                  </a:lnTo>
                  <a:lnTo>
                    <a:pt x="607275" y="677368"/>
                  </a:lnTo>
                  <a:close/>
                  <a:moveTo>
                    <a:pt x="610075" y="473505"/>
                  </a:moveTo>
                  <a:cubicBezTo>
                    <a:pt x="610541" y="472105"/>
                    <a:pt x="611940" y="470705"/>
                    <a:pt x="613340" y="469306"/>
                  </a:cubicBezTo>
                  <a:cubicBezTo>
                    <a:pt x="613340" y="469306"/>
                    <a:pt x="613340" y="468839"/>
                    <a:pt x="612873" y="468839"/>
                  </a:cubicBezTo>
                  <a:lnTo>
                    <a:pt x="614273" y="467906"/>
                  </a:lnTo>
                  <a:lnTo>
                    <a:pt x="613340" y="469306"/>
                  </a:lnTo>
                  <a:cubicBezTo>
                    <a:pt x="613340" y="469306"/>
                    <a:pt x="613340" y="469306"/>
                    <a:pt x="613340" y="469306"/>
                  </a:cubicBezTo>
                  <a:cubicBezTo>
                    <a:pt x="613807" y="470705"/>
                    <a:pt x="614740" y="472105"/>
                    <a:pt x="614740" y="473971"/>
                  </a:cubicBezTo>
                  <a:cubicBezTo>
                    <a:pt x="614740" y="474904"/>
                    <a:pt x="613340" y="475837"/>
                    <a:pt x="612407" y="476770"/>
                  </a:cubicBezTo>
                  <a:cubicBezTo>
                    <a:pt x="611940" y="477237"/>
                    <a:pt x="611008" y="477237"/>
                    <a:pt x="611008" y="476770"/>
                  </a:cubicBezTo>
                  <a:cubicBezTo>
                    <a:pt x="610541" y="475837"/>
                    <a:pt x="609608" y="474438"/>
                    <a:pt x="610075" y="473505"/>
                  </a:cubicBezTo>
                  <a:close/>
                  <a:moveTo>
                    <a:pt x="617072" y="649378"/>
                  </a:moveTo>
                  <a:cubicBezTo>
                    <a:pt x="616605" y="649378"/>
                    <a:pt x="616139" y="648911"/>
                    <a:pt x="615673" y="648911"/>
                  </a:cubicBezTo>
                  <a:cubicBezTo>
                    <a:pt x="613807" y="648445"/>
                    <a:pt x="611940" y="648911"/>
                    <a:pt x="611474" y="646112"/>
                  </a:cubicBezTo>
                  <a:cubicBezTo>
                    <a:pt x="611474" y="646112"/>
                    <a:pt x="612407" y="645179"/>
                    <a:pt x="612873" y="645646"/>
                  </a:cubicBezTo>
                  <a:cubicBezTo>
                    <a:pt x="613807" y="646112"/>
                    <a:pt x="615206" y="646579"/>
                    <a:pt x="616139" y="647045"/>
                  </a:cubicBezTo>
                  <a:cubicBezTo>
                    <a:pt x="616605" y="647512"/>
                    <a:pt x="617539" y="647512"/>
                    <a:pt x="618005" y="647978"/>
                  </a:cubicBezTo>
                  <a:cubicBezTo>
                    <a:pt x="618472" y="648445"/>
                    <a:pt x="618472" y="648911"/>
                    <a:pt x="618938" y="649378"/>
                  </a:cubicBezTo>
                  <a:cubicBezTo>
                    <a:pt x="618472" y="649378"/>
                    <a:pt x="617539" y="649844"/>
                    <a:pt x="617072" y="649378"/>
                  </a:cubicBezTo>
                  <a:close/>
                  <a:moveTo>
                    <a:pt x="626869" y="607858"/>
                  </a:moveTo>
                  <a:cubicBezTo>
                    <a:pt x="625936" y="608325"/>
                    <a:pt x="624536" y="609258"/>
                    <a:pt x="623603" y="609258"/>
                  </a:cubicBezTo>
                  <a:cubicBezTo>
                    <a:pt x="622204" y="608325"/>
                    <a:pt x="620804" y="606925"/>
                    <a:pt x="619871" y="605526"/>
                  </a:cubicBezTo>
                  <a:cubicBezTo>
                    <a:pt x="619405" y="605059"/>
                    <a:pt x="620804" y="603660"/>
                    <a:pt x="621271" y="602727"/>
                  </a:cubicBezTo>
                  <a:cubicBezTo>
                    <a:pt x="624070" y="602727"/>
                    <a:pt x="625469" y="604593"/>
                    <a:pt x="626869" y="606459"/>
                  </a:cubicBezTo>
                  <a:cubicBezTo>
                    <a:pt x="627335" y="606459"/>
                    <a:pt x="627335" y="607858"/>
                    <a:pt x="626869" y="607858"/>
                  </a:cubicBezTo>
                  <a:close/>
                  <a:moveTo>
                    <a:pt x="645529" y="662906"/>
                  </a:moveTo>
                  <a:lnTo>
                    <a:pt x="645063" y="664306"/>
                  </a:lnTo>
                  <a:lnTo>
                    <a:pt x="643663" y="663373"/>
                  </a:lnTo>
                  <a:lnTo>
                    <a:pt x="645529" y="662906"/>
                  </a:lnTo>
                  <a:close/>
                  <a:moveTo>
                    <a:pt x="651127" y="679234"/>
                  </a:moveTo>
                  <a:cubicBezTo>
                    <a:pt x="650194" y="680634"/>
                    <a:pt x="648795" y="682500"/>
                    <a:pt x="649728" y="684366"/>
                  </a:cubicBezTo>
                  <a:cubicBezTo>
                    <a:pt x="650661" y="686232"/>
                    <a:pt x="651593" y="688564"/>
                    <a:pt x="648795" y="689031"/>
                  </a:cubicBezTo>
                  <a:cubicBezTo>
                    <a:pt x="647395" y="689497"/>
                    <a:pt x="645063" y="688564"/>
                    <a:pt x="643663" y="687631"/>
                  </a:cubicBezTo>
                  <a:cubicBezTo>
                    <a:pt x="641331" y="686232"/>
                    <a:pt x="640864" y="682966"/>
                    <a:pt x="642730" y="681100"/>
                  </a:cubicBezTo>
                  <a:cubicBezTo>
                    <a:pt x="645063" y="678768"/>
                    <a:pt x="647395" y="676901"/>
                    <a:pt x="649728" y="675035"/>
                  </a:cubicBezTo>
                  <a:cubicBezTo>
                    <a:pt x="650194" y="674569"/>
                    <a:pt x="651127" y="675035"/>
                    <a:pt x="651593" y="675035"/>
                  </a:cubicBezTo>
                  <a:cubicBezTo>
                    <a:pt x="652060" y="675035"/>
                    <a:pt x="652527" y="675968"/>
                    <a:pt x="652993" y="676435"/>
                  </a:cubicBezTo>
                  <a:cubicBezTo>
                    <a:pt x="652060" y="676901"/>
                    <a:pt x="651593" y="678301"/>
                    <a:pt x="651127" y="679234"/>
                  </a:cubicBezTo>
                  <a:close/>
                  <a:moveTo>
                    <a:pt x="656259" y="633050"/>
                  </a:moveTo>
                  <a:cubicBezTo>
                    <a:pt x="656725" y="632583"/>
                    <a:pt x="656725" y="632117"/>
                    <a:pt x="657192" y="632117"/>
                  </a:cubicBezTo>
                  <a:cubicBezTo>
                    <a:pt x="658125" y="632117"/>
                    <a:pt x="659524" y="632583"/>
                    <a:pt x="660457" y="633050"/>
                  </a:cubicBezTo>
                  <a:cubicBezTo>
                    <a:pt x="660924" y="633050"/>
                    <a:pt x="660924" y="633983"/>
                    <a:pt x="661390" y="634449"/>
                  </a:cubicBezTo>
                  <a:cubicBezTo>
                    <a:pt x="660924" y="634916"/>
                    <a:pt x="660457" y="635849"/>
                    <a:pt x="660457" y="635849"/>
                  </a:cubicBezTo>
                  <a:cubicBezTo>
                    <a:pt x="659058" y="634916"/>
                    <a:pt x="657658" y="633983"/>
                    <a:pt x="656259" y="633050"/>
                  </a:cubicBezTo>
                  <a:close/>
                  <a:moveTo>
                    <a:pt x="661390" y="658708"/>
                  </a:moveTo>
                  <a:cubicBezTo>
                    <a:pt x="661390" y="658241"/>
                    <a:pt x="660924" y="657775"/>
                    <a:pt x="660924" y="657308"/>
                  </a:cubicBezTo>
                  <a:cubicBezTo>
                    <a:pt x="660924" y="656842"/>
                    <a:pt x="661390" y="656375"/>
                    <a:pt x="661857" y="655909"/>
                  </a:cubicBezTo>
                  <a:cubicBezTo>
                    <a:pt x="661857" y="656375"/>
                    <a:pt x="662323" y="656842"/>
                    <a:pt x="662323" y="657308"/>
                  </a:cubicBezTo>
                  <a:cubicBezTo>
                    <a:pt x="661857" y="657775"/>
                    <a:pt x="661390" y="658241"/>
                    <a:pt x="661390" y="658708"/>
                  </a:cubicBezTo>
                  <a:close/>
                  <a:moveTo>
                    <a:pt x="645529" y="755275"/>
                  </a:moveTo>
                  <a:cubicBezTo>
                    <a:pt x="645063" y="755741"/>
                    <a:pt x="644596" y="756208"/>
                    <a:pt x="644129" y="756208"/>
                  </a:cubicBezTo>
                  <a:cubicBezTo>
                    <a:pt x="642730" y="756674"/>
                    <a:pt x="641797" y="756208"/>
                    <a:pt x="641331" y="754342"/>
                  </a:cubicBezTo>
                  <a:cubicBezTo>
                    <a:pt x="640864" y="752476"/>
                    <a:pt x="640397" y="750610"/>
                    <a:pt x="642263" y="749210"/>
                  </a:cubicBezTo>
                  <a:cubicBezTo>
                    <a:pt x="642730" y="748744"/>
                    <a:pt x="643196" y="749210"/>
                    <a:pt x="643663" y="749210"/>
                  </a:cubicBezTo>
                  <a:cubicBezTo>
                    <a:pt x="645996" y="750143"/>
                    <a:pt x="646928" y="752476"/>
                    <a:pt x="645529" y="755275"/>
                  </a:cubicBezTo>
                  <a:close/>
                  <a:moveTo>
                    <a:pt x="652060" y="770203"/>
                  </a:moveTo>
                  <a:lnTo>
                    <a:pt x="651127" y="768803"/>
                  </a:lnTo>
                  <a:lnTo>
                    <a:pt x="652527" y="769736"/>
                  </a:lnTo>
                  <a:lnTo>
                    <a:pt x="652993" y="771136"/>
                  </a:lnTo>
                  <a:lnTo>
                    <a:pt x="652060" y="770203"/>
                  </a:lnTo>
                  <a:close/>
                  <a:moveTo>
                    <a:pt x="261594" y="1684090"/>
                  </a:moveTo>
                  <a:lnTo>
                    <a:pt x="262060" y="1683623"/>
                  </a:lnTo>
                  <a:cubicBezTo>
                    <a:pt x="262527" y="1684556"/>
                    <a:pt x="262993" y="1685023"/>
                    <a:pt x="263460" y="1685489"/>
                  </a:cubicBezTo>
                  <a:cubicBezTo>
                    <a:pt x="262993" y="1685023"/>
                    <a:pt x="262527" y="1684556"/>
                    <a:pt x="261594" y="1684090"/>
                  </a:cubicBezTo>
                  <a:close/>
                  <a:moveTo>
                    <a:pt x="266259" y="1687355"/>
                  </a:moveTo>
                  <a:cubicBezTo>
                    <a:pt x="265792" y="1686889"/>
                    <a:pt x="264859" y="1686422"/>
                    <a:pt x="264393" y="1685956"/>
                  </a:cubicBezTo>
                  <a:cubicBezTo>
                    <a:pt x="264859" y="1686422"/>
                    <a:pt x="265792" y="1686889"/>
                    <a:pt x="266725" y="1686889"/>
                  </a:cubicBezTo>
                  <a:lnTo>
                    <a:pt x="266725" y="1688288"/>
                  </a:lnTo>
                  <a:lnTo>
                    <a:pt x="266259" y="1687355"/>
                  </a:lnTo>
                  <a:close/>
                  <a:moveTo>
                    <a:pt x="276055" y="1701351"/>
                  </a:moveTo>
                  <a:cubicBezTo>
                    <a:pt x="275589" y="1700884"/>
                    <a:pt x="275589" y="1700418"/>
                    <a:pt x="275589" y="1699951"/>
                  </a:cubicBezTo>
                  <a:cubicBezTo>
                    <a:pt x="276055" y="1698552"/>
                    <a:pt x="276988" y="1698085"/>
                    <a:pt x="278388" y="1699018"/>
                  </a:cubicBezTo>
                  <a:cubicBezTo>
                    <a:pt x="278855" y="1699485"/>
                    <a:pt x="278855" y="1699951"/>
                    <a:pt x="278855" y="1700418"/>
                  </a:cubicBezTo>
                  <a:cubicBezTo>
                    <a:pt x="278388" y="1701351"/>
                    <a:pt x="277455" y="1701817"/>
                    <a:pt x="276055" y="1701351"/>
                  </a:cubicBezTo>
                  <a:close/>
                  <a:moveTo>
                    <a:pt x="663723" y="2326470"/>
                  </a:moveTo>
                  <a:lnTo>
                    <a:pt x="663723" y="2325537"/>
                  </a:lnTo>
                  <a:lnTo>
                    <a:pt x="665122" y="2326003"/>
                  </a:lnTo>
                  <a:lnTo>
                    <a:pt x="663723" y="2326470"/>
                  </a:lnTo>
                  <a:close/>
                  <a:moveTo>
                    <a:pt x="716438" y="2091350"/>
                  </a:moveTo>
                  <a:cubicBezTo>
                    <a:pt x="715505" y="2090417"/>
                    <a:pt x="715972" y="2089951"/>
                    <a:pt x="717371" y="2089951"/>
                  </a:cubicBezTo>
                  <a:cubicBezTo>
                    <a:pt x="717371" y="2090417"/>
                    <a:pt x="717838" y="2090417"/>
                    <a:pt x="717838" y="2090884"/>
                  </a:cubicBezTo>
                  <a:cubicBezTo>
                    <a:pt x="717371" y="2091350"/>
                    <a:pt x="716904" y="2091817"/>
                    <a:pt x="716438" y="2091350"/>
                  </a:cubicBezTo>
                  <a:close/>
                  <a:moveTo>
                    <a:pt x="735098" y="1853898"/>
                  </a:moveTo>
                  <a:lnTo>
                    <a:pt x="734632" y="1855298"/>
                  </a:lnTo>
                  <a:lnTo>
                    <a:pt x="734165" y="1853898"/>
                  </a:lnTo>
                  <a:lnTo>
                    <a:pt x="735098" y="1853898"/>
                  </a:lnTo>
                  <a:close/>
                  <a:moveTo>
                    <a:pt x="726701" y="1968659"/>
                  </a:moveTo>
                  <a:cubicBezTo>
                    <a:pt x="725768" y="1969126"/>
                    <a:pt x="724835" y="1969592"/>
                    <a:pt x="723902" y="1970059"/>
                  </a:cubicBezTo>
                  <a:cubicBezTo>
                    <a:pt x="723902" y="1970059"/>
                    <a:pt x="722969" y="1969126"/>
                    <a:pt x="722969" y="1968659"/>
                  </a:cubicBezTo>
                  <a:cubicBezTo>
                    <a:pt x="723436" y="1966327"/>
                    <a:pt x="725302" y="1964927"/>
                    <a:pt x="726701" y="1965393"/>
                  </a:cubicBezTo>
                  <a:cubicBezTo>
                    <a:pt x="727168" y="1965393"/>
                    <a:pt x="727168" y="1966327"/>
                    <a:pt x="727634" y="1966793"/>
                  </a:cubicBezTo>
                  <a:cubicBezTo>
                    <a:pt x="727168" y="1967726"/>
                    <a:pt x="727168" y="1968193"/>
                    <a:pt x="726701" y="1968659"/>
                  </a:cubicBezTo>
                  <a:close/>
                  <a:moveTo>
                    <a:pt x="740230" y="2000382"/>
                  </a:moveTo>
                  <a:cubicBezTo>
                    <a:pt x="740230" y="2000848"/>
                    <a:pt x="739763" y="2000848"/>
                    <a:pt x="739763" y="2001315"/>
                  </a:cubicBezTo>
                  <a:cubicBezTo>
                    <a:pt x="739763" y="2001781"/>
                    <a:pt x="739763" y="2002714"/>
                    <a:pt x="739763" y="2003181"/>
                  </a:cubicBezTo>
                  <a:cubicBezTo>
                    <a:pt x="739297" y="2003181"/>
                    <a:pt x="739297" y="2003181"/>
                    <a:pt x="738830" y="2003181"/>
                  </a:cubicBezTo>
                  <a:cubicBezTo>
                    <a:pt x="739297" y="2002714"/>
                    <a:pt x="739297" y="2001781"/>
                    <a:pt x="739763" y="2001315"/>
                  </a:cubicBezTo>
                  <a:cubicBezTo>
                    <a:pt x="739763" y="2000848"/>
                    <a:pt x="739763" y="2000382"/>
                    <a:pt x="740230" y="2000382"/>
                  </a:cubicBezTo>
                  <a:lnTo>
                    <a:pt x="741163" y="1999915"/>
                  </a:lnTo>
                  <a:lnTo>
                    <a:pt x="740230" y="2000382"/>
                  </a:lnTo>
                  <a:close/>
                  <a:moveTo>
                    <a:pt x="759357" y="1958862"/>
                  </a:moveTo>
                  <a:cubicBezTo>
                    <a:pt x="758890" y="1958862"/>
                    <a:pt x="757957" y="1958862"/>
                    <a:pt x="757491" y="1958396"/>
                  </a:cubicBezTo>
                  <a:cubicBezTo>
                    <a:pt x="755158" y="1956063"/>
                    <a:pt x="755158" y="1953264"/>
                    <a:pt x="756091" y="1949999"/>
                  </a:cubicBezTo>
                  <a:cubicBezTo>
                    <a:pt x="756091" y="1949999"/>
                    <a:pt x="756091" y="1949999"/>
                    <a:pt x="755625" y="1949999"/>
                  </a:cubicBezTo>
                  <a:cubicBezTo>
                    <a:pt x="755625" y="1949532"/>
                    <a:pt x="755625" y="1949532"/>
                    <a:pt x="755625" y="1949066"/>
                  </a:cubicBezTo>
                  <a:cubicBezTo>
                    <a:pt x="752359" y="1947200"/>
                    <a:pt x="752826" y="1942535"/>
                    <a:pt x="750027" y="1940202"/>
                  </a:cubicBezTo>
                  <a:cubicBezTo>
                    <a:pt x="747227" y="1937403"/>
                    <a:pt x="744428" y="1935071"/>
                    <a:pt x="742096" y="1932271"/>
                  </a:cubicBezTo>
                  <a:cubicBezTo>
                    <a:pt x="740230" y="1929939"/>
                    <a:pt x="737897" y="1927140"/>
                    <a:pt x="737431" y="1923874"/>
                  </a:cubicBezTo>
                  <a:cubicBezTo>
                    <a:pt x="736498" y="1912678"/>
                    <a:pt x="732299" y="1901482"/>
                    <a:pt x="733232" y="1889819"/>
                  </a:cubicBezTo>
                  <a:cubicBezTo>
                    <a:pt x="733232" y="1888886"/>
                    <a:pt x="734632" y="1887487"/>
                    <a:pt x="735565" y="1887953"/>
                  </a:cubicBezTo>
                  <a:cubicBezTo>
                    <a:pt x="736498" y="1887953"/>
                    <a:pt x="738364" y="1888886"/>
                    <a:pt x="738364" y="1889819"/>
                  </a:cubicBezTo>
                  <a:cubicBezTo>
                    <a:pt x="740230" y="1897283"/>
                    <a:pt x="741630" y="1904748"/>
                    <a:pt x="743029" y="1912212"/>
                  </a:cubicBezTo>
                  <a:cubicBezTo>
                    <a:pt x="740696" y="1919676"/>
                    <a:pt x="743029" y="1925740"/>
                    <a:pt x="749560" y="1930405"/>
                  </a:cubicBezTo>
                  <a:cubicBezTo>
                    <a:pt x="752826" y="1932738"/>
                    <a:pt x="754225" y="1936470"/>
                    <a:pt x="754692" y="1940202"/>
                  </a:cubicBezTo>
                  <a:cubicBezTo>
                    <a:pt x="755158" y="1943001"/>
                    <a:pt x="755158" y="1945800"/>
                    <a:pt x="755625" y="1948599"/>
                  </a:cubicBezTo>
                  <a:cubicBezTo>
                    <a:pt x="755625" y="1948599"/>
                    <a:pt x="756091" y="1949066"/>
                    <a:pt x="756091" y="1949066"/>
                  </a:cubicBezTo>
                  <a:cubicBezTo>
                    <a:pt x="756091" y="1949066"/>
                    <a:pt x="756091" y="1949532"/>
                    <a:pt x="756091" y="1949532"/>
                  </a:cubicBezTo>
                  <a:cubicBezTo>
                    <a:pt x="759357" y="1950932"/>
                    <a:pt x="759823" y="1953731"/>
                    <a:pt x="760290" y="1956996"/>
                  </a:cubicBezTo>
                  <a:cubicBezTo>
                    <a:pt x="760756" y="1957929"/>
                    <a:pt x="759823" y="1958862"/>
                    <a:pt x="759357" y="1958862"/>
                  </a:cubicBezTo>
                  <a:close/>
                  <a:moveTo>
                    <a:pt x="763555" y="1795118"/>
                  </a:moveTo>
                  <a:lnTo>
                    <a:pt x="763089" y="1796052"/>
                  </a:lnTo>
                  <a:lnTo>
                    <a:pt x="763089" y="1794652"/>
                  </a:lnTo>
                  <a:lnTo>
                    <a:pt x="764488" y="1794652"/>
                  </a:lnTo>
                  <a:lnTo>
                    <a:pt x="763555" y="1795118"/>
                  </a:lnTo>
                  <a:close/>
                  <a:moveTo>
                    <a:pt x="863388" y="1627176"/>
                  </a:moveTo>
                  <a:cubicBezTo>
                    <a:pt x="864321" y="1627176"/>
                    <a:pt x="865254" y="1627643"/>
                    <a:pt x="866187" y="1628109"/>
                  </a:cubicBezTo>
                  <a:cubicBezTo>
                    <a:pt x="866187" y="1629509"/>
                    <a:pt x="865720" y="1630442"/>
                    <a:pt x="864321" y="1630442"/>
                  </a:cubicBezTo>
                  <a:cubicBezTo>
                    <a:pt x="863388" y="1630442"/>
                    <a:pt x="862921" y="1629042"/>
                    <a:pt x="861988" y="1628576"/>
                  </a:cubicBezTo>
                  <a:cubicBezTo>
                    <a:pt x="862921" y="1627643"/>
                    <a:pt x="863388" y="1627176"/>
                    <a:pt x="863388" y="1627176"/>
                  </a:cubicBezTo>
                  <a:close/>
                  <a:moveTo>
                    <a:pt x="786880" y="1353803"/>
                  </a:moveTo>
                  <a:cubicBezTo>
                    <a:pt x="787347" y="1354269"/>
                    <a:pt x="788280" y="1354269"/>
                    <a:pt x="788280" y="1354736"/>
                  </a:cubicBezTo>
                  <a:cubicBezTo>
                    <a:pt x="788280" y="1355203"/>
                    <a:pt x="787814" y="1355669"/>
                    <a:pt x="787814" y="1356135"/>
                  </a:cubicBezTo>
                  <a:cubicBezTo>
                    <a:pt x="787347" y="1355669"/>
                    <a:pt x="786880" y="1355669"/>
                    <a:pt x="786414" y="1355203"/>
                  </a:cubicBezTo>
                  <a:cubicBezTo>
                    <a:pt x="786414" y="1354736"/>
                    <a:pt x="786880" y="1354269"/>
                    <a:pt x="786880" y="1353803"/>
                  </a:cubicBezTo>
                  <a:close/>
                  <a:moveTo>
                    <a:pt x="778950" y="1344006"/>
                  </a:moveTo>
                  <a:cubicBezTo>
                    <a:pt x="778950" y="1344473"/>
                    <a:pt x="779416" y="1344473"/>
                    <a:pt x="779416" y="1344939"/>
                  </a:cubicBezTo>
                  <a:cubicBezTo>
                    <a:pt x="779883" y="1344939"/>
                    <a:pt x="780350" y="1344939"/>
                    <a:pt x="780350" y="1345406"/>
                  </a:cubicBezTo>
                  <a:cubicBezTo>
                    <a:pt x="780350" y="1346339"/>
                    <a:pt x="779883" y="1345872"/>
                    <a:pt x="779416" y="1344939"/>
                  </a:cubicBezTo>
                  <a:cubicBezTo>
                    <a:pt x="778950" y="1344939"/>
                    <a:pt x="778950" y="1344939"/>
                    <a:pt x="778483" y="1344939"/>
                  </a:cubicBezTo>
                  <a:lnTo>
                    <a:pt x="778950" y="1344006"/>
                  </a:lnTo>
                  <a:close/>
                  <a:moveTo>
                    <a:pt x="816737" y="1992917"/>
                  </a:moveTo>
                  <a:cubicBezTo>
                    <a:pt x="817670" y="1996650"/>
                    <a:pt x="817670" y="2000382"/>
                    <a:pt x="819536" y="2003647"/>
                  </a:cubicBezTo>
                  <a:cubicBezTo>
                    <a:pt x="821868" y="2008779"/>
                    <a:pt x="821868" y="2013444"/>
                    <a:pt x="820003" y="2018575"/>
                  </a:cubicBezTo>
                  <a:cubicBezTo>
                    <a:pt x="817670" y="2023240"/>
                    <a:pt x="817670" y="2028372"/>
                    <a:pt x="819070" y="2033504"/>
                  </a:cubicBezTo>
                  <a:cubicBezTo>
                    <a:pt x="820003" y="2037236"/>
                    <a:pt x="820936" y="2040968"/>
                    <a:pt x="821402" y="2044700"/>
                  </a:cubicBezTo>
                  <a:cubicBezTo>
                    <a:pt x="821402" y="2045633"/>
                    <a:pt x="821402" y="2047499"/>
                    <a:pt x="820936" y="2047965"/>
                  </a:cubicBezTo>
                  <a:cubicBezTo>
                    <a:pt x="819536" y="2048898"/>
                    <a:pt x="819070" y="2047499"/>
                    <a:pt x="818136" y="2046099"/>
                  </a:cubicBezTo>
                  <a:cubicBezTo>
                    <a:pt x="813938" y="2039568"/>
                    <a:pt x="812072" y="2032104"/>
                    <a:pt x="810672" y="2024640"/>
                  </a:cubicBezTo>
                  <a:cubicBezTo>
                    <a:pt x="810206" y="2022307"/>
                    <a:pt x="810206" y="2019508"/>
                    <a:pt x="811139" y="2017176"/>
                  </a:cubicBezTo>
                  <a:cubicBezTo>
                    <a:pt x="813938" y="2010178"/>
                    <a:pt x="813471" y="2003647"/>
                    <a:pt x="812072" y="1996650"/>
                  </a:cubicBezTo>
                  <a:cubicBezTo>
                    <a:pt x="811139" y="1992917"/>
                    <a:pt x="811606" y="1989185"/>
                    <a:pt x="811139" y="1985453"/>
                  </a:cubicBezTo>
                  <a:cubicBezTo>
                    <a:pt x="811139" y="1984987"/>
                    <a:pt x="811606" y="1984054"/>
                    <a:pt x="812072" y="1983587"/>
                  </a:cubicBezTo>
                  <a:cubicBezTo>
                    <a:pt x="813005" y="1984054"/>
                    <a:pt x="814871" y="1984520"/>
                    <a:pt x="814871" y="1985453"/>
                  </a:cubicBezTo>
                  <a:cubicBezTo>
                    <a:pt x="815804" y="1987786"/>
                    <a:pt x="816271" y="1990585"/>
                    <a:pt x="816737" y="1992917"/>
                  </a:cubicBezTo>
                  <a:close/>
                  <a:moveTo>
                    <a:pt x="798077" y="1800717"/>
                  </a:moveTo>
                  <a:lnTo>
                    <a:pt x="799476" y="1801183"/>
                  </a:lnTo>
                  <a:lnTo>
                    <a:pt x="798077" y="1801650"/>
                  </a:lnTo>
                  <a:lnTo>
                    <a:pt x="798077" y="1800717"/>
                  </a:lnTo>
                  <a:close/>
                  <a:moveTo>
                    <a:pt x="802742" y="1820776"/>
                  </a:moveTo>
                  <a:cubicBezTo>
                    <a:pt x="807873" y="1820310"/>
                    <a:pt x="811139" y="1823109"/>
                    <a:pt x="813938" y="1826841"/>
                  </a:cubicBezTo>
                  <a:cubicBezTo>
                    <a:pt x="814404" y="1827774"/>
                    <a:pt x="814871" y="1829174"/>
                    <a:pt x="814404" y="1830106"/>
                  </a:cubicBezTo>
                  <a:cubicBezTo>
                    <a:pt x="811606" y="1837571"/>
                    <a:pt x="807873" y="1843635"/>
                    <a:pt x="802742" y="1849233"/>
                  </a:cubicBezTo>
                  <a:cubicBezTo>
                    <a:pt x="800876" y="1851099"/>
                    <a:pt x="799943" y="1853432"/>
                    <a:pt x="799943" y="1856231"/>
                  </a:cubicBezTo>
                  <a:cubicBezTo>
                    <a:pt x="799943" y="1857164"/>
                    <a:pt x="799943" y="1859030"/>
                    <a:pt x="799010" y="1859497"/>
                  </a:cubicBezTo>
                  <a:cubicBezTo>
                    <a:pt x="797610" y="1860429"/>
                    <a:pt x="795744" y="1861363"/>
                    <a:pt x="793878" y="1861829"/>
                  </a:cubicBezTo>
                  <a:cubicBezTo>
                    <a:pt x="792945" y="1862295"/>
                    <a:pt x="791546" y="1861829"/>
                    <a:pt x="790146" y="1861829"/>
                  </a:cubicBezTo>
                  <a:cubicBezTo>
                    <a:pt x="788747" y="1861829"/>
                    <a:pt x="787814" y="1861363"/>
                    <a:pt x="786414" y="1861363"/>
                  </a:cubicBezTo>
                  <a:cubicBezTo>
                    <a:pt x="783615" y="1861363"/>
                    <a:pt x="781283" y="1861829"/>
                    <a:pt x="778950" y="1861829"/>
                  </a:cubicBezTo>
                  <a:cubicBezTo>
                    <a:pt x="778017" y="1861829"/>
                    <a:pt x="777084" y="1860429"/>
                    <a:pt x="776618" y="1859030"/>
                  </a:cubicBezTo>
                  <a:cubicBezTo>
                    <a:pt x="776151" y="1858097"/>
                    <a:pt x="776151" y="1856231"/>
                    <a:pt x="776618" y="1855298"/>
                  </a:cubicBezTo>
                  <a:cubicBezTo>
                    <a:pt x="778483" y="1847834"/>
                    <a:pt x="778950" y="1840370"/>
                    <a:pt x="778950" y="1832439"/>
                  </a:cubicBezTo>
                  <a:cubicBezTo>
                    <a:pt x="778950" y="1830573"/>
                    <a:pt x="779416" y="1828707"/>
                    <a:pt x="779883" y="1826841"/>
                  </a:cubicBezTo>
                  <a:cubicBezTo>
                    <a:pt x="780816" y="1825441"/>
                    <a:pt x="782215" y="1823575"/>
                    <a:pt x="783615" y="1823109"/>
                  </a:cubicBezTo>
                  <a:cubicBezTo>
                    <a:pt x="790146" y="1822642"/>
                    <a:pt x="796677" y="1821243"/>
                    <a:pt x="802742" y="1820776"/>
                  </a:cubicBezTo>
                  <a:close/>
                  <a:moveTo>
                    <a:pt x="789680" y="741746"/>
                  </a:moveTo>
                  <a:cubicBezTo>
                    <a:pt x="789680" y="741746"/>
                    <a:pt x="790146" y="741746"/>
                    <a:pt x="790146" y="742212"/>
                  </a:cubicBezTo>
                  <a:cubicBezTo>
                    <a:pt x="790613" y="742212"/>
                    <a:pt x="791079" y="742212"/>
                    <a:pt x="791546" y="742212"/>
                  </a:cubicBezTo>
                  <a:cubicBezTo>
                    <a:pt x="791546" y="742679"/>
                    <a:pt x="791546" y="742679"/>
                    <a:pt x="791546" y="743145"/>
                  </a:cubicBezTo>
                  <a:cubicBezTo>
                    <a:pt x="794345" y="746411"/>
                    <a:pt x="797610" y="749210"/>
                    <a:pt x="800409" y="752476"/>
                  </a:cubicBezTo>
                  <a:cubicBezTo>
                    <a:pt x="801809" y="753875"/>
                    <a:pt x="800876" y="756674"/>
                    <a:pt x="799476" y="757141"/>
                  </a:cubicBezTo>
                  <a:cubicBezTo>
                    <a:pt x="796211" y="758540"/>
                    <a:pt x="793412" y="757141"/>
                    <a:pt x="791079" y="754808"/>
                  </a:cubicBezTo>
                  <a:cubicBezTo>
                    <a:pt x="789680" y="753409"/>
                    <a:pt x="789213" y="751543"/>
                    <a:pt x="790146" y="749677"/>
                  </a:cubicBezTo>
                  <a:cubicBezTo>
                    <a:pt x="790613" y="749210"/>
                    <a:pt x="790613" y="748277"/>
                    <a:pt x="790613" y="747811"/>
                  </a:cubicBezTo>
                  <a:cubicBezTo>
                    <a:pt x="791079" y="746411"/>
                    <a:pt x="791079" y="744545"/>
                    <a:pt x="791546" y="743145"/>
                  </a:cubicBezTo>
                  <a:cubicBezTo>
                    <a:pt x="791546" y="743145"/>
                    <a:pt x="791079" y="742679"/>
                    <a:pt x="791079" y="742679"/>
                  </a:cubicBezTo>
                  <a:cubicBezTo>
                    <a:pt x="790613" y="742679"/>
                    <a:pt x="790613" y="742212"/>
                    <a:pt x="790146" y="742212"/>
                  </a:cubicBezTo>
                  <a:cubicBezTo>
                    <a:pt x="789213" y="742212"/>
                    <a:pt x="788747" y="742212"/>
                    <a:pt x="788280" y="741746"/>
                  </a:cubicBezTo>
                  <a:cubicBezTo>
                    <a:pt x="787347" y="740346"/>
                    <a:pt x="788280" y="740346"/>
                    <a:pt x="789680" y="741746"/>
                  </a:cubicBezTo>
                  <a:close/>
                  <a:moveTo>
                    <a:pt x="778017" y="707224"/>
                  </a:moveTo>
                  <a:cubicBezTo>
                    <a:pt x="778483" y="707224"/>
                    <a:pt x="779416" y="707224"/>
                    <a:pt x="779416" y="707224"/>
                  </a:cubicBezTo>
                  <a:cubicBezTo>
                    <a:pt x="780816" y="708624"/>
                    <a:pt x="780816" y="709557"/>
                    <a:pt x="778950" y="709557"/>
                  </a:cubicBezTo>
                  <a:cubicBezTo>
                    <a:pt x="778483" y="709557"/>
                    <a:pt x="777550" y="709091"/>
                    <a:pt x="777550" y="708624"/>
                  </a:cubicBezTo>
                  <a:cubicBezTo>
                    <a:pt x="777084" y="708624"/>
                    <a:pt x="777550" y="707691"/>
                    <a:pt x="778017" y="707224"/>
                  </a:cubicBezTo>
                  <a:close/>
                  <a:moveTo>
                    <a:pt x="780816" y="991327"/>
                  </a:moveTo>
                  <a:cubicBezTo>
                    <a:pt x="780816" y="991794"/>
                    <a:pt x="780350" y="992260"/>
                    <a:pt x="780350" y="992260"/>
                  </a:cubicBezTo>
                  <a:cubicBezTo>
                    <a:pt x="779883" y="992260"/>
                    <a:pt x="779416" y="992260"/>
                    <a:pt x="778950" y="991794"/>
                  </a:cubicBezTo>
                  <a:cubicBezTo>
                    <a:pt x="778950" y="991327"/>
                    <a:pt x="779416" y="990861"/>
                    <a:pt x="779416" y="990861"/>
                  </a:cubicBezTo>
                  <a:cubicBezTo>
                    <a:pt x="779883" y="990861"/>
                    <a:pt x="780350" y="990861"/>
                    <a:pt x="780816" y="991327"/>
                  </a:cubicBezTo>
                  <a:close/>
                  <a:moveTo>
                    <a:pt x="733232" y="660574"/>
                  </a:moveTo>
                  <a:cubicBezTo>
                    <a:pt x="736031" y="660107"/>
                    <a:pt x="738364" y="659641"/>
                    <a:pt x="740230" y="657775"/>
                  </a:cubicBezTo>
                  <a:cubicBezTo>
                    <a:pt x="741163" y="656842"/>
                    <a:pt x="742096" y="655909"/>
                    <a:pt x="743029" y="654976"/>
                  </a:cubicBezTo>
                  <a:cubicBezTo>
                    <a:pt x="743029" y="655442"/>
                    <a:pt x="743495" y="656375"/>
                    <a:pt x="743495" y="656842"/>
                  </a:cubicBezTo>
                  <a:cubicBezTo>
                    <a:pt x="745362" y="663839"/>
                    <a:pt x="749094" y="669904"/>
                    <a:pt x="752826" y="675502"/>
                  </a:cubicBezTo>
                  <a:cubicBezTo>
                    <a:pt x="754225" y="677368"/>
                    <a:pt x="754692" y="680167"/>
                    <a:pt x="755158" y="682500"/>
                  </a:cubicBezTo>
                  <a:cubicBezTo>
                    <a:pt x="754225" y="684366"/>
                    <a:pt x="753292" y="686232"/>
                    <a:pt x="752359" y="687631"/>
                  </a:cubicBezTo>
                  <a:cubicBezTo>
                    <a:pt x="751426" y="688564"/>
                    <a:pt x="750493" y="689497"/>
                    <a:pt x="749094" y="689497"/>
                  </a:cubicBezTo>
                  <a:cubicBezTo>
                    <a:pt x="747694" y="689964"/>
                    <a:pt x="746761" y="689031"/>
                    <a:pt x="746761" y="687631"/>
                  </a:cubicBezTo>
                  <a:cubicBezTo>
                    <a:pt x="746295" y="682033"/>
                    <a:pt x="743495" y="678301"/>
                    <a:pt x="738364" y="675502"/>
                  </a:cubicBezTo>
                  <a:cubicBezTo>
                    <a:pt x="734165" y="673636"/>
                    <a:pt x="731366" y="669904"/>
                    <a:pt x="729967" y="665705"/>
                  </a:cubicBezTo>
                  <a:cubicBezTo>
                    <a:pt x="729500" y="663373"/>
                    <a:pt x="730433" y="661040"/>
                    <a:pt x="733232" y="660574"/>
                  </a:cubicBezTo>
                  <a:close/>
                  <a:moveTo>
                    <a:pt x="744895" y="960071"/>
                  </a:moveTo>
                  <a:cubicBezTo>
                    <a:pt x="744428" y="960071"/>
                    <a:pt x="743962" y="960538"/>
                    <a:pt x="743495" y="960538"/>
                  </a:cubicBezTo>
                  <a:cubicBezTo>
                    <a:pt x="743029" y="960538"/>
                    <a:pt x="743029" y="959605"/>
                    <a:pt x="742562" y="959138"/>
                  </a:cubicBezTo>
                  <a:cubicBezTo>
                    <a:pt x="743029" y="959138"/>
                    <a:pt x="743495" y="958672"/>
                    <a:pt x="743962" y="959138"/>
                  </a:cubicBezTo>
                  <a:cubicBezTo>
                    <a:pt x="744428" y="959138"/>
                    <a:pt x="744428" y="959605"/>
                    <a:pt x="744895" y="960071"/>
                  </a:cubicBezTo>
                  <a:close/>
                  <a:moveTo>
                    <a:pt x="723436" y="618122"/>
                  </a:moveTo>
                  <a:cubicBezTo>
                    <a:pt x="724369" y="618588"/>
                    <a:pt x="725768" y="618588"/>
                    <a:pt x="726235" y="619521"/>
                  </a:cubicBezTo>
                  <a:cubicBezTo>
                    <a:pt x="726701" y="620454"/>
                    <a:pt x="727168" y="621387"/>
                    <a:pt x="727634" y="622787"/>
                  </a:cubicBezTo>
                  <a:cubicBezTo>
                    <a:pt x="727634" y="622787"/>
                    <a:pt x="726701" y="623253"/>
                    <a:pt x="726235" y="623720"/>
                  </a:cubicBezTo>
                  <a:cubicBezTo>
                    <a:pt x="725302" y="623253"/>
                    <a:pt x="723902" y="622320"/>
                    <a:pt x="723436" y="621387"/>
                  </a:cubicBezTo>
                  <a:cubicBezTo>
                    <a:pt x="722969" y="620454"/>
                    <a:pt x="723436" y="619055"/>
                    <a:pt x="723436" y="618122"/>
                  </a:cubicBezTo>
                  <a:close/>
                  <a:moveTo>
                    <a:pt x="682383" y="510359"/>
                  </a:moveTo>
                  <a:cubicBezTo>
                    <a:pt x="682849" y="509892"/>
                    <a:pt x="683316" y="508959"/>
                    <a:pt x="684249" y="508493"/>
                  </a:cubicBezTo>
                  <a:cubicBezTo>
                    <a:pt x="683783" y="508959"/>
                    <a:pt x="683316" y="509892"/>
                    <a:pt x="682383" y="510359"/>
                  </a:cubicBezTo>
                  <a:cubicBezTo>
                    <a:pt x="682849" y="512225"/>
                    <a:pt x="682383" y="512225"/>
                    <a:pt x="681450" y="511292"/>
                  </a:cubicBezTo>
                  <a:cubicBezTo>
                    <a:pt x="681916" y="511292"/>
                    <a:pt x="682383" y="510825"/>
                    <a:pt x="682383" y="510359"/>
                  </a:cubicBezTo>
                  <a:close/>
                  <a:moveTo>
                    <a:pt x="679584" y="564940"/>
                  </a:moveTo>
                  <a:cubicBezTo>
                    <a:pt x="679584" y="565406"/>
                    <a:pt x="679584" y="565406"/>
                    <a:pt x="679584" y="565873"/>
                  </a:cubicBezTo>
                  <a:cubicBezTo>
                    <a:pt x="680051" y="565873"/>
                    <a:pt x="680051" y="565873"/>
                    <a:pt x="680517" y="566339"/>
                  </a:cubicBezTo>
                  <a:cubicBezTo>
                    <a:pt x="680051" y="567272"/>
                    <a:pt x="680051" y="566806"/>
                    <a:pt x="679584" y="565873"/>
                  </a:cubicBezTo>
                  <a:cubicBezTo>
                    <a:pt x="679584" y="565873"/>
                    <a:pt x="679117" y="565406"/>
                    <a:pt x="679584" y="564940"/>
                  </a:cubicBezTo>
                  <a:lnTo>
                    <a:pt x="678651" y="564473"/>
                  </a:lnTo>
                  <a:lnTo>
                    <a:pt x="679584" y="564940"/>
                  </a:lnTo>
                  <a:close/>
                  <a:moveTo>
                    <a:pt x="676319" y="689964"/>
                  </a:moveTo>
                  <a:cubicBezTo>
                    <a:pt x="675852" y="689031"/>
                    <a:pt x="675385" y="687631"/>
                    <a:pt x="675385" y="686232"/>
                  </a:cubicBezTo>
                  <a:cubicBezTo>
                    <a:pt x="676319" y="681567"/>
                    <a:pt x="678651" y="677834"/>
                    <a:pt x="682849" y="675502"/>
                  </a:cubicBezTo>
                  <a:cubicBezTo>
                    <a:pt x="683316" y="675035"/>
                    <a:pt x="684249" y="675035"/>
                    <a:pt x="684716" y="675035"/>
                  </a:cubicBezTo>
                  <a:cubicBezTo>
                    <a:pt x="685649" y="675502"/>
                    <a:pt x="687048" y="675968"/>
                    <a:pt x="687981" y="676435"/>
                  </a:cubicBezTo>
                  <a:cubicBezTo>
                    <a:pt x="692180" y="679701"/>
                    <a:pt x="695912" y="682966"/>
                    <a:pt x="700110" y="685765"/>
                  </a:cubicBezTo>
                  <a:cubicBezTo>
                    <a:pt x="701043" y="686698"/>
                    <a:pt x="701976" y="687165"/>
                    <a:pt x="702909" y="688098"/>
                  </a:cubicBezTo>
                  <a:cubicBezTo>
                    <a:pt x="711307" y="696495"/>
                    <a:pt x="709907" y="704892"/>
                    <a:pt x="699644" y="710957"/>
                  </a:cubicBezTo>
                  <a:cubicBezTo>
                    <a:pt x="699177" y="711423"/>
                    <a:pt x="698711" y="711890"/>
                    <a:pt x="698244" y="711890"/>
                  </a:cubicBezTo>
                  <a:cubicBezTo>
                    <a:pt x="694979" y="713756"/>
                    <a:pt x="693579" y="713289"/>
                    <a:pt x="691713" y="711423"/>
                  </a:cubicBezTo>
                  <a:cubicBezTo>
                    <a:pt x="685182" y="705358"/>
                    <a:pt x="681450" y="697428"/>
                    <a:pt x="676319" y="689964"/>
                  </a:cubicBezTo>
                  <a:close/>
                  <a:moveTo>
                    <a:pt x="701510" y="1135478"/>
                  </a:moveTo>
                  <a:cubicBezTo>
                    <a:pt x="700577" y="1136877"/>
                    <a:pt x="698711" y="1137810"/>
                    <a:pt x="696845" y="1138277"/>
                  </a:cubicBezTo>
                  <a:cubicBezTo>
                    <a:pt x="695912" y="1138743"/>
                    <a:pt x="694512" y="1138277"/>
                    <a:pt x="693113" y="1138277"/>
                  </a:cubicBezTo>
                  <a:cubicBezTo>
                    <a:pt x="691713" y="1138277"/>
                    <a:pt x="690780" y="1137810"/>
                    <a:pt x="689847" y="1137810"/>
                  </a:cubicBezTo>
                  <a:cubicBezTo>
                    <a:pt x="687515" y="1137810"/>
                    <a:pt x="685649" y="1137810"/>
                    <a:pt x="683783" y="1137810"/>
                  </a:cubicBezTo>
                  <a:cubicBezTo>
                    <a:pt x="681450" y="1137810"/>
                    <a:pt x="679584" y="1136411"/>
                    <a:pt x="680051" y="1135011"/>
                  </a:cubicBezTo>
                  <a:cubicBezTo>
                    <a:pt x="680517" y="1133145"/>
                    <a:pt x="681450" y="1131279"/>
                    <a:pt x="682849" y="1130346"/>
                  </a:cubicBezTo>
                  <a:cubicBezTo>
                    <a:pt x="687981" y="1127081"/>
                    <a:pt x="694046" y="1128014"/>
                    <a:pt x="699644" y="1128480"/>
                  </a:cubicBezTo>
                  <a:cubicBezTo>
                    <a:pt x="703376" y="1128947"/>
                    <a:pt x="704309" y="1131746"/>
                    <a:pt x="701510" y="1135478"/>
                  </a:cubicBezTo>
                  <a:close/>
                  <a:moveTo>
                    <a:pt x="886247" y="1115884"/>
                  </a:moveTo>
                  <a:cubicBezTo>
                    <a:pt x="883914" y="1117284"/>
                    <a:pt x="882048" y="1118684"/>
                    <a:pt x="879715" y="1120083"/>
                  </a:cubicBezTo>
                  <a:cubicBezTo>
                    <a:pt x="875517" y="1122416"/>
                    <a:pt x="871785" y="1123815"/>
                    <a:pt x="867120" y="1121949"/>
                  </a:cubicBezTo>
                  <a:cubicBezTo>
                    <a:pt x="861522" y="1120083"/>
                    <a:pt x="855924" y="1121016"/>
                    <a:pt x="850326" y="1122882"/>
                  </a:cubicBezTo>
                  <a:cubicBezTo>
                    <a:pt x="846594" y="1124282"/>
                    <a:pt x="842861" y="1123815"/>
                    <a:pt x="839129" y="1122416"/>
                  </a:cubicBezTo>
                  <a:cubicBezTo>
                    <a:pt x="831665" y="1120083"/>
                    <a:pt x="824668" y="1117751"/>
                    <a:pt x="817203" y="1115418"/>
                  </a:cubicBezTo>
                  <a:cubicBezTo>
                    <a:pt x="815338" y="1114952"/>
                    <a:pt x="813938" y="1113552"/>
                    <a:pt x="812538" y="1112152"/>
                  </a:cubicBezTo>
                  <a:cubicBezTo>
                    <a:pt x="811606" y="1111219"/>
                    <a:pt x="810672" y="1109820"/>
                    <a:pt x="809739" y="1109820"/>
                  </a:cubicBezTo>
                  <a:cubicBezTo>
                    <a:pt x="802742" y="1109353"/>
                    <a:pt x="796211" y="1106088"/>
                    <a:pt x="789680" y="1104688"/>
                  </a:cubicBezTo>
                  <a:cubicBezTo>
                    <a:pt x="776618" y="1102356"/>
                    <a:pt x="764022" y="1105155"/>
                    <a:pt x="751892" y="1109353"/>
                  </a:cubicBezTo>
                  <a:cubicBezTo>
                    <a:pt x="747227" y="1111219"/>
                    <a:pt x="743029" y="1114485"/>
                    <a:pt x="739763" y="1118684"/>
                  </a:cubicBezTo>
                  <a:cubicBezTo>
                    <a:pt x="737431" y="1121483"/>
                    <a:pt x="734632" y="1122416"/>
                    <a:pt x="731366" y="1121483"/>
                  </a:cubicBezTo>
                  <a:cubicBezTo>
                    <a:pt x="724369" y="1119150"/>
                    <a:pt x="717371" y="1120550"/>
                    <a:pt x="710374" y="1120550"/>
                  </a:cubicBezTo>
                  <a:cubicBezTo>
                    <a:pt x="700577" y="1120083"/>
                    <a:pt x="693113" y="1116351"/>
                    <a:pt x="688914" y="1107021"/>
                  </a:cubicBezTo>
                  <a:cubicBezTo>
                    <a:pt x="687515" y="1104222"/>
                    <a:pt x="686115" y="1101423"/>
                    <a:pt x="684716" y="1098157"/>
                  </a:cubicBezTo>
                  <a:cubicBezTo>
                    <a:pt x="684249" y="1096291"/>
                    <a:pt x="684249" y="1094425"/>
                    <a:pt x="684716" y="1092559"/>
                  </a:cubicBezTo>
                  <a:cubicBezTo>
                    <a:pt x="686115" y="1088361"/>
                    <a:pt x="686115" y="1083696"/>
                    <a:pt x="689847" y="1080430"/>
                  </a:cubicBezTo>
                  <a:cubicBezTo>
                    <a:pt x="693579" y="1077164"/>
                    <a:pt x="694979" y="1073432"/>
                    <a:pt x="694979" y="1068767"/>
                  </a:cubicBezTo>
                  <a:cubicBezTo>
                    <a:pt x="694979" y="1065035"/>
                    <a:pt x="695445" y="1061303"/>
                    <a:pt x="695912" y="1057105"/>
                  </a:cubicBezTo>
                  <a:cubicBezTo>
                    <a:pt x="696378" y="1054306"/>
                    <a:pt x="697778" y="1052440"/>
                    <a:pt x="700577" y="1051507"/>
                  </a:cubicBezTo>
                  <a:cubicBezTo>
                    <a:pt x="705708" y="1049641"/>
                    <a:pt x="707574" y="1046375"/>
                    <a:pt x="708041" y="1041243"/>
                  </a:cubicBezTo>
                  <a:cubicBezTo>
                    <a:pt x="708507" y="1038911"/>
                    <a:pt x="709440" y="1036112"/>
                    <a:pt x="710840" y="1034246"/>
                  </a:cubicBezTo>
                  <a:cubicBezTo>
                    <a:pt x="714572" y="1028648"/>
                    <a:pt x="719237" y="1023050"/>
                    <a:pt x="723436" y="1016985"/>
                  </a:cubicBezTo>
                  <a:cubicBezTo>
                    <a:pt x="725302" y="1014653"/>
                    <a:pt x="729034" y="1013719"/>
                    <a:pt x="732299" y="1015119"/>
                  </a:cubicBezTo>
                  <a:cubicBezTo>
                    <a:pt x="732766" y="1015585"/>
                    <a:pt x="733699" y="1015585"/>
                    <a:pt x="734165" y="1015585"/>
                  </a:cubicBezTo>
                  <a:cubicBezTo>
                    <a:pt x="740696" y="1021184"/>
                    <a:pt x="748160" y="1024449"/>
                    <a:pt x="756558" y="1024449"/>
                  </a:cubicBezTo>
                  <a:cubicBezTo>
                    <a:pt x="758424" y="1024449"/>
                    <a:pt x="759823" y="1027248"/>
                    <a:pt x="758424" y="1028648"/>
                  </a:cubicBezTo>
                  <a:cubicBezTo>
                    <a:pt x="756558" y="1030514"/>
                    <a:pt x="754692" y="1032380"/>
                    <a:pt x="753292" y="1034246"/>
                  </a:cubicBezTo>
                  <a:cubicBezTo>
                    <a:pt x="751892" y="1035645"/>
                    <a:pt x="752359" y="1037978"/>
                    <a:pt x="754225" y="1038911"/>
                  </a:cubicBezTo>
                  <a:cubicBezTo>
                    <a:pt x="755158" y="1039377"/>
                    <a:pt x="756558" y="1039844"/>
                    <a:pt x="757957" y="1040310"/>
                  </a:cubicBezTo>
                  <a:cubicBezTo>
                    <a:pt x="761689" y="1042176"/>
                    <a:pt x="763555" y="1044975"/>
                    <a:pt x="764488" y="1049174"/>
                  </a:cubicBezTo>
                  <a:cubicBezTo>
                    <a:pt x="765421" y="1054306"/>
                    <a:pt x="770086" y="1056172"/>
                    <a:pt x="774285" y="1054772"/>
                  </a:cubicBezTo>
                  <a:cubicBezTo>
                    <a:pt x="776151" y="1053839"/>
                    <a:pt x="778017" y="1053373"/>
                    <a:pt x="779416" y="1052440"/>
                  </a:cubicBezTo>
                  <a:cubicBezTo>
                    <a:pt x="782682" y="1050573"/>
                    <a:pt x="786414" y="1049174"/>
                    <a:pt x="789680" y="1047308"/>
                  </a:cubicBezTo>
                  <a:cubicBezTo>
                    <a:pt x="794345" y="1044509"/>
                    <a:pt x="799010" y="1043576"/>
                    <a:pt x="804141" y="1043109"/>
                  </a:cubicBezTo>
                  <a:cubicBezTo>
                    <a:pt x="805074" y="1043109"/>
                    <a:pt x="806474" y="1042176"/>
                    <a:pt x="807407" y="1041710"/>
                  </a:cubicBezTo>
                  <a:cubicBezTo>
                    <a:pt x="808806" y="1041243"/>
                    <a:pt x="809739" y="1038911"/>
                    <a:pt x="809273" y="1036578"/>
                  </a:cubicBezTo>
                  <a:cubicBezTo>
                    <a:pt x="808806" y="1034712"/>
                    <a:pt x="806940" y="1033313"/>
                    <a:pt x="805074" y="1033313"/>
                  </a:cubicBezTo>
                  <a:cubicBezTo>
                    <a:pt x="804608" y="1033313"/>
                    <a:pt x="803675" y="1033313"/>
                    <a:pt x="803208" y="1033313"/>
                  </a:cubicBezTo>
                  <a:cubicBezTo>
                    <a:pt x="788747" y="1035179"/>
                    <a:pt x="788747" y="1035179"/>
                    <a:pt x="780350" y="1023516"/>
                  </a:cubicBezTo>
                  <a:lnTo>
                    <a:pt x="778950" y="1023983"/>
                  </a:lnTo>
                  <a:lnTo>
                    <a:pt x="779883" y="1023050"/>
                  </a:lnTo>
                  <a:cubicBezTo>
                    <a:pt x="779883" y="1023050"/>
                    <a:pt x="780350" y="1023516"/>
                    <a:pt x="780350" y="1023516"/>
                  </a:cubicBezTo>
                  <a:lnTo>
                    <a:pt x="780350" y="1023516"/>
                  </a:lnTo>
                  <a:cubicBezTo>
                    <a:pt x="785481" y="1017452"/>
                    <a:pt x="791079" y="1013253"/>
                    <a:pt x="799010" y="1011853"/>
                  </a:cubicBezTo>
                  <a:cubicBezTo>
                    <a:pt x="803675" y="1011387"/>
                    <a:pt x="807407" y="1009521"/>
                    <a:pt x="811139" y="1006255"/>
                  </a:cubicBezTo>
                  <a:cubicBezTo>
                    <a:pt x="817670" y="1000657"/>
                    <a:pt x="825601" y="999258"/>
                    <a:pt x="833998" y="1000191"/>
                  </a:cubicBezTo>
                  <a:cubicBezTo>
                    <a:pt x="834931" y="1000191"/>
                    <a:pt x="835864" y="1000191"/>
                    <a:pt x="836797" y="1000191"/>
                  </a:cubicBezTo>
                  <a:cubicBezTo>
                    <a:pt x="836797" y="1000191"/>
                    <a:pt x="837263" y="999724"/>
                    <a:pt x="837263" y="999724"/>
                  </a:cubicBezTo>
                  <a:lnTo>
                    <a:pt x="838196" y="999258"/>
                  </a:lnTo>
                  <a:lnTo>
                    <a:pt x="837730" y="1000657"/>
                  </a:lnTo>
                  <a:cubicBezTo>
                    <a:pt x="837263" y="1000657"/>
                    <a:pt x="837263" y="1000657"/>
                    <a:pt x="836797" y="1000657"/>
                  </a:cubicBezTo>
                  <a:cubicBezTo>
                    <a:pt x="833998" y="1003456"/>
                    <a:pt x="830732" y="1006722"/>
                    <a:pt x="827933" y="1009521"/>
                  </a:cubicBezTo>
                  <a:cubicBezTo>
                    <a:pt x="825601" y="1011853"/>
                    <a:pt x="825601" y="1014186"/>
                    <a:pt x="827000" y="1016519"/>
                  </a:cubicBezTo>
                  <a:cubicBezTo>
                    <a:pt x="827933" y="1018385"/>
                    <a:pt x="828400" y="1020251"/>
                    <a:pt x="827000" y="1022117"/>
                  </a:cubicBezTo>
                  <a:cubicBezTo>
                    <a:pt x="823735" y="1027715"/>
                    <a:pt x="821402" y="1033313"/>
                    <a:pt x="815804" y="1037045"/>
                  </a:cubicBezTo>
                  <a:cubicBezTo>
                    <a:pt x="815338" y="1037511"/>
                    <a:pt x="814871" y="1039844"/>
                    <a:pt x="815338" y="1040310"/>
                  </a:cubicBezTo>
                  <a:cubicBezTo>
                    <a:pt x="819070" y="1045442"/>
                    <a:pt x="823268" y="1050107"/>
                    <a:pt x="829799" y="1051973"/>
                  </a:cubicBezTo>
                  <a:cubicBezTo>
                    <a:pt x="837730" y="1054306"/>
                    <a:pt x="845194" y="1058504"/>
                    <a:pt x="850792" y="1064569"/>
                  </a:cubicBezTo>
                  <a:cubicBezTo>
                    <a:pt x="858256" y="1072033"/>
                    <a:pt x="867120" y="1077164"/>
                    <a:pt x="876450" y="1081363"/>
                  </a:cubicBezTo>
                  <a:cubicBezTo>
                    <a:pt x="885780" y="1086028"/>
                    <a:pt x="890445" y="1094425"/>
                    <a:pt x="890912" y="1104688"/>
                  </a:cubicBezTo>
                  <a:cubicBezTo>
                    <a:pt x="890912" y="1109820"/>
                    <a:pt x="889512" y="1113086"/>
                    <a:pt x="886247" y="1115884"/>
                  </a:cubicBezTo>
                  <a:close/>
                  <a:moveTo>
                    <a:pt x="963687" y="816854"/>
                  </a:moveTo>
                  <a:lnTo>
                    <a:pt x="964153" y="815454"/>
                  </a:lnTo>
                  <a:lnTo>
                    <a:pt x="964620" y="815921"/>
                  </a:lnTo>
                  <a:lnTo>
                    <a:pt x="963687" y="816854"/>
                  </a:lnTo>
                  <a:close/>
                  <a:moveTo>
                    <a:pt x="1091976" y="1198923"/>
                  </a:moveTo>
                  <a:cubicBezTo>
                    <a:pt x="1083579" y="1199856"/>
                    <a:pt x="1075648" y="1200789"/>
                    <a:pt x="1067251" y="1201722"/>
                  </a:cubicBezTo>
                  <a:cubicBezTo>
                    <a:pt x="1065385" y="1201722"/>
                    <a:pt x="1063519" y="1202188"/>
                    <a:pt x="1061653" y="1202188"/>
                  </a:cubicBezTo>
                  <a:cubicBezTo>
                    <a:pt x="1052789" y="1201255"/>
                    <a:pt x="1043459" y="1200789"/>
                    <a:pt x="1036928" y="1193325"/>
                  </a:cubicBezTo>
                  <a:cubicBezTo>
                    <a:pt x="1034596" y="1190992"/>
                    <a:pt x="1031797" y="1189593"/>
                    <a:pt x="1028531" y="1189126"/>
                  </a:cubicBezTo>
                  <a:cubicBezTo>
                    <a:pt x="1026199" y="1188660"/>
                    <a:pt x="1023400" y="1188193"/>
                    <a:pt x="1021067" y="1187260"/>
                  </a:cubicBezTo>
                  <a:cubicBezTo>
                    <a:pt x="1019201" y="1186794"/>
                    <a:pt x="1017335" y="1185394"/>
                    <a:pt x="1016402" y="1183994"/>
                  </a:cubicBezTo>
                  <a:cubicBezTo>
                    <a:pt x="1012670" y="1175597"/>
                    <a:pt x="1009404" y="1167667"/>
                    <a:pt x="1013136" y="1158337"/>
                  </a:cubicBezTo>
                  <a:cubicBezTo>
                    <a:pt x="1015002" y="1154138"/>
                    <a:pt x="1016402" y="1149940"/>
                    <a:pt x="1016869" y="1145741"/>
                  </a:cubicBezTo>
                  <a:cubicBezTo>
                    <a:pt x="1017335" y="1139210"/>
                    <a:pt x="1021067" y="1135478"/>
                    <a:pt x="1026199" y="1132212"/>
                  </a:cubicBezTo>
                  <a:cubicBezTo>
                    <a:pt x="1027132" y="1131279"/>
                    <a:pt x="1027132" y="1129880"/>
                    <a:pt x="1026199" y="1128947"/>
                  </a:cubicBezTo>
                  <a:cubicBezTo>
                    <a:pt x="1025266" y="1128014"/>
                    <a:pt x="1024333" y="1127081"/>
                    <a:pt x="1022933" y="1126614"/>
                  </a:cubicBezTo>
                  <a:cubicBezTo>
                    <a:pt x="1016402" y="1124282"/>
                    <a:pt x="1011737" y="1120083"/>
                    <a:pt x="1008938" y="1114018"/>
                  </a:cubicBezTo>
                  <a:cubicBezTo>
                    <a:pt x="1006139" y="1107021"/>
                    <a:pt x="1001474" y="1102356"/>
                    <a:pt x="995409" y="1098157"/>
                  </a:cubicBezTo>
                  <a:cubicBezTo>
                    <a:pt x="987012" y="1092559"/>
                    <a:pt x="981881" y="1084162"/>
                    <a:pt x="980014" y="1074832"/>
                  </a:cubicBezTo>
                  <a:cubicBezTo>
                    <a:pt x="978148" y="1066435"/>
                    <a:pt x="974416" y="1059437"/>
                    <a:pt x="967885" y="1053839"/>
                  </a:cubicBezTo>
                  <a:cubicBezTo>
                    <a:pt x="964620" y="1051040"/>
                    <a:pt x="964153" y="1047308"/>
                    <a:pt x="965086" y="1043576"/>
                  </a:cubicBezTo>
                  <a:cubicBezTo>
                    <a:pt x="966019" y="1039844"/>
                    <a:pt x="967419" y="1036112"/>
                    <a:pt x="968818" y="1032846"/>
                  </a:cubicBezTo>
                  <a:cubicBezTo>
                    <a:pt x="970218" y="1029581"/>
                    <a:pt x="972084" y="1027248"/>
                    <a:pt x="975349" y="1026315"/>
                  </a:cubicBezTo>
                  <a:cubicBezTo>
                    <a:pt x="982347" y="1023983"/>
                    <a:pt x="987945" y="1020251"/>
                    <a:pt x="992144" y="1014186"/>
                  </a:cubicBezTo>
                  <a:cubicBezTo>
                    <a:pt x="993077" y="1012787"/>
                    <a:pt x="994476" y="1011387"/>
                    <a:pt x="996342" y="1010454"/>
                  </a:cubicBezTo>
                  <a:cubicBezTo>
                    <a:pt x="1003340" y="1006255"/>
                    <a:pt x="1010804" y="1002057"/>
                    <a:pt x="1017801" y="997858"/>
                  </a:cubicBezTo>
                  <a:cubicBezTo>
                    <a:pt x="1019201" y="996925"/>
                    <a:pt x="1022000" y="996459"/>
                    <a:pt x="1023400" y="996925"/>
                  </a:cubicBezTo>
                  <a:cubicBezTo>
                    <a:pt x="1029464" y="999724"/>
                    <a:pt x="1035529" y="1000191"/>
                    <a:pt x="1042060" y="998791"/>
                  </a:cubicBezTo>
                  <a:cubicBezTo>
                    <a:pt x="1045325" y="998325"/>
                    <a:pt x="1048124" y="1000657"/>
                    <a:pt x="1049524" y="1003923"/>
                  </a:cubicBezTo>
                  <a:cubicBezTo>
                    <a:pt x="1050924" y="1006722"/>
                    <a:pt x="1051857" y="1009987"/>
                    <a:pt x="1051390" y="1013253"/>
                  </a:cubicBezTo>
                  <a:cubicBezTo>
                    <a:pt x="1050924" y="1016985"/>
                    <a:pt x="1049991" y="1020717"/>
                    <a:pt x="1049524" y="1024449"/>
                  </a:cubicBezTo>
                  <a:cubicBezTo>
                    <a:pt x="1049524" y="1026782"/>
                    <a:pt x="1048124" y="1027715"/>
                    <a:pt x="1046258" y="1028181"/>
                  </a:cubicBezTo>
                  <a:cubicBezTo>
                    <a:pt x="1042993" y="1028648"/>
                    <a:pt x="1039727" y="1028648"/>
                    <a:pt x="1036462" y="1028648"/>
                  </a:cubicBezTo>
                  <a:cubicBezTo>
                    <a:pt x="1028065" y="1029581"/>
                    <a:pt x="1026199" y="1032380"/>
                    <a:pt x="1027132" y="1041710"/>
                  </a:cubicBezTo>
                  <a:cubicBezTo>
                    <a:pt x="1027598" y="1046375"/>
                    <a:pt x="1027598" y="1046375"/>
                    <a:pt x="1023866" y="1047308"/>
                  </a:cubicBezTo>
                  <a:cubicBezTo>
                    <a:pt x="1023400" y="1047308"/>
                    <a:pt x="1022466" y="1047308"/>
                    <a:pt x="1022000" y="1047775"/>
                  </a:cubicBezTo>
                  <a:cubicBezTo>
                    <a:pt x="1016402" y="1049641"/>
                    <a:pt x="1015469" y="1050573"/>
                    <a:pt x="1018734" y="1053373"/>
                  </a:cubicBezTo>
                  <a:cubicBezTo>
                    <a:pt x="1022933" y="1057105"/>
                    <a:pt x="1027132" y="1061770"/>
                    <a:pt x="1029464" y="1066901"/>
                  </a:cubicBezTo>
                  <a:cubicBezTo>
                    <a:pt x="1034129" y="1076231"/>
                    <a:pt x="1041593" y="1081363"/>
                    <a:pt x="1050924" y="1084162"/>
                  </a:cubicBezTo>
                  <a:cubicBezTo>
                    <a:pt x="1053723" y="1085095"/>
                    <a:pt x="1055122" y="1086961"/>
                    <a:pt x="1055122" y="1089760"/>
                  </a:cubicBezTo>
                  <a:cubicBezTo>
                    <a:pt x="1055122" y="1091160"/>
                    <a:pt x="1055122" y="1092093"/>
                    <a:pt x="1054656" y="1093492"/>
                  </a:cubicBezTo>
                  <a:cubicBezTo>
                    <a:pt x="1054189" y="1099557"/>
                    <a:pt x="1055122" y="1105155"/>
                    <a:pt x="1058854" y="1109820"/>
                  </a:cubicBezTo>
                  <a:cubicBezTo>
                    <a:pt x="1063053" y="1115418"/>
                    <a:pt x="1064452" y="1121016"/>
                    <a:pt x="1063519" y="1128014"/>
                  </a:cubicBezTo>
                  <a:cubicBezTo>
                    <a:pt x="1063053" y="1130346"/>
                    <a:pt x="1063519" y="1133145"/>
                    <a:pt x="1064452" y="1135478"/>
                  </a:cubicBezTo>
                  <a:cubicBezTo>
                    <a:pt x="1065385" y="1139210"/>
                    <a:pt x="1067718" y="1142475"/>
                    <a:pt x="1072383" y="1142942"/>
                  </a:cubicBezTo>
                  <a:cubicBezTo>
                    <a:pt x="1074249" y="1142942"/>
                    <a:pt x="1076115" y="1142942"/>
                    <a:pt x="1077515" y="1144808"/>
                  </a:cubicBezTo>
                  <a:cubicBezTo>
                    <a:pt x="1078914" y="1146674"/>
                    <a:pt x="1077981" y="1148540"/>
                    <a:pt x="1077048" y="1149940"/>
                  </a:cubicBezTo>
                  <a:cubicBezTo>
                    <a:pt x="1077048" y="1150406"/>
                    <a:pt x="1076581" y="1151339"/>
                    <a:pt x="1076581" y="1151806"/>
                  </a:cubicBezTo>
                  <a:cubicBezTo>
                    <a:pt x="1077515" y="1153205"/>
                    <a:pt x="1078914" y="1155071"/>
                    <a:pt x="1080313" y="1156004"/>
                  </a:cubicBezTo>
                  <a:cubicBezTo>
                    <a:pt x="1084979" y="1159270"/>
                    <a:pt x="1087311" y="1163468"/>
                    <a:pt x="1086845" y="1169066"/>
                  </a:cubicBezTo>
                  <a:cubicBezTo>
                    <a:pt x="1086378" y="1178863"/>
                    <a:pt x="1090577" y="1187727"/>
                    <a:pt x="1093376" y="1197057"/>
                  </a:cubicBezTo>
                  <a:cubicBezTo>
                    <a:pt x="1094309" y="1197057"/>
                    <a:pt x="1093376" y="1198456"/>
                    <a:pt x="1091976" y="1198923"/>
                  </a:cubicBezTo>
                  <a:close/>
                  <a:moveTo>
                    <a:pt x="1134428" y="382536"/>
                  </a:moveTo>
                  <a:lnTo>
                    <a:pt x="1133495" y="382069"/>
                  </a:lnTo>
                  <a:lnTo>
                    <a:pt x="1134895" y="381603"/>
                  </a:lnTo>
                  <a:lnTo>
                    <a:pt x="1134428" y="382536"/>
                  </a:lnTo>
                  <a:close/>
                  <a:moveTo>
                    <a:pt x="1167084" y="1040777"/>
                  </a:moveTo>
                  <a:cubicBezTo>
                    <a:pt x="1165684" y="1044042"/>
                    <a:pt x="1159620" y="1047308"/>
                    <a:pt x="1155888" y="1046375"/>
                  </a:cubicBezTo>
                  <a:cubicBezTo>
                    <a:pt x="1151689" y="1045442"/>
                    <a:pt x="1147491" y="1044042"/>
                    <a:pt x="1143292" y="1042176"/>
                  </a:cubicBezTo>
                  <a:cubicBezTo>
                    <a:pt x="1140493" y="1041243"/>
                    <a:pt x="1140026" y="1038444"/>
                    <a:pt x="1139560" y="1036112"/>
                  </a:cubicBezTo>
                  <a:cubicBezTo>
                    <a:pt x="1138160" y="1023983"/>
                    <a:pt x="1151223" y="1012320"/>
                    <a:pt x="1161952" y="1013719"/>
                  </a:cubicBezTo>
                  <a:cubicBezTo>
                    <a:pt x="1164751" y="1014186"/>
                    <a:pt x="1166617" y="1015119"/>
                    <a:pt x="1168017" y="1017452"/>
                  </a:cubicBezTo>
                  <a:cubicBezTo>
                    <a:pt x="1169416" y="1020251"/>
                    <a:pt x="1170349" y="1023050"/>
                    <a:pt x="1171749" y="1026315"/>
                  </a:cubicBezTo>
                  <a:cubicBezTo>
                    <a:pt x="1170349" y="1031447"/>
                    <a:pt x="1168950" y="1036112"/>
                    <a:pt x="1167084" y="1040777"/>
                  </a:cubicBezTo>
                  <a:close/>
                  <a:moveTo>
                    <a:pt x="1248256" y="431985"/>
                  </a:moveTo>
                  <a:cubicBezTo>
                    <a:pt x="1247790" y="432452"/>
                    <a:pt x="1247323" y="432452"/>
                    <a:pt x="1246856" y="432452"/>
                  </a:cubicBezTo>
                  <a:cubicBezTo>
                    <a:pt x="1242658" y="425454"/>
                    <a:pt x="1237060" y="419856"/>
                    <a:pt x="1231928" y="412859"/>
                  </a:cubicBezTo>
                  <a:cubicBezTo>
                    <a:pt x="1231462" y="412392"/>
                    <a:pt x="1231462" y="411459"/>
                    <a:pt x="1231928" y="410993"/>
                  </a:cubicBezTo>
                  <a:cubicBezTo>
                    <a:pt x="1232861" y="410526"/>
                    <a:pt x="1234261" y="409127"/>
                    <a:pt x="1234727" y="409593"/>
                  </a:cubicBezTo>
                  <a:cubicBezTo>
                    <a:pt x="1237060" y="410060"/>
                    <a:pt x="1239859" y="410993"/>
                    <a:pt x="1241258" y="412392"/>
                  </a:cubicBezTo>
                  <a:cubicBezTo>
                    <a:pt x="1244057" y="414725"/>
                    <a:pt x="1246390" y="417990"/>
                    <a:pt x="1248722" y="420789"/>
                  </a:cubicBezTo>
                  <a:cubicBezTo>
                    <a:pt x="1251522" y="423588"/>
                    <a:pt x="1250588" y="428720"/>
                    <a:pt x="1248256" y="431985"/>
                  </a:cubicBezTo>
                  <a:close/>
                  <a:moveTo>
                    <a:pt x="1253854" y="447847"/>
                  </a:moveTo>
                  <a:cubicBezTo>
                    <a:pt x="1253387" y="447380"/>
                    <a:pt x="1252455" y="447380"/>
                    <a:pt x="1252455" y="446914"/>
                  </a:cubicBezTo>
                  <a:cubicBezTo>
                    <a:pt x="1252455" y="445514"/>
                    <a:pt x="1252921" y="445514"/>
                    <a:pt x="1254320" y="446447"/>
                  </a:cubicBezTo>
                  <a:cubicBezTo>
                    <a:pt x="1254320" y="446914"/>
                    <a:pt x="1253854" y="447380"/>
                    <a:pt x="1253854" y="447847"/>
                  </a:cubicBezTo>
                  <a:close/>
                  <a:moveTo>
                    <a:pt x="1282311" y="1110753"/>
                  </a:moveTo>
                  <a:lnTo>
                    <a:pt x="1281845" y="1109353"/>
                  </a:lnTo>
                  <a:lnTo>
                    <a:pt x="1283244" y="1109353"/>
                  </a:lnTo>
                  <a:lnTo>
                    <a:pt x="1282311" y="1110753"/>
                  </a:lnTo>
                  <a:close/>
                  <a:moveTo>
                    <a:pt x="1292108" y="353146"/>
                  </a:moveTo>
                  <a:cubicBezTo>
                    <a:pt x="1290708" y="355012"/>
                    <a:pt x="1288842" y="355945"/>
                    <a:pt x="1288375" y="354079"/>
                  </a:cubicBezTo>
                  <a:cubicBezTo>
                    <a:pt x="1288375" y="353612"/>
                    <a:pt x="1287909" y="353146"/>
                    <a:pt x="1288375" y="352679"/>
                  </a:cubicBezTo>
                  <a:cubicBezTo>
                    <a:pt x="1289309" y="350347"/>
                    <a:pt x="1290708" y="349414"/>
                    <a:pt x="1292108" y="350347"/>
                  </a:cubicBezTo>
                  <a:cubicBezTo>
                    <a:pt x="1292574" y="350347"/>
                    <a:pt x="1292574" y="351280"/>
                    <a:pt x="1293041" y="351746"/>
                  </a:cubicBezTo>
                  <a:cubicBezTo>
                    <a:pt x="1292574" y="352213"/>
                    <a:pt x="1292108" y="352679"/>
                    <a:pt x="1292108" y="353146"/>
                  </a:cubicBezTo>
                  <a:close/>
                  <a:moveTo>
                    <a:pt x="1373280" y="86304"/>
                  </a:moveTo>
                  <a:cubicBezTo>
                    <a:pt x="1374679" y="87703"/>
                    <a:pt x="1376079" y="88636"/>
                    <a:pt x="1377478" y="90036"/>
                  </a:cubicBezTo>
                  <a:lnTo>
                    <a:pt x="1377945" y="90969"/>
                  </a:lnTo>
                  <a:lnTo>
                    <a:pt x="1377478" y="90502"/>
                  </a:lnTo>
                  <a:cubicBezTo>
                    <a:pt x="1376079" y="89103"/>
                    <a:pt x="1374679" y="88170"/>
                    <a:pt x="1373280" y="86770"/>
                  </a:cubicBezTo>
                  <a:cubicBezTo>
                    <a:pt x="1372813" y="86304"/>
                    <a:pt x="1372813" y="85837"/>
                    <a:pt x="1372347" y="85837"/>
                  </a:cubicBezTo>
                  <a:cubicBezTo>
                    <a:pt x="1372347" y="85837"/>
                    <a:pt x="1372813" y="86304"/>
                    <a:pt x="1373280" y="86304"/>
                  </a:cubicBezTo>
                  <a:close/>
                  <a:moveTo>
                    <a:pt x="1371880" y="797260"/>
                  </a:moveTo>
                  <a:cubicBezTo>
                    <a:pt x="1371880" y="797260"/>
                    <a:pt x="1372347" y="798193"/>
                    <a:pt x="1372813" y="798660"/>
                  </a:cubicBezTo>
                  <a:cubicBezTo>
                    <a:pt x="1372347" y="799126"/>
                    <a:pt x="1371880" y="799593"/>
                    <a:pt x="1371414" y="799593"/>
                  </a:cubicBezTo>
                  <a:cubicBezTo>
                    <a:pt x="1370014" y="799593"/>
                    <a:pt x="1369081" y="799593"/>
                    <a:pt x="1367682" y="799593"/>
                  </a:cubicBezTo>
                  <a:cubicBezTo>
                    <a:pt x="1367215" y="799593"/>
                    <a:pt x="1367215" y="799126"/>
                    <a:pt x="1366749" y="798660"/>
                  </a:cubicBezTo>
                  <a:cubicBezTo>
                    <a:pt x="1368615" y="797727"/>
                    <a:pt x="1370014" y="797260"/>
                    <a:pt x="1371880" y="797260"/>
                  </a:cubicBezTo>
                  <a:close/>
                  <a:moveTo>
                    <a:pt x="1376545" y="993660"/>
                  </a:moveTo>
                  <a:cubicBezTo>
                    <a:pt x="1372347" y="997858"/>
                    <a:pt x="1370481" y="1002990"/>
                    <a:pt x="1368615" y="1008588"/>
                  </a:cubicBezTo>
                  <a:cubicBezTo>
                    <a:pt x="1368148" y="1009521"/>
                    <a:pt x="1366749" y="1009987"/>
                    <a:pt x="1365816" y="1010454"/>
                  </a:cubicBezTo>
                  <a:cubicBezTo>
                    <a:pt x="1364416" y="1010920"/>
                    <a:pt x="1362084" y="1008588"/>
                    <a:pt x="1362084" y="1006722"/>
                  </a:cubicBezTo>
                  <a:cubicBezTo>
                    <a:pt x="1362084" y="1006255"/>
                    <a:pt x="1362084" y="1005322"/>
                    <a:pt x="1362084" y="1005322"/>
                  </a:cubicBezTo>
                  <a:cubicBezTo>
                    <a:pt x="1361617" y="999724"/>
                    <a:pt x="1363017" y="995059"/>
                    <a:pt x="1366749" y="991327"/>
                  </a:cubicBezTo>
                  <a:cubicBezTo>
                    <a:pt x="1369081" y="988995"/>
                    <a:pt x="1370947" y="986662"/>
                    <a:pt x="1373746" y="984796"/>
                  </a:cubicBezTo>
                  <a:cubicBezTo>
                    <a:pt x="1375146" y="983863"/>
                    <a:pt x="1377478" y="983396"/>
                    <a:pt x="1378878" y="983396"/>
                  </a:cubicBezTo>
                  <a:cubicBezTo>
                    <a:pt x="1379811" y="983396"/>
                    <a:pt x="1381210" y="985263"/>
                    <a:pt x="1381210" y="985263"/>
                  </a:cubicBezTo>
                  <a:cubicBezTo>
                    <a:pt x="1379811" y="988062"/>
                    <a:pt x="1378411" y="991327"/>
                    <a:pt x="1376545" y="993660"/>
                  </a:cubicBezTo>
                  <a:close/>
                  <a:moveTo>
                    <a:pt x="1400337" y="23792"/>
                  </a:moveTo>
                  <a:lnTo>
                    <a:pt x="1400337" y="22859"/>
                  </a:lnTo>
                  <a:lnTo>
                    <a:pt x="1401737" y="23325"/>
                  </a:lnTo>
                  <a:lnTo>
                    <a:pt x="1400337" y="23792"/>
                  </a:lnTo>
                  <a:close/>
                  <a:moveTo>
                    <a:pt x="1442789" y="133421"/>
                  </a:moveTo>
                  <a:cubicBezTo>
                    <a:pt x="1442789" y="133421"/>
                    <a:pt x="1442323" y="133421"/>
                    <a:pt x="1442323" y="133421"/>
                  </a:cubicBezTo>
                  <a:cubicBezTo>
                    <a:pt x="1441390" y="137620"/>
                    <a:pt x="1440923" y="141352"/>
                    <a:pt x="1439990" y="145550"/>
                  </a:cubicBezTo>
                  <a:cubicBezTo>
                    <a:pt x="1439524" y="147883"/>
                    <a:pt x="1437658" y="148349"/>
                    <a:pt x="1436258" y="148349"/>
                  </a:cubicBezTo>
                  <a:cubicBezTo>
                    <a:pt x="1431593" y="148816"/>
                    <a:pt x="1431593" y="152548"/>
                    <a:pt x="1430660" y="155813"/>
                  </a:cubicBezTo>
                  <a:cubicBezTo>
                    <a:pt x="1430660" y="155813"/>
                    <a:pt x="1431127" y="155813"/>
                    <a:pt x="1431127" y="156280"/>
                  </a:cubicBezTo>
                  <a:cubicBezTo>
                    <a:pt x="1432526" y="157679"/>
                    <a:pt x="1433459" y="159079"/>
                    <a:pt x="1434859" y="160012"/>
                  </a:cubicBezTo>
                  <a:cubicBezTo>
                    <a:pt x="1436258" y="160945"/>
                    <a:pt x="1437658" y="162344"/>
                    <a:pt x="1439057" y="163277"/>
                  </a:cubicBezTo>
                  <a:lnTo>
                    <a:pt x="1439524" y="164210"/>
                  </a:lnTo>
                  <a:lnTo>
                    <a:pt x="1439057" y="163744"/>
                  </a:lnTo>
                  <a:cubicBezTo>
                    <a:pt x="1437658" y="162811"/>
                    <a:pt x="1436258" y="161411"/>
                    <a:pt x="1434859" y="160478"/>
                  </a:cubicBezTo>
                  <a:cubicBezTo>
                    <a:pt x="1433459" y="159079"/>
                    <a:pt x="1432060" y="157679"/>
                    <a:pt x="1431127" y="156746"/>
                  </a:cubicBezTo>
                  <a:cubicBezTo>
                    <a:pt x="1431127" y="156280"/>
                    <a:pt x="1431127" y="156280"/>
                    <a:pt x="1431127" y="155813"/>
                  </a:cubicBezTo>
                  <a:cubicBezTo>
                    <a:pt x="1427861" y="153014"/>
                    <a:pt x="1423196" y="153014"/>
                    <a:pt x="1420864" y="148816"/>
                  </a:cubicBezTo>
                  <a:cubicBezTo>
                    <a:pt x="1418997" y="145550"/>
                    <a:pt x="1418531" y="141818"/>
                    <a:pt x="1417598" y="138553"/>
                  </a:cubicBezTo>
                  <a:cubicBezTo>
                    <a:pt x="1417132" y="137153"/>
                    <a:pt x="1417132" y="135287"/>
                    <a:pt x="1416665" y="133421"/>
                  </a:cubicBezTo>
                  <a:cubicBezTo>
                    <a:pt x="1416665" y="133421"/>
                    <a:pt x="1416198" y="133421"/>
                    <a:pt x="1416198" y="132954"/>
                  </a:cubicBezTo>
                  <a:lnTo>
                    <a:pt x="1415265" y="132488"/>
                  </a:lnTo>
                  <a:lnTo>
                    <a:pt x="1416665" y="132954"/>
                  </a:lnTo>
                  <a:cubicBezTo>
                    <a:pt x="1416665" y="132954"/>
                    <a:pt x="1416665" y="133421"/>
                    <a:pt x="1416665" y="133421"/>
                  </a:cubicBezTo>
                  <a:cubicBezTo>
                    <a:pt x="1418531" y="134821"/>
                    <a:pt x="1420397" y="136220"/>
                    <a:pt x="1422263" y="137153"/>
                  </a:cubicBezTo>
                  <a:cubicBezTo>
                    <a:pt x="1426462" y="139019"/>
                    <a:pt x="1430660" y="139486"/>
                    <a:pt x="1434392" y="136687"/>
                  </a:cubicBezTo>
                  <a:cubicBezTo>
                    <a:pt x="1436725" y="134821"/>
                    <a:pt x="1439057" y="133421"/>
                    <a:pt x="1442323" y="133888"/>
                  </a:cubicBezTo>
                  <a:cubicBezTo>
                    <a:pt x="1442323" y="133421"/>
                    <a:pt x="1442323" y="133421"/>
                    <a:pt x="1442789" y="133421"/>
                  </a:cubicBezTo>
                  <a:cubicBezTo>
                    <a:pt x="1442789" y="132954"/>
                    <a:pt x="1443256" y="132488"/>
                    <a:pt x="1443256" y="132488"/>
                  </a:cubicBezTo>
                  <a:cubicBezTo>
                    <a:pt x="1443256" y="132954"/>
                    <a:pt x="1442789" y="132954"/>
                    <a:pt x="1442789" y="133421"/>
                  </a:cubicBezTo>
                  <a:close/>
                  <a:moveTo>
                    <a:pt x="1465648" y="118959"/>
                  </a:moveTo>
                  <a:cubicBezTo>
                    <a:pt x="1460517" y="121758"/>
                    <a:pt x="1455852" y="124557"/>
                    <a:pt x="1451653" y="128289"/>
                  </a:cubicBezTo>
                  <a:cubicBezTo>
                    <a:pt x="1450720" y="129222"/>
                    <a:pt x="1448854" y="128756"/>
                    <a:pt x="1446988" y="129222"/>
                  </a:cubicBezTo>
                  <a:cubicBezTo>
                    <a:pt x="1446988" y="129222"/>
                    <a:pt x="1446988" y="129689"/>
                    <a:pt x="1446521" y="129689"/>
                  </a:cubicBezTo>
                  <a:cubicBezTo>
                    <a:pt x="1446055" y="129689"/>
                    <a:pt x="1446055" y="130155"/>
                    <a:pt x="1445588" y="130155"/>
                  </a:cubicBezTo>
                  <a:cubicBezTo>
                    <a:pt x="1445588" y="129689"/>
                    <a:pt x="1446055" y="129689"/>
                    <a:pt x="1446055" y="129222"/>
                  </a:cubicBezTo>
                  <a:cubicBezTo>
                    <a:pt x="1446521" y="129222"/>
                    <a:pt x="1446521" y="129222"/>
                    <a:pt x="1446988" y="129222"/>
                  </a:cubicBezTo>
                  <a:cubicBezTo>
                    <a:pt x="1448388" y="127356"/>
                    <a:pt x="1449320" y="125490"/>
                    <a:pt x="1450720" y="123624"/>
                  </a:cubicBezTo>
                  <a:cubicBezTo>
                    <a:pt x="1453053" y="120359"/>
                    <a:pt x="1455852" y="117560"/>
                    <a:pt x="1458650" y="114294"/>
                  </a:cubicBezTo>
                  <a:cubicBezTo>
                    <a:pt x="1458650" y="114294"/>
                    <a:pt x="1458650" y="114294"/>
                    <a:pt x="1458650" y="114294"/>
                  </a:cubicBezTo>
                  <a:cubicBezTo>
                    <a:pt x="1458650" y="114294"/>
                    <a:pt x="1458184" y="113828"/>
                    <a:pt x="1458184" y="113828"/>
                  </a:cubicBezTo>
                  <a:cubicBezTo>
                    <a:pt x="1453985" y="113828"/>
                    <a:pt x="1450253" y="112895"/>
                    <a:pt x="1448854" y="108230"/>
                  </a:cubicBezTo>
                  <a:cubicBezTo>
                    <a:pt x="1448854" y="107297"/>
                    <a:pt x="1449787" y="106364"/>
                    <a:pt x="1450253" y="105431"/>
                  </a:cubicBezTo>
                  <a:cubicBezTo>
                    <a:pt x="1450253" y="105431"/>
                    <a:pt x="1451653" y="105431"/>
                    <a:pt x="1452120" y="105897"/>
                  </a:cubicBezTo>
                  <a:cubicBezTo>
                    <a:pt x="1453053" y="106830"/>
                    <a:pt x="1453985" y="107297"/>
                    <a:pt x="1454918" y="108230"/>
                  </a:cubicBezTo>
                  <a:cubicBezTo>
                    <a:pt x="1456318" y="110096"/>
                    <a:pt x="1457251" y="111962"/>
                    <a:pt x="1458184" y="113828"/>
                  </a:cubicBezTo>
                  <a:cubicBezTo>
                    <a:pt x="1458650" y="113828"/>
                    <a:pt x="1458650" y="113828"/>
                    <a:pt x="1459117" y="113828"/>
                  </a:cubicBezTo>
                  <a:cubicBezTo>
                    <a:pt x="1459117" y="113828"/>
                    <a:pt x="1458650" y="114294"/>
                    <a:pt x="1458650" y="114294"/>
                  </a:cubicBezTo>
                  <a:cubicBezTo>
                    <a:pt x="1460517" y="114761"/>
                    <a:pt x="1462383" y="114761"/>
                    <a:pt x="1464249" y="115694"/>
                  </a:cubicBezTo>
                  <a:cubicBezTo>
                    <a:pt x="1465182" y="116160"/>
                    <a:pt x="1466115" y="117093"/>
                    <a:pt x="1466581" y="118026"/>
                  </a:cubicBezTo>
                  <a:cubicBezTo>
                    <a:pt x="1466581" y="117560"/>
                    <a:pt x="1466115" y="118493"/>
                    <a:pt x="1465648" y="118959"/>
                  </a:cubicBezTo>
                  <a:close/>
                  <a:moveTo>
                    <a:pt x="1492706" y="116160"/>
                  </a:moveTo>
                  <a:lnTo>
                    <a:pt x="1491306" y="115694"/>
                  </a:lnTo>
                  <a:lnTo>
                    <a:pt x="1492706" y="115227"/>
                  </a:lnTo>
                  <a:lnTo>
                    <a:pt x="1492706" y="116160"/>
                  </a:lnTo>
                  <a:close/>
                  <a:moveTo>
                    <a:pt x="1520229" y="951208"/>
                  </a:moveTo>
                  <a:cubicBezTo>
                    <a:pt x="1518830" y="953074"/>
                    <a:pt x="1516964" y="954007"/>
                    <a:pt x="1515098" y="953074"/>
                  </a:cubicBezTo>
                  <a:cubicBezTo>
                    <a:pt x="1509033" y="950741"/>
                    <a:pt x="1503435" y="947942"/>
                    <a:pt x="1497837" y="945609"/>
                  </a:cubicBezTo>
                  <a:cubicBezTo>
                    <a:pt x="1495505" y="944676"/>
                    <a:pt x="1495038" y="942810"/>
                    <a:pt x="1495505" y="939078"/>
                  </a:cubicBezTo>
                  <a:cubicBezTo>
                    <a:pt x="1495971" y="937212"/>
                    <a:pt x="1495505" y="934880"/>
                    <a:pt x="1496904" y="933947"/>
                  </a:cubicBezTo>
                  <a:cubicBezTo>
                    <a:pt x="1498770" y="932547"/>
                    <a:pt x="1499703" y="935346"/>
                    <a:pt x="1500636" y="936279"/>
                  </a:cubicBezTo>
                  <a:cubicBezTo>
                    <a:pt x="1503435" y="940011"/>
                    <a:pt x="1506701" y="942344"/>
                    <a:pt x="1511366" y="943743"/>
                  </a:cubicBezTo>
                  <a:cubicBezTo>
                    <a:pt x="1514165" y="944676"/>
                    <a:pt x="1516964" y="946076"/>
                    <a:pt x="1519763" y="947475"/>
                  </a:cubicBezTo>
                  <a:cubicBezTo>
                    <a:pt x="1520229" y="947475"/>
                    <a:pt x="1520229" y="948408"/>
                    <a:pt x="1520696" y="948875"/>
                  </a:cubicBezTo>
                  <a:cubicBezTo>
                    <a:pt x="1520696" y="950275"/>
                    <a:pt x="1520696" y="950741"/>
                    <a:pt x="1520229" y="951208"/>
                  </a:cubicBezTo>
                  <a:close/>
                  <a:moveTo>
                    <a:pt x="1520229" y="191268"/>
                  </a:moveTo>
                  <a:cubicBezTo>
                    <a:pt x="1520229" y="191268"/>
                    <a:pt x="1519763" y="190801"/>
                    <a:pt x="1519763" y="190801"/>
                  </a:cubicBezTo>
                  <a:lnTo>
                    <a:pt x="1519296" y="189868"/>
                  </a:lnTo>
                  <a:lnTo>
                    <a:pt x="1520229" y="190335"/>
                  </a:lnTo>
                  <a:cubicBezTo>
                    <a:pt x="1520229" y="190801"/>
                    <a:pt x="1520229" y="191268"/>
                    <a:pt x="1520229" y="191268"/>
                  </a:cubicBezTo>
                  <a:cubicBezTo>
                    <a:pt x="1520696" y="191268"/>
                    <a:pt x="1520696" y="191734"/>
                    <a:pt x="1521162" y="191734"/>
                  </a:cubicBezTo>
                  <a:cubicBezTo>
                    <a:pt x="1520696" y="192201"/>
                    <a:pt x="1520696" y="192201"/>
                    <a:pt x="1520229" y="191268"/>
                  </a:cubicBezTo>
                  <a:close/>
                  <a:moveTo>
                    <a:pt x="1623328" y="890095"/>
                  </a:moveTo>
                  <a:cubicBezTo>
                    <a:pt x="1621928" y="891495"/>
                    <a:pt x="1619129" y="891495"/>
                    <a:pt x="1618663" y="889629"/>
                  </a:cubicBezTo>
                  <a:cubicBezTo>
                    <a:pt x="1618196" y="887763"/>
                    <a:pt x="1617729" y="885897"/>
                    <a:pt x="1617729" y="884497"/>
                  </a:cubicBezTo>
                  <a:cubicBezTo>
                    <a:pt x="1617729" y="883564"/>
                    <a:pt x="1619129" y="882631"/>
                    <a:pt x="1620062" y="881698"/>
                  </a:cubicBezTo>
                  <a:cubicBezTo>
                    <a:pt x="1621461" y="880765"/>
                    <a:pt x="1623794" y="881698"/>
                    <a:pt x="1624727" y="883564"/>
                  </a:cubicBezTo>
                  <a:cubicBezTo>
                    <a:pt x="1625193" y="884497"/>
                    <a:pt x="1625193" y="885897"/>
                    <a:pt x="1625660" y="887296"/>
                  </a:cubicBezTo>
                  <a:cubicBezTo>
                    <a:pt x="1624727" y="888229"/>
                    <a:pt x="1623794" y="889162"/>
                    <a:pt x="1623328" y="890095"/>
                  </a:cubicBezTo>
                  <a:close/>
                  <a:moveTo>
                    <a:pt x="1631258" y="937212"/>
                  </a:moveTo>
                  <a:cubicBezTo>
                    <a:pt x="1631258" y="937679"/>
                    <a:pt x="1630792" y="938612"/>
                    <a:pt x="1630792" y="939078"/>
                  </a:cubicBezTo>
                  <a:cubicBezTo>
                    <a:pt x="1630325" y="940944"/>
                    <a:pt x="1628925" y="940944"/>
                    <a:pt x="1627993" y="939545"/>
                  </a:cubicBezTo>
                  <a:cubicBezTo>
                    <a:pt x="1627526" y="939078"/>
                    <a:pt x="1627526" y="938612"/>
                    <a:pt x="1627060" y="938145"/>
                  </a:cubicBezTo>
                  <a:cubicBezTo>
                    <a:pt x="1627060" y="937679"/>
                    <a:pt x="1627060" y="936746"/>
                    <a:pt x="1627526" y="936279"/>
                  </a:cubicBezTo>
                  <a:cubicBezTo>
                    <a:pt x="1628459" y="933947"/>
                    <a:pt x="1631258" y="932081"/>
                    <a:pt x="1631725" y="933947"/>
                  </a:cubicBezTo>
                  <a:cubicBezTo>
                    <a:pt x="1631725" y="934880"/>
                    <a:pt x="1631725" y="935813"/>
                    <a:pt x="1631258" y="937212"/>
                  </a:cubicBezTo>
                  <a:close/>
                  <a:moveTo>
                    <a:pt x="1638256" y="912954"/>
                  </a:moveTo>
                  <a:lnTo>
                    <a:pt x="1638256" y="912021"/>
                  </a:lnTo>
                  <a:lnTo>
                    <a:pt x="1638722" y="912954"/>
                  </a:lnTo>
                  <a:lnTo>
                    <a:pt x="1639655" y="913420"/>
                  </a:lnTo>
                  <a:lnTo>
                    <a:pt x="1638256" y="912954"/>
                  </a:lnTo>
                  <a:close/>
                  <a:moveTo>
                    <a:pt x="1715696" y="740346"/>
                  </a:moveTo>
                  <a:cubicBezTo>
                    <a:pt x="1715229" y="740813"/>
                    <a:pt x="1714296" y="740813"/>
                    <a:pt x="1714296" y="740346"/>
                  </a:cubicBezTo>
                  <a:cubicBezTo>
                    <a:pt x="1711031" y="737547"/>
                    <a:pt x="1707299" y="734748"/>
                    <a:pt x="1706366" y="730083"/>
                  </a:cubicBezTo>
                  <a:cubicBezTo>
                    <a:pt x="1706366" y="729617"/>
                    <a:pt x="1706366" y="728684"/>
                    <a:pt x="1706366" y="728217"/>
                  </a:cubicBezTo>
                  <a:cubicBezTo>
                    <a:pt x="1706832" y="726351"/>
                    <a:pt x="1707765" y="725885"/>
                    <a:pt x="1708698" y="727751"/>
                  </a:cubicBezTo>
                  <a:cubicBezTo>
                    <a:pt x="1709631" y="729617"/>
                    <a:pt x="1710564" y="731016"/>
                    <a:pt x="1711497" y="732416"/>
                  </a:cubicBezTo>
                  <a:cubicBezTo>
                    <a:pt x="1713363" y="734748"/>
                    <a:pt x="1714763" y="736614"/>
                    <a:pt x="1716162" y="738480"/>
                  </a:cubicBezTo>
                  <a:cubicBezTo>
                    <a:pt x="1716629" y="739413"/>
                    <a:pt x="1716162" y="740346"/>
                    <a:pt x="1715696" y="740346"/>
                  </a:cubicBezTo>
                  <a:close/>
                  <a:moveTo>
                    <a:pt x="1715696" y="722153"/>
                  </a:moveTo>
                  <a:cubicBezTo>
                    <a:pt x="1714763" y="721220"/>
                    <a:pt x="1715229" y="720753"/>
                    <a:pt x="1716629" y="720753"/>
                  </a:cubicBezTo>
                  <a:cubicBezTo>
                    <a:pt x="1716629" y="720753"/>
                    <a:pt x="1717095" y="721220"/>
                    <a:pt x="1717095" y="721686"/>
                  </a:cubicBezTo>
                  <a:cubicBezTo>
                    <a:pt x="1717095" y="721686"/>
                    <a:pt x="1716162" y="722153"/>
                    <a:pt x="1715696" y="722153"/>
                  </a:cubicBezTo>
                  <a:close/>
                  <a:moveTo>
                    <a:pt x="1730624" y="858373"/>
                  </a:moveTo>
                  <a:cubicBezTo>
                    <a:pt x="1730158" y="859306"/>
                    <a:pt x="1730158" y="859772"/>
                    <a:pt x="1729691" y="860705"/>
                  </a:cubicBezTo>
                  <a:cubicBezTo>
                    <a:pt x="1729224" y="859772"/>
                    <a:pt x="1728758" y="858373"/>
                    <a:pt x="1728292" y="857440"/>
                  </a:cubicBezTo>
                  <a:cubicBezTo>
                    <a:pt x="1727825" y="856507"/>
                    <a:pt x="1727825" y="855107"/>
                    <a:pt x="1727359" y="853708"/>
                  </a:cubicBezTo>
                  <a:cubicBezTo>
                    <a:pt x="1727359" y="853241"/>
                    <a:pt x="1727825" y="852308"/>
                    <a:pt x="1728292" y="852308"/>
                  </a:cubicBezTo>
                  <a:cubicBezTo>
                    <a:pt x="1729691" y="851842"/>
                    <a:pt x="1730624" y="852775"/>
                    <a:pt x="1730624" y="854174"/>
                  </a:cubicBezTo>
                  <a:cubicBezTo>
                    <a:pt x="1730624" y="856040"/>
                    <a:pt x="1730624" y="856973"/>
                    <a:pt x="1730624" y="858373"/>
                  </a:cubicBezTo>
                  <a:close/>
                  <a:moveTo>
                    <a:pt x="1781940" y="837380"/>
                  </a:moveTo>
                  <a:cubicBezTo>
                    <a:pt x="1781940" y="837380"/>
                    <a:pt x="1782406" y="835980"/>
                    <a:pt x="1782406" y="835514"/>
                  </a:cubicBezTo>
                  <a:cubicBezTo>
                    <a:pt x="1783806" y="832715"/>
                    <a:pt x="1785205" y="829916"/>
                    <a:pt x="1787071" y="827117"/>
                  </a:cubicBezTo>
                  <a:cubicBezTo>
                    <a:pt x="1787071" y="827117"/>
                    <a:pt x="1786605" y="827117"/>
                    <a:pt x="1786605" y="826650"/>
                  </a:cubicBezTo>
                  <a:cubicBezTo>
                    <a:pt x="1785205" y="827117"/>
                    <a:pt x="1784739" y="827117"/>
                    <a:pt x="1786138" y="825717"/>
                  </a:cubicBezTo>
                  <a:cubicBezTo>
                    <a:pt x="1786605" y="826184"/>
                    <a:pt x="1787071" y="826184"/>
                    <a:pt x="1787071" y="826650"/>
                  </a:cubicBezTo>
                  <a:cubicBezTo>
                    <a:pt x="1787071" y="826650"/>
                    <a:pt x="1787071" y="826650"/>
                    <a:pt x="1787071" y="826650"/>
                  </a:cubicBezTo>
                  <a:cubicBezTo>
                    <a:pt x="1788938" y="828516"/>
                    <a:pt x="1791270" y="829449"/>
                    <a:pt x="1793603" y="828050"/>
                  </a:cubicBezTo>
                  <a:cubicBezTo>
                    <a:pt x="1795002" y="827117"/>
                    <a:pt x="1796868" y="825717"/>
                    <a:pt x="1797335" y="824318"/>
                  </a:cubicBezTo>
                  <a:cubicBezTo>
                    <a:pt x="1799667" y="818253"/>
                    <a:pt x="1802000" y="812655"/>
                    <a:pt x="1805732" y="807057"/>
                  </a:cubicBezTo>
                  <a:cubicBezTo>
                    <a:pt x="1807131" y="805191"/>
                    <a:pt x="1808064" y="802392"/>
                    <a:pt x="1808997" y="800059"/>
                  </a:cubicBezTo>
                  <a:cubicBezTo>
                    <a:pt x="1810397" y="795861"/>
                    <a:pt x="1811796" y="791662"/>
                    <a:pt x="1813662" y="787464"/>
                  </a:cubicBezTo>
                  <a:cubicBezTo>
                    <a:pt x="1822059" y="769736"/>
                    <a:pt x="1824392" y="750610"/>
                    <a:pt x="1821126" y="731483"/>
                  </a:cubicBezTo>
                  <a:cubicBezTo>
                    <a:pt x="1821126" y="730083"/>
                    <a:pt x="1821593" y="729150"/>
                    <a:pt x="1821593" y="727751"/>
                  </a:cubicBezTo>
                  <a:cubicBezTo>
                    <a:pt x="1821593" y="727284"/>
                    <a:pt x="1822526" y="726351"/>
                    <a:pt x="1822526" y="726351"/>
                  </a:cubicBezTo>
                  <a:cubicBezTo>
                    <a:pt x="1823926" y="726351"/>
                    <a:pt x="1825325" y="726818"/>
                    <a:pt x="1825791" y="727751"/>
                  </a:cubicBezTo>
                  <a:cubicBezTo>
                    <a:pt x="1828591" y="734748"/>
                    <a:pt x="1829990" y="742212"/>
                    <a:pt x="1830923" y="750143"/>
                  </a:cubicBezTo>
                  <a:cubicBezTo>
                    <a:pt x="1831390" y="754808"/>
                    <a:pt x="1831390" y="759007"/>
                    <a:pt x="1833722" y="763205"/>
                  </a:cubicBezTo>
                  <a:cubicBezTo>
                    <a:pt x="1836521" y="767870"/>
                    <a:pt x="1834655" y="771602"/>
                    <a:pt x="1831390" y="775334"/>
                  </a:cubicBezTo>
                  <a:cubicBezTo>
                    <a:pt x="1829523" y="777200"/>
                    <a:pt x="1828591" y="780000"/>
                    <a:pt x="1829990" y="782332"/>
                  </a:cubicBezTo>
                  <a:cubicBezTo>
                    <a:pt x="1831390" y="784665"/>
                    <a:pt x="1831856" y="786064"/>
                    <a:pt x="1830457" y="788863"/>
                  </a:cubicBezTo>
                  <a:cubicBezTo>
                    <a:pt x="1825791" y="798660"/>
                    <a:pt x="1818327" y="807057"/>
                    <a:pt x="1809930" y="814055"/>
                  </a:cubicBezTo>
                  <a:cubicBezTo>
                    <a:pt x="1806198" y="817320"/>
                    <a:pt x="1803866" y="820119"/>
                    <a:pt x="1803399" y="825251"/>
                  </a:cubicBezTo>
                  <a:cubicBezTo>
                    <a:pt x="1802933" y="829449"/>
                    <a:pt x="1800600" y="832248"/>
                    <a:pt x="1796868" y="834114"/>
                  </a:cubicBezTo>
                  <a:cubicBezTo>
                    <a:pt x="1793136" y="836447"/>
                    <a:pt x="1788938" y="838313"/>
                    <a:pt x="1784273" y="837846"/>
                  </a:cubicBezTo>
                  <a:cubicBezTo>
                    <a:pt x="1784273" y="838313"/>
                    <a:pt x="1782873" y="837846"/>
                    <a:pt x="1781940" y="837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887F4196-4DF1-4BED-A5CF-26139EDD406C}"/>
                </a:ext>
              </a:extLst>
            </p:cNvPr>
            <p:cNvSpPr/>
            <p:nvPr/>
          </p:nvSpPr>
          <p:spPr>
            <a:xfrm>
              <a:off x="4575101" y="31055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6" y="0"/>
                    <a:pt x="466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BB5EA1F0-1A16-4737-9E34-B96F78393111}"/>
                </a:ext>
              </a:extLst>
            </p:cNvPr>
            <p:cNvSpPr/>
            <p:nvPr/>
          </p:nvSpPr>
          <p:spPr>
            <a:xfrm>
              <a:off x="3298738" y="26153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467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0A78E892-7F86-461D-85BA-F7E4D7CA14F5}"/>
                </a:ext>
              </a:extLst>
            </p:cNvPr>
            <p:cNvSpPr/>
            <p:nvPr/>
          </p:nvSpPr>
          <p:spPr>
            <a:xfrm>
              <a:off x="2206646" y="32558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467" y="0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EAE2F4DF-EB5F-46FA-9BBC-7B7506CA9063}"/>
                </a:ext>
              </a:extLst>
            </p:cNvPr>
            <p:cNvSpPr/>
            <p:nvPr/>
          </p:nvSpPr>
          <p:spPr>
            <a:xfrm>
              <a:off x="1790055" y="17741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466" y="467"/>
                    <a:pt x="466" y="467"/>
                    <a:pt x="933" y="467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B69F3107-560A-4E89-A656-DD79D4854C6F}"/>
                </a:ext>
              </a:extLst>
            </p:cNvPr>
            <p:cNvSpPr/>
            <p:nvPr/>
          </p:nvSpPr>
          <p:spPr>
            <a:xfrm>
              <a:off x="1829204" y="1915356"/>
              <a:ext cx="83971" cy="83971"/>
            </a:xfrm>
            <a:custGeom>
              <a:avLst/>
              <a:gdLst/>
              <a:ahLst/>
              <a:cxnLst/>
              <a:rect l="0" t="0" r="0" b="0"/>
              <a:pathLst>
                <a:path w="83971" h="83971">
                  <a:moveTo>
                    <a:pt x="27095" y="5782"/>
                  </a:moveTo>
                  <a:cubicBezTo>
                    <a:pt x="26629" y="5782"/>
                    <a:pt x="26629" y="5782"/>
                    <a:pt x="27095" y="5782"/>
                  </a:cubicBezTo>
                  <a:lnTo>
                    <a:pt x="27095" y="5782"/>
                  </a:lnTo>
                  <a:cubicBezTo>
                    <a:pt x="26162" y="9514"/>
                    <a:pt x="24763" y="12779"/>
                    <a:pt x="23830" y="16512"/>
                  </a:cubicBezTo>
                  <a:cubicBezTo>
                    <a:pt x="20098" y="28174"/>
                    <a:pt x="13100" y="38437"/>
                    <a:pt x="10301" y="50100"/>
                  </a:cubicBezTo>
                  <a:cubicBezTo>
                    <a:pt x="9835" y="52899"/>
                    <a:pt x="7502" y="54299"/>
                    <a:pt x="5169" y="55698"/>
                  </a:cubicBezTo>
                  <a:cubicBezTo>
                    <a:pt x="3770" y="56631"/>
                    <a:pt x="2370" y="58031"/>
                    <a:pt x="971" y="59430"/>
                  </a:cubicBezTo>
                  <a:cubicBezTo>
                    <a:pt x="-895" y="61763"/>
                    <a:pt x="38" y="66428"/>
                    <a:pt x="2837" y="67827"/>
                  </a:cubicBezTo>
                  <a:cubicBezTo>
                    <a:pt x="3770" y="68294"/>
                    <a:pt x="5169" y="68760"/>
                    <a:pt x="6569" y="69227"/>
                  </a:cubicBezTo>
                  <a:cubicBezTo>
                    <a:pt x="9368" y="70160"/>
                    <a:pt x="10767" y="72026"/>
                    <a:pt x="10301" y="74825"/>
                  </a:cubicBezTo>
                  <a:cubicBezTo>
                    <a:pt x="10301" y="76224"/>
                    <a:pt x="9835" y="77157"/>
                    <a:pt x="9835" y="78557"/>
                  </a:cubicBezTo>
                  <a:cubicBezTo>
                    <a:pt x="9835" y="83222"/>
                    <a:pt x="12633" y="85555"/>
                    <a:pt x="17299" y="84155"/>
                  </a:cubicBezTo>
                  <a:cubicBezTo>
                    <a:pt x="19631" y="83688"/>
                    <a:pt x="22897" y="83222"/>
                    <a:pt x="24296" y="81356"/>
                  </a:cubicBezTo>
                  <a:cubicBezTo>
                    <a:pt x="30361" y="74358"/>
                    <a:pt x="41090" y="71559"/>
                    <a:pt x="44823" y="62229"/>
                  </a:cubicBezTo>
                  <a:cubicBezTo>
                    <a:pt x="45289" y="61763"/>
                    <a:pt x="47155" y="61296"/>
                    <a:pt x="48088" y="61296"/>
                  </a:cubicBezTo>
                  <a:cubicBezTo>
                    <a:pt x="51820" y="63629"/>
                    <a:pt x="56019" y="65961"/>
                    <a:pt x="56019" y="71093"/>
                  </a:cubicBezTo>
                  <a:cubicBezTo>
                    <a:pt x="56019" y="73425"/>
                    <a:pt x="56952" y="74825"/>
                    <a:pt x="58818" y="75758"/>
                  </a:cubicBezTo>
                  <a:cubicBezTo>
                    <a:pt x="63483" y="77624"/>
                    <a:pt x="68148" y="79490"/>
                    <a:pt x="73279" y="80889"/>
                  </a:cubicBezTo>
                  <a:cubicBezTo>
                    <a:pt x="74212" y="81356"/>
                    <a:pt x="76078" y="80889"/>
                    <a:pt x="77011" y="79956"/>
                  </a:cubicBezTo>
                  <a:cubicBezTo>
                    <a:pt x="79344" y="78090"/>
                    <a:pt x="81677" y="75758"/>
                    <a:pt x="84009" y="73425"/>
                  </a:cubicBezTo>
                  <a:cubicBezTo>
                    <a:pt x="85875" y="71093"/>
                    <a:pt x="84476" y="66894"/>
                    <a:pt x="81677" y="65495"/>
                  </a:cubicBezTo>
                  <a:cubicBezTo>
                    <a:pt x="81210" y="65028"/>
                    <a:pt x="80277" y="65028"/>
                    <a:pt x="79811" y="65028"/>
                  </a:cubicBezTo>
                  <a:cubicBezTo>
                    <a:pt x="75612" y="63629"/>
                    <a:pt x="73279" y="61296"/>
                    <a:pt x="73279" y="56631"/>
                  </a:cubicBezTo>
                  <a:cubicBezTo>
                    <a:pt x="73279" y="51033"/>
                    <a:pt x="71413" y="46834"/>
                    <a:pt x="67681" y="42636"/>
                  </a:cubicBezTo>
                  <a:cubicBezTo>
                    <a:pt x="65349" y="40303"/>
                    <a:pt x="63016" y="37971"/>
                    <a:pt x="61617" y="35172"/>
                  </a:cubicBezTo>
                  <a:cubicBezTo>
                    <a:pt x="58818" y="27708"/>
                    <a:pt x="49954" y="24909"/>
                    <a:pt x="46689" y="17911"/>
                  </a:cubicBezTo>
                  <a:cubicBezTo>
                    <a:pt x="46222" y="16978"/>
                    <a:pt x="44356" y="16978"/>
                    <a:pt x="42956" y="16512"/>
                  </a:cubicBezTo>
                  <a:cubicBezTo>
                    <a:pt x="39224" y="15112"/>
                    <a:pt x="39224" y="14646"/>
                    <a:pt x="41557" y="11846"/>
                  </a:cubicBezTo>
                  <a:cubicBezTo>
                    <a:pt x="43889" y="9514"/>
                    <a:pt x="45755" y="7181"/>
                    <a:pt x="47621" y="4849"/>
                  </a:cubicBezTo>
                  <a:cubicBezTo>
                    <a:pt x="48088" y="3916"/>
                    <a:pt x="47621" y="2516"/>
                    <a:pt x="47155" y="1117"/>
                  </a:cubicBezTo>
                  <a:cubicBezTo>
                    <a:pt x="46689" y="-283"/>
                    <a:pt x="45289" y="-283"/>
                    <a:pt x="43889" y="650"/>
                  </a:cubicBezTo>
                  <a:cubicBezTo>
                    <a:pt x="41557" y="2050"/>
                    <a:pt x="39691" y="2983"/>
                    <a:pt x="36892" y="2050"/>
                  </a:cubicBezTo>
                  <a:cubicBezTo>
                    <a:pt x="34559" y="1117"/>
                    <a:pt x="31760" y="1583"/>
                    <a:pt x="29428" y="1583"/>
                  </a:cubicBezTo>
                  <a:cubicBezTo>
                    <a:pt x="29428" y="3449"/>
                    <a:pt x="28028" y="4382"/>
                    <a:pt x="27095" y="5782"/>
                  </a:cubicBezTo>
                  <a:cubicBezTo>
                    <a:pt x="27095" y="5782"/>
                    <a:pt x="27095" y="5782"/>
                    <a:pt x="27095" y="5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27C36A35-FC4B-44D1-AA09-E9D637C0751A}"/>
                </a:ext>
              </a:extLst>
            </p:cNvPr>
            <p:cNvSpPr/>
            <p:nvPr/>
          </p:nvSpPr>
          <p:spPr>
            <a:xfrm>
              <a:off x="1959980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350" y="467"/>
                    <a:pt x="816" y="467"/>
                    <a:pt x="816" y="467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BE553461-1EDF-4AC2-A824-5FCE5D730D43}"/>
                </a:ext>
              </a:extLst>
            </p:cNvPr>
            <p:cNvSpPr/>
            <p:nvPr/>
          </p:nvSpPr>
          <p:spPr>
            <a:xfrm>
              <a:off x="1940737" y="17938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B5E9D961-E7D2-47E1-BF44-7F7B51BB5A50}"/>
                </a:ext>
              </a:extLst>
            </p:cNvPr>
            <p:cNvSpPr/>
            <p:nvPr/>
          </p:nvSpPr>
          <p:spPr>
            <a:xfrm>
              <a:off x="2064361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0" y="933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A9B287A-CF86-4C94-ABAF-373661B65DD7}"/>
                </a:ext>
              </a:extLst>
            </p:cNvPr>
            <p:cNvSpPr/>
            <p:nvPr/>
          </p:nvSpPr>
          <p:spPr>
            <a:xfrm>
              <a:off x="1990770" y="42858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-117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lnTo>
                    <a:pt x="3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F0AE2A3B-760B-4557-B6C0-AA1A2C937C7A}"/>
                </a:ext>
              </a:extLst>
            </p:cNvPr>
            <p:cNvSpPr/>
            <p:nvPr/>
          </p:nvSpPr>
          <p:spPr>
            <a:xfrm>
              <a:off x="945678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46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AAE890C1-A0C8-4C0A-A816-4C4BBC2B1185}"/>
                </a:ext>
              </a:extLst>
            </p:cNvPr>
            <p:cNvSpPr/>
            <p:nvPr/>
          </p:nvSpPr>
          <p:spPr>
            <a:xfrm>
              <a:off x="615551" y="1486820"/>
              <a:ext cx="1824042" cy="2799041"/>
            </a:xfrm>
            <a:custGeom>
              <a:avLst/>
              <a:gdLst/>
              <a:ahLst/>
              <a:cxnLst/>
              <a:rect l="0" t="0" r="0" b="0"/>
              <a:pathLst>
                <a:path w="1824042" h="2799041">
                  <a:moveTo>
                    <a:pt x="1819217" y="1858097"/>
                  </a:moveTo>
                  <a:cubicBezTo>
                    <a:pt x="1818750" y="1856697"/>
                    <a:pt x="1816884" y="1854831"/>
                    <a:pt x="1815018" y="1854365"/>
                  </a:cubicBezTo>
                  <a:cubicBezTo>
                    <a:pt x="1812219" y="1852965"/>
                    <a:pt x="1808954" y="1851566"/>
                    <a:pt x="1805688" y="1852032"/>
                  </a:cubicBezTo>
                  <a:cubicBezTo>
                    <a:pt x="1800090" y="1852499"/>
                    <a:pt x="1795425" y="1850633"/>
                    <a:pt x="1791693" y="1847367"/>
                  </a:cubicBezTo>
                  <a:cubicBezTo>
                    <a:pt x="1786561" y="1843169"/>
                    <a:pt x="1779564" y="1841769"/>
                    <a:pt x="1776298" y="1836171"/>
                  </a:cubicBezTo>
                  <a:cubicBezTo>
                    <a:pt x="1770234" y="1826841"/>
                    <a:pt x="1760904" y="1823109"/>
                    <a:pt x="1752040" y="1817977"/>
                  </a:cubicBezTo>
                  <a:cubicBezTo>
                    <a:pt x="1747841" y="1815645"/>
                    <a:pt x="1743643" y="1814712"/>
                    <a:pt x="1738978" y="1814712"/>
                  </a:cubicBezTo>
                  <a:cubicBezTo>
                    <a:pt x="1723583" y="1815178"/>
                    <a:pt x="1708188" y="1812379"/>
                    <a:pt x="1693260" y="1808647"/>
                  </a:cubicBezTo>
                  <a:cubicBezTo>
                    <a:pt x="1691394" y="1808181"/>
                    <a:pt x="1689528" y="1808647"/>
                    <a:pt x="1687662" y="1809114"/>
                  </a:cubicBezTo>
                  <a:cubicBezTo>
                    <a:pt x="1685330" y="1810047"/>
                    <a:pt x="1682997" y="1811446"/>
                    <a:pt x="1680664" y="1812379"/>
                  </a:cubicBezTo>
                  <a:cubicBezTo>
                    <a:pt x="1678798" y="1813312"/>
                    <a:pt x="1676932" y="1812379"/>
                    <a:pt x="1676466" y="1810047"/>
                  </a:cubicBezTo>
                  <a:cubicBezTo>
                    <a:pt x="1675533" y="1807248"/>
                    <a:pt x="1674600" y="1803982"/>
                    <a:pt x="1673200" y="1801183"/>
                  </a:cubicBezTo>
                  <a:cubicBezTo>
                    <a:pt x="1671801" y="1799317"/>
                    <a:pt x="1669468" y="1796518"/>
                    <a:pt x="1667602" y="1796518"/>
                  </a:cubicBezTo>
                  <a:cubicBezTo>
                    <a:pt x="1658739" y="1796052"/>
                    <a:pt x="1652207" y="1790920"/>
                    <a:pt x="1644743" y="1787654"/>
                  </a:cubicBezTo>
                  <a:cubicBezTo>
                    <a:pt x="1638679" y="1785322"/>
                    <a:pt x="1632614" y="1783456"/>
                    <a:pt x="1626083" y="1782989"/>
                  </a:cubicBezTo>
                  <a:cubicBezTo>
                    <a:pt x="1620485" y="1782523"/>
                    <a:pt x="1615820" y="1783922"/>
                    <a:pt x="1613021" y="1789054"/>
                  </a:cubicBezTo>
                  <a:cubicBezTo>
                    <a:pt x="1612554" y="1789520"/>
                    <a:pt x="1612088" y="1789987"/>
                    <a:pt x="1611621" y="1789987"/>
                  </a:cubicBezTo>
                  <a:cubicBezTo>
                    <a:pt x="1610222" y="1789987"/>
                    <a:pt x="1609755" y="1789054"/>
                    <a:pt x="1610222" y="1787188"/>
                  </a:cubicBezTo>
                  <a:cubicBezTo>
                    <a:pt x="1610688" y="1785788"/>
                    <a:pt x="1610688" y="1784855"/>
                    <a:pt x="1611155" y="1783456"/>
                  </a:cubicBezTo>
                  <a:cubicBezTo>
                    <a:pt x="1612554" y="1778324"/>
                    <a:pt x="1609289" y="1775525"/>
                    <a:pt x="1606023" y="1774126"/>
                  </a:cubicBezTo>
                  <a:cubicBezTo>
                    <a:pt x="1601358" y="1772260"/>
                    <a:pt x="1596693" y="1770860"/>
                    <a:pt x="1591562" y="1769461"/>
                  </a:cubicBezTo>
                  <a:cubicBezTo>
                    <a:pt x="1591562" y="1770394"/>
                    <a:pt x="1591095" y="1771793"/>
                    <a:pt x="1591095" y="1772726"/>
                  </a:cubicBezTo>
                  <a:cubicBezTo>
                    <a:pt x="1591095" y="1772726"/>
                    <a:pt x="1591095" y="1772726"/>
                    <a:pt x="1591562" y="1772726"/>
                  </a:cubicBezTo>
                  <a:lnTo>
                    <a:pt x="1592028" y="1773193"/>
                  </a:lnTo>
                  <a:lnTo>
                    <a:pt x="1591095" y="1772726"/>
                  </a:lnTo>
                  <a:cubicBezTo>
                    <a:pt x="1591095" y="1772726"/>
                    <a:pt x="1591095" y="1772260"/>
                    <a:pt x="1591095" y="1772260"/>
                  </a:cubicBezTo>
                  <a:cubicBezTo>
                    <a:pt x="1585497" y="1771327"/>
                    <a:pt x="1580365" y="1771793"/>
                    <a:pt x="1576167" y="1775992"/>
                  </a:cubicBezTo>
                  <a:cubicBezTo>
                    <a:pt x="1574767" y="1772726"/>
                    <a:pt x="1571968" y="1772726"/>
                    <a:pt x="1568703" y="1772260"/>
                  </a:cubicBezTo>
                  <a:cubicBezTo>
                    <a:pt x="1572901" y="1768061"/>
                    <a:pt x="1578033" y="1766195"/>
                    <a:pt x="1583631" y="1764796"/>
                  </a:cubicBezTo>
                  <a:cubicBezTo>
                    <a:pt x="1585031" y="1760130"/>
                    <a:pt x="1586430" y="1754999"/>
                    <a:pt x="1587363" y="1750334"/>
                  </a:cubicBezTo>
                  <a:cubicBezTo>
                    <a:pt x="1587829" y="1747068"/>
                    <a:pt x="1587829" y="1743803"/>
                    <a:pt x="1585497" y="1741004"/>
                  </a:cubicBezTo>
                  <a:cubicBezTo>
                    <a:pt x="1583164" y="1738205"/>
                    <a:pt x="1581765" y="1734473"/>
                    <a:pt x="1578966" y="1731674"/>
                  </a:cubicBezTo>
                  <a:cubicBezTo>
                    <a:pt x="1573834" y="1726076"/>
                    <a:pt x="1570102" y="1719078"/>
                    <a:pt x="1568703" y="1711614"/>
                  </a:cubicBezTo>
                  <a:cubicBezTo>
                    <a:pt x="1568236" y="1707882"/>
                    <a:pt x="1566370" y="1704150"/>
                    <a:pt x="1563571" y="1701351"/>
                  </a:cubicBezTo>
                  <a:cubicBezTo>
                    <a:pt x="1553308" y="1691087"/>
                    <a:pt x="1543045" y="1679891"/>
                    <a:pt x="1527184" y="1677092"/>
                  </a:cubicBezTo>
                  <a:cubicBezTo>
                    <a:pt x="1525318" y="1676626"/>
                    <a:pt x="1523452" y="1675693"/>
                    <a:pt x="1522052" y="1674760"/>
                  </a:cubicBezTo>
                  <a:cubicBezTo>
                    <a:pt x="1515521" y="1671494"/>
                    <a:pt x="1508523" y="1670561"/>
                    <a:pt x="1501526" y="1671028"/>
                  </a:cubicBezTo>
                  <a:cubicBezTo>
                    <a:pt x="1494528" y="1671028"/>
                    <a:pt x="1487530" y="1671028"/>
                    <a:pt x="1480533" y="1671028"/>
                  </a:cubicBezTo>
                  <a:cubicBezTo>
                    <a:pt x="1478667" y="1671028"/>
                    <a:pt x="1476801" y="1670095"/>
                    <a:pt x="1474935" y="1669162"/>
                  </a:cubicBezTo>
                  <a:cubicBezTo>
                    <a:pt x="1468404" y="1665430"/>
                    <a:pt x="1463272" y="1659365"/>
                    <a:pt x="1455342" y="1657499"/>
                  </a:cubicBezTo>
                  <a:cubicBezTo>
                    <a:pt x="1454409" y="1657499"/>
                    <a:pt x="1453476" y="1655633"/>
                    <a:pt x="1453009" y="1654700"/>
                  </a:cubicBezTo>
                  <a:cubicBezTo>
                    <a:pt x="1452076" y="1651434"/>
                    <a:pt x="1450676" y="1648635"/>
                    <a:pt x="1448344" y="1646303"/>
                  </a:cubicBezTo>
                  <a:cubicBezTo>
                    <a:pt x="1444145" y="1642104"/>
                    <a:pt x="1440413" y="1637906"/>
                    <a:pt x="1435748" y="1634174"/>
                  </a:cubicBezTo>
                  <a:cubicBezTo>
                    <a:pt x="1432949" y="1631841"/>
                    <a:pt x="1429217" y="1629975"/>
                    <a:pt x="1425485" y="1628576"/>
                  </a:cubicBezTo>
                  <a:cubicBezTo>
                    <a:pt x="1422686" y="1627643"/>
                    <a:pt x="1418954" y="1627643"/>
                    <a:pt x="1416155" y="1627176"/>
                  </a:cubicBezTo>
                  <a:cubicBezTo>
                    <a:pt x="1414289" y="1626709"/>
                    <a:pt x="1412423" y="1625777"/>
                    <a:pt x="1412423" y="1623444"/>
                  </a:cubicBezTo>
                  <a:cubicBezTo>
                    <a:pt x="1412889" y="1617379"/>
                    <a:pt x="1409624" y="1614114"/>
                    <a:pt x="1404492" y="1611781"/>
                  </a:cubicBezTo>
                  <a:cubicBezTo>
                    <a:pt x="1399827" y="1609915"/>
                    <a:pt x="1395162" y="1607583"/>
                    <a:pt x="1390497" y="1605250"/>
                  </a:cubicBezTo>
                  <a:cubicBezTo>
                    <a:pt x="1389098" y="1604317"/>
                    <a:pt x="1386765" y="1602918"/>
                    <a:pt x="1386765" y="1601518"/>
                  </a:cubicBezTo>
                  <a:cubicBezTo>
                    <a:pt x="1386299" y="1599186"/>
                    <a:pt x="1388631" y="1599186"/>
                    <a:pt x="1390497" y="1598253"/>
                  </a:cubicBezTo>
                  <a:cubicBezTo>
                    <a:pt x="1390964" y="1598253"/>
                    <a:pt x="1391897" y="1597786"/>
                    <a:pt x="1392363" y="1597786"/>
                  </a:cubicBezTo>
                  <a:cubicBezTo>
                    <a:pt x="1393763" y="1597320"/>
                    <a:pt x="1394229" y="1595920"/>
                    <a:pt x="1393763" y="1594987"/>
                  </a:cubicBezTo>
                  <a:cubicBezTo>
                    <a:pt x="1393296" y="1594521"/>
                    <a:pt x="1392830" y="1594054"/>
                    <a:pt x="1392363" y="1594054"/>
                  </a:cubicBezTo>
                  <a:cubicBezTo>
                    <a:pt x="1386765" y="1592188"/>
                    <a:pt x="1380700" y="1593121"/>
                    <a:pt x="1375102" y="1593121"/>
                  </a:cubicBezTo>
                  <a:cubicBezTo>
                    <a:pt x="1371837" y="1593121"/>
                    <a:pt x="1369038" y="1592188"/>
                    <a:pt x="1366705" y="1589389"/>
                  </a:cubicBezTo>
                  <a:cubicBezTo>
                    <a:pt x="1365772" y="1588456"/>
                    <a:pt x="1363906" y="1588923"/>
                    <a:pt x="1363440" y="1590322"/>
                  </a:cubicBezTo>
                  <a:cubicBezTo>
                    <a:pt x="1362507" y="1592188"/>
                    <a:pt x="1362507" y="1594521"/>
                    <a:pt x="1361574" y="1595454"/>
                  </a:cubicBezTo>
                  <a:cubicBezTo>
                    <a:pt x="1355976" y="1600585"/>
                    <a:pt x="1346179" y="1604784"/>
                    <a:pt x="1338715" y="1599186"/>
                  </a:cubicBezTo>
                  <a:cubicBezTo>
                    <a:pt x="1334050" y="1595920"/>
                    <a:pt x="1329385" y="1595454"/>
                    <a:pt x="1324253" y="1596387"/>
                  </a:cubicBezTo>
                  <a:cubicBezTo>
                    <a:pt x="1318655" y="1596853"/>
                    <a:pt x="1312590" y="1597320"/>
                    <a:pt x="1306992" y="1597786"/>
                  </a:cubicBezTo>
                  <a:cubicBezTo>
                    <a:pt x="1304193" y="1597786"/>
                    <a:pt x="1302327" y="1596387"/>
                    <a:pt x="1301394" y="1593588"/>
                  </a:cubicBezTo>
                  <a:cubicBezTo>
                    <a:pt x="1301394" y="1593121"/>
                    <a:pt x="1300928" y="1592188"/>
                    <a:pt x="1300928" y="1591721"/>
                  </a:cubicBezTo>
                  <a:cubicBezTo>
                    <a:pt x="1299995" y="1587523"/>
                    <a:pt x="1297662" y="1584724"/>
                    <a:pt x="1293464" y="1583791"/>
                  </a:cubicBezTo>
                  <a:cubicBezTo>
                    <a:pt x="1291131" y="1583324"/>
                    <a:pt x="1288332" y="1582858"/>
                    <a:pt x="1286000" y="1582391"/>
                  </a:cubicBezTo>
                  <a:cubicBezTo>
                    <a:pt x="1280868" y="1581925"/>
                    <a:pt x="1278069" y="1579126"/>
                    <a:pt x="1276669" y="1574461"/>
                  </a:cubicBezTo>
                  <a:cubicBezTo>
                    <a:pt x="1276203" y="1572595"/>
                    <a:pt x="1274803" y="1571195"/>
                    <a:pt x="1272471" y="1571195"/>
                  </a:cubicBezTo>
                  <a:cubicBezTo>
                    <a:pt x="1270605" y="1570729"/>
                    <a:pt x="1267339" y="1573061"/>
                    <a:pt x="1266406" y="1574927"/>
                  </a:cubicBezTo>
                  <a:cubicBezTo>
                    <a:pt x="1265940" y="1575860"/>
                    <a:pt x="1265473" y="1577260"/>
                    <a:pt x="1265007" y="1578659"/>
                  </a:cubicBezTo>
                  <a:cubicBezTo>
                    <a:pt x="1264540" y="1583324"/>
                    <a:pt x="1262208" y="1585657"/>
                    <a:pt x="1258009" y="1586590"/>
                  </a:cubicBezTo>
                  <a:cubicBezTo>
                    <a:pt x="1254744" y="1587523"/>
                    <a:pt x="1251944" y="1588923"/>
                    <a:pt x="1249146" y="1590322"/>
                  </a:cubicBezTo>
                  <a:cubicBezTo>
                    <a:pt x="1247279" y="1591255"/>
                    <a:pt x="1245880" y="1590322"/>
                    <a:pt x="1244480" y="1587989"/>
                  </a:cubicBezTo>
                  <a:cubicBezTo>
                    <a:pt x="1243547" y="1586123"/>
                    <a:pt x="1242614" y="1584724"/>
                    <a:pt x="1244014" y="1582858"/>
                  </a:cubicBezTo>
                  <a:cubicBezTo>
                    <a:pt x="1246813" y="1580059"/>
                    <a:pt x="1249612" y="1577726"/>
                    <a:pt x="1251944" y="1574927"/>
                  </a:cubicBezTo>
                  <a:cubicBezTo>
                    <a:pt x="1253344" y="1573528"/>
                    <a:pt x="1252411" y="1569329"/>
                    <a:pt x="1250078" y="1568396"/>
                  </a:cubicBezTo>
                  <a:cubicBezTo>
                    <a:pt x="1248212" y="1567463"/>
                    <a:pt x="1246346" y="1566997"/>
                    <a:pt x="1244480" y="1567463"/>
                  </a:cubicBezTo>
                  <a:cubicBezTo>
                    <a:pt x="1239815" y="1568396"/>
                    <a:pt x="1236083" y="1570262"/>
                    <a:pt x="1232818" y="1573528"/>
                  </a:cubicBezTo>
                  <a:cubicBezTo>
                    <a:pt x="1228619" y="1577726"/>
                    <a:pt x="1223954" y="1580992"/>
                    <a:pt x="1218356" y="1582391"/>
                  </a:cubicBezTo>
                  <a:cubicBezTo>
                    <a:pt x="1212291" y="1583791"/>
                    <a:pt x="1205760" y="1583791"/>
                    <a:pt x="1200629" y="1588456"/>
                  </a:cubicBezTo>
                  <a:cubicBezTo>
                    <a:pt x="1200162" y="1588923"/>
                    <a:pt x="1198296" y="1588456"/>
                    <a:pt x="1196897" y="1588456"/>
                  </a:cubicBezTo>
                  <a:cubicBezTo>
                    <a:pt x="1192698" y="1587989"/>
                    <a:pt x="1189433" y="1589855"/>
                    <a:pt x="1186634" y="1593121"/>
                  </a:cubicBezTo>
                  <a:cubicBezTo>
                    <a:pt x="1183368" y="1596853"/>
                    <a:pt x="1179636" y="1601052"/>
                    <a:pt x="1179170" y="1606183"/>
                  </a:cubicBezTo>
                  <a:cubicBezTo>
                    <a:pt x="1178703" y="1610848"/>
                    <a:pt x="1176837" y="1614580"/>
                    <a:pt x="1172638" y="1616913"/>
                  </a:cubicBezTo>
                  <a:cubicBezTo>
                    <a:pt x="1168906" y="1619245"/>
                    <a:pt x="1165641" y="1622511"/>
                    <a:pt x="1162375" y="1625777"/>
                  </a:cubicBezTo>
                  <a:cubicBezTo>
                    <a:pt x="1160976" y="1627176"/>
                    <a:pt x="1160509" y="1629975"/>
                    <a:pt x="1160043" y="1632308"/>
                  </a:cubicBezTo>
                  <a:cubicBezTo>
                    <a:pt x="1160043" y="1632308"/>
                    <a:pt x="1160043" y="1632308"/>
                    <a:pt x="1160509" y="1632308"/>
                  </a:cubicBezTo>
                  <a:lnTo>
                    <a:pt x="1160509" y="1633241"/>
                  </a:lnTo>
                  <a:lnTo>
                    <a:pt x="1160043" y="1632774"/>
                  </a:lnTo>
                  <a:cubicBezTo>
                    <a:pt x="1160043" y="1632774"/>
                    <a:pt x="1160043" y="1632308"/>
                    <a:pt x="1160043" y="1632308"/>
                  </a:cubicBezTo>
                  <a:cubicBezTo>
                    <a:pt x="1159110" y="1631841"/>
                    <a:pt x="1157710" y="1631841"/>
                    <a:pt x="1156777" y="1630908"/>
                  </a:cubicBezTo>
                  <a:cubicBezTo>
                    <a:pt x="1153512" y="1628109"/>
                    <a:pt x="1150246" y="1624843"/>
                    <a:pt x="1146980" y="1622044"/>
                  </a:cubicBezTo>
                  <a:cubicBezTo>
                    <a:pt x="1142782" y="1617846"/>
                    <a:pt x="1137650" y="1615513"/>
                    <a:pt x="1132052" y="1614114"/>
                  </a:cubicBezTo>
                  <a:cubicBezTo>
                    <a:pt x="1124122" y="1612248"/>
                    <a:pt x="1116657" y="1612248"/>
                    <a:pt x="1109660" y="1616446"/>
                  </a:cubicBezTo>
                  <a:cubicBezTo>
                    <a:pt x="1107327" y="1617846"/>
                    <a:pt x="1104995" y="1618312"/>
                    <a:pt x="1102662" y="1619712"/>
                  </a:cubicBezTo>
                  <a:cubicBezTo>
                    <a:pt x="1097531" y="1622977"/>
                    <a:pt x="1092399" y="1624843"/>
                    <a:pt x="1086335" y="1621111"/>
                  </a:cubicBezTo>
                  <a:cubicBezTo>
                    <a:pt x="1075605" y="1620178"/>
                    <a:pt x="1069074" y="1613181"/>
                    <a:pt x="1063476" y="1605250"/>
                  </a:cubicBezTo>
                  <a:cubicBezTo>
                    <a:pt x="1060210" y="1600585"/>
                    <a:pt x="1057411" y="1595454"/>
                    <a:pt x="1054146" y="1590789"/>
                  </a:cubicBezTo>
                  <a:cubicBezTo>
                    <a:pt x="1053213" y="1589389"/>
                    <a:pt x="1052746" y="1587056"/>
                    <a:pt x="1052746" y="1585190"/>
                  </a:cubicBezTo>
                  <a:cubicBezTo>
                    <a:pt x="1052746" y="1578659"/>
                    <a:pt x="1052746" y="1572595"/>
                    <a:pt x="1056945" y="1566997"/>
                  </a:cubicBezTo>
                  <a:cubicBezTo>
                    <a:pt x="1058344" y="1565131"/>
                    <a:pt x="1059277" y="1562332"/>
                    <a:pt x="1059277" y="1559999"/>
                  </a:cubicBezTo>
                  <a:cubicBezTo>
                    <a:pt x="1059277" y="1553468"/>
                    <a:pt x="1061143" y="1547403"/>
                    <a:pt x="1063009" y="1541339"/>
                  </a:cubicBezTo>
                  <a:cubicBezTo>
                    <a:pt x="1064875" y="1535274"/>
                    <a:pt x="1064409" y="1528743"/>
                    <a:pt x="1064409" y="1522212"/>
                  </a:cubicBezTo>
                  <a:cubicBezTo>
                    <a:pt x="1064409" y="1521279"/>
                    <a:pt x="1063476" y="1519879"/>
                    <a:pt x="1062543" y="1519413"/>
                  </a:cubicBezTo>
                  <a:cubicBezTo>
                    <a:pt x="1060210" y="1518013"/>
                    <a:pt x="1057878" y="1517547"/>
                    <a:pt x="1055545" y="1516614"/>
                  </a:cubicBezTo>
                  <a:lnTo>
                    <a:pt x="1055545" y="1516614"/>
                  </a:lnTo>
                  <a:cubicBezTo>
                    <a:pt x="1055545" y="1516614"/>
                    <a:pt x="1056012" y="1517080"/>
                    <a:pt x="1056012" y="1517080"/>
                  </a:cubicBezTo>
                  <a:lnTo>
                    <a:pt x="1055079" y="1517547"/>
                  </a:lnTo>
                  <a:lnTo>
                    <a:pt x="1055545" y="1516614"/>
                  </a:lnTo>
                  <a:cubicBezTo>
                    <a:pt x="1051347" y="1512882"/>
                    <a:pt x="1046681" y="1510083"/>
                    <a:pt x="1040617" y="1509616"/>
                  </a:cubicBezTo>
                  <a:cubicBezTo>
                    <a:pt x="1035019" y="1509616"/>
                    <a:pt x="1028954" y="1508683"/>
                    <a:pt x="1023356" y="1507284"/>
                  </a:cubicBezTo>
                  <a:cubicBezTo>
                    <a:pt x="1016825" y="1505884"/>
                    <a:pt x="1010760" y="1509150"/>
                    <a:pt x="1004229" y="1508683"/>
                  </a:cubicBezTo>
                  <a:cubicBezTo>
                    <a:pt x="999098" y="1508683"/>
                    <a:pt x="993966" y="1509616"/>
                    <a:pt x="988835" y="1509616"/>
                  </a:cubicBezTo>
                  <a:cubicBezTo>
                    <a:pt x="985569" y="1509616"/>
                    <a:pt x="982304" y="1508683"/>
                    <a:pt x="979504" y="1508217"/>
                  </a:cubicBezTo>
                  <a:cubicBezTo>
                    <a:pt x="978105" y="1507750"/>
                    <a:pt x="977172" y="1506351"/>
                    <a:pt x="978105" y="1505418"/>
                  </a:cubicBezTo>
                  <a:cubicBezTo>
                    <a:pt x="984170" y="1499820"/>
                    <a:pt x="986502" y="1492822"/>
                    <a:pt x="986036" y="1484425"/>
                  </a:cubicBezTo>
                  <a:cubicBezTo>
                    <a:pt x="985569" y="1480693"/>
                    <a:pt x="986502" y="1476961"/>
                    <a:pt x="987435" y="1472762"/>
                  </a:cubicBezTo>
                  <a:cubicBezTo>
                    <a:pt x="987902" y="1470896"/>
                    <a:pt x="988835" y="1469030"/>
                    <a:pt x="991167" y="1469030"/>
                  </a:cubicBezTo>
                  <a:cubicBezTo>
                    <a:pt x="995832" y="1469030"/>
                    <a:pt x="998165" y="1466231"/>
                    <a:pt x="998631" y="1462033"/>
                  </a:cubicBezTo>
                  <a:cubicBezTo>
                    <a:pt x="999564" y="1457834"/>
                    <a:pt x="1000497" y="1453169"/>
                    <a:pt x="1000497" y="1448970"/>
                  </a:cubicBezTo>
                  <a:cubicBezTo>
                    <a:pt x="1000031" y="1442906"/>
                    <a:pt x="1001897" y="1437774"/>
                    <a:pt x="1006095" y="1433109"/>
                  </a:cubicBezTo>
                  <a:cubicBezTo>
                    <a:pt x="1008428" y="1430310"/>
                    <a:pt x="1010760" y="1427045"/>
                    <a:pt x="1013093" y="1424246"/>
                  </a:cubicBezTo>
                  <a:cubicBezTo>
                    <a:pt x="1014026" y="1422846"/>
                    <a:pt x="1014492" y="1420514"/>
                    <a:pt x="1015426" y="1419114"/>
                  </a:cubicBezTo>
                  <a:cubicBezTo>
                    <a:pt x="1016359" y="1415848"/>
                    <a:pt x="1013093" y="1410717"/>
                    <a:pt x="1009827" y="1410717"/>
                  </a:cubicBezTo>
                  <a:cubicBezTo>
                    <a:pt x="1002363" y="1410717"/>
                    <a:pt x="994433" y="1409317"/>
                    <a:pt x="986969" y="1412583"/>
                  </a:cubicBezTo>
                  <a:cubicBezTo>
                    <a:pt x="980904" y="1415382"/>
                    <a:pt x="974839" y="1415848"/>
                    <a:pt x="968308" y="1415848"/>
                  </a:cubicBezTo>
                  <a:cubicBezTo>
                    <a:pt x="962710" y="1415848"/>
                    <a:pt x="958978" y="1419114"/>
                    <a:pt x="956646" y="1424246"/>
                  </a:cubicBezTo>
                  <a:cubicBezTo>
                    <a:pt x="955246" y="1427045"/>
                    <a:pt x="954313" y="1430310"/>
                    <a:pt x="953380" y="1433109"/>
                  </a:cubicBezTo>
                  <a:cubicBezTo>
                    <a:pt x="951048" y="1442439"/>
                    <a:pt x="947315" y="1451303"/>
                    <a:pt x="939851" y="1457834"/>
                  </a:cubicBezTo>
                  <a:cubicBezTo>
                    <a:pt x="937519" y="1465298"/>
                    <a:pt x="932854" y="1465298"/>
                    <a:pt x="926323" y="1462966"/>
                  </a:cubicBezTo>
                  <a:cubicBezTo>
                    <a:pt x="923524" y="1462033"/>
                    <a:pt x="919792" y="1462499"/>
                    <a:pt x="916993" y="1463432"/>
                  </a:cubicBezTo>
                  <a:cubicBezTo>
                    <a:pt x="910928" y="1464832"/>
                    <a:pt x="904863" y="1467631"/>
                    <a:pt x="898799" y="1469030"/>
                  </a:cubicBezTo>
                  <a:cubicBezTo>
                    <a:pt x="893667" y="1469963"/>
                    <a:pt x="888536" y="1470430"/>
                    <a:pt x="884804" y="1465765"/>
                  </a:cubicBezTo>
                  <a:cubicBezTo>
                    <a:pt x="882005" y="1462033"/>
                    <a:pt x="877806" y="1460167"/>
                    <a:pt x="873607" y="1458767"/>
                  </a:cubicBezTo>
                  <a:cubicBezTo>
                    <a:pt x="868476" y="1456901"/>
                    <a:pt x="865210" y="1453169"/>
                    <a:pt x="862878" y="1448504"/>
                  </a:cubicBezTo>
                  <a:cubicBezTo>
                    <a:pt x="860079" y="1441973"/>
                    <a:pt x="856813" y="1435908"/>
                    <a:pt x="852148" y="1430310"/>
                  </a:cubicBezTo>
                  <a:cubicBezTo>
                    <a:pt x="849816" y="1427978"/>
                    <a:pt x="848883" y="1424712"/>
                    <a:pt x="848416" y="1421446"/>
                  </a:cubicBezTo>
                  <a:cubicBezTo>
                    <a:pt x="847483" y="1415848"/>
                    <a:pt x="846084" y="1410250"/>
                    <a:pt x="845617" y="1404652"/>
                  </a:cubicBezTo>
                  <a:cubicBezTo>
                    <a:pt x="845151" y="1400920"/>
                    <a:pt x="844684" y="1397188"/>
                    <a:pt x="844684" y="1392990"/>
                  </a:cubicBezTo>
                  <a:cubicBezTo>
                    <a:pt x="845617" y="1379461"/>
                    <a:pt x="847017" y="1365932"/>
                    <a:pt x="849816" y="1352870"/>
                  </a:cubicBezTo>
                  <a:cubicBezTo>
                    <a:pt x="850282" y="1350537"/>
                    <a:pt x="851215" y="1347738"/>
                    <a:pt x="852615" y="1345872"/>
                  </a:cubicBezTo>
                  <a:cubicBezTo>
                    <a:pt x="857280" y="1340741"/>
                    <a:pt x="858213" y="1334676"/>
                    <a:pt x="857280" y="1328145"/>
                  </a:cubicBezTo>
                  <a:cubicBezTo>
                    <a:pt x="856347" y="1318815"/>
                    <a:pt x="858213" y="1310418"/>
                    <a:pt x="861478" y="1301554"/>
                  </a:cubicBezTo>
                  <a:cubicBezTo>
                    <a:pt x="864277" y="1294090"/>
                    <a:pt x="869409" y="1287093"/>
                    <a:pt x="876873" y="1285693"/>
                  </a:cubicBezTo>
                  <a:cubicBezTo>
                    <a:pt x="886203" y="1283827"/>
                    <a:pt x="894134" y="1280561"/>
                    <a:pt x="900665" y="1274497"/>
                  </a:cubicBezTo>
                  <a:cubicBezTo>
                    <a:pt x="905796" y="1269832"/>
                    <a:pt x="912327" y="1269365"/>
                    <a:pt x="917926" y="1267033"/>
                  </a:cubicBezTo>
                  <a:cubicBezTo>
                    <a:pt x="922591" y="1265167"/>
                    <a:pt x="928189" y="1266100"/>
                    <a:pt x="932854" y="1267966"/>
                  </a:cubicBezTo>
                  <a:cubicBezTo>
                    <a:pt x="936586" y="1269365"/>
                    <a:pt x="940318" y="1270298"/>
                    <a:pt x="944050" y="1268432"/>
                  </a:cubicBezTo>
                  <a:cubicBezTo>
                    <a:pt x="948248" y="1266566"/>
                    <a:pt x="951981" y="1267499"/>
                    <a:pt x="954313" y="1270765"/>
                  </a:cubicBezTo>
                  <a:cubicBezTo>
                    <a:pt x="958978" y="1278229"/>
                    <a:pt x="965976" y="1278229"/>
                    <a:pt x="972973" y="1276829"/>
                  </a:cubicBezTo>
                  <a:cubicBezTo>
                    <a:pt x="976705" y="1276363"/>
                    <a:pt x="979971" y="1274030"/>
                    <a:pt x="983237" y="1272631"/>
                  </a:cubicBezTo>
                  <a:cubicBezTo>
                    <a:pt x="984170" y="1268899"/>
                    <a:pt x="985569" y="1265633"/>
                    <a:pt x="986036" y="1261901"/>
                  </a:cubicBezTo>
                  <a:cubicBezTo>
                    <a:pt x="986502" y="1257703"/>
                    <a:pt x="988835" y="1256303"/>
                    <a:pt x="992100" y="1255370"/>
                  </a:cubicBezTo>
                  <a:cubicBezTo>
                    <a:pt x="994433" y="1254437"/>
                    <a:pt x="997232" y="1254437"/>
                    <a:pt x="999564" y="1253971"/>
                  </a:cubicBezTo>
                  <a:cubicBezTo>
                    <a:pt x="1008428" y="1252571"/>
                    <a:pt x="1017292" y="1254904"/>
                    <a:pt x="1026622" y="1254437"/>
                  </a:cubicBezTo>
                  <a:cubicBezTo>
                    <a:pt x="1036885" y="1253971"/>
                    <a:pt x="1045748" y="1256303"/>
                    <a:pt x="1052746" y="1264234"/>
                  </a:cubicBezTo>
                  <a:cubicBezTo>
                    <a:pt x="1055079" y="1267033"/>
                    <a:pt x="1058344" y="1266566"/>
                    <a:pt x="1061610" y="1265167"/>
                  </a:cubicBezTo>
                  <a:cubicBezTo>
                    <a:pt x="1063942" y="1264234"/>
                    <a:pt x="1066275" y="1262834"/>
                    <a:pt x="1068607" y="1262368"/>
                  </a:cubicBezTo>
                  <a:cubicBezTo>
                    <a:pt x="1071406" y="1261435"/>
                    <a:pt x="1073739" y="1262368"/>
                    <a:pt x="1075605" y="1264234"/>
                  </a:cubicBezTo>
                  <a:cubicBezTo>
                    <a:pt x="1079803" y="1268899"/>
                    <a:pt x="1083536" y="1274030"/>
                    <a:pt x="1087734" y="1279162"/>
                  </a:cubicBezTo>
                  <a:cubicBezTo>
                    <a:pt x="1090067" y="1281961"/>
                    <a:pt x="1090067" y="1284760"/>
                    <a:pt x="1089134" y="1288026"/>
                  </a:cubicBezTo>
                  <a:cubicBezTo>
                    <a:pt x="1088667" y="1289892"/>
                    <a:pt x="1088201" y="1291758"/>
                    <a:pt x="1087268" y="1293624"/>
                  </a:cubicBezTo>
                  <a:cubicBezTo>
                    <a:pt x="1085402" y="1297356"/>
                    <a:pt x="1085402" y="1301088"/>
                    <a:pt x="1088201" y="1304353"/>
                  </a:cubicBezTo>
                  <a:cubicBezTo>
                    <a:pt x="1091000" y="1315083"/>
                    <a:pt x="1097064" y="1324413"/>
                    <a:pt x="1100796" y="1334210"/>
                  </a:cubicBezTo>
                  <a:cubicBezTo>
                    <a:pt x="1102662" y="1338875"/>
                    <a:pt x="1106394" y="1342607"/>
                    <a:pt x="1109660" y="1346339"/>
                  </a:cubicBezTo>
                  <a:cubicBezTo>
                    <a:pt x="1112459" y="1350071"/>
                    <a:pt x="1118990" y="1349138"/>
                    <a:pt x="1121323" y="1345406"/>
                  </a:cubicBezTo>
                  <a:cubicBezTo>
                    <a:pt x="1125988" y="1337475"/>
                    <a:pt x="1128787" y="1329078"/>
                    <a:pt x="1129720" y="1320215"/>
                  </a:cubicBezTo>
                  <a:cubicBezTo>
                    <a:pt x="1129720" y="1318815"/>
                    <a:pt x="1129720" y="1317415"/>
                    <a:pt x="1129720" y="1316482"/>
                  </a:cubicBezTo>
                  <a:cubicBezTo>
                    <a:pt x="1128320" y="1311817"/>
                    <a:pt x="1125988" y="1306686"/>
                    <a:pt x="1125055" y="1302021"/>
                  </a:cubicBezTo>
                  <a:cubicBezTo>
                    <a:pt x="1124122" y="1296889"/>
                    <a:pt x="1124122" y="1291758"/>
                    <a:pt x="1123189" y="1287093"/>
                  </a:cubicBezTo>
                  <a:cubicBezTo>
                    <a:pt x="1123189" y="1286626"/>
                    <a:pt x="1122722" y="1285693"/>
                    <a:pt x="1122722" y="1285227"/>
                  </a:cubicBezTo>
                  <a:cubicBezTo>
                    <a:pt x="1116657" y="1270298"/>
                    <a:pt x="1117591" y="1254904"/>
                    <a:pt x="1118990" y="1239509"/>
                  </a:cubicBezTo>
                  <a:cubicBezTo>
                    <a:pt x="1119457" y="1237176"/>
                    <a:pt x="1119923" y="1234377"/>
                    <a:pt x="1121789" y="1232511"/>
                  </a:cubicBezTo>
                  <a:cubicBezTo>
                    <a:pt x="1128320" y="1225047"/>
                    <a:pt x="1134851" y="1216650"/>
                    <a:pt x="1145581" y="1213851"/>
                  </a:cubicBezTo>
                  <a:cubicBezTo>
                    <a:pt x="1146980" y="1213384"/>
                    <a:pt x="1147913" y="1212918"/>
                    <a:pt x="1149313" y="1212451"/>
                  </a:cubicBezTo>
                  <a:cubicBezTo>
                    <a:pt x="1153045" y="1211052"/>
                    <a:pt x="1155844" y="1208719"/>
                    <a:pt x="1158643" y="1205920"/>
                  </a:cubicBezTo>
                  <a:cubicBezTo>
                    <a:pt x="1160976" y="1203588"/>
                    <a:pt x="1162375" y="1200789"/>
                    <a:pt x="1164708" y="1198456"/>
                  </a:cubicBezTo>
                  <a:cubicBezTo>
                    <a:pt x="1166574" y="1196590"/>
                    <a:pt x="1168440" y="1194258"/>
                    <a:pt x="1170772" y="1193791"/>
                  </a:cubicBezTo>
                  <a:cubicBezTo>
                    <a:pt x="1175437" y="1192392"/>
                    <a:pt x="1178703" y="1189593"/>
                    <a:pt x="1181968" y="1186794"/>
                  </a:cubicBezTo>
                  <a:cubicBezTo>
                    <a:pt x="1187100" y="1181662"/>
                    <a:pt x="1193165" y="1177930"/>
                    <a:pt x="1200162" y="1176530"/>
                  </a:cubicBezTo>
                  <a:cubicBezTo>
                    <a:pt x="1203428" y="1176064"/>
                    <a:pt x="1205760" y="1173265"/>
                    <a:pt x="1205760" y="1169533"/>
                  </a:cubicBezTo>
                  <a:cubicBezTo>
                    <a:pt x="1205760" y="1167200"/>
                    <a:pt x="1207626" y="1166734"/>
                    <a:pt x="1209026" y="1165334"/>
                  </a:cubicBezTo>
                  <a:cubicBezTo>
                    <a:pt x="1211358" y="1163935"/>
                    <a:pt x="1213224" y="1162535"/>
                    <a:pt x="1215090" y="1160669"/>
                  </a:cubicBezTo>
                  <a:cubicBezTo>
                    <a:pt x="1216490" y="1159270"/>
                    <a:pt x="1217423" y="1157404"/>
                    <a:pt x="1216490" y="1155538"/>
                  </a:cubicBezTo>
                  <a:cubicBezTo>
                    <a:pt x="1214624" y="1152739"/>
                    <a:pt x="1213224" y="1150406"/>
                    <a:pt x="1215090" y="1146674"/>
                  </a:cubicBezTo>
                  <a:cubicBezTo>
                    <a:pt x="1217423" y="1142009"/>
                    <a:pt x="1218356" y="1136877"/>
                    <a:pt x="1215090" y="1132212"/>
                  </a:cubicBezTo>
                  <a:cubicBezTo>
                    <a:pt x="1214158" y="1130813"/>
                    <a:pt x="1213691" y="1128480"/>
                    <a:pt x="1213691" y="1126614"/>
                  </a:cubicBezTo>
                  <a:cubicBezTo>
                    <a:pt x="1213691" y="1121016"/>
                    <a:pt x="1214624" y="1115418"/>
                    <a:pt x="1215090" y="1109353"/>
                  </a:cubicBezTo>
                  <a:cubicBezTo>
                    <a:pt x="1215090" y="1108887"/>
                    <a:pt x="1216024" y="1108420"/>
                    <a:pt x="1216490" y="1108420"/>
                  </a:cubicBezTo>
                  <a:cubicBezTo>
                    <a:pt x="1216956" y="1108420"/>
                    <a:pt x="1217890" y="1108887"/>
                    <a:pt x="1218356" y="1108887"/>
                  </a:cubicBezTo>
                  <a:cubicBezTo>
                    <a:pt x="1221155" y="1111219"/>
                    <a:pt x="1220222" y="1114485"/>
                    <a:pt x="1220689" y="1117751"/>
                  </a:cubicBezTo>
                  <a:cubicBezTo>
                    <a:pt x="1220689" y="1118684"/>
                    <a:pt x="1222088" y="1119617"/>
                    <a:pt x="1223021" y="1120550"/>
                  </a:cubicBezTo>
                  <a:cubicBezTo>
                    <a:pt x="1223021" y="1120550"/>
                    <a:pt x="1224421" y="1120083"/>
                    <a:pt x="1224887" y="1119617"/>
                  </a:cubicBezTo>
                  <a:cubicBezTo>
                    <a:pt x="1228153" y="1114952"/>
                    <a:pt x="1231885" y="1110286"/>
                    <a:pt x="1234684" y="1105621"/>
                  </a:cubicBezTo>
                  <a:cubicBezTo>
                    <a:pt x="1236083" y="1103755"/>
                    <a:pt x="1236083" y="1100956"/>
                    <a:pt x="1236550" y="1098157"/>
                  </a:cubicBezTo>
                  <a:cubicBezTo>
                    <a:pt x="1237016" y="1096291"/>
                    <a:pt x="1236550" y="1094425"/>
                    <a:pt x="1236550" y="1092559"/>
                  </a:cubicBezTo>
                  <a:cubicBezTo>
                    <a:pt x="1236550" y="1091160"/>
                    <a:pt x="1237483" y="1090227"/>
                    <a:pt x="1239349" y="1090227"/>
                  </a:cubicBezTo>
                  <a:cubicBezTo>
                    <a:pt x="1243081" y="1090227"/>
                    <a:pt x="1245413" y="1088361"/>
                    <a:pt x="1247746" y="1086028"/>
                  </a:cubicBezTo>
                  <a:cubicBezTo>
                    <a:pt x="1253344" y="1080430"/>
                    <a:pt x="1257543" y="1073899"/>
                    <a:pt x="1258476" y="1065968"/>
                  </a:cubicBezTo>
                  <a:cubicBezTo>
                    <a:pt x="1259409" y="1058971"/>
                    <a:pt x="1263607" y="1057571"/>
                    <a:pt x="1269205" y="1057571"/>
                  </a:cubicBezTo>
                  <a:cubicBezTo>
                    <a:pt x="1272937" y="1057105"/>
                    <a:pt x="1276669" y="1056638"/>
                    <a:pt x="1280401" y="1055705"/>
                  </a:cubicBezTo>
                  <a:cubicBezTo>
                    <a:pt x="1282267" y="1055239"/>
                    <a:pt x="1283667" y="1054306"/>
                    <a:pt x="1285533" y="1052906"/>
                  </a:cubicBezTo>
                  <a:cubicBezTo>
                    <a:pt x="1286000" y="1052440"/>
                    <a:pt x="1286466" y="1051973"/>
                    <a:pt x="1286466" y="1051507"/>
                  </a:cubicBezTo>
                  <a:cubicBezTo>
                    <a:pt x="1286466" y="1051040"/>
                    <a:pt x="1286000" y="1050107"/>
                    <a:pt x="1285533" y="1050107"/>
                  </a:cubicBezTo>
                  <a:cubicBezTo>
                    <a:pt x="1284600" y="1049641"/>
                    <a:pt x="1283200" y="1049174"/>
                    <a:pt x="1281801" y="1049174"/>
                  </a:cubicBezTo>
                  <a:cubicBezTo>
                    <a:pt x="1279935" y="1049174"/>
                    <a:pt x="1279002" y="1048707"/>
                    <a:pt x="1279935" y="1047308"/>
                  </a:cubicBezTo>
                  <a:cubicBezTo>
                    <a:pt x="1279935" y="1046841"/>
                    <a:pt x="1280868" y="1046841"/>
                    <a:pt x="1281801" y="1046841"/>
                  </a:cubicBezTo>
                  <a:cubicBezTo>
                    <a:pt x="1282267" y="1046841"/>
                    <a:pt x="1283200" y="1046841"/>
                    <a:pt x="1283667" y="1046841"/>
                  </a:cubicBezTo>
                  <a:cubicBezTo>
                    <a:pt x="1294863" y="1048241"/>
                    <a:pt x="1305126" y="1043109"/>
                    <a:pt x="1315856" y="1043109"/>
                  </a:cubicBezTo>
                  <a:cubicBezTo>
                    <a:pt x="1317255" y="1043109"/>
                    <a:pt x="1319122" y="1041243"/>
                    <a:pt x="1320521" y="1040310"/>
                  </a:cubicBezTo>
                  <a:cubicBezTo>
                    <a:pt x="1324720" y="1037045"/>
                    <a:pt x="1324253" y="1035645"/>
                    <a:pt x="1319588" y="1032380"/>
                  </a:cubicBezTo>
                  <a:cubicBezTo>
                    <a:pt x="1315856" y="1030047"/>
                    <a:pt x="1313990" y="1025849"/>
                    <a:pt x="1314923" y="1023050"/>
                  </a:cubicBezTo>
                  <a:cubicBezTo>
                    <a:pt x="1316323" y="1018851"/>
                    <a:pt x="1317255" y="1014186"/>
                    <a:pt x="1319122" y="1010454"/>
                  </a:cubicBezTo>
                  <a:cubicBezTo>
                    <a:pt x="1322387" y="1003456"/>
                    <a:pt x="1327519" y="997392"/>
                    <a:pt x="1334983" y="994593"/>
                  </a:cubicBezTo>
                  <a:cubicBezTo>
                    <a:pt x="1339181" y="992727"/>
                    <a:pt x="1343380" y="991327"/>
                    <a:pt x="1346645" y="988062"/>
                  </a:cubicBezTo>
                  <a:cubicBezTo>
                    <a:pt x="1348978" y="985729"/>
                    <a:pt x="1352243" y="984796"/>
                    <a:pt x="1355509" y="984796"/>
                  </a:cubicBezTo>
                  <a:cubicBezTo>
                    <a:pt x="1364373" y="985729"/>
                    <a:pt x="1371837" y="981530"/>
                    <a:pt x="1379767" y="980131"/>
                  </a:cubicBezTo>
                  <a:cubicBezTo>
                    <a:pt x="1382566" y="979664"/>
                    <a:pt x="1383033" y="976865"/>
                    <a:pt x="1383966" y="974533"/>
                  </a:cubicBezTo>
                  <a:cubicBezTo>
                    <a:pt x="1384433" y="973133"/>
                    <a:pt x="1386299" y="971267"/>
                    <a:pt x="1388165" y="970801"/>
                  </a:cubicBezTo>
                  <a:cubicBezTo>
                    <a:pt x="1394229" y="968935"/>
                    <a:pt x="1400760" y="968002"/>
                    <a:pt x="1406825" y="966602"/>
                  </a:cubicBezTo>
                  <a:cubicBezTo>
                    <a:pt x="1407291" y="966602"/>
                    <a:pt x="1408224" y="967069"/>
                    <a:pt x="1408224" y="967069"/>
                  </a:cubicBezTo>
                  <a:cubicBezTo>
                    <a:pt x="1407758" y="968002"/>
                    <a:pt x="1407758" y="969868"/>
                    <a:pt x="1407291" y="970334"/>
                  </a:cubicBezTo>
                  <a:cubicBezTo>
                    <a:pt x="1404959" y="971734"/>
                    <a:pt x="1402626" y="972200"/>
                    <a:pt x="1400294" y="973133"/>
                  </a:cubicBezTo>
                  <a:cubicBezTo>
                    <a:pt x="1395162" y="975932"/>
                    <a:pt x="1390964" y="979664"/>
                    <a:pt x="1388631" y="985262"/>
                  </a:cubicBezTo>
                  <a:cubicBezTo>
                    <a:pt x="1387698" y="987595"/>
                    <a:pt x="1387231" y="990394"/>
                    <a:pt x="1387698" y="992727"/>
                  </a:cubicBezTo>
                  <a:cubicBezTo>
                    <a:pt x="1388631" y="996459"/>
                    <a:pt x="1390964" y="999724"/>
                    <a:pt x="1394229" y="1001590"/>
                  </a:cubicBezTo>
                  <a:cubicBezTo>
                    <a:pt x="1395162" y="1002057"/>
                    <a:pt x="1397028" y="1002523"/>
                    <a:pt x="1397961" y="1002057"/>
                  </a:cubicBezTo>
                  <a:cubicBezTo>
                    <a:pt x="1405425" y="998791"/>
                    <a:pt x="1412889" y="994126"/>
                    <a:pt x="1418021" y="987595"/>
                  </a:cubicBezTo>
                  <a:cubicBezTo>
                    <a:pt x="1420820" y="983396"/>
                    <a:pt x="1424552" y="981530"/>
                    <a:pt x="1429217" y="982930"/>
                  </a:cubicBezTo>
                  <a:cubicBezTo>
                    <a:pt x="1439014" y="979664"/>
                    <a:pt x="1448810" y="976865"/>
                    <a:pt x="1458607" y="973600"/>
                  </a:cubicBezTo>
                  <a:cubicBezTo>
                    <a:pt x="1461406" y="972667"/>
                    <a:pt x="1464672" y="971734"/>
                    <a:pt x="1467471" y="970334"/>
                  </a:cubicBezTo>
                  <a:cubicBezTo>
                    <a:pt x="1468870" y="963337"/>
                    <a:pt x="1475868" y="965669"/>
                    <a:pt x="1480066" y="962870"/>
                  </a:cubicBezTo>
                  <a:cubicBezTo>
                    <a:pt x="1481466" y="961937"/>
                    <a:pt x="1483798" y="961471"/>
                    <a:pt x="1485198" y="960538"/>
                  </a:cubicBezTo>
                  <a:cubicBezTo>
                    <a:pt x="1486131" y="960071"/>
                    <a:pt x="1487530" y="959138"/>
                    <a:pt x="1488464" y="958205"/>
                  </a:cubicBezTo>
                  <a:cubicBezTo>
                    <a:pt x="1489863" y="957272"/>
                    <a:pt x="1490796" y="954007"/>
                    <a:pt x="1489397" y="953074"/>
                  </a:cubicBezTo>
                  <a:cubicBezTo>
                    <a:pt x="1485198" y="949342"/>
                    <a:pt x="1481932" y="946076"/>
                    <a:pt x="1484265" y="940011"/>
                  </a:cubicBezTo>
                  <a:cubicBezTo>
                    <a:pt x="1484265" y="939545"/>
                    <a:pt x="1483798" y="938612"/>
                    <a:pt x="1483798" y="938145"/>
                  </a:cubicBezTo>
                  <a:cubicBezTo>
                    <a:pt x="1483332" y="936746"/>
                    <a:pt x="1480066" y="935346"/>
                    <a:pt x="1479133" y="936279"/>
                  </a:cubicBezTo>
                  <a:cubicBezTo>
                    <a:pt x="1472602" y="941877"/>
                    <a:pt x="1467937" y="948408"/>
                    <a:pt x="1463272" y="955406"/>
                  </a:cubicBezTo>
                  <a:cubicBezTo>
                    <a:pt x="1461406" y="958205"/>
                    <a:pt x="1460007" y="958672"/>
                    <a:pt x="1457208" y="958205"/>
                  </a:cubicBezTo>
                  <a:cubicBezTo>
                    <a:pt x="1455342" y="957739"/>
                    <a:pt x="1453476" y="957272"/>
                    <a:pt x="1451610" y="957272"/>
                  </a:cubicBezTo>
                  <a:cubicBezTo>
                    <a:pt x="1450676" y="958672"/>
                    <a:pt x="1449744" y="959138"/>
                    <a:pt x="1448344" y="959138"/>
                  </a:cubicBezTo>
                  <a:cubicBezTo>
                    <a:pt x="1446944" y="958672"/>
                    <a:pt x="1445545" y="957739"/>
                    <a:pt x="1444145" y="957272"/>
                  </a:cubicBezTo>
                  <a:cubicBezTo>
                    <a:pt x="1442279" y="956806"/>
                    <a:pt x="1440413" y="956806"/>
                    <a:pt x="1438547" y="956339"/>
                  </a:cubicBezTo>
                  <a:cubicBezTo>
                    <a:pt x="1433882" y="955873"/>
                    <a:pt x="1432483" y="953074"/>
                    <a:pt x="1432016" y="949342"/>
                  </a:cubicBezTo>
                  <a:cubicBezTo>
                    <a:pt x="1425019" y="948875"/>
                    <a:pt x="1421287" y="944676"/>
                    <a:pt x="1420354" y="937679"/>
                  </a:cubicBezTo>
                  <a:cubicBezTo>
                    <a:pt x="1419421" y="931148"/>
                    <a:pt x="1419421" y="925083"/>
                    <a:pt x="1422220" y="919485"/>
                  </a:cubicBezTo>
                  <a:cubicBezTo>
                    <a:pt x="1423619" y="917153"/>
                    <a:pt x="1421753" y="914820"/>
                    <a:pt x="1418488" y="914354"/>
                  </a:cubicBezTo>
                  <a:cubicBezTo>
                    <a:pt x="1417088" y="913887"/>
                    <a:pt x="1416155" y="914354"/>
                    <a:pt x="1414756" y="913887"/>
                  </a:cubicBezTo>
                  <a:cubicBezTo>
                    <a:pt x="1414289" y="913887"/>
                    <a:pt x="1413822" y="913420"/>
                    <a:pt x="1412889" y="912954"/>
                  </a:cubicBezTo>
                  <a:cubicBezTo>
                    <a:pt x="1413822" y="912487"/>
                    <a:pt x="1415222" y="912487"/>
                    <a:pt x="1416155" y="912021"/>
                  </a:cubicBezTo>
                  <a:cubicBezTo>
                    <a:pt x="1420820" y="910155"/>
                    <a:pt x="1425485" y="907822"/>
                    <a:pt x="1429217" y="904557"/>
                  </a:cubicBezTo>
                  <a:cubicBezTo>
                    <a:pt x="1431083" y="902691"/>
                    <a:pt x="1432483" y="898492"/>
                    <a:pt x="1431083" y="895693"/>
                  </a:cubicBezTo>
                  <a:cubicBezTo>
                    <a:pt x="1429684" y="893361"/>
                    <a:pt x="1428751" y="891028"/>
                    <a:pt x="1426418" y="889629"/>
                  </a:cubicBezTo>
                  <a:cubicBezTo>
                    <a:pt x="1421287" y="885897"/>
                    <a:pt x="1414756" y="883564"/>
                    <a:pt x="1408224" y="885430"/>
                  </a:cubicBezTo>
                  <a:cubicBezTo>
                    <a:pt x="1390964" y="889629"/>
                    <a:pt x="1373703" y="893361"/>
                    <a:pt x="1358775" y="903624"/>
                  </a:cubicBezTo>
                  <a:cubicBezTo>
                    <a:pt x="1358775" y="904090"/>
                    <a:pt x="1358775" y="904090"/>
                    <a:pt x="1358775" y="904557"/>
                  </a:cubicBezTo>
                  <a:cubicBezTo>
                    <a:pt x="1358308" y="904557"/>
                    <a:pt x="1358308" y="904557"/>
                    <a:pt x="1357842" y="904557"/>
                  </a:cubicBezTo>
                  <a:cubicBezTo>
                    <a:pt x="1355976" y="906889"/>
                    <a:pt x="1353643" y="908755"/>
                    <a:pt x="1351777" y="911088"/>
                  </a:cubicBezTo>
                  <a:cubicBezTo>
                    <a:pt x="1351777" y="911554"/>
                    <a:pt x="1351777" y="911554"/>
                    <a:pt x="1351777" y="912021"/>
                  </a:cubicBezTo>
                  <a:cubicBezTo>
                    <a:pt x="1348978" y="912954"/>
                    <a:pt x="1346179" y="913887"/>
                    <a:pt x="1343380" y="915287"/>
                  </a:cubicBezTo>
                  <a:cubicBezTo>
                    <a:pt x="1341980" y="916686"/>
                    <a:pt x="1340581" y="917619"/>
                    <a:pt x="1338715" y="918552"/>
                  </a:cubicBezTo>
                  <a:lnTo>
                    <a:pt x="1338248" y="919485"/>
                  </a:lnTo>
                  <a:lnTo>
                    <a:pt x="1338715" y="918086"/>
                  </a:lnTo>
                  <a:cubicBezTo>
                    <a:pt x="1340114" y="917153"/>
                    <a:pt x="1341514" y="915753"/>
                    <a:pt x="1342913" y="914820"/>
                  </a:cubicBezTo>
                  <a:cubicBezTo>
                    <a:pt x="1345712" y="913887"/>
                    <a:pt x="1348511" y="912954"/>
                    <a:pt x="1351311" y="912021"/>
                  </a:cubicBezTo>
                  <a:cubicBezTo>
                    <a:pt x="1351311" y="912021"/>
                    <a:pt x="1351777" y="911554"/>
                    <a:pt x="1351777" y="911554"/>
                  </a:cubicBezTo>
                  <a:cubicBezTo>
                    <a:pt x="1352710" y="906423"/>
                    <a:pt x="1353177" y="905956"/>
                    <a:pt x="1357842" y="905023"/>
                  </a:cubicBezTo>
                  <a:cubicBezTo>
                    <a:pt x="1357842" y="905023"/>
                    <a:pt x="1358308" y="904557"/>
                    <a:pt x="1358308" y="904557"/>
                  </a:cubicBezTo>
                  <a:cubicBezTo>
                    <a:pt x="1358308" y="904557"/>
                    <a:pt x="1358775" y="904557"/>
                    <a:pt x="1358775" y="904090"/>
                  </a:cubicBezTo>
                  <a:cubicBezTo>
                    <a:pt x="1358308" y="900825"/>
                    <a:pt x="1360174" y="898492"/>
                    <a:pt x="1362507" y="896626"/>
                  </a:cubicBezTo>
                  <a:cubicBezTo>
                    <a:pt x="1368571" y="891028"/>
                    <a:pt x="1376035" y="886830"/>
                    <a:pt x="1383966" y="884497"/>
                  </a:cubicBezTo>
                  <a:cubicBezTo>
                    <a:pt x="1389098" y="883098"/>
                    <a:pt x="1393763" y="880765"/>
                    <a:pt x="1395629" y="875633"/>
                  </a:cubicBezTo>
                  <a:cubicBezTo>
                    <a:pt x="1396095" y="874700"/>
                    <a:pt x="1397028" y="873301"/>
                    <a:pt x="1397961" y="872368"/>
                  </a:cubicBezTo>
                  <a:cubicBezTo>
                    <a:pt x="1401693" y="869102"/>
                    <a:pt x="1405425" y="865370"/>
                    <a:pt x="1409624" y="862571"/>
                  </a:cubicBezTo>
                  <a:cubicBezTo>
                    <a:pt x="1413822" y="860239"/>
                    <a:pt x="1418488" y="862571"/>
                    <a:pt x="1422686" y="863038"/>
                  </a:cubicBezTo>
                  <a:cubicBezTo>
                    <a:pt x="1440413" y="863504"/>
                    <a:pt x="1458141" y="865837"/>
                    <a:pt x="1475868" y="868169"/>
                  </a:cubicBezTo>
                  <a:cubicBezTo>
                    <a:pt x="1483798" y="869102"/>
                    <a:pt x="1490796" y="865837"/>
                    <a:pt x="1498727" y="867236"/>
                  </a:cubicBezTo>
                  <a:cubicBezTo>
                    <a:pt x="1500593" y="867703"/>
                    <a:pt x="1502459" y="866770"/>
                    <a:pt x="1504325" y="866303"/>
                  </a:cubicBezTo>
                  <a:cubicBezTo>
                    <a:pt x="1506191" y="865837"/>
                    <a:pt x="1508057" y="864904"/>
                    <a:pt x="1509456" y="863971"/>
                  </a:cubicBezTo>
                  <a:cubicBezTo>
                    <a:pt x="1514588" y="861172"/>
                    <a:pt x="1518786" y="857906"/>
                    <a:pt x="1522518" y="852775"/>
                  </a:cubicBezTo>
                  <a:cubicBezTo>
                    <a:pt x="1525318" y="849043"/>
                    <a:pt x="1529050" y="846710"/>
                    <a:pt x="1533715" y="846243"/>
                  </a:cubicBezTo>
                  <a:cubicBezTo>
                    <a:pt x="1536980" y="845777"/>
                    <a:pt x="1540246" y="844844"/>
                    <a:pt x="1543045" y="844844"/>
                  </a:cubicBezTo>
                  <a:cubicBezTo>
                    <a:pt x="1552375" y="844377"/>
                    <a:pt x="1559839" y="839712"/>
                    <a:pt x="1567303" y="834114"/>
                  </a:cubicBezTo>
                  <a:cubicBezTo>
                    <a:pt x="1571035" y="831315"/>
                    <a:pt x="1573368" y="827117"/>
                    <a:pt x="1571502" y="822452"/>
                  </a:cubicBezTo>
                  <a:cubicBezTo>
                    <a:pt x="1570102" y="819186"/>
                    <a:pt x="1569636" y="816387"/>
                    <a:pt x="1571035" y="813588"/>
                  </a:cubicBezTo>
                  <a:cubicBezTo>
                    <a:pt x="1571968" y="811255"/>
                    <a:pt x="1573368" y="808923"/>
                    <a:pt x="1573368" y="806590"/>
                  </a:cubicBezTo>
                  <a:cubicBezTo>
                    <a:pt x="1573834" y="804724"/>
                    <a:pt x="1573368" y="802392"/>
                    <a:pt x="1572435" y="800992"/>
                  </a:cubicBezTo>
                  <a:cubicBezTo>
                    <a:pt x="1569636" y="795861"/>
                    <a:pt x="1565437" y="792129"/>
                    <a:pt x="1558906" y="793062"/>
                  </a:cubicBezTo>
                  <a:cubicBezTo>
                    <a:pt x="1558906" y="793062"/>
                    <a:pt x="1558906" y="793062"/>
                    <a:pt x="1558906" y="793062"/>
                  </a:cubicBezTo>
                  <a:lnTo>
                    <a:pt x="1557507" y="793528"/>
                  </a:lnTo>
                  <a:lnTo>
                    <a:pt x="1558440" y="792595"/>
                  </a:lnTo>
                  <a:cubicBezTo>
                    <a:pt x="1558440" y="792595"/>
                    <a:pt x="1558440" y="792595"/>
                    <a:pt x="1558906" y="792595"/>
                  </a:cubicBezTo>
                  <a:cubicBezTo>
                    <a:pt x="1558440" y="790729"/>
                    <a:pt x="1558440" y="788863"/>
                    <a:pt x="1557973" y="786997"/>
                  </a:cubicBezTo>
                  <a:cubicBezTo>
                    <a:pt x="1557040" y="783732"/>
                    <a:pt x="1555174" y="781399"/>
                    <a:pt x="1551442" y="780933"/>
                  </a:cubicBezTo>
                  <a:cubicBezTo>
                    <a:pt x="1549576" y="780466"/>
                    <a:pt x="1547710" y="780466"/>
                    <a:pt x="1545844" y="780466"/>
                  </a:cubicBezTo>
                  <a:cubicBezTo>
                    <a:pt x="1545377" y="780466"/>
                    <a:pt x="1544444" y="780000"/>
                    <a:pt x="1543978" y="780000"/>
                  </a:cubicBezTo>
                  <a:cubicBezTo>
                    <a:pt x="1544911" y="779533"/>
                    <a:pt x="1545377" y="778600"/>
                    <a:pt x="1546310" y="778133"/>
                  </a:cubicBezTo>
                  <a:cubicBezTo>
                    <a:pt x="1548176" y="777200"/>
                    <a:pt x="1550043" y="777200"/>
                    <a:pt x="1551442" y="776267"/>
                  </a:cubicBezTo>
                  <a:cubicBezTo>
                    <a:pt x="1553775" y="774868"/>
                    <a:pt x="1554241" y="772069"/>
                    <a:pt x="1552375" y="769736"/>
                  </a:cubicBezTo>
                  <a:cubicBezTo>
                    <a:pt x="1550509" y="766937"/>
                    <a:pt x="1548643" y="764605"/>
                    <a:pt x="1544911" y="765071"/>
                  </a:cubicBezTo>
                  <a:cubicBezTo>
                    <a:pt x="1543511" y="765071"/>
                    <a:pt x="1541645" y="765538"/>
                    <a:pt x="1541179" y="764605"/>
                  </a:cubicBezTo>
                  <a:cubicBezTo>
                    <a:pt x="1536514" y="758540"/>
                    <a:pt x="1529516" y="756674"/>
                    <a:pt x="1523452" y="753875"/>
                  </a:cubicBezTo>
                  <a:cubicBezTo>
                    <a:pt x="1522518" y="753409"/>
                    <a:pt x="1521119" y="752009"/>
                    <a:pt x="1521119" y="751076"/>
                  </a:cubicBezTo>
                  <a:cubicBezTo>
                    <a:pt x="1519720" y="744079"/>
                    <a:pt x="1514588" y="740346"/>
                    <a:pt x="1509923" y="736148"/>
                  </a:cubicBezTo>
                  <a:cubicBezTo>
                    <a:pt x="1507590" y="733815"/>
                    <a:pt x="1505724" y="731483"/>
                    <a:pt x="1503858" y="728684"/>
                  </a:cubicBezTo>
                  <a:cubicBezTo>
                    <a:pt x="1501992" y="726351"/>
                    <a:pt x="1501992" y="723552"/>
                    <a:pt x="1503858" y="721686"/>
                  </a:cubicBezTo>
                  <a:cubicBezTo>
                    <a:pt x="1506191" y="719354"/>
                    <a:pt x="1508523" y="717021"/>
                    <a:pt x="1510389" y="714689"/>
                  </a:cubicBezTo>
                  <a:cubicBezTo>
                    <a:pt x="1512255" y="712356"/>
                    <a:pt x="1512722" y="710024"/>
                    <a:pt x="1510856" y="707691"/>
                  </a:cubicBezTo>
                  <a:cubicBezTo>
                    <a:pt x="1508057" y="703492"/>
                    <a:pt x="1506191" y="698827"/>
                    <a:pt x="1507124" y="693229"/>
                  </a:cubicBezTo>
                  <a:cubicBezTo>
                    <a:pt x="1507590" y="691830"/>
                    <a:pt x="1505724" y="689497"/>
                    <a:pt x="1504325" y="688564"/>
                  </a:cubicBezTo>
                  <a:cubicBezTo>
                    <a:pt x="1501992" y="686232"/>
                    <a:pt x="1503392" y="682500"/>
                    <a:pt x="1500126" y="680167"/>
                  </a:cubicBezTo>
                  <a:cubicBezTo>
                    <a:pt x="1497794" y="678768"/>
                    <a:pt x="1499660" y="675502"/>
                    <a:pt x="1499193" y="673169"/>
                  </a:cubicBezTo>
                  <a:cubicBezTo>
                    <a:pt x="1498260" y="670370"/>
                    <a:pt x="1498727" y="667105"/>
                    <a:pt x="1498260" y="663839"/>
                  </a:cubicBezTo>
                  <a:cubicBezTo>
                    <a:pt x="1497794" y="660107"/>
                    <a:pt x="1496861" y="656375"/>
                    <a:pt x="1495461" y="652643"/>
                  </a:cubicBezTo>
                  <a:cubicBezTo>
                    <a:pt x="1492196" y="644246"/>
                    <a:pt x="1490796" y="635382"/>
                    <a:pt x="1489863" y="626519"/>
                  </a:cubicBezTo>
                  <a:cubicBezTo>
                    <a:pt x="1489397" y="624186"/>
                    <a:pt x="1489397" y="621387"/>
                    <a:pt x="1488464" y="619055"/>
                  </a:cubicBezTo>
                  <a:cubicBezTo>
                    <a:pt x="1487997" y="618122"/>
                    <a:pt x="1486598" y="617655"/>
                    <a:pt x="1485664" y="617189"/>
                  </a:cubicBezTo>
                  <a:cubicBezTo>
                    <a:pt x="1485198" y="617189"/>
                    <a:pt x="1484265" y="617189"/>
                    <a:pt x="1483798" y="617655"/>
                  </a:cubicBezTo>
                  <a:cubicBezTo>
                    <a:pt x="1479133" y="625119"/>
                    <a:pt x="1473069" y="631650"/>
                    <a:pt x="1469337" y="640047"/>
                  </a:cubicBezTo>
                  <a:cubicBezTo>
                    <a:pt x="1465605" y="648445"/>
                    <a:pt x="1460940" y="655909"/>
                    <a:pt x="1451610" y="659174"/>
                  </a:cubicBezTo>
                  <a:cubicBezTo>
                    <a:pt x="1449277" y="660107"/>
                    <a:pt x="1447877" y="662440"/>
                    <a:pt x="1445545" y="663839"/>
                  </a:cubicBezTo>
                  <a:cubicBezTo>
                    <a:pt x="1442746" y="665705"/>
                    <a:pt x="1439947" y="667105"/>
                    <a:pt x="1437148" y="668038"/>
                  </a:cubicBezTo>
                  <a:cubicBezTo>
                    <a:pt x="1433882" y="669437"/>
                    <a:pt x="1431083" y="668038"/>
                    <a:pt x="1428284" y="665705"/>
                  </a:cubicBezTo>
                  <a:cubicBezTo>
                    <a:pt x="1425952" y="664306"/>
                    <a:pt x="1424552" y="661973"/>
                    <a:pt x="1424086" y="659641"/>
                  </a:cubicBezTo>
                  <a:cubicBezTo>
                    <a:pt x="1423153" y="656375"/>
                    <a:pt x="1420820" y="654509"/>
                    <a:pt x="1417554" y="652643"/>
                  </a:cubicBezTo>
                  <a:cubicBezTo>
                    <a:pt x="1413356" y="650311"/>
                    <a:pt x="1412889" y="646579"/>
                    <a:pt x="1413356" y="642846"/>
                  </a:cubicBezTo>
                  <a:cubicBezTo>
                    <a:pt x="1413822" y="636782"/>
                    <a:pt x="1418021" y="630717"/>
                    <a:pt x="1415222" y="624186"/>
                  </a:cubicBezTo>
                  <a:cubicBezTo>
                    <a:pt x="1414756" y="622787"/>
                    <a:pt x="1416155" y="620454"/>
                    <a:pt x="1417088" y="619055"/>
                  </a:cubicBezTo>
                  <a:cubicBezTo>
                    <a:pt x="1419421" y="612990"/>
                    <a:pt x="1421287" y="606925"/>
                    <a:pt x="1425019" y="601794"/>
                  </a:cubicBezTo>
                  <a:cubicBezTo>
                    <a:pt x="1425952" y="600394"/>
                    <a:pt x="1425019" y="597129"/>
                    <a:pt x="1423153" y="597129"/>
                  </a:cubicBezTo>
                  <a:cubicBezTo>
                    <a:pt x="1417554" y="596196"/>
                    <a:pt x="1413822" y="590598"/>
                    <a:pt x="1407758" y="590598"/>
                  </a:cubicBezTo>
                  <a:cubicBezTo>
                    <a:pt x="1405425" y="590598"/>
                    <a:pt x="1403093" y="588732"/>
                    <a:pt x="1400760" y="587332"/>
                  </a:cubicBezTo>
                  <a:cubicBezTo>
                    <a:pt x="1398894" y="586399"/>
                    <a:pt x="1398428" y="584533"/>
                    <a:pt x="1398428" y="582667"/>
                  </a:cubicBezTo>
                  <a:cubicBezTo>
                    <a:pt x="1398428" y="580801"/>
                    <a:pt x="1398894" y="578935"/>
                    <a:pt x="1397495" y="577069"/>
                  </a:cubicBezTo>
                  <a:cubicBezTo>
                    <a:pt x="1394229" y="573337"/>
                    <a:pt x="1391430" y="569138"/>
                    <a:pt x="1390031" y="564007"/>
                  </a:cubicBezTo>
                  <a:cubicBezTo>
                    <a:pt x="1389098" y="561208"/>
                    <a:pt x="1386765" y="558409"/>
                    <a:pt x="1384899" y="556076"/>
                  </a:cubicBezTo>
                  <a:cubicBezTo>
                    <a:pt x="1381633" y="551411"/>
                    <a:pt x="1377901" y="549079"/>
                    <a:pt x="1371837" y="551411"/>
                  </a:cubicBezTo>
                  <a:cubicBezTo>
                    <a:pt x="1369504" y="552344"/>
                    <a:pt x="1366705" y="552811"/>
                    <a:pt x="1364373" y="552344"/>
                  </a:cubicBezTo>
                  <a:cubicBezTo>
                    <a:pt x="1356909" y="550478"/>
                    <a:pt x="1348978" y="550945"/>
                    <a:pt x="1342447" y="545813"/>
                  </a:cubicBezTo>
                  <a:cubicBezTo>
                    <a:pt x="1340114" y="543947"/>
                    <a:pt x="1336849" y="543014"/>
                    <a:pt x="1333583" y="542081"/>
                  </a:cubicBezTo>
                  <a:cubicBezTo>
                    <a:pt x="1326119" y="539748"/>
                    <a:pt x="1317722" y="544414"/>
                    <a:pt x="1314923" y="551878"/>
                  </a:cubicBezTo>
                  <a:cubicBezTo>
                    <a:pt x="1313057" y="556543"/>
                    <a:pt x="1313057" y="560741"/>
                    <a:pt x="1315389" y="564940"/>
                  </a:cubicBezTo>
                  <a:cubicBezTo>
                    <a:pt x="1317255" y="567739"/>
                    <a:pt x="1317722" y="571004"/>
                    <a:pt x="1315389" y="573804"/>
                  </a:cubicBezTo>
                  <a:cubicBezTo>
                    <a:pt x="1312590" y="578002"/>
                    <a:pt x="1308392" y="581734"/>
                    <a:pt x="1306526" y="586399"/>
                  </a:cubicBezTo>
                  <a:cubicBezTo>
                    <a:pt x="1304193" y="591531"/>
                    <a:pt x="1309325" y="597129"/>
                    <a:pt x="1307925" y="603193"/>
                  </a:cubicBezTo>
                  <a:cubicBezTo>
                    <a:pt x="1307459" y="605526"/>
                    <a:pt x="1307925" y="608325"/>
                    <a:pt x="1308858" y="610658"/>
                  </a:cubicBezTo>
                  <a:cubicBezTo>
                    <a:pt x="1310258" y="615323"/>
                    <a:pt x="1307925" y="617655"/>
                    <a:pt x="1304193" y="619988"/>
                  </a:cubicBezTo>
                  <a:cubicBezTo>
                    <a:pt x="1302327" y="620921"/>
                    <a:pt x="1299995" y="621854"/>
                    <a:pt x="1299528" y="623253"/>
                  </a:cubicBezTo>
                  <a:cubicBezTo>
                    <a:pt x="1295796" y="631184"/>
                    <a:pt x="1288799" y="635849"/>
                    <a:pt x="1283200" y="642380"/>
                  </a:cubicBezTo>
                  <a:cubicBezTo>
                    <a:pt x="1280401" y="645646"/>
                    <a:pt x="1280401" y="649378"/>
                    <a:pt x="1283200" y="653110"/>
                  </a:cubicBezTo>
                  <a:cubicBezTo>
                    <a:pt x="1285066" y="655909"/>
                    <a:pt x="1287399" y="657775"/>
                    <a:pt x="1289265" y="660574"/>
                  </a:cubicBezTo>
                  <a:cubicBezTo>
                    <a:pt x="1290665" y="662440"/>
                    <a:pt x="1292064" y="665239"/>
                    <a:pt x="1292531" y="667571"/>
                  </a:cubicBezTo>
                  <a:cubicBezTo>
                    <a:pt x="1293930" y="674569"/>
                    <a:pt x="1294397" y="681567"/>
                    <a:pt x="1295796" y="688564"/>
                  </a:cubicBezTo>
                  <a:cubicBezTo>
                    <a:pt x="1297196" y="696495"/>
                    <a:pt x="1292064" y="703492"/>
                    <a:pt x="1294397" y="711423"/>
                  </a:cubicBezTo>
                  <a:cubicBezTo>
                    <a:pt x="1294863" y="711890"/>
                    <a:pt x="1293464" y="713756"/>
                    <a:pt x="1292531" y="714222"/>
                  </a:cubicBezTo>
                  <a:cubicBezTo>
                    <a:pt x="1290198" y="716088"/>
                    <a:pt x="1286932" y="717488"/>
                    <a:pt x="1284600" y="719820"/>
                  </a:cubicBezTo>
                  <a:cubicBezTo>
                    <a:pt x="1276669" y="727751"/>
                    <a:pt x="1267339" y="732882"/>
                    <a:pt x="1257076" y="737081"/>
                  </a:cubicBezTo>
                  <a:cubicBezTo>
                    <a:pt x="1252411" y="738947"/>
                    <a:pt x="1247746" y="740813"/>
                    <a:pt x="1242614" y="742679"/>
                  </a:cubicBezTo>
                  <a:cubicBezTo>
                    <a:pt x="1239349" y="744079"/>
                    <a:pt x="1237483" y="746878"/>
                    <a:pt x="1237949" y="750143"/>
                  </a:cubicBezTo>
                  <a:cubicBezTo>
                    <a:pt x="1238416" y="758074"/>
                    <a:pt x="1238882" y="765538"/>
                    <a:pt x="1237483" y="773002"/>
                  </a:cubicBezTo>
                  <a:cubicBezTo>
                    <a:pt x="1236550" y="778133"/>
                    <a:pt x="1236083" y="783265"/>
                    <a:pt x="1235617" y="788397"/>
                  </a:cubicBezTo>
                  <a:cubicBezTo>
                    <a:pt x="1235617" y="793528"/>
                    <a:pt x="1236083" y="798660"/>
                    <a:pt x="1236550" y="803325"/>
                  </a:cubicBezTo>
                  <a:cubicBezTo>
                    <a:pt x="1236550" y="805191"/>
                    <a:pt x="1236550" y="807057"/>
                    <a:pt x="1235617" y="808923"/>
                  </a:cubicBezTo>
                  <a:cubicBezTo>
                    <a:pt x="1234217" y="812188"/>
                    <a:pt x="1231885" y="815921"/>
                    <a:pt x="1230019" y="819186"/>
                  </a:cubicBezTo>
                  <a:cubicBezTo>
                    <a:pt x="1229552" y="820119"/>
                    <a:pt x="1227686" y="821052"/>
                    <a:pt x="1227220" y="820586"/>
                  </a:cubicBezTo>
                  <a:cubicBezTo>
                    <a:pt x="1222555" y="819653"/>
                    <a:pt x="1220222" y="823385"/>
                    <a:pt x="1217423" y="825251"/>
                  </a:cubicBezTo>
                  <a:cubicBezTo>
                    <a:pt x="1215557" y="826650"/>
                    <a:pt x="1211825" y="825717"/>
                    <a:pt x="1210892" y="823851"/>
                  </a:cubicBezTo>
                  <a:cubicBezTo>
                    <a:pt x="1209959" y="821985"/>
                    <a:pt x="1209492" y="820119"/>
                    <a:pt x="1208559" y="818720"/>
                  </a:cubicBezTo>
                  <a:cubicBezTo>
                    <a:pt x="1207160" y="815921"/>
                    <a:pt x="1206693" y="812188"/>
                    <a:pt x="1204361" y="810322"/>
                  </a:cubicBezTo>
                  <a:cubicBezTo>
                    <a:pt x="1197830" y="804724"/>
                    <a:pt x="1195964" y="796327"/>
                    <a:pt x="1191299" y="789330"/>
                  </a:cubicBezTo>
                  <a:cubicBezTo>
                    <a:pt x="1189899" y="786997"/>
                    <a:pt x="1190366" y="784665"/>
                    <a:pt x="1191299" y="781866"/>
                  </a:cubicBezTo>
                  <a:cubicBezTo>
                    <a:pt x="1195497" y="773002"/>
                    <a:pt x="1199696" y="764605"/>
                    <a:pt x="1199229" y="754342"/>
                  </a:cubicBezTo>
                  <a:cubicBezTo>
                    <a:pt x="1199229" y="751543"/>
                    <a:pt x="1201095" y="748277"/>
                    <a:pt x="1202028" y="745012"/>
                  </a:cubicBezTo>
                  <a:cubicBezTo>
                    <a:pt x="1202961" y="741746"/>
                    <a:pt x="1203894" y="738947"/>
                    <a:pt x="1204827" y="735681"/>
                  </a:cubicBezTo>
                  <a:cubicBezTo>
                    <a:pt x="1205294" y="734282"/>
                    <a:pt x="1203428" y="731016"/>
                    <a:pt x="1202495" y="731016"/>
                  </a:cubicBezTo>
                  <a:cubicBezTo>
                    <a:pt x="1192232" y="730083"/>
                    <a:pt x="1182435" y="725885"/>
                    <a:pt x="1172172" y="726351"/>
                  </a:cubicBezTo>
                  <a:cubicBezTo>
                    <a:pt x="1169373" y="726351"/>
                    <a:pt x="1167040" y="725418"/>
                    <a:pt x="1165641" y="723086"/>
                  </a:cubicBezTo>
                  <a:cubicBezTo>
                    <a:pt x="1160976" y="716555"/>
                    <a:pt x="1155378" y="711890"/>
                    <a:pt x="1147913" y="708624"/>
                  </a:cubicBezTo>
                  <a:cubicBezTo>
                    <a:pt x="1141382" y="705358"/>
                    <a:pt x="1136251" y="700693"/>
                    <a:pt x="1132985" y="694162"/>
                  </a:cubicBezTo>
                  <a:cubicBezTo>
                    <a:pt x="1129253" y="687165"/>
                    <a:pt x="1123655" y="682033"/>
                    <a:pt x="1117124" y="677834"/>
                  </a:cubicBezTo>
                  <a:cubicBezTo>
                    <a:pt x="1111059" y="674102"/>
                    <a:pt x="1104995" y="670837"/>
                    <a:pt x="1098930" y="667571"/>
                  </a:cubicBezTo>
                  <a:cubicBezTo>
                    <a:pt x="1096131" y="665705"/>
                    <a:pt x="1092866" y="665239"/>
                    <a:pt x="1089600" y="666172"/>
                  </a:cubicBezTo>
                  <a:cubicBezTo>
                    <a:pt x="1084469" y="667571"/>
                    <a:pt x="1078870" y="669904"/>
                    <a:pt x="1073272" y="668971"/>
                  </a:cubicBezTo>
                  <a:cubicBezTo>
                    <a:pt x="1073272" y="668971"/>
                    <a:pt x="1073272" y="669437"/>
                    <a:pt x="1072806" y="669437"/>
                  </a:cubicBezTo>
                  <a:lnTo>
                    <a:pt x="1072339" y="669904"/>
                  </a:lnTo>
                  <a:lnTo>
                    <a:pt x="1072339" y="668971"/>
                  </a:lnTo>
                  <a:cubicBezTo>
                    <a:pt x="1072339" y="668971"/>
                    <a:pt x="1072806" y="668971"/>
                    <a:pt x="1072806" y="668971"/>
                  </a:cubicBezTo>
                  <a:cubicBezTo>
                    <a:pt x="1076071" y="664306"/>
                    <a:pt x="1077937" y="659641"/>
                    <a:pt x="1077471" y="653576"/>
                  </a:cubicBezTo>
                  <a:cubicBezTo>
                    <a:pt x="1076538" y="646579"/>
                    <a:pt x="1077004" y="639581"/>
                    <a:pt x="1077004" y="632583"/>
                  </a:cubicBezTo>
                  <a:cubicBezTo>
                    <a:pt x="1077004" y="630251"/>
                    <a:pt x="1076538" y="627452"/>
                    <a:pt x="1076071" y="625119"/>
                  </a:cubicBezTo>
                  <a:cubicBezTo>
                    <a:pt x="1075605" y="624186"/>
                    <a:pt x="1074672" y="622787"/>
                    <a:pt x="1073272" y="622787"/>
                  </a:cubicBezTo>
                  <a:cubicBezTo>
                    <a:pt x="1070940" y="622320"/>
                    <a:pt x="1068141" y="622320"/>
                    <a:pt x="1065808" y="621854"/>
                  </a:cubicBezTo>
                  <a:cubicBezTo>
                    <a:pt x="1063009" y="621854"/>
                    <a:pt x="1061143" y="620454"/>
                    <a:pt x="1060210" y="617655"/>
                  </a:cubicBezTo>
                  <a:cubicBezTo>
                    <a:pt x="1059744" y="615789"/>
                    <a:pt x="1059277" y="613923"/>
                    <a:pt x="1059744" y="612057"/>
                  </a:cubicBezTo>
                  <a:cubicBezTo>
                    <a:pt x="1060677" y="608325"/>
                    <a:pt x="1062543" y="605059"/>
                    <a:pt x="1063476" y="601327"/>
                  </a:cubicBezTo>
                  <a:cubicBezTo>
                    <a:pt x="1066741" y="585466"/>
                    <a:pt x="1073272" y="571004"/>
                    <a:pt x="1086335" y="560275"/>
                  </a:cubicBezTo>
                  <a:cubicBezTo>
                    <a:pt x="1089134" y="557942"/>
                    <a:pt x="1091000" y="554677"/>
                    <a:pt x="1093332" y="551411"/>
                  </a:cubicBezTo>
                  <a:cubicBezTo>
                    <a:pt x="1100330" y="542081"/>
                    <a:pt x="1106394" y="532284"/>
                    <a:pt x="1118524" y="528552"/>
                  </a:cubicBezTo>
                  <a:cubicBezTo>
                    <a:pt x="1123655" y="523887"/>
                    <a:pt x="1129720" y="520155"/>
                    <a:pt x="1131586" y="512691"/>
                  </a:cubicBezTo>
                  <a:cubicBezTo>
                    <a:pt x="1132052" y="510825"/>
                    <a:pt x="1133452" y="509426"/>
                    <a:pt x="1135784" y="509892"/>
                  </a:cubicBezTo>
                  <a:cubicBezTo>
                    <a:pt x="1138117" y="510359"/>
                    <a:pt x="1140916" y="510825"/>
                    <a:pt x="1143248" y="511292"/>
                  </a:cubicBezTo>
                  <a:cubicBezTo>
                    <a:pt x="1149313" y="511758"/>
                    <a:pt x="1154445" y="507093"/>
                    <a:pt x="1154911" y="501028"/>
                  </a:cubicBezTo>
                  <a:cubicBezTo>
                    <a:pt x="1154911" y="498229"/>
                    <a:pt x="1154445" y="494964"/>
                    <a:pt x="1154445" y="492165"/>
                  </a:cubicBezTo>
                  <a:cubicBezTo>
                    <a:pt x="1154445" y="492165"/>
                    <a:pt x="1153978" y="492165"/>
                    <a:pt x="1153978" y="492165"/>
                  </a:cubicBezTo>
                  <a:cubicBezTo>
                    <a:pt x="1153512" y="491698"/>
                    <a:pt x="1153512" y="491698"/>
                    <a:pt x="1153045" y="491232"/>
                  </a:cubicBezTo>
                  <a:cubicBezTo>
                    <a:pt x="1153512" y="491232"/>
                    <a:pt x="1153978" y="491232"/>
                    <a:pt x="1154445" y="491698"/>
                  </a:cubicBezTo>
                  <a:cubicBezTo>
                    <a:pt x="1154445" y="491698"/>
                    <a:pt x="1154445" y="492165"/>
                    <a:pt x="1154445" y="492165"/>
                  </a:cubicBezTo>
                  <a:cubicBezTo>
                    <a:pt x="1163308" y="492631"/>
                    <a:pt x="1170306" y="490765"/>
                    <a:pt x="1174038" y="481435"/>
                  </a:cubicBezTo>
                  <a:cubicBezTo>
                    <a:pt x="1174971" y="479569"/>
                    <a:pt x="1176837" y="479103"/>
                    <a:pt x="1178703" y="479569"/>
                  </a:cubicBezTo>
                  <a:cubicBezTo>
                    <a:pt x="1181502" y="480502"/>
                    <a:pt x="1184768" y="481902"/>
                    <a:pt x="1187567" y="483301"/>
                  </a:cubicBezTo>
                  <a:cubicBezTo>
                    <a:pt x="1190832" y="484234"/>
                    <a:pt x="1194098" y="484234"/>
                    <a:pt x="1196430" y="481902"/>
                  </a:cubicBezTo>
                  <a:cubicBezTo>
                    <a:pt x="1206227" y="473038"/>
                    <a:pt x="1216024" y="463708"/>
                    <a:pt x="1225354" y="454378"/>
                  </a:cubicBezTo>
                  <a:cubicBezTo>
                    <a:pt x="1226287" y="453445"/>
                    <a:pt x="1226753" y="452045"/>
                    <a:pt x="1226287" y="450646"/>
                  </a:cubicBezTo>
                  <a:cubicBezTo>
                    <a:pt x="1226287" y="447847"/>
                    <a:pt x="1226753" y="445981"/>
                    <a:pt x="1229086" y="444115"/>
                  </a:cubicBezTo>
                  <a:cubicBezTo>
                    <a:pt x="1233751" y="440383"/>
                    <a:pt x="1237949" y="437117"/>
                    <a:pt x="1242148" y="433385"/>
                  </a:cubicBezTo>
                  <a:cubicBezTo>
                    <a:pt x="1243547" y="431985"/>
                    <a:pt x="1244480" y="431052"/>
                    <a:pt x="1245880" y="429653"/>
                  </a:cubicBezTo>
                  <a:cubicBezTo>
                    <a:pt x="1245880" y="429653"/>
                    <a:pt x="1245880" y="429653"/>
                    <a:pt x="1246346" y="429186"/>
                  </a:cubicBezTo>
                  <a:cubicBezTo>
                    <a:pt x="1247279" y="428253"/>
                    <a:pt x="1248212" y="427787"/>
                    <a:pt x="1248679" y="426854"/>
                  </a:cubicBezTo>
                  <a:cubicBezTo>
                    <a:pt x="1253344" y="422189"/>
                    <a:pt x="1253811" y="422189"/>
                    <a:pt x="1250078" y="415658"/>
                  </a:cubicBezTo>
                  <a:cubicBezTo>
                    <a:pt x="1249612" y="415191"/>
                    <a:pt x="1249612" y="414725"/>
                    <a:pt x="1249146" y="413792"/>
                  </a:cubicBezTo>
                  <a:cubicBezTo>
                    <a:pt x="1248679" y="412392"/>
                    <a:pt x="1249146" y="410993"/>
                    <a:pt x="1250545" y="410993"/>
                  </a:cubicBezTo>
                  <a:cubicBezTo>
                    <a:pt x="1256610" y="410060"/>
                    <a:pt x="1262208" y="410060"/>
                    <a:pt x="1264540" y="417057"/>
                  </a:cubicBezTo>
                  <a:cubicBezTo>
                    <a:pt x="1264540" y="417524"/>
                    <a:pt x="1265473" y="417990"/>
                    <a:pt x="1265940" y="418457"/>
                  </a:cubicBezTo>
                  <a:cubicBezTo>
                    <a:pt x="1275270" y="422189"/>
                    <a:pt x="1284134" y="423588"/>
                    <a:pt x="1293464" y="418923"/>
                  </a:cubicBezTo>
                  <a:cubicBezTo>
                    <a:pt x="1299995" y="416124"/>
                    <a:pt x="1306059" y="412392"/>
                    <a:pt x="1311191" y="407260"/>
                  </a:cubicBezTo>
                  <a:cubicBezTo>
                    <a:pt x="1313057" y="405394"/>
                    <a:pt x="1315389" y="403528"/>
                    <a:pt x="1317255" y="403062"/>
                  </a:cubicBezTo>
                  <a:cubicBezTo>
                    <a:pt x="1322387" y="402129"/>
                    <a:pt x="1324253" y="397930"/>
                    <a:pt x="1326586" y="394198"/>
                  </a:cubicBezTo>
                  <a:cubicBezTo>
                    <a:pt x="1328452" y="391399"/>
                    <a:pt x="1328918" y="388134"/>
                    <a:pt x="1327985" y="384868"/>
                  </a:cubicBezTo>
                  <a:cubicBezTo>
                    <a:pt x="1327052" y="382536"/>
                    <a:pt x="1326586" y="379737"/>
                    <a:pt x="1325653" y="377404"/>
                  </a:cubicBezTo>
                  <a:cubicBezTo>
                    <a:pt x="1323787" y="373672"/>
                    <a:pt x="1323787" y="369940"/>
                    <a:pt x="1325186" y="366208"/>
                  </a:cubicBezTo>
                  <a:cubicBezTo>
                    <a:pt x="1326119" y="362476"/>
                    <a:pt x="1326586" y="358744"/>
                    <a:pt x="1327519" y="355012"/>
                  </a:cubicBezTo>
                  <a:cubicBezTo>
                    <a:pt x="1327519" y="355012"/>
                    <a:pt x="1327052" y="355012"/>
                    <a:pt x="1327052" y="355012"/>
                  </a:cubicBezTo>
                  <a:lnTo>
                    <a:pt x="1326119" y="354545"/>
                  </a:lnTo>
                  <a:lnTo>
                    <a:pt x="1327519" y="355012"/>
                  </a:lnTo>
                  <a:cubicBezTo>
                    <a:pt x="1327519" y="355012"/>
                    <a:pt x="1327519" y="355012"/>
                    <a:pt x="1327519" y="355012"/>
                  </a:cubicBezTo>
                  <a:cubicBezTo>
                    <a:pt x="1329851" y="355478"/>
                    <a:pt x="1332184" y="355945"/>
                    <a:pt x="1334516" y="355945"/>
                  </a:cubicBezTo>
                  <a:cubicBezTo>
                    <a:pt x="1341514" y="355478"/>
                    <a:pt x="1344313" y="352679"/>
                    <a:pt x="1344779" y="345215"/>
                  </a:cubicBezTo>
                  <a:cubicBezTo>
                    <a:pt x="1344779" y="342416"/>
                    <a:pt x="1345246" y="340550"/>
                    <a:pt x="1347112" y="338217"/>
                  </a:cubicBezTo>
                  <a:cubicBezTo>
                    <a:pt x="1350377" y="334485"/>
                    <a:pt x="1348045" y="331686"/>
                    <a:pt x="1346179" y="328421"/>
                  </a:cubicBezTo>
                  <a:cubicBezTo>
                    <a:pt x="1341047" y="326555"/>
                    <a:pt x="1338715" y="322823"/>
                    <a:pt x="1338715" y="317225"/>
                  </a:cubicBezTo>
                  <a:cubicBezTo>
                    <a:pt x="1338715" y="313026"/>
                    <a:pt x="1336849" y="310694"/>
                    <a:pt x="1332184" y="310694"/>
                  </a:cubicBezTo>
                  <a:cubicBezTo>
                    <a:pt x="1328452" y="310694"/>
                    <a:pt x="1327519" y="307895"/>
                    <a:pt x="1327052" y="305096"/>
                  </a:cubicBezTo>
                  <a:cubicBezTo>
                    <a:pt x="1322854" y="305562"/>
                    <a:pt x="1319122" y="304163"/>
                    <a:pt x="1315389" y="301363"/>
                  </a:cubicBezTo>
                  <a:cubicBezTo>
                    <a:pt x="1315389" y="301363"/>
                    <a:pt x="1315389" y="301363"/>
                    <a:pt x="1315389" y="300897"/>
                  </a:cubicBezTo>
                  <a:cubicBezTo>
                    <a:pt x="1315389" y="300897"/>
                    <a:pt x="1314923" y="300897"/>
                    <a:pt x="1314923" y="300897"/>
                  </a:cubicBezTo>
                  <a:lnTo>
                    <a:pt x="1315389" y="301363"/>
                  </a:lnTo>
                  <a:cubicBezTo>
                    <a:pt x="1313990" y="301830"/>
                    <a:pt x="1313057" y="302296"/>
                    <a:pt x="1311657" y="302296"/>
                  </a:cubicBezTo>
                  <a:cubicBezTo>
                    <a:pt x="1305593" y="302296"/>
                    <a:pt x="1301861" y="305096"/>
                    <a:pt x="1300928" y="310694"/>
                  </a:cubicBezTo>
                  <a:cubicBezTo>
                    <a:pt x="1299528" y="316292"/>
                    <a:pt x="1295796" y="320957"/>
                    <a:pt x="1297662" y="327021"/>
                  </a:cubicBezTo>
                  <a:cubicBezTo>
                    <a:pt x="1298129" y="328421"/>
                    <a:pt x="1298129" y="329354"/>
                    <a:pt x="1297196" y="330287"/>
                  </a:cubicBezTo>
                  <a:cubicBezTo>
                    <a:pt x="1294863" y="332619"/>
                    <a:pt x="1292531" y="334485"/>
                    <a:pt x="1290665" y="336818"/>
                  </a:cubicBezTo>
                  <a:cubicBezTo>
                    <a:pt x="1284600" y="337284"/>
                    <a:pt x="1282267" y="341950"/>
                    <a:pt x="1280401" y="346615"/>
                  </a:cubicBezTo>
                  <a:cubicBezTo>
                    <a:pt x="1279002" y="349414"/>
                    <a:pt x="1277602" y="352213"/>
                    <a:pt x="1275736" y="355012"/>
                  </a:cubicBezTo>
                  <a:cubicBezTo>
                    <a:pt x="1274337" y="357344"/>
                    <a:pt x="1272004" y="358277"/>
                    <a:pt x="1269672" y="358277"/>
                  </a:cubicBezTo>
                  <a:cubicBezTo>
                    <a:pt x="1269672" y="358277"/>
                    <a:pt x="1269672" y="358744"/>
                    <a:pt x="1269672" y="358744"/>
                  </a:cubicBezTo>
                  <a:cubicBezTo>
                    <a:pt x="1269205" y="359210"/>
                    <a:pt x="1269205" y="359210"/>
                    <a:pt x="1268739" y="359677"/>
                  </a:cubicBezTo>
                  <a:cubicBezTo>
                    <a:pt x="1268739" y="359210"/>
                    <a:pt x="1268739" y="358744"/>
                    <a:pt x="1269205" y="358277"/>
                  </a:cubicBezTo>
                  <a:cubicBezTo>
                    <a:pt x="1269205" y="358277"/>
                    <a:pt x="1269205" y="358277"/>
                    <a:pt x="1269205" y="358277"/>
                  </a:cubicBezTo>
                  <a:cubicBezTo>
                    <a:pt x="1268272" y="356411"/>
                    <a:pt x="1267806" y="353612"/>
                    <a:pt x="1265007" y="353146"/>
                  </a:cubicBezTo>
                  <a:cubicBezTo>
                    <a:pt x="1262674" y="352679"/>
                    <a:pt x="1260808" y="355478"/>
                    <a:pt x="1259875" y="360143"/>
                  </a:cubicBezTo>
                  <a:cubicBezTo>
                    <a:pt x="1259409" y="362942"/>
                    <a:pt x="1258942" y="365275"/>
                    <a:pt x="1260342" y="367607"/>
                  </a:cubicBezTo>
                  <a:cubicBezTo>
                    <a:pt x="1261275" y="370406"/>
                    <a:pt x="1260342" y="372739"/>
                    <a:pt x="1258942" y="374605"/>
                  </a:cubicBezTo>
                  <a:cubicBezTo>
                    <a:pt x="1257543" y="376471"/>
                    <a:pt x="1254277" y="377871"/>
                    <a:pt x="1252411" y="376938"/>
                  </a:cubicBezTo>
                  <a:cubicBezTo>
                    <a:pt x="1251012" y="376005"/>
                    <a:pt x="1248679" y="375072"/>
                    <a:pt x="1248212" y="373206"/>
                  </a:cubicBezTo>
                  <a:cubicBezTo>
                    <a:pt x="1246813" y="369473"/>
                    <a:pt x="1246346" y="365741"/>
                    <a:pt x="1245880" y="362009"/>
                  </a:cubicBezTo>
                  <a:cubicBezTo>
                    <a:pt x="1244947" y="354545"/>
                    <a:pt x="1246346" y="348014"/>
                    <a:pt x="1252411" y="342883"/>
                  </a:cubicBezTo>
                  <a:cubicBezTo>
                    <a:pt x="1254744" y="341017"/>
                    <a:pt x="1255210" y="338684"/>
                    <a:pt x="1255677" y="335885"/>
                  </a:cubicBezTo>
                  <a:cubicBezTo>
                    <a:pt x="1257076" y="327021"/>
                    <a:pt x="1253811" y="319557"/>
                    <a:pt x="1250078" y="312093"/>
                  </a:cubicBezTo>
                  <a:cubicBezTo>
                    <a:pt x="1249146" y="310694"/>
                    <a:pt x="1246346" y="310694"/>
                    <a:pt x="1244947" y="312093"/>
                  </a:cubicBezTo>
                  <a:cubicBezTo>
                    <a:pt x="1241215" y="316292"/>
                    <a:pt x="1237016" y="320490"/>
                    <a:pt x="1235150" y="326088"/>
                  </a:cubicBezTo>
                  <a:cubicBezTo>
                    <a:pt x="1234217" y="329354"/>
                    <a:pt x="1231885" y="331686"/>
                    <a:pt x="1229552" y="333552"/>
                  </a:cubicBezTo>
                  <a:cubicBezTo>
                    <a:pt x="1229086" y="334019"/>
                    <a:pt x="1228619" y="334019"/>
                    <a:pt x="1227686" y="334485"/>
                  </a:cubicBezTo>
                  <a:cubicBezTo>
                    <a:pt x="1226287" y="334485"/>
                    <a:pt x="1225354" y="333552"/>
                    <a:pt x="1225820" y="332153"/>
                  </a:cubicBezTo>
                  <a:cubicBezTo>
                    <a:pt x="1227686" y="326088"/>
                    <a:pt x="1229552" y="320024"/>
                    <a:pt x="1229086" y="313493"/>
                  </a:cubicBezTo>
                  <a:cubicBezTo>
                    <a:pt x="1228619" y="310227"/>
                    <a:pt x="1231418" y="309761"/>
                    <a:pt x="1233751" y="308828"/>
                  </a:cubicBezTo>
                  <a:cubicBezTo>
                    <a:pt x="1237483" y="306962"/>
                    <a:pt x="1237483" y="303696"/>
                    <a:pt x="1234684" y="301363"/>
                  </a:cubicBezTo>
                  <a:cubicBezTo>
                    <a:pt x="1231885" y="299031"/>
                    <a:pt x="1228619" y="296232"/>
                    <a:pt x="1224887" y="295765"/>
                  </a:cubicBezTo>
                  <a:cubicBezTo>
                    <a:pt x="1221622" y="295299"/>
                    <a:pt x="1218823" y="293899"/>
                    <a:pt x="1216490" y="292033"/>
                  </a:cubicBezTo>
                  <a:cubicBezTo>
                    <a:pt x="1215090" y="291100"/>
                    <a:pt x="1214624" y="290167"/>
                    <a:pt x="1215557" y="288768"/>
                  </a:cubicBezTo>
                  <a:cubicBezTo>
                    <a:pt x="1218823" y="285036"/>
                    <a:pt x="1222555" y="281304"/>
                    <a:pt x="1225820" y="277572"/>
                  </a:cubicBezTo>
                  <a:cubicBezTo>
                    <a:pt x="1226753" y="276639"/>
                    <a:pt x="1228153" y="276639"/>
                    <a:pt x="1229086" y="276172"/>
                  </a:cubicBezTo>
                  <a:cubicBezTo>
                    <a:pt x="1233751" y="274306"/>
                    <a:pt x="1235150" y="273373"/>
                    <a:pt x="1234217" y="270107"/>
                  </a:cubicBezTo>
                  <a:cubicBezTo>
                    <a:pt x="1231418" y="257978"/>
                    <a:pt x="1229552" y="246316"/>
                    <a:pt x="1234217" y="234186"/>
                  </a:cubicBezTo>
                  <a:cubicBezTo>
                    <a:pt x="1234684" y="232320"/>
                    <a:pt x="1235150" y="229988"/>
                    <a:pt x="1234217" y="228588"/>
                  </a:cubicBezTo>
                  <a:cubicBezTo>
                    <a:pt x="1231885" y="221124"/>
                    <a:pt x="1232818" y="213194"/>
                    <a:pt x="1229086" y="206196"/>
                  </a:cubicBezTo>
                  <a:cubicBezTo>
                    <a:pt x="1227686" y="203397"/>
                    <a:pt x="1229086" y="201531"/>
                    <a:pt x="1231418" y="200131"/>
                  </a:cubicBezTo>
                  <a:cubicBezTo>
                    <a:pt x="1236083" y="196866"/>
                    <a:pt x="1240748" y="193134"/>
                    <a:pt x="1244947" y="189402"/>
                  </a:cubicBezTo>
                  <a:cubicBezTo>
                    <a:pt x="1248212" y="187069"/>
                    <a:pt x="1250078" y="183804"/>
                    <a:pt x="1250545" y="179605"/>
                  </a:cubicBezTo>
                  <a:cubicBezTo>
                    <a:pt x="1250545" y="178206"/>
                    <a:pt x="1251012" y="177273"/>
                    <a:pt x="1251944" y="176340"/>
                  </a:cubicBezTo>
                  <a:cubicBezTo>
                    <a:pt x="1252878" y="175407"/>
                    <a:pt x="1254277" y="174474"/>
                    <a:pt x="1255210" y="174474"/>
                  </a:cubicBezTo>
                  <a:cubicBezTo>
                    <a:pt x="1258009" y="175407"/>
                    <a:pt x="1260808" y="176806"/>
                    <a:pt x="1263607" y="178672"/>
                  </a:cubicBezTo>
                  <a:cubicBezTo>
                    <a:pt x="1267339" y="181005"/>
                    <a:pt x="1271071" y="180072"/>
                    <a:pt x="1274337" y="177739"/>
                  </a:cubicBezTo>
                  <a:cubicBezTo>
                    <a:pt x="1276669" y="176340"/>
                    <a:pt x="1278535" y="174940"/>
                    <a:pt x="1280401" y="173074"/>
                  </a:cubicBezTo>
                  <a:cubicBezTo>
                    <a:pt x="1289265" y="164677"/>
                    <a:pt x="1298129" y="156280"/>
                    <a:pt x="1306992" y="147883"/>
                  </a:cubicBezTo>
                  <a:cubicBezTo>
                    <a:pt x="1308858" y="146017"/>
                    <a:pt x="1310258" y="143684"/>
                    <a:pt x="1311657" y="141818"/>
                  </a:cubicBezTo>
                  <a:cubicBezTo>
                    <a:pt x="1313523" y="139019"/>
                    <a:pt x="1311657" y="132954"/>
                    <a:pt x="1308858" y="131555"/>
                  </a:cubicBezTo>
                  <a:cubicBezTo>
                    <a:pt x="1308392" y="131088"/>
                    <a:pt x="1307925" y="130622"/>
                    <a:pt x="1306992" y="130622"/>
                  </a:cubicBezTo>
                  <a:cubicBezTo>
                    <a:pt x="1299062" y="130155"/>
                    <a:pt x="1292531" y="125957"/>
                    <a:pt x="1286466" y="121292"/>
                  </a:cubicBezTo>
                  <a:cubicBezTo>
                    <a:pt x="1284600" y="119892"/>
                    <a:pt x="1281801" y="118959"/>
                    <a:pt x="1279469" y="118493"/>
                  </a:cubicBezTo>
                  <a:cubicBezTo>
                    <a:pt x="1273870" y="117560"/>
                    <a:pt x="1267806" y="117093"/>
                    <a:pt x="1262208" y="118493"/>
                  </a:cubicBezTo>
                  <a:cubicBezTo>
                    <a:pt x="1260342" y="118959"/>
                    <a:pt x="1258476" y="119892"/>
                    <a:pt x="1257076" y="121292"/>
                  </a:cubicBezTo>
                  <a:cubicBezTo>
                    <a:pt x="1254277" y="124557"/>
                    <a:pt x="1252411" y="128756"/>
                    <a:pt x="1247746" y="130155"/>
                  </a:cubicBezTo>
                  <a:cubicBezTo>
                    <a:pt x="1245413" y="133887"/>
                    <a:pt x="1243081" y="137620"/>
                    <a:pt x="1240748" y="141818"/>
                  </a:cubicBezTo>
                  <a:cubicBezTo>
                    <a:pt x="1237483" y="147883"/>
                    <a:pt x="1233751" y="153947"/>
                    <a:pt x="1230952" y="160478"/>
                  </a:cubicBezTo>
                  <a:cubicBezTo>
                    <a:pt x="1229086" y="163744"/>
                    <a:pt x="1227686" y="167476"/>
                    <a:pt x="1227686" y="171208"/>
                  </a:cubicBezTo>
                  <a:cubicBezTo>
                    <a:pt x="1227686" y="180072"/>
                    <a:pt x="1223488" y="187069"/>
                    <a:pt x="1220689" y="195000"/>
                  </a:cubicBezTo>
                  <a:cubicBezTo>
                    <a:pt x="1220222" y="196866"/>
                    <a:pt x="1218823" y="198265"/>
                    <a:pt x="1217423" y="199198"/>
                  </a:cubicBezTo>
                  <a:cubicBezTo>
                    <a:pt x="1213691" y="201531"/>
                    <a:pt x="1209959" y="204330"/>
                    <a:pt x="1206227" y="207129"/>
                  </a:cubicBezTo>
                  <a:cubicBezTo>
                    <a:pt x="1202961" y="209462"/>
                    <a:pt x="1203428" y="212261"/>
                    <a:pt x="1203894" y="215526"/>
                  </a:cubicBezTo>
                  <a:cubicBezTo>
                    <a:pt x="1203894" y="215526"/>
                    <a:pt x="1204361" y="215526"/>
                    <a:pt x="1204361" y="215526"/>
                  </a:cubicBezTo>
                  <a:cubicBezTo>
                    <a:pt x="1204361" y="215993"/>
                    <a:pt x="1204361" y="215993"/>
                    <a:pt x="1204361" y="216459"/>
                  </a:cubicBezTo>
                  <a:cubicBezTo>
                    <a:pt x="1204827" y="216459"/>
                    <a:pt x="1204827" y="216926"/>
                    <a:pt x="1205294" y="216926"/>
                  </a:cubicBezTo>
                  <a:cubicBezTo>
                    <a:pt x="1204827" y="217392"/>
                    <a:pt x="1204827" y="217392"/>
                    <a:pt x="1204361" y="216459"/>
                  </a:cubicBezTo>
                  <a:cubicBezTo>
                    <a:pt x="1204361" y="216459"/>
                    <a:pt x="1203894" y="215993"/>
                    <a:pt x="1203894" y="215993"/>
                  </a:cubicBezTo>
                  <a:cubicBezTo>
                    <a:pt x="1203894" y="215993"/>
                    <a:pt x="1203894" y="215993"/>
                    <a:pt x="1203894" y="215526"/>
                  </a:cubicBezTo>
                  <a:cubicBezTo>
                    <a:pt x="1201095" y="216459"/>
                    <a:pt x="1197830" y="216459"/>
                    <a:pt x="1195497" y="218325"/>
                  </a:cubicBezTo>
                  <a:cubicBezTo>
                    <a:pt x="1187100" y="223923"/>
                    <a:pt x="1181968" y="231854"/>
                    <a:pt x="1180569" y="241651"/>
                  </a:cubicBezTo>
                  <a:cubicBezTo>
                    <a:pt x="1180102" y="245383"/>
                    <a:pt x="1179636" y="249115"/>
                    <a:pt x="1176370" y="251447"/>
                  </a:cubicBezTo>
                  <a:cubicBezTo>
                    <a:pt x="1175437" y="252380"/>
                    <a:pt x="1174504" y="253313"/>
                    <a:pt x="1173571" y="254246"/>
                  </a:cubicBezTo>
                  <a:cubicBezTo>
                    <a:pt x="1170306" y="257978"/>
                    <a:pt x="1169373" y="261710"/>
                    <a:pt x="1169839" y="266842"/>
                  </a:cubicBezTo>
                  <a:cubicBezTo>
                    <a:pt x="1170306" y="271507"/>
                    <a:pt x="1171239" y="275706"/>
                    <a:pt x="1174038" y="279438"/>
                  </a:cubicBezTo>
                  <a:cubicBezTo>
                    <a:pt x="1175437" y="281304"/>
                    <a:pt x="1175904" y="283636"/>
                    <a:pt x="1176837" y="285502"/>
                  </a:cubicBezTo>
                  <a:cubicBezTo>
                    <a:pt x="1178703" y="285969"/>
                    <a:pt x="1180102" y="286435"/>
                    <a:pt x="1181502" y="286902"/>
                  </a:cubicBezTo>
                  <a:cubicBezTo>
                    <a:pt x="1185234" y="289234"/>
                    <a:pt x="1188966" y="291567"/>
                    <a:pt x="1192232" y="294366"/>
                  </a:cubicBezTo>
                  <a:cubicBezTo>
                    <a:pt x="1192698" y="294832"/>
                    <a:pt x="1193165" y="295299"/>
                    <a:pt x="1193165" y="295765"/>
                  </a:cubicBezTo>
                  <a:cubicBezTo>
                    <a:pt x="1193165" y="297165"/>
                    <a:pt x="1192232" y="297165"/>
                    <a:pt x="1190832" y="297631"/>
                  </a:cubicBezTo>
                  <a:cubicBezTo>
                    <a:pt x="1188966" y="298098"/>
                    <a:pt x="1187100" y="298098"/>
                    <a:pt x="1185701" y="299497"/>
                  </a:cubicBezTo>
                  <a:cubicBezTo>
                    <a:pt x="1182902" y="302763"/>
                    <a:pt x="1180102" y="306495"/>
                    <a:pt x="1177770" y="309761"/>
                  </a:cubicBezTo>
                  <a:cubicBezTo>
                    <a:pt x="1176370" y="311627"/>
                    <a:pt x="1177303" y="314426"/>
                    <a:pt x="1180102" y="315825"/>
                  </a:cubicBezTo>
                  <a:cubicBezTo>
                    <a:pt x="1181036" y="316292"/>
                    <a:pt x="1182435" y="316292"/>
                    <a:pt x="1183368" y="316758"/>
                  </a:cubicBezTo>
                  <a:cubicBezTo>
                    <a:pt x="1183368" y="316758"/>
                    <a:pt x="1183368" y="316292"/>
                    <a:pt x="1183368" y="316292"/>
                  </a:cubicBezTo>
                  <a:lnTo>
                    <a:pt x="1184768" y="315825"/>
                  </a:lnTo>
                  <a:lnTo>
                    <a:pt x="1183835" y="316758"/>
                  </a:lnTo>
                  <a:cubicBezTo>
                    <a:pt x="1183835" y="316758"/>
                    <a:pt x="1183368" y="316758"/>
                    <a:pt x="1183368" y="316758"/>
                  </a:cubicBezTo>
                  <a:cubicBezTo>
                    <a:pt x="1183835" y="319091"/>
                    <a:pt x="1183835" y="321890"/>
                    <a:pt x="1181968" y="323756"/>
                  </a:cubicBezTo>
                  <a:cubicBezTo>
                    <a:pt x="1178703" y="327021"/>
                    <a:pt x="1175437" y="329820"/>
                    <a:pt x="1172172" y="332619"/>
                  </a:cubicBezTo>
                  <a:cubicBezTo>
                    <a:pt x="1168440" y="335885"/>
                    <a:pt x="1163775" y="338684"/>
                    <a:pt x="1158643" y="338684"/>
                  </a:cubicBezTo>
                  <a:cubicBezTo>
                    <a:pt x="1151645" y="338684"/>
                    <a:pt x="1148847" y="343816"/>
                    <a:pt x="1146980" y="349414"/>
                  </a:cubicBezTo>
                  <a:cubicBezTo>
                    <a:pt x="1146047" y="353612"/>
                    <a:pt x="1145581" y="358277"/>
                    <a:pt x="1144648" y="362476"/>
                  </a:cubicBezTo>
                  <a:cubicBezTo>
                    <a:pt x="1144648" y="363409"/>
                    <a:pt x="1143715" y="364342"/>
                    <a:pt x="1142782" y="364808"/>
                  </a:cubicBezTo>
                  <a:cubicBezTo>
                    <a:pt x="1142315" y="364342"/>
                    <a:pt x="1141849" y="363875"/>
                    <a:pt x="1141382" y="363409"/>
                  </a:cubicBezTo>
                  <a:cubicBezTo>
                    <a:pt x="1139983" y="361076"/>
                    <a:pt x="1138583" y="359210"/>
                    <a:pt x="1137184" y="356878"/>
                  </a:cubicBezTo>
                  <a:cubicBezTo>
                    <a:pt x="1134851" y="353146"/>
                    <a:pt x="1134851" y="351746"/>
                    <a:pt x="1137650" y="348481"/>
                  </a:cubicBezTo>
                  <a:cubicBezTo>
                    <a:pt x="1140916" y="343816"/>
                    <a:pt x="1144648" y="339151"/>
                    <a:pt x="1147913" y="334485"/>
                  </a:cubicBezTo>
                  <a:cubicBezTo>
                    <a:pt x="1148847" y="333086"/>
                    <a:pt x="1147913" y="329820"/>
                    <a:pt x="1146047" y="329820"/>
                  </a:cubicBezTo>
                  <a:cubicBezTo>
                    <a:pt x="1139516" y="329354"/>
                    <a:pt x="1137650" y="325155"/>
                    <a:pt x="1137184" y="319557"/>
                  </a:cubicBezTo>
                  <a:cubicBezTo>
                    <a:pt x="1136717" y="319091"/>
                    <a:pt x="1136251" y="318624"/>
                    <a:pt x="1135318" y="317691"/>
                  </a:cubicBezTo>
                  <a:cubicBezTo>
                    <a:pt x="1135784" y="318158"/>
                    <a:pt x="1136251" y="318624"/>
                    <a:pt x="1137184" y="319557"/>
                  </a:cubicBezTo>
                  <a:lnTo>
                    <a:pt x="1137184" y="319557"/>
                  </a:lnTo>
                  <a:cubicBezTo>
                    <a:pt x="1137184" y="319557"/>
                    <a:pt x="1137650" y="320024"/>
                    <a:pt x="1137650" y="320024"/>
                  </a:cubicBezTo>
                  <a:lnTo>
                    <a:pt x="1137184" y="319557"/>
                  </a:lnTo>
                  <a:cubicBezTo>
                    <a:pt x="1139516" y="320024"/>
                    <a:pt x="1142315" y="320957"/>
                    <a:pt x="1144648" y="321423"/>
                  </a:cubicBezTo>
                  <a:cubicBezTo>
                    <a:pt x="1146980" y="322356"/>
                    <a:pt x="1149779" y="322823"/>
                    <a:pt x="1152112" y="321423"/>
                  </a:cubicBezTo>
                  <a:cubicBezTo>
                    <a:pt x="1156311" y="319557"/>
                    <a:pt x="1160509" y="317691"/>
                    <a:pt x="1164241" y="315825"/>
                  </a:cubicBezTo>
                  <a:cubicBezTo>
                    <a:pt x="1165174" y="315359"/>
                    <a:pt x="1166107" y="313959"/>
                    <a:pt x="1166107" y="312560"/>
                  </a:cubicBezTo>
                  <a:cubicBezTo>
                    <a:pt x="1166107" y="307895"/>
                    <a:pt x="1165641" y="303696"/>
                    <a:pt x="1165641" y="299031"/>
                  </a:cubicBezTo>
                  <a:cubicBezTo>
                    <a:pt x="1165641" y="295765"/>
                    <a:pt x="1165174" y="294832"/>
                    <a:pt x="1169839" y="294366"/>
                  </a:cubicBezTo>
                  <a:cubicBezTo>
                    <a:pt x="1175904" y="293433"/>
                    <a:pt x="1175904" y="289234"/>
                    <a:pt x="1176370" y="285036"/>
                  </a:cubicBezTo>
                  <a:cubicBezTo>
                    <a:pt x="1175437" y="285036"/>
                    <a:pt x="1174504" y="285036"/>
                    <a:pt x="1173105" y="285036"/>
                  </a:cubicBezTo>
                  <a:cubicBezTo>
                    <a:pt x="1164708" y="285502"/>
                    <a:pt x="1158177" y="282703"/>
                    <a:pt x="1155378" y="273840"/>
                  </a:cubicBezTo>
                  <a:cubicBezTo>
                    <a:pt x="1154911" y="272907"/>
                    <a:pt x="1153978" y="271507"/>
                    <a:pt x="1153512" y="270574"/>
                  </a:cubicBezTo>
                  <a:cubicBezTo>
                    <a:pt x="1152579" y="269174"/>
                    <a:pt x="1149313" y="268708"/>
                    <a:pt x="1148380" y="269641"/>
                  </a:cubicBezTo>
                  <a:cubicBezTo>
                    <a:pt x="1146047" y="271974"/>
                    <a:pt x="1143248" y="273840"/>
                    <a:pt x="1141849" y="276172"/>
                  </a:cubicBezTo>
                  <a:cubicBezTo>
                    <a:pt x="1136717" y="283170"/>
                    <a:pt x="1131119" y="288768"/>
                    <a:pt x="1122256" y="289701"/>
                  </a:cubicBezTo>
                  <a:cubicBezTo>
                    <a:pt x="1121323" y="289701"/>
                    <a:pt x="1119923" y="291100"/>
                    <a:pt x="1118990" y="291567"/>
                  </a:cubicBezTo>
                  <a:cubicBezTo>
                    <a:pt x="1118524" y="292033"/>
                    <a:pt x="1118057" y="292500"/>
                    <a:pt x="1117591" y="292966"/>
                  </a:cubicBezTo>
                  <a:cubicBezTo>
                    <a:pt x="1116191" y="293899"/>
                    <a:pt x="1116191" y="297165"/>
                    <a:pt x="1117591" y="298098"/>
                  </a:cubicBezTo>
                  <a:cubicBezTo>
                    <a:pt x="1124122" y="302763"/>
                    <a:pt x="1131586" y="307428"/>
                    <a:pt x="1134851" y="315359"/>
                  </a:cubicBezTo>
                  <a:lnTo>
                    <a:pt x="1134385" y="314892"/>
                  </a:lnTo>
                  <a:cubicBezTo>
                    <a:pt x="1134385" y="314892"/>
                    <a:pt x="1134851" y="315359"/>
                    <a:pt x="1134851" y="315359"/>
                  </a:cubicBezTo>
                  <a:cubicBezTo>
                    <a:pt x="1131586" y="315825"/>
                    <a:pt x="1128787" y="317225"/>
                    <a:pt x="1125521" y="317225"/>
                  </a:cubicBezTo>
                  <a:cubicBezTo>
                    <a:pt x="1122256" y="317225"/>
                    <a:pt x="1119457" y="317225"/>
                    <a:pt x="1118057" y="320957"/>
                  </a:cubicBezTo>
                  <a:cubicBezTo>
                    <a:pt x="1117124" y="323289"/>
                    <a:pt x="1114791" y="324689"/>
                    <a:pt x="1112925" y="326555"/>
                  </a:cubicBezTo>
                  <a:cubicBezTo>
                    <a:pt x="1111526" y="327954"/>
                    <a:pt x="1110126" y="329354"/>
                    <a:pt x="1110126" y="331220"/>
                  </a:cubicBezTo>
                  <a:cubicBezTo>
                    <a:pt x="1110126" y="333086"/>
                    <a:pt x="1110126" y="334952"/>
                    <a:pt x="1108260" y="336351"/>
                  </a:cubicBezTo>
                  <a:cubicBezTo>
                    <a:pt x="1105928" y="337751"/>
                    <a:pt x="1103129" y="337284"/>
                    <a:pt x="1100796" y="336351"/>
                  </a:cubicBezTo>
                  <a:cubicBezTo>
                    <a:pt x="1098464" y="335418"/>
                    <a:pt x="1096131" y="334019"/>
                    <a:pt x="1093799" y="333086"/>
                  </a:cubicBezTo>
                  <a:cubicBezTo>
                    <a:pt x="1089600" y="331220"/>
                    <a:pt x="1085402" y="330287"/>
                    <a:pt x="1080737" y="332619"/>
                  </a:cubicBezTo>
                  <a:cubicBezTo>
                    <a:pt x="1078870" y="333552"/>
                    <a:pt x="1077004" y="333552"/>
                    <a:pt x="1075138" y="334019"/>
                  </a:cubicBezTo>
                  <a:cubicBezTo>
                    <a:pt x="1072339" y="334485"/>
                    <a:pt x="1070007" y="334019"/>
                    <a:pt x="1067674" y="333086"/>
                  </a:cubicBezTo>
                  <a:cubicBezTo>
                    <a:pt x="1063476" y="330753"/>
                    <a:pt x="1059744" y="328887"/>
                    <a:pt x="1057411" y="324689"/>
                  </a:cubicBezTo>
                  <a:cubicBezTo>
                    <a:pt x="1054612" y="318624"/>
                    <a:pt x="1049947" y="316292"/>
                    <a:pt x="1044349" y="314892"/>
                  </a:cubicBezTo>
                  <a:cubicBezTo>
                    <a:pt x="1042016" y="314426"/>
                    <a:pt x="1039684" y="312560"/>
                    <a:pt x="1039217" y="309761"/>
                  </a:cubicBezTo>
                  <a:cubicBezTo>
                    <a:pt x="1037351" y="303696"/>
                    <a:pt x="1034086" y="298098"/>
                    <a:pt x="1035019" y="291100"/>
                  </a:cubicBezTo>
                  <a:cubicBezTo>
                    <a:pt x="1035485" y="289234"/>
                    <a:pt x="1035019" y="287368"/>
                    <a:pt x="1035019" y="285502"/>
                  </a:cubicBezTo>
                  <a:cubicBezTo>
                    <a:pt x="1034552" y="281304"/>
                    <a:pt x="1029887" y="276639"/>
                    <a:pt x="1025689" y="277572"/>
                  </a:cubicBezTo>
                  <a:cubicBezTo>
                    <a:pt x="1016825" y="278971"/>
                    <a:pt x="1007961" y="280371"/>
                    <a:pt x="999098" y="280837"/>
                  </a:cubicBezTo>
                  <a:cubicBezTo>
                    <a:pt x="995366" y="281304"/>
                    <a:pt x="992567" y="284569"/>
                    <a:pt x="991167" y="288301"/>
                  </a:cubicBezTo>
                  <a:cubicBezTo>
                    <a:pt x="990234" y="290634"/>
                    <a:pt x="991167" y="294366"/>
                    <a:pt x="993966" y="296698"/>
                  </a:cubicBezTo>
                  <a:cubicBezTo>
                    <a:pt x="995366" y="298098"/>
                    <a:pt x="997232" y="298564"/>
                    <a:pt x="999098" y="297165"/>
                  </a:cubicBezTo>
                  <a:cubicBezTo>
                    <a:pt x="1000031" y="296698"/>
                    <a:pt x="1000964" y="295299"/>
                    <a:pt x="1002363" y="294832"/>
                  </a:cubicBezTo>
                  <a:cubicBezTo>
                    <a:pt x="1006095" y="294366"/>
                    <a:pt x="1009827" y="293899"/>
                    <a:pt x="1013559" y="293433"/>
                  </a:cubicBezTo>
                  <a:cubicBezTo>
                    <a:pt x="1017292" y="292500"/>
                    <a:pt x="1020557" y="291100"/>
                    <a:pt x="1024289" y="289701"/>
                  </a:cubicBezTo>
                  <a:cubicBezTo>
                    <a:pt x="1024756" y="289701"/>
                    <a:pt x="1026155" y="290634"/>
                    <a:pt x="1026622" y="291567"/>
                  </a:cubicBezTo>
                  <a:cubicBezTo>
                    <a:pt x="1026622" y="291567"/>
                    <a:pt x="1026155" y="292966"/>
                    <a:pt x="1025689" y="292966"/>
                  </a:cubicBezTo>
                  <a:cubicBezTo>
                    <a:pt x="1021957" y="294366"/>
                    <a:pt x="1018225" y="295299"/>
                    <a:pt x="1015426" y="297165"/>
                  </a:cubicBezTo>
                  <a:cubicBezTo>
                    <a:pt x="1011227" y="300430"/>
                    <a:pt x="1006562" y="302296"/>
                    <a:pt x="1001430" y="303229"/>
                  </a:cubicBezTo>
                  <a:cubicBezTo>
                    <a:pt x="999098" y="303696"/>
                    <a:pt x="996299" y="304629"/>
                    <a:pt x="993966" y="305562"/>
                  </a:cubicBezTo>
                  <a:cubicBezTo>
                    <a:pt x="990234" y="306962"/>
                    <a:pt x="987435" y="309294"/>
                    <a:pt x="986036" y="313493"/>
                  </a:cubicBezTo>
                  <a:cubicBezTo>
                    <a:pt x="984170" y="319557"/>
                    <a:pt x="982770" y="325622"/>
                    <a:pt x="981837" y="332153"/>
                  </a:cubicBezTo>
                  <a:cubicBezTo>
                    <a:pt x="981837" y="334019"/>
                    <a:pt x="980438" y="335885"/>
                    <a:pt x="979038" y="336818"/>
                  </a:cubicBezTo>
                  <a:cubicBezTo>
                    <a:pt x="977638" y="338217"/>
                    <a:pt x="975306" y="339617"/>
                    <a:pt x="974373" y="339151"/>
                  </a:cubicBezTo>
                  <a:cubicBezTo>
                    <a:pt x="972040" y="338217"/>
                    <a:pt x="973440" y="335885"/>
                    <a:pt x="974373" y="334485"/>
                  </a:cubicBezTo>
                  <a:cubicBezTo>
                    <a:pt x="976239" y="331220"/>
                    <a:pt x="975772" y="328421"/>
                    <a:pt x="974373" y="325155"/>
                  </a:cubicBezTo>
                  <a:cubicBezTo>
                    <a:pt x="972507" y="320957"/>
                    <a:pt x="970641" y="317225"/>
                    <a:pt x="968775" y="313026"/>
                  </a:cubicBezTo>
                  <a:cubicBezTo>
                    <a:pt x="966909" y="309761"/>
                    <a:pt x="965509" y="306029"/>
                    <a:pt x="963643" y="302763"/>
                  </a:cubicBezTo>
                  <a:cubicBezTo>
                    <a:pt x="962710" y="300897"/>
                    <a:pt x="959445" y="299031"/>
                    <a:pt x="957112" y="299497"/>
                  </a:cubicBezTo>
                  <a:cubicBezTo>
                    <a:pt x="954780" y="299964"/>
                    <a:pt x="951981" y="300897"/>
                    <a:pt x="949648" y="301363"/>
                  </a:cubicBezTo>
                  <a:cubicBezTo>
                    <a:pt x="930521" y="305562"/>
                    <a:pt x="912794" y="301830"/>
                    <a:pt x="897399" y="289701"/>
                  </a:cubicBezTo>
                  <a:cubicBezTo>
                    <a:pt x="896466" y="288768"/>
                    <a:pt x="896000" y="285969"/>
                    <a:pt x="896933" y="284569"/>
                  </a:cubicBezTo>
                  <a:cubicBezTo>
                    <a:pt x="898799" y="280837"/>
                    <a:pt x="901598" y="278505"/>
                    <a:pt x="905796" y="278505"/>
                  </a:cubicBezTo>
                  <a:cubicBezTo>
                    <a:pt x="907662" y="278505"/>
                    <a:pt x="909528" y="278505"/>
                    <a:pt x="911394" y="278505"/>
                  </a:cubicBezTo>
                  <a:cubicBezTo>
                    <a:pt x="919325" y="278505"/>
                    <a:pt x="923057" y="274306"/>
                    <a:pt x="921658" y="266375"/>
                  </a:cubicBezTo>
                  <a:cubicBezTo>
                    <a:pt x="920725" y="262643"/>
                    <a:pt x="919325" y="258911"/>
                    <a:pt x="917459" y="255646"/>
                  </a:cubicBezTo>
                  <a:cubicBezTo>
                    <a:pt x="914660" y="250981"/>
                    <a:pt x="910461" y="247249"/>
                    <a:pt x="904863" y="248182"/>
                  </a:cubicBezTo>
                  <a:cubicBezTo>
                    <a:pt x="897866" y="249115"/>
                    <a:pt x="892268" y="246316"/>
                    <a:pt x="887136" y="242117"/>
                  </a:cubicBezTo>
                  <a:cubicBezTo>
                    <a:pt x="880139" y="236519"/>
                    <a:pt x="873141" y="230921"/>
                    <a:pt x="866143" y="225323"/>
                  </a:cubicBezTo>
                  <a:cubicBezTo>
                    <a:pt x="861478" y="221591"/>
                    <a:pt x="857280" y="217859"/>
                    <a:pt x="856347" y="211794"/>
                  </a:cubicBezTo>
                  <a:cubicBezTo>
                    <a:pt x="854947" y="203864"/>
                    <a:pt x="849816" y="200131"/>
                    <a:pt x="842818" y="196866"/>
                  </a:cubicBezTo>
                  <a:cubicBezTo>
                    <a:pt x="836753" y="194067"/>
                    <a:pt x="831622" y="195000"/>
                    <a:pt x="827423" y="200131"/>
                  </a:cubicBezTo>
                  <a:cubicBezTo>
                    <a:pt x="826024" y="201997"/>
                    <a:pt x="823691" y="203864"/>
                    <a:pt x="821825" y="205263"/>
                  </a:cubicBezTo>
                  <a:cubicBezTo>
                    <a:pt x="820426" y="206196"/>
                    <a:pt x="818093" y="206196"/>
                    <a:pt x="816227" y="206196"/>
                  </a:cubicBezTo>
                  <a:cubicBezTo>
                    <a:pt x="813894" y="206196"/>
                    <a:pt x="812028" y="203864"/>
                    <a:pt x="812961" y="202464"/>
                  </a:cubicBezTo>
                  <a:cubicBezTo>
                    <a:pt x="818093" y="196399"/>
                    <a:pt x="819493" y="188935"/>
                    <a:pt x="820426" y="181471"/>
                  </a:cubicBezTo>
                  <a:cubicBezTo>
                    <a:pt x="820426" y="181005"/>
                    <a:pt x="819959" y="180538"/>
                    <a:pt x="819493" y="180072"/>
                  </a:cubicBezTo>
                  <a:cubicBezTo>
                    <a:pt x="819026" y="179605"/>
                    <a:pt x="818093" y="179139"/>
                    <a:pt x="818093" y="179605"/>
                  </a:cubicBezTo>
                  <a:cubicBezTo>
                    <a:pt x="816227" y="180538"/>
                    <a:pt x="814361" y="181005"/>
                    <a:pt x="812961" y="182404"/>
                  </a:cubicBezTo>
                  <a:cubicBezTo>
                    <a:pt x="807363" y="187069"/>
                    <a:pt x="802232" y="191734"/>
                    <a:pt x="796634" y="195933"/>
                  </a:cubicBezTo>
                  <a:cubicBezTo>
                    <a:pt x="795701" y="196399"/>
                    <a:pt x="794301" y="196866"/>
                    <a:pt x="792902" y="196399"/>
                  </a:cubicBezTo>
                  <a:cubicBezTo>
                    <a:pt x="791969" y="195933"/>
                    <a:pt x="790569" y="195000"/>
                    <a:pt x="790569" y="193600"/>
                  </a:cubicBezTo>
                  <a:cubicBezTo>
                    <a:pt x="789636" y="188469"/>
                    <a:pt x="790103" y="183337"/>
                    <a:pt x="791036" y="178206"/>
                  </a:cubicBezTo>
                  <a:cubicBezTo>
                    <a:pt x="793368" y="169342"/>
                    <a:pt x="793835" y="160478"/>
                    <a:pt x="793368" y="151615"/>
                  </a:cubicBezTo>
                  <a:cubicBezTo>
                    <a:pt x="793368" y="149749"/>
                    <a:pt x="792435" y="147883"/>
                    <a:pt x="791969" y="146017"/>
                  </a:cubicBezTo>
                  <a:cubicBezTo>
                    <a:pt x="791502" y="145550"/>
                    <a:pt x="789636" y="145084"/>
                    <a:pt x="788703" y="145550"/>
                  </a:cubicBezTo>
                  <a:cubicBezTo>
                    <a:pt x="785904" y="147416"/>
                    <a:pt x="784971" y="150682"/>
                    <a:pt x="784505" y="153947"/>
                  </a:cubicBezTo>
                  <a:cubicBezTo>
                    <a:pt x="784038" y="157213"/>
                    <a:pt x="783105" y="160012"/>
                    <a:pt x="779840" y="161878"/>
                  </a:cubicBezTo>
                  <a:cubicBezTo>
                    <a:pt x="776107" y="164210"/>
                    <a:pt x="772375" y="166543"/>
                    <a:pt x="768177" y="168409"/>
                  </a:cubicBezTo>
                  <a:cubicBezTo>
                    <a:pt x="765844" y="169809"/>
                    <a:pt x="763045" y="168876"/>
                    <a:pt x="761179" y="167009"/>
                  </a:cubicBezTo>
                  <a:cubicBezTo>
                    <a:pt x="760246" y="166076"/>
                    <a:pt x="759780" y="165610"/>
                    <a:pt x="758847" y="164677"/>
                  </a:cubicBezTo>
                  <a:cubicBezTo>
                    <a:pt x="758847" y="164677"/>
                    <a:pt x="758847" y="164677"/>
                    <a:pt x="758847" y="164677"/>
                  </a:cubicBezTo>
                  <a:cubicBezTo>
                    <a:pt x="758380" y="164677"/>
                    <a:pt x="757914" y="164677"/>
                    <a:pt x="757447" y="164677"/>
                  </a:cubicBezTo>
                  <a:cubicBezTo>
                    <a:pt x="756514" y="165610"/>
                    <a:pt x="755115" y="166076"/>
                    <a:pt x="754182" y="167009"/>
                  </a:cubicBezTo>
                  <a:cubicBezTo>
                    <a:pt x="753715" y="167476"/>
                    <a:pt x="752782" y="167476"/>
                    <a:pt x="752316" y="167009"/>
                  </a:cubicBezTo>
                  <a:cubicBezTo>
                    <a:pt x="750916" y="166076"/>
                    <a:pt x="751383" y="165610"/>
                    <a:pt x="753249" y="165143"/>
                  </a:cubicBezTo>
                  <a:cubicBezTo>
                    <a:pt x="754648" y="165143"/>
                    <a:pt x="756048" y="164677"/>
                    <a:pt x="756981" y="164677"/>
                  </a:cubicBezTo>
                  <a:cubicBezTo>
                    <a:pt x="757447" y="164210"/>
                    <a:pt x="757447" y="164210"/>
                    <a:pt x="757914" y="164210"/>
                  </a:cubicBezTo>
                  <a:cubicBezTo>
                    <a:pt x="757914" y="164210"/>
                    <a:pt x="758380" y="164677"/>
                    <a:pt x="758380" y="164677"/>
                  </a:cubicBezTo>
                  <a:cubicBezTo>
                    <a:pt x="758847" y="162811"/>
                    <a:pt x="759313" y="160945"/>
                    <a:pt x="759780" y="159079"/>
                  </a:cubicBezTo>
                  <a:cubicBezTo>
                    <a:pt x="760246" y="156746"/>
                    <a:pt x="759313" y="154880"/>
                    <a:pt x="757447" y="154414"/>
                  </a:cubicBezTo>
                  <a:cubicBezTo>
                    <a:pt x="753249" y="153014"/>
                    <a:pt x="748584" y="152081"/>
                    <a:pt x="744385" y="153947"/>
                  </a:cubicBezTo>
                  <a:cubicBezTo>
                    <a:pt x="735055" y="157679"/>
                    <a:pt x="725258" y="160945"/>
                    <a:pt x="714995" y="161411"/>
                  </a:cubicBezTo>
                  <a:cubicBezTo>
                    <a:pt x="711730" y="161411"/>
                    <a:pt x="708464" y="162344"/>
                    <a:pt x="706131" y="164210"/>
                  </a:cubicBezTo>
                  <a:cubicBezTo>
                    <a:pt x="700533" y="168876"/>
                    <a:pt x="694469" y="168409"/>
                    <a:pt x="688404" y="167476"/>
                  </a:cubicBezTo>
                  <a:cubicBezTo>
                    <a:pt x="688404" y="167476"/>
                    <a:pt x="687938" y="167942"/>
                    <a:pt x="687938" y="167942"/>
                  </a:cubicBezTo>
                  <a:lnTo>
                    <a:pt x="687471" y="168876"/>
                  </a:lnTo>
                  <a:lnTo>
                    <a:pt x="687938" y="167476"/>
                  </a:lnTo>
                  <a:cubicBezTo>
                    <a:pt x="687938" y="167476"/>
                    <a:pt x="688404" y="167476"/>
                    <a:pt x="688404" y="167476"/>
                  </a:cubicBezTo>
                  <a:cubicBezTo>
                    <a:pt x="688871" y="167009"/>
                    <a:pt x="688871" y="167009"/>
                    <a:pt x="689337" y="166543"/>
                  </a:cubicBezTo>
                  <a:cubicBezTo>
                    <a:pt x="691203" y="164210"/>
                    <a:pt x="691203" y="161878"/>
                    <a:pt x="689804" y="159545"/>
                  </a:cubicBezTo>
                  <a:cubicBezTo>
                    <a:pt x="687938" y="157213"/>
                    <a:pt x="686538" y="157213"/>
                    <a:pt x="683273" y="159079"/>
                  </a:cubicBezTo>
                  <a:cubicBezTo>
                    <a:pt x="680940" y="160478"/>
                    <a:pt x="679074" y="161878"/>
                    <a:pt x="676275" y="162344"/>
                  </a:cubicBezTo>
                  <a:cubicBezTo>
                    <a:pt x="672076" y="162811"/>
                    <a:pt x="667411" y="163744"/>
                    <a:pt x="663213" y="165610"/>
                  </a:cubicBezTo>
                  <a:cubicBezTo>
                    <a:pt x="658081" y="167476"/>
                    <a:pt x="654349" y="170275"/>
                    <a:pt x="653416" y="176340"/>
                  </a:cubicBezTo>
                  <a:cubicBezTo>
                    <a:pt x="652950" y="178672"/>
                    <a:pt x="651084" y="179605"/>
                    <a:pt x="649684" y="178672"/>
                  </a:cubicBezTo>
                  <a:cubicBezTo>
                    <a:pt x="646885" y="176806"/>
                    <a:pt x="644553" y="174940"/>
                    <a:pt x="641753" y="173074"/>
                  </a:cubicBezTo>
                  <a:cubicBezTo>
                    <a:pt x="638021" y="170275"/>
                    <a:pt x="635222" y="167009"/>
                    <a:pt x="634289" y="162344"/>
                  </a:cubicBezTo>
                  <a:cubicBezTo>
                    <a:pt x="632890" y="158146"/>
                    <a:pt x="631490" y="153947"/>
                    <a:pt x="630091" y="149749"/>
                  </a:cubicBezTo>
                  <a:cubicBezTo>
                    <a:pt x="629158" y="146950"/>
                    <a:pt x="627292" y="144151"/>
                    <a:pt x="625892" y="141352"/>
                  </a:cubicBezTo>
                  <a:cubicBezTo>
                    <a:pt x="621694" y="136687"/>
                    <a:pt x="615629" y="133887"/>
                    <a:pt x="610498" y="130155"/>
                  </a:cubicBezTo>
                  <a:cubicBezTo>
                    <a:pt x="602567" y="125024"/>
                    <a:pt x="594636" y="119426"/>
                    <a:pt x="591371" y="109629"/>
                  </a:cubicBezTo>
                  <a:cubicBezTo>
                    <a:pt x="590904" y="108230"/>
                    <a:pt x="589971" y="107297"/>
                    <a:pt x="589505" y="106364"/>
                  </a:cubicBezTo>
                  <a:cubicBezTo>
                    <a:pt x="588105" y="104031"/>
                    <a:pt x="585773" y="102632"/>
                    <a:pt x="582974" y="102632"/>
                  </a:cubicBezTo>
                  <a:cubicBezTo>
                    <a:pt x="580641" y="102632"/>
                    <a:pt x="577842" y="102165"/>
                    <a:pt x="575509" y="102165"/>
                  </a:cubicBezTo>
                  <a:cubicBezTo>
                    <a:pt x="569911" y="102165"/>
                    <a:pt x="565713" y="100299"/>
                    <a:pt x="561514" y="96567"/>
                  </a:cubicBezTo>
                  <a:cubicBezTo>
                    <a:pt x="555450" y="91902"/>
                    <a:pt x="549852" y="86770"/>
                    <a:pt x="542387" y="83971"/>
                  </a:cubicBezTo>
                  <a:cubicBezTo>
                    <a:pt x="539122" y="82572"/>
                    <a:pt x="535856" y="79773"/>
                    <a:pt x="533057" y="76974"/>
                  </a:cubicBezTo>
                  <a:cubicBezTo>
                    <a:pt x="529792" y="73708"/>
                    <a:pt x="527459" y="70443"/>
                    <a:pt x="525593" y="66244"/>
                  </a:cubicBezTo>
                  <a:cubicBezTo>
                    <a:pt x="523727" y="62045"/>
                    <a:pt x="519529" y="59713"/>
                    <a:pt x="514397" y="60646"/>
                  </a:cubicBezTo>
                  <a:cubicBezTo>
                    <a:pt x="511132" y="61112"/>
                    <a:pt x="508332" y="62045"/>
                    <a:pt x="505067" y="62978"/>
                  </a:cubicBezTo>
                  <a:cubicBezTo>
                    <a:pt x="503201" y="63445"/>
                    <a:pt x="501335" y="62512"/>
                    <a:pt x="500402" y="60646"/>
                  </a:cubicBezTo>
                  <a:cubicBezTo>
                    <a:pt x="497603" y="55981"/>
                    <a:pt x="497603" y="49916"/>
                    <a:pt x="494804" y="44785"/>
                  </a:cubicBezTo>
                  <a:cubicBezTo>
                    <a:pt x="494337" y="44318"/>
                    <a:pt x="495270" y="42452"/>
                    <a:pt x="496203" y="41519"/>
                  </a:cubicBezTo>
                  <a:cubicBezTo>
                    <a:pt x="497603" y="40120"/>
                    <a:pt x="498536" y="38254"/>
                    <a:pt x="497603" y="36388"/>
                  </a:cubicBezTo>
                  <a:cubicBezTo>
                    <a:pt x="496670" y="34522"/>
                    <a:pt x="495270" y="33122"/>
                    <a:pt x="493871" y="32189"/>
                  </a:cubicBezTo>
                  <a:cubicBezTo>
                    <a:pt x="491072" y="30789"/>
                    <a:pt x="487806" y="29856"/>
                    <a:pt x="485007" y="28923"/>
                  </a:cubicBezTo>
                  <a:cubicBezTo>
                    <a:pt x="483141" y="28457"/>
                    <a:pt x="481275" y="28457"/>
                    <a:pt x="479409" y="27990"/>
                  </a:cubicBezTo>
                  <a:cubicBezTo>
                    <a:pt x="476610" y="27524"/>
                    <a:pt x="475677" y="26591"/>
                    <a:pt x="476143" y="22392"/>
                  </a:cubicBezTo>
                  <a:cubicBezTo>
                    <a:pt x="476610" y="19127"/>
                    <a:pt x="476610" y="16328"/>
                    <a:pt x="473344" y="14928"/>
                  </a:cubicBezTo>
                  <a:cubicBezTo>
                    <a:pt x="473344" y="14928"/>
                    <a:pt x="473344" y="14928"/>
                    <a:pt x="473344" y="14928"/>
                  </a:cubicBezTo>
                  <a:cubicBezTo>
                    <a:pt x="472878" y="14928"/>
                    <a:pt x="472411" y="14928"/>
                    <a:pt x="471945" y="14928"/>
                  </a:cubicBezTo>
                  <a:cubicBezTo>
                    <a:pt x="470079" y="15395"/>
                    <a:pt x="468213" y="16328"/>
                    <a:pt x="466347" y="16794"/>
                  </a:cubicBezTo>
                  <a:cubicBezTo>
                    <a:pt x="465880" y="17261"/>
                    <a:pt x="464947" y="17727"/>
                    <a:pt x="464481" y="18194"/>
                  </a:cubicBezTo>
                  <a:cubicBezTo>
                    <a:pt x="464481" y="18194"/>
                    <a:pt x="464014" y="18194"/>
                    <a:pt x="464014" y="18194"/>
                  </a:cubicBezTo>
                  <a:cubicBezTo>
                    <a:pt x="464014" y="19127"/>
                    <a:pt x="463548" y="20526"/>
                    <a:pt x="463081" y="21459"/>
                  </a:cubicBezTo>
                  <a:cubicBezTo>
                    <a:pt x="461682" y="24258"/>
                    <a:pt x="459816" y="24725"/>
                    <a:pt x="457017" y="23325"/>
                  </a:cubicBezTo>
                  <a:cubicBezTo>
                    <a:pt x="456084" y="22859"/>
                    <a:pt x="455617" y="21459"/>
                    <a:pt x="455617" y="20060"/>
                  </a:cubicBezTo>
                  <a:cubicBezTo>
                    <a:pt x="455617" y="20060"/>
                    <a:pt x="456550" y="19127"/>
                    <a:pt x="457017" y="19127"/>
                  </a:cubicBezTo>
                  <a:cubicBezTo>
                    <a:pt x="459349" y="18660"/>
                    <a:pt x="461682" y="18660"/>
                    <a:pt x="464014" y="18194"/>
                  </a:cubicBezTo>
                  <a:cubicBezTo>
                    <a:pt x="464014" y="18194"/>
                    <a:pt x="464014" y="17727"/>
                    <a:pt x="464014" y="17727"/>
                  </a:cubicBezTo>
                  <a:cubicBezTo>
                    <a:pt x="464947" y="17261"/>
                    <a:pt x="465880" y="17261"/>
                    <a:pt x="466347" y="16794"/>
                  </a:cubicBezTo>
                  <a:cubicBezTo>
                    <a:pt x="468213" y="15861"/>
                    <a:pt x="469612" y="14928"/>
                    <a:pt x="471945" y="14928"/>
                  </a:cubicBezTo>
                  <a:cubicBezTo>
                    <a:pt x="472411" y="14928"/>
                    <a:pt x="472411" y="14928"/>
                    <a:pt x="472878" y="14462"/>
                  </a:cubicBezTo>
                  <a:cubicBezTo>
                    <a:pt x="472878" y="14462"/>
                    <a:pt x="472878" y="14462"/>
                    <a:pt x="473344" y="14462"/>
                  </a:cubicBezTo>
                  <a:cubicBezTo>
                    <a:pt x="471945" y="9330"/>
                    <a:pt x="469612" y="5132"/>
                    <a:pt x="465880" y="1866"/>
                  </a:cubicBezTo>
                  <a:cubicBezTo>
                    <a:pt x="463548" y="0"/>
                    <a:pt x="461682" y="-467"/>
                    <a:pt x="458883" y="467"/>
                  </a:cubicBezTo>
                  <a:cubicBezTo>
                    <a:pt x="454684" y="1866"/>
                    <a:pt x="450486" y="3266"/>
                    <a:pt x="446754" y="6065"/>
                  </a:cubicBezTo>
                  <a:cubicBezTo>
                    <a:pt x="441155" y="10730"/>
                    <a:pt x="435091" y="10730"/>
                    <a:pt x="428560" y="8864"/>
                  </a:cubicBezTo>
                  <a:cubicBezTo>
                    <a:pt x="424828" y="7931"/>
                    <a:pt x="421096" y="6531"/>
                    <a:pt x="417364" y="5598"/>
                  </a:cubicBezTo>
                  <a:cubicBezTo>
                    <a:pt x="410833" y="3732"/>
                    <a:pt x="406167" y="6531"/>
                    <a:pt x="401969" y="10730"/>
                  </a:cubicBezTo>
                  <a:cubicBezTo>
                    <a:pt x="400569" y="12129"/>
                    <a:pt x="400103" y="13995"/>
                    <a:pt x="399170" y="15861"/>
                  </a:cubicBezTo>
                  <a:cubicBezTo>
                    <a:pt x="397770" y="17261"/>
                    <a:pt x="396371" y="19127"/>
                    <a:pt x="394971" y="19127"/>
                  </a:cubicBezTo>
                  <a:cubicBezTo>
                    <a:pt x="389840" y="20060"/>
                    <a:pt x="385175" y="22392"/>
                    <a:pt x="380043" y="20526"/>
                  </a:cubicBezTo>
                  <a:cubicBezTo>
                    <a:pt x="372579" y="18660"/>
                    <a:pt x="365581" y="20526"/>
                    <a:pt x="359983" y="24725"/>
                  </a:cubicBezTo>
                  <a:cubicBezTo>
                    <a:pt x="348787" y="32189"/>
                    <a:pt x="336658" y="38254"/>
                    <a:pt x="326861" y="47584"/>
                  </a:cubicBezTo>
                  <a:cubicBezTo>
                    <a:pt x="325462" y="48983"/>
                    <a:pt x="324062" y="50383"/>
                    <a:pt x="322196" y="51316"/>
                  </a:cubicBezTo>
                  <a:cubicBezTo>
                    <a:pt x="309601" y="58313"/>
                    <a:pt x="297005" y="64844"/>
                    <a:pt x="282543" y="56914"/>
                  </a:cubicBezTo>
                  <a:cubicBezTo>
                    <a:pt x="282077" y="56447"/>
                    <a:pt x="281144" y="56447"/>
                    <a:pt x="280677" y="55981"/>
                  </a:cubicBezTo>
                  <a:cubicBezTo>
                    <a:pt x="274613" y="53648"/>
                    <a:pt x="271813" y="54581"/>
                    <a:pt x="267148" y="59713"/>
                  </a:cubicBezTo>
                  <a:cubicBezTo>
                    <a:pt x="264349" y="62978"/>
                    <a:pt x="262017" y="67177"/>
                    <a:pt x="258751" y="69976"/>
                  </a:cubicBezTo>
                  <a:cubicBezTo>
                    <a:pt x="253620" y="74175"/>
                    <a:pt x="252220" y="78840"/>
                    <a:pt x="254553" y="85371"/>
                  </a:cubicBezTo>
                  <a:cubicBezTo>
                    <a:pt x="256419" y="89569"/>
                    <a:pt x="256885" y="94234"/>
                    <a:pt x="258285" y="98433"/>
                  </a:cubicBezTo>
                  <a:cubicBezTo>
                    <a:pt x="262483" y="110562"/>
                    <a:pt x="263883" y="122225"/>
                    <a:pt x="257352" y="133887"/>
                  </a:cubicBezTo>
                  <a:cubicBezTo>
                    <a:pt x="255952" y="136220"/>
                    <a:pt x="257818" y="140419"/>
                    <a:pt x="260151" y="142285"/>
                  </a:cubicBezTo>
                  <a:cubicBezTo>
                    <a:pt x="263416" y="144617"/>
                    <a:pt x="266682" y="146017"/>
                    <a:pt x="269947" y="147883"/>
                  </a:cubicBezTo>
                  <a:cubicBezTo>
                    <a:pt x="270880" y="151615"/>
                    <a:pt x="270880" y="153481"/>
                    <a:pt x="270880" y="154414"/>
                  </a:cubicBezTo>
                  <a:cubicBezTo>
                    <a:pt x="270880" y="154414"/>
                    <a:pt x="269947" y="154880"/>
                    <a:pt x="269014" y="154880"/>
                  </a:cubicBezTo>
                  <a:cubicBezTo>
                    <a:pt x="267148" y="155347"/>
                    <a:pt x="264816" y="155813"/>
                    <a:pt x="264816" y="158146"/>
                  </a:cubicBezTo>
                  <a:cubicBezTo>
                    <a:pt x="264349" y="163277"/>
                    <a:pt x="263883" y="168409"/>
                    <a:pt x="263883" y="173541"/>
                  </a:cubicBezTo>
                  <a:cubicBezTo>
                    <a:pt x="263883" y="174474"/>
                    <a:pt x="265282" y="175407"/>
                    <a:pt x="266682" y="175873"/>
                  </a:cubicBezTo>
                  <a:cubicBezTo>
                    <a:pt x="268081" y="176340"/>
                    <a:pt x="269947" y="176340"/>
                    <a:pt x="271347" y="176340"/>
                  </a:cubicBezTo>
                  <a:cubicBezTo>
                    <a:pt x="271347" y="176340"/>
                    <a:pt x="271347" y="175873"/>
                    <a:pt x="271347" y="175873"/>
                  </a:cubicBezTo>
                  <a:cubicBezTo>
                    <a:pt x="271347" y="175873"/>
                    <a:pt x="271813" y="175873"/>
                    <a:pt x="271813" y="176340"/>
                  </a:cubicBezTo>
                  <a:cubicBezTo>
                    <a:pt x="271813" y="175407"/>
                    <a:pt x="272280" y="174007"/>
                    <a:pt x="272280" y="173074"/>
                  </a:cubicBezTo>
                  <a:cubicBezTo>
                    <a:pt x="272280" y="173074"/>
                    <a:pt x="272280" y="173074"/>
                    <a:pt x="271813" y="173074"/>
                  </a:cubicBezTo>
                  <a:lnTo>
                    <a:pt x="270880" y="172141"/>
                  </a:lnTo>
                  <a:lnTo>
                    <a:pt x="271813" y="172608"/>
                  </a:lnTo>
                  <a:cubicBezTo>
                    <a:pt x="271813" y="172608"/>
                    <a:pt x="271813" y="172608"/>
                    <a:pt x="271813" y="172608"/>
                  </a:cubicBezTo>
                  <a:cubicBezTo>
                    <a:pt x="277412" y="171208"/>
                    <a:pt x="282543" y="172141"/>
                    <a:pt x="287675" y="174007"/>
                  </a:cubicBezTo>
                  <a:cubicBezTo>
                    <a:pt x="289074" y="174474"/>
                    <a:pt x="290007" y="177273"/>
                    <a:pt x="289074" y="178672"/>
                  </a:cubicBezTo>
                  <a:cubicBezTo>
                    <a:pt x="288608" y="179605"/>
                    <a:pt x="287208" y="180538"/>
                    <a:pt x="286275" y="180538"/>
                  </a:cubicBezTo>
                  <a:cubicBezTo>
                    <a:pt x="280677" y="180072"/>
                    <a:pt x="276012" y="177739"/>
                    <a:pt x="271347" y="175873"/>
                  </a:cubicBezTo>
                  <a:cubicBezTo>
                    <a:pt x="271347" y="175873"/>
                    <a:pt x="271347" y="176340"/>
                    <a:pt x="271347" y="176340"/>
                  </a:cubicBezTo>
                  <a:cubicBezTo>
                    <a:pt x="270880" y="176340"/>
                    <a:pt x="270880" y="176340"/>
                    <a:pt x="270414" y="176340"/>
                  </a:cubicBezTo>
                  <a:cubicBezTo>
                    <a:pt x="270880" y="178206"/>
                    <a:pt x="270880" y="181005"/>
                    <a:pt x="268081" y="181471"/>
                  </a:cubicBezTo>
                  <a:cubicBezTo>
                    <a:pt x="264349" y="181938"/>
                    <a:pt x="260617" y="182871"/>
                    <a:pt x="257352" y="185670"/>
                  </a:cubicBezTo>
                  <a:cubicBezTo>
                    <a:pt x="254086" y="188469"/>
                    <a:pt x="249888" y="188002"/>
                    <a:pt x="246622" y="186136"/>
                  </a:cubicBezTo>
                  <a:cubicBezTo>
                    <a:pt x="242424" y="184270"/>
                    <a:pt x="238691" y="181938"/>
                    <a:pt x="234959" y="179605"/>
                  </a:cubicBezTo>
                  <a:cubicBezTo>
                    <a:pt x="232160" y="178206"/>
                    <a:pt x="231694" y="175407"/>
                    <a:pt x="233093" y="173074"/>
                  </a:cubicBezTo>
                  <a:cubicBezTo>
                    <a:pt x="234493" y="170742"/>
                    <a:pt x="235892" y="168876"/>
                    <a:pt x="237292" y="166543"/>
                  </a:cubicBezTo>
                  <a:cubicBezTo>
                    <a:pt x="240091" y="162344"/>
                    <a:pt x="235892" y="156746"/>
                    <a:pt x="231694" y="156746"/>
                  </a:cubicBezTo>
                  <a:cubicBezTo>
                    <a:pt x="226562" y="156746"/>
                    <a:pt x="221431" y="156746"/>
                    <a:pt x="216299" y="157679"/>
                  </a:cubicBezTo>
                  <a:cubicBezTo>
                    <a:pt x="213500" y="158146"/>
                    <a:pt x="209768" y="159545"/>
                    <a:pt x="207902" y="161878"/>
                  </a:cubicBezTo>
                  <a:cubicBezTo>
                    <a:pt x="205103" y="165610"/>
                    <a:pt x="201837" y="165610"/>
                    <a:pt x="197639" y="165143"/>
                  </a:cubicBezTo>
                  <a:cubicBezTo>
                    <a:pt x="194373" y="164677"/>
                    <a:pt x="191574" y="166076"/>
                    <a:pt x="188309" y="166543"/>
                  </a:cubicBezTo>
                  <a:cubicBezTo>
                    <a:pt x="178979" y="167942"/>
                    <a:pt x="172447" y="174474"/>
                    <a:pt x="163584" y="177273"/>
                  </a:cubicBezTo>
                  <a:cubicBezTo>
                    <a:pt x="160318" y="178206"/>
                    <a:pt x="159385" y="182404"/>
                    <a:pt x="161251" y="185203"/>
                  </a:cubicBezTo>
                  <a:cubicBezTo>
                    <a:pt x="164050" y="189402"/>
                    <a:pt x="167316" y="193600"/>
                    <a:pt x="170115" y="197332"/>
                  </a:cubicBezTo>
                  <a:cubicBezTo>
                    <a:pt x="171048" y="198732"/>
                    <a:pt x="170581" y="199665"/>
                    <a:pt x="167316" y="201064"/>
                  </a:cubicBezTo>
                  <a:cubicBezTo>
                    <a:pt x="166383" y="201531"/>
                    <a:pt x="164517" y="201997"/>
                    <a:pt x="164050" y="202930"/>
                  </a:cubicBezTo>
                  <a:cubicBezTo>
                    <a:pt x="163117" y="209462"/>
                    <a:pt x="159385" y="214593"/>
                    <a:pt x="157519" y="220658"/>
                  </a:cubicBezTo>
                  <a:cubicBezTo>
                    <a:pt x="157053" y="222990"/>
                    <a:pt x="157519" y="226256"/>
                    <a:pt x="158452" y="228122"/>
                  </a:cubicBezTo>
                  <a:cubicBezTo>
                    <a:pt x="162651" y="234653"/>
                    <a:pt x="168249" y="240251"/>
                    <a:pt x="177113" y="238385"/>
                  </a:cubicBezTo>
                  <a:cubicBezTo>
                    <a:pt x="184577" y="236986"/>
                    <a:pt x="191108" y="237919"/>
                    <a:pt x="197172" y="242584"/>
                  </a:cubicBezTo>
                  <a:cubicBezTo>
                    <a:pt x="200438" y="245383"/>
                    <a:pt x="203703" y="245849"/>
                    <a:pt x="207902" y="243517"/>
                  </a:cubicBezTo>
                  <a:cubicBezTo>
                    <a:pt x="214433" y="240251"/>
                    <a:pt x="220964" y="237919"/>
                    <a:pt x="227495" y="235119"/>
                  </a:cubicBezTo>
                  <a:cubicBezTo>
                    <a:pt x="228895" y="234653"/>
                    <a:pt x="231227" y="235119"/>
                    <a:pt x="233093" y="235586"/>
                  </a:cubicBezTo>
                  <a:cubicBezTo>
                    <a:pt x="233560" y="235586"/>
                    <a:pt x="234026" y="236519"/>
                    <a:pt x="234026" y="236986"/>
                  </a:cubicBezTo>
                  <a:cubicBezTo>
                    <a:pt x="234026" y="237452"/>
                    <a:pt x="234026" y="238385"/>
                    <a:pt x="234026" y="238852"/>
                  </a:cubicBezTo>
                  <a:cubicBezTo>
                    <a:pt x="233093" y="239785"/>
                    <a:pt x="232160" y="240251"/>
                    <a:pt x="230761" y="240718"/>
                  </a:cubicBezTo>
                  <a:cubicBezTo>
                    <a:pt x="227495" y="241651"/>
                    <a:pt x="224696" y="242584"/>
                    <a:pt x="225629" y="247249"/>
                  </a:cubicBezTo>
                  <a:cubicBezTo>
                    <a:pt x="226096" y="249115"/>
                    <a:pt x="226096" y="251447"/>
                    <a:pt x="225163" y="252847"/>
                  </a:cubicBezTo>
                  <a:cubicBezTo>
                    <a:pt x="222364" y="257978"/>
                    <a:pt x="220031" y="263110"/>
                    <a:pt x="219098" y="269174"/>
                  </a:cubicBezTo>
                  <a:cubicBezTo>
                    <a:pt x="218165" y="275239"/>
                    <a:pt x="208369" y="282237"/>
                    <a:pt x="201837" y="282237"/>
                  </a:cubicBezTo>
                  <a:cubicBezTo>
                    <a:pt x="200438" y="282237"/>
                    <a:pt x="199038" y="281770"/>
                    <a:pt x="198105" y="281304"/>
                  </a:cubicBezTo>
                  <a:cubicBezTo>
                    <a:pt x="195773" y="279904"/>
                    <a:pt x="193907" y="278505"/>
                    <a:pt x="192041" y="276639"/>
                  </a:cubicBezTo>
                  <a:cubicBezTo>
                    <a:pt x="190641" y="275239"/>
                    <a:pt x="189708" y="272907"/>
                    <a:pt x="188309" y="272907"/>
                  </a:cubicBezTo>
                  <a:cubicBezTo>
                    <a:pt x="186443" y="272907"/>
                    <a:pt x="186443" y="275706"/>
                    <a:pt x="185976" y="277105"/>
                  </a:cubicBezTo>
                  <a:cubicBezTo>
                    <a:pt x="183177" y="284569"/>
                    <a:pt x="177579" y="287835"/>
                    <a:pt x="170115" y="289234"/>
                  </a:cubicBezTo>
                  <a:cubicBezTo>
                    <a:pt x="169182" y="289234"/>
                    <a:pt x="167782" y="288768"/>
                    <a:pt x="166849" y="287835"/>
                  </a:cubicBezTo>
                  <a:cubicBezTo>
                    <a:pt x="165916" y="286902"/>
                    <a:pt x="165450" y="285969"/>
                    <a:pt x="164517" y="284569"/>
                  </a:cubicBezTo>
                  <a:cubicBezTo>
                    <a:pt x="161251" y="279904"/>
                    <a:pt x="157519" y="278505"/>
                    <a:pt x="153321" y="280837"/>
                  </a:cubicBezTo>
                  <a:cubicBezTo>
                    <a:pt x="146323" y="285036"/>
                    <a:pt x="138392" y="289234"/>
                    <a:pt x="136060" y="298098"/>
                  </a:cubicBezTo>
                  <a:cubicBezTo>
                    <a:pt x="135593" y="299031"/>
                    <a:pt x="134660" y="300430"/>
                    <a:pt x="133727" y="300897"/>
                  </a:cubicBezTo>
                  <a:cubicBezTo>
                    <a:pt x="122531" y="306962"/>
                    <a:pt x="114601" y="317691"/>
                    <a:pt x="104337" y="325155"/>
                  </a:cubicBezTo>
                  <a:cubicBezTo>
                    <a:pt x="97340" y="330287"/>
                    <a:pt x="95007" y="337284"/>
                    <a:pt x="97340" y="345215"/>
                  </a:cubicBezTo>
                  <a:cubicBezTo>
                    <a:pt x="98273" y="348481"/>
                    <a:pt x="98739" y="351280"/>
                    <a:pt x="99672" y="354545"/>
                  </a:cubicBezTo>
                  <a:cubicBezTo>
                    <a:pt x="100605" y="357811"/>
                    <a:pt x="100139" y="361076"/>
                    <a:pt x="97806" y="363409"/>
                  </a:cubicBezTo>
                  <a:cubicBezTo>
                    <a:pt x="91742" y="369007"/>
                    <a:pt x="91742" y="375538"/>
                    <a:pt x="93608" y="383002"/>
                  </a:cubicBezTo>
                  <a:cubicBezTo>
                    <a:pt x="95007" y="387201"/>
                    <a:pt x="95474" y="391866"/>
                    <a:pt x="96873" y="396064"/>
                  </a:cubicBezTo>
                  <a:cubicBezTo>
                    <a:pt x="97806" y="398863"/>
                    <a:pt x="99672" y="400263"/>
                    <a:pt x="102005" y="401196"/>
                  </a:cubicBezTo>
                  <a:cubicBezTo>
                    <a:pt x="104337" y="402129"/>
                    <a:pt x="107137" y="402595"/>
                    <a:pt x="109469" y="402129"/>
                  </a:cubicBezTo>
                  <a:cubicBezTo>
                    <a:pt x="114134" y="401196"/>
                    <a:pt x="119266" y="399796"/>
                    <a:pt x="124397" y="400263"/>
                  </a:cubicBezTo>
                  <a:cubicBezTo>
                    <a:pt x="124397" y="400263"/>
                    <a:pt x="124397" y="399796"/>
                    <a:pt x="124397" y="399796"/>
                  </a:cubicBezTo>
                  <a:cubicBezTo>
                    <a:pt x="124397" y="399330"/>
                    <a:pt x="124864" y="398863"/>
                    <a:pt x="124864" y="398397"/>
                  </a:cubicBezTo>
                  <a:cubicBezTo>
                    <a:pt x="124864" y="396997"/>
                    <a:pt x="124864" y="395598"/>
                    <a:pt x="124864" y="394665"/>
                  </a:cubicBezTo>
                  <a:cubicBezTo>
                    <a:pt x="124864" y="394198"/>
                    <a:pt x="124864" y="393265"/>
                    <a:pt x="125330" y="392799"/>
                  </a:cubicBezTo>
                  <a:cubicBezTo>
                    <a:pt x="126730" y="391866"/>
                    <a:pt x="127196" y="392799"/>
                    <a:pt x="126263" y="394665"/>
                  </a:cubicBezTo>
                  <a:cubicBezTo>
                    <a:pt x="125797" y="396064"/>
                    <a:pt x="125330" y="397464"/>
                    <a:pt x="124397" y="398863"/>
                  </a:cubicBezTo>
                  <a:cubicBezTo>
                    <a:pt x="124397" y="399330"/>
                    <a:pt x="124397" y="399796"/>
                    <a:pt x="124397" y="400729"/>
                  </a:cubicBezTo>
                  <a:cubicBezTo>
                    <a:pt x="124397" y="400729"/>
                    <a:pt x="123931" y="400729"/>
                    <a:pt x="123931" y="400729"/>
                  </a:cubicBezTo>
                  <a:cubicBezTo>
                    <a:pt x="123464" y="403528"/>
                    <a:pt x="122531" y="406794"/>
                    <a:pt x="122531" y="409593"/>
                  </a:cubicBezTo>
                  <a:cubicBezTo>
                    <a:pt x="122531" y="414725"/>
                    <a:pt x="120199" y="417990"/>
                    <a:pt x="116467" y="421256"/>
                  </a:cubicBezTo>
                  <a:cubicBezTo>
                    <a:pt x="113668" y="423588"/>
                    <a:pt x="113668" y="426854"/>
                    <a:pt x="115067" y="430119"/>
                  </a:cubicBezTo>
                  <a:cubicBezTo>
                    <a:pt x="116467" y="432918"/>
                    <a:pt x="115534" y="435251"/>
                    <a:pt x="114601" y="437583"/>
                  </a:cubicBezTo>
                  <a:cubicBezTo>
                    <a:pt x="113668" y="439450"/>
                    <a:pt x="112735" y="440849"/>
                    <a:pt x="111335" y="442249"/>
                  </a:cubicBezTo>
                  <a:cubicBezTo>
                    <a:pt x="109936" y="444581"/>
                    <a:pt x="110402" y="445981"/>
                    <a:pt x="112268" y="446447"/>
                  </a:cubicBezTo>
                  <a:cubicBezTo>
                    <a:pt x="117866" y="448313"/>
                    <a:pt x="123464" y="449713"/>
                    <a:pt x="127196" y="442715"/>
                  </a:cubicBezTo>
                  <a:cubicBezTo>
                    <a:pt x="127663" y="442249"/>
                    <a:pt x="128596" y="441782"/>
                    <a:pt x="129062" y="441782"/>
                  </a:cubicBezTo>
                  <a:cubicBezTo>
                    <a:pt x="133727" y="446447"/>
                    <a:pt x="140725" y="449713"/>
                    <a:pt x="142591" y="457643"/>
                  </a:cubicBezTo>
                  <a:cubicBezTo>
                    <a:pt x="143058" y="459509"/>
                    <a:pt x="145390" y="459976"/>
                    <a:pt x="146790" y="458110"/>
                  </a:cubicBezTo>
                  <a:cubicBezTo>
                    <a:pt x="147256" y="457643"/>
                    <a:pt x="147256" y="457177"/>
                    <a:pt x="147723" y="456710"/>
                  </a:cubicBezTo>
                  <a:cubicBezTo>
                    <a:pt x="150988" y="452978"/>
                    <a:pt x="150988" y="452978"/>
                    <a:pt x="156586" y="455311"/>
                  </a:cubicBezTo>
                  <a:cubicBezTo>
                    <a:pt x="158452" y="455777"/>
                    <a:pt x="160318" y="456244"/>
                    <a:pt x="162184" y="456244"/>
                  </a:cubicBezTo>
                  <a:cubicBezTo>
                    <a:pt x="164050" y="456244"/>
                    <a:pt x="165916" y="455311"/>
                    <a:pt x="167782" y="455311"/>
                  </a:cubicBezTo>
                  <a:cubicBezTo>
                    <a:pt x="168249" y="455311"/>
                    <a:pt x="169182" y="455311"/>
                    <a:pt x="169648" y="455777"/>
                  </a:cubicBezTo>
                  <a:cubicBezTo>
                    <a:pt x="170581" y="456710"/>
                    <a:pt x="170581" y="457643"/>
                    <a:pt x="169182" y="458576"/>
                  </a:cubicBezTo>
                  <a:cubicBezTo>
                    <a:pt x="163584" y="462308"/>
                    <a:pt x="160785" y="467440"/>
                    <a:pt x="157519" y="473505"/>
                  </a:cubicBezTo>
                  <a:cubicBezTo>
                    <a:pt x="150522" y="486567"/>
                    <a:pt x="142125" y="498696"/>
                    <a:pt x="128129" y="505693"/>
                  </a:cubicBezTo>
                  <a:cubicBezTo>
                    <a:pt x="123464" y="508026"/>
                    <a:pt x="119732" y="511292"/>
                    <a:pt x="115067" y="513624"/>
                  </a:cubicBezTo>
                  <a:cubicBezTo>
                    <a:pt x="107603" y="516890"/>
                    <a:pt x="100605" y="521555"/>
                    <a:pt x="93141" y="525287"/>
                  </a:cubicBezTo>
                  <a:cubicBezTo>
                    <a:pt x="88476" y="527619"/>
                    <a:pt x="84744" y="530885"/>
                    <a:pt x="81479" y="535083"/>
                  </a:cubicBezTo>
                  <a:cubicBezTo>
                    <a:pt x="79613" y="537416"/>
                    <a:pt x="77280" y="537882"/>
                    <a:pt x="74948" y="536949"/>
                  </a:cubicBezTo>
                  <a:cubicBezTo>
                    <a:pt x="68883" y="535083"/>
                    <a:pt x="63285" y="536483"/>
                    <a:pt x="58620" y="539748"/>
                  </a:cubicBezTo>
                  <a:cubicBezTo>
                    <a:pt x="54421" y="542547"/>
                    <a:pt x="50223" y="545347"/>
                    <a:pt x="46024" y="548612"/>
                  </a:cubicBezTo>
                  <a:cubicBezTo>
                    <a:pt x="39493" y="554210"/>
                    <a:pt x="32029" y="557942"/>
                    <a:pt x="23632" y="558409"/>
                  </a:cubicBezTo>
                  <a:cubicBezTo>
                    <a:pt x="20366" y="558409"/>
                    <a:pt x="17101" y="559342"/>
                    <a:pt x="13835" y="559342"/>
                  </a:cubicBezTo>
                  <a:cubicBezTo>
                    <a:pt x="7304" y="559808"/>
                    <a:pt x="4038" y="564473"/>
                    <a:pt x="306" y="569138"/>
                  </a:cubicBezTo>
                  <a:cubicBezTo>
                    <a:pt x="-160" y="569605"/>
                    <a:pt x="-160" y="571471"/>
                    <a:pt x="773" y="572404"/>
                  </a:cubicBezTo>
                  <a:cubicBezTo>
                    <a:pt x="1239" y="573337"/>
                    <a:pt x="2639" y="574270"/>
                    <a:pt x="4038" y="574270"/>
                  </a:cubicBezTo>
                  <a:cubicBezTo>
                    <a:pt x="5905" y="574270"/>
                    <a:pt x="7771" y="574270"/>
                    <a:pt x="9637" y="573337"/>
                  </a:cubicBezTo>
                  <a:cubicBezTo>
                    <a:pt x="13369" y="571471"/>
                    <a:pt x="17101" y="572870"/>
                    <a:pt x="20833" y="572404"/>
                  </a:cubicBezTo>
                  <a:cubicBezTo>
                    <a:pt x="23165" y="571937"/>
                    <a:pt x="26431" y="571471"/>
                    <a:pt x="27830" y="569605"/>
                  </a:cubicBezTo>
                  <a:cubicBezTo>
                    <a:pt x="32029" y="564940"/>
                    <a:pt x="37160" y="563540"/>
                    <a:pt x="43225" y="563074"/>
                  </a:cubicBezTo>
                  <a:cubicBezTo>
                    <a:pt x="51622" y="562607"/>
                    <a:pt x="57687" y="558875"/>
                    <a:pt x="61419" y="551411"/>
                  </a:cubicBezTo>
                  <a:cubicBezTo>
                    <a:pt x="61419" y="551411"/>
                    <a:pt x="61419" y="550945"/>
                    <a:pt x="60952" y="550945"/>
                  </a:cubicBezTo>
                  <a:lnTo>
                    <a:pt x="61885" y="550478"/>
                  </a:lnTo>
                  <a:lnTo>
                    <a:pt x="61419" y="550945"/>
                  </a:lnTo>
                  <a:cubicBezTo>
                    <a:pt x="61419" y="550945"/>
                    <a:pt x="61419" y="550945"/>
                    <a:pt x="61419" y="550945"/>
                  </a:cubicBezTo>
                  <a:cubicBezTo>
                    <a:pt x="62818" y="553277"/>
                    <a:pt x="64684" y="556076"/>
                    <a:pt x="66084" y="558409"/>
                  </a:cubicBezTo>
                  <a:cubicBezTo>
                    <a:pt x="67483" y="560275"/>
                    <a:pt x="67483" y="560275"/>
                    <a:pt x="69349" y="556543"/>
                  </a:cubicBezTo>
                  <a:cubicBezTo>
                    <a:pt x="69816" y="555610"/>
                    <a:pt x="70282" y="553744"/>
                    <a:pt x="71215" y="553277"/>
                  </a:cubicBezTo>
                  <a:cubicBezTo>
                    <a:pt x="76814" y="552344"/>
                    <a:pt x="81945" y="549545"/>
                    <a:pt x="88010" y="550012"/>
                  </a:cubicBezTo>
                  <a:cubicBezTo>
                    <a:pt x="90342" y="550478"/>
                    <a:pt x="92675" y="551411"/>
                    <a:pt x="95007" y="549545"/>
                  </a:cubicBezTo>
                  <a:cubicBezTo>
                    <a:pt x="97806" y="546746"/>
                    <a:pt x="101538" y="545813"/>
                    <a:pt x="105270" y="544414"/>
                  </a:cubicBezTo>
                  <a:cubicBezTo>
                    <a:pt x="110869" y="541614"/>
                    <a:pt x="117866" y="540681"/>
                    <a:pt x="120199" y="533684"/>
                  </a:cubicBezTo>
                  <a:cubicBezTo>
                    <a:pt x="124397" y="530885"/>
                    <a:pt x="128596" y="528086"/>
                    <a:pt x="133261" y="526220"/>
                  </a:cubicBezTo>
                  <a:cubicBezTo>
                    <a:pt x="134660" y="525753"/>
                    <a:pt x="136993" y="526220"/>
                    <a:pt x="138859" y="526686"/>
                  </a:cubicBezTo>
                  <a:cubicBezTo>
                    <a:pt x="139792" y="525287"/>
                    <a:pt x="140725" y="522954"/>
                    <a:pt x="141658" y="522488"/>
                  </a:cubicBezTo>
                  <a:cubicBezTo>
                    <a:pt x="146323" y="521555"/>
                    <a:pt x="149589" y="518756"/>
                    <a:pt x="153787" y="516890"/>
                  </a:cubicBezTo>
                  <a:cubicBezTo>
                    <a:pt x="158452" y="515024"/>
                    <a:pt x="161251" y="512691"/>
                    <a:pt x="163117" y="508026"/>
                  </a:cubicBezTo>
                  <a:cubicBezTo>
                    <a:pt x="163584" y="506626"/>
                    <a:pt x="165450" y="504760"/>
                    <a:pt x="166849" y="503827"/>
                  </a:cubicBezTo>
                  <a:cubicBezTo>
                    <a:pt x="175713" y="498229"/>
                    <a:pt x="184110" y="492631"/>
                    <a:pt x="194373" y="490299"/>
                  </a:cubicBezTo>
                  <a:cubicBezTo>
                    <a:pt x="201837" y="488433"/>
                    <a:pt x="206969" y="485167"/>
                    <a:pt x="211168" y="479103"/>
                  </a:cubicBezTo>
                  <a:cubicBezTo>
                    <a:pt x="213034" y="476770"/>
                    <a:pt x="216299" y="475371"/>
                    <a:pt x="218632" y="473505"/>
                  </a:cubicBezTo>
                  <a:cubicBezTo>
                    <a:pt x="220964" y="472105"/>
                    <a:pt x="223297" y="471172"/>
                    <a:pt x="225163" y="469772"/>
                  </a:cubicBezTo>
                  <a:cubicBezTo>
                    <a:pt x="228895" y="467440"/>
                    <a:pt x="229828" y="463708"/>
                    <a:pt x="227962" y="459976"/>
                  </a:cubicBezTo>
                  <a:cubicBezTo>
                    <a:pt x="227029" y="458110"/>
                    <a:pt x="226096" y="456710"/>
                    <a:pt x="225163" y="454844"/>
                  </a:cubicBezTo>
                  <a:cubicBezTo>
                    <a:pt x="223763" y="452045"/>
                    <a:pt x="224230" y="450179"/>
                    <a:pt x="226096" y="447847"/>
                  </a:cubicBezTo>
                  <a:cubicBezTo>
                    <a:pt x="229828" y="443648"/>
                    <a:pt x="234493" y="441782"/>
                    <a:pt x="240091" y="443182"/>
                  </a:cubicBezTo>
                  <a:cubicBezTo>
                    <a:pt x="243357" y="444115"/>
                    <a:pt x="246156" y="443182"/>
                    <a:pt x="248955" y="440849"/>
                  </a:cubicBezTo>
                  <a:cubicBezTo>
                    <a:pt x="252687" y="437583"/>
                    <a:pt x="257352" y="435251"/>
                    <a:pt x="258285" y="429186"/>
                  </a:cubicBezTo>
                  <a:cubicBezTo>
                    <a:pt x="259218" y="425921"/>
                    <a:pt x="262017" y="424055"/>
                    <a:pt x="265749" y="424055"/>
                  </a:cubicBezTo>
                  <a:cubicBezTo>
                    <a:pt x="268548" y="423588"/>
                    <a:pt x="270880" y="423122"/>
                    <a:pt x="272280" y="420789"/>
                  </a:cubicBezTo>
                  <a:cubicBezTo>
                    <a:pt x="278811" y="409127"/>
                    <a:pt x="290474" y="405394"/>
                    <a:pt x="301203" y="400263"/>
                  </a:cubicBezTo>
                  <a:cubicBezTo>
                    <a:pt x="304935" y="398397"/>
                    <a:pt x="309134" y="401662"/>
                    <a:pt x="309134" y="405861"/>
                  </a:cubicBezTo>
                  <a:cubicBezTo>
                    <a:pt x="309134" y="407727"/>
                    <a:pt x="309134" y="409593"/>
                    <a:pt x="309134" y="411459"/>
                  </a:cubicBezTo>
                  <a:cubicBezTo>
                    <a:pt x="309134" y="412392"/>
                    <a:pt x="306801" y="413325"/>
                    <a:pt x="306335" y="413325"/>
                  </a:cubicBezTo>
                  <a:cubicBezTo>
                    <a:pt x="298871" y="409127"/>
                    <a:pt x="291407" y="410060"/>
                    <a:pt x="284876" y="414725"/>
                  </a:cubicBezTo>
                  <a:cubicBezTo>
                    <a:pt x="283476" y="415658"/>
                    <a:pt x="281610" y="417057"/>
                    <a:pt x="281144" y="418457"/>
                  </a:cubicBezTo>
                  <a:cubicBezTo>
                    <a:pt x="277412" y="427787"/>
                    <a:pt x="270414" y="434318"/>
                    <a:pt x="264349" y="441316"/>
                  </a:cubicBezTo>
                  <a:cubicBezTo>
                    <a:pt x="262017" y="444115"/>
                    <a:pt x="261550" y="446914"/>
                    <a:pt x="264349" y="449713"/>
                  </a:cubicBezTo>
                  <a:cubicBezTo>
                    <a:pt x="265749" y="451112"/>
                    <a:pt x="265749" y="451579"/>
                    <a:pt x="264349" y="452512"/>
                  </a:cubicBezTo>
                  <a:cubicBezTo>
                    <a:pt x="261084" y="454378"/>
                    <a:pt x="257352" y="455777"/>
                    <a:pt x="254086" y="457643"/>
                  </a:cubicBezTo>
                  <a:cubicBezTo>
                    <a:pt x="252687" y="458576"/>
                    <a:pt x="251754" y="461375"/>
                    <a:pt x="253153" y="462775"/>
                  </a:cubicBezTo>
                  <a:cubicBezTo>
                    <a:pt x="254086" y="464174"/>
                    <a:pt x="255952" y="466040"/>
                    <a:pt x="257352" y="466040"/>
                  </a:cubicBezTo>
                  <a:cubicBezTo>
                    <a:pt x="260617" y="466040"/>
                    <a:pt x="263883" y="465574"/>
                    <a:pt x="266682" y="463708"/>
                  </a:cubicBezTo>
                  <a:cubicBezTo>
                    <a:pt x="272280" y="460442"/>
                    <a:pt x="278345" y="458110"/>
                    <a:pt x="284409" y="456710"/>
                  </a:cubicBezTo>
                  <a:cubicBezTo>
                    <a:pt x="286742" y="455777"/>
                    <a:pt x="289541" y="455311"/>
                    <a:pt x="291407" y="453911"/>
                  </a:cubicBezTo>
                  <a:cubicBezTo>
                    <a:pt x="297005" y="451112"/>
                    <a:pt x="302603" y="447847"/>
                    <a:pt x="309601" y="449246"/>
                  </a:cubicBezTo>
                  <a:cubicBezTo>
                    <a:pt x="311000" y="449713"/>
                    <a:pt x="313333" y="447847"/>
                    <a:pt x="314732" y="447380"/>
                  </a:cubicBezTo>
                  <a:cubicBezTo>
                    <a:pt x="317531" y="445981"/>
                    <a:pt x="319864" y="443648"/>
                    <a:pt x="321730" y="440849"/>
                  </a:cubicBezTo>
                  <a:cubicBezTo>
                    <a:pt x="323596" y="438517"/>
                    <a:pt x="325928" y="438983"/>
                    <a:pt x="327794" y="440849"/>
                  </a:cubicBezTo>
                  <a:cubicBezTo>
                    <a:pt x="329194" y="440849"/>
                    <a:pt x="330127" y="440849"/>
                    <a:pt x="331526" y="440849"/>
                  </a:cubicBezTo>
                  <a:cubicBezTo>
                    <a:pt x="332459" y="438050"/>
                    <a:pt x="333392" y="435717"/>
                    <a:pt x="330127" y="433385"/>
                  </a:cubicBezTo>
                  <a:cubicBezTo>
                    <a:pt x="328261" y="431985"/>
                    <a:pt x="326861" y="429653"/>
                    <a:pt x="325928" y="427320"/>
                  </a:cubicBezTo>
                  <a:cubicBezTo>
                    <a:pt x="324529" y="423588"/>
                    <a:pt x="325462" y="419856"/>
                    <a:pt x="328727" y="417524"/>
                  </a:cubicBezTo>
                  <a:cubicBezTo>
                    <a:pt x="330593" y="416124"/>
                    <a:pt x="332459" y="415658"/>
                    <a:pt x="333392" y="417990"/>
                  </a:cubicBezTo>
                  <a:cubicBezTo>
                    <a:pt x="334792" y="421722"/>
                    <a:pt x="336658" y="424521"/>
                    <a:pt x="341323" y="423588"/>
                  </a:cubicBezTo>
                  <a:cubicBezTo>
                    <a:pt x="344122" y="423122"/>
                    <a:pt x="347388" y="423122"/>
                    <a:pt x="350187" y="423122"/>
                  </a:cubicBezTo>
                  <a:cubicBezTo>
                    <a:pt x="350187" y="423122"/>
                    <a:pt x="350187" y="423122"/>
                    <a:pt x="350187" y="422655"/>
                  </a:cubicBezTo>
                  <a:lnTo>
                    <a:pt x="351120" y="422189"/>
                  </a:lnTo>
                  <a:lnTo>
                    <a:pt x="350653" y="423122"/>
                  </a:lnTo>
                  <a:cubicBezTo>
                    <a:pt x="350653" y="423122"/>
                    <a:pt x="350653" y="423122"/>
                    <a:pt x="350187" y="423122"/>
                  </a:cubicBezTo>
                  <a:cubicBezTo>
                    <a:pt x="350187" y="424988"/>
                    <a:pt x="350187" y="426854"/>
                    <a:pt x="350187" y="428720"/>
                  </a:cubicBezTo>
                  <a:cubicBezTo>
                    <a:pt x="351586" y="435717"/>
                    <a:pt x="354385" y="442249"/>
                    <a:pt x="362316" y="444581"/>
                  </a:cubicBezTo>
                  <a:cubicBezTo>
                    <a:pt x="366981" y="445981"/>
                    <a:pt x="369313" y="449713"/>
                    <a:pt x="371646" y="453911"/>
                  </a:cubicBezTo>
                  <a:cubicBezTo>
                    <a:pt x="372579" y="455777"/>
                    <a:pt x="372579" y="457643"/>
                    <a:pt x="373512" y="459043"/>
                  </a:cubicBezTo>
                  <a:cubicBezTo>
                    <a:pt x="374912" y="461375"/>
                    <a:pt x="376778" y="463241"/>
                    <a:pt x="379577" y="463241"/>
                  </a:cubicBezTo>
                  <a:cubicBezTo>
                    <a:pt x="381909" y="463708"/>
                    <a:pt x="384708" y="464174"/>
                    <a:pt x="387041" y="464174"/>
                  </a:cubicBezTo>
                  <a:cubicBezTo>
                    <a:pt x="393105" y="464174"/>
                    <a:pt x="398237" y="466040"/>
                    <a:pt x="402902" y="470239"/>
                  </a:cubicBezTo>
                  <a:cubicBezTo>
                    <a:pt x="404301" y="471638"/>
                    <a:pt x="406167" y="472105"/>
                    <a:pt x="407567" y="473038"/>
                  </a:cubicBezTo>
                  <a:cubicBezTo>
                    <a:pt x="407567" y="473038"/>
                    <a:pt x="407567" y="473038"/>
                    <a:pt x="407567" y="472571"/>
                  </a:cubicBezTo>
                  <a:lnTo>
                    <a:pt x="408500" y="472105"/>
                  </a:lnTo>
                  <a:lnTo>
                    <a:pt x="408033" y="473038"/>
                  </a:lnTo>
                  <a:cubicBezTo>
                    <a:pt x="408033" y="473038"/>
                    <a:pt x="408033" y="473038"/>
                    <a:pt x="408033" y="473038"/>
                  </a:cubicBezTo>
                  <a:cubicBezTo>
                    <a:pt x="408966" y="474438"/>
                    <a:pt x="409900" y="475837"/>
                    <a:pt x="411299" y="477237"/>
                  </a:cubicBezTo>
                  <a:cubicBezTo>
                    <a:pt x="415498" y="481435"/>
                    <a:pt x="420163" y="484701"/>
                    <a:pt x="426694" y="482835"/>
                  </a:cubicBezTo>
                  <a:cubicBezTo>
                    <a:pt x="427160" y="482835"/>
                    <a:pt x="428093" y="482835"/>
                    <a:pt x="428560" y="483301"/>
                  </a:cubicBezTo>
                  <a:cubicBezTo>
                    <a:pt x="429959" y="483768"/>
                    <a:pt x="430892" y="485167"/>
                    <a:pt x="429959" y="486100"/>
                  </a:cubicBezTo>
                  <a:cubicBezTo>
                    <a:pt x="425761" y="490299"/>
                    <a:pt x="426227" y="493564"/>
                    <a:pt x="429959" y="497763"/>
                  </a:cubicBezTo>
                  <a:cubicBezTo>
                    <a:pt x="431825" y="499629"/>
                    <a:pt x="432758" y="501961"/>
                    <a:pt x="435091" y="503361"/>
                  </a:cubicBezTo>
                  <a:cubicBezTo>
                    <a:pt x="437890" y="505227"/>
                    <a:pt x="440222" y="506160"/>
                    <a:pt x="440222" y="510359"/>
                  </a:cubicBezTo>
                  <a:cubicBezTo>
                    <a:pt x="440222" y="512691"/>
                    <a:pt x="440689" y="515490"/>
                    <a:pt x="441155" y="517823"/>
                  </a:cubicBezTo>
                  <a:cubicBezTo>
                    <a:pt x="442088" y="523887"/>
                    <a:pt x="444888" y="529019"/>
                    <a:pt x="448620" y="533217"/>
                  </a:cubicBezTo>
                  <a:cubicBezTo>
                    <a:pt x="450952" y="535550"/>
                    <a:pt x="453751" y="536949"/>
                    <a:pt x="457017" y="536483"/>
                  </a:cubicBezTo>
                  <a:cubicBezTo>
                    <a:pt x="459816" y="536016"/>
                    <a:pt x="461682" y="533684"/>
                    <a:pt x="461215" y="531351"/>
                  </a:cubicBezTo>
                  <a:cubicBezTo>
                    <a:pt x="460749" y="529485"/>
                    <a:pt x="460282" y="527619"/>
                    <a:pt x="459816" y="525753"/>
                  </a:cubicBezTo>
                  <a:cubicBezTo>
                    <a:pt x="459816" y="525287"/>
                    <a:pt x="459816" y="524354"/>
                    <a:pt x="459816" y="523887"/>
                  </a:cubicBezTo>
                  <a:cubicBezTo>
                    <a:pt x="460749" y="522488"/>
                    <a:pt x="461682" y="522954"/>
                    <a:pt x="462148" y="524820"/>
                  </a:cubicBezTo>
                  <a:cubicBezTo>
                    <a:pt x="463081" y="527153"/>
                    <a:pt x="464481" y="529485"/>
                    <a:pt x="464947" y="531818"/>
                  </a:cubicBezTo>
                  <a:cubicBezTo>
                    <a:pt x="464947" y="536016"/>
                    <a:pt x="467746" y="538815"/>
                    <a:pt x="470079" y="541614"/>
                  </a:cubicBezTo>
                  <a:cubicBezTo>
                    <a:pt x="470545" y="542081"/>
                    <a:pt x="470545" y="543014"/>
                    <a:pt x="470545" y="543481"/>
                  </a:cubicBezTo>
                  <a:cubicBezTo>
                    <a:pt x="469612" y="544880"/>
                    <a:pt x="468679" y="544880"/>
                    <a:pt x="467280" y="543947"/>
                  </a:cubicBezTo>
                  <a:cubicBezTo>
                    <a:pt x="466347" y="543481"/>
                    <a:pt x="464947" y="542547"/>
                    <a:pt x="464014" y="542081"/>
                  </a:cubicBezTo>
                  <a:cubicBezTo>
                    <a:pt x="459816" y="541148"/>
                    <a:pt x="456084" y="543014"/>
                    <a:pt x="454218" y="546280"/>
                  </a:cubicBezTo>
                  <a:cubicBezTo>
                    <a:pt x="452818" y="550012"/>
                    <a:pt x="451419" y="553277"/>
                    <a:pt x="451885" y="557476"/>
                  </a:cubicBezTo>
                  <a:cubicBezTo>
                    <a:pt x="452818" y="561208"/>
                    <a:pt x="453285" y="564940"/>
                    <a:pt x="453751" y="568672"/>
                  </a:cubicBezTo>
                  <a:lnTo>
                    <a:pt x="453285" y="568205"/>
                  </a:lnTo>
                  <a:cubicBezTo>
                    <a:pt x="453285" y="568672"/>
                    <a:pt x="453285" y="569138"/>
                    <a:pt x="453285" y="569138"/>
                  </a:cubicBezTo>
                  <a:cubicBezTo>
                    <a:pt x="453285" y="569138"/>
                    <a:pt x="453751" y="568672"/>
                    <a:pt x="453751" y="568672"/>
                  </a:cubicBezTo>
                  <a:cubicBezTo>
                    <a:pt x="456084" y="571471"/>
                    <a:pt x="457483" y="574737"/>
                    <a:pt x="456084" y="578935"/>
                  </a:cubicBezTo>
                  <a:cubicBezTo>
                    <a:pt x="453751" y="585000"/>
                    <a:pt x="453285" y="591531"/>
                    <a:pt x="454218" y="597595"/>
                  </a:cubicBezTo>
                  <a:cubicBezTo>
                    <a:pt x="454218" y="598062"/>
                    <a:pt x="455151" y="598995"/>
                    <a:pt x="455151" y="598995"/>
                  </a:cubicBezTo>
                  <a:cubicBezTo>
                    <a:pt x="456084" y="598995"/>
                    <a:pt x="457950" y="598528"/>
                    <a:pt x="458416" y="598062"/>
                  </a:cubicBezTo>
                  <a:cubicBezTo>
                    <a:pt x="460749" y="593863"/>
                    <a:pt x="462615" y="589665"/>
                    <a:pt x="464947" y="585466"/>
                  </a:cubicBezTo>
                  <a:cubicBezTo>
                    <a:pt x="464947" y="585000"/>
                    <a:pt x="464947" y="584067"/>
                    <a:pt x="464947" y="583600"/>
                  </a:cubicBezTo>
                  <a:cubicBezTo>
                    <a:pt x="465414" y="583600"/>
                    <a:pt x="465414" y="583600"/>
                    <a:pt x="465880" y="583600"/>
                  </a:cubicBezTo>
                  <a:cubicBezTo>
                    <a:pt x="467746" y="581268"/>
                    <a:pt x="470079" y="580335"/>
                    <a:pt x="473344" y="580801"/>
                  </a:cubicBezTo>
                  <a:cubicBezTo>
                    <a:pt x="473344" y="580801"/>
                    <a:pt x="473811" y="580335"/>
                    <a:pt x="473811" y="580335"/>
                  </a:cubicBezTo>
                  <a:cubicBezTo>
                    <a:pt x="473811" y="580335"/>
                    <a:pt x="474277" y="580335"/>
                    <a:pt x="474277" y="580335"/>
                  </a:cubicBezTo>
                  <a:cubicBezTo>
                    <a:pt x="474277" y="579868"/>
                    <a:pt x="474277" y="579402"/>
                    <a:pt x="474744" y="578935"/>
                  </a:cubicBezTo>
                  <a:cubicBezTo>
                    <a:pt x="479876" y="571937"/>
                    <a:pt x="485007" y="564940"/>
                    <a:pt x="488273" y="556543"/>
                  </a:cubicBezTo>
                  <a:cubicBezTo>
                    <a:pt x="488273" y="556076"/>
                    <a:pt x="490139" y="556076"/>
                    <a:pt x="491072" y="556076"/>
                  </a:cubicBezTo>
                  <a:cubicBezTo>
                    <a:pt x="491538" y="556076"/>
                    <a:pt x="492005" y="557009"/>
                    <a:pt x="492005" y="557476"/>
                  </a:cubicBezTo>
                  <a:cubicBezTo>
                    <a:pt x="492005" y="559342"/>
                    <a:pt x="492005" y="561208"/>
                    <a:pt x="491538" y="563074"/>
                  </a:cubicBezTo>
                  <a:cubicBezTo>
                    <a:pt x="490139" y="567272"/>
                    <a:pt x="488739" y="571471"/>
                    <a:pt x="486873" y="575203"/>
                  </a:cubicBezTo>
                  <a:cubicBezTo>
                    <a:pt x="485474" y="578469"/>
                    <a:pt x="487340" y="580801"/>
                    <a:pt x="488739" y="583134"/>
                  </a:cubicBezTo>
                  <a:cubicBezTo>
                    <a:pt x="489206" y="583134"/>
                    <a:pt x="489206" y="583134"/>
                    <a:pt x="489672" y="583134"/>
                  </a:cubicBezTo>
                  <a:cubicBezTo>
                    <a:pt x="489672" y="583600"/>
                    <a:pt x="489672" y="584067"/>
                    <a:pt x="489672" y="584533"/>
                  </a:cubicBezTo>
                  <a:cubicBezTo>
                    <a:pt x="491072" y="586399"/>
                    <a:pt x="492005" y="588732"/>
                    <a:pt x="492471" y="591064"/>
                  </a:cubicBezTo>
                  <a:cubicBezTo>
                    <a:pt x="492471" y="591064"/>
                    <a:pt x="492938" y="591531"/>
                    <a:pt x="492938" y="591531"/>
                  </a:cubicBezTo>
                  <a:lnTo>
                    <a:pt x="493404" y="592464"/>
                  </a:lnTo>
                  <a:lnTo>
                    <a:pt x="492471" y="591997"/>
                  </a:lnTo>
                  <a:cubicBezTo>
                    <a:pt x="492471" y="591531"/>
                    <a:pt x="492471" y="591531"/>
                    <a:pt x="492471" y="591064"/>
                  </a:cubicBezTo>
                  <a:cubicBezTo>
                    <a:pt x="490139" y="589665"/>
                    <a:pt x="489672" y="586866"/>
                    <a:pt x="489672" y="584533"/>
                  </a:cubicBezTo>
                  <a:cubicBezTo>
                    <a:pt x="489672" y="584067"/>
                    <a:pt x="489206" y="584067"/>
                    <a:pt x="489206" y="583600"/>
                  </a:cubicBezTo>
                  <a:cubicBezTo>
                    <a:pt x="489206" y="583600"/>
                    <a:pt x="489206" y="583134"/>
                    <a:pt x="488739" y="583134"/>
                  </a:cubicBezTo>
                  <a:cubicBezTo>
                    <a:pt x="486407" y="582667"/>
                    <a:pt x="484541" y="582667"/>
                    <a:pt x="482675" y="581734"/>
                  </a:cubicBezTo>
                  <a:cubicBezTo>
                    <a:pt x="479876" y="580335"/>
                    <a:pt x="477076" y="580335"/>
                    <a:pt x="474277" y="580335"/>
                  </a:cubicBezTo>
                  <a:cubicBezTo>
                    <a:pt x="474277" y="580335"/>
                    <a:pt x="474277" y="580801"/>
                    <a:pt x="474277" y="580801"/>
                  </a:cubicBezTo>
                  <a:cubicBezTo>
                    <a:pt x="473811" y="580801"/>
                    <a:pt x="473811" y="580801"/>
                    <a:pt x="473344" y="580801"/>
                  </a:cubicBezTo>
                  <a:cubicBezTo>
                    <a:pt x="471478" y="583600"/>
                    <a:pt x="469146" y="584067"/>
                    <a:pt x="465880" y="583600"/>
                  </a:cubicBezTo>
                  <a:cubicBezTo>
                    <a:pt x="465880" y="583600"/>
                    <a:pt x="465414" y="584067"/>
                    <a:pt x="465414" y="584067"/>
                  </a:cubicBezTo>
                  <a:cubicBezTo>
                    <a:pt x="465414" y="584533"/>
                    <a:pt x="464947" y="585000"/>
                    <a:pt x="464947" y="585466"/>
                  </a:cubicBezTo>
                  <a:cubicBezTo>
                    <a:pt x="464481" y="591064"/>
                    <a:pt x="465414" y="596662"/>
                    <a:pt x="462615" y="601794"/>
                  </a:cubicBezTo>
                  <a:cubicBezTo>
                    <a:pt x="461682" y="603660"/>
                    <a:pt x="463548" y="606459"/>
                    <a:pt x="466347" y="607392"/>
                  </a:cubicBezTo>
                  <a:cubicBezTo>
                    <a:pt x="467280" y="607858"/>
                    <a:pt x="468213" y="607858"/>
                    <a:pt x="469612" y="607858"/>
                  </a:cubicBezTo>
                  <a:cubicBezTo>
                    <a:pt x="469612" y="607858"/>
                    <a:pt x="469612" y="607392"/>
                    <a:pt x="469612" y="607392"/>
                  </a:cubicBezTo>
                  <a:cubicBezTo>
                    <a:pt x="470079" y="606925"/>
                    <a:pt x="470545" y="606459"/>
                    <a:pt x="470545" y="606459"/>
                  </a:cubicBezTo>
                  <a:cubicBezTo>
                    <a:pt x="471012" y="605526"/>
                    <a:pt x="471012" y="604593"/>
                    <a:pt x="471478" y="603660"/>
                  </a:cubicBezTo>
                  <a:cubicBezTo>
                    <a:pt x="471478" y="604126"/>
                    <a:pt x="471945" y="604593"/>
                    <a:pt x="471945" y="605059"/>
                  </a:cubicBezTo>
                  <a:cubicBezTo>
                    <a:pt x="471478" y="605526"/>
                    <a:pt x="471012" y="605992"/>
                    <a:pt x="470545" y="606459"/>
                  </a:cubicBezTo>
                  <a:cubicBezTo>
                    <a:pt x="470545" y="606925"/>
                    <a:pt x="470079" y="607392"/>
                    <a:pt x="470079" y="607858"/>
                  </a:cubicBezTo>
                  <a:cubicBezTo>
                    <a:pt x="470079" y="607858"/>
                    <a:pt x="469612" y="607858"/>
                    <a:pt x="469612" y="607858"/>
                  </a:cubicBezTo>
                  <a:cubicBezTo>
                    <a:pt x="469146" y="609725"/>
                    <a:pt x="468679" y="611591"/>
                    <a:pt x="469146" y="612990"/>
                  </a:cubicBezTo>
                  <a:cubicBezTo>
                    <a:pt x="471012" y="615789"/>
                    <a:pt x="472411" y="618122"/>
                    <a:pt x="471012" y="621854"/>
                  </a:cubicBezTo>
                  <a:cubicBezTo>
                    <a:pt x="470079" y="624186"/>
                    <a:pt x="469612" y="626519"/>
                    <a:pt x="469146" y="629318"/>
                  </a:cubicBezTo>
                  <a:cubicBezTo>
                    <a:pt x="468679" y="631184"/>
                    <a:pt x="468213" y="633516"/>
                    <a:pt x="469146" y="634916"/>
                  </a:cubicBezTo>
                  <a:cubicBezTo>
                    <a:pt x="472411" y="639114"/>
                    <a:pt x="471478" y="644713"/>
                    <a:pt x="473811" y="649378"/>
                  </a:cubicBezTo>
                  <a:cubicBezTo>
                    <a:pt x="474277" y="650311"/>
                    <a:pt x="475677" y="650777"/>
                    <a:pt x="476610" y="650777"/>
                  </a:cubicBezTo>
                  <a:cubicBezTo>
                    <a:pt x="477543" y="650777"/>
                    <a:pt x="479409" y="649844"/>
                    <a:pt x="479409" y="648911"/>
                  </a:cubicBezTo>
                  <a:cubicBezTo>
                    <a:pt x="481742" y="643313"/>
                    <a:pt x="485007" y="637715"/>
                    <a:pt x="485007" y="631184"/>
                  </a:cubicBezTo>
                  <a:cubicBezTo>
                    <a:pt x="485007" y="631184"/>
                    <a:pt x="484541" y="631184"/>
                    <a:pt x="484541" y="631184"/>
                  </a:cubicBezTo>
                  <a:cubicBezTo>
                    <a:pt x="484541" y="630717"/>
                    <a:pt x="484541" y="630717"/>
                    <a:pt x="484541" y="630251"/>
                  </a:cubicBezTo>
                  <a:cubicBezTo>
                    <a:pt x="484074" y="629784"/>
                    <a:pt x="483608" y="629784"/>
                    <a:pt x="483608" y="629318"/>
                  </a:cubicBezTo>
                  <a:cubicBezTo>
                    <a:pt x="484074" y="629318"/>
                    <a:pt x="484541" y="629318"/>
                    <a:pt x="484541" y="629784"/>
                  </a:cubicBezTo>
                  <a:cubicBezTo>
                    <a:pt x="484541" y="629784"/>
                    <a:pt x="484541" y="630251"/>
                    <a:pt x="484541" y="630251"/>
                  </a:cubicBezTo>
                  <a:cubicBezTo>
                    <a:pt x="484541" y="630251"/>
                    <a:pt x="485007" y="630717"/>
                    <a:pt x="485007" y="630717"/>
                  </a:cubicBezTo>
                  <a:cubicBezTo>
                    <a:pt x="485007" y="630717"/>
                    <a:pt x="485007" y="631184"/>
                    <a:pt x="485007" y="631184"/>
                  </a:cubicBezTo>
                  <a:cubicBezTo>
                    <a:pt x="486407" y="631184"/>
                    <a:pt x="487340" y="631184"/>
                    <a:pt x="488739" y="631184"/>
                  </a:cubicBezTo>
                  <a:cubicBezTo>
                    <a:pt x="488739" y="631184"/>
                    <a:pt x="488739" y="630717"/>
                    <a:pt x="488273" y="630717"/>
                  </a:cubicBezTo>
                  <a:cubicBezTo>
                    <a:pt x="488739" y="630251"/>
                    <a:pt x="488739" y="630251"/>
                    <a:pt x="489206" y="629784"/>
                  </a:cubicBezTo>
                  <a:cubicBezTo>
                    <a:pt x="489206" y="630251"/>
                    <a:pt x="489206" y="630717"/>
                    <a:pt x="488739" y="631184"/>
                  </a:cubicBezTo>
                  <a:cubicBezTo>
                    <a:pt x="488739" y="631184"/>
                    <a:pt x="488739" y="631184"/>
                    <a:pt x="488739" y="631184"/>
                  </a:cubicBezTo>
                  <a:cubicBezTo>
                    <a:pt x="490139" y="633516"/>
                    <a:pt x="491538" y="635849"/>
                    <a:pt x="492938" y="637715"/>
                  </a:cubicBezTo>
                  <a:cubicBezTo>
                    <a:pt x="492938" y="637715"/>
                    <a:pt x="493404" y="637248"/>
                    <a:pt x="493404" y="637248"/>
                  </a:cubicBezTo>
                  <a:cubicBezTo>
                    <a:pt x="493404" y="637715"/>
                    <a:pt x="493404" y="638181"/>
                    <a:pt x="493404" y="638648"/>
                  </a:cubicBezTo>
                  <a:cubicBezTo>
                    <a:pt x="493871" y="639581"/>
                    <a:pt x="494337" y="640047"/>
                    <a:pt x="494337" y="640980"/>
                  </a:cubicBezTo>
                  <a:cubicBezTo>
                    <a:pt x="494337" y="642846"/>
                    <a:pt x="493871" y="642846"/>
                    <a:pt x="493404" y="640980"/>
                  </a:cubicBezTo>
                  <a:cubicBezTo>
                    <a:pt x="493404" y="640514"/>
                    <a:pt x="493404" y="639581"/>
                    <a:pt x="493404" y="639114"/>
                  </a:cubicBezTo>
                  <a:cubicBezTo>
                    <a:pt x="493404" y="639114"/>
                    <a:pt x="493404" y="638648"/>
                    <a:pt x="493404" y="638648"/>
                  </a:cubicBezTo>
                  <a:cubicBezTo>
                    <a:pt x="493404" y="638181"/>
                    <a:pt x="492938" y="638181"/>
                    <a:pt x="492938" y="637715"/>
                  </a:cubicBezTo>
                  <a:cubicBezTo>
                    <a:pt x="492938" y="637715"/>
                    <a:pt x="492938" y="637715"/>
                    <a:pt x="492938" y="637715"/>
                  </a:cubicBezTo>
                  <a:cubicBezTo>
                    <a:pt x="490139" y="639581"/>
                    <a:pt x="489672" y="642380"/>
                    <a:pt x="490139" y="645179"/>
                  </a:cubicBezTo>
                  <a:cubicBezTo>
                    <a:pt x="490605" y="647978"/>
                    <a:pt x="492005" y="649844"/>
                    <a:pt x="494337" y="651244"/>
                  </a:cubicBezTo>
                  <a:cubicBezTo>
                    <a:pt x="496203" y="652177"/>
                    <a:pt x="498069" y="652177"/>
                    <a:pt x="499935" y="652643"/>
                  </a:cubicBezTo>
                  <a:cubicBezTo>
                    <a:pt x="502268" y="653110"/>
                    <a:pt x="503201" y="654976"/>
                    <a:pt x="501801" y="656375"/>
                  </a:cubicBezTo>
                  <a:cubicBezTo>
                    <a:pt x="498069" y="660107"/>
                    <a:pt x="495737" y="664306"/>
                    <a:pt x="495737" y="669904"/>
                  </a:cubicBezTo>
                  <a:cubicBezTo>
                    <a:pt x="495737" y="672236"/>
                    <a:pt x="492938" y="672236"/>
                    <a:pt x="491538" y="672703"/>
                  </a:cubicBezTo>
                  <a:cubicBezTo>
                    <a:pt x="489206" y="674102"/>
                    <a:pt x="488739" y="675035"/>
                    <a:pt x="490605" y="676901"/>
                  </a:cubicBezTo>
                  <a:cubicBezTo>
                    <a:pt x="494804" y="681567"/>
                    <a:pt x="494804" y="683899"/>
                    <a:pt x="489206" y="686232"/>
                  </a:cubicBezTo>
                  <a:cubicBezTo>
                    <a:pt x="487806" y="686698"/>
                    <a:pt x="486873" y="687165"/>
                    <a:pt x="486873" y="688564"/>
                  </a:cubicBezTo>
                  <a:cubicBezTo>
                    <a:pt x="487806" y="693229"/>
                    <a:pt x="491538" y="696028"/>
                    <a:pt x="494804" y="695095"/>
                  </a:cubicBezTo>
                  <a:cubicBezTo>
                    <a:pt x="499002" y="693696"/>
                    <a:pt x="503201" y="691363"/>
                    <a:pt x="507866" y="691830"/>
                  </a:cubicBezTo>
                  <a:cubicBezTo>
                    <a:pt x="508332" y="691830"/>
                    <a:pt x="509265" y="692296"/>
                    <a:pt x="509265" y="692763"/>
                  </a:cubicBezTo>
                  <a:cubicBezTo>
                    <a:pt x="509265" y="693696"/>
                    <a:pt x="509732" y="695095"/>
                    <a:pt x="508799" y="696028"/>
                  </a:cubicBezTo>
                  <a:cubicBezTo>
                    <a:pt x="506933" y="697894"/>
                    <a:pt x="505067" y="699294"/>
                    <a:pt x="503201" y="701160"/>
                  </a:cubicBezTo>
                  <a:cubicBezTo>
                    <a:pt x="499469" y="704425"/>
                    <a:pt x="498069" y="708624"/>
                    <a:pt x="498536" y="713289"/>
                  </a:cubicBezTo>
                  <a:cubicBezTo>
                    <a:pt x="498536" y="714222"/>
                    <a:pt x="499935" y="715155"/>
                    <a:pt x="500868" y="716088"/>
                  </a:cubicBezTo>
                  <a:cubicBezTo>
                    <a:pt x="500868" y="716088"/>
                    <a:pt x="500402" y="715622"/>
                    <a:pt x="500402" y="715622"/>
                  </a:cubicBezTo>
                  <a:cubicBezTo>
                    <a:pt x="500868" y="715622"/>
                    <a:pt x="500868" y="715622"/>
                    <a:pt x="501335" y="715622"/>
                  </a:cubicBezTo>
                  <a:cubicBezTo>
                    <a:pt x="501335" y="715155"/>
                    <a:pt x="501801" y="715155"/>
                    <a:pt x="501801" y="714689"/>
                  </a:cubicBezTo>
                  <a:cubicBezTo>
                    <a:pt x="502734" y="715155"/>
                    <a:pt x="502268" y="715622"/>
                    <a:pt x="501335" y="715622"/>
                  </a:cubicBezTo>
                  <a:cubicBezTo>
                    <a:pt x="501335" y="715622"/>
                    <a:pt x="500868" y="716088"/>
                    <a:pt x="500868" y="716088"/>
                  </a:cubicBezTo>
                  <a:cubicBezTo>
                    <a:pt x="504134" y="719354"/>
                    <a:pt x="507399" y="722619"/>
                    <a:pt x="510199" y="726351"/>
                  </a:cubicBezTo>
                  <a:cubicBezTo>
                    <a:pt x="512065" y="728217"/>
                    <a:pt x="512531" y="730550"/>
                    <a:pt x="511598" y="732882"/>
                  </a:cubicBezTo>
                  <a:cubicBezTo>
                    <a:pt x="510665" y="734748"/>
                    <a:pt x="509732" y="737081"/>
                    <a:pt x="508799" y="738947"/>
                  </a:cubicBezTo>
                  <a:cubicBezTo>
                    <a:pt x="508799" y="738947"/>
                    <a:pt x="508799" y="738947"/>
                    <a:pt x="508332" y="738947"/>
                  </a:cubicBezTo>
                  <a:cubicBezTo>
                    <a:pt x="508332" y="738947"/>
                    <a:pt x="508332" y="739413"/>
                    <a:pt x="508332" y="739413"/>
                  </a:cubicBezTo>
                  <a:lnTo>
                    <a:pt x="508799" y="738947"/>
                  </a:lnTo>
                  <a:cubicBezTo>
                    <a:pt x="508799" y="740813"/>
                    <a:pt x="507866" y="743145"/>
                    <a:pt x="508332" y="744545"/>
                  </a:cubicBezTo>
                  <a:cubicBezTo>
                    <a:pt x="509265" y="747811"/>
                    <a:pt x="509732" y="750610"/>
                    <a:pt x="507399" y="753409"/>
                  </a:cubicBezTo>
                  <a:cubicBezTo>
                    <a:pt x="506933" y="753875"/>
                    <a:pt x="506933" y="754342"/>
                    <a:pt x="506466" y="755275"/>
                  </a:cubicBezTo>
                  <a:lnTo>
                    <a:pt x="512065" y="766471"/>
                  </a:lnTo>
                  <a:cubicBezTo>
                    <a:pt x="515797" y="767870"/>
                    <a:pt x="519062" y="770203"/>
                    <a:pt x="521395" y="773468"/>
                  </a:cubicBezTo>
                  <a:cubicBezTo>
                    <a:pt x="523727" y="776734"/>
                    <a:pt x="526526" y="778600"/>
                    <a:pt x="530258" y="780000"/>
                  </a:cubicBezTo>
                  <a:cubicBezTo>
                    <a:pt x="533057" y="780933"/>
                    <a:pt x="535856" y="782799"/>
                    <a:pt x="538655" y="784198"/>
                  </a:cubicBezTo>
                  <a:cubicBezTo>
                    <a:pt x="540521" y="785131"/>
                    <a:pt x="541454" y="786997"/>
                    <a:pt x="540988" y="788863"/>
                  </a:cubicBezTo>
                  <a:cubicBezTo>
                    <a:pt x="539588" y="792595"/>
                    <a:pt x="538655" y="796327"/>
                    <a:pt x="540055" y="800059"/>
                  </a:cubicBezTo>
                  <a:cubicBezTo>
                    <a:pt x="540521" y="801459"/>
                    <a:pt x="541921" y="802858"/>
                    <a:pt x="542854" y="804258"/>
                  </a:cubicBezTo>
                  <a:lnTo>
                    <a:pt x="543787" y="804258"/>
                  </a:lnTo>
                  <a:lnTo>
                    <a:pt x="543320" y="804724"/>
                  </a:lnTo>
                  <a:cubicBezTo>
                    <a:pt x="543320" y="804724"/>
                    <a:pt x="542854" y="804258"/>
                    <a:pt x="542854" y="804258"/>
                  </a:cubicBezTo>
                  <a:lnTo>
                    <a:pt x="542854" y="804258"/>
                  </a:lnTo>
                  <a:cubicBezTo>
                    <a:pt x="543320" y="805657"/>
                    <a:pt x="543320" y="807057"/>
                    <a:pt x="543787" y="807990"/>
                  </a:cubicBezTo>
                  <a:cubicBezTo>
                    <a:pt x="545653" y="808456"/>
                    <a:pt x="547053" y="808456"/>
                    <a:pt x="548919" y="808923"/>
                  </a:cubicBezTo>
                  <a:cubicBezTo>
                    <a:pt x="551251" y="809389"/>
                    <a:pt x="553584" y="810322"/>
                    <a:pt x="554517" y="813588"/>
                  </a:cubicBezTo>
                  <a:cubicBezTo>
                    <a:pt x="555916" y="817787"/>
                    <a:pt x="557316" y="821985"/>
                    <a:pt x="559648" y="826184"/>
                  </a:cubicBezTo>
                  <a:cubicBezTo>
                    <a:pt x="561981" y="830382"/>
                    <a:pt x="560115" y="833648"/>
                    <a:pt x="558715" y="836913"/>
                  </a:cubicBezTo>
                  <a:cubicBezTo>
                    <a:pt x="558249" y="837846"/>
                    <a:pt x="557316" y="839246"/>
                    <a:pt x="556383" y="839712"/>
                  </a:cubicBezTo>
                  <a:cubicBezTo>
                    <a:pt x="554983" y="840645"/>
                    <a:pt x="552651" y="842045"/>
                    <a:pt x="551251" y="842045"/>
                  </a:cubicBezTo>
                  <a:cubicBezTo>
                    <a:pt x="545653" y="840179"/>
                    <a:pt x="540055" y="839712"/>
                    <a:pt x="535856" y="835514"/>
                  </a:cubicBezTo>
                  <a:lnTo>
                    <a:pt x="536323" y="835980"/>
                  </a:lnTo>
                  <a:cubicBezTo>
                    <a:pt x="536323" y="835980"/>
                    <a:pt x="535856" y="835514"/>
                    <a:pt x="535856" y="835514"/>
                  </a:cubicBezTo>
                  <a:cubicBezTo>
                    <a:pt x="537722" y="835980"/>
                    <a:pt x="539588" y="835980"/>
                    <a:pt x="541454" y="836447"/>
                  </a:cubicBezTo>
                  <a:cubicBezTo>
                    <a:pt x="545187" y="836447"/>
                    <a:pt x="547053" y="834114"/>
                    <a:pt x="547519" y="830849"/>
                  </a:cubicBezTo>
                  <a:cubicBezTo>
                    <a:pt x="547986" y="823385"/>
                    <a:pt x="546586" y="816387"/>
                    <a:pt x="543787" y="809389"/>
                  </a:cubicBezTo>
                  <a:cubicBezTo>
                    <a:pt x="540988" y="807990"/>
                    <a:pt x="538189" y="806590"/>
                    <a:pt x="537256" y="803325"/>
                  </a:cubicBezTo>
                  <a:cubicBezTo>
                    <a:pt x="536323" y="800059"/>
                    <a:pt x="535390" y="797260"/>
                    <a:pt x="534457" y="793995"/>
                  </a:cubicBezTo>
                  <a:cubicBezTo>
                    <a:pt x="532591" y="786997"/>
                    <a:pt x="528392" y="782799"/>
                    <a:pt x="521861" y="780933"/>
                  </a:cubicBezTo>
                  <a:cubicBezTo>
                    <a:pt x="516730" y="779533"/>
                    <a:pt x="512531" y="776734"/>
                    <a:pt x="508332" y="773468"/>
                  </a:cubicBezTo>
                  <a:cubicBezTo>
                    <a:pt x="506000" y="771602"/>
                    <a:pt x="503667" y="769270"/>
                    <a:pt x="500868" y="767404"/>
                  </a:cubicBezTo>
                  <a:cubicBezTo>
                    <a:pt x="499469" y="766471"/>
                    <a:pt x="497136" y="766471"/>
                    <a:pt x="495270" y="766004"/>
                  </a:cubicBezTo>
                  <a:cubicBezTo>
                    <a:pt x="493871" y="765538"/>
                    <a:pt x="491072" y="767870"/>
                    <a:pt x="491538" y="769270"/>
                  </a:cubicBezTo>
                  <a:cubicBezTo>
                    <a:pt x="492005" y="773002"/>
                    <a:pt x="493404" y="776734"/>
                    <a:pt x="492938" y="780466"/>
                  </a:cubicBezTo>
                  <a:cubicBezTo>
                    <a:pt x="492938" y="782332"/>
                    <a:pt x="493871" y="784198"/>
                    <a:pt x="494804" y="785598"/>
                  </a:cubicBezTo>
                  <a:cubicBezTo>
                    <a:pt x="497603" y="789330"/>
                    <a:pt x="500868" y="792129"/>
                    <a:pt x="503201" y="795861"/>
                  </a:cubicBezTo>
                  <a:cubicBezTo>
                    <a:pt x="510665" y="807057"/>
                    <a:pt x="520462" y="816387"/>
                    <a:pt x="527926" y="827583"/>
                  </a:cubicBezTo>
                  <a:cubicBezTo>
                    <a:pt x="528859" y="828983"/>
                    <a:pt x="530725" y="830382"/>
                    <a:pt x="532124" y="831315"/>
                  </a:cubicBezTo>
                  <a:lnTo>
                    <a:pt x="531658" y="830849"/>
                  </a:lnTo>
                  <a:cubicBezTo>
                    <a:pt x="531658" y="830849"/>
                    <a:pt x="532124" y="831315"/>
                    <a:pt x="532124" y="831315"/>
                  </a:cubicBezTo>
                  <a:cubicBezTo>
                    <a:pt x="526993" y="833181"/>
                    <a:pt x="523727" y="836913"/>
                    <a:pt x="523727" y="842978"/>
                  </a:cubicBezTo>
                  <a:cubicBezTo>
                    <a:pt x="523727" y="851375"/>
                    <a:pt x="523261" y="859772"/>
                    <a:pt x="523727" y="868169"/>
                  </a:cubicBezTo>
                  <a:cubicBezTo>
                    <a:pt x="524194" y="878899"/>
                    <a:pt x="522328" y="888229"/>
                    <a:pt x="518596" y="898026"/>
                  </a:cubicBezTo>
                  <a:cubicBezTo>
                    <a:pt x="514864" y="908289"/>
                    <a:pt x="509732" y="918086"/>
                    <a:pt x="507399" y="928815"/>
                  </a:cubicBezTo>
                  <a:cubicBezTo>
                    <a:pt x="505067" y="938612"/>
                    <a:pt x="501335" y="948408"/>
                    <a:pt x="495737" y="956806"/>
                  </a:cubicBezTo>
                  <a:cubicBezTo>
                    <a:pt x="490139" y="964736"/>
                    <a:pt x="488739" y="973133"/>
                    <a:pt x="489206" y="982464"/>
                  </a:cubicBezTo>
                  <a:cubicBezTo>
                    <a:pt x="489206" y="984330"/>
                    <a:pt x="489206" y="986196"/>
                    <a:pt x="489672" y="988062"/>
                  </a:cubicBezTo>
                  <a:cubicBezTo>
                    <a:pt x="490139" y="998325"/>
                    <a:pt x="488739" y="1008588"/>
                    <a:pt x="482675" y="1017452"/>
                  </a:cubicBezTo>
                  <a:cubicBezTo>
                    <a:pt x="480809" y="1020251"/>
                    <a:pt x="480342" y="1023516"/>
                    <a:pt x="481742" y="1026782"/>
                  </a:cubicBezTo>
                  <a:cubicBezTo>
                    <a:pt x="485007" y="1033313"/>
                    <a:pt x="485940" y="1039844"/>
                    <a:pt x="484074" y="1047308"/>
                  </a:cubicBezTo>
                  <a:cubicBezTo>
                    <a:pt x="483141" y="1050107"/>
                    <a:pt x="483608" y="1053839"/>
                    <a:pt x="484074" y="1056638"/>
                  </a:cubicBezTo>
                  <a:cubicBezTo>
                    <a:pt x="484074" y="1058504"/>
                    <a:pt x="484541" y="1060370"/>
                    <a:pt x="485007" y="1062236"/>
                  </a:cubicBezTo>
                  <a:cubicBezTo>
                    <a:pt x="487340" y="1067368"/>
                    <a:pt x="489206" y="1072966"/>
                    <a:pt x="492005" y="1078097"/>
                  </a:cubicBezTo>
                  <a:cubicBezTo>
                    <a:pt x="492938" y="1079497"/>
                    <a:pt x="494804" y="1080896"/>
                    <a:pt x="496203" y="1081829"/>
                  </a:cubicBezTo>
                  <a:cubicBezTo>
                    <a:pt x="499935" y="1084162"/>
                    <a:pt x="499935" y="1084162"/>
                    <a:pt x="498536" y="1086961"/>
                  </a:cubicBezTo>
                  <a:cubicBezTo>
                    <a:pt x="498069" y="1088827"/>
                    <a:pt x="496670" y="1090227"/>
                    <a:pt x="496203" y="1092093"/>
                  </a:cubicBezTo>
                  <a:cubicBezTo>
                    <a:pt x="495737" y="1093959"/>
                    <a:pt x="495270" y="1095825"/>
                    <a:pt x="496203" y="1097691"/>
                  </a:cubicBezTo>
                  <a:cubicBezTo>
                    <a:pt x="498069" y="1103289"/>
                    <a:pt x="501335" y="1107954"/>
                    <a:pt x="498536" y="1114018"/>
                  </a:cubicBezTo>
                  <a:cubicBezTo>
                    <a:pt x="498069" y="1115418"/>
                    <a:pt x="499002" y="1117751"/>
                    <a:pt x="499469" y="1119617"/>
                  </a:cubicBezTo>
                  <a:cubicBezTo>
                    <a:pt x="502734" y="1126614"/>
                    <a:pt x="505533" y="1133612"/>
                    <a:pt x="508799" y="1140609"/>
                  </a:cubicBezTo>
                  <a:cubicBezTo>
                    <a:pt x="510665" y="1144341"/>
                    <a:pt x="511598" y="1147607"/>
                    <a:pt x="511132" y="1151806"/>
                  </a:cubicBezTo>
                  <a:cubicBezTo>
                    <a:pt x="510665" y="1156471"/>
                    <a:pt x="512065" y="1158337"/>
                    <a:pt x="515330" y="1159270"/>
                  </a:cubicBezTo>
                  <a:cubicBezTo>
                    <a:pt x="526526" y="1161136"/>
                    <a:pt x="534923" y="1168133"/>
                    <a:pt x="544254" y="1173731"/>
                  </a:cubicBezTo>
                  <a:cubicBezTo>
                    <a:pt x="552184" y="1178396"/>
                    <a:pt x="556383" y="1184928"/>
                    <a:pt x="556849" y="1193791"/>
                  </a:cubicBezTo>
                  <a:cubicBezTo>
                    <a:pt x="557316" y="1200789"/>
                    <a:pt x="559182" y="1207786"/>
                    <a:pt x="561048" y="1214317"/>
                  </a:cubicBezTo>
                  <a:cubicBezTo>
                    <a:pt x="564313" y="1225980"/>
                    <a:pt x="569911" y="1237176"/>
                    <a:pt x="571311" y="1249305"/>
                  </a:cubicBezTo>
                  <a:cubicBezTo>
                    <a:pt x="571777" y="1253038"/>
                    <a:pt x="574110" y="1256303"/>
                    <a:pt x="577375" y="1259102"/>
                  </a:cubicBezTo>
                  <a:cubicBezTo>
                    <a:pt x="583440" y="1264234"/>
                    <a:pt x="587172" y="1270765"/>
                    <a:pt x="590904" y="1277762"/>
                  </a:cubicBezTo>
                  <a:cubicBezTo>
                    <a:pt x="593237" y="1281494"/>
                    <a:pt x="592304" y="1285227"/>
                    <a:pt x="590438" y="1288492"/>
                  </a:cubicBezTo>
                  <a:cubicBezTo>
                    <a:pt x="589038" y="1291291"/>
                    <a:pt x="586706" y="1291758"/>
                    <a:pt x="583907" y="1291291"/>
                  </a:cubicBezTo>
                  <a:cubicBezTo>
                    <a:pt x="583440" y="1291291"/>
                    <a:pt x="582507" y="1291291"/>
                    <a:pt x="582041" y="1291758"/>
                  </a:cubicBezTo>
                  <a:cubicBezTo>
                    <a:pt x="580175" y="1292224"/>
                    <a:pt x="579242" y="1295023"/>
                    <a:pt x="580175" y="1296423"/>
                  </a:cubicBezTo>
                  <a:cubicBezTo>
                    <a:pt x="583440" y="1302487"/>
                    <a:pt x="587639" y="1307152"/>
                    <a:pt x="593703" y="1309951"/>
                  </a:cubicBezTo>
                  <a:cubicBezTo>
                    <a:pt x="601634" y="1313683"/>
                    <a:pt x="607232" y="1319748"/>
                    <a:pt x="613297" y="1325346"/>
                  </a:cubicBezTo>
                  <a:cubicBezTo>
                    <a:pt x="615629" y="1327679"/>
                    <a:pt x="617029" y="1330944"/>
                    <a:pt x="616562" y="1334210"/>
                  </a:cubicBezTo>
                  <a:cubicBezTo>
                    <a:pt x="616562" y="1337475"/>
                    <a:pt x="616562" y="1340741"/>
                    <a:pt x="615629" y="1343540"/>
                  </a:cubicBezTo>
                  <a:cubicBezTo>
                    <a:pt x="614696" y="1347738"/>
                    <a:pt x="616096" y="1350537"/>
                    <a:pt x="618895" y="1353803"/>
                  </a:cubicBezTo>
                  <a:cubicBezTo>
                    <a:pt x="628225" y="1363133"/>
                    <a:pt x="639421" y="1371064"/>
                    <a:pt x="645486" y="1383659"/>
                  </a:cubicBezTo>
                  <a:cubicBezTo>
                    <a:pt x="646419" y="1385525"/>
                    <a:pt x="650151" y="1385992"/>
                    <a:pt x="652483" y="1384126"/>
                  </a:cubicBezTo>
                  <a:cubicBezTo>
                    <a:pt x="655282" y="1381793"/>
                    <a:pt x="656682" y="1378528"/>
                    <a:pt x="655749" y="1375729"/>
                  </a:cubicBezTo>
                  <a:cubicBezTo>
                    <a:pt x="654349" y="1371064"/>
                    <a:pt x="652017" y="1367332"/>
                    <a:pt x="649218" y="1364066"/>
                  </a:cubicBezTo>
                  <a:cubicBezTo>
                    <a:pt x="646419" y="1361267"/>
                    <a:pt x="638954" y="1347738"/>
                    <a:pt x="638021" y="1344006"/>
                  </a:cubicBezTo>
                  <a:cubicBezTo>
                    <a:pt x="637088" y="1340741"/>
                    <a:pt x="635689" y="1337942"/>
                    <a:pt x="634756" y="1334676"/>
                  </a:cubicBezTo>
                  <a:cubicBezTo>
                    <a:pt x="633823" y="1329545"/>
                    <a:pt x="633356" y="1324413"/>
                    <a:pt x="632423" y="1319281"/>
                  </a:cubicBezTo>
                  <a:cubicBezTo>
                    <a:pt x="631024" y="1313217"/>
                    <a:pt x="625426" y="1310418"/>
                    <a:pt x="623560" y="1304820"/>
                  </a:cubicBezTo>
                  <a:cubicBezTo>
                    <a:pt x="620761" y="1296423"/>
                    <a:pt x="617029" y="1288026"/>
                    <a:pt x="612364" y="1280561"/>
                  </a:cubicBezTo>
                  <a:cubicBezTo>
                    <a:pt x="607232" y="1272631"/>
                    <a:pt x="603966" y="1263301"/>
                    <a:pt x="597435" y="1255837"/>
                  </a:cubicBezTo>
                  <a:cubicBezTo>
                    <a:pt x="596036" y="1254437"/>
                    <a:pt x="595103" y="1252571"/>
                    <a:pt x="595103" y="1250705"/>
                  </a:cubicBezTo>
                  <a:cubicBezTo>
                    <a:pt x="594170" y="1241375"/>
                    <a:pt x="592304" y="1231578"/>
                    <a:pt x="595103" y="1222248"/>
                  </a:cubicBezTo>
                  <a:cubicBezTo>
                    <a:pt x="595569" y="1220848"/>
                    <a:pt x="596502" y="1219916"/>
                    <a:pt x="597902" y="1220382"/>
                  </a:cubicBezTo>
                  <a:cubicBezTo>
                    <a:pt x="601634" y="1221782"/>
                    <a:pt x="604899" y="1223648"/>
                    <a:pt x="608165" y="1225047"/>
                  </a:cubicBezTo>
                  <a:cubicBezTo>
                    <a:pt x="611897" y="1226913"/>
                    <a:pt x="614230" y="1229246"/>
                    <a:pt x="614696" y="1233444"/>
                  </a:cubicBezTo>
                  <a:cubicBezTo>
                    <a:pt x="616096" y="1241841"/>
                    <a:pt x="617029" y="1249772"/>
                    <a:pt x="620294" y="1257703"/>
                  </a:cubicBezTo>
                  <a:cubicBezTo>
                    <a:pt x="624959" y="1269832"/>
                    <a:pt x="631490" y="1281028"/>
                    <a:pt x="639421" y="1290825"/>
                  </a:cubicBezTo>
                  <a:cubicBezTo>
                    <a:pt x="640820" y="1292691"/>
                    <a:pt x="643619" y="1294557"/>
                    <a:pt x="644086" y="1296889"/>
                  </a:cubicBezTo>
                  <a:cubicBezTo>
                    <a:pt x="645486" y="1302954"/>
                    <a:pt x="649684" y="1306686"/>
                    <a:pt x="653883" y="1310418"/>
                  </a:cubicBezTo>
                  <a:cubicBezTo>
                    <a:pt x="656682" y="1312750"/>
                    <a:pt x="659947" y="1315083"/>
                    <a:pt x="662746" y="1317882"/>
                  </a:cubicBezTo>
                  <a:cubicBezTo>
                    <a:pt x="664146" y="1319281"/>
                    <a:pt x="664612" y="1321147"/>
                    <a:pt x="663213" y="1323014"/>
                  </a:cubicBezTo>
                  <a:cubicBezTo>
                    <a:pt x="662280" y="1323947"/>
                    <a:pt x="661813" y="1325346"/>
                    <a:pt x="661347" y="1326279"/>
                  </a:cubicBezTo>
                  <a:cubicBezTo>
                    <a:pt x="659481" y="1329078"/>
                    <a:pt x="659947" y="1332810"/>
                    <a:pt x="662746" y="1335143"/>
                  </a:cubicBezTo>
                  <a:cubicBezTo>
                    <a:pt x="666478" y="1337942"/>
                    <a:pt x="669744" y="1340741"/>
                    <a:pt x="673942" y="1342607"/>
                  </a:cubicBezTo>
                  <a:cubicBezTo>
                    <a:pt x="678607" y="1344939"/>
                    <a:pt x="680940" y="1347738"/>
                    <a:pt x="681407" y="1352870"/>
                  </a:cubicBezTo>
                  <a:cubicBezTo>
                    <a:pt x="681407" y="1355203"/>
                    <a:pt x="683739" y="1357069"/>
                    <a:pt x="685605" y="1358935"/>
                  </a:cubicBezTo>
                  <a:cubicBezTo>
                    <a:pt x="705198" y="1379461"/>
                    <a:pt x="710797" y="1390191"/>
                    <a:pt x="716861" y="1413049"/>
                  </a:cubicBezTo>
                  <a:cubicBezTo>
                    <a:pt x="717328" y="1414915"/>
                    <a:pt x="717328" y="1416781"/>
                    <a:pt x="716861" y="1418648"/>
                  </a:cubicBezTo>
                  <a:cubicBezTo>
                    <a:pt x="715928" y="1420980"/>
                    <a:pt x="714995" y="1423779"/>
                    <a:pt x="713595" y="1425645"/>
                  </a:cubicBezTo>
                  <a:cubicBezTo>
                    <a:pt x="708930" y="1431710"/>
                    <a:pt x="710797" y="1437774"/>
                    <a:pt x="714062" y="1443372"/>
                  </a:cubicBezTo>
                  <a:cubicBezTo>
                    <a:pt x="716861" y="1448504"/>
                    <a:pt x="720593" y="1453169"/>
                    <a:pt x="726191" y="1455035"/>
                  </a:cubicBezTo>
                  <a:cubicBezTo>
                    <a:pt x="731789" y="1456901"/>
                    <a:pt x="736454" y="1460633"/>
                    <a:pt x="739720" y="1465298"/>
                  </a:cubicBezTo>
                  <a:cubicBezTo>
                    <a:pt x="743452" y="1470430"/>
                    <a:pt x="748584" y="1472762"/>
                    <a:pt x="754182" y="1474162"/>
                  </a:cubicBezTo>
                  <a:cubicBezTo>
                    <a:pt x="756514" y="1474628"/>
                    <a:pt x="759313" y="1475095"/>
                    <a:pt x="761646" y="1475561"/>
                  </a:cubicBezTo>
                  <a:cubicBezTo>
                    <a:pt x="763978" y="1476494"/>
                    <a:pt x="766777" y="1476961"/>
                    <a:pt x="768643" y="1478827"/>
                  </a:cubicBezTo>
                  <a:cubicBezTo>
                    <a:pt x="777040" y="1486291"/>
                    <a:pt x="785904" y="1491889"/>
                    <a:pt x="797100" y="1494688"/>
                  </a:cubicBezTo>
                  <a:cubicBezTo>
                    <a:pt x="802698" y="1496088"/>
                    <a:pt x="807830" y="1498887"/>
                    <a:pt x="812961" y="1501686"/>
                  </a:cubicBezTo>
                  <a:cubicBezTo>
                    <a:pt x="818560" y="1504951"/>
                    <a:pt x="824624" y="1506817"/>
                    <a:pt x="830689" y="1508683"/>
                  </a:cubicBezTo>
                  <a:cubicBezTo>
                    <a:pt x="851682" y="1515214"/>
                    <a:pt x="852148" y="1515214"/>
                    <a:pt x="873141" y="1507284"/>
                  </a:cubicBezTo>
                  <a:cubicBezTo>
                    <a:pt x="879205" y="1504951"/>
                    <a:pt x="885270" y="1505884"/>
                    <a:pt x="889469" y="1509616"/>
                  </a:cubicBezTo>
                  <a:cubicBezTo>
                    <a:pt x="899265" y="1518946"/>
                    <a:pt x="910928" y="1525944"/>
                    <a:pt x="919792" y="1536674"/>
                  </a:cubicBezTo>
                  <a:cubicBezTo>
                    <a:pt x="923524" y="1541339"/>
                    <a:pt x="928655" y="1544138"/>
                    <a:pt x="934720" y="1544604"/>
                  </a:cubicBezTo>
                  <a:cubicBezTo>
                    <a:pt x="943117" y="1545537"/>
                    <a:pt x="951048" y="1548336"/>
                    <a:pt x="958978" y="1550669"/>
                  </a:cubicBezTo>
                  <a:cubicBezTo>
                    <a:pt x="967842" y="1553468"/>
                    <a:pt x="977172" y="1557667"/>
                    <a:pt x="986969" y="1556733"/>
                  </a:cubicBezTo>
                  <a:cubicBezTo>
                    <a:pt x="989301" y="1556733"/>
                    <a:pt x="990701" y="1557667"/>
                    <a:pt x="991167" y="1559533"/>
                  </a:cubicBezTo>
                  <a:cubicBezTo>
                    <a:pt x="993033" y="1565131"/>
                    <a:pt x="997698" y="1568863"/>
                    <a:pt x="1001430" y="1573528"/>
                  </a:cubicBezTo>
                  <a:cubicBezTo>
                    <a:pt x="1005629" y="1578659"/>
                    <a:pt x="1010294" y="1582858"/>
                    <a:pt x="1014026" y="1588456"/>
                  </a:cubicBezTo>
                  <a:cubicBezTo>
                    <a:pt x="1016359" y="1591255"/>
                    <a:pt x="1017758" y="1594987"/>
                    <a:pt x="1016359" y="1599186"/>
                  </a:cubicBezTo>
                  <a:cubicBezTo>
                    <a:pt x="1014492" y="1605250"/>
                    <a:pt x="1017758" y="1608982"/>
                    <a:pt x="1023356" y="1610382"/>
                  </a:cubicBezTo>
                  <a:cubicBezTo>
                    <a:pt x="1025689" y="1611315"/>
                    <a:pt x="1028021" y="1612248"/>
                    <a:pt x="1030820" y="1612248"/>
                  </a:cubicBezTo>
                  <a:cubicBezTo>
                    <a:pt x="1032686" y="1612248"/>
                    <a:pt x="1034552" y="1612248"/>
                    <a:pt x="1036418" y="1613181"/>
                  </a:cubicBezTo>
                  <a:cubicBezTo>
                    <a:pt x="1041083" y="1616913"/>
                    <a:pt x="1046215" y="1619712"/>
                    <a:pt x="1047148" y="1626243"/>
                  </a:cubicBezTo>
                  <a:cubicBezTo>
                    <a:pt x="1048547" y="1633241"/>
                    <a:pt x="1054146" y="1634640"/>
                    <a:pt x="1060210" y="1636040"/>
                  </a:cubicBezTo>
                  <a:cubicBezTo>
                    <a:pt x="1062076" y="1636506"/>
                    <a:pt x="1063942" y="1636040"/>
                    <a:pt x="1065808" y="1635573"/>
                  </a:cubicBezTo>
                  <a:cubicBezTo>
                    <a:pt x="1072339" y="1633241"/>
                    <a:pt x="1077471" y="1635573"/>
                    <a:pt x="1081670" y="1639772"/>
                  </a:cubicBezTo>
                  <a:cubicBezTo>
                    <a:pt x="1085402" y="1643970"/>
                    <a:pt x="1090067" y="1645836"/>
                    <a:pt x="1093799" y="1649102"/>
                  </a:cubicBezTo>
                  <a:cubicBezTo>
                    <a:pt x="1097997" y="1652834"/>
                    <a:pt x="1100330" y="1652367"/>
                    <a:pt x="1105461" y="1648169"/>
                  </a:cubicBezTo>
                  <a:cubicBezTo>
                    <a:pt x="1107794" y="1646303"/>
                    <a:pt x="1108260" y="1643970"/>
                    <a:pt x="1107327" y="1641638"/>
                  </a:cubicBezTo>
                  <a:cubicBezTo>
                    <a:pt x="1106861" y="1639772"/>
                    <a:pt x="1105461" y="1637439"/>
                    <a:pt x="1107327" y="1636506"/>
                  </a:cubicBezTo>
                  <a:cubicBezTo>
                    <a:pt x="1112459" y="1633241"/>
                    <a:pt x="1115258" y="1628109"/>
                    <a:pt x="1118990" y="1623911"/>
                  </a:cubicBezTo>
                  <a:cubicBezTo>
                    <a:pt x="1119923" y="1622977"/>
                    <a:pt x="1122722" y="1622977"/>
                    <a:pt x="1124122" y="1623911"/>
                  </a:cubicBezTo>
                  <a:cubicBezTo>
                    <a:pt x="1129720" y="1626709"/>
                    <a:pt x="1133452" y="1630908"/>
                    <a:pt x="1134385" y="1636973"/>
                  </a:cubicBezTo>
                  <a:cubicBezTo>
                    <a:pt x="1134851" y="1641638"/>
                    <a:pt x="1136251" y="1645836"/>
                    <a:pt x="1139050" y="1649102"/>
                  </a:cubicBezTo>
                  <a:cubicBezTo>
                    <a:pt x="1142782" y="1653767"/>
                    <a:pt x="1143248" y="1659831"/>
                    <a:pt x="1147913" y="1664030"/>
                  </a:cubicBezTo>
                  <a:cubicBezTo>
                    <a:pt x="1148847" y="1664963"/>
                    <a:pt x="1149313" y="1667762"/>
                    <a:pt x="1149313" y="1669162"/>
                  </a:cubicBezTo>
                  <a:cubicBezTo>
                    <a:pt x="1149313" y="1677559"/>
                    <a:pt x="1149779" y="1685956"/>
                    <a:pt x="1148847" y="1693887"/>
                  </a:cubicBezTo>
                  <a:cubicBezTo>
                    <a:pt x="1148380" y="1698552"/>
                    <a:pt x="1148847" y="1702750"/>
                    <a:pt x="1151645" y="1706482"/>
                  </a:cubicBezTo>
                  <a:cubicBezTo>
                    <a:pt x="1153045" y="1708348"/>
                    <a:pt x="1152579" y="1710214"/>
                    <a:pt x="1151179" y="1712080"/>
                  </a:cubicBezTo>
                  <a:cubicBezTo>
                    <a:pt x="1147447" y="1718145"/>
                    <a:pt x="1143715" y="1724210"/>
                    <a:pt x="1136717" y="1727008"/>
                  </a:cubicBezTo>
                  <a:cubicBezTo>
                    <a:pt x="1129720" y="1730274"/>
                    <a:pt x="1125521" y="1735406"/>
                    <a:pt x="1123655" y="1742403"/>
                  </a:cubicBezTo>
                  <a:cubicBezTo>
                    <a:pt x="1122722" y="1746602"/>
                    <a:pt x="1120390" y="1748934"/>
                    <a:pt x="1116657" y="1750800"/>
                  </a:cubicBezTo>
                  <a:cubicBezTo>
                    <a:pt x="1113392" y="1752666"/>
                    <a:pt x="1109660" y="1754532"/>
                    <a:pt x="1106394" y="1756398"/>
                  </a:cubicBezTo>
                  <a:cubicBezTo>
                    <a:pt x="1105461" y="1756865"/>
                    <a:pt x="1104528" y="1758264"/>
                    <a:pt x="1104528" y="1759664"/>
                  </a:cubicBezTo>
                  <a:cubicBezTo>
                    <a:pt x="1100796" y="1775525"/>
                    <a:pt x="1100796" y="1775525"/>
                    <a:pt x="1094732" y="1786255"/>
                  </a:cubicBezTo>
                  <a:cubicBezTo>
                    <a:pt x="1094265" y="1787188"/>
                    <a:pt x="1092866" y="1788587"/>
                    <a:pt x="1092866" y="1789520"/>
                  </a:cubicBezTo>
                  <a:cubicBezTo>
                    <a:pt x="1092399" y="1796052"/>
                    <a:pt x="1091466" y="1802583"/>
                    <a:pt x="1092399" y="1808647"/>
                  </a:cubicBezTo>
                  <a:cubicBezTo>
                    <a:pt x="1093332" y="1813312"/>
                    <a:pt x="1097997" y="1816578"/>
                    <a:pt x="1102662" y="1818910"/>
                  </a:cubicBezTo>
                  <a:cubicBezTo>
                    <a:pt x="1103129" y="1818910"/>
                    <a:pt x="1103595" y="1818444"/>
                    <a:pt x="1104062" y="1817977"/>
                  </a:cubicBezTo>
                  <a:cubicBezTo>
                    <a:pt x="1104995" y="1817044"/>
                    <a:pt x="1105461" y="1816111"/>
                    <a:pt x="1106394" y="1815178"/>
                  </a:cubicBezTo>
                  <a:cubicBezTo>
                    <a:pt x="1106861" y="1816111"/>
                    <a:pt x="1107327" y="1817044"/>
                    <a:pt x="1107327" y="1817977"/>
                  </a:cubicBezTo>
                  <a:cubicBezTo>
                    <a:pt x="1107327" y="1821243"/>
                    <a:pt x="1106394" y="1824508"/>
                    <a:pt x="1103595" y="1826374"/>
                  </a:cubicBezTo>
                  <a:cubicBezTo>
                    <a:pt x="1099863" y="1829174"/>
                    <a:pt x="1096131" y="1831040"/>
                    <a:pt x="1092866" y="1834305"/>
                  </a:cubicBezTo>
                  <a:cubicBezTo>
                    <a:pt x="1087734" y="1838504"/>
                    <a:pt x="1084469" y="1844102"/>
                    <a:pt x="1086801" y="1851099"/>
                  </a:cubicBezTo>
                  <a:cubicBezTo>
                    <a:pt x="1087734" y="1853898"/>
                    <a:pt x="1088667" y="1857164"/>
                    <a:pt x="1089134" y="1860429"/>
                  </a:cubicBezTo>
                  <a:cubicBezTo>
                    <a:pt x="1089600" y="1862295"/>
                    <a:pt x="1089134" y="1864162"/>
                    <a:pt x="1088667" y="1866028"/>
                  </a:cubicBezTo>
                  <a:cubicBezTo>
                    <a:pt x="1087268" y="1869760"/>
                    <a:pt x="1088667" y="1872092"/>
                    <a:pt x="1091933" y="1873958"/>
                  </a:cubicBezTo>
                  <a:cubicBezTo>
                    <a:pt x="1095665" y="1876291"/>
                    <a:pt x="1099863" y="1878623"/>
                    <a:pt x="1103595" y="1880489"/>
                  </a:cubicBezTo>
                  <a:cubicBezTo>
                    <a:pt x="1108260" y="1882822"/>
                    <a:pt x="1112459" y="1886087"/>
                    <a:pt x="1114325" y="1891219"/>
                  </a:cubicBezTo>
                  <a:cubicBezTo>
                    <a:pt x="1116191" y="1895417"/>
                    <a:pt x="1118524" y="1899150"/>
                    <a:pt x="1122256" y="1901949"/>
                  </a:cubicBezTo>
                  <a:cubicBezTo>
                    <a:pt x="1124122" y="1903348"/>
                    <a:pt x="1125988" y="1905681"/>
                    <a:pt x="1126454" y="1908013"/>
                  </a:cubicBezTo>
                  <a:cubicBezTo>
                    <a:pt x="1128787" y="1915944"/>
                    <a:pt x="1133918" y="1922941"/>
                    <a:pt x="1136717" y="1930872"/>
                  </a:cubicBezTo>
                  <a:cubicBezTo>
                    <a:pt x="1140449" y="1941135"/>
                    <a:pt x="1146047" y="1950465"/>
                    <a:pt x="1152112" y="1959329"/>
                  </a:cubicBezTo>
                  <a:cubicBezTo>
                    <a:pt x="1158643" y="1968659"/>
                    <a:pt x="1164241" y="1978922"/>
                    <a:pt x="1170306" y="1988719"/>
                  </a:cubicBezTo>
                  <a:cubicBezTo>
                    <a:pt x="1171239" y="1990118"/>
                    <a:pt x="1172172" y="1992451"/>
                    <a:pt x="1171705" y="1994317"/>
                  </a:cubicBezTo>
                  <a:cubicBezTo>
                    <a:pt x="1170306" y="2000381"/>
                    <a:pt x="1174038" y="2004114"/>
                    <a:pt x="1177303" y="2007846"/>
                  </a:cubicBezTo>
                  <a:cubicBezTo>
                    <a:pt x="1188033" y="2019975"/>
                    <a:pt x="1202961" y="2026972"/>
                    <a:pt x="1215557" y="2036769"/>
                  </a:cubicBezTo>
                  <a:cubicBezTo>
                    <a:pt x="1217890" y="2038635"/>
                    <a:pt x="1221622" y="2039102"/>
                    <a:pt x="1224421" y="2040501"/>
                  </a:cubicBezTo>
                  <a:cubicBezTo>
                    <a:pt x="1231418" y="2043767"/>
                    <a:pt x="1238882" y="2046566"/>
                    <a:pt x="1244014" y="2052164"/>
                  </a:cubicBezTo>
                  <a:cubicBezTo>
                    <a:pt x="1251012" y="2059628"/>
                    <a:pt x="1259409" y="2066159"/>
                    <a:pt x="1266873" y="2072690"/>
                  </a:cubicBezTo>
                  <a:cubicBezTo>
                    <a:pt x="1268739" y="2074556"/>
                    <a:pt x="1269672" y="2076889"/>
                    <a:pt x="1270138" y="2079221"/>
                  </a:cubicBezTo>
                  <a:cubicBezTo>
                    <a:pt x="1270605" y="2082487"/>
                    <a:pt x="1270605" y="2085752"/>
                    <a:pt x="1271071" y="2088551"/>
                  </a:cubicBezTo>
                  <a:cubicBezTo>
                    <a:pt x="1272471" y="2095082"/>
                    <a:pt x="1273404" y="2101147"/>
                    <a:pt x="1271538" y="2107678"/>
                  </a:cubicBezTo>
                  <a:cubicBezTo>
                    <a:pt x="1271071" y="2110011"/>
                    <a:pt x="1271538" y="2112810"/>
                    <a:pt x="1272471" y="2115142"/>
                  </a:cubicBezTo>
                  <a:cubicBezTo>
                    <a:pt x="1276669" y="2127738"/>
                    <a:pt x="1275736" y="2140334"/>
                    <a:pt x="1272004" y="2152929"/>
                  </a:cubicBezTo>
                  <a:cubicBezTo>
                    <a:pt x="1271538" y="2154795"/>
                    <a:pt x="1271071" y="2156662"/>
                    <a:pt x="1271538" y="2158527"/>
                  </a:cubicBezTo>
                  <a:cubicBezTo>
                    <a:pt x="1276203" y="2177654"/>
                    <a:pt x="1273404" y="2196781"/>
                    <a:pt x="1274337" y="2215908"/>
                  </a:cubicBezTo>
                  <a:cubicBezTo>
                    <a:pt x="1274337" y="2221039"/>
                    <a:pt x="1273404" y="2226171"/>
                    <a:pt x="1272937" y="2231303"/>
                  </a:cubicBezTo>
                  <a:cubicBezTo>
                    <a:pt x="1272004" y="2237834"/>
                    <a:pt x="1270605" y="2243898"/>
                    <a:pt x="1269205" y="2249963"/>
                  </a:cubicBezTo>
                  <a:cubicBezTo>
                    <a:pt x="1268272" y="2253695"/>
                    <a:pt x="1267806" y="2257427"/>
                    <a:pt x="1269205" y="2261159"/>
                  </a:cubicBezTo>
                  <a:cubicBezTo>
                    <a:pt x="1271538" y="2266757"/>
                    <a:pt x="1271071" y="2272822"/>
                    <a:pt x="1268739" y="2277953"/>
                  </a:cubicBezTo>
                  <a:cubicBezTo>
                    <a:pt x="1266406" y="2283551"/>
                    <a:pt x="1266406" y="2289149"/>
                    <a:pt x="1268739" y="2294747"/>
                  </a:cubicBezTo>
                  <a:cubicBezTo>
                    <a:pt x="1272004" y="2302211"/>
                    <a:pt x="1269672" y="2310142"/>
                    <a:pt x="1272937" y="2317606"/>
                  </a:cubicBezTo>
                  <a:cubicBezTo>
                    <a:pt x="1274337" y="2320872"/>
                    <a:pt x="1272471" y="2325070"/>
                    <a:pt x="1272937" y="2328802"/>
                  </a:cubicBezTo>
                  <a:cubicBezTo>
                    <a:pt x="1272937" y="2332068"/>
                    <a:pt x="1273404" y="2335334"/>
                    <a:pt x="1274337" y="2338133"/>
                  </a:cubicBezTo>
                  <a:cubicBezTo>
                    <a:pt x="1275270" y="2341398"/>
                    <a:pt x="1274803" y="2344197"/>
                    <a:pt x="1273870" y="2347463"/>
                  </a:cubicBezTo>
                  <a:cubicBezTo>
                    <a:pt x="1272471" y="2351661"/>
                    <a:pt x="1271538" y="2355860"/>
                    <a:pt x="1270138" y="2360525"/>
                  </a:cubicBezTo>
                  <a:cubicBezTo>
                    <a:pt x="1266873" y="2374987"/>
                    <a:pt x="1263607" y="2389448"/>
                    <a:pt x="1260342" y="2403443"/>
                  </a:cubicBezTo>
                  <a:cubicBezTo>
                    <a:pt x="1259875" y="2405776"/>
                    <a:pt x="1258942" y="2408575"/>
                    <a:pt x="1257076" y="2409975"/>
                  </a:cubicBezTo>
                  <a:cubicBezTo>
                    <a:pt x="1252878" y="2413707"/>
                    <a:pt x="1252878" y="2418372"/>
                    <a:pt x="1255210" y="2422104"/>
                  </a:cubicBezTo>
                  <a:cubicBezTo>
                    <a:pt x="1259409" y="2428635"/>
                    <a:pt x="1259875" y="2436566"/>
                    <a:pt x="1264074" y="2443563"/>
                  </a:cubicBezTo>
                  <a:cubicBezTo>
                    <a:pt x="1267806" y="2449628"/>
                    <a:pt x="1267806" y="2455692"/>
                    <a:pt x="1264074" y="2461757"/>
                  </a:cubicBezTo>
                  <a:cubicBezTo>
                    <a:pt x="1262208" y="2465489"/>
                    <a:pt x="1261741" y="2468754"/>
                    <a:pt x="1262208" y="2472953"/>
                  </a:cubicBezTo>
                  <a:cubicBezTo>
                    <a:pt x="1262674" y="2476685"/>
                    <a:pt x="1262674" y="2480417"/>
                    <a:pt x="1262674" y="2484616"/>
                  </a:cubicBezTo>
                  <a:cubicBezTo>
                    <a:pt x="1262674" y="2489281"/>
                    <a:pt x="1264074" y="2493479"/>
                    <a:pt x="1266873" y="2497212"/>
                  </a:cubicBezTo>
                  <a:cubicBezTo>
                    <a:pt x="1268272" y="2499077"/>
                    <a:pt x="1270138" y="2501410"/>
                    <a:pt x="1271538" y="2503276"/>
                  </a:cubicBezTo>
                  <a:cubicBezTo>
                    <a:pt x="1264540" y="2502809"/>
                    <a:pt x="1263607" y="2503742"/>
                    <a:pt x="1261741" y="2509341"/>
                  </a:cubicBezTo>
                  <a:cubicBezTo>
                    <a:pt x="1261275" y="2511207"/>
                    <a:pt x="1260342" y="2513073"/>
                    <a:pt x="1260808" y="2514939"/>
                  </a:cubicBezTo>
                  <a:cubicBezTo>
                    <a:pt x="1261741" y="2521003"/>
                    <a:pt x="1262674" y="2527068"/>
                    <a:pt x="1264074" y="2533599"/>
                  </a:cubicBezTo>
                  <a:cubicBezTo>
                    <a:pt x="1264540" y="2535465"/>
                    <a:pt x="1268739" y="2536865"/>
                    <a:pt x="1270605" y="2535465"/>
                  </a:cubicBezTo>
                  <a:cubicBezTo>
                    <a:pt x="1272937" y="2533132"/>
                    <a:pt x="1275270" y="2530800"/>
                    <a:pt x="1274803" y="2527534"/>
                  </a:cubicBezTo>
                  <a:cubicBezTo>
                    <a:pt x="1274803" y="2523336"/>
                    <a:pt x="1274803" y="2518671"/>
                    <a:pt x="1275270" y="2514472"/>
                  </a:cubicBezTo>
                  <a:cubicBezTo>
                    <a:pt x="1275736" y="2510740"/>
                    <a:pt x="1273870" y="2507008"/>
                    <a:pt x="1271538" y="2504209"/>
                  </a:cubicBezTo>
                  <a:cubicBezTo>
                    <a:pt x="1274803" y="2505142"/>
                    <a:pt x="1277602" y="2504209"/>
                    <a:pt x="1280401" y="2502343"/>
                  </a:cubicBezTo>
                  <a:cubicBezTo>
                    <a:pt x="1282734" y="2500944"/>
                    <a:pt x="1283200" y="2501877"/>
                    <a:pt x="1283667" y="2504676"/>
                  </a:cubicBezTo>
                  <a:cubicBezTo>
                    <a:pt x="1284134" y="2506542"/>
                    <a:pt x="1285066" y="2508408"/>
                    <a:pt x="1285066" y="2510274"/>
                  </a:cubicBezTo>
                  <a:cubicBezTo>
                    <a:pt x="1284600" y="2518671"/>
                    <a:pt x="1283200" y="2526601"/>
                    <a:pt x="1283667" y="2534998"/>
                  </a:cubicBezTo>
                  <a:cubicBezTo>
                    <a:pt x="1284134" y="2543396"/>
                    <a:pt x="1283200" y="2551326"/>
                    <a:pt x="1281801" y="2559257"/>
                  </a:cubicBezTo>
                  <a:cubicBezTo>
                    <a:pt x="1281334" y="2562056"/>
                    <a:pt x="1281334" y="2564388"/>
                    <a:pt x="1282734" y="2566721"/>
                  </a:cubicBezTo>
                  <a:cubicBezTo>
                    <a:pt x="1287399" y="2574185"/>
                    <a:pt x="1285533" y="2581183"/>
                    <a:pt x="1282267" y="2588647"/>
                  </a:cubicBezTo>
                  <a:cubicBezTo>
                    <a:pt x="1281801" y="2590046"/>
                    <a:pt x="1280868" y="2590513"/>
                    <a:pt x="1279469" y="2590046"/>
                  </a:cubicBezTo>
                  <a:cubicBezTo>
                    <a:pt x="1279002" y="2589580"/>
                    <a:pt x="1278069" y="2589580"/>
                    <a:pt x="1278069" y="2589113"/>
                  </a:cubicBezTo>
                  <a:cubicBezTo>
                    <a:pt x="1277136" y="2586781"/>
                    <a:pt x="1276669" y="2584448"/>
                    <a:pt x="1275736" y="2582582"/>
                  </a:cubicBezTo>
                  <a:cubicBezTo>
                    <a:pt x="1270138" y="2582582"/>
                    <a:pt x="1265473" y="2585381"/>
                    <a:pt x="1264540" y="2590513"/>
                  </a:cubicBezTo>
                  <a:cubicBezTo>
                    <a:pt x="1263141" y="2597044"/>
                    <a:pt x="1259409" y="2602176"/>
                    <a:pt x="1257076" y="2607773"/>
                  </a:cubicBezTo>
                  <a:cubicBezTo>
                    <a:pt x="1256610" y="2608706"/>
                    <a:pt x="1257543" y="2610106"/>
                    <a:pt x="1258476" y="2611039"/>
                  </a:cubicBezTo>
                  <a:cubicBezTo>
                    <a:pt x="1259409" y="2611972"/>
                    <a:pt x="1260808" y="2612438"/>
                    <a:pt x="1261741" y="2611972"/>
                  </a:cubicBezTo>
                  <a:cubicBezTo>
                    <a:pt x="1263607" y="2611506"/>
                    <a:pt x="1265007" y="2609173"/>
                    <a:pt x="1266406" y="2609173"/>
                  </a:cubicBezTo>
                  <a:cubicBezTo>
                    <a:pt x="1270138" y="2609173"/>
                    <a:pt x="1273870" y="2610106"/>
                    <a:pt x="1277602" y="2611039"/>
                  </a:cubicBezTo>
                  <a:cubicBezTo>
                    <a:pt x="1279469" y="2611506"/>
                    <a:pt x="1281334" y="2614771"/>
                    <a:pt x="1280868" y="2617104"/>
                  </a:cubicBezTo>
                  <a:cubicBezTo>
                    <a:pt x="1279935" y="2621769"/>
                    <a:pt x="1278535" y="2626900"/>
                    <a:pt x="1279469" y="2631565"/>
                  </a:cubicBezTo>
                  <a:cubicBezTo>
                    <a:pt x="1279469" y="2631565"/>
                    <a:pt x="1279935" y="2631565"/>
                    <a:pt x="1279935" y="2631565"/>
                  </a:cubicBezTo>
                  <a:cubicBezTo>
                    <a:pt x="1279935" y="2632032"/>
                    <a:pt x="1279935" y="2632032"/>
                    <a:pt x="1280401" y="2632499"/>
                  </a:cubicBezTo>
                  <a:cubicBezTo>
                    <a:pt x="1280868" y="2632499"/>
                    <a:pt x="1281334" y="2632965"/>
                    <a:pt x="1281334" y="2632965"/>
                  </a:cubicBezTo>
                  <a:cubicBezTo>
                    <a:pt x="1281334" y="2633898"/>
                    <a:pt x="1280868" y="2633431"/>
                    <a:pt x="1280401" y="2632499"/>
                  </a:cubicBezTo>
                  <a:cubicBezTo>
                    <a:pt x="1279935" y="2632499"/>
                    <a:pt x="1279935" y="2632499"/>
                    <a:pt x="1279469" y="2632032"/>
                  </a:cubicBezTo>
                  <a:cubicBezTo>
                    <a:pt x="1279469" y="2632032"/>
                    <a:pt x="1279469" y="2631565"/>
                    <a:pt x="1279469" y="2631565"/>
                  </a:cubicBezTo>
                  <a:cubicBezTo>
                    <a:pt x="1275736" y="2632032"/>
                    <a:pt x="1272471" y="2632965"/>
                    <a:pt x="1269672" y="2635297"/>
                  </a:cubicBezTo>
                  <a:cubicBezTo>
                    <a:pt x="1267806" y="2637164"/>
                    <a:pt x="1266406" y="2639029"/>
                    <a:pt x="1266873" y="2641829"/>
                  </a:cubicBezTo>
                  <a:cubicBezTo>
                    <a:pt x="1267339" y="2644161"/>
                    <a:pt x="1267806" y="2646494"/>
                    <a:pt x="1268739" y="2648826"/>
                  </a:cubicBezTo>
                  <a:cubicBezTo>
                    <a:pt x="1269205" y="2650692"/>
                    <a:pt x="1271538" y="2651625"/>
                    <a:pt x="1271538" y="2653491"/>
                  </a:cubicBezTo>
                  <a:cubicBezTo>
                    <a:pt x="1272004" y="2655824"/>
                    <a:pt x="1271071" y="2658623"/>
                    <a:pt x="1272937" y="2660489"/>
                  </a:cubicBezTo>
                  <a:cubicBezTo>
                    <a:pt x="1273404" y="2661422"/>
                    <a:pt x="1274337" y="2661888"/>
                    <a:pt x="1275270" y="2662355"/>
                  </a:cubicBezTo>
                  <a:lnTo>
                    <a:pt x="1275270" y="2662355"/>
                  </a:lnTo>
                  <a:lnTo>
                    <a:pt x="1276203" y="2661888"/>
                  </a:lnTo>
                  <a:lnTo>
                    <a:pt x="1275736" y="2662821"/>
                  </a:lnTo>
                  <a:cubicBezTo>
                    <a:pt x="1275736" y="2662821"/>
                    <a:pt x="1275270" y="2662821"/>
                    <a:pt x="1275270" y="2662355"/>
                  </a:cubicBezTo>
                  <a:cubicBezTo>
                    <a:pt x="1275270" y="2664221"/>
                    <a:pt x="1275270" y="2666087"/>
                    <a:pt x="1274803" y="2667487"/>
                  </a:cubicBezTo>
                  <a:cubicBezTo>
                    <a:pt x="1273870" y="2673084"/>
                    <a:pt x="1273870" y="2673084"/>
                    <a:pt x="1278535" y="2675884"/>
                  </a:cubicBezTo>
                  <a:cubicBezTo>
                    <a:pt x="1281334" y="2677749"/>
                    <a:pt x="1284134" y="2679616"/>
                    <a:pt x="1286932" y="2681482"/>
                  </a:cubicBezTo>
                  <a:cubicBezTo>
                    <a:pt x="1286932" y="2681482"/>
                    <a:pt x="1286932" y="2681948"/>
                    <a:pt x="1286932" y="2681948"/>
                  </a:cubicBezTo>
                  <a:cubicBezTo>
                    <a:pt x="1286932" y="2681948"/>
                    <a:pt x="1286932" y="2681948"/>
                    <a:pt x="1287399" y="2681948"/>
                  </a:cubicBezTo>
                  <a:cubicBezTo>
                    <a:pt x="1289732" y="2686147"/>
                    <a:pt x="1289732" y="2686613"/>
                    <a:pt x="1287399" y="2689412"/>
                  </a:cubicBezTo>
                  <a:cubicBezTo>
                    <a:pt x="1287399" y="2689412"/>
                    <a:pt x="1286932" y="2689412"/>
                    <a:pt x="1286932" y="2689412"/>
                  </a:cubicBezTo>
                  <a:cubicBezTo>
                    <a:pt x="1286932" y="2689412"/>
                    <a:pt x="1286932" y="2689879"/>
                    <a:pt x="1286932" y="2689879"/>
                  </a:cubicBezTo>
                  <a:lnTo>
                    <a:pt x="1287399" y="2689412"/>
                  </a:lnTo>
                  <a:cubicBezTo>
                    <a:pt x="1287399" y="2695477"/>
                    <a:pt x="1289732" y="2701541"/>
                    <a:pt x="1287866" y="2708072"/>
                  </a:cubicBezTo>
                  <a:cubicBezTo>
                    <a:pt x="1286932" y="2710872"/>
                    <a:pt x="1289265" y="2712737"/>
                    <a:pt x="1292064" y="2712737"/>
                  </a:cubicBezTo>
                  <a:cubicBezTo>
                    <a:pt x="1294863" y="2712737"/>
                    <a:pt x="1296263" y="2711338"/>
                    <a:pt x="1296729" y="2708072"/>
                  </a:cubicBezTo>
                  <a:cubicBezTo>
                    <a:pt x="1297196" y="2703407"/>
                    <a:pt x="1296729" y="2698742"/>
                    <a:pt x="1299062" y="2694077"/>
                  </a:cubicBezTo>
                  <a:cubicBezTo>
                    <a:pt x="1299062" y="2694077"/>
                    <a:pt x="1299062" y="2694077"/>
                    <a:pt x="1299062" y="2693611"/>
                  </a:cubicBezTo>
                  <a:lnTo>
                    <a:pt x="1298595" y="2692678"/>
                  </a:lnTo>
                  <a:lnTo>
                    <a:pt x="1299528" y="2693144"/>
                  </a:lnTo>
                  <a:cubicBezTo>
                    <a:pt x="1299528" y="2693611"/>
                    <a:pt x="1299528" y="2693611"/>
                    <a:pt x="1299062" y="2694077"/>
                  </a:cubicBezTo>
                  <a:cubicBezTo>
                    <a:pt x="1300928" y="2695943"/>
                    <a:pt x="1301861" y="2697809"/>
                    <a:pt x="1301861" y="2700608"/>
                  </a:cubicBezTo>
                  <a:cubicBezTo>
                    <a:pt x="1301861" y="2703407"/>
                    <a:pt x="1302794" y="2705740"/>
                    <a:pt x="1304660" y="2707606"/>
                  </a:cubicBezTo>
                  <a:cubicBezTo>
                    <a:pt x="1306526" y="2709939"/>
                    <a:pt x="1307459" y="2711805"/>
                    <a:pt x="1305593" y="2714137"/>
                  </a:cubicBezTo>
                  <a:cubicBezTo>
                    <a:pt x="1304193" y="2716003"/>
                    <a:pt x="1302327" y="2718336"/>
                    <a:pt x="1299528" y="2718336"/>
                  </a:cubicBezTo>
                  <a:cubicBezTo>
                    <a:pt x="1298129" y="2718336"/>
                    <a:pt x="1296729" y="2717869"/>
                    <a:pt x="1295796" y="2718336"/>
                  </a:cubicBezTo>
                  <a:cubicBezTo>
                    <a:pt x="1294863" y="2718802"/>
                    <a:pt x="1293464" y="2719735"/>
                    <a:pt x="1292997" y="2720668"/>
                  </a:cubicBezTo>
                  <a:cubicBezTo>
                    <a:pt x="1292531" y="2722068"/>
                    <a:pt x="1292997" y="2723001"/>
                    <a:pt x="1294397" y="2723467"/>
                  </a:cubicBezTo>
                  <a:cubicBezTo>
                    <a:pt x="1296263" y="2723934"/>
                    <a:pt x="1298129" y="2724867"/>
                    <a:pt x="1299995" y="2724867"/>
                  </a:cubicBezTo>
                  <a:cubicBezTo>
                    <a:pt x="1306059" y="2725333"/>
                    <a:pt x="1307925" y="2730465"/>
                    <a:pt x="1310258" y="2734663"/>
                  </a:cubicBezTo>
                  <a:cubicBezTo>
                    <a:pt x="1308858" y="2738395"/>
                    <a:pt x="1310724" y="2740728"/>
                    <a:pt x="1313523" y="2742594"/>
                  </a:cubicBezTo>
                  <a:cubicBezTo>
                    <a:pt x="1317722" y="2745393"/>
                    <a:pt x="1321454" y="2748192"/>
                    <a:pt x="1325186" y="2750991"/>
                  </a:cubicBezTo>
                  <a:cubicBezTo>
                    <a:pt x="1325653" y="2750991"/>
                    <a:pt x="1325653" y="2750991"/>
                    <a:pt x="1326119" y="2750991"/>
                  </a:cubicBezTo>
                  <a:cubicBezTo>
                    <a:pt x="1326119" y="2751458"/>
                    <a:pt x="1326586" y="2751458"/>
                    <a:pt x="1326586" y="2751924"/>
                  </a:cubicBezTo>
                  <a:cubicBezTo>
                    <a:pt x="1327519" y="2752391"/>
                    <a:pt x="1328452" y="2753324"/>
                    <a:pt x="1328918" y="2754257"/>
                  </a:cubicBezTo>
                  <a:cubicBezTo>
                    <a:pt x="1329385" y="2754257"/>
                    <a:pt x="1329385" y="2754723"/>
                    <a:pt x="1329851" y="2754723"/>
                  </a:cubicBezTo>
                  <a:lnTo>
                    <a:pt x="1330318" y="2755656"/>
                  </a:lnTo>
                  <a:lnTo>
                    <a:pt x="1329385" y="2755190"/>
                  </a:lnTo>
                  <a:cubicBezTo>
                    <a:pt x="1329385" y="2754723"/>
                    <a:pt x="1328918" y="2754723"/>
                    <a:pt x="1328918" y="2754257"/>
                  </a:cubicBezTo>
                  <a:cubicBezTo>
                    <a:pt x="1327519" y="2753790"/>
                    <a:pt x="1327052" y="2752857"/>
                    <a:pt x="1326586" y="2751924"/>
                  </a:cubicBezTo>
                  <a:cubicBezTo>
                    <a:pt x="1326119" y="2751924"/>
                    <a:pt x="1326119" y="2751458"/>
                    <a:pt x="1325653" y="2751458"/>
                  </a:cubicBezTo>
                  <a:cubicBezTo>
                    <a:pt x="1325653" y="2751458"/>
                    <a:pt x="1325186" y="2750991"/>
                    <a:pt x="1325186" y="2750991"/>
                  </a:cubicBezTo>
                  <a:cubicBezTo>
                    <a:pt x="1319588" y="2751458"/>
                    <a:pt x="1314457" y="2750991"/>
                    <a:pt x="1309791" y="2747725"/>
                  </a:cubicBezTo>
                  <a:cubicBezTo>
                    <a:pt x="1308858" y="2747259"/>
                    <a:pt x="1307459" y="2746793"/>
                    <a:pt x="1306059" y="2746793"/>
                  </a:cubicBezTo>
                  <a:cubicBezTo>
                    <a:pt x="1305593" y="2746793"/>
                    <a:pt x="1304660" y="2747725"/>
                    <a:pt x="1304660" y="2747725"/>
                  </a:cubicBezTo>
                  <a:cubicBezTo>
                    <a:pt x="1304660" y="2749125"/>
                    <a:pt x="1305126" y="2750525"/>
                    <a:pt x="1305593" y="2750991"/>
                  </a:cubicBezTo>
                  <a:cubicBezTo>
                    <a:pt x="1313523" y="2756589"/>
                    <a:pt x="1321454" y="2761254"/>
                    <a:pt x="1327519" y="2768718"/>
                  </a:cubicBezTo>
                  <a:cubicBezTo>
                    <a:pt x="1329851" y="2771517"/>
                    <a:pt x="1334050" y="2772917"/>
                    <a:pt x="1337315" y="2773850"/>
                  </a:cubicBezTo>
                  <a:cubicBezTo>
                    <a:pt x="1339648" y="2774783"/>
                    <a:pt x="1341980" y="2773850"/>
                    <a:pt x="1344779" y="2773850"/>
                  </a:cubicBezTo>
                  <a:cubicBezTo>
                    <a:pt x="1345246" y="2772451"/>
                    <a:pt x="1346179" y="2771051"/>
                    <a:pt x="1346645" y="2769651"/>
                  </a:cubicBezTo>
                  <a:cubicBezTo>
                    <a:pt x="1347112" y="2769185"/>
                    <a:pt x="1347578" y="2768718"/>
                    <a:pt x="1348045" y="2768718"/>
                  </a:cubicBezTo>
                  <a:cubicBezTo>
                    <a:pt x="1349445" y="2768718"/>
                    <a:pt x="1349445" y="2769651"/>
                    <a:pt x="1348978" y="2771051"/>
                  </a:cubicBezTo>
                  <a:cubicBezTo>
                    <a:pt x="1348511" y="2771984"/>
                    <a:pt x="1348978" y="2772917"/>
                    <a:pt x="1348978" y="2773850"/>
                  </a:cubicBezTo>
                  <a:cubicBezTo>
                    <a:pt x="1349911" y="2774316"/>
                    <a:pt x="1351311" y="2774783"/>
                    <a:pt x="1352243" y="2774783"/>
                  </a:cubicBezTo>
                  <a:cubicBezTo>
                    <a:pt x="1356442" y="2775716"/>
                    <a:pt x="1359241" y="2777582"/>
                    <a:pt x="1358308" y="2782247"/>
                  </a:cubicBezTo>
                  <a:cubicBezTo>
                    <a:pt x="1357842" y="2783647"/>
                    <a:pt x="1358775" y="2784580"/>
                    <a:pt x="1360174" y="2785046"/>
                  </a:cubicBezTo>
                  <a:cubicBezTo>
                    <a:pt x="1364839" y="2785979"/>
                    <a:pt x="1367638" y="2789245"/>
                    <a:pt x="1369504" y="2793443"/>
                  </a:cubicBezTo>
                  <a:cubicBezTo>
                    <a:pt x="1370437" y="2795776"/>
                    <a:pt x="1373236" y="2796242"/>
                    <a:pt x="1376035" y="2796242"/>
                  </a:cubicBezTo>
                  <a:cubicBezTo>
                    <a:pt x="1378368" y="2793443"/>
                    <a:pt x="1379767" y="2790178"/>
                    <a:pt x="1383033" y="2788312"/>
                  </a:cubicBezTo>
                  <a:cubicBezTo>
                    <a:pt x="1384433" y="2787845"/>
                    <a:pt x="1385832" y="2787845"/>
                    <a:pt x="1386299" y="2789245"/>
                  </a:cubicBezTo>
                  <a:cubicBezTo>
                    <a:pt x="1386765" y="2790178"/>
                    <a:pt x="1386765" y="2791577"/>
                    <a:pt x="1386765" y="2792977"/>
                  </a:cubicBezTo>
                  <a:cubicBezTo>
                    <a:pt x="1386765" y="2795309"/>
                    <a:pt x="1386299" y="2798108"/>
                    <a:pt x="1388631" y="2799974"/>
                  </a:cubicBezTo>
                  <a:cubicBezTo>
                    <a:pt x="1390497" y="2801374"/>
                    <a:pt x="1393296" y="2802307"/>
                    <a:pt x="1395629" y="2802774"/>
                  </a:cubicBezTo>
                  <a:cubicBezTo>
                    <a:pt x="1397495" y="2803240"/>
                    <a:pt x="1399361" y="2802307"/>
                    <a:pt x="1401227" y="2802307"/>
                  </a:cubicBezTo>
                  <a:cubicBezTo>
                    <a:pt x="1403559" y="2802307"/>
                    <a:pt x="1406358" y="2802774"/>
                    <a:pt x="1408691" y="2802774"/>
                  </a:cubicBezTo>
                  <a:cubicBezTo>
                    <a:pt x="1412889" y="2803240"/>
                    <a:pt x="1412889" y="2802774"/>
                    <a:pt x="1411490" y="2797175"/>
                  </a:cubicBezTo>
                  <a:cubicBezTo>
                    <a:pt x="1411490" y="2797175"/>
                    <a:pt x="1411023" y="2797175"/>
                    <a:pt x="1411023" y="2797175"/>
                  </a:cubicBezTo>
                  <a:cubicBezTo>
                    <a:pt x="1411023" y="2796709"/>
                    <a:pt x="1411023" y="2796709"/>
                    <a:pt x="1411023" y="2796242"/>
                  </a:cubicBezTo>
                  <a:cubicBezTo>
                    <a:pt x="1410557" y="2796242"/>
                    <a:pt x="1410557" y="2795776"/>
                    <a:pt x="1410090" y="2795776"/>
                  </a:cubicBezTo>
                  <a:cubicBezTo>
                    <a:pt x="1410557" y="2795309"/>
                    <a:pt x="1410557" y="2795309"/>
                    <a:pt x="1411023" y="2796242"/>
                  </a:cubicBezTo>
                  <a:cubicBezTo>
                    <a:pt x="1411023" y="2796242"/>
                    <a:pt x="1411490" y="2796709"/>
                    <a:pt x="1411490" y="2796709"/>
                  </a:cubicBezTo>
                  <a:cubicBezTo>
                    <a:pt x="1411490" y="2796709"/>
                    <a:pt x="1411490" y="2796709"/>
                    <a:pt x="1411490" y="2797175"/>
                  </a:cubicBezTo>
                  <a:cubicBezTo>
                    <a:pt x="1414756" y="2796242"/>
                    <a:pt x="1418488" y="2795309"/>
                    <a:pt x="1421753" y="2794376"/>
                  </a:cubicBezTo>
                  <a:cubicBezTo>
                    <a:pt x="1424552" y="2793443"/>
                    <a:pt x="1425952" y="2791577"/>
                    <a:pt x="1426418" y="2788778"/>
                  </a:cubicBezTo>
                  <a:cubicBezTo>
                    <a:pt x="1426418" y="2787379"/>
                    <a:pt x="1427818" y="2786912"/>
                    <a:pt x="1429684" y="2787379"/>
                  </a:cubicBezTo>
                  <a:cubicBezTo>
                    <a:pt x="1432016" y="2787845"/>
                    <a:pt x="1435282" y="2789245"/>
                    <a:pt x="1437148" y="2788312"/>
                  </a:cubicBezTo>
                  <a:cubicBezTo>
                    <a:pt x="1441346" y="2785979"/>
                    <a:pt x="1445078" y="2782713"/>
                    <a:pt x="1449277" y="2779915"/>
                  </a:cubicBezTo>
                  <a:cubicBezTo>
                    <a:pt x="1449277" y="2779915"/>
                    <a:pt x="1449277" y="2778515"/>
                    <a:pt x="1448810" y="2778048"/>
                  </a:cubicBezTo>
                  <a:cubicBezTo>
                    <a:pt x="1446944" y="2775716"/>
                    <a:pt x="1444145" y="2777116"/>
                    <a:pt x="1441813" y="2776183"/>
                  </a:cubicBezTo>
                  <a:cubicBezTo>
                    <a:pt x="1433416" y="2772917"/>
                    <a:pt x="1425485" y="2769185"/>
                    <a:pt x="1417554" y="2765453"/>
                  </a:cubicBezTo>
                  <a:cubicBezTo>
                    <a:pt x="1416622" y="2764986"/>
                    <a:pt x="1415222" y="2764053"/>
                    <a:pt x="1414289" y="2763120"/>
                  </a:cubicBezTo>
                  <a:cubicBezTo>
                    <a:pt x="1410557" y="2758922"/>
                    <a:pt x="1405425" y="2756123"/>
                    <a:pt x="1402160" y="2751458"/>
                  </a:cubicBezTo>
                  <a:cubicBezTo>
                    <a:pt x="1400294" y="2748659"/>
                    <a:pt x="1399361" y="2746326"/>
                    <a:pt x="1398428" y="2743060"/>
                  </a:cubicBezTo>
                  <a:cubicBezTo>
                    <a:pt x="1397028" y="2734663"/>
                    <a:pt x="1392363" y="2731398"/>
                    <a:pt x="1383966" y="2730931"/>
                  </a:cubicBezTo>
                  <a:cubicBezTo>
                    <a:pt x="1381633" y="2730931"/>
                    <a:pt x="1379301" y="2730931"/>
                    <a:pt x="1377435" y="2730931"/>
                  </a:cubicBezTo>
                  <a:cubicBezTo>
                    <a:pt x="1377435" y="2730931"/>
                    <a:pt x="1377435" y="2731398"/>
                    <a:pt x="1376968" y="2731398"/>
                  </a:cubicBezTo>
                  <a:cubicBezTo>
                    <a:pt x="1376502" y="2731398"/>
                    <a:pt x="1376502" y="2731398"/>
                    <a:pt x="1376035" y="2731864"/>
                  </a:cubicBezTo>
                  <a:cubicBezTo>
                    <a:pt x="1375569" y="2733730"/>
                    <a:pt x="1375569" y="2735596"/>
                    <a:pt x="1374636" y="2736063"/>
                  </a:cubicBezTo>
                  <a:cubicBezTo>
                    <a:pt x="1368105" y="2739328"/>
                    <a:pt x="1368571" y="2744927"/>
                    <a:pt x="1367638" y="2750525"/>
                  </a:cubicBezTo>
                  <a:cubicBezTo>
                    <a:pt x="1367638" y="2750991"/>
                    <a:pt x="1367638" y="2751924"/>
                    <a:pt x="1367172" y="2752391"/>
                  </a:cubicBezTo>
                  <a:cubicBezTo>
                    <a:pt x="1367172" y="2752857"/>
                    <a:pt x="1366239" y="2753324"/>
                    <a:pt x="1365772" y="2753324"/>
                  </a:cubicBezTo>
                  <a:cubicBezTo>
                    <a:pt x="1365306" y="2753324"/>
                    <a:pt x="1364373" y="2752391"/>
                    <a:pt x="1364373" y="2751924"/>
                  </a:cubicBezTo>
                  <a:cubicBezTo>
                    <a:pt x="1364373" y="2749592"/>
                    <a:pt x="1363906" y="2746793"/>
                    <a:pt x="1364373" y="2744460"/>
                  </a:cubicBezTo>
                  <a:cubicBezTo>
                    <a:pt x="1365306" y="2737929"/>
                    <a:pt x="1369038" y="2733264"/>
                    <a:pt x="1375569" y="2731864"/>
                  </a:cubicBezTo>
                  <a:cubicBezTo>
                    <a:pt x="1375569" y="2731398"/>
                    <a:pt x="1375569" y="2731398"/>
                    <a:pt x="1375569" y="2730931"/>
                  </a:cubicBezTo>
                  <a:cubicBezTo>
                    <a:pt x="1376035" y="2730931"/>
                    <a:pt x="1376035" y="2730931"/>
                    <a:pt x="1376502" y="2730931"/>
                  </a:cubicBezTo>
                  <a:cubicBezTo>
                    <a:pt x="1377901" y="2727666"/>
                    <a:pt x="1379767" y="2724400"/>
                    <a:pt x="1384433" y="2725800"/>
                  </a:cubicBezTo>
                  <a:cubicBezTo>
                    <a:pt x="1384899" y="2725800"/>
                    <a:pt x="1385832" y="2726266"/>
                    <a:pt x="1386299" y="2726266"/>
                  </a:cubicBezTo>
                  <a:cubicBezTo>
                    <a:pt x="1387231" y="2725800"/>
                    <a:pt x="1389098" y="2725333"/>
                    <a:pt x="1389564" y="2724867"/>
                  </a:cubicBezTo>
                  <a:cubicBezTo>
                    <a:pt x="1390031" y="2723934"/>
                    <a:pt x="1390031" y="2722534"/>
                    <a:pt x="1389564" y="2721601"/>
                  </a:cubicBezTo>
                  <a:cubicBezTo>
                    <a:pt x="1386765" y="2717403"/>
                    <a:pt x="1383033" y="2713671"/>
                    <a:pt x="1380700" y="2709005"/>
                  </a:cubicBezTo>
                  <a:cubicBezTo>
                    <a:pt x="1378368" y="2704340"/>
                    <a:pt x="1377435" y="2699209"/>
                    <a:pt x="1376035" y="2694544"/>
                  </a:cubicBezTo>
                  <a:cubicBezTo>
                    <a:pt x="1374169" y="2688946"/>
                    <a:pt x="1375569" y="2684281"/>
                    <a:pt x="1378834" y="2680082"/>
                  </a:cubicBezTo>
                  <a:cubicBezTo>
                    <a:pt x="1380700" y="2678216"/>
                    <a:pt x="1382100" y="2676350"/>
                    <a:pt x="1383966" y="2674951"/>
                  </a:cubicBezTo>
                  <a:cubicBezTo>
                    <a:pt x="1389098" y="2671219"/>
                    <a:pt x="1391430" y="2666087"/>
                    <a:pt x="1390497" y="2660022"/>
                  </a:cubicBezTo>
                  <a:cubicBezTo>
                    <a:pt x="1390031" y="2654424"/>
                    <a:pt x="1391897" y="2650226"/>
                    <a:pt x="1395629" y="2646027"/>
                  </a:cubicBezTo>
                  <a:cubicBezTo>
                    <a:pt x="1399827" y="2641829"/>
                    <a:pt x="1403093" y="2637164"/>
                    <a:pt x="1406825" y="2632965"/>
                  </a:cubicBezTo>
                  <a:cubicBezTo>
                    <a:pt x="1408691" y="2630166"/>
                    <a:pt x="1409624" y="2627367"/>
                    <a:pt x="1409157" y="2624101"/>
                  </a:cubicBezTo>
                  <a:cubicBezTo>
                    <a:pt x="1408691" y="2622235"/>
                    <a:pt x="1408691" y="2620369"/>
                    <a:pt x="1408224" y="2618503"/>
                  </a:cubicBezTo>
                  <a:cubicBezTo>
                    <a:pt x="1407291" y="2613372"/>
                    <a:pt x="1404959" y="2608706"/>
                    <a:pt x="1398428" y="2608706"/>
                  </a:cubicBezTo>
                  <a:cubicBezTo>
                    <a:pt x="1395162" y="2608706"/>
                    <a:pt x="1392363" y="2607307"/>
                    <a:pt x="1389564" y="2604974"/>
                  </a:cubicBezTo>
                  <a:cubicBezTo>
                    <a:pt x="1386765" y="2602642"/>
                    <a:pt x="1383499" y="2600309"/>
                    <a:pt x="1380700" y="2597977"/>
                  </a:cubicBezTo>
                  <a:cubicBezTo>
                    <a:pt x="1374636" y="2592379"/>
                    <a:pt x="1374169" y="2585848"/>
                    <a:pt x="1378834" y="2579317"/>
                  </a:cubicBezTo>
                  <a:cubicBezTo>
                    <a:pt x="1380700" y="2576984"/>
                    <a:pt x="1383033" y="2574185"/>
                    <a:pt x="1385832" y="2572785"/>
                  </a:cubicBezTo>
                  <a:cubicBezTo>
                    <a:pt x="1389564" y="2570453"/>
                    <a:pt x="1393763" y="2569053"/>
                    <a:pt x="1397961" y="2567188"/>
                  </a:cubicBezTo>
                  <a:cubicBezTo>
                    <a:pt x="1398894" y="2566721"/>
                    <a:pt x="1400294" y="2565788"/>
                    <a:pt x="1400760" y="2564855"/>
                  </a:cubicBezTo>
                  <a:cubicBezTo>
                    <a:pt x="1401227" y="2559257"/>
                    <a:pt x="1405892" y="2554592"/>
                    <a:pt x="1403093" y="2548527"/>
                  </a:cubicBezTo>
                  <a:cubicBezTo>
                    <a:pt x="1402160" y="2546661"/>
                    <a:pt x="1402160" y="2544795"/>
                    <a:pt x="1402160" y="2542929"/>
                  </a:cubicBezTo>
                  <a:cubicBezTo>
                    <a:pt x="1401693" y="2537797"/>
                    <a:pt x="1402626" y="2533132"/>
                    <a:pt x="1406825" y="2528934"/>
                  </a:cubicBezTo>
                  <a:cubicBezTo>
                    <a:pt x="1409157" y="2526601"/>
                    <a:pt x="1411490" y="2523336"/>
                    <a:pt x="1413356" y="2520537"/>
                  </a:cubicBezTo>
                  <a:cubicBezTo>
                    <a:pt x="1413356" y="2520537"/>
                    <a:pt x="1413356" y="2520537"/>
                    <a:pt x="1413356" y="2520537"/>
                  </a:cubicBezTo>
                  <a:cubicBezTo>
                    <a:pt x="1413356" y="2520537"/>
                    <a:pt x="1412889" y="2520070"/>
                    <a:pt x="1412889" y="2520070"/>
                  </a:cubicBezTo>
                  <a:cubicBezTo>
                    <a:pt x="1411490" y="2520070"/>
                    <a:pt x="1409624" y="2520070"/>
                    <a:pt x="1408224" y="2519604"/>
                  </a:cubicBezTo>
                  <a:cubicBezTo>
                    <a:pt x="1406825" y="2519137"/>
                    <a:pt x="1407291" y="2517738"/>
                    <a:pt x="1408224" y="2516805"/>
                  </a:cubicBezTo>
                  <a:cubicBezTo>
                    <a:pt x="1408691" y="2516338"/>
                    <a:pt x="1409624" y="2516338"/>
                    <a:pt x="1410090" y="2516338"/>
                  </a:cubicBezTo>
                  <a:cubicBezTo>
                    <a:pt x="1411023" y="2517738"/>
                    <a:pt x="1411956" y="2518671"/>
                    <a:pt x="1412889" y="2520070"/>
                  </a:cubicBezTo>
                  <a:cubicBezTo>
                    <a:pt x="1413356" y="2520070"/>
                    <a:pt x="1413356" y="2520070"/>
                    <a:pt x="1413822" y="2520070"/>
                  </a:cubicBezTo>
                  <a:cubicBezTo>
                    <a:pt x="1413822" y="2520070"/>
                    <a:pt x="1413356" y="2520537"/>
                    <a:pt x="1413356" y="2520537"/>
                  </a:cubicBezTo>
                  <a:cubicBezTo>
                    <a:pt x="1414756" y="2520537"/>
                    <a:pt x="1415688" y="2521003"/>
                    <a:pt x="1417088" y="2521003"/>
                  </a:cubicBezTo>
                  <a:cubicBezTo>
                    <a:pt x="1421753" y="2520537"/>
                    <a:pt x="1424552" y="2517738"/>
                    <a:pt x="1424086" y="2513539"/>
                  </a:cubicBezTo>
                  <a:cubicBezTo>
                    <a:pt x="1423619" y="2510274"/>
                    <a:pt x="1422686" y="2507474"/>
                    <a:pt x="1421753" y="2504209"/>
                  </a:cubicBezTo>
                  <a:cubicBezTo>
                    <a:pt x="1421287" y="2502809"/>
                    <a:pt x="1418488" y="2501410"/>
                    <a:pt x="1416622" y="2502343"/>
                  </a:cubicBezTo>
                  <a:cubicBezTo>
                    <a:pt x="1415222" y="2502809"/>
                    <a:pt x="1414289" y="2503742"/>
                    <a:pt x="1413356" y="2504209"/>
                  </a:cubicBezTo>
                  <a:cubicBezTo>
                    <a:pt x="1407291" y="2507008"/>
                    <a:pt x="1401693" y="2504209"/>
                    <a:pt x="1399827" y="2498144"/>
                  </a:cubicBezTo>
                  <a:cubicBezTo>
                    <a:pt x="1398894" y="2494412"/>
                    <a:pt x="1397961" y="2490680"/>
                    <a:pt x="1397495" y="2486948"/>
                  </a:cubicBezTo>
                  <a:cubicBezTo>
                    <a:pt x="1397028" y="2485549"/>
                    <a:pt x="1396562" y="2484616"/>
                    <a:pt x="1396562" y="2483216"/>
                  </a:cubicBezTo>
                  <a:cubicBezTo>
                    <a:pt x="1396095" y="2480884"/>
                    <a:pt x="1399361" y="2478551"/>
                    <a:pt x="1401693" y="2479018"/>
                  </a:cubicBezTo>
                  <a:cubicBezTo>
                    <a:pt x="1405425" y="2480417"/>
                    <a:pt x="1409157" y="2481350"/>
                    <a:pt x="1412423" y="2483216"/>
                  </a:cubicBezTo>
                  <a:cubicBezTo>
                    <a:pt x="1417088" y="2486015"/>
                    <a:pt x="1422220" y="2486482"/>
                    <a:pt x="1427351" y="2485549"/>
                  </a:cubicBezTo>
                  <a:cubicBezTo>
                    <a:pt x="1432483" y="2484616"/>
                    <a:pt x="1439014" y="2479018"/>
                    <a:pt x="1438547" y="2473886"/>
                  </a:cubicBezTo>
                  <a:cubicBezTo>
                    <a:pt x="1438547" y="2470154"/>
                    <a:pt x="1437148" y="2466422"/>
                    <a:pt x="1437148" y="2462690"/>
                  </a:cubicBezTo>
                  <a:cubicBezTo>
                    <a:pt x="1437148" y="2458491"/>
                    <a:pt x="1438547" y="2453826"/>
                    <a:pt x="1439014" y="2449628"/>
                  </a:cubicBezTo>
                  <a:cubicBezTo>
                    <a:pt x="1439014" y="2449161"/>
                    <a:pt x="1438547" y="2448228"/>
                    <a:pt x="1438547" y="2447762"/>
                  </a:cubicBezTo>
                  <a:cubicBezTo>
                    <a:pt x="1438081" y="2446362"/>
                    <a:pt x="1437614" y="2445429"/>
                    <a:pt x="1437614" y="2444030"/>
                  </a:cubicBezTo>
                  <a:cubicBezTo>
                    <a:pt x="1436681" y="2439831"/>
                    <a:pt x="1438547" y="2437498"/>
                    <a:pt x="1442279" y="2438431"/>
                  </a:cubicBezTo>
                  <a:cubicBezTo>
                    <a:pt x="1456741" y="2441697"/>
                    <a:pt x="1470270" y="2440298"/>
                    <a:pt x="1483798" y="2434699"/>
                  </a:cubicBezTo>
                  <a:cubicBezTo>
                    <a:pt x="1487530" y="2433300"/>
                    <a:pt x="1491263" y="2432367"/>
                    <a:pt x="1494528" y="2430501"/>
                  </a:cubicBezTo>
                  <a:cubicBezTo>
                    <a:pt x="1500593" y="2427702"/>
                    <a:pt x="1505724" y="2424436"/>
                    <a:pt x="1507124" y="2416972"/>
                  </a:cubicBezTo>
                  <a:cubicBezTo>
                    <a:pt x="1508057" y="2412774"/>
                    <a:pt x="1510856" y="2409042"/>
                    <a:pt x="1512255" y="2404843"/>
                  </a:cubicBezTo>
                  <a:cubicBezTo>
                    <a:pt x="1513188" y="2402510"/>
                    <a:pt x="1513655" y="2400178"/>
                    <a:pt x="1514588" y="2397379"/>
                  </a:cubicBezTo>
                  <a:cubicBezTo>
                    <a:pt x="1515054" y="2394580"/>
                    <a:pt x="1513655" y="2390848"/>
                    <a:pt x="1510856" y="2389448"/>
                  </a:cubicBezTo>
                  <a:cubicBezTo>
                    <a:pt x="1508990" y="2388515"/>
                    <a:pt x="1507590" y="2388049"/>
                    <a:pt x="1505724" y="2386649"/>
                  </a:cubicBezTo>
                  <a:cubicBezTo>
                    <a:pt x="1503858" y="2385716"/>
                    <a:pt x="1503392" y="2383850"/>
                    <a:pt x="1503392" y="2381518"/>
                  </a:cubicBezTo>
                  <a:cubicBezTo>
                    <a:pt x="1503392" y="2379652"/>
                    <a:pt x="1503858" y="2377786"/>
                    <a:pt x="1504325" y="2375920"/>
                  </a:cubicBezTo>
                  <a:cubicBezTo>
                    <a:pt x="1506191" y="2370788"/>
                    <a:pt x="1503858" y="2367522"/>
                    <a:pt x="1500593" y="2364257"/>
                  </a:cubicBezTo>
                  <a:cubicBezTo>
                    <a:pt x="1496394" y="2360525"/>
                    <a:pt x="1491263" y="2358659"/>
                    <a:pt x="1487530" y="2354460"/>
                  </a:cubicBezTo>
                  <a:cubicBezTo>
                    <a:pt x="1487064" y="2354460"/>
                    <a:pt x="1487064" y="2354460"/>
                    <a:pt x="1486598" y="2354460"/>
                  </a:cubicBezTo>
                  <a:cubicBezTo>
                    <a:pt x="1486598" y="2353994"/>
                    <a:pt x="1486598" y="2353994"/>
                    <a:pt x="1486598" y="2353527"/>
                  </a:cubicBezTo>
                  <a:cubicBezTo>
                    <a:pt x="1486131" y="2353061"/>
                    <a:pt x="1486131" y="2353061"/>
                    <a:pt x="1485664" y="2352594"/>
                  </a:cubicBezTo>
                  <a:cubicBezTo>
                    <a:pt x="1486131" y="2352594"/>
                    <a:pt x="1486598" y="2353061"/>
                    <a:pt x="1486598" y="2353061"/>
                  </a:cubicBezTo>
                  <a:cubicBezTo>
                    <a:pt x="1486598" y="2353061"/>
                    <a:pt x="1486598" y="2353527"/>
                    <a:pt x="1486598" y="2353527"/>
                  </a:cubicBezTo>
                  <a:cubicBezTo>
                    <a:pt x="1486598" y="2353527"/>
                    <a:pt x="1487064" y="2353994"/>
                    <a:pt x="1487064" y="2353994"/>
                  </a:cubicBezTo>
                  <a:cubicBezTo>
                    <a:pt x="1487064" y="2353994"/>
                    <a:pt x="1487530" y="2354460"/>
                    <a:pt x="1487530" y="2354460"/>
                  </a:cubicBezTo>
                  <a:cubicBezTo>
                    <a:pt x="1496861" y="2355393"/>
                    <a:pt x="1506191" y="2355393"/>
                    <a:pt x="1514121" y="2360525"/>
                  </a:cubicBezTo>
                  <a:cubicBezTo>
                    <a:pt x="1515521" y="2361458"/>
                    <a:pt x="1517853" y="2361458"/>
                    <a:pt x="1519720" y="2361458"/>
                  </a:cubicBezTo>
                  <a:cubicBezTo>
                    <a:pt x="1523452" y="2361925"/>
                    <a:pt x="1527184" y="2361925"/>
                    <a:pt x="1531382" y="2361925"/>
                  </a:cubicBezTo>
                  <a:cubicBezTo>
                    <a:pt x="1541179" y="2361925"/>
                    <a:pt x="1548643" y="2358659"/>
                    <a:pt x="1553775" y="2349795"/>
                  </a:cubicBezTo>
                  <a:cubicBezTo>
                    <a:pt x="1556574" y="2345597"/>
                    <a:pt x="1557507" y="2339999"/>
                    <a:pt x="1561705" y="2336733"/>
                  </a:cubicBezTo>
                  <a:cubicBezTo>
                    <a:pt x="1566370" y="2333001"/>
                    <a:pt x="1568703" y="2327869"/>
                    <a:pt x="1570102" y="2322271"/>
                  </a:cubicBezTo>
                  <a:cubicBezTo>
                    <a:pt x="1571502" y="2316207"/>
                    <a:pt x="1573368" y="2309676"/>
                    <a:pt x="1574767" y="2303611"/>
                  </a:cubicBezTo>
                  <a:lnTo>
                    <a:pt x="1575234" y="2304078"/>
                  </a:lnTo>
                  <a:cubicBezTo>
                    <a:pt x="1575234" y="2304078"/>
                    <a:pt x="1575234" y="2303611"/>
                    <a:pt x="1575234" y="2303611"/>
                  </a:cubicBezTo>
                  <a:cubicBezTo>
                    <a:pt x="1575234" y="2303611"/>
                    <a:pt x="1575234" y="2303611"/>
                    <a:pt x="1574767" y="2303611"/>
                  </a:cubicBezTo>
                  <a:cubicBezTo>
                    <a:pt x="1573368" y="2298479"/>
                    <a:pt x="1573834" y="2295680"/>
                    <a:pt x="1577566" y="2293348"/>
                  </a:cubicBezTo>
                  <a:cubicBezTo>
                    <a:pt x="1578966" y="2292415"/>
                    <a:pt x="1580832" y="2292415"/>
                    <a:pt x="1582231" y="2291948"/>
                  </a:cubicBezTo>
                  <a:cubicBezTo>
                    <a:pt x="1583164" y="2287283"/>
                    <a:pt x="1585031" y="2282618"/>
                    <a:pt x="1587829" y="2278420"/>
                  </a:cubicBezTo>
                  <a:cubicBezTo>
                    <a:pt x="1588296" y="2277487"/>
                    <a:pt x="1589696" y="2276554"/>
                    <a:pt x="1591095" y="2276554"/>
                  </a:cubicBezTo>
                  <a:cubicBezTo>
                    <a:pt x="1592028" y="2276554"/>
                    <a:pt x="1592961" y="2277953"/>
                    <a:pt x="1592961" y="2278886"/>
                  </a:cubicBezTo>
                  <a:cubicBezTo>
                    <a:pt x="1593428" y="2280752"/>
                    <a:pt x="1593894" y="2282152"/>
                    <a:pt x="1594361" y="2284018"/>
                  </a:cubicBezTo>
                  <a:cubicBezTo>
                    <a:pt x="1598093" y="2283551"/>
                    <a:pt x="1599492" y="2280752"/>
                    <a:pt x="1600892" y="2277953"/>
                  </a:cubicBezTo>
                  <a:cubicBezTo>
                    <a:pt x="1606023" y="2265358"/>
                    <a:pt x="1611621" y="2253228"/>
                    <a:pt x="1619552" y="2242499"/>
                  </a:cubicBezTo>
                  <a:cubicBezTo>
                    <a:pt x="1624684" y="2235035"/>
                    <a:pt x="1627949" y="2226171"/>
                    <a:pt x="1622817" y="2217307"/>
                  </a:cubicBezTo>
                  <a:cubicBezTo>
                    <a:pt x="1622351" y="2216374"/>
                    <a:pt x="1622351" y="2214975"/>
                    <a:pt x="1621885" y="2213575"/>
                  </a:cubicBezTo>
                  <a:cubicBezTo>
                    <a:pt x="1620019" y="2201912"/>
                    <a:pt x="1622351" y="2192116"/>
                    <a:pt x="1631681" y="2184185"/>
                  </a:cubicBezTo>
                  <a:cubicBezTo>
                    <a:pt x="1635413" y="2180920"/>
                    <a:pt x="1639612" y="2177188"/>
                    <a:pt x="1642877" y="2173922"/>
                  </a:cubicBezTo>
                  <a:cubicBezTo>
                    <a:pt x="1648942" y="2167857"/>
                    <a:pt x="1655939" y="2163659"/>
                    <a:pt x="1663870" y="2160860"/>
                  </a:cubicBezTo>
                  <a:cubicBezTo>
                    <a:pt x="1668069" y="2159460"/>
                    <a:pt x="1671801" y="2157594"/>
                    <a:pt x="1675066" y="2154329"/>
                  </a:cubicBezTo>
                  <a:cubicBezTo>
                    <a:pt x="1677865" y="2151530"/>
                    <a:pt x="1681131" y="2149664"/>
                    <a:pt x="1682064" y="2145465"/>
                  </a:cubicBezTo>
                  <a:cubicBezTo>
                    <a:pt x="1682064" y="2144532"/>
                    <a:pt x="1684396" y="2143599"/>
                    <a:pt x="1685330" y="2144066"/>
                  </a:cubicBezTo>
                  <a:cubicBezTo>
                    <a:pt x="1689062" y="2144999"/>
                    <a:pt x="1692794" y="2144066"/>
                    <a:pt x="1696526" y="2143599"/>
                  </a:cubicBezTo>
                  <a:cubicBezTo>
                    <a:pt x="1700258" y="2143133"/>
                    <a:pt x="1703990" y="2144066"/>
                    <a:pt x="1707722" y="2144066"/>
                  </a:cubicBezTo>
                  <a:cubicBezTo>
                    <a:pt x="1714719" y="2144066"/>
                    <a:pt x="1721250" y="2142666"/>
                    <a:pt x="1726382" y="2136135"/>
                  </a:cubicBezTo>
                  <a:cubicBezTo>
                    <a:pt x="1728715" y="2133336"/>
                    <a:pt x="1732913" y="2131937"/>
                    <a:pt x="1735712" y="2130071"/>
                  </a:cubicBezTo>
                  <a:cubicBezTo>
                    <a:pt x="1737578" y="2128671"/>
                    <a:pt x="1738978" y="2126338"/>
                    <a:pt x="1738511" y="2123539"/>
                  </a:cubicBezTo>
                  <a:cubicBezTo>
                    <a:pt x="1737578" y="2120274"/>
                    <a:pt x="1738045" y="2117008"/>
                    <a:pt x="1739911" y="2114209"/>
                  </a:cubicBezTo>
                  <a:cubicBezTo>
                    <a:pt x="1743643" y="2107678"/>
                    <a:pt x="1746908" y="2100681"/>
                    <a:pt x="1751107" y="2094149"/>
                  </a:cubicBezTo>
                  <a:cubicBezTo>
                    <a:pt x="1754372" y="2089018"/>
                    <a:pt x="1756238" y="2083886"/>
                    <a:pt x="1755306" y="2077822"/>
                  </a:cubicBezTo>
                  <a:cubicBezTo>
                    <a:pt x="1754839" y="2073157"/>
                    <a:pt x="1754839" y="2068492"/>
                    <a:pt x="1757172" y="2064760"/>
                  </a:cubicBezTo>
                  <a:cubicBezTo>
                    <a:pt x="1762303" y="2057295"/>
                    <a:pt x="1763236" y="2049365"/>
                    <a:pt x="1763703" y="2040968"/>
                  </a:cubicBezTo>
                  <a:cubicBezTo>
                    <a:pt x="1764169" y="2030704"/>
                    <a:pt x="1764169" y="2020441"/>
                    <a:pt x="1764169" y="2010178"/>
                  </a:cubicBezTo>
                  <a:cubicBezTo>
                    <a:pt x="1764169" y="2003181"/>
                    <a:pt x="1763703" y="1996183"/>
                    <a:pt x="1763703" y="1989185"/>
                  </a:cubicBezTo>
                  <a:cubicBezTo>
                    <a:pt x="1763703" y="1985920"/>
                    <a:pt x="1764636" y="1982654"/>
                    <a:pt x="1767901" y="1981255"/>
                  </a:cubicBezTo>
                  <a:cubicBezTo>
                    <a:pt x="1776765" y="1977523"/>
                    <a:pt x="1781896" y="1970525"/>
                    <a:pt x="1784695" y="1961195"/>
                  </a:cubicBezTo>
                  <a:cubicBezTo>
                    <a:pt x="1785162" y="1959329"/>
                    <a:pt x="1786561" y="1957929"/>
                    <a:pt x="1787028" y="1956063"/>
                  </a:cubicBezTo>
                  <a:cubicBezTo>
                    <a:pt x="1789360" y="1950932"/>
                    <a:pt x="1792626" y="1946267"/>
                    <a:pt x="1797291" y="1942068"/>
                  </a:cubicBezTo>
                  <a:cubicBezTo>
                    <a:pt x="1802423" y="1937403"/>
                    <a:pt x="1807554" y="1932271"/>
                    <a:pt x="1812219" y="1927140"/>
                  </a:cubicBezTo>
                  <a:cubicBezTo>
                    <a:pt x="1816884" y="1922008"/>
                    <a:pt x="1821083" y="1915944"/>
                    <a:pt x="1823415" y="1909413"/>
                  </a:cubicBezTo>
                  <a:cubicBezTo>
                    <a:pt x="1825748" y="1902882"/>
                    <a:pt x="1828081" y="1887953"/>
                    <a:pt x="1826215" y="1882822"/>
                  </a:cubicBezTo>
                  <a:cubicBezTo>
                    <a:pt x="1825282" y="1874891"/>
                    <a:pt x="1822483" y="1866494"/>
                    <a:pt x="1819217" y="1858097"/>
                  </a:cubicBezTo>
                  <a:close/>
                  <a:moveTo>
                    <a:pt x="1524851" y="786997"/>
                  </a:moveTo>
                  <a:cubicBezTo>
                    <a:pt x="1524851" y="786997"/>
                    <a:pt x="1525784" y="787930"/>
                    <a:pt x="1525784" y="788397"/>
                  </a:cubicBezTo>
                  <a:cubicBezTo>
                    <a:pt x="1524385" y="793528"/>
                    <a:pt x="1519253" y="793528"/>
                    <a:pt x="1515987" y="795861"/>
                  </a:cubicBezTo>
                  <a:cubicBezTo>
                    <a:pt x="1515054" y="794461"/>
                    <a:pt x="1514121" y="793995"/>
                    <a:pt x="1514588" y="793528"/>
                  </a:cubicBezTo>
                  <a:cubicBezTo>
                    <a:pt x="1516920" y="789796"/>
                    <a:pt x="1520652" y="787930"/>
                    <a:pt x="1524851" y="786997"/>
                  </a:cubicBezTo>
                  <a:close/>
                  <a:moveTo>
                    <a:pt x="1442746" y="812655"/>
                  </a:moveTo>
                  <a:lnTo>
                    <a:pt x="1443212" y="811255"/>
                  </a:lnTo>
                  <a:lnTo>
                    <a:pt x="1443679" y="812655"/>
                  </a:lnTo>
                  <a:lnTo>
                    <a:pt x="1442746" y="812655"/>
                  </a:lnTo>
                  <a:close/>
                  <a:moveTo>
                    <a:pt x="1438081" y="775801"/>
                  </a:moveTo>
                  <a:cubicBezTo>
                    <a:pt x="1441346" y="775334"/>
                    <a:pt x="1444145" y="776734"/>
                    <a:pt x="1447411" y="774868"/>
                  </a:cubicBezTo>
                  <a:cubicBezTo>
                    <a:pt x="1453476" y="771602"/>
                    <a:pt x="1459540" y="773935"/>
                    <a:pt x="1465605" y="775801"/>
                  </a:cubicBezTo>
                  <a:cubicBezTo>
                    <a:pt x="1466071" y="776267"/>
                    <a:pt x="1466538" y="777667"/>
                    <a:pt x="1466538" y="779067"/>
                  </a:cubicBezTo>
                  <a:cubicBezTo>
                    <a:pt x="1466538" y="779533"/>
                    <a:pt x="1466071" y="780466"/>
                    <a:pt x="1465605" y="780466"/>
                  </a:cubicBezTo>
                  <a:cubicBezTo>
                    <a:pt x="1463272" y="781399"/>
                    <a:pt x="1460940" y="782332"/>
                    <a:pt x="1459074" y="782799"/>
                  </a:cubicBezTo>
                  <a:cubicBezTo>
                    <a:pt x="1453476" y="780000"/>
                    <a:pt x="1448810" y="780933"/>
                    <a:pt x="1443679" y="780933"/>
                  </a:cubicBezTo>
                  <a:cubicBezTo>
                    <a:pt x="1442279" y="780933"/>
                    <a:pt x="1440413" y="779533"/>
                    <a:pt x="1438547" y="778600"/>
                  </a:cubicBezTo>
                  <a:cubicBezTo>
                    <a:pt x="1438081" y="778133"/>
                    <a:pt x="1437614" y="777667"/>
                    <a:pt x="1437614" y="777200"/>
                  </a:cubicBezTo>
                  <a:cubicBezTo>
                    <a:pt x="1437148" y="776734"/>
                    <a:pt x="1437614" y="775801"/>
                    <a:pt x="1438081" y="775801"/>
                  </a:cubicBezTo>
                  <a:close/>
                  <a:moveTo>
                    <a:pt x="1432949" y="808456"/>
                  </a:moveTo>
                  <a:lnTo>
                    <a:pt x="1433416" y="808923"/>
                  </a:lnTo>
                  <a:lnTo>
                    <a:pt x="1432949" y="808456"/>
                  </a:lnTo>
                  <a:lnTo>
                    <a:pt x="1432949" y="808456"/>
                  </a:lnTo>
                  <a:close/>
                  <a:moveTo>
                    <a:pt x="1386765" y="757607"/>
                  </a:moveTo>
                  <a:cubicBezTo>
                    <a:pt x="1386765" y="757607"/>
                    <a:pt x="1387231" y="758074"/>
                    <a:pt x="1387698" y="758540"/>
                  </a:cubicBezTo>
                  <a:cubicBezTo>
                    <a:pt x="1388165" y="759473"/>
                    <a:pt x="1388165" y="760406"/>
                    <a:pt x="1388631" y="761339"/>
                  </a:cubicBezTo>
                  <a:cubicBezTo>
                    <a:pt x="1388165" y="760406"/>
                    <a:pt x="1387698" y="759473"/>
                    <a:pt x="1387231" y="758540"/>
                  </a:cubicBezTo>
                  <a:cubicBezTo>
                    <a:pt x="1386299" y="758540"/>
                    <a:pt x="1385832" y="758074"/>
                    <a:pt x="1386765" y="757607"/>
                  </a:cubicBezTo>
                  <a:close/>
                  <a:moveTo>
                    <a:pt x="1374169" y="763205"/>
                  </a:moveTo>
                  <a:cubicBezTo>
                    <a:pt x="1375102" y="761806"/>
                    <a:pt x="1376502" y="760406"/>
                    <a:pt x="1377435" y="759007"/>
                  </a:cubicBezTo>
                  <a:cubicBezTo>
                    <a:pt x="1377901" y="759940"/>
                    <a:pt x="1378368" y="761339"/>
                    <a:pt x="1378368" y="762272"/>
                  </a:cubicBezTo>
                  <a:cubicBezTo>
                    <a:pt x="1378834" y="763672"/>
                    <a:pt x="1378834" y="764605"/>
                    <a:pt x="1379301" y="767404"/>
                  </a:cubicBezTo>
                  <a:cubicBezTo>
                    <a:pt x="1379301" y="767870"/>
                    <a:pt x="1378834" y="769270"/>
                    <a:pt x="1378834" y="771136"/>
                  </a:cubicBezTo>
                  <a:cubicBezTo>
                    <a:pt x="1378834" y="771602"/>
                    <a:pt x="1377901" y="771602"/>
                    <a:pt x="1377435" y="771602"/>
                  </a:cubicBezTo>
                  <a:cubicBezTo>
                    <a:pt x="1373236" y="771136"/>
                    <a:pt x="1371837" y="767404"/>
                    <a:pt x="1374169" y="763205"/>
                  </a:cubicBezTo>
                  <a:close/>
                  <a:moveTo>
                    <a:pt x="1338715" y="744545"/>
                  </a:moveTo>
                  <a:cubicBezTo>
                    <a:pt x="1340581" y="745012"/>
                    <a:pt x="1340581" y="745478"/>
                    <a:pt x="1338248" y="745478"/>
                  </a:cubicBezTo>
                  <a:cubicBezTo>
                    <a:pt x="1337782" y="745478"/>
                    <a:pt x="1337315" y="745012"/>
                    <a:pt x="1336849" y="745012"/>
                  </a:cubicBezTo>
                  <a:cubicBezTo>
                    <a:pt x="1337782" y="744545"/>
                    <a:pt x="1338248" y="744545"/>
                    <a:pt x="1338715" y="744545"/>
                  </a:cubicBezTo>
                  <a:close/>
                  <a:moveTo>
                    <a:pt x="1308392" y="836447"/>
                  </a:moveTo>
                  <a:cubicBezTo>
                    <a:pt x="1308858" y="836447"/>
                    <a:pt x="1309791" y="836913"/>
                    <a:pt x="1309791" y="836913"/>
                  </a:cubicBezTo>
                  <a:cubicBezTo>
                    <a:pt x="1309791" y="836913"/>
                    <a:pt x="1309791" y="837846"/>
                    <a:pt x="1309791" y="838313"/>
                  </a:cubicBezTo>
                  <a:cubicBezTo>
                    <a:pt x="1306992" y="839712"/>
                    <a:pt x="1304660" y="841112"/>
                    <a:pt x="1301861" y="842511"/>
                  </a:cubicBezTo>
                  <a:cubicBezTo>
                    <a:pt x="1301861" y="842511"/>
                    <a:pt x="1301394" y="841578"/>
                    <a:pt x="1300928" y="841112"/>
                  </a:cubicBezTo>
                  <a:cubicBezTo>
                    <a:pt x="1302794" y="838779"/>
                    <a:pt x="1305126" y="836913"/>
                    <a:pt x="1308392" y="836447"/>
                  </a:cubicBezTo>
                  <a:close/>
                  <a:moveTo>
                    <a:pt x="1274803" y="890562"/>
                  </a:moveTo>
                  <a:cubicBezTo>
                    <a:pt x="1275270" y="890562"/>
                    <a:pt x="1275736" y="891028"/>
                    <a:pt x="1276203" y="891028"/>
                  </a:cubicBezTo>
                  <a:cubicBezTo>
                    <a:pt x="1276203" y="891495"/>
                    <a:pt x="1276203" y="891961"/>
                    <a:pt x="1276203" y="892428"/>
                  </a:cubicBezTo>
                  <a:cubicBezTo>
                    <a:pt x="1275736" y="892894"/>
                    <a:pt x="1275270" y="892894"/>
                    <a:pt x="1274803" y="892894"/>
                  </a:cubicBezTo>
                  <a:cubicBezTo>
                    <a:pt x="1274337" y="892894"/>
                    <a:pt x="1273870" y="892428"/>
                    <a:pt x="1273870" y="891961"/>
                  </a:cubicBezTo>
                  <a:cubicBezTo>
                    <a:pt x="1273870" y="891028"/>
                    <a:pt x="1274337" y="890562"/>
                    <a:pt x="1274803" y="890562"/>
                  </a:cubicBezTo>
                  <a:close/>
                  <a:moveTo>
                    <a:pt x="1197363" y="425921"/>
                  </a:moveTo>
                  <a:cubicBezTo>
                    <a:pt x="1197830" y="425921"/>
                    <a:pt x="1198763" y="425921"/>
                    <a:pt x="1199229" y="426387"/>
                  </a:cubicBezTo>
                  <a:cubicBezTo>
                    <a:pt x="1203894" y="430586"/>
                    <a:pt x="1206693" y="436184"/>
                    <a:pt x="1209959" y="441782"/>
                  </a:cubicBezTo>
                  <a:cubicBezTo>
                    <a:pt x="1209959" y="442249"/>
                    <a:pt x="1209959" y="442715"/>
                    <a:pt x="1209959" y="443182"/>
                  </a:cubicBezTo>
                  <a:cubicBezTo>
                    <a:pt x="1209492" y="443648"/>
                    <a:pt x="1209026" y="444115"/>
                    <a:pt x="1208559" y="444115"/>
                  </a:cubicBezTo>
                  <a:cubicBezTo>
                    <a:pt x="1206693" y="443648"/>
                    <a:pt x="1204827" y="442715"/>
                    <a:pt x="1203428" y="441782"/>
                  </a:cubicBezTo>
                  <a:cubicBezTo>
                    <a:pt x="1199696" y="438517"/>
                    <a:pt x="1197363" y="433851"/>
                    <a:pt x="1195964" y="429186"/>
                  </a:cubicBezTo>
                  <a:cubicBezTo>
                    <a:pt x="1195497" y="427787"/>
                    <a:pt x="1195964" y="426387"/>
                    <a:pt x="1197363" y="425921"/>
                  </a:cubicBezTo>
                  <a:close/>
                  <a:moveTo>
                    <a:pt x="1096598" y="456710"/>
                  </a:moveTo>
                  <a:cubicBezTo>
                    <a:pt x="1096598" y="456244"/>
                    <a:pt x="1097531" y="456244"/>
                    <a:pt x="1097997" y="456244"/>
                  </a:cubicBezTo>
                  <a:cubicBezTo>
                    <a:pt x="1100796" y="457177"/>
                    <a:pt x="1103595" y="458110"/>
                    <a:pt x="1104528" y="461375"/>
                  </a:cubicBezTo>
                  <a:cubicBezTo>
                    <a:pt x="1104995" y="461375"/>
                    <a:pt x="1104995" y="461375"/>
                    <a:pt x="1104995" y="461375"/>
                  </a:cubicBezTo>
                  <a:cubicBezTo>
                    <a:pt x="1104995" y="461842"/>
                    <a:pt x="1105461" y="461842"/>
                    <a:pt x="1105461" y="461842"/>
                  </a:cubicBezTo>
                  <a:cubicBezTo>
                    <a:pt x="1107794" y="462308"/>
                    <a:pt x="1110126" y="462775"/>
                    <a:pt x="1111992" y="464641"/>
                  </a:cubicBezTo>
                  <a:cubicBezTo>
                    <a:pt x="1112459" y="464641"/>
                    <a:pt x="1112459" y="464641"/>
                    <a:pt x="1112925" y="464641"/>
                  </a:cubicBezTo>
                  <a:lnTo>
                    <a:pt x="1112925" y="466040"/>
                  </a:lnTo>
                  <a:lnTo>
                    <a:pt x="1112459" y="465107"/>
                  </a:lnTo>
                  <a:cubicBezTo>
                    <a:pt x="1112459" y="465107"/>
                    <a:pt x="1111992" y="464641"/>
                    <a:pt x="1111992" y="464641"/>
                  </a:cubicBezTo>
                  <a:cubicBezTo>
                    <a:pt x="1109660" y="464641"/>
                    <a:pt x="1107327" y="463708"/>
                    <a:pt x="1105461" y="461842"/>
                  </a:cubicBezTo>
                  <a:cubicBezTo>
                    <a:pt x="1104995" y="461842"/>
                    <a:pt x="1104528" y="461842"/>
                    <a:pt x="1104528" y="461842"/>
                  </a:cubicBezTo>
                  <a:cubicBezTo>
                    <a:pt x="1104528" y="461842"/>
                    <a:pt x="1104528" y="461842"/>
                    <a:pt x="1104528" y="461375"/>
                  </a:cubicBezTo>
                  <a:cubicBezTo>
                    <a:pt x="1099397" y="463241"/>
                    <a:pt x="1098464" y="463241"/>
                    <a:pt x="1096131" y="459976"/>
                  </a:cubicBezTo>
                  <a:cubicBezTo>
                    <a:pt x="1095665" y="459509"/>
                    <a:pt x="1096131" y="458110"/>
                    <a:pt x="1096598" y="456710"/>
                  </a:cubicBezTo>
                  <a:close/>
                  <a:moveTo>
                    <a:pt x="1059744" y="443648"/>
                  </a:moveTo>
                  <a:cubicBezTo>
                    <a:pt x="1060210" y="443648"/>
                    <a:pt x="1060677" y="444115"/>
                    <a:pt x="1060677" y="444581"/>
                  </a:cubicBezTo>
                  <a:cubicBezTo>
                    <a:pt x="1060210" y="444581"/>
                    <a:pt x="1059744" y="445048"/>
                    <a:pt x="1059277" y="445048"/>
                  </a:cubicBezTo>
                  <a:cubicBezTo>
                    <a:pt x="1057878" y="444115"/>
                    <a:pt x="1057878" y="443648"/>
                    <a:pt x="1059744" y="443648"/>
                  </a:cubicBezTo>
                  <a:close/>
                  <a:moveTo>
                    <a:pt x="1199696" y="881698"/>
                  </a:moveTo>
                  <a:cubicBezTo>
                    <a:pt x="1200162" y="881232"/>
                    <a:pt x="1200629" y="881232"/>
                    <a:pt x="1201095" y="881232"/>
                  </a:cubicBezTo>
                  <a:cubicBezTo>
                    <a:pt x="1201562" y="881698"/>
                    <a:pt x="1202028" y="881698"/>
                    <a:pt x="1202495" y="882165"/>
                  </a:cubicBezTo>
                  <a:cubicBezTo>
                    <a:pt x="1202961" y="883564"/>
                    <a:pt x="1202495" y="884031"/>
                    <a:pt x="1201095" y="884031"/>
                  </a:cubicBezTo>
                  <a:cubicBezTo>
                    <a:pt x="1200629" y="884031"/>
                    <a:pt x="1200162" y="883564"/>
                    <a:pt x="1199696" y="883098"/>
                  </a:cubicBezTo>
                  <a:cubicBezTo>
                    <a:pt x="1199229" y="883098"/>
                    <a:pt x="1199696" y="882165"/>
                    <a:pt x="1199696" y="881698"/>
                  </a:cubicBezTo>
                  <a:close/>
                  <a:moveTo>
                    <a:pt x="1186634" y="995526"/>
                  </a:moveTo>
                  <a:cubicBezTo>
                    <a:pt x="1187100" y="995059"/>
                    <a:pt x="1187567" y="994593"/>
                    <a:pt x="1188033" y="994593"/>
                  </a:cubicBezTo>
                  <a:cubicBezTo>
                    <a:pt x="1190832" y="993660"/>
                    <a:pt x="1194098" y="991794"/>
                    <a:pt x="1196897" y="991327"/>
                  </a:cubicBezTo>
                  <a:cubicBezTo>
                    <a:pt x="1203428" y="990394"/>
                    <a:pt x="1209492" y="989928"/>
                    <a:pt x="1216024" y="989928"/>
                  </a:cubicBezTo>
                  <a:cubicBezTo>
                    <a:pt x="1220222" y="989928"/>
                    <a:pt x="1223488" y="988528"/>
                    <a:pt x="1226287" y="985729"/>
                  </a:cubicBezTo>
                  <a:cubicBezTo>
                    <a:pt x="1227220" y="984796"/>
                    <a:pt x="1228619" y="984796"/>
                    <a:pt x="1229552" y="984330"/>
                  </a:cubicBezTo>
                  <a:cubicBezTo>
                    <a:pt x="1230019" y="984796"/>
                    <a:pt x="1230485" y="985262"/>
                    <a:pt x="1230952" y="985729"/>
                  </a:cubicBezTo>
                  <a:cubicBezTo>
                    <a:pt x="1233284" y="989461"/>
                    <a:pt x="1232818" y="993193"/>
                    <a:pt x="1230485" y="996459"/>
                  </a:cubicBezTo>
                  <a:cubicBezTo>
                    <a:pt x="1226287" y="1001590"/>
                    <a:pt x="1221155" y="1005789"/>
                    <a:pt x="1214158" y="1002990"/>
                  </a:cubicBezTo>
                  <a:cubicBezTo>
                    <a:pt x="1205294" y="999724"/>
                    <a:pt x="1196430" y="1002057"/>
                    <a:pt x="1187567" y="1001124"/>
                  </a:cubicBezTo>
                  <a:cubicBezTo>
                    <a:pt x="1186634" y="1001124"/>
                    <a:pt x="1185234" y="999724"/>
                    <a:pt x="1185234" y="998791"/>
                  </a:cubicBezTo>
                  <a:cubicBezTo>
                    <a:pt x="1185234" y="997858"/>
                    <a:pt x="1186167" y="996459"/>
                    <a:pt x="1186634" y="995526"/>
                  </a:cubicBezTo>
                  <a:close/>
                  <a:moveTo>
                    <a:pt x="1183835" y="1013253"/>
                  </a:moveTo>
                  <a:cubicBezTo>
                    <a:pt x="1183835" y="1014186"/>
                    <a:pt x="1183368" y="1015585"/>
                    <a:pt x="1182435" y="1016052"/>
                  </a:cubicBezTo>
                  <a:cubicBezTo>
                    <a:pt x="1175904" y="1019784"/>
                    <a:pt x="1168906" y="1023516"/>
                    <a:pt x="1161909" y="1026315"/>
                  </a:cubicBezTo>
                  <a:cubicBezTo>
                    <a:pt x="1156777" y="1028648"/>
                    <a:pt x="1151179" y="1030514"/>
                    <a:pt x="1146514" y="1033313"/>
                  </a:cubicBezTo>
                  <a:cubicBezTo>
                    <a:pt x="1141849" y="1036112"/>
                    <a:pt x="1135784" y="1037511"/>
                    <a:pt x="1129720" y="1037511"/>
                  </a:cubicBezTo>
                  <a:cubicBezTo>
                    <a:pt x="1127854" y="1036578"/>
                    <a:pt x="1125988" y="1035179"/>
                    <a:pt x="1123655" y="1033779"/>
                  </a:cubicBezTo>
                  <a:cubicBezTo>
                    <a:pt x="1121789" y="1032380"/>
                    <a:pt x="1122256" y="1028181"/>
                    <a:pt x="1124122" y="1027248"/>
                  </a:cubicBezTo>
                  <a:cubicBezTo>
                    <a:pt x="1124588" y="1026782"/>
                    <a:pt x="1125055" y="1026315"/>
                    <a:pt x="1125521" y="1026315"/>
                  </a:cubicBezTo>
                  <a:cubicBezTo>
                    <a:pt x="1134851" y="1025382"/>
                    <a:pt x="1142315" y="1021184"/>
                    <a:pt x="1149779" y="1016052"/>
                  </a:cubicBezTo>
                  <a:cubicBezTo>
                    <a:pt x="1152579" y="1014186"/>
                    <a:pt x="1155844" y="1013719"/>
                    <a:pt x="1159110" y="1015119"/>
                  </a:cubicBezTo>
                  <a:cubicBezTo>
                    <a:pt x="1162842" y="1016519"/>
                    <a:pt x="1166574" y="1016052"/>
                    <a:pt x="1170306" y="1014186"/>
                  </a:cubicBezTo>
                  <a:cubicBezTo>
                    <a:pt x="1173105" y="1012787"/>
                    <a:pt x="1176370" y="1011853"/>
                    <a:pt x="1179170" y="1010920"/>
                  </a:cubicBezTo>
                  <a:cubicBezTo>
                    <a:pt x="1180569" y="1010920"/>
                    <a:pt x="1183835" y="1012320"/>
                    <a:pt x="1183835" y="1013253"/>
                  </a:cubicBezTo>
                  <a:close/>
                  <a:moveTo>
                    <a:pt x="1128787" y="934413"/>
                  </a:moveTo>
                  <a:cubicBezTo>
                    <a:pt x="1142315" y="936279"/>
                    <a:pt x="1154911" y="939545"/>
                    <a:pt x="1167507" y="944210"/>
                  </a:cubicBezTo>
                  <a:cubicBezTo>
                    <a:pt x="1169373" y="944676"/>
                    <a:pt x="1171239" y="946076"/>
                    <a:pt x="1171705" y="947476"/>
                  </a:cubicBezTo>
                  <a:cubicBezTo>
                    <a:pt x="1174504" y="952607"/>
                    <a:pt x="1177303" y="957739"/>
                    <a:pt x="1179636" y="962870"/>
                  </a:cubicBezTo>
                  <a:cubicBezTo>
                    <a:pt x="1181036" y="965669"/>
                    <a:pt x="1179170" y="967535"/>
                    <a:pt x="1177770" y="969868"/>
                  </a:cubicBezTo>
                  <a:cubicBezTo>
                    <a:pt x="1176837" y="971734"/>
                    <a:pt x="1174971" y="972200"/>
                    <a:pt x="1173105" y="971267"/>
                  </a:cubicBezTo>
                  <a:cubicBezTo>
                    <a:pt x="1168440" y="969401"/>
                    <a:pt x="1166107" y="965669"/>
                    <a:pt x="1163308" y="962404"/>
                  </a:cubicBezTo>
                  <a:cubicBezTo>
                    <a:pt x="1162842" y="961937"/>
                    <a:pt x="1161442" y="961937"/>
                    <a:pt x="1160043" y="961937"/>
                  </a:cubicBezTo>
                  <a:cubicBezTo>
                    <a:pt x="1159576" y="961937"/>
                    <a:pt x="1159110" y="962870"/>
                    <a:pt x="1159110" y="963337"/>
                  </a:cubicBezTo>
                  <a:cubicBezTo>
                    <a:pt x="1158643" y="965203"/>
                    <a:pt x="1159110" y="967535"/>
                    <a:pt x="1158177" y="968935"/>
                  </a:cubicBezTo>
                  <a:cubicBezTo>
                    <a:pt x="1153512" y="977332"/>
                    <a:pt x="1150246" y="986196"/>
                    <a:pt x="1147447" y="995526"/>
                  </a:cubicBezTo>
                  <a:cubicBezTo>
                    <a:pt x="1146980" y="996459"/>
                    <a:pt x="1145581" y="997392"/>
                    <a:pt x="1144648" y="998325"/>
                  </a:cubicBezTo>
                  <a:cubicBezTo>
                    <a:pt x="1143248" y="999724"/>
                    <a:pt x="1140449" y="998791"/>
                    <a:pt x="1139983" y="997392"/>
                  </a:cubicBezTo>
                  <a:cubicBezTo>
                    <a:pt x="1139050" y="993660"/>
                    <a:pt x="1138583" y="989928"/>
                    <a:pt x="1138117" y="986196"/>
                  </a:cubicBezTo>
                  <a:cubicBezTo>
                    <a:pt x="1137650" y="982930"/>
                    <a:pt x="1133452" y="981530"/>
                    <a:pt x="1130186" y="982930"/>
                  </a:cubicBezTo>
                  <a:cubicBezTo>
                    <a:pt x="1128320" y="983863"/>
                    <a:pt x="1126921" y="984796"/>
                    <a:pt x="1125055" y="985729"/>
                  </a:cubicBezTo>
                  <a:cubicBezTo>
                    <a:pt x="1123655" y="986662"/>
                    <a:pt x="1122722" y="987129"/>
                    <a:pt x="1121789" y="985729"/>
                  </a:cubicBezTo>
                  <a:cubicBezTo>
                    <a:pt x="1121323" y="985262"/>
                    <a:pt x="1121323" y="984330"/>
                    <a:pt x="1121789" y="983863"/>
                  </a:cubicBezTo>
                  <a:cubicBezTo>
                    <a:pt x="1123655" y="981064"/>
                    <a:pt x="1125988" y="978731"/>
                    <a:pt x="1127387" y="976399"/>
                  </a:cubicBezTo>
                  <a:cubicBezTo>
                    <a:pt x="1131119" y="971267"/>
                    <a:pt x="1131586" y="965669"/>
                    <a:pt x="1129253" y="960071"/>
                  </a:cubicBezTo>
                  <a:cubicBezTo>
                    <a:pt x="1128320" y="957739"/>
                    <a:pt x="1126921" y="955406"/>
                    <a:pt x="1125055" y="953540"/>
                  </a:cubicBezTo>
                  <a:cubicBezTo>
                    <a:pt x="1122256" y="951208"/>
                    <a:pt x="1118524" y="949342"/>
                    <a:pt x="1115725" y="947009"/>
                  </a:cubicBezTo>
                  <a:cubicBezTo>
                    <a:pt x="1114325" y="946076"/>
                    <a:pt x="1113858" y="944210"/>
                    <a:pt x="1112459" y="942810"/>
                  </a:cubicBezTo>
                  <a:cubicBezTo>
                    <a:pt x="1112459" y="942810"/>
                    <a:pt x="1111992" y="942810"/>
                    <a:pt x="1111992" y="942810"/>
                  </a:cubicBezTo>
                  <a:cubicBezTo>
                    <a:pt x="1111992" y="942810"/>
                    <a:pt x="1111992" y="942810"/>
                    <a:pt x="1111992" y="942810"/>
                  </a:cubicBezTo>
                  <a:cubicBezTo>
                    <a:pt x="1108727" y="945143"/>
                    <a:pt x="1105461" y="948408"/>
                    <a:pt x="1103129" y="951674"/>
                  </a:cubicBezTo>
                  <a:cubicBezTo>
                    <a:pt x="1101263" y="954473"/>
                    <a:pt x="1098930" y="956339"/>
                    <a:pt x="1095665" y="956806"/>
                  </a:cubicBezTo>
                  <a:cubicBezTo>
                    <a:pt x="1091466" y="957272"/>
                    <a:pt x="1088667" y="960071"/>
                    <a:pt x="1086801" y="963337"/>
                  </a:cubicBezTo>
                  <a:cubicBezTo>
                    <a:pt x="1081203" y="974066"/>
                    <a:pt x="1076538" y="985262"/>
                    <a:pt x="1077004" y="997858"/>
                  </a:cubicBezTo>
                  <a:cubicBezTo>
                    <a:pt x="1077471" y="1009987"/>
                    <a:pt x="1071406" y="1018385"/>
                    <a:pt x="1062076" y="1024916"/>
                  </a:cubicBezTo>
                  <a:cubicBezTo>
                    <a:pt x="1059744" y="1026782"/>
                    <a:pt x="1055079" y="1024916"/>
                    <a:pt x="1054612" y="1021650"/>
                  </a:cubicBezTo>
                  <a:cubicBezTo>
                    <a:pt x="1052746" y="1010920"/>
                    <a:pt x="1052746" y="1000191"/>
                    <a:pt x="1058344" y="989928"/>
                  </a:cubicBezTo>
                  <a:cubicBezTo>
                    <a:pt x="1062076" y="983863"/>
                    <a:pt x="1063009" y="976865"/>
                    <a:pt x="1065808" y="970334"/>
                  </a:cubicBezTo>
                  <a:cubicBezTo>
                    <a:pt x="1067208" y="967535"/>
                    <a:pt x="1066741" y="964270"/>
                    <a:pt x="1065342" y="961004"/>
                  </a:cubicBezTo>
                  <a:cubicBezTo>
                    <a:pt x="1064875" y="960071"/>
                    <a:pt x="1065342" y="958672"/>
                    <a:pt x="1065342" y="957272"/>
                  </a:cubicBezTo>
                  <a:cubicBezTo>
                    <a:pt x="1065342" y="956806"/>
                    <a:pt x="1065808" y="955873"/>
                    <a:pt x="1066275" y="955406"/>
                  </a:cubicBezTo>
                  <a:cubicBezTo>
                    <a:pt x="1081670" y="938145"/>
                    <a:pt x="1077937" y="940478"/>
                    <a:pt x="1099863" y="937212"/>
                  </a:cubicBezTo>
                  <a:cubicBezTo>
                    <a:pt x="1104995" y="936279"/>
                    <a:pt x="1108260" y="939078"/>
                    <a:pt x="1111526" y="941877"/>
                  </a:cubicBezTo>
                  <a:cubicBezTo>
                    <a:pt x="1111526" y="941877"/>
                    <a:pt x="1111992" y="941411"/>
                    <a:pt x="1111992" y="941411"/>
                  </a:cubicBezTo>
                  <a:cubicBezTo>
                    <a:pt x="1111992" y="941411"/>
                    <a:pt x="1111992" y="941877"/>
                    <a:pt x="1112459" y="941877"/>
                  </a:cubicBezTo>
                  <a:cubicBezTo>
                    <a:pt x="1115725" y="940944"/>
                    <a:pt x="1119457" y="940011"/>
                    <a:pt x="1122722" y="938612"/>
                  </a:cubicBezTo>
                  <a:cubicBezTo>
                    <a:pt x="1123655" y="938145"/>
                    <a:pt x="1124122" y="936746"/>
                    <a:pt x="1125055" y="935813"/>
                  </a:cubicBezTo>
                  <a:cubicBezTo>
                    <a:pt x="1127387" y="935813"/>
                    <a:pt x="1128320" y="934413"/>
                    <a:pt x="1128787" y="934413"/>
                  </a:cubicBezTo>
                  <a:close/>
                  <a:moveTo>
                    <a:pt x="1125055" y="766004"/>
                  </a:moveTo>
                  <a:cubicBezTo>
                    <a:pt x="1125055" y="765538"/>
                    <a:pt x="1125521" y="765538"/>
                    <a:pt x="1125521" y="765071"/>
                  </a:cubicBezTo>
                  <a:cubicBezTo>
                    <a:pt x="1125521" y="763672"/>
                    <a:pt x="1125521" y="762272"/>
                    <a:pt x="1125521" y="760873"/>
                  </a:cubicBezTo>
                  <a:cubicBezTo>
                    <a:pt x="1125521" y="759007"/>
                    <a:pt x="1126454" y="758540"/>
                    <a:pt x="1127387" y="759473"/>
                  </a:cubicBezTo>
                  <a:cubicBezTo>
                    <a:pt x="1127854" y="759940"/>
                    <a:pt x="1127854" y="760873"/>
                    <a:pt x="1127387" y="761339"/>
                  </a:cubicBezTo>
                  <a:cubicBezTo>
                    <a:pt x="1126921" y="762739"/>
                    <a:pt x="1125988" y="763672"/>
                    <a:pt x="1125055" y="765071"/>
                  </a:cubicBezTo>
                  <a:cubicBezTo>
                    <a:pt x="1125055" y="765538"/>
                    <a:pt x="1125055" y="766004"/>
                    <a:pt x="1125055" y="766471"/>
                  </a:cubicBezTo>
                  <a:lnTo>
                    <a:pt x="1123655" y="766937"/>
                  </a:lnTo>
                  <a:lnTo>
                    <a:pt x="1125055" y="766004"/>
                  </a:lnTo>
                  <a:close/>
                  <a:moveTo>
                    <a:pt x="1077471" y="845777"/>
                  </a:moveTo>
                  <a:cubicBezTo>
                    <a:pt x="1077937" y="845310"/>
                    <a:pt x="1078404" y="845310"/>
                    <a:pt x="1079337" y="845310"/>
                  </a:cubicBezTo>
                  <a:cubicBezTo>
                    <a:pt x="1080270" y="845777"/>
                    <a:pt x="1081670" y="846710"/>
                    <a:pt x="1081670" y="847643"/>
                  </a:cubicBezTo>
                  <a:cubicBezTo>
                    <a:pt x="1082603" y="850442"/>
                    <a:pt x="1082603" y="853708"/>
                    <a:pt x="1080270" y="856040"/>
                  </a:cubicBezTo>
                  <a:cubicBezTo>
                    <a:pt x="1079803" y="856507"/>
                    <a:pt x="1079337" y="856973"/>
                    <a:pt x="1078870" y="856973"/>
                  </a:cubicBezTo>
                  <a:cubicBezTo>
                    <a:pt x="1077471" y="857440"/>
                    <a:pt x="1076538" y="856973"/>
                    <a:pt x="1075605" y="855574"/>
                  </a:cubicBezTo>
                  <a:cubicBezTo>
                    <a:pt x="1074205" y="851375"/>
                    <a:pt x="1074672" y="848109"/>
                    <a:pt x="1077471" y="845777"/>
                  </a:cubicBezTo>
                  <a:close/>
                  <a:moveTo>
                    <a:pt x="1059277" y="817787"/>
                  </a:moveTo>
                  <a:lnTo>
                    <a:pt x="1059277" y="818720"/>
                  </a:lnTo>
                  <a:lnTo>
                    <a:pt x="1057411" y="818253"/>
                  </a:lnTo>
                  <a:lnTo>
                    <a:pt x="1059277" y="817787"/>
                  </a:lnTo>
                  <a:close/>
                  <a:moveTo>
                    <a:pt x="1047148" y="500095"/>
                  </a:moveTo>
                  <a:cubicBezTo>
                    <a:pt x="1047614" y="499162"/>
                    <a:pt x="1049481" y="498696"/>
                    <a:pt x="1050414" y="498696"/>
                  </a:cubicBezTo>
                  <a:cubicBezTo>
                    <a:pt x="1051347" y="498696"/>
                    <a:pt x="1052746" y="499629"/>
                    <a:pt x="1053213" y="500562"/>
                  </a:cubicBezTo>
                  <a:cubicBezTo>
                    <a:pt x="1053679" y="502428"/>
                    <a:pt x="1053679" y="504294"/>
                    <a:pt x="1054146" y="505693"/>
                  </a:cubicBezTo>
                  <a:cubicBezTo>
                    <a:pt x="1053213" y="507559"/>
                    <a:pt x="1052280" y="508026"/>
                    <a:pt x="1050880" y="507093"/>
                  </a:cubicBezTo>
                  <a:cubicBezTo>
                    <a:pt x="1049481" y="506160"/>
                    <a:pt x="1048081" y="504760"/>
                    <a:pt x="1047148" y="503361"/>
                  </a:cubicBezTo>
                  <a:cubicBezTo>
                    <a:pt x="1046681" y="502428"/>
                    <a:pt x="1046681" y="500562"/>
                    <a:pt x="1047148" y="500095"/>
                  </a:cubicBezTo>
                  <a:close/>
                  <a:moveTo>
                    <a:pt x="1034086" y="487966"/>
                  </a:moveTo>
                  <a:cubicBezTo>
                    <a:pt x="1034086" y="488433"/>
                    <a:pt x="1034552" y="488899"/>
                    <a:pt x="1034552" y="489366"/>
                  </a:cubicBezTo>
                  <a:cubicBezTo>
                    <a:pt x="1034086" y="489832"/>
                    <a:pt x="1034086" y="490299"/>
                    <a:pt x="1033619" y="490299"/>
                  </a:cubicBezTo>
                  <a:cubicBezTo>
                    <a:pt x="1033619" y="489832"/>
                    <a:pt x="1033153" y="489366"/>
                    <a:pt x="1033153" y="488899"/>
                  </a:cubicBezTo>
                  <a:cubicBezTo>
                    <a:pt x="1033619" y="488433"/>
                    <a:pt x="1034086" y="488433"/>
                    <a:pt x="1034086" y="487966"/>
                  </a:cubicBezTo>
                  <a:close/>
                  <a:moveTo>
                    <a:pt x="1028021" y="724952"/>
                  </a:moveTo>
                  <a:cubicBezTo>
                    <a:pt x="1028488" y="724952"/>
                    <a:pt x="1028954" y="725418"/>
                    <a:pt x="1029421" y="725418"/>
                  </a:cubicBezTo>
                  <a:cubicBezTo>
                    <a:pt x="1029421" y="725885"/>
                    <a:pt x="1028954" y="726351"/>
                    <a:pt x="1028954" y="726351"/>
                  </a:cubicBezTo>
                  <a:cubicBezTo>
                    <a:pt x="1028488" y="726351"/>
                    <a:pt x="1028021" y="725885"/>
                    <a:pt x="1027555" y="725885"/>
                  </a:cubicBezTo>
                  <a:cubicBezTo>
                    <a:pt x="1027555" y="725885"/>
                    <a:pt x="1027555" y="724952"/>
                    <a:pt x="1028021" y="724952"/>
                  </a:cubicBezTo>
                  <a:close/>
                  <a:moveTo>
                    <a:pt x="1020557" y="830849"/>
                  </a:moveTo>
                  <a:cubicBezTo>
                    <a:pt x="1020557" y="830849"/>
                    <a:pt x="1021024" y="831315"/>
                    <a:pt x="1021024" y="831782"/>
                  </a:cubicBezTo>
                  <a:cubicBezTo>
                    <a:pt x="1021024" y="831782"/>
                    <a:pt x="1021024" y="831782"/>
                    <a:pt x="1021490" y="831782"/>
                  </a:cubicBezTo>
                  <a:cubicBezTo>
                    <a:pt x="1025222" y="832248"/>
                    <a:pt x="1028954" y="832248"/>
                    <a:pt x="1032220" y="832715"/>
                  </a:cubicBezTo>
                  <a:cubicBezTo>
                    <a:pt x="1033619" y="832715"/>
                    <a:pt x="1033619" y="834581"/>
                    <a:pt x="1032686" y="835514"/>
                  </a:cubicBezTo>
                  <a:cubicBezTo>
                    <a:pt x="1032220" y="835980"/>
                    <a:pt x="1031753" y="836447"/>
                    <a:pt x="1031287" y="836447"/>
                  </a:cubicBezTo>
                  <a:cubicBezTo>
                    <a:pt x="1027555" y="835514"/>
                    <a:pt x="1024289" y="834114"/>
                    <a:pt x="1021490" y="831315"/>
                  </a:cubicBezTo>
                  <a:cubicBezTo>
                    <a:pt x="1021490" y="831315"/>
                    <a:pt x="1021024" y="831315"/>
                    <a:pt x="1021024" y="831315"/>
                  </a:cubicBezTo>
                  <a:cubicBezTo>
                    <a:pt x="1019624" y="831782"/>
                    <a:pt x="1019624" y="831315"/>
                    <a:pt x="1020557" y="830849"/>
                  </a:cubicBezTo>
                  <a:close/>
                  <a:moveTo>
                    <a:pt x="1036418" y="898026"/>
                  </a:moveTo>
                  <a:cubicBezTo>
                    <a:pt x="1044349" y="895227"/>
                    <a:pt x="1052280" y="892894"/>
                    <a:pt x="1058811" y="887763"/>
                  </a:cubicBezTo>
                  <a:cubicBezTo>
                    <a:pt x="1064875" y="883098"/>
                    <a:pt x="1073272" y="882631"/>
                    <a:pt x="1078870" y="876566"/>
                  </a:cubicBezTo>
                  <a:cubicBezTo>
                    <a:pt x="1080737" y="874700"/>
                    <a:pt x="1083536" y="874700"/>
                    <a:pt x="1086335" y="875167"/>
                  </a:cubicBezTo>
                  <a:cubicBezTo>
                    <a:pt x="1088201" y="875633"/>
                    <a:pt x="1090067" y="876566"/>
                    <a:pt x="1091933" y="877033"/>
                  </a:cubicBezTo>
                  <a:cubicBezTo>
                    <a:pt x="1098930" y="878432"/>
                    <a:pt x="1103595" y="881698"/>
                    <a:pt x="1104995" y="889162"/>
                  </a:cubicBezTo>
                  <a:cubicBezTo>
                    <a:pt x="1105928" y="893361"/>
                    <a:pt x="1108727" y="896160"/>
                    <a:pt x="1112925" y="896626"/>
                  </a:cubicBezTo>
                  <a:cubicBezTo>
                    <a:pt x="1117591" y="897559"/>
                    <a:pt x="1118990" y="900358"/>
                    <a:pt x="1118990" y="904557"/>
                  </a:cubicBezTo>
                  <a:cubicBezTo>
                    <a:pt x="1118990" y="910155"/>
                    <a:pt x="1120390" y="915753"/>
                    <a:pt x="1120856" y="921818"/>
                  </a:cubicBezTo>
                  <a:cubicBezTo>
                    <a:pt x="1121323" y="924150"/>
                    <a:pt x="1118057" y="926016"/>
                    <a:pt x="1115725" y="924617"/>
                  </a:cubicBezTo>
                  <a:cubicBezTo>
                    <a:pt x="1113392" y="923217"/>
                    <a:pt x="1111526" y="921818"/>
                    <a:pt x="1108727" y="922284"/>
                  </a:cubicBezTo>
                  <a:cubicBezTo>
                    <a:pt x="1103595" y="922751"/>
                    <a:pt x="1098464" y="922751"/>
                    <a:pt x="1093332" y="923684"/>
                  </a:cubicBezTo>
                  <a:cubicBezTo>
                    <a:pt x="1086801" y="925083"/>
                    <a:pt x="1082136" y="923684"/>
                    <a:pt x="1078404" y="918552"/>
                  </a:cubicBezTo>
                  <a:cubicBezTo>
                    <a:pt x="1077471" y="917619"/>
                    <a:pt x="1076538" y="916686"/>
                    <a:pt x="1075605" y="916220"/>
                  </a:cubicBezTo>
                  <a:cubicBezTo>
                    <a:pt x="1074205" y="915287"/>
                    <a:pt x="1071406" y="915287"/>
                    <a:pt x="1071873" y="912954"/>
                  </a:cubicBezTo>
                  <a:cubicBezTo>
                    <a:pt x="1072339" y="911088"/>
                    <a:pt x="1074205" y="910155"/>
                    <a:pt x="1075138" y="908289"/>
                  </a:cubicBezTo>
                  <a:cubicBezTo>
                    <a:pt x="1076071" y="906889"/>
                    <a:pt x="1076071" y="905956"/>
                    <a:pt x="1074672" y="905023"/>
                  </a:cubicBezTo>
                  <a:cubicBezTo>
                    <a:pt x="1074205" y="904557"/>
                    <a:pt x="1073739" y="904557"/>
                    <a:pt x="1072806" y="904090"/>
                  </a:cubicBezTo>
                  <a:cubicBezTo>
                    <a:pt x="1071406" y="904090"/>
                    <a:pt x="1070007" y="904090"/>
                    <a:pt x="1069074" y="904090"/>
                  </a:cubicBezTo>
                  <a:cubicBezTo>
                    <a:pt x="1067674" y="904557"/>
                    <a:pt x="1066741" y="905023"/>
                    <a:pt x="1065808" y="905490"/>
                  </a:cubicBezTo>
                  <a:cubicBezTo>
                    <a:pt x="1058344" y="911088"/>
                    <a:pt x="1049947" y="913887"/>
                    <a:pt x="1041550" y="916686"/>
                  </a:cubicBezTo>
                  <a:cubicBezTo>
                    <a:pt x="1036418" y="918552"/>
                    <a:pt x="1032220" y="919485"/>
                    <a:pt x="1028488" y="913887"/>
                  </a:cubicBezTo>
                  <a:cubicBezTo>
                    <a:pt x="1026155" y="910621"/>
                    <a:pt x="1021957" y="911554"/>
                    <a:pt x="1018225" y="911088"/>
                  </a:cubicBezTo>
                  <a:cubicBezTo>
                    <a:pt x="1018225" y="911088"/>
                    <a:pt x="1018225" y="911554"/>
                    <a:pt x="1017758" y="911554"/>
                  </a:cubicBezTo>
                  <a:cubicBezTo>
                    <a:pt x="1017292" y="911554"/>
                    <a:pt x="1017292" y="911554"/>
                    <a:pt x="1016825" y="911554"/>
                  </a:cubicBezTo>
                  <a:cubicBezTo>
                    <a:pt x="1016359" y="912021"/>
                    <a:pt x="1016359" y="912021"/>
                    <a:pt x="1015892" y="912487"/>
                  </a:cubicBezTo>
                  <a:cubicBezTo>
                    <a:pt x="1015892" y="912021"/>
                    <a:pt x="1015892" y="911554"/>
                    <a:pt x="1016359" y="911554"/>
                  </a:cubicBezTo>
                  <a:cubicBezTo>
                    <a:pt x="1016359" y="911554"/>
                    <a:pt x="1016825" y="911554"/>
                    <a:pt x="1016825" y="911554"/>
                  </a:cubicBezTo>
                  <a:cubicBezTo>
                    <a:pt x="1016825" y="911554"/>
                    <a:pt x="1017292" y="911088"/>
                    <a:pt x="1017292" y="911088"/>
                  </a:cubicBezTo>
                  <a:cubicBezTo>
                    <a:pt x="1017292" y="911088"/>
                    <a:pt x="1017758" y="911088"/>
                    <a:pt x="1018225" y="911088"/>
                  </a:cubicBezTo>
                  <a:cubicBezTo>
                    <a:pt x="1021957" y="905490"/>
                    <a:pt x="1028488" y="900825"/>
                    <a:pt x="1036418" y="898026"/>
                  </a:cubicBezTo>
                  <a:close/>
                  <a:moveTo>
                    <a:pt x="1015426" y="749210"/>
                  </a:moveTo>
                  <a:cubicBezTo>
                    <a:pt x="1014026" y="748744"/>
                    <a:pt x="1013559" y="747811"/>
                    <a:pt x="1014492" y="746878"/>
                  </a:cubicBezTo>
                  <a:cubicBezTo>
                    <a:pt x="1014492" y="746411"/>
                    <a:pt x="1015892" y="746411"/>
                    <a:pt x="1015892" y="746411"/>
                  </a:cubicBezTo>
                  <a:cubicBezTo>
                    <a:pt x="1016359" y="747344"/>
                    <a:pt x="1016825" y="748277"/>
                    <a:pt x="1017292" y="748744"/>
                  </a:cubicBezTo>
                  <a:cubicBezTo>
                    <a:pt x="1016359" y="748744"/>
                    <a:pt x="1015892" y="749210"/>
                    <a:pt x="1015426" y="749210"/>
                  </a:cubicBezTo>
                  <a:close/>
                  <a:moveTo>
                    <a:pt x="1006562" y="474904"/>
                  </a:moveTo>
                  <a:cubicBezTo>
                    <a:pt x="1008894" y="473971"/>
                    <a:pt x="1011227" y="473505"/>
                    <a:pt x="1014026" y="473038"/>
                  </a:cubicBezTo>
                  <a:cubicBezTo>
                    <a:pt x="1014959" y="473038"/>
                    <a:pt x="1015892" y="474438"/>
                    <a:pt x="1016825" y="474904"/>
                  </a:cubicBezTo>
                  <a:cubicBezTo>
                    <a:pt x="1012626" y="478636"/>
                    <a:pt x="1013559" y="484234"/>
                    <a:pt x="1012160" y="488899"/>
                  </a:cubicBezTo>
                  <a:cubicBezTo>
                    <a:pt x="1010760" y="492165"/>
                    <a:pt x="1007495" y="493098"/>
                    <a:pt x="1004696" y="490765"/>
                  </a:cubicBezTo>
                  <a:cubicBezTo>
                    <a:pt x="997698" y="484234"/>
                    <a:pt x="998165" y="479103"/>
                    <a:pt x="1006562" y="474904"/>
                  </a:cubicBezTo>
                  <a:close/>
                  <a:moveTo>
                    <a:pt x="1000964" y="568672"/>
                  </a:moveTo>
                  <a:cubicBezTo>
                    <a:pt x="1001430" y="568205"/>
                    <a:pt x="1001430" y="568205"/>
                    <a:pt x="1001897" y="567739"/>
                  </a:cubicBezTo>
                  <a:cubicBezTo>
                    <a:pt x="1002363" y="566806"/>
                    <a:pt x="1002363" y="566339"/>
                    <a:pt x="1002830" y="565406"/>
                  </a:cubicBezTo>
                  <a:cubicBezTo>
                    <a:pt x="1003296" y="565406"/>
                    <a:pt x="1003296" y="565873"/>
                    <a:pt x="1003763" y="565873"/>
                  </a:cubicBezTo>
                  <a:cubicBezTo>
                    <a:pt x="1003296" y="566339"/>
                    <a:pt x="1002830" y="566806"/>
                    <a:pt x="1001897" y="567739"/>
                  </a:cubicBezTo>
                  <a:cubicBezTo>
                    <a:pt x="1001897" y="568205"/>
                    <a:pt x="1001430" y="568672"/>
                    <a:pt x="1000964" y="568672"/>
                  </a:cubicBezTo>
                  <a:cubicBezTo>
                    <a:pt x="1000031" y="570538"/>
                    <a:pt x="998631" y="572404"/>
                    <a:pt x="997232" y="573804"/>
                  </a:cubicBezTo>
                  <a:cubicBezTo>
                    <a:pt x="996765" y="574270"/>
                    <a:pt x="996765" y="574270"/>
                    <a:pt x="996299" y="574737"/>
                  </a:cubicBezTo>
                  <a:cubicBezTo>
                    <a:pt x="996299" y="574270"/>
                    <a:pt x="996765" y="573804"/>
                    <a:pt x="996765" y="573337"/>
                  </a:cubicBezTo>
                  <a:cubicBezTo>
                    <a:pt x="998165" y="571937"/>
                    <a:pt x="999564" y="570071"/>
                    <a:pt x="1000964" y="568672"/>
                  </a:cubicBezTo>
                  <a:close/>
                  <a:moveTo>
                    <a:pt x="997232" y="504760"/>
                  </a:moveTo>
                  <a:lnTo>
                    <a:pt x="997232" y="506160"/>
                  </a:lnTo>
                  <a:lnTo>
                    <a:pt x="995832" y="505693"/>
                  </a:lnTo>
                  <a:lnTo>
                    <a:pt x="997232" y="504760"/>
                  </a:lnTo>
                  <a:close/>
                  <a:moveTo>
                    <a:pt x="987902" y="653576"/>
                  </a:moveTo>
                  <a:lnTo>
                    <a:pt x="988368" y="654976"/>
                  </a:lnTo>
                  <a:lnTo>
                    <a:pt x="987435" y="654976"/>
                  </a:lnTo>
                  <a:lnTo>
                    <a:pt x="987902" y="653576"/>
                  </a:lnTo>
                  <a:close/>
                  <a:moveTo>
                    <a:pt x="981371" y="859306"/>
                  </a:moveTo>
                  <a:cubicBezTo>
                    <a:pt x="982770" y="856507"/>
                    <a:pt x="982770" y="853241"/>
                    <a:pt x="985569" y="851842"/>
                  </a:cubicBezTo>
                  <a:cubicBezTo>
                    <a:pt x="985569" y="851842"/>
                    <a:pt x="985569" y="851375"/>
                    <a:pt x="985569" y="850909"/>
                  </a:cubicBezTo>
                  <a:cubicBezTo>
                    <a:pt x="986036" y="850442"/>
                    <a:pt x="986036" y="850442"/>
                    <a:pt x="986502" y="849976"/>
                  </a:cubicBezTo>
                  <a:cubicBezTo>
                    <a:pt x="986502" y="850442"/>
                    <a:pt x="986036" y="850909"/>
                    <a:pt x="986036" y="851375"/>
                  </a:cubicBezTo>
                  <a:cubicBezTo>
                    <a:pt x="986036" y="851375"/>
                    <a:pt x="986036" y="851375"/>
                    <a:pt x="985569" y="851375"/>
                  </a:cubicBezTo>
                  <a:cubicBezTo>
                    <a:pt x="986036" y="853708"/>
                    <a:pt x="986502" y="855574"/>
                    <a:pt x="987435" y="857906"/>
                  </a:cubicBezTo>
                  <a:cubicBezTo>
                    <a:pt x="987435" y="858373"/>
                    <a:pt x="987902" y="859306"/>
                    <a:pt x="987435" y="859772"/>
                  </a:cubicBezTo>
                  <a:cubicBezTo>
                    <a:pt x="986502" y="860705"/>
                    <a:pt x="985569" y="861172"/>
                    <a:pt x="984636" y="862105"/>
                  </a:cubicBezTo>
                  <a:cubicBezTo>
                    <a:pt x="984170" y="862571"/>
                    <a:pt x="983237" y="862105"/>
                    <a:pt x="982770" y="862105"/>
                  </a:cubicBezTo>
                  <a:cubicBezTo>
                    <a:pt x="981371" y="861172"/>
                    <a:pt x="980904" y="860239"/>
                    <a:pt x="981371" y="859306"/>
                  </a:cubicBezTo>
                  <a:close/>
                  <a:moveTo>
                    <a:pt x="978105" y="721220"/>
                  </a:moveTo>
                  <a:lnTo>
                    <a:pt x="979504" y="721686"/>
                  </a:lnTo>
                  <a:lnTo>
                    <a:pt x="978105" y="722153"/>
                  </a:lnTo>
                  <a:lnTo>
                    <a:pt x="978105" y="721220"/>
                  </a:lnTo>
                  <a:close/>
                  <a:moveTo>
                    <a:pt x="972507" y="660574"/>
                  </a:moveTo>
                  <a:cubicBezTo>
                    <a:pt x="973906" y="660107"/>
                    <a:pt x="974839" y="661040"/>
                    <a:pt x="975306" y="662440"/>
                  </a:cubicBezTo>
                  <a:cubicBezTo>
                    <a:pt x="975306" y="663839"/>
                    <a:pt x="974839" y="664772"/>
                    <a:pt x="972973" y="664306"/>
                  </a:cubicBezTo>
                  <a:cubicBezTo>
                    <a:pt x="972040" y="664306"/>
                    <a:pt x="971107" y="663373"/>
                    <a:pt x="970174" y="662906"/>
                  </a:cubicBezTo>
                  <a:cubicBezTo>
                    <a:pt x="970641" y="662440"/>
                    <a:pt x="971574" y="661040"/>
                    <a:pt x="972507" y="660574"/>
                  </a:cubicBezTo>
                  <a:close/>
                  <a:moveTo>
                    <a:pt x="969708" y="807057"/>
                  </a:moveTo>
                  <a:cubicBezTo>
                    <a:pt x="970641" y="813588"/>
                    <a:pt x="969241" y="819186"/>
                    <a:pt x="963177" y="823385"/>
                  </a:cubicBezTo>
                  <a:cubicBezTo>
                    <a:pt x="963177" y="823851"/>
                    <a:pt x="963177" y="823851"/>
                    <a:pt x="963177" y="824318"/>
                  </a:cubicBezTo>
                  <a:lnTo>
                    <a:pt x="962244" y="824318"/>
                  </a:lnTo>
                  <a:lnTo>
                    <a:pt x="962710" y="823851"/>
                  </a:lnTo>
                  <a:cubicBezTo>
                    <a:pt x="962710" y="823851"/>
                    <a:pt x="962710" y="823851"/>
                    <a:pt x="963177" y="823385"/>
                  </a:cubicBezTo>
                  <a:cubicBezTo>
                    <a:pt x="961777" y="816854"/>
                    <a:pt x="964110" y="811255"/>
                    <a:pt x="967375" y="806124"/>
                  </a:cubicBezTo>
                  <a:cubicBezTo>
                    <a:pt x="967375" y="805657"/>
                    <a:pt x="968308" y="805657"/>
                    <a:pt x="968775" y="805657"/>
                  </a:cubicBezTo>
                  <a:cubicBezTo>
                    <a:pt x="969241" y="806124"/>
                    <a:pt x="969708" y="806590"/>
                    <a:pt x="969708" y="807057"/>
                  </a:cubicBezTo>
                  <a:close/>
                  <a:moveTo>
                    <a:pt x="967375" y="729617"/>
                  </a:moveTo>
                  <a:cubicBezTo>
                    <a:pt x="967842" y="729617"/>
                    <a:pt x="968308" y="730083"/>
                    <a:pt x="968308" y="730550"/>
                  </a:cubicBezTo>
                  <a:cubicBezTo>
                    <a:pt x="968308" y="731016"/>
                    <a:pt x="967842" y="731483"/>
                    <a:pt x="967842" y="731949"/>
                  </a:cubicBezTo>
                  <a:cubicBezTo>
                    <a:pt x="967375" y="731949"/>
                    <a:pt x="966909" y="731949"/>
                    <a:pt x="966442" y="731483"/>
                  </a:cubicBezTo>
                  <a:cubicBezTo>
                    <a:pt x="965509" y="730083"/>
                    <a:pt x="965976" y="729617"/>
                    <a:pt x="967375" y="729617"/>
                  </a:cubicBezTo>
                  <a:close/>
                  <a:moveTo>
                    <a:pt x="954313" y="745478"/>
                  </a:moveTo>
                  <a:cubicBezTo>
                    <a:pt x="954780" y="745012"/>
                    <a:pt x="956646" y="744545"/>
                    <a:pt x="957579" y="745012"/>
                  </a:cubicBezTo>
                  <a:cubicBezTo>
                    <a:pt x="961311" y="745945"/>
                    <a:pt x="964576" y="747811"/>
                    <a:pt x="965976" y="752009"/>
                  </a:cubicBezTo>
                  <a:cubicBezTo>
                    <a:pt x="967375" y="756208"/>
                    <a:pt x="968308" y="760406"/>
                    <a:pt x="967842" y="765071"/>
                  </a:cubicBezTo>
                  <a:cubicBezTo>
                    <a:pt x="967375" y="771136"/>
                    <a:pt x="967375" y="777667"/>
                    <a:pt x="966909" y="782799"/>
                  </a:cubicBezTo>
                  <a:cubicBezTo>
                    <a:pt x="967842" y="786064"/>
                    <a:pt x="968308" y="787930"/>
                    <a:pt x="968308" y="789796"/>
                  </a:cubicBezTo>
                  <a:cubicBezTo>
                    <a:pt x="968308" y="791662"/>
                    <a:pt x="968308" y="793995"/>
                    <a:pt x="967375" y="794928"/>
                  </a:cubicBezTo>
                  <a:cubicBezTo>
                    <a:pt x="965043" y="796327"/>
                    <a:pt x="964576" y="793995"/>
                    <a:pt x="963643" y="792129"/>
                  </a:cubicBezTo>
                  <a:cubicBezTo>
                    <a:pt x="962710" y="790729"/>
                    <a:pt x="961311" y="788863"/>
                    <a:pt x="959911" y="788397"/>
                  </a:cubicBezTo>
                  <a:cubicBezTo>
                    <a:pt x="956179" y="787464"/>
                    <a:pt x="954313" y="785131"/>
                    <a:pt x="953380" y="782332"/>
                  </a:cubicBezTo>
                  <a:cubicBezTo>
                    <a:pt x="952914" y="780466"/>
                    <a:pt x="952447" y="778600"/>
                    <a:pt x="951981" y="776734"/>
                  </a:cubicBezTo>
                  <a:cubicBezTo>
                    <a:pt x="951048" y="772069"/>
                    <a:pt x="948715" y="766937"/>
                    <a:pt x="951981" y="762272"/>
                  </a:cubicBezTo>
                  <a:cubicBezTo>
                    <a:pt x="951048" y="760406"/>
                    <a:pt x="949648" y="758074"/>
                    <a:pt x="948715" y="756208"/>
                  </a:cubicBezTo>
                  <a:cubicBezTo>
                    <a:pt x="950581" y="752009"/>
                    <a:pt x="952447" y="748744"/>
                    <a:pt x="954313" y="745478"/>
                  </a:cubicBezTo>
                  <a:close/>
                  <a:moveTo>
                    <a:pt x="932854" y="772535"/>
                  </a:moveTo>
                  <a:cubicBezTo>
                    <a:pt x="931454" y="775334"/>
                    <a:pt x="929588" y="777667"/>
                    <a:pt x="927722" y="780466"/>
                  </a:cubicBezTo>
                  <a:cubicBezTo>
                    <a:pt x="926789" y="781866"/>
                    <a:pt x="925856" y="782332"/>
                    <a:pt x="925390" y="780933"/>
                  </a:cubicBezTo>
                  <a:cubicBezTo>
                    <a:pt x="924923" y="780466"/>
                    <a:pt x="924923" y="779533"/>
                    <a:pt x="924923" y="779067"/>
                  </a:cubicBezTo>
                  <a:cubicBezTo>
                    <a:pt x="924923" y="778600"/>
                    <a:pt x="924923" y="777667"/>
                    <a:pt x="925390" y="777200"/>
                  </a:cubicBezTo>
                  <a:cubicBezTo>
                    <a:pt x="926789" y="773935"/>
                    <a:pt x="928655" y="770669"/>
                    <a:pt x="927722" y="766471"/>
                  </a:cubicBezTo>
                  <a:cubicBezTo>
                    <a:pt x="926323" y="761806"/>
                    <a:pt x="922124" y="762272"/>
                    <a:pt x="918859" y="760406"/>
                  </a:cubicBezTo>
                  <a:cubicBezTo>
                    <a:pt x="918392" y="759940"/>
                    <a:pt x="917926" y="759007"/>
                    <a:pt x="918392" y="759007"/>
                  </a:cubicBezTo>
                  <a:cubicBezTo>
                    <a:pt x="918859" y="758074"/>
                    <a:pt x="919792" y="757141"/>
                    <a:pt x="920725" y="757141"/>
                  </a:cubicBezTo>
                  <a:cubicBezTo>
                    <a:pt x="921658" y="757141"/>
                    <a:pt x="923057" y="757607"/>
                    <a:pt x="924457" y="757607"/>
                  </a:cubicBezTo>
                  <a:cubicBezTo>
                    <a:pt x="926789" y="758074"/>
                    <a:pt x="929122" y="758540"/>
                    <a:pt x="931454" y="759007"/>
                  </a:cubicBezTo>
                  <a:cubicBezTo>
                    <a:pt x="931454" y="759007"/>
                    <a:pt x="931454" y="758540"/>
                    <a:pt x="931454" y="758540"/>
                  </a:cubicBezTo>
                  <a:cubicBezTo>
                    <a:pt x="931454" y="758540"/>
                    <a:pt x="931454" y="758540"/>
                    <a:pt x="931921" y="758540"/>
                  </a:cubicBezTo>
                  <a:cubicBezTo>
                    <a:pt x="930055" y="755741"/>
                    <a:pt x="928189" y="752476"/>
                    <a:pt x="926323" y="749677"/>
                  </a:cubicBezTo>
                  <a:cubicBezTo>
                    <a:pt x="923524" y="745012"/>
                    <a:pt x="923990" y="739880"/>
                    <a:pt x="925856" y="734748"/>
                  </a:cubicBezTo>
                  <a:cubicBezTo>
                    <a:pt x="926323" y="733349"/>
                    <a:pt x="928189" y="731483"/>
                    <a:pt x="929588" y="731016"/>
                  </a:cubicBezTo>
                  <a:cubicBezTo>
                    <a:pt x="930988" y="730550"/>
                    <a:pt x="933320" y="731483"/>
                    <a:pt x="934253" y="732882"/>
                  </a:cubicBezTo>
                  <a:cubicBezTo>
                    <a:pt x="936119" y="735215"/>
                    <a:pt x="937985" y="738014"/>
                    <a:pt x="939385" y="740346"/>
                  </a:cubicBezTo>
                  <a:cubicBezTo>
                    <a:pt x="939385" y="740346"/>
                    <a:pt x="939385" y="740346"/>
                    <a:pt x="939385" y="740346"/>
                  </a:cubicBezTo>
                  <a:lnTo>
                    <a:pt x="939851" y="739413"/>
                  </a:lnTo>
                  <a:lnTo>
                    <a:pt x="939385" y="740813"/>
                  </a:lnTo>
                  <a:cubicBezTo>
                    <a:pt x="939385" y="740813"/>
                    <a:pt x="939385" y="740813"/>
                    <a:pt x="939385" y="740346"/>
                  </a:cubicBezTo>
                  <a:cubicBezTo>
                    <a:pt x="934253" y="745012"/>
                    <a:pt x="934253" y="749677"/>
                    <a:pt x="939385" y="754342"/>
                  </a:cubicBezTo>
                  <a:cubicBezTo>
                    <a:pt x="940318" y="755275"/>
                    <a:pt x="939385" y="756674"/>
                    <a:pt x="937985" y="757141"/>
                  </a:cubicBezTo>
                  <a:cubicBezTo>
                    <a:pt x="935653" y="757607"/>
                    <a:pt x="933320" y="758074"/>
                    <a:pt x="930988" y="758540"/>
                  </a:cubicBezTo>
                  <a:cubicBezTo>
                    <a:pt x="930988" y="758540"/>
                    <a:pt x="931454" y="759007"/>
                    <a:pt x="931454" y="759007"/>
                  </a:cubicBezTo>
                  <a:cubicBezTo>
                    <a:pt x="931454" y="759007"/>
                    <a:pt x="930988" y="759007"/>
                    <a:pt x="930988" y="759007"/>
                  </a:cubicBezTo>
                  <a:cubicBezTo>
                    <a:pt x="931921" y="761339"/>
                    <a:pt x="932854" y="763205"/>
                    <a:pt x="932854" y="765538"/>
                  </a:cubicBezTo>
                  <a:cubicBezTo>
                    <a:pt x="934253" y="767404"/>
                    <a:pt x="933787" y="770203"/>
                    <a:pt x="932854" y="772535"/>
                  </a:cubicBezTo>
                  <a:close/>
                  <a:moveTo>
                    <a:pt x="941717" y="824318"/>
                  </a:moveTo>
                  <a:cubicBezTo>
                    <a:pt x="941717" y="824784"/>
                    <a:pt x="940784" y="825717"/>
                    <a:pt x="940784" y="825717"/>
                  </a:cubicBezTo>
                  <a:cubicBezTo>
                    <a:pt x="939851" y="825717"/>
                    <a:pt x="937985" y="825717"/>
                    <a:pt x="937985" y="825251"/>
                  </a:cubicBezTo>
                  <a:cubicBezTo>
                    <a:pt x="936586" y="821052"/>
                    <a:pt x="935653" y="816854"/>
                    <a:pt x="935186" y="812655"/>
                  </a:cubicBezTo>
                  <a:cubicBezTo>
                    <a:pt x="935186" y="811722"/>
                    <a:pt x="936119" y="810789"/>
                    <a:pt x="937052" y="809389"/>
                  </a:cubicBezTo>
                  <a:cubicBezTo>
                    <a:pt x="937052" y="809389"/>
                    <a:pt x="937052" y="808923"/>
                    <a:pt x="936586" y="808923"/>
                  </a:cubicBezTo>
                  <a:cubicBezTo>
                    <a:pt x="937052" y="807990"/>
                    <a:pt x="937052" y="807057"/>
                    <a:pt x="937519" y="806124"/>
                  </a:cubicBezTo>
                  <a:cubicBezTo>
                    <a:pt x="937519" y="806124"/>
                    <a:pt x="937519" y="806124"/>
                    <a:pt x="937519" y="806124"/>
                  </a:cubicBezTo>
                  <a:cubicBezTo>
                    <a:pt x="937519" y="805657"/>
                    <a:pt x="937519" y="805191"/>
                    <a:pt x="937985" y="804724"/>
                  </a:cubicBezTo>
                  <a:cubicBezTo>
                    <a:pt x="937985" y="805191"/>
                    <a:pt x="937519" y="805657"/>
                    <a:pt x="937519" y="806124"/>
                  </a:cubicBezTo>
                  <a:cubicBezTo>
                    <a:pt x="937519" y="807057"/>
                    <a:pt x="937052" y="808456"/>
                    <a:pt x="937052" y="809389"/>
                  </a:cubicBezTo>
                  <a:cubicBezTo>
                    <a:pt x="937052" y="809389"/>
                    <a:pt x="937052" y="809389"/>
                    <a:pt x="937052" y="809389"/>
                  </a:cubicBezTo>
                  <a:cubicBezTo>
                    <a:pt x="938918" y="813121"/>
                    <a:pt x="940784" y="816387"/>
                    <a:pt x="942184" y="820119"/>
                  </a:cubicBezTo>
                  <a:cubicBezTo>
                    <a:pt x="942184" y="821519"/>
                    <a:pt x="942184" y="822918"/>
                    <a:pt x="941717" y="824318"/>
                  </a:cubicBezTo>
                  <a:close/>
                  <a:moveTo>
                    <a:pt x="935653" y="436650"/>
                  </a:moveTo>
                  <a:cubicBezTo>
                    <a:pt x="935653" y="436184"/>
                    <a:pt x="936586" y="436184"/>
                    <a:pt x="937052" y="436184"/>
                  </a:cubicBezTo>
                  <a:cubicBezTo>
                    <a:pt x="938452" y="436650"/>
                    <a:pt x="938918" y="437583"/>
                    <a:pt x="937985" y="438983"/>
                  </a:cubicBezTo>
                  <a:cubicBezTo>
                    <a:pt x="937985" y="439450"/>
                    <a:pt x="937052" y="439450"/>
                    <a:pt x="936586" y="439450"/>
                  </a:cubicBezTo>
                  <a:cubicBezTo>
                    <a:pt x="935186" y="438983"/>
                    <a:pt x="934720" y="438050"/>
                    <a:pt x="935653" y="436650"/>
                  </a:cubicBezTo>
                  <a:close/>
                  <a:moveTo>
                    <a:pt x="924923" y="616256"/>
                  </a:moveTo>
                  <a:cubicBezTo>
                    <a:pt x="925390" y="613457"/>
                    <a:pt x="927722" y="612057"/>
                    <a:pt x="930055" y="611591"/>
                  </a:cubicBezTo>
                  <a:cubicBezTo>
                    <a:pt x="930988" y="611591"/>
                    <a:pt x="932387" y="612057"/>
                    <a:pt x="933320" y="612990"/>
                  </a:cubicBezTo>
                  <a:cubicBezTo>
                    <a:pt x="933787" y="612990"/>
                    <a:pt x="933787" y="614390"/>
                    <a:pt x="933320" y="614856"/>
                  </a:cubicBezTo>
                  <a:cubicBezTo>
                    <a:pt x="930988" y="618588"/>
                    <a:pt x="928189" y="621387"/>
                    <a:pt x="923990" y="623253"/>
                  </a:cubicBezTo>
                  <a:cubicBezTo>
                    <a:pt x="923990" y="623720"/>
                    <a:pt x="923990" y="623720"/>
                    <a:pt x="923990" y="624186"/>
                  </a:cubicBezTo>
                  <a:cubicBezTo>
                    <a:pt x="923524" y="624186"/>
                    <a:pt x="923524" y="624186"/>
                    <a:pt x="923057" y="624186"/>
                  </a:cubicBezTo>
                  <a:cubicBezTo>
                    <a:pt x="922591" y="624653"/>
                    <a:pt x="922591" y="625119"/>
                    <a:pt x="922124" y="625119"/>
                  </a:cubicBezTo>
                  <a:cubicBezTo>
                    <a:pt x="922124" y="624653"/>
                    <a:pt x="922124" y="624186"/>
                    <a:pt x="922591" y="624186"/>
                  </a:cubicBezTo>
                  <a:cubicBezTo>
                    <a:pt x="922591" y="624186"/>
                    <a:pt x="923057" y="624186"/>
                    <a:pt x="923057" y="624186"/>
                  </a:cubicBezTo>
                  <a:cubicBezTo>
                    <a:pt x="923057" y="624186"/>
                    <a:pt x="923524" y="623720"/>
                    <a:pt x="923524" y="623720"/>
                  </a:cubicBezTo>
                  <a:cubicBezTo>
                    <a:pt x="923524" y="623720"/>
                    <a:pt x="923990" y="623720"/>
                    <a:pt x="923990" y="623253"/>
                  </a:cubicBezTo>
                  <a:cubicBezTo>
                    <a:pt x="924457" y="620454"/>
                    <a:pt x="924457" y="618122"/>
                    <a:pt x="924923" y="616256"/>
                  </a:cubicBezTo>
                  <a:close/>
                  <a:moveTo>
                    <a:pt x="922591" y="431052"/>
                  </a:moveTo>
                  <a:cubicBezTo>
                    <a:pt x="924457" y="431052"/>
                    <a:pt x="924923" y="431985"/>
                    <a:pt x="923524" y="432918"/>
                  </a:cubicBezTo>
                  <a:cubicBezTo>
                    <a:pt x="923057" y="433385"/>
                    <a:pt x="922124" y="432918"/>
                    <a:pt x="921658" y="432918"/>
                  </a:cubicBezTo>
                  <a:cubicBezTo>
                    <a:pt x="921191" y="432452"/>
                    <a:pt x="921191" y="431985"/>
                    <a:pt x="920725" y="431985"/>
                  </a:cubicBezTo>
                  <a:cubicBezTo>
                    <a:pt x="921191" y="431519"/>
                    <a:pt x="922124" y="431052"/>
                    <a:pt x="922591" y="431052"/>
                  </a:cubicBezTo>
                  <a:close/>
                  <a:moveTo>
                    <a:pt x="915593" y="664306"/>
                  </a:moveTo>
                  <a:cubicBezTo>
                    <a:pt x="917926" y="663839"/>
                    <a:pt x="920258" y="663373"/>
                    <a:pt x="922591" y="663373"/>
                  </a:cubicBezTo>
                  <a:cubicBezTo>
                    <a:pt x="923057" y="662906"/>
                    <a:pt x="923524" y="662906"/>
                    <a:pt x="923990" y="662440"/>
                  </a:cubicBezTo>
                  <a:cubicBezTo>
                    <a:pt x="925390" y="661040"/>
                    <a:pt x="926789" y="659641"/>
                    <a:pt x="928655" y="658241"/>
                  </a:cubicBezTo>
                  <a:cubicBezTo>
                    <a:pt x="928655" y="658241"/>
                    <a:pt x="928655" y="658241"/>
                    <a:pt x="929122" y="658241"/>
                  </a:cubicBezTo>
                  <a:cubicBezTo>
                    <a:pt x="929122" y="657775"/>
                    <a:pt x="928655" y="657308"/>
                    <a:pt x="928655" y="656842"/>
                  </a:cubicBezTo>
                  <a:cubicBezTo>
                    <a:pt x="925390" y="641447"/>
                    <a:pt x="923524" y="640047"/>
                    <a:pt x="941251" y="629784"/>
                  </a:cubicBezTo>
                  <a:cubicBezTo>
                    <a:pt x="942184" y="629318"/>
                    <a:pt x="944050" y="629784"/>
                    <a:pt x="944516" y="630251"/>
                  </a:cubicBezTo>
                  <a:cubicBezTo>
                    <a:pt x="945449" y="631184"/>
                    <a:pt x="945449" y="632583"/>
                    <a:pt x="945449" y="633516"/>
                  </a:cubicBezTo>
                  <a:cubicBezTo>
                    <a:pt x="945449" y="633983"/>
                    <a:pt x="944983" y="634916"/>
                    <a:pt x="944983" y="635382"/>
                  </a:cubicBezTo>
                  <a:cubicBezTo>
                    <a:pt x="942184" y="638648"/>
                    <a:pt x="938918" y="641913"/>
                    <a:pt x="936119" y="645179"/>
                  </a:cubicBezTo>
                  <a:cubicBezTo>
                    <a:pt x="934253" y="648445"/>
                    <a:pt x="933320" y="652177"/>
                    <a:pt x="931454" y="655442"/>
                  </a:cubicBezTo>
                  <a:cubicBezTo>
                    <a:pt x="930988" y="656375"/>
                    <a:pt x="930055" y="656842"/>
                    <a:pt x="929122" y="657775"/>
                  </a:cubicBezTo>
                  <a:cubicBezTo>
                    <a:pt x="929122" y="657775"/>
                    <a:pt x="929122" y="658241"/>
                    <a:pt x="929122" y="658241"/>
                  </a:cubicBezTo>
                  <a:cubicBezTo>
                    <a:pt x="927722" y="659641"/>
                    <a:pt x="926323" y="661040"/>
                    <a:pt x="924457" y="662440"/>
                  </a:cubicBezTo>
                  <a:cubicBezTo>
                    <a:pt x="923990" y="662440"/>
                    <a:pt x="923524" y="662440"/>
                    <a:pt x="922591" y="662906"/>
                  </a:cubicBezTo>
                  <a:cubicBezTo>
                    <a:pt x="920258" y="664306"/>
                    <a:pt x="918392" y="665239"/>
                    <a:pt x="916060" y="666638"/>
                  </a:cubicBezTo>
                  <a:cubicBezTo>
                    <a:pt x="916060" y="666638"/>
                    <a:pt x="915127" y="666172"/>
                    <a:pt x="915127" y="665705"/>
                  </a:cubicBezTo>
                  <a:cubicBezTo>
                    <a:pt x="915127" y="665239"/>
                    <a:pt x="915127" y="664306"/>
                    <a:pt x="915593" y="664306"/>
                  </a:cubicBezTo>
                  <a:close/>
                  <a:moveTo>
                    <a:pt x="915127" y="372272"/>
                  </a:moveTo>
                  <a:lnTo>
                    <a:pt x="914660" y="373672"/>
                  </a:lnTo>
                  <a:lnTo>
                    <a:pt x="914193" y="372272"/>
                  </a:lnTo>
                  <a:lnTo>
                    <a:pt x="915127" y="372272"/>
                  </a:lnTo>
                  <a:close/>
                  <a:moveTo>
                    <a:pt x="902997" y="410060"/>
                  </a:moveTo>
                  <a:cubicBezTo>
                    <a:pt x="903464" y="409593"/>
                    <a:pt x="903930" y="410060"/>
                    <a:pt x="904397" y="410060"/>
                  </a:cubicBezTo>
                  <a:cubicBezTo>
                    <a:pt x="905796" y="410993"/>
                    <a:pt x="905796" y="411926"/>
                    <a:pt x="904863" y="412859"/>
                  </a:cubicBezTo>
                  <a:cubicBezTo>
                    <a:pt x="904397" y="413325"/>
                    <a:pt x="903464" y="413325"/>
                    <a:pt x="903464" y="413325"/>
                  </a:cubicBezTo>
                  <a:cubicBezTo>
                    <a:pt x="902064" y="412392"/>
                    <a:pt x="902064" y="410993"/>
                    <a:pt x="902997" y="410060"/>
                  </a:cubicBezTo>
                  <a:close/>
                  <a:moveTo>
                    <a:pt x="473344" y="570071"/>
                  </a:moveTo>
                  <a:lnTo>
                    <a:pt x="472411" y="570538"/>
                  </a:lnTo>
                  <a:lnTo>
                    <a:pt x="472878" y="569605"/>
                  </a:lnTo>
                  <a:cubicBezTo>
                    <a:pt x="472878" y="569138"/>
                    <a:pt x="473344" y="569138"/>
                    <a:pt x="473344" y="568672"/>
                  </a:cubicBezTo>
                  <a:cubicBezTo>
                    <a:pt x="473344" y="569138"/>
                    <a:pt x="473344" y="569605"/>
                    <a:pt x="473344" y="570071"/>
                  </a:cubicBezTo>
                  <a:close/>
                  <a:moveTo>
                    <a:pt x="484074" y="542547"/>
                  </a:moveTo>
                  <a:cubicBezTo>
                    <a:pt x="484074" y="542081"/>
                    <a:pt x="484074" y="542081"/>
                    <a:pt x="484074" y="541614"/>
                  </a:cubicBezTo>
                  <a:cubicBezTo>
                    <a:pt x="483608" y="541148"/>
                    <a:pt x="482675" y="540681"/>
                    <a:pt x="482208" y="540215"/>
                  </a:cubicBezTo>
                  <a:cubicBezTo>
                    <a:pt x="482208" y="540215"/>
                    <a:pt x="482675" y="539282"/>
                    <a:pt x="482675" y="538815"/>
                  </a:cubicBezTo>
                  <a:cubicBezTo>
                    <a:pt x="484074" y="539282"/>
                    <a:pt x="484074" y="540681"/>
                    <a:pt x="484074" y="541614"/>
                  </a:cubicBezTo>
                  <a:cubicBezTo>
                    <a:pt x="484074" y="541614"/>
                    <a:pt x="484541" y="542081"/>
                    <a:pt x="484541" y="542081"/>
                  </a:cubicBezTo>
                  <a:cubicBezTo>
                    <a:pt x="485007" y="542547"/>
                    <a:pt x="485007" y="543014"/>
                    <a:pt x="485474" y="543481"/>
                  </a:cubicBezTo>
                  <a:cubicBezTo>
                    <a:pt x="485007" y="543014"/>
                    <a:pt x="484541" y="542547"/>
                    <a:pt x="484074" y="542547"/>
                  </a:cubicBezTo>
                  <a:close/>
                  <a:moveTo>
                    <a:pt x="486873" y="517823"/>
                  </a:moveTo>
                  <a:cubicBezTo>
                    <a:pt x="486873" y="517823"/>
                    <a:pt x="486407" y="517823"/>
                    <a:pt x="485940" y="518289"/>
                  </a:cubicBezTo>
                  <a:cubicBezTo>
                    <a:pt x="485940" y="517356"/>
                    <a:pt x="485940" y="516423"/>
                    <a:pt x="485940" y="515490"/>
                  </a:cubicBezTo>
                  <a:cubicBezTo>
                    <a:pt x="485940" y="515957"/>
                    <a:pt x="486407" y="516423"/>
                    <a:pt x="486407" y="516423"/>
                  </a:cubicBezTo>
                  <a:cubicBezTo>
                    <a:pt x="486873" y="516890"/>
                    <a:pt x="486873" y="517356"/>
                    <a:pt x="486873" y="517823"/>
                  </a:cubicBezTo>
                  <a:close/>
                  <a:moveTo>
                    <a:pt x="489206" y="619988"/>
                  </a:moveTo>
                  <a:cubicBezTo>
                    <a:pt x="488273" y="620921"/>
                    <a:pt x="486873" y="620454"/>
                    <a:pt x="486407" y="619521"/>
                  </a:cubicBezTo>
                  <a:cubicBezTo>
                    <a:pt x="485007" y="617655"/>
                    <a:pt x="483141" y="615323"/>
                    <a:pt x="482208" y="612990"/>
                  </a:cubicBezTo>
                  <a:cubicBezTo>
                    <a:pt x="481275" y="610191"/>
                    <a:pt x="481742" y="606925"/>
                    <a:pt x="485007" y="605059"/>
                  </a:cubicBezTo>
                  <a:cubicBezTo>
                    <a:pt x="485007" y="605059"/>
                    <a:pt x="485007" y="604593"/>
                    <a:pt x="484541" y="604593"/>
                  </a:cubicBezTo>
                  <a:cubicBezTo>
                    <a:pt x="484541" y="604593"/>
                    <a:pt x="485007" y="604126"/>
                    <a:pt x="485007" y="604126"/>
                  </a:cubicBezTo>
                  <a:cubicBezTo>
                    <a:pt x="485007" y="602727"/>
                    <a:pt x="484541" y="601794"/>
                    <a:pt x="485940" y="600861"/>
                  </a:cubicBezTo>
                  <a:cubicBezTo>
                    <a:pt x="485940" y="601327"/>
                    <a:pt x="486407" y="601794"/>
                    <a:pt x="486407" y="601794"/>
                  </a:cubicBezTo>
                  <a:cubicBezTo>
                    <a:pt x="485940" y="602727"/>
                    <a:pt x="485474" y="603193"/>
                    <a:pt x="485007" y="604126"/>
                  </a:cubicBezTo>
                  <a:cubicBezTo>
                    <a:pt x="485007" y="604593"/>
                    <a:pt x="485007" y="604593"/>
                    <a:pt x="485007" y="605059"/>
                  </a:cubicBezTo>
                  <a:cubicBezTo>
                    <a:pt x="485007" y="605059"/>
                    <a:pt x="485007" y="605059"/>
                    <a:pt x="484541" y="605059"/>
                  </a:cubicBezTo>
                  <a:cubicBezTo>
                    <a:pt x="486407" y="609258"/>
                    <a:pt x="487806" y="613923"/>
                    <a:pt x="489672" y="618122"/>
                  </a:cubicBezTo>
                  <a:cubicBezTo>
                    <a:pt x="490139" y="618588"/>
                    <a:pt x="489672" y="619521"/>
                    <a:pt x="489206" y="619988"/>
                  </a:cubicBezTo>
                  <a:close/>
                  <a:moveTo>
                    <a:pt x="494804" y="606459"/>
                  </a:moveTo>
                  <a:cubicBezTo>
                    <a:pt x="494337" y="606459"/>
                    <a:pt x="493871" y="605526"/>
                    <a:pt x="493871" y="605526"/>
                  </a:cubicBezTo>
                  <a:cubicBezTo>
                    <a:pt x="493871" y="604593"/>
                    <a:pt x="494337" y="603660"/>
                    <a:pt x="494804" y="602727"/>
                  </a:cubicBezTo>
                  <a:cubicBezTo>
                    <a:pt x="495737" y="603660"/>
                    <a:pt x="496203" y="604126"/>
                    <a:pt x="497136" y="605059"/>
                  </a:cubicBezTo>
                  <a:cubicBezTo>
                    <a:pt x="496670" y="605992"/>
                    <a:pt x="495737" y="606925"/>
                    <a:pt x="494804" y="606459"/>
                  </a:cubicBezTo>
                  <a:close/>
                  <a:moveTo>
                    <a:pt x="666478" y="200131"/>
                  </a:moveTo>
                  <a:cubicBezTo>
                    <a:pt x="666012" y="200131"/>
                    <a:pt x="665545" y="199198"/>
                    <a:pt x="665545" y="198732"/>
                  </a:cubicBezTo>
                  <a:cubicBezTo>
                    <a:pt x="665545" y="196866"/>
                    <a:pt x="665545" y="195000"/>
                    <a:pt x="665545" y="195933"/>
                  </a:cubicBezTo>
                  <a:cubicBezTo>
                    <a:pt x="665545" y="192201"/>
                    <a:pt x="665545" y="191268"/>
                    <a:pt x="666012" y="189868"/>
                  </a:cubicBezTo>
                  <a:cubicBezTo>
                    <a:pt x="666012" y="189402"/>
                    <a:pt x="666478" y="188935"/>
                    <a:pt x="666945" y="188469"/>
                  </a:cubicBezTo>
                  <a:cubicBezTo>
                    <a:pt x="666945" y="188469"/>
                    <a:pt x="667878" y="188935"/>
                    <a:pt x="667878" y="188935"/>
                  </a:cubicBezTo>
                  <a:cubicBezTo>
                    <a:pt x="667878" y="191734"/>
                    <a:pt x="667878" y="195000"/>
                    <a:pt x="668344" y="197799"/>
                  </a:cubicBezTo>
                  <a:cubicBezTo>
                    <a:pt x="668344" y="199198"/>
                    <a:pt x="667878" y="200131"/>
                    <a:pt x="666478" y="200131"/>
                  </a:cubicBezTo>
                  <a:close/>
                  <a:moveTo>
                    <a:pt x="693069" y="191268"/>
                  </a:moveTo>
                  <a:cubicBezTo>
                    <a:pt x="692603" y="191734"/>
                    <a:pt x="692136" y="191734"/>
                    <a:pt x="692136" y="192201"/>
                  </a:cubicBezTo>
                  <a:cubicBezTo>
                    <a:pt x="692136" y="191734"/>
                    <a:pt x="692603" y="191268"/>
                    <a:pt x="692603" y="190801"/>
                  </a:cubicBezTo>
                  <a:lnTo>
                    <a:pt x="693536" y="190801"/>
                  </a:lnTo>
                  <a:lnTo>
                    <a:pt x="693069" y="191268"/>
                  </a:lnTo>
                  <a:close/>
                  <a:moveTo>
                    <a:pt x="700533" y="511758"/>
                  </a:moveTo>
                  <a:lnTo>
                    <a:pt x="700067" y="512225"/>
                  </a:lnTo>
                  <a:lnTo>
                    <a:pt x="700533" y="511758"/>
                  </a:lnTo>
                  <a:lnTo>
                    <a:pt x="701000" y="510825"/>
                  </a:lnTo>
                  <a:lnTo>
                    <a:pt x="700533" y="511758"/>
                  </a:lnTo>
                  <a:close/>
                  <a:moveTo>
                    <a:pt x="729457" y="668504"/>
                  </a:moveTo>
                  <a:cubicBezTo>
                    <a:pt x="728990" y="668504"/>
                    <a:pt x="728524" y="668038"/>
                    <a:pt x="728057" y="668038"/>
                  </a:cubicBezTo>
                  <a:cubicBezTo>
                    <a:pt x="728990" y="667571"/>
                    <a:pt x="729457" y="667105"/>
                    <a:pt x="730390" y="667105"/>
                  </a:cubicBezTo>
                  <a:cubicBezTo>
                    <a:pt x="730856" y="667105"/>
                    <a:pt x="730856" y="667571"/>
                    <a:pt x="731323" y="668038"/>
                  </a:cubicBezTo>
                  <a:cubicBezTo>
                    <a:pt x="730856" y="668038"/>
                    <a:pt x="729923" y="668504"/>
                    <a:pt x="729457" y="668504"/>
                  </a:cubicBezTo>
                  <a:close/>
                  <a:moveTo>
                    <a:pt x="733655" y="178206"/>
                  </a:moveTo>
                  <a:cubicBezTo>
                    <a:pt x="733189" y="178672"/>
                    <a:pt x="732722" y="179139"/>
                    <a:pt x="732256" y="179139"/>
                  </a:cubicBezTo>
                  <a:cubicBezTo>
                    <a:pt x="726191" y="179139"/>
                    <a:pt x="719660" y="179139"/>
                    <a:pt x="713595" y="179139"/>
                  </a:cubicBezTo>
                  <a:cubicBezTo>
                    <a:pt x="713129" y="179139"/>
                    <a:pt x="712662" y="179605"/>
                    <a:pt x="712196" y="179605"/>
                  </a:cubicBezTo>
                  <a:cubicBezTo>
                    <a:pt x="710797" y="181005"/>
                    <a:pt x="709397" y="182404"/>
                    <a:pt x="707997" y="183804"/>
                  </a:cubicBezTo>
                  <a:cubicBezTo>
                    <a:pt x="707531" y="183804"/>
                    <a:pt x="707531" y="183804"/>
                    <a:pt x="707064" y="183804"/>
                  </a:cubicBezTo>
                  <a:cubicBezTo>
                    <a:pt x="706598" y="184270"/>
                    <a:pt x="706131" y="185203"/>
                    <a:pt x="705198" y="185670"/>
                  </a:cubicBezTo>
                  <a:cubicBezTo>
                    <a:pt x="705198" y="185670"/>
                    <a:pt x="704265" y="185203"/>
                    <a:pt x="703799" y="185203"/>
                  </a:cubicBezTo>
                  <a:cubicBezTo>
                    <a:pt x="704265" y="183804"/>
                    <a:pt x="705665" y="183804"/>
                    <a:pt x="707064" y="183804"/>
                  </a:cubicBezTo>
                  <a:cubicBezTo>
                    <a:pt x="707064" y="183804"/>
                    <a:pt x="707531" y="183337"/>
                    <a:pt x="707531" y="183337"/>
                  </a:cubicBezTo>
                  <a:cubicBezTo>
                    <a:pt x="708930" y="181938"/>
                    <a:pt x="710330" y="180538"/>
                    <a:pt x="711730" y="178672"/>
                  </a:cubicBezTo>
                  <a:cubicBezTo>
                    <a:pt x="712196" y="178672"/>
                    <a:pt x="712662" y="178672"/>
                    <a:pt x="713595" y="178672"/>
                  </a:cubicBezTo>
                  <a:cubicBezTo>
                    <a:pt x="720127" y="175407"/>
                    <a:pt x="727124" y="176340"/>
                    <a:pt x="733655" y="176806"/>
                  </a:cubicBezTo>
                  <a:cubicBezTo>
                    <a:pt x="733655" y="177273"/>
                    <a:pt x="734122" y="178206"/>
                    <a:pt x="733655" y="178206"/>
                  </a:cubicBezTo>
                  <a:close/>
                  <a:moveTo>
                    <a:pt x="874074" y="699294"/>
                  </a:moveTo>
                  <a:cubicBezTo>
                    <a:pt x="873607" y="699294"/>
                    <a:pt x="873141" y="698827"/>
                    <a:pt x="872674" y="698361"/>
                  </a:cubicBezTo>
                  <a:cubicBezTo>
                    <a:pt x="873141" y="697428"/>
                    <a:pt x="873141" y="696028"/>
                    <a:pt x="873607" y="695562"/>
                  </a:cubicBezTo>
                  <a:cubicBezTo>
                    <a:pt x="875007" y="694162"/>
                    <a:pt x="876406" y="693696"/>
                    <a:pt x="878272" y="694629"/>
                  </a:cubicBezTo>
                  <a:cubicBezTo>
                    <a:pt x="878739" y="694629"/>
                    <a:pt x="879205" y="695562"/>
                    <a:pt x="879205" y="696028"/>
                  </a:cubicBezTo>
                  <a:cubicBezTo>
                    <a:pt x="878739" y="697894"/>
                    <a:pt x="875940" y="699760"/>
                    <a:pt x="874074" y="699294"/>
                  </a:cubicBezTo>
                  <a:close/>
                  <a:moveTo>
                    <a:pt x="872208" y="636782"/>
                  </a:moveTo>
                  <a:cubicBezTo>
                    <a:pt x="871741" y="636782"/>
                    <a:pt x="870808" y="636315"/>
                    <a:pt x="870808" y="635849"/>
                  </a:cubicBezTo>
                  <a:cubicBezTo>
                    <a:pt x="870808" y="635382"/>
                    <a:pt x="870808" y="634449"/>
                    <a:pt x="871275" y="633983"/>
                  </a:cubicBezTo>
                  <a:cubicBezTo>
                    <a:pt x="873141" y="631650"/>
                    <a:pt x="875473" y="630251"/>
                    <a:pt x="878739" y="630717"/>
                  </a:cubicBezTo>
                  <a:cubicBezTo>
                    <a:pt x="879205" y="630717"/>
                    <a:pt x="879205" y="631650"/>
                    <a:pt x="879205" y="632117"/>
                  </a:cubicBezTo>
                  <a:cubicBezTo>
                    <a:pt x="877806" y="635382"/>
                    <a:pt x="875473" y="637248"/>
                    <a:pt x="872208" y="636782"/>
                  </a:cubicBezTo>
                  <a:close/>
                  <a:moveTo>
                    <a:pt x="879205" y="504294"/>
                  </a:moveTo>
                  <a:lnTo>
                    <a:pt x="879672" y="502894"/>
                  </a:lnTo>
                  <a:lnTo>
                    <a:pt x="880139" y="504294"/>
                  </a:lnTo>
                  <a:lnTo>
                    <a:pt x="879205" y="504294"/>
                  </a:lnTo>
                  <a:close/>
                  <a:moveTo>
                    <a:pt x="889935" y="350813"/>
                  </a:moveTo>
                  <a:cubicBezTo>
                    <a:pt x="890868" y="350813"/>
                    <a:pt x="892268" y="351280"/>
                    <a:pt x="893201" y="351746"/>
                  </a:cubicBezTo>
                  <a:cubicBezTo>
                    <a:pt x="893667" y="351746"/>
                    <a:pt x="893667" y="352679"/>
                    <a:pt x="894134" y="353146"/>
                  </a:cubicBezTo>
                  <a:cubicBezTo>
                    <a:pt x="894134" y="353612"/>
                    <a:pt x="894134" y="354545"/>
                    <a:pt x="894134" y="354545"/>
                  </a:cubicBezTo>
                  <a:cubicBezTo>
                    <a:pt x="893201" y="354545"/>
                    <a:pt x="891801" y="355012"/>
                    <a:pt x="891335" y="354545"/>
                  </a:cubicBezTo>
                  <a:cubicBezTo>
                    <a:pt x="888536" y="353146"/>
                    <a:pt x="888069" y="350813"/>
                    <a:pt x="889935" y="350813"/>
                  </a:cubicBezTo>
                  <a:close/>
                  <a:moveTo>
                    <a:pt x="742985" y="279904"/>
                  </a:moveTo>
                  <a:cubicBezTo>
                    <a:pt x="743452" y="279904"/>
                    <a:pt x="743452" y="279904"/>
                    <a:pt x="743452" y="279438"/>
                  </a:cubicBezTo>
                  <a:cubicBezTo>
                    <a:pt x="743452" y="278971"/>
                    <a:pt x="743452" y="278971"/>
                    <a:pt x="743452" y="278505"/>
                  </a:cubicBezTo>
                  <a:cubicBezTo>
                    <a:pt x="744385" y="278505"/>
                    <a:pt x="743918" y="278971"/>
                    <a:pt x="743452" y="279438"/>
                  </a:cubicBezTo>
                  <a:cubicBezTo>
                    <a:pt x="743452" y="279904"/>
                    <a:pt x="743452" y="279904"/>
                    <a:pt x="743452" y="280371"/>
                  </a:cubicBezTo>
                  <a:lnTo>
                    <a:pt x="742052" y="280837"/>
                  </a:lnTo>
                  <a:lnTo>
                    <a:pt x="742985" y="279904"/>
                  </a:lnTo>
                  <a:close/>
                  <a:moveTo>
                    <a:pt x="758380" y="492631"/>
                  </a:moveTo>
                  <a:cubicBezTo>
                    <a:pt x="757914" y="492165"/>
                    <a:pt x="757914" y="492165"/>
                    <a:pt x="757447" y="491698"/>
                  </a:cubicBezTo>
                  <a:cubicBezTo>
                    <a:pt x="757914" y="491698"/>
                    <a:pt x="758380" y="492165"/>
                    <a:pt x="758847" y="492165"/>
                  </a:cubicBezTo>
                  <a:lnTo>
                    <a:pt x="759313" y="493098"/>
                  </a:lnTo>
                  <a:lnTo>
                    <a:pt x="758380" y="492631"/>
                  </a:lnTo>
                  <a:close/>
                  <a:moveTo>
                    <a:pt x="761646" y="361543"/>
                  </a:moveTo>
                  <a:cubicBezTo>
                    <a:pt x="756981" y="365275"/>
                    <a:pt x="751849" y="365741"/>
                    <a:pt x="745785" y="362009"/>
                  </a:cubicBezTo>
                  <a:cubicBezTo>
                    <a:pt x="742985" y="360610"/>
                    <a:pt x="742519" y="359210"/>
                    <a:pt x="744385" y="357811"/>
                  </a:cubicBezTo>
                  <a:cubicBezTo>
                    <a:pt x="747184" y="355945"/>
                    <a:pt x="750450" y="354545"/>
                    <a:pt x="752316" y="352213"/>
                  </a:cubicBezTo>
                  <a:cubicBezTo>
                    <a:pt x="755115" y="348481"/>
                    <a:pt x="758380" y="345682"/>
                    <a:pt x="762579" y="344282"/>
                  </a:cubicBezTo>
                  <a:cubicBezTo>
                    <a:pt x="765844" y="343349"/>
                    <a:pt x="767244" y="340550"/>
                    <a:pt x="768177" y="337284"/>
                  </a:cubicBezTo>
                  <a:cubicBezTo>
                    <a:pt x="768643" y="336351"/>
                    <a:pt x="770043" y="335418"/>
                    <a:pt x="770976" y="335885"/>
                  </a:cubicBezTo>
                  <a:cubicBezTo>
                    <a:pt x="774241" y="335885"/>
                    <a:pt x="777040" y="338217"/>
                    <a:pt x="780306" y="337284"/>
                  </a:cubicBezTo>
                  <a:cubicBezTo>
                    <a:pt x="782639" y="336818"/>
                    <a:pt x="784505" y="333086"/>
                    <a:pt x="783105" y="331220"/>
                  </a:cubicBezTo>
                  <a:cubicBezTo>
                    <a:pt x="781239" y="329354"/>
                    <a:pt x="779840" y="327021"/>
                    <a:pt x="777507" y="326088"/>
                  </a:cubicBezTo>
                  <a:cubicBezTo>
                    <a:pt x="773775" y="323756"/>
                    <a:pt x="769110" y="322823"/>
                    <a:pt x="764445" y="322823"/>
                  </a:cubicBezTo>
                  <a:cubicBezTo>
                    <a:pt x="756048" y="322823"/>
                    <a:pt x="748117" y="321890"/>
                    <a:pt x="739720" y="321423"/>
                  </a:cubicBezTo>
                  <a:cubicBezTo>
                    <a:pt x="739253" y="321423"/>
                    <a:pt x="738787" y="320490"/>
                    <a:pt x="738787" y="320024"/>
                  </a:cubicBezTo>
                  <a:cubicBezTo>
                    <a:pt x="739253" y="319091"/>
                    <a:pt x="739720" y="317691"/>
                    <a:pt x="740186" y="316758"/>
                  </a:cubicBezTo>
                  <a:cubicBezTo>
                    <a:pt x="741119" y="316292"/>
                    <a:pt x="742519" y="315825"/>
                    <a:pt x="743918" y="315825"/>
                  </a:cubicBezTo>
                  <a:cubicBezTo>
                    <a:pt x="753715" y="315359"/>
                    <a:pt x="763045" y="314892"/>
                    <a:pt x="772842" y="314892"/>
                  </a:cubicBezTo>
                  <a:cubicBezTo>
                    <a:pt x="779840" y="314892"/>
                    <a:pt x="786837" y="313959"/>
                    <a:pt x="793835" y="311627"/>
                  </a:cubicBezTo>
                  <a:cubicBezTo>
                    <a:pt x="799899" y="309761"/>
                    <a:pt x="806430" y="308361"/>
                    <a:pt x="812495" y="307428"/>
                  </a:cubicBezTo>
                  <a:cubicBezTo>
                    <a:pt x="814361" y="306962"/>
                    <a:pt x="816227" y="307428"/>
                    <a:pt x="818093" y="307895"/>
                  </a:cubicBezTo>
                  <a:cubicBezTo>
                    <a:pt x="819026" y="307895"/>
                    <a:pt x="820426" y="309294"/>
                    <a:pt x="820892" y="309761"/>
                  </a:cubicBezTo>
                  <a:cubicBezTo>
                    <a:pt x="821359" y="310694"/>
                    <a:pt x="820426" y="312560"/>
                    <a:pt x="819493" y="313026"/>
                  </a:cubicBezTo>
                  <a:cubicBezTo>
                    <a:pt x="814361" y="315359"/>
                    <a:pt x="808763" y="317225"/>
                    <a:pt x="803631" y="319091"/>
                  </a:cubicBezTo>
                  <a:cubicBezTo>
                    <a:pt x="802232" y="319557"/>
                    <a:pt x="801299" y="322823"/>
                    <a:pt x="802232" y="324222"/>
                  </a:cubicBezTo>
                  <a:cubicBezTo>
                    <a:pt x="802698" y="324689"/>
                    <a:pt x="802698" y="325622"/>
                    <a:pt x="803165" y="325622"/>
                  </a:cubicBezTo>
                  <a:cubicBezTo>
                    <a:pt x="804098" y="326555"/>
                    <a:pt x="805031" y="327021"/>
                    <a:pt x="806430" y="327954"/>
                  </a:cubicBezTo>
                  <a:cubicBezTo>
                    <a:pt x="814828" y="334019"/>
                    <a:pt x="823691" y="336818"/>
                    <a:pt x="832555" y="328887"/>
                  </a:cubicBezTo>
                  <a:cubicBezTo>
                    <a:pt x="833021" y="328421"/>
                    <a:pt x="833954" y="328421"/>
                    <a:pt x="834421" y="328887"/>
                  </a:cubicBezTo>
                  <a:cubicBezTo>
                    <a:pt x="835820" y="329354"/>
                    <a:pt x="835820" y="330753"/>
                    <a:pt x="835354" y="332153"/>
                  </a:cubicBezTo>
                  <a:cubicBezTo>
                    <a:pt x="834421" y="334485"/>
                    <a:pt x="833954" y="337284"/>
                    <a:pt x="831622" y="338684"/>
                  </a:cubicBezTo>
                  <a:cubicBezTo>
                    <a:pt x="829289" y="340550"/>
                    <a:pt x="826490" y="342416"/>
                    <a:pt x="824158" y="344749"/>
                  </a:cubicBezTo>
                  <a:cubicBezTo>
                    <a:pt x="822758" y="346148"/>
                    <a:pt x="822292" y="348014"/>
                    <a:pt x="821359" y="349414"/>
                  </a:cubicBezTo>
                  <a:cubicBezTo>
                    <a:pt x="818560" y="355945"/>
                    <a:pt x="817160" y="356878"/>
                    <a:pt x="812028" y="352679"/>
                  </a:cubicBezTo>
                  <a:cubicBezTo>
                    <a:pt x="806897" y="348014"/>
                    <a:pt x="801765" y="348014"/>
                    <a:pt x="796167" y="350347"/>
                  </a:cubicBezTo>
                  <a:cubicBezTo>
                    <a:pt x="794768" y="350813"/>
                    <a:pt x="792435" y="352679"/>
                    <a:pt x="792435" y="354079"/>
                  </a:cubicBezTo>
                  <a:cubicBezTo>
                    <a:pt x="791502" y="360610"/>
                    <a:pt x="787304" y="363409"/>
                    <a:pt x="781706" y="364808"/>
                  </a:cubicBezTo>
                  <a:cubicBezTo>
                    <a:pt x="781706" y="364808"/>
                    <a:pt x="781706" y="365275"/>
                    <a:pt x="781706" y="365275"/>
                  </a:cubicBezTo>
                  <a:cubicBezTo>
                    <a:pt x="781239" y="365275"/>
                    <a:pt x="780773" y="365275"/>
                    <a:pt x="780306" y="365275"/>
                  </a:cubicBezTo>
                  <a:cubicBezTo>
                    <a:pt x="778440" y="366674"/>
                    <a:pt x="776574" y="367607"/>
                    <a:pt x="774241" y="368074"/>
                  </a:cubicBezTo>
                  <a:cubicBezTo>
                    <a:pt x="774241" y="368540"/>
                    <a:pt x="773775" y="368540"/>
                    <a:pt x="773775" y="369007"/>
                  </a:cubicBezTo>
                  <a:cubicBezTo>
                    <a:pt x="773308" y="369007"/>
                    <a:pt x="773308" y="369007"/>
                    <a:pt x="772842" y="369007"/>
                  </a:cubicBezTo>
                  <a:cubicBezTo>
                    <a:pt x="772375" y="369473"/>
                    <a:pt x="771909" y="370406"/>
                    <a:pt x="771442" y="370873"/>
                  </a:cubicBezTo>
                  <a:cubicBezTo>
                    <a:pt x="771442" y="370873"/>
                    <a:pt x="770509" y="370873"/>
                    <a:pt x="770043" y="370406"/>
                  </a:cubicBezTo>
                  <a:cubicBezTo>
                    <a:pt x="770509" y="369007"/>
                    <a:pt x="771909" y="369007"/>
                    <a:pt x="772842" y="369007"/>
                  </a:cubicBezTo>
                  <a:cubicBezTo>
                    <a:pt x="772842" y="369007"/>
                    <a:pt x="773308" y="368540"/>
                    <a:pt x="773308" y="368540"/>
                  </a:cubicBezTo>
                  <a:cubicBezTo>
                    <a:pt x="773775" y="368540"/>
                    <a:pt x="774241" y="368540"/>
                    <a:pt x="774241" y="368074"/>
                  </a:cubicBezTo>
                  <a:cubicBezTo>
                    <a:pt x="775641" y="366208"/>
                    <a:pt x="777973" y="365275"/>
                    <a:pt x="780306" y="365275"/>
                  </a:cubicBezTo>
                  <a:cubicBezTo>
                    <a:pt x="780773" y="365275"/>
                    <a:pt x="780773" y="364808"/>
                    <a:pt x="781239" y="364808"/>
                  </a:cubicBezTo>
                  <a:cubicBezTo>
                    <a:pt x="781239" y="364808"/>
                    <a:pt x="781706" y="364808"/>
                    <a:pt x="781706" y="364808"/>
                  </a:cubicBezTo>
                  <a:cubicBezTo>
                    <a:pt x="782639" y="362009"/>
                    <a:pt x="783572" y="359210"/>
                    <a:pt x="784505" y="356411"/>
                  </a:cubicBezTo>
                  <a:cubicBezTo>
                    <a:pt x="785438" y="353146"/>
                    <a:pt x="781706" y="349414"/>
                    <a:pt x="778906" y="350813"/>
                  </a:cubicBezTo>
                  <a:cubicBezTo>
                    <a:pt x="775174" y="352213"/>
                    <a:pt x="771442" y="353612"/>
                    <a:pt x="768177" y="355478"/>
                  </a:cubicBezTo>
                  <a:cubicBezTo>
                    <a:pt x="766311" y="356878"/>
                    <a:pt x="764445" y="359677"/>
                    <a:pt x="761646" y="361543"/>
                  </a:cubicBezTo>
                  <a:close/>
                  <a:moveTo>
                    <a:pt x="806897" y="373672"/>
                  </a:moveTo>
                  <a:cubicBezTo>
                    <a:pt x="806430" y="374139"/>
                    <a:pt x="805497" y="374605"/>
                    <a:pt x="804564" y="375072"/>
                  </a:cubicBezTo>
                  <a:cubicBezTo>
                    <a:pt x="804564" y="375538"/>
                    <a:pt x="804564" y="375538"/>
                    <a:pt x="804564" y="376005"/>
                  </a:cubicBezTo>
                  <a:cubicBezTo>
                    <a:pt x="804564" y="376471"/>
                    <a:pt x="804098" y="376471"/>
                    <a:pt x="804098" y="376938"/>
                  </a:cubicBezTo>
                  <a:cubicBezTo>
                    <a:pt x="804098" y="377871"/>
                    <a:pt x="804098" y="378337"/>
                    <a:pt x="804098" y="379270"/>
                  </a:cubicBezTo>
                  <a:cubicBezTo>
                    <a:pt x="802698" y="378337"/>
                    <a:pt x="803631" y="377871"/>
                    <a:pt x="804098" y="376938"/>
                  </a:cubicBezTo>
                  <a:cubicBezTo>
                    <a:pt x="804098" y="376471"/>
                    <a:pt x="804098" y="376005"/>
                    <a:pt x="804098" y="375538"/>
                  </a:cubicBezTo>
                  <a:cubicBezTo>
                    <a:pt x="804098" y="375538"/>
                    <a:pt x="804564" y="375072"/>
                    <a:pt x="804564" y="375072"/>
                  </a:cubicBezTo>
                  <a:cubicBezTo>
                    <a:pt x="804564" y="373672"/>
                    <a:pt x="804564" y="372272"/>
                    <a:pt x="806430" y="372272"/>
                  </a:cubicBezTo>
                  <a:cubicBezTo>
                    <a:pt x="806897" y="372272"/>
                    <a:pt x="807363" y="373672"/>
                    <a:pt x="806897" y="373672"/>
                  </a:cubicBezTo>
                  <a:close/>
                  <a:moveTo>
                    <a:pt x="791502" y="432918"/>
                  </a:moveTo>
                  <a:cubicBezTo>
                    <a:pt x="790569" y="433851"/>
                    <a:pt x="790103" y="434784"/>
                    <a:pt x="789636" y="434784"/>
                  </a:cubicBezTo>
                  <a:cubicBezTo>
                    <a:pt x="784505" y="433851"/>
                    <a:pt x="782172" y="430119"/>
                    <a:pt x="780773" y="425921"/>
                  </a:cubicBezTo>
                  <a:cubicBezTo>
                    <a:pt x="780773" y="425454"/>
                    <a:pt x="782172" y="423588"/>
                    <a:pt x="783105" y="423122"/>
                  </a:cubicBezTo>
                  <a:cubicBezTo>
                    <a:pt x="784038" y="422655"/>
                    <a:pt x="786371" y="422655"/>
                    <a:pt x="786837" y="423122"/>
                  </a:cubicBezTo>
                  <a:cubicBezTo>
                    <a:pt x="788237" y="426387"/>
                    <a:pt x="789636" y="429653"/>
                    <a:pt x="791502" y="432918"/>
                  </a:cubicBezTo>
                  <a:close/>
                  <a:moveTo>
                    <a:pt x="777507" y="533217"/>
                  </a:moveTo>
                  <a:lnTo>
                    <a:pt x="777507" y="532284"/>
                  </a:lnTo>
                  <a:lnTo>
                    <a:pt x="778906" y="533217"/>
                  </a:lnTo>
                  <a:lnTo>
                    <a:pt x="777507" y="533217"/>
                  </a:lnTo>
                  <a:close/>
                  <a:moveTo>
                    <a:pt x="807363" y="591531"/>
                  </a:moveTo>
                  <a:cubicBezTo>
                    <a:pt x="807363" y="591997"/>
                    <a:pt x="806430" y="591997"/>
                    <a:pt x="805964" y="591997"/>
                  </a:cubicBezTo>
                  <a:cubicBezTo>
                    <a:pt x="805497" y="591064"/>
                    <a:pt x="805497" y="589665"/>
                    <a:pt x="805031" y="588732"/>
                  </a:cubicBezTo>
                  <a:cubicBezTo>
                    <a:pt x="805031" y="588732"/>
                    <a:pt x="805964" y="588265"/>
                    <a:pt x="806430" y="588265"/>
                  </a:cubicBezTo>
                  <a:cubicBezTo>
                    <a:pt x="806897" y="588265"/>
                    <a:pt x="806897" y="589198"/>
                    <a:pt x="807363" y="589665"/>
                  </a:cubicBezTo>
                  <a:cubicBezTo>
                    <a:pt x="807830" y="590598"/>
                    <a:pt x="807830" y="591064"/>
                    <a:pt x="807363" y="591531"/>
                  </a:cubicBezTo>
                  <a:close/>
                  <a:moveTo>
                    <a:pt x="814828" y="506160"/>
                  </a:moveTo>
                  <a:cubicBezTo>
                    <a:pt x="812028" y="508959"/>
                    <a:pt x="809229" y="511292"/>
                    <a:pt x="805031" y="511758"/>
                  </a:cubicBezTo>
                  <a:cubicBezTo>
                    <a:pt x="799433" y="512691"/>
                    <a:pt x="793835" y="514091"/>
                    <a:pt x="788237" y="514557"/>
                  </a:cubicBezTo>
                  <a:cubicBezTo>
                    <a:pt x="783572" y="515024"/>
                    <a:pt x="779373" y="513624"/>
                    <a:pt x="776574" y="509892"/>
                  </a:cubicBezTo>
                  <a:cubicBezTo>
                    <a:pt x="774708" y="507559"/>
                    <a:pt x="772375" y="505227"/>
                    <a:pt x="770509" y="502428"/>
                  </a:cubicBezTo>
                  <a:cubicBezTo>
                    <a:pt x="770509" y="502428"/>
                    <a:pt x="770509" y="501495"/>
                    <a:pt x="770976" y="501028"/>
                  </a:cubicBezTo>
                  <a:cubicBezTo>
                    <a:pt x="771442" y="500562"/>
                    <a:pt x="772375" y="500562"/>
                    <a:pt x="772842" y="500562"/>
                  </a:cubicBezTo>
                  <a:cubicBezTo>
                    <a:pt x="775174" y="501028"/>
                    <a:pt x="777507" y="502428"/>
                    <a:pt x="780306" y="502894"/>
                  </a:cubicBezTo>
                  <a:cubicBezTo>
                    <a:pt x="782172" y="502894"/>
                    <a:pt x="784505" y="502894"/>
                    <a:pt x="785438" y="501495"/>
                  </a:cubicBezTo>
                  <a:cubicBezTo>
                    <a:pt x="788237" y="499162"/>
                    <a:pt x="791036" y="496363"/>
                    <a:pt x="793368" y="493098"/>
                  </a:cubicBezTo>
                  <a:cubicBezTo>
                    <a:pt x="796167" y="489832"/>
                    <a:pt x="799433" y="488433"/>
                    <a:pt x="803631" y="488899"/>
                  </a:cubicBezTo>
                  <a:cubicBezTo>
                    <a:pt x="805031" y="488899"/>
                    <a:pt x="805964" y="488899"/>
                    <a:pt x="807363" y="488433"/>
                  </a:cubicBezTo>
                  <a:cubicBezTo>
                    <a:pt x="809696" y="487966"/>
                    <a:pt x="812028" y="485167"/>
                    <a:pt x="811562" y="482835"/>
                  </a:cubicBezTo>
                  <a:cubicBezTo>
                    <a:pt x="811562" y="480969"/>
                    <a:pt x="811095" y="479103"/>
                    <a:pt x="811095" y="477237"/>
                  </a:cubicBezTo>
                  <a:cubicBezTo>
                    <a:pt x="810629" y="473505"/>
                    <a:pt x="809696" y="469772"/>
                    <a:pt x="808763" y="466040"/>
                  </a:cubicBezTo>
                  <a:cubicBezTo>
                    <a:pt x="808296" y="464641"/>
                    <a:pt x="808763" y="463708"/>
                    <a:pt x="810162" y="463241"/>
                  </a:cubicBezTo>
                  <a:cubicBezTo>
                    <a:pt x="810629" y="463241"/>
                    <a:pt x="811562" y="463708"/>
                    <a:pt x="812028" y="464174"/>
                  </a:cubicBezTo>
                  <a:cubicBezTo>
                    <a:pt x="818093" y="468373"/>
                    <a:pt x="820892" y="474904"/>
                    <a:pt x="825091" y="480969"/>
                  </a:cubicBezTo>
                  <a:cubicBezTo>
                    <a:pt x="826957" y="483768"/>
                    <a:pt x="829756" y="485167"/>
                    <a:pt x="833021" y="485167"/>
                  </a:cubicBezTo>
                  <a:cubicBezTo>
                    <a:pt x="841885" y="486100"/>
                    <a:pt x="849816" y="483768"/>
                    <a:pt x="856347" y="478170"/>
                  </a:cubicBezTo>
                  <a:cubicBezTo>
                    <a:pt x="862411" y="473038"/>
                    <a:pt x="869875" y="470705"/>
                    <a:pt x="877339" y="469306"/>
                  </a:cubicBezTo>
                  <a:cubicBezTo>
                    <a:pt x="880139" y="468839"/>
                    <a:pt x="883404" y="469306"/>
                    <a:pt x="886670" y="469772"/>
                  </a:cubicBezTo>
                  <a:cubicBezTo>
                    <a:pt x="886670" y="469772"/>
                    <a:pt x="886670" y="469306"/>
                    <a:pt x="887136" y="469306"/>
                  </a:cubicBezTo>
                  <a:cubicBezTo>
                    <a:pt x="887136" y="467906"/>
                    <a:pt x="887136" y="467906"/>
                    <a:pt x="888069" y="468839"/>
                  </a:cubicBezTo>
                  <a:cubicBezTo>
                    <a:pt x="888069" y="468839"/>
                    <a:pt x="887603" y="469306"/>
                    <a:pt x="887136" y="469772"/>
                  </a:cubicBezTo>
                  <a:cubicBezTo>
                    <a:pt x="887136" y="469772"/>
                    <a:pt x="887136" y="469772"/>
                    <a:pt x="886670" y="469772"/>
                  </a:cubicBezTo>
                  <a:cubicBezTo>
                    <a:pt x="885270" y="471638"/>
                    <a:pt x="883871" y="473505"/>
                    <a:pt x="882005" y="474904"/>
                  </a:cubicBezTo>
                  <a:cubicBezTo>
                    <a:pt x="879672" y="476770"/>
                    <a:pt x="876406" y="478170"/>
                    <a:pt x="873607" y="479569"/>
                  </a:cubicBezTo>
                  <a:cubicBezTo>
                    <a:pt x="867076" y="482368"/>
                    <a:pt x="861012" y="485634"/>
                    <a:pt x="855414" y="490299"/>
                  </a:cubicBezTo>
                  <a:cubicBezTo>
                    <a:pt x="848883" y="495430"/>
                    <a:pt x="840952" y="498229"/>
                    <a:pt x="833488" y="501961"/>
                  </a:cubicBezTo>
                  <a:cubicBezTo>
                    <a:pt x="832555" y="502428"/>
                    <a:pt x="830689" y="502428"/>
                    <a:pt x="829756" y="501961"/>
                  </a:cubicBezTo>
                  <a:cubicBezTo>
                    <a:pt x="822758" y="499629"/>
                    <a:pt x="818560" y="501961"/>
                    <a:pt x="814828" y="506160"/>
                  </a:cubicBezTo>
                  <a:close/>
                  <a:moveTo>
                    <a:pt x="827890" y="670837"/>
                  </a:moveTo>
                  <a:cubicBezTo>
                    <a:pt x="827423" y="670370"/>
                    <a:pt x="827423" y="669904"/>
                    <a:pt x="827423" y="669904"/>
                  </a:cubicBezTo>
                  <a:cubicBezTo>
                    <a:pt x="826957" y="668971"/>
                    <a:pt x="826490" y="668038"/>
                    <a:pt x="826024" y="667105"/>
                  </a:cubicBezTo>
                  <a:cubicBezTo>
                    <a:pt x="826490" y="668038"/>
                    <a:pt x="826957" y="668971"/>
                    <a:pt x="827423" y="669904"/>
                  </a:cubicBezTo>
                  <a:cubicBezTo>
                    <a:pt x="828823" y="669437"/>
                    <a:pt x="829289" y="669904"/>
                    <a:pt x="827890" y="670837"/>
                  </a:cubicBezTo>
                  <a:close/>
                  <a:moveTo>
                    <a:pt x="831155" y="590598"/>
                  </a:moveTo>
                  <a:cubicBezTo>
                    <a:pt x="830222" y="591064"/>
                    <a:pt x="828823" y="590131"/>
                    <a:pt x="827890" y="589665"/>
                  </a:cubicBezTo>
                  <a:cubicBezTo>
                    <a:pt x="827890" y="589665"/>
                    <a:pt x="827890" y="588265"/>
                    <a:pt x="827890" y="588265"/>
                  </a:cubicBezTo>
                  <a:cubicBezTo>
                    <a:pt x="829289" y="586399"/>
                    <a:pt x="830689" y="583600"/>
                    <a:pt x="832555" y="582201"/>
                  </a:cubicBezTo>
                  <a:cubicBezTo>
                    <a:pt x="839552" y="578002"/>
                    <a:pt x="846550" y="573804"/>
                    <a:pt x="854014" y="570071"/>
                  </a:cubicBezTo>
                  <a:cubicBezTo>
                    <a:pt x="854947" y="569605"/>
                    <a:pt x="856813" y="570071"/>
                    <a:pt x="857746" y="570538"/>
                  </a:cubicBezTo>
                  <a:cubicBezTo>
                    <a:pt x="861012" y="573337"/>
                    <a:pt x="864744" y="575670"/>
                    <a:pt x="869409" y="575670"/>
                  </a:cubicBezTo>
                  <a:cubicBezTo>
                    <a:pt x="869875" y="575670"/>
                    <a:pt x="870342" y="577536"/>
                    <a:pt x="870808" y="578469"/>
                  </a:cubicBezTo>
                  <a:cubicBezTo>
                    <a:pt x="870808" y="578935"/>
                    <a:pt x="870342" y="579868"/>
                    <a:pt x="869875" y="579868"/>
                  </a:cubicBezTo>
                  <a:cubicBezTo>
                    <a:pt x="865677" y="580335"/>
                    <a:pt x="861012" y="580801"/>
                    <a:pt x="856813" y="581268"/>
                  </a:cubicBezTo>
                  <a:cubicBezTo>
                    <a:pt x="856813" y="580801"/>
                    <a:pt x="856813" y="580801"/>
                    <a:pt x="856813" y="580335"/>
                  </a:cubicBezTo>
                  <a:cubicBezTo>
                    <a:pt x="854947" y="580335"/>
                    <a:pt x="853081" y="580335"/>
                    <a:pt x="851215" y="580335"/>
                  </a:cubicBezTo>
                  <a:cubicBezTo>
                    <a:pt x="845151" y="579868"/>
                    <a:pt x="840019" y="582201"/>
                    <a:pt x="835820" y="586866"/>
                  </a:cubicBezTo>
                  <a:cubicBezTo>
                    <a:pt x="833954" y="588732"/>
                    <a:pt x="832555" y="589665"/>
                    <a:pt x="831155" y="590598"/>
                  </a:cubicBezTo>
                  <a:close/>
                  <a:moveTo>
                    <a:pt x="1030820" y="1584724"/>
                  </a:moveTo>
                  <a:cubicBezTo>
                    <a:pt x="1030354" y="1585190"/>
                    <a:pt x="1029887" y="1585657"/>
                    <a:pt x="1029421" y="1586123"/>
                  </a:cubicBezTo>
                  <a:cubicBezTo>
                    <a:pt x="1025689" y="1587056"/>
                    <a:pt x="1021957" y="1583791"/>
                    <a:pt x="1022423" y="1580059"/>
                  </a:cubicBezTo>
                  <a:cubicBezTo>
                    <a:pt x="1022423" y="1579592"/>
                    <a:pt x="1023356" y="1578659"/>
                    <a:pt x="1023823" y="1578659"/>
                  </a:cubicBezTo>
                  <a:cubicBezTo>
                    <a:pt x="1027088" y="1578659"/>
                    <a:pt x="1029887" y="1580059"/>
                    <a:pt x="1031287" y="1582858"/>
                  </a:cubicBezTo>
                  <a:cubicBezTo>
                    <a:pt x="1031287" y="1583791"/>
                    <a:pt x="1030820" y="1584257"/>
                    <a:pt x="1030820" y="1584724"/>
                  </a:cubicBezTo>
                  <a:close/>
                  <a:moveTo>
                    <a:pt x="1247279" y="1616913"/>
                  </a:moveTo>
                  <a:cubicBezTo>
                    <a:pt x="1247279" y="1618312"/>
                    <a:pt x="1244480" y="1620645"/>
                    <a:pt x="1243547" y="1620178"/>
                  </a:cubicBezTo>
                  <a:cubicBezTo>
                    <a:pt x="1242614" y="1619712"/>
                    <a:pt x="1241215" y="1618779"/>
                    <a:pt x="1240748" y="1617846"/>
                  </a:cubicBezTo>
                  <a:cubicBezTo>
                    <a:pt x="1237483" y="1613181"/>
                    <a:pt x="1237949" y="1611315"/>
                    <a:pt x="1243547" y="1605250"/>
                  </a:cubicBezTo>
                  <a:cubicBezTo>
                    <a:pt x="1244014" y="1604317"/>
                    <a:pt x="1245413" y="1604784"/>
                    <a:pt x="1246813" y="1604317"/>
                  </a:cubicBezTo>
                  <a:cubicBezTo>
                    <a:pt x="1246813" y="1604317"/>
                    <a:pt x="1247279" y="1605250"/>
                    <a:pt x="1247279" y="1605717"/>
                  </a:cubicBezTo>
                  <a:cubicBezTo>
                    <a:pt x="1247746" y="1607583"/>
                    <a:pt x="1247746" y="1609449"/>
                    <a:pt x="1247746" y="1611781"/>
                  </a:cubicBezTo>
                  <a:cubicBezTo>
                    <a:pt x="1247746" y="1613181"/>
                    <a:pt x="1247279" y="1615047"/>
                    <a:pt x="1247279" y="1616913"/>
                  </a:cubicBezTo>
                  <a:close/>
                  <a:moveTo>
                    <a:pt x="1285533" y="2648360"/>
                  </a:moveTo>
                  <a:cubicBezTo>
                    <a:pt x="1285066" y="2648360"/>
                    <a:pt x="1284600" y="2647893"/>
                    <a:pt x="1284600" y="2647893"/>
                  </a:cubicBezTo>
                  <a:cubicBezTo>
                    <a:pt x="1284600" y="2647427"/>
                    <a:pt x="1284600" y="2646960"/>
                    <a:pt x="1284600" y="2646494"/>
                  </a:cubicBezTo>
                  <a:cubicBezTo>
                    <a:pt x="1285066" y="2645094"/>
                    <a:pt x="1285533" y="2645561"/>
                    <a:pt x="1286000" y="2647427"/>
                  </a:cubicBezTo>
                  <a:cubicBezTo>
                    <a:pt x="1286000" y="2647427"/>
                    <a:pt x="1285533" y="2647893"/>
                    <a:pt x="1285533" y="2648360"/>
                  </a:cubicBezTo>
                  <a:close/>
                  <a:moveTo>
                    <a:pt x="1290198" y="2035370"/>
                  </a:moveTo>
                  <a:cubicBezTo>
                    <a:pt x="1290198" y="2035370"/>
                    <a:pt x="1290198" y="2034903"/>
                    <a:pt x="1290198" y="2034903"/>
                  </a:cubicBezTo>
                  <a:cubicBezTo>
                    <a:pt x="1284134" y="2034903"/>
                    <a:pt x="1280401" y="2031171"/>
                    <a:pt x="1277602" y="2026506"/>
                  </a:cubicBezTo>
                  <a:cubicBezTo>
                    <a:pt x="1277136" y="2026039"/>
                    <a:pt x="1278069" y="2024173"/>
                    <a:pt x="1278069" y="2023240"/>
                  </a:cubicBezTo>
                  <a:cubicBezTo>
                    <a:pt x="1278069" y="2023240"/>
                    <a:pt x="1279469" y="2022774"/>
                    <a:pt x="1279469" y="2023240"/>
                  </a:cubicBezTo>
                  <a:cubicBezTo>
                    <a:pt x="1283200" y="2026506"/>
                    <a:pt x="1288332" y="2029305"/>
                    <a:pt x="1289732" y="2034903"/>
                  </a:cubicBezTo>
                  <a:cubicBezTo>
                    <a:pt x="1290198" y="2034903"/>
                    <a:pt x="1290198" y="2034903"/>
                    <a:pt x="1290198" y="2034903"/>
                  </a:cubicBezTo>
                  <a:cubicBezTo>
                    <a:pt x="1290665" y="2035370"/>
                    <a:pt x="1290665" y="2035370"/>
                    <a:pt x="1291131" y="2035836"/>
                  </a:cubicBezTo>
                  <a:cubicBezTo>
                    <a:pt x="1291131" y="2035836"/>
                    <a:pt x="1290665" y="2035370"/>
                    <a:pt x="1290198" y="2035370"/>
                  </a:cubicBezTo>
                  <a:close/>
                  <a:moveTo>
                    <a:pt x="1326119" y="2721135"/>
                  </a:moveTo>
                  <a:cubicBezTo>
                    <a:pt x="1326119" y="2721135"/>
                    <a:pt x="1326119" y="2721601"/>
                    <a:pt x="1326119" y="2721601"/>
                  </a:cubicBezTo>
                  <a:lnTo>
                    <a:pt x="1324720" y="2722068"/>
                  </a:lnTo>
                  <a:lnTo>
                    <a:pt x="1325653" y="2721135"/>
                  </a:lnTo>
                  <a:cubicBezTo>
                    <a:pt x="1325653" y="2721601"/>
                    <a:pt x="1325653" y="2721601"/>
                    <a:pt x="1326119" y="2721135"/>
                  </a:cubicBezTo>
                  <a:cubicBezTo>
                    <a:pt x="1326119" y="2720668"/>
                    <a:pt x="1326119" y="2720668"/>
                    <a:pt x="1326119" y="2720202"/>
                  </a:cubicBezTo>
                  <a:cubicBezTo>
                    <a:pt x="1327052" y="2720668"/>
                    <a:pt x="1326586" y="2721135"/>
                    <a:pt x="1326119" y="2721135"/>
                  </a:cubicBezTo>
                  <a:close/>
                  <a:moveTo>
                    <a:pt x="1336382" y="2740728"/>
                  </a:moveTo>
                  <a:cubicBezTo>
                    <a:pt x="1335449" y="2741195"/>
                    <a:pt x="1334050" y="2741661"/>
                    <a:pt x="1333117" y="2742128"/>
                  </a:cubicBezTo>
                  <a:cubicBezTo>
                    <a:pt x="1332650" y="2742128"/>
                    <a:pt x="1331717" y="2741661"/>
                    <a:pt x="1331717" y="2741195"/>
                  </a:cubicBezTo>
                  <a:cubicBezTo>
                    <a:pt x="1330784" y="2739795"/>
                    <a:pt x="1331251" y="2738862"/>
                    <a:pt x="1333117" y="2738862"/>
                  </a:cubicBezTo>
                  <a:cubicBezTo>
                    <a:pt x="1334516" y="2738862"/>
                    <a:pt x="1335449" y="2739328"/>
                    <a:pt x="1336849" y="2739328"/>
                  </a:cubicBezTo>
                  <a:cubicBezTo>
                    <a:pt x="1336382" y="2739328"/>
                    <a:pt x="1336382" y="2740261"/>
                    <a:pt x="1336382" y="2740728"/>
                  </a:cubicBezTo>
                  <a:close/>
                  <a:moveTo>
                    <a:pt x="1339648" y="2763120"/>
                  </a:moveTo>
                  <a:cubicBezTo>
                    <a:pt x="1339648" y="2763120"/>
                    <a:pt x="1339181" y="2762654"/>
                    <a:pt x="1339181" y="2762187"/>
                  </a:cubicBezTo>
                  <a:cubicBezTo>
                    <a:pt x="1339648" y="2762187"/>
                    <a:pt x="1340114" y="2762187"/>
                    <a:pt x="1340581" y="2761721"/>
                  </a:cubicBezTo>
                  <a:cubicBezTo>
                    <a:pt x="1340581" y="2762187"/>
                    <a:pt x="1341047" y="2762187"/>
                    <a:pt x="1341047" y="2762654"/>
                  </a:cubicBezTo>
                  <a:cubicBezTo>
                    <a:pt x="1340581" y="2763120"/>
                    <a:pt x="1340114" y="2763120"/>
                    <a:pt x="1339648" y="2763120"/>
                  </a:cubicBezTo>
                  <a:close/>
                  <a:moveTo>
                    <a:pt x="1348978" y="2748192"/>
                  </a:moveTo>
                  <a:cubicBezTo>
                    <a:pt x="1348978" y="2748192"/>
                    <a:pt x="1348978" y="2748659"/>
                    <a:pt x="1348511" y="2748659"/>
                  </a:cubicBezTo>
                  <a:cubicBezTo>
                    <a:pt x="1348045" y="2748659"/>
                    <a:pt x="1348045" y="2749125"/>
                    <a:pt x="1347578" y="2749125"/>
                  </a:cubicBezTo>
                  <a:cubicBezTo>
                    <a:pt x="1347112" y="2750525"/>
                    <a:pt x="1346179" y="2751458"/>
                    <a:pt x="1345246" y="2751458"/>
                  </a:cubicBezTo>
                  <a:cubicBezTo>
                    <a:pt x="1345246" y="2751924"/>
                    <a:pt x="1344779" y="2751924"/>
                    <a:pt x="1344779" y="2752391"/>
                  </a:cubicBezTo>
                  <a:lnTo>
                    <a:pt x="1343846" y="2753324"/>
                  </a:lnTo>
                  <a:lnTo>
                    <a:pt x="1344313" y="2751924"/>
                  </a:lnTo>
                  <a:cubicBezTo>
                    <a:pt x="1344779" y="2751924"/>
                    <a:pt x="1344779" y="2751458"/>
                    <a:pt x="1345246" y="2751458"/>
                  </a:cubicBezTo>
                  <a:cubicBezTo>
                    <a:pt x="1345712" y="2750058"/>
                    <a:pt x="1346645" y="2749592"/>
                    <a:pt x="1347578" y="2749125"/>
                  </a:cubicBezTo>
                  <a:cubicBezTo>
                    <a:pt x="1347578" y="2748659"/>
                    <a:pt x="1348045" y="2748659"/>
                    <a:pt x="1348045" y="2748192"/>
                  </a:cubicBezTo>
                  <a:cubicBezTo>
                    <a:pt x="1348511" y="2748192"/>
                    <a:pt x="1348978" y="2748192"/>
                    <a:pt x="1348978" y="2748192"/>
                  </a:cubicBezTo>
                  <a:cubicBezTo>
                    <a:pt x="1348978" y="2747725"/>
                    <a:pt x="1349445" y="2747725"/>
                    <a:pt x="1349445" y="2747259"/>
                  </a:cubicBezTo>
                  <a:cubicBezTo>
                    <a:pt x="1350377" y="2747725"/>
                    <a:pt x="1349911" y="2748192"/>
                    <a:pt x="1348978" y="2748192"/>
                  </a:cubicBezTo>
                  <a:close/>
                  <a:moveTo>
                    <a:pt x="1376968" y="2757989"/>
                  </a:moveTo>
                  <a:cubicBezTo>
                    <a:pt x="1378368" y="2757522"/>
                    <a:pt x="1379301" y="2757522"/>
                    <a:pt x="1380234" y="2758922"/>
                  </a:cubicBezTo>
                  <a:cubicBezTo>
                    <a:pt x="1380234" y="2759388"/>
                    <a:pt x="1379767" y="2759855"/>
                    <a:pt x="1379767" y="2760321"/>
                  </a:cubicBezTo>
                  <a:cubicBezTo>
                    <a:pt x="1378834" y="2761254"/>
                    <a:pt x="1377901" y="2761721"/>
                    <a:pt x="1376968" y="2762654"/>
                  </a:cubicBezTo>
                  <a:cubicBezTo>
                    <a:pt x="1376502" y="2762654"/>
                    <a:pt x="1376035" y="2762654"/>
                    <a:pt x="1375569" y="2762187"/>
                  </a:cubicBezTo>
                  <a:cubicBezTo>
                    <a:pt x="1373236" y="2761721"/>
                    <a:pt x="1374636" y="2759388"/>
                    <a:pt x="1376968" y="2757989"/>
                  </a:cubicBezTo>
                  <a:close/>
                  <a:moveTo>
                    <a:pt x="1364373" y="2771984"/>
                  </a:moveTo>
                  <a:cubicBezTo>
                    <a:pt x="1364373" y="2772451"/>
                    <a:pt x="1364373" y="2772451"/>
                    <a:pt x="1364373" y="2772917"/>
                  </a:cubicBezTo>
                  <a:cubicBezTo>
                    <a:pt x="1366705" y="2774316"/>
                    <a:pt x="1369038" y="2775249"/>
                    <a:pt x="1371370" y="2776649"/>
                  </a:cubicBezTo>
                  <a:cubicBezTo>
                    <a:pt x="1371370" y="2776649"/>
                    <a:pt x="1371837" y="2776649"/>
                    <a:pt x="1371837" y="2776649"/>
                  </a:cubicBezTo>
                  <a:cubicBezTo>
                    <a:pt x="1371837" y="2776649"/>
                    <a:pt x="1372303" y="2776649"/>
                    <a:pt x="1372303" y="2776649"/>
                  </a:cubicBezTo>
                  <a:cubicBezTo>
                    <a:pt x="1372303" y="2775716"/>
                    <a:pt x="1372303" y="2774783"/>
                    <a:pt x="1372303" y="2773850"/>
                  </a:cubicBezTo>
                  <a:cubicBezTo>
                    <a:pt x="1372303" y="2772451"/>
                    <a:pt x="1373236" y="2771984"/>
                    <a:pt x="1374636" y="2771984"/>
                  </a:cubicBezTo>
                  <a:cubicBezTo>
                    <a:pt x="1375102" y="2771984"/>
                    <a:pt x="1375569" y="2772451"/>
                    <a:pt x="1376035" y="2772917"/>
                  </a:cubicBezTo>
                  <a:cubicBezTo>
                    <a:pt x="1376968" y="2773850"/>
                    <a:pt x="1376502" y="2775249"/>
                    <a:pt x="1375102" y="2775716"/>
                  </a:cubicBezTo>
                  <a:cubicBezTo>
                    <a:pt x="1374169" y="2776183"/>
                    <a:pt x="1373236" y="2776183"/>
                    <a:pt x="1372303" y="2776649"/>
                  </a:cubicBezTo>
                  <a:cubicBezTo>
                    <a:pt x="1372303" y="2776649"/>
                    <a:pt x="1372303" y="2777116"/>
                    <a:pt x="1372303" y="2777116"/>
                  </a:cubicBezTo>
                  <a:cubicBezTo>
                    <a:pt x="1371837" y="2777116"/>
                    <a:pt x="1371837" y="2776649"/>
                    <a:pt x="1371370" y="2776649"/>
                  </a:cubicBezTo>
                  <a:cubicBezTo>
                    <a:pt x="1370437" y="2777116"/>
                    <a:pt x="1369504" y="2777582"/>
                    <a:pt x="1368571" y="2777582"/>
                  </a:cubicBezTo>
                  <a:cubicBezTo>
                    <a:pt x="1366705" y="2778048"/>
                    <a:pt x="1365306" y="2777116"/>
                    <a:pt x="1364839" y="2775249"/>
                  </a:cubicBezTo>
                  <a:cubicBezTo>
                    <a:pt x="1364373" y="2774316"/>
                    <a:pt x="1364373" y="2773383"/>
                    <a:pt x="1364373" y="2772917"/>
                  </a:cubicBezTo>
                  <a:cubicBezTo>
                    <a:pt x="1364373" y="2772917"/>
                    <a:pt x="1363906" y="2772451"/>
                    <a:pt x="1363906" y="2772451"/>
                  </a:cubicBezTo>
                  <a:cubicBezTo>
                    <a:pt x="1363906" y="2771984"/>
                    <a:pt x="1363440" y="2771984"/>
                    <a:pt x="1363440" y="2771517"/>
                  </a:cubicBezTo>
                  <a:cubicBezTo>
                    <a:pt x="1362507" y="2771517"/>
                    <a:pt x="1361107" y="2771517"/>
                    <a:pt x="1360641" y="2769651"/>
                  </a:cubicBezTo>
                  <a:cubicBezTo>
                    <a:pt x="1360641" y="2769651"/>
                    <a:pt x="1362040" y="2769185"/>
                    <a:pt x="1362040" y="2769185"/>
                  </a:cubicBezTo>
                  <a:cubicBezTo>
                    <a:pt x="1362507" y="2769651"/>
                    <a:pt x="1362973" y="2770584"/>
                    <a:pt x="1363440" y="2771051"/>
                  </a:cubicBezTo>
                  <a:cubicBezTo>
                    <a:pt x="1363906" y="2771517"/>
                    <a:pt x="1363906" y="2771984"/>
                    <a:pt x="1364373" y="2771984"/>
                  </a:cubicBezTo>
                  <a:close/>
                  <a:moveTo>
                    <a:pt x="1380700" y="1654233"/>
                  </a:moveTo>
                  <a:lnTo>
                    <a:pt x="1381633" y="1652834"/>
                  </a:lnTo>
                  <a:lnTo>
                    <a:pt x="1381633" y="1654233"/>
                  </a:lnTo>
                  <a:lnTo>
                    <a:pt x="1380700" y="1654233"/>
                  </a:lnTo>
                  <a:close/>
                  <a:moveTo>
                    <a:pt x="1409624" y="2285417"/>
                  </a:moveTo>
                  <a:cubicBezTo>
                    <a:pt x="1408691" y="2284951"/>
                    <a:pt x="1407758" y="2284484"/>
                    <a:pt x="1406358" y="2284018"/>
                  </a:cubicBezTo>
                  <a:cubicBezTo>
                    <a:pt x="1406825" y="2283551"/>
                    <a:pt x="1407291" y="2283085"/>
                    <a:pt x="1407758" y="2283085"/>
                  </a:cubicBezTo>
                  <a:cubicBezTo>
                    <a:pt x="1408224" y="2283085"/>
                    <a:pt x="1409157" y="2283085"/>
                    <a:pt x="1409624" y="2283085"/>
                  </a:cubicBezTo>
                  <a:cubicBezTo>
                    <a:pt x="1410090" y="2283085"/>
                    <a:pt x="1410557" y="2284018"/>
                    <a:pt x="1411023" y="2284484"/>
                  </a:cubicBezTo>
                  <a:cubicBezTo>
                    <a:pt x="1410557" y="2284484"/>
                    <a:pt x="1410090" y="2284951"/>
                    <a:pt x="1409624" y="2285417"/>
                  </a:cubicBezTo>
                  <a:close/>
                  <a:moveTo>
                    <a:pt x="1498260" y="1690621"/>
                  </a:moveTo>
                  <a:cubicBezTo>
                    <a:pt x="1497794" y="1690621"/>
                    <a:pt x="1497794" y="1689688"/>
                    <a:pt x="1497794" y="1689221"/>
                  </a:cubicBezTo>
                  <a:cubicBezTo>
                    <a:pt x="1498727" y="1688755"/>
                    <a:pt x="1499660" y="1688288"/>
                    <a:pt x="1500593" y="1687822"/>
                  </a:cubicBezTo>
                  <a:cubicBezTo>
                    <a:pt x="1500593" y="1688288"/>
                    <a:pt x="1501059" y="1688755"/>
                    <a:pt x="1501059" y="1689221"/>
                  </a:cubicBezTo>
                  <a:cubicBezTo>
                    <a:pt x="1500593" y="1690621"/>
                    <a:pt x="1499660" y="1691087"/>
                    <a:pt x="1498260" y="1690621"/>
                  </a:cubicBezTo>
                  <a:close/>
                  <a:moveTo>
                    <a:pt x="1573368" y="1781123"/>
                  </a:moveTo>
                  <a:cubicBezTo>
                    <a:pt x="1571968" y="1782989"/>
                    <a:pt x="1568703" y="1783456"/>
                    <a:pt x="1566837" y="1782523"/>
                  </a:cubicBezTo>
                  <a:cubicBezTo>
                    <a:pt x="1564971" y="1781123"/>
                    <a:pt x="1564971" y="1779257"/>
                    <a:pt x="1565437" y="1777858"/>
                  </a:cubicBezTo>
                  <a:cubicBezTo>
                    <a:pt x="1565904" y="1776458"/>
                    <a:pt x="1566837" y="1775059"/>
                    <a:pt x="1567770" y="1774126"/>
                  </a:cubicBezTo>
                  <a:cubicBezTo>
                    <a:pt x="1567770" y="1775059"/>
                    <a:pt x="1568236" y="1775992"/>
                    <a:pt x="1568236" y="1776925"/>
                  </a:cubicBezTo>
                  <a:cubicBezTo>
                    <a:pt x="1569169" y="1778791"/>
                    <a:pt x="1570569" y="1779724"/>
                    <a:pt x="1572435" y="1779257"/>
                  </a:cubicBezTo>
                  <a:cubicBezTo>
                    <a:pt x="1573368" y="1779257"/>
                    <a:pt x="1573834" y="1778791"/>
                    <a:pt x="1574767" y="1778324"/>
                  </a:cubicBezTo>
                  <a:cubicBezTo>
                    <a:pt x="1574767" y="1778791"/>
                    <a:pt x="1574301" y="1779724"/>
                    <a:pt x="1573368" y="1781123"/>
                  </a:cubicBezTo>
                  <a:close/>
                  <a:moveTo>
                    <a:pt x="1592495" y="1802116"/>
                  </a:moveTo>
                  <a:cubicBezTo>
                    <a:pt x="1592495" y="1801650"/>
                    <a:pt x="1592495" y="1801183"/>
                    <a:pt x="1592495" y="1800717"/>
                  </a:cubicBezTo>
                  <a:cubicBezTo>
                    <a:pt x="1593428" y="1800250"/>
                    <a:pt x="1594827" y="1799784"/>
                    <a:pt x="1595760" y="1799317"/>
                  </a:cubicBezTo>
                  <a:cubicBezTo>
                    <a:pt x="1595760" y="1799317"/>
                    <a:pt x="1596693" y="1800250"/>
                    <a:pt x="1596693" y="1800717"/>
                  </a:cubicBezTo>
                  <a:cubicBezTo>
                    <a:pt x="1596693" y="1801183"/>
                    <a:pt x="1596227" y="1802116"/>
                    <a:pt x="1595760" y="1802116"/>
                  </a:cubicBezTo>
                  <a:cubicBezTo>
                    <a:pt x="1594827" y="1802116"/>
                    <a:pt x="1593894" y="1802116"/>
                    <a:pt x="1592495" y="1802116"/>
                  </a:cubicBezTo>
                  <a:close/>
                  <a:moveTo>
                    <a:pt x="1597626" y="1845501"/>
                  </a:moveTo>
                  <a:cubicBezTo>
                    <a:pt x="1597626" y="1845501"/>
                    <a:pt x="1596693" y="1845501"/>
                    <a:pt x="1596693" y="1845501"/>
                  </a:cubicBezTo>
                  <a:cubicBezTo>
                    <a:pt x="1595760" y="1844102"/>
                    <a:pt x="1594827" y="1842236"/>
                    <a:pt x="1593894" y="1840836"/>
                  </a:cubicBezTo>
                  <a:cubicBezTo>
                    <a:pt x="1592961" y="1839437"/>
                    <a:pt x="1593428" y="1838504"/>
                    <a:pt x="1594827" y="1838037"/>
                  </a:cubicBezTo>
                  <a:cubicBezTo>
                    <a:pt x="1595294" y="1838037"/>
                    <a:pt x="1595760" y="1838504"/>
                    <a:pt x="1596227" y="1838970"/>
                  </a:cubicBezTo>
                  <a:cubicBezTo>
                    <a:pt x="1597160" y="1840370"/>
                    <a:pt x="1597626" y="1842236"/>
                    <a:pt x="1598559" y="1843635"/>
                  </a:cubicBezTo>
                  <a:cubicBezTo>
                    <a:pt x="1598093" y="1844102"/>
                    <a:pt x="1598093" y="1844568"/>
                    <a:pt x="1597626" y="1845501"/>
                  </a:cubicBezTo>
                  <a:close/>
                  <a:moveTo>
                    <a:pt x="1610688" y="2068492"/>
                  </a:moveTo>
                  <a:lnTo>
                    <a:pt x="1609289" y="2068025"/>
                  </a:lnTo>
                  <a:lnTo>
                    <a:pt x="1610688" y="2067558"/>
                  </a:lnTo>
                  <a:lnTo>
                    <a:pt x="1610688" y="20684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3D446F39-866D-482D-8DAC-1B8A8ACE5805}"/>
                </a:ext>
              </a:extLst>
            </p:cNvPr>
            <p:cNvSpPr/>
            <p:nvPr/>
          </p:nvSpPr>
          <p:spPr>
            <a:xfrm>
              <a:off x="1161204" y="229527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467"/>
                    <a:pt x="467" y="467"/>
                    <a:pt x="467" y="467"/>
                  </a:cubicBezTo>
                  <a:cubicBezTo>
                    <a:pt x="933" y="467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1688518A-B5FE-4057-BE42-2AB9B2B578FC}"/>
                </a:ext>
              </a:extLst>
            </p:cNvPr>
            <p:cNvSpPr/>
            <p:nvPr/>
          </p:nvSpPr>
          <p:spPr>
            <a:xfrm>
              <a:off x="2315342" y="18904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0" y="350"/>
                    <a:pt x="0" y="350"/>
                  </a:cubicBezTo>
                  <a:cubicBezTo>
                    <a:pt x="467" y="-117"/>
                    <a:pt x="467" y="-117"/>
                    <a:pt x="0" y="350"/>
                  </a:cubicBezTo>
                  <a:lnTo>
                    <a:pt x="0" y="3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E8BC8ED5-9811-430A-9C37-E339F07AACDF}"/>
                </a:ext>
              </a:extLst>
            </p:cNvPr>
            <p:cNvSpPr/>
            <p:nvPr/>
          </p:nvSpPr>
          <p:spPr>
            <a:xfrm>
              <a:off x="2201341" y="1280336"/>
              <a:ext cx="662440" cy="853708"/>
            </a:xfrm>
            <a:custGeom>
              <a:avLst/>
              <a:gdLst/>
              <a:ahLst/>
              <a:cxnLst/>
              <a:rect l="0" t="0" r="0" b="0"/>
              <a:pathLst>
                <a:path w="662439" h="853707">
                  <a:moveTo>
                    <a:pt x="503068" y="596951"/>
                  </a:moveTo>
                  <a:cubicBezTo>
                    <a:pt x="503534" y="596484"/>
                    <a:pt x="503534" y="594618"/>
                    <a:pt x="503534" y="593219"/>
                  </a:cubicBezTo>
                  <a:cubicBezTo>
                    <a:pt x="503534" y="592752"/>
                    <a:pt x="502601" y="592286"/>
                    <a:pt x="502135" y="592286"/>
                  </a:cubicBezTo>
                  <a:cubicBezTo>
                    <a:pt x="494670" y="589953"/>
                    <a:pt x="486740" y="591353"/>
                    <a:pt x="479742" y="587154"/>
                  </a:cubicBezTo>
                  <a:cubicBezTo>
                    <a:pt x="474144" y="583422"/>
                    <a:pt x="469013" y="584355"/>
                    <a:pt x="463415" y="586221"/>
                  </a:cubicBezTo>
                  <a:cubicBezTo>
                    <a:pt x="462482" y="586688"/>
                    <a:pt x="461082" y="586221"/>
                    <a:pt x="459682" y="585755"/>
                  </a:cubicBezTo>
                  <a:cubicBezTo>
                    <a:pt x="459216" y="585755"/>
                    <a:pt x="458750" y="584822"/>
                    <a:pt x="458283" y="584355"/>
                  </a:cubicBezTo>
                  <a:cubicBezTo>
                    <a:pt x="457350" y="582956"/>
                    <a:pt x="457350" y="581556"/>
                    <a:pt x="458750" y="581089"/>
                  </a:cubicBezTo>
                  <a:cubicBezTo>
                    <a:pt x="461548" y="579690"/>
                    <a:pt x="464814" y="579223"/>
                    <a:pt x="467613" y="578290"/>
                  </a:cubicBezTo>
                  <a:cubicBezTo>
                    <a:pt x="471345" y="576891"/>
                    <a:pt x="473678" y="573159"/>
                    <a:pt x="473211" y="568960"/>
                  </a:cubicBezTo>
                  <a:cubicBezTo>
                    <a:pt x="472745" y="565228"/>
                    <a:pt x="471812" y="561496"/>
                    <a:pt x="471345" y="557764"/>
                  </a:cubicBezTo>
                  <a:cubicBezTo>
                    <a:pt x="471345" y="556365"/>
                    <a:pt x="473678" y="554032"/>
                    <a:pt x="475077" y="554032"/>
                  </a:cubicBezTo>
                  <a:cubicBezTo>
                    <a:pt x="476010" y="554499"/>
                    <a:pt x="477876" y="554965"/>
                    <a:pt x="477876" y="555898"/>
                  </a:cubicBezTo>
                  <a:cubicBezTo>
                    <a:pt x="480675" y="562896"/>
                    <a:pt x="482541" y="570360"/>
                    <a:pt x="487206" y="576891"/>
                  </a:cubicBezTo>
                  <a:cubicBezTo>
                    <a:pt x="490472" y="581089"/>
                    <a:pt x="494204" y="584355"/>
                    <a:pt x="500269" y="583889"/>
                  </a:cubicBezTo>
                  <a:cubicBezTo>
                    <a:pt x="502601" y="583422"/>
                    <a:pt x="505400" y="583889"/>
                    <a:pt x="507733" y="583889"/>
                  </a:cubicBezTo>
                  <a:cubicBezTo>
                    <a:pt x="514730" y="583889"/>
                    <a:pt x="515663" y="583422"/>
                    <a:pt x="516130" y="576891"/>
                  </a:cubicBezTo>
                  <a:cubicBezTo>
                    <a:pt x="516596" y="571293"/>
                    <a:pt x="516130" y="565228"/>
                    <a:pt x="516596" y="559630"/>
                  </a:cubicBezTo>
                  <a:cubicBezTo>
                    <a:pt x="517529" y="553566"/>
                    <a:pt x="511465" y="549367"/>
                    <a:pt x="513331" y="543302"/>
                  </a:cubicBezTo>
                  <a:cubicBezTo>
                    <a:pt x="513797" y="541903"/>
                    <a:pt x="511931" y="540037"/>
                    <a:pt x="510998" y="538171"/>
                  </a:cubicBezTo>
                  <a:cubicBezTo>
                    <a:pt x="507733" y="531173"/>
                    <a:pt x="502601" y="525575"/>
                    <a:pt x="496070" y="520910"/>
                  </a:cubicBezTo>
                  <a:cubicBezTo>
                    <a:pt x="493271" y="519044"/>
                    <a:pt x="490938" y="517178"/>
                    <a:pt x="488606" y="514845"/>
                  </a:cubicBezTo>
                  <a:cubicBezTo>
                    <a:pt x="487206" y="513446"/>
                    <a:pt x="485807" y="512046"/>
                    <a:pt x="485340" y="510180"/>
                  </a:cubicBezTo>
                  <a:cubicBezTo>
                    <a:pt x="484407" y="505982"/>
                    <a:pt x="483474" y="501317"/>
                    <a:pt x="483008" y="497118"/>
                  </a:cubicBezTo>
                  <a:cubicBezTo>
                    <a:pt x="483008" y="496185"/>
                    <a:pt x="483941" y="494786"/>
                    <a:pt x="484874" y="494319"/>
                  </a:cubicBezTo>
                  <a:cubicBezTo>
                    <a:pt x="485807" y="493853"/>
                    <a:pt x="487673" y="494319"/>
                    <a:pt x="488139" y="494786"/>
                  </a:cubicBezTo>
                  <a:cubicBezTo>
                    <a:pt x="489072" y="496185"/>
                    <a:pt x="489539" y="498051"/>
                    <a:pt x="489539" y="499917"/>
                  </a:cubicBezTo>
                  <a:cubicBezTo>
                    <a:pt x="489539" y="506915"/>
                    <a:pt x="492338" y="512046"/>
                    <a:pt x="498403" y="515779"/>
                  </a:cubicBezTo>
                  <a:cubicBezTo>
                    <a:pt x="502135" y="518111"/>
                    <a:pt x="504934" y="521843"/>
                    <a:pt x="509599" y="523243"/>
                  </a:cubicBezTo>
                  <a:cubicBezTo>
                    <a:pt x="511465" y="523709"/>
                    <a:pt x="514264" y="522776"/>
                    <a:pt x="514264" y="520910"/>
                  </a:cubicBezTo>
                  <a:cubicBezTo>
                    <a:pt x="514264" y="517645"/>
                    <a:pt x="514730" y="514845"/>
                    <a:pt x="517063" y="512046"/>
                  </a:cubicBezTo>
                  <a:cubicBezTo>
                    <a:pt x="516130" y="508781"/>
                    <a:pt x="517996" y="506448"/>
                    <a:pt x="519395" y="503649"/>
                  </a:cubicBezTo>
                  <a:cubicBezTo>
                    <a:pt x="520795" y="501317"/>
                    <a:pt x="519862" y="498051"/>
                    <a:pt x="517996" y="496652"/>
                  </a:cubicBezTo>
                  <a:cubicBezTo>
                    <a:pt x="513797" y="493853"/>
                    <a:pt x="509599" y="491054"/>
                    <a:pt x="505400" y="487788"/>
                  </a:cubicBezTo>
                  <a:cubicBezTo>
                    <a:pt x="504467" y="486855"/>
                    <a:pt x="504001" y="484989"/>
                    <a:pt x="504001" y="483590"/>
                  </a:cubicBezTo>
                  <a:cubicBezTo>
                    <a:pt x="504001" y="483590"/>
                    <a:pt x="503534" y="483590"/>
                    <a:pt x="503534" y="483123"/>
                  </a:cubicBezTo>
                  <a:cubicBezTo>
                    <a:pt x="503534" y="483123"/>
                    <a:pt x="503068" y="482657"/>
                    <a:pt x="503068" y="482657"/>
                  </a:cubicBezTo>
                  <a:cubicBezTo>
                    <a:pt x="498869" y="482190"/>
                    <a:pt x="495604" y="480324"/>
                    <a:pt x="491871" y="477991"/>
                  </a:cubicBezTo>
                  <a:cubicBezTo>
                    <a:pt x="491871" y="477991"/>
                    <a:pt x="491871" y="477058"/>
                    <a:pt x="491871" y="476592"/>
                  </a:cubicBezTo>
                  <a:cubicBezTo>
                    <a:pt x="492338" y="476125"/>
                    <a:pt x="492804" y="475659"/>
                    <a:pt x="493271" y="475659"/>
                  </a:cubicBezTo>
                  <a:cubicBezTo>
                    <a:pt x="494670" y="475659"/>
                    <a:pt x="496070" y="475659"/>
                    <a:pt x="497003" y="476125"/>
                  </a:cubicBezTo>
                  <a:cubicBezTo>
                    <a:pt x="498869" y="477991"/>
                    <a:pt x="500735" y="480324"/>
                    <a:pt x="502601" y="482657"/>
                  </a:cubicBezTo>
                  <a:cubicBezTo>
                    <a:pt x="503068" y="482657"/>
                    <a:pt x="503068" y="482657"/>
                    <a:pt x="503534" y="482657"/>
                  </a:cubicBezTo>
                  <a:cubicBezTo>
                    <a:pt x="503534" y="483123"/>
                    <a:pt x="503534" y="483123"/>
                    <a:pt x="503534" y="483590"/>
                  </a:cubicBezTo>
                  <a:cubicBezTo>
                    <a:pt x="504934" y="484523"/>
                    <a:pt x="506800" y="484989"/>
                    <a:pt x="508199" y="485922"/>
                  </a:cubicBezTo>
                  <a:cubicBezTo>
                    <a:pt x="512398" y="488255"/>
                    <a:pt x="516596" y="489188"/>
                    <a:pt x="520795" y="485922"/>
                  </a:cubicBezTo>
                  <a:cubicBezTo>
                    <a:pt x="524993" y="482657"/>
                    <a:pt x="530125" y="481724"/>
                    <a:pt x="535257" y="480791"/>
                  </a:cubicBezTo>
                  <a:cubicBezTo>
                    <a:pt x="536656" y="480324"/>
                    <a:pt x="538522" y="478924"/>
                    <a:pt x="539455" y="477058"/>
                  </a:cubicBezTo>
                  <a:cubicBezTo>
                    <a:pt x="540855" y="474726"/>
                    <a:pt x="541321" y="472393"/>
                    <a:pt x="541788" y="469594"/>
                  </a:cubicBezTo>
                  <a:cubicBezTo>
                    <a:pt x="542254" y="466795"/>
                    <a:pt x="541321" y="463996"/>
                    <a:pt x="538522" y="463530"/>
                  </a:cubicBezTo>
                  <a:cubicBezTo>
                    <a:pt x="533391" y="462597"/>
                    <a:pt x="529192" y="459798"/>
                    <a:pt x="524527" y="457465"/>
                  </a:cubicBezTo>
                  <a:cubicBezTo>
                    <a:pt x="524061" y="457465"/>
                    <a:pt x="524061" y="456066"/>
                    <a:pt x="524061" y="455599"/>
                  </a:cubicBezTo>
                  <a:cubicBezTo>
                    <a:pt x="524527" y="454200"/>
                    <a:pt x="525927" y="453733"/>
                    <a:pt x="527326" y="454200"/>
                  </a:cubicBezTo>
                  <a:cubicBezTo>
                    <a:pt x="533391" y="457465"/>
                    <a:pt x="538989" y="459331"/>
                    <a:pt x="545053" y="453733"/>
                  </a:cubicBezTo>
                  <a:cubicBezTo>
                    <a:pt x="545986" y="452800"/>
                    <a:pt x="548785" y="453267"/>
                    <a:pt x="550651" y="452800"/>
                  </a:cubicBezTo>
                  <a:cubicBezTo>
                    <a:pt x="557182" y="452334"/>
                    <a:pt x="560448" y="442070"/>
                    <a:pt x="555783" y="437872"/>
                  </a:cubicBezTo>
                  <a:cubicBezTo>
                    <a:pt x="552984" y="435073"/>
                    <a:pt x="550651" y="432740"/>
                    <a:pt x="550185" y="428542"/>
                  </a:cubicBezTo>
                  <a:cubicBezTo>
                    <a:pt x="550185" y="427142"/>
                    <a:pt x="548319" y="425276"/>
                    <a:pt x="546919" y="424343"/>
                  </a:cubicBezTo>
                  <a:cubicBezTo>
                    <a:pt x="545520" y="423410"/>
                    <a:pt x="544587" y="422944"/>
                    <a:pt x="545520" y="421078"/>
                  </a:cubicBezTo>
                  <a:cubicBezTo>
                    <a:pt x="545986" y="419678"/>
                    <a:pt x="547386" y="419678"/>
                    <a:pt x="548785" y="419678"/>
                  </a:cubicBezTo>
                  <a:cubicBezTo>
                    <a:pt x="550651" y="420145"/>
                    <a:pt x="552517" y="420145"/>
                    <a:pt x="554383" y="419678"/>
                  </a:cubicBezTo>
                  <a:cubicBezTo>
                    <a:pt x="557182" y="418745"/>
                    <a:pt x="557649" y="415946"/>
                    <a:pt x="558115" y="413614"/>
                  </a:cubicBezTo>
                  <a:cubicBezTo>
                    <a:pt x="558582" y="408948"/>
                    <a:pt x="559049" y="404750"/>
                    <a:pt x="559049" y="400085"/>
                  </a:cubicBezTo>
                  <a:cubicBezTo>
                    <a:pt x="559049" y="396819"/>
                    <a:pt x="558115" y="393554"/>
                    <a:pt x="555316" y="391688"/>
                  </a:cubicBezTo>
                  <a:cubicBezTo>
                    <a:pt x="551584" y="388422"/>
                    <a:pt x="554383" y="387023"/>
                    <a:pt x="556249" y="384690"/>
                  </a:cubicBezTo>
                  <a:cubicBezTo>
                    <a:pt x="557649" y="383291"/>
                    <a:pt x="556716" y="380492"/>
                    <a:pt x="555316" y="379558"/>
                  </a:cubicBezTo>
                  <a:cubicBezTo>
                    <a:pt x="552517" y="377226"/>
                    <a:pt x="547852" y="378159"/>
                    <a:pt x="545520" y="374893"/>
                  </a:cubicBezTo>
                  <a:cubicBezTo>
                    <a:pt x="544587" y="374893"/>
                    <a:pt x="543187" y="374427"/>
                    <a:pt x="542254" y="374427"/>
                  </a:cubicBezTo>
                  <a:cubicBezTo>
                    <a:pt x="539455" y="373494"/>
                    <a:pt x="538522" y="371628"/>
                    <a:pt x="538522" y="368829"/>
                  </a:cubicBezTo>
                  <a:cubicBezTo>
                    <a:pt x="538522" y="366496"/>
                    <a:pt x="539455" y="364630"/>
                    <a:pt x="541321" y="363231"/>
                  </a:cubicBezTo>
                  <a:cubicBezTo>
                    <a:pt x="542721" y="364630"/>
                    <a:pt x="544120" y="366030"/>
                    <a:pt x="545520" y="367429"/>
                  </a:cubicBezTo>
                  <a:cubicBezTo>
                    <a:pt x="545520" y="367429"/>
                    <a:pt x="545520" y="367429"/>
                    <a:pt x="545986" y="367896"/>
                  </a:cubicBezTo>
                  <a:cubicBezTo>
                    <a:pt x="545986" y="367429"/>
                    <a:pt x="545986" y="367429"/>
                    <a:pt x="545986" y="366963"/>
                  </a:cubicBezTo>
                  <a:cubicBezTo>
                    <a:pt x="544587" y="365563"/>
                    <a:pt x="543187" y="364164"/>
                    <a:pt x="541788" y="362764"/>
                  </a:cubicBezTo>
                  <a:lnTo>
                    <a:pt x="541321" y="363231"/>
                  </a:lnTo>
                  <a:cubicBezTo>
                    <a:pt x="544587" y="359965"/>
                    <a:pt x="547386" y="356700"/>
                    <a:pt x="550651" y="353434"/>
                  </a:cubicBezTo>
                  <a:cubicBezTo>
                    <a:pt x="552051" y="352035"/>
                    <a:pt x="556249" y="352035"/>
                    <a:pt x="558115" y="352968"/>
                  </a:cubicBezTo>
                  <a:cubicBezTo>
                    <a:pt x="558582" y="353434"/>
                    <a:pt x="559515" y="353434"/>
                    <a:pt x="559515" y="353901"/>
                  </a:cubicBezTo>
                  <a:cubicBezTo>
                    <a:pt x="563247" y="358099"/>
                    <a:pt x="568379" y="361365"/>
                    <a:pt x="567446" y="368362"/>
                  </a:cubicBezTo>
                  <a:cubicBezTo>
                    <a:pt x="566513" y="373960"/>
                    <a:pt x="567912" y="379558"/>
                    <a:pt x="570245" y="385157"/>
                  </a:cubicBezTo>
                  <a:cubicBezTo>
                    <a:pt x="570245" y="385157"/>
                    <a:pt x="571644" y="385623"/>
                    <a:pt x="571644" y="385157"/>
                  </a:cubicBezTo>
                  <a:cubicBezTo>
                    <a:pt x="572111" y="383291"/>
                    <a:pt x="573044" y="381425"/>
                    <a:pt x="572577" y="379558"/>
                  </a:cubicBezTo>
                  <a:cubicBezTo>
                    <a:pt x="571644" y="372094"/>
                    <a:pt x="572577" y="365563"/>
                    <a:pt x="576776" y="359499"/>
                  </a:cubicBezTo>
                  <a:cubicBezTo>
                    <a:pt x="580041" y="354834"/>
                    <a:pt x="580508" y="348769"/>
                    <a:pt x="580508" y="342704"/>
                  </a:cubicBezTo>
                  <a:cubicBezTo>
                    <a:pt x="580508" y="339905"/>
                    <a:pt x="577709" y="336173"/>
                    <a:pt x="574910" y="335240"/>
                  </a:cubicBezTo>
                  <a:cubicBezTo>
                    <a:pt x="572577" y="334774"/>
                    <a:pt x="569778" y="334774"/>
                    <a:pt x="567446" y="333841"/>
                  </a:cubicBezTo>
                  <a:cubicBezTo>
                    <a:pt x="565580" y="333374"/>
                    <a:pt x="564180" y="331975"/>
                    <a:pt x="562781" y="330575"/>
                  </a:cubicBezTo>
                  <a:cubicBezTo>
                    <a:pt x="562314" y="330109"/>
                    <a:pt x="561847" y="329176"/>
                    <a:pt x="562314" y="328709"/>
                  </a:cubicBezTo>
                  <a:cubicBezTo>
                    <a:pt x="562781" y="327776"/>
                    <a:pt x="563714" y="326377"/>
                    <a:pt x="564647" y="326377"/>
                  </a:cubicBezTo>
                  <a:cubicBezTo>
                    <a:pt x="572111" y="324977"/>
                    <a:pt x="572577" y="324044"/>
                    <a:pt x="569778" y="318913"/>
                  </a:cubicBezTo>
                  <a:cubicBezTo>
                    <a:pt x="568379" y="316114"/>
                    <a:pt x="566513" y="313315"/>
                    <a:pt x="563714" y="311448"/>
                  </a:cubicBezTo>
                  <a:cubicBezTo>
                    <a:pt x="561847" y="310049"/>
                    <a:pt x="559981" y="307716"/>
                    <a:pt x="558582" y="305850"/>
                  </a:cubicBezTo>
                  <a:cubicBezTo>
                    <a:pt x="558582" y="305384"/>
                    <a:pt x="558582" y="304451"/>
                    <a:pt x="559049" y="304451"/>
                  </a:cubicBezTo>
                  <a:cubicBezTo>
                    <a:pt x="559515" y="303984"/>
                    <a:pt x="560448" y="303518"/>
                    <a:pt x="560448" y="303518"/>
                  </a:cubicBezTo>
                  <a:cubicBezTo>
                    <a:pt x="566046" y="305850"/>
                    <a:pt x="568845" y="303518"/>
                    <a:pt x="570711" y="298386"/>
                  </a:cubicBezTo>
                  <a:cubicBezTo>
                    <a:pt x="572577" y="291855"/>
                    <a:pt x="576776" y="285324"/>
                    <a:pt x="576776" y="278327"/>
                  </a:cubicBezTo>
                  <a:cubicBezTo>
                    <a:pt x="577242" y="261066"/>
                    <a:pt x="583773" y="246138"/>
                    <a:pt x="594969" y="232609"/>
                  </a:cubicBezTo>
                  <a:cubicBezTo>
                    <a:pt x="598235" y="228877"/>
                    <a:pt x="601034" y="224678"/>
                    <a:pt x="604300" y="220480"/>
                  </a:cubicBezTo>
                  <a:cubicBezTo>
                    <a:pt x="605699" y="218614"/>
                    <a:pt x="605233" y="217214"/>
                    <a:pt x="604766" y="214882"/>
                  </a:cubicBezTo>
                  <a:cubicBezTo>
                    <a:pt x="603833" y="210217"/>
                    <a:pt x="603833" y="209750"/>
                    <a:pt x="608032" y="208817"/>
                  </a:cubicBezTo>
                  <a:cubicBezTo>
                    <a:pt x="613630" y="207884"/>
                    <a:pt x="616895" y="204152"/>
                    <a:pt x="619694" y="199953"/>
                  </a:cubicBezTo>
                  <a:cubicBezTo>
                    <a:pt x="620627" y="198554"/>
                    <a:pt x="619694" y="193889"/>
                    <a:pt x="617828" y="193422"/>
                  </a:cubicBezTo>
                  <a:cubicBezTo>
                    <a:pt x="615962" y="192489"/>
                    <a:pt x="614096" y="192023"/>
                    <a:pt x="612230" y="191556"/>
                  </a:cubicBezTo>
                  <a:cubicBezTo>
                    <a:pt x="609898" y="191090"/>
                    <a:pt x="607099" y="191090"/>
                    <a:pt x="604766" y="190623"/>
                  </a:cubicBezTo>
                  <a:cubicBezTo>
                    <a:pt x="604300" y="190623"/>
                    <a:pt x="603833" y="189690"/>
                    <a:pt x="603833" y="189690"/>
                  </a:cubicBezTo>
                  <a:cubicBezTo>
                    <a:pt x="604300" y="188757"/>
                    <a:pt x="604766" y="187358"/>
                    <a:pt x="605699" y="186891"/>
                  </a:cubicBezTo>
                  <a:cubicBezTo>
                    <a:pt x="608965" y="185492"/>
                    <a:pt x="611764" y="186425"/>
                    <a:pt x="615029" y="187824"/>
                  </a:cubicBezTo>
                  <a:cubicBezTo>
                    <a:pt x="620161" y="189690"/>
                    <a:pt x="625292" y="189224"/>
                    <a:pt x="629958" y="186425"/>
                  </a:cubicBezTo>
                  <a:cubicBezTo>
                    <a:pt x="631824" y="185492"/>
                    <a:pt x="633690" y="185025"/>
                    <a:pt x="635089" y="183626"/>
                  </a:cubicBezTo>
                  <a:cubicBezTo>
                    <a:pt x="636955" y="182693"/>
                    <a:pt x="637422" y="180360"/>
                    <a:pt x="636955" y="178494"/>
                  </a:cubicBezTo>
                  <a:cubicBezTo>
                    <a:pt x="636955" y="177095"/>
                    <a:pt x="636489" y="176161"/>
                    <a:pt x="636022" y="174762"/>
                  </a:cubicBezTo>
                  <a:cubicBezTo>
                    <a:pt x="636022" y="172429"/>
                    <a:pt x="636955" y="170563"/>
                    <a:pt x="639288" y="171030"/>
                  </a:cubicBezTo>
                  <a:cubicBezTo>
                    <a:pt x="643953" y="171496"/>
                    <a:pt x="648151" y="171030"/>
                    <a:pt x="651417" y="167298"/>
                  </a:cubicBezTo>
                  <a:cubicBezTo>
                    <a:pt x="652816" y="165432"/>
                    <a:pt x="655149" y="163566"/>
                    <a:pt x="657015" y="162166"/>
                  </a:cubicBezTo>
                  <a:cubicBezTo>
                    <a:pt x="666345" y="155169"/>
                    <a:pt x="666812" y="150970"/>
                    <a:pt x="658881" y="141640"/>
                  </a:cubicBezTo>
                  <a:cubicBezTo>
                    <a:pt x="657948" y="140707"/>
                    <a:pt x="657015" y="139774"/>
                    <a:pt x="656548" y="138841"/>
                  </a:cubicBezTo>
                  <a:cubicBezTo>
                    <a:pt x="649084" y="129977"/>
                    <a:pt x="638355" y="126245"/>
                    <a:pt x="627625" y="126245"/>
                  </a:cubicBezTo>
                  <a:cubicBezTo>
                    <a:pt x="621560" y="126245"/>
                    <a:pt x="615029" y="128578"/>
                    <a:pt x="608965" y="129977"/>
                  </a:cubicBezTo>
                  <a:cubicBezTo>
                    <a:pt x="608032" y="130444"/>
                    <a:pt x="607099" y="131843"/>
                    <a:pt x="606632" y="132776"/>
                  </a:cubicBezTo>
                  <a:cubicBezTo>
                    <a:pt x="605699" y="134642"/>
                    <a:pt x="605699" y="136508"/>
                    <a:pt x="604766" y="138374"/>
                  </a:cubicBezTo>
                  <a:cubicBezTo>
                    <a:pt x="603833" y="140707"/>
                    <a:pt x="601501" y="141640"/>
                    <a:pt x="598235" y="141173"/>
                  </a:cubicBezTo>
                  <a:cubicBezTo>
                    <a:pt x="595436" y="140707"/>
                    <a:pt x="593570" y="139774"/>
                    <a:pt x="591704" y="137908"/>
                  </a:cubicBezTo>
                  <a:cubicBezTo>
                    <a:pt x="589838" y="136508"/>
                    <a:pt x="587972" y="136508"/>
                    <a:pt x="587039" y="138841"/>
                  </a:cubicBezTo>
                  <a:cubicBezTo>
                    <a:pt x="580974" y="149571"/>
                    <a:pt x="570711" y="154702"/>
                    <a:pt x="559515" y="158434"/>
                  </a:cubicBezTo>
                  <a:cubicBezTo>
                    <a:pt x="553917" y="160300"/>
                    <a:pt x="547386" y="161700"/>
                    <a:pt x="542721" y="165432"/>
                  </a:cubicBezTo>
                  <a:cubicBezTo>
                    <a:pt x="542721" y="165898"/>
                    <a:pt x="542721" y="165898"/>
                    <a:pt x="542721" y="166365"/>
                  </a:cubicBezTo>
                  <a:cubicBezTo>
                    <a:pt x="541321" y="167764"/>
                    <a:pt x="539922" y="168697"/>
                    <a:pt x="538522" y="170097"/>
                  </a:cubicBezTo>
                  <a:cubicBezTo>
                    <a:pt x="537123" y="171496"/>
                    <a:pt x="535723" y="172429"/>
                    <a:pt x="534324" y="173829"/>
                  </a:cubicBezTo>
                  <a:lnTo>
                    <a:pt x="533391" y="174762"/>
                  </a:lnTo>
                  <a:lnTo>
                    <a:pt x="534324" y="173829"/>
                  </a:lnTo>
                  <a:cubicBezTo>
                    <a:pt x="535723" y="172429"/>
                    <a:pt x="536656" y="171030"/>
                    <a:pt x="538056" y="169630"/>
                  </a:cubicBezTo>
                  <a:cubicBezTo>
                    <a:pt x="539455" y="168231"/>
                    <a:pt x="540855" y="167298"/>
                    <a:pt x="542254" y="165898"/>
                  </a:cubicBezTo>
                  <a:cubicBezTo>
                    <a:pt x="542254" y="165898"/>
                    <a:pt x="542721" y="165898"/>
                    <a:pt x="542721" y="165432"/>
                  </a:cubicBezTo>
                  <a:cubicBezTo>
                    <a:pt x="543187" y="163566"/>
                    <a:pt x="543187" y="161700"/>
                    <a:pt x="544120" y="160767"/>
                  </a:cubicBezTo>
                  <a:cubicBezTo>
                    <a:pt x="548319" y="156102"/>
                    <a:pt x="552517" y="150970"/>
                    <a:pt x="559049" y="149104"/>
                  </a:cubicBezTo>
                  <a:cubicBezTo>
                    <a:pt x="566046" y="146772"/>
                    <a:pt x="570711" y="141640"/>
                    <a:pt x="573510" y="134176"/>
                  </a:cubicBezTo>
                  <a:cubicBezTo>
                    <a:pt x="573977" y="132310"/>
                    <a:pt x="574910" y="130444"/>
                    <a:pt x="575843" y="129044"/>
                  </a:cubicBezTo>
                  <a:cubicBezTo>
                    <a:pt x="581907" y="114116"/>
                    <a:pt x="574443" y="110851"/>
                    <a:pt x="563247" y="112250"/>
                  </a:cubicBezTo>
                  <a:cubicBezTo>
                    <a:pt x="562781" y="112250"/>
                    <a:pt x="561847" y="112250"/>
                    <a:pt x="561381" y="112717"/>
                  </a:cubicBezTo>
                  <a:cubicBezTo>
                    <a:pt x="560448" y="113183"/>
                    <a:pt x="559049" y="114116"/>
                    <a:pt x="558582" y="115049"/>
                  </a:cubicBezTo>
                  <a:cubicBezTo>
                    <a:pt x="557182" y="117848"/>
                    <a:pt x="556716" y="121114"/>
                    <a:pt x="555316" y="123913"/>
                  </a:cubicBezTo>
                  <a:cubicBezTo>
                    <a:pt x="553917" y="127645"/>
                    <a:pt x="550185" y="129977"/>
                    <a:pt x="546453" y="129977"/>
                  </a:cubicBezTo>
                  <a:cubicBezTo>
                    <a:pt x="545986" y="129977"/>
                    <a:pt x="545053" y="130444"/>
                    <a:pt x="544587" y="129977"/>
                  </a:cubicBezTo>
                  <a:cubicBezTo>
                    <a:pt x="537589" y="127178"/>
                    <a:pt x="531058" y="129044"/>
                    <a:pt x="524061" y="129511"/>
                  </a:cubicBezTo>
                  <a:cubicBezTo>
                    <a:pt x="523594" y="129511"/>
                    <a:pt x="523127" y="128578"/>
                    <a:pt x="523127" y="128111"/>
                  </a:cubicBezTo>
                  <a:cubicBezTo>
                    <a:pt x="523127" y="127645"/>
                    <a:pt x="523594" y="126712"/>
                    <a:pt x="523594" y="126245"/>
                  </a:cubicBezTo>
                  <a:cubicBezTo>
                    <a:pt x="527326" y="124846"/>
                    <a:pt x="531058" y="123913"/>
                    <a:pt x="534324" y="122513"/>
                  </a:cubicBezTo>
                  <a:cubicBezTo>
                    <a:pt x="537589" y="121114"/>
                    <a:pt x="539455" y="118781"/>
                    <a:pt x="540388" y="115516"/>
                  </a:cubicBezTo>
                  <a:cubicBezTo>
                    <a:pt x="541321" y="113183"/>
                    <a:pt x="539455" y="109451"/>
                    <a:pt x="537589" y="108985"/>
                  </a:cubicBezTo>
                  <a:cubicBezTo>
                    <a:pt x="533391" y="108051"/>
                    <a:pt x="528726" y="107118"/>
                    <a:pt x="524527" y="106185"/>
                  </a:cubicBezTo>
                  <a:cubicBezTo>
                    <a:pt x="505400" y="102453"/>
                    <a:pt x="498403" y="102920"/>
                    <a:pt x="479742" y="110384"/>
                  </a:cubicBezTo>
                  <a:cubicBezTo>
                    <a:pt x="477410" y="111317"/>
                    <a:pt x="475077" y="112717"/>
                    <a:pt x="472745" y="113650"/>
                  </a:cubicBezTo>
                  <a:cubicBezTo>
                    <a:pt x="469013" y="115049"/>
                    <a:pt x="465281" y="115982"/>
                    <a:pt x="461548" y="116915"/>
                  </a:cubicBezTo>
                  <a:cubicBezTo>
                    <a:pt x="461082" y="116915"/>
                    <a:pt x="459682" y="115516"/>
                    <a:pt x="459216" y="114583"/>
                  </a:cubicBezTo>
                  <a:cubicBezTo>
                    <a:pt x="459216" y="114116"/>
                    <a:pt x="459216" y="113183"/>
                    <a:pt x="459682" y="113183"/>
                  </a:cubicBezTo>
                  <a:cubicBezTo>
                    <a:pt x="462015" y="111784"/>
                    <a:pt x="463881" y="110384"/>
                    <a:pt x="466214" y="109451"/>
                  </a:cubicBezTo>
                  <a:cubicBezTo>
                    <a:pt x="472745" y="106652"/>
                    <a:pt x="479742" y="104786"/>
                    <a:pt x="485807" y="101987"/>
                  </a:cubicBezTo>
                  <a:cubicBezTo>
                    <a:pt x="497470" y="96389"/>
                    <a:pt x="509132" y="95456"/>
                    <a:pt x="521261" y="99188"/>
                  </a:cubicBezTo>
                  <a:cubicBezTo>
                    <a:pt x="529659" y="101520"/>
                    <a:pt x="537589" y="101520"/>
                    <a:pt x="545986" y="101054"/>
                  </a:cubicBezTo>
                  <a:cubicBezTo>
                    <a:pt x="553450" y="100587"/>
                    <a:pt x="561381" y="98721"/>
                    <a:pt x="568845" y="98255"/>
                  </a:cubicBezTo>
                  <a:cubicBezTo>
                    <a:pt x="577709" y="97788"/>
                    <a:pt x="584240" y="92190"/>
                    <a:pt x="590771" y="87525"/>
                  </a:cubicBezTo>
                  <a:cubicBezTo>
                    <a:pt x="594037" y="85193"/>
                    <a:pt x="594503" y="77729"/>
                    <a:pt x="591237" y="75396"/>
                  </a:cubicBezTo>
                  <a:cubicBezTo>
                    <a:pt x="586572" y="71664"/>
                    <a:pt x="582374" y="68398"/>
                    <a:pt x="577242" y="65133"/>
                  </a:cubicBezTo>
                  <a:cubicBezTo>
                    <a:pt x="569312" y="60001"/>
                    <a:pt x="561381" y="57202"/>
                    <a:pt x="552051" y="61401"/>
                  </a:cubicBezTo>
                  <a:cubicBezTo>
                    <a:pt x="551118" y="61867"/>
                    <a:pt x="549718" y="61867"/>
                    <a:pt x="548319" y="61401"/>
                  </a:cubicBezTo>
                  <a:cubicBezTo>
                    <a:pt x="547852" y="61401"/>
                    <a:pt x="546919" y="60934"/>
                    <a:pt x="546919" y="60468"/>
                  </a:cubicBezTo>
                  <a:cubicBezTo>
                    <a:pt x="546919" y="60001"/>
                    <a:pt x="547386" y="59535"/>
                    <a:pt x="547852" y="59068"/>
                  </a:cubicBezTo>
                  <a:cubicBezTo>
                    <a:pt x="549718" y="58135"/>
                    <a:pt x="551584" y="57669"/>
                    <a:pt x="552984" y="56736"/>
                  </a:cubicBezTo>
                  <a:cubicBezTo>
                    <a:pt x="557649" y="53937"/>
                    <a:pt x="559049" y="48339"/>
                    <a:pt x="555783" y="43207"/>
                  </a:cubicBezTo>
                  <a:cubicBezTo>
                    <a:pt x="554383" y="41341"/>
                    <a:pt x="551118" y="39008"/>
                    <a:pt x="549252" y="39941"/>
                  </a:cubicBezTo>
                  <a:cubicBezTo>
                    <a:pt x="537123" y="44140"/>
                    <a:pt x="525460" y="43674"/>
                    <a:pt x="513797" y="39008"/>
                  </a:cubicBezTo>
                  <a:cubicBezTo>
                    <a:pt x="510532" y="37609"/>
                    <a:pt x="506333" y="37609"/>
                    <a:pt x="502601" y="38075"/>
                  </a:cubicBezTo>
                  <a:cubicBezTo>
                    <a:pt x="497936" y="38542"/>
                    <a:pt x="493738" y="39475"/>
                    <a:pt x="489539" y="40408"/>
                  </a:cubicBezTo>
                  <a:cubicBezTo>
                    <a:pt x="483474" y="41808"/>
                    <a:pt x="477410" y="43207"/>
                    <a:pt x="470879" y="41808"/>
                  </a:cubicBezTo>
                  <a:cubicBezTo>
                    <a:pt x="466214" y="40875"/>
                    <a:pt x="462015" y="42274"/>
                    <a:pt x="457816" y="44607"/>
                  </a:cubicBezTo>
                  <a:cubicBezTo>
                    <a:pt x="456417" y="45540"/>
                    <a:pt x="454084" y="45540"/>
                    <a:pt x="452218" y="45540"/>
                  </a:cubicBezTo>
                  <a:cubicBezTo>
                    <a:pt x="451752" y="45540"/>
                    <a:pt x="450819" y="45073"/>
                    <a:pt x="450819" y="44607"/>
                  </a:cubicBezTo>
                  <a:cubicBezTo>
                    <a:pt x="450819" y="44140"/>
                    <a:pt x="450819" y="43207"/>
                    <a:pt x="450819" y="43207"/>
                  </a:cubicBezTo>
                  <a:cubicBezTo>
                    <a:pt x="453151" y="41808"/>
                    <a:pt x="455017" y="40408"/>
                    <a:pt x="457350" y="39941"/>
                  </a:cubicBezTo>
                  <a:cubicBezTo>
                    <a:pt x="462482" y="39475"/>
                    <a:pt x="468080" y="40408"/>
                    <a:pt x="472745" y="39008"/>
                  </a:cubicBezTo>
                  <a:cubicBezTo>
                    <a:pt x="482075" y="35743"/>
                    <a:pt x="491871" y="36209"/>
                    <a:pt x="501202" y="35276"/>
                  </a:cubicBezTo>
                  <a:cubicBezTo>
                    <a:pt x="508666" y="34810"/>
                    <a:pt x="516596" y="34810"/>
                    <a:pt x="524061" y="37142"/>
                  </a:cubicBezTo>
                  <a:cubicBezTo>
                    <a:pt x="531525" y="39475"/>
                    <a:pt x="538056" y="36676"/>
                    <a:pt x="544120" y="32944"/>
                  </a:cubicBezTo>
                  <a:cubicBezTo>
                    <a:pt x="545053" y="32477"/>
                    <a:pt x="545053" y="30145"/>
                    <a:pt x="545053" y="29678"/>
                  </a:cubicBezTo>
                  <a:cubicBezTo>
                    <a:pt x="541321" y="22681"/>
                    <a:pt x="534324" y="18016"/>
                    <a:pt x="526859" y="16150"/>
                  </a:cubicBezTo>
                  <a:cubicBezTo>
                    <a:pt x="512864" y="12884"/>
                    <a:pt x="499802" y="7753"/>
                    <a:pt x="486740" y="3554"/>
                  </a:cubicBezTo>
                  <a:cubicBezTo>
                    <a:pt x="480675" y="1688"/>
                    <a:pt x="474144" y="1221"/>
                    <a:pt x="468080" y="288"/>
                  </a:cubicBezTo>
                  <a:cubicBezTo>
                    <a:pt x="461082" y="-1111"/>
                    <a:pt x="454551" y="3087"/>
                    <a:pt x="447087" y="2154"/>
                  </a:cubicBezTo>
                  <a:cubicBezTo>
                    <a:pt x="441489" y="4953"/>
                    <a:pt x="438690" y="10085"/>
                    <a:pt x="435424" y="14750"/>
                  </a:cubicBezTo>
                  <a:cubicBezTo>
                    <a:pt x="434958" y="15217"/>
                    <a:pt x="434958" y="15217"/>
                    <a:pt x="434491" y="15683"/>
                  </a:cubicBezTo>
                  <a:cubicBezTo>
                    <a:pt x="434491" y="15683"/>
                    <a:pt x="434025" y="15683"/>
                    <a:pt x="434025" y="15683"/>
                  </a:cubicBezTo>
                  <a:cubicBezTo>
                    <a:pt x="434025" y="15683"/>
                    <a:pt x="434025" y="16150"/>
                    <a:pt x="434025" y="16150"/>
                  </a:cubicBezTo>
                  <a:lnTo>
                    <a:pt x="434491" y="15683"/>
                  </a:lnTo>
                  <a:cubicBezTo>
                    <a:pt x="434491" y="17083"/>
                    <a:pt x="434025" y="18016"/>
                    <a:pt x="434025" y="19415"/>
                  </a:cubicBezTo>
                  <a:cubicBezTo>
                    <a:pt x="434025" y="19415"/>
                    <a:pt x="434491" y="19415"/>
                    <a:pt x="434491" y="19415"/>
                  </a:cubicBezTo>
                  <a:lnTo>
                    <a:pt x="434958" y="20815"/>
                  </a:lnTo>
                  <a:lnTo>
                    <a:pt x="433558" y="19882"/>
                  </a:lnTo>
                  <a:cubicBezTo>
                    <a:pt x="433558" y="19882"/>
                    <a:pt x="433558" y="19415"/>
                    <a:pt x="433558" y="19415"/>
                  </a:cubicBezTo>
                  <a:cubicBezTo>
                    <a:pt x="428893" y="19882"/>
                    <a:pt x="425161" y="17083"/>
                    <a:pt x="421895" y="14750"/>
                  </a:cubicBezTo>
                  <a:cubicBezTo>
                    <a:pt x="420496" y="13817"/>
                    <a:pt x="419563" y="13817"/>
                    <a:pt x="418630" y="15683"/>
                  </a:cubicBezTo>
                  <a:cubicBezTo>
                    <a:pt x="418163" y="16150"/>
                    <a:pt x="418163" y="17083"/>
                    <a:pt x="418163" y="17549"/>
                  </a:cubicBezTo>
                  <a:cubicBezTo>
                    <a:pt x="418630" y="19415"/>
                    <a:pt x="419096" y="21281"/>
                    <a:pt x="419563" y="23147"/>
                  </a:cubicBezTo>
                  <a:cubicBezTo>
                    <a:pt x="420029" y="24547"/>
                    <a:pt x="420029" y="25946"/>
                    <a:pt x="418630" y="26413"/>
                  </a:cubicBezTo>
                  <a:cubicBezTo>
                    <a:pt x="417697" y="26879"/>
                    <a:pt x="415831" y="27346"/>
                    <a:pt x="414898" y="26879"/>
                  </a:cubicBezTo>
                  <a:cubicBezTo>
                    <a:pt x="409300" y="25013"/>
                    <a:pt x="404168" y="22681"/>
                    <a:pt x="399970" y="18949"/>
                  </a:cubicBezTo>
                  <a:cubicBezTo>
                    <a:pt x="396704" y="16150"/>
                    <a:pt x="392972" y="16616"/>
                    <a:pt x="389240" y="18949"/>
                  </a:cubicBezTo>
                  <a:cubicBezTo>
                    <a:pt x="385974" y="20815"/>
                    <a:pt x="382709" y="23147"/>
                    <a:pt x="378510" y="23147"/>
                  </a:cubicBezTo>
                  <a:cubicBezTo>
                    <a:pt x="376178" y="23147"/>
                    <a:pt x="374778" y="25013"/>
                    <a:pt x="374778" y="26879"/>
                  </a:cubicBezTo>
                  <a:cubicBezTo>
                    <a:pt x="374312" y="31544"/>
                    <a:pt x="374312" y="35743"/>
                    <a:pt x="373845" y="40408"/>
                  </a:cubicBezTo>
                  <a:cubicBezTo>
                    <a:pt x="373845" y="43207"/>
                    <a:pt x="372912" y="45073"/>
                    <a:pt x="370113" y="46473"/>
                  </a:cubicBezTo>
                  <a:cubicBezTo>
                    <a:pt x="368247" y="47872"/>
                    <a:pt x="366848" y="50205"/>
                    <a:pt x="364982" y="51604"/>
                  </a:cubicBezTo>
                  <a:cubicBezTo>
                    <a:pt x="364049" y="52071"/>
                    <a:pt x="362649" y="52537"/>
                    <a:pt x="361716" y="52537"/>
                  </a:cubicBezTo>
                  <a:cubicBezTo>
                    <a:pt x="357517" y="50671"/>
                    <a:pt x="353785" y="48339"/>
                    <a:pt x="349120" y="48339"/>
                  </a:cubicBezTo>
                  <a:cubicBezTo>
                    <a:pt x="347721" y="48339"/>
                    <a:pt x="344922" y="50205"/>
                    <a:pt x="344922" y="51604"/>
                  </a:cubicBezTo>
                  <a:cubicBezTo>
                    <a:pt x="344922" y="53470"/>
                    <a:pt x="344455" y="55336"/>
                    <a:pt x="344455" y="57202"/>
                  </a:cubicBezTo>
                  <a:cubicBezTo>
                    <a:pt x="345388" y="64200"/>
                    <a:pt x="346788" y="71197"/>
                    <a:pt x="348654" y="77729"/>
                  </a:cubicBezTo>
                  <a:cubicBezTo>
                    <a:pt x="350986" y="86592"/>
                    <a:pt x="350986" y="95456"/>
                    <a:pt x="355185" y="103853"/>
                  </a:cubicBezTo>
                  <a:cubicBezTo>
                    <a:pt x="356118" y="105252"/>
                    <a:pt x="354252" y="107118"/>
                    <a:pt x="351919" y="107118"/>
                  </a:cubicBezTo>
                  <a:cubicBezTo>
                    <a:pt x="349120" y="107118"/>
                    <a:pt x="345388" y="107585"/>
                    <a:pt x="344455" y="103386"/>
                  </a:cubicBezTo>
                  <a:cubicBezTo>
                    <a:pt x="343522" y="100121"/>
                    <a:pt x="341190" y="97788"/>
                    <a:pt x="337924" y="96855"/>
                  </a:cubicBezTo>
                  <a:cubicBezTo>
                    <a:pt x="336525" y="96389"/>
                    <a:pt x="337458" y="95922"/>
                    <a:pt x="338857" y="94523"/>
                  </a:cubicBezTo>
                  <a:cubicBezTo>
                    <a:pt x="342123" y="91724"/>
                    <a:pt x="342589" y="88925"/>
                    <a:pt x="339790" y="87059"/>
                  </a:cubicBezTo>
                  <a:cubicBezTo>
                    <a:pt x="336525" y="84726"/>
                    <a:pt x="333726" y="82860"/>
                    <a:pt x="332326" y="78662"/>
                  </a:cubicBezTo>
                  <a:cubicBezTo>
                    <a:pt x="330460" y="72597"/>
                    <a:pt x="327661" y="66999"/>
                    <a:pt x="324862" y="60934"/>
                  </a:cubicBezTo>
                  <a:cubicBezTo>
                    <a:pt x="322996" y="57202"/>
                    <a:pt x="320663" y="54870"/>
                    <a:pt x="316931" y="53004"/>
                  </a:cubicBezTo>
                  <a:cubicBezTo>
                    <a:pt x="313666" y="51604"/>
                    <a:pt x="309934" y="52537"/>
                    <a:pt x="309001" y="55336"/>
                  </a:cubicBezTo>
                  <a:cubicBezTo>
                    <a:pt x="308534" y="56736"/>
                    <a:pt x="308068" y="57669"/>
                    <a:pt x="307601" y="59068"/>
                  </a:cubicBezTo>
                  <a:cubicBezTo>
                    <a:pt x="304802" y="66532"/>
                    <a:pt x="305269" y="73996"/>
                    <a:pt x="305735" y="81927"/>
                  </a:cubicBezTo>
                  <a:cubicBezTo>
                    <a:pt x="305735" y="85193"/>
                    <a:pt x="305269" y="88458"/>
                    <a:pt x="303869" y="91257"/>
                  </a:cubicBezTo>
                  <a:cubicBezTo>
                    <a:pt x="302003" y="94523"/>
                    <a:pt x="298271" y="92657"/>
                    <a:pt x="295006" y="92190"/>
                  </a:cubicBezTo>
                  <a:cubicBezTo>
                    <a:pt x="294539" y="92190"/>
                    <a:pt x="293606" y="92190"/>
                    <a:pt x="293140" y="92190"/>
                  </a:cubicBezTo>
                  <a:cubicBezTo>
                    <a:pt x="292207" y="92657"/>
                    <a:pt x="291273" y="93590"/>
                    <a:pt x="289874" y="94056"/>
                  </a:cubicBezTo>
                  <a:cubicBezTo>
                    <a:pt x="288475" y="94989"/>
                    <a:pt x="287075" y="93123"/>
                    <a:pt x="286142" y="91257"/>
                  </a:cubicBezTo>
                  <a:cubicBezTo>
                    <a:pt x="284742" y="87525"/>
                    <a:pt x="289874" y="85659"/>
                    <a:pt x="288475" y="82394"/>
                  </a:cubicBezTo>
                  <a:cubicBezTo>
                    <a:pt x="286142" y="76329"/>
                    <a:pt x="287541" y="69798"/>
                    <a:pt x="287075" y="63267"/>
                  </a:cubicBezTo>
                  <a:cubicBezTo>
                    <a:pt x="287075" y="61401"/>
                    <a:pt x="286142" y="59535"/>
                    <a:pt x="285209" y="57669"/>
                  </a:cubicBezTo>
                  <a:cubicBezTo>
                    <a:pt x="285209" y="57202"/>
                    <a:pt x="284276" y="56269"/>
                    <a:pt x="283809" y="56269"/>
                  </a:cubicBezTo>
                  <a:cubicBezTo>
                    <a:pt x="282876" y="56736"/>
                    <a:pt x="281010" y="56736"/>
                    <a:pt x="280544" y="57669"/>
                  </a:cubicBezTo>
                  <a:cubicBezTo>
                    <a:pt x="278211" y="60001"/>
                    <a:pt x="278678" y="63733"/>
                    <a:pt x="278211" y="66532"/>
                  </a:cubicBezTo>
                  <a:cubicBezTo>
                    <a:pt x="278211" y="69798"/>
                    <a:pt x="279144" y="73063"/>
                    <a:pt x="278211" y="75863"/>
                  </a:cubicBezTo>
                  <a:cubicBezTo>
                    <a:pt x="277278" y="78662"/>
                    <a:pt x="274479" y="80994"/>
                    <a:pt x="272613" y="83327"/>
                  </a:cubicBezTo>
                  <a:cubicBezTo>
                    <a:pt x="272147" y="83793"/>
                    <a:pt x="272147" y="84260"/>
                    <a:pt x="271680" y="84726"/>
                  </a:cubicBezTo>
                  <a:cubicBezTo>
                    <a:pt x="271680" y="84726"/>
                    <a:pt x="271680" y="85193"/>
                    <a:pt x="272147" y="85193"/>
                  </a:cubicBezTo>
                  <a:cubicBezTo>
                    <a:pt x="270747" y="86126"/>
                    <a:pt x="269348" y="87525"/>
                    <a:pt x="267948" y="88458"/>
                  </a:cubicBezTo>
                  <a:cubicBezTo>
                    <a:pt x="266549" y="89858"/>
                    <a:pt x="264683" y="91257"/>
                    <a:pt x="263283" y="92657"/>
                  </a:cubicBezTo>
                  <a:cubicBezTo>
                    <a:pt x="263283" y="93123"/>
                    <a:pt x="262817" y="93123"/>
                    <a:pt x="262817" y="93590"/>
                  </a:cubicBezTo>
                  <a:cubicBezTo>
                    <a:pt x="262817" y="94056"/>
                    <a:pt x="262817" y="94989"/>
                    <a:pt x="262817" y="95456"/>
                  </a:cubicBezTo>
                  <a:cubicBezTo>
                    <a:pt x="261884" y="94523"/>
                    <a:pt x="262350" y="94056"/>
                    <a:pt x="262817" y="93590"/>
                  </a:cubicBezTo>
                  <a:cubicBezTo>
                    <a:pt x="262817" y="93123"/>
                    <a:pt x="262817" y="92657"/>
                    <a:pt x="262817" y="92190"/>
                  </a:cubicBezTo>
                  <a:cubicBezTo>
                    <a:pt x="264216" y="90791"/>
                    <a:pt x="266082" y="89391"/>
                    <a:pt x="267482" y="87992"/>
                  </a:cubicBezTo>
                  <a:cubicBezTo>
                    <a:pt x="268881" y="87059"/>
                    <a:pt x="270281" y="85659"/>
                    <a:pt x="271680" y="84726"/>
                  </a:cubicBezTo>
                  <a:cubicBezTo>
                    <a:pt x="271680" y="84726"/>
                    <a:pt x="271680" y="84726"/>
                    <a:pt x="271680" y="84726"/>
                  </a:cubicBezTo>
                  <a:cubicBezTo>
                    <a:pt x="270747" y="82860"/>
                    <a:pt x="269814" y="80528"/>
                    <a:pt x="270281" y="78195"/>
                  </a:cubicBezTo>
                  <a:cubicBezTo>
                    <a:pt x="271680" y="73996"/>
                    <a:pt x="273546" y="69798"/>
                    <a:pt x="274946" y="65599"/>
                  </a:cubicBezTo>
                  <a:cubicBezTo>
                    <a:pt x="275879" y="61401"/>
                    <a:pt x="276812" y="56736"/>
                    <a:pt x="275879" y="52537"/>
                  </a:cubicBezTo>
                  <a:cubicBezTo>
                    <a:pt x="275412" y="50671"/>
                    <a:pt x="272147" y="47872"/>
                    <a:pt x="270281" y="48339"/>
                  </a:cubicBezTo>
                  <a:cubicBezTo>
                    <a:pt x="267015" y="49272"/>
                    <a:pt x="263750" y="49272"/>
                    <a:pt x="260950" y="50671"/>
                  </a:cubicBezTo>
                  <a:cubicBezTo>
                    <a:pt x="254886" y="53470"/>
                    <a:pt x="248821" y="53937"/>
                    <a:pt x="242290" y="54870"/>
                  </a:cubicBezTo>
                  <a:cubicBezTo>
                    <a:pt x="233427" y="56269"/>
                    <a:pt x="224563" y="56736"/>
                    <a:pt x="215699" y="57669"/>
                  </a:cubicBezTo>
                  <a:cubicBezTo>
                    <a:pt x="212434" y="58135"/>
                    <a:pt x="210101" y="60468"/>
                    <a:pt x="210101" y="64200"/>
                  </a:cubicBezTo>
                  <a:cubicBezTo>
                    <a:pt x="210101" y="66066"/>
                    <a:pt x="210568" y="67932"/>
                    <a:pt x="210101" y="69798"/>
                  </a:cubicBezTo>
                  <a:cubicBezTo>
                    <a:pt x="210101" y="70264"/>
                    <a:pt x="209635" y="71197"/>
                    <a:pt x="209168" y="71197"/>
                  </a:cubicBezTo>
                  <a:cubicBezTo>
                    <a:pt x="208702" y="71197"/>
                    <a:pt x="207769" y="71197"/>
                    <a:pt x="207302" y="70731"/>
                  </a:cubicBezTo>
                  <a:cubicBezTo>
                    <a:pt x="205903" y="68865"/>
                    <a:pt x="204503" y="66066"/>
                    <a:pt x="202637" y="65133"/>
                  </a:cubicBezTo>
                  <a:cubicBezTo>
                    <a:pt x="199838" y="63267"/>
                    <a:pt x="196573" y="65133"/>
                    <a:pt x="193307" y="66532"/>
                  </a:cubicBezTo>
                  <a:cubicBezTo>
                    <a:pt x="190042" y="67932"/>
                    <a:pt x="188176" y="70264"/>
                    <a:pt x="187242" y="73530"/>
                  </a:cubicBezTo>
                  <a:cubicBezTo>
                    <a:pt x="186776" y="75396"/>
                    <a:pt x="186309" y="77262"/>
                    <a:pt x="186309" y="79128"/>
                  </a:cubicBezTo>
                  <a:cubicBezTo>
                    <a:pt x="185843" y="82860"/>
                    <a:pt x="186309" y="87059"/>
                    <a:pt x="184443" y="90324"/>
                  </a:cubicBezTo>
                  <a:cubicBezTo>
                    <a:pt x="183044" y="93590"/>
                    <a:pt x="179312" y="95922"/>
                    <a:pt x="176979" y="98721"/>
                  </a:cubicBezTo>
                  <a:cubicBezTo>
                    <a:pt x="176046" y="99654"/>
                    <a:pt x="175580" y="101054"/>
                    <a:pt x="174647" y="101987"/>
                  </a:cubicBezTo>
                  <a:cubicBezTo>
                    <a:pt x="172781" y="103853"/>
                    <a:pt x="169982" y="104786"/>
                    <a:pt x="168116" y="102920"/>
                  </a:cubicBezTo>
                  <a:cubicBezTo>
                    <a:pt x="163917" y="99188"/>
                    <a:pt x="159719" y="98255"/>
                    <a:pt x="154120" y="99654"/>
                  </a:cubicBezTo>
                  <a:cubicBezTo>
                    <a:pt x="147589" y="101054"/>
                    <a:pt x="141991" y="102920"/>
                    <a:pt x="137793" y="108518"/>
                  </a:cubicBezTo>
                  <a:cubicBezTo>
                    <a:pt x="133594" y="113650"/>
                    <a:pt x="127530" y="115982"/>
                    <a:pt x="120998" y="116915"/>
                  </a:cubicBezTo>
                  <a:cubicBezTo>
                    <a:pt x="120065" y="118315"/>
                    <a:pt x="118666" y="119248"/>
                    <a:pt x="117266" y="120181"/>
                  </a:cubicBezTo>
                  <a:cubicBezTo>
                    <a:pt x="110735" y="124379"/>
                    <a:pt x="107003" y="130910"/>
                    <a:pt x="102805" y="137441"/>
                  </a:cubicBezTo>
                  <a:cubicBezTo>
                    <a:pt x="100006" y="142106"/>
                    <a:pt x="101405" y="146305"/>
                    <a:pt x="106070" y="147705"/>
                  </a:cubicBezTo>
                  <a:cubicBezTo>
                    <a:pt x="110735" y="149104"/>
                    <a:pt x="115400" y="150504"/>
                    <a:pt x="120065" y="151903"/>
                  </a:cubicBezTo>
                  <a:cubicBezTo>
                    <a:pt x="120065" y="151903"/>
                    <a:pt x="120065" y="151903"/>
                    <a:pt x="120065" y="151437"/>
                  </a:cubicBezTo>
                  <a:lnTo>
                    <a:pt x="120998" y="150504"/>
                  </a:lnTo>
                  <a:lnTo>
                    <a:pt x="120532" y="151437"/>
                  </a:lnTo>
                  <a:cubicBezTo>
                    <a:pt x="120532" y="151437"/>
                    <a:pt x="120532" y="151437"/>
                    <a:pt x="120532" y="151437"/>
                  </a:cubicBezTo>
                  <a:cubicBezTo>
                    <a:pt x="120998" y="152370"/>
                    <a:pt x="120998" y="153769"/>
                    <a:pt x="121465" y="154702"/>
                  </a:cubicBezTo>
                  <a:cubicBezTo>
                    <a:pt x="122398" y="156568"/>
                    <a:pt x="121931" y="158434"/>
                    <a:pt x="120532" y="159834"/>
                  </a:cubicBezTo>
                  <a:cubicBezTo>
                    <a:pt x="117733" y="161700"/>
                    <a:pt x="115400" y="163566"/>
                    <a:pt x="114934" y="166831"/>
                  </a:cubicBezTo>
                  <a:cubicBezTo>
                    <a:pt x="114467" y="169164"/>
                    <a:pt x="113068" y="171496"/>
                    <a:pt x="111668" y="173362"/>
                  </a:cubicBezTo>
                  <a:cubicBezTo>
                    <a:pt x="107936" y="177561"/>
                    <a:pt x="104204" y="181760"/>
                    <a:pt x="100006" y="185958"/>
                  </a:cubicBezTo>
                  <a:cubicBezTo>
                    <a:pt x="98140" y="187824"/>
                    <a:pt x="95341" y="188757"/>
                    <a:pt x="93008" y="187824"/>
                  </a:cubicBezTo>
                  <a:cubicBezTo>
                    <a:pt x="85077" y="183626"/>
                    <a:pt x="76680" y="185025"/>
                    <a:pt x="68750" y="185025"/>
                  </a:cubicBezTo>
                  <a:cubicBezTo>
                    <a:pt x="65484" y="185025"/>
                    <a:pt x="62219" y="185958"/>
                    <a:pt x="59886" y="187824"/>
                  </a:cubicBezTo>
                  <a:cubicBezTo>
                    <a:pt x="56154" y="190623"/>
                    <a:pt x="51955" y="192023"/>
                    <a:pt x="47757" y="192489"/>
                  </a:cubicBezTo>
                  <a:cubicBezTo>
                    <a:pt x="38893" y="193889"/>
                    <a:pt x="30496" y="195755"/>
                    <a:pt x="21166" y="197154"/>
                  </a:cubicBezTo>
                  <a:cubicBezTo>
                    <a:pt x="14168" y="198087"/>
                    <a:pt x="9037" y="203219"/>
                    <a:pt x="5305" y="209750"/>
                  </a:cubicBezTo>
                  <a:cubicBezTo>
                    <a:pt x="2972" y="213949"/>
                    <a:pt x="2039" y="218147"/>
                    <a:pt x="5771" y="221879"/>
                  </a:cubicBezTo>
                  <a:cubicBezTo>
                    <a:pt x="10436" y="227011"/>
                    <a:pt x="11369" y="234008"/>
                    <a:pt x="16501" y="239140"/>
                  </a:cubicBezTo>
                  <a:cubicBezTo>
                    <a:pt x="16967" y="238673"/>
                    <a:pt x="17434" y="238673"/>
                    <a:pt x="17900" y="238673"/>
                  </a:cubicBezTo>
                  <a:cubicBezTo>
                    <a:pt x="18367" y="238207"/>
                    <a:pt x="18833" y="237740"/>
                    <a:pt x="19766" y="237274"/>
                  </a:cubicBezTo>
                  <a:cubicBezTo>
                    <a:pt x="19766" y="238673"/>
                    <a:pt x="18833" y="238673"/>
                    <a:pt x="17900" y="238673"/>
                  </a:cubicBezTo>
                  <a:cubicBezTo>
                    <a:pt x="17434" y="238673"/>
                    <a:pt x="17434" y="239140"/>
                    <a:pt x="16967" y="239606"/>
                  </a:cubicBezTo>
                  <a:cubicBezTo>
                    <a:pt x="16967" y="239606"/>
                    <a:pt x="16501" y="239140"/>
                    <a:pt x="16501" y="239140"/>
                  </a:cubicBezTo>
                  <a:lnTo>
                    <a:pt x="16501" y="239140"/>
                  </a:lnTo>
                  <a:cubicBezTo>
                    <a:pt x="17900" y="242872"/>
                    <a:pt x="19300" y="246138"/>
                    <a:pt x="21166" y="249403"/>
                  </a:cubicBezTo>
                  <a:cubicBezTo>
                    <a:pt x="23032" y="252669"/>
                    <a:pt x="26298" y="255001"/>
                    <a:pt x="30963" y="254535"/>
                  </a:cubicBezTo>
                  <a:cubicBezTo>
                    <a:pt x="34228" y="254068"/>
                    <a:pt x="37027" y="251736"/>
                    <a:pt x="40293" y="253135"/>
                  </a:cubicBezTo>
                  <a:cubicBezTo>
                    <a:pt x="44025" y="254535"/>
                    <a:pt x="47757" y="254068"/>
                    <a:pt x="51489" y="253135"/>
                  </a:cubicBezTo>
                  <a:cubicBezTo>
                    <a:pt x="52422" y="253135"/>
                    <a:pt x="53821" y="253602"/>
                    <a:pt x="54755" y="254068"/>
                  </a:cubicBezTo>
                  <a:cubicBezTo>
                    <a:pt x="55687" y="255001"/>
                    <a:pt x="56621" y="256401"/>
                    <a:pt x="56621" y="257334"/>
                  </a:cubicBezTo>
                  <a:cubicBezTo>
                    <a:pt x="56621" y="258267"/>
                    <a:pt x="55221" y="260133"/>
                    <a:pt x="54288" y="260133"/>
                  </a:cubicBezTo>
                  <a:cubicBezTo>
                    <a:pt x="52422" y="260599"/>
                    <a:pt x="50556" y="260599"/>
                    <a:pt x="48690" y="260133"/>
                  </a:cubicBezTo>
                  <a:cubicBezTo>
                    <a:pt x="41226" y="257334"/>
                    <a:pt x="33762" y="256401"/>
                    <a:pt x="26298" y="260599"/>
                  </a:cubicBezTo>
                  <a:cubicBezTo>
                    <a:pt x="23032" y="261999"/>
                    <a:pt x="20233" y="261532"/>
                    <a:pt x="16967" y="261066"/>
                  </a:cubicBezTo>
                  <a:cubicBezTo>
                    <a:pt x="12769" y="260599"/>
                    <a:pt x="9503" y="261066"/>
                    <a:pt x="5771" y="262932"/>
                  </a:cubicBezTo>
                  <a:cubicBezTo>
                    <a:pt x="640" y="265731"/>
                    <a:pt x="-2159" y="273661"/>
                    <a:pt x="2039" y="277394"/>
                  </a:cubicBezTo>
                  <a:cubicBezTo>
                    <a:pt x="6238" y="281126"/>
                    <a:pt x="9037" y="286724"/>
                    <a:pt x="14635" y="289056"/>
                  </a:cubicBezTo>
                  <a:cubicBezTo>
                    <a:pt x="16967" y="289989"/>
                    <a:pt x="16967" y="290922"/>
                    <a:pt x="14168" y="292322"/>
                  </a:cubicBezTo>
                  <a:cubicBezTo>
                    <a:pt x="11836" y="293721"/>
                    <a:pt x="9503" y="294654"/>
                    <a:pt x="7637" y="296520"/>
                  </a:cubicBezTo>
                  <a:cubicBezTo>
                    <a:pt x="6704" y="297453"/>
                    <a:pt x="5305" y="300252"/>
                    <a:pt x="5771" y="301652"/>
                  </a:cubicBezTo>
                  <a:cubicBezTo>
                    <a:pt x="8570" y="309582"/>
                    <a:pt x="14168" y="316114"/>
                    <a:pt x="21166" y="320779"/>
                  </a:cubicBezTo>
                  <a:cubicBezTo>
                    <a:pt x="26298" y="324044"/>
                    <a:pt x="28164" y="323578"/>
                    <a:pt x="31429" y="317980"/>
                  </a:cubicBezTo>
                  <a:cubicBezTo>
                    <a:pt x="33295" y="314714"/>
                    <a:pt x="33762" y="314714"/>
                    <a:pt x="37494" y="316114"/>
                  </a:cubicBezTo>
                  <a:cubicBezTo>
                    <a:pt x="39826" y="317047"/>
                    <a:pt x="42159" y="317980"/>
                    <a:pt x="43558" y="320312"/>
                  </a:cubicBezTo>
                  <a:cubicBezTo>
                    <a:pt x="44025" y="321245"/>
                    <a:pt x="45891" y="322178"/>
                    <a:pt x="46824" y="321712"/>
                  </a:cubicBezTo>
                  <a:cubicBezTo>
                    <a:pt x="54755" y="317980"/>
                    <a:pt x="63618" y="324511"/>
                    <a:pt x="71082" y="318913"/>
                  </a:cubicBezTo>
                  <a:cubicBezTo>
                    <a:pt x="71549" y="318446"/>
                    <a:pt x="72482" y="318446"/>
                    <a:pt x="72948" y="318446"/>
                  </a:cubicBezTo>
                  <a:cubicBezTo>
                    <a:pt x="80412" y="321712"/>
                    <a:pt x="88343" y="324977"/>
                    <a:pt x="94874" y="330109"/>
                  </a:cubicBezTo>
                  <a:cubicBezTo>
                    <a:pt x="100472" y="334307"/>
                    <a:pt x="106070" y="338506"/>
                    <a:pt x="111668" y="343171"/>
                  </a:cubicBezTo>
                  <a:cubicBezTo>
                    <a:pt x="113534" y="344570"/>
                    <a:pt x="115400" y="346903"/>
                    <a:pt x="116800" y="348769"/>
                  </a:cubicBezTo>
                  <a:cubicBezTo>
                    <a:pt x="117733" y="350169"/>
                    <a:pt x="118199" y="352501"/>
                    <a:pt x="117733" y="353901"/>
                  </a:cubicBezTo>
                  <a:cubicBezTo>
                    <a:pt x="117266" y="357166"/>
                    <a:pt x="116333" y="360432"/>
                    <a:pt x="114934" y="363231"/>
                  </a:cubicBezTo>
                  <a:cubicBezTo>
                    <a:pt x="111668" y="368829"/>
                    <a:pt x="113534" y="373027"/>
                    <a:pt x="116800" y="377226"/>
                  </a:cubicBezTo>
                  <a:cubicBezTo>
                    <a:pt x="118199" y="379092"/>
                    <a:pt x="119132" y="381891"/>
                    <a:pt x="119599" y="384224"/>
                  </a:cubicBezTo>
                  <a:cubicBezTo>
                    <a:pt x="120065" y="387489"/>
                    <a:pt x="120065" y="390755"/>
                    <a:pt x="116800" y="392621"/>
                  </a:cubicBezTo>
                  <a:cubicBezTo>
                    <a:pt x="115400" y="393554"/>
                    <a:pt x="114934" y="394953"/>
                    <a:pt x="116800" y="395420"/>
                  </a:cubicBezTo>
                  <a:cubicBezTo>
                    <a:pt x="118666" y="396353"/>
                    <a:pt x="120532" y="396819"/>
                    <a:pt x="122398" y="397286"/>
                  </a:cubicBezTo>
                  <a:cubicBezTo>
                    <a:pt x="124731" y="398219"/>
                    <a:pt x="125197" y="400085"/>
                    <a:pt x="124264" y="401951"/>
                  </a:cubicBezTo>
                  <a:cubicBezTo>
                    <a:pt x="123797" y="402884"/>
                    <a:pt x="122865" y="404283"/>
                    <a:pt x="121931" y="405216"/>
                  </a:cubicBezTo>
                  <a:cubicBezTo>
                    <a:pt x="119599" y="408015"/>
                    <a:pt x="119132" y="410348"/>
                    <a:pt x="121931" y="413147"/>
                  </a:cubicBezTo>
                  <a:cubicBezTo>
                    <a:pt x="122865" y="414080"/>
                    <a:pt x="122865" y="415480"/>
                    <a:pt x="122865" y="416879"/>
                  </a:cubicBezTo>
                  <a:cubicBezTo>
                    <a:pt x="122398" y="418745"/>
                    <a:pt x="120532" y="420145"/>
                    <a:pt x="120532" y="422011"/>
                  </a:cubicBezTo>
                  <a:cubicBezTo>
                    <a:pt x="120998" y="424343"/>
                    <a:pt x="122865" y="426676"/>
                    <a:pt x="123331" y="429008"/>
                  </a:cubicBezTo>
                  <a:cubicBezTo>
                    <a:pt x="124264" y="432740"/>
                    <a:pt x="123797" y="436939"/>
                    <a:pt x="124731" y="440204"/>
                  </a:cubicBezTo>
                  <a:cubicBezTo>
                    <a:pt x="126130" y="444403"/>
                    <a:pt x="124731" y="447669"/>
                    <a:pt x="122865" y="450934"/>
                  </a:cubicBezTo>
                  <a:cubicBezTo>
                    <a:pt x="122398" y="451867"/>
                    <a:pt x="122865" y="453267"/>
                    <a:pt x="123331" y="454200"/>
                  </a:cubicBezTo>
                  <a:cubicBezTo>
                    <a:pt x="123797" y="455133"/>
                    <a:pt x="125197" y="456066"/>
                    <a:pt x="126130" y="456999"/>
                  </a:cubicBezTo>
                  <a:cubicBezTo>
                    <a:pt x="128463" y="460264"/>
                    <a:pt x="127530" y="462597"/>
                    <a:pt x="123797" y="463063"/>
                  </a:cubicBezTo>
                  <a:cubicBezTo>
                    <a:pt x="120998" y="463530"/>
                    <a:pt x="118666" y="463996"/>
                    <a:pt x="116800" y="465862"/>
                  </a:cubicBezTo>
                  <a:cubicBezTo>
                    <a:pt x="115867" y="466795"/>
                    <a:pt x="116333" y="468195"/>
                    <a:pt x="117266" y="469128"/>
                  </a:cubicBezTo>
                  <a:cubicBezTo>
                    <a:pt x="118199" y="470061"/>
                    <a:pt x="123797" y="470061"/>
                    <a:pt x="118199" y="472860"/>
                  </a:cubicBezTo>
                  <a:cubicBezTo>
                    <a:pt x="113534" y="475192"/>
                    <a:pt x="113534" y="479857"/>
                    <a:pt x="113068" y="484056"/>
                  </a:cubicBezTo>
                  <a:cubicBezTo>
                    <a:pt x="114467" y="484523"/>
                    <a:pt x="115400" y="484523"/>
                    <a:pt x="116800" y="484989"/>
                  </a:cubicBezTo>
                  <a:cubicBezTo>
                    <a:pt x="116800" y="484989"/>
                    <a:pt x="116800" y="484989"/>
                    <a:pt x="117266" y="484523"/>
                  </a:cubicBezTo>
                  <a:lnTo>
                    <a:pt x="118199" y="484056"/>
                  </a:lnTo>
                  <a:lnTo>
                    <a:pt x="117733" y="484989"/>
                  </a:lnTo>
                  <a:cubicBezTo>
                    <a:pt x="117266" y="484989"/>
                    <a:pt x="117266" y="484989"/>
                    <a:pt x="116800" y="484989"/>
                  </a:cubicBezTo>
                  <a:cubicBezTo>
                    <a:pt x="115400" y="485922"/>
                    <a:pt x="114467" y="487322"/>
                    <a:pt x="113068" y="488255"/>
                  </a:cubicBezTo>
                  <a:cubicBezTo>
                    <a:pt x="113068" y="488255"/>
                    <a:pt x="113068" y="488255"/>
                    <a:pt x="112601" y="487788"/>
                  </a:cubicBezTo>
                  <a:cubicBezTo>
                    <a:pt x="112601" y="487788"/>
                    <a:pt x="112601" y="488255"/>
                    <a:pt x="112601" y="488255"/>
                  </a:cubicBezTo>
                  <a:lnTo>
                    <a:pt x="113068" y="487788"/>
                  </a:lnTo>
                  <a:cubicBezTo>
                    <a:pt x="112135" y="492920"/>
                    <a:pt x="110269" y="497118"/>
                    <a:pt x="106537" y="500850"/>
                  </a:cubicBezTo>
                  <a:cubicBezTo>
                    <a:pt x="104671" y="502716"/>
                    <a:pt x="105604" y="507381"/>
                    <a:pt x="107470" y="509714"/>
                  </a:cubicBezTo>
                  <a:cubicBezTo>
                    <a:pt x="114001" y="517178"/>
                    <a:pt x="120065" y="517645"/>
                    <a:pt x="126597" y="510647"/>
                  </a:cubicBezTo>
                  <a:cubicBezTo>
                    <a:pt x="127996" y="509247"/>
                    <a:pt x="128929" y="507848"/>
                    <a:pt x="130329" y="506448"/>
                  </a:cubicBezTo>
                  <a:cubicBezTo>
                    <a:pt x="132195" y="504582"/>
                    <a:pt x="134994" y="504582"/>
                    <a:pt x="137326" y="505515"/>
                  </a:cubicBezTo>
                  <a:cubicBezTo>
                    <a:pt x="138259" y="505982"/>
                    <a:pt x="139192" y="506448"/>
                    <a:pt x="140125" y="507381"/>
                  </a:cubicBezTo>
                  <a:cubicBezTo>
                    <a:pt x="140125" y="507381"/>
                    <a:pt x="140125" y="507848"/>
                    <a:pt x="140125" y="507848"/>
                  </a:cubicBezTo>
                  <a:cubicBezTo>
                    <a:pt x="140125" y="507848"/>
                    <a:pt x="140592" y="507848"/>
                    <a:pt x="140592" y="507848"/>
                  </a:cubicBezTo>
                  <a:lnTo>
                    <a:pt x="140592" y="509247"/>
                  </a:lnTo>
                  <a:cubicBezTo>
                    <a:pt x="141525" y="509714"/>
                    <a:pt x="143391" y="510180"/>
                    <a:pt x="143857" y="510647"/>
                  </a:cubicBezTo>
                  <a:cubicBezTo>
                    <a:pt x="144324" y="512979"/>
                    <a:pt x="141991" y="512513"/>
                    <a:pt x="141058" y="513446"/>
                  </a:cubicBezTo>
                  <a:cubicBezTo>
                    <a:pt x="139192" y="516245"/>
                    <a:pt x="136860" y="519044"/>
                    <a:pt x="134994" y="522310"/>
                  </a:cubicBezTo>
                  <a:cubicBezTo>
                    <a:pt x="133594" y="524176"/>
                    <a:pt x="134061" y="526042"/>
                    <a:pt x="135927" y="526975"/>
                  </a:cubicBezTo>
                  <a:cubicBezTo>
                    <a:pt x="137326" y="527908"/>
                    <a:pt x="139192" y="528374"/>
                    <a:pt x="141058" y="529307"/>
                  </a:cubicBezTo>
                  <a:cubicBezTo>
                    <a:pt x="143391" y="530707"/>
                    <a:pt x="144324" y="533039"/>
                    <a:pt x="142924" y="535838"/>
                  </a:cubicBezTo>
                  <a:cubicBezTo>
                    <a:pt x="142458" y="537238"/>
                    <a:pt x="141525" y="538637"/>
                    <a:pt x="140592" y="540503"/>
                  </a:cubicBezTo>
                  <a:cubicBezTo>
                    <a:pt x="140592" y="540503"/>
                    <a:pt x="140592" y="540503"/>
                    <a:pt x="140592" y="540503"/>
                  </a:cubicBezTo>
                  <a:cubicBezTo>
                    <a:pt x="140592" y="540503"/>
                    <a:pt x="140592" y="540970"/>
                    <a:pt x="141058" y="540970"/>
                  </a:cubicBezTo>
                  <a:cubicBezTo>
                    <a:pt x="145723" y="540970"/>
                    <a:pt x="148056" y="543769"/>
                    <a:pt x="148989" y="548434"/>
                  </a:cubicBezTo>
                  <a:cubicBezTo>
                    <a:pt x="148989" y="548901"/>
                    <a:pt x="148522" y="549834"/>
                    <a:pt x="148056" y="549834"/>
                  </a:cubicBezTo>
                  <a:cubicBezTo>
                    <a:pt x="147589" y="549834"/>
                    <a:pt x="146656" y="549834"/>
                    <a:pt x="146656" y="549834"/>
                  </a:cubicBezTo>
                  <a:cubicBezTo>
                    <a:pt x="144790" y="547034"/>
                    <a:pt x="142924" y="543769"/>
                    <a:pt x="141525" y="540970"/>
                  </a:cubicBezTo>
                  <a:cubicBezTo>
                    <a:pt x="141058" y="540970"/>
                    <a:pt x="141058" y="540970"/>
                    <a:pt x="140592" y="540970"/>
                  </a:cubicBezTo>
                  <a:cubicBezTo>
                    <a:pt x="140592" y="540970"/>
                    <a:pt x="140592" y="540503"/>
                    <a:pt x="141058" y="540503"/>
                  </a:cubicBezTo>
                  <a:cubicBezTo>
                    <a:pt x="135927" y="540503"/>
                    <a:pt x="131262" y="538637"/>
                    <a:pt x="126597" y="537238"/>
                  </a:cubicBezTo>
                  <a:cubicBezTo>
                    <a:pt x="123797" y="536305"/>
                    <a:pt x="120532" y="535372"/>
                    <a:pt x="117266" y="534905"/>
                  </a:cubicBezTo>
                  <a:cubicBezTo>
                    <a:pt x="113534" y="534439"/>
                    <a:pt x="109802" y="537704"/>
                    <a:pt x="110269" y="541903"/>
                  </a:cubicBezTo>
                  <a:cubicBezTo>
                    <a:pt x="110269" y="542369"/>
                    <a:pt x="110735" y="543302"/>
                    <a:pt x="110735" y="543769"/>
                  </a:cubicBezTo>
                  <a:cubicBezTo>
                    <a:pt x="111202" y="545635"/>
                    <a:pt x="112135" y="547968"/>
                    <a:pt x="111668" y="549367"/>
                  </a:cubicBezTo>
                  <a:cubicBezTo>
                    <a:pt x="111202" y="550767"/>
                    <a:pt x="108869" y="551233"/>
                    <a:pt x="107003" y="552166"/>
                  </a:cubicBezTo>
                  <a:cubicBezTo>
                    <a:pt x="104671" y="553099"/>
                    <a:pt x="102805" y="554965"/>
                    <a:pt x="102338" y="557764"/>
                  </a:cubicBezTo>
                  <a:cubicBezTo>
                    <a:pt x="101405" y="561496"/>
                    <a:pt x="100472" y="565228"/>
                    <a:pt x="100472" y="568960"/>
                  </a:cubicBezTo>
                  <a:cubicBezTo>
                    <a:pt x="100472" y="576424"/>
                    <a:pt x="104204" y="582023"/>
                    <a:pt x="109802" y="586688"/>
                  </a:cubicBezTo>
                  <a:cubicBezTo>
                    <a:pt x="110269" y="587154"/>
                    <a:pt x="110735" y="587154"/>
                    <a:pt x="111668" y="587621"/>
                  </a:cubicBezTo>
                  <a:cubicBezTo>
                    <a:pt x="118666" y="589020"/>
                    <a:pt x="125663" y="588087"/>
                    <a:pt x="131728" y="584822"/>
                  </a:cubicBezTo>
                  <a:cubicBezTo>
                    <a:pt x="134994" y="583422"/>
                    <a:pt x="136393" y="577824"/>
                    <a:pt x="134527" y="575025"/>
                  </a:cubicBezTo>
                  <a:cubicBezTo>
                    <a:pt x="133594" y="573625"/>
                    <a:pt x="132195" y="572226"/>
                    <a:pt x="130795" y="570826"/>
                  </a:cubicBezTo>
                  <a:cubicBezTo>
                    <a:pt x="127530" y="568494"/>
                    <a:pt x="127063" y="565228"/>
                    <a:pt x="126597" y="561496"/>
                  </a:cubicBezTo>
                  <a:cubicBezTo>
                    <a:pt x="126597" y="561496"/>
                    <a:pt x="126130" y="561496"/>
                    <a:pt x="126130" y="561030"/>
                  </a:cubicBezTo>
                  <a:lnTo>
                    <a:pt x="125663" y="559630"/>
                  </a:lnTo>
                  <a:lnTo>
                    <a:pt x="126597" y="560563"/>
                  </a:lnTo>
                  <a:cubicBezTo>
                    <a:pt x="126597" y="561030"/>
                    <a:pt x="126597" y="561030"/>
                    <a:pt x="126597" y="561496"/>
                  </a:cubicBezTo>
                  <a:cubicBezTo>
                    <a:pt x="134994" y="565695"/>
                    <a:pt x="142924" y="570360"/>
                    <a:pt x="152254" y="570826"/>
                  </a:cubicBezTo>
                  <a:cubicBezTo>
                    <a:pt x="154587" y="570826"/>
                    <a:pt x="155520" y="573625"/>
                    <a:pt x="154120" y="575025"/>
                  </a:cubicBezTo>
                  <a:cubicBezTo>
                    <a:pt x="152721" y="576891"/>
                    <a:pt x="150855" y="578290"/>
                    <a:pt x="149455" y="580156"/>
                  </a:cubicBezTo>
                  <a:cubicBezTo>
                    <a:pt x="149455" y="580156"/>
                    <a:pt x="148989" y="580156"/>
                    <a:pt x="148989" y="580156"/>
                  </a:cubicBezTo>
                  <a:cubicBezTo>
                    <a:pt x="148989" y="580623"/>
                    <a:pt x="148989" y="580623"/>
                    <a:pt x="148989" y="581089"/>
                  </a:cubicBezTo>
                  <a:lnTo>
                    <a:pt x="149455" y="580623"/>
                  </a:lnTo>
                  <a:cubicBezTo>
                    <a:pt x="148522" y="582956"/>
                    <a:pt x="147589" y="585288"/>
                    <a:pt x="146190" y="587621"/>
                  </a:cubicBezTo>
                  <a:cubicBezTo>
                    <a:pt x="145257" y="589487"/>
                    <a:pt x="145723" y="591353"/>
                    <a:pt x="146190" y="593219"/>
                  </a:cubicBezTo>
                  <a:cubicBezTo>
                    <a:pt x="147123" y="596951"/>
                    <a:pt x="147123" y="596951"/>
                    <a:pt x="143391" y="597417"/>
                  </a:cubicBezTo>
                  <a:cubicBezTo>
                    <a:pt x="141525" y="597884"/>
                    <a:pt x="139192" y="597884"/>
                    <a:pt x="138726" y="599750"/>
                  </a:cubicBezTo>
                  <a:cubicBezTo>
                    <a:pt x="137326" y="608147"/>
                    <a:pt x="133128" y="611879"/>
                    <a:pt x="124264" y="610479"/>
                  </a:cubicBezTo>
                  <a:cubicBezTo>
                    <a:pt x="121465" y="610013"/>
                    <a:pt x="118199" y="611412"/>
                    <a:pt x="115400" y="611879"/>
                  </a:cubicBezTo>
                  <a:cubicBezTo>
                    <a:pt x="115400" y="615611"/>
                    <a:pt x="116333" y="619343"/>
                    <a:pt x="118199" y="622609"/>
                  </a:cubicBezTo>
                  <a:cubicBezTo>
                    <a:pt x="118199" y="622609"/>
                    <a:pt x="118666" y="622609"/>
                    <a:pt x="118666" y="622609"/>
                  </a:cubicBezTo>
                  <a:lnTo>
                    <a:pt x="119132" y="623542"/>
                  </a:lnTo>
                  <a:lnTo>
                    <a:pt x="118199" y="623075"/>
                  </a:lnTo>
                  <a:cubicBezTo>
                    <a:pt x="118199" y="623075"/>
                    <a:pt x="118199" y="622609"/>
                    <a:pt x="118199" y="622609"/>
                  </a:cubicBezTo>
                  <a:cubicBezTo>
                    <a:pt x="116333" y="622142"/>
                    <a:pt x="114934" y="622142"/>
                    <a:pt x="113068" y="621676"/>
                  </a:cubicBezTo>
                  <a:cubicBezTo>
                    <a:pt x="109336" y="621209"/>
                    <a:pt x="109336" y="621209"/>
                    <a:pt x="107470" y="624475"/>
                  </a:cubicBezTo>
                  <a:cubicBezTo>
                    <a:pt x="106537" y="626341"/>
                    <a:pt x="106070" y="628207"/>
                    <a:pt x="105137" y="629606"/>
                  </a:cubicBezTo>
                  <a:cubicBezTo>
                    <a:pt x="102805" y="632405"/>
                    <a:pt x="99073" y="634738"/>
                    <a:pt x="98140" y="638003"/>
                  </a:cubicBezTo>
                  <a:cubicBezTo>
                    <a:pt x="96740" y="641269"/>
                    <a:pt x="96274" y="645001"/>
                    <a:pt x="94408" y="648266"/>
                  </a:cubicBezTo>
                  <a:cubicBezTo>
                    <a:pt x="93008" y="650132"/>
                    <a:pt x="93008" y="652932"/>
                    <a:pt x="92542" y="655731"/>
                  </a:cubicBezTo>
                  <a:cubicBezTo>
                    <a:pt x="92075" y="658063"/>
                    <a:pt x="93008" y="660862"/>
                    <a:pt x="95341" y="662262"/>
                  </a:cubicBezTo>
                  <a:cubicBezTo>
                    <a:pt x="96740" y="663195"/>
                    <a:pt x="98140" y="664128"/>
                    <a:pt x="99073" y="665061"/>
                  </a:cubicBezTo>
                  <a:cubicBezTo>
                    <a:pt x="99073" y="665061"/>
                    <a:pt x="99073" y="665061"/>
                    <a:pt x="99073" y="665061"/>
                  </a:cubicBezTo>
                  <a:cubicBezTo>
                    <a:pt x="99539" y="665061"/>
                    <a:pt x="100006" y="664594"/>
                    <a:pt x="100472" y="664594"/>
                  </a:cubicBezTo>
                  <a:cubicBezTo>
                    <a:pt x="100939" y="664128"/>
                    <a:pt x="101405" y="663661"/>
                    <a:pt x="101872" y="663195"/>
                  </a:cubicBezTo>
                  <a:cubicBezTo>
                    <a:pt x="101872" y="663195"/>
                    <a:pt x="102805" y="663195"/>
                    <a:pt x="103271" y="663661"/>
                  </a:cubicBezTo>
                  <a:cubicBezTo>
                    <a:pt x="102338" y="664128"/>
                    <a:pt x="101405" y="664128"/>
                    <a:pt x="100939" y="664594"/>
                  </a:cubicBezTo>
                  <a:cubicBezTo>
                    <a:pt x="100472" y="665061"/>
                    <a:pt x="100472" y="665061"/>
                    <a:pt x="100006" y="665527"/>
                  </a:cubicBezTo>
                  <a:cubicBezTo>
                    <a:pt x="100006" y="665527"/>
                    <a:pt x="99539" y="665061"/>
                    <a:pt x="99539" y="665061"/>
                  </a:cubicBezTo>
                  <a:cubicBezTo>
                    <a:pt x="96740" y="667860"/>
                    <a:pt x="93941" y="670192"/>
                    <a:pt x="91609" y="672991"/>
                  </a:cubicBezTo>
                  <a:cubicBezTo>
                    <a:pt x="88343" y="676723"/>
                    <a:pt x="87410" y="680922"/>
                    <a:pt x="90675" y="685121"/>
                  </a:cubicBezTo>
                  <a:cubicBezTo>
                    <a:pt x="92542" y="687920"/>
                    <a:pt x="94408" y="690252"/>
                    <a:pt x="93475" y="693984"/>
                  </a:cubicBezTo>
                  <a:cubicBezTo>
                    <a:pt x="93008" y="696317"/>
                    <a:pt x="93941" y="699116"/>
                    <a:pt x="94408" y="701448"/>
                  </a:cubicBezTo>
                  <a:cubicBezTo>
                    <a:pt x="97673" y="709845"/>
                    <a:pt x="99073" y="718709"/>
                    <a:pt x="98140" y="727573"/>
                  </a:cubicBezTo>
                  <a:cubicBezTo>
                    <a:pt x="98140" y="728972"/>
                    <a:pt x="98140" y="729905"/>
                    <a:pt x="98140" y="731305"/>
                  </a:cubicBezTo>
                  <a:cubicBezTo>
                    <a:pt x="98140" y="733171"/>
                    <a:pt x="100472" y="735037"/>
                    <a:pt x="102338" y="734570"/>
                  </a:cubicBezTo>
                  <a:cubicBezTo>
                    <a:pt x="106537" y="733171"/>
                    <a:pt x="110269" y="732238"/>
                    <a:pt x="114467" y="730838"/>
                  </a:cubicBezTo>
                  <a:cubicBezTo>
                    <a:pt x="114467" y="730372"/>
                    <a:pt x="114934" y="730372"/>
                    <a:pt x="114934" y="729905"/>
                  </a:cubicBezTo>
                  <a:cubicBezTo>
                    <a:pt x="115400" y="729439"/>
                    <a:pt x="115867" y="729439"/>
                    <a:pt x="116333" y="729439"/>
                  </a:cubicBezTo>
                  <a:cubicBezTo>
                    <a:pt x="116800" y="728972"/>
                    <a:pt x="117266" y="728506"/>
                    <a:pt x="117733" y="728039"/>
                  </a:cubicBezTo>
                  <a:cubicBezTo>
                    <a:pt x="117733" y="729439"/>
                    <a:pt x="116800" y="729439"/>
                    <a:pt x="116333" y="729439"/>
                  </a:cubicBezTo>
                  <a:cubicBezTo>
                    <a:pt x="115867" y="729905"/>
                    <a:pt x="115867" y="729905"/>
                    <a:pt x="115400" y="730372"/>
                  </a:cubicBezTo>
                  <a:cubicBezTo>
                    <a:pt x="114934" y="730372"/>
                    <a:pt x="114934" y="730372"/>
                    <a:pt x="114467" y="730838"/>
                  </a:cubicBezTo>
                  <a:cubicBezTo>
                    <a:pt x="112601" y="734570"/>
                    <a:pt x="109336" y="737369"/>
                    <a:pt x="106070" y="739235"/>
                  </a:cubicBezTo>
                  <a:cubicBezTo>
                    <a:pt x="101405" y="742034"/>
                    <a:pt x="100939" y="746699"/>
                    <a:pt x="101872" y="750431"/>
                  </a:cubicBezTo>
                  <a:cubicBezTo>
                    <a:pt x="103271" y="756963"/>
                    <a:pt x="103738" y="763494"/>
                    <a:pt x="107936" y="769092"/>
                  </a:cubicBezTo>
                  <a:lnTo>
                    <a:pt x="108403" y="768625"/>
                  </a:lnTo>
                  <a:lnTo>
                    <a:pt x="108403" y="769558"/>
                  </a:lnTo>
                  <a:cubicBezTo>
                    <a:pt x="108403" y="769558"/>
                    <a:pt x="108403" y="769092"/>
                    <a:pt x="107936" y="769092"/>
                  </a:cubicBezTo>
                  <a:lnTo>
                    <a:pt x="107936" y="769092"/>
                  </a:lnTo>
                  <a:cubicBezTo>
                    <a:pt x="108869" y="770491"/>
                    <a:pt x="109802" y="772357"/>
                    <a:pt x="111202" y="773290"/>
                  </a:cubicBezTo>
                  <a:cubicBezTo>
                    <a:pt x="114467" y="775623"/>
                    <a:pt x="114934" y="777955"/>
                    <a:pt x="113534" y="781687"/>
                  </a:cubicBezTo>
                  <a:cubicBezTo>
                    <a:pt x="112601" y="783553"/>
                    <a:pt x="112135" y="785419"/>
                    <a:pt x="113534" y="787286"/>
                  </a:cubicBezTo>
                  <a:cubicBezTo>
                    <a:pt x="117266" y="791484"/>
                    <a:pt x="117266" y="796616"/>
                    <a:pt x="119132" y="801281"/>
                  </a:cubicBezTo>
                  <a:cubicBezTo>
                    <a:pt x="120532" y="804546"/>
                    <a:pt x="120065" y="807345"/>
                    <a:pt x="119132" y="810611"/>
                  </a:cubicBezTo>
                  <a:cubicBezTo>
                    <a:pt x="118666" y="811544"/>
                    <a:pt x="118666" y="813410"/>
                    <a:pt x="119132" y="814343"/>
                  </a:cubicBezTo>
                  <a:cubicBezTo>
                    <a:pt x="121465" y="817142"/>
                    <a:pt x="124264" y="819941"/>
                    <a:pt x="126597" y="822740"/>
                  </a:cubicBezTo>
                  <a:cubicBezTo>
                    <a:pt x="132661" y="823673"/>
                    <a:pt x="135460" y="826939"/>
                    <a:pt x="134994" y="833003"/>
                  </a:cubicBezTo>
                  <a:cubicBezTo>
                    <a:pt x="134994" y="833470"/>
                    <a:pt x="137326" y="834403"/>
                    <a:pt x="138259" y="834403"/>
                  </a:cubicBezTo>
                  <a:cubicBezTo>
                    <a:pt x="141991" y="833936"/>
                    <a:pt x="145723" y="833003"/>
                    <a:pt x="149455" y="832070"/>
                  </a:cubicBezTo>
                  <a:cubicBezTo>
                    <a:pt x="151321" y="831604"/>
                    <a:pt x="153188" y="830671"/>
                    <a:pt x="155054" y="830204"/>
                  </a:cubicBezTo>
                  <a:cubicBezTo>
                    <a:pt x="158786" y="829271"/>
                    <a:pt x="162051" y="830671"/>
                    <a:pt x="162051" y="833936"/>
                  </a:cubicBezTo>
                  <a:cubicBezTo>
                    <a:pt x="162518" y="839068"/>
                    <a:pt x="163917" y="843733"/>
                    <a:pt x="168116" y="847465"/>
                  </a:cubicBezTo>
                  <a:cubicBezTo>
                    <a:pt x="169515" y="848398"/>
                    <a:pt x="169982" y="850730"/>
                    <a:pt x="170915" y="852130"/>
                  </a:cubicBezTo>
                  <a:cubicBezTo>
                    <a:pt x="172314" y="853530"/>
                    <a:pt x="174180" y="855396"/>
                    <a:pt x="175580" y="854929"/>
                  </a:cubicBezTo>
                  <a:cubicBezTo>
                    <a:pt x="180245" y="854463"/>
                    <a:pt x="183977" y="857262"/>
                    <a:pt x="188642" y="857262"/>
                  </a:cubicBezTo>
                  <a:cubicBezTo>
                    <a:pt x="191441" y="857262"/>
                    <a:pt x="195173" y="855396"/>
                    <a:pt x="196573" y="853063"/>
                  </a:cubicBezTo>
                  <a:cubicBezTo>
                    <a:pt x="200771" y="846065"/>
                    <a:pt x="200771" y="837202"/>
                    <a:pt x="205436" y="830671"/>
                  </a:cubicBezTo>
                  <a:cubicBezTo>
                    <a:pt x="205903" y="824606"/>
                    <a:pt x="208702" y="819474"/>
                    <a:pt x="212434" y="815276"/>
                  </a:cubicBezTo>
                  <a:cubicBezTo>
                    <a:pt x="215233" y="811544"/>
                    <a:pt x="217099" y="807812"/>
                    <a:pt x="218032" y="803147"/>
                  </a:cubicBezTo>
                  <a:cubicBezTo>
                    <a:pt x="218498" y="799415"/>
                    <a:pt x="219898" y="796149"/>
                    <a:pt x="220831" y="792417"/>
                  </a:cubicBezTo>
                  <a:cubicBezTo>
                    <a:pt x="220831" y="792417"/>
                    <a:pt x="220364" y="792417"/>
                    <a:pt x="220364" y="792417"/>
                  </a:cubicBezTo>
                  <a:cubicBezTo>
                    <a:pt x="220364" y="791951"/>
                    <a:pt x="219898" y="791951"/>
                    <a:pt x="219898" y="791484"/>
                  </a:cubicBezTo>
                  <a:cubicBezTo>
                    <a:pt x="218965" y="791018"/>
                    <a:pt x="218498" y="791018"/>
                    <a:pt x="217565" y="790551"/>
                  </a:cubicBezTo>
                  <a:cubicBezTo>
                    <a:pt x="217099" y="790551"/>
                    <a:pt x="216632" y="789618"/>
                    <a:pt x="216632" y="789618"/>
                  </a:cubicBezTo>
                  <a:cubicBezTo>
                    <a:pt x="217099" y="788219"/>
                    <a:pt x="218032" y="788219"/>
                    <a:pt x="218965" y="789152"/>
                  </a:cubicBezTo>
                  <a:cubicBezTo>
                    <a:pt x="219431" y="790085"/>
                    <a:pt x="219898" y="790551"/>
                    <a:pt x="219898" y="791484"/>
                  </a:cubicBezTo>
                  <a:cubicBezTo>
                    <a:pt x="220364" y="791484"/>
                    <a:pt x="220364" y="791484"/>
                    <a:pt x="220831" y="791951"/>
                  </a:cubicBezTo>
                  <a:cubicBezTo>
                    <a:pt x="220831" y="791951"/>
                    <a:pt x="220831" y="791951"/>
                    <a:pt x="220831" y="792417"/>
                  </a:cubicBezTo>
                  <a:cubicBezTo>
                    <a:pt x="224096" y="790551"/>
                    <a:pt x="227362" y="788685"/>
                    <a:pt x="228762" y="784953"/>
                  </a:cubicBezTo>
                  <a:cubicBezTo>
                    <a:pt x="231094" y="777955"/>
                    <a:pt x="235293" y="772824"/>
                    <a:pt x="241357" y="768625"/>
                  </a:cubicBezTo>
                  <a:cubicBezTo>
                    <a:pt x="247422" y="763960"/>
                    <a:pt x="249288" y="756963"/>
                    <a:pt x="246022" y="749498"/>
                  </a:cubicBezTo>
                  <a:cubicBezTo>
                    <a:pt x="244623" y="746233"/>
                    <a:pt x="246489" y="744833"/>
                    <a:pt x="248355" y="743434"/>
                  </a:cubicBezTo>
                  <a:cubicBezTo>
                    <a:pt x="249288" y="742501"/>
                    <a:pt x="250687" y="742034"/>
                    <a:pt x="251620" y="741568"/>
                  </a:cubicBezTo>
                  <a:cubicBezTo>
                    <a:pt x="253020" y="740168"/>
                    <a:pt x="253953" y="738302"/>
                    <a:pt x="253020" y="736436"/>
                  </a:cubicBezTo>
                  <a:cubicBezTo>
                    <a:pt x="252553" y="735037"/>
                    <a:pt x="252087" y="734104"/>
                    <a:pt x="251154" y="733171"/>
                  </a:cubicBezTo>
                  <a:cubicBezTo>
                    <a:pt x="249288" y="728506"/>
                    <a:pt x="249288" y="728039"/>
                    <a:pt x="254419" y="727573"/>
                  </a:cubicBezTo>
                  <a:cubicBezTo>
                    <a:pt x="258152" y="727106"/>
                    <a:pt x="260950" y="726173"/>
                    <a:pt x="262350" y="722908"/>
                  </a:cubicBezTo>
                  <a:cubicBezTo>
                    <a:pt x="264216" y="718243"/>
                    <a:pt x="267482" y="714977"/>
                    <a:pt x="272613" y="715910"/>
                  </a:cubicBezTo>
                  <a:cubicBezTo>
                    <a:pt x="279611" y="716843"/>
                    <a:pt x="286608" y="712644"/>
                    <a:pt x="293606" y="714510"/>
                  </a:cubicBezTo>
                  <a:cubicBezTo>
                    <a:pt x="295939" y="714977"/>
                    <a:pt x="296872" y="713577"/>
                    <a:pt x="298738" y="712178"/>
                  </a:cubicBezTo>
                  <a:cubicBezTo>
                    <a:pt x="300137" y="710778"/>
                    <a:pt x="301537" y="708912"/>
                    <a:pt x="303403" y="708912"/>
                  </a:cubicBezTo>
                  <a:cubicBezTo>
                    <a:pt x="313199" y="707979"/>
                    <a:pt x="322063" y="704714"/>
                    <a:pt x="329527" y="697716"/>
                  </a:cubicBezTo>
                  <a:cubicBezTo>
                    <a:pt x="330460" y="696783"/>
                    <a:pt x="331860" y="697250"/>
                    <a:pt x="333259" y="696783"/>
                  </a:cubicBezTo>
                  <a:cubicBezTo>
                    <a:pt x="338857" y="694917"/>
                    <a:pt x="344455" y="691185"/>
                    <a:pt x="346321" y="686520"/>
                  </a:cubicBezTo>
                  <a:cubicBezTo>
                    <a:pt x="350053" y="678589"/>
                    <a:pt x="357051" y="673924"/>
                    <a:pt x="361249" y="666927"/>
                  </a:cubicBezTo>
                  <a:cubicBezTo>
                    <a:pt x="365448" y="659463"/>
                    <a:pt x="375245" y="657597"/>
                    <a:pt x="379910" y="650599"/>
                  </a:cubicBezTo>
                  <a:cubicBezTo>
                    <a:pt x="384108" y="648266"/>
                    <a:pt x="388774" y="650599"/>
                    <a:pt x="392972" y="649666"/>
                  </a:cubicBezTo>
                  <a:cubicBezTo>
                    <a:pt x="395305" y="649199"/>
                    <a:pt x="397637" y="647800"/>
                    <a:pt x="400436" y="647333"/>
                  </a:cubicBezTo>
                  <a:cubicBezTo>
                    <a:pt x="402302" y="646867"/>
                    <a:pt x="404168" y="645934"/>
                    <a:pt x="406034" y="646400"/>
                  </a:cubicBezTo>
                  <a:cubicBezTo>
                    <a:pt x="410233" y="647333"/>
                    <a:pt x="413498" y="646867"/>
                    <a:pt x="417230" y="645001"/>
                  </a:cubicBezTo>
                  <a:cubicBezTo>
                    <a:pt x="423762" y="641735"/>
                    <a:pt x="430293" y="639869"/>
                    <a:pt x="437290" y="638936"/>
                  </a:cubicBezTo>
                  <a:cubicBezTo>
                    <a:pt x="448953" y="637070"/>
                    <a:pt x="459682" y="633338"/>
                    <a:pt x="469013" y="625874"/>
                  </a:cubicBezTo>
                  <a:cubicBezTo>
                    <a:pt x="477876" y="614678"/>
                    <a:pt x="490938" y="606281"/>
                    <a:pt x="503068" y="596951"/>
                  </a:cubicBezTo>
                  <a:close/>
                  <a:moveTo>
                    <a:pt x="590304" y="208817"/>
                  </a:moveTo>
                  <a:cubicBezTo>
                    <a:pt x="590771" y="208350"/>
                    <a:pt x="591237" y="208350"/>
                    <a:pt x="591704" y="208350"/>
                  </a:cubicBezTo>
                  <a:cubicBezTo>
                    <a:pt x="592170" y="208817"/>
                    <a:pt x="592637" y="208817"/>
                    <a:pt x="593103" y="209283"/>
                  </a:cubicBezTo>
                  <a:cubicBezTo>
                    <a:pt x="593570" y="210683"/>
                    <a:pt x="593103" y="211150"/>
                    <a:pt x="591237" y="211150"/>
                  </a:cubicBezTo>
                  <a:cubicBezTo>
                    <a:pt x="590771" y="211150"/>
                    <a:pt x="589838" y="210683"/>
                    <a:pt x="589838" y="210217"/>
                  </a:cubicBezTo>
                  <a:cubicBezTo>
                    <a:pt x="589838" y="209750"/>
                    <a:pt x="589838" y="209283"/>
                    <a:pt x="590304" y="208817"/>
                  </a:cubicBezTo>
                  <a:close/>
                  <a:moveTo>
                    <a:pt x="576309" y="214415"/>
                  </a:moveTo>
                  <a:cubicBezTo>
                    <a:pt x="576776" y="213482"/>
                    <a:pt x="578175" y="213016"/>
                    <a:pt x="579108" y="212549"/>
                  </a:cubicBezTo>
                  <a:cubicBezTo>
                    <a:pt x="579575" y="212549"/>
                    <a:pt x="580041" y="213016"/>
                    <a:pt x="580508" y="213482"/>
                  </a:cubicBezTo>
                  <a:cubicBezTo>
                    <a:pt x="581907" y="214415"/>
                    <a:pt x="581907" y="215815"/>
                    <a:pt x="580974" y="216748"/>
                  </a:cubicBezTo>
                  <a:cubicBezTo>
                    <a:pt x="580041" y="217681"/>
                    <a:pt x="579108" y="218147"/>
                    <a:pt x="578175" y="219080"/>
                  </a:cubicBezTo>
                  <a:cubicBezTo>
                    <a:pt x="576309" y="219080"/>
                    <a:pt x="575376" y="216748"/>
                    <a:pt x="576309" y="214415"/>
                  </a:cubicBezTo>
                  <a:close/>
                  <a:moveTo>
                    <a:pt x="287541" y="705180"/>
                  </a:moveTo>
                  <a:cubicBezTo>
                    <a:pt x="287075" y="704714"/>
                    <a:pt x="286608" y="704714"/>
                    <a:pt x="286142" y="704247"/>
                  </a:cubicBezTo>
                  <a:cubicBezTo>
                    <a:pt x="286608" y="703781"/>
                    <a:pt x="287075" y="703781"/>
                    <a:pt x="287541" y="703781"/>
                  </a:cubicBezTo>
                  <a:cubicBezTo>
                    <a:pt x="288008" y="703781"/>
                    <a:pt x="288475" y="704247"/>
                    <a:pt x="288941" y="704714"/>
                  </a:cubicBezTo>
                  <a:cubicBezTo>
                    <a:pt x="288475" y="704714"/>
                    <a:pt x="288008" y="705180"/>
                    <a:pt x="287541" y="705180"/>
                  </a:cubicBezTo>
                  <a:close/>
                  <a:moveTo>
                    <a:pt x="386907" y="47406"/>
                  </a:moveTo>
                  <a:cubicBezTo>
                    <a:pt x="387374" y="47406"/>
                    <a:pt x="385974" y="45540"/>
                    <a:pt x="387374" y="46939"/>
                  </a:cubicBezTo>
                  <a:cubicBezTo>
                    <a:pt x="387840" y="47406"/>
                    <a:pt x="388307" y="47872"/>
                    <a:pt x="388774" y="48339"/>
                  </a:cubicBezTo>
                  <a:cubicBezTo>
                    <a:pt x="388307" y="47872"/>
                    <a:pt x="387840" y="47406"/>
                    <a:pt x="386907" y="47406"/>
                  </a:cubicBezTo>
                  <a:close/>
                  <a:moveTo>
                    <a:pt x="393439" y="54403"/>
                  </a:moveTo>
                  <a:cubicBezTo>
                    <a:pt x="391572" y="53937"/>
                    <a:pt x="392039" y="52537"/>
                    <a:pt x="392039" y="51604"/>
                  </a:cubicBezTo>
                  <a:cubicBezTo>
                    <a:pt x="392039" y="51604"/>
                    <a:pt x="391572" y="51138"/>
                    <a:pt x="391572" y="51138"/>
                  </a:cubicBezTo>
                  <a:cubicBezTo>
                    <a:pt x="391572" y="50205"/>
                    <a:pt x="391106" y="49738"/>
                    <a:pt x="390640" y="49272"/>
                  </a:cubicBezTo>
                  <a:cubicBezTo>
                    <a:pt x="391106" y="49738"/>
                    <a:pt x="391572" y="50205"/>
                    <a:pt x="392039" y="50671"/>
                  </a:cubicBezTo>
                  <a:cubicBezTo>
                    <a:pt x="392039" y="51138"/>
                    <a:pt x="392039" y="51138"/>
                    <a:pt x="392039" y="51604"/>
                  </a:cubicBezTo>
                  <a:cubicBezTo>
                    <a:pt x="392506" y="52071"/>
                    <a:pt x="393439" y="52537"/>
                    <a:pt x="393905" y="53470"/>
                  </a:cubicBezTo>
                  <a:cubicBezTo>
                    <a:pt x="393905" y="53470"/>
                    <a:pt x="393439" y="54403"/>
                    <a:pt x="393439" y="54403"/>
                  </a:cubicBezTo>
                  <a:close/>
                  <a:moveTo>
                    <a:pt x="443355" y="568027"/>
                  </a:moveTo>
                  <a:lnTo>
                    <a:pt x="442888" y="566628"/>
                  </a:lnTo>
                  <a:lnTo>
                    <a:pt x="443821" y="566628"/>
                  </a:lnTo>
                  <a:lnTo>
                    <a:pt x="443355" y="568027"/>
                  </a:lnTo>
                  <a:close/>
                  <a:moveTo>
                    <a:pt x="449419" y="536305"/>
                  </a:moveTo>
                  <a:lnTo>
                    <a:pt x="448486" y="535838"/>
                  </a:lnTo>
                  <a:lnTo>
                    <a:pt x="449419" y="536305"/>
                  </a:lnTo>
                  <a:lnTo>
                    <a:pt x="449886" y="537238"/>
                  </a:lnTo>
                  <a:lnTo>
                    <a:pt x="449419" y="5363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F33B55CA-3844-45BF-BB18-4BF47A829E40}"/>
                </a:ext>
              </a:extLst>
            </p:cNvPr>
            <p:cNvSpPr/>
            <p:nvPr/>
          </p:nvSpPr>
          <p:spPr>
            <a:xfrm>
              <a:off x="2314875" y="1766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6" y="466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5D945F4A-EDB9-452D-A915-309EFBCC2920}"/>
                </a:ext>
              </a:extLst>
            </p:cNvPr>
            <p:cNvSpPr/>
            <p:nvPr/>
          </p:nvSpPr>
          <p:spPr>
            <a:xfrm>
              <a:off x="2746977" y="165429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933"/>
                  </a:moveTo>
                  <a:cubicBezTo>
                    <a:pt x="350" y="933"/>
                    <a:pt x="350" y="933"/>
                    <a:pt x="350" y="933"/>
                  </a:cubicBezTo>
                  <a:cubicBezTo>
                    <a:pt x="816" y="466"/>
                    <a:pt x="816" y="466"/>
                    <a:pt x="816" y="0"/>
                  </a:cubicBezTo>
                  <a:cubicBezTo>
                    <a:pt x="350" y="466"/>
                    <a:pt x="350" y="466"/>
                    <a:pt x="350" y="933"/>
                  </a:cubicBezTo>
                  <a:cubicBezTo>
                    <a:pt x="-117" y="933"/>
                    <a:pt x="-117" y="933"/>
                    <a:pt x="35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12B7661A-BE6A-46D9-9C78-847099A44D8A}"/>
                </a:ext>
              </a:extLst>
            </p:cNvPr>
            <p:cNvSpPr/>
            <p:nvPr/>
          </p:nvSpPr>
          <p:spPr>
            <a:xfrm>
              <a:off x="4759130" y="3440834"/>
              <a:ext cx="639114" cy="559808"/>
            </a:xfrm>
            <a:custGeom>
              <a:avLst/>
              <a:gdLst/>
              <a:ahLst/>
              <a:cxnLst/>
              <a:rect l="0" t="0" r="0" b="0"/>
              <a:pathLst>
                <a:path w="639114" h="559808">
                  <a:moveTo>
                    <a:pt x="637957" y="260027"/>
                  </a:moveTo>
                  <a:cubicBezTo>
                    <a:pt x="631892" y="265159"/>
                    <a:pt x="631892" y="265159"/>
                    <a:pt x="628627" y="259094"/>
                  </a:cubicBezTo>
                  <a:cubicBezTo>
                    <a:pt x="628161" y="258161"/>
                    <a:pt x="627227" y="256762"/>
                    <a:pt x="626294" y="255829"/>
                  </a:cubicBezTo>
                  <a:cubicBezTo>
                    <a:pt x="623028" y="250697"/>
                    <a:pt x="621629" y="243700"/>
                    <a:pt x="615098" y="240434"/>
                  </a:cubicBezTo>
                  <a:cubicBezTo>
                    <a:pt x="612766" y="232970"/>
                    <a:pt x="604835" y="227372"/>
                    <a:pt x="607168" y="217575"/>
                  </a:cubicBezTo>
                  <a:cubicBezTo>
                    <a:pt x="608100" y="213377"/>
                    <a:pt x="605768" y="211044"/>
                    <a:pt x="601569" y="209178"/>
                  </a:cubicBezTo>
                  <a:cubicBezTo>
                    <a:pt x="598304" y="207779"/>
                    <a:pt x="595038" y="205912"/>
                    <a:pt x="590840" y="204513"/>
                  </a:cubicBezTo>
                  <a:cubicBezTo>
                    <a:pt x="589907" y="204047"/>
                    <a:pt x="588974" y="202647"/>
                    <a:pt x="588974" y="201714"/>
                  </a:cubicBezTo>
                  <a:cubicBezTo>
                    <a:pt x="588974" y="195650"/>
                    <a:pt x="588040" y="190051"/>
                    <a:pt x="584775" y="184920"/>
                  </a:cubicBezTo>
                  <a:cubicBezTo>
                    <a:pt x="582443" y="180255"/>
                    <a:pt x="580110" y="176056"/>
                    <a:pt x="580110" y="170458"/>
                  </a:cubicBezTo>
                  <a:cubicBezTo>
                    <a:pt x="580110" y="169059"/>
                    <a:pt x="578710" y="166726"/>
                    <a:pt x="577311" y="165793"/>
                  </a:cubicBezTo>
                  <a:cubicBezTo>
                    <a:pt x="567981" y="160195"/>
                    <a:pt x="560983" y="151798"/>
                    <a:pt x="550720" y="147133"/>
                  </a:cubicBezTo>
                  <a:cubicBezTo>
                    <a:pt x="548388" y="146200"/>
                    <a:pt x="546522" y="143867"/>
                    <a:pt x="546055" y="141068"/>
                  </a:cubicBezTo>
                  <a:cubicBezTo>
                    <a:pt x="545122" y="135937"/>
                    <a:pt x="543723" y="130805"/>
                    <a:pt x="544189" y="126140"/>
                  </a:cubicBezTo>
                  <a:cubicBezTo>
                    <a:pt x="545122" y="118676"/>
                    <a:pt x="543723" y="112145"/>
                    <a:pt x="539524" y="106080"/>
                  </a:cubicBezTo>
                  <a:cubicBezTo>
                    <a:pt x="536258" y="100949"/>
                    <a:pt x="534859" y="95817"/>
                    <a:pt x="535326" y="89752"/>
                  </a:cubicBezTo>
                  <a:cubicBezTo>
                    <a:pt x="535792" y="85554"/>
                    <a:pt x="534392" y="80889"/>
                    <a:pt x="534859" y="76224"/>
                  </a:cubicBezTo>
                  <a:cubicBezTo>
                    <a:pt x="535326" y="69693"/>
                    <a:pt x="532526" y="65027"/>
                    <a:pt x="528328" y="60829"/>
                  </a:cubicBezTo>
                  <a:cubicBezTo>
                    <a:pt x="525062" y="58030"/>
                    <a:pt x="522263" y="56630"/>
                    <a:pt x="518065" y="57563"/>
                  </a:cubicBezTo>
                  <a:cubicBezTo>
                    <a:pt x="515265" y="58030"/>
                    <a:pt x="512933" y="56164"/>
                    <a:pt x="512467" y="53831"/>
                  </a:cubicBezTo>
                  <a:cubicBezTo>
                    <a:pt x="512000" y="51965"/>
                    <a:pt x="511533" y="50099"/>
                    <a:pt x="511533" y="48233"/>
                  </a:cubicBezTo>
                  <a:cubicBezTo>
                    <a:pt x="511533" y="41702"/>
                    <a:pt x="509668" y="35638"/>
                    <a:pt x="508268" y="29107"/>
                  </a:cubicBezTo>
                  <a:cubicBezTo>
                    <a:pt x="506402" y="20243"/>
                    <a:pt x="501270" y="12779"/>
                    <a:pt x="499404" y="3915"/>
                  </a:cubicBezTo>
                  <a:cubicBezTo>
                    <a:pt x="498938" y="2516"/>
                    <a:pt x="497072" y="1116"/>
                    <a:pt x="495206" y="183"/>
                  </a:cubicBezTo>
                  <a:cubicBezTo>
                    <a:pt x="494273" y="-284"/>
                    <a:pt x="492873" y="183"/>
                    <a:pt x="491940" y="1116"/>
                  </a:cubicBezTo>
                  <a:cubicBezTo>
                    <a:pt x="491007" y="1582"/>
                    <a:pt x="490074" y="2982"/>
                    <a:pt x="489608" y="3915"/>
                  </a:cubicBezTo>
                  <a:cubicBezTo>
                    <a:pt x="487275" y="9047"/>
                    <a:pt x="486342" y="15111"/>
                    <a:pt x="484010" y="20243"/>
                  </a:cubicBezTo>
                  <a:cubicBezTo>
                    <a:pt x="481677" y="25374"/>
                    <a:pt x="481211" y="31439"/>
                    <a:pt x="479811" y="36571"/>
                  </a:cubicBezTo>
                  <a:cubicBezTo>
                    <a:pt x="477012" y="45901"/>
                    <a:pt x="475146" y="55231"/>
                    <a:pt x="476079" y="65027"/>
                  </a:cubicBezTo>
                  <a:cubicBezTo>
                    <a:pt x="476545" y="68293"/>
                    <a:pt x="475612" y="71559"/>
                    <a:pt x="475146" y="74358"/>
                  </a:cubicBezTo>
                  <a:cubicBezTo>
                    <a:pt x="473280" y="81822"/>
                    <a:pt x="470947" y="89286"/>
                    <a:pt x="468615" y="96283"/>
                  </a:cubicBezTo>
                  <a:cubicBezTo>
                    <a:pt x="467215" y="100949"/>
                    <a:pt x="465349" y="106080"/>
                    <a:pt x="463483" y="110745"/>
                  </a:cubicBezTo>
                  <a:cubicBezTo>
                    <a:pt x="462084" y="114477"/>
                    <a:pt x="458352" y="116810"/>
                    <a:pt x="454620" y="117276"/>
                  </a:cubicBezTo>
                  <a:cubicBezTo>
                    <a:pt x="448555" y="118676"/>
                    <a:pt x="442957" y="116810"/>
                    <a:pt x="438759" y="112145"/>
                  </a:cubicBezTo>
                  <a:cubicBezTo>
                    <a:pt x="436426" y="109346"/>
                    <a:pt x="434560" y="106080"/>
                    <a:pt x="433627" y="102348"/>
                  </a:cubicBezTo>
                  <a:cubicBezTo>
                    <a:pt x="432227" y="102348"/>
                    <a:pt x="431294" y="102348"/>
                    <a:pt x="429895" y="102348"/>
                  </a:cubicBezTo>
                  <a:cubicBezTo>
                    <a:pt x="424763" y="101881"/>
                    <a:pt x="420098" y="100482"/>
                    <a:pt x="416366" y="96283"/>
                  </a:cubicBezTo>
                  <a:cubicBezTo>
                    <a:pt x="412168" y="91152"/>
                    <a:pt x="406103" y="88819"/>
                    <a:pt x="400505" y="85554"/>
                  </a:cubicBezTo>
                  <a:cubicBezTo>
                    <a:pt x="396773" y="83688"/>
                    <a:pt x="393974" y="81822"/>
                    <a:pt x="391641" y="78556"/>
                  </a:cubicBezTo>
                  <a:cubicBezTo>
                    <a:pt x="389775" y="76224"/>
                    <a:pt x="387443" y="73891"/>
                    <a:pt x="385110" y="71559"/>
                  </a:cubicBezTo>
                  <a:cubicBezTo>
                    <a:pt x="382778" y="69226"/>
                    <a:pt x="381378" y="66427"/>
                    <a:pt x="382778" y="63161"/>
                  </a:cubicBezTo>
                  <a:cubicBezTo>
                    <a:pt x="385110" y="57097"/>
                    <a:pt x="388842" y="51965"/>
                    <a:pt x="388842" y="44968"/>
                  </a:cubicBezTo>
                  <a:cubicBezTo>
                    <a:pt x="388842" y="43102"/>
                    <a:pt x="390708" y="41702"/>
                    <a:pt x="392574" y="41236"/>
                  </a:cubicBezTo>
                  <a:cubicBezTo>
                    <a:pt x="394440" y="40769"/>
                    <a:pt x="396306" y="39836"/>
                    <a:pt x="397239" y="38437"/>
                  </a:cubicBezTo>
                  <a:cubicBezTo>
                    <a:pt x="400038" y="33772"/>
                    <a:pt x="402837" y="28640"/>
                    <a:pt x="405170" y="23042"/>
                  </a:cubicBezTo>
                  <a:cubicBezTo>
                    <a:pt x="405636" y="22575"/>
                    <a:pt x="404237" y="20709"/>
                    <a:pt x="403770" y="19776"/>
                  </a:cubicBezTo>
                  <a:cubicBezTo>
                    <a:pt x="401438" y="17910"/>
                    <a:pt x="398172" y="16044"/>
                    <a:pt x="394907" y="17444"/>
                  </a:cubicBezTo>
                  <a:cubicBezTo>
                    <a:pt x="391641" y="18843"/>
                    <a:pt x="388842" y="19310"/>
                    <a:pt x="386043" y="16977"/>
                  </a:cubicBezTo>
                  <a:cubicBezTo>
                    <a:pt x="384177" y="15578"/>
                    <a:pt x="382311" y="16977"/>
                    <a:pt x="380912" y="17444"/>
                  </a:cubicBezTo>
                  <a:cubicBezTo>
                    <a:pt x="379046" y="17910"/>
                    <a:pt x="377180" y="19310"/>
                    <a:pt x="375313" y="18843"/>
                  </a:cubicBezTo>
                  <a:cubicBezTo>
                    <a:pt x="365983" y="15111"/>
                    <a:pt x="355254" y="14178"/>
                    <a:pt x="346390" y="8580"/>
                  </a:cubicBezTo>
                  <a:cubicBezTo>
                    <a:pt x="341725" y="5781"/>
                    <a:pt x="337060" y="4382"/>
                    <a:pt x="332395" y="2982"/>
                  </a:cubicBezTo>
                  <a:cubicBezTo>
                    <a:pt x="331462" y="2516"/>
                    <a:pt x="330062" y="2982"/>
                    <a:pt x="328663" y="3449"/>
                  </a:cubicBezTo>
                  <a:cubicBezTo>
                    <a:pt x="328196" y="3449"/>
                    <a:pt x="327263" y="3915"/>
                    <a:pt x="327263" y="4382"/>
                  </a:cubicBezTo>
                  <a:cubicBezTo>
                    <a:pt x="326797" y="4848"/>
                    <a:pt x="326797" y="5781"/>
                    <a:pt x="327263" y="6248"/>
                  </a:cubicBezTo>
                  <a:cubicBezTo>
                    <a:pt x="329129" y="8114"/>
                    <a:pt x="330995" y="9513"/>
                    <a:pt x="332861" y="11379"/>
                  </a:cubicBezTo>
                  <a:cubicBezTo>
                    <a:pt x="335194" y="13245"/>
                    <a:pt x="334261" y="16511"/>
                    <a:pt x="331928" y="17910"/>
                  </a:cubicBezTo>
                  <a:cubicBezTo>
                    <a:pt x="327730" y="20243"/>
                    <a:pt x="323531" y="20243"/>
                    <a:pt x="318866" y="20243"/>
                  </a:cubicBezTo>
                  <a:cubicBezTo>
                    <a:pt x="316534" y="20243"/>
                    <a:pt x="313735" y="20243"/>
                    <a:pt x="311402" y="21176"/>
                  </a:cubicBezTo>
                  <a:cubicBezTo>
                    <a:pt x="306270" y="23508"/>
                    <a:pt x="301139" y="26774"/>
                    <a:pt x="297407" y="31439"/>
                  </a:cubicBezTo>
                  <a:cubicBezTo>
                    <a:pt x="292275" y="37970"/>
                    <a:pt x="287610" y="44968"/>
                    <a:pt x="282479" y="51499"/>
                  </a:cubicBezTo>
                  <a:cubicBezTo>
                    <a:pt x="280146" y="54764"/>
                    <a:pt x="279679" y="58496"/>
                    <a:pt x="281546" y="62228"/>
                  </a:cubicBezTo>
                  <a:cubicBezTo>
                    <a:pt x="282479" y="64561"/>
                    <a:pt x="279679" y="66893"/>
                    <a:pt x="276881" y="66893"/>
                  </a:cubicBezTo>
                  <a:cubicBezTo>
                    <a:pt x="273149" y="66893"/>
                    <a:pt x="269883" y="64095"/>
                    <a:pt x="265684" y="65494"/>
                  </a:cubicBezTo>
                  <a:cubicBezTo>
                    <a:pt x="262885" y="66427"/>
                    <a:pt x="260553" y="65494"/>
                    <a:pt x="259153" y="63161"/>
                  </a:cubicBezTo>
                  <a:cubicBezTo>
                    <a:pt x="256354" y="59429"/>
                    <a:pt x="254022" y="55697"/>
                    <a:pt x="250756" y="52432"/>
                  </a:cubicBezTo>
                  <a:cubicBezTo>
                    <a:pt x="247957" y="49633"/>
                    <a:pt x="244691" y="47767"/>
                    <a:pt x="240493" y="49166"/>
                  </a:cubicBezTo>
                  <a:cubicBezTo>
                    <a:pt x="236294" y="50566"/>
                    <a:pt x="231629" y="51499"/>
                    <a:pt x="228364" y="54298"/>
                  </a:cubicBezTo>
                  <a:cubicBezTo>
                    <a:pt x="225098" y="56630"/>
                    <a:pt x="222299" y="58496"/>
                    <a:pt x="218101" y="58963"/>
                  </a:cubicBezTo>
                  <a:cubicBezTo>
                    <a:pt x="212503" y="59896"/>
                    <a:pt x="213436" y="66427"/>
                    <a:pt x="210170" y="69226"/>
                  </a:cubicBezTo>
                  <a:cubicBezTo>
                    <a:pt x="208771" y="70626"/>
                    <a:pt x="207371" y="72025"/>
                    <a:pt x="205505" y="72958"/>
                  </a:cubicBezTo>
                  <a:cubicBezTo>
                    <a:pt x="199441" y="74824"/>
                    <a:pt x="198041" y="79023"/>
                    <a:pt x="198507" y="85087"/>
                  </a:cubicBezTo>
                  <a:cubicBezTo>
                    <a:pt x="198507" y="86487"/>
                    <a:pt x="198507" y="87420"/>
                    <a:pt x="198041" y="88819"/>
                  </a:cubicBezTo>
                  <a:cubicBezTo>
                    <a:pt x="197574" y="90685"/>
                    <a:pt x="196175" y="92085"/>
                    <a:pt x="194309" y="92085"/>
                  </a:cubicBezTo>
                  <a:cubicBezTo>
                    <a:pt x="192443" y="92085"/>
                    <a:pt x="190577" y="91618"/>
                    <a:pt x="188711" y="91618"/>
                  </a:cubicBezTo>
                  <a:cubicBezTo>
                    <a:pt x="185912" y="91618"/>
                    <a:pt x="184046" y="94417"/>
                    <a:pt x="184512" y="96750"/>
                  </a:cubicBezTo>
                  <a:cubicBezTo>
                    <a:pt x="184979" y="99083"/>
                    <a:pt x="185445" y="101881"/>
                    <a:pt x="185912" y="104214"/>
                  </a:cubicBezTo>
                  <a:cubicBezTo>
                    <a:pt x="185912" y="104681"/>
                    <a:pt x="185445" y="105614"/>
                    <a:pt x="184979" y="106080"/>
                  </a:cubicBezTo>
                  <a:cubicBezTo>
                    <a:pt x="184046" y="107013"/>
                    <a:pt x="182646" y="107013"/>
                    <a:pt x="181713" y="105614"/>
                  </a:cubicBezTo>
                  <a:cubicBezTo>
                    <a:pt x="179847" y="103281"/>
                    <a:pt x="177981" y="100482"/>
                    <a:pt x="176115" y="97683"/>
                  </a:cubicBezTo>
                  <a:cubicBezTo>
                    <a:pt x="174715" y="95817"/>
                    <a:pt x="172383" y="95350"/>
                    <a:pt x="170983" y="96750"/>
                  </a:cubicBezTo>
                  <a:cubicBezTo>
                    <a:pt x="168184" y="99083"/>
                    <a:pt x="164919" y="101415"/>
                    <a:pt x="162120" y="104214"/>
                  </a:cubicBezTo>
                  <a:cubicBezTo>
                    <a:pt x="160254" y="106080"/>
                    <a:pt x="158854" y="108413"/>
                    <a:pt x="158854" y="110745"/>
                  </a:cubicBezTo>
                  <a:cubicBezTo>
                    <a:pt x="159787" y="119609"/>
                    <a:pt x="156522" y="126606"/>
                    <a:pt x="149524" y="132671"/>
                  </a:cubicBezTo>
                  <a:cubicBezTo>
                    <a:pt x="147658" y="134071"/>
                    <a:pt x="146725" y="136869"/>
                    <a:pt x="145326" y="139202"/>
                  </a:cubicBezTo>
                  <a:cubicBezTo>
                    <a:pt x="140660" y="146666"/>
                    <a:pt x="133663" y="150865"/>
                    <a:pt x="124799" y="151798"/>
                  </a:cubicBezTo>
                  <a:cubicBezTo>
                    <a:pt x="119201" y="152264"/>
                    <a:pt x="113137" y="153197"/>
                    <a:pt x="107539" y="154130"/>
                  </a:cubicBezTo>
                  <a:cubicBezTo>
                    <a:pt x="99608" y="159728"/>
                    <a:pt x="88878" y="158329"/>
                    <a:pt x="80948" y="164860"/>
                  </a:cubicBezTo>
                  <a:cubicBezTo>
                    <a:pt x="79548" y="165793"/>
                    <a:pt x="77216" y="166726"/>
                    <a:pt x="75349" y="166260"/>
                  </a:cubicBezTo>
                  <a:cubicBezTo>
                    <a:pt x="68352" y="164394"/>
                    <a:pt x="62754" y="167192"/>
                    <a:pt x="57156" y="170458"/>
                  </a:cubicBezTo>
                  <a:cubicBezTo>
                    <a:pt x="49692" y="174190"/>
                    <a:pt x="43161" y="179322"/>
                    <a:pt x="35230" y="182121"/>
                  </a:cubicBezTo>
                  <a:cubicBezTo>
                    <a:pt x="31498" y="183520"/>
                    <a:pt x="29165" y="186786"/>
                    <a:pt x="26833" y="190051"/>
                  </a:cubicBezTo>
                  <a:cubicBezTo>
                    <a:pt x="24500" y="193317"/>
                    <a:pt x="24034" y="189118"/>
                    <a:pt x="22634" y="189118"/>
                  </a:cubicBezTo>
                  <a:cubicBezTo>
                    <a:pt x="21701" y="189118"/>
                    <a:pt x="19835" y="189118"/>
                    <a:pt x="19369" y="190051"/>
                  </a:cubicBezTo>
                  <a:cubicBezTo>
                    <a:pt x="17969" y="191917"/>
                    <a:pt x="16103" y="194250"/>
                    <a:pt x="15637" y="196582"/>
                  </a:cubicBezTo>
                  <a:cubicBezTo>
                    <a:pt x="14704" y="199848"/>
                    <a:pt x="14704" y="203114"/>
                    <a:pt x="14704" y="205912"/>
                  </a:cubicBezTo>
                  <a:cubicBezTo>
                    <a:pt x="14704" y="211044"/>
                    <a:pt x="13771" y="216176"/>
                    <a:pt x="10505" y="220374"/>
                  </a:cubicBezTo>
                  <a:cubicBezTo>
                    <a:pt x="7240" y="224573"/>
                    <a:pt x="6773" y="229704"/>
                    <a:pt x="6773" y="234836"/>
                  </a:cubicBezTo>
                  <a:cubicBezTo>
                    <a:pt x="6773" y="241834"/>
                    <a:pt x="7240" y="248831"/>
                    <a:pt x="10972" y="255362"/>
                  </a:cubicBezTo>
                  <a:cubicBezTo>
                    <a:pt x="11905" y="256762"/>
                    <a:pt x="12371" y="259094"/>
                    <a:pt x="12838" y="260960"/>
                  </a:cubicBezTo>
                  <a:cubicBezTo>
                    <a:pt x="13304" y="262826"/>
                    <a:pt x="12371" y="264692"/>
                    <a:pt x="10972" y="266092"/>
                  </a:cubicBezTo>
                  <a:cubicBezTo>
                    <a:pt x="10039" y="267025"/>
                    <a:pt x="9105" y="267491"/>
                    <a:pt x="8173" y="268424"/>
                  </a:cubicBezTo>
                  <a:cubicBezTo>
                    <a:pt x="8173" y="268424"/>
                    <a:pt x="8173" y="268424"/>
                    <a:pt x="7706" y="268424"/>
                  </a:cubicBezTo>
                  <a:cubicBezTo>
                    <a:pt x="7706" y="268424"/>
                    <a:pt x="7706" y="268891"/>
                    <a:pt x="7706" y="268891"/>
                  </a:cubicBezTo>
                  <a:cubicBezTo>
                    <a:pt x="7706" y="268891"/>
                    <a:pt x="8173" y="268891"/>
                    <a:pt x="8173" y="268424"/>
                  </a:cubicBezTo>
                  <a:cubicBezTo>
                    <a:pt x="6773" y="271223"/>
                    <a:pt x="5373" y="273556"/>
                    <a:pt x="3974" y="276355"/>
                  </a:cubicBezTo>
                  <a:cubicBezTo>
                    <a:pt x="3974" y="276355"/>
                    <a:pt x="3974" y="276355"/>
                    <a:pt x="3974" y="276355"/>
                  </a:cubicBezTo>
                  <a:cubicBezTo>
                    <a:pt x="3974" y="276355"/>
                    <a:pt x="3974" y="276822"/>
                    <a:pt x="3974" y="276822"/>
                  </a:cubicBezTo>
                  <a:lnTo>
                    <a:pt x="4440" y="276355"/>
                  </a:lnTo>
                  <a:cubicBezTo>
                    <a:pt x="4440" y="278221"/>
                    <a:pt x="4440" y="280087"/>
                    <a:pt x="4907" y="281953"/>
                  </a:cubicBezTo>
                  <a:cubicBezTo>
                    <a:pt x="6773" y="286152"/>
                    <a:pt x="8173" y="290350"/>
                    <a:pt x="7706" y="295015"/>
                  </a:cubicBezTo>
                  <a:cubicBezTo>
                    <a:pt x="6773" y="302946"/>
                    <a:pt x="9105" y="310410"/>
                    <a:pt x="11905" y="317408"/>
                  </a:cubicBezTo>
                  <a:cubicBezTo>
                    <a:pt x="14704" y="325338"/>
                    <a:pt x="15637" y="333735"/>
                    <a:pt x="15170" y="342133"/>
                  </a:cubicBezTo>
                  <a:cubicBezTo>
                    <a:pt x="15170" y="351929"/>
                    <a:pt x="14704" y="361259"/>
                    <a:pt x="17969" y="370590"/>
                  </a:cubicBezTo>
                  <a:cubicBezTo>
                    <a:pt x="18902" y="372922"/>
                    <a:pt x="18436" y="375721"/>
                    <a:pt x="18436" y="378054"/>
                  </a:cubicBezTo>
                  <a:cubicBezTo>
                    <a:pt x="17503" y="383185"/>
                    <a:pt x="16103" y="388317"/>
                    <a:pt x="15170" y="392982"/>
                  </a:cubicBezTo>
                  <a:cubicBezTo>
                    <a:pt x="13771" y="399979"/>
                    <a:pt x="10505" y="406044"/>
                    <a:pt x="3974" y="410243"/>
                  </a:cubicBezTo>
                  <a:cubicBezTo>
                    <a:pt x="-1157" y="413975"/>
                    <a:pt x="-1157" y="421439"/>
                    <a:pt x="3041" y="425637"/>
                  </a:cubicBezTo>
                  <a:cubicBezTo>
                    <a:pt x="5840" y="428436"/>
                    <a:pt x="8639" y="430769"/>
                    <a:pt x="10972" y="434034"/>
                  </a:cubicBezTo>
                  <a:cubicBezTo>
                    <a:pt x="14704" y="439166"/>
                    <a:pt x="19835" y="441032"/>
                    <a:pt x="25900" y="441965"/>
                  </a:cubicBezTo>
                  <a:cubicBezTo>
                    <a:pt x="30565" y="442431"/>
                    <a:pt x="34763" y="442898"/>
                    <a:pt x="39428" y="442431"/>
                  </a:cubicBezTo>
                  <a:cubicBezTo>
                    <a:pt x="41761" y="442431"/>
                    <a:pt x="45027" y="441965"/>
                    <a:pt x="46893" y="440566"/>
                  </a:cubicBezTo>
                  <a:cubicBezTo>
                    <a:pt x="55756" y="434034"/>
                    <a:pt x="67886" y="434034"/>
                    <a:pt x="75349" y="424704"/>
                  </a:cubicBezTo>
                  <a:cubicBezTo>
                    <a:pt x="76283" y="423771"/>
                    <a:pt x="77682" y="423305"/>
                    <a:pt x="78615" y="423305"/>
                  </a:cubicBezTo>
                  <a:cubicBezTo>
                    <a:pt x="87479" y="422372"/>
                    <a:pt x="96342" y="419573"/>
                    <a:pt x="105206" y="421439"/>
                  </a:cubicBezTo>
                  <a:cubicBezTo>
                    <a:pt x="112670" y="423305"/>
                    <a:pt x="120601" y="422838"/>
                    <a:pt x="128065" y="422838"/>
                  </a:cubicBezTo>
                  <a:cubicBezTo>
                    <a:pt x="131797" y="422838"/>
                    <a:pt x="135529" y="420972"/>
                    <a:pt x="138328" y="418173"/>
                  </a:cubicBezTo>
                  <a:cubicBezTo>
                    <a:pt x="146259" y="410243"/>
                    <a:pt x="152790" y="405578"/>
                    <a:pt x="163986" y="399979"/>
                  </a:cubicBezTo>
                  <a:cubicBezTo>
                    <a:pt x="166785" y="398580"/>
                    <a:pt x="169584" y="396714"/>
                    <a:pt x="172383" y="394848"/>
                  </a:cubicBezTo>
                  <a:cubicBezTo>
                    <a:pt x="176115" y="392049"/>
                    <a:pt x="180314" y="390649"/>
                    <a:pt x="184979" y="391116"/>
                  </a:cubicBezTo>
                  <a:cubicBezTo>
                    <a:pt x="196641" y="392515"/>
                    <a:pt x="208304" y="390649"/>
                    <a:pt x="218567" y="385518"/>
                  </a:cubicBezTo>
                  <a:cubicBezTo>
                    <a:pt x="226964" y="381319"/>
                    <a:pt x="235361" y="379920"/>
                    <a:pt x="244691" y="379920"/>
                  </a:cubicBezTo>
                  <a:cubicBezTo>
                    <a:pt x="251223" y="379920"/>
                    <a:pt x="257754" y="380386"/>
                    <a:pt x="263818" y="380386"/>
                  </a:cubicBezTo>
                  <a:cubicBezTo>
                    <a:pt x="267084" y="380386"/>
                    <a:pt x="270349" y="381786"/>
                    <a:pt x="272215" y="384585"/>
                  </a:cubicBezTo>
                  <a:cubicBezTo>
                    <a:pt x="275481" y="388783"/>
                    <a:pt x="280146" y="390649"/>
                    <a:pt x="285278" y="391582"/>
                  </a:cubicBezTo>
                  <a:cubicBezTo>
                    <a:pt x="290876" y="392515"/>
                    <a:pt x="296007" y="395314"/>
                    <a:pt x="301605" y="397647"/>
                  </a:cubicBezTo>
                  <a:cubicBezTo>
                    <a:pt x="304405" y="399046"/>
                    <a:pt x="306737" y="401845"/>
                    <a:pt x="306737" y="405111"/>
                  </a:cubicBezTo>
                  <a:cubicBezTo>
                    <a:pt x="306270" y="409310"/>
                    <a:pt x="307204" y="412575"/>
                    <a:pt x="310002" y="415374"/>
                  </a:cubicBezTo>
                  <a:cubicBezTo>
                    <a:pt x="313268" y="418640"/>
                    <a:pt x="315134" y="422838"/>
                    <a:pt x="315601" y="427503"/>
                  </a:cubicBezTo>
                  <a:cubicBezTo>
                    <a:pt x="316067" y="432168"/>
                    <a:pt x="316534" y="436367"/>
                    <a:pt x="317000" y="441032"/>
                  </a:cubicBezTo>
                  <a:cubicBezTo>
                    <a:pt x="317000" y="442898"/>
                    <a:pt x="317000" y="444764"/>
                    <a:pt x="317000" y="446630"/>
                  </a:cubicBezTo>
                  <a:cubicBezTo>
                    <a:pt x="317000" y="447097"/>
                    <a:pt x="317000" y="448030"/>
                    <a:pt x="317467" y="448496"/>
                  </a:cubicBezTo>
                  <a:cubicBezTo>
                    <a:pt x="318866" y="449896"/>
                    <a:pt x="320266" y="451295"/>
                    <a:pt x="321665" y="452228"/>
                  </a:cubicBezTo>
                  <a:cubicBezTo>
                    <a:pt x="322598" y="452695"/>
                    <a:pt x="324464" y="452228"/>
                    <a:pt x="324931" y="451295"/>
                  </a:cubicBezTo>
                  <a:cubicBezTo>
                    <a:pt x="330062" y="445697"/>
                    <a:pt x="335194" y="439633"/>
                    <a:pt x="340792" y="434501"/>
                  </a:cubicBezTo>
                  <a:cubicBezTo>
                    <a:pt x="343591" y="431702"/>
                    <a:pt x="347323" y="430302"/>
                    <a:pt x="350122" y="427503"/>
                  </a:cubicBezTo>
                  <a:cubicBezTo>
                    <a:pt x="353388" y="424704"/>
                    <a:pt x="356187" y="420972"/>
                    <a:pt x="358986" y="417707"/>
                  </a:cubicBezTo>
                  <a:cubicBezTo>
                    <a:pt x="359452" y="417240"/>
                    <a:pt x="360385" y="417240"/>
                    <a:pt x="360852" y="417240"/>
                  </a:cubicBezTo>
                  <a:cubicBezTo>
                    <a:pt x="361318" y="417240"/>
                    <a:pt x="361785" y="418173"/>
                    <a:pt x="361785" y="418640"/>
                  </a:cubicBezTo>
                  <a:cubicBezTo>
                    <a:pt x="362251" y="421439"/>
                    <a:pt x="362251" y="424238"/>
                    <a:pt x="360385" y="426104"/>
                  </a:cubicBezTo>
                  <a:cubicBezTo>
                    <a:pt x="355720" y="430769"/>
                    <a:pt x="352921" y="436367"/>
                    <a:pt x="351055" y="442898"/>
                  </a:cubicBezTo>
                  <a:cubicBezTo>
                    <a:pt x="349189" y="448963"/>
                    <a:pt x="346390" y="453161"/>
                    <a:pt x="340792" y="455960"/>
                  </a:cubicBezTo>
                  <a:cubicBezTo>
                    <a:pt x="339859" y="456427"/>
                    <a:pt x="338926" y="457826"/>
                    <a:pt x="338926" y="459226"/>
                  </a:cubicBezTo>
                  <a:cubicBezTo>
                    <a:pt x="338926" y="460159"/>
                    <a:pt x="339393" y="462025"/>
                    <a:pt x="340325" y="462491"/>
                  </a:cubicBezTo>
                  <a:cubicBezTo>
                    <a:pt x="342192" y="462958"/>
                    <a:pt x="344058" y="462491"/>
                    <a:pt x="345924" y="462491"/>
                  </a:cubicBezTo>
                  <a:cubicBezTo>
                    <a:pt x="351522" y="462491"/>
                    <a:pt x="355720" y="460159"/>
                    <a:pt x="358053" y="454561"/>
                  </a:cubicBezTo>
                  <a:cubicBezTo>
                    <a:pt x="358519" y="453161"/>
                    <a:pt x="358986" y="452228"/>
                    <a:pt x="359919" y="451295"/>
                  </a:cubicBezTo>
                  <a:cubicBezTo>
                    <a:pt x="360385" y="450829"/>
                    <a:pt x="360852" y="450362"/>
                    <a:pt x="361318" y="449896"/>
                  </a:cubicBezTo>
                  <a:cubicBezTo>
                    <a:pt x="361785" y="450829"/>
                    <a:pt x="363184" y="451295"/>
                    <a:pt x="363184" y="452228"/>
                  </a:cubicBezTo>
                  <a:cubicBezTo>
                    <a:pt x="363651" y="457826"/>
                    <a:pt x="363651" y="463891"/>
                    <a:pt x="359919" y="468556"/>
                  </a:cubicBezTo>
                  <a:cubicBezTo>
                    <a:pt x="358519" y="469956"/>
                    <a:pt x="359919" y="472288"/>
                    <a:pt x="361785" y="472754"/>
                  </a:cubicBezTo>
                  <a:cubicBezTo>
                    <a:pt x="365050" y="473221"/>
                    <a:pt x="367849" y="473221"/>
                    <a:pt x="371115" y="473221"/>
                  </a:cubicBezTo>
                  <a:cubicBezTo>
                    <a:pt x="371115" y="473221"/>
                    <a:pt x="371115" y="472754"/>
                    <a:pt x="371115" y="472754"/>
                  </a:cubicBezTo>
                  <a:lnTo>
                    <a:pt x="372048" y="471821"/>
                  </a:lnTo>
                  <a:lnTo>
                    <a:pt x="371581" y="473221"/>
                  </a:lnTo>
                  <a:cubicBezTo>
                    <a:pt x="371581" y="473221"/>
                    <a:pt x="371115" y="473221"/>
                    <a:pt x="371115" y="473221"/>
                  </a:cubicBezTo>
                  <a:cubicBezTo>
                    <a:pt x="371115" y="473688"/>
                    <a:pt x="371115" y="474154"/>
                    <a:pt x="371115" y="474621"/>
                  </a:cubicBezTo>
                  <a:cubicBezTo>
                    <a:pt x="374847" y="484884"/>
                    <a:pt x="377180" y="495613"/>
                    <a:pt x="372514" y="506343"/>
                  </a:cubicBezTo>
                  <a:cubicBezTo>
                    <a:pt x="371581" y="508209"/>
                    <a:pt x="372514" y="511474"/>
                    <a:pt x="373448" y="513807"/>
                  </a:cubicBezTo>
                  <a:cubicBezTo>
                    <a:pt x="374381" y="516606"/>
                    <a:pt x="376246" y="519405"/>
                    <a:pt x="377646" y="522671"/>
                  </a:cubicBezTo>
                  <a:cubicBezTo>
                    <a:pt x="381378" y="532001"/>
                    <a:pt x="388376" y="536666"/>
                    <a:pt x="397706" y="538998"/>
                  </a:cubicBezTo>
                  <a:cubicBezTo>
                    <a:pt x="402837" y="540398"/>
                    <a:pt x="407036" y="542730"/>
                    <a:pt x="411234" y="545996"/>
                  </a:cubicBezTo>
                  <a:cubicBezTo>
                    <a:pt x="413567" y="547862"/>
                    <a:pt x="415900" y="550661"/>
                    <a:pt x="418232" y="552527"/>
                  </a:cubicBezTo>
                  <a:cubicBezTo>
                    <a:pt x="420098" y="553927"/>
                    <a:pt x="422897" y="554860"/>
                    <a:pt x="425696" y="553460"/>
                  </a:cubicBezTo>
                  <a:cubicBezTo>
                    <a:pt x="433627" y="549262"/>
                    <a:pt x="442024" y="545996"/>
                    <a:pt x="446689" y="537132"/>
                  </a:cubicBezTo>
                  <a:cubicBezTo>
                    <a:pt x="447156" y="535733"/>
                    <a:pt x="449022" y="536200"/>
                    <a:pt x="449955" y="537599"/>
                  </a:cubicBezTo>
                  <a:cubicBezTo>
                    <a:pt x="450421" y="538065"/>
                    <a:pt x="450888" y="538532"/>
                    <a:pt x="450421" y="538998"/>
                  </a:cubicBezTo>
                  <a:cubicBezTo>
                    <a:pt x="449955" y="540865"/>
                    <a:pt x="448555" y="543664"/>
                    <a:pt x="449488" y="544597"/>
                  </a:cubicBezTo>
                  <a:cubicBezTo>
                    <a:pt x="453687" y="550195"/>
                    <a:pt x="456486" y="557192"/>
                    <a:pt x="461617" y="561857"/>
                  </a:cubicBezTo>
                  <a:cubicBezTo>
                    <a:pt x="463017" y="563257"/>
                    <a:pt x="465349" y="563723"/>
                    <a:pt x="466749" y="562790"/>
                  </a:cubicBezTo>
                  <a:cubicBezTo>
                    <a:pt x="473280" y="556726"/>
                    <a:pt x="481211" y="552527"/>
                    <a:pt x="488208" y="546462"/>
                  </a:cubicBezTo>
                  <a:cubicBezTo>
                    <a:pt x="494739" y="540865"/>
                    <a:pt x="502670" y="538532"/>
                    <a:pt x="511067" y="538065"/>
                  </a:cubicBezTo>
                  <a:cubicBezTo>
                    <a:pt x="514333" y="538065"/>
                    <a:pt x="517598" y="538065"/>
                    <a:pt x="520864" y="537599"/>
                  </a:cubicBezTo>
                  <a:cubicBezTo>
                    <a:pt x="525995" y="537132"/>
                    <a:pt x="533926" y="530601"/>
                    <a:pt x="533926" y="525003"/>
                  </a:cubicBezTo>
                  <a:cubicBezTo>
                    <a:pt x="534392" y="516606"/>
                    <a:pt x="538591" y="509142"/>
                    <a:pt x="540457" y="501212"/>
                  </a:cubicBezTo>
                  <a:cubicBezTo>
                    <a:pt x="542323" y="492348"/>
                    <a:pt x="546988" y="484417"/>
                    <a:pt x="553053" y="477886"/>
                  </a:cubicBezTo>
                  <a:cubicBezTo>
                    <a:pt x="557251" y="473688"/>
                    <a:pt x="560050" y="468556"/>
                    <a:pt x="562850" y="463424"/>
                  </a:cubicBezTo>
                  <a:cubicBezTo>
                    <a:pt x="566115" y="457360"/>
                    <a:pt x="569380" y="450829"/>
                    <a:pt x="572646" y="444764"/>
                  </a:cubicBezTo>
                  <a:cubicBezTo>
                    <a:pt x="578244" y="434501"/>
                    <a:pt x="584309" y="425171"/>
                    <a:pt x="595038" y="419106"/>
                  </a:cubicBezTo>
                  <a:cubicBezTo>
                    <a:pt x="596904" y="417707"/>
                    <a:pt x="599237" y="415841"/>
                    <a:pt x="599703" y="413508"/>
                  </a:cubicBezTo>
                  <a:cubicBezTo>
                    <a:pt x="601569" y="405111"/>
                    <a:pt x="609967" y="400446"/>
                    <a:pt x="612766" y="392515"/>
                  </a:cubicBezTo>
                  <a:cubicBezTo>
                    <a:pt x="615098" y="384585"/>
                    <a:pt x="615098" y="376187"/>
                    <a:pt x="618830" y="368257"/>
                  </a:cubicBezTo>
                  <a:cubicBezTo>
                    <a:pt x="623495" y="358927"/>
                    <a:pt x="625361" y="348664"/>
                    <a:pt x="630959" y="340267"/>
                  </a:cubicBezTo>
                  <a:cubicBezTo>
                    <a:pt x="632826" y="337934"/>
                    <a:pt x="633292" y="334202"/>
                    <a:pt x="633758" y="331403"/>
                  </a:cubicBezTo>
                  <a:cubicBezTo>
                    <a:pt x="634691" y="324872"/>
                    <a:pt x="634225" y="318807"/>
                    <a:pt x="632359" y="312276"/>
                  </a:cubicBezTo>
                  <a:cubicBezTo>
                    <a:pt x="630959" y="307611"/>
                    <a:pt x="630959" y="303413"/>
                    <a:pt x="632359" y="299214"/>
                  </a:cubicBezTo>
                  <a:cubicBezTo>
                    <a:pt x="633292" y="296415"/>
                    <a:pt x="634225" y="293149"/>
                    <a:pt x="634225" y="289884"/>
                  </a:cubicBezTo>
                  <a:cubicBezTo>
                    <a:pt x="634691" y="280554"/>
                    <a:pt x="636557" y="272156"/>
                    <a:pt x="639823" y="263759"/>
                  </a:cubicBezTo>
                  <a:cubicBezTo>
                    <a:pt x="640290" y="262826"/>
                    <a:pt x="640756" y="261427"/>
                    <a:pt x="640756" y="260027"/>
                  </a:cubicBezTo>
                  <a:cubicBezTo>
                    <a:pt x="640756" y="259094"/>
                    <a:pt x="639823" y="258161"/>
                    <a:pt x="639356" y="257228"/>
                  </a:cubicBezTo>
                  <a:cubicBezTo>
                    <a:pt x="639356" y="259561"/>
                    <a:pt x="638423" y="260027"/>
                    <a:pt x="637957" y="2600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4595F8F0-5ACA-4333-833E-672230AA8FB6}"/>
                </a:ext>
              </a:extLst>
            </p:cNvPr>
            <p:cNvSpPr/>
            <p:nvPr/>
          </p:nvSpPr>
          <p:spPr>
            <a:xfrm>
              <a:off x="2087220" y="143083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933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D8E80EB7-F277-4D20-BF36-D437186FFA92}"/>
                </a:ext>
              </a:extLst>
            </p:cNvPr>
            <p:cNvSpPr/>
            <p:nvPr/>
          </p:nvSpPr>
          <p:spPr>
            <a:xfrm>
              <a:off x="2106347" y="13729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47FBFD1C-0DA6-4ED1-B07D-40457AA086AE}"/>
                </a:ext>
              </a:extLst>
            </p:cNvPr>
            <p:cNvSpPr/>
            <p:nvPr/>
          </p:nvSpPr>
          <p:spPr>
            <a:xfrm>
              <a:off x="1983754" y="1235853"/>
              <a:ext cx="433851" cy="331220"/>
            </a:xfrm>
            <a:custGeom>
              <a:avLst/>
              <a:gdLst/>
              <a:ahLst/>
              <a:cxnLst/>
              <a:rect l="0" t="0" r="0" b="0"/>
              <a:pathLst>
                <a:path w="433851" h="331219">
                  <a:moveTo>
                    <a:pt x="124458" y="144137"/>
                  </a:moveTo>
                  <a:cubicBezTo>
                    <a:pt x="122126" y="147869"/>
                    <a:pt x="122126" y="151135"/>
                    <a:pt x="123525" y="154867"/>
                  </a:cubicBezTo>
                  <a:cubicBezTo>
                    <a:pt x="125858" y="159532"/>
                    <a:pt x="125858" y="164663"/>
                    <a:pt x="124458" y="169795"/>
                  </a:cubicBezTo>
                  <a:cubicBezTo>
                    <a:pt x="123059" y="173993"/>
                    <a:pt x="122592" y="178658"/>
                    <a:pt x="121659" y="182857"/>
                  </a:cubicBezTo>
                  <a:cubicBezTo>
                    <a:pt x="121193" y="183790"/>
                    <a:pt x="120260" y="185190"/>
                    <a:pt x="119327" y="185656"/>
                  </a:cubicBezTo>
                  <a:cubicBezTo>
                    <a:pt x="114662" y="187522"/>
                    <a:pt x="115595" y="191254"/>
                    <a:pt x="115595" y="194986"/>
                  </a:cubicBezTo>
                  <a:cubicBezTo>
                    <a:pt x="115595" y="194986"/>
                    <a:pt x="116061" y="194986"/>
                    <a:pt x="116061" y="194986"/>
                  </a:cubicBezTo>
                  <a:cubicBezTo>
                    <a:pt x="117461" y="196386"/>
                    <a:pt x="118860" y="197785"/>
                    <a:pt x="120726" y="199651"/>
                  </a:cubicBezTo>
                  <a:cubicBezTo>
                    <a:pt x="121193" y="200118"/>
                    <a:pt x="121659" y="200584"/>
                    <a:pt x="122126" y="200584"/>
                  </a:cubicBezTo>
                  <a:cubicBezTo>
                    <a:pt x="123525" y="201051"/>
                    <a:pt x="125391" y="201984"/>
                    <a:pt x="126791" y="202450"/>
                  </a:cubicBezTo>
                  <a:cubicBezTo>
                    <a:pt x="127257" y="202450"/>
                    <a:pt x="128190" y="202450"/>
                    <a:pt x="128657" y="202450"/>
                  </a:cubicBezTo>
                  <a:cubicBezTo>
                    <a:pt x="128657" y="202917"/>
                    <a:pt x="128657" y="202917"/>
                    <a:pt x="128657" y="203383"/>
                  </a:cubicBezTo>
                  <a:cubicBezTo>
                    <a:pt x="129590" y="203850"/>
                    <a:pt x="130523" y="204316"/>
                    <a:pt x="131456" y="204783"/>
                  </a:cubicBezTo>
                  <a:cubicBezTo>
                    <a:pt x="131922" y="204783"/>
                    <a:pt x="132389" y="205716"/>
                    <a:pt x="132389" y="206182"/>
                  </a:cubicBezTo>
                  <a:cubicBezTo>
                    <a:pt x="132389" y="206649"/>
                    <a:pt x="131922" y="207115"/>
                    <a:pt x="131456" y="207582"/>
                  </a:cubicBezTo>
                  <a:cubicBezTo>
                    <a:pt x="130056" y="208515"/>
                    <a:pt x="129123" y="208048"/>
                    <a:pt x="128657" y="206649"/>
                  </a:cubicBezTo>
                  <a:cubicBezTo>
                    <a:pt x="128657" y="205716"/>
                    <a:pt x="128657" y="204783"/>
                    <a:pt x="128657" y="203850"/>
                  </a:cubicBezTo>
                  <a:cubicBezTo>
                    <a:pt x="128657" y="203850"/>
                    <a:pt x="128190" y="203850"/>
                    <a:pt x="128190" y="203850"/>
                  </a:cubicBezTo>
                  <a:cubicBezTo>
                    <a:pt x="127724" y="203850"/>
                    <a:pt x="127257" y="203383"/>
                    <a:pt x="126791" y="203383"/>
                  </a:cubicBezTo>
                  <a:cubicBezTo>
                    <a:pt x="124925" y="203383"/>
                    <a:pt x="123525" y="202450"/>
                    <a:pt x="122126" y="201517"/>
                  </a:cubicBezTo>
                  <a:cubicBezTo>
                    <a:pt x="121659" y="201051"/>
                    <a:pt x="120726" y="201051"/>
                    <a:pt x="120260" y="200584"/>
                  </a:cubicBezTo>
                  <a:cubicBezTo>
                    <a:pt x="118860" y="199185"/>
                    <a:pt x="117461" y="197785"/>
                    <a:pt x="116061" y="196386"/>
                  </a:cubicBezTo>
                  <a:cubicBezTo>
                    <a:pt x="116061" y="196386"/>
                    <a:pt x="116061" y="195919"/>
                    <a:pt x="116061" y="195919"/>
                  </a:cubicBezTo>
                  <a:cubicBezTo>
                    <a:pt x="112329" y="196386"/>
                    <a:pt x="108597" y="196386"/>
                    <a:pt x="104865" y="196852"/>
                  </a:cubicBezTo>
                  <a:cubicBezTo>
                    <a:pt x="102999" y="198252"/>
                    <a:pt x="101133" y="199185"/>
                    <a:pt x="98800" y="199185"/>
                  </a:cubicBezTo>
                  <a:cubicBezTo>
                    <a:pt x="94602" y="199651"/>
                    <a:pt x="90403" y="200118"/>
                    <a:pt x="85738" y="200584"/>
                  </a:cubicBezTo>
                  <a:cubicBezTo>
                    <a:pt x="83872" y="207582"/>
                    <a:pt x="79674" y="212713"/>
                    <a:pt x="74076" y="216445"/>
                  </a:cubicBezTo>
                  <a:cubicBezTo>
                    <a:pt x="69877" y="219245"/>
                    <a:pt x="68944" y="223443"/>
                    <a:pt x="68011" y="228108"/>
                  </a:cubicBezTo>
                  <a:cubicBezTo>
                    <a:pt x="67545" y="230441"/>
                    <a:pt x="69877" y="233240"/>
                    <a:pt x="72210" y="233706"/>
                  </a:cubicBezTo>
                  <a:cubicBezTo>
                    <a:pt x="73609" y="234173"/>
                    <a:pt x="74542" y="233706"/>
                    <a:pt x="75942" y="234173"/>
                  </a:cubicBezTo>
                  <a:cubicBezTo>
                    <a:pt x="82006" y="235106"/>
                    <a:pt x="83872" y="236972"/>
                    <a:pt x="83872" y="242570"/>
                  </a:cubicBezTo>
                  <a:cubicBezTo>
                    <a:pt x="83872" y="244902"/>
                    <a:pt x="84339" y="247701"/>
                    <a:pt x="83872" y="250034"/>
                  </a:cubicBezTo>
                  <a:cubicBezTo>
                    <a:pt x="83406" y="253299"/>
                    <a:pt x="82473" y="256099"/>
                    <a:pt x="80140" y="258431"/>
                  </a:cubicBezTo>
                  <a:cubicBezTo>
                    <a:pt x="79674" y="258898"/>
                    <a:pt x="79207" y="258898"/>
                    <a:pt x="78274" y="258898"/>
                  </a:cubicBezTo>
                  <a:cubicBezTo>
                    <a:pt x="77808" y="258898"/>
                    <a:pt x="76875" y="258431"/>
                    <a:pt x="76875" y="258431"/>
                  </a:cubicBezTo>
                  <a:cubicBezTo>
                    <a:pt x="75942" y="254233"/>
                    <a:pt x="75475" y="249567"/>
                    <a:pt x="74076" y="245369"/>
                  </a:cubicBezTo>
                  <a:cubicBezTo>
                    <a:pt x="73143" y="243036"/>
                    <a:pt x="71277" y="241170"/>
                    <a:pt x="68944" y="240237"/>
                  </a:cubicBezTo>
                  <a:cubicBezTo>
                    <a:pt x="64745" y="237905"/>
                    <a:pt x="60547" y="238371"/>
                    <a:pt x="55882" y="240237"/>
                  </a:cubicBezTo>
                  <a:cubicBezTo>
                    <a:pt x="54949" y="240704"/>
                    <a:pt x="53549" y="241637"/>
                    <a:pt x="53083" y="242570"/>
                  </a:cubicBezTo>
                  <a:cubicBezTo>
                    <a:pt x="52150" y="244436"/>
                    <a:pt x="51683" y="246302"/>
                    <a:pt x="51683" y="248168"/>
                  </a:cubicBezTo>
                  <a:cubicBezTo>
                    <a:pt x="51217" y="255632"/>
                    <a:pt x="53549" y="262630"/>
                    <a:pt x="54482" y="270094"/>
                  </a:cubicBezTo>
                  <a:cubicBezTo>
                    <a:pt x="54482" y="270094"/>
                    <a:pt x="54949" y="270094"/>
                    <a:pt x="54949" y="270094"/>
                  </a:cubicBezTo>
                  <a:lnTo>
                    <a:pt x="54482" y="270560"/>
                  </a:lnTo>
                  <a:cubicBezTo>
                    <a:pt x="54482" y="270560"/>
                    <a:pt x="54482" y="270094"/>
                    <a:pt x="54482" y="270094"/>
                  </a:cubicBezTo>
                  <a:cubicBezTo>
                    <a:pt x="52616" y="270094"/>
                    <a:pt x="50750" y="270560"/>
                    <a:pt x="49351" y="270560"/>
                  </a:cubicBezTo>
                  <a:cubicBezTo>
                    <a:pt x="37688" y="268228"/>
                    <a:pt x="27891" y="271960"/>
                    <a:pt x="18561" y="277558"/>
                  </a:cubicBezTo>
                  <a:cubicBezTo>
                    <a:pt x="18095" y="278024"/>
                    <a:pt x="17162" y="278024"/>
                    <a:pt x="16695" y="278491"/>
                  </a:cubicBezTo>
                  <a:cubicBezTo>
                    <a:pt x="15296" y="279890"/>
                    <a:pt x="13896" y="280823"/>
                    <a:pt x="12497" y="282223"/>
                  </a:cubicBezTo>
                  <a:cubicBezTo>
                    <a:pt x="10164" y="284555"/>
                    <a:pt x="9231" y="281756"/>
                    <a:pt x="7832" y="280823"/>
                  </a:cubicBezTo>
                  <a:cubicBezTo>
                    <a:pt x="5032" y="278491"/>
                    <a:pt x="2234" y="278491"/>
                    <a:pt x="1300" y="280357"/>
                  </a:cubicBezTo>
                  <a:cubicBezTo>
                    <a:pt x="-566" y="284555"/>
                    <a:pt x="-566" y="290620"/>
                    <a:pt x="2234" y="292953"/>
                  </a:cubicBezTo>
                  <a:cubicBezTo>
                    <a:pt x="8298" y="297618"/>
                    <a:pt x="14363" y="302283"/>
                    <a:pt x="21360" y="305082"/>
                  </a:cubicBezTo>
                  <a:cubicBezTo>
                    <a:pt x="29291" y="307881"/>
                    <a:pt x="36289" y="312079"/>
                    <a:pt x="43753" y="316278"/>
                  </a:cubicBezTo>
                  <a:cubicBezTo>
                    <a:pt x="45619" y="317211"/>
                    <a:pt x="47018" y="318144"/>
                    <a:pt x="48884" y="319077"/>
                  </a:cubicBezTo>
                  <a:cubicBezTo>
                    <a:pt x="51683" y="320477"/>
                    <a:pt x="55415" y="320010"/>
                    <a:pt x="57281" y="316278"/>
                  </a:cubicBezTo>
                  <a:cubicBezTo>
                    <a:pt x="57748" y="315345"/>
                    <a:pt x="58681" y="314412"/>
                    <a:pt x="59147" y="313479"/>
                  </a:cubicBezTo>
                  <a:cubicBezTo>
                    <a:pt x="59147" y="313479"/>
                    <a:pt x="59147" y="313479"/>
                    <a:pt x="59147" y="313479"/>
                  </a:cubicBezTo>
                  <a:lnTo>
                    <a:pt x="58681" y="313012"/>
                  </a:lnTo>
                  <a:lnTo>
                    <a:pt x="59614" y="313012"/>
                  </a:lnTo>
                  <a:cubicBezTo>
                    <a:pt x="59614" y="313012"/>
                    <a:pt x="59614" y="313479"/>
                    <a:pt x="59147" y="313479"/>
                  </a:cubicBezTo>
                  <a:cubicBezTo>
                    <a:pt x="61946" y="313012"/>
                    <a:pt x="65212" y="311613"/>
                    <a:pt x="68011" y="313945"/>
                  </a:cubicBezTo>
                  <a:cubicBezTo>
                    <a:pt x="74076" y="318610"/>
                    <a:pt x="81073" y="320943"/>
                    <a:pt x="89470" y="319544"/>
                  </a:cubicBezTo>
                  <a:cubicBezTo>
                    <a:pt x="90403" y="319544"/>
                    <a:pt x="91803" y="320010"/>
                    <a:pt x="93202" y="320477"/>
                  </a:cubicBezTo>
                  <a:cubicBezTo>
                    <a:pt x="96468" y="321410"/>
                    <a:pt x="97867" y="322809"/>
                    <a:pt x="98334" y="327008"/>
                  </a:cubicBezTo>
                  <a:cubicBezTo>
                    <a:pt x="98334" y="327474"/>
                    <a:pt x="97867" y="328407"/>
                    <a:pt x="98334" y="328874"/>
                  </a:cubicBezTo>
                  <a:cubicBezTo>
                    <a:pt x="98800" y="331673"/>
                    <a:pt x="101133" y="333539"/>
                    <a:pt x="103465" y="333072"/>
                  </a:cubicBezTo>
                  <a:cubicBezTo>
                    <a:pt x="107664" y="332139"/>
                    <a:pt x="111863" y="330740"/>
                    <a:pt x="116528" y="329807"/>
                  </a:cubicBezTo>
                  <a:cubicBezTo>
                    <a:pt x="119327" y="328874"/>
                    <a:pt x="122126" y="326541"/>
                    <a:pt x="125391" y="327008"/>
                  </a:cubicBezTo>
                  <a:cubicBezTo>
                    <a:pt x="132855" y="327941"/>
                    <a:pt x="136587" y="322343"/>
                    <a:pt x="141253" y="318144"/>
                  </a:cubicBezTo>
                  <a:cubicBezTo>
                    <a:pt x="141719" y="317677"/>
                    <a:pt x="141719" y="317211"/>
                    <a:pt x="142186" y="316278"/>
                  </a:cubicBezTo>
                  <a:cubicBezTo>
                    <a:pt x="144985" y="310680"/>
                    <a:pt x="144052" y="306948"/>
                    <a:pt x="137987" y="304149"/>
                  </a:cubicBezTo>
                  <a:cubicBezTo>
                    <a:pt x="136121" y="303216"/>
                    <a:pt x="134255" y="302749"/>
                    <a:pt x="134255" y="300883"/>
                  </a:cubicBezTo>
                  <a:cubicBezTo>
                    <a:pt x="133788" y="298084"/>
                    <a:pt x="134721" y="295752"/>
                    <a:pt x="136587" y="293886"/>
                  </a:cubicBezTo>
                  <a:cubicBezTo>
                    <a:pt x="137987" y="292486"/>
                    <a:pt x="139387" y="291553"/>
                    <a:pt x="141253" y="290620"/>
                  </a:cubicBezTo>
                  <a:cubicBezTo>
                    <a:pt x="144985" y="288288"/>
                    <a:pt x="149183" y="286888"/>
                    <a:pt x="153382" y="284555"/>
                  </a:cubicBezTo>
                  <a:cubicBezTo>
                    <a:pt x="158047" y="282223"/>
                    <a:pt x="161779" y="278491"/>
                    <a:pt x="163178" y="273359"/>
                  </a:cubicBezTo>
                  <a:cubicBezTo>
                    <a:pt x="163645" y="271960"/>
                    <a:pt x="164111" y="271027"/>
                    <a:pt x="164111" y="269627"/>
                  </a:cubicBezTo>
                  <a:cubicBezTo>
                    <a:pt x="164111" y="269161"/>
                    <a:pt x="164578" y="268228"/>
                    <a:pt x="165044" y="267761"/>
                  </a:cubicBezTo>
                  <a:cubicBezTo>
                    <a:pt x="166444" y="264962"/>
                    <a:pt x="168310" y="263563"/>
                    <a:pt x="171109" y="264496"/>
                  </a:cubicBezTo>
                  <a:cubicBezTo>
                    <a:pt x="177174" y="266828"/>
                    <a:pt x="183705" y="265429"/>
                    <a:pt x="189769" y="265429"/>
                  </a:cubicBezTo>
                  <a:cubicBezTo>
                    <a:pt x="192568" y="265429"/>
                    <a:pt x="194434" y="261697"/>
                    <a:pt x="193035" y="258431"/>
                  </a:cubicBezTo>
                  <a:cubicBezTo>
                    <a:pt x="192568" y="257498"/>
                    <a:pt x="192102" y="256565"/>
                    <a:pt x="192102" y="255632"/>
                  </a:cubicBezTo>
                  <a:cubicBezTo>
                    <a:pt x="192102" y="255632"/>
                    <a:pt x="191635" y="255632"/>
                    <a:pt x="191635" y="255632"/>
                  </a:cubicBezTo>
                  <a:cubicBezTo>
                    <a:pt x="191169" y="255632"/>
                    <a:pt x="191169" y="255166"/>
                    <a:pt x="190702" y="255166"/>
                  </a:cubicBezTo>
                  <a:cubicBezTo>
                    <a:pt x="189769" y="255166"/>
                    <a:pt x="189303" y="255166"/>
                    <a:pt x="188370" y="254699"/>
                  </a:cubicBezTo>
                  <a:cubicBezTo>
                    <a:pt x="189769" y="253299"/>
                    <a:pt x="190236" y="254233"/>
                    <a:pt x="190702" y="255166"/>
                  </a:cubicBezTo>
                  <a:cubicBezTo>
                    <a:pt x="191169" y="255166"/>
                    <a:pt x="191635" y="255166"/>
                    <a:pt x="192102" y="255166"/>
                  </a:cubicBezTo>
                  <a:cubicBezTo>
                    <a:pt x="192102" y="255166"/>
                    <a:pt x="192102" y="255632"/>
                    <a:pt x="192102" y="255632"/>
                  </a:cubicBezTo>
                  <a:cubicBezTo>
                    <a:pt x="197700" y="256565"/>
                    <a:pt x="202832" y="255166"/>
                    <a:pt x="206097" y="250034"/>
                  </a:cubicBezTo>
                  <a:cubicBezTo>
                    <a:pt x="207497" y="247235"/>
                    <a:pt x="209829" y="244902"/>
                    <a:pt x="211695" y="243036"/>
                  </a:cubicBezTo>
                  <a:cubicBezTo>
                    <a:pt x="214028" y="240704"/>
                    <a:pt x="215894" y="238371"/>
                    <a:pt x="217760" y="236039"/>
                  </a:cubicBezTo>
                  <a:cubicBezTo>
                    <a:pt x="220559" y="232773"/>
                    <a:pt x="220092" y="229041"/>
                    <a:pt x="217760" y="225776"/>
                  </a:cubicBezTo>
                  <a:cubicBezTo>
                    <a:pt x="215894" y="223443"/>
                    <a:pt x="214494" y="221111"/>
                    <a:pt x="214961" y="217845"/>
                  </a:cubicBezTo>
                  <a:cubicBezTo>
                    <a:pt x="214961" y="217845"/>
                    <a:pt x="214494" y="217845"/>
                    <a:pt x="214494" y="217845"/>
                  </a:cubicBezTo>
                  <a:cubicBezTo>
                    <a:pt x="214028" y="217378"/>
                    <a:pt x="213561" y="217378"/>
                    <a:pt x="213561" y="216912"/>
                  </a:cubicBezTo>
                  <a:cubicBezTo>
                    <a:pt x="214028" y="216912"/>
                    <a:pt x="214494" y="216912"/>
                    <a:pt x="214961" y="217378"/>
                  </a:cubicBezTo>
                  <a:cubicBezTo>
                    <a:pt x="214961" y="217378"/>
                    <a:pt x="214961" y="217845"/>
                    <a:pt x="214961" y="217845"/>
                  </a:cubicBezTo>
                  <a:cubicBezTo>
                    <a:pt x="217760" y="218778"/>
                    <a:pt x="220559" y="220178"/>
                    <a:pt x="223358" y="221111"/>
                  </a:cubicBezTo>
                  <a:cubicBezTo>
                    <a:pt x="226623" y="222044"/>
                    <a:pt x="229422" y="220178"/>
                    <a:pt x="229889" y="216445"/>
                  </a:cubicBezTo>
                  <a:cubicBezTo>
                    <a:pt x="230355" y="213180"/>
                    <a:pt x="229422" y="209914"/>
                    <a:pt x="226623" y="208048"/>
                  </a:cubicBezTo>
                  <a:cubicBezTo>
                    <a:pt x="224291" y="206649"/>
                    <a:pt x="221958" y="206182"/>
                    <a:pt x="219626" y="205249"/>
                  </a:cubicBezTo>
                  <a:cubicBezTo>
                    <a:pt x="219159" y="205249"/>
                    <a:pt x="218693" y="204783"/>
                    <a:pt x="217760" y="204316"/>
                  </a:cubicBezTo>
                  <a:cubicBezTo>
                    <a:pt x="218693" y="203383"/>
                    <a:pt x="219159" y="202450"/>
                    <a:pt x="220092" y="201517"/>
                  </a:cubicBezTo>
                  <a:cubicBezTo>
                    <a:pt x="221958" y="200584"/>
                    <a:pt x="223824" y="199651"/>
                    <a:pt x="225224" y="200118"/>
                  </a:cubicBezTo>
                  <a:cubicBezTo>
                    <a:pt x="230822" y="201517"/>
                    <a:pt x="236886" y="201051"/>
                    <a:pt x="242485" y="200584"/>
                  </a:cubicBezTo>
                  <a:cubicBezTo>
                    <a:pt x="246217" y="200584"/>
                    <a:pt x="248549" y="198718"/>
                    <a:pt x="249016" y="194986"/>
                  </a:cubicBezTo>
                  <a:cubicBezTo>
                    <a:pt x="249482" y="193587"/>
                    <a:pt x="249949" y="192654"/>
                    <a:pt x="249949" y="191254"/>
                  </a:cubicBezTo>
                  <a:cubicBezTo>
                    <a:pt x="250882" y="191721"/>
                    <a:pt x="251815" y="192187"/>
                    <a:pt x="252748" y="193120"/>
                  </a:cubicBezTo>
                  <a:cubicBezTo>
                    <a:pt x="253681" y="194053"/>
                    <a:pt x="254614" y="194520"/>
                    <a:pt x="256013" y="195453"/>
                  </a:cubicBezTo>
                  <a:cubicBezTo>
                    <a:pt x="264410" y="199651"/>
                    <a:pt x="270009" y="198718"/>
                    <a:pt x="276073" y="191254"/>
                  </a:cubicBezTo>
                  <a:cubicBezTo>
                    <a:pt x="282604" y="183323"/>
                    <a:pt x="289602" y="176326"/>
                    <a:pt x="298465" y="171194"/>
                  </a:cubicBezTo>
                  <a:cubicBezTo>
                    <a:pt x="303131" y="168862"/>
                    <a:pt x="307796" y="166996"/>
                    <a:pt x="310595" y="162797"/>
                  </a:cubicBezTo>
                  <a:cubicBezTo>
                    <a:pt x="312461" y="159998"/>
                    <a:pt x="315726" y="159065"/>
                    <a:pt x="318525" y="158132"/>
                  </a:cubicBezTo>
                  <a:cubicBezTo>
                    <a:pt x="328322" y="155333"/>
                    <a:pt x="336719" y="148802"/>
                    <a:pt x="346982" y="147402"/>
                  </a:cubicBezTo>
                  <a:cubicBezTo>
                    <a:pt x="355846" y="142271"/>
                    <a:pt x="364709" y="137139"/>
                    <a:pt x="373107" y="132008"/>
                  </a:cubicBezTo>
                  <a:cubicBezTo>
                    <a:pt x="374506" y="131075"/>
                    <a:pt x="374973" y="128742"/>
                    <a:pt x="375439" y="126876"/>
                  </a:cubicBezTo>
                  <a:cubicBezTo>
                    <a:pt x="375905" y="125010"/>
                    <a:pt x="374506" y="123611"/>
                    <a:pt x="370307" y="122211"/>
                  </a:cubicBezTo>
                  <a:cubicBezTo>
                    <a:pt x="367975" y="121278"/>
                    <a:pt x="365642" y="120345"/>
                    <a:pt x="363310" y="119412"/>
                  </a:cubicBezTo>
                  <a:cubicBezTo>
                    <a:pt x="363310" y="119412"/>
                    <a:pt x="363310" y="119879"/>
                    <a:pt x="363310" y="119879"/>
                  </a:cubicBezTo>
                  <a:lnTo>
                    <a:pt x="362843" y="120812"/>
                  </a:lnTo>
                  <a:lnTo>
                    <a:pt x="363310" y="119412"/>
                  </a:lnTo>
                  <a:cubicBezTo>
                    <a:pt x="363310" y="119412"/>
                    <a:pt x="363310" y="119412"/>
                    <a:pt x="363776" y="119412"/>
                  </a:cubicBezTo>
                  <a:cubicBezTo>
                    <a:pt x="364709" y="117546"/>
                    <a:pt x="365176" y="115213"/>
                    <a:pt x="368441" y="115213"/>
                  </a:cubicBezTo>
                  <a:cubicBezTo>
                    <a:pt x="377772" y="114747"/>
                    <a:pt x="387568" y="113814"/>
                    <a:pt x="396898" y="112881"/>
                  </a:cubicBezTo>
                  <a:cubicBezTo>
                    <a:pt x="405762" y="108216"/>
                    <a:pt x="415092" y="103551"/>
                    <a:pt x="423956" y="98886"/>
                  </a:cubicBezTo>
                  <a:cubicBezTo>
                    <a:pt x="424889" y="98419"/>
                    <a:pt x="426288" y="97953"/>
                    <a:pt x="427221" y="97020"/>
                  </a:cubicBezTo>
                  <a:cubicBezTo>
                    <a:pt x="429087" y="94687"/>
                    <a:pt x="431886" y="92355"/>
                    <a:pt x="432819" y="89556"/>
                  </a:cubicBezTo>
                  <a:cubicBezTo>
                    <a:pt x="434219" y="86290"/>
                    <a:pt x="434685" y="82091"/>
                    <a:pt x="434685" y="78359"/>
                  </a:cubicBezTo>
                  <a:cubicBezTo>
                    <a:pt x="434685" y="74161"/>
                    <a:pt x="432819" y="70895"/>
                    <a:pt x="428621" y="69496"/>
                  </a:cubicBezTo>
                  <a:cubicBezTo>
                    <a:pt x="425822" y="68563"/>
                    <a:pt x="424422" y="67163"/>
                    <a:pt x="424889" y="63898"/>
                  </a:cubicBezTo>
                  <a:cubicBezTo>
                    <a:pt x="425355" y="59699"/>
                    <a:pt x="425355" y="55034"/>
                    <a:pt x="425355" y="50369"/>
                  </a:cubicBezTo>
                  <a:cubicBezTo>
                    <a:pt x="425355" y="49436"/>
                    <a:pt x="424422" y="47570"/>
                    <a:pt x="423489" y="47570"/>
                  </a:cubicBezTo>
                  <a:cubicBezTo>
                    <a:pt x="419291" y="46170"/>
                    <a:pt x="415092" y="44771"/>
                    <a:pt x="410894" y="43371"/>
                  </a:cubicBezTo>
                  <a:cubicBezTo>
                    <a:pt x="406695" y="42438"/>
                    <a:pt x="403430" y="42905"/>
                    <a:pt x="400164" y="44771"/>
                  </a:cubicBezTo>
                  <a:cubicBezTo>
                    <a:pt x="398764" y="45237"/>
                    <a:pt x="397365" y="45704"/>
                    <a:pt x="395965" y="46170"/>
                  </a:cubicBezTo>
                  <a:cubicBezTo>
                    <a:pt x="395499" y="46637"/>
                    <a:pt x="395499" y="46637"/>
                    <a:pt x="395032" y="47103"/>
                  </a:cubicBezTo>
                  <a:cubicBezTo>
                    <a:pt x="394566" y="47103"/>
                    <a:pt x="394099" y="47103"/>
                    <a:pt x="394099" y="47103"/>
                  </a:cubicBezTo>
                  <a:cubicBezTo>
                    <a:pt x="393633" y="47570"/>
                    <a:pt x="393166" y="48503"/>
                    <a:pt x="392700" y="48969"/>
                  </a:cubicBezTo>
                  <a:cubicBezTo>
                    <a:pt x="392700" y="48969"/>
                    <a:pt x="391767" y="48503"/>
                    <a:pt x="391300" y="48503"/>
                  </a:cubicBezTo>
                  <a:cubicBezTo>
                    <a:pt x="391767" y="47103"/>
                    <a:pt x="393166" y="47103"/>
                    <a:pt x="394099" y="47103"/>
                  </a:cubicBezTo>
                  <a:cubicBezTo>
                    <a:pt x="394099" y="47103"/>
                    <a:pt x="394566" y="46637"/>
                    <a:pt x="394566" y="46637"/>
                  </a:cubicBezTo>
                  <a:cubicBezTo>
                    <a:pt x="395032" y="46637"/>
                    <a:pt x="395499" y="46637"/>
                    <a:pt x="395965" y="46170"/>
                  </a:cubicBezTo>
                  <a:cubicBezTo>
                    <a:pt x="397831" y="44304"/>
                    <a:pt x="399697" y="41972"/>
                    <a:pt x="401563" y="40106"/>
                  </a:cubicBezTo>
                  <a:cubicBezTo>
                    <a:pt x="404362" y="37307"/>
                    <a:pt x="404829" y="36840"/>
                    <a:pt x="401563" y="34041"/>
                  </a:cubicBezTo>
                  <a:cubicBezTo>
                    <a:pt x="400630" y="33108"/>
                    <a:pt x="399697" y="32642"/>
                    <a:pt x="398298" y="31709"/>
                  </a:cubicBezTo>
                  <a:cubicBezTo>
                    <a:pt x="397831" y="31242"/>
                    <a:pt x="397365" y="30776"/>
                    <a:pt x="396432" y="30776"/>
                  </a:cubicBezTo>
                  <a:cubicBezTo>
                    <a:pt x="391300" y="30309"/>
                    <a:pt x="387568" y="26577"/>
                    <a:pt x="382437" y="25644"/>
                  </a:cubicBezTo>
                  <a:cubicBezTo>
                    <a:pt x="378705" y="25178"/>
                    <a:pt x="376839" y="23312"/>
                    <a:pt x="375905" y="19580"/>
                  </a:cubicBezTo>
                  <a:cubicBezTo>
                    <a:pt x="374973" y="16781"/>
                    <a:pt x="373107" y="15381"/>
                    <a:pt x="370307" y="14914"/>
                  </a:cubicBezTo>
                  <a:cubicBezTo>
                    <a:pt x="365176" y="13981"/>
                    <a:pt x="360044" y="13515"/>
                    <a:pt x="355379" y="11649"/>
                  </a:cubicBezTo>
                  <a:cubicBezTo>
                    <a:pt x="349781" y="9783"/>
                    <a:pt x="345583" y="10249"/>
                    <a:pt x="340917" y="13048"/>
                  </a:cubicBezTo>
                  <a:cubicBezTo>
                    <a:pt x="337652" y="14914"/>
                    <a:pt x="335319" y="13515"/>
                    <a:pt x="335319" y="8383"/>
                  </a:cubicBezTo>
                  <a:cubicBezTo>
                    <a:pt x="335319" y="6984"/>
                    <a:pt x="335786" y="5584"/>
                    <a:pt x="334853" y="5118"/>
                  </a:cubicBezTo>
                  <a:cubicBezTo>
                    <a:pt x="327855" y="3252"/>
                    <a:pt x="321324" y="1386"/>
                    <a:pt x="314327" y="453"/>
                  </a:cubicBezTo>
                  <a:cubicBezTo>
                    <a:pt x="311994" y="-14"/>
                    <a:pt x="309195" y="453"/>
                    <a:pt x="306863" y="453"/>
                  </a:cubicBezTo>
                  <a:cubicBezTo>
                    <a:pt x="304530" y="453"/>
                    <a:pt x="302197" y="2785"/>
                    <a:pt x="301731" y="5584"/>
                  </a:cubicBezTo>
                  <a:cubicBezTo>
                    <a:pt x="301264" y="10249"/>
                    <a:pt x="300798" y="14448"/>
                    <a:pt x="300331" y="18647"/>
                  </a:cubicBezTo>
                  <a:cubicBezTo>
                    <a:pt x="300331" y="19113"/>
                    <a:pt x="299398" y="19580"/>
                    <a:pt x="298932" y="19580"/>
                  </a:cubicBezTo>
                  <a:cubicBezTo>
                    <a:pt x="297532" y="20046"/>
                    <a:pt x="296599" y="19580"/>
                    <a:pt x="296133" y="18180"/>
                  </a:cubicBezTo>
                  <a:cubicBezTo>
                    <a:pt x="295666" y="16314"/>
                    <a:pt x="295666" y="14448"/>
                    <a:pt x="295666" y="12582"/>
                  </a:cubicBezTo>
                  <a:cubicBezTo>
                    <a:pt x="295666" y="12115"/>
                    <a:pt x="295666" y="11182"/>
                    <a:pt x="295200" y="10716"/>
                  </a:cubicBezTo>
                  <a:cubicBezTo>
                    <a:pt x="294267" y="9783"/>
                    <a:pt x="293334" y="8383"/>
                    <a:pt x="292401" y="8850"/>
                  </a:cubicBezTo>
                  <a:cubicBezTo>
                    <a:pt x="286803" y="9783"/>
                    <a:pt x="284470" y="5584"/>
                    <a:pt x="281671" y="2319"/>
                  </a:cubicBezTo>
                  <a:cubicBezTo>
                    <a:pt x="279339" y="-480"/>
                    <a:pt x="276073" y="-480"/>
                    <a:pt x="272808" y="919"/>
                  </a:cubicBezTo>
                  <a:cubicBezTo>
                    <a:pt x="269542" y="2319"/>
                    <a:pt x="267676" y="5118"/>
                    <a:pt x="267676" y="8383"/>
                  </a:cubicBezTo>
                  <a:cubicBezTo>
                    <a:pt x="267676" y="10716"/>
                    <a:pt x="268609" y="13515"/>
                    <a:pt x="268609" y="15848"/>
                  </a:cubicBezTo>
                  <a:cubicBezTo>
                    <a:pt x="268609" y="16314"/>
                    <a:pt x="268143" y="17247"/>
                    <a:pt x="267209" y="17247"/>
                  </a:cubicBezTo>
                  <a:cubicBezTo>
                    <a:pt x="266743" y="17247"/>
                    <a:pt x="265810" y="17247"/>
                    <a:pt x="265343" y="16781"/>
                  </a:cubicBezTo>
                  <a:cubicBezTo>
                    <a:pt x="263477" y="13515"/>
                    <a:pt x="262078" y="9783"/>
                    <a:pt x="260212" y="6517"/>
                  </a:cubicBezTo>
                  <a:cubicBezTo>
                    <a:pt x="257879" y="2785"/>
                    <a:pt x="253214" y="3718"/>
                    <a:pt x="251348" y="7450"/>
                  </a:cubicBezTo>
                  <a:cubicBezTo>
                    <a:pt x="249016" y="11182"/>
                    <a:pt x="249016" y="11649"/>
                    <a:pt x="246217" y="10716"/>
                  </a:cubicBezTo>
                  <a:cubicBezTo>
                    <a:pt x="245750" y="10716"/>
                    <a:pt x="244817" y="10249"/>
                    <a:pt x="244351" y="9783"/>
                  </a:cubicBezTo>
                  <a:cubicBezTo>
                    <a:pt x="240618" y="8850"/>
                    <a:pt x="237353" y="10716"/>
                    <a:pt x="237820" y="13981"/>
                  </a:cubicBezTo>
                  <a:cubicBezTo>
                    <a:pt x="239219" y="19113"/>
                    <a:pt x="237353" y="21912"/>
                    <a:pt x="233621" y="24711"/>
                  </a:cubicBezTo>
                  <a:cubicBezTo>
                    <a:pt x="231755" y="26111"/>
                    <a:pt x="231288" y="29376"/>
                    <a:pt x="230355" y="31242"/>
                  </a:cubicBezTo>
                  <a:cubicBezTo>
                    <a:pt x="228956" y="33575"/>
                    <a:pt x="223358" y="33108"/>
                    <a:pt x="221958" y="30776"/>
                  </a:cubicBezTo>
                  <a:cubicBezTo>
                    <a:pt x="219626" y="25644"/>
                    <a:pt x="217293" y="20046"/>
                    <a:pt x="214494" y="15381"/>
                  </a:cubicBezTo>
                  <a:cubicBezTo>
                    <a:pt x="213561" y="13515"/>
                    <a:pt x="210296" y="13048"/>
                    <a:pt x="207497" y="12582"/>
                  </a:cubicBezTo>
                  <a:cubicBezTo>
                    <a:pt x="205630" y="12115"/>
                    <a:pt x="202832" y="13981"/>
                    <a:pt x="202365" y="17247"/>
                  </a:cubicBezTo>
                  <a:cubicBezTo>
                    <a:pt x="201898" y="20979"/>
                    <a:pt x="200499" y="23312"/>
                    <a:pt x="196767" y="23778"/>
                  </a:cubicBezTo>
                  <a:cubicBezTo>
                    <a:pt x="195367" y="23778"/>
                    <a:pt x="193968" y="24245"/>
                    <a:pt x="193035" y="24711"/>
                  </a:cubicBezTo>
                  <a:cubicBezTo>
                    <a:pt x="192102" y="25178"/>
                    <a:pt x="191169" y="27044"/>
                    <a:pt x="191169" y="27977"/>
                  </a:cubicBezTo>
                  <a:cubicBezTo>
                    <a:pt x="192568" y="32642"/>
                    <a:pt x="194901" y="37307"/>
                    <a:pt x="196767" y="41972"/>
                  </a:cubicBezTo>
                  <a:cubicBezTo>
                    <a:pt x="197233" y="41972"/>
                    <a:pt x="197233" y="41972"/>
                    <a:pt x="197233" y="41972"/>
                  </a:cubicBezTo>
                  <a:lnTo>
                    <a:pt x="197700" y="43371"/>
                  </a:lnTo>
                  <a:lnTo>
                    <a:pt x="196767" y="42438"/>
                  </a:lnTo>
                  <a:cubicBezTo>
                    <a:pt x="196767" y="42438"/>
                    <a:pt x="196767" y="41972"/>
                    <a:pt x="196767" y="41972"/>
                  </a:cubicBezTo>
                  <a:cubicBezTo>
                    <a:pt x="193501" y="41972"/>
                    <a:pt x="191169" y="41505"/>
                    <a:pt x="188836" y="38706"/>
                  </a:cubicBezTo>
                  <a:cubicBezTo>
                    <a:pt x="187437" y="36374"/>
                    <a:pt x="185104" y="34974"/>
                    <a:pt x="182305" y="35907"/>
                  </a:cubicBezTo>
                  <a:cubicBezTo>
                    <a:pt x="179973" y="36840"/>
                    <a:pt x="178573" y="35907"/>
                    <a:pt x="177174" y="34508"/>
                  </a:cubicBezTo>
                  <a:cubicBezTo>
                    <a:pt x="175774" y="33108"/>
                    <a:pt x="174841" y="31242"/>
                    <a:pt x="173908" y="29843"/>
                  </a:cubicBezTo>
                  <a:cubicBezTo>
                    <a:pt x="172042" y="27510"/>
                    <a:pt x="169710" y="27044"/>
                    <a:pt x="167377" y="28910"/>
                  </a:cubicBezTo>
                  <a:cubicBezTo>
                    <a:pt x="165511" y="30776"/>
                    <a:pt x="163645" y="32642"/>
                    <a:pt x="162245" y="34508"/>
                  </a:cubicBezTo>
                  <a:cubicBezTo>
                    <a:pt x="161312" y="35441"/>
                    <a:pt x="159913" y="35441"/>
                    <a:pt x="158980" y="34041"/>
                  </a:cubicBezTo>
                  <a:cubicBezTo>
                    <a:pt x="156647" y="31242"/>
                    <a:pt x="153382" y="30776"/>
                    <a:pt x="150116" y="31709"/>
                  </a:cubicBezTo>
                  <a:cubicBezTo>
                    <a:pt x="143119" y="33575"/>
                    <a:pt x="136587" y="35441"/>
                    <a:pt x="130523" y="39173"/>
                  </a:cubicBezTo>
                  <a:cubicBezTo>
                    <a:pt x="129123" y="40106"/>
                    <a:pt x="127724" y="41505"/>
                    <a:pt x="126324" y="42905"/>
                  </a:cubicBezTo>
                  <a:cubicBezTo>
                    <a:pt x="123992" y="45704"/>
                    <a:pt x="124458" y="50836"/>
                    <a:pt x="128190" y="52702"/>
                  </a:cubicBezTo>
                  <a:cubicBezTo>
                    <a:pt x="129123" y="53168"/>
                    <a:pt x="130056" y="53635"/>
                    <a:pt x="131456" y="53635"/>
                  </a:cubicBezTo>
                  <a:cubicBezTo>
                    <a:pt x="131456" y="53635"/>
                    <a:pt x="131456" y="53168"/>
                    <a:pt x="131456" y="53168"/>
                  </a:cubicBezTo>
                  <a:cubicBezTo>
                    <a:pt x="131922" y="53168"/>
                    <a:pt x="132389" y="53168"/>
                    <a:pt x="132389" y="53168"/>
                  </a:cubicBezTo>
                  <a:cubicBezTo>
                    <a:pt x="133322" y="52235"/>
                    <a:pt x="134255" y="50836"/>
                    <a:pt x="135188" y="49903"/>
                  </a:cubicBezTo>
                  <a:cubicBezTo>
                    <a:pt x="135654" y="49436"/>
                    <a:pt x="136587" y="49436"/>
                    <a:pt x="136587" y="49903"/>
                  </a:cubicBezTo>
                  <a:cubicBezTo>
                    <a:pt x="137987" y="50836"/>
                    <a:pt x="137521" y="51769"/>
                    <a:pt x="136121" y="52702"/>
                  </a:cubicBezTo>
                  <a:cubicBezTo>
                    <a:pt x="134721" y="53168"/>
                    <a:pt x="133322" y="53168"/>
                    <a:pt x="131922" y="53635"/>
                  </a:cubicBezTo>
                  <a:cubicBezTo>
                    <a:pt x="131922" y="54101"/>
                    <a:pt x="131456" y="54101"/>
                    <a:pt x="131456" y="54568"/>
                  </a:cubicBezTo>
                  <a:cubicBezTo>
                    <a:pt x="131456" y="54568"/>
                    <a:pt x="130989" y="54568"/>
                    <a:pt x="130989" y="54568"/>
                  </a:cubicBezTo>
                  <a:cubicBezTo>
                    <a:pt x="131456" y="56900"/>
                    <a:pt x="131456" y="59233"/>
                    <a:pt x="132389" y="61565"/>
                  </a:cubicBezTo>
                  <a:cubicBezTo>
                    <a:pt x="133788" y="66230"/>
                    <a:pt x="134255" y="66230"/>
                    <a:pt x="132389" y="67630"/>
                  </a:cubicBezTo>
                  <a:cubicBezTo>
                    <a:pt x="130989" y="69029"/>
                    <a:pt x="129590" y="70429"/>
                    <a:pt x="128657" y="71828"/>
                  </a:cubicBezTo>
                  <a:cubicBezTo>
                    <a:pt x="125858" y="75560"/>
                    <a:pt x="127257" y="79759"/>
                    <a:pt x="131922" y="82558"/>
                  </a:cubicBezTo>
                  <a:cubicBezTo>
                    <a:pt x="132855" y="83024"/>
                    <a:pt x="133788" y="83491"/>
                    <a:pt x="134721" y="83958"/>
                  </a:cubicBezTo>
                  <a:cubicBezTo>
                    <a:pt x="134255" y="84424"/>
                    <a:pt x="133788" y="84424"/>
                    <a:pt x="132855" y="84424"/>
                  </a:cubicBezTo>
                  <a:cubicBezTo>
                    <a:pt x="131456" y="84424"/>
                    <a:pt x="130523" y="84424"/>
                    <a:pt x="129123" y="84891"/>
                  </a:cubicBezTo>
                  <a:cubicBezTo>
                    <a:pt x="125391" y="85824"/>
                    <a:pt x="123992" y="88156"/>
                    <a:pt x="124458" y="91888"/>
                  </a:cubicBezTo>
                  <a:cubicBezTo>
                    <a:pt x="125391" y="97020"/>
                    <a:pt x="127257" y="101218"/>
                    <a:pt x="130989" y="104950"/>
                  </a:cubicBezTo>
                  <a:cubicBezTo>
                    <a:pt x="134255" y="108216"/>
                    <a:pt x="138453" y="109149"/>
                    <a:pt x="142652" y="108682"/>
                  </a:cubicBezTo>
                  <a:cubicBezTo>
                    <a:pt x="142652" y="108682"/>
                    <a:pt x="142652" y="108216"/>
                    <a:pt x="142652" y="108216"/>
                  </a:cubicBezTo>
                  <a:cubicBezTo>
                    <a:pt x="143119" y="108216"/>
                    <a:pt x="143585" y="107749"/>
                    <a:pt x="144052" y="107283"/>
                  </a:cubicBezTo>
                  <a:cubicBezTo>
                    <a:pt x="143585" y="107749"/>
                    <a:pt x="143585" y="107749"/>
                    <a:pt x="143119" y="108682"/>
                  </a:cubicBezTo>
                  <a:cubicBezTo>
                    <a:pt x="143119" y="108682"/>
                    <a:pt x="143119" y="108682"/>
                    <a:pt x="142652" y="108682"/>
                  </a:cubicBezTo>
                  <a:cubicBezTo>
                    <a:pt x="143585" y="111015"/>
                    <a:pt x="144052" y="113347"/>
                    <a:pt x="145451" y="114747"/>
                  </a:cubicBezTo>
                  <a:cubicBezTo>
                    <a:pt x="150116" y="119879"/>
                    <a:pt x="156647" y="122678"/>
                    <a:pt x="163645" y="123611"/>
                  </a:cubicBezTo>
                  <a:cubicBezTo>
                    <a:pt x="168776" y="124544"/>
                    <a:pt x="172975" y="122211"/>
                    <a:pt x="177640" y="119879"/>
                  </a:cubicBezTo>
                  <a:cubicBezTo>
                    <a:pt x="177640" y="119879"/>
                    <a:pt x="177640" y="119412"/>
                    <a:pt x="177640" y="119412"/>
                  </a:cubicBezTo>
                  <a:cubicBezTo>
                    <a:pt x="178107" y="118946"/>
                    <a:pt x="179040" y="118479"/>
                    <a:pt x="178107" y="119879"/>
                  </a:cubicBezTo>
                  <a:cubicBezTo>
                    <a:pt x="178107" y="119879"/>
                    <a:pt x="178107" y="119879"/>
                    <a:pt x="177640" y="119879"/>
                  </a:cubicBezTo>
                  <a:cubicBezTo>
                    <a:pt x="178107" y="122211"/>
                    <a:pt x="177640" y="124544"/>
                    <a:pt x="179973" y="125943"/>
                  </a:cubicBezTo>
                  <a:cubicBezTo>
                    <a:pt x="186970" y="131075"/>
                    <a:pt x="194901" y="132941"/>
                    <a:pt x="203298" y="131075"/>
                  </a:cubicBezTo>
                  <a:cubicBezTo>
                    <a:pt x="211695" y="129209"/>
                    <a:pt x="220559" y="127809"/>
                    <a:pt x="226157" y="119412"/>
                  </a:cubicBezTo>
                  <a:cubicBezTo>
                    <a:pt x="227556" y="117546"/>
                    <a:pt x="229422" y="116613"/>
                    <a:pt x="231755" y="116146"/>
                  </a:cubicBezTo>
                  <a:cubicBezTo>
                    <a:pt x="231755" y="116146"/>
                    <a:pt x="231755" y="115680"/>
                    <a:pt x="232221" y="115680"/>
                  </a:cubicBezTo>
                  <a:lnTo>
                    <a:pt x="232688" y="116146"/>
                  </a:lnTo>
                  <a:cubicBezTo>
                    <a:pt x="232221" y="116146"/>
                    <a:pt x="232221" y="116146"/>
                    <a:pt x="232221" y="116146"/>
                  </a:cubicBezTo>
                  <a:cubicBezTo>
                    <a:pt x="231755" y="117079"/>
                    <a:pt x="231288" y="118013"/>
                    <a:pt x="230822" y="118946"/>
                  </a:cubicBezTo>
                  <a:cubicBezTo>
                    <a:pt x="230355" y="119412"/>
                    <a:pt x="230355" y="119879"/>
                    <a:pt x="229889" y="120345"/>
                  </a:cubicBezTo>
                  <a:cubicBezTo>
                    <a:pt x="228956" y="122678"/>
                    <a:pt x="230355" y="125477"/>
                    <a:pt x="232221" y="126410"/>
                  </a:cubicBezTo>
                  <a:cubicBezTo>
                    <a:pt x="235953" y="127809"/>
                    <a:pt x="240152" y="126876"/>
                    <a:pt x="243418" y="130142"/>
                  </a:cubicBezTo>
                  <a:cubicBezTo>
                    <a:pt x="243884" y="130142"/>
                    <a:pt x="243884" y="130142"/>
                    <a:pt x="244351" y="130142"/>
                  </a:cubicBezTo>
                  <a:lnTo>
                    <a:pt x="244817" y="131075"/>
                  </a:lnTo>
                  <a:lnTo>
                    <a:pt x="243884" y="130608"/>
                  </a:lnTo>
                  <a:cubicBezTo>
                    <a:pt x="243884" y="130608"/>
                    <a:pt x="243418" y="130142"/>
                    <a:pt x="243418" y="130142"/>
                  </a:cubicBezTo>
                  <a:cubicBezTo>
                    <a:pt x="230355" y="129209"/>
                    <a:pt x="217293" y="129209"/>
                    <a:pt x="205164" y="135740"/>
                  </a:cubicBezTo>
                  <a:cubicBezTo>
                    <a:pt x="200032" y="138539"/>
                    <a:pt x="193968" y="138072"/>
                    <a:pt x="188370" y="136206"/>
                  </a:cubicBezTo>
                  <a:cubicBezTo>
                    <a:pt x="184638" y="135273"/>
                    <a:pt x="180906" y="134807"/>
                    <a:pt x="177174" y="134340"/>
                  </a:cubicBezTo>
                  <a:cubicBezTo>
                    <a:pt x="175308" y="133874"/>
                    <a:pt x="171576" y="136673"/>
                    <a:pt x="171576" y="138539"/>
                  </a:cubicBezTo>
                  <a:cubicBezTo>
                    <a:pt x="171109" y="143670"/>
                    <a:pt x="170642" y="148802"/>
                    <a:pt x="170642" y="153934"/>
                  </a:cubicBezTo>
                  <a:cubicBezTo>
                    <a:pt x="170642" y="155800"/>
                    <a:pt x="169710" y="156266"/>
                    <a:pt x="168776" y="155800"/>
                  </a:cubicBezTo>
                  <a:cubicBezTo>
                    <a:pt x="168310" y="155333"/>
                    <a:pt x="167844" y="154867"/>
                    <a:pt x="167844" y="154400"/>
                  </a:cubicBezTo>
                  <a:cubicBezTo>
                    <a:pt x="165977" y="141338"/>
                    <a:pt x="158513" y="132474"/>
                    <a:pt x="146851" y="126410"/>
                  </a:cubicBezTo>
                  <a:cubicBezTo>
                    <a:pt x="146384" y="125943"/>
                    <a:pt x="145918" y="125943"/>
                    <a:pt x="144985" y="125477"/>
                  </a:cubicBezTo>
                  <a:cubicBezTo>
                    <a:pt x="142186" y="123611"/>
                    <a:pt x="138453" y="124077"/>
                    <a:pt x="136121" y="126410"/>
                  </a:cubicBezTo>
                  <a:cubicBezTo>
                    <a:pt x="132389" y="130142"/>
                    <a:pt x="128657" y="134340"/>
                    <a:pt x="124925" y="138072"/>
                  </a:cubicBezTo>
                  <a:cubicBezTo>
                    <a:pt x="124458" y="139472"/>
                    <a:pt x="125858" y="142271"/>
                    <a:pt x="124458" y="144137"/>
                  </a:cubicBezTo>
                  <a:close/>
                  <a:moveTo>
                    <a:pt x="83872" y="264962"/>
                  </a:moveTo>
                  <a:cubicBezTo>
                    <a:pt x="83406" y="264496"/>
                    <a:pt x="83406" y="264496"/>
                    <a:pt x="82939" y="264029"/>
                  </a:cubicBezTo>
                  <a:cubicBezTo>
                    <a:pt x="83406" y="264029"/>
                    <a:pt x="83872" y="264496"/>
                    <a:pt x="83872" y="264962"/>
                  </a:cubicBezTo>
                  <a:lnTo>
                    <a:pt x="84805" y="264962"/>
                  </a:lnTo>
                  <a:lnTo>
                    <a:pt x="83872" y="264962"/>
                  </a:lnTo>
                  <a:close/>
                  <a:moveTo>
                    <a:pt x="92736" y="234173"/>
                  </a:moveTo>
                  <a:lnTo>
                    <a:pt x="91803" y="234639"/>
                  </a:lnTo>
                  <a:lnTo>
                    <a:pt x="92736" y="234173"/>
                  </a:lnTo>
                  <a:lnTo>
                    <a:pt x="93202" y="233240"/>
                  </a:lnTo>
                  <a:lnTo>
                    <a:pt x="92736" y="234173"/>
                  </a:lnTo>
                  <a:close/>
                  <a:moveTo>
                    <a:pt x="112796" y="278491"/>
                  </a:moveTo>
                  <a:cubicBezTo>
                    <a:pt x="112796" y="278491"/>
                    <a:pt x="112796" y="278957"/>
                    <a:pt x="112796" y="278491"/>
                  </a:cubicBezTo>
                  <a:cubicBezTo>
                    <a:pt x="112329" y="279424"/>
                    <a:pt x="112329" y="279890"/>
                    <a:pt x="111863" y="280357"/>
                  </a:cubicBezTo>
                  <a:cubicBezTo>
                    <a:pt x="111396" y="280823"/>
                    <a:pt x="110930" y="280823"/>
                    <a:pt x="110463" y="281290"/>
                  </a:cubicBezTo>
                  <a:cubicBezTo>
                    <a:pt x="109997" y="281756"/>
                    <a:pt x="109530" y="281756"/>
                    <a:pt x="109064" y="282223"/>
                  </a:cubicBezTo>
                  <a:cubicBezTo>
                    <a:pt x="109997" y="281756"/>
                    <a:pt x="110463" y="280823"/>
                    <a:pt x="111396" y="280357"/>
                  </a:cubicBezTo>
                  <a:cubicBezTo>
                    <a:pt x="111863" y="279424"/>
                    <a:pt x="112329" y="279424"/>
                    <a:pt x="112796" y="278491"/>
                  </a:cubicBezTo>
                  <a:cubicBezTo>
                    <a:pt x="112796" y="278491"/>
                    <a:pt x="112796" y="277558"/>
                    <a:pt x="113262" y="277091"/>
                  </a:cubicBezTo>
                  <a:cubicBezTo>
                    <a:pt x="113262" y="277558"/>
                    <a:pt x="113262" y="278024"/>
                    <a:pt x="112796" y="278491"/>
                  </a:cubicBezTo>
                  <a:close/>
                  <a:moveTo>
                    <a:pt x="350248" y="123611"/>
                  </a:moveTo>
                  <a:cubicBezTo>
                    <a:pt x="350714" y="123611"/>
                    <a:pt x="351181" y="123611"/>
                    <a:pt x="351647" y="124077"/>
                  </a:cubicBezTo>
                  <a:cubicBezTo>
                    <a:pt x="351647" y="124544"/>
                    <a:pt x="351181" y="125010"/>
                    <a:pt x="351181" y="125010"/>
                  </a:cubicBezTo>
                  <a:cubicBezTo>
                    <a:pt x="350714" y="125010"/>
                    <a:pt x="350248" y="125010"/>
                    <a:pt x="349781" y="124544"/>
                  </a:cubicBezTo>
                  <a:cubicBezTo>
                    <a:pt x="350248" y="124077"/>
                    <a:pt x="350248" y="123611"/>
                    <a:pt x="350248" y="123611"/>
                  </a:cubicBezTo>
                  <a:close/>
                  <a:moveTo>
                    <a:pt x="146851" y="103084"/>
                  </a:moveTo>
                  <a:cubicBezTo>
                    <a:pt x="146384" y="103084"/>
                    <a:pt x="145918" y="103551"/>
                    <a:pt x="145451" y="104017"/>
                  </a:cubicBezTo>
                  <a:cubicBezTo>
                    <a:pt x="145918" y="103551"/>
                    <a:pt x="145918" y="103084"/>
                    <a:pt x="146384" y="102618"/>
                  </a:cubicBezTo>
                  <a:lnTo>
                    <a:pt x="147317" y="102151"/>
                  </a:lnTo>
                  <a:lnTo>
                    <a:pt x="146851" y="103084"/>
                  </a:lnTo>
                  <a:close/>
                  <a:moveTo>
                    <a:pt x="204698" y="196852"/>
                  </a:moveTo>
                  <a:lnTo>
                    <a:pt x="204231" y="197785"/>
                  </a:lnTo>
                  <a:lnTo>
                    <a:pt x="202832" y="196852"/>
                  </a:lnTo>
                  <a:lnTo>
                    <a:pt x="204698" y="196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062AAB8B-820B-43FB-A11B-318CD9DFC1C7}"/>
                </a:ext>
              </a:extLst>
            </p:cNvPr>
            <p:cNvSpPr/>
            <p:nvPr/>
          </p:nvSpPr>
          <p:spPr>
            <a:xfrm>
              <a:off x="1882890" y="1638232"/>
              <a:ext cx="307895" cy="424521"/>
            </a:xfrm>
            <a:custGeom>
              <a:avLst/>
              <a:gdLst/>
              <a:ahLst/>
              <a:cxnLst/>
              <a:rect l="0" t="0" r="0" b="0"/>
              <a:pathLst>
                <a:path w="307894" h="424521">
                  <a:moveTo>
                    <a:pt x="63445" y="154616"/>
                  </a:moveTo>
                  <a:cubicBezTo>
                    <a:pt x="70909" y="155549"/>
                    <a:pt x="76974" y="162080"/>
                    <a:pt x="84904" y="160681"/>
                  </a:cubicBezTo>
                  <a:cubicBezTo>
                    <a:pt x="85371" y="160681"/>
                    <a:pt x="86304" y="161147"/>
                    <a:pt x="86770" y="161614"/>
                  </a:cubicBezTo>
                  <a:cubicBezTo>
                    <a:pt x="87703" y="162080"/>
                    <a:pt x="89103" y="163013"/>
                    <a:pt x="90036" y="163946"/>
                  </a:cubicBezTo>
                  <a:cubicBezTo>
                    <a:pt x="92835" y="166279"/>
                    <a:pt x="95634" y="169078"/>
                    <a:pt x="98899" y="170944"/>
                  </a:cubicBezTo>
                  <a:cubicBezTo>
                    <a:pt x="100299" y="171877"/>
                    <a:pt x="102632" y="172344"/>
                    <a:pt x="104498" y="171877"/>
                  </a:cubicBezTo>
                  <a:cubicBezTo>
                    <a:pt x="105897" y="171411"/>
                    <a:pt x="106830" y="170011"/>
                    <a:pt x="108230" y="168611"/>
                  </a:cubicBezTo>
                  <a:cubicBezTo>
                    <a:pt x="106830" y="167212"/>
                    <a:pt x="105431" y="165346"/>
                    <a:pt x="104498" y="163946"/>
                  </a:cubicBezTo>
                  <a:cubicBezTo>
                    <a:pt x="104498" y="163946"/>
                    <a:pt x="104498" y="163480"/>
                    <a:pt x="104031" y="163480"/>
                  </a:cubicBezTo>
                  <a:cubicBezTo>
                    <a:pt x="101232" y="163480"/>
                    <a:pt x="98899" y="163480"/>
                    <a:pt x="97500" y="160214"/>
                  </a:cubicBezTo>
                  <a:cubicBezTo>
                    <a:pt x="97033" y="160214"/>
                    <a:pt x="97033" y="160214"/>
                    <a:pt x="97033" y="160214"/>
                  </a:cubicBezTo>
                  <a:lnTo>
                    <a:pt x="96100" y="159281"/>
                  </a:lnTo>
                  <a:lnTo>
                    <a:pt x="97500" y="159748"/>
                  </a:lnTo>
                  <a:cubicBezTo>
                    <a:pt x="97500" y="159748"/>
                    <a:pt x="97500" y="160214"/>
                    <a:pt x="97966" y="160214"/>
                  </a:cubicBezTo>
                  <a:cubicBezTo>
                    <a:pt x="100766" y="160214"/>
                    <a:pt x="103098" y="160681"/>
                    <a:pt x="104498" y="163480"/>
                  </a:cubicBezTo>
                  <a:cubicBezTo>
                    <a:pt x="104498" y="163480"/>
                    <a:pt x="104964" y="163480"/>
                    <a:pt x="104964" y="163480"/>
                  </a:cubicBezTo>
                  <a:cubicBezTo>
                    <a:pt x="106364" y="164879"/>
                    <a:pt x="107297" y="166745"/>
                    <a:pt x="108696" y="168145"/>
                  </a:cubicBezTo>
                  <a:cubicBezTo>
                    <a:pt x="108696" y="168145"/>
                    <a:pt x="108230" y="168611"/>
                    <a:pt x="108230" y="168611"/>
                  </a:cubicBezTo>
                  <a:cubicBezTo>
                    <a:pt x="111029" y="168145"/>
                    <a:pt x="114294" y="167678"/>
                    <a:pt x="117093" y="166745"/>
                  </a:cubicBezTo>
                  <a:cubicBezTo>
                    <a:pt x="122225" y="165346"/>
                    <a:pt x="125024" y="161614"/>
                    <a:pt x="124557" y="156016"/>
                  </a:cubicBezTo>
                  <a:cubicBezTo>
                    <a:pt x="124557" y="153683"/>
                    <a:pt x="124091" y="151817"/>
                    <a:pt x="123624" y="149485"/>
                  </a:cubicBezTo>
                  <a:cubicBezTo>
                    <a:pt x="123624" y="149485"/>
                    <a:pt x="123158" y="149485"/>
                    <a:pt x="123158" y="149018"/>
                  </a:cubicBezTo>
                  <a:cubicBezTo>
                    <a:pt x="123158" y="148552"/>
                    <a:pt x="123158" y="148552"/>
                    <a:pt x="123158" y="148085"/>
                  </a:cubicBezTo>
                  <a:cubicBezTo>
                    <a:pt x="119892" y="144820"/>
                    <a:pt x="120359" y="144820"/>
                    <a:pt x="123624" y="141088"/>
                  </a:cubicBezTo>
                  <a:cubicBezTo>
                    <a:pt x="123624" y="141088"/>
                    <a:pt x="123624" y="140621"/>
                    <a:pt x="123624" y="140621"/>
                  </a:cubicBezTo>
                  <a:cubicBezTo>
                    <a:pt x="123624" y="139222"/>
                    <a:pt x="123624" y="139222"/>
                    <a:pt x="124557" y="140155"/>
                  </a:cubicBezTo>
                  <a:cubicBezTo>
                    <a:pt x="124557" y="140155"/>
                    <a:pt x="124091" y="140621"/>
                    <a:pt x="123624" y="141088"/>
                  </a:cubicBezTo>
                  <a:cubicBezTo>
                    <a:pt x="123624" y="141088"/>
                    <a:pt x="123624" y="141088"/>
                    <a:pt x="123624" y="141088"/>
                  </a:cubicBezTo>
                  <a:cubicBezTo>
                    <a:pt x="123624" y="143420"/>
                    <a:pt x="123158" y="145753"/>
                    <a:pt x="123158" y="148085"/>
                  </a:cubicBezTo>
                  <a:cubicBezTo>
                    <a:pt x="123158" y="148085"/>
                    <a:pt x="123158" y="148552"/>
                    <a:pt x="123624" y="148552"/>
                  </a:cubicBezTo>
                  <a:cubicBezTo>
                    <a:pt x="123624" y="148552"/>
                    <a:pt x="123624" y="149018"/>
                    <a:pt x="123624" y="149018"/>
                  </a:cubicBezTo>
                  <a:cubicBezTo>
                    <a:pt x="127356" y="150884"/>
                    <a:pt x="131555" y="152284"/>
                    <a:pt x="135287" y="154150"/>
                  </a:cubicBezTo>
                  <a:cubicBezTo>
                    <a:pt x="136220" y="154616"/>
                    <a:pt x="136686" y="156016"/>
                    <a:pt x="137153" y="157415"/>
                  </a:cubicBezTo>
                  <a:cubicBezTo>
                    <a:pt x="137153" y="157882"/>
                    <a:pt x="137153" y="158815"/>
                    <a:pt x="136686" y="159281"/>
                  </a:cubicBezTo>
                  <a:cubicBezTo>
                    <a:pt x="135754" y="162080"/>
                    <a:pt x="133887" y="165346"/>
                    <a:pt x="133887" y="168145"/>
                  </a:cubicBezTo>
                  <a:cubicBezTo>
                    <a:pt x="134354" y="170944"/>
                    <a:pt x="137620" y="173277"/>
                    <a:pt x="138086" y="176076"/>
                  </a:cubicBezTo>
                  <a:cubicBezTo>
                    <a:pt x="139486" y="182607"/>
                    <a:pt x="142285" y="187738"/>
                    <a:pt x="146950" y="192870"/>
                  </a:cubicBezTo>
                  <a:cubicBezTo>
                    <a:pt x="148349" y="194269"/>
                    <a:pt x="147416" y="196602"/>
                    <a:pt x="145550" y="197535"/>
                  </a:cubicBezTo>
                  <a:cubicBezTo>
                    <a:pt x="143684" y="198468"/>
                    <a:pt x="141818" y="198468"/>
                    <a:pt x="140419" y="199401"/>
                  </a:cubicBezTo>
                  <a:cubicBezTo>
                    <a:pt x="139019" y="200334"/>
                    <a:pt x="138086" y="202200"/>
                    <a:pt x="137620" y="204066"/>
                  </a:cubicBezTo>
                  <a:cubicBezTo>
                    <a:pt x="137620" y="204999"/>
                    <a:pt x="138552" y="206865"/>
                    <a:pt x="139486" y="206865"/>
                  </a:cubicBezTo>
                  <a:cubicBezTo>
                    <a:pt x="144617" y="208265"/>
                    <a:pt x="149282" y="204066"/>
                    <a:pt x="154414" y="206865"/>
                  </a:cubicBezTo>
                  <a:cubicBezTo>
                    <a:pt x="154880" y="207332"/>
                    <a:pt x="155347" y="207798"/>
                    <a:pt x="155813" y="208265"/>
                  </a:cubicBezTo>
                  <a:cubicBezTo>
                    <a:pt x="156746" y="209664"/>
                    <a:pt x="156280" y="210597"/>
                    <a:pt x="154880" y="211530"/>
                  </a:cubicBezTo>
                  <a:cubicBezTo>
                    <a:pt x="153014" y="212463"/>
                    <a:pt x="151615" y="212930"/>
                    <a:pt x="149749" y="213863"/>
                  </a:cubicBezTo>
                  <a:cubicBezTo>
                    <a:pt x="148349" y="214796"/>
                    <a:pt x="147883" y="218061"/>
                    <a:pt x="149282" y="218994"/>
                  </a:cubicBezTo>
                  <a:cubicBezTo>
                    <a:pt x="150215" y="219927"/>
                    <a:pt x="151615" y="220394"/>
                    <a:pt x="152548" y="220860"/>
                  </a:cubicBezTo>
                  <a:cubicBezTo>
                    <a:pt x="153947" y="220860"/>
                    <a:pt x="154880" y="220394"/>
                    <a:pt x="156280" y="219927"/>
                  </a:cubicBezTo>
                  <a:cubicBezTo>
                    <a:pt x="161411" y="218528"/>
                    <a:pt x="165143" y="219461"/>
                    <a:pt x="166543" y="225525"/>
                  </a:cubicBezTo>
                  <a:cubicBezTo>
                    <a:pt x="167009" y="226458"/>
                    <a:pt x="167476" y="228324"/>
                    <a:pt x="168409" y="228791"/>
                  </a:cubicBezTo>
                  <a:cubicBezTo>
                    <a:pt x="174474" y="231123"/>
                    <a:pt x="174474" y="235789"/>
                    <a:pt x="174007" y="241387"/>
                  </a:cubicBezTo>
                  <a:cubicBezTo>
                    <a:pt x="173074" y="247918"/>
                    <a:pt x="173074" y="253982"/>
                    <a:pt x="172608" y="260513"/>
                  </a:cubicBezTo>
                  <a:cubicBezTo>
                    <a:pt x="172141" y="262846"/>
                    <a:pt x="171208" y="265645"/>
                    <a:pt x="168409" y="266111"/>
                  </a:cubicBezTo>
                  <a:cubicBezTo>
                    <a:pt x="164677" y="267044"/>
                    <a:pt x="160945" y="268910"/>
                    <a:pt x="159079" y="272176"/>
                  </a:cubicBezTo>
                  <a:cubicBezTo>
                    <a:pt x="155347" y="277774"/>
                    <a:pt x="149749" y="281040"/>
                    <a:pt x="144617" y="284772"/>
                  </a:cubicBezTo>
                  <a:cubicBezTo>
                    <a:pt x="134354" y="292236"/>
                    <a:pt x="130622" y="293169"/>
                    <a:pt x="137153" y="308097"/>
                  </a:cubicBezTo>
                  <a:cubicBezTo>
                    <a:pt x="137620" y="309030"/>
                    <a:pt x="136220" y="311363"/>
                    <a:pt x="135754" y="311363"/>
                  </a:cubicBezTo>
                  <a:cubicBezTo>
                    <a:pt x="129222" y="311363"/>
                    <a:pt x="123158" y="313229"/>
                    <a:pt x="117093" y="315561"/>
                  </a:cubicBezTo>
                  <a:cubicBezTo>
                    <a:pt x="110562" y="317894"/>
                    <a:pt x="104498" y="317427"/>
                    <a:pt x="98433" y="313695"/>
                  </a:cubicBezTo>
                  <a:cubicBezTo>
                    <a:pt x="95167" y="311829"/>
                    <a:pt x="91902" y="309963"/>
                    <a:pt x="88170" y="308564"/>
                  </a:cubicBezTo>
                  <a:cubicBezTo>
                    <a:pt x="87237" y="308097"/>
                    <a:pt x="85371" y="308564"/>
                    <a:pt x="84904" y="309497"/>
                  </a:cubicBezTo>
                  <a:cubicBezTo>
                    <a:pt x="81639" y="313695"/>
                    <a:pt x="77907" y="316961"/>
                    <a:pt x="74175" y="320226"/>
                  </a:cubicBezTo>
                  <a:cubicBezTo>
                    <a:pt x="72309" y="321626"/>
                    <a:pt x="70909" y="324425"/>
                    <a:pt x="69976" y="326291"/>
                  </a:cubicBezTo>
                  <a:cubicBezTo>
                    <a:pt x="68110" y="329556"/>
                    <a:pt x="69043" y="334688"/>
                    <a:pt x="71376" y="337020"/>
                  </a:cubicBezTo>
                  <a:cubicBezTo>
                    <a:pt x="77440" y="343552"/>
                    <a:pt x="84438" y="347284"/>
                    <a:pt x="93301" y="342619"/>
                  </a:cubicBezTo>
                  <a:cubicBezTo>
                    <a:pt x="95634" y="341686"/>
                    <a:pt x="97966" y="340753"/>
                    <a:pt x="100766" y="340286"/>
                  </a:cubicBezTo>
                  <a:cubicBezTo>
                    <a:pt x="101698" y="339819"/>
                    <a:pt x="103564" y="339819"/>
                    <a:pt x="104498" y="340286"/>
                  </a:cubicBezTo>
                  <a:cubicBezTo>
                    <a:pt x="111029" y="344018"/>
                    <a:pt x="118026" y="341686"/>
                    <a:pt x="125024" y="343085"/>
                  </a:cubicBezTo>
                  <a:cubicBezTo>
                    <a:pt x="128756" y="343552"/>
                    <a:pt x="131088" y="345418"/>
                    <a:pt x="132488" y="348217"/>
                  </a:cubicBezTo>
                  <a:cubicBezTo>
                    <a:pt x="135754" y="353815"/>
                    <a:pt x="137620" y="359879"/>
                    <a:pt x="141352" y="365011"/>
                  </a:cubicBezTo>
                  <a:cubicBezTo>
                    <a:pt x="143684" y="368276"/>
                    <a:pt x="145550" y="371076"/>
                    <a:pt x="143218" y="375274"/>
                  </a:cubicBezTo>
                  <a:cubicBezTo>
                    <a:pt x="141818" y="377607"/>
                    <a:pt x="142751" y="380406"/>
                    <a:pt x="144151" y="382738"/>
                  </a:cubicBezTo>
                  <a:cubicBezTo>
                    <a:pt x="147883" y="387870"/>
                    <a:pt x="152081" y="392535"/>
                    <a:pt x="157679" y="395334"/>
                  </a:cubicBezTo>
                  <a:cubicBezTo>
                    <a:pt x="157679" y="395334"/>
                    <a:pt x="157679" y="395334"/>
                    <a:pt x="157679" y="395334"/>
                  </a:cubicBezTo>
                  <a:cubicBezTo>
                    <a:pt x="157679" y="395334"/>
                    <a:pt x="158146" y="395334"/>
                    <a:pt x="158146" y="395334"/>
                  </a:cubicBezTo>
                  <a:lnTo>
                    <a:pt x="157679" y="394867"/>
                  </a:lnTo>
                  <a:cubicBezTo>
                    <a:pt x="161878" y="396267"/>
                    <a:pt x="165143" y="399532"/>
                    <a:pt x="167942" y="402798"/>
                  </a:cubicBezTo>
                  <a:cubicBezTo>
                    <a:pt x="173074" y="408396"/>
                    <a:pt x="178672" y="413528"/>
                    <a:pt x="186603" y="415394"/>
                  </a:cubicBezTo>
                  <a:cubicBezTo>
                    <a:pt x="190335" y="416327"/>
                    <a:pt x="193134" y="419592"/>
                    <a:pt x="196399" y="420992"/>
                  </a:cubicBezTo>
                  <a:cubicBezTo>
                    <a:pt x="199665" y="422391"/>
                    <a:pt x="203397" y="423791"/>
                    <a:pt x="207129" y="424724"/>
                  </a:cubicBezTo>
                  <a:cubicBezTo>
                    <a:pt x="208062" y="424724"/>
                    <a:pt x="209462" y="423791"/>
                    <a:pt x="209928" y="422858"/>
                  </a:cubicBezTo>
                  <a:cubicBezTo>
                    <a:pt x="211794" y="419592"/>
                    <a:pt x="212261" y="415860"/>
                    <a:pt x="210395" y="412128"/>
                  </a:cubicBezTo>
                  <a:cubicBezTo>
                    <a:pt x="205263" y="402331"/>
                    <a:pt x="200598" y="393001"/>
                    <a:pt x="192201" y="385537"/>
                  </a:cubicBezTo>
                  <a:cubicBezTo>
                    <a:pt x="189402" y="383205"/>
                    <a:pt x="188935" y="379473"/>
                    <a:pt x="188935" y="375741"/>
                  </a:cubicBezTo>
                  <a:cubicBezTo>
                    <a:pt x="188935" y="375741"/>
                    <a:pt x="188469" y="375741"/>
                    <a:pt x="188469" y="375741"/>
                  </a:cubicBezTo>
                  <a:cubicBezTo>
                    <a:pt x="188469" y="375274"/>
                    <a:pt x="188469" y="375274"/>
                    <a:pt x="188002" y="374807"/>
                  </a:cubicBezTo>
                  <a:cubicBezTo>
                    <a:pt x="187536" y="374341"/>
                    <a:pt x="187069" y="374341"/>
                    <a:pt x="187069" y="373874"/>
                  </a:cubicBezTo>
                  <a:cubicBezTo>
                    <a:pt x="187536" y="373874"/>
                    <a:pt x="188002" y="373874"/>
                    <a:pt x="188002" y="374341"/>
                  </a:cubicBezTo>
                  <a:cubicBezTo>
                    <a:pt x="188002" y="374341"/>
                    <a:pt x="188002" y="374807"/>
                    <a:pt x="188002" y="374807"/>
                  </a:cubicBezTo>
                  <a:cubicBezTo>
                    <a:pt x="188469" y="374807"/>
                    <a:pt x="188469" y="375274"/>
                    <a:pt x="188935" y="375274"/>
                  </a:cubicBezTo>
                  <a:cubicBezTo>
                    <a:pt x="188935" y="375274"/>
                    <a:pt x="188935" y="375741"/>
                    <a:pt x="188935" y="375741"/>
                  </a:cubicBezTo>
                  <a:cubicBezTo>
                    <a:pt x="195000" y="378073"/>
                    <a:pt x="200131" y="380872"/>
                    <a:pt x="204330" y="386004"/>
                  </a:cubicBezTo>
                  <a:cubicBezTo>
                    <a:pt x="207596" y="390202"/>
                    <a:pt x="211328" y="393001"/>
                    <a:pt x="216459" y="395334"/>
                  </a:cubicBezTo>
                  <a:cubicBezTo>
                    <a:pt x="220191" y="396733"/>
                    <a:pt x="222524" y="399999"/>
                    <a:pt x="224390" y="403264"/>
                  </a:cubicBezTo>
                  <a:cubicBezTo>
                    <a:pt x="226256" y="406530"/>
                    <a:pt x="228122" y="410262"/>
                    <a:pt x="229988" y="413061"/>
                  </a:cubicBezTo>
                  <a:cubicBezTo>
                    <a:pt x="230454" y="413994"/>
                    <a:pt x="232320" y="414927"/>
                    <a:pt x="233253" y="414461"/>
                  </a:cubicBezTo>
                  <a:cubicBezTo>
                    <a:pt x="234653" y="413994"/>
                    <a:pt x="235119" y="412595"/>
                    <a:pt x="234653" y="411195"/>
                  </a:cubicBezTo>
                  <a:cubicBezTo>
                    <a:pt x="231854" y="406064"/>
                    <a:pt x="232320" y="401865"/>
                    <a:pt x="235586" y="396733"/>
                  </a:cubicBezTo>
                  <a:cubicBezTo>
                    <a:pt x="237452" y="393468"/>
                    <a:pt x="239785" y="390669"/>
                    <a:pt x="243050" y="388336"/>
                  </a:cubicBezTo>
                  <a:cubicBezTo>
                    <a:pt x="245849" y="386470"/>
                    <a:pt x="246316" y="383205"/>
                    <a:pt x="245383" y="379473"/>
                  </a:cubicBezTo>
                  <a:cubicBezTo>
                    <a:pt x="244916" y="377607"/>
                    <a:pt x="244916" y="375741"/>
                    <a:pt x="243983" y="373874"/>
                  </a:cubicBezTo>
                  <a:cubicBezTo>
                    <a:pt x="241184" y="367343"/>
                    <a:pt x="239785" y="360346"/>
                    <a:pt x="240251" y="353348"/>
                  </a:cubicBezTo>
                  <a:cubicBezTo>
                    <a:pt x="240718" y="349150"/>
                    <a:pt x="238385" y="346351"/>
                    <a:pt x="235119" y="344018"/>
                  </a:cubicBezTo>
                  <a:cubicBezTo>
                    <a:pt x="231387" y="341219"/>
                    <a:pt x="228122" y="338420"/>
                    <a:pt x="224856" y="335154"/>
                  </a:cubicBezTo>
                  <a:cubicBezTo>
                    <a:pt x="222990" y="333288"/>
                    <a:pt x="222057" y="330956"/>
                    <a:pt x="222057" y="328157"/>
                  </a:cubicBezTo>
                  <a:cubicBezTo>
                    <a:pt x="222057" y="322559"/>
                    <a:pt x="221124" y="316961"/>
                    <a:pt x="217392" y="312296"/>
                  </a:cubicBezTo>
                  <a:cubicBezTo>
                    <a:pt x="216926" y="311363"/>
                    <a:pt x="216926" y="309963"/>
                    <a:pt x="216459" y="309030"/>
                  </a:cubicBezTo>
                  <a:cubicBezTo>
                    <a:pt x="216459" y="309030"/>
                    <a:pt x="215993" y="309030"/>
                    <a:pt x="215993" y="309030"/>
                  </a:cubicBezTo>
                  <a:lnTo>
                    <a:pt x="215526" y="308097"/>
                  </a:lnTo>
                  <a:lnTo>
                    <a:pt x="216459" y="308564"/>
                  </a:lnTo>
                  <a:cubicBezTo>
                    <a:pt x="216459" y="308564"/>
                    <a:pt x="216459" y="309030"/>
                    <a:pt x="216459" y="309030"/>
                  </a:cubicBezTo>
                  <a:cubicBezTo>
                    <a:pt x="217392" y="309030"/>
                    <a:pt x="218792" y="309497"/>
                    <a:pt x="219725" y="309497"/>
                  </a:cubicBezTo>
                  <a:cubicBezTo>
                    <a:pt x="225323" y="309497"/>
                    <a:pt x="225789" y="309030"/>
                    <a:pt x="227655" y="303432"/>
                  </a:cubicBezTo>
                  <a:cubicBezTo>
                    <a:pt x="228122" y="301566"/>
                    <a:pt x="229055" y="299700"/>
                    <a:pt x="229521" y="298300"/>
                  </a:cubicBezTo>
                  <a:cubicBezTo>
                    <a:pt x="230454" y="296901"/>
                    <a:pt x="233253" y="296434"/>
                    <a:pt x="234186" y="297834"/>
                  </a:cubicBezTo>
                  <a:cubicBezTo>
                    <a:pt x="236985" y="301566"/>
                    <a:pt x="239318" y="305298"/>
                    <a:pt x="242117" y="308564"/>
                  </a:cubicBezTo>
                  <a:cubicBezTo>
                    <a:pt x="245849" y="313229"/>
                    <a:pt x="248182" y="318360"/>
                    <a:pt x="249115" y="323958"/>
                  </a:cubicBezTo>
                  <a:cubicBezTo>
                    <a:pt x="249581" y="326291"/>
                    <a:pt x="250048" y="329090"/>
                    <a:pt x="250514" y="331422"/>
                  </a:cubicBezTo>
                  <a:cubicBezTo>
                    <a:pt x="250981" y="332822"/>
                    <a:pt x="251447" y="333755"/>
                    <a:pt x="252380" y="334688"/>
                  </a:cubicBezTo>
                  <a:cubicBezTo>
                    <a:pt x="256112" y="337953"/>
                    <a:pt x="260311" y="341219"/>
                    <a:pt x="264976" y="342619"/>
                  </a:cubicBezTo>
                  <a:cubicBezTo>
                    <a:pt x="265909" y="343085"/>
                    <a:pt x="267775" y="341686"/>
                    <a:pt x="268241" y="341219"/>
                  </a:cubicBezTo>
                  <a:cubicBezTo>
                    <a:pt x="269641" y="337487"/>
                    <a:pt x="270574" y="333755"/>
                    <a:pt x="271041" y="330489"/>
                  </a:cubicBezTo>
                  <a:cubicBezTo>
                    <a:pt x="271507" y="327690"/>
                    <a:pt x="272907" y="325824"/>
                    <a:pt x="275706" y="325358"/>
                  </a:cubicBezTo>
                  <a:cubicBezTo>
                    <a:pt x="277572" y="324891"/>
                    <a:pt x="279438" y="324425"/>
                    <a:pt x="281304" y="323958"/>
                  </a:cubicBezTo>
                  <a:cubicBezTo>
                    <a:pt x="290167" y="320693"/>
                    <a:pt x="293433" y="311363"/>
                    <a:pt x="301830" y="307164"/>
                  </a:cubicBezTo>
                  <a:cubicBezTo>
                    <a:pt x="304162" y="305765"/>
                    <a:pt x="306029" y="302499"/>
                    <a:pt x="307428" y="299700"/>
                  </a:cubicBezTo>
                  <a:cubicBezTo>
                    <a:pt x="308361" y="298300"/>
                    <a:pt x="308361" y="295968"/>
                    <a:pt x="307895" y="294102"/>
                  </a:cubicBezTo>
                  <a:cubicBezTo>
                    <a:pt x="306495" y="289903"/>
                    <a:pt x="304162" y="285705"/>
                    <a:pt x="299031" y="284772"/>
                  </a:cubicBezTo>
                  <a:cubicBezTo>
                    <a:pt x="296698" y="284305"/>
                    <a:pt x="293899" y="283839"/>
                    <a:pt x="292500" y="281506"/>
                  </a:cubicBezTo>
                  <a:lnTo>
                    <a:pt x="292966" y="281973"/>
                  </a:lnTo>
                  <a:cubicBezTo>
                    <a:pt x="292966" y="281506"/>
                    <a:pt x="292966" y="281506"/>
                    <a:pt x="292966" y="281040"/>
                  </a:cubicBezTo>
                  <a:cubicBezTo>
                    <a:pt x="292966" y="281040"/>
                    <a:pt x="292500" y="281506"/>
                    <a:pt x="292500" y="281506"/>
                  </a:cubicBezTo>
                  <a:cubicBezTo>
                    <a:pt x="291100" y="280107"/>
                    <a:pt x="291100" y="279174"/>
                    <a:pt x="292500" y="277774"/>
                  </a:cubicBezTo>
                  <a:cubicBezTo>
                    <a:pt x="292500" y="277774"/>
                    <a:pt x="292966" y="278241"/>
                    <a:pt x="292966" y="278241"/>
                  </a:cubicBezTo>
                  <a:cubicBezTo>
                    <a:pt x="292966" y="277774"/>
                    <a:pt x="292966" y="277774"/>
                    <a:pt x="292966" y="277308"/>
                  </a:cubicBezTo>
                  <a:lnTo>
                    <a:pt x="292500" y="277774"/>
                  </a:lnTo>
                  <a:cubicBezTo>
                    <a:pt x="291567" y="276841"/>
                    <a:pt x="291100" y="275908"/>
                    <a:pt x="289701" y="274975"/>
                  </a:cubicBezTo>
                  <a:cubicBezTo>
                    <a:pt x="288768" y="274509"/>
                    <a:pt x="287368" y="274509"/>
                    <a:pt x="285969" y="274509"/>
                  </a:cubicBezTo>
                  <a:cubicBezTo>
                    <a:pt x="284569" y="274509"/>
                    <a:pt x="283636" y="274509"/>
                    <a:pt x="282237" y="274509"/>
                  </a:cubicBezTo>
                  <a:cubicBezTo>
                    <a:pt x="279904" y="274042"/>
                    <a:pt x="278505" y="270777"/>
                    <a:pt x="278971" y="268444"/>
                  </a:cubicBezTo>
                  <a:cubicBezTo>
                    <a:pt x="280837" y="262846"/>
                    <a:pt x="281304" y="261913"/>
                    <a:pt x="277572" y="260047"/>
                  </a:cubicBezTo>
                  <a:cubicBezTo>
                    <a:pt x="274306" y="258181"/>
                    <a:pt x="271041" y="256315"/>
                    <a:pt x="271507" y="251650"/>
                  </a:cubicBezTo>
                  <a:cubicBezTo>
                    <a:pt x="267775" y="250250"/>
                    <a:pt x="264509" y="249317"/>
                    <a:pt x="260777" y="247918"/>
                  </a:cubicBezTo>
                  <a:cubicBezTo>
                    <a:pt x="257512" y="246518"/>
                    <a:pt x="255646" y="243719"/>
                    <a:pt x="254713" y="240920"/>
                  </a:cubicBezTo>
                  <a:cubicBezTo>
                    <a:pt x="252847" y="234855"/>
                    <a:pt x="249115" y="231123"/>
                    <a:pt x="243050" y="229724"/>
                  </a:cubicBezTo>
                  <a:cubicBezTo>
                    <a:pt x="240718" y="229257"/>
                    <a:pt x="240251" y="226925"/>
                    <a:pt x="241651" y="225059"/>
                  </a:cubicBezTo>
                  <a:cubicBezTo>
                    <a:pt x="245383" y="220860"/>
                    <a:pt x="249581" y="216662"/>
                    <a:pt x="248182" y="210131"/>
                  </a:cubicBezTo>
                  <a:cubicBezTo>
                    <a:pt x="247715" y="208731"/>
                    <a:pt x="249115" y="208265"/>
                    <a:pt x="250514" y="208731"/>
                  </a:cubicBezTo>
                  <a:cubicBezTo>
                    <a:pt x="253780" y="209664"/>
                    <a:pt x="256579" y="211064"/>
                    <a:pt x="259844" y="211064"/>
                  </a:cubicBezTo>
                  <a:cubicBezTo>
                    <a:pt x="261244" y="211064"/>
                    <a:pt x="264043" y="210131"/>
                    <a:pt x="264509" y="209198"/>
                  </a:cubicBezTo>
                  <a:cubicBezTo>
                    <a:pt x="265442" y="207798"/>
                    <a:pt x="264509" y="205466"/>
                    <a:pt x="264509" y="203599"/>
                  </a:cubicBezTo>
                  <a:cubicBezTo>
                    <a:pt x="264509" y="203133"/>
                    <a:pt x="264043" y="202200"/>
                    <a:pt x="263576" y="202200"/>
                  </a:cubicBezTo>
                  <a:cubicBezTo>
                    <a:pt x="260311" y="199401"/>
                    <a:pt x="258911" y="196135"/>
                    <a:pt x="262643" y="192403"/>
                  </a:cubicBezTo>
                  <a:cubicBezTo>
                    <a:pt x="265442" y="189138"/>
                    <a:pt x="265909" y="185872"/>
                    <a:pt x="264509" y="181674"/>
                  </a:cubicBezTo>
                  <a:cubicBezTo>
                    <a:pt x="262643" y="176542"/>
                    <a:pt x="259844" y="171411"/>
                    <a:pt x="258445" y="165812"/>
                  </a:cubicBezTo>
                  <a:cubicBezTo>
                    <a:pt x="256579" y="156949"/>
                    <a:pt x="251447" y="151351"/>
                    <a:pt x="242584" y="149018"/>
                  </a:cubicBezTo>
                  <a:cubicBezTo>
                    <a:pt x="238851" y="148085"/>
                    <a:pt x="235586" y="146219"/>
                    <a:pt x="234653" y="141554"/>
                  </a:cubicBezTo>
                  <a:cubicBezTo>
                    <a:pt x="234186" y="140155"/>
                    <a:pt x="232320" y="139222"/>
                    <a:pt x="230921" y="138289"/>
                  </a:cubicBezTo>
                  <a:cubicBezTo>
                    <a:pt x="230921" y="138289"/>
                    <a:pt x="230921" y="138289"/>
                    <a:pt x="230921" y="138289"/>
                  </a:cubicBezTo>
                  <a:lnTo>
                    <a:pt x="229988" y="139222"/>
                  </a:lnTo>
                  <a:lnTo>
                    <a:pt x="230921" y="138289"/>
                  </a:lnTo>
                  <a:cubicBezTo>
                    <a:pt x="230921" y="138289"/>
                    <a:pt x="230921" y="138289"/>
                    <a:pt x="231387" y="138289"/>
                  </a:cubicBezTo>
                  <a:cubicBezTo>
                    <a:pt x="232787" y="134090"/>
                    <a:pt x="233253" y="129425"/>
                    <a:pt x="230921" y="125226"/>
                  </a:cubicBezTo>
                  <a:cubicBezTo>
                    <a:pt x="229521" y="122427"/>
                    <a:pt x="227655" y="119628"/>
                    <a:pt x="225323" y="117296"/>
                  </a:cubicBezTo>
                  <a:cubicBezTo>
                    <a:pt x="222524" y="114030"/>
                    <a:pt x="219725" y="113097"/>
                    <a:pt x="215060" y="115430"/>
                  </a:cubicBezTo>
                  <a:cubicBezTo>
                    <a:pt x="211328" y="117296"/>
                    <a:pt x="209928" y="117296"/>
                    <a:pt x="208995" y="114497"/>
                  </a:cubicBezTo>
                  <a:cubicBezTo>
                    <a:pt x="207129" y="109365"/>
                    <a:pt x="203397" y="110298"/>
                    <a:pt x="199665" y="110765"/>
                  </a:cubicBezTo>
                  <a:cubicBezTo>
                    <a:pt x="199198" y="110765"/>
                    <a:pt x="198265" y="110765"/>
                    <a:pt x="197799" y="110298"/>
                  </a:cubicBezTo>
                  <a:cubicBezTo>
                    <a:pt x="196399" y="109365"/>
                    <a:pt x="196866" y="108432"/>
                    <a:pt x="198265" y="107499"/>
                  </a:cubicBezTo>
                  <a:cubicBezTo>
                    <a:pt x="200131" y="105633"/>
                    <a:pt x="201531" y="103767"/>
                    <a:pt x="202931" y="101435"/>
                  </a:cubicBezTo>
                  <a:cubicBezTo>
                    <a:pt x="203397" y="100501"/>
                    <a:pt x="203397" y="98635"/>
                    <a:pt x="202464" y="97702"/>
                  </a:cubicBezTo>
                  <a:cubicBezTo>
                    <a:pt x="201531" y="96303"/>
                    <a:pt x="199198" y="95370"/>
                    <a:pt x="198265" y="93970"/>
                  </a:cubicBezTo>
                  <a:cubicBezTo>
                    <a:pt x="196866" y="91638"/>
                    <a:pt x="199198" y="89305"/>
                    <a:pt x="199198" y="86973"/>
                  </a:cubicBezTo>
                  <a:cubicBezTo>
                    <a:pt x="199198" y="83241"/>
                    <a:pt x="197799" y="80442"/>
                    <a:pt x="195466" y="78576"/>
                  </a:cubicBezTo>
                  <a:cubicBezTo>
                    <a:pt x="189402" y="73911"/>
                    <a:pt x="183337" y="69712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lnTo>
                    <a:pt x="177739" y="65513"/>
                  </a:lnTo>
                  <a:cubicBezTo>
                    <a:pt x="171674" y="64580"/>
                    <a:pt x="166543" y="67379"/>
                    <a:pt x="161411" y="70179"/>
                  </a:cubicBezTo>
                  <a:cubicBezTo>
                    <a:pt x="156746" y="73444"/>
                    <a:pt x="151148" y="73444"/>
                    <a:pt x="146950" y="70645"/>
                  </a:cubicBezTo>
                  <a:cubicBezTo>
                    <a:pt x="142285" y="67846"/>
                    <a:pt x="139019" y="69712"/>
                    <a:pt x="135754" y="72045"/>
                  </a:cubicBezTo>
                  <a:cubicBezTo>
                    <a:pt x="135754" y="72511"/>
                    <a:pt x="135754" y="72511"/>
                    <a:pt x="135754" y="72978"/>
                  </a:cubicBezTo>
                  <a:cubicBezTo>
                    <a:pt x="134820" y="73444"/>
                    <a:pt x="134354" y="73911"/>
                    <a:pt x="133421" y="74377"/>
                  </a:cubicBezTo>
                  <a:cubicBezTo>
                    <a:pt x="133887" y="73911"/>
                    <a:pt x="134354" y="72978"/>
                    <a:pt x="135287" y="72511"/>
                  </a:cubicBezTo>
                  <a:cubicBezTo>
                    <a:pt x="135287" y="72511"/>
                    <a:pt x="135754" y="72045"/>
                    <a:pt x="135754" y="72045"/>
                  </a:cubicBezTo>
                  <a:cubicBezTo>
                    <a:pt x="136686" y="68779"/>
                    <a:pt x="137153" y="65513"/>
                    <a:pt x="138086" y="62248"/>
                  </a:cubicBezTo>
                  <a:cubicBezTo>
                    <a:pt x="140419" y="53851"/>
                    <a:pt x="143684" y="45920"/>
                    <a:pt x="143684" y="37057"/>
                  </a:cubicBezTo>
                  <a:cubicBezTo>
                    <a:pt x="143684" y="34724"/>
                    <a:pt x="144617" y="32858"/>
                    <a:pt x="146483" y="30992"/>
                  </a:cubicBezTo>
                  <a:cubicBezTo>
                    <a:pt x="146483" y="29592"/>
                    <a:pt x="146483" y="28659"/>
                    <a:pt x="146483" y="27260"/>
                  </a:cubicBezTo>
                  <a:cubicBezTo>
                    <a:pt x="146483" y="19796"/>
                    <a:pt x="143684" y="18396"/>
                    <a:pt x="137620" y="16997"/>
                  </a:cubicBezTo>
                  <a:cubicBezTo>
                    <a:pt x="134354" y="16064"/>
                    <a:pt x="131555" y="16530"/>
                    <a:pt x="128289" y="16997"/>
                  </a:cubicBezTo>
                  <a:cubicBezTo>
                    <a:pt x="120825" y="18396"/>
                    <a:pt x="113828" y="23061"/>
                    <a:pt x="105897" y="23061"/>
                  </a:cubicBezTo>
                  <a:cubicBezTo>
                    <a:pt x="98899" y="23061"/>
                    <a:pt x="93768" y="25860"/>
                    <a:pt x="89103" y="30992"/>
                  </a:cubicBezTo>
                  <a:cubicBezTo>
                    <a:pt x="87237" y="33324"/>
                    <a:pt x="83971" y="34724"/>
                    <a:pt x="81639" y="37057"/>
                  </a:cubicBezTo>
                  <a:cubicBezTo>
                    <a:pt x="75574" y="43588"/>
                    <a:pt x="73708" y="51518"/>
                    <a:pt x="76507" y="59915"/>
                  </a:cubicBezTo>
                  <a:cubicBezTo>
                    <a:pt x="76974" y="61781"/>
                    <a:pt x="77907" y="63647"/>
                    <a:pt x="75108" y="64114"/>
                  </a:cubicBezTo>
                  <a:cubicBezTo>
                    <a:pt x="71842" y="64580"/>
                    <a:pt x="69510" y="67379"/>
                    <a:pt x="66710" y="68779"/>
                  </a:cubicBezTo>
                  <a:cubicBezTo>
                    <a:pt x="63445" y="70645"/>
                    <a:pt x="62512" y="73444"/>
                    <a:pt x="63445" y="76710"/>
                  </a:cubicBezTo>
                  <a:cubicBezTo>
                    <a:pt x="64378" y="80442"/>
                    <a:pt x="65778" y="84174"/>
                    <a:pt x="66710" y="87906"/>
                  </a:cubicBezTo>
                  <a:cubicBezTo>
                    <a:pt x="67177" y="89305"/>
                    <a:pt x="67177" y="90238"/>
                    <a:pt x="67177" y="91638"/>
                  </a:cubicBezTo>
                  <a:cubicBezTo>
                    <a:pt x="67177" y="92104"/>
                    <a:pt x="66710" y="93037"/>
                    <a:pt x="66244" y="93037"/>
                  </a:cubicBezTo>
                  <a:cubicBezTo>
                    <a:pt x="65311" y="93504"/>
                    <a:pt x="63445" y="93970"/>
                    <a:pt x="62978" y="93504"/>
                  </a:cubicBezTo>
                  <a:cubicBezTo>
                    <a:pt x="57380" y="88372"/>
                    <a:pt x="54581" y="76710"/>
                    <a:pt x="56914" y="70645"/>
                  </a:cubicBezTo>
                  <a:cubicBezTo>
                    <a:pt x="57380" y="70179"/>
                    <a:pt x="57380" y="69246"/>
                    <a:pt x="57847" y="68779"/>
                  </a:cubicBezTo>
                  <a:cubicBezTo>
                    <a:pt x="58780" y="66446"/>
                    <a:pt x="59713" y="64114"/>
                    <a:pt x="61112" y="61781"/>
                  </a:cubicBezTo>
                  <a:cubicBezTo>
                    <a:pt x="64844" y="57583"/>
                    <a:pt x="65311" y="52918"/>
                    <a:pt x="64844" y="47320"/>
                  </a:cubicBezTo>
                  <a:cubicBezTo>
                    <a:pt x="64378" y="44054"/>
                    <a:pt x="66244" y="41255"/>
                    <a:pt x="68576" y="38923"/>
                  </a:cubicBezTo>
                  <a:cubicBezTo>
                    <a:pt x="70443" y="37057"/>
                    <a:pt x="72775" y="35657"/>
                    <a:pt x="74175" y="33791"/>
                  </a:cubicBezTo>
                  <a:cubicBezTo>
                    <a:pt x="81172" y="25394"/>
                    <a:pt x="89569" y="18396"/>
                    <a:pt x="99832" y="14198"/>
                  </a:cubicBezTo>
                  <a:cubicBezTo>
                    <a:pt x="100766" y="13731"/>
                    <a:pt x="101698" y="12798"/>
                    <a:pt x="102632" y="11399"/>
                  </a:cubicBezTo>
                  <a:cubicBezTo>
                    <a:pt x="103098" y="10466"/>
                    <a:pt x="103098" y="8600"/>
                    <a:pt x="102632" y="8133"/>
                  </a:cubicBezTo>
                  <a:cubicBezTo>
                    <a:pt x="101232" y="6267"/>
                    <a:pt x="99366" y="4401"/>
                    <a:pt x="97033" y="3002"/>
                  </a:cubicBezTo>
                  <a:cubicBezTo>
                    <a:pt x="83971" y="-2597"/>
                    <a:pt x="71842" y="202"/>
                    <a:pt x="60179" y="6734"/>
                  </a:cubicBezTo>
                  <a:cubicBezTo>
                    <a:pt x="54581" y="9999"/>
                    <a:pt x="49916" y="14664"/>
                    <a:pt x="44785" y="18396"/>
                  </a:cubicBezTo>
                  <a:cubicBezTo>
                    <a:pt x="37321" y="24461"/>
                    <a:pt x="33588" y="34258"/>
                    <a:pt x="25191" y="39389"/>
                  </a:cubicBezTo>
                  <a:cubicBezTo>
                    <a:pt x="24258" y="39856"/>
                    <a:pt x="23325" y="41255"/>
                    <a:pt x="22859" y="42188"/>
                  </a:cubicBezTo>
                  <a:cubicBezTo>
                    <a:pt x="21459" y="44521"/>
                    <a:pt x="20060" y="46387"/>
                    <a:pt x="19127" y="48719"/>
                  </a:cubicBezTo>
                  <a:cubicBezTo>
                    <a:pt x="17727" y="51052"/>
                    <a:pt x="17261" y="53851"/>
                    <a:pt x="15861" y="55717"/>
                  </a:cubicBezTo>
                  <a:cubicBezTo>
                    <a:pt x="8397" y="62248"/>
                    <a:pt x="6065" y="72045"/>
                    <a:pt x="1866" y="80442"/>
                  </a:cubicBezTo>
                  <a:cubicBezTo>
                    <a:pt x="-467" y="84640"/>
                    <a:pt x="1866" y="89305"/>
                    <a:pt x="6531" y="91171"/>
                  </a:cubicBezTo>
                  <a:cubicBezTo>
                    <a:pt x="11196" y="93037"/>
                    <a:pt x="16328" y="94903"/>
                    <a:pt x="20526" y="97236"/>
                  </a:cubicBezTo>
                  <a:cubicBezTo>
                    <a:pt x="21926" y="98169"/>
                    <a:pt x="23325" y="99568"/>
                    <a:pt x="24258" y="100968"/>
                  </a:cubicBezTo>
                  <a:cubicBezTo>
                    <a:pt x="24725" y="101901"/>
                    <a:pt x="24725" y="103767"/>
                    <a:pt x="24258" y="104234"/>
                  </a:cubicBezTo>
                  <a:cubicBezTo>
                    <a:pt x="23792" y="105167"/>
                    <a:pt x="21926" y="105633"/>
                    <a:pt x="20993" y="105167"/>
                  </a:cubicBezTo>
                  <a:cubicBezTo>
                    <a:pt x="17727" y="103301"/>
                    <a:pt x="14462" y="101435"/>
                    <a:pt x="11196" y="99568"/>
                  </a:cubicBezTo>
                  <a:cubicBezTo>
                    <a:pt x="6531" y="97236"/>
                    <a:pt x="467" y="100501"/>
                    <a:pt x="0" y="106100"/>
                  </a:cubicBezTo>
                  <a:cubicBezTo>
                    <a:pt x="0" y="109365"/>
                    <a:pt x="0" y="112631"/>
                    <a:pt x="467" y="115896"/>
                  </a:cubicBezTo>
                  <a:cubicBezTo>
                    <a:pt x="933" y="120561"/>
                    <a:pt x="4199" y="123827"/>
                    <a:pt x="6998" y="127559"/>
                  </a:cubicBezTo>
                  <a:cubicBezTo>
                    <a:pt x="9330" y="130358"/>
                    <a:pt x="12596" y="130358"/>
                    <a:pt x="15861" y="130824"/>
                  </a:cubicBezTo>
                  <a:cubicBezTo>
                    <a:pt x="17727" y="131291"/>
                    <a:pt x="19593" y="131291"/>
                    <a:pt x="21459" y="131757"/>
                  </a:cubicBezTo>
                  <a:cubicBezTo>
                    <a:pt x="25191" y="132690"/>
                    <a:pt x="26591" y="135023"/>
                    <a:pt x="27524" y="138289"/>
                  </a:cubicBezTo>
                  <a:cubicBezTo>
                    <a:pt x="30789" y="142021"/>
                    <a:pt x="34055" y="144820"/>
                    <a:pt x="39653" y="143887"/>
                  </a:cubicBezTo>
                  <a:cubicBezTo>
                    <a:pt x="43852" y="142954"/>
                    <a:pt x="46184" y="145753"/>
                    <a:pt x="46651" y="149485"/>
                  </a:cubicBezTo>
                  <a:cubicBezTo>
                    <a:pt x="50383" y="150418"/>
                    <a:pt x="55048" y="150418"/>
                    <a:pt x="58313" y="153217"/>
                  </a:cubicBezTo>
                  <a:cubicBezTo>
                    <a:pt x="59713" y="155083"/>
                    <a:pt x="61579" y="154616"/>
                    <a:pt x="63445" y="154616"/>
                  </a:cubicBezTo>
                  <a:close/>
                  <a:moveTo>
                    <a:pt x="161878" y="339819"/>
                  </a:moveTo>
                  <a:cubicBezTo>
                    <a:pt x="160945" y="339819"/>
                    <a:pt x="159545" y="339353"/>
                    <a:pt x="158612" y="338886"/>
                  </a:cubicBezTo>
                  <a:cubicBezTo>
                    <a:pt x="158146" y="338886"/>
                    <a:pt x="158146" y="337953"/>
                    <a:pt x="158612" y="337487"/>
                  </a:cubicBezTo>
                  <a:cubicBezTo>
                    <a:pt x="160478" y="334221"/>
                    <a:pt x="162344" y="330956"/>
                    <a:pt x="163744" y="327224"/>
                  </a:cubicBezTo>
                  <a:cubicBezTo>
                    <a:pt x="164677" y="325824"/>
                    <a:pt x="165143" y="325358"/>
                    <a:pt x="166543" y="325824"/>
                  </a:cubicBezTo>
                  <a:cubicBezTo>
                    <a:pt x="167009" y="326291"/>
                    <a:pt x="167476" y="326757"/>
                    <a:pt x="167942" y="327224"/>
                  </a:cubicBezTo>
                  <a:cubicBezTo>
                    <a:pt x="168875" y="329090"/>
                    <a:pt x="169342" y="330489"/>
                    <a:pt x="169808" y="331889"/>
                  </a:cubicBezTo>
                  <a:cubicBezTo>
                    <a:pt x="168875" y="336554"/>
                    <a:pt x="166543" y="339353"/>
                    <a:pt x="161878" y="339819"/>
                  </a:cubicBezTo>
                  <a:close/>
                  <a:moveTo>
                    <a:pt x="251447" y="172344"/>
                  </a:moveTo>
                  <a:cubicBezTo>
                    <a:pt x="252847" y="171877"/>
                    <a:pt x="253780" y="172810"/>
                    <a:pt x="253780" y="174210"/>
                  </a:cubicBezTo>
                  <a:cubicBezTo>
                    <a:pt x="253780" y="176076"/>
                    <a:pt x="252847" y="177475"/>
                    <a:pt x="250981" y="177942"/>
                  </a:cubicBezTo>
                  <a:cubicBezTo>
                    <a:pt x="250981" y="177942"/>
                    <a:pt x="250981" y="178408"/>
                    <a:pt x="250981" y="178408"/>
                  </a:cubicBezTo>
                  <a:lnTo>
                    <a:pt x="250048" y="179341"/>
                  </a:lnTo>
                  <a:lnTo>
                    <a:pt x="250514" y="177942"/>
                  </a:lnTo>
                  <a:cubicBezTo>
                    <a:pt x="250514" y="177942"/>
                    <a:pt x="250514" y="177942"/>
                    <a:pt x="250981" y="177942"/>
                  </a:cubicBezTo>
                  <a:cubicBezTo>
                    <a:pt x="250514" y="176542"/>
                    <a:pt x="250048" y="174676"/>
                    <a:pt x="250048" y="173277"/>
                  </a:cubicBezTo>
                  <a:cubicBezTo>
                    <a:pt x="250048" y="173277"/>
                    <a:pt x="250514" y="172810"/>
                    <a:pt x="251447" y="172344"/>
                  </a:cubicBezTo>
                  <a:close/>
                  <a:moveTo>
                    <a:pt x="131555" y="78109"/>
                  </a:moveTo>
                  <a:cubicBezTo>
                    <a:pt x="132021" y="77643"/>
                    <a:pt x="132488" y="76710"/>
                    <a:pt x="133421" y="76243"/>
                  </a:cubicBezTo>
                  <a:cubicBezTo>
                    <a:pt x="132954" y="76710"/>
                    <a:pt x="132488" y="77643"/>
                    <a:pt x="132488" y="78576"/>
                  </a:cubicBezTo>
                  <a:cubicBezTo>
                    <a:pt x="132021" y="78576"/>
                    <a:pt x="130155" y="79975"/>
                    <a:pt x="131555" y="78109"/>
                  </a:cubicBezTo>
                  <a:close/>
                  <a:moveTo>
                    <a:pt x="61112" y="103301"/>
                  </a:moveTo>
                  <a:lnTo>
                    <a:pt x="62512" y="103767"/>
                  </a:lnTo>
                  <a:lnTo>
                    <a:pt x="61112" y="104234"/>
                  </a:lnTo>
                  <a:lnTo>
                    <a:pt x="61112" y="1033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64FF517E-074F-4817-A43E-5E939D722259}"/>
                </a:ext>
              </a:extLst>
            </p:cNvPr>
            <p:cNvSpPr/>
            <p:nvPr/>
          </p:nvSpPr>
          <p:spPr>
            <a:xfrm>
              <a:off x="1612782" y="15773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0"/>
                  </a:cubicBezTo>
                  <a:cubicBezTo>
                    <a:pt x="467" y="466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933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C85B704E-1EB0-45DC-9C81-628871FD4650}"/>
                </a:ext>
              </a:extLst>
            </p:cNvPr>
            <p:cNvSpPr/>
            <p:nvPr/>
          </p:nvSpPr>
          <p:spPr>
            <a:xfrm>
              <a:off x="1518771" y="1575457"/>
              <a:ext cx="233253" cy="205263"/>
            </a:xfrm>
            <a:custGeom>
              <a:avLst/>
              <a:gdLst/>
              <a:ahLst/>
              <a:cxnLst/>
              <a:rect l="0" t="0" r="0" b="0"/>
              <a:pathLst>
                <a:path w="233253" h="205263">
                  <a:moveTo>
                    <a:pt x="94012" y="2333"/>
                  </a:moveTo>
                  <a:cubicBezTo>
                    <a:pt x="91679" y="4199"/>
                    <a:pt x="88880" y="5132"/>
                    <a:pt x="85615" y="5132"/>
                  </a:cubicBezTo>
                  <a:cubicBezTo>
                    <a:pt x="81883" y="5598"/>
                    <a:pt x="78150" y="5598"/>
                    <a:pt x="74418" y="6065"/>
                  </a:cubicBezTo>
                  <a:cubicBezTo>
                    <a:pt x="73952" y="6998"/>
                    <a:pt x="73485" y="7931"/>
                    <a:pt x="72552" y="8397"/>
                  </a:cubicBezTo>
                  <a:cubicBezTo>
                    <a:pt x="64155" y="13529"/>
                    <a:pt x="55292" y="16328"/>
                    <a:pt x="46428" y="20060"/>
                  </a:cubicBezTo>
                  <a:cubicBezTo>
                    <a:pt x="42229" y="21926"/>
                    <a:pt x="38497" y="23792"/>
                    <a:pt x="37564" y="29390"/>
                  </a:cubicBezTo>
                  <a:cubicBezTo>
                    <a:pt x="37564" y="31722"/>
                    <a:pt x="35232" y="32189"/>
                    <a:pt x="33832" y="33589"/>
                  </a:cubicBezTo>
                  <a:cubicBezTo>
                    <a:pt x="31033" y="35455"/>
                    <a:pt x="28234" y="36388"/>
                    <a:pt x="25435" y="38254"/>
                  </a:cubicBezTo>
                  <a:cubicBezTo>
                    <a:pt x="22170" y="41053"/>
                    <a:pt x="17971" y="43852"/>
                    <a:pt x="17505" y="48517"/>
                  </a:cubicBezTo>
                  <a:cubicBezTo>
                    <a:pt x="17505" y="51316"/>
                    <a:pt x="19371" y="54581"/>
                    <a:pt x="20304" y="57380"/>
                  </a:cubicBezTo>
                  <a:cubicBezTo>
                    <a:pt x="20304" y="57847"/>
                    <a:pt x="20770" y="58780"/>
                    <a:pt x="20770" y="59246"/>
                  </a:cubicBezTo>
                  <a:cubicBezTo>
                    <a:pt x="21703" y="62045"/>
                    <a:pt x="23569" y="63445"/>
                    <a:pt x="26368" y="63911"/>
                  </a:cubicBezTo>
                  <a:cubicBezTo>
                    <a:pt x="31966" y="64844"/>
                    <a:pt x="37564" y="64844"/>
                    <a:pt x="43629" y="65777"/>
                  </a:cubicBezTo>
                  <a:cubicBezTo>
                    <a:pt x="44095" y="65777"/>
                    <a:pt x="44562" y="66711"/>
                    <a:pt x="44562" y="67177"/>
                  </a:cubicBezTo>
                  <a:cubicBezTo>
                    <a:pt x="44562" y="68577"/>
                    <a:pt x="44095" y="69510"/>
                    <a:pt x="42696" y="69510"/>
                  </a:cubicBezTo>
                  <a:cubicBezTo>
                    <a:pt x="36165" y="69976"/>
                    <a:pt x="30100" y="70443"/>
                    <a:pt x="23569" y="70909"/>
                  </a:cubicBezTo>
                  <a:cubicBezTo>
                    <a:pt x="19837" y="71376"/>
                    <a:pt x="15638" y="72309"/>
                    <a:pt x="12839" y="74641"/>
                  </a:cubicBezTo>
                  <a:cubicBezTo>
                    <a:pt x="11440" y="76041"/>
                    <a:pt x="10040" y="77907"/>
                    <a:pt x="10040" y="79306"/>
                  </a:cubicBezTo>
                  <a:cubicBezTo>
                    <a:pt x="9574" y="81639"/>
                    <a:pt x="10507" y="84438"/>
                    <a:pt x="10507" y="86770"/>
                  </a:cubicBezTo>
                  <a:cubicBezTo>
                    <a:pt x="10973" y="93768"/>
                    <a:pt x="11906" y="95634"/>
                    <a:pt x="20770" y="97966"/>
                  </a:cubicBezTo>
                  <a:cubicBezTo>
                    <a:pt x="31500" y="100299"/>
                    <a:pt x="41763" y="103565"/>
                    <a:pt x="52959" y="103098"/>
                  </a:cubicBezTo>
                  <a:cubicBezTo>
                    <a:pt x="54825" y="103098"/>
                    <a:pt x="57158" y="103565"/>
                    <a:pt x="58557" y="104498"/>
                  </a:cubicBezTo>
                  <a:cubicBezTo>
                    <a:pt x="66021" y="109629"/>
                    <a:pt x="73019" y="114761"/>
                    <a:pt x="77217" y="123158"/>
                  </a:cubicBezTo>
                  <a:cubicBezTo>
                    <a:pt x="78150" y="124557"/>
                    <a:pt x="78150" y="125490"/>
                    <a:pt x="77217" y="126423"/>
                  </a:cubicBezTo>
                  <a:cubicBezTo>
                    <a:pt x="76751" y="126890"/>
                    <a:pt x="76284" y="126890"/>
                    <a:pt x="75351" y="126890"/>
                  </a:cubicBezTo>
                  <a:cubicBezTo>
                    <a:pt x="65555" y="125957"/>
                    <a:pt x="56691" y="122225"/>
                    <a:pt x="48294" y="118493"/>
                  </a:cubicBezTo>
                  <a:cubicBezTo>
                    <a:pt x="45028" y="117093"/>
                    <a:pt x="41296" y="114761"/>
                    <a:pt x="37564" y="114294"/>
                  </a:cubicBezTo>
                  <a:cubicBezTo>
                    <a:pt x="28701" y="113361"/>
                    <a:pt x="19837" y="113361"/>
                    <a:pt x="10507" y="113828"/>
                  </a:cubicBezTo>
                  <a:cubicBezTo>
                    <a:pt x="6308" y="113828"/>
                    <a:pt x="3509" y="117093"/>
                    <a:pt x="2110" y="120825"/>
                  </a:cubicBezTo>
                  <a:cubicBezTo>
                    <a:pt x="-223" y="125490"/>
                    <a:pt x="-223" y="130622"/>
                    <a:pt x="244" y="135753"/>
                  </a:cubicBezTo>
                  <a:cubicBezTo>
                    <a:pt x="710" y="145084"/>
                    <a:pt x="5375" y="151148"/>
                    <a:pt x="14705" y="154414"/>
                  </a:cubicBezTo>
                  <a:cubicBezTo>
                    <a:pt x="18904" y="155813"/>
                    <a:pt x="23569" y="156746"/>
                    <a:pt x="27301" y="158612"/>
                  </a:cubicBezTo>
                  <a:cubicBezTo>
                    <a:pt x="28701" y="159079"/>
                    <a:pt x="30100" y="161878"/>
                    <a:pt x="29634" y="163277"/>
                  </a:cubicBezTo>
                  <a:cubicBezTo>
                    <a:pt x="28701" y="166076"/>
                    <a:pt x="26835" y="168876"/>
                    <a:pt x="25435" y="172141"/>
                  </a:cubicBezTo>
                  <a:cubicBezTo>
                    <a:pt x="24502" y="174007"/>
                    <a:pt x="24036" y="175873"/>
                    <a:pt x="24036" y="177739"/>
                  </a:cubicBezTo>
                  <a:cubicBezTo>
                    <a:pt x="24502" y="181471"/>
                    <a:pt x="25435" y="185203"/>
                    <a:pt x="26835" y="188935"/>
                  </a:cubicBezTo>
                  <a:cubicBezTo>
                    <a:pt x="27301" y="189868"/>
                    <a:pt x="28701" y="190801"/>
                    <a:pt x="29634" y="191268"/>
                  </a:cubicBezTo>
                  <a:cubicBezTo>
                    <a:pt x="31500" y="191734"/>
                    <a:pt x="33366" y="191734"/>
                    <a:pt x="35232" y="191734"/>
                  </a:cubicBezTo>
                  <a:cubicBezTo>
                    <a:pt x="44095" y="192667"/>
                    <a:pt x="53426" y="191268"/>
                    <a:pt x="61823" y="194067"/>
                  </a:cubicBezTo>
                  <a:cubicBezTo>
                    <a:pt x="67421" y="195933"/>
                    <a:pt x="72086" y="195000"/>
                    <a:pt x="76751" y="192667"/>
                  </a:cubicBezTo>
                  <a:cubicBezTo>
                    <a:pt x="79550" y="191268"/>
                    <a:pt x="82349" y="189868"/>
                    <a:pt x="85148" y="188469"/>
                  </a:cubicBezTo>
                  <a:cubicBezTo>
                    <a:pt x="89347" y="186136"/>
                    <a:pt x="93545" y="185203"/>
                    <a:pt x="98210" y="186136"/>
                  </a:cubicBezTo>
                  <a:cubicBezTo>
                    <a:pt x="103808" y="187069"/>
                    <a:pt x="108473" y="185670"/>
                    <a:pt x="112672" y="182404"/>
                  </a:cubicBezTo>
                  <a:cubicBezTo>
                    <a:pt x="114538" y="181005"/>
                    <a:pt x="116871" y="179605"/>
                    <a:pt x="119203" y="178672"/>
                  </a:cubicBezTo>
                  <a:cubicBezTo>
                    <a:pt x="120603" y="177739"/>
                    <a:pt x="121536" y="178672"/>
                    <a:pt x="122469" y="179605"/>
                  </a:cubicBezTo>
                  <a:cubicBezTo>
                    <a:pt x="122935" y="180072"/>
                    <a:pt x="123402" y="180538"/>
                    <a:pt x="123402" y="181471"/>
                  </a:cubicBezTo>
                  <a:cubicBezTo>
                    <a:pt x="124335" y="185203"/>
                    <a:pt x="127134" y="186603"/>
                    <a:pt x="129933" y="188002"/>
                  </a:cubicBezTo>
                  <a:cubicBezTo>
                    <a:pt x="134131" y="190335"/>
                    <a:pt x="132265" y="195000"/>
                    <a:pt x="135064" y="197799"/>
                  </a:cubicBezTo>
                  <a:cubicBezTo>
                    <a:pt x="135531" y="198265"/>
                    <a:pt x="135997" y="198732"/>
                    <a:pt x="136464" y="199198"/>
                  </a:cubicBezTo>
                  <a:cubicBezTo>
                    <a:pt x="142528" y="201064"/>
                    <a:pt x="148593" y="203397"/>
                    <a:pt x="154658" y="204797"/>
                  </a:cubicBezTo>
                  <a:cubicBezTo>
                    <a:pt x="160722" y="206196"/>
                    <a:pt x="167253" y="206663"/>
                    <a:pt x="173784" y="204330"/>
                  </a:cubicBezTo>
                  <a:cubicBezTo>
                    <a:pt x="177050" y="203397"/>
                    <a:pt x="179849" y="201531"/>
                    <a:pt x="180782" y="198265"/>
                  </a:cubicBezTo>
                  <a:cubicBezTo>
                    <a:pt x="182648" y="192201"/>
                    <a:pt x="183114" y="186136"/>
                    <a:pt x="178449" y="181005"/>
                  </a:cubicBezTo>
                  <a:cubicBezTo>
                    <a:pt x="177983" y="181005"/>
                    <a:pt x="177983" y="181005"/>
                    <a:pt x="177516" y="181005"/>
                  </a:cubicBezTo>
                  <a:cubicBezTo>
                    <a:pt x="176583" y="182404"/>
                    <a:pt x="175650" y="183337"/>
                    <a:pt x="173784" y="183804"/>
                  </a:cubicBezTo>
                  <a:cubicBezTo>
                    <a:pt x="173318" y="183804"/>
                    <a:pt x="172385" y="183804"/>
                    <a:pt x="171918" y="183804"/>
                  </a:cubicBezTo>
                  <a:cubicBezTo>
                    <a:pt x="170519" y="182871"/>
                    <a:pt x="170985" y="181938"/>
                    <a:pt x="172851" y="181471"/>
                  </a:cubicBezTo>
                  <a:cubicBezTo>
                    <a:pt x="174251" y="181471"/>
                    <a:pt x="176117" y="181471"/>
                    <a:pt x="177516" y="181005"/>
                  </a:cubicBezTo>
                  <a:cubicBezTo>
                    <a:pt x="177516" y="181005"/>
                    <a:pt x="177983" y="180538"/>
                    <a:pt x="177983" y="180538"/>
                  </a:cubicBezTo>
                  <a:cubicBezTo>
                    <a:pt x="177983" y="180538"/>
                    <a:pt x="177983" y="181005"/>
                    <a:pt x="178449" y="181005"/>
                  </a:cubicBezTo>
                  <a:cubicBezTo>
                    <a:pt x="178449" y="181005"/>
                    <a:pt x="178449" y="181005"/>
                    <a:pt x="178449" y="181005"/>
                  </a:cubicBezTo>
                  <a:cubicBezTo>
                    <a:pt x="179382" y="179605"/>
                    <a:pt x="180315" y="177739"/>
                    <a:pt x="181715" y="176340"/>
                  </a:cubicBezTo>
                  <a:cubicBezTo>
                    <a:pt x="183114" y="174940"/>
                    <a:pt x="185447" y="174474"/>
                    <a:pt x="186847" y="175873"/>
                  </a:cubicBezTo>
                  <a:cubicBezTo>
                    <a:pt x="189646" y="179139"/>
                    <a:pt x="194311" y="179605"/>
                    <a:pt x="196643" y="183804"/>
                  </a:cubicBezTo>
                  <a:cubicBezTo>
                    <a:pt x="202241" y="182871"/>
                    <a:pt x="205973" y="180072"/>
                    <a:pt x="207839" y="174474"/>
                  </a:cubicBezTo>
                  <a:cubicBezTo>
                    <a:pt x="209239" y="170742"/>
                    <a:pt x="209239" y="167009"/>
                    <a:pt x="206906" y="163277"/>
                  </a:cubicBezTo>
                  <a:cubicBezTo>
                    <a:pt x="205507" y="160945"/>
                    <a:pt x="204107" y="159079"/>
                    <a:pt x="202241" y="157213"/>
                  </a:cubicBezTo>
                  <a:cubicBezTo>
                    <a:pt x="199442" y="154414"/>
                    <a:pt x="197576" y="151148"/>
                    <a:pt x="197110" y="146950"/>
                  </a:cubicBezTo>
                  <a:cubicBezTo>
                    <a:pt x="196643" y="142285"/>
                    <a:pt x="194311" y="139019"/>
                    <a:pt x="190579" y="136220"/>
                  </a:cubicBezTo>
                  <a:cubicBezTo>
                    <a:pt x="186380" y="132954"/>
                    <a:pt x="185913" y="127356"/>
                    <a:pt x="184047" y="122691"/>
                  </a:cubicBezTo>
                  <a:cubicBezTo>
                    <a:pt x="182648" y="119426"/>
                    <a:pt x="183114" y="116160"/>
                    <a:pt x="185447" y="113828"/>
                  </a:cubicBezTo>
                  <a:cubicBezTo>
                    <a:pt x="191512" y="108230"/>
                    <a:pt x="193844" y="101232"/>
                    <a:pt x="193378" y="92835"/>
                  </a:cubicBezTo>
                  <a:cubicBezTo>
                    <a:pt x="193378" y="89569"/>
                    <a:pt x="193844" y="86304"/>
                    <a:pt x="195244" y="83505"/>
                  </a:cubicBezTo>
                  <a:cubicBezTo>
                    <a:pt x="198509" y="74641"/>
                    <a:pt x="202241" y="65777"/>
                    <a:pt x="205507" y="56447"/>
                  </a:cubicBezTo>
                  <a:cubicBezTo>
                    <a:pt x="206906" y="53182"/>
                    <a:pt x="208772" y="50849"/>
                    <a:pt x="211571" y="49450"/>
                  </a:cubicBezTo>
                  <a:cubicBezTo>
                    <a:pt x="219502" y="44785"/>
                    <a:pt x="226500" y="39187"/>
                    <a:pt x="233031" y="33122"/>
                  </a:cubicBezTo>
                  <a:cubicBezTo>
                    <a:pt x="234897" y="31256"/>
                    <a:pt x="235830" y="28923"/>
                    <a:pt x="235830" y="26124"/>
                  </a:cubicBezTo>
                  <a:cubicBezTo>
                    <a:pt x="236296" y="19127"/>
                    <a:pt x="233964" y="15395"/>
                    <a:pt x="226966" y="13529"/>
                  </a:cubicBezTo>
                  <a:cubicBezTo>
                    <a:pt x="223234" y="12596"/>
                    <a:pt x="219502" y="11196"/>
                    <a:pt x="215770" y="10730"/>
                  </a:cubicBezTo>
                  <a:cubicBezTo>
                    <a:pt x="210638" y="9797"/>
                    <a:pt x="207373" y="12596"/>
                    <a:pt x="203641" y="15861"/>
                  </a:cubicBezTo>
                  <a:cubicBezTo>
                    <a:pt x="200842" y="18194"/>
                    <a:pt x="201775" y="21459"/>
                    <a:pt x="202708" y="24725"/>
                  </a:cubicBezTo>
                  <a:cubicBezTo>
                    <a:pt x="203641" y="28457"/>
                    <a:pt x="203641" y="32655"/>
                    <a:pt x="204107" y="36854"/>
                  </a:cubicBezTo>
                  <a:cubicBezTo>
                    <a:pt x="204107" y="37321"/>
                    <a:pt x="204574" y="37321"/>
                    <a:pt x="204574" y="37787"/>
                  </a:cubicBezTo>
                  <a:lnTo>
                    <a:pt x="205040" y="38720"/>
                  </a:lnTo>
                  <a:lnTo>
                    <a:pt x="204107" y="38254"/>
                  </a:lnTo>
                  <a:cubicBezTo>
                    <a:pt x="204107" y="37787"/>
                    <a:pt x="204107" y="37787"/>
                    <a:pt x="204107" y="37321"/>
                  </a:cubicBezTo>
                  <a:cubicBezTo>
                    <a:pt x="203641" y="36388"/>
                    <a:pt x="203174" y="35455"/>
                    <a:pt x="202708" y="34522"/>
                  </a:cubicBezTo>
                  <a:cubicBezTo>
                    <a:pt x="201308" y="31256"/>
                    <a:pt x="199442" y="28923"/>
                    <a:pt x="196177" y="27990"/>
                  </a:cubicBezTo>
                  <a:cubicBezTo>
                    <a:pt x="194311" y="27524"/>
                    <a:pt x="192445" y="27057"/>
                    <a:pt x="190579" y="26124"/>
                  </a:cubicBezTo>
                  <a:cubicBezTo>
                    <a:pt x="184980" y="22859"/>
                    <a:pt x="181715" y="25658"/>
                    <a:pt x="179382" y="29390"/>
                  </a:cubicBezTo>
                  <a:cubicBezTo>
                    <a:pt x="177516" y="32189"/>
                    <a:pt x="176117" y="34988"/>
                    <a:pt x="174717" y="37787"/>
                  </a:cubicBezTo>
                  <a:cubicBezTo>
                    <a:pt x="171918" y="45718"/>
                    <a:pt x="170052" y="54115"/>
                    <a:pt x="165854" y="61112"/>
                  </a:cubicBezTo>
                  <a:cubicBezTo>
                    <a:pt x="161655" y="68577"/>
                    <a:pt x="161189" y="76974"/>
                    <a:pt x="158390" y="84904"/>
                  </a:cubicBezTo>
                  <a:cubicBezTo>
                    <a:pt x="157923" y="85371"/>
                    <a:pt x="157923" y="86304"/>
                    <a:pt x="157457" y="86770"/>
                  </a:cubicBezTo>
                  <a:cubicBezTo>
                    <a:pt x="156990" y="87237"/>
                    <a:pt x="156990" y="87703"/>
                    <a:pt x="156524" y="88636"/>
                  </a:cubicBezTo>
                  <a:cubicBezTo>
                    <a:pt x="155591" y="90502"/>
                    <a:pt x="153258" y="91435"/>
                    <a:pt x="151859" y="90969"/>
                  </a:cubicBezTo>
                  <a:cubicBezTo>
                    <a:pt x="150459" y="90502"/>
                    <a:pt x="148593" y="87703"/>
                    <a:pt x="148593" y="86770"/>
                  </a:cubicBezTo>
                  <a:cubicBezTo>
                    <a:pt x="150459" y="80239"/>
                    <a:pt x="152325" y="73242"/>
                    <a:pt x="154658" y="66711"/>
                  </a:cubicBezTo>
                  <a:cubicBezTo>
                    <a:pt x="158390" y="57380"/>
                    <a:pt x="158856" y="48050"/>
                    <a:pt x="156057" y="38720"/>
                  </a:cubicBezTo>
                  <a:cubicBezTo>
                    <a:pt x="155591" y="36854"/>
                    <a:pt x="154191" y="35455"/>
                    <a:pt x="152792" y="34055"/>
                  </a:cubicBezTo>
                  <a:cubicBezTo>
                    <a:pt x="151392" y="32189"/>
                    <a:pt x="146727" y="33122"/>
                    <a:pt x="146260" y="35455"/>
                  </a:cubicBezTo>
                  <a:cubicBezTo>
                    <a:pt x="145327" y="39653"/>
                    <a:pt x="144394" y="44318"/>
                    <a:pt x="143928" y="48517"/>
                  </a:cubicBezTo>
                  <a:cubicBezTo>
                    <a:pt x="143461" y="50849"/>
                    <a:pt x="142062" y="52249"/>
                    <a:pt x="140196" y="51782"/>
                  </a:cubicBezTo>
                  <a:cubicBezTo>
                    <a:pt x="134598" y="49916"/>
                    <a:pt x="129000" y="50383"/>
                    <a:pt x="122935" y="49916"/>
                  </a:cubicBezTo>
                  <a:cubicBezTo>
                    <a:pt x="121069" y="49916"/>
                    <a:pt x="120136" y="49450"/>
                    <a:pt x="121069" y="48517"/>
                  </a:cubicBezTo>
                  <a:cubicBezTo>
                    <a:pt x="121536" y="48050"/>
                    <a:pt x="122002" y="48050"/>
                    <a:pt x="122935" y="47584"/>
                  </a:cubicBezTo>
                  <a:cubicBezTo>
                    <a:pt x="125734" y="46184"/>
                    <a:pt x="128533" y="44785"/>
                    <a:pt x="131332" y="42919"/>
                  </a:cubicBezTo>
                  <a:cubicBezTo>
                    <a:pt x="133198" y="41519"/>
                    <a:pt x="133665" y="38254"/>
                    <a:pt x="132732" y="35921"/>
                  </a:cubicBezTo>
                  <a:cubicBezTo>
                    <a:pt x="130866" y="30789"/>
                    <a:pt x="126667" y="27524"/>
                    <a:pt x="122935" y="24258"/>
                  </a:cubicBezTo>
                  <a:cubicBezTo>
                    <a:pt x="118737" y="20526"/>
                    <a:pt x="115471" y="20060"/>
                    <a:pt x="110806" y="23325"/>
                  </a:cubicBezTo>
                  <a:cubicBezTo>
                    <a:pt x="108940" y="24725"/>
                    <a:pt x="107074" y="26591"/>
                    <a:pt x="105208" y="28457"/>
                  </a:cubicBezTo>
                  <a:cubicBezTo>
                    <a:pt x="103808" y="29856"/>
                    <a:pt x="101942" y="30323"/>
                    <a:pt x="100076" y="29856"/>
                  </a:cubicBezTo>
                  <a:cubicBezTo>
                    <a:pt x="98210" y="29390"/>
                    <a:pt x="98210" y="28923"/>
                    <a:pt x="100543" y="25191"/>
                  </a:cubicBezTo>
                  <a:cubicBezTo>
                    <a:pt x="103342" y="20993"/>
                    <a:pt x="106607" y="16794"/>
                    <a:pt x="108940" y="12596"/>
                  </a:cubicBezTo>
                  <a:cubicBezTo>
                    <a:pt x="110806" y="9797"/>
                    <a:pt x="109406" y="5132"/>
                    <a:pt x="106141" y="2333"/>
                  </a:cubicBezTo>
                  <a:cubicBezTo>
                    <a:pt x="105208" y="1400"/>
                    <a:pt x="103808" y="933"/>
                    <a:pt x="102875" y="466"/>
                  </a:cubicBezTo>
                  <a:lnTo>
                    <a:pt x="103342" y="0"/>
                  </a:lnTo>
                  <a:cubicBezTo>
                    <a:pt x="103342" y="0"/>
                    <a:pt x="102875" y="0"/>
                    <a:pt x="102875" y="0"/>
                  </a:cubicBezTo>
                  <a:cubicBezTo>
                    <a:pt x="102875" y="0"/>
                    <a:pt x="102875" y="466"/>
                    <a:pt x="102875" y="466"/>
                  </a:cubicBezTo>
                  <a:cubicBezTo>
                    <a:pt x="102409" y="1866"/>
                    <a:pt x="98210" y="1400"/>
                    <a:pt x="94012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556BFE86-1AF4-486A-80F1-603BA5C913A3}"/>
                </a:ext>
              </a:extLst>
            </p:cNvPr>
            <p:cNvSpPr/>
            <p:nvPr/>
          </p:nvSpPr>
          <p:spPr>
            <a:xfrm>
              <a:off x="5073331" y="3266479"/>
              <a:ext cx="307895" cy="167942"/>
            </a:xfrm>
            <a:custGeom>
              <a:avLst/>
              <a:gdLst/>
              <a:ahLst/>
              <a:cxnLst/>
              <a:rect l="0" t="0" r="0" b="0"/>
              <a:pathLst>
                <a:path w="307894" h="167942">
                  <a:moveTo>
                    <a:pt x="292500" y="146548"/>
                  </a:moveTo>
                  <a:cubicBezTo>
                    <a:pt x="292033" y="146081"/>
                    <a:pt x="292033" y="145148"/>
                    <a:pt x="291567" y="145148"/>
                  </a:cubicBezTo>
                  <a:cubicBezTo>
                    <a:pt x="288768" y="142816"/>
                    <a:pt x="285036" y="140950"/>
                    <a:pt x="282703" y="138151"/>
                  </a:cubicBezTo>
                  <a:cubicBezTo>
                    <a:pt x="279904" y="135352"/>
                    <a:pt x="278504" y="131619"/>
                    <a:pt x="276172" y="128821"/>
                  </a:cubicBezTo>
                  <a:cubicBezTo>
                    <a:pt x="274306" y="126488"/>
                    <a:pt x="271507" y="124622"/>
                    <a:pt x="269174" y="122289"/>
                  </a:cubicBezTo>
                  <a:cubicBezTo>
                    <a:pt x="266842" y="119490"/>
                    <a:pt x="264509" y="116225"/>
                    <a:pt x="262177" y="113426"/>
                  </a:cubicBezTo>
                  <a:cubicBezTo>
                    <a:pt x="260311" y="111093"/>
                    <a:pt x="261244" y="108294"/>
                    <a:pt x="263576" y="106895"/>
                  </a:cubicBezTo>
                  <a:cubicBezTo>
                    <a:pt x="264976" y="105962"/>
                    <a:pt x="266842" y="105029"/>
                    <a:pt x="268241" y="104096"/>
                  </a:cubicBezTo>
                  <a:cubicBezTo>
                    <a:pt x="271040" y="101763"/>
                    <a:pt x="270574" y="96165"/>
                    <a:pt x="267309" y="93833"/>
                  </a:cubicBezTo>
                  <a:cubicBezTo>
                    <a:pt x="265443" y="92899"/>
                    <a:pt x="264043" y="91966"/>
                    <a:pt x="262177" y="91033"/>
                  </a:cubicBezTo>
                  <a:cubicBezTo>
                    <a:pt x="257979" y="89167"/>
                    <a:pt x="253780" y="87301"/>
                    <a:pt x="249581" y="86368"/>
                  </a:cubicBezTo>
                  <a:cubicBezTo>
                    <a:pt x="243516" y="84502"/>
                    <a:pt x="239785" y="81237"/>
                    <a:pt x="238852" y="74706"/>
                  </a:cubicBezTo>
                  <a:cubicBezTo>
                    <a:pt x="238852" y="72373"/>
                    <a:pt x="236519" y="70041"/>
                    <a:pt x="234653" y="68641"/>
                  </a:cubicBezTo>
                  <a:cubicBezTo>
                    <a:pt x="222990" y="59311"/>
                    <a:pt x="208529" y="51847"/>
                    <a:pt x="194067" y="47648"/>
                  </a:cubicBezTo>
                  <a:cubicBezTo>
                    <a:pt x="187069" y="45782"/>
                    <a:pt x="180538" y="43450"/>
                    <a:pt x="174007" y="40651"/>
                  </a:cubicBezTo>
                  <a:cubicBezTo>
                    <a:pt x="167009" y="37852"/>
                    <a:pt x="160012" y="34120"/>
                    <a:pt x="152548" y="32254"/>
                  </a:cubicBezTo>
                  <a:cubicBezTo>
                    <a:pt x="141818" y="29921"/>
                    <a:pt x="131555" y="26189"/>
                    <a:pt x="121758" y="21990"/>
                  </a:cubicBezTo>
                  <a:cubicBezTo>
                    <a:pt x="112428" y="17792"/>
                    <a:pt x="104964" y="15926"/>
                    <a:pt x="98900" y="26189"/>
                  </a:cubicBezTo>
                  <a:cubicBezTo>
                    <a:pt x="98433" y="26655"/>
                    <a:pt x="97966" y="27122"/>
                    <a:pt x="97500" y="27589"/>
                  </a:cubicBezTo>
                  <a:cubicBezTo>
                    <a:pt x="88636" y="31787"/>
                    <a:pt x="81639" y="38318"/>
                    <a:pt x="76041" y="45782"/>
                  </a:cubicBezTo>
                  <a:cubicBezTo>
                    <a:pt x="74641" y="47648"/>
                    <a:pt x="70442" y="47648"/>
                    <a:pt x="69043" y="46249"/>
                  </a:cubicBezTo>
                  <a:cubicBezTo>
                    <a:pt x="65311" y="42517"/>
                    <a:pt x="61579" y="39251"/>
                    <a:pt x="57847" y="35519"/>
                  </a:cubicBezTo>
                  <a:cubicBezTo>
                    <a:pt x="55981" y="33653"/>
                    <a:pt x="55048" y="31320"/>
                    <a:pt x="55048" y="28522"/>
                  </a:cubicBezTo>
                  <a:cubicBezTo>
                    <a:pt x="55048" y="26189"/>
                    <a:pt x="55514" y="23390"/>
                    <a:pt x="55981" y="21057"/>
                  </a:cubicBezTo>
                  <a:cubicBezTo>
                    <a:pt x="56914" y="16392"/>
                    <a:pt x="55048" y="12194"/>
                    <a:pt x="52715" y="8462"/>
                  </a:cubicBezTo>
                  <a:cubicBezTo>
                    <a:pt x="51316" y="5196"/>
                    <a:pt x="47117" y="5663"/>
                    <a:pt x="44318" y="4730"/>
                  </a:cubicBezTo>
                  <a:cubicBezTo>
                    <a:pt x="40586" y="3797"/>
                    <a:pt x="37321" y="1931"/>
                    <a:pt x="33589" y="998"/>
                  </a:cubicBezTo>
                  <a:cubicBezTo>
                    <a:pt x="29857" y="-402"/>
                    <a:pt x="26124" y="-402"/>
                    <a:pt x="22392" y="1464"/>
                  </a:cubicBezTo>
                  <a:cubicBezTo>
                    <a:pt x="15395" y="4730"/>
                    <a:pt x="9330" y="9395"/>
                    <a:pt x="1399" y="11261"/>
                  </a:cubicBezTo>
                  <a:cubicBezTo>
                    <a:pt x="466" y="11261"/>
                    <a:pt x="0" y="13127"/>
                    <a:pt x="0" y="14526"/>
                  </a:cubicBezTo>
                  <a:cubicBezTo>
                    <a:pt x="0" y="15459"/>
                    <a:pt x="933" y="17325"/>
                    <a:pt x="1866" y="17792"/>
                  </a:cubicBezTo>
                  <a:cubicBezTo>
                    <a:pt x="4199" y="19191"/>
                    <a:pt x="6531" y="20124"/>
                    <a:pt x="8864" y="20591"/>
                  </a:cubicBezTo>
                  <a:cubicBezTo>
                    <a:pt x="12129" y="21524"/>
                    <a:pt x="14928" y="22457"/>
                    <a:pt x="16794" y="25723"/>
                  </a:cubicBezTo>
                  <a:cubicBezTo>
                    <a:pt x="19593" y="31787"/>
                    <a:pt x="24725" y="33653"/>
                    <a:pt x="30789" y="33653"/>
                  </a:cubicBezTo>
                  <a:cubicBezTo>
                    <a:pt x="34522" y="33653"/>
                    <a:pt x="38254" y="33187"/>
                    <a:pt x="42452" y="33187"/>
                  </a:cubicBezTo>
                  <a:cubicBezTo>
                    <a:pt x="43385" y="33187"/>
                    <a:pt x="44318" y="34120"/>
                    <a:pt x="44785" y="35053"/>
                  </a:cubicBezTo>
                  <a:cubicBezTo>
                    <a:pt x="44318" y="35519"/>
                    <a:pt x="43852" y="36452"/>
                    <a:pt x="43385" y="36452"/>
                  </a:cubicBezTo>
                  <a:cubicBezTo>
                    <a:pt x="36387" y="35986"/>
                    <a:pt x="30323" y="41117"/>
                    <a:pt x="22859" y="41117"/>
                  </a:cubicBezTo>
                  <a:cubicBezTo>
                    <a:pt x="21459" y="41117"/>
                    <a:pt x="20526" y="42983"/>
                    <a:pt x="21459" y="43916"/>
                  </a:cubicBezTo>
                  <a:cubicBezTo>
                    <a:pt x="25658" y="48581"/>
                    <a:pt x="28923" y="54179"/>
                    <a:pt x="30323" y="60711"/>
                  </a:cubicBezTo>
                  <a:cubicBezTo>
                    <a:pt x="31256" y="63976"/>
                    <a:pt x="35921" y="64909"/>
                    <a:pt x="38254" y="62577"/>
                  </a:cubicBezTo>
                  <a:cubicBezTo>
                    <a:pt x="39653" y="61177"/>
                    <a:pt x="40586" y="59777"/>
                    <a:pt x="41986" y="58378"/>
                  </a:cubicBezTo>
                  <a:cubicBezTo>
                    <a:pt x="43385" y="56978"/>
                    <a:pt x="44785" y="55579"/>
                    <a:pt x="46651" y="56512"/>
                  </a:cubicBezTo>
                  <a:cubicBezTo>
                    <a:pt x="51782" y="59311"/>
                    <a:pt x="56914" y="61643"/>
                    <a:pt x="61579" y="64909"/>
                  </a:cubicBezTo>
                  <a:cubicBezTo>
                    <a:pt x="64845" y="67242"/>
                    <a:pt x="68110" y="69108"/>
                    <a:pt x="71842" y="70041"/>
                  </a:cubicBezTo>
                  <a:cubicBezTo>
                    <a:pt x="77907" y="71440"/>
                    <a:pt x="83971" y="73773"/>
                    <a:pt x="90036" y="75639"/>
                  </a:cubicBezTo>
                  <a:cubicBezTo>
                    <a:pt x="93768" y="76572"/>
                    <a:pt x="97500" y="77971"/>
                    <a:pt x="100765" y="79837"/>
                  </a:cubicBezTo>
                  <a:cubicBezTo>
                    <a:pt x="107763" y="83569"/>
                    <a:pt x="113828" y="87301"/>
                    <a:pt x="116160" y="95699"/>
                  </a:cubicBezTo>
                  <a:cubicBezTo>
                    <a:pt x="116627" y="98964"/>
                    <a:pt x="118959" y="101297"/>
                    <a:pt x="120359" y="104096"/>
                  </a:cubicBezTo>
                  <a:cubicBezTo>
                    <a:pt x="121292" y="106428"/>
                    <a:pt x="122691" y="108761"/>
                    <a:pt x="123624" y="111093"/>
                  </a:cubicBezTo>
                  <a:cubicBezTo>
                    <a:pt x="124557" y="113426"/>
                    <a:pt x="124091" y="115292"/>
                    <a:pt x="122225" y="115758"/>
                  </a:cubicBezTo>
                  <a:cubicBezTo>
                    <a:pt x="115694" y="116691"/>
                    <a:pt x="112428" y="121356"/>
                    <a:pt x="109629" y="126488"/>
                  </a:cubicBezTo>
                  <a:cubicBezTo>
                    <a:pt x="107763" y="130220"/>
                    <a:pt x="109163" y="133019"/>
                    <a:pt x="112895" y="133486"/>
                  </a:cubicBezTo>
                  <a:cubicBezTo>
                    <a:pt x="118959" y="133952"/>
                    <a:pt x="124091" y="132553"/>
                    <a:pt x="129689" y="131153"/>
                  </a:cubicBezTo>
                  <a:cubicBezTo>
                    <a:pt x="136220" y="129753"/>
                    <a:pt x="142285" y="130687"/>
                    <a:pt x="146483" y="136751"/>
                  </a:cubicBezTo>
                  <a:cubicBezTo>
                    <a:pt x="147416" y="138151"/>
                    <a:pt x="148816" y="140017"/>
                    <a:pt x="150215" y="141416"/>
                  </a:cubicBezTo>
                  <a:cubicBezTo>
                    <a:pt x="153014" y="144682"/>
                    <a:pt x="156280" y="146081"/>
                    <a:pt x="160478" y="146081"/>
                  </a:cubicBezTo>
                  <a:cubicBezTo>
                    <a:pt x="167942" y="146548"/>
                    <a:pt x="175873" y="146548"/>
                    <a:pt x="183337" y="149347"/>
                  </a:cubicBezTo>
                  <a:cubicBezTo>
                    <a:pt x="186136" y="150280"/>
                    <a:pt x="189402" y="148880"/>
                    <a:pt x="192667" y="147481"/>
                  </a:cubicBezTo>
                  <a:cubicBezTo>
                    <a:pt x="196866" y="145615"/>
                    <a:pt x="197332" y="143749"/>
                    <a:pt x="196399" y="138151"/>
                  </a:cubicBezTo>
                  <a:cubicBezTo>
                    <a:pt x="196399" y="137218"/>
                    <a:pt x="195467" y="135352"/>
                    <a:pt x="195933" y="134885"/>
                  </a:cubicBezTo>
                  <a:cubicBezTo>
                    <a:pt x="200132" y="131153"/>
                    <a:pt x="204797" y="127421"/>
                    <a:pt x="209462" y="124155"/>
                  </a:cubicBezTo>
                  <a:cubicBezTo>
                    <a:pt x="213194" y="121823"/>
                    <a:pt x="217859" y="121356"/>
                    <a:pt x="222524" y="122756"/>
                  </a:cubicBezTo>
                  <a:cubicBezTo>
                    <a:pt x="226722" y="124622"/>
                    <a:pt x="230455" y="126954"/>
                    <a:pt x="234653" y="128354"/>
                  </a:cubicBezTo>
                  <a:cubicBezTo>
                    <a:pt x="238385" y="129753"/>
                    <a:pt x="241184" y="132086"/>
                    <a:pt x="243516" y="135352"/>
                  </a:cubicBezTo>
                  <a:cubicBezTo>
                    <a:pt x="248648" y="142816"/>
                    <a:pt x="254713" y="149347"/>
                    <a:pt x="260311" y="156344"/>
                  </a:cubicBezTo>
                  <a:cubicBezTo>
                    <a:pt x="264043" y="161476"/>
                    <a:pt x="269174" y="163809"/>
                    <a:pt x="275239" y="163809"/>
                  </a:cubicBezTo>
                  <a:cubicBezTo>
                    <a:pt x="285502" y="163809"/>
                    <a:pt x="295766" y="165675"/>
                    <a:pt x="304629" y="170806"/>
                  </a:cubicBezTo>
                  <a:cubicBezTo>
                    <a:pt x="305096" y="171273"/>
                    <a:pt x="306028" y="171273"/>
                    <a:pt x="306495" y="171273"/>
                  </a:cubicBezTo>
                  <a:cubicBezTo>
                    <a:pt x="307895" y="170806"/>
                    <a:pt x="309294" y="170806"/>
                    <a:pt x="309761" y="169873"/>
                  </a:cubicBezTo>
                  <a:cubicBezTo>
                    <a:pt x="310694" y="168940"/>
                    <a:pt x="311160" y="167541"/>
                    <a:pt x="310694" y="166607"/>
                  </a:cubicBezTo>
                  <a:cubicBezTo>
                    <a:pt x="310694" y="163809"/>
                    <a:pt x="309294" y="161476"/>
                    <a:pt x="306495" y="160543"/>
                  </a:cubicBezTo>
                  <a:cubicBezTo>
                    <a:pt x="301363" y="159144"/>
                    <a:pt x="302297" y="155411"/>
                    <a:pt x="302763" y="151679"/>
                  </a:cubicBezTo>
                  <a:cubicBezTo>
                    <a:pt x="299497" y="151213"/>
                    <a:pt x="294832" y="151679"/>
                    <a:pt x="292500" y="1465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EAF80909-E687-4274-AEB6-28F7D654DECA}"/>
                </a:ext>
              </a:extLst>
            </p:cNvPr>
            <p:cNvSpPr/>
            <p:nvPr/>
          </p:nvSpPr>
          <p:spPr>
            <a:xfrm>
              <a:off x="4723964" y="3146069"/>
              <a:ext cx="158612" cy="181938"/>
            </a:xfrm>
            <a:custGeom>
              <a:avLst/>
              <a:gdLst/>
              <a:ahLst/>
              <a:cxnLst/>
              <a:rect l="0" t="0" r="0" b="0"/>
              <a:pathLst>
                <a:path w="158612" h="181937">
                  <a:moveTo>
                    <a:pt x="886" y="108813"/>
                  </a:moveTo>
                  <a:cubicBezTo>
                    <a:pt x="3686" y="115344"/>
                    <a:pt x="5085" y="122341"/>
                    <a:pt x="6485" y="128873"/>
                  </a:cubicBezTo>
                  <a:cubicBezTo>
                    <a:pt x="7418" y="133071"/>
                    <a:pt x="9283" y="137736"/>
                    <a:pt x="14415" y="138669"/>
                  </a:cubicBezTo>
                  <a:cubicBezTo>
                    <a:pt x="15348" y="138669"/>
                    <a:pt x="16281" y="140535"/>
                    <a:pt x="16281" y="141468"/>
                  </a:cubicBezTo>
                  <a:cubicBezTo>
                    <a:pt x="15815" y="146600"/>
                    <a:pt x="18614" y="151265"/>
                    <a:pt x="19547" y="156396"/>
                  </a:cubicBezTo>
                  <a:cubicBezTo>
                    <a:pt x="20480" y="161528"/>
                    <a:pt x="23279" y="164327"/>
                    <a:pt x="28410" y="164794"/>
                  </a:cubicBezTo>
                  <a:cubicBezTo>
                    <a:pt x="31676" y="165260"/>
                    <a:pt x="34941" y="165260"/>
                    <a:pt x="37741" y="165260"/>
                  </a:cubicBezTo>
                  <a:cubicBezTo>
                    <a:pt x="41473" y="164794"/>
                    <a:pt x="43805" y="166660"/>
                    <a:pt x="45205" y="169925"/>
                  </a:cubicBezTo>
                  <a:cubicBezTo>
                    <a:pt x="47071" y="173191"/>
                    <a:pt x="49403" y="174124"/>
                    <a:pt x="53135" y="172724"/>
                  </a:cubicBezTo>
                  <a:cubicBezTo>
                    <a:pt x="56867" y="171325"/>
                    <a:pt x="60599" y="170392"/>
                    <a:pt x="64332" y="169459"/>
                  </a:cubicBezTo>
                  <a:cubicBezTo>
                    <a:pt x="65731" y="168992"/>
                    <a:pt x="67130" y="168526"/>
                    <a:pt x="68064" y="168992"/>
                  </a:cubicBezTo>
                  <a:cubicBezTo>
                    <a:pt x="73662" y="170858"/>
                    <a:pt x="78793" y="172724"/>
                    <a:pt x="83925" y="175057"/>
                  </a:cubicBezTo>
                  <a:cubicBezTo>
                    <a:pt x="85324" y="175523"/>
                    <a:pt x="85791" y="178322"/>
                    <a:pt x="87190" y="179722"/>
                  </a:cubicBezTo>
                  <a:cubicBezTo>
                    <a:pt x="89056" y="181588"/>
                    <a:pt x="90922" y="183454"/>
                    <a:pt x="93721" y="182521"/>
                  </a:cubicBezTo>
                  <a:cubicBezTo>
                    <a:pt x="97453" y="181121"/>
                    <a:pt x="101185" y="179722"/>
                    <a:pt x="104917" y="179255"/>
                  </a:cubicBezTo>
                  <a:cubicBezTo>
                    <a:pt x="106317" y="178789"/>
                    <a:pt x="108650" y="179722"/>
                    <a:pt x="110049" y="180188"/>
                  </a:cubicBezTo>
                  <a:cubicBezTo>
                    <a:pt x="112848" y="180655"/>
                    <a:pt x="115181" y="178789"/>
                    <a:pt x="115647" y="176456"/>
                  </a:cubicBezTo>
                  <a:cubicBezTo>
                    <a:pt x="115647" y="175990"/>
                    <a:pt x="116114" y="175057"/>
                    <a:pt x="115647" y="174590"/>
                  </a:cubicBezTo>
                  <a:cubicBezTo>
                    <a:pt x="113781" y="170392"/>
                    <a:pt x="113781" y="166193"/>
                    <a:pt x="116580" y="161995"/>
                  </a:cubicBezTo>
                  <a:cubicBezTo>
                    <a:pt x="117980" y="159662"/>
                    <a:pt x="118913" y="155930"/>
                    <a:pt x="118446" y="152664"/>
                  </a:cubicBezTo>
                  <a:cubicBezTo>
                    <a:pt x="117513" y="147066"/>
                    <a:pt x="119379" y="142401"/>
                    <a:pt x="123111" y="138669"/>
                  </a:cubicBezTo>
                  <a:cubicBezTo>
                    <a:pt x="128709" y="132605"/>
                    <a:pt x="131042" y="125607"/>
                    <a:pt x="134308" y="118609"/>
                  </a:cubicBezTo>
                  <a:cubicBezTo>
                    <a:pt x="135707" y="114877"/>
                    <a:pt x="137107" y="111612"/>
                    <a:pt x="138506" y="107880"/>
                  </a:cubicBezTo>
                  <a:cubicBezTo>
                    <a:pt x="139439" y="105081"/>
                    <a:pt x="141772" y="104148"/>
                    <a:pt x="144571" y="103681"/>
                  </a:cubicBezTo>
                  <a:cubicBezTo>
                    <a:pt x="146437" y="103215"/>
                    <a:pt x="148303" y="103681"/>
                    <a:pt x="150169" y="103215"/>
                  </a:cubicBezTo>
                  <a:cubicBezTo>
                    <a:pt x="151568" y="103215"/>
                    <a:pt x="152501" y="102282"/>
                    <a:pt x="153901" y="101815"/>
                  </a:cubicBezTo>
                  <a:cubicBezTo>
                    <a:pt x="155300" y="101349"/>
                    <a:pt x="155767" y="98550"/>
                    <a:pt x="155300" y="96684"/>
                  </a:cubicBezTo>
                  <a:cubicBezTo>
                    <a:pt x="152968" y="92018"/>
                    <a:pt x="147370" y="90152"/>
                    <a:pt x="144104" y="85954"/>
                  </a:cubicBezTo>
                  <a:cubicBezTo>
                    <a:pt x="142238" y="83621"/>
                    <a:pt x="141772" y="81755"/>
                    <a:pt x="142705" y="78956"/>
                  </a:cubicBezTo>
                  <a:cubicBezTo>
                    <a:pt x="143638" y="76624"/>
                    <a:pt x="143638" y="73825"/>
                    <a:pt x="141772" y="71959"/>
                  </a:cubicBezTo>
                  <a:cubicBezTo>
                    <a:pt x="135240" y="65428"/>
                    <a:pt x="136640" y="57964"/>
                    <a:pt x="139905" y="50499"/>
                  </a:cubicBezTo>
                  <a:cubicBezTo>
                    <a:pt x="140839" y="48167"/>
                    <a:pt x="142705" y="46301"/>
                    <a:pt x="145037" y="44901"/>
                  </a:cubicBezTo>
                  <a:cubicBezTo>
                    <a:pt x="147370" y="43502"/>
                    <a:pt x="148769" y="41169"/>
                    <a:pt x="148769" y="38837"/>
                  </a:cubicBezTo>
                  <a:cubicBezTo>
                    <a:pt x="149236" y="36038"/>
                    <a:pt x="150635" y="34172"/>
                    <a:pt x="153434" y="33705"/>
                  </a:cubicBezTo>
                  <a:cubicBezTo>
                    <a:pt x="155767" y="33239"/>
                    <a:pt x="158566" y="32772"/>
                    <a:pt x="159965" y="30440"/>
                  </a:cubicBezTo>
                  <a:cubicBezTo>
                    <a:pt x="160432" y="29973"/>
                    <a:pt x="160432" y="29040"/>
                    <a:pt x="160432" y="28574"/>
                  </a:cubicBezTo>
                  <a:cubicBezTo>
                    <a:pt x="160432" y="28107"/>
                    <a:pt x="160432" y="27174"/>
                    <a:pt x="159965" y="27174"/>
                  </a:cubicBezTo>
                  <a:cubicBezTo>
                    <a:pt x="155767" y="24842"/>
                    <a:pt x="151102" y="22042"/>
                    <a:pt x="146437" y="19710"/>
                  </a:cubicBezTo>
                  <a:cubicBezTo>
                    <a:pt x="141772" y="17377"/>
                    <a:pt x="137107" y="15511"/>
                    <a:pt x="136640" y="8980"/>
                  </a:cubicBezTo>
                  <a:cubicBezTo>
                    <a:pt x="133841" y="6181"/>
                    <a:pt x="131508" y="2916"/>
                    <a:pt x="128709" y="583"/>
                  </a:cubicBezTo>
                  <a:cubicBezTo>
                    <a:pt x="127776" y="-350"/>
                    <a:pt x="124977" y="117"/>
                    <a:pt x="123578" y="117"/>
                  </a:cubicBezTo>
                  <a:cubicBezTo>
                    <a:pt x="120312" y="1050"/>
                    <a:pt x="117513" y="2449"/>
                    <a:pt x="116114" y="5715"/>
                  </a:cubicBezTo>
                  <a:cubicBezTo>
                    <a:pt x="114248" y="8980"/>
                    <a:pt x="112848" y="12712"/>
                    <a:pt x="110982" y="15978"/>
                  </a:cubicBezTo>
                  <a:cubicBezTo>
                    <a:pt x="109582" y="18310"/>
                    <a:pt x="108183" y="20643"/>
                    <a:pt x="106317" y="22042"/>
                  </a:cubicBezTo>
                  <a:cubicBezTo>
                    <a:pt x="101652" y="25308"/>
                    <a:pt x="97453" y="29507"/>
                    <a:pt x="92322" y="31373"/>
                  </a:cubicBezTo>
                  <a:cubicBezTo>
                    <a:pt x="84858" y="34638"/>
                    <a:pt x="79260" y="39303"/>
                    <a:pt x="75528" y="46301"/>
                  </a:cubicBezTo>
                  <a:cubicBezTo>
                    <a:pt x="73662" y="49566"/>
                    <a:pt x="70862" y="52365"/>
                    <a:pt x="68530" y="55631"/>
                  </a:cubicBezTo>
                  <a:cubicBezTo>
                    <a:pt x="64332" y="61696"/>
                    <a:pt x="59200" y="65894"/>
                    <a:pt x="51736" y="67294"/>
                  </a:cubicBezTo>
                  <a:cubicBezTo>
                    <a:pt x="44738" y="68693"/>
                    <a:pt x="40540" y="73358"/>
                    <a:pt x="38207" y="79423"/>
                  </a:cubicBezTo>
                  <a:cubicBezTo>
                    <a:pt x="37274" y="81755"/>
                    <a:pt x="36341" y="84088"/>
                    <a:pt x="35408" y="86420"/>
                  </a:cubicBezTo>
                  <a:cubicBezTo>
                    <a:pt x="34475" y="88753"/>
                    <a:pt x="31209" y="89686"/>
                    <a:pt x="28877" y="89219"/>
                  </a:cubicBezTo>
                  <a:cubicBezTo>
                    <a:pt x="24678" y="87820"/>
                    <a:pt x="20480" y="86420"/>
                    <a:pt x="16281" y="84554"/>
                  </a:cubicBezTo>
                  <a:cubicBezTo>
                    <a:pt x="12083" y="83155"/>
                    <a:pt x="9283" y="83621"/>
                    <a:pt x="6485" y="87820"/>
                  </a:cubicBezTo>
                  <a:cubicBezTo>
                    <a:pt x="5551" y="89219"/>
                    <a:pt x="4152" y="91085"/>
                    <a:pt x="3219" y="92485"/>
                  </a:cubicBezTo>
                  <a:cubicBezTo>
                    <a:pt x="1353" y="97617"/>
                    <a:pt x="-1446" y="103215"/>
                    <a:pt x="886" y="108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C93069A8-40E6-4A0F-8C4F-E7846BCE0040}"/>
                </a:ext>
              </a:extLst>
            </p:cNvPr>
            <p:cNvSpPr/>
            <p:nvPr/>
          </p:nvSpPr>
          <p:spPr>
            <a:xfrm>
              <a:off x="3655668" y="3452030"/>
              <a:ext cx="121292" cy="219258"/>
            </a:xfrm>
            <a:custGeom>
              <a:avLst/>
              <a:gdLst/>
              <a:ahLst/>
              <a:cxnLst/>
              <a:rect l="0" t="0" r="0" b="0"/>
              <a:pathLst>
                <a:path w="121291" h="219258">
                  <a:moveTo>
                    <a:pt x="109111" y="650"/>
                  </a:moveTo>
                  <a:cubicBezTo>
                    <a:pt x="108178" y="-283"/>
                    <a:pt x="106778" y="-283"/>
                    <a:pt x="105845" y="1117"/>
                  </a:cubicBezTo>
                  <a:cubicBezTo>
                    <a:pt x="103046" y="3916"/>
                    <a:pt x="101180" y="7181"/>
                    <a:pt x="100714" y="10914"/>
                  </a:cubicBezTo>
                  <a:cubicBezTo>
                    <a:pt x="100247" y="14645"/>
                    <a:pt x="98381" y="17911"/>
                    <a:pt x="94649" y="19777"/>
                  </a:cubicBezTo>
                  <a:cubicBezTo>
                    <a:pt x="94182" y="20710"/>
                    <a:pt x="93716" y="22576"/>
                    <a:pt x="92783" y="23043"/>
                  </a:cubicBezTo>
                  <a:cubicBezTo>
                    <a:pt x="89517" y="25375"/>
                    <a:pt x="85319" y="26775"/>
                    <a:pt x="84386" y="32373"/>
                  </a:cubicBezTo>
                  <a:cubicBezTo>
                    <a:pt x="83919" y="37971"/>
                    <a:pt x="79721" y="42169"/>
                    <a:pt x="74123" y="45435"/>
                  </a:cubicBezTo>
                  <a:cubicBezTo>
                    <a:pt x="68991" y="48234"/>
                    <a:pt x="65259" y="53366"/>
                    <a:pt x="60128" y="55698"/>
                  </a:cubicBezTo>
                  <a:cubicBezTo>
                    <a:pt x="54996" y="58497"/>
                    <a:pt x="49398" y="59430"/>
                    <a:pt x="43800" y="60830"/>
                  </a:cubicBezTo>
                  <a:cubicBezTo>
                    <a:pt x="43333" y="60830"/>
                    <a:pt x="42400" y="61296"/>
                    <a:pt x="41934" y="61296"/>
                  </a:cubicBezTo>
                  <a:cubicBezTo>
                    <a:pt x="36802" y="63629"/>
                    <a:pt x="31204" y="65495"/>
                    <a:pt x="26073" y="67827"/>
                  </a:cubicBezTo>
                  <a:cubicBezTo>
                    <a:pt x="24206" y="72026"/>
                    <a:pt x="22341" y="76224"/>
                    <a:pt x="20008" y="79956"/>
                  </a:cubicBezTo>
                  <a:cubicBezTo>
                    <a:pt x="15343" y="87887"/>
                    <a:pt x="15343" y="95818"/>
                    <a:pt x="18142" y="103748"/>
                  </a:cubicBezTo>
                  <a:cubicBezTo>
                    <a:pt x="19075" y="106081"/>
                    <a:pt x="20008" y="108413"/>
                    <a:pt x="20941" y="110746"/>
                  </a:cubicBezTo>
                  <a:cubicBezTo>
                    <a:pt x="24206" y="117744"/>
                    <a:pt x="23273" y="124741"/>
                    <a:pt x="18608" y="130806"/>
                  </a:cubicBezTo>
                  <a:cubicBezTo>
                    <a:pt x="13943" y="136870"/>
                    <a:pt x="11144" y="143868"/>
                    <a:pt x="6013" y="150399"/>
                  </a:cubicBezTo>
                  <a:cubicBezTo>
                    <a:pt x="415" y="157863"/>
                    <a:pt x="-1918" y="166727"/>
                    <a:pt x="1814" y="175590"/>
                  </a:cubicBezTo>
                  <a:cubicBezTo>
                    <a:pt x="3680" y="179789"/>
                    <a:pt x="4147" y="184454"/>
                    <a:pt x="4147" y="188653"/>
                  </a:cubicBezTo>
                  <a:cubicBezTo>
                    <a:pt x="4147" y="192385"/>
                    <a:pt x="4147" y="196583"/>
                    <a:pt x="4613" y="200315"/>
                  </a:cubicBezTo>
                  <a:cubicBezTo>
                    <a:pt x="5080" y="202648"/>
                    <a:pt x="6013" y="205447"/>
                    <a:pt x="7412" y="207313"/>
                  </a:cubicBezTo>
                  <a:cubicBezTo>
                    <a:pt x="12077" y="214777"/>
                    <a:pt x="19541" y="218975"/>
                    <a:pt x="27006" y="221775"/>
                  </a:cubicBezTo>
                  <a:cubicBezTo>
                    <a:pt x="31671" y="223641"/>
                    <a:pt x="35403" y="219909"/>
                    <a:pt x="39601" y="218042"/>
                  </a:cubicBezTo>
                  <a:cubicBezTo>
                    <a:pt x="42400" y="216643"/>
                    <a:pt x="45666" y="216643"/>
                    <a:pt x="48931" y="216177"/>
                  </a:cubicBezTo>
                  <a:cubicBezTo>
                    <a:pt x="55929" y="215710"/>
                    <a:pt x="61061" y="211978"/>
                    <a:pt x="63860" y="205447"/>
                  </a:cubicBezTo>
                  <a:cubicBezTo>
                    <a:pt x="66192" y="200782"/>
                    <a:pt x="68058" y="196117"/>
                    <a:pt x="69924" y="191452"/>
                  </a:cubicBezTo>
                  <a:cubicBezTo>
                    <a:pt x="74123" y="180255"/>
                    <a:pt x="77388" y="168126"/>
                    <a:pt x="82520" y="157397"/>
                  </a:cubicBezTo>
                  <a:cubicBezTo>
                    <a:pt x="89984" y="141069"/>
                    <a:pt x="94649" y="123342"/>
                    <a:pt x="102113" y="107014"/>
                  </a:cubicBezTo>
                  <a:cubicBezTo>
                    <a:pt x="103979" y="102349"/>
                    <a:pt x="105379" y="97217"/>
                    <a:pt x="106312" y="92086"/>
                  </a:cubicBezTo>
                  <a:cubicBezTo>
                    <a:pt x="107711" y="86021"/>
                    <a:pt x="109111" y="79490"/>
                    <a:pt x="111443" y="73892"/>
                  </a:cubicBezTo>
                  <a:cubicBezTo>
                    <a:pt x="113309" y="68760"/>
                    <a:pt x="112843" y="62229"/>
                    <a:pt x="119840" y="59897"/>
                  </a:cubicBezTo>
                  <a:cubicBezTo>
                    <a:pt x="121706" y="57098"/>
                    <a:pt x="122640" y="54299"/>
                    <a:pt x="122640" y="51033"/>
                  </a:cubicBezTo>
                  <a:cubicBezTo>
                    <a:pt x="122173" y="45435"/>
                    <a:pt x="120773" y="39370"/>
                    <a:pt x="120773" y="33772"/>
                  </a:cubicBezTo>
                  <a:cubicBezTo>
                    <a:pt x="121706" y="21643"/>
                    <a:pt x="117041" y="10447"/>
                    <a:pt x="109111" y="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38347747-8B20-410E-BDFF-E72A751F7D2C}"/>
                </a:ext>
              </a:extLst>
            </p:cNvPr>
            <p:cNvSpPr/>
            <p:nvPr/>
          </p:nvSpPr>
          <p:spPr>
            <a:xfrm>
              <a:off x="3595290" y="1561799"/>
              <a:ext cx="139952" cy="265909"/>
            </a:xfrm>
            <a:custGeom>
              <a:avLst/>
              <a:gdLst/>
              <a:ahLst/>
              <a:cxnLst/>
              <a:rect l="0" t="0" r="0" b="0"/>
              <a:pathLst>
                <a:path w="139952" h="265908">
                  <a:moveTo>
                    <a:pt x="13209" y="170871"/>
                  </a:moveTo>
                  <a:cubicBezTo>
                    <a:pt x="8077" y="176469"/>
                    <a:pt x="9010" y="184399"/>
                    <a:pt x="5278" y="189997"/>
                  </a:cubicBezTo>
                  <a:cubicBezTo>
                    <a:pt x="3412" y="193263"/>
                    <a:pt x="4345" y="196062"/>
                    <a:pt x="7144" y="198395"/>
                  </a:cubicBezTo>
                  <a:cubicBezTo>
                    <a:pt x="8544" y="199794"/>
                    <a:pt x="9477" y="201194"/>
                    <a:pt x="10410" y="203060"/>
                  </a:cubicBezTo>
                  <a:cubicBezTo>
                    <a:pt x="12742" y="206792"/>
                    <a:pt x="11342" y="212390"/>
                    <a:pt x="7144" y="214722"/>
                  </a:cubicBezTo>
                  <a:cubicBezTo>
                    <a:pt x="4345" y="216122"/>
                    <a:pt x="1080" y="217055"/>
                    <a:pt x="613" y="220787"/>
                  </a:cubicBezTo>
                  <a:cubicBezTo>
                    <a:pt x="-320" y="224519"/>
                    <a:pt x="-320" y="228251"/>
                    <a:pt x="1546" y="231983"/>
                  </a:cubicBezTo>
                  <a:cubicBezTo>
                    <a:pt x="2945" y="235715"/>
                    <a:pt x="5745" y="238514"/>
                    <a:pt x="9010" y="240380"/>
                  </a:cubicBezTo>
                  <a:cubicBezTo>
                    <a:pt x="10410" y="241313"/>
                    <a:pt x="12742" y="242246"/>
                    <a:pt x="14142" y="241780"/>
                  </a:cubicBezTo>
                  <a:cubicBezTo>
                    <a:pt x="16474" y="241780"/>
                    <a:pt x="19273" y="240380"/>
                    <a:pt x="21606" y="239914"/>
                  </a:cubicBezTo>
                  <a:cubicBezTo>
                    <a:pt x="25804" y="238981"/>
                    <a:pt x="29070" y="241313"/>
                    <a:pt x="31869" y="244112"/>
                  </a:cubicBezTo>
                  <a:cubicBezTo>
                    <a:pt x="33268" y="245978"/>
                    <a:pt x="34668" y="248777"/>
                    <a:pt x="35135" y="251110"/>
                  </a:cubicBezTo>
                  <a:cubicBezTo>
                    <a:pt x="35601" y="257174"/>
                    <a:pt x="39800" y="259974"/>
                    <a:pt x="44931" y="261373"/>
                  </a:cubicBezTo>
                  <a:cubicBezTo>
                    <a:pt x="48197" y="262306"/>
                    <a:pt x="50996" y="262773"/>
                    <a:pt x="53795" y="264172"/>
                  </a:cubicBezTo>
                  <a:cubicBezTo>
                    <a:pt x="56594" y="265572"/>
                    <a:pt x="59393" y="266505"/>
                    <a:pt x="63125" y="266038"/>
                  </a:cubicBezTo>
                  <a:cubicBezTo>
                    <a:pt x="65457" y="265572"/>
                    <a:pt x="68256" y="266038"/>
                    <a:pt x="70589" y="266038"/>
                  </a:cubicBezTo>
                  <a:cubicBezTo>
                    <a:pt x="70589" y="266038"/>
                    <a:pt x="70589" y="266505"/>
                    <a:pt x="70589" y="266505"/>
                  </a:cubicBezTo>
                  <a:cubicBezTo>
                    <a:pt x="74321" y="266505"/>
                    <a:pt x="78520" y="266505"/>
                    <a:pt x="82252" y="266505"/>
                  </a:cubicBezTo>
                  <a:cubicBezTo>
                    <a:pt x="83185" y="266505"/>
                    <a:pt x="84584" y="265105"/>
                    <a:pt x="85051" y="264172"/>
                  </a:cubicBezTo>
                  <a:cubicBezTo>
                    <a:pt x="85984" y="262306"/>
                    <a:pt x="85984" y="260440"/>
                    <a:pt x="86450" y="258574"/>
                  </a:cubicBezTo>
                  <a:cubicBezTo>
                    <a:pt x="87383" y="255775"/>
                    <a:pt x="86450" y="253442"/>
                    <a:pt x="84118" y="252043"/>
                  </a:cubicBezTo>
                  <a:cubicBezTo>
                    <a:pt x="80386" y="249710"/>
                    <a:pt x="76187" y="247378"/>
                    <a:pt x="72455" y="245045"/>
                  </a:cubicBezTo>
                  <a:cubicBezTo>
                    <a:pt x="62192" y="238048"/>
                    <a:pt x="55194" y="228251"/>
                    <a:pt x="51462" y="216122"/>
                  </a:cubicBezTo>
                  <a:cubicBezTo>
                    <a:pt x="49596" y="210524"/>
                    <a:pt x="48663" y="204926"/>
                    <a:pt x="47264" y="199328"/>
                  </a:cubicBezTo>
                  <a:cubicBezTo>
                    <a:pt x="45398" y="190930"/>
                    <a:pt x="47730" y="182533"/>
                    <a:pt x="47730" y="174603"/>
                  </a:cubicBezTo>
                  <a:cubicBezTo>
                    <a:pt x="47730" y="170404"/>
                    <a:pt x="50063" y="167605"/>
                    <a:pt x="52395" y="164340"/>
                  </a:cubicBezTo>
                  <a:cubicBezTo>
                    <a:pt x="53795" y="162007"/>
                    <a:pt x="54728" y="159675"/>
                    <a:pt x="54728" y="157342"/>
                  </a:cubicBezTo>
                  <a:cubicBezTo>
                    <a:pt x="56594" y="146612"/>
                    <a:pt x="57993" y="135883"/>
                    <a:pt x="59393" y="125153"/>
                  </a:cubicBezTo>
                  <a:cubicBezTo>
                    <a:pt x="59859" y="120488"/>
                    <a:pt x="61259" y="115823"/>
                    <a:pt x="65457" y="113490"/>
                  </a:cubicBezTo>
                  <a:cubicBezTo>
                    <a:pt x="71522" y="109758"/>
                    <a:pt x="74788" y="105093"/>
                    <a:pt x="77120" y="99029"/>
                  </a:cubicBezTo>
                  <a:cubicBezTo>
                    <a:pt x="79919" y="91098"/>
                    <a:pt x="85517" y="84567"/>
                    <a:pt x="89716" y="77569"/>
                  </a:cubicBezTo>
                  <a:cubicBezTo>
                    <a:pt x="93914" y="71038"/>
                    <a:pt x="98579" y="64974"/>
                    <a:pt x="104644" y="59842"/>
                  </a:cubicBezTo>
                  <a:cubicBezTo>
                    <a:pt x="111641" y="53777"/>
                    <a:pt x="117706" y="47713"/>
                    <a:pt x="126103" y="43514"/>
                  </a:cubicBezTo>
                  <a:cubicBezTo>
                    <a:pt x="129369" y="41648"/>
                    <a:pt x="132168" y="38849"/>
                    <a:pt x="135434" y="36517"/>
                  </a:cubicBezTo>
                  <a:cubicBezTo>
                    <a:pt x="142431" y="31852"/>
                    <a:pt x="144297" y="26254"/>
                    <a:pt x="141498" y="18323"/>
                  </a:cubicBezTo>
                  <a:cubicBezTo>
                    <a:pt x="141032" y="16457"/>
                    <a:pt x="140565" y="14591"/>
                    <a:pt x="140099" y="12725"/>
                  </a:cubicBezTo>
                  <a:cubicBezTo>
                    <a:pt x="139632" y="9926"/>
                    <a:pt x="138232" y="8060"/>
                    <a:pt x="135900" y="6660"/>
                  </a:cubicBezTo>
                  <a:cubicBezTo>
                    <a:pt x="134500" y="5727"/>
                    <a:pt x="132634" y="4328"/>
                    <a:pt x="131235" y="2928"/>
                  </a:cubicBezTo>
                  <a:cubicBezTo>
                    <a:pt x="126570" y="-804"/>
                    <a:pt x="121438" y="-804"/>
                    <a:pt x="116773" y="1995"/>
                  </a:cubicBezTo>
                  <a:cubicBezTo>
                    <a:pt x="109776" y="5727"/>
                    <a:pt x="103711" y="10392"/>
                    <a:pt x="102778" y="19256"/>
                  </a:cubicBezTo>
                  <a:cubicBezTo>
                    <a:pt x="102311" y="24854"/>
                    <a:pt x="98113" y="28586"/>
                    <a:pt x="93914" y="31385"/>
                  </a:cubicBezTo>
                  <a:cubicBezTo>
                    <a:pt x="87850" y="34651"/>
                    <a:pt x="81785" y="39316"/>
                    <a:pt x="74788" y="39316"/>
                  </a:cubicBezTo>
                  <a:cubicBezTo>
                    <a:pt x="63125" y="39316"/>
                    <a:pt x="56127" y="46313"/>
                    <a:pt x="50063" y="54710"/>
                  </a:cubicBezTo>
                  <a:cubicBezTo>
                    <a:pt x="49596" y="55177"/>
                    <a:pt x="49130" y="55643"/>
                    <a:pt x="49130" y="56110"/>
                  </a:cubicBezTo>
                  <a:cubicBezTo>
                    <a:pt x="47730" y="59376"/>
                    <a:pt x="44931" y="60775"/>
                    <a:pt x="41665" y="61708"/>
                  </a:cubicBezTo>
                  <a:cubicBezTo>
                    <a:pt x="39333" y="62641"/>
                    <a:pt x="37467" y="64041"/>
                    <a:pt x="37000" y="66840"/>
                  </a:cubicBezTo>
                  <a:cubicBezTo>
                    <a:pt x="36068" y="70105"/>
                    <a:pt x="35601" y="72904"/>
                    <a:pt x="33735" y="75703"/>
                  </a:cubicBezTo>
                  <a:cubicBezTo>
                    <a:pt x="31869" y="78502"/>
                    <a:pt x="31403" y="81301"/>
                    <a:pt x="32335" y="84567"/>
                  </a:cubicBezTo>
                  <a:cubicBezTo>
                    <a:pt x="32335" y="85500"/>
                    <a:pt x="31869" y="86899"/>
                    <a:pt x="30936" y="87832"/>
                  </a:cubicBezTo>
                  <a:cubicBezTo>
                    <a:pt x="30469" y="88299"/>
                    <a:pt x="30003" y="88765"/>
                    <a:pt x="29070" y="88765"/>
                  </a:cubicBezTo>
                  <a:cubicBezTo>
                    <a:pt x="25804" y="89698"/>
                    <a:pt x="23938" y="92498"/>
                    <a:pt x="22072" y="95297"/>
                  </a:cubicBezTo>
                  <a:cubicBezTo>
                    <a:pt x="20673" y="97629"/>
                    <a:pt x="17874" y="98096"/>
                    <a:pt x="15541" y="98096"/>
                  </a:cubicBezTo>
                  <a:cubicBezTo>
                    <a:pt x="13675" y="98096"/>
                    <a:pt x="12742" y="101361"/>
                    <a:pt x="13209" y="102294"/>
                  </a:cubicBezTo>
                  <a:cubicBezTo>
                    <a:pt x="15541" y="106026"/>
                    <a:pt x="19273" y="109758"/>
                    <a:pt x="19740" y="113957"/>
                  </a:cubicBezTo>
                  <a:cubicBezTo>
                    <a:pt x="20673" y="118622"/>
                    <a:pt x="18807" y="124220"/>
                    <a:pt x="18807" y="128885"/>
                  </a:cubicBezTo>
                  <a:cubicBezTo>
                    <a:pt x="18807" y="132151"/>
                    <a:pt x="17874" y="134950"/>
                    <a:pt x="16474" y="137749"/>
                  </a:cubicBezTo>
                  <a:cubicBezTo>
                    <a:pt x="14142" y="141481"/>
                    <a:pt x="12276" y="145679"/>
                    <a:pt x="9943" y="149411"/>
                  </a:cubicBezTo>
                  <a:cubicBezTo>
                    <a:pt x="8544" y="152210"/>
                    <a:pt x="9010" y="155009"/>
                    <a:pt x="11809" y="157808"/>
                  </a:cubicBezTo>
                  <a:cubicBezTo>
                    <a:pt x="15541" y="164806"/>
                    <a:pt x="16474" y="167139"/>
                    <a:pt x="13209" y="1708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CCDB8083-2DCE-4B22-89A6-859309A3CB16}"/>
                </a:ext>
              </a:extLst>
            </p:cNvPr>
            <p:cNvSpPr/>
            <p:nvPr/>
          </p:nvSpPr>
          <p:spPr>
            <a:xfrm>
              <a:off x="4996240" y="2459699"/>
              <a:ext cx="158612" cy="237919"/>
            </a:xfrm>
            <a:custGeom>
              <a:avLst/>
              <a:gdLst/>
              <a:ahLst/>
              <a:cxnLst/>
              <a:rect l="0" t="0" r="0" b="0"/>
              <a:pathLst>
                <a:path w="158612" h="237918">
                  <a:moveTo>
                    <a:pt x="26708" y="241439"/>
                  </a:moveTo>
                  <a:cubicBezTo>
                    <a:pt x="27174" y="240972"/>
                    <a:pt x="28107" y="240972"/>
                    <a:pt x="28107" y="240506"/>
                  </a:cubicBezTo>
                  <a:cubicBezTo>
                    <a:pt x="29973" y="237707"/>
                    <a:pt x="32306" y="235374"/>
                    <a:pt x="32772" y="232109"/>
                  </a:cubicBezTo>
                  <a:cubicBezTo>
                    <a:pt x="34172" y="221846"/>
                    <a:pt x="34638" y="212049"/>
                    <a:pt x="36038" y="201786"/>
                  </a:cubicBezTo>
                  <a:cubicBezTo>
                    <a:pt x="32772" y="195255"/>
                    <a:pt x="32306" y="186391"/>
                    <a:pt x="22509" y="184992"/>
                  </a:cubicBezTo>
                  <a:cubicBezTo>
                    <a:pt x="22509" y="184992"/>
                    <a:pt x="22042" y="184059"/>
                    <a:pt x="22042" y="183592"/>
                  </a:cubicBezTo>
                  <a:cubicBezTo>
                    <a:pt x="22042" y="183126"/>
                    <a:pt x="22509" y="182193"/>
                    <a:pt x="22976" y="182193"/>
                  </a:cubicBezTo>
                  <a:cubicBezTo>
                    <a:pt x="23908" y="181726"/>
                    <a:pt x="25308" y="180793"/>
                    <a:pt x="26241" y="180793"/>
                  </a:cubicBezTo>
                  <a:cubicBezTo>
                    <a:pt x="30440" y="180793"/>
                    <a:pt x="33705" y="180793"/>
                    <a:pt x="36038" y="176594"/>
                  </a:cubicBezTo>
                  <a:cubicBezTo>
                    <a:pt x="36504" y="175195"/>
                    <a:pt x="38837" y="173795"/>
                    <a:pt x="40703" y="173329"/>
                  </a:cubicBezTo>
                  <a:cubicBezTo>
                    <a:pt x="46301" y="171929"/>
                    <a:pt x="51899" y="170996"/>
                    <a:pt x="57497" y="172396"/>
                  </a:cubicBezTo>
                  <a:cubicBezTo>
                    <a:pt x="57497" y="172396"/>
                    <a:pt x="57497" y="171929"/>
                    <a:pt x="57964" y="171929"/>
                  </a:cubicBezTo>
                  <a:lnTo>
                    <a:pt x="58430" y="170996"/>
                  </a:lnTo>
                  <a:lnTo>
                    <a:pt x="57964" y="172396"/>
                  </a:lnTo>
                  <a:cubicBezTo>
                    <a:pt x="57964" y="172396"/>
                    <a:pt x="57497" y="172396"/>
                    <a:pt x="57497" y="172396"/>
                  </a:cubicBezTo>
                  <a:cubicBezTo>
                    <a:pt x="55164" y="175661"/>
                    <a:pt x="53298" y="178460"/>
                    <a:pt x="48633" y="178460"/>
                  </a:cubicBezTo>
                  <a:cubicBezTo>
                    <a:pt x="47234" y="178460"/>
                    <a:pt x="45834" y="178460"/>
                    <a:pt x="44901" y="178927"/>
                  </a:cubicBezTo>
                  <a:cubicBezTo>
                    <a:pt x="41169" y="179860"/>
                    <a:pt x="37437" y="185925"/>
                    <a:pt x="38837" y="189657"/>
                  </a:cubicBezTo>
                  <a:cubicBezTo>
                    <a:pt x="39770" y="192456"/>
                    <a:pt x="41169" y="195721"/>
                    <a:pt x="42569" y="198520"/>
                  </a:cubicBezTo>
                  <a:cubicBezTo>
                    <a:pt x="43035" y="198987"/>
                    <a:pt x="43502" y="199453"/>
                    <a:pt x="43968" y="199920"/>
                  </a:cubicBezTo>
                  <a:cubicBezTo>
                    <a:pt x="46767" y="203185"/>
                    <a:pt x="51899" y="202719"/>
                    <a:pt x="52832" y="198520"/>
                  </a:cubicBezTo>
                  <a:cubicBezTo>
                    <a:pt x="53765" y="195255"/>
                    <a:pt x="54231" y="192456"/>
                    <a:pt x="57030" y="190123"/>
                  </a:cubicBezTo>
                  <a:cubicBezTo>
                    <a:pt x="59829" y="187791"/>
                    <a:pt x="63095" y="189190"/>
                    <a:pt x="66361" y="189657"/>
                  </a:cubicBezTo>
                  <a:cubicBezTo>
                    <a:pt x="66827" y="189657"/>
                    <a:pt x="67760" y="189657"/>
                    <a:pt x="68226" y="189657"/>
                  </a:cubicBezTo>
                  <a:cubicBezTo>
                    <a:pt x="72425" y="188257"/>
                    <a:pt x="75224" y="180326"/>
                    <a:pt x="72892" y="176594"/>
                  </a:cubicBezTo>
                  <a:cubicBezTo>
                    <a:pt x="71026" y="173795"/>
                    <a:pt x="68693" y="171929"/>
                    <a:pt x="66827" y="169130"/>
                  </a:cubicBezTo>
                  <a:cubicBezTo>
                    <a:pt x="65894" y="167264"/>
                    <a:pt x="66827" y="165398"/>
                    <a:pt x="68226" y="163999"/>
                  </a:cubicBezTo>
                  <a:cubicBezTo>
                    <a:pt x="69626" y="163066"/>
                    <a:pt x="71492" y="162133"/>
                    <a:pt x="73358" y="161666"/>
                  </a:cubicBezTo>
                  <a:cubicBezTo>
                    <a:pt x="73825" y="161666"/>
                    <a:pt x="74758" y="161666"/>
                    <a:pt x="75224" y="161666"/>
                  </a:cubicBezTo>
                  <a:cubicBezTo>
                    <a:pt x="76624" y="162133"/>
                    <a:pt x="76157" y="163066"/>
                    <a:pt x="75691" y="164932"/>
                  </a:cubicBezTo>
                  <a:cubicBezTo>
                    <a:pt x="74758" y="166331"/>
                    <a:pt x="73825" y="168664"/>
                    <a:pt x="74291" y="170063"/>
                  </a:cubicBezTo>
                  <a:cubicBezTo>
                    <a:pt x="75691" y="173795"/>
                    <a:pt x="77557" y="177061"/>
                    <a:pt x="79889" y="180326"/>
                  </a:cubicBezTo>
                  <a:cubicBezTo>
                    <a:pt x="81755" y="182659"/>
                    <a:pt x="84554" y="184525"/>
                    <a:pt x="87353" y="186391"/>
                  </a:cubicBezTo>
                  <a:cubicBezTo>
                    <a:pt x="89219" y="187791"/>
                    <a:pt x="92952" y="186858"/>
                    <a:pt x="94351" y="184525"/>
                  </a:cubicBezTo>
                  <a:cubicBezTo>
                    <a:pt x="98083" y="177994"/>
                    <a:pt x="102282" y="171463"/>
                    <a:pt x="106014" y="164465"/>
                  </a:cubicBezTo>
                  <a:cubicBezTo>
                    <a:pt x="106947" y="162599"/>
                    <a:pt x="108346" y="161666"/>
                    <a:pt x="110212" y="161200"/>
                  </a:cubicBezTo>
                  <a:cubicBezTo>
                    <a:pt x="113478" y="160733"/>
                    <a:pt x="116743" y="160267"/>
                    <a:pt x="120009" y="160267"/>
                  </a:cubicBezTo>
                  <a:cubicBezTo>
                    <a:pt x="124207" y="160267"/>
                    <a:pt x="126540" y="157001"/>
                    <a:pt x="129805" y="155135"/>
                  </a:cubicBezTo>
                  <a:cubicBezTo>
                    <a:pt x="130272" y="154669"/>
                    <a:pt x="132138" y="156068"/>
                    <a:pt x="133071" y="156535"/>
                  </a:cubicBezTo>
                  <a:cubicBezTo>
                    <a:pt x="135404" y="157001"/>
                    <a:pt x="137736" y="156535"/>
                    <a:pt x="138203" y="154669"/>
                  </a:cubicBezTo>
                  <a:cubicBezTo>
                    <a:pt x="139602" y="150470"/>
                    <a:pt x="139602" y="145805"/>
                    <a:pt x="143801" y="142540"/>
                  </a:cubicBezTo>
                  <a:cubicBezTo>
                    <a:pt x="144267" y="142073"/>
                    <a:pt x="144734" y="141606"/>
                    <a:pt x="145200" y="141140"/>
                  </a:cubicBezTo>
                  <a:cubicBezTo>
                    <a:pt x="145667" y="141606"/>
                    <a:pt x="146133" y="142073"/>
                    <a:pt x="146133" y="142540"/>
                  </a:cubicBezTo>
                  <a:cubicBezTo>
                    <a:pt x="146600" y="144406"/>
                    <a:pt x="147066" y="146272"/>
                    <a:pt x="147533" y="148138"/>
                  </a:cubicBezTo>
                  <a:cubicBezTo>
                    <a:pt x="147999" y="150004"/>
                    <a:pt x="150332" y="150937"/>
                    <a:pt x="152198" y="150004"/>
                  </a:cubicBezTo>
                  <a:cubicBezTo>
                    <a:pt x="160128" y="145805"/>
                    <a:pt x="164327" y="136475"/>
                    <a:pt x="160595" y="129477"/>
                  </a:cubicBezTo>
                  <a:cubicBezTo>
                    <a:pt x="157329" y="123413"/>
                    <a:pt x="155463" y="117815"/>
                    <a:pt x="156396" y="111284"/>
                  </a:cubicBezTo>
                  <a:cubicBezTo>
                    <a:pt x="157329" y="101487"/>
                    <a:pt x="155930" y="92157"/>
                    <a:pt x="152198" y="82827"/>
                  </a:cubicBezTo>
                  <a:cubicBezTo>
                    <a:pt x="150798" y="79561"/>
                    <a:pt x="152198" y="76296"/>
                    <a:pt x="154997" y="74430"/>
                  </a:cubicBezTo>
                  <a:cubicBezTo>
                    <a:pt x="157796" y="72097"/>
                    <a:pt x="159195" y="69764"/>
                    <a:pt x="158729" y="66499"/>
                  </a:cubicBezTo>
                  <a:cubicBezTo>
                    <a:pt x="158263" y="63233"/>
                    <a:pt x="158263" y="59968"/>
                    <a:pt x="158263" y="57169"/>
                  </a:cubicBezTo>
                  <a:cubicBezTo>
                    <a:pt x="158729" y="47372"/>
                    <a:pt x="156396" y="38508"/>
                    <a:pt x="151265" y="29645"/>
                  </a:cubicBezTo>
                  <a:cubicBezTo>
                    <a:pt x="145667" y="20315"/>
                    <a:pt x="137736" y="12384"/>
                    <a:pt x="134471" y="1654"/>
                  </a:cubicBezTo>
                  <a:cubicBezTo>
                    <a:pt x="134004" y="-212"/>
                    <a:pt x="129339" y="-678"/>
                    <a:pt x="127473" y="1188"/>
                  </a:cubicBezTo>
                  <a:cubicBezTo>
                    <a:pt x="119542" y="8652"/>
                    <a:pt x="114877" y="17516"/>
                    <a:pt x="119076" y="28712"/>
                  </a:cubicBezTo>
                  <a:cubicBezTo>
                    <a:pt x="118609" y="33843"/>
                    <a:pt x="116277" y="38975"/>
                    <a:pt x="122341" y="42241"/>
                  </a:cubicBezTo>
                  <a:cubicBezTo>
                    <a:pt x="123275" y="42707"/>
                    <a:pt x="123741" y="44573"/>
                    <a:pt x="123741" y="45973"/>
                  </a:cubicBezTo>
                  <a:cubicBezTo>
                    <a:pt x="124207" y="59968"/>
                    <a:pt x="126073" y="73963"/>
                    <a:pt x="118143" y="87025"/>
                  </a:cubicBezTo>
                  <a:cubicBezTo>
                    <a:pt x="116743" y="88891"/>
                    <a:pt x="116743" y="91690"/>
                    <a:pt x="115810" y="94489"/>
                  </a:cubicBezTo>
                  <a:cubicBezTo>
                    <a:pt x="113944" y="102886"/>
                    <a:pt x="107413" y="107085"/>
                    <a:pt x="99949" y="109418"/>
                  </a:cubicBezTo>
                  <a:cubicBezTo>
                    <a:pt x="98549" y="109884"/>
                    <a:pt x="95751" y="108484"/>
                    <a:pt x="95284" y="106618"/>
                  </a:cubicBezTo>
                  <a:cubicBezTo>
                    <a:pt x="94817" y="105219"/>
                    <a:pt x="94817" y="104286"/>
                    <a:pt x="94817" y="102886"/>
                  </a:cubicBezTo>
                  <a:cubicBezTo>
                    <a:pt x="94351" y="100087"/>
                    <a:pt x="92952" y="98221"/>
                    <a:pt x="91552" y="99154"/>
                  </a:cubicBezTo>
                  <a:cubicBezTo>
                    <a:pt x="90152" y="100087"/>
                    <a:pt x="88287" y="101020"/>
                    <a:pt x="87353" y="102420"/>
                  </a:cubicBezTo>
                  <a:cubicBezTo>
                    <a:pt x="85954" y="104752"/>
                    <a:pt x="86887" y="107552"/>
                    <a:pt x="87353" y="109884"/>
                  </a:cubicBezTo>
                  <a:cubicBezTo>
                    <a:pt x="87820" y="112217"/>
                    <a:pt x="87820" y="115482"/>
                    <a:pt x="86887" y="117348"/>
                  </a:cubicBezTo>
                  <a:cubicBezTo>
                    <a:pt x="83621" y="123879"/>
                    <a:pt x="82222" y="130410"/>
                    <a:pt x="80822" y="137408"/>
                  </a:cubicBezTo>
                  <a:cubicBezTo>
                    <a:pt x="80356" y="138807"/>
                    <a:pt x="79423" y="139740"/>
                    <a:pt x="78023" y="139274"/>
                  </a:cubicBezTo>
                  <a:cubicBezTo>
                    <a:pt x="72892" y="138807"/>
                    <a:pt x="67760" y="138341"/>
                    <a:pt x="62629" y="140207"/>
                  </a:cubicBezTo>
                  <a:cubicBezTo>
                    <a:pt x="56564" y="142540"/>
                    <a:pt x="50499" y="143939"/>
                    <a:pt x="43968" y="144406"/>
                  </a:cubicBezTo>
                  <a:cubicBezTo>
                    <a:pt x="40703" y="144872"/>
                    <a:pt x="37904" y="146738"/>
                    <a:pt x="36038" y="149071"/>
                  </a:cubicBezTo>
                  <a:cubicBezTo>
                    <a:pt x="29973" y="157468"/>
                    <a:pt x="22976" y="164932"/>
                    <a:pt x="15511" y="171929"/>
                  </a:cubicBezTo>
                  <a:cubicBezTo>
                    <a:pt x="14578" y="172863"/>
                    <a:pt x="14112" y="175195"/>
                    <a:pt x="14112" y="177061"/>
                  </a:cubicBezTo>
                  <a:cubicBezTo>
                    <a:pt x="14112" y="178927"/>
                    <a:pt x="13645" y="180793"/>
                    <a:pt x="12246" y="182193"/>
                  </a:cubicBezTo>
                  <a:cubicBezTo>
                    <a:pt x="8980" y="185458"/>
                    <a:pt x="6181" y="188724"/>
                    <a:pt x="2916" y="191989"/>
                  </a:cubicBezTo>
                  <a:cubicBezTo>
                    <a:pt x="583" y="194322"/>
                    <a:pt x="-350" y="197587"/>
                    <a:pt x="117" y="200853"/>
                  </a:cubicBezTo>
                  <a:cubicBezTo>
                    <a:pt x="117" y="204585"/>
                    <a:pt x="1983" y="206917"/>
                    <a:pt x="4782" y="208783"/>
                  </a:cubicBezTo>
                  <a:lnTo>
                    <a:pt x="4315" y="209250"/>
                  </a:lnTo>
                  <a:cubicBezTo>
                    <a:pt x="4782" y="209250"/>
                    <a:pt x="4782" y="209717"/>
                    <a:pt x="5248" y="209717"/>
                  </a:cubicBezTo>
                  <a:cubicBezTo>
                    <a:pt x="5248" y="209250"/>
                    <a:pt x="5248" y="209250"/>
                    <a:pt x="5248" y="208783"/>
                  </a:cubicBezTo>
                  <a:cubicBezTo>
                    <a:pt x="5715" y="208317"/>
                    <a:pt x="5715" y="208317"/>
                    <a:pt x="6181" y="208317"/>
                  </a:cubicBezTo>
                  <a:cubicBezTo>
                    <a:pt x="9447" y="207384"/>
                    <a:pt x="11313" y="208317"/>
                    <a:pt x="11313" y="211116"/>
                  </a:cubicBezTo>
                  <a:cubicBezTo>
                    <a:pt x="11313" y="213449"/>
                    <a:pt x="10380" y="215315"/>
                    <a:pt x="8980" y="217181"/>
                  </a:cubicBezTo>
                  <a:cubicBezTo>
                    <a:pt x="8980" y="217181"/>
                    <a:pt x="8514" y="216714"/>
                    <a:pt x="8514" y="216714"/>
                  </a:cubicBezTo>
                  <a:cubicBezTo>
                    <a:pt x="8514" y="217181"/>
                    <a:pt x="8514" y="217181"/>
                    <a:pt x="8514" y="217647"/>
                  </a:cubicBezTo>
                  <a:lnTo>
                    <a:pt x="8980" y="217181"/>
                  </a:lnTo>
                  <a:cubicBezTo>
                    <a:pt x="11313" y="223712"/>
                    <a:pt x="13645" y="230709"/>
                    <a:pt x="15978" y="237240"/>
                  </a:cubicBezTo>
                  <a:cubicBezTo>
                    <a:pt x="15978" y="240506"/>
                    <a:pt x="23908" y="242839"/>
                    <a:pt x="26708" y="241439"/>
                  </a:cubicBezTo>
                  <a:close/>
                  <a:moveTo>
                    <a:pt x="127007" y="9119"/>
                  </a:moveTo>
                  <a:lnTo>
                    <a:pt x="127940" y="8652"/>
                  </a:lnTo>
                  <a:lnTo>
                    <a:pt x="127473" y="9585"/>
                  </a:lnTo>
                  <a:lnTo>
                    <a:pt x="126540" y="10051"/>
                  </a:lnTo>
                  <a:lnTo>
                    <a:pt x="127007" y="91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0D54489A-3C78-416F-993F-ED3301D814E2}"/>
                </a:ext>
              </a:extLst>
            </p:cNvPr>
            <p:cNvSpPr/>
            <p:nvPr/>
          </p:nvSpPr>
          <p:spPr>
            <a:xfrm>
              <a:off x="2001383" y="1283579"/>
              <a:ext cx="102632" cy="172608"/>
            </a:xfrm>
            <a:custGeom>
              <a:avLst/>
              <a:gdLst/>
              <a:ahLst/>
              <a:cxnLst/>
              <a:rect l="0" t="0" r="0" b="0"/>
              <a:pathLst>
                <a:path w="102631" h="172607">
                  <a:moveTo>
                    <a:pt x="11196" y="167320"/>
                  </a:moveTo>
                  <a:cubicBezTo>
                    <a:pt x="13062" y="168720"/>
                    <a:pt x="16328" y="170120"/>
                    <a:pt x="18194" y="169653"/>
                  </a:cubicBezTo>
                  <a:cubicBezTo>
                    <a:pt x="22859" y="168720"/>
                    <a:pt x="27057" y="170120"/>
                    <a:pt x="31256" y="171986"/>
                  </a:cubicBezTo>
                  <a:cubicBezTo>
                    <a:pt x="34055" y="173385"/>
                    <a:pt x="35921" y="172919"/>
                    <a:pt x="38254" y="171053"/>
                  </a:cubicBezTo>
                  <a:cubicBezTo>
                    <a:pt x="40120" y="169186"/>
                    <a:pt x="41986" y="167787"/>
                    <a:pt x="44318" y="166387"/>
                  </a:cubicBezTo>
                  <a:lnTo>
                    <a:pt x="43852" y="166854"/>
                  </a:lnTo>
                  <a:cubicBezTo>
                    <a:pt x="43852" y="166854"/>
                    <a:pt x="44318" y="167320"/>
                    <a:pt x="44318" y="167320"/>
                  </a:cubicBezTo>
                  <a:cubicBezTo>
                    <a:pt x="44318" y="166854"/>
                    <a:pt x="44318" y="166854"/>
                    <a:pt x="44318" y="166387"/>
                  </a:cubicBezTo>
                  <a:cubicBezTo>
                    <a:pt x="48517" y="164055"/>
                    <a:pt x="53182" y="162189"/>
                    <a:pt x="56447" y="157990"/>
                  </a:cubicBezTo>
                  <a:cubicBezTo>
                    <a:pt x="59246" y="154725"/>
                    <a:pt x="63445" y="153325"/>
                    <a:pt x="67177" y="150993"/>
                  </a:cubicBezTo>
                  <a:cubicBezTo>
                    <a:pt x="68110" y="149127"/>
                    <a:pt x="69043" y="147261"/>
                    <a:pt x="69976" y="145395"/>
                  </a:cubicBezTo>
                  <a:cubicBezTo>
                    <a:pt x="71842" y="141663"/>
                    <a:pt x="75108" y="140730"/>
                    <a:pt x="78840" y="140263"/>
                  </a:cubicBezTo>
                  <a:cubicBezTo>
                    <a:pt x="78840" y="140263"/>
                    <a:pt x="78840" y="140263"/>
                    <a:pt x="78840" y="140263"/>
                  </a:cubicBezTo>
                  <a:cubicBezTo>
                    <a:pt x="78840" y="140263"/>
                    <a:pt x="78840" y="140263"/>
                    <a:pt x="78840" y="139797"/>
                  </a:cubicBezTo>
                  <a:cubicBezTo>
                    <a:pt x="78373" y="138397"/>
                    <a:pt x="78840" y="137931"/>
                    <a:pt x="79773" y="139330"/>
                  </a:cubicBezTo>
                  <a:cubicBezTo>
                    <a:pt x="79306" y="139797"/>
                    <a:pt x="78840" y="139797"/>
                    <a:pt x="78840" y="140263"/>
                  </a:cubicBezTo>
                  <a:cubicBezTo>
                    <a:pt x="78840" y="145395"/>
                    <a:pt x="78840" y="145861"/>
                    <a:pt x="83505" y="146794"/>
                  </a:cubicBezTo>
                  <a:cubicBezTo>
                    <a:pt x="84438" y="146794"/>
                    <a:pt x="85371" y="147261"/>
                    <a:pt x="86304" y="147261"/>
                  </a:cubicBezTo>
                  <a:cubicBezTo>
                    <a:pt x="89569" y="143529"/>
                    <a:pt x="90036" y="138397"/>
                    <a:pt x="94234" y="135131"/>
                  </a:cubicBezTo>
                  <a:cubicBezTo>
                    <a:pt x="97500" y="132332"/>
                    <a:pt x="102165" y="130466"/>
                    <a:pt x="102165" y="125335"/>
                  </a:cubicBezTo>
                  <a:cubicBezTo>
                    <a:pt x="102632" y="118804"/>
                    <a:pt x="102632" y="112739"/>
                    <a:pt x="97966" y="107141"/>
                  </a:cubicBezTo>
                  <a:cubicBezTo>
                    <a:pt x="97033" y="106208"/>
                    <a:pt x="96567" y="105275"/>
                    <a:pt x="96100" y="103876"/>
                  </a:cubicBezTo>
                  <a:cubicBezTo>
                    <a:pt x="95167" y="102010"/>
                    <a:pt x="95167" y="100143"/>
                    <a:pt x="96567" y="98744"/>
                  </a:cubicBezTo>
                  <a:cubicBezTo>
                    <a:pt x="99366" y="95478"/>
                    <a:pt x="101232" y="91746"/>
                    <a:pt x="104964" y="89414"/>
                  </a:cubicBezTo>
                  <a:cubicBezTo>
                    <a:pt x="104964" y="85215"/>
                    <a:pt x="103098" y="81017"/>
                    <a:pt x="104964" y="76352"/>
                  </a:cubicBezTo>
                  <a:cubicBezTo>
                    <a:pt x="106364" y="73553"/>
                    <a:pt x="106830" y="70287"/>
                    <a:pt x="106830" y="67021"/>
                  </a:cubicBezTo>
                  <a:cubicBezTo>
                    <a:pt x="106830" y="62356"/>
                    <a:pt x="101232" y="62356"/>
                    <a:pt x="98900" y="59557"/>
                  </a:cubicBezTo>
                  <a:cubicBezTo>
                    <a:pt x="96567" y="56292"/>
                    <a:pt x="92368" y="55359"/>
                    <a:pt x="89569" y="53026"/>
                  </a:cubicBezTo>
                  <a:cubicBezTo>
                    <a:pt x="88170" y="52093"/>
                    <a:pt x="87237" y="49761"/>
                    <a:pt x="86770" y="48361"/>
                  </a:cubicBezTo>
                  <a:cubicBezTo>
                    <a:pt x="86770" y="43230"/>
                    <a:pt x="86770" y="38098"/>
                    <a:pt x="87237" y="32966"/>
                  </a:cubicBezTo>
                  <a:cubicBezTo>
                    <a:pt x="87703" y="28301"/>
                    <a:pt x="88636" y="24103"/>
                    <a:pt x="89569" y="19904"/>
                  </a:cubicBezTo>
                  <a:cubicBezTo>
                    <a:pt x="90502" y="12907"/>
                    <a:pt x="86304" y="7775"/>
                    <a:pt x="81639" y="3110"/>
                  </a:cubicBezTo>
                  <a:cubicBezTo>
                    <a:pt x="77907" y="-622"/>
                    <a:pt x="73708" y="-156"/>
                    <a:pt x="69043" y="311"/>
                  </a:cubicBezTo>
                  <a:cubicBezTo>
                    <a:pt x="66710" y="311"/>
                    <a:pt x="64844" y="2644"/>
                    <a:pt x="63912" y="5443"/>
                  </a:cubicBezTo>
                  <a:cubicBezTo>
                    <a:pt x="63445" y="7309"/>
                    <a:pt x="64844" y="8708"/>
                    <a:pt x="67177" y="9641"/>
                  </a:cubicBezTo>
                  <a:cubicBezTo>
                    <a:pt x="69510" y="10574"/>
                    <a:pt x="71842" y="11507"/>
                    <a:pt x="74175" y="12440"/>
                  </a:cubicBezTo>
                  <a:cubicBezTo>
                    <a:pt x="75574" y="13373"/>
                    <a:pt x="75574" y="14773"/>
                    <a:pt x="74641" y="15706"/>
                  </a:cubicBezTo>
                  <a:cubicBezTo>
                    <a:pt x="74175" y="16172"/>
                    <a:pt x="73708" y="17105"/>
                    <a:pt x="73242" y="17105"/>
                  </a:cubicBezTo>
                  <a:cubicBezTo>
                    <a:pt x="69976" y="17572"/>
                    <a:pt x="66710" y="17105"/>
                    <a:pt x="63912" y="17572"/>
                  </a:cubicBezTo>
                  <a:cubicBezTo>
                    <a:pt x="60646" y="18038"/>
                    <a:pt x="57847" y="18971"/>
                    <a:pt x="54581" y="19904"/>
                  </a:cubicBezTo>
                  <a:cubicBezTo>
                    <a:pt x="51316" y="20837"/>
                    <a:pt x="48517" y="25502"/>
                    <a:pt x="48983" y="29234"/>
                  </a:cubicBezTo>
                  <a:cubicBezTo>
                    <a:pt x="49450" y="31567"/>
                    <a:pt x="50849" y="33899"/>
                    <a:pt x="51782" y="36232"/>
                  </a:cubicBezTo>
                  <a:cubicBezTo>
                    <a:pt x="51782" y="37165"/>
                    <a:pt x="51316" y="38565"/>
                    <a:pt x="50383" y="39498"/>
                  </a:cubicBezTo>
                  <a:cubicBezTo>
                    <a:pt x="50383" y="39964"/>
                    <a:pt x="48983" y="39964"/>
                    <a:pt x="48517" y="39498"/>
                  </a:cubicBezTo>
                  <a:cubicBezTo>
                    <a:pt x="45718" y="37632"/>
                    <a:pt x="42919" y="35766"/>
                    <a:pt x="39653" y="38565"/>
                  </a:cubicBezTo>
                  <a:cubicBezTo>
                    <a:pt x="36387" y="41364"/>
                    <a:pt x="33122" y="42297"/>
                    <a:pt x="28923" y="41830"/>
                  </a:cubicBezTo>
                  <a:cubicBezTo>
                    <a:pt x="24725" y="41364"/>
                    <a:pt x="23792" y="45096"/>
                    <a:pt x="24725" y="48361"/>
                  </a:cubicBezTo>
                  <a:cubicBezTo>
                    <a:pt x="25658" y="51627"/>
                    <a:pt x="27057" y="53959"/>
                    <a:pt x="29390" y="56758"/>
                  </a:cubicBezTo>
                  <a:cubicBezTo>
                    <a:pt x="31722" y="59557"/>
                    <a:pt x="34055" y="62356"/>
                    <a:pt x="34055" y="66555"/>
                  </a:cubicBezTo>
                  <a:cubicBezTo>
                    <a:pt x="34055" y="66555"/>
                    <a:pt x="34521" y="66555"/>
                    <a:pt x="34521" y="66555"/>
                  </a:cubicBezTo>
                  <a:cubicBezTo>
                    <a:pt x="34988" y="66555"/>
                    <a:pt x="35455" y="67021"/>
                    <a:pt x="35921" y="67488"/>
                  </a:cubicBezTo>
                  <a:cubicBezTo>
                    <a:pt x="36854" y="67488"/>
                    <a:pt x="37787" y="67955"/>
                    <a:pt x="38720" y="67955"/>
                  </a:cubicBezTo>
                  <a:cubicBezTo>
                    <a:pt x="37321" y="68888"/>
                    <a:pt x="36854" y="67955"/>
                    <a:pt x="35921" y="67488"/>
                  </a:cubicBezTo>
                  <a:cubicBezTo>
                    <a:pt x="35455" y="67488"/>
                    <a:pt x="34988" y="67488"/>
                    <a:pt x="34055" y="67021"/>
                  </a:cubicBezTo>
                  <a:cubicBezTo>
                    <a:pt x="34055" y="67021"/>
                    <a:pt x="34055" y="66555"/>
                    <a:pt x="34055" y="66555"/>
                  </a:cubicBezTo>
                  <a:cubicBezTo>
                    <a:pt x="30323" y="66088"/>
                    <a:pt x="27057" y="64222"/>
                    <a:pt x="24258" y="62356"/>
                  </a:cubicBezTo>
                  <a:cubicBezTo>
                    <a:pt x="22392" y="61423"/>
                    <a:pt x="20060" y="61890"/>
                    <a:pt x="19127" y="63289"/>
                  </a:cubicBezTo>
                  <a:cubicBezTo>
                    <a:pt x="13529" y="73553"/>
                    <a:pt x="11663" y="84749"/>
                    <a:pt x="6065" y="95012"/>
                  </a:cubicBezTo>
                  <a:cubicBezTo>
                    <a:pt x="4199" y="98744"/>
                    <a:pt x="6065" y="102476"/>
                    <a:pt x="9330" y="105275"/>
                  </a:cubicBezTo>
                  <a:cubicBezTo>
                    <a:pt x="12596" y="107608"/>
                    <a:pt x="15861" y="109007"/>
                    <a:pt x="19593" y="109474"/>
                  </a:cubicBezTo>
                  <a:cubicBezTo>
                    <a:pt x="21459" y="109474"/>
                    <a:pt x="23325" y="110873"/>
                    <a:pt x="24725" y="111806"/>
                  </a:cubicBezTo>
                  <a:cubicBezTo>
                    <a:pt x="25658" y="112273"/>
                    <a:pt x="25658" y="114139"/>
                    <a:pt x="25658" y="115072"/>
                  </a:cubicBezTo>
                  <a:cubicBezTo>
                    <a:pt x="25658" y="116005"/>
                    <a:pt x="24725" y="117404"/>
                    <a:pt x="23792" y="117871"/>
                  </a:cubicBezTo>
                  <a:cubicBezTo>
                    <a:pt x="22859" y="118337"/>
                    <a:pt x="21459" y="117871"/>
                    <a:pt x="20060" y="117871"/>
                  </a:cubicBezTo>
                  <a:cubicBezTo>
                    <a:pt x="11196" y="116471"/>
                    <a:pt x="6065" y="119270"/>
                    <a:pt x="3732" y="126734"/>
                  </a:cubicBezTo>
                  <a:cubicBezTo>
                    <a:pt x="1399" y="132799"/>
                    <a:pt x="467" y="138864"/>
                    <a:pt x="0" y="145395"/>
                  </a:cubicBezTo>
                  <a:cubicBezTo>
                    <a:pt x="0" y="155658"/>
                    <a:pt x="3732" y="162189"/>
                    <a:pt x="11196" y="1673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B50DD9FA-09FA-4276-ABA4-91D6350728C1}"/>
                </a:ext>
              </a:extLst>
            </p:cNvPr>
            <p:cNvSpPr/>
            <p:nvPr/>
          </p:nvSpPr>
          <p:spPr>
            <a:xfrm>
              <a:off x="2067627" y="14348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07"/>
                  </a:moveTo>
                  <a:cubicBezTo>
                    <a:pt x="466" y="207"/>
                    <a:pt x="466" y="674"/>
                    <a:pt x="0" y="674"/>
                  </a:cubicBezTo>
                  <a:cubicBezTo>
                    <a:pt x="0" y="674"/>
                    <a:pt x="466" y="674"/>
                    <a:pt x="466" y="674"/>
                  </a:cubicBezTo>
                  <a:cubicBezTo>
                    <a:pt x="466" y="207"/>
                    <a:pt x="933" y="207"/>
                    <a:pt x="466" y="207"/>
                  </a:cubicBezTo>
                  <a:cubicBezTo>
                    <a:pt x="933" y="-259"/>
                    <a:pt x="466" y="207"/>
                    <a:pt x="466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7CF5FB76-AF66-4076-9979-37ABD75D331B}"/>
                </a:ext>
              </a:extLst>
            </p:cNvPr>
            <p:cNvSpPr/>
            <p:nvPr/>
          </p:nvSpPr>
          <p:spPr>
            <a:xfrm>
              <a:off x="4505226" y="3167461"/>
              <a:ext cx="181938" cy="186603"/>
            </a:xfrm>
            <a:custGeom>
              <a:avLst/>
              <a:gdLst/>
              <a:ahLst/>
              <a:cxnLst/>
              <a:rect l="0" t="0" r="0" b="0"/>
              <a:pathLst>
                <a:path w="181937" h="186602">
                  <a:moveTo>
                    <a:pt x="171574" y="166260"/>
                  </a:moveTo>
                  <a:cubicBezTo>
                    <a:pt x="171108" y="158329"/>
                    <a:pt x="174840" y="150865"/>
                    <a:pt x="175306" y="142934"/>
                  </a:cubicBezTo>
                  <a:cubicBezTo>
                    <a:pt x="175306" y="142934"/>
                    <a:pt x="174840" y="142934"/>
                    <a:pt x="174840" y="142934"/>
                  </a:cubicBezTo>
                  <a:cubicBezTo>
                    <a:pt x="173440" y="141535"/>
                    <a:pt x="171574" y="140135"/>
                    <a:pt x="170175" y="138736"/>
                  </a:cubicBezTo>
                  <a:cubicBezTo>
                    <a:pt x="170175" y="138269"/>
                    <a:pt x="170175" y="137803"/>
                    <a:pt x="169708" y="137336"/>
                  </a:cubicBezTo>
                  <a:cubicBezTo>
                    <a:pt x="169242" y="136870"/>
                    <a:pt x="168775" y="135937"/>
                    <a:pt x="168309" y="135470"/>
                  </a:cubicBezTo>
                  <a:cubicBezTo>
                    <a:pt x="168775" y="135470"/>
                    <a:pt x="168775" y="135470"/>
                    <a:pt x="169242" y="135003"/>
                  </a:cubicBezTo>
                  <a:cubicBezTo>
                    <a:pt x="169242" y="135937"/>
                    <a:pt x="169708" y="136403"/>
                    <a:pt x="169708" y="137336"/>
                  </a:cubicBezTo>
                  <a:cubicBezTo>
                    <a:pt x="170175" y="137803"/>
                    <a:pt x="170175" y="137803"/>
                    <a:pt x="170641" y="138269"/>
                  </a:cubicBezTo>
                  <a:cubicBezTo>
                    <a:pt x="172041" y="139669"/>
                    <a:pt x="173440" y="141068"/>
                    <a:pt x="175306" y="142468"/>
                  </a:cubicBezTo>
                  <a:cubicBezTo>
                    <a:pt x="175306" y="142468"/>
                    <a:pt x="175306" y="142934"/>
                    <a:pt x="175306" y="142934"/>
                  </a:cubicBezTo>
                  <a:cubicBezTo>
                    <a:pt x="177172" y="143401"/>
                    <a:pt x="179038" y="143867"/>
                    <a:pt x="180438" y="143867"/>
                  </a:cubicBezTo>
                  <a:cubicBezTo>
                    <a:pt x="180904" y="143867"/>
                    <a:pt x="181837" y="143867"/>
                    <a:pt x="182304" y="143401"/>
                  </a:cubicBezTo>
                  <a:cubicBezTo>
                    <a:pt x="183703" y="142934"/>
                    <a:pt x="185103" y="140135"/>
                    <a:pt x="184636" y="138736"/>
                  </a:cubicBezTo>
                  <a:cubicBezTo>
                    <a:pt x="180904" y="132671"/>
                    <a:pt x="177172" y="127073"/>
                    <a:pt x="173440" y="121475"/>
                  </a:cubicBezTo>
                  <a:cubicBezTo>
                    <a:pt x="172974" y="120542"/>
                    <a:pt x="171108" y="120542"/>
                    <a:pt x="170175" y="120542"/>
                  </a:cubicBezTo>
                  <a:cubicBezTo>
                    <a:pt x="167842" y="121008"/>
                    <a:pt x="165043" y="121941"/>
                    <a:pt x="163643" y="124274"/>
                  </a:cubicBezTo>
                  <a:cubicBezTo>
                    <a:pt x="162710" y="125207"/>
                    <a:pt x="162244" y="126606"/>
                    <a:pt x="161778" y="127539"/>
                  </a:cubicBezTo>
                  <a:cubicBezTo>
                    <a:pt x="160378" y="129872"/>
                    <a:pt x="156646" y="129405"/>
                    <a:pt x="155713" y="127073"/>
                  </a:cubicBezTo>
                  <a:cubicBezTo>
                    <a:pt x="154313" y="123807"/>
                    <a:pt x="152914" y="120075"/>
                    <a:pt x="151514" y="116343"/>
                  </a:cubicBezTo>
                  <a:cubicBezTo>
                    <a:pt x="150581" y="113544"/>
                    <a:pt x="148715" y="112145"/>
                    <a:pt x="146383" y="111212"/>
                  </a:cubicBezTo>
                  <a:cubicBezTo>
                    <a:pt x="144050" y="110279"/>
                    <a:pt x="141251" y="110279"/>
                    <a:pt x="138919" y="109346"/>
                  </a:cubicBezTo>
                  <a:cubicBezTo>
                    <a:pt x="137986" y="108879"/>
                    <a:pt x="136586" y="107013"/>
                    <a:pt x="137053" y="106547"/>
                  </a:cubicBezTo>
                  <a:cubicBezTo>
                    <a:pt x="139385" y="103281"/>
                    <a:pt x="135653" y="99549"/>
                    <a:pt x="137986" y="96283"/>
                  </a:cubicBezTo>
                  <a:cubicBezTo>
                    <a:pt x="139385" y="94417"/>
                    <a:pt x="139385" y="92551"/>
                    <a:pt x="138452" y="91152"/>
                  </a:cubicBezTo>
                  <a:cubicBezTo>
                    <a:pt x="135187" y="86487"/>
                    <a:pt x="129122" y="84154"/>
                    <a:pt x="127722" y="78090"/>
                  </a:cubicBezTo>
                  <a:cubicBezTo>
                    <a:pt x="127256" y="76690"/>
                    <a:pt x="125390" y="75291"/>
                    <a:pt x="123524" y="74358"/>
                  </a:cubicBezTo>
                  <a:cubicBezTo>
                    <a:pt x="120258" y="72492"/>
                    <a:pt x="116526" y="71092"/>
                    <a:pt x="113261" y="69693"/>
                  </a:cubicBezTo>
                  <a:cubicBezTo>
                    <a:pt x="111395" y="68760"/>
                    <a:pt x="109062" y="68293"/>
                    <a:pt x="108596" y="66894"/>
                  </a:cubicBezTo>
                  <a:cubicBezTo>
                    <a:pt x="106730" y="62229"/>
                    <a:pt x="101598" y="61295"/>
                    <a:pt x="98333" y="58496"/>
                  </a:cubicBezTo>
                  <a:cubicBezTo>
                    <a:pt x="94601" y="54764"/>
                    <a:pt x="90402" y="52432"/>
                    <a:pt x="85270" y="50566"/>
                  </a:cubicBezTo>
                  <a:cubicBezTo>
                    <a:pt x="82005" y="49633"/>
                    <a:pt x="79672" y="47300"/>
                    <a:pt x="78273" y="44501"/>
                  </a:cubicBezTo>
                  <a:cubicBezTo>
                    <a:pt x="75940" y="40303"/>
                    <a:pt x="72675" y="37504"/>
                    <a:pt x="68476" y="35171"/>
                  </a:cubicBezTo>
                  <a:cubicBezTo>
                    <a:pt x="57746" y="29107"/>
                    <a:pt x="48416" y="21642"/>
                    <a:pt x="41885" y="10913"/>
                  </a:cubicBezTo>
                  <a:cubicBezTo>
                    <a:pt x="39553" y="7647"/>
                    <a:pt x="36287" y="5781"/>
                    <a:pt x="32088" y="5315"/>
                  </a:cubicBezTo>
                  <a:cubicBezTo>
                    <a:pt x="23691" y="4382"/>
                    <a:pt x="15761" y="3449"/>
                    <a:pt x="7830" y="183"/>
                  </a:cubicBezTo>
                  <a:cubicBezTo>
                    <a:pt x="6431" y="-284"/>
                    <a:pt x="4098" y="183"/>
                    <a:pt x="2232" y="1116"/>
                  </a:cubicBezTo>
                  <a:cubicBezTo>
                    <a:pt x="366" y="1583"/>
                    <a:pt x="-567" y="5315"/>
                    <a:pt x="366" y="8114"/>
                  </a:cubicBezTo>
                  <a:cubicBezTo>
                    <a:pt x="1766" y="10913"/>
                    <a:pt x="2699" y="14178"/>
                    <a:pt x="4565" y="16511"/>
                  </a:cubicBezTo>
                  <a:cubicBezTo>
                    <a:pt x="9696" y="22575"/>
                    <a:pt x="15294" y="27707"/>
                    <a:pt x="22292" y="31439"/>
                  </a:cubicBezTo>
                  <a:cubicBezTo>
                    <a:pt x="26491" y="33772"/>
                    <a:pt x="29756" y="36571"/>
                    <a:pt x="32088" y="40303"/>
                  </a:cubicBezTo>
                  <a:cubicBezTo>
                    <a:pt x="34421" y="43568"/>
                    <a:pt x="37687" y="45901"/>
                    <a:pt x="39086" y="49166"/>
                  </a:cubicBezTo>
                  <a:cubicBezTo>
                    <a:pt x="42818" y="56164"/>
                    <a:pt x="47950" y="61295"/>
                    <a:pt x="54014" y="66427"/>
                  </a:cubicBezTo>
                  <a:cubicBezTo>
                    <a:pt x="55880" y="67827"/>
                    <a:pt x="57280" y="70626"/>
                    <a:pt x="58213" y="72492"/>
                  </a:cubicBezTo>
                  <a:cubicBezTo>
                    <a:pt x="60079" y="76690"/>
                    <a:pt x="61012" y="80889"/>
                    <a:pt x="62878" y="85087"/>
                  </a:cubicBezTo>
                  <a:cubicBezTo>
                    <a:pt x="63811" y="87420"/>
                    <a:pt x="65211" y="89752"/>
                    <a:pt x="67076" y="91152"/>
                  </a:cubicBezTo>
                  <a:cubicBezTo>
                    <a:pt x="74541" y="97683"/>
                    <a:pt x="79206" y="105614"/>
                    <a:pt x="82005" y="114944"/>
                  </a:cubicBezTo>
                  <a:cubicBezTo>
                    <a:pt x="83404" y="119142"/>
                    <a:pt x="85270" y="123341"/>
                    <a:pt x="86670" y="127539"/>
                  </a:cubicBezTo>
                  <a:cubicBezTo>
                    <a:pt x="88069" y="131738"/>
                    <a:pt x="90869" y="135470"/>
                    <a:pt x="93667" y="138736"/>
                  </a:cubicBezTo>
                  <a:cubicBezTo>
                    <a:pt x="98799" y="145267"/>
                    <a:pt x="105797" y="149932"/>
                    <a:pt x="110928" y="156463"/>
                  </a:cubicBezTo>
                  <a:cubicBezTo>
                    <a:pt x="116060" y="162994"/>
                    <a:pt x="122591" y="168592"/>
                    <a:pt x="129122" y="173724"/>
                  </a:cubicBezTo>
                  <a:cubicBezTo>
                    <a:pt x="134254" y="177922"/>
                    <a:pt x="139385" y="181188"/>
                    <a:pt x="143584" y="186319"/>
                  </a:cubicBezTo>
                  <a:cubicBezTo>
                    <a:pt x="145450" y="188652"/>
                    <a:pt x="147782" y="188652"/>
                    <a:pt x="150581" y="188652"/>
                  </a:cubicBezTo>
                  <a:cubicBezTo>
                    <a:pt x="157113" y="188652"/>
                    <a:pt x="164110" y="187252"/>
                    <a:pt x="170641" y="188652"/>
                  </a:cubicBezTo>
                  <a:cubicBezTo>
                    <a:pt x="170641" y="180721"/>
                    <a:pt x="171574" y="173724"/>
                    <a:pt x="171574" y="166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CF061AC5-C1BF-4562-AD3F-48E4E0947091}"/>
                </a:ext>
              </a:extLst>
            </p:cNvPr>
            <p:cNvSpPr/>
            <p:nvPr/>
          </p:nvSpPr>
          <p:spPr>
            <a:xfrm>
              <a:off x="4675867" y="3355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6999403E-EECA-4FB3-8DE7-F8A71BDEEE1D}"/>
                </a:ext>
              </a:extLst>
            </p:cNvPr>
            <p:cNvSpPr/>
            <p:nvPr/>
          </p:nvSpPr>
          <p:spPr>
            <a:xfrm>
              <a:off x="1470189" y="1509246"/>
              <a:ext cx="153947" cy="121292"/>
            </a:xfrm>
            <a:custGeom>
              <a:avLst/>
              <a:gdLst/>
              <a:ahLst/>
              <a:cxnLst/>
              <a:rect l="0" t="0" r="0" b="0"/>
              <a:pathLst>
                <a:path w="153947" h="121291">
                  <a:moveTo>
                    <a:pt x="7306" y="102598"/>
                  </a:moveTo>
                  <a:cubicBezTo>
                    <a:pt x="7306" y="107730"/>
                    <a:pt x="7306" y="112861"/>
                    <a:pt x="6840" y="117993"/>
                  </a:cubicBezTo>
                  <a:cubicBezTo>
                    <a:pt x="6840" y="119392"/>
                    <a:pt x="9172" y="121725"/>
                    <a:pt x="10572" y="121725"/>
                  </a:cubicBezTo>
                  <a:cubicBezTo>
                    <a:pt x="18036" y="121725"/>
                    <a:pt x="24101" y="118926"/>
                    <a:pt x="30632" y="115660"/>
                  </a:cubicBezTo>
                  <a:cubicBezTo>
                    <a:pt x="30632" y="115660"/>
                    <a:pt x="30632" y="115660"/>
                    <a:pt x="30165" y="115194"/>
                  </a:cubicBezTo>
                  <a:lnTo>
                    <a:pt x="31098" y="114727"/>
                  </a:lnTo>
                  <a:lnTo>
                    <a:pt x="30632" y="115660"/>
                  </a:lnTo>
                  <a:cubicBezTo>
                    <a:pt x="30632" y="115660"/>
                    <a:pt x="30632" y="115660"/>
                    <a:pt x="30632" y="115660"/>
                  </a:cubicBezTo>
                  <a:cubicBezTo>
                    <a:pt x="32498" y="117993"/>
                    <a:pt x="34830" y="120325"/>
                    <a:pt x="38096" y="119859"/>
                  </a:cubicBezTo>
                  <a:cubicBezTo>
                    <a:pt x="41361" y="119859"/>
                    <a:pt x="44627" y="119392"/>
                    <a:pt x="46959" y="117060"/>
                  </a:cubicBezTo>
                  <a:cubicBezTo>
                    <a:pt x="48826" y="115194"/>
                    <a:pt x="50692" y="113794"/>
                    <a:pt x="52091" y="111462"/>
                  </a:cubicBezTo>
                  <a:cubicBezTo>
                    <a:pt x="54424" y="108663"/>
                    <a:pt x="56290" y="104931"/>
                    <a:pt x="58622" y="102132"/>
                  </a:cubicBezTo>
                  <a:cubicBezTo>
                    <a:pt x="62354" y="97933"/>
                    <a:pt x="66086" y="93734"/>
                    <a:pt x="72617" y="93734"/>
                  </a:cubicBezTo>
                  <a:cubicBezTo>
                    <a:pt x="75416" y="93734"/>
                    <a:pt x="78215" y="91402"/>
                    <a:pt x="81014" y="89536"/>
                  </a:cubicBezTo>
                  <a:cubicBezTo>
                    <a:pt x="83814" y="87203"/>
                    <a:pt x="86146" y="83938"/>
                    <a:pt x="88945" y="81605"/>
                  </a:cubicBezTo>
                  <a:cubicBezTo>
                    <a:pt x="90811" y="80206"/>
                    <a:pt x="93144" y="78340"/>
                    <a:pt x="95476" y="78340"/>
                  </a:cubicBezTo>
                  <a:cubicBezTo>
                    <a:pt x="102474" y="77407"/>
                    <a:pt x="109005" y="75541"/>
                    <a:pt x="115536" y="73675"/>
                  </a:cubicBezTo>
                  <a:cubicBezTo>
                    <a:pt x="117868" y="73208"/>
                    <a:pt x="120668" y="72742"/>
                    <a:pt x="123000" y="72742"/>
                  </a:cubicBezTo>
                  <a:lnTo>
                    <a:pt x="122534" y="73208"/>
                  </a:lnTo>
                  <a:cubicBezTo>
                    <a:pt x="122534" y="73208"/>
                    <a:pt x="122534" y="73208"/>
                    <a:pt x="123000" y="73208"/>
                  </a:cubicBezTo>
                  <a:cubicBezTo>
                    <a:pt x="123000" y="73208"/>
                    <a:pt x="123000" y="73208"/>
                    <a:pt x="123000" y="72742"/>
                  </a:cubicBezTo>
                  <a:cubicBezTo>
                    <a:pt x="126266" y="69943"/>
                    <a:pt x="129998" y="69009"/>
                    <a:pt x="133730" y="69009"/>
                  </a:cubicBezTo>
                  <a:cubicBezTo>
                    <a:pt x="136529" y="69009"/>
                    <a:pt x="139328" y="69009"/>
                    <a:pt x="142127" y="69009"/>
                  </a:cubicBezTo>
                  <a:cubicBezTo>
                    <a:pt x="145392" y="65744"/>
                    <a:pt x="149591" y="65277"/>
                    <a:pt x="153790" y="65277"/>
                  </a:cubicBezTo>
                  <a:cubicBezTo>
                    <a:pt x="155189" y="55014"/>
                    <a:pt x="153790" y="45218"/>
                    <a:pt x="153323" y="34955"/>
                  </a:cubicBezTo>
                  <a:cubicBezTo>
                    <a:pt x="152856" y="29356"/>
                    <a:pt x="149591" y="25624"/>
                    <a:pt x="146325" y="21892"/>
                  </a:cubicBezTo>
                  <a:cubicBezTo>
                    <a:pt x="143993" y="19560"/>
                    <a:pt x="140727" y="19093"/>
                    <a:pt x="137462" y="19093"/>
                  </a:cubicBezTo>
                  <a:cubicBezTo>
                    <a:pt x="131864" y="19093"/>
                    <a:pt x="127665" y="17227"/>
                    <a:pt x="123467" y="13962"/>
                  </a:cubicBezTo>
                  <a:cubicBezTo>
                    <a:pt x="121134" y="11629"/>
                    <a:pt x="117868" y="10230"/>
                    <a:pt x="116469" y="7897"/>
                  </a:cubicBezTo>
                  <a:cubicBezTo>
                    <a:pt x="112270" y="899"/>
                    <a:pt x="106206" y="-967"/>
                    <a:pt x="98275" y="433"/>
                  </a:cubicBezTo>
                  <a:cubicBezTo>
                    <a:pt x="92677" y="1366"/>
                    <a:pt x="86613" y="433"/>
                    <a:pt x="81014" y="899"/>
                  </a:cubicBezTo>
                  <a:cubicBezTo>
                    <a:pt x="77749" y="899"/>
                    <a:pt x="74483" y="1366"/>
                    <a:pt x="71684" y="2299"/>
                  </a:cubicBezTo>
                  <a:cubicBezTo>
                    <a:pt x="68885" y="2766"/>
                    <a:pt x="67019" y="5098"/>
                    <a:pt x="66553" y="7431"/>
                  </a:cubicBezTo>
                  <a:cubicBezTo>
                    <a:pt x="65620" y="11163"/>
                    <a:pt x="65153" y="14895"/>
                    <a:pt x="64687" y="18627"/>
                  </a:cubicBezTo>
                  <a:cubicBezTo>
                    <a:pt x="64220" y="22825"/>
                    <a:pt x="62821" y="25624"/>
                    <a:pt x="59555" y="28423"/>
                  </a:cubicBezTo>
                  <a:cubicBezTo>
                    <a:pt x="53491" y="33088"/>
                    <a:pt x="47892" y="38220"/>
                    <a:pt x="41828" y="43352"/>
                  </a:cubicBezTo>
                  <a:cubicBezTo>
                    <a:pt x="38562" y="45684"/>
                    <a:pt x="36230" y="48483"/>
                    <a:pt x="36230" y="52682"/>
                  </a:cubicBezTo>
                  <a:cubicBezTo>
                    <a:pt x="36230" y="53615"/>
                    <a:pt x="35297" y="55014"/>
                    <a:pt x="34364" y="55947"/>
                  </a:cubicBezTo>
                  <a:cubicBezTo>
                    <a:pt x="23634" y="62012"/>
                    <a:pt x="15237" y="70876"/>
                    <a:pt x="5907" y="78340"/>
                  </a:cubicBezTo>
                  <a:cubicBezTo>
                    <a:pt x="4041" y="79739"/>
                    <a:pt x="1242" y="81139"/>
                    <a:pt x="309" y="83471"/>
                  </a:cubicBezTo>
                  <a:cubicBezTo>
                    <a:pt x="-1091" y="86737"/>
                    <a:pt x="2641" y="88603"/>
                    <a:pt x="4041" y="91402"/>
                  </a:cubicBezTo>
                  <a:cubicBezTo>
                    <a:pt x="6373" y="93734"/>
                    <a:pt x="7773" y="97933"/>
                    <a:pt x="7306" y="102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8FA978D5-4E47-43A5-8C5B-CF9F5232D6ED}"/>
                </a:ext>
              </a:extLst>
            </p:cNvPr>
            <p:cNvSpPr/>
            <p:nvPr/>
          </p:nvSpPr>
          <p:spPr>
            <a:xfrm>
              <a:off x="2891423" y="2196844"/>
              <a:ext cx="111962" cy="186603"/>
            </a:xfrm>
            <a:custGeom>
              <a:avLst/>
              <a:gdLst/>
              <a:ahLst/>
              <a:cxnLst/>
              <a:rect l="0" t="0" r="0" b="0"/>
              <a:pathLst>
                <a:path w="111961" h="186602">
                  <a:moveTo>
                    <a:pt x="1921" y="28457"/>
                  </a:moveTo>
                  <a:cubicBezTo>
                    <a:pt x="6587" y="33122"/>
                    <a:pt x="7519" y="38254"/>
                    <a:pt x="5653" y="43852"/>
                  </a:cubicBezTo>
                  <a:cubicBezTo>
                    <a:pt x="5187" y="45718"/>
                    <a:pt x="6120" y="47584"/>
                    <a:pt x="7986" y="48983"/>
                  </a:cubicBezTo>
                  <a:cubicBezTo>
                    <a:pt x="10785" y="50849"/>
                    <a:pt x="10319" y="53182"/>
                    <a:pt x="8919" y="55514"/>
                  </a:cubicBezTo>
                  <a:cubicBezTo>
                    <a:pt x="7986" y="56914"/>
                    <a:pt x="7053" y="58780"/>
                    <a:pt x="6120" y="60646"/>
                  </a:cubicBezTo>
                  <a:cubicBezTo>
                    <a:pt x="7053" y="61579"/>
                    <a:pt x="7986" y="62045"/>
                    <a:pt x="8453" y="62978"/>
                  </a:cubicBezTo>
                  <a:cubicBezTo>
                    <a:pt x="9385" y="63911"/>
                    <a:pt x="9385" y="65311"/>
                    <a:pt x="9852" y="66244"/>
                  </a:cubicBezTo>
                  <a:cubicBezTo>
                    <a:pt x="12185" y="70909"/>
                    <a:pt x="13118" y="70909"/>
                    <a:pt x="17783" y="66711"/>
                  </a:cubicBezTo>
                  <a:cubicBezTo>
                    <a:pt x="18249" y="66244"/>
                    <a:pt x="18716" y="65777"/>
                    <a:pt x="19182" y="65311"/>
                  </a:cubicBezTo>
                  <a:cubicBezTo>
                    <a:pt x="19649" y="66711"/>
                    <a:pt x="20115" y="67644"/>
                    <a:pt x="20115" y="69043"/>
                  </a:cubicBezTo>
                  <a:cubicBezTo>
                    <a:pt x="19649" y="72309"/>
                    <a:pt x="19182" y="75574"/>
                    <a:pt x="18716" y="78373"/>
                  </a:cubicBezTo>
                  <a:cubicBezTo>
                    <a:pt x="18249" y="81639"/>
                    <a:pt x="20115" y="84438"/>
                    <a:pt x="23847" y="84904"/>
                  </a:cubicBezTo>
                  <a:cubicBezTo>
                    <a:pt x="24314" y="84904"/>
                    <a:pt x="25247" y="85371"/>
                    <a:pt x="25713" y="85371"/>
                  </a:cubicBezTo>
                  <a:cubicBezTo>
                    <a:pt x="28979" y="85371"/>
                    <a:pt x="32244" y="84438"/>
                    <a:pt x="35043" y="85371"/>
                  </a:cubicBezTo>
                  <a:cubicBezTo>
                    <a:pt x="38775" y="86304"/>
                    <a:pt x="36909" y="90969"/>
                    <a:pt x="38775" y="93768"/>
                  </a:cubicBezTo>
                  <a:cubicBezTo>
                    <a:pt x="39708" y="95167"/>
                    <a:pt x="40641" y="97033"/>
                    <a:pt x="42041" y="98433"/>
                  </a:cubicBezTo>
                  <a:cubicBezTo>
                    <a:pt x="44840" y="100765"/>
                    <a:pt x="45773" y="103098"/>
                    <a:pt x="44840" y="106830"/>
                  </a:cubicBezTo>
                  <a:cubicBezTo>
                    <a:pt x="42974" y="116627"/>
                    <a:pt x="41108" y="118026"/>
                    <a:pt x="30378" y="116627"/>
                  </a:cubicBezTo>
                  <a:cubicBezTo>
                    <a:pt x="29912" y="116627"/>
                    <a:pt x="28979" y="116160"/>
                    <a:pt x="28512" y="116160"/>
                  </a:cubicBezTo>
                  <a:cubicBezTo>
                    <a:pt x="27113" y="116160"/>
                    <a:pt x="26180" y="117093"/>
                    <a:pt x="26180" y="118026"/>
                  </a:cubicBezTo>
                  <a:cubicBezTo>
                    <a:pt x="26646" y="123158"/>
                    <a:pt x="25247" y="128289"/>
                    <a:pt x="29912" y="132488"/>
                  </a:cubicBezTo>
                  <a:cubicBezTo>
                    <a:pt x="31778" y="133887"/>
                    <a:pt x="30845" y="138086"/>
                    <a:pt x="28979" y="139486"/>
                  </a:cubicBezTo>
                  <a:cubicBezTo>
                    <a:pt x="27113" y="141352"/>
                    <a:pt x="24780" y="142751"/>
                    <a:pt x="22914" y="144151"/>
                  </a:cubicBezTo>
                  <a:cubicBezTo>
                    <a:pt x="21515" y="145084"/>
                    <a:pt x="19649" y="146483"/>
                    <a:pt x="18716" y="147883"/>
                  </a:cubicBezTo>
                  <a:cubicBezTo>
                    <a:pt x="18249" y="148816"/>
                    <a:pt x="17783" y="150215"/>
                    <a:pt x="17783" y="151148"/>
                  </a:cubicBezTo>
                  <a:cubicBezTo>
                    <a:pt x="18249" y="152081"/>
                    <a:pt x="19182" y="153481"/>
                    <a:pt x="20115" y="153947"/>
                  </a:cubicBezTo>
                  <a:cubicBezTo>
                    <a:pt x="27579" y="155347"/>
                    <a:pt x="35043" y="157679"/>
                    <a:pt x="41575" y="161878"/>
                  </a:cubicBezTo>
                  <a:cubicBezTo>
                    <a:pt x="42041" y="162344"/>
                    <a:pt x="42508" y="162811"/>
                    <a:pt x="42974" y="163277"/>
                  </a:cubicBezTo>
                  <a:cubicBezTo>
                    <a:pt x="42041" y="163744"/>
                    <a:pt x="41108" y="164210"/>
                    <a:pt x="40175" y="164210"/>
                  </a:cubicBezTo>
                  <a:cubicBezTo>
                    <a:pt x="33644" y="163277"/>
                    <a:pt x="28512" y="166076"/>
                    <a:pt x="25247" y="171208"/>
                  </a:cubicBezTo>
                  <a:cubicBezTo>
                    <a:pt x="21515" y="177273"/>
                    <a:pt x="15917" y="181471"/>
                    <a:pt x="11252" y="187069"/>
                  </a:cubicBezTo>
                  <a:cubicBezTo>
                    <a:pt x="10785" y="187536"/>
                    <a:pt x="11252" y="188469"/>
                    <a:pt x="11718" y="188935"/>
                  </a:cubicBezTo>
                  <a:cubicBezTo>
                    <a:pt x="12185" y="189402"/>
                    <a:pt x="12651" y="190335"/>
                    <a:pt x="13118" y="190335"/>
                  </a:cubicBezTo>
                  <a:cubicBezTo>
                    <a:pt x="14984" y="190335"/>
                    <a:pt x="16850" y="190335"/>
                    <a:pt x="18716" y="189402"/>
                  </a:cubicBezTo>
                  <a:cubicBezTo>
                    <a:pt x="21981" y="187536"/>
                    <a:pt x="25713" y="185203"/>
                    <a:pt x="29445" y="186136"/>
                  </a:cubicBezTo>
                  <a:cubicBezTo>
                    <a:pt x="35976" y="187536"/>
                    <a:pt x="40641" y="185670"/>
                    <a:pt x="44373" y="180538"/>
                  </a:cubicBezTo>
                  <a:cubicBezTo>
                    <a:pt x="45307" y="179139"/>
                    <a:pt x="49039" y="178206"/>
                    <a:pt x="51371" y="178206"/>
                  </a:cubicBezTo>
                  <a:cubicBezTo>
                    <a:pt x="57902" y="178672"/>
                    <a:pt x="64433" y="178672"/>
                    <a:pt x="70498" y="177273"/>
                  </a:cubicBezTo>
                  <a:cubicBezTo>
                    <a:pt x="77962" y="175407"/>
                    <a:pt x="85426" y="174474"/>
                    <a:pt x="93357" y="174007"/>
                  </a:cubicBezTo>
                  <a:cubicBezTo>
                    <a:pt x="100821" y="173541"/>
                    <a:pt x="106886" y="170275"/>
                    <a:pt x="111551" y="164677"/>
                  </a:cubicBezTo>
                  <a:cubicBezTo>
                    <a:pt x="112484" y="163277"/>
                    <a:pt x="112484" y="160478"/>
                    <a:pt x="111084" y="159545"/>
                  </a:cubicBezTo>
                  <a:cubicBezTo>
                    <a:pt x="110151" y="158612"/>
                    <a:pt x="108751" y="158612"/>
                    <a:pt x="107819" y="157679"/>
                  </a:cubicBezTo>
                  <a:cubicBezTo>
                    <a:pt x="105486" y="156280"/>
                    <a:pt x="105019" y="154880"/>
                    <a:pt x="106419" y="153014"/>
                  </a:cubicBezTo>
                  <a:cubicBezTo>
                    <a:pt x="108751" y="149282"/>
                    <a:pt x="112017" y="146017"/>
                    <a:pt x="113883" y="141818"/>
                  </a:cubicBezTo>
                  <a:cubicBezTo>
                    <a:pt x="118082" y="133421"/>
                    <a:pt x="113416" y="124557"/>
                    <a:pt x="104086" y="123158"/>
                  </a:cubicBezTo>
                  <a:cubicBezTo>
                    <a:pt x="100821" y="122691"/>
                    <a:pt x="98022" y="122691"/>
                    <a:pt x="94756" y="122691"/>
                  </a:cubicBezTo>
                  <a:cubicBezTo>
                    <a:pt x="94756" y="122691"/>
                    <a:pt x="94756" y="123158"/>
                    <a:pt x="94756" y="123158"/>
                  </a:cubicBezTo>
                  <a:lnTo>
                    <a:pt x="94290" y="124091"/>
                  </a:lnTo>
                  <a:lnTo>
                    <a:pt x="94756" y="122691"/>
                  </a:lnTo>
                  <a:cubicBezTo>
                    <a:pt x="94756" y="122691"/>
                    <a:pt x="94756" y="122691"/>
                    <a:pt x="94756" y="122691"/>
                  </a:cubicBezTo>
                  <a:cubicBezTo>
                    <a:pt x="94756" y="120825"/>
                    <a:pt x="94756" y="118959"/>
                    <a:pt x="93823" y="117560"/>
                  </a:cubicBezTo>
                  <a:cubicBezTo>
                    <a:pt x="90558" y="111962"/>
                    <a:pt x="87759" y="106364"/>
                    <a:pt x="85893" y="99832"/>
                  </a:cubicBezTo>
                  <a:cubicBezTo>
                    <a:pt x="84493" y="96100"/>
                    <a:pt x="82161" y="92835"/>
                    <a:pt x="78895" y="90969"/>
                  </a:cubicBezTo>
                  <a:cubicBezTo>
                    <a:pt x="72364" y="87703"/>
                    <a:pt x="69565" y="82572"/>
                    <a:pt x="67699" y="76041"/>
                  </a:cubicBezTo>
                  <a:cubicBezTo>
                    <a:pt x="64900" y="66711"/>
                    <a:pt x="59302" y="60179"/>
                    <a:pt x="50438" y="56914"/>
                  </a:cubicBezTo>
                  <a:cubicBezTo>
                    <a:pt x="49039" y="56447"/>
                    <a:pt x="48572" y="55514"/>
                    <a:pt x="49039" y="54115"/>
                  </a:cubicBezTo>
                  <a:cubicBezTo>
                    <a:pt x="50438" y="51316"/>
                    <a:pt x="50905" y="48050"/>
                    <a:pt x="52771" y="45251"/>
                  </a:cubicBezTo>
                  <a:cubicBezTo>
                    <a:pt x="56503" y="39653"/>
                    <a:pt x="58369" y="33588"/>
                    <a:pt x="60235" y="27524"/>
                  </a:cubicBezTo>
                  <a:cubicBezTo>
                    <a:pt x="61168" y="24725"/>
                    <a:pt x="58369" y="20993"/>
                    <a:pt x="55570" y="20526"/>
                  </a:cubicBezTo>
                  <a:cubicBezTo>
                    <a:pt x="54170" y="20526"/>
                    <a:pt x="53237" y="20060"/>
                    <a:pt x="51838" y="20060"/>
                  </a:cubicBezTo>
                  <a:cubicBezTo>
                    <a:pt x="47173" y="20060"/>
                    <a:pt x="42974" y="20060"/>
                    <a:pt x="38309" y="20060"/>
                  </a:cubicBezTo>
                  <a:cubicBezTo>
                    <a:pt x="37376" y="20060"/>
                    <a:pt x="36443" y="18660"/>
                    <a:pt x="35976" y="18194"/>
                  </a:cubicBezTo>
                  <a:cubicBezTo>
                    <a:pt x="35976" y="17727"/>
                    <a:pt x="35976" y="16794"/>
                    <a:pt x="36443" y="16328"/>
                  </a:cubicBezTo>
                  <a:cubicBezTo>
                    <a:pt x="38775" y="13062"/>
                    <a:pt x="41108" y="10263"/>
                    <a:pt x="43440" y="6998"/>
                  </a:cubicBezTo>
                  <a:cubicBezTo>
                    <a:pt x="43907" y="6065"/>
                    <a:pt x="43907" y="4665"/>
                    <a:pt x="43907" y="3266"/>
                  </a:cubicBezTo>
                  <a:cubicBezTo>
                    <a:pt x="43907" y="1866"/>
                    <a:pt x="41575" y="0"/>
                    <a:pt x="39708" y="0"/>
                  </a:cubicBezTo>
                  <a:cubicBezTo>
                    <a:pt x="34577" y="466"/>
                    <a:pt x="29445" y="466"/>
                    <a:pt x="24314" y="933"/>
                  </a:cubicBezTo>
                  <a:cubicBezTo>
                    <a:pt x="21515" y="1400"/>
                    <a:pt x="19649" y="2799"/>
                    <a:pt x="18249" y="5132"/>
                  </a:cubicBezTo>
                  <a:cubicBezTo>
                    <a:pt x="14984" y="10730"/>
                    <a:pt x="12185" y="16328"/>
                    <a:pt x="9385" y="21926"/>
                  </a:cubicBezTo>
                  <a:cubicBezTo>
                    <a:pt x="8453" y="23325"/>
                    <a:pt x="7519" y="22859"/>
                    <a:pt x="6120" y="22859"/>
                  </a:cubicBezTo>
                  <a:cubicBezTo>
                    <a:pt x="55" y="21926"/>
                    <a:pt x="-1811" y="24725"/>
                    <a:pt x="1921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49209994-202D-4000-A664-2888ECDBCB5D}"/>
                </a:ext>
              </a:extLst>
            </p:cNvPr>
            <p:cNvSpPr/>
            <p:nvPr/>
          </p:nvSpPr>
          <p:spPr>
            <a:xfrm>
              <a:off x="3084404" y="1498409"/>
              <a:ext cx="149282" cy="153947"/>
            </a:xfrm>
            <a:custGeom>
              <a:avLst/>
              <a:gdLst/>
              <a:ahLst/>
              <a:cxnLst/>
              <a:rect l="0" t="0" r="0" b="0"/>
              <a:pathLst>
                <a:path w="149282" h="153947">
                  <a:moveTo>
                    <a:pt x="8604" y="48124"/>
                  </a:moveTo>
                  <a:cubicBezTo>
                    <a:pt x="8138" y="53722"/>
                    <a:pt x="11403" y="57921"/>
                    <a:pt x="14203" y="62119"/>
                  </a:cubicBezTo>
                  <a:cubicBezTo>
                    <a:pt x="17002" y="65851"/>
                    <a:pt x="20267" y="68650"/>
                    <a:pt x="21667" y="73315"/>
                  </a:cubicBezTo>
                  <a:cubicBezTo>
                    <a:pt x="26332" y="77981"/>
                    <a:pt x="30064" y="84512"/>
                    <a:pt x="36595" y="87311"/>
                  </a:cubicBezTo>
                  <a:cubicBezTo>
                    <a:pt x="36595" y="87311"/>
                    <a:pt x="36595" y="87311"/>
                    <a:pt x="36595" y="86844"/>
                  </a:cubicBezTo>
                  <a:cubicBezTo>
                    <a:pt x="37061" y="86844"/>
                    <a:pt x="37061" y="86844"/>
                    <a:pt x="37528" y="86844"/>
                  </a:cubicBezTo>
                  <a:cubicBezTo>
                    <a:pt x="39860" y="84045"/>
                    <a:pt x="42193" y="81246"/>
                    <a:pt x="44526" y="78447"/>
                  </a:cubicBezTo>
                  <a:cubicBezTo>
                    <a:pt x="46858" y="75648"/>
                    <a:pt x="46858" y="72849"/>
                    <a:pt x="46391" y="69583"/>
                  </a:cubicBezTo>
                  <a:cubicBezTo>
                    <a:pt x="46391" y="68650"/>
                    <a:pt x="47324" y="67251"/>
                    <a:pt x="48258" y="66784"/>
                  </a:cubicBezTo>
                  <a:cubicBezTo>
                    <a:pt x="49191" y="65851"/>
                    <a:pt x="50590" y="66784"/>
                    <a:pt x="51056" y="68184"/>
                  </a:cubicBezTo>
                  <a:cubicBezTo>
                    <a:pt x="52923" y="72849"/>
                    <a:pt x="56655" y="72382"/>
                    <a:pt x="60387" y="71449"/>
                  </a:cubicBezTo>
                  <a:cubicBezTo>
                    <a:pt x="60853" y="71449"/>
                    <a:pt x="61786" y="71916"/>
                    <a:pt x="61786" y="72382"/>
                  </a:cubicBezTo>
                  <a:cubicBezTo>
                    <a:pt x="62253" y="72849"/>
                    <a:pt x="62253" y="73782"/>
                    <a:pt x="61786" y="73782"/>
                  </a:cubicBezTo>
                  <a:cubicBezTo>
                    <a:pt x="57121" y="76115"/>
                    <a:pt x="53856" y="79847"/>
                    <a:pt x="50124" y="83112"/>
                  </a:cubicBezTo>
                  <a:cubicBezTo>
                    <a:pt x="46391" y="86844"/>
                    <a:pt x="41726" y="87777"/>
                    <a:pt x="37061" y="86844"/>
                  </a:cubicBezTo>
                  <a:cubicBezTo>
                    <a:pt x="37061" y="86844"/>
                    <a:pt x="37061" y="87311"/>
                    <a:pt x="36595" y="87311"/>
                  </a:cubicBezTo>
                  <a:cubicBezTo>
                    <a:pt x="36595" y="87311"/>
                    <a:pt x="36128" y="87311"/>
                    <a:pt x="36128" y="86844"/>
                  </a:cubicBezTo>
                  <a:cubicBezTo>
                    <a:pt x="36128" y="90576"/>
                    <a:pt x="36128" y="93842"/>
                    <a:pt x="36128" y="97574"/>
                  </a:cubicBezTo>
                  <a:cubicBezTo>
                    <a:pt x="36128" y="99906"/>
                    <a:pt x="37528" y="102239"/>
                    <a:pt x="40327" y="102705"/>
                  </a:cubicBezTo>
                  <a:cubicBezTo>
                    <a:pt x="43126" y="103172"/>
                    <a:pt x="46391" y="103172"/>
                    <a:pt x="47324" y="106437"/>
                  </a:cubicBezTo>
                  <a:cubicBezTo>
                    <a:pt x="47324" y="106437"/>
                    <a:pt x="47791" y="106437"/>
                    <a:pt x="47791" y="106437"/>
                  </a:cubicBezTo>
                  <a:cubicBezTo>
                    <a:pt x="47791" y="106437"/>
                    <a:pt x="48258" y="106904"/>
                    <a:pt x="48258" y="106904"/>
                  </a:cubicBezTo>
                  <a:cubicBezTo>
                    <a:pt x="49657" y="106904"/>
                    <a:pt x="51523" y="106904"/>
                    <a:pt x="52923" y="106904"/>
                  </a:cubicBezTo>
                  <a:cubicBezTo>
                    <a:pt x="54789" y="106904"/>
                    <a:pt x="55255" y="107837"/>
                    <a:pt x="54322" y="108770"/>
                  </a:cubicBezTo>
                  <a:cubicBezTo>
                    <a:pt x="53856" y="109236"/>
                    <a:pt x="52923" y="108770"/>
                    <a:pt x="52456" y="108770"/>
                  </a:cubicBezTo>
                  <a:cubicBezTo>
                    <a:pt x="50590" y="108770"/>
                    <a:pt x="49657" y="107837"/>
                    <a:pt x="48258" y="106437"/>
                  </a:cubicBezTo>
                  <a:cubicBezTo>
                    <a:pt x="47791" y="106437"/>
                    <a:pt x="47791" y="106437"/>
                    <a:pt x="47324" y="106437"/>
                  </a:cubicBezTo>
                  <a:cubicBezTo>
                    <a:pt x="47324" y="106437"/>
                    <a:pt x="47324" y="106437"/>
                    <a:pt x="47324" y="105971"/>
                  </a:cubicBezTo>
                  <a:cubicBezTo>
                    <a:pt x="44992" y="106904"/>
                    <a:pt x="42659" y="106904"/>
                    <a:pt x="41260" y="109236"/>
                  </a:cubicBezTo>
                  <a:cubicBezTo>
                    <a:pt x="39394" y="112036"/>
                    <a:pt x="39860" y="115301"/>
                    <a:pt x="41260" y="118100"/>
                  </a:cubicBezTo>
                  <a:cubicBezTo>
                    <a:pt x="46391" y="126964"/>
                    <a:pt x="53389" y="134428"/>
                    <a:pt x="63652" y="137693"/>
                  </a:cubicBezTo>
                  <a:cubicBezTo>
                    <a:pt x="63652" y="137693"/>
                    <a:pt x="63652" y="137227"/>
                    <a:pt x="63652" y="137227"/>
                  </a:cubicBezTo>
                  <a:lnTo>
                    <a:pt x="64119" y="136294"/>
                  </a:lnTo>
                  <a:lnTo>
                    <a:pt x="63652" y="137693"/>
                  </a:lnTo>
                  <a:cubicBezTo>
                    <a:pt x="63652" y="137693"/>
                    <a:pt x="63652" y="137693"/>
                    <a:pt x="63652" y="137693"/>
                  </a:cubicBezTo>
                  <a:cubicBezTo>
                    <a:pt x="63186" y="138626"/>
                    <a:pt x="63186" y="140026"/>
                    <a:pt x="63186" y="140959"/>
                  </a:cubicBezTo>
                  <a:cubicBezTo>
                    <a:pt x="64585" y="146091"/>
                    <a:pt x="67851" y="149823"/>
                    <a:pt x="71583" y="153555"/>
                  </a:cubicBezTo>
                  <a:cubicBezTo>
                    <a:pt x="72982" y="154954"/>
                    <a:pt x="77181" y="154021"/>
                    <a:pt x="78581" y="152155"/>
                  </a:cubicBezTo>
                  <a:cubicBezTo>
                    <a:pt x="79047" y="151222"/>
                    <a:pt x="80447" y="149823"/>
                    <a:pt x="79980" y="148890"/>
                  </a:cubicBezTo>
                  <a:cubicBezTo>
                    <a:pt x="79514" y="140492"/>
                    <a:pt x="82779" y="132562"/>
                    <a:pt x="82779" y="124165"/>
                  </a:cubicBezTo>
                  <a:cubicBezTo>
                    <a:pt x="82779" y="119500"/>
                    <a:pt x="84645" y="115301"/>
                    <a:pt x="86978" y="111569"/>
                  </a:cubicBezTo>
                  <a:cubicBezTo>
                    <a:pt x="88377" y="109703"/>
                    <a:pt x="89777" y="106904"/>
                    <a:pt x="89777" y="104571"/>
                  </a:cubicBezTo>
                  <a:cubicBezTo>
                    <a:pt x="89310" y="94308"/>
                    <a:pt x="95375" y="84978"/>
                    <a:pt x="94442" y="74248"/>
                  </a:cubicBezTo>
                  <a:cubicBezTo>
                    <a:pt x="94442" y="72849"/>
                    <a:pt x="94442" y="71449"/>
                    <a:pt x="94908" y="70516"/>
                  </a:cubicBezTo>
                  <a:cubicBezTo>
                    <a:pt x="96308" y="66318"/>
                    <a:pt x="98640" y="62586"/>
                    <a:pt x="103305" y="60720"/>
                  </a:cubicBezTo>
                  <a:cubicBezTo>
                    <a:pt x="104705" y="60253"/>
                    <a:pt x="106105" y="60720"/>
                    <a:pt x="106571" y="62119"/>
                  </a:cubicBezTo>
                  <a:cubicBezTo>
                    <a:pt x="107037" y="64452"/>
                    <a:pt x="105171" y="67717"/>
                    <a:pt x="106571" y="69583"/>
                  </a:cubicBezTo>
                  <a:cubicBezTo>
                    <a:pt x="111236" y="76115"/>
                    <a:pt x="111702" y="84045"/>
                    <a:pt x="115435" y="90576"/>
                  </a:cubicBezTo>
                  <a:cubicBezTo>
                    <a:pt x="116834" y="93375"/>
                    <a:pt x="117767" y="96641"/>
                    <a:pt x="116834" y="99906"/>
                  </a:cubicBezTo>
                  <a:cubicBezTo>
                    <a:pt x="115901" y="103172"/>
                    <a:pt x="115435" y="105971"/>
                    <a:pt x="114502" y="109236"/>
                  </a:cubicBezTo>
                  <a:cubicBezTo>
                    <a:pt x="114035" y="111569"/>
                    <a:pt x="116834" y="114835"/>
                    <a:pt x="119167" y="113902"/>
                  </a:cubicBezTo>
                  <a:cubicBezTo>
                    <a:pt x="121966" y="112969"/>
                    <a:pt x="125231" y="111569"/>
                    <a:pt x="128030" y="110169"/>
                  </a:cubicBezTo>
                  <a:cubicBezTo>
                    <a:pt x="131296" y="108770"/>
                    <a:pt x="131296" y="108770"/>
                    <a:pt x="132695" y="113435"/>
                  </a:cubicBezTo>
                  <a:cubicBezTo>
                    <a:pt x="132695" y="113902"/>
                    <a:pt x="132695" y="114835"/>
                    <a:pt x="133162" y="115301"/>
                  </a:cubicBezTo>
                  <a:cubicBezTo>
                    <a:pt x="134095" y="118567"/>
                    <a:pt x="136427" y="119033"/>
                    <a:pt x="138760" y="117167"/>
                  </a:cubicBezTo>
                  <a:cubicBezTo>
                    <a:pt x="146224" y="111103"/>
                    <a:pt x="149956" y="103638"/>
                    <a:pt x="151822" y="94308"/>
                  </a:cubicBezTo>
                  <a:cubicBezTo>
                    <a:pt x="151822" y="93375"/>
                    <a:pt x="150889" y="91976"/>
                    <a:pt x="149956" y="91509"/>
                  </a:cubicBezTo>
                  <a:cubicBezTo>
                    <a:pt x="149023" y="90576"/>
                    <a:pt x="147623" y="90110"/>
                    <a:pt x="146690" y="90110"/>
                  </a:cubicBezTo>
                  <a:cubicBezTo>
                    <a:pt x="140159" y="90110"/>
                    <a:pt x="137827" y="87311"/>
                    <a:pt x="137360" y="80780"/>
                  </a:cubicBezTo>
                  <a:cubicBezTo>
                    <a:pt x="136894" y="74715"/>
                    <a:pt x="135028" y="74248"/>
                    <a:pt x="128030" y="76115"/>
                  </a:cubicBezTo>
                  <a:cubicBezTo>
                    <a:pt x="124298" y="77048"/>
                    <a:pt x="124298" y="77048"/>
                    <a:pt x="125231" y="73315"/>
                  </a:cubicBezTo>
                  <a:cubicBezTo>
                    <a:pt x="125698" y="71449"/>
                    <a:pt x="126164" y="69583"/>
                    <a:pt x="126631" y="67717"/>
                  </a:cubicBezTo>
                  <a:cubicBezTo>
                    <a:pt x="127564" y="63985"/>
                    <a:pt x="126164" y="61186"/>
                    <a:pt x="122899" y="60253"/>
                  </a:cubicBezTo>
                  <a:cubicBezTo>
                    <a:pt x="119167" y="58854"/>
                    <a:pt x="115901" y="58387"/>
                    <a:pt x="113569" y="54655"/>
                  </a:cubicBezTo>
                  <a:cubicBezTo>
                    <a:pt x="111236" y="50457"/>
                    <a:pt x="106105" y="48124"/>
                    <a:pt x="105171" y="42526"/>
                  </a:cubicBezTo>
                  <a:cubicBezTo>
                    <a:pt x="105171" y="41593"/>
                    <a:pt x="103305" y="40660"/>
                    <a:pt x="102372" y="40193"/>
                  </a:cubicBezTo>
                  <a:cubicBezTo>
                    <a:pt x="100040" y="39727"/>
                    <a:pt x="97241" y="39727"/>
                    <a:pt x="94908" y="38794"/>
                  </a:cubicBezTo>
                  <a:cubicBezTo>
                    <a:pt x="90243" y="36928"/>
                    <a:pt x="85578" y="34129"/>
                    <a:pt x="84179" y="28531"/>
                  </a:cubicBezTo>
                  <a:cubicBezTo>
                    <a:pt x="82779" y="23399"/>
                    <a:pt x="80913" y="18734"/>
                    <a:pt x="75782" y="15935"/>
                  </a:cubicBezTo>
                  <a:cubicBezTo>
                    <a:pt x="74382" y="15002"/>
                    <a:pt x="72982" y="13136"/>
                    <a:pt x="72049" y="11737"/>
                  </a:cubicBezTo>
                  <a:cubicBezTo>
                    <a:pt x="70183" y="8004"/>
                    <a:pt x="67851" y="5672"/>
                    <a:pt x="63652" y="4272"/>
                  </a:cubicBezTo>
                  <a:cubicBezTo>
                    <a:pt x="61320" y="3339"/>
                    <a:pt x="58987" y="1940"/>
                    <a:pt x="57121" y="540"/>
                  </a:cubicBezTo>
                  <a:cubicBezTo>
                    <a:pt x="54789" y="-859"/>
                    <a:pt x="51990" y="540"/>
                    <a:pt x="51523" y="3806"/>
                  </a:cubicBezTo>
                  <a:cubicBezTo>
                    <a:pt x="50590" y="8004"/>
                    <a:pt x="49657" y="12203"/>
                    <a:pt x="48724" y="16402"/>
                  </a:cubicBezTo>
                  <a:cubicBezTo>
                    <a:pt x="48724" y="16402"/>
                    <a:pt x="49191" y="16402"/>
                    <a:pt x="49191" y="16402"/>
                  </a:cubicBezTo>
                  <a:cubicBezTo>
                    <a:pt x="49191" y="16868"/>
                    <a:pt x="49191" y="16868"/>
                    <a:pt x="49191" y="17335"/>
                  </a:cubicBezTo>
                  <a:cubicBezTo>
                    <a:pt x="51056" y="19667"/>
                    <a:pt x="51523" y="22466"/>
                    <a:pt x="51523" y="25265"/>
                  </a:cubicBezTo>
                  <a:cubicBezTo>
                    <a:pt x="51523" y="25732"/>
                    <a:pt x="51523" y="26665"/>
                    <a:pt x="51056" y="27131"/>
                  </a:cubicBezTo>
                  <a:cubicBezTo>
                    <a:pt x="50124" y="28064"/>
                    <a:pt x="49657" y="27598"/>
                    <a:pt x="49191" y="25732"/>
                  </a:cubicBezTo>
                  <a:cubicBezTo>
                    <a:pt x="49191" y="22933"/>
                    <a:pt x="49191" y="20134"/>
                    <a:pt x="49191" y="17801"/>
                  </a:cubicBezTo>
                  <a:cubicBezTo>
                    <a:pt x="49191" y="17801"/>
                    <a:pt x="48724" y="17335"/>
                    <a:pt x="48724" y="17335"/>
                  </a:cubicBezTo>
                  <a:cubicBezTo>
                    <a:pt x="48724" y="17335"/>
                    <a:pt x="48724" y="16868"/>
                    <a:pt x="48724" y="16868"/>
                  </a:cubicBezTo>
                  <a:cubicBezTo>
                    <a:pt x="47791" y="16868"/>
                    <a:pt x="46391" y="17335"/>
                    <a:pt x="45925" y="16868"/>
                  </a:cubicBezTo>
                  <a:cubicBezTo>
                    <a:pt x="41726" y="14069"/>
                    <a:pt x="37528" y="15002"/>
                    <a:pt x="33329" y="16868"/>
                  </a:cubicBezTo>
                  <a:cubicBezTo>
                    <a:pt x="33329" y="17335"/>
                    <a:pt x="33329" y="17335"/>
                    <a:pt x="33329" y="17801"/>
                  </a:cubicBezTo>
                  <a:cubicBezTo>
                    <a:pt x="33329" y="17801"/>
                    <a:pt x="32863" y="17801"/>
                    <a:pt x="32863" y="17801"/>
                  </a:cubicBezTo>
                  <a:cubicBezTo>
                    <a:pt x="32863" y="18734"/>
                    <a:pt x="32863" y="19667"/>
                    <a:pt x="32863" y="20600"/>
                  </a:cubicBezTo>
                  <a:cubicBezTo>
                    <a:pt x="32396" y="22000"/>
                    <a:pt x="31463" y="22466"/>
                    <a:pt x="30064" y="22000"/>
                  </a:cubicBezTo>
                  <a:cubicBezTo>
                    <a:pt x="29597" y="22000"/>
                    <a:pt x="29131" y="21533"/>
                    <a:pt x="28664" y="21067"/>
                  </a:cubicBezTo>
                  <a:cubicBezTo>
                    <a:pt x="27731" y="19667"/>
                    <a:pt x="28198" y="18734"/>
                    <a:pt x="29597" y="18268"/>
                  </a:cubicBezTo>
                  <a:cubicBezTo>
                    <a:pt x="30530" y="18268"/>
                    <a:pt x="31463" y="17801"/>
                    <a:pt x="32396" y="17335"/>
                  </a:cubicBezTo>
                  <a:cubicBezTo>
                    <a:pt x="32396" y="17335"/>
                    <a:pt x="32396" y="16868"/>
                    <a:pt x="32396" y="16868"/>
                  </a:cubicBezTo>
                  <a:cubicBezTo>
                    <a:pt x="32396" y="16868"/>
                    <a:pt x="32863" y="16868"/>
                    <a:pt x="32863" y="16868"/>
                  </a:cubicBezTo>
                  <a:cubicBezTo>
                    <a:pt x="32863" y="16402"/>
                    <a:pt x="32863" y="15935"/>
                    <a:pt x="32863" y="15469"/>
                  </a:cubicBezTo>
                  <a:cubicBezTo>
                    <a:pt x="31463" y="10337"/>
                    <a:pt x="28664" y="8471"/>
                    <a:pt x="24932" y="9871"/>
                  </a:cubicBezTo>
                  <a:cubicBezTo>
                    <a:pt x="20267" y="11737"/>
                    <a:pt x="15136" y="12670"/>
                    <a:pt x="10004" y="13136"/>
                  </a:cubicBezTo>
                  <a:cubicBezTo>
                    <a:pt x="6272" y="13603"/>
                    <a:pt x="4406" y="15469"/>
                    <a:pt x="3473" y="18734"/>
                  </a:cubicBezTo>
                  <a:cubicBezTo>
                    <a:pt x="3006" y="20600"/>
                    <a:pt x="2073" y="22466"/>
                    <a:pt x="1607" y="24332"/>
                  </a:cubicBezTo>
                  <a:cubicBezTo>
                    <a:pt x="-1659" y="31796"/>
                    <a:pt x="207" y="37861"/>
                    <a:pt x="5806" y="43459"/>
                  </a:cubicBezTo>
                  <a:cubicBezTo>
                    <a:pt x="7205" y="44859"/>
                    <a:pt x="9071" y="46258"/>
                    <a:pt x="8604" y="48124"/>
                  </a:cubicBezTo>
                  <a:close/>
                  <a:moveTo>
                    <a:pt x="56188" y="101306"/>
                  </a:moveTo>
                  <a:lnTo>
                    <a:pt x="54789" y="100373"/>
                  </a:lnTo>
                  <a:lnTo>
                    <a:pt x="56655" y="99906"/>
                  </a:lnTo>
                  <a:lnTo>
                    <a:pt x="56188" y="101306"/>
                  </a:lnTo>
                  <a:close/>
                  <a:moveTo>
                    <a:pt x="51990" y="41126"/>
                  </a:moveTo>
                  <a:lnTo>
                    <a:pt x="52923" y="41593"/>
                  </a:lnTo>
                  <a:lnTo>
                    <a:pt x="51990" y="41126"/>
                  </a:lnTo>
                  <a:lnTo>
                    <a:pt x="51056" y="40193"/>
                  </a:lnTo>
                  <a:lnTo>
                    <a:pt x="51990" y="411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3A973ACC-917F-47A9-8B85-779707ED7897}"/>
                </a:ext>
              </a:extLst>
            </p:cNvPr>
            <p:cNvSpPr/>
            <p:nvPr/>
          </p:nvSpPr>
          <p:spPr>
            <a:xfrm>
              <a:off x="1918568" y="1482725"/>
              <a:ext cx="153947" cy="144617"/>
            </a:xfrm>
            <a:custGeom>
              <a:avLst/>
              <a:gdLst/>
              <a:ahLst/>
              <a:cxnLst/>
              <a:rect l="0" t="0" r="0" b="0"/>
              <a:pathLst>
                <a:path w="153947" h="144617">
                  <a:moveTo>
                    <a:pt x="151857" y="102528"/>
                  </a:moveTo>
                  <a:cubicBezTo>
                    <a:pt x="149525" y="100662"/>
                    <a:pt x="148125" y="99262"/>
                    <a:pt x="147192" y="96930"/>
                  </a:cubicBezTo>
                  <a:cubicBezTo>
                    <a:pt x="145326" y="93198"/>
                    <a:pt x="142061" y="91332"/>
                    <a:pt x="137862" y="91332"/>
                  </a:cubicBezTo>
                  <a:cubicBezTo>
                    <a:pt x="132264" y="91798"/>
                    <a:pt x="126200" y="91798"/>
                    <a:pt x="121068" y="88532"/>
                  </a:cubicBezTo>
                  <a:cubicBezTo>
                    <a:pt x="119668" y="87599"/>
                    <a:pt x="117336" y="88066"/>
                    <a:pt x="115470" y="88066"/>
                  </a:cubicBezTo>
                  <a:cubicBezTo>
                    <a:pt x="107073" y="88999"/>
                    <a:pt x="98676" y="89466"/>
                    <a:pt x="90745" y="90865"/>
                  </a:cubicBezTo>
                  <a:cubicBezTo>
                    <a:pt x="85614" y="91798"/>
                    <a:pt x="80948" y="93664"/>
                    <a:pt x="77683" y="87599"/>
                  </a:cubicBezTo>
                  <a:cubicBezTo>
                    <a:pt x="76283" y="85267"/>
                    <a:pt x="73484" y="85267"/>
                    <a:pt x="71152" y="84334"/>
                  </a:cubicBezTo>
                  <a:cubicBezTo>
                    <a:pt x="63688" y="81535"/>
                    <a:pt x="57157" y="77803"/>
                    <a:pt x="55291" y="69406"/>
                  </a:cubicBezTo>
                  <a:cubicBezTo>
                    <a:pt x="54358" y="65674"/>
                    <a:pt x="51558" y="64274"/>
                    <a:pt x="48760" y="63808"/>
                  </a:cubicBezTo>
                  <a:cubicBezTo>
                    <a:pt x="46427" y="63341"/>
                    <a:pt x="46893" y="62875"/>
                    <a:pt x="48760" y="61942"/>
                  </a:cubicBezTo>
                  <a:cubicBezTo>
                    <a:pt x="50626" y="60542"/>
                    <a:pt x="52492" y="59143"/>
                    <a:pt x="54358" y="57277"/>
                  </a:cubicBezTo>
                  <a:cubicBezTo>
                    <a:pt x="54358" y="57277"/>
                    <a:pt x="54358" y="57277"/>
                    <a:pt x="54358" y="57277"/>
                  </a:cubicBezTo>
                  <a:lnTo>
                    <a:pt x="53891" y="56810"/>
                  </a:lnTo>
                  <a:lnTo>
                    <a:pt x="54824" y="56810"/>
                  </a:lnTo>
                  <a:cubicBezTo>
                    <a:pt x="54824" y="56810"/>
                    <a:pt x="54358" y="56810"/>
                    <a:pt x="54358" y="57277"/>
                  </a:cubicBezTo>
                  <a:cubicBezTo>
                    <a:pt x="58090" y="57743"/>
                    <a:pt x="61822" y="58676"/>
                    <a:pt x="65554" y="57743"/>
                  </a:cubicBezTo>
                  <a:cubicBezTo>
                    <a:pt x="66953" y="57277"/>
                    <a:pt x="68353" y="54011"/>
                    <a:pt x="67420" y="53078"/>
                  </a:cubicBezTo>
                  <a:cubicBezTo>
                    <a:pt x="66953" y="52145"/>
                    <a:pt x="66487" y="50745"/>
                    <a:pt x="65554" y="49812"/>
                  </a:cubicBezTo>
                  <a:cubicBezTo>
                    <a:pt x="61355" y="46547"/>
                    <a:pt x="60422" y="43281"/>
                    <a:pt x="61355" y="38150"/>
                  </a:cubicBezTo>
                  <a:cubicBezTo>
                    <a:pt x="61822" y="34884"/>
                    <a:pt x="57623" y="30686"/>
                    <a:pt x="54358" y="30219"/>
                  </a:cubicBezTo>
                  <a:cubicBezTo>
                    <a:pt x="51092" y="29753"/>
                    <a:pt x="47826" y="30219"/>
                    <a:pt x="44561" y="29753"/>
                  </a:cubicBezTo>
                  <a:cubicBezTo>
                    <a:pt x="41762" y="29286"/>
                    <a:pt x="39429" y="28353"/>
                    <a:pt x="38496" y="25554"/>
                  </a:cubicBezTo>
                  <a:cubicBezTo>
                    <a:pt x="37563" y="23222"/>
                    <a:pt x="37097" y="20422"/>
                    <a:pt x="36164" y="18090"/>
                  </a:cubicBezTo>
                  <a:cubicBezTo>
                    <a:pt x="35697" y="16224"/>
                    <a:pt x="35231" y="13891"/>
                    <a:pt x="33831" y="12958"/>
                  </a:cubicBezTo>
                  <a:cubicBezTo>
                    <a:pt x="28700" y="9226"/>
                    <a:pt x="24968" y="3628"/>
                    <a:pt x="18437" y="1296"/>
                  </a:cubicBezTo>
                  <a:cubicBezTo>
                    <a:pt x="13305" y="-1037"/>
                    <a:pt x="8173" y="-104"/>
                    <a:pt x="3975" y="3162"/>
                  </a:cubicBezTo>
                  <a:cubicBezTo>
                    <a:pt x="1176" y="5028"/>
                    <a:pt x="-690" y="8760"/>
                    <a:pt x="243" y="11559"/>
                  </a:cubicBezTo>
                  <a:cubicBezTo>
                    <a:pt x="2575" y="19023"/>
                    <a:pt x="3975" y="26487"/>
                    <a:pt x="4908" y="33951"/>
                  </a:cubicBezTo>
                  <a:cubicBezTo>
                    <a:pt x="4908" y="34884"/>
                    <a:pt x="6307" y="36284"/>
                    <a:pt x="7240" y="36750"/>
                  </a:cubicBezTo>
                  <a:cubicBezTo>
                    <a:pt x="12372" y="39083"/>
                    <a:pt x="17970" y="40949"/>
                    <a:pt x="23102" y="42815"/>
                  </a:cubicBezTo>
                  <a:cubicBezTo>
                    <a:pt x="28233" y="44681"/>
                    <a:pt x="28233" y="45147"/>
                    <a:pt x="28233" y="49346"/>
                  </a:cubicBezTo>
                  <a:cubicBezTo>
                    <a:pt x="28233" y="53078"/>
                    <a:pt x="27767" y="56810"/>
                    <a:pt x="28233" y="61009"/>
                  </a:cubicBezTo>
                  <a:cubicBezTo>
                    <a:pt x="28700" y="66140"/>
                    <a:pt x="26834" y="69872"/>
                    <a:pt x="22635" y="72671"/>
                  </a:cubicBezTo>
                  <a:cubicBezTo>
                    <a:pt x="19369" y="75004"/>
                    <a:pt x="17037" y="78269"/>
                    <a:pt x="15171" y="81068"/>
                  </a:cubicBezTo>
                  <a:cubicBezTo>
                    <a:pt x="9573" y="88999"/>
                    <a:pt x="9106" y="97863"/>
                    <a:pt x="9573" y="106726"/>
                  </a:cubicBezTo>
                  <a:cubicBezTo>
                    <a:pt x="10039" y="112791"/>
                    <a:pt x="17503" y="112324"/>
                    <a:pt x="20303" y="116523"/>
                  </a:cubicBezTo>
                  <a:cubicBezTo>
                    <a:pt x="20769" y="116989"/>
                    <a:pt x="21235" y="117456"/>
                    <a:pt x="21702" y="117922"/>
                  </a:cubicBezTo>
                  <a:cubicBezTo>
                    <a:pt x="25901" y="121654"/>
                    <a:pt x="31032" y="122121"/>
                    <a:pt x="35697" y="119322"/>
                  </a:cubicBezTo>
                  <a:cubicBezTo>
                    <a:pt x="36630" y="118855"/>
                    <a:pt x="38030" y="117922"/>
                    <a:pt x="38963" y="117922"/>
                  </a:cubicBezTo>
                  <a:cubicBezTo>
                    <a:pt x="40362" y="117456"/>
                    <a:pt x="41295" y="118389"/>
                    <a:pt x="40829" y="120255"/>
                  </a:cubicBezTo>
                  <a:cubicBezTo>
                    <a:pt x="40362" y="122121"/>
                    <a:pt x="39429" y="123987"/>
                    <a:pt x="39896" y="125853"/>
                  </a:cubicBezTo>
                  <a:cubicBezTo>
                    <a:pt x="40362" y="128652"/>
                    <a:pt x="42695" y="130052"/>
                    <a:pt x="45494" y="130518"/>
                  </a:cubicBezTo>
                  <a:cubicBezTo>
                    <a:pt x="51558" y="131918"/>
                    <a:pt x="58090" y="134250"/>
                    <a:pt x="64154" y="134250"/>
                  </a:cubicBezTo>
                  <a:cubicBezTo>
                    <a:pt x="76283" y="134250"/>
                    <a:pt x="87480" y="140781"/>
                    <a:pt x="100075" y="140315"/>
                  </a:cubicBezTo>
                  <a:cubicBezTo>
                    <a:pt x="102408" y="140315"/>
                    <a:pt x="104740" y="142181"/>
                    <a:pt x="107073" y="143580"/>
                  </a:cubicBezTo>
                  <a:cubicBezTo>
                    <a:pt x="111738" y="146379"/>
                    <a:pt x="116403" y="147779"/>
                    <a:pt x="122001" y="146846"/>
                  </a:cubicBezTo>
                  <a:cubicBezTo>
                    <a:pt x="125733" y="146379"/>
                    <a:pt x="129465" y="146846"/>
                    <a:pt x="133664" y="146379"/>
                  </a:cubicBezTo>
                  <a:cubicBezTo>
                    <a:pt x="135530" y="146379"/>
                    <a:pt x="137396" y="145446"/>
                    <a:pt x="138795" y="144047"/>
                  </a:cubicBezTo>
                  <a:cubicBezTo>
                    <a:pt x="142061" y="140781"/>
                    <a:pt x="145793" y="138449"/>
                    <a:pt x="149991" y="136583"/>
                  </a:cubicBezTo>
                  <a:cubicBezTo>
                    <a:pt x="152790" y="135183"/>
                    <a:pt x="153257" y="132851"/>
                    <a:pt x="152790" y="130052"/>
                  </a:cubicBezTo>
                  <a:cubicBezTo>
                    <a:pt x="152324" y="127253"/>
                    <a:pt x="153724" y="125387"/>
                    <a:pt x="155123" y="123054"/>
                  </a:cubicBezTo>
                  <a:cubicBezTo>
                    <a:pt x="160255" y="114190"/>
                    <a:pt x="158855" y="107659"/>
                    <a:pt x="151857" y="10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C1BDEE09-11AA-4027-AD16-8C3CE97F7BDF}"/>
                </a:ext>
              </a:extLst>
            </p:cNvPr>
            <p:cNvSpPr/>
            <p:nvPr/>
          </p:nvSpPr>
          <p:spPr>
            <a:xfrm>
              <a:off x="1644889" y="1441971"/>
              <a:ext cx="153947" cy="97966"/>
            </a:xfrm>
            <a:custGeom>
              <a:avLst/>
              <a:gdLst/>
              <a:ahLst/>
              <a:cxnLst/>
              <a:rect l="0" t="0" r="0" b="0"/>
              <a:pathLst>
                <a:path w="153947" h="97966">
                  <a:moveTo>
                    <a:pt x="82188" y="53247"/>
                  </a:moveTo>
                  <a:cubicBezTo>
                    <a:pt x="85453" y="47648"/>
                    <a:pt x="81721" y="42050"/>
                    <a:pt x="83121" y="36919"/>
                  </a:cubicBezTo>
                  <a:cubicBezTo>
                    <a:pt x="82654" y="31787"/>
                    <a:pt x="82654" y="27589"/>
                    <a:pt x="82188" y="22924"/>
                  </a:cubicBezTo>
                  <a:cubicBezTo>
                    <a:pt x="81721" y="18725"/>
                    <a:pt x="78456" y="16393"/>
                    <a:pt x="74257" y="15459"/>
                  </a:cubicBezTo>
                  <a:cubicBezTo>
                    <a:pt x="70525" y="14526"/>
                    <a:pt x="70525" y="14060"/>
                    <a:pt x="70525" y="10328"/>
                  </a:cubicBezTo>
                  <a:cubicBezTo>
                    <a:pt x="70525" y="4263"/>
                    <a:pt x="68193" y="1464"/>
                    <a:pt x="63527" y="531"/>
                  </a:cubicBezTo>
                  <a:cubicBezTo>
                    <a:pt x="59795" y="65"/>
                    <a:pt x="55130" y="-868"/>
                    <a:pt x="52331" y="1931"/>
                  </a:cubicBezTo>
                  <a:cubicBezTo>
                    <a:pt x="47666" y="6596"/>
                    <a:pt x="40669" y="7529"/>
                    <a:pt x="35537" y="11261"/>
                  </a:cubicBezTo>
                  <a:cubicBezTo>
                    <a:pt x="33671" y="12660"/>
                    <a:pt x="32272" y="14993"/>
                    <a:pt x="30406" y="16859"/>
                  </a:cubicBezTo>
                  <a:cubicBezTo>
                    <a:pt x="31339" y="21524"/>
                    <a:pt x="28073" y="22924"/>
                    <a:pt x="24341" y="24790"/>
                  </a:cubicBezTo>
                  <a:cubicBezTo>
                    <a:pt x="21542" y="26189"/>
                    <a:pt x="19676" y="28988"/>
                    <a:pt x="17343" y="30854"/>
                  </a:cubicBezTo>
                  <a:cubicBezTo>
                    <a:pt x="16410" y="31787"/>
                    <a:pt x="16410" y="33653"/>
                    <a:pt x="17343" y="34120"/>
                  </a:cubicBezTo>
                  <a:cubicBezTo>
                    <a:pt x="19209" y="35519"/>
                    <a:pt x="21542" y="36919"/>
                    <a:pt x="23874" y="38318"/>
                  </a:cubicBezTo>
                  <a:cubicBezTo>
                    <a:pt x="25274" y="39251"/>
                    <a:pt x="25740" y="40184"/>
                    <a:pt x="24807" y="41117"/>
                  </a:cubicBezTo>
                  <a:cubicBezTo>
                    <a:pt x="24341" y="41584"/>
                    <a:pt x="23408" y="41584"/>
                    <a:pt x="22941" y="41584"/>
                  </a:cubicBezTo>
                  <a:cubicBezTo>
                    <a:pt x="18743" y="41117"/>
                    <a:pt x="14078" y="40184"/>
                    <a:pt x="9879" y="39718"/>
                  </a:cubicBezTo>
                  <a:cubicBezTo>
                    <a:pt x="5681" y="39718"/>
                    <a:pt x="2415" y="43450"/>
                    <a:pt x="549" y="48115"/>
                  </a:cubicBezTo>
                  <a:cubicBezTo>
                    <a:pt x="-850" y="51847"/>
                    <a:pt x="549" y="54180"/>
                    <a:pt x="3348" y="56512"/>
                  </a:cubicBezTo>
                  <a:cubicBezTo>
                    <a:pt x="5681" y="58378"/>
                    <a:pt x="8480" y="60711"/>
                    <a:pt x="10812" y="62577"/>
                  </a:cubicBezTo>
                  <a:cubicBezTo>
                    <a:pt x="16877" y="67242"/>
                    <a:pt x="23408" y="71907"/>
                    <a:pt x="31805" y="67708"/>
                  </a:cubicBezTo>
                  <a:cubicBezTo>
                    <a:pt x="32738" y="67242"/>
                    <a:pt x="34604" y="67242"/>
                    <a:pt x="35537" y="67708"/>
                  </a:cubicBezTo>
                  <a:cubicBezTo>
                    <a:pt x="40202" y="70507"/>
                    <a:pt x="45334" y="70507"/>
                    <a:pt x="50465" y="70974"/>
                  </a:cubicBezTo>
                  <a:cubicBezTo>
                    <a:pt x="50932" y="70974"/>
                    <a:pt x="51398" y="71440"/>
                    <a:pt x="51865" y="71907"/>
                  </a:cubicBezTo>
                  <a:cubicBezTo>
                    <a:pt x="51398" y="72373"/>
                    <a:pt x="50932" y="72373"/>
                    <a:pt x="49999" y="72840"/>
                  </a:cubicBezTo>
                  <a:cubicBezTo>
                    <a:pt x="41602" y="74239"/>
                    <a:pt x="33671" y="75639"/>
                    <a:pt x="25274" y="77038"/>
                  </a:cubicBezTo>
                  <a:cubicBezTo>
                    <a:pt x="22941" y="77505"/>
                    <a:pt x="21075" y="79837"/>
                    <a:pt x="20609" y="82636"/>
                  </a:cubicBezTo>
                  <a:cubicBezTo>
                    <a:pt x="20142" y="88701"/>
                    <a:pt x="22008" y="92900"/>
                    <a:pt x="26673" y="95232"/>
                  </a:cubicBezTo>
                  <a:cubicBezTo>
                    <a:pt x="29006" y="96165"/>
                    <a:pt x="31339" y="97098"/>
                    <a:pt x="33671" y="97565"/>
                  </a:cubicBezTo>
                  <a:cubicBezTo>
                    <a:pt x="37403" y="98031"/>
                    <a:pt x="41602" y="97565"/>
                    <a:pt x="45334" y="98031"/>
                  </a:cubicBezTo>
                  <a:cubicBezTo>
                    <a:pt x="52798" y="98964"/>
                    <a:pt x="59329" y="97565"/>
                    <a:pt x="65394" y="93366"/>
                  </a:cubicBezTo>
                  <a:cubicBezTo>
                    <a:pt x="67726" y="91967"/>
                    <a:pt x="70059" y="90567"/>
                    <a:pt x="72391" y="90567"/>
                  </a:cubicBezTo>
                  <a:cubicBezTo>
                    <a:pt x="77989" y="90101"/>
                    <a:pt x="84054" y="90101"/>
                    <a:pt x="89652" y="88235"/>
                  </a:cubicBezTo>
                  <a:cubicBezTo>
                    <a:pt x="90585" y="87768"/>
                    <a:pt x="91984" y="88235"/>
                    <a:pt x="93384" y="88701"/>
                  </a:cubicBezTo>
                  <a:cubicBezTo>
                    <a:pt x="97583" y="90101"/>
                    <a:pt x="101781" y="91500"/>
                    <a:pt x="105980" y="93366"/>
                  </a:cubicBezTo>
                  <a:cubicBezTo>
                    <a:pt x="109245" y="94766"/>
                    <a:pt x="112044" y="95232"/>
                    <a:pt x="115310" y="94766"/>
                  </a:cubicBezTo>
                  <a:cubicBezTo>
                    <a:pt x="117642" y="94299"/>
                    <a:pt x="120441" y="93833"/>
                    <a:pt x="122774" y="93366"/>
                  </a:cubicBezTo>
                  <a:cubicBezTo>
                    <a:pt x="126972" y="92900"/>
                    <a:pt x="129771" y="91034"/>
                    <a:pt x="133037" y="88235"/>
                  </a:cubicBezTo>
                  <a:cubicBezTo>
                    <a:pt x="139102" y="82636"/>
                    <a:pt x="144233" y="76105"/>
                    <a:pt x="150298" y="70507"/>
                  </a:cubicBezTo>
                  <a:cubicBezTo>
                    <a:pt x="152164" y="69108"/>
                    <a:pt x="153097" y="66309"/>
                    <a:pt x="154496" y="63976"/>
                  </a:cubicBezTo>
                  <a:cubicBezTo>
                    <a:pt x="157295" y="58845"/>
                    <a:pt x="154963" y="52314"/>
                    <a:pt x="149831" y="49048"/>
                  </a:cubicBezTo>
                  <a:cubicBezTo>
                    <a:pt x="148898" y="48581"/>
                    <a:pt x="147499" y="48581"/>
                    <a:pt x="146099" y="48581"/>
                  </a:cubicBezTo>
                  <a:cubicBezTo>
                    <a:pt x="143300" y="49048"/>
                    <a:pt x="141434" y="50914"/>
                    <a:pt x="140035" y="53247"/>
                  </a:cubicBezTo>
                  <a:cubicBezTo>
                    <a:pt x="139102" y="54646"/>
                    <a:pt x="138169" y="55579"/>
                    <a:pt x="137236" y="54180"/>
                  </a:cubicBezTo>
                  <a:cubicBezTo>
                    <a:pt x="134903" y="51381"/>
                    <a:pt x="129771" y="50448"/>
                    <a:pt x="131637" y="45316"/>
                  </a:cubicBezTo>
                  <a:cubicBezTo>
                    <a:pt x="129771" y="42517"/>
                    <a:pt x="127905" y="40184"/>
                    <a:pt x="130705" y="36919"/>
                  </a:cubicBezTo>
                  <a:cubicBezTo>
                    <a:pt x="132571" y="35053"/>
                    <a:pt x="133504" y="32720"/>
                    <a:pt x="133504" y="29921"/>
                  </a:cubicBezTo>
                  <a:cubicBezTo>
                    <a:pt x="133037" y="23857"/>
                    <a:pt x="134437" y="18725"/>
                    <a:pt x="136769" y="13127"/>
                  </a:cubicBezTo>
                  <a:cubicBezTo>
                    <a:pt x="137702" y="11261"/>
                    <a:pt x="136769" y="9395"/>
                    <a:pt x="135370" y="7995"/>
                  </a:cubicBezTo>
                  <a:cubicBezTo>
                    <a:pt x="133504" y="6129"/>
                    <a:pt x="130705" y="6129"/>
                    <a:pt x="128372" y="7529"/>
                  </a:cubicBezTo>
                  <a:cubicBezTo>
                    <a:pt x="123240" y="11261"/>
                    <a:pt x="118109" y="14993"/>
                    <a:pt x="112977" y="18725"/>
                  </a:cubicBezTo>
                  <a:cubicBezTo>
                    <a:pt x="110178" y="21058"/>
                    <a:pt x="109245" y="23857"/>
                    <a:pt x="109712" y="27122"/>
                  </a:cubicBezTo>
                  <a:cubicBezTo>
                    <a:pt x="109712" y="28988"/>
                    <a:pt x="110178" y="30854"/>
                    <a:pt x="111111" y="32720"/>
                  </a:cubicBezTo>
                  <a:cubicBezTo>
                    <a:pt x="112044" y="36452"/>
                    <a:pt x="110178" y="38785"/>
                    <a:pt x="107379" y="40651"/>
                  </a:cubicBezTo>
                  <a:cubicBezTo>
                    <a:pt x="106913" y="41117"/>
                    <a:pt x="106446" y="41584"/>
                    <a:pt x="105980" y="41584"/>
                  </a:cubicBezTo>
                  <a:cubicBezTo>
                    <a:pt x="102714" y="43450"/>
                    <a:pt x="102248" y="46715"/>
                    <a:pt x="103647" y="49981"/>
                  </a:cubicBezTo>
                  <a:cubicBezTo>
                    <a:pt x="104114" y="51381"/>
                    <a:pt x="104580" y="52314"/>
                    <a:pt x="105047" y="53713"/>
                  </a:cubicBezTo>
                  <a:cubicBezTo>
                    <a:pt x="105513" y="56512"/>
                    <a:pt x="103181" y="59311"/>
                    <a:pt x="100848" y="58845"/>
                  </a:cubicBezTo>
                  <a:cubicBezTo>
                    <a:pt x="95250" y="57912"/>
                    <a:pt x="89652" y="56512"/>
                    <a:pt x="84054" y="55113"/>
                  </a:cubicBezTo>
                  <a:cubicBezTo>
                    <a:pt x="83587" y="55579"/>
                    <a:pt x="82188" y="53713"/>
                    <a:pt x="82188" y="53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863CFB9A-A507-4A40-9805-2F4DD59F185F}"/>
                </a:ext>
              </a:extLst>
            </p:cNvPr>
            <p:cNvSpPr/>
            <p:nvPr/>
          </p:nvSpPr>
          <p:spPr>
            <a:xfrm>
              <a:off x="5479182" y="4086782"/>
              <a:ext cx="153947" cy="153947"/>
            </a:xfrm>
            <a:custGeom>
              <a:avLst/>
              <a:gdLst/>
              <a:ahLst/>
              <a:cxnLst/>
              <a:rect l="0" t="0" r="0" b="0"/>
              <a:pathLst>
                <a:path w="153947" h="153947">
                  <a:moveTo>
                    <a:pt x="155356" y="11077"/>
                  </a:moveTo>
                  <a:cubicBezTo>
                    <a:pt x="153024" y="11544"/>
                    <a:pt x="150224" y="12943"/>
                    <a:pt x="147892" y="12476"/>
                  </a:cubicBezTo>
                  <a:cubicBezTo>
                    <a:pt x="143694" y="12010"/>
                    <a:pt x="145559" y="6878"/>
                    <a:pt x="143694" y="5012"/>
                  </a:cubicBezTo>
                  <a:cubicBezTo>
                    <a:pt x="142760" y="4079"/>
                    <a:pt x="142294" y="2680"/>
                    <a:pt x="141361" y="1747"/>
                  </a:cubicBezTo>
                  <a:cubicBezTo>
                    <a:pt x="139961" y="-119"/>
                    <a:pt x="136696" y="-586"/>
                    <a:pt x="134364" y="814"/>
                  </a:cubicBezTo>
                  <a:cubicBezTo>
                    <a:pt x="132964" y="1747"/>
                    <a:pt x="130631" y="3146"/>
                    <a:pt x="130165" y="4546"/>
                  </a:cubicBezTo>
                  <a:cubicBezTo>
                    <a:pt x="126433" y="14342"/>
                    <a:pt x="120835" y="22740"/>
                    <a:pt x="111038" y="27871"/>
                  </a:cubicBezTo>
                  <a:cubicBezTo>
                    <a:pt x="109172" y="29271"/>
                    <a:pt x="107772" y="31603"/>
                    <a:pt x="106373" y="33936"/>
                  </a:cubicBezTo>
                  <a:cubicBezTo>
                    <a:pt x="104507" y="36735"/>
                    <a:pt x="103107" y="39534"/>
                    <a:pt x="102175" y="42333"/>
                  </a:cubicBezTo>
                  <a:cubicBezTo>
                    <a:pt x="99376" y="49330"/>
                    <a:pt x="94711" y="53996"/>
                    <a:pt x="88179" y="57261"/>
                  </a:cubicBezTo>
                  <a:cubicBezTo>
                    <a:pt x="80715" y="60993"/>
                    <a:pt x="73718" y="65658"/>
                    <a:pt x="66720" y="69857"/>
                  </a:cubicBezTo>
                  <a:cubicBezTo>
                    <a:pt x="60655" y="73122"/>
                    <a:pt x="56457" y="79653"/>
                    <a:pt x="48526" y="79653"/>
                  </a:cubicBezTo>
                  <a:cubicBezTo>
                    <a:pt x="46660" y="79653"/>
                    <a:pt x="45260" y="81520"/>
                    <a:pt x="43395" y="82452"/>
                  </a:cubicBezTo>
                  <a:cubicBezTo>
                    <a:pt x="34065" y="89917"/>
                    <a:pt x="24734" y="98314"/>
                    <a:pt x="16337" y="106711"/>
                  </a:cubicBezTo>
                  <a:cubicBezTo>
                    <a:pt x="9340" y="113708"/>
                    <a:pt x="5141" y="122105"/>
                    <a:pt x="476" y="130503"/>
                  </a:cubicBezTo>
                  <a:cubicBezTo>
                    <a:pt x="-923" y="132835"/>
                    <a:pt x="942" y="137500"/>
                    <a:pt x="3742" y="138900"/>
                  </a:cubicBezTo>
                  <a:cubicBezTo>
                    <a:pt x="9806" y="141232"/>
                    <a:pt x="15871" y="143565"/>
                    <a:pt x="19602" y="149163"/>
                  </a:cubicBezTo>
                  <a:cubicBezTo>
                    <a:pt x="20536" y="150096"/>
                    <a:pt x="21002" y="151029"/>
                    <a:pt x="21935" y="151962"/>
                  </a:cubicBezTo>
                  <a:cubicBezTo>
                    <a:pt x="26134" y="156161"/>
                    <a:pt x="32198" y="157093"/>
                    <a:pt x="37796" y="154295"/>
                  </a:cubicBezTo>
                  <a:cubicBezTo>
                    <a:pt x="47126" y="150096"/>
                    <a:pt x="53658" y="141232"/>
                    <a:pt x="62988" y="136567"/>
                  </a:cubicBezTo>
                  <a:cubicBezTo>
                    <a:pt x="65787" y="132369"/>
                    <a:pt x="68119" y="127704"/>
                    <a:pt x="70918" y="123505"/>
                  </a:cubicBezTo>
                  <a:cubicBezTo>
                    <a:pt x="72784" y="120706"/>
                    <a:pt x="74651" y="117907"/>
                    <a:pt x="76517" y="116041"/>
                  </a:cubicBezTo>
                  <a:cubicBezTo>
                    <a:pt x="79782" y="112775"/>
                    <a:pt x="82115" y="109043"/>
                    <a:pt x="83981" y="104845"/>
                  </a:cubicBezTo>
                  <a:cubicBezTo>
                    <a:pt x="91445" y="90383"/>
                    <a:pt x="89579" y="94115"/>
                    <a:pt x="102641" y="87117"/>
                  </a:cubicBezTo>
                  <a:cubicBezTo>
                    <a:pt x="106373" y="85252"/>
                    <a:pt x="110105" y="85252"/>
                    <a:pt x="113837" y="85252"/>
                  </a:cubicBezTo>
                  <a:cubicBezTo>
                    <a:pt x="118036" y="85252"/>
                    <a:pt x="120835" y="82919"/>
                    <a:pt x="119901" y="79653"/>
                  </a:cubicBezTo>
                  <a:cubicBezTo>
                    <a:pt x="118502" y="73122"/>
                    <a:pt x="119901" y="68457"/>
                    <a:pt x="125966" y="65192"/>
                  </a:cubicBezTo>
                  <a:cubicBezTo>
                    <a:pt x="128299" y="64259"/>
                    <a:pt x="130165" y="62393"/>
                    <a:pt x="131564" y="60060"/>
                  </a:cubicBezTo>
                  <a:cubicBezTo>
                    <a:pt x="138095" y="51197"/>
                    <a:pt x="146026" y="43732"/>
                    <a:pt x="153024" y="35802"/>
                  </a:cubicBezTo>
                  <a:cubicBezTo>
                    <a:pt x="154889" y="33936"/>
                    <a:pt x="155823" y="31603"/>
                    <a:pt x="155823" y="28804"/>
                  </a:cubicBezTo>
                  <a:cubicBezTo>
                    <a:pt x="155823" y="26472"/>
                    <a:pt x="156289" y="23673"/>
                    <a:pt x="156289" y="22740"/>
                  </a:cubicBezTo>
                  <a:cubicBezTo>
                    <a:pt x="156756" y="20874"/>
                    <a:pt x="156756" y="19941"/>
                    <a:pt x="157222" y="19474"/>
                  </a:cubicBezTo>
                  <a:cubicBezTo>
                    <a:pt x="157689" y="18074"/>
                    <a:pt x="157689" y="17141"/>
                    <a:pt x="158155" y="15742"/>
                  </a:cubicBezTo>
                  <a:cubicBezTo>
                    <a:pt x="158155" y="15276"/>
                    <a:pt x="158155" y="14342"/>
                    <a:pt x="158155" y="13876"/>
                  </a:cubicBezTo>
                  <a:cubicBezTo>
                    <a:pt x="159088" y="12943"/>
                    <a:pt x="156756" y="11077"/>
                    <a:pt x="155356" y="1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44DA3A4F-C1EB-4E41-A67E-C4876EBB6620}"/>
                </a:ext>
              </a:extLst>
            </p:cNvPr>
            <p:cNvSpPr/>
            <p:nvPr/>
          </p:nvSpPr>
          <p:spPr>
            <a:xfrm>
              <a:off x="2668769" y="1983524"/>
              <a:ext cx="130622" cy="83971"/>
            </a:xfrm>
            <a:custGeom>
              <a:avLst/>
              <a:gdLst/>
              <a:ahLst/>
              <a:cxnLst/>
              <a:rect l="0" t="0" r="0" b="0"/>
              <a:pathLst>
                <a:path w="130621" h="83971">
                  <a:moveTo>
                    <a:pt x="68295" y="83631"/>
                  </a:moveTo>
                  <a:cubicBezTo>
                    <a:pt x="77626" y="79899"/>
                    <a:pt x="86489" y="74301"/>
                    <a:pt x="96286" y="71502"/>
                  </a:cubicBezTo>
                  <a:cubicBezTo>
                    <a:pt x="98152" y="71035"/>
                    <a:pt x="99551" y="69636"/>
                    <a:pt x="100951" y="68236"/>
                  </a:cubicBezTo>
                  <a:cubicBezTo>
                    <a:pt x="105616" y="63571"/>
                    <a:pt x="111214" y="60772"/>
                    <a:pt x="117745" y="59373"/>
                  </a:cubicBezTo>
                  <a:cubicBezTo>
                    <a:pt x="120544" y="58906"/>
                    <a:pt x="121944" y="57040"/>
                    <a:pt x="123810" y="55174"/>
                  </a:cubicBezTo>
                  <a:cubicBezTo>
                    <a:pt x="125676" y="52842"/>
                    <a:pt x="128008" y="50509"/>
                    <a:pt x="130341" y="48177"/>
                  </a:cubicBezTo>
                  <a:cubicBezTo>
                    <a:pt x="131274" y="47244"/>
                    <a:pt x="131740" y="45378"/>
                    <a:pt x="131274" y="44911"/>
                  </a:cubicBezTo>
                  <a:cubicBezTo>
                    <a:pt x="128475" y="39313"/>
                    <a:pt x="130807" y="35114"/>
                    <a:pt x="134073" y="30449"/>
                  </a:cubicBezTo>
                  <a:cubicBezTo>
                    <a:pt x="134539" y="29983"/>
                    <a:pt x="134539" y="29050"/>
                    <a:pt x="134539" y="28583"/>
                  </a:cubicBezTo>
                  <a:cubicBezTo>
                    <a:pt x="134539" y="28117"/>
                    <a:pt x="134073" y="27184"/>
                    <a:pt x="133606" y="27184"/>
                  </a:cubicBezTo>
                  <a:cubicBezTo>
                    <a:pt x="131274" y="25784"/>
                    <a:pt x="129408" y="24385"/>
                    <a:pt x="127075" y="22985"/>
                  </a:cubicBezTo>
                  <a:cubicBezTo>
                    <a:pt x="123810" y="20653"/>
                    <a:pt x="125676" y="16921"/>
                    <a:pt x="124743" y="14122"/>
                  </a:cubicBezTo>
                  <a:cubicBezTo>
                    <a:pt x="123810" y="11322"/>
                    <a:pt x="121944" y="8523"/>
                    <a:pt x="120544" y="5724"/>
                  </a:cubicBezTo>
                  <a:cubicBezTo>
                    <a:pt x="120078" y="4325"/>
                    <a:pt x="118678" y="4325"/>
                    <a:pt x="117279" y="4791"/>
                  </a:cubicBezTo>
                  <a:cubicBezTo>
                    <a:pt x="114480" y="5724"/>
                    <a:pt x="112147" y="5258"/>
                    <a:pt x="110281" y="3392"/>
                  </a:cubicBezTo>
                  <a:cubicBezTo>
                    <a:pt x="107015" y="-340"/>
                    <a:pt x="103750" y="126"/>
                    <a:pt x="100484" y="3392"/>
                  </a:cubicBezTo>
                  <a:cubicBezTo>
                    <a:pt x="94886" y="8523"/>
                    <a:pt x="88822" y="10856"/>
                    <a:pt x="81358" y="8057"/>
                  </a:cubicBezTo>
                  <a:cubicBezTo>
                    <a:pt x="79025" y="7124"/>
                    <a:pt x="76226" y="8990"/>
                    <a:pt x="73893" y="8057"/>
                  </a:cubicBezTo>
                  <a:cubicBezTo>
                    <a:pt x="67362" y="5724"/>
                    <a:pt x="64097" y="8523"/>
                    <a:pt x="61764" y="13655"/>
                  </a:cubicBezTo>
                  <a:cubicBezTo>
                    <a:pt x="61298" y="14122"/>
                    <a:pt x="59432" y="14122"/>
                    <a:pt x="58499" y="13655"/>
                  </a:cubicBezTo>
                  <a:cubicBezTo>
                    <a:pt x="57099" y="12255"/>
                    <a:pt x="56166" y="10856"/>
                    <a:pt x="55233" y="8990"/>
                  </a:cubicBezTo>
                  <a:cubicBezTo>
                    <a:pt x="54300" y="7590"/>
                    <a:pt x="51035" y="8057"/>
                    <a:pt x="50101" y="9923"/>
                  </a:cubicBezTo>
                  <a:cubicBezTo>
                    <a:pt x="48702" y="12255"/>
                    <a:pt x="48702" y="14588"/>
                    <a:pt x="49169" y="17387"/>
                  </a:cubicBezTo>
                  <a:cubicBezTo>
                    <a:pt x="50101" y="21586"/>
                    <a:pt x="47769" y="23452"/>
                    <a:pt x="44504" y="24851"/>
                  </a:cubicBezTo>
                  <a:cubicBezTo>
                    <a:pt x="43570" y="25318"/>
                    <a:pt x="42171" y="25784"/>
                    <a:pt x="41238" y="26251"/>
                  </a:cubicBezTo>
                  <a:cubicBezTo>
                    <a:pt x="41238" y="26251"/>
                    <a:pt x="41704" y="26717"/>
                    <a:pt x="41704" y="26717"/>
                  </a:cubicBezTo>
                  <a:cubicBezTo>
                    <a:pt x="41238" y="26717"/>
                    <a:pt x="40771" y="27184"/>
                    <a:pt x="40305" y="27184"/>
                  </a:cubicBezTo>
                  <a:cubicBezTo>
                    <a:pt x="40771" y="26717"/>
                    <a:pt x="40771" y="26251"/>
                    <a:pt x="41238" y="26251"/>
                  </a:cubicBezTo>
                  <a:cubicBezTo>
                    <a:pt x="41238" y="26251"/>
                    <a:pt x="41238" y="26251"/>
                    <a:pt x="41238" y="26251"/>
                  </a:cubicBezTo>
                  <a:cubicBezTo>
                    <a:pt x="38905" y="23452"/>
                    <a:pt x="38439" y="20186"/>
                    <a:pt x="38905" y="16454"/>
                  </a:cubicBezTo>
                  <a:cubicBezTo>
                    <a:pt x="39372" y="12722"/>
                    <a:pt x="37972" y="8990"/>
                    <a:pt x="34707" y="6657"/>
                  </a:cubicBezTo>
                  <a:cubicBezTo>
                    <a:pt x="33307" y="5724"/>
                    <a:pt x="31908" y="4325"/>
                    <a:pt x="30508" y="2925"/>
                  </a:cubicBezTo>
                  <a:cubicBezTo>
                    <a:pt x="26310" y="-1273"/>
                    <a:pt x="24444" y="-807"/>
                    <a:pt x="18379" y="3392"/>
                  </a:cubicBezTo>
                  <a:lnTo>
                    <a:pt x="18846" y="4325"/>
                  </a:lnTo>
                  <a:lnTo>
                    <a:pt x="17913" y="3858"/>
                  </a:lnTo>
                  <a:cubicBezTo>
                    <a:pt x="17913" y="3858"/>
                    <a:pt x="18379" y="3858"/>
                    <a:pt x="18379" y="3392"/>
                  </a:cubicBezTo>
                  <a:lnTo>
                    <a:pt x="18379" y="3392"/>
                  </a:lnTo>
                  <a:cubicBezTo>
                    <a:pt x="15113" y="4325"/>
                    <a:pt x="11848" y="4791"/>
                    <a:pt x="9982" y="7124"/>
                  </a:cubicBezTo>
                  <a:cubicBezTo>
                    <a:pt x="6716" y="11789"/>
                    <a:pt x="3451" y="16454"/>
                    <a:pt x="185" y="21119"/>
                  </a:cubicBezTo>
                  <a:cubicBezTo>
                    <a:pt x="-748" y="22519"/>
                    <a:pt x="2051" y="26717"/>
                    <a:pt x="3917" y="26717"/>
                  </a:cubicBezTo>
                  <a:cubicBezTo>
                    <a:pt x="5783" y="26717"/>
                    <a:pt x="7649" y="26717"/>
                    <a:pt x="9515" y="25784"/>
                  </a:cubicBezTo>
                  <a:cubicBezTo>
                    <a:pt x="14181" y="23452"/>
                    <a:pt x="18379" y="25318"/>
                    <a:pt x="22111" y="27184"/>
                  </a:cubicBezTo>
                  <a:cubicBezTo>
                    <a:pt x="23511" y="27650"/>
                    <a:pt x="23977" y="29050"/>
                    <a:pt x="23044" y="30449"/>
                  </a:cubicBezTo>
                  <a:cubicBezTo>
                    <a:pt x="21178" y="32782"/>
                    <a:pt x="20712" y="36047"/>
                    <a:pt x="16513" y="36514"/>
                  </a:cubicBezTo>
                  <a:cubicBezTo>
                    <a:pt x="11848" y="36980"/>
                    <a:pt x="7649" y="37913"/>
                    <a:pt x="3451" y="38846"/>
                  </a:cubicBezTo>
                  <a:cubicBezTo>
                    <a:pt x="2984" y="38846"/>
                    <a:pt x="2051" y="40712"/>
                    <a:pt x="2051" y="41645"/>
                  </a:cubicBezTo>
                  <a:cubicBezTo>
                    <a:pt x="2051" y="42578"/>
                    <a:pt x="2984" y="44445"/>
                    <a:pt x="3917" y="44911"/>
                  </a:cubicBezTo>
                  <a:cubicBezTo>
                    <a:pt x="6716" y="45844"/>
                    <a:pt x="9982" y="46311"/>
                    <a:pt x="13247" y="47244"/>
                  </a:cubicBezTo>
                  <a:cubicBezTo>
                    <a:pt x="15113" y="47710"/>
                    <a:pt x="16980" y="48643"/>
                    <a:pt x="18379" y="49576"/>
                  </a:cubicBezTo>
                  <a:cubicBezTo>
                    <a:pt x="20245" y="51909"/>
                    <a:pt x="21645" y="54708"/>
                    <a:pt x="23044" y="57973"/>
                  </a:cubicBezTo>
                  <a:cubicBezTo>
                    <a:pt x="23511" y="58906"/>
                    <a:pt x="22578" y="60306"/>
                    <a:pt x="22111" y="61239"/>
                  </a:cubicBezTo>
                  <a:cubicBezTo>
                    <a:pt x="21178" y="62172"/>
                    <a:pt x="20245" y="62638"/>
                    <a:pt x="18846" y="63105"/>
                  </a:cubicBezTo>
                  <a:cubicBezTo>
                    <a:pt x="15580" y="63571"/>
                    <a:pt x="14181" y="64971"/>
                    <a:pt x="14647" y="68236"/>
                  </a:cubicBezTo>
                  <a:cubicBezTo>
                    <a:pt x="14647" y="71968"/>
                    <a:pt x="16980" y="73834"/>
                    <a:pt x="20712" y="74301"/>
                  </a:cubicBezTo>
                  <a:cubicBezTo>
                    <a:pt x="22578" y="74301"/>
                    <a:pt x="24444" y="74767"/>
                    <a:pt x="26310" y="74767"/>
                  </a:cubicBezTo>
                  <a:cubicBezTo>
                    <a:pt x="32841" y="74301"/>
                    <a:pt x="39372" y="74301"/>
                    <a:pt x="44037" y="79433"/>
                  </a:cubicBezTo>
                  <a:cubicBezTo>
                    <a:pt x="50101" y="81299"/>
                    <a:pt x="56166" y="83631"/>
                    <a:pt x="62231" y="85031"/>
                  </a:cubicBezTo>
                  <a:cubicBezTo>
                    <a:pt x="63164" y="85031"/>
                    <a:pt x="65963" y="84564"/>
                    <a:pt x="68295" y="83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FD8E738A-BD1F-4BED-AED7-E2640A55CBD8}"/>
                </a:ext>
              </a:extLst>
            </p:cNvPr>
            <p:cNvSpPr/>
            <p:nvPr/>
          </p:nvSpPr>
          <p:spPr>
            <a:xfrm>
              <a:off x="3876408" y="1291057"/>
              <a:ext cx="125957" cy="111962"/>
            </a:xfrm>
            <a:custGeom>
              <a:avLst/>
              <a:gdLst/>
              <a:ahLst/>
              <a:cxnLst/>
              <a:rect l="0" t="0" r="0" b="0"/>
              <a:pathLst>
                <a:path w="125956" h="111961">
                  <a:moveTo>
                    <a:pt x="3131" y="58610"/>
                  </a:moveTo>
                  <a:cubicBezTo>
                    <a:pt x="2665" y="60476"/>
                    <a:pt x="4064" y="61876"/>
                    <a:pt x="6397" y="62342"/>
                  </a:cubicBezTo>
                  <a:cubicBezTo>
                    <a:pt x="8263" y="62809"/>
                    <a:pt x="10596" y="62342"/>
                    <a:pt x="11995" y="63275"/>
                  </a:cubicBezTo>
                  <a:cubicBezTo>
                    <a:pt x="15727" y="66074"/>
                    <a:pt x="19926" y="67474"/>
                    <a:pt x="24591" y="67940"/>
                  </a:cubicBezTo>
                  <a:cubicBezTo>
                    <a:pt x="25057" y="67940"/>
                    <a:pt x="25990" y="68407"/>
                    <a:pt x="26457" y="68873"/>
                  </a:cubicBezTo>
                  <a:cubicBezTo>
                    <a:pt x="27390" y="69807"/>
                    <a:pt x="26457" y="70273"/>
                    <a:pt x="25057" y="70740"/>
                  </a:cubicBezTo>
                  <a:cubicBezTo>
                    <a:pt x="22725" y="71206"/>
                    <a:pt x="19926" y="71673"/>
                    <a:pt x="17593" y="72139"/>
                  </a:cubicBezTo>
                  <a:cubicBezTo>
                    <a:pt x="14794" y="72606"/>
                    <a:pt x="12928" y="73539"/>
                    <a:pt x="11062" y="75871"/>
                  </a:cubicBezTo>
                  <a:cubicBezTo>
                    <a:pt x="10129" y="77271"/>
                    <a:pt x="11062" y="79603"/>
                    <a:pt x="13861" y="82402"/>
                  </a:cubicBezTo>
                  <a:cubicBezTo>
                    <a:pt x="17593" y="85668"/>
                    <a:pt x="21325" y="89400"/>
                    <a:pt x="25057" y="92665"/>
                  </a:cubicBezTo>
                  <a:cubicBezTo>
                    <a:pt x="25990" y="93598"/>
                    <a:pt x="27390" y="94065"/>
                    <a:pt x="28323" y="93598"/>
                  </a:cubicBezTo>
                  <a:cubicBezTo>
                    <a:pt x="36254" y="92199"/>
                    <a:pt x="41385" y="84268"/>
                    <a:pt x="39052" y="76338"/>
                  </a:cubicBezTo>
                  <a:cubicBezTo>
                    <a:pt x="38586" y="74472"/>
                    <a:pt x="37187" y="73072"/>
                    <a:pt x="38119" y="71206"/>
                  </a:cubicBezTo>
                  <a:cubicBezTo>
                    <a:pt x="38586" y="70740"/>
                    <a:pt x="39052" y="70273"/>
                    <a:pt x="39519" y="69807"/>
                  </a:cubicBezTo>
                  <a:cubicBezTo>
                    <a:pt x="39986" y="69807"/>
                    <a:pt x="40919" y="69340"/>
                    <a:pt x="41385" y="69807"/>
                  </a:cubicBezTo>
                  <a:cubicBezTo>
                    <a:pt x="44184" y="73539"/>
                    <a:pt x="46983" y="76804"/>
                    <a:pt x="46050" y="81936"/>
                  </a:cubicBezTo>
                  <a:cubicBezTo>
                    <a:pt x="45584" y="84268"/>
                    <a:pt x="45584" y="87067"/>
                    <a:pt x="45117" y="89400"/>
                  </a:cubicBezTo>
                  <a:cubicBezTo>
                    <a:pt x="44184" y="95931"/>
                    <a:pt x="44184" y="96397"/>
                    <a:pt x="49782" y="96397"/>
                  </a:cubicBezTo>
                  <a:cubicBezTo>
                    <a:pt x="54447" y="96397"/>
                    <a:pt x="58646" y="97797"/>
                    <a:pt x="60978" y="101995"/>
                  </a:cubicBezTo>
                  <a:cubicBezTo>
                    <a:pt x="64710" y="108060"/>
                    <a:pt x="70308" y="110393"/>
                    <a:pt x="77306" y="110393"/>
                  </a:cubicBezTo>
                  <a:cubicBezTo>
                    <a:pt x="88036" y="110393"/>
                    <a:pt x="98765" y="110859"/>
                    <a:pt x="109495" y="114125"/>
                  </a:cubicBezTo>
                  <a:cubicBezTo>
                    <a:pt x="111361" y="114591"/>
                    <a:pt x="113694" y="114591"/>
                    <a:pt x="115093" y="114125"/>
                  </a:cubicBezTo>
                  <a:cubicBezTo>
                    <a:pt x="119758" y="112259"/>
                    <a:pt x="123957" y="109460"/>
                    <a:pt x="127689" y="105261"/>
                  </a:cubicBezTo>
                  <a:cubicBezTo>
                    <a:pt x="129088" y="103862"/>
                    <a:pt x="129088" y="99663"/>
                    <a:pt x="128155" y="97797"/>
                  </a:cubicBezTo>
                  <a:cubicBezTo>
                    <a:pt x="127222" y="96864"/>
                    <a:pt x="126756" y="95464"/>
                    <a:pt x="125823" y="94998"/>
                  </a:cubicBezTo>
                  <a:cubicBezTo>
                    <a:pt x="123957" y="93132"/>
                    <a:pt x="122091" y="91732"/>
                    <a:pt x="119758" y="90333"/>
                  </a:cubicBezTo>
                  <a:cubicBezTo>
                    <a:pt x="116959" y="88933"/>
                    <a:pt x="116493" y="86601"/>
                    <a:pt x="116959" y="83802"/>
                  </a:cubicBezTo>
                  <a:cubicBezTo>
                    <a:pt x="117892" y="78204"/>
                    <a:pt x="112294" y="74938"/>
                    <a:pt x="111361" y="69807"/>
                  </a:cubicBezTo>
                  <a:cubicBezTo>
                    <a:pt x="109495" y="60010"/>
                    <a:pt x="102498" y="54878"/>
                    <a:pt x="94567" y="49747"/>
                  </a:cubicBezTo>
                  <a:cubicBezTo>
                    <a:pt x="90835" y="47414"/>
                    <a:pt x="87103" y="46948"/>
                    <a:pt x="83837" y="49280"/>
                  </a:cubicBezTo>
                  <a:cubicBezTo>
                    <a:pt x="80572" y="51613"/>
                    <a:pt x="78239" y="50680"/>
                    <a:pt x="75440" y="48814"/>
                  </a:cubicBezTo>
                  <a:cubicBezTo>
                    <a:pt x="71242" y="46015"/>
                    <a:pt x="67043" y="46481"/>
                    <a:pt x="62844" y="49280"/>
                  </a:cubicBezTo>
                  <a:cubicBezTo>
                    <a:pt x="61911" y="49747"/>
                    <a:pt x="60978" y="50213"/>
                    <a:pt x="60045" y="50680"/>
                  </a:cubicBezTo>
                  <a:cubicBezTo>
                    <a:pt x="60045" y="51146"/>
                    <a:pt x="60045" y="51146"/>
                    <a:pt x="60045" y="51613"/>
                  </a:cubicBezTo>
                  <a:cubicBezTo>
                    <a:pt x="59579" y="51613"/>
                    <a:pt x="59579" y="51613"/>
                    <a:pt x="59112" y="51613"/>
                  </a:cubicBezTo>
                  <a:cubicBezTo>
                    <a:pt x="56313" y="54412"/>
                    <a:pt x="53514" y="57211"/>
                    <a:pt x="50715" y="60010"/>
                  </a:cubicBezTo>
                  <a:cubicBezTo>
                    <a:pt x="49782" y="60943"/>
                    <a:pt x="48383" y="60943"/>
                    <a:pt x="47916" y="59543"/>
                  </a:cubicBezTo>
                  <a:cubicBezTo>
                    <a:pt x="47916" y="59077"/>
                    <a:pt x="47916" y="58144"/>
                    <a:pt x="47916" y="57677"/>
                  </a:cubicBezTo>
                  <a:cubicBezTo>
                    <a:pt x="50715" y="53945"/>
                    <a:pt x="53981" y="51146"/>
                    <a:pt x="59112" y="51146"/>
                  </a:cubicBezTo>
                  <a:cubicBezTo>
                    <a:pt x="59112" y="51146"/>
                    <a:pt x="59579" y="50680"/>
                    <a:pt x="59579" y="50680"/>
                  </a:cubicBezTo>
                  <a:cubicBezTo>
                    <a:pt x="59579" y="50680"/>
                    <a:pt x="60045" y="50680"/>
                    <a:pt x="60045" y="50213"/>
                  </a:cubicBezTo>
                  <a:cubicBezTo>
                    <a:pt x="60512" y="44615"/>
                    <a:pt x="60045" y="39484"/>
                    <a:pt x="54447" y="35751"/>
                  </a:cubicBezTo>
                  <a:cubicBezTo>
                    <a:pt x="50249" y="32486"/>
                    <a:pt x="48849" y="27821"/>
                    <a:pt x="48383" y="22223"/>
                  </a:cubicBezTo>
                  <a:cubicBezTo>
                    <a:pt x="48383" y="19424"/>
                    <a:pt x="46050" y="17091"/>
                    <a:pt x="43251" y="17091"/>
                  </a:cubicBezTo>
                  <a:cubicBezTo>
                    <a:pt x="34854" y="16158"/>
                    <a:pt x="29256" y="11493"/>
                    <a:pt x="24124" y="5429"/>
                  </a:cubicBezTo>
                  <a:cubicBezTo>
                    <a:pt x="22258" y="3096"/>
                    <a:pt x="18993" y="1696"/>
                    <a:pt x="16194" y="297"/>
                  </a:cubicBezTo>
                  <a:cubicBezTo>
                    <a:pt x="14328" y="-636"/>
                    <a:pt x="10129" y="763"/>
                    <a:pt x="9663" y="2630"/>
                  </a:cubicBezTo>
                  <a:cubicBezTo>
                    <a:pt x="8263" y="7761"/>
                    <a:pt x="6864" y="12426"/>
                    <a:pt x="4064" y="16625"/>
                  </a:cubicBezTo>
                  <a:cubicBezTo>
                    <a:pt x="-601" y="23622"/>
                    <a:pt x="-1067" y="31553"/>
                    <a:pt x="1732" y="38551"/>
                  </a:cubicBezTo>
                  <a:cubicBezTo>
                    <a:pt x="3598" y="46015"/>
                    <a:pt x="4531" y="52079"/>
                    <a:pt x="3131" y="5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C6E571DA-D3B4-495D-AAD0-F088AFAFF1D8}"/>
                </a:ext>
              </a:extLst>
            </p:cNvPr>
            <p:cNvSpPr/>
            <p:nvPr/>
          </p:nvSpPr>
          <p:spPr>
            <a:xfrm>
              <a:off x="5644532" y="3928750"/>
              <a:ext cx="83971" cy="181938"/>
            </a:xfrm>
            <a:custGeom>
              <a:avLst/>
              <a:gdLst/>
              <a:ahLst/>
              <a:cxnLst/>
              <a:rect l="0" t="0" r="0" b="0"/>
              <a:pathLst>
                <a:path w="83971" h="181937">
                  <a:moveTo>
                    <a:pt x="83774" y="88403"/>
                  </a:moveTo>
                  <a:cubicBezTo>
                    <a:pt x="81908" y="87470"/>
                    <a:pt x="80042" y="87470"/>
                    <a:pt x="78176" y="88403"/>
                  </a:cubicBezTo>
                  <a:cubicBezTo>
                    <a:pt x="77243" y="88869"/>
                    <a:pt x="75844" y="89803"/>
                    <a:pt x="74911" y="90736"/>
                  </a:cubicBezTo>
                  <a:cubicBezTo>
                    <a:pt x="67447" y="95401"/>
                    <a:pt x="65581" y="95401"/>
                    <a:pt x="59516" y="90269"/>
                  </a:cubicBezTo>
                  <a:cubicBezTo>
                    <a:pt x="56717" y="87937"/>
                    <a:pt x="54384" y="85137"/>
                    <a:pt x="53918" y="80472"/>
                  </a:cubicBezTo>
                  <a:cubicBezTo>
                    <a:pt x="53452" y="75807"/>
                    <a:pt x="52518" y="71609"/>
                    <a:pt x="52052" y="67410"/>
                  </a:cubicBezTo>
                  <a:cubicBezTo>
                    <a:pt x="51585" y="65544"/>
                    <a:pt x="51119" y="63678"/>
                    <a:pt x="50186" y="62279"/>
                  </a:cubicBezTo>
                  <a:cubicBezTo>
                    <a:pt x="49719" y="61346"/>
                    <a:pt x="48320" y="60879"/>
                    <a:pt x="47387" y="60879"/>
                  </a:cubicBezTo>
                  <a:cubicBezTo>
                    <a:pt x="46920" y="60879"/>
                    <a:pt x="46454" y="61346"/>
                    <a:pt x="45988" y="62279"/>
                  </a:cubicBezTo>
                  <a:cubicBezTo>
                    <a:pt x="45521" y="63678"/>
                    <a:pt x="45054" y="64611"/>
                    <a:pt x="44588" y="66011"/>
                  </a:cubicBezTo>
                  <a:cubicBezTo>
                    <a:pt x="44121" y="66944"/>
                    <a:pt x="43188" y="67877"/>
                    <a:pt x="42255" y="68343"/>
                  </a:cubicBezTo>
                  <a:cubicBezTo>
                    <a:pt x="41322" y="68810"/>
                    <a:pt x="38523" y="66011"/>
                    <a:pt x="38523" y="64611"/>
                  </a:cubicBezTo>
                  <a:cubicBezTo>
                    <a:pt x="39923" y="55748"/>
                    <a:pt x="39456" y="46884"/>
                    <a:pt x="41322" y="38020"/>
                  </a:cubicBezTo>
                  <a:cubicBezTo>
                    <a:pt x="42722" y="32889"/>
                    <a:pt x="42255" y="28224"/>
                    <a:pt x="38523" y="23558"/>
                  </a:cubicBezTo>
                  <a:cubicBezTo>
                    <a:pt x="34325" y="18427"/>
                    <a:pt x="31059" y="11429"/>
                    <a:pt x="25461" y="7231"/>
                  </a:cubicBezTo>
                  <a:cubicBezTo>
                    <a:pt x="24061" y="6298"/>
                    <a:pt x="23595" y="3965"/>
                    <a:pt x="22662" y="2099"/>
                  </a:cubicBezTo>
                  <a:cubicBezTo>
                    <a:pt x="22195" y="1633"/>
                    <a:pt x="22195" y="1166"/>
                    <a:pt x="21729" y="700"/>
                  </a:cubicBezTo>
                  <a:cubicBezTo>
                    <a:pt x="20796" y="-233"/>
                    <a:pt x="19396" y="-233"/>
                    <a:pt x="18464" y="700"/>
                  </a:cubicBezTo>
                  <a:cubicBezTo>
                    <a:pt x="17997" y="1166"/>
                    <a:pt x="17530" y="1633"/>
                    <a:pt x="17530" y="2099"/>
                  </a:cubicBezTo>
                  <a:cubicBezTo>
                    <a:pt x="17530" y="7231"/>
                    <a:pt x="22195" y="11429"/>
                    <a:pt x="19863" y="17028"/>
                  </a:cubicBezTo>
                  <a:cubicBezTo>
                    <a:pt x="17997" y="20760"/>
                    <a:pt x="18930" y="24492"/>
                    <a:pt x="20330" y="28224"/>
                  </a:cubicBezTo>
                  <a:cubicBezTo>
                    <a:pt x="22195" y="33822"/>
                    <a:pt x="23595" y="39420"/>
                    <a:pt x="24995" y="45018"/>
                  </a:cubicBezTo>
                  <a:cubicBezTo>
                    <a:pt x="25928" y="50616"/>
                    <a:pt x="29193" y="55748"/>
                    <a:pt x="26860" y="61812"/>
                  </a:cubicBezTo>
                  <a:cubicBezTo>
                    <a:pt x="26394" y="63212"/>
                    <a:pt x="27327" y="65544"/>
                    <a:pt x="28260" y="67410"/>
                  </a:cubicBezTo>
                  <a:cubicBezTo>
                    <a:pt x="29193" y="69743"/>
                    <a:pt x="30126" y="72075"/>
                    <a:pt x="30593" y="74408"/>
                  </a:cubicBezTo>
                  <a:cubicBezTo>
                    <a:pt x="29660" y="80472"/>
                    <a:pt x="29193" y="86537"/>
                    <a:pt x="26860" y="91669"/>
                  </a:cubicBezTo>
                  <a:cubicBezTo>
                    <a:pt x="24528" y="97733"/>
                    <a:pt x="22195" y="103331"/>
                    <a:pt x="19863" y="109396"/>
                  </a:cubicBezTo>
                  <a:cubicBezTo>
                    <a:pt x="18464" y="112661"/>
                    <a:pt x="16597" y="114527"/>
                    <a:pt x="13332" y="115927"/>
                  </a:cubicBezTo>
                  <a:cubicBezTo>
                    <a:pt x="10533" y="116860"/>
                    <a:pt x="7267" y="118260"/>
                    <a:pt x="4468" y="119659"/>
                  </a:cubicBezTo>
                  <a:cubicBezTo>
                    <a:pt x="-197" y="122458"/>
                    <a:pt x="-1596" y="129456"/>
                    <a:pt x="2136" y="133188"/>
                  </a:cubicBezTo>
                  <a:cubicBezTo>
                    <a:pt x="5401" y="136453"/>
                    <a:pt x="8667" y="139719"/>
                    <a:pt x="11466" y="142518"/>
                  </a:cubicBezTo>
                  <a:cubicBezTo>
                    <a:pt x="14731" y="145317"/>
                    <a:pt x="15198" y="149049"/>
                    <a:pt x="14731" y="153248"/>
                  </a:cubicBezTo>
                  <a:cubicBezTo>
                    <a:pt x="14731" y="156513"/>
                    <a:pt x="13332" y="159312"/>
                    <a:pt x="11466" y="162111"/>
                  </a:cubicBezTo>
                  <a:cubicBezTo>
                    <a:pt x="7734" y="166776"/>
                    <a:pt x="4002" y="170975"/>
                    <a:pt x="736" y="175640"/>
                  </a:cubicBezTo>
                  <a:cubicBezTo>
                    <a:pt x="270" y="176573"/>
                    <a:pt x="270" y="178439"/>
                    <a:pt x="736" y="179372"/>
                  </a:cubicBezTo>
                  <a:cubicBezTo>
                    <a:pt x="2602" y="181704"/>
                    <a:pt x="4935" y="184037"/>
                    <a:pt x="7267" y="185903"/>
                  </a:cubicBezTo>
                  <a:cubicBezTo>
                    <a:pt x="8200" y="186369"/>
                    <a:pt x="9600" y="186836"/>
                    <a:pt x="11000" y="186369"/>
                  </a:cubicBezTo>
                  <a:cubicBezTo>
                    <a:pt x="16131" y="184503"/>
                    <a:pt x="19863" y="181238"/>
                    <a:pt x="23595" y="177506"/>
                  </a:cubicBezTo>
                  <a:cubicBezTo>
                    <a:pt x="30126" y="170975"/>
                    <a:pt x="36190" y="164910"/>
                    <a:pt x="42255" y="157913"/>
                  </a:cubicBezTo>
                  <a:cubicBezTo>
                    <a:pt x="47853" y="151381"/>
                    <a:pt x="52518" y="144850"/>
                    <a:pt x="52518" y="135987"/>
                  </a:cubicBezTo>
                  <a:cubicBezTo>
                    <a:pt x="52518" y="131322"/>
                    <a:pt x="56717" y="128056"/>
                    <a:pt x="61848" y="127590"/>
                  </a:cubicBezTo>
                  <a:cubicBezTo>
                    <a:pt x="63248" y="127590"/>
                    <a:pt x="64648" y="127590"/>
                    <a:pt x="65581" y="127590"/>
                  </a:cubicBezTo>
                  <a:cubicBezTo>
                    <a:pt x="66513" y="127590"/>
                    <a:pt x="68846" y="126657"/>
                    <a:pt x="68846" y="126190"/>
                  </a:cubicBezTo>
                  <a:cubicBezTo>
                    <a:pt x="70246" y="120125"/>
                    <a:pt x="75377" y="116860"/>
                    <a:pt x="79576" y="113128"/>
                  </a:cubicBezTo>
                  <a:cubicBezTo>
                    <a:pt x="81442" y="111262"/>
                    <a:pt x="82375" y="108929"/>
                    <a:pt x="83308" y="106597"/>
                  </a:cubicBezTo>
                  <a:cubicBezTo>
                    <a:pt x="84707" y="102865"/>
                    <a:pt x="85641" y="99133"/>
                    <a:pt x="87040" y="95867"/>
                  </a:cubicBezTo>
                  <a:cubicBezTo>
                    <a:pt x="87506" y="92602"/>
                    <a:pt x="86107" y="89803"/>
                    <a:pt x="83774" y="88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CBA27DFE-7E01-404A-97D2-CE751CDF4F88}"/>
                </a:ext>
              </a:extLst>
            </p:cNvPr>
            <p:cNvSpPr/>
            <p:nvPr/>
          </p:nvSpPr>
          <p:spPr>
            <a:xfrm>
              <a:off x="4495753" y="1352933"/>
              <a:ext cx="107297" cy="74641"/>
            </a:xfrm>
            <a:custGeom>
              <a:avLst/>
              <a:gdLst/>
              <a:ahLst/>
              <a:cxnLst/>
              <a:rect l="0" t="0" r="0" b="0"/>
              <a:pathLst>
                <a:path w="107296" h="74641">
                  <a:moveTo>
                    <a:pt x="9839" y="45251"/>
                  </a:moveTo>
                  <a:cubicBezTo>
                    <a:pt x="12638" y="49450"/>
                    <a:pt x="16370" y="52715"/>
                    <a:pt x="16370" y="58313"/>
                  </a:cubicBezTo>
                  <a:cubicBezTo>
                    <a:pt x="16370" y="59713"/>
                    <a:pt x="18236" y="61579"/>
                    <a:pt x="20102" y="62512"/>
                  </a:cubicBezTo>
                  <a:cubicBezTo>
                    <a:pt x="23368" y="64378"/>
                    <a:pt x="26633" y="66710"/>
                    <a:pt x="30365" y="67644"/>
                  </a:cubicBezTo>
                  <a:cubicBezTo>
                    <a:pt x="35030" y="69043"/>
                    <a:pt x="38762" y="70909"/>
                    <a:pt x="41561" y="74175"/>
                  </a:cubicBezTo>
                  <a:cubicBezTo>
                    <a:pt x="44360" y="76974"/>
                    <a:pt x="47626" y="78373"/>
                    <a:pt x="51824" y="77440"/>
                  </a:cubicBezTo>
                  <a:cubicBezTo>
                    <a:pt x="55090" y="76974"/>
                    <a:pt x="58356" y="77907"/>
                    <a:pt x="61154" y="77440"/>
                  </a:cubicBezTo>
                  <a:cubicBezTo>
                    <a:pt x="62554" y="77440"/>
                    <a:pt x="64420" y="75574"/>
                    <a:pt x="65353" y="74175"/>
                  </a:cubicBezTo>
                  <a:cubicBezTo>
                    <a:pt x="66753" y="71376"/>
                    <a:pt x="66753" y="68577"/>
                    <a:pt x="70018" y="66244"/>
                  </a:cubicBezTo>
                  <a:cubicBezTo>
                    <a:pt x="72351" y="64844"/>
                    <a:pt x="74217" y="61579"/>
                    <a:pt x="76083" y="58780"/>
                  </a:cubicBezTo>
                  <a:cubicBezTo>
                    <a:pt x="79815" y="53648"/>
                    <a:pt x="84013" y="50849"/>
                    <a:pt x="90544" y="52715"/>
                  </a:cubicBezTo>
                  <a:cubicBezTo>
                    <a:pt x="91944" y="53182"/>
                    <a:pt x="94277" y="52249"/>
                    <a:pt x="95676" y="51316"/>
                  </a:cubicBezTo>
                  <a:cubicBezTo>
                    <a:pt x="97076" y="50383"/>
                    <a:pt x="98475" y="48983"/>
                    <a:pt x="99874" y="47584"/>
                  </a:cubicBezTo>
                  <a:cubicBezTo>
                    <a:pt x="100808" y="46651"/>
                    <a:pt x="101274" y="45251"/>
                    <a:pt x="101274" y="44318"/>
                  </a:cubicBezTo>
                  <a:cubicBezTo>
                    <a:pt x="101274" y="41986"/>
                    <a:pt x="102674" y="41053"/>
                    <a:pt x="104073" y="40120"/>
                  </a:cubicBezTo>
                  <a:cubicBezTo>
                    <a:pt x="105006" y="39187"/>
                    <a:pt x="106406" y="38720"/>
                    <a:pt x="106872" y="37321"/>
                  </a:cubicBezTo>
                  <a:cubicBezTo>
                    <a:pt x="107805" y="35921"/>
                    <a:pt x="109205" y="34055"/>
                    <a:pt x="109205" y="32189"/>
                  </a:cubicBezTo>
                  <a:cubicBezTo>
                    <a:pt x="109671" y="29856"/>
                    <a:pt x="109671" y="27057"/>
                    <a:pt x="109205" y="24725"/>
                  </a:cubicBezTo>
                  <a:cubicBezTo>
                    <a:pt x="108272" y="21926"/>
                    <a:pt x="106872" y="18660"/>
                    <a:pt x="105939" y="15861"/>
                  </a:cubicBezTo>
                  <a:cubicBezTo>
                    <a:pt x="107805" y="9797"/>
                    <a:pt x="104073" y="7931"/>
                    <a:pt x="99408" y="6998"/>
                  </a:cubicBezTo>
                  <a:cubicBezTo>
                    <a:pt x="91477" y="5132"/>
                    <a:pt x="83080" y="3732"/>
                    <a:pt x="75150" y="1866"/>
                  </a:cubicBezTo>
                  <a:cubicBezTo>
                    <a:pt x="74683" y="1866"/>
                    <a:pt x="73750" y="1400"/>
                    <a:pt x="73284" y="1866"/>
                  </a:cubicBezTo>
                  <a:cubicBezTo>
                    <a:pt x="71884" y="2799"/>
                    <a:pt x="70018" y="3266"/>
                    <a:pt x="68619" y="4665"/>
                  </a:cubicBezTo>
                  <a:cubicBezTo>
                    <a:pt x="68152" y="5132"/>
                    <a:pt x="68152" y="7464"/>
                    <a:pt x="68619" y="7931"/>
                  </a:cubicBezTo>
                  <a:cubicBezTo>
                    <a:pt x="71884" y="13529"/>
                    <a:pt x="74217" y="19593"/>
                    <a:pt x="73750" y="26124"/>
                  </a:cubicBezTo>
                  <a:cubicBezTo>
                    <a:pt x="73750" y="27524"/>
                    <a:pt x="74217" y="29390"/>
                    <a:pt x="74683" y="30789"/>
                  </a:cubicBezTo>
                  <a:cubicBezTo>
                    <a:pt x="74683" y="30789"/>
                    <a:pt x="75150" y="30789"/>
                    <a:pt x="75150" y="31256"/>
                  </a:cubicBezTo>
                  <a:cubicBezTo>
                    <a:pt x="75150" y="31722"/>
                    <a:pt x="75616" y="32189"/>
                    <a:pt x="76083" y="32655"/>
                  </a:cubicBezTo>
                  <a:cubicBezTo>
                    <a:pt x="75616" y="32189"/>
                    <a:pt x="75150" y="32189"/>
                    <a:pt x="74683" y="31722"/>
                  </a:cubicBezTo>
                  <a:cubicBezTo>
                    <a:pt x="74683" y="31256"/>
                    <a:pt x="74683" y="31256"/>
                    <a:pt x="74683" y="30789"/>
                  </a:cubicBezTo>
                  <a:cubicBezTo>
                    <a:pt x="73750" y="30323"/>
                    <a:pt x="72817" y="29856"/>
                    <a:pt x="72351" y="28923"/>
                  </a:cubicBezTo>
                  <a:cubicBezTo>
                    <a:pt x="68619" y="22859"/>
                    <a:pt x="64886" y="16794"/>
                    <a:pt x="63954" y="9797"/>
                  </a:cubicBezTo>
                  <a:cubicBezTo>
                    <a:pt x="63487" y="5132"/>
                    <a:pt x="60688" y="3266"/>
                    <a:pt x="56489" y="2333"/>
                  </a:cubicBezTo>
                  <a:cubicBezTo>
                    <a:pt x="52757" y="1400"/>
                    <a:pt x="49025" y="467"/>
                    <a:pt x="45293" y="0"/>
                  </a:cubicBezTo>
                  <a:cubicBezTo>
                    <a:pt x="44360" y="0"/>
                    <a:pt x="42961" y="933"/>
                    <a:pt x="42028" y="1866"/>
                  </a:cubicBezTo>
                  <a:cubicBezTo>
                    <a:pt x="40628" y="4199"/>
                    <a:pt x="39695" y="6531"/>
                    <a:pt x="39229" y="8864"/>
                  </a:cubicBezTo>
                  <a:cubicBezTo>
                    <a:pt x="38762" y="12596"/>
                    <a:pt x="39229" y="15861"/>
                    <a:pt x="39229" y="19593"/>
                  </a:cubicBezTo>
                  <a:cubicBezTo>
                    <a:pt x="39229" y="19593"/>
                    <a:pt x="39695" y="19593"/>
                    <a:pt x="39695" y="19593"/>
                  </a:cubicBezTo>
                  <a:cubicBezTo>
                    <a:pt x="40162" y="20526"/>
                    <a:pt x="40628" y="20993"/>
                    <a:pt x="41561" y="21926"/>
                  </a:cubicBezTo>
                  <a:cubicBezTo>
                    <a:pt x="40628" y="21459"/>
                    <a:pt x="40162" y="20993"/>
                    <a:pt x="39229" y="20060"/>
                  </a:cubicBezTo>
                  <a:cubicBezTo>
                    <a:pt x="39229" y="20060"/>
                    <a:pt x="39229" y="19593"/>
                    <a:pt x="39229" y="19593"/>
                  </a:cubicBezTo>
                  <a:cubicBezTo>
                    <a:pt x="34097" y="17727"/>
                    <a:pt x="28499" y="17261"/>
                    <a:pt x="24767" y="12596"/>
                  </a:cubicBezTo>
                  <a:cubicBezTo>
                    <a:pt x="21501" y="8864"/>
                    <a:pt x="15903" y="7464"/>
                    <a:pt x="11238" y="6065"/>
                  </a:cubicBezTo>
                  <a:cubicBezTo>
                    <a:pt x="9372" y="5598"/>
                    <a:pt x="6107" y="6998"/>
                    <a:pt x="5174" y="9797"/>
                  </a:cubicBezTo>
                  <a:cubicBezTo>
                    <a:pt x="3774" y="14462"/>
                    <a:pt x="2375" y="19593"/>
                    <a:pt x="509" y="24258"/>
                  </a:cubicBezTo>
                  <a:cubicBezTo>
                    <a:pt x="-425" y="26124"/>
                    <a:pt x="42" y="27990"/>
                    <a:pt x="975" y="29856"/>
                  </a:cubicBezTo>
                  <a:cubicBezTo>
                    <a:pt x="4707" y="34988"/>
                    <a:pt x="6573" y="40586"/>
                    <a:pt x="9839" y="45251"/>
                  </a:cubicBezTo>
                  <a:close/>
                  <a:moveTo>
                    <a:pt x="79815" y="35455"/>
                  </a:moveTo>
                  <a:lnTo>
                    <a:pt x="80281" y="36388"/>
                  </a:lnTo>
                  <a:lnTo>
                    <a:pt x="79815" y="35455"/>
                  </a:lnTo>
                  <a:cubicBezTo>
                    <a:pt x="79348" y="35455"/>
                    <a:pt x="78882" y="34988"/>
                    <a:pt x="78882" y="34522"/>
                  </a:cubicBezTo>
                  <a:cubicBezTo>
                    <a:pt x="78882" y="34988"/>
                    <a:pt x="79348" y="35455"/>
                    <a:pt x="79815" y="35455"/>
                  </a:cubicBezTo>
                  <a:close/>
                  <a:moveTo>
                    <a:pt x="45293" y="23792"/>
                  </a:moveTo>
                  <a:lnTo>
                    <a:pt x="45293" y="24725"/>
                  </a:lnTo>
                  <a:lnTo>
                    <a:pt x="45293" y="23792"/>
                  </a:lnTo>
                  <a:cubicBezTo>
                    <a:pt x="44360" y="23792"/>
                    <a:pt x="43427" y="23325"/>
                    <a:pt x="42961" y="22859"/>
                  </a:cubicBezTo>
                  <a:cubicBezTo>
                    <a:pt x="43427" y="23325"/>
                    <a:pt x="44360" y="23325"/>
                    <a:pt x="45293" y="23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4ED0646C-074E-47C0-A58F-E954C9373F6C}"/>
                </a:ext>
              </a:extLst>
            </p:cNvPr>
            <p:cNvSpPr/>
            <p:nvPr/>
          </p:nvSpPr>
          <p:spPr>
            <a:xfrm>
              <a:off x="1757866" y="1599248"/>
              <a:ext cx="88636" cy="107297"/>
            </a:xfrm>
            <a:custGeom>
              <a:avLst/>
              <a:gdLst/>
              <a:ahLst/>
              <a:cxnLst/>
              <a:rect l="0" t="0" r="0" b="0"/>
              <a:pathLst>
                <a:path w="88636" h="107296">
                  <a:moveTo>
                    <a:pt x="86770" y="20526"/>
                  </a:moveTo>
                  <a:cubicBezTo>
                    <a:pt x="89103" y="19127"/>
                    <a:pt x="90036" y="16328"/>
                    <a:pt x="89103" y="13995"/>
                  </a:cubicBezTo>
                  <a:cubicBezTo>
                    <a:pt x="88170" y="11196"/>
                    <a:pt x="86304" y="9797"/>
                    <a:pt x="83505" y="9330"/>
                  </a:cubicBezTo>
                  <a:cubicBezTo>
                    <a:pt x="79306" y="8397"/>
                    <a:pt x="74641" y="8864"/>
                    <a:pt x="69976" y="7931"/>
                  </a:cubicBezTo>
                  <a:cubicBezTo>
                    <a:pt x="67644" y="7464"/>
                    <a:pt x="65778" y="6531"/>
                    <a:pt x="63445" y="5598"/>
                  </a:cubicBezTo>
                  <a:cubicBezTo>
                    <a:pt x="63445" y="5598"/>
                    <a:pt x="63445" y="5598"/>
                    <a:pt x="63445" y="5598"/>
                  </a:cubicBezTo>
                  <a:cubicBezTo>
                    <a:pt x="63445" y="5598"/>
                    <a:pt x="62978" y="5598"/>
                    <a:pt x="62978" y="5598"/>
                  </a:cubicBezTo>
                  <a:lnTo>
                    <a:pt x="63445" y="6065"/>
                  </a:lnTo>
                  <a:cubicBezTo>
                    <a:pt x="62046" y="4665"/>
                    <a:pt x="61112" y="3266"/>
                    <a:pt x="59246" y="1866"/>
                  </a:cubicBezTo>
                  <a:cubicBezTo>
                    <a:pt x="57847" y="933"/>
                    <a:pt x="55981" y="0"/>
                    <a:pt x="54115" y="0"/>
                  </a:cubicBezTo>
                  <a:cubicBezTo>
                    <a:pt x="50849" y="467"/>
                    <a:pt x="48050" y="933"/>
                    <a:pt x="44785" y="2333"/>
                  </a:cubicBezTo>
                  <a:cubicBezTo>
                    <a:pt x="42919" y="2799"/>
                    <a:pt x="41053" y="4199"/>
                    <a:pt x="40586" y="5598"/>
                  </a:cubicBezTo>
                  <a:cubicBezTo>
                    <a:pt x="38720" y="10263"/>
                    <a:pt x="35455" y="12596"/>
                    <a:pt x="31723" y="15395"/>
                  </a:cubicBezTo>
                  <a:cubicBezTo>
                    <a:pt x="29857" y="16794"/>
                    <a:pt x="29857" y="18660"/>
                    <a:pt x="30323" y="20526"/>
                  </a:cubicBezTo>
                  <a:cubicBezTo>
                    <a:pt x="30789" y="22392"/>
                    <a:pt x="31256" y="24258"/>
                    <a:pt x="32189" y="26124"/>
                  </a:cubicBezTo>
                  <a:cubicBezTo>
                    <a:pt x="36388" y="32655"/>
                    <a:pt x="34055" y="38254"/>
                    <a:pt x="30789" y="44318"/>
                  </a:cubicBezTo>
                  <a:cubicBezTo>
                    <a:pt x="29857" y="45718"/>
                    <a:pt x="27057" y="46184"/>
                    <a:pt x="25658" y="45251"/>
                  </a:cubicBezTo>
                  <a:cubicBezTo>
                    <a:pt x="22392" y="41986"/>
                    <a:pt x="21459" y="37321"/>
                    <a:pt x="19593" y="33122"/>
                  </a:cubicBezTo>
                  <a:cubicBezTo>
                    <a:pt x="18660" y="30323"/>
                    <a:pt x="15861" y="29390"/>
                    <a:pt x="13529" y="29390"/>
                  </a:cubicBezTo>
                  <a:cubicBezTo>
                    <a:pt x="6065" y="29390"/>
                    <a:pt x="1400" y="34055"/>
                    <a:pt x="933" y="41053"/>
                  </a:cubicBezTo>
                  <a:cubicBezTo>
                    <a:pt x="467" y="46184"/>
                    <a:pt x="0" y="51316"/>
                    <a:pt x="0" y="56447"/>
                  </a:cubicBezTo>
                  <a:cubicBezTo>
                    <a:pt x="0" y="58313"/>
                    <a:pt x="933" y="60179"/>
                    <a:pt x="2799" y="61112"/>
                  </a:cubicBezTo>
                  <a:cubicBezTo>
                    <a:pt x="7464" y="62978"/>
                    <a:pt x="9797" y="66711"/>
                    <a:pt x="11196" y="70909"/>
                  </a:cubicBezTo>
                  <a:cubicBezTo>
                    <a:pt x="13529" y="78840"/>
                    <a:pt x="17261" y="86304"/>
                    <a:pt x="16794" y="95167"/>
                  </a:cubicBezTo>
                  <a:cubicBezTo>
                    <a:pt x="16794" y="99832"/>
                    <a:pt x="19127" y="103565"/>
                    <a:pt x="22392" y="107297"/>
                  </a:cubicBezTo>
                  <a:cubicBezTo>
                    <a:pt x="24258" y="109163"/>
                    <a:pt x="27524" y="109629"/>
                    <a:pt x="29390" y="108230"/>
                  </a:cubicBezTo>
                  <a:cubicBezTo>
                    <a:pt x="32189" y="105897"/>
                    <a:pt x="34988" y="102632"/>
                    <a:pt x="37787" y="100766"/>
                  </a:cubicBezTo>
                  <a:cubicBezTo>
                    <a:pt x="41053" y="98899"/>
                    <a:pt x="45251" y="98433"/>
                    <a:pt x="48517" y="97033"/>
                  </a:cubicBezTo>
                  <a:cubicBezTo>
                    <a:pt x="52249" y="95634"/>
                    <a:pt x="55514" y="93768"/>
                    <a:pt x="58780" y="91902"/>
                  </a:cubicBezTo>
                  <a:cubicBezTo>
                    <a:pt x="60180" y="90969"/>
                    <a:pt x="62046" y="89103"/>
                    <a:pt x="62512" y="87703"/>
                  </a:cubicBezTo>
                  <a:cubicBezTo>
                    <a:pt x="64378" y="81639"/>
                    <a:pt x="67644" y="76041"/>
                    <a:pt x="72309" y="71376"/>
                  </a:cubicBezTo>
                  <a:cubicBezTo>
                    <a:pt x="75574" y="68110"/>
                    <a:pt x="76041" y="63445"/>
                    <a:pt x="75108" y="58780"/>
                  </a:cubicBezTo>
                  <a:cubicBezTo>
                    <a:pt x="74175" y="55514"/>
                    <a:pt x="73242" y="52715"/>
                    <a:pt x="72309" y="49450"/>
                  </a:cubicBezTo>
                  <a:cubicBezTo>
                    <a:pt x="71376" y="45251"/>
                    <a:pt x="68577" y="42919"/>
                    <a:pt x="64845" y="41053"/>
                  </a:cubicBezTo>
                  <a:cubicBezTo>
                    <a:pt x="63445" y="40120"/>
                    <a:pt x="63445" y="39187"/>
                    <a:pt x="64845" y="38254"/>
                  </a:cubicBezTo>
                  <a:cubicBezTo>
                    <a:pt x="68577" y="36854"/>
                    <a:pt x="71842" y="35455"/>
                    <a:pt x="75574" y="34055"/>
                  </a:cubicBezTo>
                  <a:cubicBezTo>
                    <a:pt x="77907" y="33122"/>
                    <a:pt x="80239" y="31256"/>
                    <a:pt x="80239" y="28457"/>
                  </a:cubicBezTo>
                  <a:cubicBezTo>
                    <a:pt x="81172" y="23325"/>
                    <a:pt x="83971" y="22392"/>
                    <a:pt x="86770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9988A2F4-9BAB-4A99-8526-1B6323B6211B}"/>
                </a:ext>
              </a:extLst>
            </p:cNvPr>
            <p:cNvSpPr/>
            <p:nvPr/>
          </p:nvSpPr>
          <p:spPr>
            <a:xfrm>
              <a:off x="4879306" y="3235269"/>
              <a:ext cx="102632" cy="116627"/>
            </a:xfrm>
            <a:custGeom>
              <a:avLst/>
              <a:gdLst/>
              <a:ahLst/>
              <a:cxnLst/>
              <a:rect l="0" t="0" r="0" b="0"/>
              <a:pathLst>
                <a:path w="102631" h="116626">
                  <a:moveTo>
                    <a:pt x="31681" y="21012"/>
                  </a:moveTo>
                  <a:cubicBezTo>
                    <a:pt x="45676" y="19612"/>
                    <a:pt x="59671" y="19612"/>
                    <a:pt x="73666" y="21945"/>
                  </a:cubicBezTo>
                  <a:cubicBezTo>
                    <a:pt x="87195" y="23811"/>
                    <a:pt x="96991" y="18679"/>
                    <a:pt x="103989" y="6550"/>
                  </a:cubicBezTo>
                  <a:cubicBezTo>
                    <a:pt x="104922" y="4684"/>
                    <a:pt x="104455" y="2818"/>
                    <a:pt x="103056" y="1419"/>
                  </a:cubicBezTo>
                  <a:cubicBezTo>
                    <a:pt x="101657" y="19"/>
                    <a:pt x="98857" y="-448"/>
                    <a:pt x="97925" y="485"/>
                  </a:cubicBezTo>
                  <a:cubicBezTo>
                    <a:pt x="95592" y="2351"/>
                    <a:pt x="93259" y="4684"/>
                    <a:pt x="90927" y="7017"/>
                  </a:cubicBezTo>
                  <a:cubicBezTo>
                    <a:pt x="86728" y="10282"/>
                    <a:pt x="82530" y="12615"/>
                    <a:pt x="76932" y="11215"/>
                  </a:cubicBezTo>
                  <a:cubicBezTo>
                    <a:pt x="69467" y="9816"/>
                    <a:pt x="61537" y="9816"/>
                    <a:pt x="54073" y="8416"/>
                  </a:cubicBezTo>
                  <a:cubicBezTo>
                    <a:pt x="48941" y="7950"/>
                    <a:pt x="44276" y="5617"/>
                    <a:pt x="39145" y="5151"/>
                  </a:cubicBezTo>
                  <a:cubicBezTo>
                    <a:pt x="33080" y="5151"/>
                    <a:pt x="30747" y="13081"/>
                    <a:pt x="24216" y="13081"/>
                  </a:cubicBezTo>
                  <a:cubicBezTo>
                    <a:pt x="23750" y="13081"/>
                    <a:pt x="22817" y="13548"/>
                    <a:pt x="22350" y="14014"/>
                  </a:cubicBezTo>
                  <a:cubicBezTo>
                    <a:pt x="19085" y="16347"/>
                    <a:pt x="16752" y="19146"/>
                    <a:pt x="15819" y="23344"/>
                  </a:cubicBezTo>
                  <a:cubicBezTo>
                    <a:pt x="15353" y="25677"/>
                    <a:pt x="15819" y="28476"/>
                    <a:pt x="15353" y="30808"/>
                  </a:cubicBezTo>
                  <a:cubicBezTo>
                    <a:pt x="14886" y="33141"/>
                    <a:pt x="14420" y="35940"/>
                    <a:pt x="12554" y="37806"/>
                  </a:cubicBezTo>
                  <a:cubicBezTo>
                    <a:pt x="8822" y="42005"/>
                    <a:pt x="7422" y="46670"/>
                    <a:pt x="7422" y="51801"/>
                  </a:cubicBezTo>
                  <a:cubicBezTo>
                    <a:pt x="7422" y="56466"/>
                    <a:pt x="6023" y="60665"/>
                    <a:pt x="4157" y="64863"/>
                  </a:cubicBezTo>
                  <a:cubicBezTo>
                    <a:pt x="2757" y="67662"/>
                    <a:pt x="1358" y="70461"/>
                    <a:pt x="425" y="73727"/>
                  </a:cubicBezTo>
                  <a:cubicBezTo>
                    <a:pt x="-509" y="77459"/>
                    <a:pt x="-42" y="81658"/>
                    <a:pt x="3223" y="84457"/>
                  </a:cubicBezTo>
                  <a:cubicBezTo>
                    <a:pt x="4623" y="85856"/>
                    <a:pt x="6489" y="86789"/>
                    <a:pt x="7888" y="87722"/>
                  </a:cubicBezTo>
                  <a:cubicBezTo>
                    <a:pt x="11154" y="90521"/>
                    <a:pt x="12087" y="94253"/>
                    <a:pt x="11154" y="97985"/>
                  </a:cubicBezTo>
                  <a:cubicBezTo>
                    <a:pt x="10221" y="102184"/>
                    <a:pt x="7888" y="106383"/>
                    <a:pt x="8822" y="111048"/>
                  </a:cubicBezTo>
                  <a:cubicBezTo>
                    <a:pt x="9288" y="112914"/>
                    <a:pt x="9755" y="114780"/>
                    <a:pt x="11154" y="116179"/>
                  </a:cubicBezTo>
                  <a:cubicBezTo>
                    <a:pt x="14886" y="119445"/>
                    <a:pt x="19551" y="118512"/>
                    <a:pt x="23750" y="116646"/>
                  </a:cubicBezTo>
                  <a:cubicBezTo>
                    <a:pt x="26549" y="115246"/>
                    <a:pt x="25616" y="112447"/>
                    <a:pt x="25616" y="110115"/>
                  </a:cubicBezTo>
                  <a:cubicBezTo>
                    <a:pt x="25616" y="98452"/>
                    <a:pt x="28415" y="87256"/>
                    <a:pt x="29348" y="76060"/>
                  </a:cubicBezTo>
                  <a:cubicBezTo>
                    <a:pt x="29348" y="75127"/>
                    <a:pt x="31214" y="74193"/>
                    <a:pt x="32147" y="74193"/>
                  </a:cubicBezTo>
                  <a:cubicBezTo>
                    <a:pt x="33080" y="74193"/>
                    <a:pt x="34479" y="75593"/>
                    <a:pt x="34479" y="76060"/>
                  </a:cubicBezTo>
                  <a:cubicBezTo>
                    <a:pt x="34013" y="82591"/>
                    <a:pt x="34479" y="88655"/>
                    <a:pt x="40078" y="93320"/>
                  </a:cubicBezTo>
                  <a:cubicBezTo>
                    <a:pt x="41477" y="94720"/>
                    <a:pt x="41477" y="97985"/>
                    <a:pt x="42410" y="100318"/>
                  </a:cubicBezTo>
                  <a:cubicBezTo>
                    <a:pt x="43810" y="104516"/>
                    <a:pt x="45209" y="105916"/>
                    <a:pt x="51274" y="105916"/>
                  </a:cubicBezTo>
                  <a:cubicBezTo>
                    <a:pt x="52673" y="105916"/>
                    <a:pt x="53606" y="105916"/>
                    <a:pt x="55006" y="105916"/>
                  </a:cubicBezTo>
                  <a:cubicBezTo>
                    <a:pt x="55006" y="105916"/>
                    <a:pt x="55006" y="105449"/>
                    <a:pt x="55006" y="105449"/>
                  </a:cubicBezTo>
                  <a:cubicBezTo>
                    <a:pt x="55472" y="105449"/>
                    <a:pt x="55939" y="104983"/>
                    <a:pt x="55939" y="104983"/>
                  </a:cubicBezTo>
                  <a:cubicBezTo>
                    <a:pt x="55939" y="105449"/>
                    <a:pt x="55472" y="105449"/>
                    <a:pt x="55472" y="105916"/>
                  </a:cubicBezTo>
                  <a:cubicBezTo>
                    <a:pt x="55472" y="105916"/>
                    <a:pt x="55472" y="105916"/>
                    <a:pt x="55006" y="105916"/>
                  </a:cubicBezTo>
                  <a:cubicBezTo>
                    <a:pt x="55472" y="109648"/>
                    <a:pt x="56405" y="113380"/>
                    <a:pt x="60604" y="114313"/>
                  </a:cubicBezTo>
                  <a:cubicBezTo>
                    <a:pt x="61070" y="114313"/>
                    <a:pt x="61537" y="115246"/>
                    <a:pt x="62470" y="115246"/>
                  </a:cubicBezTo>
                  <a:cubicBezTo>
                    <a:pt x="65269" y="116646"/>
                    <a:pt x="69467" y="115246"/>
                    <a:pt x="70401" y="112447"/>
                  </a:cubicBezTo>
                  <a:cubicBezTo>
                    <a:pt x="71334" y="107315"/>
                    <a:pt x="71800" y="102184"/>
                    <a:pt x="71334" y="97052"/>
                  </a:cubicBezTo>
                  <a:cubicBezTo>
                    <a:pt x="70867" y="94253"/>
                    <a:pt x="69467" y="92387"/>
                    <a:pt x="67135" y="90988"/>
                  </a:cubicBezTo>
                  <a:cubicBezTo>
                    <a:pt x="65269" y="90055"/>
                    <a:pt x="63869" y="89122"/>
                    <a:pt x="62003" y="88189"/>
                  </a:cubicBezTo>
                  <a:cubicBezTo>
                    <a:pt x="60137" y="86323"/>
                    <a:pt x="58271" y="84457"/>
                    <a:pt x="59204" y="81658"/>
                  </a:cubicBezTo>
                  <a:cubicBezTo>
                    <a:pt x="60137" y="78392"/>
                    <a:pt x="59204" y="75127"/>
                    <a:pt x="56872" y="72794"/>
                  </a:cubicBezTo>
                  <a:cubicBezTo>
                    <a:pt x="54539" y="69528"/>
                    <a:pt x="52207" y="66729"/>
                    <a:pt x="49874" y="63464"/>
                  </a:cubicBezTo>
                  <a:cubicBezTo>
                    <a:pt x="48941" y="62064"/>
                    <a:pt x="49408" y="59265"/>
                    <a:pt x="51274" y="58332"/>
                  </a:cubicBezTo>
                  <a:cubicBezTo>
                    <a:pt x="54539" y="56000"/>
                    <a:pt x="57805" y="54134"/>
                    <a:pt x="61070" y="51801"/>
                  </a:cubicBezTo>
                  <a:cubicBezTo>
                    <a:pt x="63403" y="50402"/>
                    <a:pt x="65735" y="50868"/>
                    <a:pt x="68534" y="51335"/>
                  </a:cubicBezTo>
                  <a:cubicBezTo>
                    <a:pt x="70401" y="51801"/>
                    <a:pt x="72267" y="51801"/>
                    <a:pt x="74133" y="51801"/>
                  </a:cubicBezTo>
                  <a:cubicBezTo>
                    <a:pt x="75066" y="51801"/>
                    <a:pt x="76932" y="50868"/>
                    <a:pt x="76932" y="49935"/>
                  </a:cubicBezTo>
                  <a:cubicBezTo>
                    <a:pt x="77398" y="46203"/>
                    <a:pt x="77865" y="42471"/>
                    <a:pt x="77398" y="38739"/>
                  </a:cubicBezTo>
                  <a:cubicBezTo>
                    <a:pt x="77398" y="37806"/>
                    <a:pt x="75999" y="36407"/>
                    <a:pt x="75066" y="35940"/>
                  </a:cubicBezTo>
                  <a:cubicBezTo>
                    <a:pt x="72733" y="35473"/>
                    <a:pt x="69934" y="35007"/>
                    <a:pt x="67602" y="35473"/>
                  </a:cubicBezTo>
                  <a:cubicBezTo>
                    <a:pt x="62470" y="36407"/>
                    <a:pt x="57805" y="38739"/>
                    <a:pt x="52673" y="39205"/>
                  </a:cubicBezTo>
                  <a:cubicBezTo>
                    <a:pt x="46609" y="39205"/>
                    <a:pt x="41477" y="41072"/>
                    <a:pt x="37279" y="45737"/>
                  </a:cubicBezTo>
                  <a:cubicBezTo>
                    <a:pt x="36812" y="46203"/>
                    <a:pt x="34479" y="46670"/>
                    <a:pt x="33546" y="46203"/>
                  </a:cubicBezTo>
                  <a:cubicBezTo>
                    <a:pt x="27949" y="43871"/>
                    <a:pt x="24216" y="39672"/>
                    <a:pt x="22817" y="33607"/>
                  </a:cubicBezTo>
                  <a:cubicBezTo>
                    <a:pt x="21417" y="28009"/>
                    <a:pt x="26082" y="21478"/>
                    <a:pt x="31681" y="21012"/>
                  </a:cubicBezTo>
                  <a:close/>
                  <a:moveTo>
                    <a:pt x="58738" y="101251"/>
                  </a:moveTo>
                  <a:cubicBezTo>
                    <a:pt x="58738" y="101251"/>
                    <a:pt x="59204" y="101251"/>
                    <a:pt x="59204" y="101251"/>
                  </a:cubicBezTo>
                  <a:cubicBezTo>
                    <a:pt x="60137" y="99851"/>
                    <a:pt x="61070" y="98918"/>
                    <a:pt x="62937" y="98918"/>
                  </a:cubicBezTo>
                  <a:cubicBezTo>
                    <a:pt x="64336" y="98918"/>
                    <a:pt x="64802" y="100318"/>
                    <a:pt x="64802" y="101251"/>
                  </a:cubicBezTo>
                  <a:cubicBezTo>
                    <a:pt x="64802" y="101717"/>
                    <a:pt x="63869" y="102184"/>
                    <a:pt x="63403" y="102184"/>
                  </a:cubicBezTo>
                  <a:cubicBezTo>
                    <a:pt x="62003" y="101717"/>
                    <a:pt x="60604" y="101251"/>
                    <a:pt x="59204" y="100784"/>
                  </a:cubicBezTo>
                  <a:cubicBezTo>
                    <a:pt x="59204" y="101717"/>
                    <a:pt x="59204" y="101717"/>
                    <a:pt x="58738" y="101251"/>
                  </a:cubicBezTo>
                  <a:cubicBezTo>
                    <a:pt x="58738" y="101717"/>
                    <a:pt x="58271" y="102184"/>
                    <a:pt x="58271" y="102184"/>
                  </a:cubicBezTo>
                  <a:cubicBezTo>
                    <a:pt x="58271" y="101717"/>
                    <a:pt x="58738" y="101717"/>
                    <a:pt x="58738" y="101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88C1A070-CBF6-4688-BFFD-51E9C0C0B746}"/>
                </a:ext>
              </a:extLst>
            </p:cNvPr>
            <p:cNvSpPr/>
            <p:nvPr/>
          </p:nvSpPr>
          <p:spPr>
            <a:xfrm>
              <a:off x="2210844" y="24109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7" y="467"/>
                    <a:pt x="467" y="467"/>
                    <a:pt x="0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4FEA4ECA-A512-4B2F-993B-A9E9E81C7600}"/>
                </a:ext>
              </a:extLst>
            </p:cNvPr>
            <p:cNvSpPr/>
            <p:nvPr/>
          </p:nvSpPr>
          <p:spPr>
            <a:xfrm>
              <a:off x="2114844" y="2330141"/>
              <a:ext cx="97966" cy="102632"/>
            </a:xfrm>
            <a:custGeom>
              <a:avLst/>
              <a:gdLst/>
              <a:ahLst/>
              <a:cxnLst/>
              <a:rect l="0" t="0" r="0" b="0"/>
              <a:pathLst>
                <a:path w="97966" h="102631">
                  <a:moveTo>
                    <a:pt x="90868" y="51906"/>
                  </a:moveTo>
                  <a:cubicBezTo>
                    <a:pt x="91335" y="50507"/>
                    <a:pt x="90868" y="48174"/>
                    <a:pt x="89935" y="46775"/>
                  </a:cubicBezTo>
                  <a:cubicBezTo>
                    <a:pt x="89002" y="45375"/>
                    <a:pt x="87136" y="43976"/>
                    <a:pt x="85737" y="42576"/>
                  </a:cubicBezTo>
                  <a:cubicBezTo>
                    <a:pt x="84337" y="41177"/>
                    <a:pt x="82938" y="40244"/>
                    <a:pt x="80605" y="41177"/>
                  </a:cubicBezTo>
                  <a:cubicBezTo>
                    <a:pt x="78739" y="42110"/>
                    <a:pt x="77340" y="43043"/>
                    <a:pt x="75474" y="43976"/>
                  </a:cubicBezTo>
                  <a:cubicBezTo>
                    <a:pt x="71275" y="46308"/>
                    <a:pt x="67077" y="45842"/>
                    <a:pt x="62411" y="44909"/>
                  </a:cubicBezTo>
                  <a:cubicBezTo>
                    <a:pt x="60079" y="44442"/>
                    <a:pt x="59146" y="42576"/>
                    <a:pt x="59612" y="39311"/>
                  </a:cubicBezTo>
                  <a:cubicBezTo>
                    <a:pt x="59612" y="38844"/>
                    <a:pt x="60079" y="37911"/>
                    <a:pt x="60079" y="37445"/>
                  </a:cubicBezTo>
                  <a:cubicBezTo>
                    <a:pt x="60545" y="33713"/>
                    <a:pt x="58679" y="31380"/>
                    <a:pt x="54947" y="30914"/>
                  </a:cubicBezTo>
                  <a:cubicBezTo>
                    <a:pt x="53081" y="30447"/>
                    <a:pt x="51682" y="30914"/>
                    <a:pt x="49816" y="30914"/>
                  </a:cubicBezTo>
                  <a:cubicBezTo>
                    <a:pt x="49816" y="30914"/>
                    <a:pt x="49816" y="31380"/>
                    <a:pt x="49816" y="31380"/>
                  </a:cubicBezTo>
                  <a:lnTo>
                    <a:pt x="49349" y="31847"/>
                  </a:lnTo>
                  <a:lnTo>
                    <a:pt x="49349" y="30914"/>
                  </a:lnTo>
                  <a:cubicBezTo>
                    <a:pt x="49349" y="30914"/>
                    <a:pt x="49816" y="30914"/>
                    <a:pt x="49816" y="30914"/>
                  </a:cubicBezTo>
                  <a:cubicBezTo>
                    <a:pt x="51682" y="25315"/>
                    <a:pt x="55414" y="21117"/>
                    <a:pt x="59612" y="17385"/>
                  </a:cubicBezTo>
                  <a:cubicBezTo>
                    <a:pt x="63811" y="14119"/>
                    <a:pt x="65210" y="8988"/>
                    <a:pt x="68009" y="4789"/>
                  </a:cubicBezTo>
                  <a:cubicBezTo>
                    <a:pt x="68476" y="3856"/>
                    <a:pt x="68476" y="2457"/>
                    <a:pt x="68476" y="1524"/>
                  </a:cubicBezTo>
                  <a:cubicBezTo>
                    <a:pt x="68476" y="591"/>
                    <a:pt x="65210" y="-342"/>
                    <a:pt x="63344" y="124"/>
                  </a:cubicBezTo>
                  <a:cubicBezTo>
                    <a:pt x="56813" y="1524"/>
                    <a:pt x="51682" y="4323"/>
                    <a:pt x="47017" y="9454"/>
                  </a:cubicBezTo>
                  <a:cubicBezTo>
                    <a:pt x="38153" y="20184"/>
                    <a:pt x="30222" y="31847"/>
                    <a:pt x="23225" y="44442"/>
                  </a:cubicBezTo>
                  <a:cubicBezTo>
                    <a:pt x="19493" y="50973"/>
                    <a:pt x="15294" y="55638"/>
                    <a:pt x="8297" y="58437"/>
                  </a:cubicBezTo>
                  <a:cubicBezTo>
                    <a:pt x="5964" y="59370"/>
                    <a:pt x="6431" y="61236"/>
                    <a:pt x="7364" y="63102"/>
                  </a:cubicBezTo>
                  <a:cubicBezTo>
                    <a:pt x="9230" y="65435"/>
                    <a:pt x="8763" y="67768"/>
                    <a:pt x="6431" y="69634"/>
                  </a:cubicBezTo>
                  <a:cubicBezTo>
                    <a:pt x="4098" y="71966"/>
                    <a:pt x="2232" y="74299"/>
                    <a:pt x="366" y="76631"/>
                  </a:cubicBezTo>
                  <a:cubicBezTo>
                    <a:pt x="-567" y="78031"/>
                    <a:pt x="366" y="80830"/>
                    <a:pt x="2232" y="81296"/>
                  </a:cubicBezTo>
                  <a:cubicBezTo>
                    <a:pt x="4098" y="81763"/>
                    <a:pt x="5964" y="82696"/>
                    <a:pt x="7830" y="82696"/>
                  </a:cubicBezTo>
                  <a:cubicBezTo>
                    <a:pt x="14361" y="82229"/>
                    <a:pt x="20892" y="81763"/>
                    <a:pt x="26957" y="83629"/>
                  </a:cubicBezTo>
                  <a:cubicBezTo>
                    <a:pt x="32089" y="85028"/>
                    <a:pt x="36754" y="85028"/>
                    <a:pt x="41885" y="83629"/>
                  </a:cubicBezTo>
                  <a:cubicBezTo>
                    <a:pt x="47483" y="82229"/>
                    <a:pt x="51682" y="85961"/>
                    <a:pt x="56347" y="87827"/>
                  </a:cubicBezTo>
                  <a:cubicBezTo>
                    <a:pt x="56347" y="87827"/>
                    <a:pt x="56347" y="89227"/>
                    <a:pt x="56347" y="89227"/>
                  </a:cubicBezTo>
                  <a:cubicBezTo>
                    <a:pt x="54481" y="91093"/>
                    <a:pt x="52615" y="92492"/>
                    <a:pt x="51215" y="94825"/>
                  </a:cubicBezTo>
                  <a:cubicBezTo>
                    <a:pt x="50749" y="95758"/>
                    <a:pt x="50749" y="97158"/>
                    <a:pt x="51215" y="98091"/>
                  </a:cubicBezTo>
                  <a:cubicBezTo>
                    <a:pt x="51682" y="99024"/>
                    <a:pt x="53548" y="99490"/>
                    <a:pt x="54481" y="99490"/>
                  </a:cubicBezTo>
                  <a:cubicBezTo>
                    <a:pt x="57280" y="99490"/>
                    <a:pt x="59612" y="98091"/>
                    <a:pt x="61012" y="95758"/>
                  </a:cubicBezTo>
                  <a:cubicBezTo>
                    <a:pt x="64277" y="90626"/>
                    <a:pt x="70342" y="89693"/>
                    <a:pt x="74541" y="85495"/>
                  </a:cubicBezTo>
                  <a:cubicBezTo>
                    <a:pt x="74541" y="85495"/>
                    <a:pt x="75940" y="86428"/>
                    <a:pt x="75940" y="86428"/>
                  </a:cubicBezTo>
                  <a:cubicBezTo>
                    <a:pt x="75474" y="89693"/>
                    <a:pt x="74541" y="92492"/>
                    <a:pt x="74541" y="95758"/>
                  </a:cubicBezTo>
                  <a:cubicBezTo>
                    <a:pt x="74541" y="96691"/>
                    <a:pt x="75007" y="98557"/>
                    <a:pt x="75474" y="99024"/>
                  </a:cubicBezTo>
                  <a:cubicBezTo>
                    <a:pt x="79206" y="101356"/>
                    <a:pt x="82471" y="104155"/>
                    <a:pt x="87136" y="104622"/>
                  </a:cubicBezTo>
                  <a:cubicBezTo>
                    <a:pt x="89469" y="104622"/>
                    <a:pt x="92734" y="103222"/>
                    <a:pt x="93667" y="101356"/>
                  </a:cubicBezTo>
                  <a:cubicBezTo>
                    <a:pt x="95533" y="97158"/>
                    <a:pt x="96933" y="92959"/>
                    <a:pt x="98332" y="88760"/>
                  </a:cubicBezTo>
                  <a:cubicBezTo>
                    <a:pt x="99732" y="85495"/>
                    <a:pt x="97866" y="83162"/>
                    <a:pt x="96000" y="80830"/>
                  </a:cubicBezTo>
                  <a:cubicBezTo>
                    <a:pt x="95533" y="80830"/>
                    <a:pt x="95533" y="80830"/>
                    <a:pt x="95067" y="80830"/>
                  </a:cubicBezTo>
                  <a:cubicBezTo>
                    <a:pt x="94600" y="81296"/>
                    <a:pt x="94600" y="81296"/>
                    <a:pt x="94134" y="81763"/>
                  </a:cubicBezTo>
                  <a:cubicBezTo>
                    <a:pt x="94134" y="81296"/>
                    <a:pt x="94134" y="80830"/>
                    <a:pt x="94600" y="80830"/>
                  </a:cubicBezTo>
                  <a:cubicBezTo>
                    <a:pt x="94600" y="80830"/>
                    <a:pt x="95067" y="80830"/>
                    <a:pt x="95067" y="80830"/>
                  </a:cubicBezTo>
                  <a:cubicBezTo>
                    <a:pt x="95067" y="80830"/>
                    <a:pt x="95533" y="80363"/>
                    <a:pt x="95533" y="80363"/>
                  </a:cubicBezTo>
                  <a:cubicBezTo>
                    <a:pt x="93201" y="78031"/>
                    <a:pt x="90868" y="77098"/>
                    <a:pt x="87603" y="78031"/>
                  </a:cubicBezTo>
                  <a:cubicBezTo>
                    <a:pt x="86670" y="78497"/>
                    <a:pt x="85737" y="77098"/>
                    <a:pt x="86203" y="75698"/>
                  </a:cubicBezTo>
                  <a:cubicBezTo>
                    <a:pt x="86670" y="73832"/>
                    <a:pt x="87603" y="71966"/>
                    <a:pt x="89002" y="70567"/>
                  </a:cubicBezTo>
                  <a:cubicBezTo>
                    <a:pt x="90402" y="68701"/>
                    <a:pt x="92734" y="66835"/>
                    <a:pt x="94134" y="65435"/>
                  </a:cubicBezTo>
                  <a:cubicBezTo>
                    <a:pt x="94600" y="64969"/>
                    <a:pt x="94600" y="64502"/>
                    <a:pt x="94134" y="63569"/>
                  </a:cubicBezTo>
                  <a:cubicBezTo>
                    <a:pt x="93667" y="62169"/>
                    <a:pt x="92734" y="61703"/>
                    <a:pt x="91335" y="61703"/>
                  </a:cubicBezTo>
                  <a:cubicBezTo>
                    <a:pt x="89469" y="61703"/>
                    <a:pt x="87603" y="63569"/>
                    <a:pt x="86203" y="61236"/>
                  </a:cubicBezTo>
                  <a:cubicBezTo>
                    <a:pt x="85270" y="59370"/>
                    <a:pt x="86203" y="57504"/>
                    <a:pt x="87136" y="56105"/>
                  </a:cubicBezTo>
                  <a:cubicBezTo>
                    <a:pt x="88536" y="54705"/>
                    <a:pt x="90402" y="53306"/>
                    <a:pt x="90868" y="5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F6CFFA6E-689D-4466-AE0C-14E34D1F6D1A}"/>
                </a:ext>
              </a:extLst>
            </p:cNvPr>
            <p:cNvSpPr/>
            <p:nvPr/>
          </p:nvSpPr>
          <p:spPr>
            <a:xfrm>
              <a:off x="1611290" y="1385697"/>
              <a:ext cx="116627" cy="65311"/>
            </a:xfrm>
            <a:custGeom>
              <a:avLst/>
              <a:gdLst/>
              <a:ahLst/>
              <a:cxnLst/>
              <a:rect l="0" t="0" r="0" b="0"/>
              <a:pathLst>
                <a:path w="116626" h="65310">
                  <a:moveTo>
                    <a:pt x="1959" y="52140"/>
                  </a:moveTo>
                  <a:cubicBezTo>
                    <a:pt x="8490" y="53539"/>
                    <a:pt x="11755" y="55405"/>
                    <a:pt x="15487" y="57271"/>
                  </a:cubicBezTo>
                  <a:cubicBezTo>
                    <a:pt x="18286" y="58671"/>
                    <a:pt x="20152" y="61003"/>
                    <a:pt x="22485" y="63336"/>
                  </a:cubicBezTo>
                  <a:cubicBezTo>
                    <a:pt x="24818" y="65669"/>
                    <a:pt x="29016" y="66135"/>
                    <a:pt x="31349" y="64269"/>
                  </a:cubicBezTo>
                  <a:cubicBezTo>
                    <a:pt x="34614" y="61936"/>
                    <a:pt x="37413" y="59604"/>
                    <a:pt x="40212" y="57271"/>
                  </a:cubicBezTo>
                  <a:cubicBezTo>
                    <a:pt x="41145" y="56805"/>
                    <a:pt x="42545" y="56805"/>
                    <a:pt x="43478" y="57271"/>
                  </a:cubicBezTo>
                  <a:cubicBezTo>
                    <a:pt x="45344" y="58204"/>
                    <a:pt x="47210" y="58204"/>
                    <a:pt x="48609" y="56338"/>
                  </a:cubicBezTo>
                  <a:cubicBezTo>
                    <a:pt x="51408" y="52140"/>
                    <a:pt x="54207" y="47475"/>
                    <a:pt x="57473" y="43743"/>
                  </a:cubicBezTo>
                  <a:cubicBezTo>
                    <a:pt x="60739" y="40011"/>
                    <a:pt x="64471" y="36279"/>
                    <a:pt x="68203" y="33013"/>
                  </a:cubicBezTo>
                  <a:cubicBezTo>
                    <a:pt x="69136" y="32547"/>
                    <a:pt x="70069" y="32080"/>
                    <a:pt x="71468" y="32080"/>
                  </a:cubicBezTo>
                  <a:cubicBezTo>
                    <a:pt x="73334" y="31614"/>
                    <a:pt x="73334" y="34413"/>
                    <a:pt x="71468" y="37212"/>
                  </a:cubicBezTo>
                  <a:cubicBezTo>
                    <a:pt x="68669" y="41410"/>
                    <a:pt x="65870" y="45609"/>
                    <a:pt x="63538" y="50274"/>
                  </a:cubicBezTo>
                  <a:cubicBezTo>
                    <a:pt x="62138" y="52606"/>
                    <a:pt x="62605" y="55405"/>
                    <a:pt x="63538" y="57738"/>
                  </a:cubicBezTo>
                  <a:cubicBezTo>
                    <a:pt x="64471" y="60070"/>
                    <a:pt x="68203" y="61470"/>
                    <a:pt x="70069" y="60070"/>
                  </a:cubicBezTo>
                  <a:cubicBezTo>
                    <a:pt x="71468" y="59137"/>
                    <a:pt x="73334" y="58204"/>
                    <a:pt x="74267" y="56338"/>
                  </a:cubicBezTo>
                  <a:cubicBezTo>
                    <a:pt x="76600" y="52140"/>
                    <a:pt x="79865" y="49807"/>
                    <a:pt x="84997" y="49341"/>
                  </a:cubicBezTo>
                  <a:cubicBezTo>
                    <a:pt x="86863" y="49341"/>
                    <a:pt x="88729" y="48408"/>
                    <a:pt x="90595" y="47475"/>
                  </a:cubicBezTo>
                  <a:cubicBezTo>
                    <a:pt x="92461" y="46542"/>
                    <a:pt x="94327" y="45609"/>
                    <a:pt x="95260" y="44209"/>
                  </a:cubicBezTo>
                  <a:cubicBezTo>
                    <a:pt x="98059" y="37212"/>
                    <a:pt x="106456" y="33480"/>
                    <a:pt x="107389" y="25082"/>
                  </a:cubicBezTo>
                  <a:cubicBezTo>
                    <a:pt x="107389" y="23683"/>
                    <a:pt x="109722" y="22283"/>
                    <a:pt x="111121" y="21350"/>
                  </a:cubicBezTo>
                  <a:cubicBezTo>
                    <a:pt x="112521" y="20417"/>
                    <a:pt x="114387" y="19951"/>
                    <a:pt x="116253" y="19018"/>
                  </a:cubicBezTo>
                  <a:cubicBezTo>
                    <a:pt x="118119" y="18085"/>
                    <a:pt x="119052" y="16219"/>
                    <a:pt x="119052" y="14353"/>
                  </a:cubicBezTo>
                  <a:cubicBezTo>
                    <a:pt x="119052" y="12020"/>
                    <a:pt x="119052" y="9221"/>
                    <a:pt x="119052" y="6889"/>
                  </a:cubicBezTo>
                  <a:cubicBezTo>
                    <a:pt x="119052" y="4090"/>
                    <a:pt x="116719" y="358"/>
                    <a:pt x="115320" y="824"/>
                  </a:cubicBezTo>
                  <a:cubicBezTo>
                    <a:pt x="113454" y="1291"/>
                    <a:pt x="111588" y="1757"/>
                    <a:pt x="110188" y="3157"/>
                  </a:cubicBezTo>
                  <a:cubicBezTo>
                    <a:pt x="107856" y="5956"/>
                    <a:pt x="105523" y="7355"/>
                    <a:pt x="103657" y="5489"/>
                  </a:cubicBezTo>
                  <a:cubicBezTo>
                    <a:pt x="98059" y="824"/>
                    <a:pt x="92461" y="1757"/>
                    <a:pt x="87796" y="358"/>
                  </a:cubicBezTo>
                  <a:cubicBezTo>
                    <a:pt x="84064" y="-575"/>
                    <a:pt x="80332" y="358"/>
                    <a:pt x="77066" y="2690"/>
                  </a:cubicBezTo>
                  <a:cubicBezTo>
                    <a:pt x="64004" y="12020"/>
                    <a:pt x="50475" y="20417"/>
                    <a:pt x="34614" y="24616"/>
                  </a:cubicBezTo>
                  <a:cubicBezTo>
                    <a:pt x="30882" y="25549"/>
                    <a:pt x="27617" y="28348"/>
                    <a:pt x="23885" y="28814"/>
                  </a:cubicBezTo>
                  <a:cubicBezTo>
                    <a:pt x="17353" y="29747"/>
                    <a:pt x="11755" y="33013"/>
                    <a:pt x="6624" y="36279"/>
                  </a:cubicBezTo>
                  <a:cubicBezTo>
                    <a:pt x="1492" y="39544"/>
                    <a:pt x="559" y="44209"/>
                    <a:pt x="93" y="49341"/>
                  </a:cubicBezTo>
                  <a:cubicBezTo>
                    <a:pt x="-374" y="50274"/>
                    <a:pt x="1026" y="52140"/>
                    <a:pt x="1959" y="521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A43F0298-E034-42C4-8FA9-8607AFE80F3D}"/>
                </a:ext>
              </a:extLst>
            </p:cNvPr>
            <p:cNvSpPr/>
            <p:nvPr/>
          </p:nvSpPr>
          <p:spPr>
            <a:xfrm>
              <a:off x="3155915" y="1473859"/>
              <a:ext cx="93301" cy="60646"/>
            </a:xfrm>
            <a:custGeom>
              <a:avLst/>
              <a:gdLst/>
              <a:ahLst/>
              <a:cxnLst/>
              <a:rect l="0" t="0" r="0" b="0"/>
              <a:pathLst>
                <a:path w="93301" h="60645">
                  <a:moveTo>
                    <a:pt x="3338" y="26957"/>
                  </a:moveTo>
                  <a:cubicBezTo>
                    <a:pt x="5671" y="36287"/>
                    <a:pt x="8003" y="39086"/>
                    <a:pt x="17333" y="39086"/>
                  </a:cubicBezTo>
                  <a:cubicBezTo>
                    <a:pt x="20132" y="39086"/>
                    <a:pt x="22931" y="38620"/>
                    <a:pt x="25730" y="38153"/>
                  </a:cubicBezTo>
                  <a:cubicBezTo>
                    <a:pt x="25730" y="38153"/>
                    <a:pt x="26197" y="37687"/>
                    <a:pt x="26197" y="37687"/>
                  </a:cubicBezTo>
                  <a:cubicBezTo>
                    <a:pt x="26663" y="37687"/>
                    <a:pt x="27130" y="37687"/>
                    <a:pt x="27596" y="37687"/>
                  </a:cubicBezTo>
                  <a:cubicBezTo>
                    <a:pt x="28996" y="37220"/>
                    <a:pt x="30395" y="36754"/>
                    <a:pt x="31328" y="36287"/>
                  </a:cubicBezTo>
                  <a:cubicBezTo>
                    <a:pt x="31795" y="36287"/>
                    <a:pt x="32728" y="36287"/>
                    <a:pt x="33194" y="36287"/>
                  </a:cubicBezTo>
                  <a:cubicBezTo>
                    <a:pt x="34127" y="37220"/>
                    <a:pt x="33194" y="37687"/>
                    <a:pt x="31328" y="37687"/>
                  </a:cubicBezTo>
                  <a:cubicBezTo>
                    <a:pt x="29929" y="37687"/>
                    <a:pt x="28529" y="37687"/>
                    <a:pt x="27596" y="37687"/>
                  </a:cubicBezTo>
                  <a:cubicBezTo>
                    <a:pt x="27130" y="37687"/>
                    <a:pt x="26663" y="38153"/>
                    <a:pt x="26663" y="38153"/>
                  </a:cubicBezTo>
                  <a:cubicBezTo>
                    <a:pt x="26197" y="38153"/>
                    <a:pt x="26197" y="38153"/>
                    <a:pt x="25730" y="38153"/>
                  </a:cubicBezTo>
                  <a:cubicBezTo>
                    <a:pt x="24797" y="39086"/>
                    <a:pt x="23398" y="40486"/>
                    <a:pt x="22465" y="41419"/>
                  </a:cubicBezTo>
                  <a:cubicBezTo>
                    <a:pt x="20132" y="43285"/>
                    <a:pt x="20132" y="46084"/>
                    <a:pt x="22465" y="47483"/>
                  </a:cubicBezTo>
                  <a:cubicBezTo>
                    <a:pt x="25730" y="49349"/>
                    <a:pt x="28996" y="51215"/>
                    <a:pt x="32262" y="53548"/>
                  </a:cubicBezTo>
                  <a:cubicBezTo>
                    <a:pt x="35527" y="56347"/>
                    <a:pt x="39259" y="56347"/>
                    <a:pt x="42991" y="55414"/>
                  </a:cubicBezTo>
                  <a:cubicBezTo>
                    <a:pt x="47656" y="54014"/>
                    <a:pt x="51388" y="54947"/>
                    <a:pt x="54654" y="59146"/>
                  </a:cubicBezTo>
                  <a:cubicBezTo>
                    <a:pt x="58852" y="63811"/>
                    <a:pt x="62585" y="63344"/>
                    <a:pt x="67716" y="58679"/>
                  </a:cubicBezTo>
                  <a:cubicBezTo>
                    <a:pt x="69582" y="56813"/>
                    <a:pt x="71448" y="54947"/>
                    <a:pt x="73781" y="54947"/>
                  </a:cubicBezTo>
                  <a:cubicBezTo>
                    <a:pt x="80778" y="54947"/>
                    <a:pt x="84044" y="52148"/>
                    <a:pt x="85443" y="45151"/>
                  </a:cubicBezTo>
                  <a:cubicBezTo>
                    <a:pt x="85910" y="41419"/>
                    <a:pt x="88242" y="38153"/>
                    <a:pt x="90575" y="34888"/>
                  </a:cubicBezTo>
                  <a:cubicBezTo>
                    <a:pt x="95240" y="28823"/>
                    <a:pt x="96173" y="22292"/>
                    <a:pt x="95706" y="15294"/>
                  </a:cubicBezTo>
                  <a:cubicBezTo>
                    <a:pt x="92441" y="13895"/>
                    <a:pt x="89175" y="11562"/>
                    <a:pt x="85443" y="11096"/>
                  </a:cubicBezTo>
                  <a:cubicBezTo>
                    <a:pt x="78446" y="10163"/>
                    <a:pt x="71915" y="8297"/>
                    <a:pt x="65383" y="5498"/>
                  </a:cubicBezTo>
                  <a:cubicBezTo>
                    <a:pt x="62118" y="4098"/>
                    <a:pt x="59319" y="5498"/>
                    <a:pt x="56986" y="7830"/>
                  </a:cubicBezTo>
                  <a:cubicBezTo>
                    <a:pt x="54187" y="10163"/>
                    <a:pt x="53721" y="10163"/>
                    <a:pt x="51855" y="5964"/>
                  </a:cubicBezTo>
                  <a:cubicBezTo>
                    <a:pt x="51388" y="4565"/>
                    <a:pt x="50922" y="3632"/>
                    <a:pt x="50455" y="2232"/>
                  </a:cubicBezTo>
                  <a:cubicBezTo>
                    <a:pt x="49522" y="366"/>
                    <a:pt x="47190" y="-567"/>
                    <a:pt x="45790" y="366"/>
                  </a:cubicBezTo>
                  <a:cubicBezTo>
                    <a:pt x="44857" y="833"/>
                    <a:pt x="43458" y="1766"/>
                    <a:pt x="42991" y="2699"/>
                  </a:cubicBezTo>
                  <a:cubicBezTo>
                    <a:pt x="42524" y="4565"/>
                    <a:pt x="42524" y="6431"/>
                    <a:pt x="42058" y="8297"/>
                  </a:cubicBezTo>
                  <a:cubicBezTo>
                    <a:pt x="41592" y="10163"/>
                    <a:pt x="42058" y="12495"/>
                    <a:pt x="40659" y="13428"/>
                  </a:cubicBezTo>
                  <a:cubicBezTo>
                    <a:pt x="38792" y="15294"/>
                    <a:pt x="37859" y="12495"/>
                    <a:pt x="36460" y="11562"/>
                  </a:cubicBezTo>
                  <a:cubicBezTo>
                    <a:pt x="35994" y="11096"/>
                    <a:pt x="35060" y="10629"/>
                    <a:pt x="34594" y="11096"/>
                  </a:cubicBezTo>
                  <a:cubicBezTo>
                    <a:pt x="28063" y="11562"/>
                    <a:pt x="23864" y="8297"/>
                    <a:pt x="20132" y="3632"/>
                  </a:cubicBezTo>
                  <a:cubicBezTo>
                    <a:pt x="19199" y="2699"/>
                    <a:pt x="18266" y="2232"/>
                    <a:pt x="16867" y="1299"/>
                  </a:cubicBezTo>
                  <a:cubicBezTo>
                    <a:pt x="15001" y="-100"/>
                    <a:pt x="11735" y="1299"/>
                    <a:pt x="11735" y="4565"/>
                  </a:cubicBezTo>
                  <a:cubicBezTo>
                    <a:pt x="11735" y="5964"/>
                    <a:pt x="12202" y="7364"/>
                    <a:pt x="11735" y="8297"/>
                  </a:cubicBezTo>
                  <a:cubicBezTo>
                    <a:pt x="11269" y="9230"/>
                    <a:pt x="10802" y="11096"/>
                    <a:pt x="9869" y="11096"/>
                  </a:cubicBezTo>
                  <a:cubicBezTo>
                    <a:pt x="8936" y="11562"/>
                    <a:pt x="8003" y="10163"/>
                    <a:pt x="6604" y="10163"/>
                  </a:cubicBezTo>
                  <a:cubicBezTo>
                    <a:pt x="5671" y="10163"/>
                    <a:pt x="3804" y="9696"/>
                    <a:pt x="3338" y="10163"/>
                  </a:cubicBezTo>
                  <a:cubicBezTo>
                    <a:pt x="1472" y="12495"/>
                    <a:pt x="-394" y="15761"/>
                    <a:pt x="72" y="19026"/>
                  </a:cubicBezTo>
                  <a:cubicBezTo>
                    <a:pt x="1939" y="22292"/>
                    <a:pt x="2871" y="24624"/>
                    <a:pt x="3338" y="26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2555A2AC-346D-4031-8F7C-6EEFFE4BAAD1}"/>
                </a:ext>
              </a:extLst>
            </p:cNvPr>
            <p:cNvSpPr/>
            <p:nvPr/>
          </p:nvSpPr>
          <p:spPr>
            <a:xfrm>
              <a:off x="1820378" y="1471479"/>
              <a:ext cx="79306" cy="88636"/>
            </a:xfrm>
            <a:custGeom>
              <a:avLst/>
              <a:gdLst/>
              <a:ahLst/>
              <a:cxnLst/>
              <a:rect l="0" t="0" r="0" b="0"/>
              <a:pathLst>
                <a:path w="79306" h="88636">
                  <a:moveTo>
                    <a:pt x="8397" y="1346"/>
                  </a:moveTo>
                  <a:cubicBezTo>
                    <a:pt x="7464" y="3679"/>
                    <a:pt x="6065" y="6011"/>
                    <a:pt x="5131" y="8344"/>
                  </a:cubicBezTo>
                  <a:cubicBezTo>
                    <a:pt x="4199" y="12542"/>
                    <a:pt x="4199" y="17207"/>
                    <a:pt x="933" y="20939"/>
                  </a:cubicBezTo>
                  <a:cubicBezTo>
                    <a:pt x="0" y="21872"/>
                    <a:pt x="0" y="23272"/>
                    <a:pt x="0" y="24671"/>
                  </a:cubicBezTo>
                  <a:cubicBezTo>
                    <a:pt x="933" y="30736"/>
                    <a:pt x="3732" y="36801"/>
                    <a:pt x="933" y="43332"/>
                  </a:cubicBezTo>
                  <a:cubicBezTo>
                    <a:pt x="933" y="43798"/>
                    <a:pt x="2799" y="44731"/>
                    <a:pt x="3265" y="45664"/>
                  </a:cubicBezTo>
                  <a:cubicBezTo>
                    <a:pt x="4199" y="46597"/>
                    <a:pt x="6065" y="47530"/>
                    <a:pt x="5598" y="47997"/>
                  </a:cubicBezTo>
                  <a:cubicBezTo>
                    <a:pt x="4199" y="54528"/>
                    <a:pt x="8397" y="55461"/>
                    <a:pt x="13062" y="56394"/>
                  </a:cubicBezTo>
                  <a:cubicBezTo>
                    <a:pt x="18660" y="57327"/>
                    <a:pt x="24258" y="57793"/>
                    <a:pt x="30323" y="58260"/>
                  </a:cubicBezTo>
                  <a:cubicBezTo>
                    <a:pt x="30789" y="58260"/>
                    <a:pt x="31722" y="59193"/>
                    <a:pt x="31722" y="59193"/>
                  </a:cubicBezTo>
                  <a:cubicBezTo>
                    <a:pt x="31256" y="60126"/>
                    <a:pt x="30789" y="61992"/>
                    <a:pt x="29856" y="62458"/>
                  </a:cubicBezTo>
                  <a:cubicBezTo>
                    <a:pt x="27524" y="63391"/>
                    <a:pt x="25191" y="63858"/>
                    <a:pt x="22859" y="64791"/>
                  </a:cubicBezTo>
                  <a:cubicBezTo>
                    <a:pt x="19593" y="65724"/>
                    <a:pt x="17727" y="68523"/>
                    <a:pt x="17261" y="71789"/>
                  </a:cubicBezTo>
                  <a:cubicBezTo>
                    <a:pt x="16794" y="74121"/>
                    <a:pt x="16794" y="76920"/>
                    <a:pt x="16328" y="79253"/>
                  </a:cubicBezTo>
                  <a:cubicBezTo>
                    <a:pt x="16328" y="81585"/>
                    <a:pt x="18194" y="84384"/>
                    <a:pt x="20060" y="85317"/>
                  </a:cubicBezTo>
                  <a:cubicBezTo>
                    <a:pt x="24725" y="86717"/>
                    <a:pt x="29856" y="88116"/>
                    <a:pt x="34988" y="89516"/>
                  </a:cubicBezTo>
                  <a:cubicBezTo>
                    <a:pt x="40119" y="90449"/>
                    <a:pt x="45251" y="87650"/>
                    <a:pt x="47584" y="82985"/>
                  </a:cubicBezTo>
                  <a:cubicBezTo>
                    <a:pt x="48050" y="82052"/>
                    <a:pt x="48517" y="80652"/>
                    <a:pt x="48983" y="79253"/>
                  </a:cubicBezTo>
                  <a:cubicBezTo>
                    <a:pt x="50383" y="74588"/>
                    <a:pt x="54115" y="72722"/>
                    <a:pt x="58780" y="72255"/>
                  </a:cubicBezTo>
                  <a:cubicBezTo>
                    <a:pt x="60179" y="68523"/>
                    <a:pt x="61112" y="64324"/>
                    <a:pt x="63445" y="61059"/>
                  </a:cubicBezTo>
                  <a:cubicBezTo>
                    <a:pt x="65777" y="57327"/>
                    <a:pt x="68576" y="54061"/>
                    <a:pt x="71376" y="50329"/>
                  </a:cubicBezTo>
                  <a:cubicBezTo>
                    <a:pt x="71842" y="49863"/>
                    <a:pt x="72309" y="49396"/>
                    <a:pt x="72775" y="48930"/>
                  </a:cubicBezTo>
                  <a:cubicBezTo>
                    <a:pt x="75574" y="43332"/>
                    <a:pt x="78840" y="37734"/>
                    <a:pt x="81639" y="32136"/>
                  </a:cubicBezTo>
                  <a:cubicBezTo>
                    <a:pt x="82105" y="31203"/>
                    <a:pt x="82105" y="29803"/>
                    <a:pt x="81639" y="28403"/>
                  </a:cubicBezTo>
                  <a:cubicBezTo>
                    <a:pt x="80706" y="26071"/>
                    <a:pt x="79773" y="23738"/>
                    <a:pt x="78840" y="21406"/>
                  </a:cubicBezTo>
                  <a:cubicBezTo>
                    <a:pt x="77907" y="19540"/>
                    <a:pt x="76041" y="18607"/>
                    <a:pt x="74175" y="19073"/>
                  </a:cubicBezTo>
                  <a:cubicBezTo>
                    <a:pt x="69043" y="20473"/>
                    <a:pt x="66244" y="17674"/>
                    <a:pt x="63445" y="14408"/>
                  </a:cubicBezTo>
                  <a:cubicBezTo>
                    <a:pt x="58313" y="13009"/>
                    <a:pt x="53182" y="13009"/>
                    <a:pt x="48050" y="14408"/>
                  </a:cubicBezTo>
                  <a:cubicBezTo>
                    <a:pt x="46184" y="17674"/>
                    <a:pt x="43852" y="20473"/>
                    <a:pt x="43852" y="24671"/>
                  </a:cubicBezTo>
                  <a:cubicBezTo>
                    <a:pt x="43852" y="29336"/>
                    <a:pt x="43852" y="33535"/>
                    <a:pt x="43852" y="38200"/>
                  </a:cubicBezTo>
                  <a:cubicBezTo>
                    <a:pt x="43852" y="38667"/>
                    <a:pt x="43385" y="39600"/>
                    <a:pt x="43385" y="40066"/>
                  </a:cubicBezTo>
                  <a:cubicBezTo>
                    <a:pt x="42452" y="40533"/>
                    <a:pt x="41986" y="40066"/>
                    <a:pt x="41519" y="38667"/>
                  </a:cubicBezTo>
                  <a:cubicBezTo>
                    <a:pt x="39653" y="34002"/>
                    <a:pt x="37787" y="29336"/>
                    <a:pt x="35921" y="24671"/>
                  </a:cubicBezTo>
                  <a:cubicBezTo>
                    <a:pt x="35454" y="23738"/>
                    <a:pt x="34055" y="23272"/>
                    <a:pt x="32655" y="23272"/>
                  </a:cubicBezTo>
                  <a:cubicBezTo>
                    <a:pt x="31722" y="23272"/>
                    <a:pt x="29856" y="23738"/>
                    <a:pt x="29390" y="24671"/>
                  </a:cubicBezTo>
                  <a:cubicBezTo>
                    <a:pt x="26591" y="30269"/>
                    <a:pt x="24258" y="35868"/>
                    <a:pt x="21926" y="41466"/>
                  </a:cubicBezTo>
                  <a:cubicBezTo>
                    <a:pt x="21926" y="41466"/>
                    <a:pt x="21926" y="41932"/>
                    <a:pt x="22392" y="41932"/>
                  </a:cubicBezTo>
                  <a:lnTo>
                    <a:pt x="21459" y="41932"/>
                  </a:lnTo>
                  <a:lnTo>
                    <a:pt x="21926" y="41466"/>
                  </a:lnTo>
                  <a:cubicBezTo>
                    <a:pt x="21926" y="41466"/>
                    <a:pt x="21926" y="41466"/>
                    <a:pt x="21926" y="41466"/>
                  </a:cubicBezTo>
                  <a:cubicBezTo>
                    <a:pt x="20060" y="38200"/>
                    <a:pt x="18194" y="35401"/>
                    <a:pt x="20060" y="31203"/>
                  </a:cubicBezTo>
                  <a:cubicBezTo>
                    <a:pt x="20993" y="29336"/>
                    <a:pt x="21926" y="27004"/>
                    <a:pt x="21459" y="25604"/>
                  </a:cubicBezTo>
                  <a:cubicBezTo>
                    <a:pt x="19593" y="20939"/>
                    <a:pt x="19127" y="15808"/>
                    <a:pt x="19593" y="10676"/>
                  </a:cubicBezTo>
                  <a:cubicBezTo>
                    <a:pt x="19593" y="9277"/>
                    <a:pt x="19127" y="7877"/>
                    <a:pt x="18660" y="6944"/>
                  </a:cubicBezTo>
                  <a:cubicBezTo>
                    <a:pt x="17727" y="5078"/>
                    <a:pt x="16794" y="3679"/>
                    <a:pt x="16328" y="1813"/>
                  </a:cubicBezTo>
                  <a:cubicBezTo>
                    <a:pt x="13529" y="-520"/>
                    <a:pt x="9330" y="-520"/>
                    <a:pt x="8397" y="13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BEC24E7A-EADD-405A-96C0-0779CF13FA72}"/>
                </a:ext>
              </a:extLst>
            </p:cNvPr>
            <p:cNvSpPr/>
            <p:nvPr/>
          </p:nvSpPr>
          <p:spPr>
            <a:xfrm>
              <a:off x="2835694" y="2268219"/>
              <a:ext cx="65311" cy="79306"/>
            </a:xfrm>
            <a:custGeom>
              <a:avLst/>
              <a:gdLst/>
              <a:ahLst/>
              <a:cxnLst/>
              <a:rect l="0" t="0" r="0" b="0"/>
              <a:pathLst>
                <a:path w="65310" h="79306">
                  <a:moveTo>
                    <a:pt x="28727" y="7931"/>
                  </a:moveTo>
                  <a:cubicBezTo>
                    <a:pt x="27327" y="10730"/>
                    <a:pt x="26861" y="13995"/>
                    <a:pt x="25461" y="16794"/>
                  </a:cubicBezTo>
                  <a:cubicBezTo>
                    <a:pt x="24995" y="17727"/>
                    <a:pt x="23595" y="18660"/>
                    <a:pt x="22196" y="18660"/>
                  </a:cubicBezTo>
                  <a:cubicBezTo>
                    <a:pt x="18463" y="19127"/>
                    <a:pt x="14731" y="19127"/>
                    <a:pt x="10999" y="19127"/>
                  </a:cubicBezTo>
                  <a:cubicBezTo>
                    <a:pt x="9133" y="19127"/>
                    <a:pt x="7267" y="20993"/>
                    <a:pt x="7267" y="22392"/>
                  </a:cubicBezTo>
                  <a:cubicBezTo>
                    <a:pt x="7267" y="26124"/>
                    <a:pt x="7734" y="30323"/>
                    <a:pt x="6801" y="33588"/>
                  </a:cubicBezTo>
                  <a:cubicBezTo>
                    <a:pt x="5868" y="37321"/>
                    <a:pt x="7267" y="39653"/>
                    <a:pt x="9600" y="41986"/>
                  </a:cubicBezTo>
                  <a:cubicBezTo>
                    <a:pt x="12865" y="45251"/>
                    <a:pt x="12865" y="48983"/>
                    <a:pt x="10999" y="52715"/>
                  </a:cubicBezTo>
                  <a:cubicBezTo>
                    <a:pt x="9133" y="55981"/>
                    <a:pt x="6801" y="59246"/>
                    <a:pt x="4935" y="62512"/>
                  </a:cubicBezTo>
                  <a:cubicBezTo>
                    <a:pt x="4002" y="63445"/>
                    <a:pt x="3069" y="64378"/>
                    <a:pt x="2136" y="65311"/>
                  </a:cubicBezTo>
                  <a:cubicBezTo>
                    <a:pt x="-1596" y="68576"/>
                    <a:pt x="-197" y="75108"/>
                    <a:pt x="4468" y="78373"/>
                  </a:cubicBezTo>
                  <a:cubicBezTo>
                    <a:pt x="10066" y="82572"/>
                    <a:pt x="16131" y="83038"/>
                    <a:pt x="22662" y="81172"/>
                  </a:cubicBezTo>
                  <a:cubicBezTo>
                    <a:pt x="26394" y="79773"/>
                    <a:pt x="29660" y="78373"/>
                    <a:pt x="32925" y="76041"/>
                  </a:cubicBezTo>
                  <a:cubicBezTo>
                    <a:pt x="38523" y="72775"/>
                    <a:pt x="44121" y="69976"/>
                    <a:pt x="50652" y="69509"/>
                  </a:cubicBezTo>
                  <a:cubicBezTo>
                    <a:pt x="53451" y="69043"/>
                    <a:pt x="55318" y="67177"/>
                    <a:pt x="56717" y="65311"/>
                  </a:cubicBezTo>
                  <a:cubicBezTo>
                    <a:pt x="61382" y="57847"/>
                    <a:pt x="63248" y="50383"/>
                    <a:pt x="61382" y="41519"/>
                  </a:cubicBezTo>
                  <a:cubicBezTo>
                    <a:pt x="60916" y="39653"/>
                    <a:pt x="60449" y="37787"/>
                    <a:pt x="60449" y="35921"/>
                  </a:cubicBezTo>
                  <a:cubicBezTo>
                    <a:pt x="59983" y="33122"/>
                    <a:pt x="60916" y="30789"/>
                    <a:pt x="62782" y="28923"/>
                  </a:cubicBezTo>
                  <a:cubicBezTo>
                    <a:pt x="63715" y="27990"/>
                    <a:pt x="64648" y="27057"/>
                    <a:pt x="65581" y="26124"/>
                  </a:cubicBezTo>
                  <a:cubicBezTo>
                    <a:pt x="69779" y="21926"/>
                    <a:pt x="69779" y="17261"/>
                    <a:pt x="66980" y="12129"/>
                  </a:cubicBezTo>
                  <a:cubicBezTo>
                    <a:pt x="66047" y="9797"/>
                    <a:pt x="64648" y="7464"/>
                    <a:pt x="62782" y="5598"/>
                  </a:cubicBezTo>
                  <a:cubicBezTo>
                    <a:pt x="61849" y="4199"/>
                    <a:pt x="59983" y="2799"/>
                    <a:pt x="58116" y="2333"/>
                  </a:cubicBezTo>
                  <a:cubicBezTo>
                    <a:pt x="52985" y="1399"/>
                    <a:pt x="48320" y="933"/>
                    <a:pt x="43188" y="0"/>
                  </a:cubicBezTo>
                  <a:cubicBezTo>
                    <a:pt x="41789" y="0"/>
                    <a:pt x="40389" y="466"/>
                    <a:pt x="38990" y="466"/>
                  </a:cubicBezTo>
                  <a:cubicBezTo>
                    <a:pt x="34325" y="1399"/>
                    <a:pt x="30593" y="3266"/>
                    <a:pt x="28727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70325CD8-1679-4D2A-9665-4C8E6441870C}"/>
                </a:ext>
              </a:extLst>
            </p:cNvPr>
            <p:cNvSpPr/>
            <p:nvPr/>
          </p:nvSpPr>
          <p:spPr>
            <a:xfrm>
              <a:off x="5096164" y="2360102"/>
              <a:ext cx="79306" cy="97966"/>
            </a:xfrm>
            <a:custGeom>
              <a:avLst/>
              <a:gdLst/>
              <a:ahLst/>
              <a:cxnLst/>
              <a:rect l="0" t="0" r="0" b="0"/>
              <a:pathLst>
                <a:path w="79306" h="97966">
                  <a:moveTo>
                    <a:pt x="26" y="75593"/>
                  </a:moveTo>
                  <a:cubicBezTo>
                    <a:pt x="-441" y="81658"/>
                    <a:pt x="5623" y="83990"/>
                    <a:pt x="7490" y="88655"/>
                  </a:cubicBezTo>
                  <a:cubicBezTo>
                    <a:pt x="8889" y="92387"/>
                    <a:pt x="10288" y="95653"/>
                    <a:pt x="12155" y="99385"/>
                  </a:cubicBezTo>
                  <a:cubicBezTo>
                    <a:pt x="12621" y="100318"/>
                    <a:pt x="14487" y="100784"/>
                    <a:pt x="15420" y="100318"/>
                  </a:cubicBezTo>
                  <a:cubicBezTo>
                    <a:pt x="19619" y="97519"/>
                    <a:pt x="23817" y="94720"/>
                    <a:pt x="27549" y="91454"/>
                  </a:cubicBezTo>
                  <a:cubicBezTo>
                    <a:pt x="28949" y="90521"/>
                    <a:pt x="28949" y="87256"/>
                    <a:pt x="27549" y="86323"/>
                  </a:cubicBezTo>
                  <a:cubicBezTo>
                    <a:pt x="23351" y="83990"/>
                    <a:pt x="18686" y="81191"/>
                    <a:pt x="14487" y="78392"/>
                  </a:cubicBezTo>
                  <a:cubicBezTo>
                    <a:pt x="14021" y="78392"/>
                    <a:pt x="14021" y="76526"/>
                    <a:pt x="14487" y="76526"/>
                  </a:cubicBezTo>
                  <a:cubicBezTo>
                    <a:pt x="16820" y="75593"/>
                    <a:pt x="19619" y="75126"/>
                    <a:pt x="21485" y="73727"/>
                  </a:cubicBezTo>
                  <a:cubicBezTo>
                    <a:pt x="28949" y="68595"/>
                    <a:pt x="35946" y="69995"/>
                    <a:pt x="42478" y="75593"/>
                  </a:cubicBezTo>
                  <a:cubicBezTo>
                    <a:pt x="45743" y="78392"/>
                    <a:pt x="49942" y="80258"/>
                    <a:pt x="54607" y="80725"/>
                  </a:cubicBezTo>
                  <a:cubicBezTo>
                    <a:pt x="56006" y="80725"/>
                    <a:pt x="57406" y="80258"/>
                    <a:pt x="57406" y="78859"/>
                  </a:cubicBezTo>
                  <a:cubicBezTo>
                    <a:pt x="58339" y="75126"/>
                    <a:pt x="58805" y="71394"/>
                    <a:pt x="59738" y="67662"/>
                  </a:cubicBezTo>
                  <a:cubicBezTo>
                    <a:pt x="61138" y="62997"/>
                    <a:pt x="63470" y="59732"/>
                    <a:pt x="68135" y="58332"/>
                  </a:cubicBezTo>
                  <a:cubicBezTo>
                    <a:pt x="72334" y="56933"/>
                    <a:pt x="76532" y="55067"/>
                    <a:pt x="80264" y="52734"/>
                  </a:cubicBezTo>
                  <a:cubicBezTo>
                    <a:pt x="83997" y="50868"/>
                    <a:pt x="84930" y="46203"/>
                    <a:pt x="82597" y="42938"/>
                  </a:cubicBezTo>
                  <a:cubicBezTo>
                    <a:pt x="80731" y="40138"/>
                    <a:pt x="78865" y="37806"/>
                    <a:pt x="76999" y="35007"/>
                  </a:cubicBezTo>
                  <a:cubicBezTo>
                    <a:pt x="75133" y="33607"/>
                    <a:pt x="74200" y="31275"/>
                    <a:pt x="73267" y="28942"/>
                  </a:cubicBezTo>
                  <a:cubicBezTo>
                    <a:pt x="71867" y="25677"/>
                    <a:pt x="70934" y="25210"/>
                    <a:pt x="69068" y="26610"/>
                  </a:cubicBezTo>
                  <a:cubicBezTo>
                    <a:pt x="63004" y="30808"/>
                    <a:pt x="57406" y="30342"/>
                    <a:pt x="50875" y="27543"/>
                  </a:cubicBezTo>
                  <a:cubicBezTo>
                    <a:pt x="42478" y="23811"/>
                    <a:pt x="35480" y="18213"/>
                    <a:pt x="29415" y="11682"/>
                  </a:cubicBezTo>
                  <a:cubicBezTo>
                    <a:pt x="25217" y="7017"/>
                    <a:pt x="20085" y="3284"/>
                    <a:pt x="14021" y="485"/>
                  </a:cubicBezTo>
                  <a:cubicBezTo>
                    <a:pt x="12155" y="-448"/>
                    <a:pt x="10288" y="19"/>
                    <a:pt x="8889" y="1418"/>
                  </a:cubicBezTo>
                  <a:cubicBezTo>
                    <a:pt x="7023" y="2818"/>
                    <a:pt x="7023" y="4684"/>
                    <a:pt x="7490" y="6550"/>
                  </a:cubicBezTo>
                  <a:cubicBezTo>
                    <a:pt x="8423" y="9349"/>
                    <a:pt x="9822" y="12615"/>
                    <a:pt x="11222" y="15414"/>
                  </a:cubicBezTo>
                  <a:cubicBezTo>
                    <a:pt x="12155" y="18213"/>
                    <a:pt x="13554" y="21478"/>
                    <a:pt x="14021" y="24277"/>
                  </a:cubicBezTo>
                  <a:cubicBezTo>
                    <a:pt x="14954" y="33141"/>
                    <a:pt x="14954" y="42005"/>
                    <a:pt x="15420" y="50868"/>
                  </a:cubicBezTo>
                  <a:cubicBezTo>
                    <a:pt x="15420" y="51801"/>
                    <a:pt x="13554" y="52734"/>
                    <a:pt x="12621" y="53201"/>
                  </a:cubicBezTo>
                  <a:cubicBezTo>
                    <a:pt x="11688" y="53667"/>
                    <a:pt x="10288" y="53201"/>
                    <a:pt x="8889" y="53667"/>
                  </a:cubicBezTo>
                  <a:cubicBezTo>
                    <a:pt x="5157" y="54134"/>
                    <a:pt x="5157" y="54134"/>
                    <a:pt x="5157" y="58332"/>
                  </a:cubicBezTo>
                  <a:cubicBezTo>
                    <a:pt x="5157" y="59732"/>
                    <a:pt x="5623" y="61131"/>
                    <a:pt x="5157" y="62064"/>
                  </a:cubicBezTo>
                  <a:cubicBezTo>
                    <a:pt x="4224" y="67662"/>
                    <a:pt x="492" y="70461"/>
                    <a:pt x="26" y="75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6F470B82-BAD1-4458-BB03-84747D7F69DB}"/>
                </a:ext>
              </a:extLst>
            </p:cNvPr>
            <p:cNvSpPr/>
            <p:nvPr/>
          </p:nvSpPr>
          <p:spPr>
            <a:xfrm>
              <a:off x="1877556" y="1346868"/>
              <a:ext cx="65311" cy="93301"/>
            </a:xfrm>
            <a:custGeom>
              <a:avLst/>
              <a:gdLst/>
              <a:ahLst/>
              <a:cxnLst/>
              <a:rect l="0" t="0" r="0" b="0"/>
              <a:pathLst>
                <a:path w="65310" h="93301">
                  <a:moveTo>
                    <a:pt x="6267" y="54115"/>
                  </a:moveTo>
                  <a:cubicBezTo>
                    <a:pt x="9999" y="54581"/>
                    <a:pt x="13265" y="55048"/>
                    <a:pt x="16531" y="56914"/>
                  </a:cubicBezTo>
                  <a:cubicBezTo>
                    <a:pt x="16531" y="56914"/>
                    <a:pt x="16531" y="57380"/>
                    <a:pt x="16531" y="57380"/>
                  </a:cubicBezTo>
                  <a:cubicBezTo>
                    <a:pt x="16531" y="57380"/>
                    <a:pt x="16997" y="57380"/>
                    <a:pt x="16997" y="56914"/>
                  </a:cubicBezTo>
                  <a:cubicBezTo>
                    <a:pt x="18863" y="58313"/>
                    <a:pt x="20263" y="60179"/>
                    <a:pt x="22129" y="61579"/>
                  </a:cubicBezTo>
                  <a:cubicBezTo>
                    <a:pt x="30059" y="67643"/>
                    <a:pt x="34258" y="74175"/>
                    <a:pt x="29126" y="84438"/>
                  </a:cubicBezTo>
                  <a:cubicBezTo>
                    <a:pt x="27727" y="87237"/>
                    <a:pt x="29126" y="90502"/>
                    <a:pt x="31925" y="92835"/>
                  </a:cubicBezTo>
                  <a:cubicBezTo>
                    <a:pt x="35191" y="95634"/>
                    <a:pt x="39856" y="95634"/>
                    <a:pt x="42655" y="93768"/>
                  </a:cubicBezTo>
                  <a:cubicBezTo>
                    <a:pt x="47787" y="90502"/>
                    <a:pt x="51052" y="86304"/>
                    <a:pt x="51985" y="80239"/>
                  </a:cubicBezTo>
                  <a:cubicBezTo>
                    <a:pt x="53385" y="72775"/>
                    <a:pt x="55717" y="65777"/>
                    <a:pt x="62248" y="60179"/>
                  </a:cubicBezTo>
                  <a:cubicBezTo>
                    <a:pt x="64114" y="58780"/>
                    <a:pt x="65047" y="55981"/>
                    <a:pt x="65980" y="53648"/>
                  </a:cubicBezTo>
                  <a:cubicBezTo>
                    <a:pt x="67846" y="48517"/>
                    <a:pt x="68313" y="43852"/>
                    <a:pt x="64114" y="39653"/>
                  </a:cubicBezTo>
                  <a:cubicBezTo>
                    <a:pt x="62248" y="37787"/>
                    <a:pt x="60849" y="35921"/>
                    <a:pt x="62248" y="33122"/>
                  </a:cubicBezTo>
                  <a:cubicBezTo>
                    <a:pt x="62715" y="32189"/>
                    <a:pt x="62715" y="30789"/>
                    <a:pt x="62715" y="29390"/>
                  </a:cubicBezTo>
                  <a:cubicBezTo>
                    <a:pt x="62715" y="20526"/>
                    <a:pt x="59449" y="17261"/>
                    <a:pt x="51052" y="20526"/>
                  </a:cubicBezTo>
                  <a:cubicBezTo>
                    <a:pt x="49653" y="20993"/>
                    <a:pt x="48719" y="21459"/>
                    <a:pt x="47320" y="21926"/>
                  </a:cubicBezTo>
                  <a:cubicBezTo>
                    <a:pt x="47320" y="21926"/>
                    <a:pt x="47320" y="21926"/>
                    <a:pt x="47320" y="22392"/>
                  </a:cubicBezTo>
                  <a:cubicBezTo>
                    <a:pt x="47320" y="23792"/>
                    <a:pt x="47320" y="24258"/>
                    <a:pt x="46387" y="22859"/>
                  </a:cubicBezTo>
                  <a:cubicBezTo>
                    <a:pt x="46853" y="22392"/>
                    <a:pt x="47320" y="22392"/>
                    <a:pt x="47320" y="21926"/>
                  </a:cubicBezTo>
                  <a:cubicBezTo>
                    <a:pt x="47787" y="18194"/>
                    <a:pt x="48253" y="14462"/>
                    <a:pt x="48253" y="10730"/>
                  </a:cubicBezTo>
                  <a:cubicBezTo>
                    <a:pt x="48253" y="4665"/>
                    <a:pt x="43121" y="0"/>
                    <a:pt x="37057" y="0"/>
                  </a:cubicBezTo>
                  <a:cubicBezTo>
                    <a:pt x="33325" y="0"/>
                    <a:pt x="29593" y="933"/>
                    <a:pt x="25861" y="0"/>
                  </a:cubicBezTo>
                  <a:cubicBezTo>
                    <a:pt x="24928" y="0"/>
                    <a:pt x="23528" y="933"/>
                    <a:pt x="22595" y="1866"/>
                  </a:cubicBezTo>
                  <a:cubicBezTo>
                    <a:pt x="18863" y="5598"/>
                    <a:pt x="15131" y="8864"/>
                    <a:pt x="16997" y="14928"/>
                  </a:cubicBezTo>
                  <a:cubicBezTo>
                    <a:pt x="17464" y="16328"/>
                    <a:pt x="16531" y="18660"/>
                    <a:pt x="16064" y="20060"/>
                  </a:cubicBezTo>
                  <a:cubicBezTo>
                    <a:pt x="15131" y="23792"/>
                    <a:pt x="15131" y="24258"/>
                    <a:pt x="19796" y="26591"/>
                  </a:cubicBezTo>
                  <a:cubicBezTo>
                    <a:pt x="19796" y="26591"/>
                    <a:pt x="19796" y="26591"/>
                    <a:pt x="19796" y="26124"/>
                  </a:cubicBezTo>
                  <a:cubicBezTo>
                    <a:pt x="20263" y="26124"/>
                    <a:pt x="20263" y="26124"/>
                    <a:pt x="20263" y="25658"/>
                  </a:cubicBezTo>
                  <a:cubicBezTo>
                    <a:pt x="20263" y="25191"/>
                    <a:pt x="20729" y="24725"/>
                    <a:pt x="20729" y="24725"/>
                  </a:cubicBezTo>
                  <a:cubicBezTo>
                    <a:pt x="21662" y="24725"/>
                    <a:pt x="21662" y="25191"/>
                    <a:pt x="20263" y="25658"/>
                  </a:cubicBezTo>
                  <a:cubicBezTo>
                    <a:pt x="20263" y="26124"/>
                    <a:pt x="20263" y="26124"/>
                    <a:pt x="20263" y="26591"/>
                  </a:cubicBezTo>
                  <a:cubicBezTo>
                    <a:pt x="20263" y="26591"/>
                    <a:pt x="19796" y="26591"/>
                    <a:pt x="19796" y="26591"/>
                  </a:cubicBezTo>
                  <a:cubicBezTo>
                    <a:pt x="20263" y="28923"/>
                    <a:pt x="20729" y="31256"/>
                    <a:pt x="20729" y="34055"/>
                  </a:cubicBezTo>
                  <a:cubicBezTo>
                    <a:pt x="20729" y="35921"/>
                    <a:pt x="19796" y="37787"/>
                    <a:pt x="19330" y="39653"/>
                  </a:cubicBezTo>
                  <a:cubicBezTo>
                    <a:pt x="18397" y="41986"/>
                    <a:pt x="16531" y="42919"/>
                    <a:pt x="15131" y="41986"/>
                  </a:cubicBezTo>
                  <a:cubicBezTo>
                    <a:pt x="12799" y="41053"/>
                    <a:pt x="10932" y="39653"/>
                    <a:pt x="8600" y="38254"/>
                  </a:cubicBezTo>
                  <a:cubicBezTo>
                    <a:pt x="6734" y="37321"/>
                    <a:pt x="4868" y="38254"/>
                    <a:pt x="3468" y="39653"/>
                  </a:cubicBezTo>
                  <a:cubicBezTo>
                    <a:pt x="2069" y="41053"/>
                    <a:pt x="1136" y="42452"/>
                    <a:pt x="203" y="44318"/>
                  </a:cubicBezTo>
                  <a:cubicBezTo>
                    <a:pt x="-730" y="48983"/>
                    <a:pt x="1602" y="53182"/>
                    <a:pt x="6267" y="541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B6B1325F-5758-46A9-BAAD-80026FDDAE70}"/>
                </a:ext>
              </a:extLst>
            </p:cNvPr>
            <p:cNvSpPr/>
            <p:nvPr/>
          </p:nvSpPr>
          <p:spPr>
            <a:xfrm>
              <a:off x="4670369" y="3356113"/>
              <a:ext cx="153947" cy="46651"/>
            </a:xfrm>
            <a:custGeom>
              <a:avLst/>
              <a:gdLst/>
              <a:ahLst/>
              <a:cxnLst/>
              <a:rect l="0" t="0" r="0" b="0"/>
              <a:pathLst>
                <a:path w="153947" h="46650">
                  <a:moveTo>
                    <a:pt x="107196" y="42919"/>
                  </a:moveTo>
                  <a:cubicBezTo>
                    <a:pt x="115127" y="42452"/>
                    <a:pt x="122591" y="43852"/>
                    <a:pt x="129122" y="47584"/>
                  </a:cubicBezTo>
                  <a:cubicBezTo>
                    <a:pt x="132387" y="49450"/>
                    <a:pt x="135186" y="48983"/>
                    <a:pt x="137986" y="46184"/>
                  </a:cubicBezTo>
                  <a:cubicBezTo>
                    <a:pt x="139385" y="44785"/>
                    <a:pt x="141251" y="44785"/>
                    <a:pt x="143117" y="45251"/>
                  </a:cubicBezTo>
                  <a:cubicBezTo>
                    <a:pt x="145450" y="45718"/>
                    <a:pt x="148249" y="46184"/>
                    <a:pt x="150581" y="46651"/>
                  </a:cubicBezTo>
                  <a:cubicBezTo>
                    <a:pt x="152914" y="46651"/>
                    <a:pt x="155246" y="43852"/>
                    <a:pt x="155246" y="41519"/>
                  </a:cubicBezTo>
                  <a:cubicBezTo>
                    <a:pt x="155246" y="40120"/>
                    <a:pt x="153380" y="37321"/>
                    <a:pt x="151981" y="37321"/>
                  </a:cubicBezTo>
                  <a:cubicBezTo>
                    <a:pt x="144983" y="37321"/>
                    <a:pt x="137986" y="36388"/>
                    <a:pt x="132854" y="31256"/>
                  </a:cubicBezTo>
                  <a:cubicBezTo>
                    <a:pt x="131921" y="30323"/>
                    <a:pt x="130521" y="30789"/>
                    <a:pt x="129122" y="30789"/>
                  </a:cubicBezTo>
                  <a:cubicBezTo>
                    <a:pt x="126789" y="30789"/>
                    <a:pt x="123990" y="30789"/>
                    <a:pt x="121658" y="30323"/>
                  </a:cubicBezTo>
                  <a:cubicBezTo>
                    <a:pt x="119792" y="30323"/>
                    <a:pt x="117926" y="29390"/>
                    <a:pt x="116993" y="27524"/>
                  </a:cubicBezTo>
                  <a:cubicBezTo>
                    <a:pt x="116060" y="26124"/>
                    <a:pt x="117926" y="24725"/>
                    <a:pt x="120725" y="24258"/>
                  </a:cubicBezTo>
                  <a:cubicBezTo>
                    <a:pt x="122124" y="23792"/>
                    <a:pt x="123057" y="23792"/>
                    <a:pt x="124457" y="23792"/>
                  </a:cubicBezTo>
                  <a:cubicBezTo>
                    <a:pt x="126323" y="23325"/>
                    <a:pt x="128655" y="22859"/>
                    <a:pt x="128655" y="20993"/>
                  </a:cubicBezTo>
                  <a:cubicBezTo>
                    <a:pt x="128655" y="20060"/>
                    <a:pt x="125390" y="18660"/>
                    <a:pt x="123990" y="18660"/>
                  </a:cubicBezTo>
                  <a:cubicBezTo>
                    <a:pt x="116526" y="18194"/>
                    <a:pt x="108596" y="17727"/>
                    <a:pt x="101131" y="14928"/>
                  </a:cubicBezTo>
                  <a:cubicBezTo>
                    <a:pt x="97399" y="13529"/>
                    <a:pt x="93667" y="12596"/>
                    <a:pt x="90402" y="10730"/>
                  </a:cubicBezTo>
                  <a:cubicBezTo>
                    <a:pt x="84804" y="7931"/>
                    <a:pt x="80605" y="8397"/>
                    <a:pt x="77340" y="13995"/>
                  </a:cubicBezTo>
                  <a:cubicBezTo>
                    <a:pt x="75940" y="16328"/>
                    <a:pt x="73141" y="16794"/>
                    <a:pt x="70342" y="16794"/>
                  </a:cubicBezTo>
                  <a:cubicBezTo>
                    <a:pt x="67076" y="16794"/>
                    <a:pt x="63811" y="15861"/>
                    <a:pt x="61012" y="15861"/>
                  </a:cubicBezTo>
                  <a:cubicBezTo>
                    <a:pt x="54947" y="15395"/>
                    <a:pt x="50282" y="14462"/>
                    <a:pt x="46084" y="9330"/>
                  </a:cubicBezTo>
                  <a:cubicBezTo>
                    <a:pt x="41419" y="3732"/>
                    <a:pt x="33488" y="2333"/>
                    <a:pt x="26490" y="2333"/>
                  </a:cubicBezTo>
                  <a:cubicBezTo>
                    <a:pt x="19493" y="2333"/>
                    <a:pt x="12962" y="467"/>
                    <a:pt x="5964" y="0"/>
                  </a:cubicBezTo>
                  <a:cubicBezTo>
                    <a:pt x="5498" y="5132"/>
                    <a:pt x="2699" y="9330"/>
                    <a:pt x="366" y="13529"/>
                  </a:cubicBezTo>
                  <a:cubicBezTo>
                    <a:pt x="-567" y="15395"/>
                    <a:pt x="366" y="17727"/>
                    <a:pt x="2232" y="18194"/>
                  </a:cubicBezTo>
                  <a:cubicBezTo>
                    <a:pt x="6431" y="19593"/>
                    <a:pt x="11096" y="20060"/>
                    <a:pt x="13428" y="24725"/>
                  </a:cubicBezTo>
                  <a:cubicBezTo>
                    <a:pt x="14828" y="27057"/>
                    <a:pt x="17627" y="27990"/>
                    <a:pt x="19959" y="27990"/>
                  </a:cubicBezTo>
                  <a:cubicBezTo>
                    <a:pt x="25091" y="28457"/>
                    <a:pt x="30222" y="29390"/>
                    <a:pt x="34887" y="31723"/>
                  </a:cubicBezTo>
                  <a:cubicBezTo>
                    <a:pt x="38153" y="33589"/>
                    <a:pt x="41885" y="33589"/>
                    <a:pt x="46084" y="33122"/>
                  </a:cubicBezTo>
                  <a:cubicBezTo>
                    <a:pt x="54481" y="32189"/>
                    <a:pt x="62878" y="33122"/>
                    <a:pt x="70342" y="36854"/>
                  </a:cubicBezTo>
                  <a:cubicBezTo>
                    <a:pt x="77806" y="41053"/>
                    <a:pt x="86203" y="41986"/>
                    <a:pt x="94601" y="42452"/>
                  </a:cubicBezTo>
                  <a:cubicBezTo>
                    <a:pt x="98333" y="42919"/>
                    <a:pt x="102531" y="43385"/>
                    <a:pt x="107196" y="4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78BD97F5-7AA0-4094-A2CA-8BD181B2610C}"/>
                </a:ext>
              </a:extLst>
            </p:cNvPr>
            <p:cNvSpPr/>
            <p:nvPr/>
          </p:nvSpPr>
          <p:spPr>
            <a:xfrm>
              <a:off x="4885328" y="2944276"/>
              <a:ext cx="74641" cy="111962"/>
            </a:xfrm>
            <a:custGeom>
              <a:avLst/>
              <a:gdLst/>
              <a:ahLst/>
              <a:cxnLst/>
              <a:rect l="0" t="0" r="0" b="0"/>
              <a:pathLst>
                <a:path w="74641" h="111961">
                  <a:moveTo>
                    <a:pt x="33122" y="2245"/>
                  </a:moveTo>
                  <a:cubicBezTo>
                    <a:pt x="28457" y="2711"/>
                    <a:pt x="24258" y="2245"/>
                    <a:pt x="20060" y="845"/>
                  </a:cubicBezTo>
                  <a:cubicBezTo>
                    <a:pt x="13529" y="-1954"/>
                    <a:pt x="10263" y="2711"/>
                    <a:pt x="8397" y="7376"/>
                  </a:cubicBezTo>
                  <a:cubicBezTo>
                    <a:pt x="7464" y="9709"/>
                    <a:pt x="6998" y="12508"/>
                    <a:pt x="6531" y="14840"/>
                  </a:cubicBezTo>
                  <a:cubicBezTo>
                    <a:pt x="5598" y="21838"/>
                    <a:pt x="4665" y="28835"/>
                    <a:pt x="4665" y="35833"/>
                  </a:cubicBezTo>
                  <a:cubicBezTo>
                    <a:pt x="4665" y="38632"/>
                    <a:pt x="3266" y="40498"/>
                    <a:pt x="1399" y="42364"/>
                  </a:cubicBezTo>
                  <a:cubicBezTo>
                    <a:pt x="466" y="43297"/>
                    <a:pt x="0" y="44697"/>
                    <a:pt x="0" y="45630"/>
                  </a:cubicBezTo>
                  <a:cubicBezTo>
                    <a:pt x="1399" y="51694"/>
                    <a:pt x="2799" y="58225"/>
                    <a:pt x="5131" y="64290"/>
                  </a:cubicBezTo>
                  <a:cubicBezTo>
                    <a:pt x="6998" y="68022"/>
                    <a:pt x="9330" y="72221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4462" y="71754"/>
                    <a:pt x="14928" y="71754"/>
                    <a:pt x="15395" y="72687"/>
                  </a:cubicBezTo>
                  <a:cubicBezTo>
                    <a:pt x="14928" y="72687"/>
                    <a:pt x="14928" y="73154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3995" y="79218"/>
                    <a:pt x="15861" y="83417"/>
                    <a:pt x="21926" y="85749"/>
                  </a:cubicBezTo>
                  <a:cubicBezTo>
                    <a:pt x="23325" y="86216"/>
                    <a:pt x="24725" y="87615"/>
                    <a:pt x="26124" y="88548"/>
                  </a:cubicBezTo>
                  <a:cubicBezTo>
                    <a:pt x="26124" y="88548"/>
                    <a:pt x="26124" y="88548"/>
                    <a:pt x="26591" y="89015"/>
                  </a:cubicBezTo>
                  <a:cubicBezTo>
                    <a:pt x="26591" y="89015"/>
                    <a:pt x="26591" y="89015"/>
                    <a:pt x="26591" y="89015"/>
                  </a:cubicBezTo>
                  <a:lnTo>
                    <a:pt x="26124" y="88548"/>
                  </a:lnTo>
                  <a:cubicBezTo>
                    <a:pt x="28457" y="87149"/>
                    <a:pt x="31256" y="85749"/>
                    <a:pt x="33589" y="84350"/>
                  </a:cubicBezTo>
                  <a:cubicBezTo>
                    <a:pt x="35454" y="83417"/>
                    <a:pt x="36854" y="83883"/>
                    <a:pt x="38254" y="84816"/>
                  </a:cubicBezTo>
                  <a:cubicBezTo>
                    <a:pt x="39653" y="85749"/>
                    <a:pt x="40586" y="87149"/>
                    <a:pt x="41519" y="88082"/>
                  </a:cubicBezTo>
                  <a:cubicBezTo>
                    <a:pt x="45718" y="89948"/>
                    <a:pt x="49450" y="91814"/>
                    <a:pt x="53648" y="88082"/>
                  </a:cubicBezTo>
                  <a:lnTo>
                    <a:pt x="52715" y="87615"/>
                  </a:lnTo>
                  <a:lnTo>
                    <a:pt x="54115" y="87615"/>
                  </a:lnTo>
                  <a:cubicBezTo>
                    <a:pt x="54115" y="87615"/>
                    <a:pt x="53648" y="88082"/>
                    <a:pt x="53648" y="88082"/>
                  </a:cubicBezTo>
                  <a:lnTo>
                    <a:pt x="53648" y="88082"/>
                  </a:lnTo>
                  <a:cubicBezTo>
                    <a:pt x="55048" y="89015"/>
                    <a:pt x="57847" y="89948"/>
                    <a:pt x="57847" y="91814"/>
                  </a:cubicBezTo>
                  <a:cubicBezTo>
                    <a:pt x="58780" y="96479"/>
                    <a:pt x="60646" y="99744"/>
                    <a:pt x="65311" y="101144"/>
                  </a:cubicBezTo>
                  <a:cubicBezTo>
                    <a:pt x="67177" y="101610"/>
                    <a:pt x="67177" y="103477"/>
                    <a:pt x="64844" y="105343"/>
                  </a:cubicBezTo>
                  <a:cubicBezTo>
                    <a:pt x="59713" y="110008"/>
                    <a:pt x="59713" y="111874"/>
                    <a:pt x="65777" y="114206"/>
                  </a:cubicBezTo>
                  <a:cubicBezTo>
                    <a:pt x="67644" y="115139"/>
                    <a:pt x="69509" y="116072"/>
                    <a:pt x="71376" y="116072"/>
                  </a:cubicBezTo>
                  <a:cubicBezTo>
                    <a:pt x="72309" y="116072"/>
                    <a:pt x="74641" y="115139"/>
                    <a:pt x="74641" y="114673"/>
                  </a:cubicBezTo>
                  <a:cubicBezTo>
                    <a:pt x="74174" y="110008"/>
                    <a:pt x="76041" y="105809"/>
                    <a:pt x="76041" y="101610"/>
                  </a:cubicBezTo>
                  <a:cubicBezTo>
                    <a:pt x="76041" y="100211"/>
                    <a:pt x="75108" y="97878"/>
                    <a:pt x="73708" y="96479"/>
                  </a:cubicBezTo>
                  <a:cubicBezTo>
                    <a:pt x="71376" y="94146"/>
                    <a:pt x="68577" y="92280"/>
                    <a:pt x="68110" y="89015"/>
                  </a:cubicBezTo>
                  <a:cubicBezTo>
                    <a:pt x="67644" y="82950"/>
                    <a:pt x="63912" y="80151"/>
                    <a:pt x="58780" y="78285"/>
                  </a:cubicBezTo>
                  <a:cubicBezTo>
                    <a:pt x="56447" y="77352"/>
                    <a:pt x="54581" y="75020"/>
                    <a:pt x="52715" y="73620"/>
                  </a:cubicBezTo>
                  <a:cubicBezTo>
                    <a:pt x="50383" y="72221"/>
                    <a:pt x="48050" y="71754"/>
                    <a:pt x="45251" y="72687"/>
                  </a:cubicBezTo>
                  <a:cubicBezTo>
                    <a:pt x="43851" y="73154"/>
                    <a:pt x="42919" y="73620"/>
                    <a:pt x="41519" y="74087"/>
                  </a:cubicBezTo>
                  <a:cubicBezTo>
                    <a:pt x="41053" y="74087"/>
                    <a:pt x="40119" y="74553"/>
                    <a:pt x="39653" y="74553"/>
                  </a:cubicBezTo>
                  <a:cubicBezTo>
                    <a:pt x="38254" y="74553"/>
                    <a:pt x="37321" y="74087"/>
                    <a:pt x="35921" y="73620"/>
                  </a:cubicBezTo>
                  <a:cubicBezTo>
                    <a:pt x="34521" y="73154"/>
                    <a:pt x="34521" y="71287"/>
                    <a:pt x="35921" y="68489"/>
                  </a:cubicBezTo>
                  <a:cubicBezTo>
                    <a:pt x="39186" y="62890"/>
                    <a:pt x="39186" y="62890"/>
                    <a:pt x="33589" y="61957"/>
                  </a:cubicBezTo>
                  <a:cubicBezTo>
                    <a:pt x="31256" y="61491"/>
                    <a:pt x="29856" y="60558"/>
                    <a:pt x="29856" y="58692"/>
                  </a:cubicBezTo>
                  <a:cubicBezTo>
                    <a:pt x="29856" y="54960"/>
                    <a:pt x="30323" y="50761"/>
                    <a:pt x="32655" y="47962"/>
                  </a:cubicBezTo>
                  <a:cubicBezTo>
                    <a:pt x="33589" y="46563"/>
                    <a:pt x="35454" y="45163"/>
                    <a:pt x="36387" y="43764"/>
                  </a:cubicBezTo>
                  <a:cubicBezTo>
                    <a:pt x="41053" y="36299"/>
                    <a:pt x="43385" y="28369"/>
                    <a:pt x="39186" y="20438"/>
                  </a:cubicBezTo>
                  <a:cubicBezTo>
                    <a:pt x="36387" y="15773"/>
                    <a:pt x="35454" y="11108"/>
                    <a:pt x="36387" y="5977"/>
                  </a:cubicBezTo>
                  <a:cubicBezTo>
                    <a:pt x="37321" y="3178"/>
                    <a:pt x="35454" y="1778"/>
                    <a:pt x="33122" y="2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F7460871-8D93-4621-80D7-9AF1F72ED8B7}"/>
                </a:ext>
              </a:extLst>
            </p:cNvPr>
            <p:cNvSpPr/>
            <p:nvPr/>
          </p:nvSpPr>
          <p:spPr>
            <a:xfrm>
              <a:off x="5181560" y="4044211"/>
              <a:ext cx="55981" cy="74641"/>
            </a:xfrm>
            <a:custGeom>
              <a:avLst/>
              <a:gdLst/>
              <a:ahLst/>
              <a:cxnLst/>
              <a:rect l="0" t="0" r="0" b="0"/>
              <a:pathLst>
                <a:path w="55980" h="74641">
                  <a:moveTo>
                    <a:pt x="54115" y="7931"/>
                  </a:moveTo>
                  <a:cubicBezTo>
                    <a:pt x="48050" y="9330"/>
                    <a:pt x="41519" y="9797"/>
                    <a:pt x="35454" y="11663"/>
                  </a:cubicBezTo>
                  <a:cubicBezTo>
                    <a:pt x="29856" y="13529"/>
                    <a:pt x="25658" y="11663"/>
                    <a:pt x="21459" y="8397"/>
                  </a:cubicBezTo>
                  <a:cubicBezTo>
                    <a:pt x="18660" y="6065"/>
                    <a:pt x="15395" y="3266"/>
                    <a:pt x="12596" y="1399"/>
                  </a:cubicBezTo>
                  <a:cubicBezTo>
                    <a:pt x="11196" y="467"/>
                    <a:pt x="8863" y="467"/>
                    <a:pt x="7464" y="0"/>
                  </a:cubicBezTo>
                  <a:cubicBezTo>
                    <a:pt x="5598" y="0"/>
                    <a:pt x="3266" y="3266"/>
                    <a:pt x="3266" y="5598"/>
                  </a:cubicBezTo>
                  <a:cubicBezTo>
                    <a:pt x="3266" y="6998"/>
                    <a:pt x="2799" y="7931"/>
                    <a:pt x="2799" y="9330"/>
                  </a:cubicBezTo>
                  <a:cubicBezTo>
                    <a:pt x="2333" y="20526"/>
                    <a:pt x="4665" y="32189"/>
                    <a:pt x="0" y="43385"/>
                  </a:cubicBezTo>
                  <a:cubicBezTo>
                    <a:pt x="0" y="43852"/>
                    <a:pt x="0" y="44785"/>
                    <a:pt x="0" y="48517"/>
                  </a:cubicBezTo>
                  <a:cubicBezTo>
                    <a:pt x="466" y="51782"/>
                    <a:pt x="1866" y="57847"/>
                    <a:pt x="2799" y="64378"/>
                  </a:cubicBezTo>
                  <a:cubicBezTo>
                    <a:pt x="3732" y="71375"/>
                    <a:pt x="8863" y="73708"/>
                    <a:pt x="14462" y="75108"/>
                  </a:cubicBezTo>
                  <a:cubicBezTo>
                    <a:pt x="15395" y="75574"/>
                    <a:pt x="17261" y="75574"/>
                    <a:pt x="18194" y="74641"/>
                  </a:cubicBezTo>
                  <a:cubicBezTo>
                    <a:pt x="20993" y="72775"/>
                    <a:pt x="23325" y="70909"/>
                    <a:pt x="25658" y="68577"/>
                  </a:cubicBezTo>
                  <a:cubicBezTo>
                    <a:pt x="28457" y="65311"/>
                    <a:pt x="31722" y="64378"/>
                    <a:pt x="35921" y="64845"/>
                  </a:cubicBezTo>
                  <a:cubicBezTo>
                    <a:pt x="38720" y="65311"/>
                    <a:pt x="41053" y="63445"/>
                    <a:pt x="41986" y="61113"/>
                  </a:cubicBezTo>
                  <a:cubicBezTo>
                    <a:pt x="44318" y="53182"/>
                    <a:pt x="46651" y="45251"/>
                    <a:pt x="53182" y="39187"/>
                  </a:cubicBezTo>
                  <a:cubicBezTo>
                    <a:pt x="54115" y="38254"/>
                    <a:pt x="54115" y="36854"/>
                    <a:pt x="54581" y="35455"/>
                  </a:cubicBezTo>
                  <a:cubicBezTo>
                    <a:pt x="56447" y="29390"/>
                    <a:pt x="57847" y="23325"/>
                    <a:pt x="59713" y="16794"/>
                  </a:cubicBezTo>
                  <a:cubicBezTo>
                    <a:pt x="60179" y="15395"/>
                    <a:pt x="60179" y="14462"/>
                    <a:pt x="60179" y="13062"/>
                  </a:cubicBezTo>
                  <a:cubicBezTo>
                    <a:pt x="60179" y="10263"/>
                    <a:pt x="57380" y="6998"/>
                    <a:pt x="54115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832B5984-97CE-4DBC-BD39-4F766558ECFB}"/>
                </a:ext>
              </a:extLst>
            </p:cNvPr>
            <p:cNvSpPr/>
            <p:nvPr/>
          </p:nvSpPr>
          <p:spPr>
            <a:xfrm>
              <a:off x="1659433" y="2871037"/>
              <a:ext cx="163277" cy="60646"/>
            </a:xfrm>
            <a:custGeom>
              <a:avLst/>
              <a:gdLst/>
              <a:ahLst/>
              <a:cxnLst/>
              <a:rect l="0" t="0" r="0" b="0"/>
              <a:pathLst>
                <a:path w="163277" h="60645">
                  <a:moveTo>
                    <a:pt x="162344" y="56823"/>
                  </a:moveTo>
                  <a:cubicBezTo>
                    <a:pt x="164677" y="56356"/>
                    <a:pt x="165143" y="52624"/>
                    <a:pt x="163277" y="50292"/>
                  </a:cubicBezTo>
                  <a:cubicBezTo>
                    <a:pt x="161411" y="48426"/>
                    <a:pt x="160012" y="46093"/>
                    <a:pt x="157679" y="45160"/>
                  </a:cubicBezTo>
                  <a:cubicBezTo>
                    <a:pt x="145084" y="39562"/>
                    <a:pt x="132488" y="32564"/>
                    <a:pt x="119426" y="27899"/>
                  </a:cubicBezTo>
                  <a:cubicBezTo>
                    <a:pt x="115227" y="26500"/>
                    <a:pt x="111029" y="24634"/>
                    <a:pt x="107297" y="22301"/>
                  </a:cubicBezTo>
                  <a:cubicBezTo>
                    <a:pt x="103098" y="19502"/>
                    <a:pt x="98433" y="17170"/>
                    <a:pt x="93301" y="15770"/>
                  </a:cubicBezTo>
                  <a:cubicBezTo>
                    <a:pt x="90969" y="15304"/>
                    <a:pt x="88170" y="13904"/>
                    <a:pt x="86770" y="12038"/>
                  </a:cubicBezTo>
                  <a:cubicBezTo>
                    <a:pt x="81172" y="6440"/>
                    <a:pt x="74641" y="5041"/>
                    <a:pt x="67644" y="5041"/>
                  </a:cubicBezTo>
                  <a:cubicBezTo>
                    <a:pt x="62045" y="5041"/>
                    <a:pt x="57847" y="4108"/>
                    <a:pt x="52715" y="1775"/>
                  </a:cubicBezTo>
                  <a:cubicBezTo>
                    <a:pt x="49916" y="376"/>
                    <a:pt x="46184" y="-557"/>
                    <a:pt x="43385" y="376"/>
                  </a:cubicBezTo>
                  <a:cubicBezTo>
                    <a:pt x="34988" y="2708"/>
                    <a:pt x="25658" y="3175"/>
                    <a:pt x="17261" y="6907"/>
                  </a:cubicBezTo>
                  <a:cubicBezTo>
                    <a:pt x="8864" y="10639"/>
                    <a:pt x="5132" y="18103"/>
                    <a:pt x="0" y="24167"/>
                  </a:cubicBezTo>
                  <a:cubicBezTo>
                    <a:pt x="0" y="24167"/>
                    <a:pt x="933" y="25100"/>
                    <a:pt x="1400" y="25100"/>
                  </a:cubicBezTo>
                  <a:cubicBezTo>
                    <a:pt x="3732" y="25100"/>
                    <a:pt x="6998" y="25567"/>
                    <a:pt x="8864" y="24634"/>
                  </a:cubicBezTo>
                  <a:cubicBezTo>
                    <a:pt x="17727" y="19502"/>
                    <a:pt x="28457" y="18569"/>
                    <a:pt x="36854" y="12505"/>
                  </a:cubicBezTo>
                  <a:cubicBezTo>
                    <a:pt x="38720" y="11105"/>
                    <a:pt x="42452" y="12505"/>
                    <a:pt x="43385" y="14371"/>
                  </a:cubicBezTo>
                  <a:cubicBezTo>
                    <a:pt x="44785" y="17636"/>
                    <a:pt x="47117" y="19502"/>
                    <a:pt x="50383" y="19969"/>
                  </a:cubicBezTo>
                  <a:cubicBezTo>
                    <a:pt x="54581" y="20902"/>
                    <a:pt x="59246" y="21368"/>
                    <a:pt x="63445" y="22768"/>
                  </a:cubicBezTo>
                  <a:cubicBezTo>
                    <a:pt x="66711" y="23234"/>
                    <a:pt x="69976" y="24167"/>
                    <a:pt x="72775" y="25567"/>
                  </a:cubicBezTo>
                  <a:cubicBezTo>
                    <a:pt x="78373" y="28832"/>
                    <a:pt x="84438" y="30232"/>
                    <a:pt x="90969" y="31165"/>
                  </a:cubicBezTo>
                  <a:cubicBezTo>
                    <a:pt x="94701" y="31632"/>
                    <a:pt x="97033" y="33498"/>
                    <a:pt x="98433" y="36763"/>
                  </a:cubicBezTo>
                  <a:cubicBezTo>
                    <a:pt x="101232" y="43294"/>
                    <a:pt x="106364" y="46560"/>
                    <a:pt x="113361" y="47493"/>
                  </a:cubicBezTo>
                  <a:cubicBezTo>
                    <a:pt x="113828" y="47493"/>
                    <a:pt x="114294" y="47959"/>
                    <a:pt x="115227" y="48426"/>
                  </a:cubicBezTo>
                  <a:cubicBezTo>
                    <a:pt x="117093" y="49359"/>
                    <a:pt x="117560" y="50758"/>
                    <a:pt x="116627" y="53091"/>
                  </a:cubicBezTo>
                  <a:cubicBezTo>
                    <a:pt x="116160" y="54024"/>
                    <a:pt x="115227" y="55423"/>
                    <a:pt x="114761" y="56356"/>
                  </a:cubicBezTo>
                  <a:cubicBezTo>
                    <a:pt x="113361" y="59155"/>
                    <a:pt x="114294" y="61954"/>
                    <a:pt x="117560" y="61954"/>
                  </a:cubicBezTo>
                  <a:cubicBezTo>
                    <a:pt x="122225" y="62421"/>
                    <a:pt x="126423" y="61954"/>
                    <a:pt x="134354" y="61954"/>
                  </a:cubicBezTo>
                  <a:cubicBezTo>
                    <a:pt x="141818" y="64287"/>
                    <a:pt x="152081" y="59622"/>
                    <a:pt x="162344" y="56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619336AB-681C-4E18-8801-A6A3FFFEE8E0}"/>
                </a:ext>
              </a:extLst>
            </p:cNvPr>
            <p:cNvSpPr/>
            <p:nvPr/>
          </p:nvSpPr>
          <p:spPr>
            <a:xfrm>
              <a:off x="4012686" y="1359930"/>
              <a:ext cx="60646" cy="74641"/>
            </a:xfrm>
            <a:custGeom>
              <a:avLst/>
              <a:gdLst/>
              <a:ahLst/>
              <a:cxnLst/>
              <a:rect l="0" t="0" r="0" b="0"/>
              <a:pathLst>
                <a:path w="60645" h="74641">
                  <a:moveTo>
                    <a:pt x="7739" y="31722"/>
                  </a:moveTo>
                  <a:cubicBezTo>
                    <a:pt x="8206" y="33588"/>
                    <a:pt x="8206" y="35455"/>
                    <a:pt x="8206" y="34988"/>
                  </a:cubicBezTo>
                  <a:cubicBezTo>
                    <a:pt x="7739" y="39187"/>
                    <a:pt x="7273" y="41519"/>
                    <a:pt x="7739" y="43385"/>
                  </a:cubicBezTo>
                  <a:cubicBezTo>
                    <a:pt x="9139" y="50383"/>
                    <a:pt x="10538" y="57380"/>
                    <a:pt x="12404" y="63911"/>
                  </a:cubicBezTo>
                  <a:cubicBezTo>
                    <a:pt x="13804" y="69043"/>
                    <a:pt x="15670" y="73708"/>
                    <a:pt x="19868" y="76974"/>
                  </a:cubicBezTo>
                  <a:cubicBezTo>
                    <a:pt x="20801" y="77440"/>
                    <a:pt x="22201" y="77907"/>
                    <a:pt x="23134" y="77440"/>
                  </a:cubicBezTo>
                  <a:cubicBezTo>
                    <a:pt x="24067" y="76974"/>
                    <a:pt x="25466" y="76507"/>
                    <a:pt x="26399" y="75108"/>
                  </a:cubicBezTo>
                  <a:cubicBezTo>
                    <a:pt x="33864" y="65311"/>
                    <a:pt x="33864" y="65311"/>
                    <a:pt x="47392" y="56914"/>
                  </a:cubicBezTo>
                  <a:cubicBezTo>
                    <a:pt x="51124" y="54581"/>
                    <a:pt x="54390" y="51316"/>
                    <a:pt x="57655" y="48050"/>
                  </a:cubicBezTo>
                  <a:cubicBezTo>
                    <a:pt x="59988" y="45718"/>
                    <a:pt x="61387" y="42919"/>
                    <a:pt x="62787" y="40120"/>
                  </a:cubicBezTo>
                  <a:cubicBezTo>
                    <a:pt x="63720" y="38720"/>
                    <a:pt x="63720" y="36388"/>
                    <a:pt x="63253" y="34522"/>
                  </a:cubicBezTo>
                  <a:cubicBezTo>
                    <a:pt x="62320" y="31722"/>
                    <a:pt x="59988" y="28923"/>
                    <a:pt x="58588" y="26124"/>
                  </a:cubicBezTo>
                  <a:cubicBezTo>
                    <a:pt x="56722" y="21926"/>
                    <a:pt x="53457" y="18660"/>
                    <a:pt x="48792" y="17727"/>
                  </a:cubicBezTo>
                  <a:cubicBezTo>
                    <a:pt x="42261" y="16328"/>
                    <a:pt x="37129" y="12129"/>
                    <a:pt x="31531" y="9797"/>
                  </a:cubicBezTo>
                  <a:cubicBezTo>
                    <a:pt x="25466" y="7464"/>
                    <a:pt x="19402" y="6065"/>
                    <a:pt x="14270" y="1866"/>
                  </a:cubicBezTo>
                  <a:cubicBezTo>
                    <a:pt x="12404" y="467"/>
                    <a:pt x="9605" y="0"/>
                    <a:pt x="6806" y="0"/>
                  </a:cubicBezTo>
                  <a:cubicBezTo>
                    <a:pt x="5873" y="0"/>
                    <a:pt x="4007" y="467"/>
                    <a:pt x="3541" y="1400"/>
                  </a:cubicBezTo>
                  <a:cubicBezTo>
                    <a:pt x="741" y="6998"/>
                    <a:pt x="-2057" y="13062"/>
                    <a:pt x="2141" y="19593"/>
                  </a:cubicBezTo>
                  <a:cubicBezTo>
                    <a:pt x="4940" y="23325"/>
                    <a:pt x="6340" y="27524"/>
                    <a:pt x="7739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8A8F327F-9B6B-4443-91B0-AAF706C5BF25}"/>
                </a:ext>
              </a:extLst>
            </p:cNvPr>
            <p:cNvSpPr/>
            <p:nvPr/>
          </p:nvSpPr>
          <p:spPr>
            <a:xfrm>
              <a:off x="4930113" y="3091477"/>
              <a:ext cx="74641" cy="69976"/>
            </a:xfrm>
            <a:custGeom>
              <a:avLst/>
              <a:gdLst/>
              <a:ahLst/>
              <a:cxnLst/>
              <a:rect l="0" t="0" r="0" b="0"/>
              <a:pathLst>
                <a:path w="74641" h="69976">
                  <a:moveTo>
                    <a:pt x="55514" y="127"/>
                  </a:moveTo>
                  <a:cubicBezTo>
                    <a:pt x="55048" y="594"/>
                    <a:pt x="55048" y="1060"/>
                    <a:pt x="54581" y="1993"/>
                  </a:cubicBezTo>
                  <a:cubicBezTo>
                    <a:pt x="53648" y="5725"/>
                    <a:pt x="53182" y="9924"/>
                    <a:pt x="51316" y="12723"/>
                  </a:cubicBezTo>
                  <a:cubicBezTo>
                    <a:pt x="49450" y="15988"/>
                    <a:pt x="45718" y="17854"/>
                    <a:pt x="42919" y="20187"/>
                  </a:cubicBezTo>
                  <a:cubicBezTo>
                    <a:pt x="41519" y="21586"/>
                    <a:pt x="40586" y="22986"/>
                    <a:pt x="39187" y="24385"/>
                  </a:cubicBezTo>
                  <a:cubicBezTo>
                    <a:pt x="37787" y="25785"/>
                    <a:pt x="36387" y="26718"/>
                    <a:pt x="34988" y="28118"/>
                  </a:cubicBezTo>
                  <a:cubicBezTo>
                    <a:pt x="32655" y="29984"/>
                    <a:pt x="31722" y="28118"/>
                    <a:pt x="30323" y="27184"/>
                  </a:cubicBezTo>
                  <a:cubicBezTo>
                    <a:pt x="25658" y="22519"/>
                    <a:pt x="23325" y="20653"/>
                    <a:pt x="17261" y="26718"/>
                  </a:cubicBezTo>
                  <a:cubicBezTo>
                    <a:pt x="13995" y="29984"/>
                    <a:pt x="10263" y="32316"/>
                    <a:pt x="6531" y="34182"/>
                  </a:cubicBezTo>
                  <a:cubicBezTo>
                    <a:pt x="1866" y="36048"/>
                    <a:pt x="467" y="40247"/>
                    <a:pt x="0" y="45845"/>
                  </a:cubicBezTo>
                  <a:cubicBezTo>
                    <a:pt x="0" y="45845"/>
                    <a:pt x="0" y="46311"/>
                    <a:pt x="0" y="46778"/>
                  </a:cubicBezTo>
                  <a:cubicBezTo>
                    <a:pt x="467" y="48177"/>
                    <a:pt x="467" y="49577"/>
                    <a:pt x="1399" y="50043"/>
                  </a:cubicBezTo>
                  <a:cubicBezTo>
                    <a:pt x="1866" y="50510"/>
                    <a:pt x="3732" y="50043"/>
                    <a:pt x="4665" y="49110"/>
                  </a:cubicBezTo>
                  <a:cubicBezTo>
                    <a:pt x="6531" y="47711"/>
                    <a:pt x="8397" y="45845"/>
                    <a:pt x="10263" y="43979"/>
                  </a:cubicBezTo>
                  <a:cubicBezTo>
                    <a:pt x="15861" y="44445"/>
                    <a:pt x="21459" y="44445"/>
                    <a:pt x="27057" y="42579"/>
                  </a:cubicBezTo>
                  <a:cubicBezTo>
                    <a:pt x="28457" y="42113"/>
                    <a:pt x="32655" y="45378"/>
                    <a:pt x="32655" y="46778"/>
                  </a:cubicBezTo>
                  <a:cubicBezTo>
                    <a:pt x="32655" y="49110"/>
                    <a:pt x="32189" y="51909"/>
                    <a:pt x="32655" y="54242"/>
                  </a:cubicBezTo>
                  <a:cubicBezTo>
                    <a:pt x="33122" y="63106"/>
                    <a:pt x="37787" y="68237"/>
                    <a:pt x="46184" y="71036"/>
                  </a:cubicBezTo>
                  <a:cubicBezTo>
                    <a:pt x="49450" y="71969"/>
                    <a:pt x="52249" y="72902"/>
                    <a:pt x="55514" y="72902"/>
                  </a:cubicBezTo>
                  <a:cubicBezTo>
                    <a:pt x="56914" y="72902"/>
                    <a:pt x="59246" y="71503"/>
                    <a:pt x="60180" y="70570"/>
                  </a:cubicBezTo>
                  <a:cubicBezTo>
                    <a:pt x="62045" y="68704"/>
                    <a:pt x="62512" y="66371"/>
                    <a:pt x="62045" y="63572"/>
                  </a:cubicBezTo>
                  <a:cubicBezTo>
                    <a:pt x="61579" y="59840"/>
                    <a:pt x="58313" y="56575"/>
                    <a:pt x="59713" y="52842"/>
                  </a:cubicBezTo>
                  <a:cubicBezTo>
                    <a:pt x="60180" y="51909"/>
                    <a:pt x="61579" y="50976"/>
                    <a:pt x="62512" y="50976"/>
                  </a:cubicBezTo>
                  <a:cubicBezTo>
                    <a:pt x="63445" y="50976"/>
                    <a:pt x="64378" y="52376"/>
                    <a:pt x="65311" y="53309"/>
                  </a:cubicBezTo>
                  <a:cubicBezTo>
                    <a:pt x="68110" y="57041"/>
                    <a:pt x="68110" y="56575"/>
                    <a:pt x="70443" y="54242"/>
                  </a:cubicBezTo>
                  <a:cubicBezTo>
                    <a:pt x="74641" y="50510"/>
                    <a:pt x="76041" y="46311"/>
                    <a:pt x="74641" y="40713"/>
                  </a:cubicBezTo>
                  <a:cubicBezTo>
                    <a:pt x="72775" y="34649"/>
                    <a:pt x="70909" y="28584"/>
                    <a:pt x="69976" y="22053"/>
                  </a:cubicBezTo>
                  <a:cubicBezTo>
                    <a:pt x="69510" y="17854"/>
                    <a:pt x="68110" y="14589"/>
                    <a:pt x="65311" y="11790"/>
                  </a:cubicBezTo>
                  <a:cubicBezTo>
                    <a:pt x="62045" y="8991"/>
                    <a:pt x="58780" y="5725"/>
                    <a:pt x="57847" y="1060"/>
                  </a:cubicBezTo>
                  <a:cubicBezTo>
                    <a:pt x="57380" y="594"/>
                    <a:pt x="56448" y="-339"/>
                    <a:pt x="55514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77E487D9-73DA-4BDC-9CB5-CF0BC6C3F6BD}"/>
                </a:ext>
              </a:extLst>
            </p:cNvPr>
            <p:cNvSpPr/>
            <p:nvPr/>
          </p:nvSpPr>
          <p:spPr>
            <a:xfrm>
              <a:off x="1823177" y="2926923"/>
              <a:ext cx="93301" cy="37321"/>
            </a:xfrm>
            <a:custGeom>
              <a:avLst/>
              <a:gdLst/>
              <a:ahLst/>
              <a:cxnLst/>
              <a:rect l="0" t="0" r="0" b="0"/>
              <a:pathLst>
                <a:path w="93301" h="37320">
                  <a:moveTo>
                    <a:pt x="6065" y="34059"/>
                  </a:moveTo>
                  <a:cubicBezTo>
                    <a:pt x="9797" y="34059"/>
                    <a:pt x="13529" y="33126"/>
                    <a:pt x="17261" y="33126"/>
                  </a:cubicBezTo>
                  <a:cubicBezTo>
                    <a:pt x="21926" y="33126"/>
                    <a:pt x="26124" y="33592"/>
                    <a:pt x="30789" y="34525"/>
                  </a:cubicBezTo>
                  <a:cubicBezTo>
                    <a:pt x="34988" y="34992"/>
                    <a:pt x="36388" y="39657"/>
                    <a:pt x="39653" y="41523"/>
                  </a:cubicBezTo>
                  <a:cubicBezTo>
                    <a:pt x="40586" y="41989"/>
                    <a:pt x="41986" y="41989"/>
                    <a:pt x="43385" y="41523"/>
                  </a:cubicBezTo>
                  <a:cubicBezTo>
                    <a:pt x="44318" y="41056"/>
                    <a:pt x="45718" y="40123"/>
                    <a:pt x="46184" y="39190"/>
                  </a:cubicBezTo>
                  <a:cubicBezTo>
                    <a:pt x="49450" y="34525"/>
                    <a:pt x="53182" y="32193"/>
                    <a:pt x="59246" y="33126"/>
                  </a:cubicBezTo>
                  <a:cubicBezTo>
                    <a:pt x="61112" y="33592"/>
                    <a:pt x="63445" y="33126"/>
                    <a:pt x="64845" y="32659"/>
                  </a:cubicBezTo>
                  <a:cubicBezTo>
                    <a:pt x="72309" y="28461"/>
                    <a:pt x="79773" y="29394"/>
                    <a:pt x="87237" y="31260"/>
                  </a:cubicBezTo>
                  <a:cubicBezTo>
                    <a:pt x="88636" y="30793"/>
                    <a:pt x="90036" y="31260"/>
                    <a:pt x="90969" y="30327"/>
                  </a:cubicBezTo>
                  <a:cubicBezTo>
                    <a:pt x="92368" y="29394"/>
                    <a:pt x="93768" y="27994"/>
                    <a:pt x="94701" y="26128"/>
                  </a:cubicBezTo>
                  <a:cubicBezTo>
                    <a:pt x="95168" y="25195"/>
                    <a:pt x="94234" y="23329"/>
                    <a:pt x="93301" y="22863"/>
                  </a:cubicBezTo>
                  <a:cubicBezTo>
                    <a:pt x="86304" y="18664"/>
                    <a:pt x="79773" y="13532"/>
                    <a:pt x="73242" y="8401"/>
                  </a:cubicBezTo>
                  <a:cubicBezTo>
                    <a:pt x="71376" y="7001"/>
                    <a:pt x="68577" y="6068"/>
                    <a:pt x="66244" y="5602"/>
                  </a:cubicBezTo>
                  <a:cubicBezTo>
                    <a:pt x="57380" y="3269"/>
                    <a:pt x="48983" y="1403"/>
                    <a:pt x="40120" y="4669"/>
                  </a:cubicBezTo>
                  <a:cubicBezTo>
                    <a:pt x="37321" y="5602"/>
                    <a:pt x="34055" y="4202"/>
                    <a:pt x="31256" y="2336"/>
                  </a:cubicBezTo>
                  <a:cubicBezTo>
                    <a:pt x="30323" y="1403"/>
                    <a:pt x="29390" y="937"/>
                    <a:pt x="27990" y="470"/>
                  </a:cubicBezTo>
                  <a:cubicBezTo>
                    <a:pt x="25658" y="-929"/>
                    <a:pt x="22392" y="937"/>
                    <a:pt x="20060" y="4202"/>
                  </a:cubicBezTo>
                  <a:cubicBezTo>
                    <a:pt x="18660" y="6068"/>
                    <a:pt x="19127" y="7934"/>
                    <a:pt x="20526" y="9334"/>
                  </a:cubicBezTo>
                  <a:cubicBezTo>
                    <a:pt x="25191" y="12133"/>
                    <a:pt x="24725" y="16798"/>
                    <a:pt x="26124" y="20996"/>
                  </a:cubicBezTo>
                  <a:cubicBezTo>
                    <a:pt x="26591" y="23329"/>
                    <a:pt x="26124" y="23795"/>
                    <a:pt x="22859" y="22396"/>
                  </a:cubicBezTo>
                  <a:cubicBezTo>
                    <a:pt x="19593" y="20996"/>
                    <a:pt x="18194" y="23795"/>
                    <a:pt x="16328" y="24262"/>
                  </a:cubicBezTo>
                  <a:cubicBezTo>
                    <a:pt x="11196" y="25195"/>
                    <a:pt x="6531" y="25661"/>
                    <a:pt x="1400" y="26595"/>
                  </a:cubicBezTo>
                  <a:cubicBezTo>
                    <a:pt x="933" y="26595"/>
                    <a:pt x="0" y="28927"/>
                    <a:pt x="0" y="29860"/>
                  </a:cubicBezTo>
                  <a:cubicBezTo>
                    <a:pt x="0" y="31726"/>
                    <a:pt x="2799" y="34059"/>
                    <a:pt x="6065" y="34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554EFF23-6958-4C7D-9780-4450F1B6504C}"/>
                </a:ext>
              </a:extLst>
            </p:cNvPr>
            <p:cNvSpPr/>
            <p:nvPr/>
          </p:nvSpPr>
          <p:spPr>
            <a:xfrm>
              <a:off x="2028974" y="1659336"/>
              <a:ext cx="46651" cy="41986"/>
            </a:xfrm>
            <a:custGeom>
              <a:avLst/>
              <a:gdLst/>
              <a:ahLst/>
              <a:cxnLst/>
              <a:rect l="0" t="0" r="0" b="0"/>
              <a:pathLst>
                <a:path w="46650" h="41985">
                  <a:moveTo>
                    <a:pt x="399" y="18286"/>
                  </a:moveTo>
                  <a:cubicBezTo>
                    <a:pt x="2265" y="22484"/>
                    <a:pt x="1799" y="26683"/>
                    <a:pt x="399" y="30881"/>
                  </a:cubicBezTo>
                  <a:cubicBezTo>
                    <a:pt x="-1467" y="37879"/>
                    <a:pt x="6464" y="44877"/>
                    <a:pt x="12528" y="44410"/>
                  </a:cubicBezTo>
                  <a:cubicBezTo>
                    <a:pt x="16260" y="43944"/>
                    <a:pt x="19993" y="43011"/>
                    <a:pt x="23725" y="42544"/>
                  </a:cubicBezTo>
                  <a:cubicBezTo>
                    <a:pt x="26524" y="42544"/>
                    <a:pt x="29323" y="43011"/>
                    <a:pt x="31655" y="45343"/>
                  </a:cubicBezTo>
                  <a:cubicBezTo>
                    <a:pt x="35854" y="45810"/>
                    <a:pt x="40519" y="46276"/>
                    <a:pt x="44717" y="46276"/>
                  </a:cubicBezTo>
                  <a:cubicBezTo>
                    <a:pt x="46117" y="46276"/>
                    <a:pt x="48449" y="43944"/>
                    <a:pt x="48449" y="42544"/>
                  </a:cubicBezTo>
                  <a:cubicBezTo>
                    <a:pt x="47983" y="35546"/>
                    <a:pt x="47516" y="28549"/>
                    <a:pt x="45650" y="21551"/>
                  </a:cubicBezTo>
                  <a:cubicBezTo>
                    <a:pt x="43784" y="14087"/>
                    <a:pt x="39119" y="8956"/>
                    <a:pt x="31655" y="7556"/>
                  </a:cubicBezTo>
                  <a:cubicBezTo>
                    <a:pt x="24658" y="6156"/>
                    <a:pt x="18126" y="3824"/>
                    <a:pt x="12062" y="558"/>
                  </a:cubicBezTo>
                  <a:cubicBezTo>
                    <a:pt x="10196" y="-841"/>
                    <a:pt x="7397" y="558"/>
                    <a:pt x="5531" y="2891"/>
                  </a:cubicBezTo>
                  <a:cubicBezTo>
                    <a:pt x="4131" y="5223"/>
                    <a:pt x="2732" y="8023"/>
                    <a:pt x="866" y="10355"/>
                  </a:cubicBezTo>
                  <a:cubicBezTo>
                    <a:pt x="399" y="13154"/>
                    <a:pt x="-534" y="15953"/>
                    <a:pt x="399" y="18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D857929F-ED69-4C51-AA65-3C8CDE2ED6EB}"/>
                </a:ext>
              </a:extLst>
            </p:cNvPr>
            <p:cNvSpPr/>
            <p:nvPr/>
          </p:nvSpPr>
          <p:spPr>
            <a:xfrm>
              <a:off x="2029373" y="16701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466"/>
                    <a:pt x="467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D2542B3F-6D06-4CDD-93C2-9A875670F684}"/>
                </a:ext>
              </a:extLst>
            </p:cNvPr>
            <p:cNvSpPr/>
            <p:nvPr/>
          </p:nvSpPr>
          <p:spPr>
            <a:xfrm>
              <a:off x="4255018" y="3098014"/>
              <a:ext cx="32655" cy="60646"/>
            </a:xfrm>
            <a:custGeom>
              <a:avLst/>
              <a:gdLst/>
              <a:ahLst/>
              <a:cxnLst/>
              <a:rect l="0" t="0" r="0" b="0"/>
              <a:pathLst>
                <a:path w="32655" h="60645">
                  <a:moveTo>
                    <a:pt x="11722" y="2454"/>
                  </a:moveTo>
                  <a:cubicBezTo>
                    <a:pt x="10322" y="1054"/>
                    <a:pt x="8456" y="588"/>
                    <a:pt x="6590" y="121"/>
                  </a:cubicBezTo>
                  <a:cubicBezTo>
                    <a:pt x="5191" y="-345"/>
                    <a:pt x="3791" y="588"/>
                    <a:pt x="4258" y="1987"/>
                  </a:cubicBezTo>
                  <a:cubicBezTo>
                    <a:pt x="4258" y="3853"/>
                    <a:pt x="6124" y="6186"/>
                    <a:pt x="5191" y="7119"/>
                  </a:cubicBezTo>
                  <a:cubicBezTo>
                    <a:pt x="526" y="14583"/>
                    <a:pt x="1925" y="22980"/>
                    <a:pt x="59" y="29045"/>
                  </a:cubicBezTo>
                  <a:cubicBezTo>
                    <a:pt x="-407" y="40708"/>
                    <a:pt x="1925" y="49571"/>
                    <a:pt x="5657" y="58435"/>
                  </a:cubicBezTo>
                  <a:cubicBezTo>
                    <a:pt x="7523" y="62633"/>
                    <a:pt x="12188" y="64966"/>
                    <a:pt x="16387" y="64499"/>
                  </a:cubicBezTo>
                  <a:cubicBezTo>
                    <a:pt x="29449" y="63566"/>
                    <a:pt x="39246" y="50038"/>
                    <a:pt x="34114" y="36509"/>
                  </a:cubicBezTo>
                  <a:cubicBezTo>
                    <a:pt x="29449" y="23913"/>
                    <a:pt x="21519" y="12717"/>
                    <a:pt x="11722" y="2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12D07BAD-0DAF-4C79-BC2A-1593C048D2C6}"/>
                </a:ext>
              </a:extLst>
            </p:cNvPr>
            <p:cNvSpPr/>
            <p:nvPr/>
          </p:nvSpPr>
          <p:spPr>
            <a:xfrm>
              <a:off x="1943863" y="1396725"/>
              <a:ext cx="37321" cy="51316"/>
            </a:xfrm>
            <a:custGeom>
              <a:avLst/>
              <a:gdLst/>
              <a:ahLst/>
              <a:cxnLst/>
              <a:rect l="0" t="0" r="0" b="0"/>
              <a:pathLst>
                <a:path w="37320" h="51315">
                  <a:moveTo>
                    <a:pt x="1073" y="45777"/>
                  </a:moveTo>
                  <a:cubicBezTo>
                    <a:pt x="1539" y="48576"/>
                    <a:pt x="3872" y="49976"/>
                    <a:pt x="6204" y="50909"/>
                  </a:cubicBezTo>
                  <a:cubicBezTo>
                    <a:pt x="13202" y="52775"/>
                    <a:pt x="20199" y="52775"/>
                    <a:pt x="27197" y="51842"/>
                  </a:cubicBezTo>
                  <a:cubicBezTo>
                    <a:pt x="28596" y="51842"/>
                    <a:pt x="30463" y="49976"/>
                    <a:pt x="31395" y="48110"/>
                  </a:cubicBezTo>
                  <a:cubicBezTo>
                    <a:pt x="33261" y="45311"/>
                    <a:pt x="32795" y="41112"/>
                    <a:pt x="35594" y="38313"/>
                  </a:cubicBezTo>
                  <a:cubicBezTo>
                    <a:pt x="35594" y="38313"/>
                    <a:pt x="36061" y="38780"/>
                    <a:pt x="36061" y="38780"/>
                  </a:cubicBezTo>
                  <a:cubicBezTo>
                    <a:pt x="36061" y="38313"/>
                    <a:pt x="36061" y="38313"/>
                    <a:pt x="36061" y="37847"/>
                  </a:cubicBezTo>
                  <a:lnTo>
                    <a:pt x="35594" y="38313"/>
                  </a:lnTo>
                  <a:cubicBezTo>
                    <a:pt x="38860" y="33648"/>
                    <a:pt x="39326" y="28983"/>
                    <a:pt x="36061" y="24318"/>
                  </a:cubicBezTo>
                  <a:cubicBezTo>
                    <a:pt x="31862" y="19186"/>
                    <a:pt x="29529" y="13588"/>
                    <a:pt x="27197" y="7524"/>
                  </a:cubicBezTo>
                  <a:cubicBezTo>
                    <a:pt x="26264" y="5658"/>
                    <a:pt x="25331" y="4258"/>
                    <a:pt x="24398" y="2392"/>
                  </a:cubicBezTo>
                  <a:cubicBezTo>
                    <a:pt x="22998" y="60"/>
                    <a:pt x="17867" y="-873"/>
                    <a:pt x="16001" y="993"/>
                  </a:cubicBezTo>
                  <a:cubicBezTo>
                    <a:pt x="9003" y="7990"/>
                    <a:pt x="3405" y="15454"/>
                    <a:pt x="3872" y="26184"/>
                  </a:cubicBezTo>
                  <a:cubicBezTo>
                    <a:pt x="4338" y="30383"/>
                    <a:pt x="2006" y="33182"/>
                    <a:pt x="606" y="36914"/>
                  </a:cubicBezTo>
                  <a:cubicBezTo>
                    <a:pt x="-793" y="39246"/>
                    <a:pt x="606" y="42978"/>
                    <a:pt x="1073" y="457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7193EE44-D44D-4A8D-AADB-4F77A02DAD9D}"/>
                </a:ext>
              </a:extLst>
            </p:cNvPr>
            <p:cNvSpPr/>
            <p:nvPr/>
          </p:nvSpPr>
          <p:spPr>
            <a:xfrm>
              <a:off x="3437758" y="1414785"/>
              <a:ext cx="41986" cy="51316"/>
            </a:xfrm>
            <a:custGeom>
              <a:avLst/>
              <a:gdLst/>
              <a:ahLst/>
              <a:cxnLst/>
              <a:rect l="0" t="0" r="0" b="0"/>
              <a:pathLst>
                <a:path w="41985" h="51315">
                  <a:moveTo>
                    <a:pt x="6998" y="23519"/>
                  </a:moveTo>
                  <a:cubicBezTo>
                    <a:pt x="1399" y="23519"/>
                    <a:pt x="466" y="27717"/>
                    <a:pt x="0" y="31916"/>
                  </a:cubicBezTo>
                  <a:cubicBezTo>
                    <a:pt x="5131" y="32849"/>
                    <a:pt x="5131" y="33315"/>
                    <a:pt x="4665" y="37047"/>
                  </a:cubicBezTo>
                  <a:cubicBezTo>
                    <a:pt x="4198" y="38913"/>
                    <a:pt x="3732" y="40779"/>
                    <a:pt x="3732" y="42645"/>
                  </a:cubicBezTo>
                  <a:cubicBezTo>
                    <a:pt x="3732" y="47777"/>
                    <a:pt x="6531" y="50576"/>
                    <a:pt x="11663" y="51509"/>
                  </a:cubicBezTo>
                  <a:cubicBezTo>
                    <a:pt x="13529" y="51975"/>
                    <a:pt x="15395" y="52442"/>
                    <a:pt x="17261" y="52909"/>
                  </a:cubicBezTo>
                  <a:cubicBezTo>
                    <a:pt x="20060" y="53375"/>
                    <a:pt x="21926" y="51975"/>
                    <a:pt x="23792" y="49643"/>
                  </a:cubicBezTo>
                  <a:cubicBezTo>
                    <a:pt x="25658" y="46844"/>
                    <a:pt x="27524" y="44511"/>
                    <a:pt x="27524" y="40779"/>
                  </a:cubicBezTo>
                  <a:cubicBezTo>
                    <a:pt x="27524" y="37980"/>
                    <a:pt x="27990" y="35648"/>
                    <a:pt x="30323" y="33782"/>
                  </a:cubicBezTo>
                  <a:cubicBezTo>
                    <a:pt x="34988" y="30516"/>
                    <a:pt x="35921" y="23985"/>
                    <a:pt x="40586" y="20253"/>
                  </a:cubicBezTo>
                  <a:cubicBezTo>
                    <a:pt x="43385" y="18387"/>
                    <a:pt x="42918" y="13722"/>
                    <a:pt x="41053" y="11389"/>
                  </a:cubicBezTo>
                  <a:cubicBezTo>
                    <a:pt x="38253" y="7657"/>
                    <a:pt x="35921" y="4392"/>
                    <a:pt x="32655" y="660"/>
                  </a:cubicBezTo>
                  <a:cubicBezTo>
                    <a:pt x="32189" y="193"/>
                    <a:pt x="30323" y="-273"/>
                    <a:pt x="29390" y="193"/>
                  </a:cubicBezTo>
                  <a:cubicBezTo>
                    <a:pt x="23325" y="1593"/>
                    <a:pt x="21926" y="2992"/>
                    <a:pt x="21459" y="9057"/>
                  </a:cubicBezTo>
                  <a:cubicBezTo>
                    <a:pt x="21459" y="14188"/>
                    <a:pt x="18660" y="17454"/>
                    <a:pt x="14462" y="19787"/>
                  </a:cubicBezTo>
                  <a:lnTo>
                    <a:pt x="14928" y="19320"/>
                  </a:lnTo>
                  <a:cubicBezTo>
                    <a:pt x="14928" y="19320"/>
                    <a:pt x="14462" y="19320"/>
                    <a:pt x="14462" y="19320"/>
                  </a:cubicBezTo>
                  <a:cubicBezTo>
                    <a:pt x="14462" y="19320"/>
                    <a:pt x="14462" y="19320"/>
                    <a:pt x="14462" y="19320"/>
                  </a:cubicBezTo>
                  <a:cubicBezTo>
                    <a:pt x="13062" y="22586"/>
                    <a:pt x="10263" y="23519"/>
                    <a:pt x="6998" y="23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A14CA294-041D-4FA0-A34D-9135948B3DA4}"/>
                </a:ext>
              </a:extLst>
            </p:cNvPr>
            <p:cNvSpPr/>
            <p:nvPr/>
          </p:nvSpPr>
          <p:spPr>
            <a:xfrm>
              <a:off x="4874949" y="2818857"/>
              <a:ext cx="23325" cy="60646"/>
            </a:xfrm>
            <a:custGeom>
              <a:avLst/>
              <a:gdLst/>
              <a:ahLst/>
              <a:cxnLst/>
              <a:rect l="0" t="0" r="0" b="0"/>
              <a:pathLst>
                <a:path w="23325" h="60645">
                  <a:moveTo>
                    <a:pt x="20176" y="306"/>
                  </a:moveTo>
                  <a:cubicBezTo>
                    <a:pt x="19243" y="-160"/>
                    <a:pt x="17377" y="-160"/>
                    <a:pt x="16444" y="773"/>
                  </a:cubicBezTo>
                  <a:cubicBezTo>
                    <a:pt x="13645" y="3105"/>
                    <a:pt x="10380" y="5904"/>
                    <a:pt x="8514" y="9170"/>
                  </a:cubicBezTo>
                  <a:cubicBezTo>
                    <a:pt x="6181" y="12902"/>
                    <a:pt x="4782" y="17101"/>
                    <a:pt x="2916" y="21299"/>
                  </a:cubicBezTo>
                  <a:cubicBezTo>
                    <a:pt x="583" y="25964"/>
                    <a:pt x="-350" y="31096"/>
                    <a:pt x="117" y="35761"/>
                  </a:cubicBezTo>
                  <a:cubicBezTo>
                    <a:pt x="117" y="44625"/>
                    <a:pt x="1516" y="53022"/>
                    <a:pt x="8980" y="58620"/>
                  </a:cubicBezTo>
                  <a:cubicBezTo>
                    <a:pt x="10846" y="60019"/>
                    <a:pt x="12246" y="62352"/>
                    <a:pt x="14112" y="64218"/>
                  </a:cubicBezTo>
                  <a:cubicBezTo>
                    <a:pt x="15045" y="65151"/>
                    <a:pt x="16444" y="64684"/>
                    <a:pt x="16911" y="63285"/>
                  </a:cubicBezTo>
                  <a:cubicBezTo>
                    <a:pt x="17844" y="60019"/>
                    <a:pt x="17844" y="56754"/>
                    <a:pt x="19243" y="53955"/>
                  </a:cubicBezTo>
                  <a:cubicBezTo>
                    <a:pt x="23908" y="46491"/>
                    <a:pt x="24375" y="38560"/>
                    <a:pt x="24841" y="29696"/>
                  </a:cubicBezTo>
                  <a:cubicBezTo>
                    <a:pt x="25308" y="23165"/>
                    <a:pt x="26241" y="17101"/>
                    <a:pt x="27174" y="10570"/>
                  </a:cubicBezTo>
                  <a:cubicBezTo>
                    <a:pt x="28107" y="6371"/>
                    <a:pt x="24841" y="1706"/>
                    <a:pt x="20176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0A064D4D-EFDA-4CE1-828C-585FA79912C9}"/>
                </a:ext>
              </a:extLst>
            </p:cNvPr>
            <p:cNvSpPr/>
            <p:nvPr/>
          </p:nvSpPr>
          <p:spPr>
            <a:xfrm>
              <a:off x="3503890" y="1367301"/>
              <a:ext cx="37321" cy="55981"/>
            </a:xfrm>
            <a:custGeom>
              <a:avLst/>
              <a:gdLst/>
              <a:ahLst/>
              <a:cxnLst/>
              <a:rect l="0" t="0" r="0" b="0"/>
              <a:pathLst>
                <a:path w="37320" h="55980">
                  <a:moveTo>
                    <a:pt x="7576" y="42079"/>
                  </a:moveTo>
                  <a:cubicBezTo>
                    <a:pt x="8509" y="42545"/>
                    <a:pt x="9442" y="43478"/>
                    <a:pt x="10375" y="43945"/>
                  </a:cubicBezTo>
                  <a:cubicBezTo>
                    <a:pt x="10841" y="43945"/>
                    <a:pt x="10841" y="43945"/>
                    <a:pt x="11308" y="43945"/>
                  </a:cubicBezTo>
                  <a:lnTo>
                    <a:pt x="11774" y="44878"/>
                  </a:lnTo>
                  <a:lnTo>
                    <a:pt x="10841" y="44411"/>
                  </a:lnTo>
                  <a:cubicBezTo>
                    <a:pt x="10841" y="44411"/>
                    <a:pt x="10841" y="44411"/>
                    <a:pt x="10375" y="43945"/>
                  </a:cubicBezTo>
                  <a:cubicBezTo>
                    <a:pt x="8042" y="44878"/>
                    <a:pt x="6176" y="45344"/>
                    <a:pt x="3844" y="46277"/>
                  </a:cubicBezTo>
                  <a:cubicBezTo>
                    <a:pt x="2911" y="46744"/>
                    <a:pt x="1978" y="48143"/>
                    <a:pt x="1511" y="49076"/>
                  </a:cubicBezTo>
                  <a:cubicBezTo>
                    <a:pt x="1511" y="50009"/>
                    <a:pt x="2444" y="51409"/>
                    <a:pt x="3377" y="51875"/>
                  </a:cubicBezTo>
                  <a:cubicBezTo>
                    <a:pt x="8509" y="55141"/>
                    <a:pt x="14573" y="53275"/>
                    <a:pt x="19705" y="57007"/>
                  </a:cubicBezTo>
                  <a:cubicBezTo>
                    <a:pt x="20638" y="57940"/>
                    <a:pt x="23437" y="57007"/>
                    <a:pt x="25303" y="56540"/>
                  </a:cubicBezTo>
                  <a:cubicBezTo>
                    <a:pt x="26702" y="56074"/>
                    <a:pt x="28569" y="55607"/>
                    <a:pt x="28569" y="54674"/>
                  </a:cubicBezTo>
                  <a:cubicBezTo>
                    <a:pt x="29968" y="48610"/>
                    <a:pt x="35100" y="45811"/>
                    <a:pt x="39765" y="42079"/>
                  </a:cubicBezTo>
                  <a:cubicBezTo>
                    <a:pt x="42564" y="39746"/>
                    <a:pt x="42564" y="37880"/>
                    <a:pt x="39298" y="33682"/>
                  </a:cubicBezTo>
                  <a:cubicBezTo>
                    <a:pt x="38832" y="33215"/>
                    <a:pt x="38365" y="32749"/>
                    <a:pt x="37899" y="32749"/>
                  </a:cubicBezTo>
                  <a:lnTo>
                    <a:pt x="38365" y="32282"/>
                  </a:lnTo>
                  <a:cubicBezTo>
                    <a:pt x="38365" y="32282"/>
                    <a:pt x="37899" y="32282"/>
                    <a:pt x="37899" y="32282"/>
                  </a:cubicBezTo>
                  <a:cubicBezTo>
                    <a:pt x="37899" y="32282"/>
                    <a:pt x="37899" y="32282"/>
                    <a:pt x="37899" y="32749"/>
                  </a:cubicBezTo>
                  <a:cubicBezTo>
                    <a:pt x="36499" y="33682"/>
                    <a:pt x="35566" y="33215"/>
                    <a:pt x="34167" y="32749"/>
                  </a:cubicBezTo>
                  <a:cubicBezTo>
                    <a:pt x="34167" y="32749"/>
                    <a:pt x="34167" y="32749"/>
                    <a:pt x="34167" y="32282"/>
                  </a:cubicBezTo>
                  <a:cubicBezTo>
                    <a:pt x="34167" y="32282"/>
                    <a:pt x="33700" y="32282"/>
                    <a:pt x="33700" y="32282"/>
                  </a:cubicBezTo>
                  <a:lnTo>
                    <a:pt x="34167" y="32749"/>
                  </a:lnTo>
                  <a:cubicBezTo>
                    <a:pt x="31834" y="31816"/>
                    <a:pt x="29502" y="30883"/>
                    <a:pt x="27169" y="29483"/>
                  </a:cubicBezTo>
                  <a:cubicBezTo>
                    <a:pt x="26236" y="29016"/>
                    <a:pt x="24837" y="27150"/>
                    <a:pt x="25303" y="26684"/>
                  </a:cubicBezTo>
                  <a:cubicBezTo>
                    <a:pt x="27169" y="19220"/>
                    <a:pt x="20638" y="11756"/>
                    <a:pt x="24370" y="4292"/>
                  </a:cubicBezTo>
                  <a:cubicBezTo>
                    <a:pt x="24837" y="3825"/>
                    <a:pt x="23437" y="1959"/>
                    <a:pt x="22504" y="1493"/>
                  </a:cubicBezTo>
                  <a:cubicBezTo>
                    <a:pt x="17372" y="-1773"/>
                    <a:pt x="11774" y="560"/>
                    <a:pt x="11308" y="6158"/>
                  </a:cubicBezTo>
                  <a:cubicBezTo>
                    <a:pt x="10841" y="12689"/>
                    <a:pt x="10841" y="18753"/>
                    <a:pt x="7109" y="24351"/>
                  </a:cubicBezTo>
                  <a:cubicBezTo>
                    <a:pt x="5710" y="26217"/>
                    <a:pt x="7109" y="28083"/>
                    <a:pt x="8975" y="29016"/>
                  </a:cubicBezTo>
                  <a:cubicBezTo>
                    <a:pt x="9442" y="29483"/>
                    <a:pt x="10375" y="29483"/>
                    <a:pt x="10375" y="30416"/>
                  </a:cubicBezTo>
                  <a:cubicBezTo>
                    <a:pt x="10841" y="31816"/>
                    <a:pt x="9908" y="32282"/>
                    <a:pt x="8042" y="32282"/>
                  </a:cubicBezTo>
                  <a:cubicBezTo>
                    <a:pt x="4777" y="32749"/>
                    <a:pt x="578" y="31816"/>
                    <a:pt x="112" y="36014"/>
                  </a:cubicBezTo>
                  <a:cubicBezTo>
                    <a:pt x="-821" y="41612"/>
                    <a:pt x="4310" y="40679"/>
                    <a:pt x="7576" y="42079"/>
                  </a:cubicBezTo>
                  <a:close/>
                  <a:moveTo>
                    <a:pt x="22037" y="37414"/>
                  </a:moveTo>
                  <a:lnTo>
                    <a:pt x="22970" y="37880"/>
                  </a:lnTo>
                  <a:lnTo>
                    <a:pt x="21571" y="37414"/>
                  </a:lnTo>
                  <a:lnTo>
                    <a:pt x="21104" y="36014"/>
                  </a:lnTo>
                  <a:lnTo>
                    <a:pt x="22037" y="37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7F85AC0A-2A11-487A-BFA1-5954D444C14E}"/>
                </a:ext>
              </a:extLst>
            </p:cNvPr>
            <p:cNvSpPr/>
            <p:nvPr/>
          </p:nvSpPr>
          <p:spPr>
            <a:xfrm>
              <a:off x="1879041" y="1545600"/>
              <a:ext cx="32655" cy="41986"/>
            </a:xfrm>
            <a:custGeom>
              <a:avLst/>
              <a:gdLst/>
              <a:ahLst/>
              <a:cxnLst/>
              <a:rect l="0" t="0" r="0" b="0"/>
              <a:pathLst>
                <a:path w="32655" h="41985">
                  <a:moveTo>
                    <a:pt x="2449" y="16328"/>
                  </a:moveTo>
                  <a:cubicBezTo>
                    <a:pt x="-816" y="19593"/>
                    <a:pt x="-816" y="24725"/>
                    <a:pt x="2449" y="27990"/>
                  </a:cubicBezTo>
                  <a:cubicBezTo>
                    <a:pt x="7114" y="32189"/>
                    <a:pt x="11779" y="36388"/>
                    <a:pt x="16911" y="40120"/>
                  </a:cubicBezTo>
                  <a:cubicBezTo>
                    <a:pt x="17844" y="41053"/>
                    <a:pt x="19243" y="41053"/>
                    <a:pt x="20176" y="41519"/>
                  </a:cubicBezTo>
                  <a:cubicBezTo>
                    <a:pt x="23908" y="42919"/>
                    <a:pt x="28574" y="41519"/>
                    <a:pt x="29973" y="37787"/>
                  </a:cubicBezTo>
                  <a:cubicBezTo>
                    <a:pt x="31839" y="33122"/>
                    <a:pt x="33705" y="28457"/>
                    <a:pt x="35105" y="23325"/>
                  </a:cubicBezTo>
                  <a:cubicBezTo>
                    <a:pt x="36038" y="20993"/>
                    <a:pt x="36038" y="18194"/>
                    <a:pt x="36504" y="15861"/>
                  </a:cubicBezTo>
                  <a:cubicBezTo>
                    <a:pt x="36504" y="10730"/>
                    <a:pt x="34638" y="6065"/>
                    <a:pt x="30906" y="2333"/>
                  </a:cubicBezTo>
                  <a:cubicBezTo>
                    <a:pt x="28574" y="0"/>
                    <a:pt x="25308" y="0"/>
                    <a:pt x="22042" y="0"/>
                  </a:cubicBezTo>
                  <a:cubicBezTo>
                    <a:pt x="20176" y="0"/>
                    <a:pt x="18310" y="0"/>
                    <a:pt x="16444" y="467"/>
                  </a:cubicBezTo>
                  <a:cubicBezTo>
                    <a:pt x="12712" y="7464"/>
                    <a:pt x="7581" y="11663"/>
                    <a:pt x="2449" y="16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70B1CED3-7CEA-4B97-89A6-D01214598F79}"/>
                </a:ext>
              </a:extLst>
            </p:cNvPr>
            <p:cNvSpPr/>
            <p:nvPr/>
          </p:nvSpPr>
          <p:spPr>
            <a:xfrm>
              <a:off x="1894553" y="15465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933" y="0"/>
                    <a:pt x="933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0"/>
                    <a:pt x="0" y="466"/>
                    <a:pt x="467" y="466"/>
                  </a:cubicBezTo>
                  <a:cubicBezTo>
                    <a:pt x="467" y="466"/>
                    <a:pt x="467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8F74C29B-4255-471D-BECD-E73AA9A65E7B}"/>
                </a:ext>
              </a:extLst>
            </p:cNvPr>
            <p:cNvSpPr/>
            <p:nvPr/>
          </p:nvSpPr>
          <p:spPr>
            <a:xfrm>
              <a:off x="4622849" y="1356159"/>
              <a:ext cx="55981" cy="23325"/>
            </a:xfrm>
            <a:custGeom>
              <a:avLst/>
              <a:gdLst/>
              <a:ahLst/>
              <a:cxnLst/>
              <a:rect l="0" t="0" r="0" b="0"/>
              <a:pathLst>
                <a:path w="55980" h="23325">
                  <a:moveTo>
                    <a:pt x="9166" y="17767"/>
                  </a:moveTo>
                  <a:cubicBezTo>
                    <a:pt x="18496" y="21965"/>
                    <a:pt x="28759" y="23365"/>
                    <a:pt x="38089" y="24764"/>
                  </a:cubicBezTo>
                  <a:cubicBezTo>
                    <a:pt x="41355" y="24298"/>
                    <a:pt x="43687" y="24298"/>
                    <a:pt x="46486" y="23831"/>
                  </a:cubicBezTo>
                  <a:cubicBezTo>
                    <a:pt x="51618" y="22432"/>
                    <a:pt x="55350" y="19166"/>
                    <a:pt x="57216" y="14035"/>
                  </a:cubicBezTo>
                  <a:cubicBezTo>
                    <a:pt x="57682" y="12169"/>
                    <a:pt x="58149" y="9836"/>
                    <a:pt x="57216" y="8436"/>
                  </a:cubicBezTo>
                  <a:cubicBezTo>
                    <a:pt x="54417" y="3305"/>
                    <a:pt x="49285" y="-427"/>
                    <a:pt x="43221" y="39"/>
                  </a:cubicBezTo>
                  <a:cubicBezTo>
                    <a:pt x="39022" y="39"/>
                    <a:pt x="34824" y="2372"/>
                    <a:pt x="30159" y="2838"/>
                  </a:cubicBezTo>
                  <a:cubicBezTo>
                    <a:pt x="25027" y="3305"/>
                    <a:pt x="20362" y="2372"/>
                    <a:pt x="15230" y="1905"/>
                  </a:cubicBezTo>
                  <a:cubicBezTo>
                    <a:pt x="13831" y="1905"/>
                    <a:pt x="12431" y="2372"/>
                    <a:pt x="11498" y="2838"/>
                  </a:cubicBezTo>
                  <a:cubicBezTo>
                    <a:pt x="8699" y="4704"/>
                    <a:pt x="5434" y="4238"/>
                    <a:pt x="2168" y="4238"/>
                  </a:cubicBezTo>
                  <a:cubicBezTo>
                    <a:pt x="769" y="4238"/>
                    <a:pt x="-631" y="7037"/>
                    <a:pt x="302" y="8436"/>
                  </a:cubicBezTo>
                  <a:cubicBezTo>
                    <a:pt x="2635" y="12169"/>
                    <a:pt x="4967" y="15901"/>
                    <a:pt x="9166" y="177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CE47BC8B-8FC9-4E23-B073-EC94004762FD}"/>
                </a:ext>
              </a:extLst>
            </p:cNvPr>
            <p:cNvSpPr/>
            <p:nvPr/>
          </p:nvSpPr>
          <p:spPr>
            <a:xfrm>
              <a:off x="5353518" y="3328789"/>
              <a:ext cx="65311" cy="32655"/>
            </a:xfrm>
            <a:custGeom>
              <a:avLst/>
              <a:gdLst/>
              <a:ahLst/>
              <a:cxnLst/>
              <a:rect l="0" t="0" r="0" b="0"/>
              <a:pathLst>
                <a:path w="65310" h="32655">
                  <a:moveTo>
                    <a:pt x="61295" y="267"/>
                  </a:moveTo>
                  <a:cubicBezTo>
                    <a:pt x="56164" y="-667"/>
                    <a:pt x="52898" y="733"/>
                    <a:pt x="51499" y="6331"/>
                  </a:cubicBezTo>
                  <a:cubicBezTo>
                    <a:pt x="49633" y="13329"/>
                    <a:pt x="44501" y="17061"/>
                    <a:pt x="38437" y="19393"/>
                  </a:cubicBezTo>
                  <a:cubicBezTo>
                    <a:pt x="35171" y="20793"/>
                    <a:pt x="31439" y="20326"/>
                    <a:pt x="28640" y="17061"/>
                  </a:cubicBezTo>
                  <a:lnTo>
                    <a:pt x="28640" y="16128"/>
                  </a:lnTo>
                  <a:lnTo>
                    <a:pt x="28173" y="16594"/>
                  </a:lnTo>
                  <a:lnTo>
                    <a:pt x="28640" y="17061"/>
                  </a:lnTo>
                  <a:cubicBezTo>
                    <a:pt x="22576" y="18460"/>
                    <a:pt x="16511" y="20793"/>
                    <a:pt x="9979" y="19860"/>
                  </a:cubicBezTo>
                  <a:cubicBezTo>
                    <a:pt x="8580" y="19860"/>
                    <a:pt x="7647" y="19860"/>
                    <a:pt x="6248" y="19860"/>
                  </a:cubicBezTo>
                  <a:cubicBezTo>
                    <a:pt x="4848" y="19860"/>
                    <a:pt x="3449" y="19860"/>
                    <a:pt x="2515" y="20326"/>
                  </a:cubicBezTo>
                  <a:cubicBezTo>
                    <a:pt x="1583" y="20793"/>
                    <a:pt x="183" y="21726"/>
                    <a:pt x="183" y="22659"/>
                  </a:cubicBezTo>
                  <a:cubicBezTo>
                    <a:pt x="-283" y="23592"/>
                    <a:pt x="183" y="25458"/>
                    <a:pt x="1116" y="25924"/>
                  </a:cubicBezTo>
                  <a:cubicBezTo>
                    <a:pt x="12779" y="35255"/>
                    <a:pt x="26307" y="37121"/>
                    <a:pt x="40769" y="34321"/>
                  </a:cubicBezTo>
                  <a:cubicBezTo>
                    <a:pt x="42169" y="34321"/>
                    <a:pt x="43102" y="33389"/>
                    <a:pt x="44035" y="32922"/>
                  </a:cubicBezTo>
                  <a:cubicBezTo>
                    <a:pt x="49633" y="29656"/>
                    <a:pt x="53365" y="24058"/>
                    <a:pt x="59430" y="21726"/>
                  </a:cubicBezTo>
                  <a:cubicBezTo>
                    <a:pt x="60362" y="21259"/>
                    <a:pt x="61295" y="19860"/>
                    <a:pt x="61295" y="18460"/>
                  </a:cubicBezTo>
                  <a:cubicBezTo>
                    <a:pt x="61295" y="14262"/>
                    <a:pt x="65028" y="11929"/>
                    <a:pt x="66427" y="8664"/>
                  </a:cubicBezTo>
                  <a:cubicBezTo>
                    <a:pt x="67826" y="5398"/>
                    <a:pt x="65494" y="733"/>
                    <a:pt x="61295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BC7EDD38-219D-4BA9-A83C-DECE0D40A520}"/>
                </a:ext>
              </a:extLst>
            </p:cNvPr>
            <p:cNvSpPr/>
            <p:nvPr/>
          </p:nvSpPr>
          <p:spPr>
            <a:xfrm>
              <a:off x="1789589" y="1356508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1399" y="11819"/>
                  </a:moveTo>
                  <a:cubicBezTo>
                    <a:pt x="6531" y="12752"/>
                    <a:pt x="11196" y="14619"/>
                    <a:pt x="13995" y="19284"/>
                  </a:cubicBezTo>
                  <a:cubicBezTo>
                    <a:pt x="19127" y="19284"/>
                    <a:pt x="20993" y="23949"/>
                    <a:pt x="24725" y="26281"/>
                  </a:cubicBezTo>
                  <a:cubicBezTo>
                    <a:pt x="32655" y="30946"/>
                    <a:pt x="42452" y="26748"/>
                    <a:pt x="43852" y="18351"/>
                  </a:cubicBezTo>
                  <a:cubicBezTo>
                    <a:pt x="44318" y="16018"/>
                    <a:pt x="44318" y="13219"/>
                    <a:pt x="44785" y="10886"/>
                  </a:cubicBezTo>
                  <a:cubicBezTo>
                    <a:pt x="44785" y="10420"/>
                    <a:pt x="44785" y="9487"/>
                    <a:pt x="45251" y="9020"/>
                  </a:cubicBezTo>
                  <a:cubicBezTo>
                    <a:pt x="45718" y="2489"/>
                    <a:pt x="41986" y="-776"/>
                    <a:pt x="36387" y="157"/>
                  </a:cubicBezTo>
                  <a:cubicBezTo>
                    <a:pt x="30789" y="1090"/>
                    <a:pt x="25191" y="2023"/>
                    <a:pt x="19593" y="1556"/>
                  </a:cubicBezTo>
                  <a:cubicBezTo>
                    <a:pt x="15395" y="1090"/>
                    <a:pt x="10730" y="2489"/>
                    <a:pt x="6531" y="2956"/>
                  </a:cubicBezTo>
                  <a:cubicBezTo>
                    <a:pt x="4665" y="3422"/>
                    <a:pt x="2799" y="4355"/>
                    <a:pt x="1399" y="5755"/>
                  </a:cubicBezTo>
                  <a:cubicBezTo>
                    <a:pt x="467" y="6221"/>
                    <a:pt x="0" y="8087"/>
                    <a:pt x="0" y="9020"/>
                  </a:cubicBezTo>
                  <a:cubicBezTo>
                    <a:pt x="0" y="9953"/>
                    <a:pt x="467" y="11353"/>
                    <a:pt x="1399" y="11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102B7B13-7A38-4C4E-9209-C8FB4EBB321C}"/>
                </a:ext>
              </a:extLst>
            </p:cNvPr>
            <p:cNvSpPr/>
            <p:nvPr/>
          </p:nvSpPr>
          <p:spPr>
            <a:xfrm>
              <a:off x="4609224" y="1449500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866" y="29856"/>
                  </a:moveTo>
                  <a:cubicBezTo>
                    <a:pt x="1332" y="30323"/>
                    <a:pt x="2265" y="30323"/>
                    <a:pt x="2732" y="30323"/>
                  </a:cubicBezTo>
                  <a:cubicBezTo>
                    <a:pt x="8330" y="26591"/>
                    <a:pt x="14394" y="25658"/>
                    <a:pt x="20926" y="25658"/>
                  </a:cubicBezTo>
                  <a:cubicBezTo>
                    <a:pt x="27923" y="25658"/>
                    <a:pt x="34921" y="24258"/>
                    <a:pt x="41918" y="23325"/>
                  </a:cubicBezTo>
                  <a:cubicBezTo>
                    <a:pt x="45184" y="22859"/>
                    <a:pt x="46583" y="18660"/>
                    <a:pt x="44717" y="15861"/>
                  </a:cubicBezTo>
                  <a:cubicBezTo>
                    <a:pt x="41452" y="10263"/>
                    <a:pt x="36787" y="5598"/>
                    <a:pt x="30256" y="3732"/>
                  </a:cubicBezTo>
                  <a:cubicBezTo>
                    <a:pt x="26990" y="2799"/>
                    <a:pt x="24191" y="1400"/>
                    <a:pt x="21392" y="467"/>
                  </a:cubicBezTo>
                  <a:cubicBezTo>
                    <a:pt x="18127" y="0"/>
                    <a:pt x="14861" y="0"/>
                    <a:pt x="12062" y="0"/>
                  </a:cubicBezTo>
                  <a:cubicBezTo>
                    <a:pt x="9263" y="0"/>
                    <a:pt x="5531" y="3266"/>
                    <a:pt x="5064" y="5598"/>
                  </a:cubicBezTo>
                  <a:cubicBezTo>
                    <a:pt x="4131" y="9330"/>
                    <a:pt x="3665" y="13062"/>
                    <a:pt x="2265" y="20993"/>
                  </a:cubicBezTo>
                  <a:cubicBezTo>
                    <a:pt x="2265" y="20993"/>
                    <a:pt x="1332" y="24725"/>
                    <a:pt x="399" y="28457"/>
                  </a:cubicBezTo>
                  <a:cubicBezTo>
                    <a:pt x="-534" y="28923"/>
                    <a:pt x="399" y="29856"/>
                    <a:pt x="866" y="29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73B7D7E4-4F5D-468B-975F-FA7A8BC2DF71}"/>
                </a:ext>
              </a:extLst>
            </p:cNvPr>
            <p:cNvSpPr/>
            <p:nvPr/>
          </p:nvSpPr>
          <p:spPr>
            <a:xfrm>
              <a:off x="4702043" y="2918961"/>
              <a:ext cx="37321" cy="27990"/>
            </a:xfrm>
            <a:custGeom>
              <a:avLst/>
              <a:gdLst/>
              <a:ahLst/>
              <a:cxnLst/>
              <a:rect l="0" t="0" r="0" b="0"/>
              <a:pathLst>
                <a:path w="37320" h="27990">
                  <a:moveTo>
                    <a:pt x="30738" y="24760"/>
                  </a:moveTo>
                  <a:cubicBezTo>
                    <a:pt x="34003" y="19628"/>
                    <a:pt x="37269" y="13564"/>
                    <a:pt x="37735" y="7033"/>
                  </a:cubicBezTo>
                  <a:cubicBezTo>
                    <a:pt x="37735" y="5633"/>
                    <a:pt x="36336" y="3301"/>
                    <a:pt x="34936" y="2368"/>
                  </a:cubicBezTo>
                  <a:cubicBezTo>
                    <a:pt x="33070" y="968"/>
                    <a:pt x="30271" y="502"/>
                    <a:pt x="28871" y="35"/>
                  </a:cubicBezTo>
                  <a:cubicBezTo>
                    <a:pt x="27006" y="35"/>
                    <a:pt x="26539" y="35"/>
                    <a:pt x="25606" y="35"/>
                  </a:cubicBezTo>
                  <a:cubicBezTo>
                    <a:pt x="15809" y="-431"/>
                    <a:pt x="8345" y="3767"/>
                    <a:pt x="2281" y="11231"/>
                  </a:cubicBezTo>
                  <a:cubicBezTo>
                    <a:pt x="1348" y="12164"/>
                    <a:pt x="881" y="13564"/>
                    <a:pt x="415" y="14497"/>
                  </a:cubicBezTo>
                  <a:cubicBezTo>
                    <a:pt x="-1451" y="21495"/>
                    <a:pt x="3214" y="29425"/>
                    <a:pt x="9745" y="31758"/>
                  </a:cubicBezTo>
                  <a:cubicBezTo>
                    <a:pt x="16742" y="34090"/>
                    <a:pt x="26539" y="30825"/>
                    <a:pt x="30738" y="24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7C8305BF-E32B-457D-B88E-743C987C1AF3}"/>
                </a:ext>
              </a:extLst>
            </p:cNvPr>
            <p:cNvSpPr/>
            <p:nvPr/>
          </p:nvSpPr>
          <p:spPr>
            <a:xfrm>
              <a:off x="3101973" y="2557414"/>
              <a:ext cx="23325" cy="41986"/>
            </a:xfrm>
            <a:custGeom>
              <a:avLst/>
              <a:gdLst/>
              <a:ahLst/>
              <a:cxnLst/>
              <a:rect l="0" t="0" r="0" b="0"/>
              <a:pathLst>
                <a:path w="23325" h="41985">
                  <a:moveTo>
                    <a:pt x="366" y="11236"/>
                  </a:moveTo>
                  <a:cubicBezTo>
                    <a:pt x="3165" y="18700"/>
                    <a:pt x="3165" y="26164"/>
                    <a:pt x="3165" y="33628"/>
                  </a:cubicBezTo>
                  <a:cubicBezTo>
                    <a:pt x="3632" y="44824"/>
                    <a:pt x="9230" y="47157"/>
                    <a:pt x="19493" y="41092"/>
                  </a:cubicBezTo>
                  <a:cubicBezTo>
                    <a:pt x="21825" y="39693"/>
                    <a:pt x="23225" y="37827"/>
                    <a:pt x="23691" y="35028"/>
                  </a:cubicBezTo>
                  <a:cubicBezTo>
                    <a:pt x="24158" y="31296"/>
                    <a:pt x="23691" y="27564"/>
                    <a:pt x="23691" y="23365"/>
                  </a:cubicBezTo>
                  <a:cubicBezTo>
                    <a:pt x="23691" y="23365"/>
                    <a:pt x="24158" y="23365"/>
                    <a:pt x="24158" y="23365"/>
                  </a:cubicBezTo>
                  <a:cubicBezTo>
                    <a:pt x="24158" y="21033"/>
                    <a:pt x="23691" y="18233"/>
                    <a:pt x="23691" y="15901"/>
                  </a:cubicBezTo>
                  <a:cubicBezTo>
                    <a:pt x="23691" y="14035"/>
                    <a:pt x="23691" y="12169"/>
                    <a:pt x="23691" y="10303"/>
                  </a:cubicBezTo>
                  <a:cubicBezTo>
                    <a:pt x="23225" y="4238"/>
                    <a:pt x="16227" y="-3692"/>
                    <a:pt x="8763" y="1906"/>
                  </a:cubicBezTo>
                  <a:cubicBezTo>
                    <a:pt x="6897" y="3305"/>
                    <a:pt x="4565" y="4705"/>
                    <a:pt x="2232" y="6104"/>
                  </a:cubicBezTo>
                  <a:cubicBezTo>
                    <a:pt x="366" y="7504"/>
                    <a:pt x="-567" y="9836"/>
                    <a:pt x="366" y="11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D2D4D553-F884-4EEE-8B2B-6FE08D7A0A88}"/>
                </a:ext>
              </a:extLst>
            </p:cNvPr>
            <p:cNvSpPr/>
            <p:nvPr/>
          </p:nvSpPr>
          <p:spPr>
            <a:xfrm>
              <a:off x="1994997" y="1857577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322" y="23442"/>
                  </a:moveTo>
                  <a:cubicBezTo>
                    <a:pt x="-1078" y="29040"/>
                    <a:pt x="2188" y="33705"/>
                    <a:pt x="8252" y="33705"/>
                  </a:cubicBezTo>
                  <a:cubicBezTo>
                    <a:pt x="18982" y="34172"/>
                    <a:pt x="26912" y="29973"/>
                    <a:pt x="31111" y="19710"/>
                  </a:cubicBezTo>
                  <a:cubicBezTo>
                    <a:pt x="32510" y="16911"/>
                    <a:pt x="33443" y="13645"/>
                    <a:pt x="34376" y="10846"/>
                  </a:cubicBezTo>
                  <a:cubicBezTo>
                    <a:pt x="35310" y="8514"/>
                    <a:pt x="33443" y="4315"/>
                    <a:pt x="30644" y="2449"/>
                  </a:cubicBezTo>
                  <a:cubicBezTo>
                    <a:pt x="25979" y="-816"/>
                    <a:pt x="20381" y="-816"/>
                    <a:pt x="16183" y="2449"/>
                  </a:cubicBezTo>
                  <a:cubicBezTo>
                    <a:pt x="9185" y="7114"/>
                    <a:pt x="4054" y="13645"/>
                    <a:pt x="322" y="21576"/>
                  </a:cubicBezTo>
                  <a:cubicBezTo>
                    <a:pt x="322" y="22042"/>
                    <a:pt x="322" y="22975"/>
                    <a:pt x="322" y="23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DED109EA-59A0-40AB-AD09-1574E2AB081F}"/>
                </a:ext>
              </a:extLst>
            </p:cNvPr>
            <p:cNvSpPr/>
            <p:nvPr/>
          </p:nvSpPr>
          <p:spPr>
            <a:xfrm>
              <a:off x="1069302" y="2152695"/>
              <a:ext cx="18660" cy="55981"/>
            </a:xfrm>
            <a:custGeom>
              <a:avLst/>
              <a:gdLst/>
              <a:ahLst/>
              <a:cxnLst/>
              <a:rect l="0" t="0" r="0" b="0"/>
              <a:pathLst>
                <a:path w="18660" h="55980">
                  <a:moveTo>
                    <a:pt x="10263" y="297"/>
                  </a:moveTo>
                  <a:cubicBezTo>
                    <a:pt x="8397" y="-636"/>
                    <a:pt x="4665" y="764"/>
                    <a:pt x="3266" y="2630"/>
                  </a:cubicBezTo>
                  <a:cubicBezTo>
                    <a:pt x="1400" y="5429"/>
                    <a:pt x="0" y="8228"/>
                    <a:pt x="0" y="11493"/>
                  </a:cubicBezTo>
                  <a:cubicBezTo>
                    <a:pt x="0" y="15225"/>
                    <a:pt x="467" y="18957"/>
                    <a:pt x="933" y="22689"/>
                  </a:cubicBezTo>
                  <a:cubicBezTo>
                    <a:pt x="933" y="22689"/>
                    <a:pt x="467" y="22689"/>
                    <a:pt x="467" y="22689"/>
                  </a:cubicBezTo>
                  <a:cubicBezTo>
                    <a:pt x="933" y="25955"/>
                    <a:pt x="1400" y="29220"/>
                    <a:pt x="1400" y="32019"/>
                  </a:cubicBezTo>
                  <a:cubicBezTo>
                    <a:pt x="933" y="39950"/>
                    <a:pt x="3732" y="46948"/>
                    <a:pt x="7464" y="53945"/>
                  </a:cubicBezTo>
                  <a:cubicBezTo>
                    <a:pt x="7931" y="54878"/>
                    <a:pt x="9330" y="55811"/>
                    <a:pt x="10263" y="56278"/>
                  </a:cubicBezTo>
                  <a:cubicBezTo>
                    <a:pt x="10730" y="56744"/>
                    <a:pt x="11663" y="56278"/>
                    <a:pt x="12129" y="56278"/>
                  </a:cubicBezTo>
                  <a:cubicBezTo>
                    <a:pt x="12596" y="55811"/>
                    <a:pt x="13529" y="55345"/>
                    <a:pt x="13529" y="54878"/>
                  </a:cubicBezTo>
                  <a:cubicBezTo>
                    <a:pt x="9797" y="44615"/>
                    <a:pt x="12596" y="34819"/>
                    <a:pt x="15861" y="25022"/>
                  </a:cubicBezTo>
                  <a:cubicBezTo>
                    <a:pt x="17727" y="19424"/>
                    <a:pt x="19593" y="14292"/>
                    <a:pt x="21459" y="8694"/>
                  </a:cubicBezTo>
                  <a:cubicBezTo>
                    <a:pt x="21926" y="7761"/>
                    <a:pt x="20993" y="5895"/>
                    <a:pt x="20060" y="5429"/>
                  </a:cubicBezTo>
                  <a:cubicBezTo>
                    <a:pt x="17261" y="3563"/>
                    <a:pt x="13529" y="1697"/>
                    <a:pt x="10263" y="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A89F3130-8ED4-4B52-BFD6-FB91C17533DF}"/>
                </a:ext>
              </a:extLst>
            </p:cNvPr>
            <p:cNvSpPr/>
            <p:nvPr/>
          </p:nvSpPr>
          <p:spPr>
            <a:xfrm>
              <a:off x="4950639" y="3401831"/>
              <a:ext cx="55981" cy="27990"/>
            </a:xfrm>
            <a:custGeom>
              <a:avLst/>
              <a:gdLst/>
              <a:ahLst/>
              <a:cxnLst/>
              <a:rect l="0" t="0" r="0" b="0"/>
              <a:pathLst>
                <a:path w="55980" h="27990">
                  <a:moveTo>
                    <a:pt x="5131" y="31722"/>
                  </a:moveTo>
                  <a:cubicBezTo>
                    <a:pt x="11663" y="29390"/>
                    <a:pt x="18660" y="27524"/>
                    <a:pt x="23792" y="22392"/>
                  </a:cubicBezTo>
                  <a:cubicBezTo>
                    <a:pt x="29390" y="16794"/>
                    <a:pt x="35921" y="13062"/>
                    <a:pt x="43851" y="11663"/>
                  </a:cubicBezTo>
                  <a:cubicBezTo>
                    <a:pt x="47117" y="11196"/>
                    <a:pt x="49916" y="9330"/>
                    <a:pt x="52715" y="7931"/>
                  </a:cubicBezTo>
                  <a:cubicBezTo>
                    <a:pt x="55048" y="6531"/>
                    <a:pt x="57380" y="5598"/>
                    <a:pt x="57847" y="2799"/>
                  </a:cubicBezTo>
                  <a:cubicBezTo>
                    <a:pt x="57847" y="1399"/>
                    <a:pt x="55048" y="0"/>
                    <a:pt x="51782" y="0"/>
                  </a:cubicBezTo>
                  <a:cubicBezTo>
                    <a:pt x="41519" y="467"/>
                    <a:pt x="31256" y="0"/>
                    <a:pt x="22392" y="6998"/>
                  </a:cubicBezTo>
                  <a:cubicBezTo>
                    <a:pt x="20060" y="8864"/>
                    <a:pt x="16328" y="8864"/>
                    <a:pt x="13529" y="10263"/>
                  </a:cubicBezTo>
                  <a:cubicBezTo>
                    <a:pt x="10730" y="11663"/>
                    <a:pt x="7931" y="13995"/>
                    <a:pt x="6065" y="16328"/>
                  </a:cubicBezTo>
                  <a:cubicBezTo>
                    <a:pt x="2333" y="20993"/>
                    <a:pt x="0" y="25658"/>
                    <a:pt x="0" y="31722"/>
                  </a:cubicBezTo>
                  <a:cubicBezTo>
                    <a:pt x="1399" y="31722"/>
                    <a:pt x="3266" y="32189"/>
                    <a:pt x="5131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774B92C1-6C69-46BA-95AF-C923DE6A2B26}"/>
                </a:ext>
              </a:extLst>
            </p:cNvPr>
            <p:cNvSpPr/>
            <p:nvPr/>
          </p:nvSpPr>
          <p:spPr>
            <a:xfrm>
              <a:off x="676037" y="1719414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1866" y="14655"/>
                  </a:moveTo>
                  <a:cubicBezTo>
                    <a:pt x="3266" y="15588"/>
                    <a:pt x="5132" y="16521"/>
                    <a:pt x="6998" y="16521"/>
                  </a:cubicBezTo>
                  <a:cubicBezTo>
                    <a:pt x="11196" y="16521"/>
                    <a:pt x="13995" y="18387"/>
                    <a:pt x="15861" y="22586"/>
                  </a:cubicBezTo>
                  <a:cubicBezTo>
                    <a:pt x="17261" y="26318"/>
                    <a:pt x="18660" y="29583"/>
                    <a:pt x="20060" y="33315"/>
                  </a:cubicBezTo>
                  <a:cubicBezTo>
                    <a:pt x="20526" y="34715"/>
                    <a:pt x="22859" y="35648"/>
                    <a:pt x="24725" y="35181"/>
                  </a:cubicBezTo>
                  <a:cubicBezTo>
                    <a:pt x="28457" y="34248"/>
                    <a:pt x="32189" y="32849"/>
                    <a:pt x="35455" y="31916"/>
                  </a:cubicBezTo>
                  <a:cubicBezTo>
                    <a:pt x="35921" y="31916"/>
                    <a:pt x="36388" y="30983"/>
                    <a:pt x="36854" y="30516"/>
                  </a:cubicBezTo>
                  <a:cubicBezTo>
                    <a:pt x="36854" y="30050"/>
                    <a:pt x="36854" y="29117"/>
                    <a:pt x="36854" y="28650"/>
                  </a:cubicBezTo>
                  <a:cubicBezTo>
                    <a:pt x="34522" y="23985"/>
                    <a:pt x="31256" y="19787"/>
                    <a:pt x="30323" y="15121"/>
                  </a:cubicBezTo>
                  <a:cubicBezTo>
                    <a:pt x="28457" y="8590"/>
                    <a:pt x="24725" y="5791"/>
                    <a:pt x="18194" y="4858"/>
                  </a:cubicBezTo>
                  <a:cubicBezTo>
                    <a:pt x="15395" y="4392"/>
                    <a:pt x="13062" y="1593"/>
                    <a:pt x="10263" y="193"/>
                  </a:cubicBezTo>
                  <a:cubicBezTo>
                    <a:pt x="9330" y="-273"/>
                    <a:pt x="7464" y="193"/>
                    <a:pt x="6998" y="660"/>
                  </a:cubicBezTo>
                  <a:cubicBezTo>
                    <a:pt x="4199" y="3459"/>
                    <a:pt x="1400" y="5791"/>
                    <a:pt x="0" y="9523"/>
                  </a:cubicBezTo>
                  <a:cubicBezTo>
                    <a:pt x="0" y="10923"/>
                    <a:pt x="467" y="13722"/>
                    <a:pt x="1866" y="14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1C3484B1-C0C8-4F4C-AFC0-C21A138FED68}"/>
                </a:ext>
              </a:extLst>
            </p:cNvPr>
            <p:cNvSpPr/>
            <p:nvPr/>
          </p:nvSpPr>
          <p:spPr>
            <a:xfrm>
              <a:off x="1941770" y="1454581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28356" y="22910"/>
                  </a:moveTo>
                  <a:cubicBezTo>
                    <a:pt x="31622" y="22443"/>
                    <a:pt x="34421" y="21043"/>
                    <a:pt x="36754" y="18711"/>
                  </a:cubicBezTo>
                  <a:cubicBezTo>
                    <a:pt x="37687" y="17778"/>
                    <a:pt x="38153" y="14512"/>
                    <a:pt x="36754" y="13579"/>
                  </a:cubicBezTo>
                  <a:cubicBezTo>
                    <a:pt x="29289" y="6582"/>
                    <a:pt x="21359" y="984"/>
                    <a:pt x="10629" y="51"/>
                  </a:cubicBezTo>
                  <a:cubicBezTo>
                    <a:pt x="6431" y="-416"/>
                    <a:pt x="1766" y="2383"/>
                    <a:pt x="366" y="6582"/>
                  </a:cubicBezTo>
                  <a:cubicBezTo>
                    <a:pt x="-567" y="8914"/>
                    <a:pt x="366" y="12180"/>
                    <a:pt x="2232" y="13579"/>
                  </a:cubicBezTo>
                  <a:cubicBezTo>
                    <a:pt x="9696" y="18711"/>
                    <a:pt x="18093" y="21510"/>
                    <a:pt x="26490" y="23376"/>
                  </a:cubicBezTo>
                  <a:cubicBezTo>
                    <a:pt x="27423" y="23376"/>
                    <a:pt x="27890" y="22910"/>
                    <a:pt x="28356" y="22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569A6F6F-70E6-467F-B10C-3EF419CE3049}"/>
                </a:ext>
              </a:extLst>
            </p:cNvPr>
            <p:cNvSpPr/>
            <p:nvPr/>
          </p:nvSpPr>
          <p:spPr>
            <a:xfrm>
              <a:off x="4965017" y="3047519"/>
              <a:ext cx="18660" cy="41986"/>
            </a:xfrm>
            <a:custGeom>
              <a:avLst/>
              <a:gdLst/>
              <a:ahLst/>
              <a:cxnLst/>
              <a:rect l="0" t="0" r="0" b="0"/>
              <a:pathLst>
                <a:path w="18660" h="41985">
                  <a:moveTo>
                    <a:pt x="3816" y="700"/>
                  </a:moveTo>
                  <a:cubicBezTo>
                    <a:pt x="1484" y="1633"/>
                    <a:pt x="-382" y="4432"/>
                    <a:pt x="551" y="6764"/>
                  </a:cubicBezTo>
                  <a:cubicBezTo>
                    <a:pt x="1950" y="9563"/>
                    <a:pt x="2883" y="12829"/>
                    <a:pt x="4283" y="15628"/>
                  </a:cubicBezTo>
                  <a:cubicBezTo>
                    <a:pt x="4283" y="15628"/>
                    <a:pt x="4283" y="15628"/>
                    <a:pt x="4283" y="15628"/>
                  </a:cubicBezTo>
                  <a:cubicBezTo>
                    <a:pt x="4283" y="15628"/>
                    <a:pt x="4749" y="15161"/>
                    <a:pt x="4749" y="15161"/>
                  </a:cubicBezTo>
                  <a:cubicBezTo>
                    <a:pt x="4749" y="15161"/>
                    <a:pt x="4749" y="15628"/>
                    <a:pt x="4749" y="16095"/>
                  </a:cubicBezTo>
                  <a:cubicBezTo>
                    <a:pt x="5682" y="16561"/>
                    <a:pt x="6149" y="17027"/>
                    <a:pt x="6615" y="17961"/>
                  </a:cubicBezTo>
                  <a:cubicBezTo>
                    <a:pt x="7082" y="18427"/>
                    <a:pt x="7082" y="19360"/>
                    <a:pt x="6615" y="19360"/>
                  </a:cubicBezTo>
                  <a:cubicBezTo>
                    <a:pt x="5682" y="20760"/>
                    <a:pt x="4749" y="20293"/>
                    <a:pt x="4283" y="18894"/>
                  </a:cubicBezTo>
                  <a:cubicBezTo>
                    <a:pt x="4283" y="17961"/>
                    <a:pt x="4283" y="17027"/>
                    <a:pt x="4283" y="16561"/>
                  </a:cubicBezTo>
                  <a:cubicBezTo>
                    <a:pt x="4283" y="16561"/>
                    <a:pt x="4283" y="16561"/>
                    <a:pt x="3816" y="16095"/>
                  </a:cubicBezTo>
                  <a:cubicBezTo>
                    <a:pt x="3350" y="16561"/>
                    <a:pt x="3350" y="16561"/>
                    <a:pt x="2883" y="17027"/>
                  </a:cubicBezTo>
                  <a:cubicBezTo>
                    <a:pt x="-382" y="21693"/>
                    <a:pt x="-1315" y="26358"/>
                    <a:pt x="2417" y="31023"/>
                  </a:cubicBezTo>
                  <a:cubicBezTo>
                    <a:pt x="4749" y="34288"/>
                    <a:pt x="6149" y="37554"/>
                    <a:pt x="8481" y="40819"/>
                  </a:cubicBezTo>
                  <a:cubicBezTo>
                    <a:pt x="8948" y="41752"/>
                    <a:pt x="10814" y="42219"/>
                    <a:pt x="11747" y="42219"/>
                  </a:cubicBezTo>
                  <a:cubicBezTo>
                    <a:pt x="13613" y="42219"/>
                    <a:pt x="15012" y="39886"/>
                    <a:pt x="15012" y="38020"/>
                  </a:cubicBezTo>
                  <a:cubicBezTo>
                    <a:pt x="14546" y="36154"/>
                    <a:pt x="13613" y="34288"/>
                    <a:pt x="13613" y="32422"/>
                  </a:cubicBezTo>
                  <a:cubicBezTo>
                    <a:pt x="13613" y="31489"/>
                    <a:pt x="14079" y="29157"/>
                    <a:pt x="14546" y="29157"/>
                  </a:cubicBezTo>
                  <a:cubicBezTo>
                    <a:pt x="21077" y="27291"/>
                    <a:pt x="20611" y="22159"/>
                    <a:pt x="19678" y="17027"/>
                  </a:cubicBezTo>
                  <a:cubicBezTo>
                    <a:pt x="19211" y="13295"/>
                    <a:pt x="18744" y="9563"/>
                    <a:pt x="16412" y="6298"/>
                  </a:cubicBezTo>
                  <a:cubicBezTo>
                    <a:pt x="14079" y="700"/>
                    <a:pt x="9414" y="-1166"/>
                    <a:pt x="3816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E5812FBA-42FD-4C8B-A52A-CA715D601357}"/>
                </a:ext>
              </a:extLst>
            </p:cNvPr>
            <p:cNvSpPr/>
            <p:nvPr/>
          </p:nvSpPr>
          <p:spPr>
            <a:xfrm>
              <a:off x="3559630" y="1397538"/>
              <a:ext cx="23325" cy="27990"/>
            </a:xfrm>
            <a:custGeom>
              <a:avLst/>
              <a:gdLst/>
              <a:ahLst/>
              <a:cxnLst/>
              <a:rect l="0" t="0" r="0" b="0"/>
              <a:pathLst>
                <a:path w="23325" h="27990">
                  <a:moveTo>
                    <a:pt x="2685" y="6244"/>
                  </a:moveTo>
                  <a:cubicBezTo>
                    <a:pt x="1752" y="6711"/>
                    <a:pt x="353" y="8110"/>
                    <a:pt x="353" y="9043"/>
                  </a:cubicBezTo>
                  <a:cubicBezTo>
                    <a:pt x="-114" y="14642"/>
                    <a:pt x="-580" y="20706"/>
                    <a:pt x="2219" y="25838"/>
                  </a:cubicBezTo>
                  <a:cubicBezTo>
                    <a:pt x="3152" y="27704"/>
                    <a:pt x="5484" y="30503"/>
                    <a:pt x="7350" y="30969"/>
                  </a:cubicBezTo>
                  <a:cubicBezTo>
                    <a:pt x="12948" y="31902"/>
                    <a:pt x="18546" y="30503"/>
                    <a:pt x="23211" y="26771"/>
                  </a:cubicBezTo>
                  <a:cubicBezTo>
                    <a:pt x="24611" y="25838"/>
                    <a:pt x="25078" y="23039"/>
                    <a:pt x="24145" y="21639"/>
                  </a:cubicBezTo>
                  <a:cubicBezTo>
                    <a:pt x="23678" y="21173"/>
                    <a:pt x="23678" y="20706"/>
                    <a:pt x="23211" y="19773"/>
                  </a:cubicBezTo>
                  <a:cubicBezTo>
                    <a:pt x="22278" y="18840"/>
                    <a:pt x="21812" y="17907"/>
                    <a:pt x="20879" y="16508"/>
                  </a:cubicBezTo>
                  <a:cubicBezTo>
                    <a:pt x="19013" y="13709"/>
                    <a:pt x="19013" y="13709"/>
                    <a:pt x="21812" y="9976"/>
                  </a:cubicBezTo>
                  <a:cubicBezTo>
                    <a:pt x="24611" y="6244"/>
                    <a:pt x="25078" y="3912"/>
                    <a:pt x="23211" y="2046"/>
                  </a:cubicBezTo>
                  <a:cubicBezTo>
                    <a:pt x="20879" y="-753"/>
                    <a:pt x="17613" y="-287"/>
                    <a:pt x="14814" y="1113"/>
                  </a:cubicBezTo>
                  <a:cubicBezTo>
                    <a:pt x="12948" y="2046"/>
                    <a:pt x="11082" y="2512"/>
                    <a:pt x="9683" y="2979"/>
                  </a:cubicBezTo>
                  <a:lnTo>
                    <a:pt x="9683" y="2979"/>
                  </a:lnTo>
                  <a:cubicBezTo>
                    <a:pt x="9683" y="2979"/>
                    <a:pt x="9683" y="2979"/>
                    <a:pt x="9683" y="2979"/>
                  </a:cubicBezTo>
                  <a:cubicBezTo>
                    <a:pt x="9683" y="2979"/>
                    <a:pt x="9683" y="2979"/>
                    <a:pt x="9683" y="2979"/>
                  </a:cubicBezTo>
                  <a:cubicBezTo>
                    <a:pt x="6884" y="3912"/>
                    <a:pt x="4551" y="4845"/>
                    <a:pt x="2685" y="6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9E579766-490E-4304-9B08-83D83A0FEF29}"/>
                </a:ext>
              </a:extLst>
            </p:cNvPr>
            <p:cNvSpPr/>
            <p:nvPr/>
          </p:nvSpPr>
          <p:spPr>
            <a:xfrm>
              <a:off x="3413700" y="1424125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4464" y="24441"/>
                  </a:moveTo>
                  <a:cubicBezTo>
                    <a:pt x="9596" y="25841"/>
                    <a:pt x="14261" y="26774"/>
                    <a:pt x="19392" y="27707"/>
                  </a:cubicBezTo>
                  <a:cubicBezTo>
                    <a:pt x="23124" y="28173"/>
                    <a:pt x="22658" y="24908"/>
                    <a:pt x="23591" y="22575"/>
                  </a:cubicBezTo>
                  <a:cubicBezTo>
                    <a:pt x="23124" y="21642"/>
                    <a:pt x="22191" y="21176"/>
                    <a:pt x="21725" y="20243"/>
                  </a:cubicBezTo>
                  <a:cubicBezTo>
                    <a:pt x="19859" y="16977"/>
                    <a:pt x="19859" y="13245"/>
                    <a:pt x="22191" y="11846"/>
                  </a:cubicBezTo>
                  <a:cubicBezTo>
                    <a:pt x="24524" y="9980"/>
                    <a:pt x="27323" y="8580"/>
                    <a:pt x="30588" y="10446"/>
                  </a:cubicBezTo>
                  <a:cubicBezTo>
                    <a:pt x="33388" y="11846"/>
                    <a:pt x="36187" y="12312"/>
                    <a:pt x="38985" y="11379"/>
                  </a:cubicBezTo>
                  <a:cubicBezTo>
                    <a:pt x="38985" y="10446"/>
                    <a:pt x="38985" y="9047"/>
                    <a:pt x="38053" y="8114"/>
                  </a:cubicBezTo>
                  <a:cubicBezTo>
                    <a:pt x="33854" y="3915"/>
                    <a:pt x="28723" y="1583"/>
                    <a:pt x="23124" y="183"/>
                  </a:cubicBezTo>
                  <a:cubicBezTo>
                    <a:pt x="20792" y="-284"/>
                    <a:pt x="17993" y="183"/>
                    <a:pt x="15660" y="1116"/>
                  </a:cubicBezTo>
                  <a:cubicBezTo>
                    <a:pt x="9596" y="4382"/>
                    <a:pt x="4930" y="9513"/>
                    <a:pt x="732" y="15578"/>
                  </a:cubicBezTo>
                  <a:cubicBezTo>
                    <a:pt x="-1134" y="18377"/>
                    <a:pt x="732" y="23508"/>
                    <a:pt x="4464" y="24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51C6F6E9-67E4-41B8-B19E-B7CBB4377768}"/>
                </a:ext>
              </a:extLst>
            </p:cNvPr>
            <p:cNvSpPr/>
            <p:nvPr/>
          </p:nvSpPr>
          <p:spPr>
            <a:xfrm>
              <a:off x="3437291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CDE40A29-B573-4586-B95F-0C65D698A5B2}"/>
                </a:ext>
              </a:extLst>
            </p:cNvPr>
            <p:cNvSpPr/>
            <p:nvPr/>
          </p:nvSpPr>
          <p:spPr>
            <a:xfrm>
              <a:off x="3529193" y="1427734"/>
              <a:ext cx="27990" cy="23325"/>
            </a:xfrm>
            <a:custGeom>
              <a:avLst/>
              <a:gdLst/>
              <a:ahLst/>
              <a:cxnLst/>
              <a:rect l="0" t="0" r="0" b="0"/>
              <a:pathLst>
                <a:path w="27990" h="23325">
                  <a:moveTo>
                    <a:pt x="1866" y="8704"/>
                  </a:moveTo>
                  <a:cubicBezTo>
                    <a:pt x="933" y="8704"/>
                    <a:pt x="0" y="10570"/>
                    <a:pt x="0" y="11503"/>
                  </a:cubicBezTo>
                  <a:cubicBezTo>
                    <a:pt x="0" y="16168"/>
                    <a:pt x="1866" y="19900"/>
                    <a:pt x="5131" y="23632"/>
                  </a:cubicBezTo>
                  <a:cubicBezTo>
                    <a:pt x="6531" y="25498"/>
                    <a:pt x="10263" y="26431"/>
                    <a:pt x="12129" y="25498"/>
                  </a:cubicBezTo>
                  <a:cubicBezTo>
                    <a:pt x="14462" y="24565"/>
                    <a:pt x="16328" y="22232"/>
                    <a:pt x="18660" y="22232"/>
                  </a:cubicBezTo>
                  <a:cubicBezTo>
                    <a:pt x="22392" y="21766"/>
                    <a:pt x="24258" y="19900"/>
                    <a:pt x="25658" y="16634"/>
                  </a:cubicBezTo>
                  <a:cubicBezTo>
                    <a:pt x="26591" y="14302"/>
                    <a:pt x="27990" y="11969"/>
                    <a:pt x="28457" y="11036"/>
                  </a:cubicBezTo>
                  <a:cubicBezTo>
                    <a:pt x="30323" y="6838"/>
                    <a:pt x="29857" y="5438"/>
                    <a:pt x="26591" y="3572"/>
                  </a:cubicBezTo>
                  <a:cubicBezTo>
                    <a:pt x="24258" y="2172"/>
                    <a:pt x="21926" y="1239"/>
                    <a:pt x="19593" y="306"/>
                  </a:cubicBezTo>
                  <a:cubicBezTo>
                    <a:pt x="18660" y="-160"/>
                    <a:pt x="16328" y="-160"/>
                    <a:pt x="15861" y="773"/>
                  </a:cubicBezTo>
                  <a:cubicBezTo>
                    <a:pt x="12596" y="4971"/>
                    <a:pt x="7464" y="7304"/>
                    <a:pt x="1866" y="8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A54CC932-3715-4E62-8128-EB8896888AEB}"/>
                </a:ext>
              </a:extLst>
            </p:cNvPr>
            <p:cNvSpPr/>
            <p:nvPr/>
          </p:nvSpPr>
          <p:spPr>
            <a:xfrm>
              <a:off x="3579576" y="1364362"/>
              <a:ext cx="23325" cy="32655"/>
            </a:xfrm>
            <a:custGeom>
              <a:avLst/>
              <a:gdLst/>
              <a:ahLst/>
              <a:cxnLst/>
              <a:rect l="0" t="0" r="0" b="0"/>
              <a:pathLst>
                <a:path w="23325" h="32655">
                  <a:moveTo>
                    <a:pt x="11196" y="33355"/>
                  </a:moveTo>
                  <a:cubicBezTo>
                    <a:pt x="12129" y="33822"/>
                    <a:pt x="13995" y="33355"/>
                    <a:pt x="14462" y="32422"/>
                  </a:cubicBezTo>
                  <a:cubicBezTo>
                    <a:pt x="17261" y="28690"/>
                    <a:pt x="18194" y="23092"/>
                    <a:pt x="22392" y="19827"/>
                  </a:cubicBezTo>
                  <a:cubicBezTo>
                    <a:pt x="23325" y="19360"/>
                    <a:pt x="23792" y="17028"/>
                    <a:pt x="23325" y="16561"/>
                  </a:cubicBezTo>
                  <a:cubicBezTo>
                    <a:pt x="20060" y="11429"/>
                    <a:pt x="18194" y="5365"/>
                    <a:pt x="13529" y="700"/>
                  </a:cubicBezTo>
                  <a:cubicBezTo>
                    <a:pt x="12596" y="-233"/>
                    <a:pt x="8864" y="-233"/>
                    <a:pt x="8397" y="700"/>
                  </a:cubicBezTo>
                  <a:cubicBezTo>
                    <a:pt x="6065" y="3499"/>
                    <a:pt x="3732" y="6764"/>
                    <a:pt x="1399" y="9563"/>
                  </a:cubicBezTo>
                  <a:cubicBezTo>
                    <a:pt x="467" y="10963"/>
                    <a:pt x="467" y="13295"/>
                    <a:pt x="0" y="14228"/>
                  </a:cubicBezTo>
                  <a:cubicBezTo>
                    <a:pt x="0" y="24958"/>
                    <a:pt x="3266" y="29623"/>
                    <a:pt x="11196" y="333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FA83BA69-0FF0-43DD-BE34-44DECB204C8D}"/>
                </a:ext>
              </a:extLst>
            </p:cNvPr>
            <p:cNvSpPr/>
            <p:nvPr/>
          </p:nvSpPr>
          <p:spPr>
            <a:xfrm>
              <a:off x="5026939" y="3306762"/>
              <a:ext cx="41986" cy="13995"/>
            </a:xfrm>
            <a:custGeom>
              <a:avLst/>
              <a:gdLst/>
              <a:ahLst/>
              <a:cxnLst/>
              <a:rect l="0" t="0" r="0" b="0"/>
              <a:pathLst>
                <a:path w="41985" h="13995">
                  <a:moveTo>
                    <a:pt x="4872" y="13430"/>
                  </a:moveTo>
                  <a:cubicBezTo>
                    <a:pt x="17002" y="10164"/>
                    <a:pt x="28664" y="10631"/>
                    <a:pt x="39860" y="16695"/>
                  </a:cubicBezTo>
                  <a:cubicBezTo>
                    <a:pt x="40327" y="17162"/>
                    <a:pt x="41260" y="17162"/>
                    <a:pt x="41726" y="17162"/>
                  </a:cubicBezTo>
                  <a:cubicBezTo>
                    <a:pt x="43126" y="17628"/>
                    <a:pt x="45458" y="16229"/>
                    <a:pt x="45925" y="13430"/>
                  </a:cubicBezTo>
                  <a:cubicBezTo>
                    <a:pt x="45458" y="12497"/>
                    <a:pt x="45458" y="10631"/>
                    <a:pt x="44525" y="9231"/>
                  </a:cubicBezTo>
                  <a:cubicBezTo>
                    <a:pt x="43593" y="7832"/>
                    <a:pt x="41726" y="6432"/>
                    <a:pt x="40327" y="5499"/>
                  </a:cubicBezTo>
                  <a:cubicBezTo>
                    <a:pt x="29597" y="-565"/>
                    <a:pt x="18401" y="-1032"/>
                    <a:pt x="6738" y="1301"/>
                  </a:cubicBezTo>
                  <a:cubicBezTo>
                    <a:pt x="3473" y="1767"/>
                    <a:pt x="1140" y="4100"/>
                    <a:pt x="207" y="7832"/>
                  </a:cubicBezTo>
                  <a:cubicBezTo>
                    <a:pt x="-726" y="11097"/>
                    <a:pt x="1607" y="14363"/>
                    <a:pt x="4872" y="13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D94BB236-F867-4F45-A587-9536783F8498}"/>
                </a:ext>
              </a:extLst>
            </p:cNvPr>
            <p:cNvSpPr/>
            <p:nvPr/>
          </p:nvSpPr>
          <p:spPr>
            <a:xfrm>
              <a:off x="5584622" y="3616118"/>
              <a:ext cx="37321" cy="37321"/>
            </a:xfrm>
            <a:custGeom>
              <a:avLst/>
              <a:gdLst/>
              <a:ahLst/>
              <a:cxnLst/>
              <a:rect l="0" t="0" r="0" b="0"/>
              <a:pathLst>
                <a:path w="37320" h="37320">
                  <a:moveTo>
                    <a:pt x="13062" y="24098"/>
                  </a:moveTo>
                  <a:cubicBezTo>
                    <a:pt x="18660" y="30163"/>
                    <a:pt x="23792" y="36694"/>
                    <a:pt x="32189" y="39959"/>
                  </a:cubicBezTo>
                  <a:cubicBezTo>
                    <a:pt x="33589" y="40426"/>
                    <a:pt x="35921" y="39959"/>
                    <a:pt x="37787" y="39493"/>
                  </a:cubicBezTo>
                  <a:cubicBezTo>
                    <a:pt x="38254" y="39493"/>
                    <a:pt x="38254" y="38560"/>
                    <a:pt x="38720" y="38094"/>
                  </a:cubicBezTo>
                  <a:cubicBezTo>
                    <a:pt x="38254" y="37160"/>
                    <a:pt x="38254" y="35761"/>
                    <a:pt x="37321" y="34828"/>
                  </a:cubicBezTo>
                  <a:cubicBezTo>
                    <a:pt x="30323" y="26431"/>
                    <a:pt x="23325" y="18500"/>
                    <a:pt x="15861" y="10570"/>
                  </a:cubicBezTo>
                  <a:cubicBezTo>
                    <a:pt x="13529" y="7771"/>
                    <a:pt x="10263" y="4972"/>
                    <a:pt x="7931" y="2639"/>
                  </a:cubicBezTo>
                  <a:cubicBezTo>
                    <a:pt x="6998" y="1706"/>
                    <a:pt x="6065" y="773"/>
                    <a:pt x="4665" y="306"/>
                  </a:cubicBezTo>
                  <a:cubicBezTo>
                    <a:pt x="3732" y="-160"/>
                    <a:pt x="1866" y="-160"/>
                    <a:pt x="1400" y="773"/>
                  </a:cubicBezTo>
                  <a:cubicBezTo>
                    <a:pt x="466" y="1239"/>
                    <a:pt x="0" y="3106"/>
                    <a:pt x="0" y="4038"/>
                  </a:cubicBezTo>
                  <a:cubicBezTo>
                    <a:pt x="1400" y="11969"/>
                    <a:pt x="6998" y="18034"/>
                    <a:pt x="13062" y="24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05EDA9AA-6476-4AB0-AB71-12F011DC3F7C}"/>
                </a:ext>
              </a:extLst>
            </p:cNvPr>
            <p:cNvSpPr/>
            <p:nvPr/>
          </p:nvSpPr>
          <p:spPr>
            <a:xfrm>
              <a:off x="4832438" y="3394635"/>
              <a:ext cx="46651" cy="13995"/>
            </a:xfrm>
            <a:custGeom>
              <a:avLst/>
              <a:gdLst/>
              <a:ahLst/>
              <a:cxnLst/>
              <a:rect l="0" t="0" r="0" b="0"/>
              <a:pathLst>
                <a:path w="46650" h="13995">
                  <a:moveTo>
                    <a:pt x="1574" y="11861"/>
                  </a:moveTo>
                  <a:cubicBezTo>
                    <a:pt x="5306" y="12794"/>
                    <a:pt x="8572" y="14194"/>
                    <a:pt x="12304" y="15127"/>
                  </a:cubicBezTo>
                  <a:cubicBezTo>
                    <a:pt x="14637" y="15593"/>
                    <a:pt x="17436" y="16060"/>
                    <a:pt x="19302" y="16526"/>
                  </a:cubicBezTo>
                  <a:cubicBezTo>
                    <a:pt x="30031" y="15127"/>
                    <a:pt x="39828" y="13261"/>
                    <a:pt x="49625" y="10462"/>
                  </a:cubicBezTo>
                  <a:cubicBezTo>
                    <a:pt x="51024" y="9995"/>
                    <a:pt x="51491" y="8596"/>
                    <a:pt x="50091" y="7663"/>
                  </a:cubicBezTo>
                  <a:cubicBezTo>
                    <a:pt x="45426" y="1598"/>
                    <a:pt x="38895" y="-734"/>
                    <a:pt x="31431" y="199"/>
                  </a:cubicBezTo>
                  <a:cubicBezTo>
                    <a:pt x="30498" y="199"/>
                    <a:pt x="29565" y="1598"/>
                    <a:pt x="28632" y="2531"/>
                  </a:cubicBezTo>
                  <a:cubicBezTo>
                    <a:pt x="27699" y="3464"/>
                    <a:pt x="27232" y="4397"/>
                    <a:pt x="26766" y="5330"/>
                  </a:cubicBezTo>
                  <a:cubicBezTo>
                    <a:pt x="20235" y="1598"/>
                    <a:pt x="12770" y="5797"/>
                    <a:pt x="6240" y="3464"/>
                  </a:cubicBezTo>
                  <a:cubicBezTo>
                    <a:pt x="3907" y="2531"/>
                    <a:pt x="1574" y="4397"/>
                    <a:pt x="175" y="6730"/>
                  </a:cubicBezTo>
                  <a:cubicBezTo>
                    <a:pt x="-292" y="8596"/>
                    <a:pt x="175" y="11395"/>
                    <a:pt x="1574" y="11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0B095F8C-CECD-4938-8AA8-C70E0F405192}"/>
                </a:ext>
              </a:extLst>
            </p:cNvPr>
            <p:cNvSpPr/>
            <p:nvPr/>
          </p:nvSpPr>
          <p:spPr>
            <a:xfrm>
              <a:off x="4894009" y="3395212"/>
              <a:ext cx="46651" cy="9330"/>
            </a:xfrm>
            <a:custGeom>
              <a:avLst/>
              <a:gdLst/>
              <a:ahLst/>
              <a:cxnLst/>
              <a:rect l="0" t="0" r="0" b="0"/>
              <a:pathLst>
                <a:path w="46650" h="9330">
                  <a:moveTo>
                    <a:pt x="43102" y="9884"/>
                  </a:moveTo>
                  <a:cubicBezTo>
                    <a:pt x="44968" y="9418"/>
                    <a:pt x="46367" y="8018"/>
                    <a:pt x="48233" y="7085"/>
                  </a:cubicBezTo>
                  <a:cubicBezTo>
                    <a:pt x="49166" y="6152"/>
                    <a:pt x="50099" y="5219"/>
                    <a:pt x="50566" y="4286"/>
                  </a:cubicBezTo>
                  <a:cubicBezTo>
                    <a:pt x="51499" y="2886"/>
                    <a:pt x="51032" y="1953"/>
                    <a:pt x="50099" y="1020"/>
                  </a:cubicBezTo>
                  <a:cubicBezTo>
                    <a:pt x="49633" y="554"/>
                    <a:pt x="49166" y="87"/>
                    <a:pt x="48700" y="87"/>
                  </a:cubicBezTo>
                  <a:cubicBezTo>
                    <a:pt x="43102" y="1487"/>
                    <a:pt x="37970" y="4753"/>
                    <a:pt x="31906" y="3353"/>
                  </a:cubicBezTo>
                  <a:cubicBezTo>
                    <a:pt x="26308" y="2420"/>
                    <a:pt x="20709" y="1487"/>
                    <a:pt x="15111" y="554"/>
                  </a:cubicBezTo>
                  <a:cubicBezTo>
                    <a:pt x="14645" y="554"/>
                    <a:pt x="13712" y="87"/>
                    <a:pt x="13245" y="87"/>
                  </a:cubicBezTo>
                  <a:cubicBezTo>
                    <a:pt x="8580" y="-379"/>
                    <a:pt x="4382" y="1020"/>
                    <a:pt x="1116" y="4286"/>
                  </a:cubicBezTo>
                  <a:cubicBezTo>
                    <a:pt x="183" y="5219"/>
                    <a:pt x="-283" y="6619"/>
                    <a:pt x="183" y="7551"/>
                  </a:cubicBezTo>
                  <a:cubicBezTo>
                    <a:pt x="183" y="8485"/>
                    <a:pt x="1583" y="9884"/>
                    <a:pt x="2515" y="10351"/>
                  </a:cubicBezTo>
                  <a:cubicBezTo>
                    <a:pt x="7647" y="11284"/>
                    <a:pt x="12312" y="12217"/>
                    <a:pt x="17444" y="13150"/>
                  </a:cubicBezTo>
                  <a:cubicBezTo>
                    <a:pt x="25374" y="12683"/>
                    <a:pt x="34238" y="11284"/>
                    <a:pt x="43102" y="98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06EFAAC4-3EA3-4CC4-9CF7-E0D8843C5724}"/>
                </a:ext>
              </a:extLst>
            </p:cNvPr>
            <p:cNvSpPr/>
            <p:nvPr/>
          </p:nvSpPr>
          <p:spPr>
            <a:xfrm>
              <a:off x="3579109" y="1870686"/>
              <a:ext cx="23325" cy="23325"/>
            </a:xfrm>
            <a:custGeom>
              <a:avLst/>
              <a:gdLst/>
              <a:ahLst/>
              <a:cxnLst/>
              <a:rect l="0" t="0" r="0" b="0"/>
              <a:pathLst>
                <a:path w="23325" h="23325">
                  <a:moveTo>
                    <a:pt x="933" y="5668"/>
                  </a:moveTo>
                  <a:cubicBezTo>
                    <a:pt x="466" y="7534"/>
                    <a:pt x="466" y="9400"/>
                    <a:pt x="0" y="12199"/>
                  </a:cubicBezTo>
                  <a:cubicBezTo>
                    <a:pt x="466" y="14531"/>
                    <a:pt x="1399" y="17797"/>
                    <a:pt x="2333" y="20596"/>
                  </a:cubicBezTo>
                  <a:cubicBezTo>
                    <a:pt x="3732" y="24328"/>
                    <a:pt x="7931" y="25727"/>
                    <a:pt x="11663" y="24794"/>
                  </a:cubicBezTo>
                  <a:cubicBezTo>
                    <a:pt x="19593" y="22462"/>
                    <a:pt x="22392" y="16397"/>
                    <a:pt x="24258" y="9400"/>
                  </a:cubicBezTo>
                  <a:cubicBezTo>
                    <a:pt x="24725" y="8467"/>
                    <a:pt x="23792" y="6601"/>
                    <a:pt x="23325" y="6134"/>
                  </a:cubicBezTo>
                  <a:cubicBezTo>
                    <a:pt x="19127" y="1469"/>
                    <a:pt x="13995" y="-397"/>
                    <a:pt x="7931" y="70"/>
                  </a:cubicBezTo>
                  <a:cubicBezTo>
                    <a:pt x="5131" y="-397"/>
                    <a:pt x="1866" y="2869"/>
                    <a:pt x="933" y="5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3C3DCD11-B9DB-4E1E-AA79-CFC845079BA6}"/>
                </a:ext>
              </a:extLst>
            </p:cNvPr>
            <p:cNvSpPr/>
            <p:nvPr/>
          </p:nvSpPr>
          <p:spPr>
            <a:xfrm>
              <a:off x="1853316" y="2010241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0507" y="6531"/>
                  </a:moveTo>
                  <a:cubicBezTo>
                    <a:pt x="30973" y="5598"/>
                    <a:pt x="30973" y="4199"/>
                    <a:pt x="30507" y="2799"/>
                  </a:cubicBezTo>
                  <a:cubicBezTo>
                    <a:pt x="30040" y="1866"/>
                    <a:pt x="29107" y="466"/>
                    <a:pt x="28174" y="466"/>
                  </a:cubicBezTo>
                  <a:cubicBezTo>
                    <a:pt x="26308" y="0"/>
                    <a:pt x="24442" y="0"/>
                    <a:pt x="23976" y="0"/>
                  </a:cubicBezTo>
                  <a:cubicBezTo>
                    <a:pt x="19777" y="0"/>
                    <a:pt x="17444" y="0"/>
                    <a:pt x="14645" y="466"/>
                  </a:cubicBezTo>
                  <a:cubicBezTo>
                    <a:pt x="12779" y="933"/>
                    <a:pt x="10913" y="1400"/>
                    <a:pt x="9514" y="2333"/>
                  </a:cubicBezTo>
                  <a:cubicBezTo>
                    <a:pt x="6715" y="4665"/>
                    <a:pt x="3916" y="7464"/>
                    <a:pt x="1117" y="10263"/>
                  </a:cubicBezTo>
                  <a:cubicBezTo>
                    <a:pt x="-283" y="11663"/>
                    <a:pt x="-283" y="13529"/>
                    <a:pt x="650" y="15861"/>
                  </a:cubicBezTo>
                  <a:cubicBezTo>
                    <a:pt x="1583" y="17727"/>
                    <a:pt x="2516" y="19593"/>
                    <a:pt x="4382" y="19593"/>
                  </a:cubicBezTo>
                  <a:cubicBezTo>
                    <a:pt x="6715" y="20060"/>
                    <a:pt x="9514" y="20526"/>
                    <a:pt x="11846" y="19593"/>
                  </a:cubicBezTo>
                  <a:cubicBezTo>
                    <a:pt x="19777" y="17261"/>
                    <a:pt x="25842" y="12596"/>
                    <a:pt x="30507" y="6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20DDD20B-E37E-4C16-9D1D-B503EF6579C9}"/>
                </a:ext>
              </a:extLst>
            </p:cNvPr>
            <p:cNvSpPr/>
            <p:nvPr/>
          </p:nvSpPr>
          <p:spPr>
            <a:xfrm>
              <a:off x="4264517" y="1533640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58" y="12426"/>
                  </a:moveTo>
                  <a:cubicBezTo>
                    <a:pt x="-109" y="17091"/>
                    <a:pt x="2690" y="19424"/>
                    <a:pt x="6888" y="20357"/>
                  </a:cubicBezTo>
                  <a:cubicBezTo>
                    <a:pt x="8755" y="20823"/>
                    <a:pt x="10621" y="21290"/>
                    <a:pt x="12487" y="21290"/>
                  </a:cubicBezTo>
                  <a:cubicBezTo>
                    <a:pt x="12953" y="21290"/>
                    <a:pt x="13886" y="21290"/>
                    <a:pt x="14353" y="21290"/>
                  </a:cubicBezTo>
                  <a:cubicBezTo>
                    <a:pt x="19484" y="21756"/>
                    <a:pt x="22750" y="18024"/>
                    <a:pt x="21817" y="12893"/>
                  </a:cubicBezTo>
                  <a:cubicBezTo>
                    <a:pt x="21350" y="9161"/>
                    <a:pt x="19951" y="5429"/>
                    <a:pt x="17618" y="2630"/>
                  </a:cubicBezTo>
                  <a:cubicBezTo>
                    <a:pt x="16219" y="764"/>
                    <a:pt x="13420" y="-636"/>
                    <a:pt x="11087" y="297"/>
                  </a:cubicBezTo>
                  <a:cubicBezTo>
                    <a:pt x="8288" y="1230"/>
                    <a:pt x="5023" y="2630"/>
                    <a:pt x="2690" y="4029"/>
                  </a:cubicBezTo>
                  <a:cubicBezTo>
                    <a:pt x="358" y="5429"/>
                    <a:pt x="-576" y="7761"/>
                    <a:pt x="358" y="10560"/>
                  </a:cubicBezTo>
                  <a:cubicBezTo>
                    <a:pt x="358" y="11027"/>
                    <a:pt x="358" y="11960"/>
                    <a:pt x="358" y="124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98256FAC-2EE1-4792-9D96-0777103D3072}"/>
                </a:ext>
              </a:extLst>
            </p:cNvPr>
            <p:cNvSpPr/>
            <p:nvPr/>
          </p:nvSpPr>
          <p:spPr>
            <a:xfrm>
              <a:off x="2050920" y="2358255"/>
              <a:ext cx="32655" cy="18660"/>
            </a:xfrm>
            <a:custGeom>
              <a:avLst/>
              <a:gdLst/>
              <a:ahLst/>
              <a:cxnLst/>
              <a:rect l="0" t="0" r="0" b="0"/>
              <a:pathLst>
                <a:path w="32655" h="18660">
                  <a:moveTo>
                    <a:pt x="3644" y="0"/>
                  </a:moveTo>
                  <a:cubicBezTo>
                    <a:pt x="3178" y="0"/>
                    <a:pt x="1778" y="467"/>
                    <a:pt x="845" y="933"/>
                  </a:cubicBezTo>
                  <a:cubicBezTo>
                    <a:pt x="-554" y="1400"/>
                    <a:pt x="-88" y="4199"/>
                    <a:pt x="1312" y="5598"/>
                  </a:cubicBezTo>
                  <a:cubicBezTo>
                    <a:pt x="2245" y="6531"/>
                    <a:pt x="3178" y="7464"/>
                    <a:pt x="4111" y="8397"/>
                  </a:cubicBezTo>
                  <a:cubicBezTo>
                    <a:pt x="7376" y="12129"/>
                    <a:pt x="11108" y="15861"/>
                    <a:pt x="15773" y="17727"/>
                  </a:cubicBezTo>
                  <a:cubicBezTo>
                    <a:pt x="20438" y="19593"/>
                    <a:pt x="25570" y="20526"/>
                    <a:pt x="30235" y="21926"/>
                  </a:cubicBezTo>
                  <a:cubicBezTo>
                    <a:pt x="30702" y="21926"/>
                    <a:pt x="31634" y="21926"/>
                    <a:pt x="32101" y="21459"/>
                  </a:cubicBezTo>
                  <a:cubicBezTo>
                    <a:pt x="33034" y="20993"/>
                    <a:pt x="33967" y="20060"/>
                    <a:pt x="34434" y="19127"/>
                  </a:cubicBezTo>
                  <a:cubicBezTo>
                    <a:pt x="34900" y="18660"/>
                    <a:pt x="34434" y="17727"/>
                    <a:pt x="34434" y="17261"/>
                  </a:cubicBezTo>
                  <a:cubicBezTo>
                    <a:pt x="26503" y="7464"/>
                    <a:pt x="16706" y="1866"/>
                    <a:pt x="36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CDBCCA56-0A91-4F4B-A0DF-2FFABAE9DD01}"/>
                </a:ext>
              </a:extLst>
            </p:cNvPr>
            <p:cNvSpPr/>
            <p:nvPr/>
          </p:nvSpPr>
          <p:spPr>
            <a:xfrm>
              <a:off x="3477622" y="2663350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0984" y="17727"/>
                  </a:moveTo>
                  <a:cubicBezTo>
                    <a:pt x="14716" y="16794"/>
                    <a:pt x="17982" y="14928"/>
                    <a:pt x="21714" y="13529"/>
                  </a:cubicBezTo>
                  <a:cubicBezTo>
                    <a:pt x="26846" y="11196"/>
                    <a:pt x="28245" y="6065"/>
                    <a:pt x="30111" y="1400"/>
                  </a:cubicBezTo>
                  <a:cubicBezTo>
                    <a:pt x="29645" y="933"/>
                    <a:pt x="29178" y="0"/>
                    <a:pt x="28712" y="0"/>
                  </a:cubicBezTo>
                  <a:cubicBezTo>
                    <a:pt x="23580" y="467"/>
                    <a:pt x="18449" y="1400"/>
                    <a:pt x="13784" y="2333"/>
                  </a:cubicBezTo>
                  <a:cubicBezTo>
                    <a:pt x="9119" y="2799"/>
                    <a:pt x="5386" y="5132"/>
                    <a:pt x="1654" y="7931"/>
                  </a:cubicBezTo>
                  <a:cubicBezTo>
                    <a:pt x="-212" y="9330"/>
                    <a:pt x="-678" y="13062"/>
                    <a:pt x="1188" y="14928"/>
                  </a:cubicBezTo>
                  <a:cubicBezTo>
                    <a:pt x="3054" y="17261"/>
                    <a:pt x="6786" y="18660"/>
                    <a:pt x="10984" y="17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B668DC1A-96B4-463D-9044-296D44560334}"/>
                </a:ext>
              </a:extLst>
            </p:cNvPr>
            <p:cNvSpPr/>
            <p:nvPr/>
          </p:nvSpPr>
          <p:spPr>
            <a:xfrm>
              <a:off x="1636049" y="1450772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2247" y="2460"/>
                  </a:moveTo>
                  <a:cubicBezTo>
                    <a:pt x="32247" y="1993"/>
                    <a:pt x="31781" y="1060"/>
                    <a:pt x="31781" y="1060"/>
                  </a:cubicBezTo>
                  <a:cubicBezTo>
                    <a:pt x="30848" y="594"/>
                    <a:pt x="29448" y="-339"/>
                    <a:pt x="28515" y="127"/>
                  </a:cubicBezTo>
                  <a:cubicBezTo>
                    <a:pt x="18252" y="1993"/>
                    <a:pt x="9388" y="6658"/>
                    <a:pt x="1458" y="12723"/>
                  </a:cubicBezTo>
                  <a:cubicBezTo>
                    <a:pt x="-875" y="14589"/>
                    <a:pt x="-408" y="18787"/>
                    <a:pt x="2857" y="20653"/>
                  </a:cubicBezTo>
                  <a:cubicBezTo>
                    <a:pt x="5190" y="22053"/>
                    <a:pt x="7989" y="22986"/>
                    <a:pt x="9855" y="21586"/>
                  </a:cubicBezTo>
                  <a:cubicBezTo>
                    <a:pt x="17319" y="15988"/>
                    <a:pt x="24783" y="9924"/>
                    <a:pt x="32247" y="4326"/>
                  </a:cubicBezTo>
                  <a:cubicBezTo>
                    <a:pt x="31781" y="3859"/>
                    <a:pt x="31781" y="2926"/>
                    <a:pt x="32247" y="2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B13201A4-213B-4B5A-BC6D-7E465AC23336}"/>
                </a:ext>
              </a:extLst>
            </p:cNvPr>
            <p:cNvSpPr/>
            <p:nvPr/>
          </p:nvSpPr>
          <p:spPr>
            <a:xfrm>
              <a:off x="3105957" y="2525722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12244" y="26134"/>
                  </a:moveTo>
                  <a:cubicBezTo>
                    <a:pt x="13177" y="24734"/>
                    <a:pt x="14576" y="22868"/>
                    <a:pt x="15043" y="21002"/>
                  </a:cubicBezTo>
                  <a:cubicBezTo>
                    <a:pt x="15976" y="17270"/>
                    <a:pt x="15976" y="13538"/>
                    <a:pt x="16442" y="10739"/>
                  </a:cubicBezTo>
                  <a:cubicBezTo>
                    <a:pt x="15976" y="8407"/>
                    <a:pt x="15976" y="7007"/>
                    <a:pt x="15976" y="5608"/>
                  </a:cubicBezTo>
                  <a:cubicBezTo>
                    <a:pt x="15976" y="5141"/>
                    <a:pt x="15509" y="4208"/>
                    <a:pt x="15509" y="3742"/>
                  </a:cubicBezTo>
                  <a:cubicBezTo>
                    <a:pt x="15043" y="942"/>
                    <a:pt x="12710" y="-924"/>
                    <a:pt x="10378" y="476"/>
                  </a:cubicBezTo>
                  <a:cubicBezTo>
                    <a:pt x="8045" y="1409"/>
                    <a:pt x="5713" y="2342"/>
                    <a:pt x="3380" y="3742"/>
                  </a:cubicBezTo>
                  <a:cubicBezTo>
                    <a:pt x="581" y="5608"/>
                    <a:pt x="-352" y="8873"/>
                    <a:pt x="115" y="12139"/>
                  </a:cubicBezTo>
                  <a:cubicBezTo>
                    <a:pt x="581" y="17270"/>
                    <a:pt x="2447" y="21935"/>
                    <a:pt x="5713" y="26134"/>
                  </a:cubicBezTo>
                  <a:cubicBezTo>
                    <a:pt x="6646" y="27533"/>
                    <a:pt x="10844" y="27533"/>
                    <a:pt x="12244" y="26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E2AE46CE-610B-4049-BDA2-EE6286333962}"/>
                </a:ext>
              </a:extLst>
            </p:cNvPr>
            <p:cNvSpPr/>
            <p:nvPr/>
          </p:nvSpPr>
          <p:spPr>
            <a:xfrm>
              <a:off x="4855939" y="3077548"/>
              <a:ext cx="32655" cy="37321"/>
            </a:xfrm>
            <a:custGeom>
              <a:avLst/>
              <a:gdLst/>
              <a:ahLst/>
              <a:cxnLst/>
              <a:rect l="0" t="0" r="0" b="0"/>
              <a:pathLst>
                <a:path w="32655" h="37320">
                  <a:moveTo>
                    <a:pt x="0" y="35515"/>
                  </a:moveTo>
                  <a:cubicBezTo>
                    <a:pt x="0" y="35982"/>
                    <a:pt x="0" y="36915"/>
                    <a:pt x="0" y="36915"/>
                  </a:cubicBezTo>
                  <a:cubicBezTo>
                    <a:pt x="466" y="37381"/>
                    <a:pt x="933" y="37848"/>
                    <a:pt x="1399" y="37848"/>
                  </a:cubicBezTo>
                  <a:cubicBezTo>
                    <a:pt x="1866" y="37848"/>
                    <a:pt x="2799" y="37848"/>
                    <a:pt x="3265" y="37848"/>
                  </a:cubicBezTo>
                  <a:cubicBezTo>
                    <a:pt x="9797" y="34582"/>
                    <a:pt x="14928" y="29917"/>
                    <a:pt x="18660" y="23852"/>
                  </a:cubicBezTo>
                  <a:cubicBezTo>
                    <a:pt x="22859" y="17321"/>
                    <a:pt x="27990" y="11723"/>
                    <a:pt x="34521" y="7991"/>
                  </a:cubicBezTo>
                  <a:cubicBezTo>
                    <a:pt x="36854" y="6592"/>
                    <a:pt x="36387" y="6592"/>
                    <a:pt x="34055" y="3793"/>
                  </a:cubicBezTo>
                  <a:cubicBezTo>
                    <a:pt x="30789" y="-1805"/>
                    <a:pt x="27990" y="-406"/>
                    <a:pt x="25658" y="2860"/>
                  </a:cubicBezTo>
                  <a:cubicBezTo>
                    <a:pt x="18194" y="13123"/>
                    <a:pt x="10730" y="23386"/>
                    <a:pt x="1399" y="32250"/>
                  </a:cubicBezTo>
                  <a:cubicBezTo>
                    <a:pt x="933" y="33183"/>
                    <a:pt x="466" y="34582"/>
                    <a:pt x="0" y="35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70FA2936-8FE6-447D-8F41-3004119FEDA2}"/>
                </a:ext>
              </a:extLst>
            </p:cNvPr>
            <p:cNvSpPr/>
            <p:nvPr/>
          </p:nvSpPr>
          <p:spPr>
            <a:xfrm>
              <a:off x="4926847" y="3060814"/>
              <a:ext cx="27990" cy="41986"/>
            </a:xfrm>
            <a:custGeom>
              <a:avLst/>
              <a:gdLst/>
              <a:ahLst/>
              <a:cxnLst/>
              <a:rect l="0" t="0" r="0" b="0"/>
              <a:pathLst>
                <a:path w="27990" h="41985">
                  <a:moveTo>
                    <a:pt x="26591" y="21926"/>
                  </a:moveTo>
                  <a:cubicBezTo>
                    <a:pt x="26591" y="16794"/>
                    <a:pt x="21926" y="16328"/>
                    <a:pt x="19127" y="13995"/>
                  </a:cubicBezTo>
                  <a:lnTo>
                    <a:pt x="19593" y="13529"/>
                  </a:lnTo>
                  <a:cubicBezTo>
                    <a:pt x="19593" y="13529"/>
                    <a:pt x="19127" y="13995"/>
                    <a:pt x="19127" y="13995"/>
                  </a:cubicBezTo>
                  <a:cubicBezTo>
                    <a:pt x="19127" y="12596"/>
                    <a:pt x="19127" y="11663"/>
                    <a:pt x="19127" y="10263"/>
                  </a:cubicBezTo>
                  <a:cubicBezTo>
                    <a:pt x="19127" y="8864"/>
                    <a:pt x="18660" y="7464"/>
                    <a:pt x="18194" y="6998"/>
                  </a:cubicBezTo>
                  <a:cubicBezTo>
                    <a:pt x="13062" y="3266"/>
                    <a:pt x="6998" y="1866"/>
                    <a:pt x="1400" y="0"/>
                  </a:cubicBezTo>
                  <a:cubicBezTo>
                    <a:pt x="933" y="0"/>
                    <a:pt x="0" y="467"/>
                    <a:pt x="0" y="933"/>
                  </a:cubicBezTo>
                  <a:cubicBezTo>
                    <a:pt x="0" y="6998"/>
                    <a:pt x="467" y="13062"/>
                    <a:pt x="933" y="19593"/>
                  </a:cubicBezTo>
                  <a:cubicBezTo>
                    <a:pt x="933" y="21926"/>
                    <a:pt x="3266" y="22392"/>
                    <a:pt x="5132" y="22859"/>
                  </a:cubicBezTo>
                  <a:cubicBezTo>
                    <a:pt x="7464" y="23792"/>
                    <a:pt x="9797" y="24258"/>
                    <a:pt x="12129" y="21926"/>
                  </a:cubicBezTo>
                  <a:cubicBezTo>
                    <a:pt x="13529" y="20526"/>
                    <a:pt x="14462" y="19127"/>
                    <a:pt x="15861" y="17727"/>
                  </a:cubicBezTo>
                  <a:lnTo>
                    <a:pt x="15395" y="18194"/>
                  </a:lnTo>
                  <a:cubicBezTo>
                    <a:pt x="15395" y="18194"/>
                    <a:pt x="15395" y="18194"/>
                    <a:pt x="15861" y="17727"/>
                  </a:cubicBezTo>
                  <a:cubicBezTo>
                    <a:pt x="14462" y="22392"/>
                    <a:pt x="14928" y="27057"/>
                    <a:pt x="11663" y="31256"/>
                  </a:cubicBezTo>
                  <a:cubicBezTo>
                    <a:pt x="7464" y="36387"/>
                    <a:pt x="8397" y="38254"/>
                    <a:pt x="13529" y="41519"/>
                  </a:cubicBezTo>
                  <a:cubicBezTo>
                    <a:pt x="15395" y="42919"/>
                    <a:pt x="17727" y="44318"/>
                    <a:pt x="20060" y="45251"/>
                  </a:cubicBezTo>
                  <a:cubicBezTo>
                    <a:pt x="21459" y="46184"/>
                    <a:pt x="23792" y="45251"/>
                    <a:pt x="24725" y="43385"/>
                  </a:cubicBezTo>
                  <a:cubicBezTo>
                    <a:pt x="26125" y="40120"/>
                    <a:pt x="27990" y="36387"/>
                    <a:pt x="27524" y="32655"/>
                  </a:cubicBezTo>
                  <a:lnTo>
                    <a:pt x="27990" y="33122"/>
                  </a:lnTo>
                  <a:cubicBezTo>
                    <a:pt x="27990" y="33122"/>
                    <a:pt x="27990" y="32655"/>
                    <a:pt x="27990" y="32655"/>
                  </a:cubicBezTo>
                  <a:cubicBezTo>
                    <a:pt x="27990" y="32655"/>
                    <a:pt x="27990" y="32655"/>
                    <a:pt x="27524" y="32655"/>
                  </a:cubicBezTo>
                  <a:cubicBezTo>
                    <a:pt x="23325" y="29390"/>
                    <a:pt x="23325" y="25658"/>
                    <a:pt x="26591" y="21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9B5926F8-50C6-4EBD-B5C0-F2718AE1F695}"/>
                </a:ext>
              </a:extLst>
            </p:cNvPr>
            <p:cNvSpPr/>
            <p:nvPr/>
          </p:nvSpPr>
          <p:spPr>
            <a:xfrm>
              <a:off x="1759091" y="2953051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1371" y="0"/>
                  </a:moveTo>
                  <a:cubicBezTo>
                    <a:pt x="9039" y="467"/>
                    <a:pt x="5307" y="933"/>
                    <a:pt x="1574" y="1866"/>
                  </a:cubicBezTo>
                  <a:cubicBezTo>
                    <a:pt x="175" y="2333"/>
                    <a:pt x="-292" y="3732"/>
                    <a:pt x="175" y="4665"/>
                  </a:cubicBezTo>
                  <a:cubicBezTo>
                    <a:pt x="5773" y="13062"/>
                    <a:pt x="13237" y="16328"/>
                    <a:pt x="23034" y="13062"/>
                  </a:cubicBezTo>
                  <a:cubicBezTo>
                    <a:pt x="24900" y="12596"/>
                    <a:pt x="26766" y="11663"/>
                    <a:pt x="28165" y="11196"/>
                  </a:cubicBezTo>
                  <a:cubicBezTo>
                    <a:pt x="30031" y="10730"/>
                    <a:pt x="30498" y="7931"/>
                    <a:pt x="29565" y="6531"/>
                  </a:cubicBezTo>
                  <a:cubicBezTo>
                    <a:pt x="25366" y="933"/>
                    <a:pt x="19302" y="0"/>
                    <a:pt x="113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F7ADDE57-B560-4049-A13A-56267D19FF64}"/>
                </a:ext>
              </a:extLst>
            </p:cNvPr>
            <p:cNvSpPr/>
            <p:nvPr/>
          </p:nvSpPr>
          <p:spPr>
            <a:xfrm>
              <a:off x="674637" y="1861847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7261" y="14973"/>
                  </a:moveTo>
                  <a:cubicBezTo>
                    <a:pt x="20993" y="14040"/>
                    <a:pt x="24258" y="8442"/>
                    <a:pt x="23325" y="4710"/>
                  </a:cubicBezTo>
                  <a:cubicBezTo>
                    <a:pt x="22859" y="2844"/>
                    <a:pt x="19593" y="-421"/>
                    <a:pt x="16794" y="45"/>
                  </a:cubicBezTo>
                  <a:cubicBezTo>
                    <a:pt x="12596" y="978"/>
                    <a:pt x="6998" y="1445"/>
                    <a:pt x="1400" y="2844"/>
                  </a:cubicBezTo>
                  <a:cubicBezTo>
                    <a:pt x="933" y="2844"/>
                    <a:pt x="0" y="4710"/>
                    <a:pt x="0" y="6110"/>
                  </a:cubicBezTo>
                  <a:cubicBezTo>
                    <a:pt x="0" y="8909"/>
                    <a:pt x="933" y="11241"/>
                    <a:pt x="3266" y="12641"/>
                  </a:cubicBezTo>
                  <a:cubicBezTo>
                    <a:pt x="6998" y="15440"/>
                    <a:pt x="11663" y="15906"/>
                    <a:pt x="17261" y="14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1DAD5F5E-2F43-4B9A-941B-35F94B9BCA9A}"/>
                </a:ext>
              </a:extLst>
            </p:cNvPr>
            <p:cNvSpPr/>
            <p:nvPr/>
          </p:nvSpPr>
          <p:spPr>
            <a:xfrm>
              <a:off x="3797769" y="1694223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4797" y="18387"/>
                  </a:moveTo>
                  <a:cubicBezTo>
                    <a:pt x="9928" y="21653"/>
                    <a:pt x="18325" y="18387"/>
                    <a:pt x="20658" y="12322"/>
                  </a:cubicBezTo>
                  <a:cubicBezTo>
                    <a:pt x="20658" y="11856"/>
                    <a:pt x="20658" y="10923"/>
                    <a:pt x="20658" y="10456"/>
                  </a:cubicBezTo>
                  <a:cubicBezTo>
                    <a:pt x="19259" y="5791"/>
                    <a:pt x="15993" y="2992"/>
                    <a:pt x="12261" y="660"/>
                  </a:cubicBezTo>
                  <a:cubicBezTo>
                    <a:pt x="11328" y="193"/>
                    <a:pt x="9928" y="-273"/>
                    <a:pt x="8529" y="193"/>
                  </a:cubicBezTo>
                  <a:cubicBezTo>
                    <a:pt x="1065" y="1593"/>
                    <a:pt x="-1734" y="6724"/>
                    <a:pt x="1065" y="14188"/>
                  </a:cubicBezTo>
                  <a:cubicBezTo>
                    <a:pt x="2464" y="15588"/>
                    <a:pt x="3397" y="17454"/>
                    <a:pt x="4797" y="183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6D54B941-17B5-4BFE-83E2-E6596BF16B6A}"/>
                </a:ext>
              </a:extLst>
            </p:cNvPr>
            <p:cNvSpPr/>
            <p:nvPr/>
          </p:nvSpPr>
          <p:spPr>
            <a:xfrm>
              <a:off x="3342124" y="2663817"/>
              <a:ext cx="37321" cy="9330"/>
            </a:xfrm>
            <a:custGeom>
              <a:avLst/>
              <a:gdLst/>
              <a:ahLst/>
              <a:cxnLst/>
              <a:rect l="0" t="0" r="0" b="0"/>
              <a:pathLst>
                <a:path w="37320" h="9330">
                  <a:moveTo>
                    <a:pt x="1866" y="1400"/>
                  </a:moveTo>
                  <a:cubicBezTo>
                    <a:pt x="933" y="1866"/>
                    <a:pt x="0" y="3266"/>
                    <a:pt x="0" y="4199"/>
                  </a:cubicBezTo>
                  <a:cubicBezTo>
                    <a:pt x="0" y="5132"/>
                    <a:pt x="466" y="6998"/>
                    <a:pt x="1399" y="7464"/>
                  </a:cubicBezTo>
                  <a:cubicBezTo>
                    <a:pt x="7464" y="9330"/>
                    <a:pt x="13529" y="10730"/>
                    <a:pt x="19593" y="12129"/>
                  </a:cubicBezTo>
                  <a:cubicBezTo>
                    <a:pt x="20060" y="12129"/>
                    <a:pt x="20993" y="12129"/>
                    <a:pt x="20993" y="12129"/>
                  </a:cubicBezTo>
                  <a:cubicBezTo>
                    <a:pt x="26591" y="11196"/>
                    <a:pt x="31256" y="10730"/>
                    <a:pt x="36387" y="9797"/>
                  </a:cubicBezTo>
                  <a:cubicBezTo>
                    <a:pt x="36854" y="9797"/>
                    <a:pt x="37787" y="8864"/>
                    <a:pt x="37787" y="8397"/>
                  </a:cubicBezTo>
                  <a:cubicBezTo>
                    <a:pt x="37787" y="7464"/>
                    <a:pt x="37321" y="6065"/>
                    <a:pt x="36387" y="5598"/>
                  </a:cubicBezTo>
                  <a:cubicBezTo>
                    <a:pt x="32189" y="2333"/>
                    <a:pt x="27524" y="467"/>
                    <a:pt x="22392" y="933"/>
                  </a:cubicBezTo>
                  <a:cubicBezTo>
                    <a:pt x="16794" y="1400"/>
                    <a:pt x="11196" y="1400"/>
                    <a:pt x="5598" y="0"/>
                  </a:cubicBezTo>
                  <a:cubicBezTo>
                    <a:pt x="4665" y="0"/>
                    <a:pt x="2799" y="467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B8B3608D-1030-4767-B7F8-D07AC8A5CBA7}"/>
                </a:ext>
              </a:extLst>
            </p:cNvPr>
            <p:cNvSpPr/>
            <p:nvPr/>
          </p:nvSpPr>
          <p:spPr>
            <a:xfrm>
              <a:off x="1933181" y="2953984"/>
              <a:ext cx="23325" cy="9330"/>
            </a:xfrm>
            <a:custGeom>
              <a:avLst/>
              <a:gdLst/>
              <a:ahLst/>
              <a:cxnLst/>
              <a:rect l="0" t="0" r="0" b="0"/>
              <a:pathLst>
                <a:path w="23325" h="9330">
                  <a:moveTo>
                    <a:pt x="22017" y="933"/>
                  </a:moveTo>
                  <a:cubicBezTo>
                    <a:pt x="19685" y="0"/>
                    <a:pt x="16886" y="467"/>
                    <a:pt x="13620" y="0"/>
                  </a:cubicBezTo>
                  <a:cubicBezTo>
                    <a:pt x="10821" y="467"/>
                    <a:pt x="7089" y="467"/>
                    <a:pt x="3357" y="1399"/>
                  </a:cubicBezTo>
                  <a:cubicBezTo>
                    <a:pt x="1958" y="1866"/>
                    <a:pt x="1025" y="4199"/>
                    <a:pt x="92" y="5598"/>
                  </a:cubicBezTo>
                  <a:cubicBezTo>
                    <a:pt x="-375" y="6998"/>
                    <a:pt x="1025" y="9797"/>
                    <a:pt x="2424" y="10263"/>
                  </a:cubicBezTo>
                  <a:cubicBezTo>
                    <a:pt x="3357" y="10730"/>
                    <a:pt x="4757" y="11663"/>
                    <a:pt x="5690" y="11663"/>
                  </a:cubicBezTo>
                  <a:cubicBezTo>
                    <a:pt x="12687" y="13062"/>
                    <a:pt x="19218" y="11663"/>
                    <a:pt x="25283" y="7464"/>
                  </a:cubicBezTo>
                  <a:cubicBezTo>
                    <a:pt x="26682" y="6531"/>
                    <a:pt x="26682" y="5132"/>
                    <a:pt x="25749" y="4199"/>
                  </a:cubicBezTo>
                  <a:cubicBezTo>
                    <a:pt x="25283" y="2799"/>
                    <a:pt x="23883" y="1399"/>
                    <a:pt x="220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64D32A7F-09AD-4BB3-A5FC-BF0FAC504865}"/>
                </a:ext>
              </a:extLst>
            </p:cNvPr>
            <p:cNvSpPr/>
            <p:nvPr/>
          </p:nvSpPr>
          <p:spPr>
            <a:xfrm>
              <a:off x="4900257" y="3031747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1077"/>
                  </a:moveTo>
                  <a:cubicBezTo>
                    <a:pt x="933" y="1544"/>
                    <a:pt x="0" y="3410"/>
                    <a:pt x="0" y="3876"/>
                  </a:cubicBezTo>
                  <a:cubicBezTo>
                    <a:pt x="1866" y="9941"/>
                    <a:pt x="4198" y="16006"/>
                    <a:pt x="7930" y="21137"/>
                  </a:cubicBezTo>
                  <a:cubicBezTo>
                    <a:pt x="9797" y="23936"/>
                    <a:pt x="14462" y="23470"/>
                    <a:pt x="15861" y="20671"/>
                  </a:cubicBezTo>
                  <a:cubicBezTo>
                    <a:pt x="18194" y="16472"/>
                    <a:pt x="18660" y="12273"/>
                    <a:pt x="15861" y="8075"/>
                  </a:cubicBezTo>
                  <a:cubicBezTo>
                    <a:pt x="14462" y="5742"/>
                    <a:pt x="12129" y="3410"/>
                    <a:pt x="10263" y="1077"/>
                  </a:cubicBezTo>
                  <a:cubicBezTo>
                    <a:pt x="7930" y="144"/>
                    <a:pt x="4665" y="-789"/>
                    <a:pt x="1866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86F3B242-98E4-43F3-AFD8-FAAD671E353C}"/>
                </a:ext>
              </a:extLst>
            </p:cNvPr>
            <p:cNvSpPr/>
            <p:nvPr/>
          </p:nvSpPr>
          <p:spPr>
            <a:xfrm>
              <a:off x="4880014" y="3413494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116" y="7931"/>
                  </a:moveTo>
                  <a:cubicBezTo>
                    <a:pt x="7181" y="9797"/>
                    <a:pt x="12312" y="13529"/>
                    <a:pt x="18377" y="16328"/>
                  </a:cubicBezTo>
                  <a:cubicBezTo>
                    <a:pt x="19776" y="17261"/>
                    <a:pt x="22109" y="16794"/>
                    <a:pt x="23975" y="16328"/>
                  </a:cubicBezTo>
                  <a:cubicBezTo>
                    <a:pt x="26308" y="15861"/>
                    <a:pt x="28173" y="12596"/>
                    <a:pt x="26774" y="10263"/>
                  </a:cubicBezTo>
                  <a:cubicBezTo>
                    <a:pt x="26308" y="9330"/>
                    <a:pt x="25374" y="7931"/>
                    <a:pt x="24908" y="6998"/>
                  </a:cubicBezTo>
                  <a:cubicBezTo>
                    <a:pt x="20243" y="1866"/>
                    <a:pt x="14178" y="0"/>
                    <a:pt x="6248" y="0"/>
                  </a:cubicBezTo>
                  <a:cubicBezTo>
                    <a:pt x="5781" y="0"/>
                    <a:pt x="3915" y="0"/>
                    <a:pt x="2049" y="933"/>
                  </a:cubicBezTo>
                  <a:cubicBezTo>
                    <a:pt x="1116" y="1399"/>
                    <a:pt x="183" y="2799"/>
                    <a:pt x="183" y="4199"/>
                  </a:cubicBezTo>
                  <a:cubicBezTo>
                    <a:pt x="-283" y="5598"/>
                    <a:pt x="183" y="7464"/>
                    <a:pt x="1116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BF9A691A-C93C-4DC1-849A-FF1AADD8359D}"/>
                </a:ext>
              </a:extLst>
            </p:cNvPr>
            <p:cNvSpPr/>
            <p:nvPr/>
          </p:nvSpPr>
          <p:spPr>
            <a:xfrm>
              <a:off x="1839198" y="1422442"/>
              <a:ext cx="9330" cy="27990"/>
            </a:xfrm>
            <a:custGeom>
              <a:avLst/>
              <a:gdLst/>
              <a:ahLst/>
              <a:cxnLst/>
              <a:rect l="0" t="0" r="0" b="0"/>
              <a:pathLst>
                <a:path w="9330" h="27990">
                  <a:moveTo>
                    <a:pt x="4038" y="28457"/>
                  </a:moveTo>
                  <a:cubicBezTo>
                    <a:pt x="5438" y="29856"/>
                    <a:pt x="8237" y="28923"/>
                    <a:pt x="9170" y="27990"/>
                  </a:cubicBezTo>
                  <a:cubicBezTo>
                    <a:pt x="13369" y="21926"/>
                    <a:pt x="12902" y="14928"/>
                    <a:pt x="13835" y="7464"/>
                  </a:cubicBezTo>
                  <a:cubicBezTo>
                    <a:pt x="13835" y="6065"/>
                    <a:pt x="13835" y="4199"/>
                    <a:pt x="13369" y="2333"/>
                  </a:cubicBezTo>
                  <a:cubicBezTo>
                    <a:pt x="12902" y="1400"/>
                    <a:pt x="11969" y="0"/>
                    <a:pt x="11036" y="0"/>
                  </a:cubicBezTo>
                  <a:cubicBezTo>
                    <a:pt x="10103" y="0"/>
                    <a:pt x="8237" y="467"/>
                    <a:pt x="7770" y="1400"/>
                  </a:cubicBezTo>
                  <a:cubicBezTo>
                    <a:pt x="5438" y="6531"/>
                    <a:pt x="2639" y="11663"/>
                    <a:pt x="773" y="16794"/>
                  </a:cubicBezTo>
                  <a:cubicBezTo>
                    <a:pt x="-160" y="19127"/>
                    <a:pt x="-160" y="21926"/>
                    <a:pt x="306" y="24258"/>
                  </a:cubicBezTo>
                  <a:cubicBezTo>
                    <a:pt x="1239" y="26124"/>
                    <a:pt x="2639" y="27524"/>
                    <a:pt x="4038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829260A2-EB11-47DE-85CF-5EF8720766F6}"/>
                </a:ext>
              </a:extLst>
            </p:cNvPr>
            <p:cNvSpPr/>
            <p:nvPr/>
          </p:nvSpPr>
          <p:spPr>
            <a:xfrm>
              <a:off x="5455400" y="3350308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265" y="207"/>
                  </a:moveTo>
                  <a:cubicBezTo>
                    <a:pt x="2799" y="-259"/>
                    <a:pt x="2333" y="207"/>
                    <a:pt x="1399" y="207"/>
                  </a:cubicBezTo>
                  <a:cubicBezTo>
                    <a:pt x="933" y="2073"/>
                    <a:pt x="0" y="3939"/>
                    <a:pt x="0" y="5339"/>
                  </a:cubicBezTo>
                  <a:cubicBezTo>
                    <a:pt x="466" y="11403"/>
                    <a:pt x="4665" y="15602"/>
                    <a:pt x="7930" y="20267"/>
                  </a:cubicBezTo>
                  <a:cubicBezTo>
                    <a:pt x="9330" y="22133"/>
                    <a:pt x="14462" y="22133"/>
                    <a:pt x="16794" y="20734"/>
                  </a:cubicBezTo>
                  <a:cubicBezTo>
                    <a:pt x="19593" y="18868"/>
                    <a:pt x="20059" y="14669"/>
                    <a:pt x="17727" y="12337"/>
                  </a:cubicBezTo>
                  <a:cubicBezTo>
                    <a:pt x="13529" y="6738"/>
                    <a:pt x="7930" y="3939"/>
                    <a:pt x="326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550B7EF0-7042-4BC8-B7E6-9B2AEE9C83EA}"/>
                </a:ext>
              </a:extLst>
            </p:cNvPr>
            <p:cNvSpPr/>
            <p:nvPr/>
          </p:nvSpPr>
          <p:spPr>
            <a:xfrm>
              <a:off x="1897933" y="202759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7350" y="845"/>
                  </a:moveTo>
                  <a:cubicBezTo>
                    <a:pt x="1285" y="4577"/>
                    <a:pt x="-1514" y="12041"/>
                    <a:pt x="819" y="18572"/>
                  </a:cubicBezTo>
                  <a:cubicBezTo>
                    <a:pt x="1285" y="19972"/>
                    <a:pt x="3151" y="20905"/>
                    <a:pt x="4551" y="22304"/>
                  </a:cubicBezTo>
                  <a:cubicBezTo>
                    <a:pt x="5950" y="21838"/>
                    <a:pt x="7816" y="21838"/>
                    <a:pt x="8283" y="20905"/>
                  </a:cubicBezTo>
                  <a:cubicBezTo>
                    <a:pt x="10615" y="18106"/>
                    <a:pt x="12948" y="14840"/>
                    <a:pt x="14814" y="11575"/>
                  </a:cubicBezTo>
                  <a:cubicBezTo>
                    <a:pt x="15280" y="10642"/>
                    <a:pt x="15747" y="9242"/>
                    <a:pt x="16213" y="8309"/>
                  </a:cubicBezTo>
                  <a:cubicBezTo>
                    <a:pt x="17146" y="5977"/>
                    <a:pt x="16213" y="3178"/>
                    <a:pt x="14814" y="1312"/>
                  </a:cubicBezTo>
                  <a:cubicBezTo>
                    <a:pt x="12481" y="-88"/>
                    <a:pt x="9682" y="-555"/>
                    <a:pt x="7350" y="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DCB69756-B65C-4D28-822B-FF315FA7E116}"/>
                </a:ext>
              </a:extLst>
            </p:cNvPr>
            <p:cNvSpPr/>
            <p:nvPr/>
          </p:nvSpPr>
          <p:spPr>
            <a:xfrm>
              <a:off x="5263107" y="1906657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7090" y="485"/>
                  </a:moveTo>
                  <a:cubicBezTo>
                    <a:pt x="5690" y="1418"/>
                    <a:pt x="3824" y="2818"/>
                    <a:pt x="2891" y="4217"/>
                  </a:cubicBezTo>
                  <a:cubicBezTo>
                    <a:pt x="558" y="6550"/>
                    <a:pt x="-841" y="9349"/>
                    <a:pt x="558" y="12615"/>
                  </a:cubicBezTo>
                  <a:cubicBezTo>
                    <a:pt x="1958" y="16813"/>
                    <a:pt x="2891" y="21012"/>
                    <a:pt x="4290" y="25210"/>
                  </a:cubicBezTo>
                  <a:cubicBezTo>
                    <a:pt x="4290" y="25677"/>
                    <a:pt x="5223" y="25677"/>
                    <a:pt x="5690" y="26143"/>
                  </a:cubicBezTo>
                  <a:cubicBezTo>
                    <a:pt x="6156" y="25677"/>
                    <a:pt x="6623" y="25210"/>
                    <a:pt x="7090" y="24744"/>
                  </a:cubicBezTo>
                  <a:cubicBezTo>
                    <a:pt x="8489" y="19612"/>
                    <a:pt x="12221" y="15880"/>
                    <a:pt x="15020" y="11682"/>
                  </a:cubicBezTo>
                  <a:cubicBezTo>
                    <a:pt x="16886" y="8416"/>
                    <a:pt x="15953" y="4684"/>
                    <a:pt x="12688" y="1418"/>
                  </a:cubicBezTo>
                  <a:cubicBezTo>
                    <a:pt x="10822" y="19"/>
                    <a:pt x="8489" y="-448"/>
                    <a:pt x="7090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DEDD83EE-D8F5-40A7-B00E-EC548CF65606}"/>
                </a:ext>
              </a:extLst>
            </p:cNvPr>
            <p:cNvSpPr/>
            <p:nvPr/>
          </p:nvSpPr>
          <p:spPr>
            <a:xfrm>
              <a:off x="2044768" y="24380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467" y="0"/>
                  </a:cubicBezTo>
                  <a:cubicBezTo>
                    <a:pt x="467" y="0"/>
                    <a:pt x="467" y="467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A7DA3C05-9AD3-4EF2-AE0E-DC1D2BE81131}"/>
                </a:ext>
              </a:extLst>
            </p:cNvPr>
            <p:cNvSpPr/>
            <p:nvPr/>
          </p:nvSpPr>
          <p:spPr>
            <a:xfrm>
              <a:off x="2038703" y="2424033"/>
              <a:ext cx="23325" cy="18660"/>
            </a:xfrm>
            <a:custGeom>
              <a:avLst/>
              <a:gdLst/>
              <a:ahLst/>
              <a:cxnLst/>
              <a:rect l="0" t="0" r="0" b="0"/>
              <a:pathLst>
                <a:path w="23325" h="18660">
                  <a:moveTo>
                    <a:pt x="18194" y="21459"/>
                  </a:moveTo>
                  <a:cubicBezTo>
                    <a:pt x="20526" y="21459"/>
                    <a:pt x="23325" y="21459"/>
                    <a:pt x="25658" y="21459"/>
                  </a:cubicBezTo>
                  <a:cubicBezTo>
                    <a:pt x="26591" y="9797"/>
                    <a:pt x="27057" y="12596"/>
                    <a:pt x="18194" y="8397"/>
                  </a:cubicBezTo>
                  <a:cubicBezTo>
                    <a:pt x="13062" y="6065"/>
                    <a:pt x="7464" y="4665"/>
                    <a:pt x="3732" y="0"/>
                  </a:cubicBezTo>
                  <a:cubicBezTo>
                    <a:pt x="3732" y="0"/>
                    <a:pt x="1866" y="933"/>
                    <a:pt x="467" y="1400"/>
                  </a:cubicBezTo>
                  <a:cubicBezTo>
                    <a:pt x="0" y="1400"/>
                    <a:pt x="0" y="2799"/>
                    <a:pt x="0" y="3266"/>
                  </a:cubicBezTo>
                  <a:cubicBezTo>
                    <a:pt x="1866" y="6998"/>
                    <a:pt x="4199" y="10730"/>
                    <a:pt x="6531" y="13995"/>
                  </a:cubicBezTo>
                  <a:cubicBezTo>
                    <a:pt x="8397" y="14462"/>
                    <a:pt x="10730" y="14928"/>
                    <a:pt x="12596" y="15861"/>
                  </a:cubicBezTo>
                  <a:cubicBezTo>
                    <a:pt x="15395" y="16794"/>
                    <a:pt x="17261" y="18660"/>
                    <a:pt x="18194" y="214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A41306C8-F908-49FA-B2E4-7D16F6874FEC}"/>
                </a:ext>
              </a:extLst>
            </p:cNvPr>
            <p:cNvSpPr/>
            <p:nvPr/>
          </p:nvSpPr>
          <p:spPr>
            <a:xfrm>
              <a:off x="2056430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28903669-5EB7-4478-AE4C-2B34DB6AD06C}"/>
                </a:ext>
              </a:extLst>
            </p:cNvPr>
            <p:cNvSpPr/>
            <p:nvPr/>
          </p:nvSpPr>
          <p:spPr>
            <a:xfrm>
              <a:off x="5189491" y="2347007"/>
              <a:ext cx="18660" cy="23325"/>
            </a:xfrm>
            <a:custGeom>
              <a:avLst/>
              <a:gdLst/>
              <a:ahLst/>
              <a:cxnLst/>
              <a:rect l="0" t="0" r="0" b="0"/>
              <a:pathLst>
                <a:path w="18660" h="23325">
                  <a:moveTo>
                    <a:pt x="3732" y="26176"/>
                  </a:moveTo>
                  <a:cubicBezTo>
                    <a:pt x="9330" y="18712"/>
                    <a:pt x="14928" y="11248"/>
                    <a:pt x="21926" y="4717"/>
                  </a:cubicBezTo>
                  <a:cubicBezTo>
                    <a:pt x="22392" y="4251"/>
                    <a:pt x="21926" y="2385"/>
                    <a:pt x="21926" y="1452"/>
                  </a:cubicBezTo>
                  <a:cubicBezTo>
                    <a:pt x="21459" y="985"/>
                    <a:pt x="20993" y="519"/>
                    <a:pt x="20526" y="52"/>
                  </a:cubicBezTo>
                  <a:cubicBezTo>
                    <a:pt x="17727" y="-414"/>
                    <a:pt x="16328" y="2385"/>
                    <a:pt x="13995" y="3318"/>
                  </a:cubicBezTo>
                  <a:cubicBezTo>
                    <a:pt x="10263" y="4717"/>
                    <a:pt x="6998" y="5650"/>
                    <a:pt x="5598" y="9849"/>
                  </a:cubicBezTo>
                  <a:cubicBezTo>
                    <a:pt x="4198" y="13581"/>
                    <a:pt x="2333" y="16380"/>
                    <a:pt x="466" y="20112"/>
                  </a:cubicBezTo>
                  <a:cubicBezTo>
                    <a:pt x="0" y="21045"/>
                    <a:pt x="0" y="22444"/>
                    <a:pt x="0" y="23844"/>
                  </a:cubicBezTo>
                  <a:cubicBezTo>
                    <a:pt x="0" y="24777"/>
                    <a:pt x="933" y="25710"/>
                    <a:pt x="1866" y="26643"/>
                  </a:cubicBezTo>
                  <a:cubicBezTo>
                    <a:pt x="2333" y="26643"/>
                    <a:pt x="3732" y="26643"/>
                    <a:pt x="3732" y="26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B5054D18-5676-4111-AD11-DFA441F0F2DE}"/>
                </a:ext>
              </a:extLst>
            </p:cNvPr>
            <p:cNvSpPr/>
            <p:nvPr/>
          </p:nvSpPr>
          <p:spPr>
            <a:xfrm>
              <a:off x="4994724" y="3311035"/>
              <a:ext cx="18660" cy="9330"/>
            </a:xfrm>
            <a:custGeom>
              <a:avLst/>
              <a:gdLst/>
              <a:ahLst/>
              <a:cxnLst/>
              <a:rect l="0" t="0" r="0" b="0"/>
              <a:pathLst>
                <a:path w="18660" h="9330">
                  <a:moveTo>
                    <a:pt x="18894" y="10557"/>
                  </a:moveTo>
                  <a:cubicBezTo>
                    <a:pt x="19827" y="9624"/>
                    <a:pt x="19827" y="8224"/>
                    <a:pt x="20293" y="7291"/>
                  </a:cubicBezTo>
                  <a:cubicBezTo>
                    <a:pt x="19827" y="6358"/>
                    <a:pt x="19827" y="4959"/>
                    <a:pt x="18894" y="4026"/>
                  </a:cubicBezTo>
                  <a:cubicBezTo>
                    <a:pt x="13762" y="-1573"/>
                    <a:pt x="5832" y="-1106"/>
                    <a:pt x="700" y="4026"/>
                  </a:cubicBezTo>
                  <a:cubicBezTo>
                    <a:pt x="-233" y="4959"/>
                    <a:pt x="-233" y="7758"/>
                    <a:pt x="700" y="9157"/>
                  </a:cubicBezTo>
                  <a:cubicBezTo>
                    <a:pt x="4432" y="12889"/>
                    <a:pt x="9097" y="14755"/>
                    <a:pt x="14229" y="13356"/>
                  </a:cubicBezTo>
                  <a:cubicBezTo>
                    <a:pt x="16094" y="12889"/>
                    <a:pt x="17494" y="11490"/>
                    <a:pt x="18894" y="1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8E1C4098-FFED-4819-B2C7-E4F7C7B0DCF0}"/>
                </a:ext>
              </a:extLst>
            </p:cNvPr>
            <p:cNvSpPr/>
            <p:nvPr/>
          </p:nvSpPr>
          <p:spPr>
            <a:xfrm>
              <a:off x="2765873" y="1690788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1514" y="2695"/>
                  </a:moveTo>
                  <a:cubicBezTo>
                    <a:pt x="581" y="4094"/>
                    <a:pt x="115" y="6427"/>
                    <a:pt x="115" y="7826"/>
                  </a:cubicBezTo>
                  <a:cubicBezTo>
                    <a:pt x="-352" y="11092"/>
                    <a:pt x="581" y="14358"/>
                    <a:pt x="3380" y="15757"/>
                  </a:cubicBezTo>
                  <a:cubicBezTo>
                    <a:pt x="6646" y="17623"/>
                    <a:pt x="10378" y="18090"/>
                    <a:pt x="14110" y="15757"/>
                  </a:cubicBezTo>
                  <a:cubicBezTo>
                    <a:pt x="14576" y="15291"/>
                    <a:pt x="15043" y="14824"/>
                    <a:pt x="15043" y="14358"/>
                  </a:cubicBezTo>
                  <a:cubicBezTo>
                    <a:pt x="15043" y="13891"/>
                    <a:pt x="15976" y="12958"/>
                    <a:pt x="15509" y="12492"/>
                  </a:cubicBezTo>
                  <a:cubicBezTo>
                    <a:pt x="14110" y="9226"/>
                    <a:pt x="12244" y="5494"/>
                    <a:pt x="10844" y="2228"/>
                  </a:cubicBezTo>
                  <a:cubicBezTo>
                    <a:pt x="8978" y="-1037"/>
                    <a:pt x="3380" y="-571"/>
                    <a:pt x="1514" y="2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20907675-0BB5-49E1-AA17-CB6C04FCB6BF}"/>
                </a:ext>
              </a:extLst>
            </p:cNvPr>
            <p:cNvSpPr/>
            <p:nvPr/>
          </p:nvSpPr>
          <p:spPr>
            <a:xfrm>
              <a:off x="566407" y="206855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17727" y="0"/>
                  </a:moveTo>
                  <a:cubicBezTo>
                    <a:pt x="16794" y="0"/>
                    <a:pt x="14928" y="0"/>
                    <a:pt x="13995" y="933"/>
                  </a:cubicBezTo>
                  <a:cubicBezTo>
                    <a:pt x="9330" y="6065"/>
                    <a:pt x="4665" y="11196"/>
                    <a:pt x="0" y="16328"/>
                  </a:cubicBezTo>
                  <a:cubicBezTo>
                    <a:pt x="0" y="16794"/>
                    <a:pt x="0" y="17261"/>
                    <a:pt x="467" y="17727"/>
                  </a:cubicBezTo>
                  <a:cubicBezTo>
                    <a:pt x="933" y="18194"/>
                    <a:pt x="1400" y="18660"/>
                    <a:pt x="1866" y="18660"/>
                  </a:cubicBezTo>
                  <a:cubicBezTo>
                    <a:pt x="9330" y="18194"/>
                    <a:pt x="15395" y="15395"/>
                    <a:pt x="20526" y="10730"/>
                  </a:cubicBezTo>
                  <a:cubicBezTo>
                    <a:pt x="21926" y="9797"/>
                    <a:pt x="21926" y="7464"/>
                    <a:pt x="22392" y="6065"/>
                  </a:cubicBezTo>
                  <a:cubicBezTo>
                    <a:pt x="22392" y="3266"/>
                    <a:pt x="20060" y="0"/>
                    <a:pt x="17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6516B5F1-DD28-445E-8CD8-F2E68AFA54EF}"/>
                </a:ext>
              </a:extLst>
            </p:cNvPr>
            <p:cNvSpPr/>
            <p:nvPr/>
          </p:nvSpPr>
          <p:spPr>
            <a:xfrm>
              <a:off x="1980790" y="1331007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798" y="17261"/>
                  </a:moveTo>
                  <a:cubicBezTo>
                    <a:pt x="4731" y="18660"/>
                    <a:pt x="7531" y="19127"/>
                    <a:pt x="8930" y="17727"/>
                  </a:cubicBezTo>
                  <a:cubicBezTo>
                    <a:pt x="11729" y="14462"/>
                    <a:pt x="14995" y="11196"/>
                    <a:pt x="15928" y="6531"/>
                  </a:cubicBezTo>
                  <a:cubicBezTo>
                    <a:pt x="16394" y="5598"/>
                    <a:pt x="15461" y="4199"/>
                    <a:pt x="14995" y="3266"/>
                  </a:cubicBezTo>
                  <a:cubicBezTo>
                    <a:pt x="13595" y="933"/>
                    <a:pt x="10796" y="466"/>
                    <a:pt x="8463" y="0"/>
                  </a:cubicBezTo>
                  <a:cubicBezTo>
                    <a:pt x="2865" y="933"/>
                    <a:pt x="-2733" y="6531"/>
                    <a:pt x="1466" y="12596"/>
                  </a:cubicBezTo>
                  <a:cubicBezTo>
                    <a:pt x="2399" y="13995"/>
                    <a:pt x="2865" y="15861"/>
                    <a:pt x="379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849B4337-D59D-4CF1-8CF0-CF777A0B94E9}"/>
                </a:ext>
              </a:extLst>
            </p:cNvPr>
            <p:cNvSpPr/>
            <p:nvPr/>
          </p:nvSpPr>
          <p:spPr>
            <a:xfrm>
              <a:off x="1991119" y="1479356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0" y="14462"/>
                  </a:moveTo>
                  <a:cubicBezTo>
                    <a:pt x="0" y="14928"/>
                    <a:pt x="467" y="15395"/>
                    <a:pt x="933" y="15861"/>
                  </a:cubicBezTo>
                  <a:cubicBezTo>
                    <a:pt x="3732" y="17727"/>
                    <a:pt x="6998" y="18194"/>
                    <a:pt x="9797" y="16328"/>
                  </a:cubicBezTo>
                  <a:cubicBezTo>
                    <a:pt x="12596" y="14928"/>
                    <a:pt x="14462" y="12129"/>
                    <a:pt x="14928" y="9330"/>
                  </a:cubicBezTo>
                  <a:cubicBezTo>
                    <a:pt x="15395" y="4665"/>
                    <a:pt x="11196" y="0"/>
                    <a:pt x="6998" y="0"/>
                  </a:cubicBezTo>
                  <a:cubicBezTo>
                    <a:pt x="6065" y="0"/>
                    <a:pt x="4665" y="933"/>
                    <a:pt x="3732" y="1400"/>
                  </a:cubicBezTo>
                  <a:cubicBezTo>
                    <a:pt x="467" y="5598"/>
                    <a:pt x="0" y="10263"/>
                    <a:pt x="0" y="14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EF9E16A9-A8DB-4B2C-A64C-BD4C3D320DFF}"/>
                </a:ext>
              </a:extLst>
            </p:cNvPr>
            <p:cNvSpPr/>
            <p:nvPr/>
          </p:nvSpPr>
          <p:spPr>
            <a:xfrm>
              <a:off x="536367" y="2079750"/>
              <a:ext cx="18660" cy="13995"/>
            </a:xfrm>
            <a:custGeom>
              <a:avLst/>
              <a:gdLst/>
              <a:ahLst/>
              <a:cxnLst/>
              <a:rect l="0" t="0" r="0" b="0"/>
              <a:pathLst>
                <a:path w="18660" h="13995">
                  <a:moveTo>
                    <a:pt x="19777" y="0"/>
                  </a:moveTo>
                  <a:cubicBezTo>
                    <a:pt x="17911" y="0"/>
                    <a:pt x="15578" y="0"/>
                    <a:pt x="14179" y="933"/>
                  </a:cubicBezTo>
                  <a:cubicBezTo>
                    <a:pt x="9047" y="4665"/>
                    <a:pt x="4382" y="8864"/>
                    <a:pt x="650" y="14462"/>
                  </a:cubicBezTo>
                  <a:cubicBezTo>
                    <a:pt x="-283" y="15861"/>
                    <a:pt x="-283" y="16794"/>
                    <a:pt x="1117" y="17727"/>
                  </a:cubicBezTo>
                  <a:cubicBezTo>
                    <a:pt x="1583" y="18194"/>
                    <a:pt x="2516" y="18194"/>
                    <a:pt x="2983" y="17727"/>
                  </a:cubicBezTo>
                  <a:cubicBezTo>
                    <a:pt x="10447" y="14928"/>
                    <a:pt x="16511" y="10730"/>
                    <a:pt x="21643" y="4665"/>
                  </a:cubicBezTo>
                  <a:cubicBezTo>
                    <a:pt x="22110" y="4199"/>
                    <a:pt x="22110" y="3266"/>
                    <a:pt x="22110" y="2799"/>
                  </a:cubicBezTo>
                  <a:cubicBezTo>
                    <a:pt x="21177" y="1866"/>
                    <a:pt x="20710" y="467"/>
                    <a:pt x="197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69A416F5-76B2-44D0-A71E-01495D58B3AE}"/>
                </a:ext>
              </a:extLst>
            </p:cNvPr>
            <p:cNvSpPr/>
            <p:nvPr/>
          </p:nvSpPr>
          <p:spPr>
            <a:xfrm>
              <a:off x="4589442" y="1439054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7119" y="183"/>
                  </a:moveTo>
                  <a:cubicBezTo>
                    <a:pt x="5719" y="-283"/>
                    <a:pt x="3387" y="183"/>
                    <a:pt x="1987" y="1116"/>
                  </a:cubicBezTo>
                  <a:cubicBezTo>
                    <a:pt x="588" y="2049"/>
                    <a:pt x="-345" y="4382"/>
                    <a:pt x="121" y="5781"/>
                  </a:cubicBezTo>
                  <a:cubicBezTo>
                    <a:pt x="588" y="11379"/>
                    <a:pt x="3853" y="15111"/>
                    <a:pt x="8518" y="17444"/>
                  </a:cubicBezTo>
                  <a:cubicBezTo>
                    <a:pt x="9918" y="17910"/>
                    <a:pt x="12717" y="17444"/>
                    <a:pt x="13183" y="15578"/>
                  </a:cubicBezTo>
                  <a:cubicBezTo>
                    <a:pt x="14117" y="13712"/>
                    <a:pt x="14583" y="11846"/>
                    <a:pt x="14583" y="10913"/>
                  </a:cubicBezTo>
                  <a:cubicBezTo>
                    <a:pt x="14117" y="4848"/>
                    <a:pt x="11318" y="2049"/>
                    <a:pt x="7119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6E0F4D23-CBED-44F1-8529-770F353BBBDB}"/>
                </a:ext>
              </a:extLst>
            </p:cNvPr>
            <p:cNvSpPr/>
            <p:nvPr/>
          </p:nvSpPr>
          <p:spPr>
            <a:xfrm>
              <a:off x="1883026" y="1423809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31" y="7963"/>
                  </a:moveTo>
                  <a:cubicBezTo>
                    <a:pt x="2197" y="12628"/>
                    <a:pt x="4996" y="14961"/>
                    <a:pt x="10127" y="15427"/>
                  </a:cubicBezTo>
                  <a:cubicBezTo>
                    <a:pt x="13393" y="15427"/>
                    <a:pt x="16192" y="12628"/>
                    <a:pt x="15725" y="9363"/>
                  </a:cubicBezTo>
                  <a:cubicBezTo>
                    <a:pt x="15259" y="4231"/>
                    <a:pt x="11060" y="32"/>
                    <a:pt x="5929" y="32"/>
                  </a:cubicBezTo>
                  <a:cubicBezTo>
                    <a:pt x="2197" y="-434"/>
                    <a:pt x="-1069" y="4231"/>
                    <a:pt x="331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7F254CE1-05F9-41D9-831E-11B8CFDDA89C}"/>
                </a:ext>
              </a:extLst>
            </p:cNvPr>
            <p:cNvSpPr/>
            <p:nvPr/>
          </p:nvSpPr>
          <p:spPr>
            <a:xfrm>
              <a:off x="1753950" y="1374769"/>
              <a:ext cx="55981" cy="41986"/>
            </a:xfrm>
            <a:custGeom>
              <a:avLst/>
              <a:gdLst/>
              <a:ahLst/>
              <a:cxnLst/>
              <a:rect l="0" t="0" r="0" b="0"/>
              <a:pathLst>
                <a:path w="55980" h="41985">
                  <a:moveTo>
                    <a:pt x="9514" y="17817"/>
                  </a:moveTo>
                  <a:cubicBezTo>
                    <a:pt x="9514" y="17817"/>
                    <a:pt x="9514" y="18283"/>
                    <a:pt x="9514" y="17817"/>
                  </a:cubicBezTo>
                  <a:lnTo>
                    <a:pt x="9514" y="17817"/>
                  </a:lnTo>
                  <a:cubicBezTo>
                    <a:pt x="9047" y="20149"/>
                    <a:pt x="8114" y="22948"/>
                    <a:pt x="7181" y="25281"/>
                  </a:cubicBezTo>
                  <a:cubicBezTo>
                    <a:pt x="5782" y="28546"/>
                    <a:pt x="6248" y="31345"/>
                    <a:pt x="8114" y="34144"/>
                  </a:cubicBezTo>
                  <a:cubicBezTo>
                    <a:pt x="9980" y="36943"/>
                    <a:pt x="11846" y="39276"/>
                    <a:pt x="13712" y="41608"/>
                  </a:cubicBezTo>
                  <a:cubicBezTo>
                    <a:pt x="15112" y="43941"/>
                    <a:pt x="17445" y="44874"/>
                    <a:pt x="20243" y="45341"/>
                  </a:cubicBezTo>
                  <a:cubicBezTo>
                    <a:pt x="22576" y="45807"/>
                    <a:pt x="25375" y="46274"/>
                    <a:pt x="27708" y="46274"/>
                  </a:cubicBezTo>
                  <a:cubicBezTo>
                    <a:pt x="32373" y="46274"/>
                    <a:pt x="36571" y="44874"/>
                    <a:pt x="39370" y="41142"/>
                  </a:cubicBezTo>
                  <a:cubicBezTo>
                    <a:pt x="42169" y="38343"/>
                    <a:pt x="44035" y="35077"/>
                    <a:pt x="44968" y="31345"/>
                  </a:cubicBezTo>
                  <a:cubicBezTo>
                    <a:pt x="45435" y="28546"/>
                    <a:pt x="47301" y="27147"/>
                    <a:pt x="49634" y="25747"/>
                  </a:cubicBezTo>
                  <a:cubicBezTo>
                    <a:pt x="52433" y="24348"/>
                    <a:pt x="55232" y="22482"/>
                    <a:pt x="57564" y="21082"/>
                  </a:cubicBezTo>
                  <a:cubicBezTo>
                    <a:pt x="58964" y="20149"/>
                    <a:pt x="58497" y="18750"/>
                    <a:pt x="57564" y="17817"/>
                  </a:cubicBezTo>
                  <a:cubicBezTo>
                    <a:pt x="56631" y="16884"/>
                    <a:pt x="56165" y="15484"/>
                    <a:pt x="55232" y="15018"/>
                  </a:cubicBezTo>
                  <a:cubicBezTo>
                    <a:pt x="47301" y="12219"/>
                    <a:pt x="39370" y="10819"/>
                    <a:pt x="30973" y="10353"/>
                  </a:cubicBezTo>
                  <a:cubicBezTo>
                    <a:pt x="24442" y="9886"/>
                    <a:pt x="18377" y="11286"/>
                    <a:pt x="12780" y="14551"/>
                  </a:cubicBezTo>
                  <a:lnTo>
                    <a:pt x="13246" y="14085"/>
                  </a:lnTo>
                  <a:cubicBezTo>
                    <a:pt x="13246" y="14085"/>
                    <a:pt x="12780" y="14551"/>
                    <a:pt x="12780" y="14551"/>
                  </a:cubicBezTo>
                  <a:cubicBezTo>
                    <a:pt x="12313" y="10819"/>
                    <a:pt x="12313" y="7087"/>
                    <a:pt x="11846" y="3355"/>
                  </a:cubicBezTo>
                  <a:cubicBezTo>
                    <a:pt x="11380" y="1022"/>
                    <a:pt x="8114" y="-377"/>
                    <a:pt x="5782" y="89"/>
                  </a:cubicBezTo>
                  <a:cubicBezTo>
                    <a:pt x="2983" y="556"/>
                    <a:pt x="1583" y="2422"/>
                    <a:pt x="650" y="4754"/>
                  </a:cubicBezTo>
                  <a:cubicBezTo>
                    <a:pt x="-283" y="7553"/>
                    <a:pt x="-283" y="10819"/>
                    <a:pt x="1117" y="13618"/>
                  </a:cubicBezTo>
                  <a:cubicBezTo>
                    <a:pt x="3449" y="16884"/>
                    <a:pt x="6715" y="17350"/>
                    <a:pt x="9514" y="178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4B02086D-A520-4AEA-9998-8FAE7F3F4172}"/>
                </a:ext>
              </a:extLst>
            </p:cNvPr>
            <p:cNvSpPr/>
            <p:nvPr/>
          </p:nvSpPr>
          <p:spPr>
            <a:xfrm>
              <a:off x="5260774" y="2191246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6624" y="20526"/>
                  </a:moveTo>
                  <a:cubicBezTo>
                    <a:pt x="11289" y="14928"/>
                    <a:pt x="13155" y="8397"/>
                    <a:pt x="12222" y="1399"/>
                  </a:cubicBezTo>
                  <a:cubicBezTo>
                    <a:pt x="12222" y="933"/>
                    <a:pt x="11289" y="0"/>
                    <a:pt x="11289" y="0"/>
                  </a:cubicBezTo>
                  <a:cubicBezTo>
                    <a:pt x="10356" y="0"/>
                    <a:pt x="8956" y="0"/>
                    <a:pt x="8023" y="466"/>
                  </a:cubicBezTo>
                  <a:cubicBezTo>
                    <a:pt x="7557" y="466"/>
                    <a:pt x="6624" y="933"/>
                    <a:pt x="6624" y="1866"/>
                  </a:cubicBezTo>
                  <a:cubicBezTo>
                    <a:pt x="4291" y="6998"/>
                    <a:pt x="1959" y="12129"/>
                    <a:pt x="93" y="17261"/>
                  </a:cubicBezTo>
                  <a:cubicBezTo>
                    <a:pt x="-374" y="18660"/>
                    <a:pt x="1026" y="20526"/>
                    <a:pt x="1959" y="21926"/>
                  </a:cubicBezTo>
                  <a:cubicBezTo>
                    <a:pt x="1959" y="22392"/>
                    <a:pt x="2892" y="22392"/>
                    <a:pt x="3825" y="22392"/>
                  </a:cubicBezTo>
                  <a:cubicBezTo>
                    <a:pt x="4758" y="21459"/>
                    <a:pt x="6157" y="21459"/>
                    <a:pt x="6624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11DB2AC6-870A-407D-B844-7F1007E0349A}"/>
                </a:ext>
              </a:extLst>
            </p:cNvPr>
            <p:cNvSpPr/>
            <p:nvPr/>
          </p:nvSpPr>
          <p:spPr>
            <a:xfrm>
              <a:off x="1857074" y="2188625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5756" y="14283"/>
                  </a:moveTo>
                  <a:cubicBezTo>
                    <a:pt x="10421" y="13350"/>
                    <a:pt x="14153" y="11017"/>
                    <a:pt x="16485" y="7285"/>
                  </a:cubicBezTo>
                  <a:cubicBezTo>
                    <a:pt x="16952" y="6352"/>
                    <a:pt x="16952" y="4953"/>
                    <a:pt x="16485" y="3553"/>
                  </a:cubicBezTo>
                  <a:cubicBezTo>
                    <a:pt x="15552" y="754"/>
                    <a:pt x="12753" y="-645"/>
                    <a:pt x="10421" y="288"/>
                  </a:cubicBezTo>
                  <a:cubicBezTo>
                    <a:pt x="8088" y="1221"/>
                    <a:pt x="5756" y="1687"/>
                    <a:pt x="2957" y="2620"/>
                  </a:cubicBezTo>
                  <a:cubicBezTo>
                    <a:pt x="158" y="3553"/>
                    <a:pt x="-309" y="5886"/>
                    <a:pt x="158" y="8685"/>
                  </a:cubicBezTo>
                  <a:cubicBezTo>
                    <a:pt x="158" y="9151"/>
                    <a:pt x="158" y="10084"/>
                    <a:pt x="158" y="10551"/>
                  </a:cubicBezTo>
                  <a:cubicBezTo>
                    <a:pt x="624" y="12884"/>
                    <a:pt x="3423" y="14750"/>
                    <a:pt x="5756" y="142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0E1BC886-7220-4218-A459-9D612C601E6A}"/>
                </a:ext>
              </a:extLst>
            </p:cNvPr>
            <p:cNvSpPr/>
            <p:nvPr/>
          </p:nvSpPr>
          <p:spPr>
            <a:xfrm>
              <a:off x="4480517" y="1392869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3879" y="20710"/>
                  </a:moveTo>
                  <a:cubicBezTo>
                    <a:pt x="14345" y="21177"/>
                    <a:pt x="15278" y="21177"/>
                    <a:pt x="15744" y="21177"/>
                  </a:cubicBezTo>
                  <a:cubicBezTo>
                    <a:pt x="16678" y="20244"/>
                    <a:pt x="17144" y="19311"/>
                    <a:pt x="18077" y="18378"/>
                  </a:cubicBezTo>
                  <a:cubicBezTo>
                    <a:pt x="17611" y="16978"/>
                    <a:pt x="17611" y="15112"/>
                    <a:pt x="16678" y="13246"/>
                  </a:cubicBezTo>
                  <a:cubicBezTo>
                    <a:pt x="14811" y="8114"/>
                    <a:pt x="12479" y="3916"/>
                    <a:pt x="6881" y="2516"/>
                  </a:cubicBezTo>
                  <a:cubicBezTo>
                    <a:pt x="5481" y="2050"/>
                    <a:pt x="4548" y="1117"/>
                    <a:pt x="3615" y="650"/>
                  </a:cubicBezTo>
                  <a:cubicBezTo>
                    <a:pt x="2216" y="-283"/>
                    <a:pt x="1283" y="-283"/>
                    <a:pt x="350" y="1117"/>
                  </a:cubicBezTo>
                  <a:cubicBezTo>
                    <a:pt x="-117" y="1583"/>
                    <a:pt x="-117" y="2516"/>
                    <a:pt x="350" y="2983"/>
                  </a:cubicBezTo>
                  <a:cubicBezTo>
                    <a:pt x="4548" y="8581"/>
                    <a:pt x="9214" y="14645"/>
                    <a:pt x="13879" y="20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5F4358DA-D9D9-4DB2-9642-271C807F048A}"/>
                </a:ext>
              </a:extLst>
            </p:cNvPr>
            <p:cNvSpPr/>
            <p:nvPr/>
          </p:nvSpPr>
          <p:spPr>
            <a:xfrm>
              <a:off x="1821311" y="1597345"/>
              <a:ext cx="23325" cy="4665"/>
            </a:xfrm>
            <a:custGeom>
              <a:avLst/>
              <a:gdLst/>
              <a:ahLst/>
              <a:cxnLst/>
              <a:rect l="0" t="0" r="0" b="0"/>
              <a:pathLst>
                <a:path w="23325" h="4665">
                  <a:moveTo>
                    <a:pt x="16328" y="8434"/>
                  </a:moveTo>
                  <a:cubicBezTo>
                    <a:pt x="18660" y="7968"/>
                    <a:pt x="20993" y="6568"/>
                    <a:pt x="22859" y="5169"/>
                  </a:cubicBezTo>
                  <a:cubicBezTo>
                    <a:pt x="23792" y="4702"/>
                    <a:pt x="23792" y="2836"/>
                    <a:pt x="23792" y="1903"/>
                  </a:cubicBezTo>
                  <a:cubicBezTo>
                    <a:pt x="23792" y="1437"/>
                    <a:pt x="22859" y="970"/>
                    <a:pt x="22392" y="970"/>
                  </a:cubicBezTo>
                  <a:cubicBezTo>
                    <a:pt x="17261" y="-896"/>
                    <a:pt x="12596" y="504"/>
                    <a:pt x="7464" y="504"/>
                  </a:cubicBezTo>
                  <a:cubicBezTo>
                    <a:pt x="3266" y="970"/>
                    <a:pt x="1400" y="3769"/>
                    <a:pt x="0" y="7501"/>
                  </a:cubicBezTo>
                  <a:cubicBezTo>
                    <a:pt x="5598" y="8901"/>
                    <a:pt x="10730" y="9834"/>
                    <a:pt x="16328" y="8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37C7DE94-6968-4FB9-AD8B-E34BB48C8BBC}"/>
                </a:ext>
              </a:extLst>
            </p:cNvPr>
            <p:cNvSpPr/>
            <p:nvPr/>
          </p:nvSpPr>
          <p:spPr>
            <a:xfrm>
              <a:off x="1789403" y="1524899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3917" y="13704"/>
                  </a:moveTo>
                  <a:cubicBezTo>
                    <a:pt x="7183" y="14170"/>
                    <a:pt x="10448" y="12771"/>
                    <a:pt x="11848" y="10438"/>
                  </a:cubicBezTo>
                  <a:cubicBezTo>
                    <a:pt x="13247" y="7639"/>
                    <a:pt x="13714" y="4840"/>
                    <a:pt x="11848" y="1574"/>
                  </a:cubicBezTo>
                  <a:cubicBezTo>
                    <a:pt x="10915" y="175"/>
                    <a:pt x="10448" y="-292"/>
                    <a:pt x="9049" y="175"/>
                  </a:cubicBezTo>
                  <a:cubicBezTo>
                    <a:pt x="4850" y="1574"/>
                    <a:pt x="1118" y="4840"/>
                    <a:pt x="185" y="8572"/>
                  </a:cubicBezTo>
                  <a:cubicBezTo>
                    <a:pt x="-748" y="9972"/>
                    <a:pt x="2051" y="13704"/>
                    <a:pt x="3917" y="13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A54DF61E-C699-4981-94F3-808313BB6E95}"/>
                </a:ext>
              </a:extLst>
            </p:cNvPr>
            <p:cNvSpPr/>
            <p:nvPr/>
          </p:nvSpPr>
          <p:spPr>
            <a:xfrm>
              <a:off x="3086944" y="155633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0"/>
                  </a:moveTo>
                  <a:cubicBezTo>
                    <a:pt x="1399" y="933"/>
                    <a:pt x="0" y="1866"/>
                    <a:pt x="0" y="2799"/>
                  </a:cubicBezTo>
                  <a:cubicBezTo>
                    <a:pt x="933" y="11663"/>
                    <a:pt x="5598" y="18194"/>
                    <a:pt x="13062" y="22392"/>
                  </a:cubicBezTo>
                  <a:cubicBezTo>
                    <a:pt x="13062" y="22392"/>
                    <a:pt x="13995" y="21926"/>
                    <a:pt x="14462" y="21459"/>
                  </a:cubicBezTo>
                  <a:cubicBezTo>
                    <a:pt x="14928" y="20993"/>
                    <a:pt x="14928" y="20060"/>
                    <a:pt x="14928" y="19593"/>
                  </a:cubicBezTo>
                  <a:cubicBezTo>
                    <a:pt x="12596" y="12129"/>
                    <a:pt x="6998" y="6998"/>
                    <a:pt x="3732" y="0"/>
                  </a:cubicBezTo>
                  <a:cubicBezTo>
                    <a:pt x="3266" y="0"/>
                    <a:pt x="2333" y="0"/>
                    <a:pt x="1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E538847E-4920-4C11-BD45-DBA66D98519A}"/>
                </a:ext>
              </a:extLst>
            </p:cNvPr>
            <p:cNvSpPr/>
            <p:nvPr/>
          </p:nvSpPr>
          <p:spPr>
            <a:xfrm>
              <a:off x="1934920" y="200094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151" y="899"/>
                  </a:moveTo>
                  <a:cubicBezTo>
                    <a:pt x="-715" y="2299"/>
                    <a:pt x="-248" y="5564"/>
                    <a:pt x="2084" y="8830"/>
                  </a:cubicBezTo>
                  <a:cubicBezTo>
                    <a:pt x="2551" y="9763"/>
                    <a:pt x="3484" y="10696"/>
                    <a:pt x="4883" y="11629"/>
                  </a:cubicBezTo>
                  <a:cubicBezTo>
                    <a:pt x="6283" y="12562"/>
                    <a:pt x="8149" y="13495"/>
                    <a:pt x="10015" y="12096"/>
                  </a:cubicBezTo>
                  <a:cubicBezTo>
                    <a:pt x="11415" y="11163"/>
                    <a:pt x="12348" y="9297"/>
                    <a:pt x="13281" y="8364"/>
                  </a:cubicBezTo>
                  <a:cubicBezTo>
                    <a:pt x="13281" y="5098"/>
                    <a:pt x="12348" y="2765"/>
                    <a:pt x="10015" y="1832"/>
                  </a:cubicBezTo>
                  <a:cubicBezTo>
                    <a:pt x="6750" y="433"/>
                    <a:pt x="3950" y="-967"/>
                    <a:pt x="1151" y="8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D82B29B5-6A7B-4BBC-8F0B-BDD6E30C054E}"/>
                </a:ext>
              </a:extLst>
            </p:cNvPr>
            <p:cNvSpPr/>
            <p:nvPr/>
          </p:nvSpPr>
          <p:spPr>
            <a:xfrm>
              <a:off x="1810454" y="2266930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3393" y="823"/>
                  </a:moveTo>
                  <a:cubicBezTo>
                    <a:pt x="1993" y="1756"/>
                    <a:pt x="594" y="3155"/>
                    <a:pt x="127" y="5021"/>
                  </a:cubicBezTo>
                  <a:cubicBezTo>
                    <a:pt x="-339" y="5955"/>
                    <a:pt x="594" y="7821"/>
                    <a:pt x="1060" y="8287"/>
                  </a:cubicBezTo>
                  <a:cubicBezTo>
                    <a:pt x="3859" y="9687"/>
                    <a:pt x="6658" y="10153"/>
                    <a:pt x="8524" y="10620"/>
                  </a:cubicBezTo>
                  <a:cubicBezTo>
                    <a:pt x="10390" y="10620"/>
                    <a:pt x="11323" y="11086"/>
                    <a:pt x="11790" y="10620"/>
                  </a:cubicBezTo>
                  <a:cubicBezTo>
                    <a:pt x="12723" y="10153"/>
                    <a:pt x="14122" y="9687"/>
                    <a:pt x="15055" y="9220"/>
                  </a:cubicBezTo>
                  <a:cubicBezTo>
                    <a:pt x="15988" y="8287"/>
                    <a:pt x="15988" y="5488"/>
                    <a:pt x="15055" y="4088"/>
                  </a:cubicBezTo>
                  <a:cubicBezTo>
                    <a:pt x="12256" y="356"/>
                    <a:pt x="7591" y="-1043"/>
                    <a:pt x="3393" y="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CDC9B1A6-C075-4713-9C43-0E9B1E00F054}"/>
                </a:ext>
              </a:extLst>
            </p:cNvPr>
            <p:cNvSpPr/>
            <p:nvPr/>
          </p:nvSpPr>
          <p:spPr>
            <a:xfrm>
              <a:off x="4942244" y="2111941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9328" y="465"/>
                  </a:moveTo>
                  <a:cubicBezTo>
                    <a:pt x="6063" y="-935"/>
                    <a:pt x="2331" y="931"/>
                    <a:pt x="465" y="4663"/>
                  </a:cubicBezTo>
                  <a:cubicBezTo>
                    <a:pt x="-935" y="6996"/>
                    <a:pt x="931" y="9795"/>
                    <a:pt x="4663" y="11194"/>
                  </a:cubicBezTo>
                  <a:cubicBezTo>
                    <a:pt x="5596" y="11661"/>
                    <a:pt x="6996" y="11661"/>
                    <a:pt x="8862" y="12127"/>
                  </a:cubicBezTo>
                  <a:cubicBezTo>
                    <a:pt x="10261" y="11194"/>
                    <a:pt x="12127" y="10728"/>
                    <a:pt x="12594" y="9328"/>
                  </a:cubicBezTo>
                  <a:cubicBezTo>
                    <a:pt x="14926" y="6063"/>
                    <a:pt x="13527" y="2331"/>
                    <a:pt x="9328" y="4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38A180B7-BF7B-4971-9609-8A48ADAFEBBB}"/>
                </a:ext>
              </a:extLst>
            </p:cNvPr>
            <p:cNvSpPr/>
            <p:nvPr/>
          </p:nvSpPr>
          <p:spPr>
            <a:xfrm>
              <a:off x="5093857" y="3914589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933" y="3199"/>
                  </a:moveTo>
                  <a:cubicBezTo>
                    <a:pt x="0" y="3665"/>
                    <a:pt x="0" y="5531"/>
                    <a:pt x="0" y="6465"/>
                  </a:cubicBezTo>
                  <a:cubicBezTo>
                    <a:pt x="0" y="6931"/>
                    <a:pt x="933" y="7397"/>
                    <a:pt x="1399" y="7397"/>
                  </a:cubicBezTo>
                  <a:cubicBezTo>
                    <a:pt x="3732" y="8330"/>
                    <a:pt x="6065" y="8797"/>
                    <a:pt x="7464" y="9263"/>
                  </a:cubicBezTo>
                  <a:cubicBezTo>
                    <a:pt x="9797" y="9263"/>
                    <a:pt x="11196" y="9263"/>
                    <a:pt x="12595" y="8797"/>
                  </a:cubicBezTo>
                  <a:cubicBezTo>
                    <a:pt x="13062" y="8797"/>
                    <a:pt x="13995" y="8797"/>
                    <a:pt x="14462" y="8330"/>
                  </a:cubicBezTo>
                  <a:cubicBezTo>
                    <a:pt x="15395" y="7864"/>
                    <a:pt x="16794" y="6931"/>
                    <a:pt x="17727" y="6465"/>
                  </a:cubicBezTo>
                  <a:cubicBezTo>
                    <a:pt x="16794" y="5065"/>
                    <a:pt x="16328" y="2732"/>
                    <a:pt x="14928" y="1799"/>
                  </a:cubicBezTo>
                  <a:cubicBezTo>
                    <a:pt x="10730" y="-1000"/>
                    <a:pt x="5131" y="-533"/>
                    <a:pt x="933" y="3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A83FDC44-2139-4813-8030-007A3108F0FD}"/>
                </a:ext>
              </a:extLst>
            </p:cNvPr>
            <p:cNvSpPr/>
            <p:nvPr/>
          </p:nvSpPr>
          <p:spPr>
            <a:xfrm>
              <a:off x="3906725" y="169068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870" y="466"/>
                  </a:moveTo>
                  <a:cubicBezTo>
                    <a:pt x="5937" y="0"/>
                    <a:pt x="4537" y="0"/>
                    <a:pt x="3604" y="0"/>
                  </a:cubicBezTo>
                  <a:cubicBezTo>
                    <a:pt x="-128" y="1399"/>
                    <a:pt x="-1061" y="8864"/>
                    <a:pt x="1272" y="11663"/>
                  </a:cubicBezTo>
                  <a:cubicBezTo>
                    <a:pt x="3604" y="13995"/>
                    <a:pt x="6403" y="14928"/>
                    <a:pt x="9669" y="14462"/>
                  </a:cubicBezTo>
                  <a:cubicBezTo>
                    <a:pt x="10602" y="13995"/>
                    <a:pt x="11535" y="13062"/>
                    <a:pt x="12468" y="12129"/>
                  </a:cubicBezTo>
                  <a:cubicBezTo>
                    <a:pt x="12468" y="7464"/>
                    <a:pt x="11068" y="3266"/>
                    <a:pt x="687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20DDF34D-3253-4ED6-9258-66D259D3A9C4}"/>
                </a:ext>
              </a:extLst>
            </p:cNvPr>
            <p:cNvSpPr/>
            <p:nvPr/>
          </p:nvSpPr>
          <p:spPr>
            <a:xfrm>
              <a:off x="5124576" y="3353139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135" y="175"/>
                  </a:moveTo>
                  <a:cubicBezTo>
                    <a:pt x="5669" y="175"/>
                    <a:pt x="4736" y="641"/>
                    <a:pt x="4736" y="641"/>
                  </a:cubicBezTo>
                  <a:cubicBezTo>
                    <a:pt x="1470" y="4840"/>
                    <a:pt x="-395" y="9039"/>
                    <a:pt x="71" y="14170"/>
                  </a:cubicBezTo>
                  <a:cubicBezTo>
                    <a:pt x="71" y="15103"/>
                    <a:pt x="1004" y="16503"/>
                    <a:pt x="1937" y="17436"/>
                  </a:cubicBezTo>
                  <a:cubicBezTo>
                    <a:pt x="2403" y="17902"/>
                    <a:pt x="3337" y="17436"/>
                    <a:pt x="3803" y="17436"/>
                  </a:cubicBezTo>
                  <a:cubicBezTo>
                    <a:pt x="9401" y="14637"/>
                    <a:pt x="11267" y="9039"/>
                    <a:pt x="9401" y="1574"/>
                  </a:cubicBezTo>
                  <a:cubicBezTo>
                    <a:pt x="8468" y="175"/>
                    <a:pt x="7535" y="-292"/>
                    <a:pt x="6135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3F58E54A-4601-45B3-84CC-D5BE920176A0}"/>
                </a:ext>
              </a:extLst>
            </p:cNvPr>
            <p:cNvSpPr/>
            <p:nvPr/>
          </p:nvSpPr>
          <p:spPr>
            <a:xfrm>
              <a:off x="5059336" y="344754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9797" y="10263"/>
                  </a:moveTo>
                  <a:cubicBezTo>
                    <a:pt x="12596" y="11196"/>
                    <a:pt x="15395" y="8864"/>
                    <a:pt x="16794" y="5598"/>
                  </a:cubicBezTo>
                  <a:cubicBezTo>
                    <a:pt x="17727" y="4199"/>
                    <a:pt x="16328" y="1400"/>
                    <a:pt x="14928" y="933"/>
                  </a:cubicBezTo>
                  <a:cubicBezTo>
                    <a:pt x="13062" y="467"/>
                    <a:pt x="11196" y="467"/>
                    <a:pt x="9797" y="0"/>
                  </a:cubicBezTo>
                  <a:cubicBezTo>
                    <a:pt x="6998" y="467"/>
                    <a:pt x="4665" y="467"/>
                    <a:pt x="2333" y="933"/>
                  </a:cubicBezTo>
                  <a:cubicBezTo>
                    <a:pt x="1399" y="1400"/>
                    <a:pt x="466" y="2333"/>
                    <a:pt x="0" y="3266"/>
                  </a:cubicBezTo>
                  <a:cubicBezTo>
                    <a:pt x="0" y="4199"/>
                    <a:pt x="466" y="6065"/>
                    <a:pt x="933" y="6531"/>
                  </a:cubicBezTo>
                  <a:cubicBezTo>
                    <a:pt x="3732" y="8397"/>
                    <a:pt x="6998" y="9797"/>
                    <a:pt x="9797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98FD1E73-C274-48A1-B721-44D81CD7CA98}"/>
                </a:ext>
              </a:extLst>
            </p:cNvPr>
            <p:cNvSpPr/>
            <p:nvPr/>
          </p:nvSpPr>
          <p:spPr>
            <a:xfrm>
              <a:off x="837914" y="1967935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7931" y="787"/>
                  </a:moveTo>
                  <a:cubicBezTo>
                    <a:pt x="5132" y="3586"/>
                    <a:pt x="933" y="5919"/>
                    <a:pt x="0" y="10584"/>
                  </a:cubicBezTo>
                  <a:cubicBezTo>
                    <a:pt x="4199" y="11983"/>
                    <a:pt x="8397" y="11983"/>
                    <a:pt x="12596" y="11050"/>
                  </a:cubicBezTo>
                  <a:cubicBezTo>
                    <a:pt x="13529" y="10584"/>
                    <a:pt x="14928" y="9651"/>
                    <a:pt x="15861" y="9184"/>
                  </a:cubicBezTo>
                  <a:cubicBezTo>
                    <a:pt x="17261" y="8251"/>
                    <a:pt x="16328" y="3586"/>
                    <a:pt x="14928" y="2187"/>
                  </a:cubicBezTo>
                  <a:cubicBezTo>
                    <a:pt x="13062" y="-146"/>
                    <a:pt x="9330" y="-612"/>
                    <a:pt x="7931" y="7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ED7E9584-27E5-4409-9F8E-CA0D46C4EFF2}"/>
                </a:ext>
              </a:extLst>
            </p:cNvPr>
            <p:cNvSpPr/>
            <p:nvPr/>
          </p:nvSpPr>
          <p:spPr>
            <a:xfrm>
              <a:off x="800127" y="1978518"/>
              <a:ext cx="41986" cy="37321"/>
            </a:xfrm>
            <a:custGeom>
              <a:avLst/>
              <a:gdLst/>
              <a:ahLst/>
              <a:cxnLst/>
              <a:rect l="0" t="0" r="0" b="0"/>
              <a:pathLst>
                <a:path w="41985" h="37320">
                  <a:moveTo>
                    <a:pt x="37321" y="467"/>
                  </a:moveTo>
                  <a:cubicBezTo>
                    <a:pt x="34522" y="2333"/>
                    <a:pt x="32189" y="4199"/>
                    <a:pt x="28457" y="3266"/>
                  </a:cubicBezTo>
                  <a:cubicBezTo>
                    <a:pt x="24725" y="2333"/>
                    <a:pt x="22392" y="3266"/>
                    <a:pt x="20993" y="6998"/>
                  </a:cubicBezTo>
                  <a:cubicBezTo>
                    <a:pt x="20526" y="7931"/>
                    <a:pt x="19127" y="8864"/>
                    <a:pt x="18194" y="9330"/>
                  </a:cubicBezTo>
                  <a:cubicBezTo>
                    <a:pt x="17727" y="9797"/>
                    <a:pt x="16794" y="9330"/>
                    <a:pt x="16328" y="9330"/>
                  </a:cubicBezTo>
                  <a:cubicBezTo>
                    <a:pt x="3266" y="11196"/>
                    <a:pt x="0" y="14928"/>
                    <a:pt x="0" y="27524"/>
                  </a:cubicBezTo>
                  <a:cubicBezTo>
                    <a:pt x="0" y="29390"/>
                    <a:pt x="933" y="30789"/>
                    <a:pt x="2333" y="32189"/>
                  </a:cubicBezTo>
                  <a:cubicBezTo>
                    <a:pt x="3732" y="33588"/>
                    <a:pt x="3732" y="35455"/>
                    <a:pt x="5132" y="36854"/>
                  </a:cubicBezTo>
                  <a:cubicBezTo>
                    <a:pt x="5598" y="37787"/>
                    <a:pt x="7931" y="38254"/>
                    <a:pt x="8397" y="37321"/>
                  </a:cubicBezTo>
                  <a:cubicBezTo>
                    <a:pt x="14928" y="31256"/>
                    <a:pt x="21926" y="26591"/>
                    <a:pt x="30789" y="23325"/>
                  </a:cubicBezTo>
                  <a:cubicBezTo>
                    <a:pt x="34522" y="21926"/>
                    <a:pt x="37321" y="17727"/>
                    <a:pt x="41519" y="15861"/>
                  </a:cubicBezTo>
                  <a:cubicBezTo>
                    <a:pt x="44318" y="14462"/>
                    <a:pt x="44785" y="10730"/>
                    <a:pt x="44318" y="7464"/>
                  </a:cubicBezTo>
                  <a:cubicBezTo>
                    <a:pt x="43852" y="5598"/>
                    <a:pt x="42452" y="4665"/>
                    <a:pt x="40586" y="3266"/>
                  </a:cubicBezTo>
                  <a:cubicBezTo>
                    <a:pt x="39653" y="3266"/>
                    <a:pt x="38720" y="1866"/>
                    <a:pt x="37321" y="467"/>
                  </a:cubicBezTo>
                  <a:cubicBezTo>
                    <a:pt x="37787" y="467"/>
                    <a:pt x="37787" y="467"/>
                    <a:pt x="37321" y="467"/>
                  </a:cubicBezTo>
                  <a:cubicBezTo>
                    <a:pt x="37321" y="0"/>
                    <a:pt x="36854" y="0"/>
                    <a:pt x="36854" y="0"/>
                  </a:cubicBezTo>
                  <a:lnTo>
                    <a:pt x="37321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11027D02-549F-4EE6-9803-70C1EA79BF80}"/>
                </a:ext>
              </a:extLst>
            </p:cNvPr>
            <p:cNvSpPr/>
            <p:nvPr/>
          </p:nvSpPr>
          <p:spPr>
            <a:xfrm>
              <a:off x="5481991" y="424038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65" y="692"/>
                  </a:moveTo>
                  <a:cubicBezTo>
                    <a:pt x="3266" y="3958"/>
                    <a:pt x="466" y="7223"/>
                    <a:pt x="0" y="11889"/>
                  </a:cubicBezTo>
                  <a:cubicBezTo>
                    <a:pt x="466" y="12355"/>
                    <a:pt x="933" y="13288"/>
                    <a:pt x="1400" y="13288"/>
                  </a:cubicBezTo>
                  <a:cubicBezTo>
                    <a:pt x="3732" y="12821"/>
                    <a:pt x="6531" y="12355"/>
                    <a:pt x="8397" y="11422"/>
                  </a:cubicBezTo>
                  <a:cubicBezTo>
                    <a:pt x="12129" y="9556"/>
                    <a:pt x="12596" y="5824"/>
                    <a:pt x="10730" y="1625"/>
                  </a:cubicBezTo>
                  <a:cubicBezTo>
                    <a:pt x="10263" y="226"/>
                    <a:pt x="6998" y="-707"/>
                    <a:pt x="6065" y="6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EB05E2CD-E0E5-4C42-8F9F-660BB78DE162}"/>
                </a:ext>
              </a:extLst>
            </p:cNvPr>
            <p:cNvSpPr/>
            <p:nvPr/>
          </p:nvSpPr>
          <p:spPr>
            <a:xfrm>
              <a:off x="2017184" y="308173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" y="8003"/>
                  </a:moveTo>
                  <a:cubicBezTo>
                    <a:pt x="-406" y="10802"/>
                    <a:pt x="1926" y="12668"/>
                    <a:pt x="4259" y="12668"/>
                  </a:cubicBezTo>
                  <a:cubicBezTo>
                    <a:pt x="7991" y="12668"/>
                    <a:pt x="10323" y="10335"/>
                    <a:pt x="10790" y="7070"/>
                  </a:cubicBezTo>
                  <a:cubicBezTo>
                    <a:pt x="11256" y="3804"/>
                    <a:pt x="8924" y="539"/>
                    <a:pt x="5658" y="72"/>
                  </a:cubicBezTo>
                  <a:cubicBezTo>
                    <a:pt x="2859" y="-395"/>
                    <a:pt x="527" y="1471"/>
                    <a:pt x="60" y="3804"/>
                  </a:cubicBezTo>
                  <a:cubicBezTo>
                    <a:pt x="527" y="5204"/>
                    <a:pt x="60" y="6603"/>
                    <a:pt x="60" y="8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A226FFF9-3C42-4567-A0EB-7E001FDA63F4}"/>
                </a:ext>
              </a:extLst>
            </p:cNvPr>
            <p:cNvSpPr/>
            <p:nvPr/>
          </p:nvSpPr>
          <p:spPr>
            <a:xfrm>
              <a:off x="3558568" y="1388212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78" y="12304"/>
                  </a:moveTo>
                  <a:cubicBezTo>
                    <a:pt x="11211" y="10905"/>
                    <a:pt x="12610" y="9505"/>
                    <a:pt x="13543" y="7639"/>
                  </a:cubicBezTo>
                  <a:cubicBezTo>
                    <a:pt x="14943" y="4374"/>
                    <a:pt x="12610" y="1108"/>
                    <a:pt x="9345" y="175"/>
                  </a:cubicBezTo>
                  <a:cubicBezTo>
                    <a:pt x="6546" y="-292"/>
                    <a:pt x="4213" y="175"/>
                    <a:pt x="2347" y="1574"/>
                  </a:cubicBezTo>
                  <a:cubicBezTo>
                    <a:pt x="-452" y="3440"/>
                    <a:pt x="-919" y="7173"/>
                    <a:pt x="1881" y="9505"/>
                  </a:cubicBezTo>
                  <a:cubicBezTo>
                    <a:pt x="4213" y="12304"/>
                    <a:pt x="7012" y="13237"/>
                    <a:pt x="10278" y="123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87B31674-80A2-4BE2-B753-3797F3CE5BFD}"/>
                </a:ext>
              </a:extLst>
            </p:cNvPr>
            <p:cNvSpPr/>
            <p:nvPr/>
          </p:nvSpPr>
          <p:spPr>
            <a:xfrm>
              <a:off x="3833171" y="3051018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3246" y="1400"/>
                  </a:moveTo>
                  <a:cubicBezTo>
                    <a:pt x="10914" y="933"/>
                    <a:pt x="8581" y="467"/>
                    <a:pt x="8115" y="0"/>
                  </a:cubicBezTo>
                  <a:cubicBezTo>
                    <a:pt x="5316" y="0"/>
                    <a:pt x="4849" y="0"/>
                    <a:pt x="4383" y="0"/>
                  </a:cubicBezTo>
                  <a:cubicBezTo>
                    <a:pt x="2983" y="933"/>
                    <a:pt x="1117" y="1866"/>
                    <a:pt x="184" y="3266"/>
                  </a:cubicBezTo>
                  <a:cubicBezTo>
                    <a:pt x="-749" y="4665"/>
                    <a:pt x="2050" y="7931"/>
                    <a:pt x="4383" y="8397"/>
                  </a:cubicBezTo>
                  <a:cubicBezTo>
                    <a:pt x="8115" y="8864"/>
                    <a:pt x="11847" y="7931"/>
                    <a:pt x="13713" y="4665"/>
                  </a:cubicBezTo>
                  <a:cubicBezTo>
                    <a:pt x="14646" y="2799"/>
                    <a:pt x="14646" y="1866"/>
                    <a:pt x="1324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BE4BB80D-9E8F-4EA0-B3AC-985B33858457}"/>
                </a:ext>
              </a:extLst>
            </p:cNvPr>
            <p:cNvSpPr/>
            <p:nvPr/>
          </p:nvSpPr>
          <p:spPr>
            <a:xfrm>
              <a:off x="1985055" y="182333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3062" y="306"/>
                  </a:moveTo>
                  <a:cubicBezTo>
                    <a:pt x="12129" y="773"/>
                    <a:pt x="10730" y="1706"/>
                    <a:pt x="9797" y="2172"/>
                  </a:cubicBezTo>
                  <a:cubicBezTo>
                    <a:pt x="6998" y="4505"/>
                    <a:pt x="2333" y="4505"/>
                    <a:pt x="467" y="8237"/>
                  </a:cubicBezTo>
                  <a:cubicBezTo>
                    <a:pt x="0" y="9170"/>
                    <a:pt x="0" y="10570"/>
                    <a:pt x="0" y="11503"/>
                  </a:cubicBezTo>
                  <a:cubicBezTo>
                    <a:pt x="0" y="11969"/>
                    <a:pt x="933" y="12902"/>
                    <a:pt x="1399" y="12902"/>
                  </a:cubicBezTo>
                  <a:cubicBezTo>
                    <a:pt x="3266" y="12902"/>
                    <a:pt x="5598" y="13369"/>
                    <a:pt x="6998" y="12902"/>
                  </a:cubicBezTo>
                  <a:cubicBezTo>
                    <a:pt x="10263" y="11036"/>
                    <a:pt x="13062" y="8237"/>
                    <a:pt x="15861" y="5905"/>
                  </a:cubicBezTo>
                  <a:cubicBezTo>
                    <a:pt x="17261" y="4505"/>
                    <a:pt x="17727" y="1706"/>
                    <a:pt x="16328" y="773"/>
                  </a:cubicBezTo>
                  <a:cubicBezTo>
                    <a:pt x="15395" y="-160"/>
                    <a:pt x="14462" y="-160"/>
                    <a:pt x="13062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7B3EE303-6EE8-4136-89E6-EF8B1C5D8652}"/>
                </a:ext>
              </a:extLst>
            </p:cNvPr>
            <p:cNvSpPr/>
            <p:nvPr/>
          </p:nvSpPr>
          <p:spPr>
            <a:xfrm>
              <a:off x="5631273" y="3512860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0263" y="7931"/>
                  </a:moveTo>
                  <a:cubicBezTo>
                    <a:pt x="8864" y="4199"/>
                    <a:pt x="6065" y="1866"/>
                    <a:pt x="2799" y="0"/>
                  </a:cubicBezTo>
                  <a:cubicBezTo>
                    <a:pt x="1866" y="933"/>
                    <a:pt x="0" y="1400"/>
                    <a:pt x="0" y="2333"/>
                  </a:cubicBezTo>
                  <a:cubicBezTo>
                    <a:pt x="0" y="5598"/>
                    <a:pt x="0" y="8397"/>
                    <a:pt x="466" y="11663"/>
                  </a:cubicBezTo>
                  <a:cubicBezTo>
                    <a:pt x="933" y="13995"/>
                    <a:pt x="3732" y="14928"/>
                    <a:pt x="6531" y="13995"/>
                  </a:cubicBezTo>
                  <a:cubicBezTo>
                    <a:pt x="9797" y="12596"/>
                    <a:pt x="11196" y="10263"/>
                    <a:pt x="10263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94D7DA47-6148-421A-9A84-5C106D5724F3}"/>
                </a:ext>
              </a:extLst>
            </p:cNvPr>
            <p:cNvSpPr/>
            <p:nvPr/>
          </p:nvSpPr>
          <p:spPr>
            <a:xfrm>
              <a:off x="2033206" y="18706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629" y="9885"/>
                  </a:moveTo>
                  <a:cubicBezTo>
                    <a:pt x="11562" y="9419"/>
                    <a:pt x="12029" y="8019"/>
                    <a:pt x="12962" y="7086"/>
                  </a:cubicBezTo>
                  <a:cubicBezTo>
                    <a:pt x="12962" y="5687"/>
                    <a:pt x="12962" y="4287"/>
                    <a:pt x="12495" y="3820"/>
                  </a:cubicBezTo>
                  <a:cubicBezTo>
                    <a:pt x="10629" y="1021"/>
                    <a:pt x="7830" y="-378"/>
                    <a:pt x="4565" y="88"/>
                  </a:cubicBezTo>
                  <a:cubicBezTo>
                    <a:pt x="2232" y="88"/>
                    <a:pt x="1299" y="1488"/>
                    <a:pt x="366" y="3354"/>
                  </a:cubicBezTo>
                  <a:cubicBezTo>
                    <a:pt x="-567" y="5220"/>
                    <a:pt x="366" y="7086"/>
                    <a:pt x="2232" y="8486"/>
                  </a:cubicBezTo>
                  <a:cubicBezTo>
                    <a:pt x="4565" y="9885"/>
                    <a:pt x="7830" y="10818"/>
                    <a:pt x="10629" y="9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A5692DB7-AF5B-450E-AD43-7B2ECAF553DB}"/>
                </a:ext>
              </a:extLst>
            </p:cNvPr>
            <p:cNvSpPr/>
            <p:nvPr/>
          </p:nvSpPr>
          <p:spPr>
            <a:xfrm>
              <a:off x="5547585" y="340136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1846" y="16794"/>
                  </a:moveTo>
                  <a:cubicBezTo>
                    <a:pt x="12313" y="16794"/>
                    <a:pt x="13245" y="16794"/>
                    <a:pt x="13245" y="16328"/>
                  </a:cubicBezTo>
                  <a:cubicBezTo>
                    <a:pt x="13712" y="15861"/>
                    <a:pt x="14178" y="14928"/>
                    <a:pt x="13712" y="14928"/>
                  </a:cubicBezTo>
                  <a:cubicBezTo>
                    <a:pt x="12313" y="13062"/>
                    <a:pt x="10913" y="10730"/>
                    <a:pt x="9980" y="8864"/>
                  </a:cubicBezTo>
                  <a:cubicBezTo>
                    <a:pt x="9980" y="8864"/>
                    <a:pt x="9980" y="8864"/>
                    <a:pt x="9513" y="8864"/>
                  </a:cubicBezTo>
                  <a:cubicBezTo>
                    <a:pt x="7648" y="6531"/>
                    <a:pt x="5781" y="3732"/>
                    <a:pt x="3915" y="1399"/>
                  </a:cubicBezTo>
                  <a:cubicBezTo>
                    <a:pt x="3449" y="467"/>
                    <a:pt x="2049" y="467"/>
                    <a:pt x="1116" y="0"/>
                  </a:cubicBezTo>
                  <a:cubicBezTo>
                    <a:pt x="183" y="0"/>
                    <a:pt x="-283" y="3732"/>
                    <a:pt x="183" y="5132"/>
                  </a:cubicBezTo>
                  <a:cubicBezTo>
                    <a:pt x="2515" y="10730"/>
                    <a:pt x="6714" y="13995"/>
                    <a:pt x="11846" y="167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3CA8B1FF-80E3-43DC-85A2-35C29AACABDE}"/>
                </a:ext>
              </a:extLst>
            </p:cNvPr>
            <p:cNvSpPr/>
            <p:nvPr/>
          </p:nvSpPr>
          <p:spPr>
            <a:xfrm>
              <a:off x="3502947" y="143177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1317" y="933"/>
                  </a:moveTo>
                  <a:cubicBezTo>
                    <a:pt x="9452" y="467"/>
                    <a:pt x="7585" y="0"/>
                    <a:pt x="5719" y="0"/>
                  </a:cubicBezTo>
                  <a:cubicBezTo>
                    <a:pt x="4786" y="0"/>
                    <a:pt x="3387" y="467"/>
                    <a:pt x="2454" y="933"/>
                  </a:cubicBezTo>
                  <a:cubicBezTo>
                    <a:pt x="1521" y="1400"/>
                    <a:pt x="588" y="2799"/>
                    <a:pt x="121" y="3732"/>
                  </a:cubicBezTo>
                  <a:cubicBezTo>
                    <a:pt x="-345" y="5132"/>
                    <a:pt x="588" y="6531"/>
                    <a:pt x="1987" y="6531"/>
                  </a:cubicBezTo>
                  <a:cubicBezTo>
                    <a:pt x="6652" y="6998"/>
                    <a:pt x="11317" y="8864"/>
                    <a:pt x="15516" y="10263"/>
                  </a:cubicBezTo>
                  <a:cubicBezTo>
                    <a:pt x="15516" y="8864"/>
                    <a:pt x="15516" y="6998"/>
                    <a:pt x="15516" y="5598"/>
                  </a:cubicBezTo>
                  <a:cubicBezTo>
                    <a:pt x="15049" y="1866"/>
                    <a:pt x="15049" y="1866"/>
                    <a:pt x="113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AC5FBC53-E71C-438A-B1F9-169FF7C1A52C}"/>
                </a:ext>
              </a:extLst>
            </p:cNvPr>
            <p:cNvSpPr/>
            <p:nvPr/>
          </p:nvSpPr>
          <p:spPr>
            <a:xfrm>
              <a:off x="3518463" y="1442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466"/>
                  </a:cubicBezTo>
                  <a:cubicBezTo>
                    <a:pt x="466" y="466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51205A02-FC15-4F21-9266-388951CAEFE1}"/>
                </a:ext>
              </a:extLst>
            </p:cNvPr>
            <p:cNvSpPr/>
            <p:nvPr/>
          </p:nvSpPr>
          <p:spPr>
            <a:xfrm>
              <a:off x="4011561" y="148101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333" y="11403"/>
                  </a:moveTo>
                  <a:cubicBezTo>
                    <a:pt x="7930" y="11870"/>
                    <a:pt x="12129" y="8604"/>
                    <a:pt x="12595" y="3006"/>
                  </a:cubicBezTo>
                  <a:cubicBezTo>
                    <a:pt x="12129" y="2073"/>
                    <a:pt x="11663" y="674"/>
                    <a:pt x="10730" y="207"/>
                  </a:cubicBezTo>
                  <a:cubicBezTo>
                    <a:pt x="10263" y="-259"/>
                    <a:pt x="9330" y="207"/>
                    <a:pt x="8863" y="207"/>
                  </a:cubicBezTo>
                  <a:cubicBezTo>
                    <a:pt x="6065" y="2073"/>
                    <a:pt x="3732" y="3473"/>
                    <a:pt x="1399" y="5805"/>
                  </a:cubicBezTo>
                  <a:cubicBezTo>
                    <a:pt x="466" y="6272"/>
                    <a:pt x="0" y="8138"/>
                    <a:pt x="0" y="9071"/>
                  </a:cubicBezTo>
                  <a:cubicBezTo>
                    <a:pt x="466" y="9537"/>
                    <a:pt x="1399" y="10937"/>
                    <a:pt x="2333" y="11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A33D005C-D8D0-4C37-8DB9-FDDF6197E590}"/>
                </a:ext>
              </a:extLst>
            </p:cNvPr>
            <p:cNvSpPr/>
            <p:nvPr/>
          </p:nvSpPr>
          <p:spPr>
            <a:xfrm>
              <a:off x="4093925" y="1398184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7002" y="5132"/>
                  </a:moveTo>
                  <a:cubicBezTo>
                    <a:pt x="17468" y="4665"/>
                    <a:pt x="17935" y="4199"/>
                    <a:pt x="17935" y="3732"/>
                  </a:cubicBezTo>
                  <a:cubicBezTo>
                    <a:pt x="17468" y="2799"/>
                    <a:pt x="17002" y="933"/>
                    <a:pt x="16069" y="933"/>
                  </a:cubicBezTo>
                  <a:cubicBezTo>
                    <a:pt x="11404" y="-466"/>
                    <a:pt x="6272" y="3266"/>
                    <a:pt x="1607" y="0"/>
                  </a:cubicBezTo>
                  <a:cubicBezTo>
                    <a:pt x="1607" y="0"/>
                    <a:pt x="674" y="933"/>
                    <a:pt x="207" y="1400"/>
                  </a:cubicBezTo>
                  <a:cubicBezTo>
                    <a:pt x="207" y="1866"/>
                    <a:pt x="-259" y="2799"/>
                    <a:pt x="207" y="3266"/>
                  </a:cubicBezTo>
                  <a:cubicBezTo>
                    <a:pt x="4872" y="7931"/>
                    <a:pt x="10937" y="8864"/>
                    <a:pt x="17002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8B475C62-34BE-46A7-B6E7-3BF032324A90}"/>
                </a:ext>
              </a:extLst>
            </p:cNvPr>
            <p:cNvSpPr/>
            <p:nvPr/>
          </p:nvSpPr>
          <p:spPr>
            <a:xfrm>
              <a:off x="2210844" y="37727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0" y="467"/>
                  </a:cubicBez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0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F49B7265-E307-4236-84F5-2AE879EE1755}"/>
                </a:ext>
              </a:extLst>
            </p:cNvPr>
            <p:cNvSpPr/>
            <p:nvPr/>
          </p:nvSpPr>
          <p:spPr>
            <a:xfrm>
              <a:off x="2191717" y="377270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7464" y="7931"/>
                  </a:moveTo>
                  <a:cubicBezTo>
                    <a:pt x="5598" y="10263"/>
                    <a:pt x="3732" y="12129"/>
                    <a:pt x="1866" y="14462"/>
                  </a:cubicBezTo>
                  <a:cubicBezTo>
                    <a:pt x="933" y="15861"/>
                    <a:pt x="467" y="17261"/>
                    <a:pt x="0" y="18660"/>
                  </a:cubicBezTo>
                  <a:cubicBezTo>
                    <a:pt x="10263" y="17261"/>
                    <a:pt x="16328" y="11196"/>
                    <a:pt x="19127" y="1400"/>
                  </a:cubicBezTo>
                  <a:cubicBezTo>
                    <a:pt x="19127" y="933"/>
                    <a:pt x="19127" y="467"/>
                    <a:pt x="19127" y="0"/>
                  </a:cubicBezTo>
                  <a:cubicBezTo>
                    <a:pt x="17727" y="467"/>
                    <a:pt x="15861" y="933"/>
                    <a:pt x="14462" y="1866"/>
                  </a:cubicBezTo>
                  <a:cubicBezTo>
                    <a:pt x="12129" y="4199"/>
                    <a:pt x="9797" y="6065"/>
                    <a:pt x="7464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295E0E3F-E084-4F5C-881F-C31C53699BFA}"/>
                </a:ext>
              </a:extLst>
            </p:cNvPr>
            <p:cNvSpPr/>
            <p:nvPr/>
          </p:nvSpPr>
          <p:spPr>
            <a:xfrm>
              <a:off x="2199182" y="378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F8206311-3F08-44F0-82E4-71B82C81013C}"/>
                </a:ext>
              </a:extLst>
            </p:cNvPr>
            <p:cNvSpPr/>
            <p:nvPr/>
          </p:nvSpPr>
          <p:spPr>
            <a:xfrm>
              <a:off x="2563633" y="13089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690" y="9445"/>
                  </a:moveTo>
                  <a:cubicBezTo>
                    <a:pt x="3623" y="9911"/>
                    <a:pt x="5023" y="9911"/>
                    <a:pt x="6889" y="10378"/>
                  </a:cubicBezTo>
                  <a:cubicBezTo>
                    <a:pt x="7822" y="9445"/>
                    <a:pt x="9688" y="8512"/>
                    <a:pt x="9688" y="7112"/>
                  </a:cubicBezTo>
                  <a:cubicBezTo>
                    <a:pt x="10621" y="3847"/>
                    <a:pt x="9221" y="581"/>
                    <a:pt x="5956" y="115"/>
                  </a:cubicBezTo>
                  <a:cubicBezTo>
                    <a:pt x="3623" y="-352"/>
                    <a:pt x="1757" y="581"/>
                    <a:pt x="358" y="3380"/>
                  </a:cubicBezTo>
                  <a:cubicBezTo>
                    <a:pt x="-576" y="5713"/>
                    <a:pt x="358" y="8512"/>
                    <a:pt x="2690" y="94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3692CC2C-39DF-459F-AABE-5D8C9EB54412}"/>
                </a:ext>
              </a:extLst>
            </p:cNvPr>
            <p:cNvSpPr/>
            <p:nvPr/>
          </p:nvSpPr>
          <p:spPr>
            <a:xfrm>
              <a:off x="4971464" y="3288936"/>
              <a:ext cx="18660" cy="4665"/>
            </a:xfrm>
            <a:custGeom>
              <a:avLst/>
              <a:gdLst/>
              <a:ahLst/>
              <a:cxnLst/>
              <a:rect l="0" t="0" r="0" b="0"/>
              <a:pathLst>
                <a:path w="18660" h="4665">
                  <a:moveTo>
                    <a:pt x="10898" y="5132"/>
                  </a:moveTo>
                  <a:cubicBezTo>
                    <a:pt x="10898" y="5132"/>
                    <a:pt x="10898" y="5132"/>
                    <a:pt x="10898" y="5132"/>
                  </a:cubicBezTo>
                  <a:cubicBezTo>
                    <a:pt x="13230" y="5132"/>
                    <a:pt x="16029" y="5132"/>
                    <a:pt x="18362" y="4665"/>
                  </a:cubicBezTo>
                  <a:cubicBezTo>
                    <a:pt x="19295" y="4665"/>
                    <a:pt x="19762" y="3266"/>
                    <a:pt x="20228" y="2799"/>
                  </a:cubicBezTo>
                  <a:cubicBezTo>
                    <a:pt x="19762" y="2333"/>
                    <a:pt x="19295" y="1866"/>
                    <a:pt x="18829" y="1866"/>
                  </a:cubicBezTo>
                  <a:cubicBezTo>
                    <a:pt x="13230" y="1400"/>
                    <a:pt x="7632" y="467"/>
                    <a:pt x="2501" y="0"/>
                  </a:cubicBezTo>
                  <a:cubicBezTo>
                    <a:pt x="1568" y="0"/>
                    <a:pt x="635" y="1400"/>
                    <a:pt x="168" y="2333"/>
                  </a:cubicBezTo>
                  <a:cubicBezTo>
                    <a:pt x="-298" y="3732"/>
                    <a:pt x="168" y="5132"/>
                    <a:pt x="2034" y="5132"/>
                  </a:cubicBezTo>
                  <a:cubicBezTo>
                    <a:pt x="4833" y="5598"/>
                    <a:pt x="8099" y="5132"/>
                    <a:pt x="1089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54D94B25-AA8A-4AC1-A057-609C3FAE865C}"/>
                </a:ext>
              </a:extLst>
            </p:cNvPr>
            <p:cNvSpPr/>
            <p:nvPr/>
          </p:nvSpPr>
          <p:spPr>
            <a:xfrm>
              <a:off x="5532355" y="3414427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2148" y="9797"/>
                  </a:moveTo>
                  <a:cubicBezTo>
                    <a:pt x="13081" y="9797"/>
                    <a:pt x="14480" y="8864"/>
                    <a:pt x="14480" y="7931"/>
                  </a:cubicBezTo>
                  <a:cubicBezTo>
                    <a:pt x="14947" y="6998"/>
                    <a:pt x="14480" y="5598"/>
                    <a:pt x="13548" y="4665"/>
                  </a:cubicBezTo>
                  <a:cubicBezTo>
                    <a:pt x="11215" y="1866"/>
                    <a:pt x="7949" y="0"/>
                    <a:pt x="3751" y="0"/>
                  </a:cubicBezTo>
                  <a:cubicBezTo>
                    <a:pt x="2818" y="467"/>
                    <a:pt x="1418" y="933"/>
                    <a:pt x="485" y="1400"/>
                  </a:cubicBezTo>
                  <a:cubicBezTo>
                    <a:pt x="-447" y="2333"/>
                    <a:pt x="19" y="5132"/>
                    <a:pt x="1418" y="6065"/>
                  </a:cubicBezTo>
                  <a:cubicBezTo>
                    <a:pt x="5150" y="8864"/>
                    <a:pt x="8416" y="9330"/>
                    <a:pt x="12148" y="9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EA003537-5411-4EB8-8FF8-51791CA6373E}"/>
                </a:ext>
              </a:extLst>
            </p:cNvPr>
            <p:cNvSpPr/>
            <p:nvPr/>
          </p:nvSpPr>
          <p:spPr>
            <a:xfrm>
              <a:off x="5173163" y="2395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6" y="933"/>
                    <a:pt x="466" y="933"/>
                  </a:cubicBezTo>
                  <a:cubicBezTo>
                    <a:pt x="466" y="933"/>
                    <a:pt x="933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5BC19D12-2F50-4FAA-B0C7-87362E5899FA}"/>
                </a:ext>
              </a:extLst>
            </p:cNvPr>
            <p:cNvSpPr/>
            <p:nvPr/>
          </p:nvSpPr>
          <p:spPr>
            <a:xfrm>
              <a:off x="5173980" y="2378588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8514" y="660"/>
                  </a:moveTo>
                  <a:cubicBezTo>
                    <a:pt x="7581" y="193"/>
                    <a:pt x="6181" y="-273"/>
                    <a:pt x="5248" y="193"/>
                  </a:cubicBezTo>
                  <a:cubicBezTo>
                    <a:pt x="4315" y="660"/>
                    <a:pt x="3382" y="2059"/>
                    <a:pt x="2916" y="2992"/>
                  </a:cubicBezTo>
                  <a:cubicBezTo>
                    <a:pt x="583" y="7191"/>
                    <a:pt x="-350" y="11856"/>
                    <a:pt x="117" y="16987"/>
                  </a:cubicBezTo>
                  <a:cubicBezTo>
                    <a:pt x="5715" y="11856"/>
                    <a:pt x="8980" y="7191"/>
                    <a:pt x="9447" y="2526"/>
                  </a:cubicBezTo>
                  <a:cubicBezTo>
                    <a:pt x="9447" y="1593"/>
                    <a:pt x="8980" y="660"/>
                    <a:pt x="8514" y="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39388D14-3B42-4DB4-8D75-FEC43C99472C}"/>
                </a:ext>
              </a:extLst>
            </p:cNvPr>
            <p:cNvSpPr/>
            <p:nvPr/>
          </p:nvSpPr>
          <p:spPr>
            <a:xfrm>
              <a:off x="3478810" y="146083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0" y="6397"/>
                  </a:moveTo>
                  <a:cubicBezTo>
                    <a:pt x="0" y="7330"/>
                    <a:pt x="466" y="8729"/>
                    <a:pt x="1399" y="9662"/>
                  </a:cubicBezTo>
                  <a:cubicBezTo>
                    <a:pt x="3732" y="11995"/>
                    <a:pt x="9330" y="11062"/>
                    <a:pt x="11196" y="8263"/>
                  </a:cubicBezTo>
                  <a:cubicBezTo>
                    <a:pt x="11663" y="7796"/>
                    <a:pt x="11663" y="6863"/>
                    <a:pt x="11663" y="6863"/>
                  </a:cubicBezTo>
                  <a:cubicBezTo>
                    <a:pt x="10263" y="4530"/>
                    <a:pt x="9330" y="2198"/>
                    <a:pt x="7931" y="798"/>
                  </a:cubicBezTo>
                  <a:cubicBezTo>
                    <a:pt x="6065" y="-1068"/>
                    <a:pt x="3732" y="798"/>
                    <a:pt x="1866" y="1731"/>
                  </a:cubicBezTo>
                  <a:cubicBezTo>
                    <a:pt x="933" y="3131"/>
                    <a:pt x="0" y="4530"/>
                    <a:pt x="0" y="6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163F97C0-E40F-42DA-A129-A72AF19AC257}"/>
                </a:ext>
              </a:extLst>
            </p:cNvPr>
            <p:cNvSpPr/>
            <p:nvPr/>
          </p:nvSpPr>
          <p:spPr>
            <a:xfrm>
              <a:off x="3565521" y="144623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59" y="6065"/>
                  </a:moveTo>
                  <a:cubicBezTo>
                    <a:pt x="59" y="8397"/>
                    <a:pt x="2858" y="10730"/>
                    <a:pt x="5191" y="10263"/>
                  </a:cubicBezTo>
                  <a:cubicBezTo>
                    <a:pt x="8456" y="9797"/>
                    <a:pt x="10789" y="7464"/>
                    <a:pt x="10789" y="4199"/>
                  </a:cubicBezTo>
                  <a:cubicBezTo>
                    <a:pt x="10789" y="1866"/>
                    <a:pt x="7990" y="0"/>
                    <a:pt x="5657" y="0"/>
                  </a:cubicBezTo>
                  <a:cubicBezTo>
                    <a:pt x="1925" y="0"/>
                    <a:pt x="-407" y="2799"/>
                    <a:pt x="59" y="60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7F3E0A00-F500-494A-9138-74224FC2CD42}"/>
                </a:ext>
              </a:extLst>
            </p:cNvPr>
            <p:cNvSpPr/>
            <p:nvPr/>
          </p:nvSpPr>
          <p:spPr>
            <a:xfrm>
              <a:off x="4538714" y="323773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198" y="350"/>
                  </a:moveTo>
                  <a:cubicBezTo>
                    <a:pt x="3732" y="-117"/>
                    <a:pt x="2799" y="-117"/>
                    <a:pt x="2333" y="350"/>
                  </a:cubicBezTo>
                  <a:cubicBezTo>
                    <a:pt x="1399" y="816"/>
                    <a:pt x="0" y="1749"/>
                    <a:pt x="0" y="2682"/>
                  </a:cubicBezTo>
                  <a:cubicBezTo>
                    <a:pt x="0" y="6881"/>
                    <a:pt x="2333" y="9680"/>
                    <a:pt x="5598" y="11546"/>
                  </a:cubicBezTo>
                  <a:cubicBezTo>
                    <a:pt x="6065" y="12013"/>
                    <a:pt x="6998" y="12013"/>
                    <a:pt x="7464" y="12013"/>
                  </a:cubicBezTo>
                  <a:cubicBezTo>
                    <a:pt x="8397" y="11546"/>
                    <a:pt x="8863" y="10147"/>
                    <a:pt x="9797" y="9680"/>
                  </a:cubicBezTo>
                  <a:cubicBezTo>
                    <a:pt x="9797" y="4548"/>
                    <a:pt x="6998" y="2216"/>
                    <a:pt x="4198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4C0DEC50-92A6-45B7-8078-2D940F3826AA}"/>
                </a:ext>
              </a:extLst>
            </p:cNvPr>
            <p:cNvSpPr/>
            <p:nvPr/>
          </p:nvSpPr>
          <p:spPr>
            <a:xfrm>
              <a:off x="3501669" y="1446701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0" y="5598"/>
                  </a:moveTo>
                  <a:cubicBezTo>
                    <a:pt x="0" y="6531"/>
                    <a:pt x="933" y="7931"/>
                    <a:pt x="1400" y="8864"/>
                  </a:cubicBezTo>
                  <a:cubicBezTo>
                    <a:pt x="2333" y="9330"/>
                    <a:pt x="3732" y="9797"/>
                    <a:pt x="4665" y="9330"/>
                  </a:cubicBezTo>
                  <a:cubicBezTo>
                    <a:pt x="8864" y="7464"/>
                    <a:pt x="12129" y="3732"/>
                    <a:pt x="15395" y="466"/>
                  </a:cubicBezTo>
                  <a:cubicBezTo>
                    <a:pt x="11663" y="466"/>
                    <a:pt x="7464" y="0"/>
                    <a:pt x="3732" y="0"/>
                  </a:cubicBezTo>
                  <a:cubicBezTo>
                    <a:pt x="1866" y="0"/>
                    <a:pt x="0" y="2333"/>
                    <a:pt x="0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79B875A4-1E3C-44A0-ACD7-E35B5C0855E9}"/>
                </a:ext>
              </a:extLst>
            </p:cNvPr>
            <p:cNvSpPr/>
            <p:nvPr/>
          </p:nvSpPr>
          <p:spPr>
            <a:xfrm>
              <a:off x="949410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AFC9E224-836A-42BD-8C59-5F8E267B8FAB}"/>
                </a:ext>
              </a:extLst>
            </p:cNvPr>
            <p:cNvSpPr/>
            <p:nvPr/>
          </p:nvSpPr>
          <p:spPr>
            <a:xfrm>
              <a:off x="5221213" y="2326066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799" y="13529"/>
                  </a:moveTo>
                  <a:cubicBezTo>
                    <a:pt x="7464" y="11196"/>
                    <a:pt x="10263" y="6998"/>
                    <a:pt x="9797" y="1400"/>
                  </a:cubicBezTo>
                  <a:cubicBezTo>
                    <a:pt x="9330" y="933"/>
                    <a:pt x="8863" y="0"/>
                    <a:pt x="8397" y="0"/>
                  </a:cubicBezTo>
                  <a:cubicBezTo>
                    <a:pt x="7931" y="0"/>
                    <a:pt x="6998" y="0"/>
                    <a:pt x="6531" y="467"/>
                  </a:cubicBezTo>
                  <a:cubicBezTo>
                    <a:pt x="3266" y="3266"/>
                    <a:pt x="933" y="6998"/>
                    <a:pt x="0" y="11663"/>
                  </a:cubicBezTo>
                  <a:cubicBezTo>
                    <a:pt x="0" y="12129"/>
                    <a:pt x="466" y="12596"/>
                    <a:pt x="933" y="13062"/>
                  </a:cubicBezTo>
                  <a:cubicBezTo>
                    <a:pt x="1399" y="13529"/>
                    <a:pt x="2333" y="13995"/>
                    <a:pt x="2799" y="135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84BE008F-1A47-4835-9C71-619278895D1B}"/>
                </a:ext>
              </a:extLst>
            </p:cNvPr>
            <p:cNvSpPr/>
            <p:nvPr/>
          </p:nvSpPr>
          <p:spPr>
            <a:xfrm>
              <a:off x="2885413" y="22136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933" y="0"/>
                    <a:pt x="467" y="0"/>
                    <a:pt x="933" y="0"/>
                  </a:cubicBezTo>
                  <a:lnTo>
                    <a:pt x="0" y="933"/>
                  </a:lnTo>
                  <a:lnTo>
                    <a:pt x="933" y="467"/>
                  </a:lnTo>
                  <a:cubicBezTo>
                    <a:pt x="933" y="467"/>
                    <a:pt x="933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92F6D208-988B-4527-AC69-59EA0991F036}"/>
                </a:ext>
              </a:extLst>
            </p:cNvPr>
            <p:cNvSpPr/>
            <p:nvPr/>
          </p:nvSpPr>
          <p:spPr>
            <a:xfrm>
              <a:off x="2885880" y="220036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63" y="3473"/>
                  </a:moveTo>
                  <a:cubicBezTo>
                    <a:pt x="10730" y="2073"/>
                    <a:pt x="10263" y="1140"/>
                    <a:pt x="8864" y="207"/>
                  </a:cubicBezTo>
                  <a:cubicBezTo>
                    <a:pt x="8397" y="207"/>
                    <a:pt x="7464" y="-259"/>
                    <a:pt x="6998" y="207"/>
                  </a:cubicBezTo>
                  <a:cubicBezTo>
                    <a:pt x="3732" y="1140"/>
                    <a:pt x="1399" y="3006"/>
                    <a:pt x="467" y="6272"/>
                  </a:cubicBezTo>
                  <a:cubicBezTo>
                    <a:pt x="0" y="8604"/>
                    <a:pt x="0" y="10937"/>
                    <a:pt x="0" y="13269"/>
                  </a:cubicBezTo>
                  <a:cubicBezTo>
                    <a:pt x="933" y="12803"/>
                    <a:pt x="2333" y="12803"/>
                    <a:pt x="3265" y="12336"/>
                  </a:cubicBezTo>
                  <a:cubicBezTo>
                    <a:pt x="7464" y="10470"/>
                    <a:pt x="9330" y="7205"/>
                    <a:pt x="10263" y="34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D61F61F0-BF79-4097-BD29-07F0C971EA9E}"/>
                </a:ext>
              </a:extLst>
            </p:cNvPr>
            <p:cNvSpPr/>
            <p:nvPr/>
          </p:nvSpPr>
          <p:spPr>
            <a:xfrm>
              <a:off x="4702677" y="330349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580" y="367"/>
                  </a:moveTo>
                  <a:cubicBezTo>
                    <a:pt x="2113" y="367"/>
                    <a:pt x="1647" y="1300"/>
                    <a:pt x="1180" y="1766"/>
                  </a:cubicBezTo>
                  <a:cubicBezTo>
                    <a:pt x="247" y="3632"/>
                    <a:pt x="-686" y="5032"/>
                    <a:pt x="714" y="6898"/>
                  </a:cubicBezTo>
                  <a:cubicBezTo>
                    <a:pt x="2113" y="9697"/>
                    <a:pt x="4446" y="10630"/>
                    <a:pt x="6778" y="10163"/>
                  </a:cubicBezTo>
                  <a:cubicBezTo>
                    <a:pt x="8644" y="9697"/>
                    <a:pt x="10044" y="8764"/>
                    <a:pt x="10977" y="7831"/>
                  </a:cubicBezTo>
                  <a:cubicBezTo>
                    <a:pt x="11443" y="6431"/>
                    <a:pt x="11443" y="5965"/>
                    <a:pt x="11443" y="5498"/>
                  </a:cubicBezTo>
                  <a:cubicBezTo>
                    <a:pt x="10510" y="1766"/>
                    <a:pt x="5845" y="-1033"/>
                    <a:pt x="2580" y="3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0521FF60-513D-40BE-850A-F4E18AAC40D5}"/>
                </a:ext>
              </a:extLst>
            </p:cNvPr>
            <p:cNvSpPr/>
            <p:nvPr/>
          </p:nvSpPr>
          <p:spPr>
            <a:xfrm>
              <a:off x="5518029" y="338597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146" y="11196"/>
                  </a:moveTo>
                  <a:cubicBezTo>
                    <a:pt x="11546" y="12129"/>
                    <a:pt x="12945" y="11663"/>
                    <a:pt x="12945" y="10263"/>
                  </a:cubicBezTo>
                  <a:cubicBezTo>
                    <a:pt x="13412" y="9330"/>
                    <a:pt x="13412" y="7931"/>
                    <a:pt x="12479" y="6998"/>
                  </a:cubicBezTo>
                  <a:cubicBezTo>
                    <a:pt x="10146" y="3265"/>
                    <a:pt x="6414" y="933"/>
                    <a:pt x="1749" y="0"/>
                  </a:cubicBezTo>
                  <a:cubicBezTo>
                    <a:pt x="1283" y="466"/>
                    <a:pt x="816" y="466"/>
                    <a:pt x="350" y="933"/>
                  </a:cubicBezTo>
                  <a:cubicBezTo>
                    <a:pt x="-117" y="1399"/>
                    <a:pt x="-117" y="2333"/>
                    <a:pt x="350" y="2333"/>
                  </a:cubicBezTo>
                  <a:cubicBezTo>
                    <a:pt x="2682" y="6531"/>
                    <a:pt x="5948" y="9330"/>
                    <a:pt x="10146" y="11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801B85BB-4AE1-439C-A17E-71562F1726AF}"/>
                </a:ext>
              </a:extLst>
            </p:cNvPr>
            <p:cNvSpPr/>
            <p:nvPr/>
          </p:nvSpPr>
          <p:spPr>
            <a:xfrm>
              <a:off x="1712715" y="177745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8763" y="0"/>
                  </a:moveTo>
                  <a:cubicBezTo>
                    <a:pt x="6431" y="933"/>
                    <a:pt x="4098" y="1866"/>
                    <a:pt x="2232" y="3266"/>
                  </a:cubicBezTo>
                  <a:cubicBezTo>
                    <a:pt x="366" y="4665"/>
                    <a:pt x="-567" y="7464"/>
                    <a:pt x="366" y="9797"/>
                  </a:cubicBezTo>
                  <a:cubicBezTo>
                    <a:pt x="833" y="11196"/>
                    <a:pt x="2232" y="12129"/>
                    <a:pt x="3165" y="11196"/>
                  </a:cubicBezTo>
                  <a:cubicBezTo>
                    <a:pt x="6897" y="8864"/>
                    <a:pt x="10163" y="6065"/>
                    <a:pt x="11096" y="1399"/>
                  </a:cubicBezTo>
                  <a:cubicBezTo>
                    <a:pt x="10629" y="933"/>
                    <a:pt x="10629" y="466"/>
                    <a:pt x="10163" y="0"/>
                  </a:cubicBezTo>
                  <a:cubicBezTo>
                    <a:pt x="9696" y="0"/>
                    <a:pt x="9230" y="0"/>
                    <a:pt x="8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F02F054D-AAC6-4D19-9A90-C88B8C428967}"/>
                </a:ext>
              </a:extLst>
            </p:cNvPr>
            <p:cNvSpPr/>
            <p:nvPr/>
          </p:nvSpPr>
          <p:spPr>
            <a:xfrm>
              <a:off x="4560621" y="3279413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684" y="193"/>
                  </a:moveTo>
                  <a:cubicBezTo>
                    <a:pt x="3751" y="-273"/>
                    <a:pt x="2351" y="193"/>
                    <a:pt x="1419" y="660"/>
                  </a:cubicBezTo>
                  <a:cubicBezTo>
                    <a:pt x="19" y="1126"/>
                    <a:pt x="-448" y="2059"/>
                    <a:pt x="485" y="3925"/>
                  </a:cubicBezTo>
                  <a:cubicBezTo>
                    <a:pt x="1885" y="6724"/>
                    <a:pt x="3284" y="9523"/>
                    <a:pt x="6084" y="10456"/>
                  </a:cubicBezTo>
                  <a:cubicBezTo>
                    <a:pt x="7016" y="10456"/>
                    <a:pt x="7949" y="10923"/>
                    <a:pt x="7949" y="10456"/>
                  </a:cubicBezTo>
                  <a:cubicBezTo>
                    <a:pt x="8883" y="9523"/>
                    <a:pt x="9816" y="8590"/>
                    <a:pt x="9816" y="7657"/>
                  </a:cubicBezTo>
                  <a:cubicBezTo>
                    <a:pt x="9816" y="3459"/>
                    <a:pt x="7483" y="1126"/>
                    <a:pt x="4684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F7FFE5A3-00F5-4F54-AE18-08788FD9C0F5}"/>
                </a:ext>
              </a:extLst>
            </p:cNvPr>
            <p:cNvSpPr/>
            <p:nvPr/>
          </p:nvSpPr>
          <p:spPr>
            <a:xfrm>
              <a:off x="2050016" y="20965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82" y="466"/>
                  </a:moveTo>
                  <a:cubicBezTo>
                    <a:pt x="2682" y="1866"/>
                    <a:pt x="1749" y="3266"/>
                    <a:pt x="350" y="4665"/>
                  </a:cubicBezTo>
                  <a:cubicBezTo>
                    <a:pt x="-117" y="5132"/>
                    <a:pt x="-117" y="6065"/>
                    <a:pt x="350" y="6531"/>
                  </a:cubicBezTo>
                  <a:cubicBezTo>
                    <a:pt x="1283" y="7464"/>
                    <a:pt x="2216" y="7931"/>
                    <a:pt x="3616" y="8397"/>
                  </a:cubicBezTo>
                  <a:cubicBezTo>
                    <a:pt x="5015" y="7464"/>
                    <a:pt x="6881" y="6531"/>
                    <a:pt x="7814" y="5132"/>
                  </a:cubicBezTo>
                  <a:cubicBezTo>
                    <a:pt x="8747" y="4199"/>
                    <a:pt x="8747" y="2799"/>
                    <a:pt x="8747" y="1866"/>
                  </a:cubicBezTo>
                  <a:cubicBezTo>
                    <a:pt x="8747" y="0"/>
                    <a:pt x="5948" y="-467"/>
                    <a:pt x="4082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DED3F05F-4FAD-4B2E-964A-7B13DCA3343D}"/>
                </a:ext>
              </a:extLst>
            </p:cNvPr>
            <p:cNvSpPr/>
            <p:nvPr/>
          </p:nvSpPr>
          <p:spPr>
            <a:xfrm>
              <a:off x="5557565" y="343197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1574"/>
                  </a:moveTo>
                  <a:cubicBezTo>
                    <a:pt x="0" y="2041"/>
                    <a:pt x="0" y="2974"/>
                    <a:pt x="0" y="3440"/>
                  </a:cubicBezTo>
                  <a:cubicBezTo>
                    <a:pt x="1399" y="6239"/>
                    <a:pt x="4198" y="8572"/>
                    <a:pt x="7464" y="9039"/>
                  </a:cubicBezTo>
                  <a:cubicBezTo>
                    <a:pt x="8863" y="9039"/>
                    <a:pt x="10263" y="7639"/>
                    <a:pt x="11663" y="7173"/>
                  </a:cubicBezTo>
                  <a:cubicBezTo>
                    <a:pt x="11196" y="5773"/>
                    <a:pt x="11196" y="5307"/>
                    <a:pt x="11196" y="4840"/>
                  </a:cubicBezTo>
                  <a:cubicBezTo>
                    <a:pt x="9330" y="2041"/>
                    <a:pt x="6064" y="1108"/>
                    <a:pt x="3265" y="175"/>
                  </a:cubicBezTo>
                  <a:cubicBezTo>
                    <a:pt x="1866" y="-292"/>
                    <a:pt x="466" y="175"/>
                    <a:pt x="0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30A2BFCF-6287-45A2-B476-A873946056A5}"/>
                </a:ext>
              </a:extLst>
            </p:cNvPr>
            <p:cNvSpPr/>
            <p:nvPr/>
          </p:nvSpPr>
          <p:spPr>
            <a:xfrm>
              <a:off x="1862637" y="147693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322" y="1958"/>
                  </a:moveTo>
                  <a:cubicBezTo>
                    <a:pt x="12322" y="1491"/>
                    <a:pt x="11389" y="1025"/>
                    <a:pt x="10923" y="558"/>
                  </a:cubicBezTo>
                  <a:cubicBezTo>
                    <a:pt x="7191" y="-375"/>
                    <a:pt x="3459" y="-375"/>
                    <a:pt x="660" y="2424"/>
                  </a:cubicBezTo>
                  <a:cubicBezTo>
                    <a:pt x="193" y="2891"/>
                    <a:pt x="-273" y="5223"/>
                    <a:pt x="193" y="5223"/>
                  </a:cubicBezTo>
                  <a:cubicBezTo>
                    <a:pt x="1593" y="6156"/>
                    <a:pt x="2992" y="7089"/>
                    <a:pt x="4858" y="7556"/>
                  </a:cubicBezTo>
                  <a:cubicBezTo>
                    <a:pt x="7191" y="6156"/>
                    <a:pt x="9523" y="4757"/>
                    <a:pt x="11856" y="2891"/>
                  </a:cubicBezTo>
                  <a:cubicBezTo>
                    <a:pt x="12322" y="3357"/>
                    <a:pt x="12322" y="2424"/>
                    <a:pt x="12322" y="1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80C37D73-7D12-41DF-A936-FC490A297CEB}"/>
                </a:ext>
              </a:extLst>
            </p:cNvPr>
            <p:cNvSpPr/>
            <p:nvPr/>
          </p:nvSpPr>
          <p:spPr>
            <a:xfrm>
              <a:off x="1867029" y="14854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7"/>
                    <a:pt x="0" y="467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0C8BE87B-D3BE-4004-8B01-CB36EC582881}"/>
                </a:ext>
              </a:extLst>
            </p:cNvPr>
            <p:cNvSpPr/>
            <p:nvPr/>
          </p:nvSpPr>
          <p:spPr>
            <a:xfrm>
              <a:off x="1886895" y="191554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526" y="0"/>
                  </a:moveTo>
                  <a:cubicBezTo>
                    <a:pt x="1593" y="467"/>
                    <a:pt x="660" y="1400"/>
                    <a:pt x="193" y="1866"/>
                  </a:cubicBezTo>
                  <a:cubicBezTo>
                    <a:pt x="-273" y="2799"/>
                    <a:pt x="193" y="4665"/>
                    <a:pt x="660" y="5598"/>
                  </a:cubicBezTo>
                  <a:cubicBezTo>
                    <a:pt x="2059" y="7464"/>
                    <a:pt x="3925" y="9330"/>
                    <a:pt x="5325" y="11196"/>
                  </a:cubicBezTo>
                  <a:cubicBezTo>
                    <a:pt x="5791" y="11663"/>
                    <a:pt x="6724" y="11663"/>
                    <a:pt x="7191" y="11663"/>
                  </a:cubicBezTo>
                  <a:cubicBezTo>
                    <a:pt x="8590" y="11196"/>
                    <a:pt x="9057" y="10263"/>
                    <a:pt x="8590" y="8864"/>
                  </a:cubicBezTo>
                  <a:cubicBezTo>
                    <a:pt x="7657" y="5132"/>
                    <a:pt x="6724" y="1866"/>
                    <a:pt x="2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6DC32317-D8ED-4383-9C4C-70FACDB83A60}"/>
                </a:ext>
              </a:extLst>
            </p:cNvPr>
            <p:cNvSpPr/>
            <p:nvPr/>
          </p:nvSpPr>
          <p:spPr>
            <a:xfrm>
              <a:off x="2100190" y="2069021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691" y="0"/>
                  </a:moveTo>
                  <a:cubicBezTo>
                    <a:pt x="4758" y="0"/>
                    <a:pt x="3358" y="467"/>
                    <a:pt x="2892" y="933"/>
                  </a:cubicBezTo>
                  <a:cubicBezTo>
                    <a:pt x="1492" y="2333"/>
                    <a:pt x="93" y="3732"/>
                    <a:pt x="93" y="5598"/>
                  </a:cubicBezTo>
                  <a:cubicBezTo>
                    <a:pt x="-374" y="6998"/>
                    <a:pt x="1026" y="8864"/>
                    <a:pt x="1959" y="10263"/>
                  </a:cubicBezTo>
                  <a:cubicBezTo>
                    <a:pt x="2425" y="11196"/>
                    <a:pt x="4758" y="11663"/>
                    <a:pt x="5224" y="11196"/>
                  </a:cubicBezTo>
                  <a:cubicBezTo>
                    <a:pt x="6624" y="10263"/>
                    <a:pt x="7557" y="8397"/>
                    <a:pt x="8023" y="7464"/>
                  </a:cubicBezTo>
                  <a:cubicBezTo>
                    <a:pt x="7557" y="5132"/>
                    <a:pt x="7557" y="3266"/>
                    <a:pt x="7090" y="1400"/>
                  </a:cubicBezTo>
                  <a:cubicBezTo>
                    <a:pt x="6624" y="933"/>
                    <a:pt x="5691" y="0"/>
                    <a:pt x="569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C6A1E2F8-CB93-46BE-8B49-C0EF67E17BC3}"/>
                </a:ext>
              </a:extLst>
            </p:cNvPr>
            <p:cNvSpPr/>
            <p:nvPr/>
          </p:nvSpPr>
          <p:spPr>
            <a:xfrm>
              <a:off x="5421273" y="3317860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72" y="0"/>
                  </a:moveTo>
                  <a:cubicBezTo>
                    <a:pt x="-394" y="6065"/>
                    <a:pt x="1472" y="12129"/>
                    <a:pt x="3804" y="17727"/>
                  </a:cubicBezTo>
                  <a:cubicBezTo>
                    <a:pt x="3804" y="18194"/>
                    <a:pt x="5203" y="18194"/>
                    <a:pt x="5670" y="17727"/>
                  </a:cubicBezTo>
                  <a:cubicBezTo>
                    <a:pt x="7536" y="17261"/>
                    <a:pt x="8936" y="14928"/>
                    <a:pt x="8936" y="13529"/>
                  </a:cubicBezTo>
                  <a:cubicBezTo>
                    <a:pt x="8003" y="7464"/>
                    <a:pt x="5203" y="3265"/>
                    <a:pt x="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99F51C04-FBFE-409D-A871-3A056C013346}"/>
                </a:ext>
              </a:extLst>
            </p:cNvPr>
            <p:cNvSpPr/>
            <p:nvPr/>
          </p:nvSpPr>
          <p:spPr>
            <a:xfrm>
              <a:off x="3519213" y="134961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982" y="7982"/>
                  </a:moveTo>
                  <a:cubicBezTo>
                    <a:pt x="4381" y="7982"/>
                    <a:pt x="4848" y="7982"/>
                    <a:pt x="5781" y="7982"/>
                  </a:cubicBezTo>
                  <a:cubicBezTo>
                    <a:pt x="8113" y="7982"/>
                    <a:pt x="10446" y="4717"/>
                    <a:pt x="9513" y="2851"/>
                  </a:cubicBezTo>
                  <a:cubicBezTo>
                    <a:pt x="8580" y="1451"/>
                    <a:pt x="6714" y="518"/>
                    <a:pt x="4848" y="52"/>
                  </a:cubicBezTo>
                  <a:cubicBezTo>
                    <a:pt x="2049" y="-415"/>
                    <a:pt x="-750" y="2384"/>
                    <a:pt x="183" y="4250"/>
                  </a:cubicBezTo>
                  <a:cubicBezTo>
                    <a:pt x="1116" y="6116"/>
                    <a:pt x="2516" y="7049"/>
                    <a:pt x="2982" y="79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E5E2413C-0197-450E-98EA-368203FEF967}"/>
                </a:ext>
              </a:extLst>
            </p:cNvPr>
            <p:cNvSpPr/>
            <p:nvPr/>
          </p:nvSpPr>
          <p:spPr>
            <a:xfrm>
              <a:off x="3567198" y="13509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6183"/>
                  </a:moveTo>
                  <a:cubicBezTo>
                    <a:pt x="6313" y="5717"/>
                    <a:pt x="7712" y="3851"/>
                    <a:pt x="7246" y="2451"/>
                  </a:cubicBezTo>
                  <a:cubicBezTo>
                    <a:pt x="6779" y="585"/>
                    <a:pt x="4913" y="-348"/>
                    <a:pt x="3047" y="119"/>
                  </a:cubicBezTo>
                  <a:cubicBezTo>
                    <a:pt x="1181" y="119"/>
                    <a:pt x="-685" y="2451"/>
                    <a:pt x="248" y="3851"/>
                  </a:cubicBezTo>
                  <a:cubicBezTo>
                    <a:pt x="1181" y="4784"/>
                    <a:pt x="2581" y="5717"/>
                    <a:pt x="3514" y="6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0752B03A-ED84-4315-A459-165F85CF6BBD}"/>
                </a:ext>
              </a:extLst>
            </p:cNvPr>
            <p:cNvSpPr/>
            <p:nvPr/>
          </p:nvSpPr>
          <p:spPr>
            <a:xfrm>
              <a:off x="1726016" y="1427107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7" y="2333"/>
                  </a:moveTo>
                  <a:cubicBezTo>
                    <a:pt x="-339" y="3266"/>
                    <a:pt x="594" y="4665"/>
                    <a:pt x="1060" y="5598"/>
                  </a:cubicBezTo>
                  <a:cubicBezTo>
                    <a:pt x="1993" y="7464"/>
                    <a:pt x="3859" y="7931"/>
                    <a:pt x="5725" y="7931"/>
                  </a:cubicBezTo>
                  <a:cubicBezTo>
                    <a:pt x="7591" y="7931"/>
                    <a:pt x="8991" y="6531"/>
                    <a:pt x="9457" y="4665"/>
                  </a:cubicBezTo>
                  <a:cubicBezTo>
                    <a:pt x="8991" y="3732"/>
                    <a:pt x="8524" y="1866"/>
                    <a:pt x="8058" y="1400"/>
                  </a:cubicBezTo>
                  <a:cubicBezTo>
                    <a:pt x="6658" y="467"/>
                    <a:pt x="4792" y="0"/>
                    <a:pt x="2926" y="0"/>
                  </a:cubicBezTo>
                  <a:cubicBezTo>
                    <a:pt x="1527" y="467"/>
                    <a:pt x="127" y="1400"/>
                    <a:pt x="127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D3FCB7FA-5B82-45EF-AD34-2D7AAC0F857F}"/>
                </a:ext>
              </a:extLst>
            </p:cNvPr>
            <p:cNvSpPr/>
            <p:nvPr/>
          </p:nvSpPr>
          <p:spPr>
            <a:xfrm>
              <a:off x="4645544" y="324088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129" y="4665"/>
                  </a:moveTo>
                  <a:cubicBezTo>
                    <a:pt x="12596" y="4665"/>
                    <a:pt x="12596" y="3265"/>
                    <a:pt x="12596" y="3265"/>
                  </a:cubicBezTo>
                  <a:cubicBezTo>
                    <a:pt x="12129" y="2333"/>
                    <a:pt x="11196" y="933"/>
                    <a:pt x="10263" y="467"/>
                  </a:cubicBezTo>
                  <a:cubicBezTo>
                    <a:pt x="9330" y="0"/>
                    <a:pt x="7931" y="0"/>
                    <a:pt x="6531" y="0"/>
                  </a:cubicBezTo>
                  <a:cubicBezTo>
                    <a:pt x="4199" y="0"/>
                    <a:pt x="2333" y="467"/>
                    <a:pt x="0" y="467"/>
                  </a:cubicBezTo>
                  <a:cubicBezTo>
                    <a:pt x="2799" y="2333"/>
                    <a:pt x="6065" y="4199"/>
                    <a:pt x="8864" y="5598"/>
                  </a:cubicBezTo>
                  <a:cubicBezTo>
                    <a:pt x="9797" y="6065"/>
                    <a:pt x="11196" y="5132"/>
                    <a:pt x="12129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72500630-A420-4B54-A45E-B978674E822F}"/>
                </a:ext>
              </a:extLst>
            </p:cNvPr>
            <p:cNvSpPr/>
            <p:nvPr/>
          </p:nvSpPr>
          <p:spPr>
            <a:xfrm>
              <a:off x="5071738" y="326082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60" y="2449"/>
                  </a:moveTo>
                  <a:cubicBezTo>
                    <a:pt x="193" y="2916"/>
                    <a:pt x="-273" y="3849"/>
                    <a:pt x="193" y="3849"/>
                  </a:cubicBezTo>
                  <a:cubicBezTo>
                    <a:pt x="660" y="4782"/>
                    <a:pt x="1593" y="6181"/>
                    <a:pt x="2059" y="6181"/>
                  </a:cubicBezTo>
                  <a:cubicBezTo>
                    <a:pt x="4392" y="6181"/>
                    <a:pt x="6724" y="5715"/>
                    <a:pt x="9057" y="5715"/>
                  </a:cubicBezTo>
                  <a:cubicBezTo>
                    <a:pt x="9523" y="5715"/>
                    <a:pt x="9990" y="4782"/>
                    <a:pt x="9990" y="4315"/>
                  </a:cubicBezTo>
                  <a:cubicBezTo>
                    <a:pt x="9990" y="3849"/>
                    <a:pt x="9990" y="2916"/>
                    <a:pt x="9523" y="2449"/>
                  </a:cubicBezTo>
                  <a:cubicBezTo>
                    <a:pt x="7191" y="-816"/>
                    <a:pt x="3459" y="-816"/>
                    <a:pt x="660" y="2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7239E975-544B-4910-884B-F303E8E7A9FA}"/>
                </a:ext>
              </a:extLst>
            </p:cNvPr>
            <p:cNvSpPr/>
            <p:nvPr/>
          </p:nvSpPr>
          <p:spPr>
            <a:xfrm>
              <a:off x="3897227" y="1590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" y="4828"/>
                  </a:moveTo>
                  <a:cubicBezTo>
                    <a:pt x="40" y="6694"/>
                    <a:pt x="1440" y="8094"/>
                    <a:pt x="3305" y="8560"/>
                  </a:cubicBezTo>
                  <a:cubicBezTo>
                    <a:pt x="5172" y="9027"/>
                    <a:pt x="7038" y="7627"/>
                    <a:pt x="7038" y="4362"/>
                  </a:cubicBezTo>
                  <a:cubicBezTo>
                    <a:pt x="6571" y="3429"/>
                    <a:pt x="6105" y="1563"/>
                    <a:pt x="4705" y="163"/>
                  </a:cubicBezTo>
                  <a:cubicBezTo>
                    <a:pt x="3305" y="-770"/>
                    <a:pt x="-427" y="2496"/>
                    <a:pt x="40" y="48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F3E7D10A-4974-4523-9229-2B3265A9A92F}"/>
                </a:ext>
              </a:extLst>
            </p:cNvPr>
            <p:cNvSpPr/>
            <p:nvPr/>
          </p:nvSpPr>
          <p:spPr>
            <a:xfrm>
              <a:off x="1879624" y="1542972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0730" y="4960"/>
                  </a:moveTo>
                  <a:cubicBezTo>
                    <a:pt x="12129" y="4494"/>
                    <a:pt x="13529" y="4027"/>
                    <a:pt x="14928" y="3561"/>
                  </a:cubicBezTo>
                  <a:cubicBezTo>
                    <a:pt x="10730" y="-638"/>
                    <a:pt x="5132" y="-171"/>
                    <a:pt x="0" y="295"/>
                  </a:cubicBezTo>
                  <a:cubicBezTo>
                    <a:pt x="2799" y="7759"/>
                    <a:pt x="2799" y="7759"/>
                    <a:pt x="10730" y="4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639141AB-51CD-4526-A7D1-3DEE6EF3AE04}"/>
                </a:ext>
              </a:extLst>
            </p:cNvPr>
            <p:cNvSpPr/>
            <p:nvPr/>
          </p:nvSpPr>
          <p:spPr>
            <a:xfrm>
              <a:off x="1879158" y="15428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933"/>
                    <a:pt x="0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D06795D5-E149-4D83-BF3B-E2F0B6E70F66}"/>
                </a:ext>
              </a:extLst>
            </p:cNvPr>
            <p:cNvSpPr/>
            <p:nvPr/>
          </p:nvSpPr>
          <p:spPr>
            <a:xfrm>
              <a:off x="4957637" y="309054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065" y="121"/>
                  </a:moveTo>
                  <a:cubicBezTo>
                    <a:pt x="4198" y="1054"/>
                    <a:pt x="1866" y="1987"/>
                    <a:pt x="0" y="3387"/>
                  </a:cubicBezTo>
                  <a:cubicBezTo>
                    <a:pt x="2799" y="8519"/>
                    <a:pt x="4665" y="9451"/>
                    <a:pt x="8397" y="8052"/>
                  </a:cubicBezTo>
                  <a:cubicBezTo>
                    <a:pt x="10730" y="7119"/>
                    <a:pt x="12129" y="3854"/>
                    <a:pt x="11196" y="1987"/>
                  </a:cubicBezTo>
                  <a:cubicBezTo>
                    <a:pt x="10263" y="588"/>
                    <a:pt x="7931" y="-345"/>
                    <a:pt x="6065" y="1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C74EE8D9-C9BB-42B6-BC38-B08009808D43}"/>
                </a:ext>
              </a:extLst>
            </p:cNvPr>
            <p:cNvSpPr/>
            <p:nvPr/>
          </p:nvSpPr>
          <p:spPr>
            <a:xfrm>
              <a:off x="4953905" y="3077842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6998" y="2566"/>
                  </a:moveTo>
                  <a:cubicBezTo>
                    <a:pt x="6998" y="2099"/>
                    <a:pt x="6531" y="1166"/>
                    <a:pt x="6531" y="700"/>
                  </a:cubicBezTo>
                  <a:cubicBezTo>
                    <a:pt x="5598" y="-233"/>
                    <a:pt x="4665" y="-233"/>
                    <a:pt x="3732" y="700"/>
                  </a:cubicBezTo>
                  <a:cubicBezTo>
                    <a:pt x="2333" y="1633"/>
                    <a:pt x="1399" y="3032"/>
                    <a:pt x="0" y="4432"/>
                  </a:cubicBezTo>
                  <a:cubicBezTo>
                    <a:pt x="0" y="8164"/>
                    <a:pt x="0" y="11896"/>
                    <a:pt x="0" y="16095"/>
                  </a:cubicBezTo>
                  <a:cubicBezTo>
                    <a:pt x="1399" y="16095"/>
                    <a:pt x="2333" y="16095"/>
                    <a:pt x="3732" y="16095"/>
                  </a:cubicBezTo>
                  <a:cubicBezTo>
                    <a:pt x="4665" y="13295"/>
                    <a:pt x="5598" y="10963"/>
                    <a:pt x="6531" y="8164"/>
                  </a:cubicBezTo>
                  <a:cubicBezTo>
                    <a:pt x="6998" y="6298"/>
                    <a:pt x="6998" y="4432"/>
                    <a:pt x="6998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E235634C-611D-4DB5-B02D-BB6D26F35981}"/>
                </a:ext>
              </a:extLst>
            </p:cNvPr>
            <p:cNvSpPr/>
            <p:nvPr/>
          </p:nvSpPr>
          <p:spPr>
            <a:xfrm>
              <a:off x="4953555" y="30822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0"/>
                  </a:cubicBezTo>
                  <a:cubicBezTo>
                    <a:pt x="-117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5AB51CB7-4F61-404C-A871-3F42933CEACB}"/>
                </a:ext>
              </a:extLst>
            </p:cNvPr>
            <p:cNvSpPr/>
            <p:nvPr/>
          </p:nvSpPr>
          <p:spPr>
            <a:xfrm>
              <a:off x="4957170" y="30939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7F8D8F8F-7078-43D4-856F-2B5322513866}"/>
                </a:ext>
              </a:extLst>
            </p:cNvPr>
            <p:cNvSpPr/>
            <p:nvPr/>
          </p:nvSpPr>
          <p:spPr>
            <a:xfrm>
              <a:off x="2024992" y="3014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82" y="1116"/>
                  </a:moveTo>
                  <a:cubicBezTo>
                    <a:pt x="3915" y="183"/>
                    <a:pt x="2049" y="-284"/>
                    <a:pt x="1116" y="183"/>
                  </a:cubicBezTo>
                  <a:cubicBezTo>
                    <a:pt x="183" y="649"/>
                    <a:pt x="-284" y="2516"/>
                    <a:pt x="183" y="3448"/>
                  </a:cubicBezTo>
                  <a:cubicBezTo>
                    <a:pt x="1116" y="4848"/>
                    <a:pt x="2049" y="6714"/>
                    <a:pt x="3448" y="7647"/>
                  </a:cubicBezTo>
                  <a:cubicBezTo>
                    <a:pt x="3915" y="8114"/>
                    <a:pt x="5315" y="6714"/>
                    <a:pt x="6714" y="5781"/>
                  </a:cubicBezTo>
                  <a:cubicBezTo>
                    <a:pt x="6248" y="4382"/>
                    <a:pt x="5781" y="2516"/>
                    <a:pt x="4382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3DB71502-0575-4BD2-8965-C6AFF13BA5FF}"/>
                </a:ext>
              </a:extLst>
            </p:cNvPr>
            <p:cNvSpPr/>
            <p:nvPr/>
          </p:nvSpPr>
          <p:spPr>
            <a:xfrm>
              <a:off x="2018519" y="29875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521" y="2333"/>
                  </a:moveTo>
                  <a:cubicBezTo>
                    <a:pt x="7588" y="1400"/>
                    <a:pt x="7122" y="0"/>
                    <a:pt x="6189" y="0"/>
                  </a:cubicBezTo>
                  <a:cubicBezTo>
                    <a:pt x="3390" y="0"/>
                    <a:pt x="1057" y="933"/>
                    <a:pt x="124" y="3732"/>
                  </a:cubicBezTo>
                  <a:cubicBezTo>
                    <a:pt x="-342" y="4665"/>
                    <a:pt x="590" y="6531"/>
                    <a:pt x="1524" y="6998"/>
                  </a:cubicBezTo>
                  <a:cubicBezTo>
                    <a:pt x="4323" y="7464"/>
                    <a:pt x="7588" y="5132"/>
                    <a:pt x="852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F8E03746-5686-4A97-8F98-851881C976A7}"/>
                </a:ext>
              </a:extLst>
            </p:cNvPr>
            <p:cNvSpPr/>
            <p:nvPr/>
          </p:nvSpPr>
          <p:spPr>
            <a:xfrm>
              <a:off x="1953624" y="19978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574" y="284"/>
                  </a:moveTo>
                  <a:cubicBezTo>
                    <a:pt x="175" y="750"/>
                    <a:pt x="-292" y="1683"/>
                    <a:pt x="175" y="3083"/>
                  </a:cubicBezTo>
                  <a:cubicBezTo>
                    <a:pt x="1108" y="5415"/>
                    <a:pt x="2507" y="7748"/>
                    <a:pt x="4840" y="8214"/>
                  </a:cubicBezTo>
                  <a:cubicBezTo>
                    <a:pt x="6240" y="8681"/>
                    <a:pt x="7639" y="6815"/>
                    <a:pt x="9039" y="6348"/>
                  </a:cubicBezTo>
                  <a:cubicBezTo>
                    <a:pt x="9039" y="4949"/>
                    <a:pt x="9039" y="4482"/>
                    <a:pt x="9039" y="4016"/>
                  </a:cubicBezTo>
                  <a:cubicBezTo>
                    <a:pt x="7639" y="750"/>
                    <a:pt x="4840" y="-649"/>
                    <a:pt x="1574" y="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C7D52F74-26AE-4926-90D6-EC309239DA55}"/>
                </a:ext>
              </a:extLst>
            </p:cNvPr>
            <p:cNvSpPr/>
            <p:nvPr/>
          </p:nvSpPr>
          <p:spPr>
            <a:xfrm>
              <a:off x="1769002" y="284155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92" y="0"/>
                  </a:moveTo>
                  <a:cubicBezTo>
                    <a:pt x="1926" y="0"/>
                    <a:pt x="-406" y="3266"/>
                    <a:pt x="60" y="5598"/>
                  </a:cubicBezTo>
                  <a:cubicBezTo>
                    <a:pt x="527" y="7464"/>
                    <a:pt x="1926" y="8397"/>
                    <a:pt x="3792" y="8864"/>
                  </a:cubicBezTo>
                  <a:cubicBezTo>
                    <a:pt x="5658" y="9330"/>
                    <a:pt x="7524" y="7464"/>
                    <a:pt x="7058" y="5598"/>
                  </a:cubicBezTo>
                  <a:cubicBezTo>
                    <a:pt x="7058" y="2799"/>
                    <a:pt x="5192" y="467"/>
                    <a:pt x="37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96C9800A-C2B3-4948-9FE2-909D7357AF93}"/>
                </a:ext>
              </a:extLst>
            </p:cNvPr>
            <p:cNvSpPr/>
            <p:nvPr/>
          </p:nvSpPr>
          <p:spPr>
            <a:xfrm>
              <a:off x="1785649" y="281030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3939" y="10263"/>
                  </a:moveTo>
                  <a:cubicBezTo>
                    <a:pt x="7205" y="7931"/>
                    <a:pt x="6272" y="1866"/>
                    <a:pt x="2073" y="0"/>
                  </a:cubicBezTo>
                  <a:cubicBezTo>
                    <a:pt x="1607" y="0"/>
                    <a:pt x="674" y="0"/>
                    <a:pt x="674" y="467"/>
                  </a:cubicBezTo>
                  <a:cubicBezTo>
                    <a:pt x="-726" y="4199"/>
                    <a:pt x="207" y="7464"/>
                    <a:pt x="2073" y="10730"/>
                  </a:cubicBezTo>
                  <a:cubicBezTo>
                    <a:pt x="2540" y="10730"/>
                    <a:pt x="3939" y="10263"/>
                    <a:pt x="3939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F5CA880C-3A82-4EE9-A606-7E90894F65DB}"/>
                </a:ext>
              </a:extLst>
            </p:cNvPr>
            <p:cNvSpPr/>
            <p:nvPr/>
          </p:nvSpPr>
          <p:spPr>
            <a:xfrm>
              <a:off x="1765797" y="280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67" y="1659"/>
                  </a:moveTo>
                  <a:cubicBezTo>
                    <a:pt x="0" y="2125"/>
                    <a:pt x="0" y="3991"/>
                    <a:pt x="0" y="4924"/>
                  </a:cubicBezTo>
                  <a:cubicBezTo>
                    <a:pt x="0" y="5391"/>
                    <a:pt x="933" y="5857"/>
                    <a:pt x="1399" y="5857"/>
                  </a:cubicBezTo>
                  <a:cubicBezTo>
                    <a:pt x="4199" y="6324"/>
                    <a:pt x="6531" y="4924"/>
                    <a:pt x="8397" y="3058"/>
                  </a:cubicBezTo>
                  <a:cubicBezTo>
                    <a:pt x="8864" y="2592"/>
                    <a:pt x="8864" y="1659"/>
                    <a:pt x="8864" y="1192"/>
                  </a:cubicBezTo>
                  <a:cubicBezTo>
                    <a:pt x="8397" y="726"/>
                    <a:pt x="7931" y="259"/>
                    <a:pt x="7464" y="259"/>
                  </a:cubicBezTo>
                  <a:cubicBezTo>
                    <a:pt x="5132" y="-207"/>
                    <a:pt x="2333" y="-207"/>
                    <a:pt x="467" y="16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8EB8B4D1-D617-461C-BCF0-1C8F4E20C82B}"/>
                </a:ext>
              </a:extLst>
            </p:cNvPr>
            <p:cNvSpPr/>
            <p:nvPr/>
          </p:nvSpPr>
          <p:spPr>
            <a:xfrm>
              <a:off x="1835649" y="29073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189" y="5082"/>
                  </a:moveTo>
                  <a:cubicBezTo>
                    <a:pt x="6655" y="5082"/>
                    <a:pt x="7588" y="4149"/>
                    <a:pt x="7588" y="4149"/>
                  </a:cubicBezTo>
                  <a:cubicBezTo>
                    <a:pt x="7588" y="3216"/>
                    <a:pt x="7122" y="1816"/>
                    <a:pt x="6655" y="883"/>
                  </a:cubicBezTo>
                  <a:cubicBezTo>
                    <a:pt x="5256" y="-516"/>
                    <a:pt x="3390" y="-50"/>
                    <a:pt x="1524" y="883"/>
                  </a:cubicBezTo>
                  <a:cubicBezTo>
                    <a:pt x="591" y="1350"/>
                    <a:pt x="-342" y="3216"/>
                    <a:pt x="124" y="3682"/>
                  </a:cubicBezTo>
                  <a:cubicBezTo>
                    <a:pt x="124" y="4615"/>
                    <a:pt x="1990" y="5082"/>
                    <a:pt x="2923" y="5548"/>
                  </a:cubicBezTo>
                  <a:cubicBezTo>
                    <a:pt x="3856" y="5548"/>
                    <a:pt x="5256" y="5548"/>
                    <a:pt x="6189" y="5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9F0E2000-A23C-493A-BFFD-10F1AD876527}"/>
                </a:ext>
              </a:extLst>
            </p:cNvPr>
            <p:cNvSpPr/>
            <p:nvPr/>
          </p:nvSpPr>
          <p:spPr>
            <a:xfrm>
              <a:off x="5412015" y="33136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6" y="466"/>
                    <a:pt x="466" y="466"/>
                  </a:cubicBezTo>
                  <a:cubicBezTo>
                    <a:pt x="933" y="466"/>
                    <a:pt x="933" y="466"/>
                    <a:pt x="1400" y="466"/>
                  </a:cubicBezTo>
                  <a:cubicBezTo>
                    <a:pt x="1400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96D32663-FCED-45F7-9130-CE2A634B8EBD}"/>
                </a:ext>
              </a:extLst>
            </p:cNvPr>
            <p:cNvSpPr/>
            <p:nvPr/>
          </p:nvSpPr>
          <p:spPr>
            <a:xfrm>
              <a:off x="5398019" y="3306436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0" y="227"/>
                  </a:moveTo>
                  <a:cubicBezTo>
                    <a:pt x="3732" y="4892"/>
                    <a:pt x="7931" y="7225"/>
                    <a:pt x="13995" y="7225"/>
                  </a:cubicBezTo>
                  <a:cubicBezTo>
                    <a:pt x="10730" y="1160"/>
                    <a:pt x="6065" y="-706"/>
                    <a:pt x="0" y="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01E70B92-BEB7-466E-B36A-584FA441808C}"/>
                </a:ext>
              </a:extLst>
            </p:cNvPr>
            <p:cNvSpPr/>
            <p:nvPr/>
          </p:nvSpPr>
          <p:spPr>
            <a:xfrm>
              <a:off x="5019048" y="3222692"/>
              <a:ext cx="23325" cy="51316"/>
            </a:xfrm>
            <a:custGeom>
              <a:avLst/>
              <a:gdLst/>
              <a:ahLst/>
              <a:cxnLst/>
              <a:rect l="0" t="0" r="0" b="0"/>
              <a:pathLst>
                <a:path w="23325" h="51315">
                  <a:moveTo>
                    <a:pt x="3900" y="51782"/>
                  </a:moveTo>
                  <a:cubicBezTo>
                    <a:pt x="5300" y="50849"/>
                    <a:pt x="6699" y="49916"/>
                    <a:pt x="8099" y="48983"/>
                  </a:cubicBezTo>
                  <a:cubicBezTo>
                    <a:pt x="8099" y="48983"/>
                    <a:pt x="8565" y="49450"/>
                    <a:pt x="8565" y="49450"/>
                  </a:cubicBezTo>
                  <a:lnTo>
                    <a:pt x="8099" y="48983"/>
                  </a:lnTo>
                  <a:cubicBezTo>
                    <a:pt x="9498" y="48983"/>
                    <a:pt x="10431" y="48983"/>
                    <a:pt x="11831" y="48517"/>
                  </a:cubicBezTo>
                  <a:cubicBezTo>
                    <a:pt x="11364" y="45718"/>
                    <a:pt x="10431" y="42452"/>
                    <a:pt x="9965" y="39653"/>
                  </a:cubicBezTo>
                  <a:cubicBezTo>
                    <a:pt x="9498" y="37787"/>
                    <a:pt x="10431" y="35921"/>
                    <a:pt x="12297" y="34988"/>
                  </a:cubicBezTo>
                  <a:cubicBezTo>
                    <a:pt x="12764" y="34521"/>
                    <a:pt x="13697" y="34521"/>
                    <a:pt x="14164" y="34521"/>
                  </a:cubicBezTo>
                  <a:cubicBezTo>
                    <a:pt x="17429" y="33588"/>
                    <a:pt x="20228" y="32655"/>
                    <a:pt x="18829" y="28457"/>
                  </a:cubicBezTo>
                  <a:cubicBezTo>
                    <a:pt x="18362" y="27057"/>
                    <a:pt x="19295" y="24725"/>
                    <a:pt x="20228" y="23325"/>
                  </a:cubicBezTo>
                  <a:cubicBezTo>
                    <a:pt x="21628" y="21459"/>
                    <a:pt x="23960" y="19593"/>
                    <a:pt x="23960" y="16794"/>
                  </a:cubicBezTo>
                  <a:cubicBezTo>
                    <a:pt x="23960" y="15861"/>
                    <a:pt x="23494" y="13995"/>
                    <a:pt x="22561" y="13529"/>
                  </a:cubicBezTo>
                  <a:cubicBezTo>
                    <a:pt x="20694" y="13062"/>
                    <a:pt x="18829" y="12596"/>
                    <a:pt x="16962" y="12596"/>
                  </a:cubicBezTo>
                  <a:cubicBezTo>
                    <a:pt x="15096" y="12596"/>
                    <a:pt x="13230" y="12129"/>
                    <a:pt x="12297" y="10263"/>
                  </a:cubicBezTo>
                  <a:cubicBezTo>
                    <a:pt x="11364" y="8397"/>
                    <a:pt x="11831" y="7931"/>
                    <a:pt x="14630" y="6065"/>
                  </a:cubicBezTo>
                  <a:cubicBezTo>
                    <a:pt x="15563" y="5598"/>
                    <a:pt x="16962" y="5131"/>
                    <a:pt x="17896" y="4199"/>
                  </a:cubicBezTo>
                  <a:cubicBezTo>
                    <a:pt x="18362" y="3732"/>
                    <a:pt x="18362" y="2333"/>
                    <a:pt x="17896" y="933"/>
                  </a:cubicBezTo>
                  <a:cubicBezTo>
                    <a:pt x="17896" y="466"/>
                    <a:pt x="16962" y="0"/>
                    <a:pt x="16496" y="0"/>
                  </a:cubicBezTo>
                  <a:cubicBezTo>
                    <a:pt x="2967" y="3732"/>
                    <a:pt x="168" y="11663"/>
                    <a:pt x="1101" y="24258"/>
                  </a:cubicBezTo>
                  <a:cubicBezTo>
                    <a:pt x="1101" y="26591"/>
                    <a:pt x="2034" y="29390"/>
                    <a:pt x="2501" y="31722"/>
                  </a:cubicBezTo>
                  <a:cubicBezTo>
                    <a:pt x="3434" y="35921"/>
                    <a:pt x="4367" y="40586"/>
                    <a:pt x="5300" y="44785"/>
                  </a:cubicBezTo>
                  <a:lnTo>
                    <a:pt x="4833" y="44318"/>
                  </a:lnTo>
                  <a:cubicBezTo>
                    <a:pt x="4833" y="44318"/>
                    <a:pt x="5300" y="44318"/>
                    <a:pt x="5300" y="44785"/>
                  </a:cubicBezTo>
                  <a:cubicBezTo>
                    <a:pt x="4367" y="45251"/>
                    <a:pt x="2967" y="45251"/>
                    <a:pt x="2034" y="45718"/>
                  </a:cubicBezTo>
                  <a:cubicBezTo>
                    <a:pt x="168" y="46651"/>
                    <a:pt x="-298" y="48517"/>
                    <a:pt x="168" y="49916"/>
                  </a:cubicBezTo>
                  <a:cubicBezTo>
                    <a:pt x="168" y="51782"/>
                    <a:pt x="2034" y="52715"/>
                    <a:pt x="3900" y="51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873E8F05-C803-4AEE-9BDE-E2D9E86F04C0}"/>
                </a:ext>
              </a:extLst>
            </p:cNvPr>
            <p:cNvSpPr/>
            <p:nvPr/>
          </p:nvSpPr>
          <p:spPr>
            <a:xfrm>
              <a:off x="4459200" y="3039647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h="9330">
                  <a:moveTo>
                    <a:pt x="3006" y="175"/>
                  </a:moveTo>
                  <a:cubicBezTo>
                    <a:pt x="2073" y="-292"/>
                    <a:pt x="1140" y="175"/>
                    <a:pt x="674" y="1574"/>
                  </a:cubicBezTo>
                  <a:cubicBezTo>
                    <a:pt x="207" y="2974"/>
                    <a:pt x="207" y="3907"/>
                    <a:pt x="207" y="5773"/>
                  </a:cubicBezTo>
                  <a:cubicBezTo>
                    <a:pt x="207" y="6706"/>
                    <a:pt x="-259" y="7639"/>
                    <a:pt x="207" y="9039"/>
                  </a:cubicBezTo>
                  <a:cubicBezTo>
                    <a:pt x="674" y="9972"/>
                    <a:pt x="1607" y="10905"/>
                    <a:pt x="2073" y="11838"/>
                  </a:cubicBezTo>
                  <a:cubicBezTo>
                    <a:pt x="2540" y="10905"/>
                    <a:pt x="3939" y="9972"/>
                    <a:pt x="3939" y="9039"/>
                  </a:cubicBezTo>
                  <a:cubicBezTo>
                    <a:pt x="3939" y="6706"/>
                    <a:pt x="3939" y="3907"/>
                    <a:pt x="3939" y="1574"/>
                  </a:cubicBezTo>
                  <a:cubicBezTo>
                    <a:pt x="3939" y="1108"/>
                    <a:pt x="3473" y="641"/>
                    <a:pt x="300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11464204-7F81-4C46-9F06-5764106C8864}"/>
                </a:ext>
              </a:extLst>
            </p:cNvPr>
            <p:cNvSpPr/>
            <p:nvPr/>
          </p:nvSpPr>
          <p:spPr>
            <a:xfrm>
              <a:off x="5077529" y="3381385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333" y="1319"/>
                  </a:moveTo>
                  <a:cubicBezTo>
                    <a:pt x="1399" y="2719"/>
                    <a:pt x="466" y="4585"/>
                    <a:pt x="0" y="6451"/>
                  </a:cubicBezTo>
                  <a:cubicBezTo>
                    <a:pt x="0" y="7384"/>
                    <a:pt x="933" y="8317"/>
                    <a:pt x="1866" y="9250"/>
                  </a:cubicBezTo>
                  <a:cubicBezTo>
                    <a:pt x="2333" y="9717"/>
                    <a:pt x="3265" y="9250"/>
                    <a:pt x="3732" y="9250"/>
                  </a:cubicBezTo>
                  <a:cubicBezTo>
                    <a:pt x="6065" y="8317"/>
                    <a:pt x="7930" y="6451"/>
                    <a:pt x="7464" y="3185"/>
                  </a:cubicBezTo>
                  <a:cubicBezTo>
                    <a:pt x="6998" y="2253"/>
                    <a:pt x="6531" y="386"/>
                    <a:pt x="5598" y="386"/>
                  </a:cubicBezTo>
                  <a:cubicBezTo>
                    <a:pt x="4665" y="-547"/>
                    <a:pt x="2799" y="386"/>
                    <a:pt x="2333" y="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27D098CB-6E3F-46D2-9B80-676EBB296AB9}"/>
                </a:ext>
              </a:extLst>
            </p:cNvPr>
            <p:cNvSpPr/>
            <p:nvPr/>
          </p:nvSpPr>
          <p:spPr>
            <a:xfrm>
              <a:off x="3853415" y="17028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8397"/>
                  </a:moveTo>
                  <a:cubicBezTo>
                    <a:pt x="6065" y="8397"/>
                    <a:pt x="6065" y="7464"/>
                    <a:pt x="6531" y="6998"/>
                  </a:cubicBezTo>
                  <a:cubicBezTo>
                    <a:pt x="6531" y="5598"/>
                    <a:pt x="6531" y="3732"/>
                    <a:pt x="5598" y="1866"/>
                  </a:cubicBezTo>
                  <a:cubicBezTo>
                    <a:pt x="5131" y="933"/>
                    <a:pt x="3732" y="0"/>
                    <a:pt x="3266" y="0"/>
                  </a:cubicBezTo>
                  <a:cubicBezTo>
                    <a:pt x="2333" y="0"/>
                    <a:pt x="933" y="933"/>
                    <a:pt x="466" y="1866"/>
                  </a:cubicBezTo>
                  <a:cubicBezTo>
                    <a:pt x="-466" y="4199"/>
                    <a:pt x="0" y="6531"/>
                    <a:pt x="1866" y="8397"/>
                  </a:cubicBezTo>
                  <a:cubicBezTo>
                    <a:pt x="3266" y="8864"/>
                    <a:pt x="4665" y="8397"/>
                    <a:pt x="5598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A4883197-709E-46BB-A71D-E5CDC249795A}"/>
                </a:ext>
              </a:extLst>
            </p:cNvPr>
            <p:cNvSpPr/>
            <p:nvPr/>
          </p:nvSpPr>
          <p:spPr>
            <a:xfrm>
              <a:off x="2014911" y="18259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1399"/>
                  </a:moveTo>
                  <a:cubicBezTo>
                    <a:pt x="6531" y="933"/>
                    <a:pt x="4665" y="0"/>
                    <a:pt x="3732" y="0"/>
                  </a:cubicBezTo>
                  <a:cubicBezTo>
                    <a:pt x="1866" y="0"/>
                    <a:pt x="0" y="1399"/>
                    <a:pt x="0" y="3266"/>
                  </a:cubicBezTo>
                  <a:cubicBezTo>
                    <a:pt x="0" y="4665"/>
                    <a:pt x="1400" y="6065"/>
                    <a:pt x="1866" y="7464"/>
                  </a:cubicBezTo>
                  <a:cubicBezTo>
                    <a:pt x="3732" y="6998"/>
                    <a:pt x="5132" y="6998"/>
                    <a:pt x="5598" y="6065"/>
                  </a:cubicBezTo>
                  <a:cubicBezTo>
                    <a:pt x="6531" y="4665"/>
                    <a:pt x="6998" y="2799"/>
                    <a:pt x="6531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7B1367E1-4FBC-4488-8D57-228FD7757736}"/>
                </a:ext>
              </a:extLst>
            </p:cNvPr>
            <p:cNvSpPr/>
            <p:nvPr/>
          </p:nvSpPr>
          <p:spPr>
            <a:xfrm>
              <a:off x="4940467" y="265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306" y="3265"/>
                  </a:moveTo>
                  <a:cubicBezTo>
                    <a:pt x="8306" y="1399"/>
                    <a:pt x="6907" y="0"/>
                    <a:pt x="5041" y="0"/>
                  </a:cubicBezTo>
                  <a:cubicBezTo>
                    <a:pt x="4108" y="0"/>
                    <a:pt x="2708" y="467"/>
                    <a:pt x="1775" y="933"/>
                  </a:cubicBezTo>
                  <a:cubicBezTo>
                    <a:pt x="375" y="1866"/>
                    <a:pt x="-557" y="4199"/>
                    <a:pt x="375" y="5132"/>
                  </a:cubicBezTo>
                  <a:cubicBezTo>
                    <a:pt x="1309" y="6065"/>
                    <a:pt x="2242" y="6531"/>
                    <a:pt x="3641" y="6531"/>
                  </a:cubicBezTo>
                  <a:cubicBezTo>
                    <a:pt x="6440" y="7464"/>
                    <a:pt x="7840" y="6065"/>
                    <a:pt x="8306" y="3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54EA5980-822F-475E-8EAF-293FE33C2110}"/>
                </a:ext>
              </a:extLst>
            </p:cNvPr>
            <p:cNvSpPr/>
            <p:nvPr/>
          </p:nvSpPr>
          <p:spPr>
            <a:xfrm>
              <a:off x="4761704" y="37017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1" y="933"/>
                  </a:moveTo>
                  <a:cubicBezTo>
                    <a:pt x="4665" y="466"/>
                    <a:pt x="2799" y="0"/>
                    <a:pt x="1866" y="0"/>
                  </a:cubicBezTo>
                  <a:cubicBezTo>
                    <a:pt x="933" y="466"/>
                    <a:pt x="0" y="1866"/>
                    <a:pt x="0" y="2799"/>
                  </a:cubicBezTo>
                  <a:cubicBezTo>
                    <a:pt x="466" y="5131"/>
                    <a:pt x="1866" y="6998"/>
                    <a:pt x="2799" y="8863"/>
                  </a:cubicBezTo>
                  <a:cubicBezTo>
                    <a:pt x="4198" y="8863"/>
                    <a:pt x="5131" y="8863"/>
                    <a:pt x="6531" y="8863"/>
                  </a:cubicBezTo>
                  <a:cubicBezTo>
                    <a:pt x="7464" y="6065"/>
                    <a:pt x="7464" y="3265"/>
                    <a:pt x="5131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7CCDB274-4406-497B-AED3-28F6D21906D6}"/>
                </a:ext>
              </a:extLst>
            </p:cNvPr>
            <p:cNvSpPr/>
            <p:nvPr/>
          </p:nvSpPr>
          <p:spPr>
            <a:xfrm>
              <a:off x="4764503" y="37106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467" y="467"/>
                    <a:pt x="0" y="46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46F5752F-674E-4CB6-B18C-871944044EA2}"/>
                </a:ext>
              </a:extLst>
            </p:cNvPr>
            <p:cNvSpPr/>
            <p:nvPr/>
          </p:nvSpPr>
          <p:spPr>
            <a:xfrm>
              <a:off x="3479743" y="1462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27817460-D1AE-4E64-9CDF-ACCE1C13C959}"/>
                </a:ext>
              </a:extLst>
            </p:cNvPr>
            <p:cNvSpPr/>
            <p:nvPr/>
          </p:nvSpPr>
          <p:spPr>
            <a:xfrm>
              <a:off x="3471346" y="14546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0"/>
                  </a:moveTo>
                  <a:cubicBezTo>
                    <a:pt x="1866" y="0"/>
                    <a:pt x="0" y="1400"/>
                    <a:pt x="0" y="1866"/>
                  </a:cubicBezTo>
                  <a:cubicBezTo>
                    <a:pt x="0" y="3266"/>
                    <a:pt x="467" y="6065"/>
                    <a:pt x="1866" y="6531"/>
                  </a:cubicBezTo>
                  <a:cubicBezTo>
                    <a:pt x="3732" y="7464"/>
                    <a:pt x="6065" y="6998"/>
                    <a:pt x="8397" y="6998"/>
                  </a:cubicBezTo>
                  <a:cubicBezTo>
                    <a:pt x="7464" y="5132"/>
                    <a:pt x="6998" y="2799"/>
                    <a:pt x="6065" y="933"/>
                  </a:cubicBezTo>
                  <a:cubicBezTo>
                    <a:pt x="5598" y="466"/>
                    <a:pt x="3732" y="0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1D6F1DBA-DAD8-4745-89D1-20382B1D49CE}"/>
                </a:ext>
              </a:extLst>
            </p:cNvPr>
            <p:cNvSpPr/>
            <p:nvPr/>
          </p:nvSpPr>
          <p:spPr>
            <a:xfrm>
              <a:off x="4889527" y="30541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7464" y="2887"/>
                  </a:moveTo>
                  <a:cubicBezTo>
                    <a:pt x="6065" y="1954"/>
                    <a:pt x="5132" y="1021"/>
                    <a:pt x="3266" y="88"/>
                  </a:cubicBezTo>
                  <a:cubicBezTo>
                    <a:pt x="1400" y="-378"/>
                    <a:pt x="0" y="1021"/>
                    <a:pt x="0" y="3820"/>
                  </a:cubicBezTo>
                  <a:cubicBezTo>
                    <a:pt x="0" y="4753"/>
                    <a:pt x="467" y="6619"/>
                    <a:pt x="1400" y="7086"/>
                  </a:cubicBezTo>
                  <a:cubicBezTo>
                    <a:pt x="2799" y="7553"/>
                    <a:pt x="6998" y="5220"/>
                    <a:pt x="7464" y="28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3A028656-817C-4099-9D05-46026F5594D0}"/>
                </a:ext>
              </a:extLst>
            </p:cNvPr>
            <p:cNvSpPr/>
            <p:nvPr/>
          </p:nvSpPr>
          <p:spPr>
            <a:xfrm>
              <a:off x="4992849" y="338576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975" y="5339"/>
                  </a:moveTo>
                  <a:cubicBezTo>
                    <a:pt x="5374" y="5339"/>
                    <a:pt x="6774" y="5339"/>
                    <a:pt x="7707" y="4872"/>
                  </a:cubicBezTo>
                  <a:cubicBezTo>
                    <a:pt x="8640" y="4406"/>
                    <a:pt x="9573" y="3473"/>
                    <a:pt x="10040" y="2540"/>
                  </a:cubicBezTo>
                  <a:cubicBezTo>
                    <a:pt x="10040" y="1607"/>
                    <a:pt x="9106" y="674"/>
                    <a:pt x="8173" y="207"/>
                  </a:cubicBezTo>
                  <a:cubicBezTo>
                    <a:pt x="7707" y="-259"/>
                    <a:pt x="6774" y="207"/>
                    <a:pt x="6307" y="207"/>
                  </a:cubicBezTo>
                  <a:cubicBezTo>
                    <a:pt x="5841" y="207"/>
                    <a:pt x="4908" y="207"/>
                    <a:pt x="4441" y="207"/>
                  </a:cubicBezTo>
                  <a:cubicBezTo>
                    <a:pt x="2575" y="207"/>
                    <a:pt x="709" y="674"/>
                    <a:pt x="243" y="3006"/>
                  </a:cubicBezTo>
                  <a:cubicBezTo>
                    <a:pt x="-690" y="3939"/>
                    <a:pt x="1176" y="5339"/>
                    <a:pt x="3975" y="5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169B9A03-3EFD-4F39-BEF7-023A56DD17E2}"/>
                </a:ext>
              </a:extLst>
            </p:cNvPr>
            <p:cNvSpPr/>
            <p:nvPr/>
          </p:nvSpPr>
          <p:spPr>
            <a:xfrm>
              <a:off x="2797244" y="1399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32" y="8419"/>
                  </a:moveTo>
                  <a:cubicBezTo>
                    <a:pt x="4199" y="7020"/>
                    <a:pt x="5132" y="5154"/>
                    <a:pt x="5598" y="3754"/>
                  </a:cubicBezTo>
                  <a:cubicBezTo>
                    <a:pt x="5598" y="2821"/>
                    <a:pt x="5132" y="1422"/>
                    <a:pt x="4199" y="489"/>
                  </a:cubicBezTo>
                  <a:cubicBezTo>
                    <a:pt x="3265" y="-911"/>
                    <a:pt x="467" y="955"/>
                    <a:pt x="0" y="2821"/>
                  </a:cubicBezTo>
                  <a:cubicBezTo>
                    <a:pt x="467" y="5620"/>
                    <a:pt x="1399" y="7486"/>
                    <a:pt x="3732" y="8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BF448466-837B-41BD-AE96-C71EF2993A88}"/>
                </a:ext>
              </a:extLst>
            </p:cNvPr>
            <p:cNvSpPr/>
            <p:nvPr/>
          </p:nvSpPr>
          <p:spPr>
            <a:xfrm>
              <a:off x="3665879" y="34399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221"/>
                  </a:moveTo>
                  <a:cubicBezTo>
                    <a:pt x="6531" y="3355"/>
                    <a:pt x="6065" y="556"/>
                    <a:pt x="4199" y="89"/>
                  </a:cubicBezTo>
                  <a:cubicBezTo>
                    <a:pt x="2333" y="-377"/>
                    <a:pt x="467" y="1022"/>
                    <a:pt x="0" y="3355"/>
                  </a:cubicBezTo>
                  <a:cubicBezTo>
                    <a:pt x="467" y="4288"/>
                    <a:pt x="933" y="5687"/>
                    <a:pt x="1866" y="6621"/>
                  </a:cubicBezTo>
                  <a:cubicBezTo>
                    <a:pt x="3732" y="7087"/>
                    <a:pt x="5132" y="6621"/>
                    <a:pt x="5598" y="5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CB5CD92D-2824-400D-BF34-3C83F482B20A}"/>
                </a:ext>
              </a:extLst>
            </p:cNvPr>
            <p:cNvSpPr/>
            <p:nvPr/>
          </p:nvSpPr>
          <p:spPr>
            <a:xfrm>
              <a:off x="2790594" y="15346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451" y="244"/>
                  </a:moveTo>
                  <a:cubicBezTo>
                    <a:pt x="585" y="1177"/>
                    <a:pt x="-348" y="3043"/>
                    <a:pt x="119" y="4909"/>
                  </a:cubicBezTo>
                  <a:cubicBezTo>
                    <a:pt x="119" y="5375"/>
                    <a:pt x="585" y="6308"/>
                    <a:pt x="1052" y="6308"/>
                  </a:cubicBezTo>
                  <a:cubicBezTo>
                    <a:pt x="1985" y="6308"/>
                    <a:pt x="3851" y="6775"/>
                    <a:pt x="4317" y="6308"/>
                  </a:cubicBezTo>
                  <a:cubicBezTo>
                    <a:pt x="5250" y="4909"/>
                    <a:pt x="5717" y="3043"/>
                    <a:pt x="6183" y="2110"/>
                  </a:cubicBezTo>
                  <a:cubicBezTo>
                    <a:pt x="5250" y="-223"/>
                    <a:pt x="4317" y="-223"/>
                    <a:pt x="2451" y="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AFAF8B82-E4E4-4B03-BA53-D2FBDE42ED27}"/>
                </a:ext>
              </a:extLst>
            </p:cNvPr>
            <p:cNvSpPr/>
            <p:nvPr/>
          </p:nvSpPr>
          <p:spPr>
            <a:xfrm>
              <a:off x="3289875" y="2612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065" y="1816"/>
                  </a:moveTo>
                  <a:cubicBezTo>
                    <a:pt x="5598" y="1350"/>
                    <a:pt x="5131" y="1350"/>
                    <a:pt x="4665" y="883"/>
                  </a:cubicBezTo>
                  <a:cubicBezTo>
                    <a:pt x="3732" y="-50"/>
                    <a:pt x="2333" y="-516"/>
                    <a:pt x="1399" y="883"/>
                  </a:cubicBezTo>
                  <a:cubicBezTo>
                    <a:pt x="466" y="1816"/>
                    <a:pt x="0" y="3216"/>
                    <a:pt x="0" y="4149"/>
                  </a:cubicBezTo>
                  <a:cubicBezTo>
                    <a:pt x="0" y="5082"/>
                    <a:pt x="1399" y="6481"/>
                    <a:pt x="1866" y="6948"/>
                  </a:cubicBezTo>
                  <a:cubicBezTo>
                    <a:pt x="4198" y="7414"/>
                    <a:pt x="6065" y="7414"/>
                    <a:pt x="8397" y="7414"/>
                  </a:cubicBezTo>
                  <a:cubicBezTo>
                    <a:pt x="8397" y="6015"/>
                    <a:pt x="8397" y="5082"/>
                    <a:pt x="8397" y="3682"/>
                  </a:cubicBezTo>
                  <a:cubicBezTo>
                    <a:pt x="7931" y="2749"/>
                    <a:pt x="6998" y="2283"/>
                    <a:pt x="6065" y="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FB6CC805-27AF-435D-A570-DAAA92914825}"/>
                </a:ext>
              </a:extLst>
            </p:cNvPr>
            <p:cNvSpPr/>
            <p:nvPr/>
          </p:nvSpPr>
          <p:spPr>
            <a:xfrm>
              <a:off x="3298738" y="26190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DE51A79B-F0EF-443A-8D2B-5995BE507646}"/>
                </a:ext>
              </a:extLst>
            </p:cNvPr>
            <p:cNvSpPr/>
            <p:nvPr/>
          </p:nvSpPr>
          <p:spPr>
            <a:xfrm>
              <a:off x="5179228" y="401762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131" y="7931"/>
                  </a:moveTo>
                  <a:cubicBezTo>
                    <a:pt x="5598" y="6998"/>
                    <a:pt x="6065" y="5598"/>
                    <a:pt x="6531" y="4665"/>
                  </a:cubicBezTo>
                  <a:cubicBezTo>
                    <a:pt x="6531" y="4199"/>
                    <a:pt x="6531" y="3266"/>
                    <a:pt x="6065" y="2799"/>
                  </a:cubicBezTo>
                  <a:cubicBezTo>
                    <a:pt x="5598" y="1866"/>
                    <a:pt x="5131" y="467"/>
                    <a:pt x="4198" y="0"/>
                  </a:cubicBezTo>
                  <a:cubicBezTo>
                    <a:pt x="3266" y="0"/>
                    <a:pt x="1866" y="467"/>
                    <a:pt x="1399" y="1400"/>
                  </a:cubicBezTo>
                  <a:cubicBezTo>
                    <a:pt x="466" y="2799"/>
                    <a:pt x="0" y="4665"/>
                    <a:pt x="0" y="6531"/>
                  </a:cubicBezTo>
                  <a:cubicBezTo>
                    <a:pt x="0" y="7464"/>
                    <a:pt x="1399" y="8397"/>
                    <a:pt x="2333" y="8864"/>
                  </a:cubicBezTo>
                  <a:cubicBezTo>
                    <a:pt x="3732" y="9797"/>
                    <a:pt x="4665" y="9330"/>
                    <a:pt x="5131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E3D1C0A9-4FFC-469F-83D8-03ACF4F6E08A}"/>
                </a:ext>
              </a:extLst>
            </p:cNvPr>
            <p:cNvSpPr/>
            <p:nvPr/>
          </p:nvSpPr>
          <p:spPr>
            <a:xfrm>
              <a:off x="5020525" y="3284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222" y="6184"/>
                  </a:moveTo>
                  <a:cubicBezTo>
                    <a:pt x="6155" y="5717"/>
                    <a:pt x="7088" y="4784"/>
                    <a:pt x="8021" y="4317"/>
                  </a:cubicBezTo>
                  <a:cubicBezTo>
                    <a:pt x="8021" y="3851"/>
                    <a:pt x="8021" y="2918"/>
                    <a:pt x="7554" y="2451"/>
                  </a:cubicBezTo>
                  <a:cubicBezTo>
                    <a:pt x="6621" y="585"/>
                    <a:pt x="4756" y="-348"/>
                    <a:pt x="2889" y="119"/>
                  </a:cubicBezTo>
                  <a:cubicBezTo>
                    <a:pt x="1024" y="585"/>
                    <a:pt x="-376" y="3384"/>
                    <a:pt x="90" y="4317"/>
                  </a:cubicBezTo>
                  <a:cubicBezTo>
                    <a:pt x="1490" y="6184"/>
                    <a:pt x="3356" y="6650"/>
                    <a:pt x="5222" y="6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04D2B647-3E02-471B-A760-90C3A9DDF2C2}"/>
                </a:ext>
              </a:extLst>
            </p:cNvPr>
            <p:cNvSpPr/>
            <p:nvPr/>
          </p:nvSpPr>
          <p:spPr>
            <a:xfrm>
              <a:off x="1881842" y="40451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380" y="7464"/>
                  </a:moveTo>
                  <a:cubicBezTo>
                    <a:pt x="3847" y="7464"/>
                    <a:pt x="4780" y="7464"/>
                    <a:pt x="5246" y="7464"/>
                  </a:cubicBezTo>
                  <a:cubicBezTo>
                    <a:pt x="5713" y="6998"/>
                    <a:pt x="6179" y="6531"/>
                    <a:pt x="6179" y="6065"/>
                  </a:cubicBezTo>
                  <a:cubicBezTo>
                    <a:pt x="6179" y="3732"/>
                    <a:pt x="5246" y="1399"/>
                    <a:pt x="2914" y="0"/>
                  </a:cubicBezTo>
                  <a:cubicBezTo>
                    <a:pt x="1981" y="466"/>
                    <a:pt x="581" y="933"/>
                    <a:pt x="115" y="1866"/>
                  </a:cubicBezTo>
                  <a:cubicBezTo>
                    <a:pt x="-352" y="4199"/>
                    <a:pt x="581" y="6065"/>
                    <a:pt x="3380" y="7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3438A63C-643C-4FEF-945C-D317541C070E}"/>
                </a:ext>
              </a:extLst>
            </p:cNvPr>
            <p:cNvSpPr/>
            <p:nvPr/>
          </p:nvSpPr>
          <p:spPr>
            <a:xfrm>
              <a:off x="5153739" y="34914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97" y="4199"/>
                  </a:moveTo>
                  <a:cubicBezTo>
                    <a:pt x="1230" y="5598"/>
                    <a:pt x="2630" y="6065"/>
                    <a:pt x="3563" y="6998"/>
                  </a:cubicBezTo>
                  <a:cubicBezTo>
                    <a:pt x="4962" y="6065"/>
                    <a:pt x="6362" y="5598"/>
                    <a:pt x="6828" y="4665"/>
                  </a:cubicBezTo>
                  <a:cubicBezTo>
                    <a:pt x="7295" y="3732"/>
                    <a:pt x="6362" y="2333"/>
                    <a:pt x="5895" y="1400"/>
                  </a:cubicBezTo>
                  <a:cubicBezTo>
                    <a:pt x="4962" y="467"/>
                    <a:pt x="4029" y="467"/>
                    <a:pt x="2630" y="0"/>
                  </a:cubicBezTo>
                  <a:cubicBezTo>
                    <a:pt x="764" y="467"/>
                    <a:pt x="-636" y="2799"/>
                    <a:pt x="297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54130783-F311-45FC-BAE1-D1F07F38965C}"/>
                </a:ext>
              </a:extLst>
            </p:cNvPr>
            <p:cNvSpPr/>
            <p:nvPr/>
          </p:nvSpPr>
          <p:spPr>
            <a:xfrm>
              <a:off x="2532669" y="133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263" y="6998"/>
                  </a:moveTo>
                  <a:cubicBezTo>
                    <a:pt x="4730" y="6531"/>
                    <a:pt x="5196" y="6065"/>
                    <a:pt x="5663" y="5598"/>
                  </a:cubicBezTo>
                  <a:cubicBezTo>
                    <a:pt x="6596" y="2799"/>
                    <a:pt x="5196" y="467"/>
                    <a:pt x="2397" y="0"/>
                  </a:cubicBezTo>
                  <a:cubicBezTo>
                    <a:pt x="1931" y="0"/>
                    <a:pt x="1464" y="467"/>
                    <a:pt x="998" y="467"/>
                  </a:cubicBezTo>
                  <a:cubicBezTo>
                    <a:pt x="-402" y="1400"/>
                    <a:pt x="-402" y="3732"/>
                    <a:pt x="1464" y="5132"/>
                  </a:cubicBezTo>
                  <a:cubicBezTo>
                    <a:pt x="1931" y="6531"/>
                    <a:pt x="3330" y="6531"/>
                    <a:pt x="4263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8C8DBFE5-7C60-4367-8874-0015C8AD88D7}"/>
                </a:ext>
              </a:extLst>
            </p:cNvPr>
            <p:cNvSpPr/>
            <p:nvPr/>
          </p:nvSpPr>
          <p:spPr>
            <a:xfrm>
              <a:off x="5641653" y="35361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149" y="8397"/>
                  </a:moveTo>
                  <a:cubicBezTo>
                    <a:pt x="4082" y="7931"/>
                    <a:pt x="5015" y="7464"/>
                    <a:pt x="5948" y="6998"/>
                  </a:cubicBezTo>
                  <a:cubicBezTo>
                    <a:pt x="6414" y="6998"/>
                    <a:pt x="5948" y="5598"/>
                    <a:pt x="5948" y="5132"/>
                  </a:cubicBezTo>
                  <a:cubicBezTo>
                    <a:pt x="5015" y="3732"/>
                    <a:pt x="4082" y="1866"/>
                    <a:pt x="3149" y="467"/>
                  </a:cubicBezTo>
                  <a:cubicBezTo>
                    <a:pt x="2683" y="0"/>
                    <a:pt x="2216" y="0"/>
                    <a:pt x="1283" y="0"/>
                  </a:cubicBezTo>
                  <a:cubicBezTo>
                    <a:pt x="816" y="0"/>
                    <a:pt x="350" y="467"/>
                    <a:pt x="350" y="933"/>
                  </a:cubicBezTo>
                  <a:cubicBezTo>
                    <a:pt x="-583" y="4665"/>
                    <a:pt x="350" y="7464"/>
                    <a:pt x="3149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B0CCD502-2658-4110-9A9F-CF05C2DC5391}"/>
                </a:ext>
              </a:extLst>
            </p:cNvPr>
            <p:cNvSpPr/>
            <p:nvPr/>
          </p:nvSpPr>
          <p:spPr>
            <a:xfrm>
              <a:off x="3615963" y="1805444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266" y="0"/>
                  </a:moveTo>
                  <a:cubicBezTo>
                    <a:pt x="2333" y="466"/>
                    <a:pt x="933" y="933"/>
                    <a:pt x="0" y="1399"/>
                  </a:cubicBezTo>
                  <a:cubicBezTo>
                    <a:pt x="0" y="1399"/>
                    <a:pt x="0" y="2799"/>
                    <a:pt x="467" y="3266"/>
                  </a:cubicBezTo>
                  <a:cubicBezTo>
                    <a:pt x="2333" y="5132"/>
                    <a:pt x="3732" y="6998"/>
                    <a:pt x="5598" y="8397"/>
                  </a:cubicBezTo>
                  <a:cubicBezTo>
                    <a:pt x="6531" y="8864"/>
                    <a:pt x="7931" y="8864"/>
                    <a:pt x="8864" y="8397"/>
                  </a:cubicBezTo>
                  <a:cubicBezTo>
                    <a:pt x="10263" y="7931"/>
                    <a:pt x="10263" y="5132"/>
                    <a:pt x="9330" y="3732"/>
                  </a:cubicBezTo>
                  <a:cubicBezTo>
                    <a:pt x="7931" y="1866"/>
                    <a:pt x="6065" y="0"/>
                    <a:pt x="32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D963249B-C899-40A7-9354-52093AA8439D}"/>
                </a:ext>
              </a:extLst>
            </p:cNvPr>
            <p:cNvSpPr/>
            <p:nvPr/>
          </p:nvSpPr>
          <p:spPr>
            <a:xfrm>
              <a:off x="4709163" y="31891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357" y="3266"/>
                  </a:moveTo>
                  <a:cubicBezTo>
                    <a:pt x="5890" y="1866"/>
                    <a:pt x="4024" y="933"/>
                    <a:pt x="3091" y="0"/>
                  </a:cubicBezTo>
                  <a:cubicBezTo>
                    <a:pt x="759" y="467"/>
                    <a:pt x="-641" y="2799"/>
                    <a:pt x="292" y="4665"/>
                  </a:cubicBezTo>
                  <a:cubicBezTo>
                    <a:pt x="759" y="5598"/>
                    <a:pt x="2158" y="6531"/>
                    <a:pt x="3091" y="6998"/>
                  </a:cubicBezTo>
                  <a:cubicBezTo>
                    <a:pt x="4957" y="6998"/>
                    <a:pt x="7290" y="4665"/>
                    <a:pt x="635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612565CC-EFF3-43E5-9A13-F1E622A9781B}"/>
                </a:ext>
              </a:extLst>
            </p:cNvPr>
            <p:cNvSpPr/>
            <p:nvPr/>
          </p:nvSpPr>
          <p:spPr>
            <a:xfrm>
              <a:off x="4958829" y="302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473" y="0"/>
                  </a:moveTo>
                  <a:cubicBezTo>
                    <a:pt x="2540" y="0"/>
                    <a:pt x="1140" y="0"/>
                    <a:pt x="674" y="933"/>
                  </a:cubicBezTo>
                  <a:cubicBezTo>
                    <a:pt x="-726" y="2333"/>
                    <a:pt x="207" y="5132"/>
                    <a:pt x="2074" y="4665"/>
                  </a:cubicBezTo>
                  <a:cubicBezTo>
                    <a:pt x="3006" y="4665"/>
                    <a:pt x="3939" y="3732"/>
                    <a:pt x="4872" y="3265"/>
                  </a:cubicBezTo>
                  <a:cubicBezTo>
                    <a:pt x="5339" y="1399"/>
                    <a:pt x="4872" y="0"/>
                    <a:pt x="34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2F96C436-7751-4C36-9694-CC1C6C7AF741}"/>
                </a:ext>
              </a:extLst>
            </p:cNvPr>
            <p:cNvSpPr/>
            <p:nvPr/>
          </p:nvSpPr>
          <p:spPr>
            <a:xfrm>
              <a:off x="2026866" y="30304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907" y="1866"/>
                  </a:moveTo>
                  <a:cubicBezTo>
                    <a:pt x="3907" y="467"/>
                    <a:pt x="2974" y="0"/>
                    <a:pt x="1574" y="0"/>
                  </a:cubicBezTo>
                  <a:cubicBezTo>
                    <a:pt x="1108" y="0"/>
                    <a:pt x="641" y="933"/>
                    <a:pt x="175" y="1399"/>
                  </a:cubicBezTo>
                  <a:cubicBezTo>
                    <a:pt x="-292" y="2799"/>
                    <a:pt x="175" y="3732"/>
                    <a:pt x="1574" y="3732"/>
                  </a:cubicBezTo>
                  <a:cubicBezTo>
                    <a:pt x="2507" y="4199"/>
                    <a:pt x="3441" y="2799"/>
                    <a:pt x="3907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93D94534-D185-4C04-BEAE-F3D24B8F593F}"/>
                </a:ext>
              </a:extLst>
            </p:cNvPr>
            <p:cNvSpPr/>
            <p:nvPr/>
          </p:nvSpPr>
          <p:spPr>
            <a:xfrm>
              <a:off x="5485723" y="337150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0"/>
                    <a:pt x="466" y="0"/>
                    <a:pt x="466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466" y="467"/>
                  </a:cubicBezTo>
                  <a:cubicBezTo>
                    <a:pt x="466" y="467"/>
                    <a:pt x="466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73A39A9B-2453-4CAE-A280-A4BEFE2B0F34}"/>
                </a:ext>
              </a:extLst>
            </p:cNvPr>
            <p:cNvSpPr/>
            <p:nvPr/>
          </p:nvSpPr>
          <p:spPr>
            <a:xfrm>
              <a:off x="5485723" y="337097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7464" y="7997"/>
                  </a:moveTo>
                  <a:cubicBezTo>
                    <a:pt x="8397" y="7997"/>
                    <a:pt x="9330" y="7063"/>
                    <a:pt x="10263" y="6130"/>
                  </a:cubicBezTo>
                  <a:cubicBezTo>
                    <a:pt x="10263" y="6130"/>
                    <a:pt x="9797" y="5197"/>
                    <a:pt x="9330" y="4264"/>
                  </a:cubicBezTo>
                  <a:cubicBezTo>
                    <a:pt x="6998" y="532"/>
                    <a:pt x="4199" y="-867"/>
                    <a:pt x="0" y="532"/>
                  </a:cubicBezTo>
                  <a:cubicBezTo>
                    <a:pt x="933" y="5197"/>
                    <a:pt x="3732" y="7530"/>
                    <a:pt x="7464" y="7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386E9AB8-DC06-46A8-A488-398FA14979E3}"/>
                </a:ext>
              </a:extLst>
            </p:cNvPr>
            <p:cNvSpPr/>
            <p:nvPr/>
          </p:nvSpPr>
          <p:spPr>
            <a:xfrm>
              <a:off x="1911136" y="153481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43" y="59"/>
                  </a:moveTo>
                  <a:cubicBezTo>
                    <a:pt x="1610" y="-407"/>
                    <a:pt x="-722" y="1925"/>
                    <a:pt x="211" y="5191"/>
                  </a:cubicBezTo>
                  <a:cubicBezTo>
                    <a:pt x="211" y="5658"/>
                    <a:pt x="1144" y="6591"/>
                    <a:pt x="1610" y="6591"/>
                  </a:cubicBezTo>
                  <a:cubicBezTo>
                    <a:pt x="3943" y="7057"/>
                    <a:pt x="6742" y="3791"/>
                    <a:pt x="5342" y="1459"/>
                  </a:cubicBezTo>
                  <a:cubicBezTo>
                    <a:pt x="5342" y="526"/>
                    <a:pt x="4409" y="59"/>
                    <a:pt x="3943" y="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639836EB-97CF-4A4B-87EE-A48CCF1FAD7D}"/>
                </a:ext>
              </a:extLst>
            </p:cNvPr>
            <p:cNvSpPr/>
            <p:nvPr/>
          </p:nvSpPr>
          <p:spPr>
            <a:xfrm>
              <a:off x="5006832" y="27554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387" y="2566"/>
                  </a:moveTo>
                  <a:cubicBezTo>
                    <a:pt x="5387" y="2099"/>
                    <a:pt x="5387" y="1166"/>
                    <a:pt x="4920" y="700"/>
                  </a:cubicBezTo>
                  <a:cubicBezTo>
                    <a:pt x="3987" y="-233"/>
                    <a:pt x="2587" y="-233"/>
                    <a:pt x="1654" y="700"/>
                  </a:cubicBezTo>
                  <a:cubicBezTo>
                    <a:pt x="-212" y="2566"/>
                    <a:pt x="-678" y="5365"/>
                    <a:pt x="1188" y="5365"/>
                  </a:cubicBezTo>
                  <a:cubicBezTo>
                    <a:pt x="2121" y="5365"/>
                    <a:pt x="3520" y="4898"/>
                    <a:pt x="4454" y="3965"/>
                  </a:cubicBezTo>
                  <a:cubicBezTo>
                    <a:pt x="4920" y="3965"/>
                    <a:pt x="4920" y="3032"/>
                    <a:pt x="5387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31BA924F-2E14-4451-99F2-28FBDC366A7F}"/>
                </a:ext>
              </a:extLst>
            </p:cNvPr>
            <p:cNvSpPr/>
            <p:nvPr/>
          </p:nvSpPr>
          <p:spPr>
            <a:xfrm>
              <a:off x="1899903" y="1777330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48" y="1524"/>
                  </a:moveTo>
                  <a:cubicBezTo>
                    <a:pt x="-685" y="2923"/>
                    <a:pt x="1181" y="4789"/>
                    <a:pt x="3047" y="5256"/>
                  </a:cubicBezTo>
                  <a:cubicBezTo>
                    <a:pt x="6779" y="5722"/>
                    <a:pt x="8645" y="4323"/>
                    <a:pt x="10045" y="1524"/>
                  </a:cubicBezTo>
                  <a:cubicBezTo>
                    <a:pt x="7712" y="1057"/>
                    <a:pt x="5380" y="124"/>
                    <a:pt x="3514" y="124"/>
                  </a:cubicBezTo>
                  <a:cubicBezTo>
                    <a:pt x="2114" y="-342"/>
                    <a:pt x="715" y="591"/>
                    <a:pt x="248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3E6DA489-E837-4902-8699-373524494D4F}"/>
                </a:ext>
              </a:extLst>
            </p:cNvPr>
            <p:cNvSpPr/>
            <p:nvPr/>
          </p:nvSpPr>
          <p:spPr>
            <a:xfrm>
              <a:off x="1909947" y="1778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66691701-FBFF-4741-82E3-94970A84376C}"/>
                </a:ext>
              </a:extLst>
            </p:cNvPr>
            <p:cNvSpPr/>
            <p:nvPr/>
          </p:nvSpPr>
          <p:spPr>
            <a:xfrm>
              <a:off x="2196383" y="153143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998" y="1574"/>
                  </a:moveTo>
                  <a:cubicBezTo>
                    <a:pt x="5598" y="175"/>
                    <a:pt x="3732" y="-292"/>
                    <a:pt x="1866" y="175"/>
                  </a:cubicBezTo>
                  <a:cubicBezTo>
                    <a:pt x="1400" y="175"/>
                    <a:pt x="933" y="641"/>
                    <a:pt x="467" y="1108"/>
                  </a:cubicBezTo>
                  <a:cubicBezTo>
                    <a:pt x="0" y="1574"/>
                    <a:pt x="0" y="2507"/>
                    <a:pt x="0" y="2974"/>
                  </a:cubicBezTo>
                  <a:cubicBezTo>
                    <a:pt x="933" y="4840"/>
                    <a:pt x="2333" y="5773"/>
                    <a:pt x="4199" y="5773"/>
                  </a:cubicBezTo>
                  <a:cubicBezTo>
                    <a:pt x="5132" y="5773"/>
                    <a:pt x="6065" y="4373"/>
                    <a:pt x="6998" y="3907"/>
                  </a:cubicBezTo>
                  <a:cubicBezTo>
                    <a:pt x="7464" y="2507"/>
                    <a:pt x="7464" y="1574"/>
                    <a:pt x="6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6FAC9F0F-0DFB-420A-9286-B1FAA31C89A7}"/>
                </a:ext>
              </a:extLst>
            </p:cNvPr>
            <p:cNvSpPr/>
            <p:nvPr/>
          </p:nvSpPr>
          <p:spPr>
            <a:xfrm>
              <a:off x="5155243" y="32870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60" y="3266"/>
                  </a:moveTo>
                  <a:cubicBezTo>
                    <a:pt x="1126" y="3732"/>
                    <a:pt x="2059" y="3732"/>
                    <a:pt x="2526" y="3732"/>
                  </a:cubicBezTo>
                  <a:cubicBezTo>
                    <a:pt x="4392" y="3732"/>
                    <a:pt x="6258" y="3732"/>
                    <a:pt x="7657" y="1866"/>
                  </a:cubicBezTo>
                  <a:cubicBezTo>
                    <a:pt x="6258" y="933"/>
                    <a:pt x="4392" y="467"/>
                    <a:pt x="3459" y="0"/>
                  </a:cubicBezTo>
                  <a:cubicBezTo>
                    <a:pt x="2059" y="467"/>
                    <a:pt x="1593" y="467"/>
                    <a:pt x="1126" y="467"/>
                  </a:cubicBezTo>
                  <a:cubicBezTo>
                    <a:pt x="660" y="933"/>
                    <a:pt x="193" y="1399"/>
                    <a:pt x="193" y="1866"/>
                  </a:cubicBezTo>
                  <a:cubicBezTo>
                    <a:pt x="-273" y="2333"/>
                    <a:pt x="193" y="2799"/>
                    <a:pt x="660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7CFF334A-E219-41B1-B4A7-6E13AB1A1FE2}"/>
                </a:ext>
              </a:extLst>
            </p:cNvPr>
            <p:cNvSpPr/>
            <p:nvPr/>
          </p:nvSpPr>
          <p:spPr>
            <a:xfrm>
              <a:off x="3358734" y="25789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449" y="2799"/>
                  </a:moveTo>
                  <a:cubicBezTo>
                    <a:pt x="3916" y="1399"/>
                    <a:pt x="3916" y="466"/>
                    <a:pt x="2516" y="0"/>
                  </a:cubicBezTo>
                  <a:cubicBezTo>
                    <a:pt x="2050" y="0"/>
                    <a:pt x="1117" y="0"/>
                    <a:pt x="1117" y="466"/>
                  </a:cubicBezTo>
                  <a:cubicBezTo>
                    <a:pt x="-283" y="1399"/>
                    <a:pt x="-283" y="2333"/>
                    <a:pt x="650" y="3265"/>
                  </a:cubicBezTo>
                  <a:cubicBezTo>
                    <a:pt x="1583" y="4199"/>
                    <a:pt x="2516" y="4199"/>
                    <a:pt x="344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4AE684FD-2C1E-49D2-A727-41A5BBE55AB3}"/>
                </a:ext>
              </a:extLst>
            </p:cNvPr>
            <p:cNvSpPr/>
            <p:nvPr/>
          </p:nvSpPr>
          <p:spPr>
            <a:xfrm>
              <a:off x="3939719" y="1494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773"/>
                  </a:moveTo>
                  <a:cubicBezTo>
                    <a:pt x="2799" y="5307"/>
                    <a:pt x="4199" y="4840"/>
                    <a:pt x="5131" y="4373"/>
                  </a:cubicBezTo>
                  <a:cubicBezTo>
                    <a:pt x="6531" y="2974"/>
                    <a:pt x="5598" y="1108"/>
                    <a:pt x="3732" y="175"/>
                  </a:cubicBezTo>
                  <a:cubicBezTo>
                    <a:pt x="2333" y="-292"/>
                    <a:pt x="1399" y="175"/>
                    <a:pt x="466" y="1574"/>
                  </a:cubicBezTo>
                  <a:cubicBezTo>
                    <a:pt x="-466" y="2974"/>
                    <a:pt x="0" y="4840"/>
                    <a:pt x="1866" y="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3E50650F-105C-40D4-9EAE-B0AF585DD3E4}"/>
                </a:ext>
              </a:extLst>
            </p:cNvPr>
            <p:cNvSpPr/>
            <p:nvPr/>
          </p:nvSpPr>
          <p:spPr>
            <a:xfrm>
              <a:off x="5494120" y="33911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199" y="6998"/>
                  </a:moveTo>
                  <a:cubicBezTo>
                    <a:pt x="5132" y="7464"/>
                    <a:pt x="6531" y="6998"/>
                    <a:pt x="7465" y="6531"/>
                  </a:cubicBezTo>
                  <a:cubicBezTo>
                    <a:pt x="7931" y="6065"/>
                    <a:pt x="7931" y="4199"/>
                    <a:pt x="7465" y="3266"/>
                  </a:cubicBezTo>
                  <a:cubicBezTo>
                    <a:pt x="6065" y="467"/>
                    <a:pt x="2799" y="0"/>
                    <a:pt x="0" y="0"/>
                  </a:cubicBezTo>
                  <a:cubicBezTo>
                    <a:pt x="0" y="3266"/>
                    <a:pt x="1400" y="5598"/>
                    <a:pt x="4199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1DC1DE3B-DA17-46BA-965C-AB1F2F6AF846}"/>
                </a:ext>
              </a:extLst>
            </p:cNvPr>
            <p:cNvSpPr/>
            <p:nvPr/>
          </p:nvSpPr>
          <p:spPr>
            <a:xfrm>
              <a:off x="1080946" y="2129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284" y="6603"/>
                  </a:moveTo>
                  <a:cubicBezTo>
                    <a:pt x="3751" y="5670"/>
                    <a:pt x="4217" y="4737"/>
                    <a:pt x="4684" y="3804"/>
                  </a:cubicBezTo>
                  <a:cubicBezTo>
                    <a:pt x="4217" y="1472"/>
                    <a:pt x="2818" y="-395"/>
                    <a:pt x="1418" y="72"/>
                  </a:cubicBezTo>
                  <a:cubicBezTo>
                    <a:pt x="19" y="538"/>
                    <a:pt x="-448" y="2871"/>
                    <a:pt x="485" y="4737"/>
                  </a:cubicBezTo>
                  <a:cubicBezTo>
                    <a:pt x="952" y="5670"/>
                    <a:pt x="2351" y="6137"/>
                    <a:pt x="3284" y="6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46B72F01-BF3A-4F08-9E98-D63796140449}"/>
                </a:ext>
              </a:extLst>
            </p:cNvPr>
            <p:cNvSpPr/>
            <p:nvPr/>
          </p:nvSpPr>
          <p:spPr>
            <a:xfrm>
              <a:off x="4541046" y="1469443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583"/>
                  </a:moveTo>
                  <a:cubicBezTo>
                    <a:pt x="933" y="4781"/>
                    <a:pt x="4665" y="5714"/>
                    <a:pt x="8397" y="5248"/>
                  </a:cubicBezTo>
                  <a:cubicBezTo>
                    <a:pt x="8863" y="5248"/>
                    <a:pt x="9330" y="4315"/>
                    <a:pt x="9330" y="3848"/>
                  </a:cubicBezTo>
                  <a:cubicBezTo>
                    <a:pt x="9330" y="3382"/>
                    <a:pt x="8863" y="2449"/>
                    <a:pt x="8397" y="1982"/>
                  </a:cubicBezTo>
                  <a:cubicBezTo>
                    <a:pt x="6065" y="-350"/>
                    <a:pt x="3265" y="-350"/>
                    <a:pt x="0" y="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ADBCF323-C845-48B3-A3E4-4E2BD6F2C7F5}"/>
                </a:ext>
              </a:extLst>
            </p:cNvPr>
            <p:cNvSpPr/>
            <p:nvPr/>
          </p:nvSpPr>
          <p:spPr>
            <a:xfrm>
              <a:off x="5152637" y="327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598"/>
                  </a:moveTo>
                  <a:cubicBezTo>
                    <a:pt x="6065" y="5598"/>
                    <a:pt x="6065" y="4665"/>
                    <a:pt x="6531" y="4199"/>
                  </a:cubicBezTo>
                  <a:cubicBezTo>
                    <a:pt x="6065" y="1866"/>
                    <a:pt x="3732" y="0"/>
                    <a:pt x="1399" y="0"/>
                  </a:cubicBezTo>
                  <a:cubicBezTo>
                    <a:pt x="933" y="0"/>
                    <a:pt x="0" y="933"/>
                    <a:pt x="0" y="933"/>
                  </a:cubicBezTo>
                  <a:cubicBezTo>
                    <a:pt x="466" y="2333"/>
                    <a:pt x="1399" y="4199"/>
                    <a:pt x="2333" y="5132"/>
                  </a:cubicBezTo>
                  <a:cubicBezTo>
                    <a:pt x="2799" y="6531"/>
                    <a:pt x="4665" y="6065"/>
                    <a:pt x="5598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66C39552-C491-4EF6-AA57-ADBF6F8F668C}"/>
                </a:ext>
              </a:extLst>
            </p:cNvPr>
            <p:cNvSpPr/>
            <p:nvPr/>
          </p:nvSpPr>
          <p:spPr>
            <a:xfrm>
              <a:off x="2095151" y="157359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0" y="467"/>
                    <a:pt x="0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AD0A7797-8768-4FA8-9B2A-C6B4C0E27E22}"/>
                </a:ext>
              </a:extLst>
            </p:cNvPr>
            <p:cNvSpPr/>
            <p:nvPr/>
          </p:nvSpPr>
          <p:spPr>
            <a:xfrm>
              <a:off x="2089488" y="1573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998" y="1574"/>
                  </a:moveTo>
                  <a:cubicBezTo>
                    <a:pt x="-402" y="3440"/>
                    <a:pt x="-402" y="6240"/>
                    <a:pt x="1464" y="6240"/>
                  </a:cubicBezTo>
                  <a:cubicBezTo>
                    <a:pt x="2397" y="6240"/>
                    <a:pt x="4263" y="5773"/>
                    <a:pt x="4730" y="4840"/>
                  </a:cubicBezTo>
                  <a:cubicBezTo>
                    <a:pt x="5196" y="3440"/>
                    <a:pt x="5196" y="1574"/>
                    <a:pt x="5663" y="175"/>
                  </a:cubicBezTo>
                  <a:cubicBezTo>
                    <a:pt x="3797" y="-292"/>
                    <a:pt x="2397" y="175"/>
                    <a:pt x="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7CF41A0C-CEB0-4182-8FA4-4B4C51F81964}"/>
                </a:ext>
              </a:extLst>
            </p:cNvPr>
            <p:cNvSpPr/>
            <p:nvPr/>
          </p:nvSpPr>
          <p:spPr>
            <a:xfrm>
              <a:off x="5329910" y="32901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3440"/>
                  </a:moveTo>
                  <a:cubicBezTo>
                    <a:pt x="6531" y="2974"/>
                    <a:pt x="6531" y="2041"/>
                    <a:pt x="6531" y="1574"/>
                  </a:cubicBezTo>
                  <a:cubicBezTo>
                    <a:pt x="5131" y="175"/>
                    <a:pt x="3265" y="-292"/>
                    <a:pt x="1400" y="175"/>
                  </a:cubicBezTo>
                  <a:cubicBezTo>
                    <a:pt x="933" y="175"/>
                    <a:pt x="0" y="641"/>
                    <a:pt x="0" y="1108"/>
                  </a:cubicBezTo>
                  <a:cubicBezTo>
                    <a:pt x="0" y="2041"/>
                    <a:pt x="0" y="3440"/>
                    <a:pt x="466" y="3907"/>
                  </a:cubicBezTo>
                  <a:cubicBezTo>
                    <a:pt x="2799" y="6706"/>
                    <a:pt x="5131" y="5773"/>
                    <a:pt x="6531" y="3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9BEF19DE-2C15-4F27-83F0-6643016C565F}"/>
                </a:ext>
              </a:extLst>
            </p:cNvPr>
            <p:cNvSpPr/>
            <p:nvPr/>
          </p:nvSpPr>
          <p:spPr>
            <a:xfrm>
              <a:off x="5628940" y="36259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199" y="4478"/>
                  </a:moveTo>
                  <a:cubicBezTo>
                    <a:pt x="4665" y="3545"/>
                    <a:pt x="4199" y="2145"/>
                    <a:pt x="3732" y="1212"/>
                  </a:cubicBezTo>
                  <a:cubicBezTo>
                    <a:pt x="3266" y="-188"/>
                    <a:pt x="1866" y="-188"/>
                    <a:pt x="933" y="279"/>
                  </a:cubicBezTo>
                  <a:cubicBezTo>
                    <a:pt x="466" y="746"/>
                    <a:pt x="0" y="1212"/>
                    <a:pt x="0" y="1679"/>
                  </a:cubicBezTo>
                  <a:cubicBezTo>
                    <a:pt x="466" y="2612"/>
                    <a:pt x="466" y="4011"/>
                    <a:pt x="1400" y="4944"/>
                  </a:cubicBezTo>
                  <a:cubicBezTo>
                    <a:pt x="2333" y="6344"/>
                    <a:pt x="4199" y="5877"/>
                    <a:pt x="4199" y="4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D1C6F38D-9054-4519-B3A0-BEF80EA16495}"/>
                </a:ext>
              </a:extLst>
            </p:cNvPr>
            <p:cNvSpPr/>
            <p:nvPr/>
          </p:nvSpPr>
          <p:spPr>
            <a:xfrm>
              <a:off x="2344615" y="1852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15" y="1775"/>
                  </a:moveTo>
                  <a:cubicBezTo>
                    <a:pt x="3849" y="376"/>
                    <a:pt x="2916" y="-557"/>
                    <a:pt x="1516" y="376"/>
                  </a:cubicBezTo>
                  <a:cubicBezTo>
                    <a:pt x="1050" y="376"/>
                    <a:pt x="117" y="1309"/>
                    <a:pt x="117" y="1309"/>
                  </a:cubicBezTo>
                  <a:cubicBezTo>
                    <a:pt x="117" y="2242"/>
                    <a:pt x="-350" y="4108"/>
                    <a:pt x="583" y="4574"/>
                  </a:cubicBezTo>
                  <a:cubicBezTo>
                    <a:pt x="1983" y="5507"/>
                    <a:pt x="3382" y="5974"/>
                    <a:pt x="4782" y="6440"/>
                  </a:cubicBezTo>
                  <a:cubicBezTo>
                    <a:pt x="4782" y="5507"/>
                    <a:pt x="4782" y="4574"/>
                    <a:pt x="4782" y="3641"/>
                  </a:cubicBezTo>
                  <a:cubicBezTo>
                    <a:pt x="4782" y="2708"/>
                    <a:pt x="4315" y="2242"/>
                    <a:pt x="431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4FF11F7E-A7F0-4A21-805D-296D0B0DCCB2}"/>
                </a:ext>
              </a:extLst>
            </p:cNvPr>
            <p:cNvSpPr/>
            <p:nvPr/>
          </p:nvSpPr>
          <p:spPr>
            <a:xfrm>
              <a:off x="1889421" y="4060539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665" y="1866"/>
                  </a:moveTo>
                  <a:cubicBezTo>
                    <a:pt x="4199" y="933"/>
                    <a:pt x="2799" y="0"/>
                    <a:pt x="1866" y="0"/>
                  </a:cubicBezTo>
                  <a:cubicBezTo>
                    <a:pt x="467" y="0"/>
                    <a:pt x="0" y="1399"/>
                    <a:pt x="0" y="2799"/>
                  </a:cubicBezTo>
                  <a:cubicBezTo>
                    <a:pt x="467" y="5132"/>
                    <a:pt x="933" y="6998"/>
                    <a:pt x="1866" y="9330"/>
                  </a:cubicBezTo>
                  <a:cubicBezTo>
                    <a:pt x="2799" y="7931"/>
                    <a:pt x="4199" y="6998"/>
                    <a:pt x="5132" y="5598"/>
                  </a:cubicBezTo>
                  <a:cubicBezTo>
                    <a:pt x="5598" y="4665"/>
                    <a:pt x="5132" y="2799"/>
                    <a:pt x="46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AD4750B4-6043-4BAE-9577-81326648EE9F}"/>
                </a:ext>
              </a:extLst>
            </p:cNvPr>
            <p:cNvSpPr/>
            <p:nvPr/>
          </p:nvSpPr>
          <p:spPr>
            <a:xfrm>
              <a:off x="1890937" y="406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933"/>
                  </a:cubicBezTo>
                  <a:cubicBezTo>
                    <a:pt x="350" y="933"/>
                    <a:pt x="816" y="933"/>
                    <a:pt x="816" y="933"/>
                  </a:cubicBezTo>
                  <a:cubicBezTo>
                    <a:pt x="350" y="467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78D04176-D2A8-4D0D-920A-910F6ACD101E}"/>
                </a:ext>
              </a:extLst>
            </p:cNvPr>
            <p:cNvSpPr/>
            <p:nvPr/>
          </p:nvSpPr>
          <p:spPr>
            <a:xfrm>
              <a:off x="4131920" y="1433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6550"/>
                  </a:moveTo>
                  <a:cubicBezTo>
                    <a:pt x="2799" y="6083"/>
                    <a:pt x="4199" y="6083"/>
                    <a:pt x="5132" y="5150"/>
                  </a:cubicBezTo>
                  <a:cubicBezTo>
                    <a:pt x="6531" y="3751"/>
                    <a:pt x="5598" y="1418"/>
                    <a:pt x="3732" y="485"/>
                  </a:cubicBezTo>
                  <a:cubicBezTo>
                    <a:pt x="2333" y="-448"/>
                    <a:pt x="1400" y="19"/>
                    <a:pt x="467" y="1418"/>
                  </a:cubicBezTo>
                  <a:cubicBezTo>
                    <a:pt x="-467" y="3751"/>
                    <a:pt x="0" y="5617"/>
                    <a:pt x="1866" y="6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59B57827-ECC5-4300-ACE0-56DD83C812F9}"/>
                </a:ext>
              </a:extLst>
            </p:cNvPr>
            <p:cNvSpPr/>
            <p:nvPr/>
          </p:nvSpPr>
          <p:spPr>
            <a:xfrm>
              <a:off x="2545146" y="1312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16" y="5325"/>
                  </a:moveTo>
                  <a:cubicBezTo>
                    <a:pt x="5315" y="5325"/>
                    <a:pt x="5782" y="4392"/>
                    <a:pt x="5315" y="2992"/>
                  </a:cubicBezTo>
                  <a:cubicBezTo>
                    <a:pt x="4382" y="2059"/>
                    <a:pt x="3916" y="1126"/>
                    <a:pt x="2983" y="193"/>
                  </a:cubicBezTo>
                  <a:cubicBezTo>
                    <a:pt x="2516" y="-273"/>
                    <a:pt x="1583" y="193"/>
                    <a:pt x="1117" y="660"/>
                  </a:cubicBezTo>
                  <a:cubicBezTo>
                    <a:pt x="-283" y="1593"/>
                    <a:pt x="-283" y="2526"/>
                    <a:pt x="650" y="3925"/>
                  </a:cubicBezTo>
                  <a:cubicBezTo>
                    <a:pt x="1583" y="4392"/>
                    <a:pt x="2983" y="4858"/>
                    <a:pt x="3916" y="5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96924370-D9E1-4ACD-8187-E50C92C93B8E}"/>
                </a:ext>
              </a:extLst>
            </p:cNvPr>
            <p:cNvSpPr/>
            <p:nvPr/>
          </p:nvSpPr>
          <p:spPr>
            <a:xfrm>
              <a:off x="3462949" y="14023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4199"/>
                  </a:moveTo>
                  <a:cubicBezTo>
                    <a:pt x="3266" y="4199"/>
                    <a:pt x="3732" y="3266"/>
                    <a:pt x="4199" y="2799"/>
                  </a:cubicBezTo>
                  <a:cubicBezTo>
                    <a:pt x="4665" y="1400"/>
                    <a:pt x="3732" y="0"/>
                    <a:pt x="2333" y="0"/>
                  </a:cubicBezTo>
                  <a:cubicBezTo>
                    <a:pt x="933" y="0"/>
                    <a:pt x="0" y="933"/>
                    <a:pt x="0" y="2333"/>
                  </a:cubicBezTo>
                  <a:cubicBezTo>
                    <a:pt x="467" y="3732"/>
                    <a:pt x="1399" y="4199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32B1935C-2C83-4FE4-87A5-D6CCDA4EB772}"/>
                </a:ext>
              </a:extLst>
            </p:cNvPr>
            <p:cNvSpPr/>
            <p:nvPr/>
          </p:nvSpPr>
          <p:spPr>
            <a:xfrm>
              <a:off x="5240807" y="402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175"/>
                  </a:moveTo>
                  <a:cubicBezTo>
                    <a:pt x="933" y="641"/>
                    <a:pt x="466" y="2041"/>
                    <a:pt x="0" y="2974"/>
                  </a:cubicBezTo>
                  <a:cubicBezTo>
                    <a:pt x="933" y="3907"/>
                    <a:pt x="1399" y="4840"/>
                    <a:pt x="2333" y="5773"/>
                  </a:cubicBezTo>
                  <a:cubicBezTo>
                    <a:pt x="3732" y="6706"/>
                    <a:pt x="5131" y="6239"/>
                    <a:pt x="5598" y="4840"/>
                  </a:cubicBezTo>
                  <a:cubicBezTo>
                    <a:pt x="6065" y="3907"/>
                    <a:pt x="5598" y="2507"/>
                    <a:pt x="5131" y="1574"/>
                  </a:cubicBezTo>
                  <a:cubicBezTo>
                    <a:pt x="4665" y="175"/>
                    <a:pt x="3265" y="-292"/>
                    <a:pt x="186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DE1BAB21-DFA0-4FED-8719-2A128016D58F}"/>
                </a:ext>
              </a:extLst>
            </p:cNvPr>
            <p:cNvSpPr/>
            <p:nvPr/>
          </p:nvSpPr>
          <p:spPr>
            <a:xfrm>
              <a:off x="1895952" y="417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00" y="1399"/>
                  </a:moveTo>
                  <a:cubicBezTo>
                    <a:pt x="-467" y="2333"/>
                    <a:pt x="-467" y="5132"/>
                    <a:pt x="1400" y="6065"/>
                  </a:cubicBezTo>
                  <a:cubicBezTo>
                    <a:pt x="2799" y="6531"/>
                    <a:pt x="4665" y="6998"/>
                    <a:pt x="6065" y="7464"/>
                  </a:cubicBezTo>
                  <a:cubicBezTo>
                    <a:pt x="6065" y="5132"/>
                    <a:pt x="6065" y="2799"/>
                    <a:pt x="6065" y="0"/>
                  </a:cubicBezTo>
                  <a:cubicBezTo>
                    <a:pt x="4665" y="467"/>
                    <a:pt x="2799" y="933"/>
                    <a:pt x="140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A682D2B1-250E-456B-AD0D-6E610AC92E8B}"/>
                </a:ext>
              </a:extLst>
            </p:cNvPr>
            <p:cNvSpPr/>
            <p:nvPr/>
          </p:nvSpPr>
          <p:spPr>
            <a:xfrm>
              <a:off x="5377960" y="341523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0729" y="5252"/>
                  </a:moveTo>
                  <a:cubicBezTo>
                    <a:pt x="8863" y="120"/>
                    <a:pt x="7464" y="-813"/>
                    <a:pt x="2799" y="587"/>
                  </a:cubicBezTo>
                  <a:cubicBezTo>
                    <a:pt x="1866" y="1053"/>
                    <a:pt x="933" y="1520"/>
                    <a:pt x="0" y="1986"/>
                  </a:cubicBezTo>
                  <a:cubicBezTo>
                    <a:pt x="4198" y="1986"/>
                    <a:pt x="7464" y="3852"/>
                    <a:pt x="10729" y="6185"/>
                  </a:cubicBezTo>
                  <a:cubicBezTo>
                    <a:pt x="10729" y="5718"/>
                    <a:pt x="10729" y="5252"/>
                    <a:pt x="10729" y="52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815895B3-3EBB-45C9-95BD-4F7AEEEC5DBD}"/>
                </a:ext>
              </a:extLst>
            </p:cNvPr>
            <p:cNvSpPr/>
            <p:nvPr/>
          </p:nvSpPr>
          <p:spPr>
            <a:xfrm>
              <a:off x="5377027" y="34172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933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8C4DB53A-752D-4C4D-822E-DE2978720C14}"/>
                </a:ext>
              </a:extLst>
            </p:cNvPr>
            <p:cNvSpPr/>
            <p:nvPr/>
          </p:nvSpPr>
          <p:spPr>
            <a:xfrm>
              <a:off x="1684916" y="178678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2799"/>
                  </a:moveTo>
                  <a:cubicBezTo>
                    <a:pt x="641" y="3266"/>
                    <a:pt x="1108" y="3732"/>
                    <a:pt x="1574" y="3732"/>
                  </a:cubicBezTo>
                  <a:cubicBezTo>
                    <a:pt x="2974" y="4199"/>
                    <a:pt x="3907" y="3266"/>
                    <a:pt x="3907" y="1866"/>
                  </a:cubicBezTo>
                  <a:cubicBezTo>
                    <a:pt x="3907" y="466"/>
                    <a:pt x="2974" y="0"/>
                    <a:pt x="1574" y="0"/>
                  </a:cubicBezTo>
                  <a:cubicBezTo>
                    <a:pt x="175" y="466"/>
                    <a:pt x="-292" y="1399"/>
                    <a:pt x="175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3A45FC71-756B-4AEC-87A7-EA9B41D3DE34}"/>
                </a:ext>
              </a:extLst>
            </p:cNvPr>
            <p:cNvSpPr/>
            <p:nvPr/>
          </p:nvSpPr>
          <p:spPr>
            <a:xfrm>
              <a:off x="2764404" y="27902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117" y="5132"/>
                  </a:moveTo>
                  <a:cubicBezTo>
                    <a:pt x="1583" y="5132"/>
                    <a:pt x="2516" y="5598"/>
                    <a:pt x="2983" y="5132"/>
                  </a:cubicBezTo>
                  <a:cubicBezTo>
                    <a:pt x="3916" y="4199"/>
                    <a:pt x="4382" y="3266"/>
                    <a:pt x="5315" y="2333"/>
                  </a:cubicBezTo>
                  <a:cubicBezTo>
                    <a:pt x="4849" y="1399"/>
                    <a:pt x="4382" y="467"/>
                    <a:pt x="3449" y="0"/>
                  </a:cubicBezTo>
                  <a:cubicBezTo>
                    <a:pt x="2516" y="467"/>
                    <a:pt x="1583" y="1399"/>
                    <a:pt x="650" y="1866"/>
                  </a:cubicBezTo>
                  <a:cubicBezTo>
                    <a:pt x="-283" y="3266"/>
                    <a:pt x="-283" y="4199"/>
                    <a:pt x="1117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C28A024E-F718-4D61-AF18-0D7291FAA34C}"/>
                </a:ext>
              </a:extLst>
            </p:cNvPr>
            <p:cNvSpPr/>
            <p:nvPr/>
          </p:nvSpPr>
          <p:spPr>
            <a:xfrm>
              <a:off x="4989269" y="27907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89" y="933"/>
                  </a:moveTo>
                  <a:cubicBezTo>
                    <a:pt x="4289" y="933"/>
                    <a:pt x="3356" y="0"/>
                    <a:pt x="2889" y="0"/>
                  </a:cubicBezTo>
                  <a:cubicBezTo>
                    <a:pt x="1023" y="0"/>
                    <a:pt x="-376" y="933"/>
                    <a:pt x="90" y="3265"/>
                  </a:cubicBezTo>
                  <a:cubicBezTo>
                    <a:pt x="90" y="3732"/>
                    <a:pt x="557" y="4199"/>
                    <a:pt x="1023" y="4665"/>
                  </a:cubicBezTo>
                  <a:cubicBezTo>
                    <a:pt x="1490" y="4665"/>
                    <a:pt x="2423" y="4665"/>
                    <a:pt x="2889" y="4199"/>
                  </a:cubicBezTo>
                  <a:cubicBezTo>
                    <a:pt x="3356" y="3265"/>
                    <a:pt x="3822" y="2333"/>
                    <a:pt x="428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1791DF49-BDE1-48A6-AE67-B2C062A4D1E6}"/>
                </a:ext>
              </a:extLst>
            </p:cNvPr>
            <p:cNvSpPr/>
            <p:nvPr/>
          </p:nvSpPr>
          <p:spPr>
            <a:xfrm>
              <a:off x="1811048" y="28532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5" y="2333"/>
                  </a:moveTo>
                  <a:cubicBezTo>
                    <a:pt x="2333" y="1399"/>
                    <a:pt x="1399" y="933"/>
                    <a:pt x="933" y="0"/>
                  </a:cubicBezTo>
                  <a:cubicBezTo>
                    <a:pt x="466" y="933"/>
                    <a:pt x="0" y="1866"/>
                    <a:pt x="0" y="2799"/>
                  </a:cubicBezTo>
                  <a:cubicBezTo>
                    <a:pt x="0" y="3266"/>
                    <a:pt x="933" y="3732"/>
                    <a:pt x="933" y="3732"/>
                  </a:cubicBezTo>
                  <a:cubicBezTo>
                    <a:pt x="2333" y="4665"/>
                    <a:pt x="3265" y="3732"/>
                    <a:pt x="3265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F815E2BD-021D-4A0E-BB70-650820573B10}"/>
                </a:ext>
              </a:extLst>
            </p:cNvPr>
            <p:cNvSpPr/>
            <p:nvPr/>
          </p:nvSpPr>
          <p:spPr>
            <a:xfrm>
              <a:off x="1774587" y="28574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872" y="5598"/>
                  </a:moveTo>
                  <a:cubicBezTo>
                    <a:pt x="3805" y="5132"/>
                    <a:pt x="3805" y="3732"/>
                    <a:pt x="4272" y="2799"/>
                  </a:cubicBezTo>
                  <a:cubicBezTo>
                    <a:pt x="3805" y="1866"/>
                    <a:pt x="2872" y="933"/>
                    <a:pt x="2406" y="0"/>
                  </a:cubicBezTo>
                  <a:cubicBezTo>
                    <a:pt x="1473" y="933"/>
                    <a:pt x="540" y="1400"/>
                    <a:pt x="73" y="2333"/>
                  </a:cubicBezTo>
                  <a:cubicBezTo>
                    <a:pt x="-393" y="4199"/>
                    <a:pt x="1473" y="6531"/>
                    <a:pt x="2872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742FAFA5-BFE5-41E4-9FAB-AA9F5DEF515B}"/>
                </a:ext>
              </a:extLst>
            </p:cNvPr>
            <p:cNvSpPr/>
            <p:nvPr/>
          </p:nvSpPr>
          <p:spPr>
            <a:xfrm>
              <a:off x="1828309" y="2881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933"/>
                    <a:pt x="933" y="933"/>
                    <a:pt x="933" y="933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B8DEEB89-B90C-4A34-AED7-C0298AD3300D}"/>
                </a:ext>
              </a:extLst>
            </p:cNvPr>
            <p:cNvSpPr/>
            <p:nvPr/>
          </p:nvSpPr>
          <p:spPr>
            <a:xfrm>
              <a:off x="1829242" y="288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732" y="3732"/>
                  </a:moveTo>
                  <a:cubicBezTo>
                    <a:pt x="4199" y="3265"/>
                    <a:pt x="4665" y="2799"/>
                    <a:pt x="4665" y="2333"/>
                  </a:cubicBezTo>
                  <a:cubicBezTo>
                    <a:pt x="5132" y="933"/>
                    <a:pt x="4199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0" y="933"/>
                    <a:pt x="467" y="2333"/>
                    <a:pt x="467" y="3265"/>
                  </a:cubicBezTo>
                  <a:cubicBezTo>
                    <a:pt x="1399" y="4665"/>
                    <a:pt x="2799" y="4665"/>
                    <a:pt x="3732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ADADAAE5-949F-4661-8E9B-B07C4DE02D1A}"/>
                </a:ext>
              </a:extLst>
            </p:cNvPr>
            <p:cNvSpPr/>
            <p:nvPr/>
          </p:nvSpPr>
          <p:spPr>
            <a:xfrm>
              <a:off x="2325120" y="18031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17" y="3266"/>
                  </a:moveTo>
                  <a:cubicBezTo>
                    <a:pt x="4217" y="2333"/>
                    <a:pt x="3751" y="933"/>
                    <a:pt x="3285" y="0"/>
                  </a:cubicBezTo>
                  <a:cubicBezTo>
                    <a:pt x="2351" y="466"/>
                    <a:pt x="952" y="933"/>
                    <a:pt x="485" y="1399"/>
                  </a:cubicBezTo>
                  <a:cubicBezTo>
                    <a:pt x="-448" y="2333"/>
                    <a:pt x="19" y="3732"/>
                    <a:pt x="1419" y="4199"/>
                  </a:cubicBezTo>
                  <a:cubicBezTo>
                    <a:pt x="2818" y="5132"/>
                    <a:pt x="4217" y="4665"/>
                    <a:pt x="421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BC47C419-623D-4355-93CE-C65FBFA06D33}"/>
                </a:ext>
              </a:extLst>
            </p:cNvPr>
            <p:cNvSpPr/>
            <p:nvPr/>
          </p:nvSpPr>
          <p:spPr>
            <a:xfrm>
              <a:off x="1689115" y="28957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75" y="1775"/>
                  </a:moveTo>
                  <a:cubicBezTo>
                    <a:pt x="-292" y="3175"/>
                    <a:pt x="175" y="4108"/>
                    <a:pt x="1574" y="5041"/>
                  </a:cubicBezTo>
                  <a:cubicBezTo>
                    <a:pt x="2974" y="5507"/>
                    <a:pt x="3907" y="5041"/>
                    <a:pt x="4840" y="3641"/>
                  </a:cubicBezTo>
                  <a:cubicBezTo>
                    <a:pt x="4373" y="2708"/>
                    <a:pt x="4373" y="842"/>
                    <a:pt x="3440" y="376"/>
                  </a:cubicBezTo>
                  <a:cubicBezTo>
                    <a:pt x="2041" y="-557"/>
                    <a:pt x="1108" y="376"/>
                    <a:pt x="17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6BFD59E0-B630-4E9F-8F26-930D4C2E750C}"/>
                </a:ext>
              </a:extLst>
            </p:cNvPr>
            <p:cNvSpPr/>
            <p:nvPr/>
          </p:nvSpPr>
          <p:spPr>
            <a:xfrm>
              <a:off x="2051765" y="3041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6"/>
                    <a:pt x="1866" y="3266"/>
                  </a:cubicBezTo>
                  <a:cubicBezTo>
                    <a:pt x="2333" y="3266"/>
                    <a:pt x="2799" y="2799"/>
                    <a:pt x="3266" y="2333"/>
                  </a:cubicBezTo>
                  <a:cubicBezTo>
                    <a:pt x="3732" y="933"/>
                    <a:pt x="2799" y="0"/>
                    <a:pt x="1400" y="0"/>
                  </a:cubicBezTo>
                  <a:cubicBezTo>
                    <a:pt x="1400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8829D68C-86BA-45D4-B49D-FFF6813A331D}"/>
                </a:ext>
              </a:extLst>
            </p:cNvPr>
            <p:cNvSpPr/>
            <p:nvPr/>
          </p:nvSpPr>
          <p:spPr>
            <a:xfrm>
              <a:off x="2005115" y="18126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700"/>
                  </a:moveTo>
                  <a:cubicBezTo>
                    <a:pt x="3266" y="-233"/>
                    <a:pt x="1866" y="-233"/>
                    <a:pt x="933" y="700"/>
                  </a:cubicBezTo>
                  <a:cubicBezTo>
                    <a:pt x="467" y="1166"/>
                    <a:pt x="467" y="1633"/>
                    <a:pt x="0" y="2099"/>
                  </a:cubicBezTo>
                  <a:cubicBezTo>
                    <a:pt x="933" y="2566"/>
                    <a:pt x="1866" y="3032"/>
                    <a:pt x="2333" y="3499"/>
                  </a:cubicBezTo>
                  <a:cubicBezTo>
                    <a:pt x="3732" y="3032"/>
                    <a:pt x="4199" y="2099"/>
                    <a:pt x="3732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378849E1-6990-40FE-9CCC-689B78DB61F0}"/>
                </a:ext>
              </a:extLst>
            </p:cNvPr>
            <p:cNvSpPr/>
            <p:nvPr/>
          </p:nvSpPr>
          <p:spPr>
            <a:xfrm>
              <a:off x="4925915" y="3050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2799"/>
                  </a:moveTo>
                  <a:cubicBezTo>
                    <a:pt x="3265" y="1866"/>
                    <a:pt x="2799" y="933"/>
                    <a:pt x="2333" y="0"/>
                  </a:cubicBezTo>
                  <a:cubicBezTo>
                    <a:pt x="1399" y="933"/>
                    <a:pt x="933" y="1400"/>
                    <a:pt x="0" y="2333"/>
                  </a:cubicBezTo>
                  <a:cubicBezTo>
                    <a:pt x="933" y="2799"/>
                    <a:pt x="1866" y="3266"/>
                    <a:pt x="2799" y="3732"/>
                  </a:cubicBezTo>
                  <a:cubicBezTo>
                    <a:pt x="2799" y="4199"/>
                    <a:pt x="3732" y="2799"/>
                    <a:pt x="3732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76377554-43B5-4958-B94D-0874CF28BA03}"/>
                </a:ext>
              </a:extLst>
            </p:cNvPr>
            <p:cNvSpPr/>
            <p:nvPr/>
          </p:nvSpPr>
          <p:spPr>
            <a:xfrm>
              <a:off x="4456849" y="306279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692" y="350"/>
                  </a:moveTo>
                  <a:cubicBezTo>
                    <a:pt x="-707" y="1749"/>
                    <a:pt x="226" y="5015"/>
                    <a:pt x="1625" y="4548"/>
                  </a:cubicBezTo>
                  <a:cubicBezTo>
                    <a:pt x="2092" y="4548"/>
                    <a:pt x="2558" y="3616"/>
                    <a:pt x="2558" y="3616"/>
                  </a:cubicBezTo>
                  <a:cubicBezTo>
                    <a:pt x="2558" y="2682"/>
                    <a:pt x="2092" y="1283"/>
                    <a:pt x="2092" y="350"/>
                  </a:cubicBezTo>
                  <a:cubicBezTo>
                    <a:pt x="1625" y="-117"/>
                    <a:pt x="692" y="-117"/>
                    <a:pt x="692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C691B5E0-B671-49EE-936B-13016143BBF5}"/>
                </a:ext>
              </a:extLst>
            </p:cNvPr>
            <p:cNvSpPr/>
            <p:nvPr/>
          </p:nvSpPr>
          <p:spPr>
            <a:xfrm>
              <a:off x="4929472" y="31488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373" y="1575"/>
                  </a:moveTo>
                  <a:cubicBezTo>
                    <a:pt x="4373" y="175"/>
                    <a:pt x="2974" y="-292"/>
                    <a:pt x="1574" y="175"/>
                  </a:cubicBezTo>
                  <a:cubicBezTo>
                    <a:pt x="175" y="641"/>
                    <a:pt x="-292" y="2041"/>
                    <a:pt x="175" y="2974"/>
                  </a:cubicBezTo>
                  <a:cubicBezTo>
                    <a:pt x="641" y="3907"/>
                    <a:pt x="2041" y="3907"/>
                    <a:pt x="2974" y="4373"/>
                  </a:cubicBezTo>
                  <a:cubicBezTo>
                    <a:pt x="3441" y="3441"/>
                    <a:pt x="4373" y="2507"/>
                    <a:pt x="4373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65BC383B-D69F-4D95-A680-8B356BB20278}"/>
                </a:ext>
              </a:extLst>
            </p:cNvPr>
            <p:cNvSpPr/>
            <p:nvPr/>
          </p:nvSpPr>
          <p:spPr>
            <a:xfrm>
              <a:off x="5058960" y="328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175" y="0"/>
                  </a:moveTo>
                  <a:cubicBezTo>
                    <a:pt x="2242" y="467"/>
                    <a:pt x="1309" y="933"/>
                    <a:pt x="376" y="1866"/>
                  </a:cubicBezTo>
                  <a:cubicBezTo>
                    <a:pt x="-557" y="2799"/>
                    <a:pt x="376" y="4199"/>
                    <a:pt x="1775" y="4199"/>
                  </a:cubicBezTo>
                  <a:cubicBezTo>
                    <a:pt x="4108" y="4665"/>
                    <a:pt x="5974" y="3265"/>
                    <a:pt x="5041" y="1866"/>
                  </a:cubicBezTo>
                  <a:cubicBezTo>
                    <a:pt x="5041" y="933"/>
                    <a:pt x="4108" y="467"/>
                    <a:pt x="3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D2528218-12A9-4185-A648-D7497EDDE455}"/>
                </a:ext>
              </a:extLst>
            </p:cNvPr>
            <p:cNvSpPr/>
            <p:nvPr/>
          </p:nvSpPr>
          <p:spPr>
            <a:xfrm>
              <a:off x="2785114" y="1599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3266"/>
                  </a:moveTo>
                  <a:cubicBezTo>
                    <a:pt x="1399" y="2799"/>
                    <a:pt x="1866" y="1866"/>
                    <a:pt x="2333" y="1399"/>
                  </a:cubicBezTo>
                  <a:cubicBezTo>
                    <a:pt x="2333" y="1399"/>
                    <a:pt x="1866" y="466"/>
                    <a:pt x="1866" y="0"/>
                  </a:cubicBezTo>
                  <a:cubicBezTo>
                    <a:pt x="933" y="466"/>
                    <a:pt x="467" y="1399"/>
                    <a:pt x="0" y="1866"/>
                  </a:cubicBezTo>
                  <a:cubicBezTo>
                    <a:pt x="0" y="2333"/>
                    <a:pt x="467" y="2799"/>
                    <a:pt x="46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E3C822D2-AE2E-404D-8797-85016DAB30EF}"/>
                </a:ext>
              </a:extLst>
            </p:cNvPr>
            <p:cNvSpPr/>
            <p:nvPr/>
          </p:nvSpPr>
          <p:spPr>
            <a:xfrm>
              <a:off x="4970233" y="33955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1101"/>
                  </a:moveTo>
                  <a:cubicBezTo>
                    <a:pt x="5131" y="635"/>
                    <a:pt x="4198" y="168"/>
                    <a:pt x="3732" y="168"/>
                  </a:cubicBezTo>
                  <a:cubicBezTo>
                    <a:pt x="1866" y="-298"/>
                    <a:pt x="0" y="168"/>
                    <a:pt x="0" y="2034"/>
                  </a:cubicBezTo>
                  <a:cubicBezTo>
                    <a:pt x="0" y="2967"/>
                    <a:pt x="933" y="3900"/>
                    <a:pt x="1866" y="4367"/>
                  </a:cubicBezTo>
                  <a:cubicBezTo>
                    <a:pt x="3265" y="4833"/>
                    <a:pt x="5598" y="2501"/>
                    <a:pt x="5131" y="1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C656F8A4-2410-4D63-AF38-390D0E4DD884}"/>
                </a:ext>
              </a:extLst>
            </p:cNvPr>
            <p:cNvSpPr/>
            <p:nvPr/>
          </p:nvSpPr>
          <p:spPr>
            <a:xfrm>
              <a:off x="5389623" y="342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2333"/>
                  </a:moveTo>
                  <a:cubicBezTo>
                    <a:pt x="5131" y="1866"/>
                    <a:pt x="4665" y="933"/>
                    <a:pt x="4198" y="933"/>
                  </a:cubicBezTo>
                  <a:cubicBezTo>
                    <a:pt x="2799" y="467"/>
                    <a:pt x="1399" y="467"/>
                    <a:pt x="0" y="0"/>
                  </a:cubicBezTo>
                  <a:cubicBezTo>
                    <a:pt x="933" y="1399"/>
                    <a:pt x="1866" y="2333"/>
                    <a:pt x="2799" y="3266"/>
                  </a:cubicBezTo>
                  <a:cubicBezTo>
                    <a:pt x="4198" y="4665"/>
                    <a:pt x="5131" y="4199"/>
                    <a:pt x="513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59E9BB92-9DCD-46FC-B5D8-2B479A2FD3C1}"/>
                </a:ext>
              </a:extLst>
            </p:cNvPr>
            <p:cNvSpPr/>
            <p:nvPr/>
          </p:nvSpPr>
          <p:spPr>
            <a:xfrm>
              <a:off x="5389156" y="34209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399"/>
                  </a:moveTo>
                  <a:cubicBezTo>
                    <a:pt x="933" y="933"/>
                    <a:pt x="467" y="933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1399"/>
                    <a:pt x="467" y="1399"/>
                    <a:pt x="933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D84CE690-C5EE-4FD7-80A3-A589E99A9C91}"/>
                </a:ext>
              </a:extLst>
            </p:cNvPr>
            <p:cNvSpPr/>
            <p:nvPr/>
          </p:nvSpPr>
          <p:spPr>
            <a:xfrm>
              <a:off x="5192290" y="35445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cubicBezTo>
                    <a:pt x="466" y="466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D6462F2B-57D2-4696-99DB-3BB537E4D475}"/>
                </a:ext>
              </a:extLst>
            </p:cNvPr>
            <p:cNvSpPr/>
            <p:nvPr/>
          </p:nvSpPr>
          <p:spPr>
            <a:xfrm>
              <a:off x="5193223" y="35408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198" y="0"/>
                  </a:moveTo>
                  <a:cubicBezTo>
                    <a:pt x="3732" y="0"/>
                    <a:pt x="2799" y="0"/>
                    <a:pt x="2799" y="467"/>
                  </a:cubicBezTo>
                  <a:cubicBezTo>
                    <a:pt x="1866" y="1400"/>
                    <a:pt x="933" y="2799"/>
                    <a:pt x="0" y="3732"/>
                  </a:cubicBezTo>
                  <a:cubicBezTo>
                    <a:pt x="1399" y="3266"/>
                    <a:pt x="2799" y="3266"/>
                    <a:pt x="4198" y="2333"/>
                  </a:cubicBezTo>
                  <a:cubicBezTo>
                    <a:pt x="5598" y="1866"/>
                    <a:pt x="5598" y="467"/>
                    <a:pt x="41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8F430056-BA7D-448C-95A6-05B50AACB3E2}"/>
                </a:ext>
              </a:extLst>
            </p:cNvPr>
            <p:cNvSpPr/>
            <p:nvPr/>
          </p:nvSpPr>
          <p:spPr>
            <a:xfrm>
              <a:off x="4759905" y="3711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3199" y="466"/>
                  </a:moveTo>
                  <a:cubicBezTo>
                    <a:pt x="-533" y="1866"/>
                    <a:pt x="-1000" y="3732"/>
                    <a:pt x="1799" y="6531"/>
                  </a:cubicBezTo>
                  <a:cubicBezTo>
                    <a:pt x="2266" y="6998"/>
                    <a:pt x="3665" y="7464"/>
                    <a:pt x="4598" y="7464"/>
                  </a:cubicBezTo>
                  <a:cubicBezTo>
                    <a:pt x="4598" y="5131"/>
                    <a:pt x="4598" y="2333"/>
                    <a:pt x="4598" y="0"/>
                  </a:cubicBezTo>
                  <a:cubicBezTo>
                    <a:pt x="4132" y="0"/>
                    <a:pt x="3665" y="0"/>
                    <a:pt x="3199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2FE2515A-0C37-40AE-A819-1520B59261DF}"/>
                </a:ext>
              </a:extLst>
            </p:cNvPr>
            <p:cNvSpPr/>
            <p:nvPr/>
          </p:nvSpPr>
          <p:spPr>
            <a:xfrm>
              <a:off x="2813105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799" y="2799"/>
                  </a:moveTo>
                  <a:cubicBezTo>
                    <a:pt x="2799" y="1866"/>
                    <a:pt x="1866" y="933"/>
                    <a:pt x="1399" y="0"/>
                  </a:cubicBezTo>
                  <a:cubicBezTo>
                    <a:pt x="933" y="933"/>
                    <a:pt x="0" y="1866"/>
                    <a:pt x="0" y="2799"/>
                  </a:cubicBezTo>
                  <a:cubicBezTo>
                    <a:pt x="0" y="3732"/>
                    <a:pt x="933" y="4665"/>
                    <a:pt x="1399" y="5598"/>
                  </a:cubicBezTo>
                  <a:cubicBezTo>
                    <a:pt x="1866" y="4665"/>
                    <a:pt x="2799" y="3732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77250E8E-9A90-4796-BCB1-B4ADEE771062}"/>
                </a:ext>
              </a:extLst>
            </p:cNvPr>
            <p:cNvSpPr/>
            <p:nvPr/>
          </p:nvSpPr>
          <p:spPr>
            <a:xfrm>
              <a:off x="3534791" y="13935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2" y="467"/>
                  </a:moveTo>
                  <a:cubicBezTo>
                    <a:pt x="4199" y="0"/>
                    <a:pt x="2799" y="0"/>
                    <a:pt x="1866" y="0"/>
                  </a:cubicBezTo>
                  <a:cubicBezTo>
                    <a:pt x="0" y="0"/>
                    <a:pt x="-467" y="1400"/>
                    <a:pt x="467" y="2799"/>
                  </a:cubicBezTo>
                  <a:cubicBezTo>
                    <a:pt x="1400" y="4199"/>
                    <a:pt x="2333" y="5598"/>
                    <a:pt x="2799" y="6998"/>
                  </a:cubicBezTo>
                  <a:cubicBezTo>
                    <a:pt x="4199" y="6998"/>
                    <a:pt x="5132" y="6998"/>
                    <a:pt x="6531" y="6998"/>
                  </a:cubicBezTo>
                  <a:cubicBezTo>
                    <a:pt x="6531" y="4665"/>
                    <a:pt x="7464" y="1866"/>
                    <a:pt x="5132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45B579E8-7B91-4384-BE48-A5C2B654278D}"/>
                </a:ext>
              </a:extLst>
            </p:cNvPr>
            <p:cNvSpPr/>
            <p:nvPr/>
          </p:nvSpPr>
          <p:spPr>
            <a:xfrm>
              <a:off x="1833440" y="16398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333" y="0"/>
                  </a:moveTo>
                  <a:cubicBezTo>
                    <a:pt x="1399" y="466"/>
                    <a:pt x="0" y="933"/>
                    <a:pt x="0" y="1866"/>
                  </a:cubicBezTo>
                  <a:cubicBezTo>
                    <a:pt x="0" y="2799"/>
                    <a:pt x="467" y="4199"/>
                    <a:pt x="933" y="5132"/>
                  </a:cubicBezTo>
                  <a:cubicBezTo>
                    <a:pt x="1866" y="6065"/>
                    <a:pt x="4665" y="4199"/>
                    <a:pt x="4199" y="2333"/>
                  </a:cubicBezTo>
                  <a:cubicBezTo>
                    <a:pt x="4199" y="1399"/>
                    <a:pt x="2799" y="933"/>
                    <a:pt x="23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C371D411-2999-4B19-9AEC-7FE5609EEDE8}"/>
                </a:ext>
              </a:extLst>
            </p:cNvPr>
            <p:cNvSpPr/>
            <p:nvPr/>
          </p:nvSpPr>
          <p:spPr>
            <a:xfrm>
              <a:off x="3857128" y="168228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418" y="5132"/>
                  </a:moveTo>
                  <a:cubicBezTo>
                    <a:pt x="2351" y="5132"/>
                    <a:pt x="3284" y="4199"/>
                    <a:pt x="4217" y="3266"/>
                  </a:cubicBezTo>
                  <a:cubicBezTo>
                    <a:pt x="4684" y="2799"/>
                    <a:pt x="4217" y="2333"/>
                    <a:pt x="4217" y="1400"/>
                  </a:cubicBezTo>
                  <a:cubicBezTo>
                    <a:pt x="3751" y="933"/>
                    <a:pt x="3284" y="0"/>
                    <a:pt x="3284" y="0"/>
                  </a:cubicBezTo>
                  <a:cubicBezTo>
                    <a:pt x="2351" y="466"/>
                    <a:pt x="952" y="933"/>
                    <a:pt x="485" y="1866"/>
                  </a:cubicBezTo>
                  <a:cubicBezTo>
                    <a:pt x="-448" y="3732"/>
                    <a:pt x="19" y="5132"/>
                    <a:pt x="141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C8AB5F88-8E9B-4ABA-B0F1-2F964D1B1C50}"/>
                </a:ext>
              </a:extLst>
            </p:cNvPr>
            <p:cNvSpPr/>
            <p:nvPr/>
          </p:nvSpPr>
          <p:spPr>
            <a:xfrm>
              <a:off x="961915" y="1926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023" y="61"/>
                  </a:moveTo>
                  <a:cubicBezTo>
                    <a:pt x="557" y="61"/>
                    <a:pt x="90" y="994"/>
                    <a:pt x="90" y="1460"/>
                  </a:cubicBezTo>
                  <a:cubicBezTo>
                    <a:pt x="-376" y="3793"/>
                    <a:pt x="1023" y="5659"/>
                    <a:pt x="2889" y="4726"/>
                  </a:cubicBezTo>
                  <a:cubicBezTo>
                    <a:pt x="3356" y="4726"/>
                    <a:pt x="3822" y="3793"/>
                    <a:pt x="4289" y="3326"/>
                  </a:cubicBezTo>
                  <a:cubicBezTo>
                    <a:pt x="4755" y="1927"/>
                    <a:pt x="2423" y="-406"/>
                    <a:pt x="1023" y="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9E8CCE93-F9AA-44E3-B002-07CB25855EC7}"/>
                </a:ext>
              </a:extLst>
            </p:cNvPr>
            <p:cNvSpPr/>
            <p:nvPr/>
          </p:nvSpPr>
          <p:spPr>
            <a:xfrm>
              <a:off x="3149806" y="19332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1050" y="4199"/>
                  </a:moveTo>
                  <a:cubicBezTo>
                    <a:pt x="1516" y="4199"/>
                    <a:pt x="2449" y="4199"/>
                    <a:pt x="2449" y="3732"/>
                  </a:cubicBezTo>
                  <a:cubicBezTo>
                    <a:pt x="3382" y="2799"/>
                    <a:pt x="4315" y="1400"/>
                    <a:pt x="5248" y="0"/>
                  </a:cubicBezTo>
                  <a:cubicBezTo>
                    <a:pt x="3849" y="466"/>
                    <a:pt x="2449" y="933"/>
                    <a:pt x="1050" y="1400"/>
                  </a:cubicBezTo>
                  <a:cubicBezTo>
                    <a:pt x="-350" y="1866"/>
                    <a:pt x="-350" y="3266"/>
                    <a:pt x="1050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9D4F9A2B-A666-497F-9FB0-F2E7F4B52733}"/>
                </a:ext>
              </a:extLst>
            </p:cNvPr>
            <p:cNvSpPr/>
            <p:nvPr/>
          </p:nvSpPr>
          <p:spPr>
            <a:xfrm>
              <a:off x="3155521" y="19323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466" y="933"/>
                    <a:pt x="933" y="933"/>
                    <a:pt x="933" y="466"/>
                  </a:cubicBezTo>
                  <a:cubicBezTo>
                    <a:pt x="933" y="466"/>
                    <a:pt x="933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6FE50561-F8FD-413B-8599-1BD7004461DE}"/>
                </a:ext>
              </a:extLst>
            </p:cNvPr>
            <p:cNvSpPr/>
            <p:nvPr/>
          </p:nvSpPr>
          <p:spPr>
            <a:xfrm>
              <a:off x="3439623" y="20111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933" y="1866"/>
                    <a:pt x="1399" y="2333"/>
                    <a:pt x="2333" y="3266"/>
                  </a:cubicBezTo>
                  <a:cubicBezTo>
                    <a:pt x="2799" y="2799"/>
                    <a:pt x="3732" y="2799"/>
                    <a:pt x="3732" y="2333"/>
                  </a:cubicBezTo>
                  <a:cubicBezTo>
                    <a:pt x="3732" y="933"/>
                    <a:pt x="3266" y="0"/>
                    <a:pt x="1866" y="0"/>
                  </a:cubicBezTo>
                  <a:cubicBezTo>
                    <a:pt x="933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4766E903-499B-46C0-9BD6-7D17D237B2C6}"/>
                </a:ext>
              </a:extLst>
            </p:cNvPr>
            <p:cNvSpPr/>
            <p:nvPr/>
          </p:nvSpPr>
          <p:spPr>
            <a:xfrm>
              <a:off x="2035438" y="20329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333" y="193"/>
                  </a:moveTo>
                  <a:cubicBezTo>
                    <a:pt x="1400" y="660"/>
                    <a:pt x="0" y="1593"/>
                    <a:pt x="0" y="2526"/>
                  </a:cubicBezTo>
                  <a:cubicBezTo>
                    <a:pt x="0" y="3459"/>
                    <a:pt x="933" y="4392"/>
                    <a:pt x="1866" y="5325"/>
                  </a:cubicBezTo>
                  <a:cubicBezTo>
                    <a:pt x="2799" y="6258"/>
                    <a:pt x="4199" y="5325"/>
                    <a:pt x="4665" y="3925"/>
                  </a:cubicBezTo>
                  <a:cubicBezTo>
                    <a:pt x="5132" y="2992"/>
                    <a:pt x="5132" y="1593"/>
                    <a:pt x="5132" y="660"/>
                  </a:cubicBezTo>
                  <a:cubicBezTo>
                    <a:pt x="4665" y="193"/>
                    <a:pt x="3266" y="-273"/>
                    <a:pt x="2333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B574445E-6937-4B9C-A928-473EFBCACA95}"/>
                </a:ext>
              </a:extLst>
            </p:cNvPr>
            <p:cNvSpPr/>
            <p:nvPr/>
          </p:nvSpPr>
          <p:spPr>
            <a:xfrm>
              <a:off x="4031033" y="15037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54" y="376"/>
                  </a:moveTo>
                  <a:cubicBezTo>
                    <a:pt x="588" y="842"/>
                    <a:pt x="121" y="1309"/>
                    <a:pt x="121" y="1775"/>
                  </a:cubicBezTo>
                  <a:cubicBezTo>
                    <a:pt x="-345" y="3175"/>
                    <a:pt x="588" y="4108"/>
                    <a:pt x="1987" y="4108"/>
                  </a:cubicBezTo>
                  <a:cubicBezTo>
                    <a:pt x="3387" y="4108"/>
                    <a:pt x="3854" y="3175"/>
                    <a:pt x="3854" y="1775"/>
                  </a:cubicBezTo>
                  <a:cubicBezTo>
                    <a:pt x="3387" y="376"/>
                    <a:pt x="2454" y="-557"/>
                    <a:pt x="1054" y="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E99FB797-61F9-4223-96D3-81ED3A34C288}"/>
                </a:ext>
              </a:extLst>
            </p:cNvPr>
            <p:cNvSpPr/>
            <p:nvPr/>
          </p:nvSpPr>
          <p:spPr>
            <a:xfrm>
              <a:off x="5256668" y="21907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933"/>
                  </a:moveTo>
                  <a:cubicBezTo>
                    <a:pt x="2333" y="467"/>
                    <a:pt x="1866" y="0"/>
                    <a:pt x="1399" y="0"/>
                  </a:cubicBezTo>
                  <a:cubicBezTo>
                    <a:pt x="933" y="0"/>
                    <a:pt x="467" y="0"/>
                    <a:pt x="0" y="467"/>
                  </a:cubicBezTo>
                  <a:cubicBezTo>
                    <a:pt x="0" y="933"/>
                    <a:pt x="0" y="1866"/>
                    <a:pt x="0" y="1866"/>
                  </a:cubicBezTo>
                  <a:cubicBezTo>
                    <a:pt x="1399" y="2799"/>
                    <a:pt x="2333" y="2333"/>
                    <a:pt x="23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2DDDBF20-D561-40E3-9775-FFAC0FD50CB6}"/>
                </a:ext>
              </a:extLst>
            </p:cNvPr>
            <p:cNvSpPr/>
            <p:nvPr/>
          </p:nvSpPr>
          <p:spPr>
            <a:xfrm>
              <a:off x="5104120" y="25415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866" y="5598"/>
                  </a:moveTo>
                  <a:cubicBezTo>
                    <a:pt x="2333" y="4665"/>
                    <a:pt x="3266" y="3732"/>
                    <a:pt x="3732" y="2799"/>
                  </a:cubicBezTo>
                  <a:cubicBezTo>
                    <a:pt x="3266" y="1866"/>
                    <a:pt x="2333" y="933"/>
                    <a:pt x="1866" y="0"/>
                  </a:cubicBezTo>
                  <a:cubicBezTo>
                    <a:pt x="1400" y="933"/>
                    <a:pt x="0" y="1866"/>
                    <a:pt x="0" y="2799"/>
                  </a:cubicBezTo>
                  <a:cubicBezTo>
                    <a:pt x="0" y="3732"/>
                    <a:pt x="1400" y="4665"/>
                    <a:pt x="1866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7C52F053-154B-4931-9955-9EE93B70D1D9}"/>
                </a:ext>
              </a:extLst>
            </p:cNvPr>
            <p:cNvSpPr/>
            <p:nvPr/>
          </p:nvSpPr>
          <p:spPr>
            <a:xfrm>
              <a:off x="3022318" y="25873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4665"/>
                  </a:moveTo>
                  <a:cubicBezTo>
                    <a:pt x="4447" y="4665"/>
                    <a:pt x="5380" y="2799"/>
                    <a:pt x="5380" y="1866"/>
                  </a:cubicBezTo>
                  <a:cubicBezTo>
                    <a:pt x="5380" y="933"/>
                    <a:pt x="3980" y="467"/>
                    <a:pt x="3047" y="0"/>
                  </a:cubicBezTo>
                  <a:cubicBezTo>
                    <a:pt x="1181" y="0"/>
                    <a:pt x="-685" y="2333"/>
                    <a:pt x="248" y="3732"/>
                  </a:cubicBezTo>
                  <a:cubicBezTo>
                    <a:pt x="1181" y="4665"/>
                    <a:pt x="2581" y="5132"/>
                    <a:pt x="3514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48E1472A-4870-4946-A215-88468B199703}"/>
                </a:ext>
              </a:extLst>
            </p:cNvPr>
            <p:cNvSpPr/>
            <p:nvPr/>
          </p:nvSpPr>
          <p:spPr>
            <a:xfrm>
              <a:off x="3404079" y="265159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90" y="4759"/>
                  </a:moveTo>
                  <a:cubicBezTo>
                    <a:pt x="1956" y="4759"/>
                    <a:pt x="2889" y="4759"/>
                    <a:pt x="3356" y="4293"/>
                  </a:cubicBezTo>
                  <a:cubicBezTo>
                    <a:pt x="4289" y="3359"/>
                    <a:pt x="4756" y="2426"/>
                    <a:pt x="5689" y="1493"/>
                  </a:cubicBezTo>
                  <a:cubicBezTo>
                    <a:pt x="4756" y="1027"/>
                    <a:pt x="3822" y="-373"/>
                    <a:pt x="2889" y="94"/>
                  </a:cubicBezTo>
                  <a:cubicBezTo>
                    <a:pt x="1024" y="94"/>
                    <a:pt x="-376" y="1960"/>
                    <a:pt x="90" y="3826"/>
                  </a:cubicBezTo>
                  <a:cubicBezTo>
                    <a:pt x="557" y="3826"/>
                    <a:pt x="1024" y="4293"/>
                    <a:pt x="1490" y="4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1A5A8780-14CD-4B09-B22E-F3BA25C0BACB}"/>
                </a:ext>
              </a:extLst>
            </p:cNvPr>
            <p:cNvSpPr/>
            <p:nvPr/>
          </p:nvSpPr>
          <p:spPr>
            <a:xfrm>
              <a:off x="1597388" y="27617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467" y="467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DD68C739-1B9C-486B-9BD0-44B11AD099D9}"/>
                </a:ext>
              </a:extLst>
            </p:cNvPr>
            <p:cNvSpPr/>
            <p:nvPr/>
          </p:nvSpPr>
          <p:spPr>
            <a:xfrm>
              <a:off x="1597854" y="27622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4199"/>
                  </a:moveTo>
                  <a:cubicBezTo>
                    <a:pt x="4199" y="5132"/>
                    <a:pt x="5598" y="4665"/>
                    <a:pt x="5598" y="2799"/>
                  </a:cubicBezTo>
                  <a:cubicBezTo>
                    <a:pt x="5598" y="2333"/>
                    <a:pt x="5132" y="1399"/>
                    <a:pt x="5132" y="933"/>
                  </a:cubicBezTo>
                  <a:cubicBezTo>
                    <a:pt x="3732" y="467"/>
                    <a:pt x="1866" y="0"/>
                    <a:pt x="0" y="0"/>
                  </a:cubicBezTo>
                  <a:cubicBezTo>
                    <a:pt x="0" y="1866"/>
                    <a:pt x="933" y="3266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4A7981DC-1D1F-46B1-A5E7-0974826AFA73}"/>
                </a:ext>
              </a:extLst>
            </p:cNvPr>
            <p:cNvSpPr/>
            <p:nvPr/>
          </p:nvSpPr>
          <p:spPr>
            <a:xfrm>
              <a:off x="1880515" y="15843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75" y="1866"/>
                  </a:moveTo>
                  <a:cubicBezTo>
                    <a:pt x="975" y="1866"/>
                    <a:pt x="1442" y="933"/>
                    <a:pt x="1442" y="466"/>
                  </a:cubicBezTo>
                  <a:cubicBezTo>
                    <a:pt x="1442" y="466"/>
                    <a:pt x="975" y="0"/>
                    <a:pt x="509" y="0"/>
                  </a:cubicBezTo>
                  <a:cubicBezTo>
                    <a:pt x="-424" y="1400"/>
                    <a:pt x="42" y="1866"/>
                    <a:pt x="97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7CB859B5-A1A2-41C1-8C5E-8B70CAFD1A91}"/>
                </a:ext>
              </a:extLst>
            </p:cNvPr>
            <p:cNvSpPr/>
            <p:nvPr/>
          </p:nvSpPr>
          <p:spPr>
            <a:xfrm>
              <a:off x="1712596" y="1586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85" y="1400"/>
                  </a:moveTo>
                  <a:cubicBezTo>
                    <a:pt x="485" y="1400"/>
                    <a:pt x="1418" y="1400"/>
                    <a:pt x="1885" y="933"/>
                  </a:cubicBezTo>
                  <a:cubicBezTo>
                    <a:pt x="1885" y="466"/>
                    <a:pt x="1418" y="0"/>
                    <a:pt x="1418" y="0"/>
                  </a:cubicBezTo>
                  <a:cubicBezTo>
                    <a:pt x="19" y="0"/>
                    <a:pt x="-448" y="466"/>
                    <a:pt x="48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04377367-8F64-4FB3-8B47-270632C3A42F}"/>
                </a:ext>
              </a:extLst>
            </p:cNvPr>
            <p:cNvSpPr/>
            <p:nvPr/>
          </p:nvSpPr>
          <p:spPr>
            <a:xfrm>
              <a:off x="4935245" y="211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933"/>
                    <a:pt x="466" y="1866"/>
                    <a:pt x="0" y="2799"/>
                  </a:cubicBezTo>
                  <a:cubicBezTo>
                    <a:pt x="0" y="2799"/>
                    <a:pt x="933" y="3732"/>
                    <a:pt x="933" y="3732"/>
                  </a:cubicBezTo>
                  <a:cubicBezTo>
                    <a:pt x="2333" y="3266"/>
                    <a:pt x="2799" y="2333"/>
                    <a:pt x="2333" y="933"/>
                  </a:cubicBezTo>
                  <a:cubicBezTo>
                    <a:pt x="2333" y="933"/>
                    <a:pt x="1866" y="467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351A9157-5691-4F30-8396-A97BE02B86A7}"/>
                </a:ext>
              </a:extLst>
            </p:cNvPr>
            <p:cNvSpPr/>
            <p:nvPr/>
          </p:nvSpPr>
          <p:spPr>
            <a:xfrm>
              <a:off x="3952187" y="16118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1866"/>
                  </a:moveTo>
                  <a:cubicBezTo>
                    <a:pt x="1993" y="933"/>
                    <a:pt x="1527" y="0"/>
                    <a:pt x="594" y="0"/>
                  </a:cubicBezTo>
                  <a:cubicBezTo>
                    <a:pt x="594" y="0"/>
                    <a:pt x="127" y="933"/>
                    <a:pt x="127" y="1399"/>
                  </a:cubicBezTo>
                  <a:cubicBezTo>
                    <a:pt x="-339" y="1399"/>
                    <a:pt x="594" y="1399"/>
                    <a:pt x="106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9B6DE4D5-B2BC-416E-9725-043E82EFF488}"/>
                </a:ext>
              </a:extLst>
            </p:cNvPr>
            <p:cNvSpPr/>
            <p:nvPr/>
          </p:nvSpPr>
          <p:spPr>
            <a:xfrm>
              <a:off x="3950449" y="16253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0" y="0"/>
                  </a:lnTo>
                  <a:lnTo>
                    <a:pt x="0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6810D59F-1FDC-42AD-B871-365573FA47EE}"/>
                </a:ext>
              </a:extLst>
            </p:cNvPr>
            <p:cNvSpPr/>
            <p:nvPr/>
          </p:nvSpPr>
          <p:spPr>
            <a:xfrm>
              <a:off x="1242376" y="16319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BC71192F-FB80-409A-B34F-55A2EEADE81B}"/>
                </a:ext>
              </a:extLst>
            </p:cNvPr>
            <p:cNvSpPr/>
            <p:nvPr/>
          </p:nvSpPr>
          <p:spPr>
            <a:xfrm>
              <a:off x="1242842" y="16289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2059"/>
                  </a:moveTo>
                  <a:cubicBezTo>
                    <a:pt x="5132" y="1593"/>
                    <a:pt x="5132" y="660"/>
                    <a:pt x="4665" y="660"/>
                  </a:cubicBezTo>
                  <a:cubicBezTo>
                    <a:pt x="3732" y="193"/>
                    <a:pt x="2333" y="-273"/>
                    <a:pt x="1866" y="193"/>
                  </a:cubicBezTo>
                  <a:cubicBezTo>
                    <a:pt x="933" y="660"/>
                    <a:pt x="467" y="1593"/>
                    <a:pt x="0" y="2526"/>
                  </a:cubicBezTo>
                  <a:cubicBezTo>
                    <a:pt x="933" y="2526"/>
                    <a:pt x="1866" y="2526"/>
                    <a:pt x="3266" y="2526"/>
                  </a:cubicBezTo>
                  <a:cubicBezTo>
                    <a:pt x="3732" y="2992"/>
                    <a:pt x="4199" y="2526"/>
                    <a:pt x="4665" y="2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5A1AB697-F16C-4E6A-81A7-2CDC3529E235}"/>
                </a:ext>
              </a:extLst>
            </p:cNvPr>
            <p:cNvSpPr/>
            <p:nvPr/>
          </p:nvSpPr>
          <p:spPr>
            <a:xfrm>
              <a:off x="3885429" y="16295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1400"/>
                  </a:moveTo>
                  <a:cubicBezTo>
                    <a:pt x="-292" y="2799"/>
                    <a:pt x="175" y="3732"/>
                    <a:pt x="1574" y="4199"/>
                  </a:cubicBezTo>
                  <a:cubicBezTo>
                    <a:pt x="2041" y="3732"/>
                    <a:pt x="2508" y="3266"/>
                    <a:pt x="2974" y="2799"/>
                  </a:cubicBezTo>
                  <a:cubicBezTo>
                    <a:pt x="3440" y="1400"/>
                    <a:pt x="2974" y="467"/>
                    <a:pt x="1574" y="0"/>
                  </a:cubicBezTo>
                  <a:cubicBezTo>
                    <a:pt x="1108" y="467"/>
                    <a:pt x="641" y="933"/>
                    <a:pt x="17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5B9ED5F9-337C-463F-9940-7DD1034B9447}"/>
                </a:ext>
              </a:extLst>
            </p:cNvPr>
            <p:cNvSpPr/>
            <p:nvPr/>
          </p:nvSpPr>
          <p:spPr>
            <a:xfrm>
              <a:off x="3037896" y="25817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933"/>
                    <a:pt x="2864" y="467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1866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EFB0F3A3-6540-491E-B920-B8F41C20145F}"/>
                </a:ext>
              </a:extLst>
            </p:cNvPr>
            <p:cNvSpPr/>
            <p:nvPr/>
          </p:nvSpPr>
          <p:spPr>
            <a:xfrm>
              <a:off x="1984588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400"/>
                  </a:moveTo>
                  <a:lnTo>
                    <a:pt x="467" y="0"/>
                  </a:ln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BDD8905E-B264-4EAF-AB6C-F1A58CA288BA}"/>
                </a:ext>
              </a:extLst>
            </p:cNvPr>
            <p:cNvSpPr/>
            <p:nvPr/>
          </p:nvSpPr>
          <p:spPr>
            <a:xfrm>
              <a:off x="3534149" y="13711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3732"/>
                  </a:moveTo>
                  <a:cubicBezTo>
                    <a:pt x="2041" y="3732"/>
                    <a:pt x="2507" y="3266"/>
                    <a:pt x="2974" y="2799"/>
                  </a:cubicBezTo>
                  <a:cubicBezTo>
                    <a:pt x="3440" y="1400"/>
                    <a:pt x="2974" y="467"/>
                    <a:pt x="1575" y="0"/>
                  </a:cubicBezTo>
                  <a:cubicBezTo>
                    <a:pt x="1108" y="467"/>
                    <a:pt x="175" y="467"/>
                    <a:pt x="175" y="933"/>
                  </a:cubicBezTo>
                  <a:cubicBezTo>
                    <a:pt x="-292" y="2333"/>
                    <a:pt x="175" y="3266"/>
                    <a:pt x="1575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130ED093-BCAE-4B56-BE76-901837DE6D10}"/>
                </a:ext>
              </a:extLst>
            </p:cNvPr>
            <p:cNvSpPr/>
            <p:nvPr/>
          </p:nvSpPr>
          <p:spPr>
            <a:xfrm>
              <a:off x="4981429" y="26680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866" y="933"/>
                    <a:pt x="1399" y="467"/>
                    <a:pt x="1399" y="0"/>
                  </a:cubicBezTo>
                  <a:cubicBezTo>
                    <a:pt x="933" y="0"/>
                    <a:pt x="0" y="467"/>
                    <a:pt x="0" y="467"/>
                  </a:cubicBezTo>
                  <a:cubicBezTo>
                    <a:pt x="0" y="933"/>
                    <a:pt x="0" y="1400"/>
                    <a:pt x="467" y="1866"/>
                  </a:cubicBezTo>
                  <a:cubicBezTo>
                    <a:pt x="933" y="1400"/>
                    <a:pt x="1399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2AB06409-89A7-4D2A-B230-F6E4ACFD5EEE}"/>
                </a:ext>
              </a:extLst>
            </p:cNvPr>
            <p:cNvSpPr/>
            <p:nvPr/>
          </p:nvSpPr>
          <p:spPr>
            <a:xfrm>
              <a:off x="3938665" y="16444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1" y="975"/>
                  </a:moveTo>
                  <a:cubicBezTo>
                    <a:pt x="121" y="975"/>
                    <a:pt x="1054" y="1442"/>
                    <a:pt x="1521" y="1442"/>
                  </a:cubicBezTo>
                  <a:cubicBezTo>
                    <a:pt x="1521" y="1442"/>
                    <a:pt x="1987" y="975"/>
                    <a:pt x="1987" y="509"/>
                  </a:cubicBezTo>
                  <a:cubicBezTo>
                    <a:pt x="588" y="-424"/>
                    <a:pt x="-345" y="42"/>
                    <a:pt x="121" y="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357DC7CF-60C8-41FF-A7B3-7FAB72C85A57}"/>
                </a:ext>
              </a:extLst>
            </p:cNvPr>
            <p:cNvSpPr/>
            <p:nvPr/>
          </p:nvSpPr>
          <p:spPr>
            <a:xfrm>
              <a:off x="2747327" y="16482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0" y="2333"/>
                    <a:pt x="0" y="4199"/>
                    <a:pt x="0" y="6531"/>
                  </a:cubicBezTo>
                  <a:cubicBezTo>
                    <a:pt x="3266" y="2799"/>
                    <a:pt x="2799" y="23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8B0D8FA2-C358-4337-A35D-9843C7DA2B61}"/>
                </a:ext>
              </a:extLst>
            </p:cNvPr>
            <p:cNvSpPr/>
            <p:nvPr/>
          </p:nvSpPr>
          <p:spPr>
            <a:xfrm>
              <a:off x="1892089" y="1404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597" y="3266"/>
                  </a:moveTo>
                  <a:cubicBezTo>
                    <a:pt x="2930" y="2799"/>
                    <a:pt x="2463" y="1400"/>
                    <a:pt x="2463" y="0"/>
                  </a:cubicBezTo>
                  <a:cubicBezTo>
                    <a:pt x="1530" y="466"/>
                    <a:pt x="1064" y="1400"/>
                    <a:pt x="131" y="1866"/>
                  </a:cubicBezTo>
                  <a:cubicBezTo>
                    <a:pt x="-336" y="1866"/>
                    <a:pt x="597" y="3266"/>
                    <a:pt x="59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4DC315B8-46CC-48B2-ACE2-15FE63E776DF}"/>
                </a:ext>
              </a:extLst>
            </p:cNvPr>
            <p:cNvSpPr/>
            <p:nvPr/>
          </p:nvSpPr>
          <p:spPr>
            <a:xfrm>
              <a:off x="3872542" y="16944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2333" y="2333"/>
                    <a:pt x="2799" y="1866"/>
                    <a:pt x="2799" y="466"/>
                  </a:cubicBezTo>
                  <a:cubicBezTo>
                    <a:pt x="2799" y="0"/>
                    <a:pt x="1866" y="0"/>
                    <a:pt x="1400" y="0"/>
                  </a:cubicBezTo>
                  <a:cubicBezTo>
                    <a:pt x="933" y="466"/>
                    <a:pt x="467" y="466"/>
                    <a:pt x="0" y="933"/>
                  </a:cubicBezTo>
                  <a:cubicBezTo>
                    <a:pt x="467" y="933"/>
                    <a:pt x="933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9D7A3DC2-750E-4E04-A485-5EF023286A7D}"/>
                </a:ext>
              </a:extLst>
            </p:cNvPr>
            <p:cNvSpPr/>
            <p:nvPr/>
          </p:nvSpPr>
          <p:spPr>
            <a:xfrm>
              <a:off x="2801442" y="1408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3266"/>
                  </a:moveTo>
                  <a:cubicBezTo>
                    <a:pt x="2333" y="2799"/>
                    <a:pt x="2333" y="1866"/>
                    <a:pt x="1866" y="1866"/>
                  </a:cubicBezTo>
                  <a:cubicBezTo>
                    <a:pt x="1399" y="1400"/>
                    <a:pt x="467" y="466"/>
                    <a:pt x="0" y="0"/>
                  </a:cubicBezTo>
                  <a:cubicBezTo>
                    <a:pt x="0" y="933"/>
                    <a:pt x="467" y="1866"/>
                    <a:pt x="467" y="2333"/>
                  </a:cubicBezTo>
                  <a:cubicBezTo>
                    <a:pt x="467" y="4199"/>
                    <a:pt x="1399" y="4199"/>
                    <a:pt x="2333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2A0E9A46-7A2C-418D-8851-6E42A7069F3E}"/>
                </a:ext>
              </a:extLst>
            </p:cNvPr>
            <p:cNvSpPr/>
            <p:nvPr/>
          </p:nvSpPr>
          <p:spPr>
            <a:xfrm>
              <a:off x="2800509" y="14075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467"/>
                    <a:pt x="933" y="467"/>
                    <a:pt x="933" y="0"/>
                  </a:cubicBezTo>
                  <a:cubicBezTo>
                    <a:pt x="933" y="0"/>
                    <a:pt x="933" y="0"/>
                    <a:pt x="467" y="0"/>
                  </a:cubicBezTo>
                  <a:cubicBezTo>
                    <a:pt x="467" y="0"/>
                    <a:pt x="467" y="467"/>
                    <a:pt x="0" y="467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C411B909-398C-43AE-B439-F3E523AEA444}"/>
                </a:ext>
              </a:extLst>
            </p:cNvPr>
            <p:cNvSpPr/>
            <p:nvPr/>
          </p:nvSpPr>
          <p:spPr>
            <a:xfrm>
              <a:off x="3715329" y="18609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399" y="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468901FD-EEFC-4E0A-843D-774AA4E6E904}"/>
                </a:ext>
              </a:extLst>
            </p:cNvPr>
            <p:cNvSpPr/>
            <p:nvPr/>
          </p:nvSpPr>
          <p:spPr>
            <a:xfrm>
              <a:off x="1741414" y="1722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2333"/>
                  </a:moveTo>
                  <a:cubicBezTo>
                    <a:pt x="1990" y="2333"/>
                    <a:pt x="1990" y="1400"/>
                    <a:pt x="1990" y="933"/>
                  </a:cubicBezTo>
                  <a:cubicBezTo>
                    <a:pt x="1524" y="467"/>
                    <a:pt x="1524" y="0"/>
                    <a:pt x="1057" y="0"/>
                  </a:cubicBezTo>
                  <a:cubicBezTo>
                    <a:pt x="591" y="0"/>
                    <a:pt x="124" y="467"/>
                    <a:pt x="124" y="467"/>
                  </a:cubicBezTo>
                  <a:cubicBezTo>
                    <a:pt x="-342" y="2333"/>
                    <a:pt x="591" y="2799"/>
                    <a:pt x="1524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F07865DB-48AA-4B60-A0A9-1B5BD7839AAF}"/>
                </a:ext>
              </a:extLst>
            </p:cNvPr>
            <p:cNvSpPr/>
            <p:nvPr/>
          </p:nvSpPr>
          <p:spPr>
            <a:xfrm>
              <a:off x="1979923" y="1435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4665"/>
                    <a:pt x="933" y="5132"/>
                    <a:pt x="2333" y="3732"/>
                  </a:cubicBezTo>
                  <a:cubicBezTo>
                    <a:pt x="2799" y="3266"/>
                    <a:pt x="2333" y="2333"/>
                    <a:pt x="2333" y="1866"/>
                  </a:cubicBezTo>
                  <a:cubicBezTo>
                    <a:pt x="1866" y="1400"/>
                    <a:pt x="933" y="467"/>
                    <a:pt x="0" y="0"/>
                  </a:cubicBezTo>
                  <a:cubicBezTo>
                    <a:pt x="0" y="933"/>
                    <a:pt x="0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059E30AD-D75C-459F-9348-6266776C3653}"/>
                </a:ext>
              </a:extLst>
            </p:cNvPr>
            <p:cNvSpPr/>
            <p:nvPr/>
          </p:nvSpPr>
          <p:spPr>
            <a:xfrm>
              <a:off x="3518930" y="14432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266" y="3006"/>
                  </a:moveTo>
                  <a:cubicBezTo>
                    <a:pt x="4199" y="2540"/>
                    <a:pt x="5132" y="2073"/>
                    <a:pt x="6531" y="1607"/>
                  </a:cubicBezTo>
                  <a:cubicBezTo>
                    <a:pt x="5598" y="1140"/>
                    <a:pt x="4665" y="207"/>
                    <a:pt x="3266" y="207"/>
                  </a:cubicBezTo>
                  <a:cubicBezTo>
                    <a:pt x="2333" y="-259"/>
                    <a:pt x="1399" y="207"/>
                    <a:pt x="0" y="207"/>
                  </a:cubicBezTo>
                  <a:cubicBezTo>
                    <a:pt x="0" y="1607"/>
                    <a:pt x="0" y="2540"/>
                    <a:pt x="0" y="3473"/>
                  </a:cubicBezTo>
                  <a:cubicBezTo>
                    <a:pt x="933" y="3473"/>
                    <a:pt x="1866" y="3473"/>
                    <a:pt x="3266" y="3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C862DECC-C904-4808-9E66-2286788D75CF}"/>
                </a:ext>
              </a:extLst>
            </p:cNvPr>
            <p:cNvSpPr/>
            <p:nvPr/>
          </p:nvSpPr>
          <p:spPr>
            <a:xfrm>
              <a:off x="3517530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933" y="466"/>
                    <a:pt x="1399" y="466"/>
                  </a:cubicBezTo>
                  <a:cubicBezTo>
                    <a:pt x="1399" y="466"/>
                    <a:pt x="1399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346569B1-497F-416B-9930-0C3C897AED24}"/>
                </a:ext>
              </a:extLst>
            </p:cNvPr>
            <p:cNvSpPr/>
            <p:nvPr/>
          </p:nvSpPr>
          <p:spPr>
            <a:xfrm>
              <a:off x="5000089" y="2669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467" y="2799"/>
                    <a:pt x="1399" y="5131"/>
                    <a:pt x="3266" y="6998"/>
                  </a:cubicBezTo>
                  <a:cubicBezTo>
                    <a:pt x="3266" y="4199"/>
                    <a:pt x="2799" y="186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E1CDA600-E295-4ECD-B37E-1319A021E7F8}"/>
                </a:ext>
              </a:extLst>
            </p:cNvPr>
            <p:cNvSpPr/>
            <p:nvPr/>
          </p:nvSpPr>
          <p:spPr>
            <a:xfrm>
              <a:off x="2045234" y="14513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3266"/>
                  </a:moveTo>
                  <a:cubicBezTo>
                    <a:pt x="1866" y="2799"/>
                    <a:pt x="2333" y="1866"/>
                    <a:pt x="2333" y="1866"/>
                  </a:cubicBezTo>
                  <a:cubicBezTo>
                    <a:pt x="1866" y="1400"/>
                    <a:pt x="933" y="466"/>
                    <a:pt x="0" y="0"/>
                  </a:cubicBezTo>
                  <a:cubicBezTo>
                    <a:pt x="467" y="933"/>
                    <a:pt x="0" y="2333"/>
                    <a:pt x="1866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FB801F85-E168-4069-AB84-43FA751C2A88}"/>
                </a:ext>
              </a:extLst>
            </p:cNvPr>
            <p:cNvSpPr/>
            <p:nvPr/>
          </p:nvSpPr>
          <p:spPr>
            <a:xfrm>
              <a:off x="5412948" y="3314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2799"/>
                  </a:moveTo>
                  <a:cubicBezTo>
                    <a:pt x="4665" y="1400"/>
                    <a:pt x="2799" y="0"/>
                    <a:pt x="0" y="0"/>
                  </a:cubicBezTo>
                  <a:cubicBezTo>
                    <a:pt x="1866" y="2799"/>
                    <a:pt x="4665" y="2799"/>
                    <a:pt x="6998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5DF6C171-DF99-46AA-911D-DDB3EA412C36}"/>
                </a:ext>
              </a:extLst>
            </p:cNvPr>
            <p:cNvSpPr/>
            <p:nvPr/>
          </p:nvSpPr>
          <p:spPr>
            <a:xfrm>
              <a:off x="5419946" y="33169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466" y="467"/>
                    <a:pt x="933" y="467"/>
                  </a:cubicBezTo>
                  <a:cubicBezTo>
                    <a:pt x="933" y="467"/>
                    <a:pt x="1399" y="933"/>
                    <a:pt x="1399" y="933"/>
                  </a:cubicBezTo>
                  <a:cubicBezTo>
                    <a:pt x="1399" y="467"/>
                    <a:pt x="1399" y="467"/>
                    <a:pt x="1399" y="0"/>
                  </a:cubicBezTo>
                  <a:cubicBezTo>
                    <a:pt x="933" y="0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4939457F-C2F1-408D-AB72-CD3D5203E777}"/>
                </a:ext>
              </a:extLst>
            </p:cNvPr>
            <p:cNvSpPr/>
            <p:nvPr/>
          </p:nvSpPr>
          <p:spPr>
            <a:xfrm>
              <a:off x="3179779" y="14625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199" y="933"/>
                  </a:moveTo>
                  <a:cubicBezTo>
                    <a:pt x="4199" y="466"/>
                    <a:pt x="3266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467" y="933"/>
                    <a:pt x="933" y="1866"/>
                    <a:pt x="1866" y="2333"/>
                  </a:cubicBezTo>
                  <a:cubicBezTo>
                    <a:pt x="3266" y="3266"/>
                    <a:pt x="4199" y="2333"/>
                    <a:pt x="419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AAE35BE7-A279-4D37-B9EA-AA60EFE54E02}"/>
                </a:ext>
              </a:extLst>
            </p:cNvPr>
            <p:cNvSpPr/>
            <p:nvPr/>
          </p:nvSpPr>
          <p:spPr>
            <a:xfrm>
              <a:off x="3178380" y="14611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400"/>
                  </a:moveTo>
                  <a:cubicBezTo>
                    <a:pt x="1399" y="1400"/>
                    <a:pt x="933" y="933"/>
                    <a:pt x="1399" y="1400"/>
                  </a:cubicBezTo>
                  <a:lnTo>
                    <a:pt x="0" y="0"/>
                  </a:lnTo>
                  <a:lnTo>
                    <a:pt x="467" y="1400"/>
                  </a:lnTo>
                  <a:cubicBezTo>
                    <a:pt x="933" y="1400"/>
                    <a:pt x="933" y="1400"/>
                    <a:pt x="1399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F8E86C9C-5595-4FC6-99F3-E8B93010DDA4}"/>
                </a:ext>
              </a:extLst>
            </p:cNvPr>
            <p:cNvSpPr/>
            <p:nvPr/>
          </p:nvSpPr>
          <p:spPr>
            <a:xfrm>
              <a:off x="4536381" y="14665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175"/>
                  </a:moveTo>
                  <a:cubicBezTo>
                    <a:pt x="1399" y="-292"/>
                    <a:pt x="0" y="175"/>
                    <a:pt x="0" y="1574"/>
                  </a:cubicBezTo>
                  <a:cubicBezTo>
                    <a:pt x="0" y="2041"/>
                    <a:pt x="933" y="2974"/>
                    <a:pt x="1399" y="2974"/>
                  </a:cubicBezTo>
                  <a:cubicBezTo>
                    <a:pt x="2333" y="2974"/>
                    <a:pt x="3732" y="2974"/>
                    <a:pt x="4665" y="2974"/>
                  </a:cubicBezTo>
                  <a:cubicBezTo>
                    <a:pt x="4665" y="1574"/>
                    <a:pt x="4198" y="641"/>
                    <a:pt x="27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784F765D-8642-421E-9338-2D834AE57C58}"/>
                </a:ext>
              </a:extLst>
            </p:cNvPr>
            <p:cNvSpPr/>
            <p:nvPr/>
          </p:nvSpPr>
          <p:spPr>
            <a:xfrm>
              <a:off x="4540580" y="14695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0" y="0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4232620A-9A6F-42CB-AD18-327CDAD1FC87}"/>
                </a:ext>
              </a:extLst>
            </p:cNvPr>
            <p:cNvSpPr/>
            <p:nvPr/>
          </p:nvSpPr>
          <p:spPr>
            <a:xfrm>
              <a:off x="1716813" y="17583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933"/>
                    <a:pt x="467" y="466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2E50FD27-7367-4D4B-ACED-DDD355649C49}"/>
                </a:ext>
              </a:extLst>
            </p:cNvPr>
            <p:cNvSpPr/>
            <p:nvPr/>
          </p:nvSpPr>
          <p:spPr>
            <a:xfrm>
              <a:off x="1714572" y="17592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775" y="4665"/>
                  </a:moveTo>
                  <a:cubicBezTo>
                    <a:pt x="2242" y="4665"/>
                    <a:pt x="2242" y="3732"/>
                    <a:pt x="2242" y="2799"/>
                  </a:cubicBezTo>
                  <a:cubicBezTo>
                    <a:pt x="2242" y="1866"/>
                    <a:pt x="2242" y="933"/>
                    <a:pt x="2242" y="0"/>
                  </a:cubicBezTo>
                  <a:cubicBezTo>
                    <a:pt x="1775" y="933"/>
                    <a:pt x="842" y="1400"/>
                    <a:pt x="376" y="2333"/>
                  </a:cubicBezTo>
                  <a:cubicBezTo>
                    <a:pt x="-557" y="4199"/>
                    <a:pt x="376" y="5132"/>
                    <a:pt x="1775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FACE73EC-E814-4B20-A428-2A7BC3180EC2}"/>
                </a:ext>
              </a:extLst>
            </p:cNvPr>
            <p:cNvSpPr/>
            <p:nvPr/>
          </p:nvSpPr>
          <p:spPr>
            <a:xfrm>
              <a:off x="2932997" y="21856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399"/>
                  </a:moveTo>
                  <a:cubicBezTo>
                    <a:pt x="1399" y="-466"/>
                    <a:pt x="933" y="-466"/>
                    <a:pt x="0" y="1399"/>
                  </a:cubicBezTo>
                  <a:cubicBezTo>
                    <a:pt x="0" y="1866"/>
                    <a:pt x="466" y="2332"/>
                    <a:pt x="933" y="2799"/>
                  </a:cubicBezTo>
                  <a:cubicBezTo>
                    <a:pt x="1399" y="1866"/>
                    <a:pt x="1866" y="1399"/>
                    <a:pt x="1866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BD040D23-70A8-48F1-BDFB-5D4751C86478}"/>
                </a:ext>
              </a:extLst>
            </p:cNvPr>
            <p:cNvSpPr/>
            <p:nvPr/>
          </p:nvSpPr>
          <p:spPr>
            <a:xfrm>
              <a:off x="2022667" y="30043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933"/>
                  </a:moveTo>
                  <a:cubicBezTo>
                    <a:pt x="-292" y="2333"/>
                    <a:pt x="175" y="3266"/>
                    <a:pt x="1574" y="2799"/>
                  </a:cubicBezTo>
                  <a:cubicBezTo>
                    <a:pt x="2041" y="2799"/>
                    <a:pt x="2041" y="1866"/>
                    <a:pt x="2041" y="1400"/>
                  </a:cubicBezTo>
                  <a:cubicBezTo>
                    <a:pt x="1574" y="933"/>
                    <a:pt x="1574" y="467"/>
                    <a:pt x="1108" y="0"/>
                  </a:cubicBezTo>
                  <a:cubicBezTo>
                    <a:pt x="1108" y="0"/>
                    <a:pt x="641" y="467"/>
                    <a:pt x="17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3E1E9577-46F6-4802-9C03-48198EF4DF3B}"/>
                </a:ext>
              </a:extLst>
            </p:cNvPr>
            <p:cNvSpPr/>
            <p:nvPr/>
          </p:nvSpPr>
          <p:spPr>
            <a:xfrm>
              <a:off x="3298272" y="26232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466" y="466"/>
                    <a:pt x="466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BD755FF0-DBB2-460C-8D76-BC736EB888B3}"/>
                </a:ext>
              </a:extLst>
            </p:cNvPr>
            <p:cNvSpPr/>
            <p:nvPr/>
          </p:nvSpPr>
          <p:spPr>
            <a:xfrm>
              <a:off x="3295473" y="262364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51"/>
                  </a:moveTo>
                  <a:cubicBezTo>
                    <a:pt x="0" y="1451"/>
                    <a:pt x="933" y="1918"/>
                    <a:pt x="1399" y="1918"/>
                  </a:cubicBezTo>
                  <a:cubicBezTo>
                    <a:pt x="1866" y="1451"/>
                    <a:pt x="2799" y="518"/>
                    <a:pt x="3265" y="52"/>
                  </a:cubicBezTo>
                  <a:cubicBezTo>
                    <a:pt x="1866" y="52"/>
                    <a:pt x="466" y="-415"/>
                    <a:pt x="0" y="1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924DFACC-80E1-4DA2-8739-E8B03EB8197A}"/>
                </a:ext>
              </a:extLst>
            </p:cNvPr>
            <p:cNvSpPr/>
            <p:nvPr/>
          </p:nvSpPr>
          <p:spPr>
            <a:xfrm>
              <a:off x="5020615" y="27151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6" y="2333"/>
                    <a:pt x="933" y="2799"/>
                  </a:cubicBezTo>
                  <a:cubicBezTo>
                    <a:pt x="1399" y="2333"/>
                    <a:pt x="1866" y="1866"/>
                    <a:pt x="1866" y="1400"/>
                  </a:cubicBezTo>
                  <a:cubicBezTo>
                    <a:pt x="1399" y="-467"/>
                    <a:pt x="466" y="-467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6BFEE24C-C432-4253-BB90-6F4481DD9B5D}"/>
                </a:ext>
              </a:extLst>
            </p:cNvPr>
            <p:cNvSpPr/>
            <p:nvPr/>
          </p:nvSpPr>
          <p:spPr>
            <a:xfrm>
              <a:off x="2341933" y="17937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0"/>
                  </a:cubicBezTo>
                  <a:cubicBezTo>
                    <a:pt x="0" y="466"/>
                    <a:pt x="0" y="466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3613DE81-8AA1-4A5D-82F3-1E7B37D0B6A2}"/>
                </a:ext>
              </a:extLst>
            </p:cNvPr>
            <p:cNvSpPr/>
            <p:nvPr/>
          </p:nvSpPr>
          <p:spPr>
            <a:xfrm>
              <a:off x="2336335" y="17902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306"/>
                  </a:moveTo>
                  <a:cubicBezTo>
                    <a:pt x="1866" y="773"/>
                    <a:pt x="933" y="1239"/>
                    <a:pt x="0" y="2172"/>
                  </a:cubicBezTo>
                  <a:cubicBezTo>
                    <a:pt x="933" y="2639"/>
                    <a:pt x="1866" y="3572"/>
                    <a:pt x="2799" y="4038"/>
                  </a:cubicBezTo>
                  <a:cubicBezTo>
                    <a:pt x="3732" y="4505"/>
                    <a:pt x="4665" y="4038"/>
                    <a:pt x="6065" y="4038"/>
                  </a:cubicBezTo>
                  <a:cubicBezTo>
                    <a:pt x="6065" y="3105"/>
                    <a:pt x="6065" y="1706"/>
                    <a:pt x="6065" y="773"/>
                  </a:cubicBezTo>
                  <a:cubicBezTo>
                    <a:pt x="4665" y="-160"/>
                    <a:pt x="3732" y="-160"/>
                    <a:pt x="2799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FAB59F8A-2A48-400D-8613-2A7B2E05334A}"/>
                </a:ext>
              </a:extLst>
            </p:cNvPr>
            <p:cNvSpPr/>
            <p:nvPr/>
          </p:nvSpPr>
          <p:spPr>
            <a:xfrm>
              <a:off x="2212583" y="15325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460" y="2333"/>
                  </a:moveTo>
                  <a:cubicBezTo>
                    <a:pt x="2926" y="1866"/>
                    <a:pt x="3393" y="1399"/>
                    <a:pt x="3859" y="1399"/>
                  </a:cubicBezTo>
                  <a:cubicBezTo>
                    <a:pt x="2926" y="933"/>
                    <a:pt x="1993" y="466"/>
                    <a:pt x="1060" y="0"/>
                  </a:cubicBezTo>
                  <a:cubicBezTo>
                    <a:pt x="594" y="0"/>
                    <a:pt x="-339" y="933"/>
                    <a:pt x="127" y="933"/>
                  </a:cubicBezTo>
                  <a:cubicBezTo>
                    <a:pt x="127" y="1866"/>
                    <a:pt x="1060" y="2333"/>
                    <a:pt x="2460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EBAFEC62-2131-4B9F-AEC9-E2DA14CC5D84}"/>
                </a:ext>
              </a:extLst>
            </p:cNvPr>
            <p:cNvSpPr/>
            <p:nvPr/>
          </p:nvSpPr>
          <p:spPr>
            <a:xfrm>
              <a:off x="3367315" y="263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1399" y="0"/>
                  </a:lnTo>
                  <a:lnTo>
                    <a:pt x="0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D1E65CB6-4ED6-48B7-BD96-FC3F0A4DBFD2}"/>
                </a:ext>
              </a:extLst>
            </p:cNvPr>
            <p:cNvSpPr/>
            <p:nvPr/>
          </p:nvSpPr>
          <p:spPr>
            <a:xfrm>
              <a:off x="1814780" y="28718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467"/>
                    <a:pt x="0" y="933"/>
                    <a:pt x="0" y="1399"/>
                  </a:cubicBezTo>
                  <a:cubicBezTo>
                    <a:pt x="0" y="1866"/>
                    <a:pt x="467" y="2333"/>
                    <a:pt x="467" y="2799"/>
                  </a:cubicBezTo>
                  <a:cubicBezTo>
                    <a:pt x="933" y="2333"/>
                    <a:pt x="1399" y="1866"/>
                    <a:pt x="1399" y="1399"/>
                  </a:cubicBezTo>
                  <a:cubicBezTo>
                    <a:pt x="1399" y="1399"/>
                    <a:pt x="1399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7BB59510-01D6-4B27-A796-44EAFAF7745C}"/>
                </a:ext>
              </a:extLst>
            </p:cNvPr>
            <p:cNvSpPr/>
            <p:nvPr/>
          </p:nvSpPr>
          <p:spPr>
            <a:xfrm>
              <a:off x="3136394" y="25229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7" y="466"/>
                    <a:pt x="467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933" y="466"/>
                    <a:pt x="467" y="0"/>
                  </a:cubicBezTo>
                  <a:cubicBezTo>
                    <a:pt x="467" y="0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B9FD2963-56E1-466E-90FF-90DA6DF67C91}"/>
                </a:ext>
              </a:extLst>
            </p:cNvPr>
            <p:cNvSpPr/>
            <p:nvPr/>
          </p:nvSpPr>
          <p:spPr>
            <a:xfrm>
              <a:off x="3133128" y="25233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467" y="1400"/>
                    <a:pt x="933" y="1866"/>
                    <a:pt x="1400" y="1866"/>
                  </a:cubicBezTo>
                  <a:cubicBezTo>
                    <a:pt x="2333" y="1400"/>
                    <a:pt x="2799" y="467"/>
                    <a:pt x="3266" y="0"/>
                  </a:cubicBezTo>
                  <a:cubicBezTo>
                    <a:pt x="1866" y="0"/>
                    <a:pt x="933" y="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6E79E43C-3514-4DA0-9A49-908073A31EE5}"/>
                </a:ext>
              </a:extLst>
            </p:cNvPr>
            <p:cNvSpPr/>
            <p:nvPr/>
          </p:nvSpPr>
          <p:spPr>
            <a:xfrm>
              <a:off x="3253021" y="15521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1400"/>
                  </a:moveTo>
                  <a:cubicBezTo>
                    <a:pt x="0" y="2333"/>
                    <a:pt x="933" y="3732"/>
                    <a:pt x="933" y="4665"/>
                  </a:cubicBezTo>
                  <a:cubicBezTo>
                    <a:pt x="1399" y="4199"/>
                    <a:pt x="2333" y="4199"/>
                    <a:pt x="2333" y="3266"/>
                  </a:cubicBezTo>
                  <a:cubicBezTo>
                    <a:pt x="2799" y="1866"/>
                    <a:pt x="2333" y="933"/>
                    <a:pt x="933" y="0"/>
                  </a:cubicBezTo>
                  <a:cubicBezTo>
                    <a:pt x="933" y="933"/>
                    <a:pt x="0" y="140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CF943C10-E4D6-4EDD-9482-99211781FBC5}"/>
                </a:ext>
              </a:extLst>
            </p:cNvPr>
            <p:cNvSpPr/>
            <p:nvPr/>
          </p:nvSpPr>
          <p:spPr>
            <a:xfrm>
              <a:off x="3898135" y="15707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466"/>
                    <a:pt x="2864" y="466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2333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BA7F1084-FB01-46A1-9297-45DC8D9EE776}"/>
                </a:ext>
              </a:extLst>
            </p:cNvPr>
            <p:cNvSpPr/>
            <p:nvPr/>
          </p:nvSpPr>
          <p:spPr>
            <a:xfrm>
              <a:off x="3888403" y="15750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12"/>
                  </a:moveTo>
                  <a:cubicBezTo>
                    <a:pt x="0" y="1312"/>
                    <a:pt x="933" y="1778"/>
                    <a:pt x="1399" y="1778"/>
                  </a:cubicBezTo>
                  <a:cubicBezTo>
                    <a:pt x="1399" y="1778"/>
                    <a:pt x="1866" y="845"/>
                    <a:pt x="1866" y="845"/>
                  </a:cubicBezTo>
                  <a:cubicBezTo>
                    <a:pt x="933" y="-554"/>
                    <a:pt x="0" y="-88"/>
                    <a:pt x="0" y="1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D93ED1EE-C51F-4B79-A771-B5496E3D8521}"/>
                </a:ext>
              </a:extLst>
            </p:cNvPr>
            <p:cNvSpPr/>
            <p:nvPr/>
          </p:nvSpPr>
          <p:spPr>
            <a:xfrm>
              <a:off x="5284483" y="3033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507" y="933"/>
                  </a:moveTo>
                  <a:cubicBezTo>
                    <a:pt x="2041" y="467"/>
                    <a:pt x="2041" y="0"/>
                    <a:pt x="1574" y="0"/>
                  </a:cubicBezTo>
                  <a:cubicBezTo>
                    <a:pt x="175" y="0"/>
                    <a:pt x="-292" y="467"/>
                    <a:pt x="175" y="1399"/>
                  </a:cubicBezTo>
                  <a:cubicBezTo>
                    <a:pt x="175" y="1866"/>
                    <a:pt x="1108" y="1866"/>
                    <a:pt x="1574" y="1866"/>
                  </a:cubicBezTo>
                  <a:cubicBezTo>
                    <a:pt x="2041" y="1399"/>
                    <a:pt x="2507" y="933"/>
                    <a:pt x="250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6C846229-99E1-4125-B55F-D8C8C81E9F8C}"/>
                </a:ext>
              </a:extLst>
            </p:cNvPr>
            <p:cNvSpPr/>
            <p:nvPr/>
          </p:nvSpPr>
          <p:spPr>
            <a:xfrm>
              <a:off x="2897543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655B29A3-7833-436D-9C81-1B1ED3B8708E}"/>
                </a:ext>
              </a:extLst>
            </p:cNvPr>
            <p:cNvSpPr/>
            <p:nvPr/>
          </p:nvSpPr>
          <p:spPr>
            <a:xfrm>
              <a:off x="2893217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0"/>
                  </a:moveTo>
                  <a:cubicBezTo>
                    <a:pt x="594" y="0"/>
                    <a:pt x="-339" y="933"/>
                    <a:pt x="127" y="1400"/>
                  </a:cubicBezTo>
                  <a:cubicBezTo>
                    <a:pt x="594" y="2799"/>
                    <a:pt x="1527" y="3732"/>
                    <a:pt x="2926" y="2799"/>
                  </a:cubicBezTo>
                  <a:cubicBezTo>
                    <a:pt x="3859" y="2333"/>
                    <a:pt x="3859" y="933"/>
                    <a:pt x="4326" y="0"/>
                  </a:cubicBezTo>
                  <a:cubicBezTo>
                    <a:pt x="2926" y="0"/>
                    <a:pt x="1993" y="0"/>
                    <a:pt x="106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DE67C956-72AD-4DA9-9A58-9752DCDA7D54}"/>
                </a:ext>
              </a:extLst>
            </p:cNvPr>
            <p:cNvSpPr/>
            <p:nvPr/>
          </p:nvSpPr>
          <p:spPr>
            <a:xfrm>
              <a:off x="2017710" y="305988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1399" y="2333"/>
                    <a:pt x="2333" y="2333"/>
                    <a:pt x="1866" y="467"/>
                  </a:cubicBezTo>
                  <a:cubicBezTo>
                    <a:pt x="1866" y="467"/>
                    <a:pt x="933" y="0"/>
                    <a:pt x="467" y="0"/>
                  </a:cubicBezTo>
                  <a:cubicBezTo>
                    <a:pt x="467" y="467"/>
                    <a:pt x="467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C23EBDE0-C24B-46FA-82EA-9E500C631180}"/>
                </a:ext>
              </a:extLst>
            </p:cNvPr>
            <p:cNvSpPr/>
            <p:nvPr/>
          </p:nvSpPr>
          <p:spPr>
            <a:xfrm>
              <a:off x="595797" y="2065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7" y="2333"/>
                    <a:pt x="933" y="2799"/>
                  </a:cubicBezTo>
                  <a:cubicBezTo>
                    <a:pt x="1400" y="2333"/>
                    <a:pt x="1866" y="1866"/>
                    <a:pt x="1866" y="1400"/>
                  </a:cubicBezTo>
                  <a:cubicBezTo>
                    <a:pt x="1400" y="933"/>
                    <a:pt x="1400" y="467"/>
                    <a:pt x="933" y="0"/>
                  </a:cubicBezTo>
                  <a:cubicBezTo>
                    <a:pt x="467" y="467"/>
                    <a:pt x="0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A07BEFE6-E229-413E-B30A-6E2EB3390C6A}"/>
                </a:ext>
              </a:extLst>
            </p:cNvPr>
            <p:cNvSpPr/>
            <p:nvPr/>
          </p:nvSpPr>
          <p:spPr>
            <a:xfrm>
              <a:off x="4456609" y="30818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2799"/>
                    <a:pt x="933" y="3732"/>
                    <a:pt x="1399" y="3732"/>
                  </a:cubicBezTo>
                  <a:cubicBezTo>
                    <a:pt x="1866" y="3732"/>
                    <a:pt x="2799" y="3266"/>
                    <a:pt x="2799" y="2799"/>
                  </a:cubicBezTo>
                  <a:cubicBezTo>
                    <a:pt x="2333" y="1866"/>
                    <a:pt x="1866" y="933"/>
                    <a:pt x="1866" y="0"/>
                  </a:cubicBezTo>
                  <a:cubicBezTo>
                    <a:pt x="933" y="933"/>
                    <a:pt x="467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97082D66-2EA6-4D6A-9101-68B5EBDB9A5B}"/>
                </a:ext>
              </a:extLst>
            </p:cNvPr>
            <p:cNvSpPr/>
            <p:nvPr/>
          </p:nvSpPr>
          <p:spPr>
            <a:xfrm>
              <a:off x="1070683" y="20564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18" y="3732"/>
                  </a:moveTo>
                  <a:cubicBezTo>
                    <a:pt x="1885" y="3732"/>
                    <a:pt x="1885" y="2799"/>
                    <a:pt x="1885" y="2333"/>
                  </a:cubicBezTo>
                  <a:cubicBezTo>
                    <a:pt x="1885" y="1400"/>
                    <a:pt x="1885" y="933"/>
                    <a:pt x="1885" y="0"/>
                  </a:cubicBezTo>
                  <a:cubicBezTo>
                    <a:pt x="1418" y="933"/>
                    <a:pt x="952" y="1400"/>
                    <a:pt x="485" y="2333"/>
                  </a:cubicBezTo>
                  <a:cubicBezTo>
                    <a:pt x="-448" y="3732"/>
                    <a:pt x="19" y="4665"/>
                    <a:pt x="1418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859CB29E-405C-4262-9550-E623B3D52555}"/>
                </a:ext>
              </a:extLst>
            </p:cNvPr>
            <p:cNvSpPr/>
            <p:nvPr/>
          </p:nvSpPr>
          <p:spPr>
            <a:xfrm>
              <a:off x="4848474" y="3126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lnTo>
                    <a:pt x="1399" y="1399"/>
                  </a:ln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1A838118-242E-4390-B3C2-6ECE71FCD371}"/>
                </a:ext>
              </a:extLst>
            </p:cNvPr>
            <p:cNvSpPr/>
            <p:nvPr/>
          </p:nvSpPr>
          <p:spPr>
            <a:xfrm>
              <a:off x="4479759" y="31415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4" y="0"/>
                  </a:moveTo>
                  <a:cubicBezTo>
                    <a:pt x="175" y="467"/>
                    <a:pt x="-292" y="1400"/>
                    <a:pt x="175" y="2333"/>
                  </a:cubicBezTo>
                  <a:cubicBezTo>
                    <a:pt x="175" y="2799"/>
                    <a:pt x="642" y="3266"/>
                    <a:pt x="1108" y="3732"/>
                  </a:cubicBezTo>
                  <a:cubicBezTo>
                    <a:pt x="1574" y="2799"/>
                    <a:pt x="2041" y="1866"/>
                    <a:pt x="2507" y="933"/>
                  </a:cubicBezTo>
                  <a:cubicBezTo>
                    <a:pt x="2507" y="933"/>
                    <a:pt x="2041" y="0"/>
                    <a:pt x="15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3A6E916C-2AD3-4060-A00B-65D70F60656D}"/>
                </a:ext>
              </a:extLst>
            </p:cNvPr>
            <p:cNvSpPr/>
            <p:nvPr/>
          </p:nvSpPr>
          <p:spPr>
            <a:xfrm>
              <a:off x="4914718" y="3160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400"/>
                    <a:pt x="1399" y="1400"/>
                  </a:cubicBezTo>
                  <a:cubicBezTo>
                    <a:pt x="1866" y="1400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B174CB53-B3A3-4B90-A9E5-1348227DF645}"/>
                </a:ext>
              </a:extLst>
            </p:cNvPr>
            <p:cNvSpPr/>
            <p:nvPr/>
          </p:nvSpPr>
          <p:spPr>
            <a:xfrm>
              <a:off x="4898391" y="3172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485"/>
                  </a:moveTo>
                  <a:cubicBezTo>
                    <a:pt x="933" y="-448"/>
                    <a:pt x="0" y="19"/>
                    <a:pt x="0" y="1419"/>
                  </a:cubicBezTo>
                  <a:cubicBezTo>
                    <a:pt x="0" y="1419"/>
                    <a:pt x="933" y="1885"/>
                    <a:pt x="1399" y="1885"/>
                  </a:cubicBezTo>
                  <a:cubicBezTo>
                    <a:pt x="1866" y="1419"/>
                    <a:pt x="2333" y="952"/>
                    <a:pt x="2333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F7CE77F3-4A85-49F3-A289-9065DF40E228}"/>
                </a:ext>
              </a:extLst>
            </p:cNvPr>
            <p:cNvSpPr/>
            <p:nvPr/>
          </p:nvSpPr>
          <p:spPr>
            <a:xfrm>
              <a:off x="5008486" y="31881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0" y="1866"/>
                    <a:pt x="467" y="2332"/>
                    <a:pt x="933" y="2799"/>
                  </a:cubicBezTo>
                  <a:cubicBezTo>
                    <a:pt x="1400" y="2332"/>
                    <a:pt x="1400" y="1866"/>
                    <a:pt x="1866" y="1399"/>
                  </a:cubicBezTo>
                  <a:cubicBezTo>
                    <a:pt x="1400" y="-466"/>
                    <a:pt x="933" y="-466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A2798636-CA35-4673-84D3-D311835662C8}"/>
                </a:ext>
              </a:extLst>
            </p:cNvPr>
            <p:cNvSpPr/>
            <p:nvPr/>
          </p:nvSpPr>
          <p:spPr>
            <a:xfrm>
              <a:off x="2199182" y="32516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467"/>
                    <a:pt x="467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FA4A9479-B975-4F13-B607-EB038ECB9B87}"/>
                </a:ext>
              </a:extLst>
            </p:cNvPr>
            <p:cNvSpPr/>
            <p:nvPr/>
          </p:nvSpPr>
          <p:spPr>
            <a:xfrm>
              <a:off x="2199648" y="32524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3380"/>
                  </a:moveTo>
                  <a:cubicBezTo>
                    <a:pt x="5598" y="581"/>
                    <a:pt x="2799" y="-352"/>
                    <a:pt x="0" y="115"/>
                  </a:cubicBezTo>
                  <a:cubicBezTo>
                    <a:pt x="1399" y="3380"/>
                    <a:pt x="4199" y="3380"/>
                    <a:pt x="6998" y="3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64A0760D-7C44-4D92-A18C-D8ADFF895BA4}"/>
                </a:ext>
              </a:extLst>
            </p:cNvPr>
            <p:cNvSpPr/>
            <p:nvPr/>
          </p:nvSpPr>
          <p:spPr>
            <a:xfrm>
              <a:off x="4656740" y="3264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466" y="641"/>
                    <a:pt x="466" y="2041"/>
                    <a:pt x="0" y="2974"/>
                  </a:cubicBezTo>
                  <a:cubicBezTo>
                    <a:pt x="933" y="2974"/>
                    <a:pt x="1866" y="2974"/>
                    <a:pt x="2799" y="2974"/>
                  </a:cubicBezTo>
                  <a:cubicBezTo>
                    <a:pt x="3266" y="2974"/>
                    <a:pt x="3732" y="2041"/>
                    <a:pt x="3732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D32C68D7-92BE-413C-AC0F-8D18460FBBFC}"/>
                </a:ext>
              </a:extLst>
            </p:cNvPr>
            <p:cNvSpPr/>
            <p:nvPr/>
          </p:nvSpPr>
          <p:spPr>
            <a:xfrm>
              <a:off x="4655807" y="32670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466" y="933"/>
                    <a:pt x="466" y="933"/>
                    <a:pt x="933" y="466"/>
                  </a:cubicBezTo>
                  <a:cubicBezTo>
                    <a:pt x="933" y="466"/>
                    <a:pt x="933" y="466"/>
                    <a:pt x="933" y="0"/>
                  </a:cubicBezTo>
                  <a:cubicBezTo>
                    <a:pt x="933" y="0"/>
                    <a:pt x="466" y="0"/>
                    <a:pt x="466" y="0"/>
                  </a:cubicBezTo>
                  <a:cubicBezTo>
                    <a:pt x="466" y="466"/>
                    <a:pt x="466" y="933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B8E20053-9374-44C7-AEA9-9649E1AA7597}"/>
                </a:ext>
              </a:extLst>
            </p:cNvPr>
            <p:cNvSpPr/>
            <p:nvPr/>
          </p:nvSpPr>
          <p:spPr>
            <a:xfrm>
              <a:off x="4654408" y="32684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799"/>
                  </a:moveTo>
                  <a:cubicBezTo>
                    <a:pt x="933" y="1866"/>
                    <a:pt x="933" y="933"/>
                    <a:pt x="1399" y="0"/>
                  </a:cubicBezTo>
                  <a:cubicBezTo>
                    <a:pt x="933" y="467"/>
                    <a:pt x="466" y="933"/>
                    <a:pt x="0" y="1399"/>
                  </a:cubicBezTo>
                  <a:cubicBezTo>
                    <a:pt x="0" y="1866"/>
                    <a:pt x="466" y="2333"/>
                    <a:pt x="4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0AFD1545-8F63-4381-A488-E0107D70965C}"/>
                </a:ext>
              </a:extLst>
            </p:cNvPr>
            <p:cNvSpPr/>
            <p:nvPr/>
          </p:nvSpPr>
          <p:spPr>
            <a:xfrm>
              <a:off x="5382967" y="33010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4" y="1399"/>
                  </a:moveTo>
                  <a:cubicBezTo>
                    <a:pt x="-342" y="2799"/>
                    <a:pt x="590" y="3266"/>
                    <a:pt x="1523" y="2799"/>
                  </a:cubicBezTo>
                  <a:cubicBezTo>
                    <a:pt x="1990" y="2799"/>
                    <a:pt x="1990" y="1866"/>
                    <a:pt x="1990" y="1399"/>
                  </a:cubicBezTo>
                  <a:cubicBezTo>
                    <a:pt x="1523" y="933"/>
                    <a:pt x="1523" y="467"/>
                    <a:pt x="1057" y="0"/>
                  </a:cubicBezTo>
                  <a:cubicBezTo>
                    <a:pt x="590" y="933"/>
                    <a:pt x="124" y="933"/>
                    <a:pt x="124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728C180B-930A-432A-812C-01BE4E7FAA56}"/>
                </a:ext>
              </a:extLst>
            </p:cNvPr>
            <p:cNvSpPr/>
            <p:nvPr/>
          </p:nvSpPr>
          <p:spPr>
            <a:xfrm>
              <a:off x="4586764" y="33108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399"/>
                    <a:pt x="1399" y="1399"/>
                  </a:cubicBez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B011940A-D142-4439-AFF2-B9E6DCE67ED7}"/>
                </a:ext>
              </a:extLst>
            </p:cNvPr>
            <p:cNvSpPr/>
            <p:nvPr/>
          </p:nvSpPr>
          <p:spPr>
            <a:xfrm>
              <a:off x="4927781" y="33463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5"/>
                    <a:pt x="1399" y="2799"/>
                  </a:cubicBezTo>
                  <a:cubicBezTo>
                    <a:pt x="1866" y="2799"/>
                    <a:pt x="1866" y="1866"/>
                    <a:pt x="1866" y="1399"/>
                  </a:cubicBezTo>
                  <a:cubicBezTo>
                    <a:pt x="1399" y="933"/>
                    <a:pt x="1399" y="466"/>
                    <a:pt x="933" y="0"/>
                  </a:cubicBezTo>
                  <a:cubicBezTo>
                    <a:pt x="467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DABF40EA-D7FE-46FD-9169-D8FBCD8145E5}"/>
                </a:ext>
              </a:extLst>
            </p:cNvPr>
            <p:cNvSpPr/>
            <p:nvPr/>
          </p:nvSpPr>
          <p:spPr>
            <a:xfrm>
              <a:off x="5344371" y="33514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467"/>
                    <a:pt x="0" y="933"/>
                    <a:pt x="0" y="1400"/>
                  </a:cubicBezTo>
                  <a:cubicBezTo>
                    <a:pt x="0" y="1400"/>
                    <a:pt x="466" y="1866"/>
                    <a:pt x="933" y="1866"/>
                  </a:cubicBezTo>
                  <a:cubicBezTo>
                    <a:pt x="933" y="1400"/>
                    <a:pt x="1400" y="933"/>
                    <a:pt x="1400" y="467"/>
                  </a:cubicBezTo>
                  <a:cubicBezTo>
                    <a:pt x="1400" y="0"/>
                    <a:pt x="933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1BB08ADA-54E6-4E23-BAEB-E0762C21D844}"/>
                </a:ext>
              </a:extLst>
            </p:cNvPr>
            <p:cNvSpPr/>
            <p:nvPr/>
          </p:nvSpPr>
          <p:spPr>
            <a:xfrm>
              <a:off x="4904922" y="33598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1399"/>
                    <a:pt x="466" y="1866"/>
                  </a:cubicBezTo>
                  <a:cubicBezTo>
                    <a:pt x="933" y="1866"/>
                    <a:pt x="1866" y="1399"/>
                    <a:pt x="1866" y="1399"/>
                  </a:cubicBezTo>
                  <a:cubicBezTo>
                    <a:pt x="1866" y="933"/>
                    <a:pt x="1399" y="467"/>
                    <a:pt x="1399" y="0"/>
                  </a:cubicBezTo>
                  <a:cubicBezTo>
                    <a:pt x="466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B4A4008B-8FCE-4122-96A3-5012AB014673}"/>
                </a:ext>
              </a:extLst>
            </p:cNvPr>
            <p:cNvSpPr/>
            <p:nvPr/>
          </p:nvSpPr>
          <p:spPr>
            <a:xfrm>
              <a:off x="4952593" y="3399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207"/>
                  </a:moveTo>
                  <a:cubicBezTo>
                    <a:pt x="-554" y="1140"/>
                    <a:pt x="-88" y="2073"/>
                    <a:pt x="1312" y="2073"/>
                  </a:cubicBezTo>
                  <a:cubicBezTo>
                    <a:pt x="1778" y="2073"/>
                    <a:pt x="2244" y="1607"/>
                    <a:pt x="2711" y="1607"/>
                  </a:cubicBezTo>
                  <a:cubicBezTo>
                    <a:pt x="2711" y="1140"/>
                    <a:pt x="2711" y="674"/>
                    <a:pt x="2244" y="207"/>
                  </a:cubicBezTo>
                  <a:cubicBezTo>
                    <a:pt x="2244" y="207"/>
                    <a:pt x="1312" y="-259"/>
                    <a:pt x="84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B177A2C0-3477-423E-B615-4E2730783B98}"/>
                </a:ext>
              </a:extLst>
            </p:cNvPr>
            <p:cNvSpPr/>
            <p:nvPr/>
          </p:nvSpPr>
          <p:spPr>
            <a:xfrm>
              <a:off x="4941776" y="34377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333"/>
                  </a:moveTo>
                  <a:cubicBezTo>
                    <a:pt x="2799" y="1866"/>
                    <a:pt x="3266" y="933"/>
                    <a:pt x="3732" y="0"/>
                  </a:cubicBezTo>
                  <a:cubicBezTo>
                    <a:pt x="2799" y="0"/>
                    <a:pt x="1866" y="0"/>
                    <a:pt x="933" y="0"/>
                  </a:cubicBezTo>
                  <a:cubicBezTo>
                    <a:pt x="467" y="0"/>
                    <a:pt x="0" y="933"/>
                    <a:pt x="0" y="1400"/>
                  </a:cubicBezTo>
                  <a:cubicBezTo>
                    <a:pt x="0" y="2333"/>
                    <a:pt x="1399" y="3266"/>
                    <a:pt x="2333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BF3686BE-A1CE-4A5F-903C-A16FBC37DE53}"/>
                </a:ext>
              </a:extLst>
            </p:cNvPr>
            <p:cNvSpPr/>
            <p:nvPr/>
          </p:nvSpPr>
          <p:spPr>
            <a:xfrm>
              <a:off x="3697602" y="34629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0" y="0"/>
                    <a:pt x="0" y="466"/>
                  </a:cubicBezTo>
                  <a:cubicBezTo>
                    <a:pt x="0" y="933"/>
                    <a:pt x="0" y="1399"/>
                    <a:pt x="467" y="1866"/>
                  </a:cubicBezTo>
                  <a:cubicBezTo>
                    <a:pt x="933" y="1866"/>
                    <a:pt x="933" y="1399"/>
                    <a:pt x="1400" y="1399"/>
                  </a:cubicBezTo>
                  <a:cubicBezTo>
                    <a:pt x="933" y="933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6D63D0C0-C31F-4623-AF8B-31235D707F3C}"/>
                </a:ext>
              </a:extLst>
            </p:cNvPr>
            <p:cNvSpPr/>
            <p:nvPr/>
          </p:nvSpPr>
          <p:spPr>
            <a:xfrm>
              <a:off x="5652266" y="35399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2799"/>
                  </a:moveTo>
                  <a:cubicBezTo>
                    <a:pt x="2333" y="2799"/>
                    <a:pt x="2333" y="1866"/>
                    <a:pt x="2333" y="1399"/>
                  </a:cubicBezTo>
                  <a:cubicBezTo>
                    <a:pt x="1866" y="933"/>
                    <a:pt x="1866" y="466"/>
                    <a:pt x="1400" y="0"/>
                  </a:cubicBezTo>
                  <a:cubicBezTo>
                    <a:pt x="933" y="0"/>
                    <a:pt x="466" y="466"/>
                    <a:pt x="0" y="466"/>
                  </a:cubicBezTo>
                  <a:cubicBezTo>
                    <a:pt x="0" y="2333"/>
                    <a:pt x="933" y="3265"/>
                    <a:pt x="18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EC992526-4823-45C9-BAE4-FAE0352C7866}"/>
                </a:ext>
              </a:extLst>
            </p:cNvPr>
            <p:cNvSpPr/>
            <p:nvPr/>
          </p:nvSpPr>
          <p:spPr>
            <a:xfrm>
              <a:off x="5654598" y="35649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16"/>
                  </a:moveTo>
                  <a:cubicBezTo>
                    <a:pt x="0" y="1582"/>
                    <a:pt x="933" y="2516"/>
                    <a:pt x="933" y="2516"/>
                  </a:cubicBezTo>
                  <a:cubicBezTo>
                    <a:pt x="1866" y="2516"/>
                    <a:pt x="2799" y="2049"/>
                    <a:pt x="3732" y="1582"/>
                  </a:cubicBezTo>
                  <a:cubicBezTo>
                    <a:pt x="3266" y="1116"/>
                    <a:pt x="3266" y="650"/>
                    <a:pt x="2799" y="183"/>
                  </a:cubicBezTo>
                  <a:cubicBezTo>
                    <a:pt x="1400" y="-284"/>
                    <a:pt x="0" y="183"/>
                    <a:pt x="0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20159B48-44A9-47B5-B50C-2D09FBB55336}"/>
                </a:ext>
              </a:extLst>
            </p:cNvPr>
            <p:cNvSpPr/>
            <p:nvPr/>
          </p:nvSpPr>
          <p:spPr>
            <a:xfrm>
              <a:off x="5664862" y="35865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0"/>
                  </a:lnTo>
                  <a:lnTo>
                    <a:pt x="466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05FC7D82-F535-4435-A8AF-6A23E12E2F9C}"/>
                </a:ext>
              </a:extLst>
            </p:cNvPr>
            <p:cNvSpPr/>
            <p:nvPr/>
          </p:nvSpPr>
          <p:spPr>
            <a:xfrm>
              <a:off x="5640428" y="36392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0"/>
                  </a:moveTo>
                  <a:cubicBezTo>
                    <a:pt x="175" y="466"/>
                    <a:pt x="-292" y="1399"/>
                    <a:pt x="175" y="2799"/>
                  </a:cubicBezTo>
                  <a:cubicBezTo>
                    <a:pt x="175" y="3266"/>
                    <a:pt x="1108" y="4199"/>
                    <a:pt x="1575" y="4199"/>
                  </a:cubicBezTo>
                  <a:cubicBezTo>
                    <a:pt x="2974" y="3732"/>
                    <a:pt x="3441" y="2799"/>
                    <a:pt x="2974" y="1399"/>
                  </a:cubicBezTo>
                  <a:cubicBezTo>
                    <a:pt x="2507" y="466"/>
                    <a:pt x="2041" y="0"/>
                    <a:pt x="1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2D5AD0E5-F5C7-4771-8E99-4AFF76AC5F86}"/>
                </a:ext>
              </a:extLst>
            </p:cNvPr>
            <p:cNvSpPr/>
            <p:nvPr/>
          </p:nvSpPr>
          <p:spPr>
            <a:xfrm>
              <a:off x="5241273" y="40393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933" y="175"/>
                    <a:pt x="0" y="1108"/>
                    <a:pt x="0" y="1574"/>
                  </a:cubicBezTo>
                  <a:cubicBezTo>
                    <a:pt x="466" y="2974"/>
                    <a:pt x="1399" y="3440"/>
                    <a:pt x="2799" y="2974"/>
                  </a:cubicBezTo>
                  <a:cubicBezTo>
                    <a:pt x="3266" y="2507"/>
                    <a:pt x="4199" y="2041"/>
                    <a:pt x="4199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5603677E-305D-4098-A3A8-99186FE0972A}"/>
                </a:ext>
              </a:extLst>
            </p:cNvPr>
            <p:cNvSpPr/>
            <p:nvPr/>
          </p:nvSpPr>
          <p:spPr>
            <a:xfrm>
              <a:off x="2915717" y="22924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818" y="1400"/>
                  </a:moveTo>
                  <a:cubicBezTo>
                    <a:pt x="2351" y="933"/>
                    <a:pt x="2351" y="466"/>
                    <a:pt x="1885" y="0"/>
                  </a:cubicBezTo>
                  <a:cubicBezTo>
                    <a:pt x="1418" y="0"/>
                    <a:pt x="485" y="0"/>
                    <a:pt x="485" y="0"/>
                  </a:cubicBezTo>
                  <a:cubicBezTo>
                    <a:pt x="-448" y="933"/>
                    <a:pt x="19" y="1866"/>
                    <a:pt x="1418" y="1866"/>
                  </a:cubicBezTo>
                  <a:cubicBezTo>
                    <a:pt x="1885" y="1866"/>
                    <a:pt x="2351" y="1400"/>
                    <a:pt x="2818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B9574E5E-D185-4DF5-947D-B4B70163B28F}"/>
                </a:ext>
              </a:extLst>
            </p:cNvPr>
            <p:cNvSpPr/>
            <p:nvPr/>
          </p:nvSpPr>
          <p:spPr>
            <a:xfrm>
              <a:off x="3654217" y="18798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540"/>
                  </a:moveTo>
                  <a:cubicBezTo>
                    <a:pt x="4199" y="2073"/>
                    <a:pt x="4199" y="1140"/>
                    <a:pt x="2799" y="207"/>
                  </a:cubicBezTo>
                  <a:cubicBezTo>
                    <a:pt x="2333" y="-259"/>
                    <a:pt x="1399" y="207"/>
                    <a:pt x="1399" y="207"/>
                  </a:cubicBezTo>
                  <a:cubicBezTo>
                    <a:pt x="933" y="674"/>
                    <a:pt x="467" y="1607"/>
                    <a:pt x="0" y="2073"/>
                  </a:cubicBezTo>
                  <a:cubicBezTo>
                    <a:pt x="467" y="2540"/>
                    <a:pt x="1399" y="2540"/>
                    <a:pt x="2333" y="2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B43717BE-D498-47AB-B97F-03D269C81CE3}"/>
                </a:ext>
              </a:extLst>
            </p:cNvPr>
            <p:cNvSpPr/>
            <p:nvPr/>
          </p:nvSpPr>
          <p:spPr>
            <a:xfrm>
              <a:off x="3653284" y="188241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467" y="467"/>
                    <a:pt x="467" y="467"/>
                  </a:cubicBezTo>
                  <a:lnTo>
                    <a:pt x="467" y="467"/>
                  </a:lnTo>
                  <a:cubicBezTo>
                    <a:pt x="467" y="0"/>
                    <a:pt x="467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238EB56D-D5BF-4814-8255-008A923B6E15}"/>
                </a:ext>
              </a:extLst>
            </p:cNvPr>
            <p:cNvSpPr/>
            <p:nvPr/>
          </p:nvSpPr>
          <p:spPr>
            <a:xfrm>
              <a:off x="3218966" y="18742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88"/>
                  </a:moveTo>
                  <a:cubicBezTo>
                    <a:pt x="0" y="1654"/>
                    <a:pt x="466" y="2121"/>
                    <a:pt x="466" y="2587"/>
                  </a:cubicBezTo>
                  <a:cubicBezTo>
                    <a:pt x="933" y="2121"/>
                    <a:pt x="933" y="1654"/>
                    <a:pt x="1399" y="1654"/>
                  </a:cubicBezTo>
                  <a:cubicBezTo>
                    <a:pt x="933" y="-212"/>
                    <a:pt x="466" y="-678"/>
                    <a:pt x="0" y="1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AEF93013-AAAE-4501-B21C-9ABD85C15F16}"/>
                </a:ext>
              </a:extLst>
            </p:cNvPr>
            <p:cNvSpPr/>
            <p:nvPr/>
          </p:nvSpPr>
          <p:spPr>
            <a:xfrm>
              <a:off x="2078356" y="42676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399"/>
                  </a:move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6"/>
                    <a:pt x="1866" y="0"/>
                    <a:pt x="1399" y="0"/>
                  </a:cubicBezTo>
                  <a:cubicBezTo>
                    <a:pt x="-466" y="466"/>
                    <a:pt x="-466" y="933"/>
                    <a:pt x="1399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71F3775F-0E3A-4A1A-8DB7-5C4D4EA2391A}"/>
                </a:ext>
              </a:extLst>
            </p:cNvPr>
            <p:cNvSpPr/>
            <p:nvPr/>
          </p:nvSpPr>
          <p:spPr>
            <a:xfrm>
              <a:off x="2313759" y="17671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3" y="933"/>
                  </a:moveTo>
                  <a:cubicBezTo>
                    <a:pt x="-284" y="1866"/>
                    <a:pt x="183" y="2799"/>
                    <a:pt x="1116" y="3266"/>
                  </a:cubicBezTo>
                  <a:cubicBezTo>
                    <a:pt x="1116" y="2333"/>
                    <a:pt x="1116" y="933"/>
                    <a:pt x="1116" y="0"/>
                  </a:cubicBezTo>
                  <a:cubicBezTo>
                    <a:pt x="650" y="467"/>
                    <a:pt x="183" y="467"/>
                    <a:pt x="18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79265C2B-4A8B-4EC1-BFC7-7E6E98760B97}"/>
                </a:ext>
              </a:extLst>
            </p:cNvPr>
            <p:cNvSpPr/>
            <p:nvPr/>
          </p:nvSpPr>
          <p:spPr>
            <a:xfrm>
              <a:off x="1960330" y="1816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6"/>
                  </a:ln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lnTo>
                    <a:pt x="46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308DDE10-7A12-4BAD-855B-5987067A09EA}"/>
                </a:ext>
              </a:extLst>
            </p:cNvPr>
            <p:cNvSpPr/>
            <p:nvPr/>
          </p:nvSpPr>
          <p:spPr>
            <a:xfrm>
              <a:off x="5205352" y="182317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cubicBezTo>
                    <a:pt x="467" y="933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D16A6E3A-8130-46EC-97FF-99DA1A8ED41E}"/>
                </a:ext>
              </a:extLst>
            </p:cNvPr>
            <p:cNvSpPr/>
            <p:nvPr/>
          </p:nvSpPr>
          <p:spPr>
            <a:xfrm>
              <a:off x="5204419" y="18241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7" y="466"/>
                    <a:pt x="467" y="933"/>
                  </a:cubicBezTo>
                  <a:cubicBezTo>
                    <a:pt x="467" y="933"/>
                    <a:pt x="467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2480D3EE-08F7-4F13-B1B8-27E418F79789}"/>
                </a:ext>
              </a:extLst>
            </p:cNvPr>
            <p:cNvSpPr/>
            <p:nvPr/>
          </p:nvSpPr>
          <p:spPr>
            <a:xfrm>
              <a:off x="3256286" y="18553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63041B13-E7C2-4570-B0B0-796BE612B51D}"/>
                </a:ext>
              </a:extLst>
            </p:cNvPr>
            <p:cNvSpPr/>
            <p:nvPr/>
          </p:nvSpPr>
          <p:spPr>
            <a:xfrm>
              <a:off x="3256753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467" y="467"/>
                    <a:pt x="0" y="933"/>
                  </a:cubicBezTo>
                  <a:cubicBezTo>
                    <a:pt x="933" y="467"/>
                    <a:pt x="1400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9C81E07F-D617-47FC-96DF-7C8025215C22}"/>
                </a:ext>
              </a:extLst>
            </p:cNvPr>
            <p:cNvSpPr/>
            <p:nvPr/>
          </p:nvSpPr>
          <p:spPr>
            <a:xfrm>
              <a:off x="3367782" y="25728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7"/>
                  </a:lnTo>
                  <a:cubicBezTo>
                    <a:pt x="466" y="467"/>
                    <a:pt x="933" y="933"/>
                    <a:pt x="1399" y="933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8BA87E4F-D5B5-4CEB-A672-44E7C1578288}"/>
                </a:ext>
              </a:extLst>
            </p:cNvPr>
            <p:cNvSpPr/>
            <p:nvPr/>
          </p:nvSpPr>
          <p:spPr>
            <a:xfrm>
              <a:off x="3199839" y="2659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8771E99E-366C-4157-9F1A-CAC84898232D}"/>
                </a:ext>
              </a:extLst>
            </p:cNvPr>
            <p:cNvSpPr/>
            <p:nvPr/>
          </p:nvSpPr>
          <p:spPr>
            <a:xfrm>
              <a:off x="1827842" y="28805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93"/>
                  </a:moveTo>
                  <a:cubicBezTo>
                    <a:pt x="467" y="193"/>
                    <a:pt x="467" y="660"/>
                    <a:pt x="933" y="660"/>
                  </a:cubicBezTo>
                  <a:cubicBezTo>
                    <a:pt x="467" y="193"/>
                    <a:pt x="467" y="-273"/>
                    <a:pt x="0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CC90B97E-E703-4E24-B6AB-40D133C58689}"/>
                </a:ext>
              </a:extLst>
            </p:cNvPr>
            <p:cNvSpPr/>
            <p:nvPr/>
          </p:nvSpPr>
          <p:spPr>
            <a:xfrm>
              <a:off x="1996251" y="29600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400" y="933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660BAB3B-FA99-4AAF-B882-ABED282E0B7B}"/>
                </a:ext>
              </a:extLst>
            </p:cNvPr>
            <p:cNvSpPr/>
            <p:nvPr/>
          </p:nvSpPr>
          <p:spPr>
            <a:xfrm>
              <a:off x="3007171" y="26013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lnTo>
                    <a:pt x="1400" y="9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44A14D7E-DA10-43C6-AA07-092D46188005}"/>
                </a:ext>
              </a:extLst>
            </p:cNvPr>
            <p:cNvSpPr/>
            <p:nvPr/>
          </p:nvSpPr>
          <p:spPr>
            <a:xfrm>
              <a:off x="2633791" y="12946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0"/>
                  </a:moveTo>
                  <a:cubicBezTo>
                    <a:pt x="-292" y="933"/>
                    <a:pt x="175" y="1400"/>
                    <a:pt x="1574" y="1400"/>
                  </a:cubicBezTo>
                  <a:cubicBezTo>
                    <a:pt x="1574" y="933"/>
                    <a:pt x="1574" y="467"/>
                    <a:pt x="1574" y="467"/>
                  </a:cubicBezTo>
                  <a:cubicBezTo>
                    <a:pt x="1108" y="0"/>
                    <a:pt x="175" y="0"/>
                    <a:pt x="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677EDD1A-B9CF-442A-BC99-992F19D52273}"/>
                </a:ext>
              </a:extLst>
            </p:cNvPr>
            <p:cNvSpPr/>
            <p:nvPr/>
          </p:nvSpPr>
          <p:spPr>
            <a:xfrm>
              <a:off x="5107852" y="226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B26712AE-08FA-46D2-925C-7135541B56FF}"/>
                </a:ext>
              </a:extLst>
            </p:cNvPr>
            <p:cNvSpPr/>
            <p:nvPr/>
          </p:nvSpPr>
          <p:spPr>
            <a:xfrm>
              <a:off x="5108319" y="226122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6" y="2799"/>
                  </a:moveTo>
                  <a:cubicBezTo>
                    <a:pt x="2799" y="933"/>
                    <a:pt x="1866" y="0"/>
                    <a:pt x="0" y="0"/>
                  </a:cubicBezTo>
                  <a:cubicBezTo>
                    <a:pt x="466" y="1399"/>
                    <a:pt x="1399" y="2799"/>
                    <a:pt x="32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E42B76AB-CC92-424C-B2B4-AF2EB46633F9}"/>
                </a:ext>
              </a:extLst>
            </p:cNvPr>
            <p:cNvSpPr/>
            <p:nvPr/>
          </p:nvSpPr>
          <p:spPr>
            <a:xfrm>
              <a:off x="694230" y="20522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466"/>
                  </a:cubicBezTo>
                  <a:lnTo>
                    <a:pt x="0" y="0"/>
                  </a:ln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CB7BCD2E-801A-46D6-8A50-8CF930FEF726}"/>
                </a:ext>
              </a:extLst>
            </p:cNvPr>
            <p:cNvSpPr/>
            <p:nvPr/>
          </p:nvSpPr>
          <p:spPr>
            <a:xfrm>
              <a:off x="693385" y="20531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933"/>
                  </a:moveTo>
                  <a:cubicBezTo>
                    <a:pt x="845" y="467"/>
                    <a:pt x="845" y="0"/>
                    <a:pt x="1312" y="0"/>
                  </a:cubicBezTo>
                  <a:cubicBezTo>
                    <a:pt x="-88" y="0"/>
                    <a:pt x="-554" y="467"/>
                    <a:pt x="84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07750464-077A-4609-876B-21EA49A49837}"/>
                </a:ext>
              </a:extLst>
            </p:cNvPr>
            <p:cNvSpPr/>
            <p:nvPr/>
          </p:nvSpPr>
          <p:spPr>
            <a:xfrm>
              <a:off x="5112051" y="22640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933"/>
                  </a:moveTo>
                  <a:cubicBezTo>
                    <a:pt x="467" y="467"/>
                    <a:pt x="0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9C64A59A-7C59-4017-BFD3-7D3532ED5A28}"/>
                </a:ext>
              </a:extLst>
            </p:cNvPr>
            <p:cNvSpPr/>
            <p:nvPr/>
          </p:nvSpPr>
          <p:spPr>
            <a:xfrm>
              <a:off x="5112051" y="226495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2799"/>
                  </a:moveTo>
                  <a:cubicBezTo>
                    <a:pt x="2333" y="1400"/>
                    <a:pt x="1866" y="467"/>
                    <a:pt x="0" y="0"/>
                  </a:cubicBezTo>
                  <a:cubicBezTo>
                    <a:pt x="467" y="1400"/>
                    <a:pt x="1399" y="2333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CD82928-E1BA-43B9-A242-4C7851A83366}"/>
                </a:ext>
              </a:extLst>
            </p:cNvPr>
            <p:cNvSpPr/>
            <p:nvPr/>
          </p:nvSpPr>
          <p:spPr>
            <a:xfrm>
              <a:off x="4989826" y="32030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933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1D413C8C-CA9B-493B-A3C9-B59635961767}"/>
                </a:ext>
              </a:extLst>
            </p:cNvPr>
            <p:cNvSpPr/>
            <p:nvPr/>
          </p:nvSpPr>
          <p:spPr>
            <a:xfrm>
              <a:off x="4514922" y="32142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1399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69270B36-70BE-4081-9192-F722B7CE76EA}"/>
                </a:ext>
              </a:extLst>
            </p:cNvPr>
            <p:cNvSpPr/>
            <p:nvPr/>
          </p:nvSpPr>
          <p:spPr>
            <a:xfrm>
              <a:off x="5030879" y="32707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cubicBezTo>
                    <a:pt x="466" y="467"/>
                    <a:pt x="466" y="467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6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52C74AA7-95F5-4A13-876E-8E60D5E9F303}"/>
                </a:ext>
              </a:extLst>
            </p:cNvPr>
            <p:cNvSpPr/>
            <p:nvPr/>
          </p:nvSpPr>
          <p:spPr>
            <a:xfrm>
              <a:off x="5031345" y="327167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466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933"/>
                    <a:pt x="466" y="1399"/>
                    <a:pt x="933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B8A6F8E7-8A6F-482C-A785-5130FEA89B6F}"/>
                </a:ext>
              </a:extLst>
            </p:cNvPr>
            <p:cNvSpPr/>
            <p:nvPr/>
          </p:nvSpPr>
          <p:spPr>
            <a:xfrm>
              <a:off x="756742" y="20135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lnTo>
                    <a:pt x="466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C275E9C4-8D62-42D6-B242-48809025695F}"/>
                </a:ext>
              </a:extLst>
            </p:cNvPr>
            <p:cNvSpPr/>
            <p:nvPr/>
          </p:nvSpPr>
          <p:spPr>
            <a:xfrm>
              <a:off x="2321873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933" y="467"/>
                    <a:pt x="1399" y="467"/>
                  </a:cubicBezTo>
                  <a:cubicBezTo>
                    <a:pt x="1399" y="467"/>
                    <a:pt x="1399" y="467"/>
                    <a:pt x="1399" y="467"/>
                  </a:cubicBezTo>
                  <a:cubicBezTo>
                    <a:pt x="1399" y="467"/>
                    <a:pt x="1866" y="0"/>
                    <a:pt x="1866" y="0"/>
                  </a:cubicBezTo>
                  <a:cubicBezTo>
                    <a:pt x="933" y="467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9E5F07D1-B874-4AAB-9202-2C0B5141E7D7}"/>
                </a:ext>
              </a:extLst>
            </p:cNvPr>
            <p:cNvSpPr/>
            <p:nvPr/>
          </p:nvSpPr>
          <p:spPr>
            <a:xfrm>
              <a:off x="5396620" y="330526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cubicBezTo>
                    <a:pt x="933" y="1400"/>
                    <a:pt x="933" y="1400"/>
                    <a:pt x="1399" y="1400"/>
                  </a:cubicBezTo>
                  <a:cubicBezTo>
                    <a:pt x="1399" y="1400"/>
                    <a:pt x="933" y="933"/>
                    <a:pt x="933" y="9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06E986E3-0168-4840-AF89-62B4EDFD9848}"/>
                </a:ext>
              </a:extLst>
            </p:cNvPr>
            <p:cNvSpPr/>
            <p:nvPr/>
          </p:nvSpPr>
          <p:spPr>
            <a:xfrm>
              <a:off x="4926381" y="30318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7CEF5A6B-33F4-4772-B780-6BD84C9250DB}"/>
                </a:ext>
              </a:extLst>
            </p:cNvPr>
            <p:cNvSpPr/>
            <p:nvPr/>
          </p:nvSpPr>
          <p:spPr>
            <a:xfrm>
              <a:off x="4924049" y="303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2333"/>
                  </a:moveTo>
                  <a:cubicBezTo>
                    <a:pt x="1866" y="1400"/>
                    <a:pt x="1866" y="933"/>
                    <a:pt x="2333" y="0"/>
                  </a:cubicBezTo>
                  <a:cubicBezTo>
                    <a:pt x="1399" y="0"/>
                    <a:pt x="933" y="467"/>
                    <a:pt x="0" y="467"/>
                  </a:cubicBezTo>
                  <a:cubicBezTo>
                    <a:pt x="466" y="1400"/>
                    <a:pt x="933" y="1866"/>
                    <a:pt x="1399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494270EB-9D6D-4CCF-BFF8-F00638236DE1}"/>
                </a:ext>
              </a:extLst>
            </p:cNvPr>
            <p:cNvSpPr/>
            <p:nvPr/>
          </p:nvSpPr>
          <p:spPr>
            <a:xfrm>
              <a:off x="5114383" y="22672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399" y="933"/>
                    <a:pt x="1399" y="933"/>
                    <a:pt x="933" y="467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467" y="467"/>
                    <a:pt x="467" y="933"/>
                  </a:cubicBezTo>
                  <a:cubicBezTo>
                    <a:pt x="1399" y="1400"/>
                    <a:pt x="1866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BC466152-C394-401D-8FC6-F17F1E973A1B}"/>
                </a:ext>
              </a:extLst>
            </p:cNvPr>
            <p:cNvSpPr/>
            <p:nvPr/>
          </p:nvSpPr>
          <p:spPr>
            <a:xfrm>
              <a:off x="5484199" y="33696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1866"/>
                  </a:moveTo>
                  <a:cubicBezTo>
                    <a:pt x="1524" y="1399"/>
                    <a:pt x="1524" y="933"/>
                    <a:pt x="1524" y="466"/>
                  </a:cubicBezTo>
                  <a:cubicBezTo>
                    <a:pt x="1524" y="0"/>
                    <a:pt x="124" y="0"/>
                    <a:pt x="124" y="0"/>
                  </a:cubicBezTo>
                  <a:cubicBezTo>
                    <a:pt x="-342" y="1399"/>
                    <a:pt x="590" y="1866"/>
                    <a:pt x="1524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611E8500-CBCC-4FF0-8817-D428EB133932}"/>
                </a:ext>
              </a:extLst>
            </p:cNvPr>
            <p:cNvSpPr/>
            <p:nvPr/>
          </p:nvSpPr>
          <p:spPr>
            <a:xfrm>
              <a:off x="3543188" y="14210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lnTo>
                    <a:pt x="1399" y="4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C8FC8C25-592B-49CB-BA20-2A70E8ED2C28}"/>
                </a:ext>
              </a:extLst>
            </p:cNvPr>
            <p:cNvSpPr/>
            <p:nvPr/>
          </p:nvSpPr>
          <p:spPr>
            <a:xfrm>
              <a:off x="5492721" y="339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933" y="933"/>
                  </a:lnTo>
                  <a:cubicBezTo>
                    <a:pt x="933" y="933"/>
                    <a:pt x="1399" y="933"/>
                    <a:pt x="1399" y="933"/>
                  </a:cubicBezTo>
                  <a:cubicBezTo>
                    <a:pt x="1399" y="933"/>
                    <a:pt x="1399" y="467"/>
                    <a:pt x="1399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E4818F29-AA74-4224-BCA9-5C21F04C90E2}"/>
                </a:ext>
              </a:extLst>
            </p:cNvPr>
            <p:cNvSpPr/>
            <p:nvPr/>
          </p:nvSpPr>
          <p:spPr>
            <a:xfrm>
              <a:off x="4945508" y="34332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350"/>
                  </a:moveTo>
                  <a:cubicBezTo>
                    <a:pt x="4665" y="350"/>
                    <a:pt x="4665" y="-117"/>
                    <a:pt x="4665" y="350"/>
                  </a:cubicBezTo>
                  <a:cubicBezTo>
                    <a:pt x="4665" y="-117"/>
                    <a:pt x="4665" y="-117"/>
                    <a:pt x="4665" y="350"/>
                  </a:cubicBezTo>
                  <a:cubicBezTo>
                    <a:pt x="2799" y="1283"/>
                    <a:pt x="1400" y="2682"/>
                    <a:pt x="0" y="4082"/>
                  </a:cubicBezTo>
                  <a:cubicBezTo>
                    <a:pt x="0" y="4082"/>
                    <a:pt x="0" y="4548"/>
                    <a:pt x="0" y="4548"/>
                  </a:cubicBezTo>
                  <a:cubicBezTo>
                    <a:pt x="0" y="4548"/>
                    <a:pt x="467" y="4548"/>
                    <a:pt x="467" y="4548"/>
                  </a:cubicBezTo>
                  <a:cubicBezTo>
                    <a:pt x="1866" y="3149"/>
                    <a:pt x="3266" y="1750"/>
                    <a:pt x="4665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D1629136-7925-42F2-A436-B0B5950CB7D6}"/>
                </a:ext>
              </a:extLst>
            </p:cNvPr>
            <p:cNvSpPr/>
            <p:nvPr/>
          </p:nvSpPr>
          <p:spPr>
            <a:xfrm>
              <a:off x="3749851" y="34713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7" y="467"/>
                  </a:lnTo>
                  <a:cubicBezTo>
                    <a:pt x="467" y="467"/>
                    <a:pt x="933" y="467"/>
                    <a:pt x="933" y="467"/>
                  </a:cubicBezTo>
                  <a:cubicBezTo>
                    <a:pt x="933" y="467"/>
                    <a:pt x="933" y="467"/>
                    <a:pt x="933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530C245B-2004-4370-9BDB-65E6A6A43B56}"/>
                </a:ext>
              </a:extLst>
            </p:cNvPr>
            <p:cNvSpPr/>
            <p:nvPr/>
          </p:nvSpPr>
          <p:spPr>
            <a:xfrm>
              <a:off x="1882423" y="14844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lnTo>
                    <a:pt x="0" y="467"/>
                  </a:lnTo>
                  <a:cubicBezTo>
                    <a:pt x="0" y="467"/>
                    <a:pt x="467" y="933"/>
                    <a:pt x="467" y="933"/>
                  </a:cubicBezTo>
                  <a:cubicBezTo>
                    <a:pt x="467" y="933"/>
                    <a:pt x="467" y="933"/>
                    <a:pt x="467" y="933"/>
                  </a:cubicBez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1CCA4352-0163-4A83-935E-737391543EA3}"/>
                </a:ext>
              </a:extLst>
            </p:cNvPr>
            <p:cNvSpPr/>
            <p:nvPr/>
          </p:nvSpPr>
          <p:spPr>
            <a:xfrm>
              <a:off x="3252554" y="148803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183"/>
                  </a:moveTo>
                  <a:cubicBezTo>
                    <a:pt x="466" y="183"/>
                    <a:pt x="466" y="650"/>
                    <a:pt x="0" y="1116"/>
                  </a:cubicBezTo>
                  <a:cubicBezTo>
                    <a:pt x="1399" y="183"/>
                    <a:pt x="1399" y="-283"/>
                    <a:pt x="466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08F81F2F-F6FB-479E-94C6-380DABF4EA9A}"/>
                </a:ext>
              </a:extLst>
            </p:cNvPr>
            <p:cNvSpPr/>
            <p:nvPr/>
          </p:nvSpPr>
          <p:spPr>
            <a:xfrm>
              <a:off x="3252554" y="14886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7A7750E6-D77C-48F7-BCA8-09BA6758E160}"/>
                </a:ext>
              </a:extLst>
            </p:cNvPr>
            <p:cNvSpPr/>
            <p:nvPr/>
          </p:nvSpPr>
          <p:spPr>
            <a:xfrm>
              <a:off x="4042350" y="14961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866" y="1400"/>
                  </a:lnTo>
                  <a:lnTo>
                    <a:pt x="933" y="4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B49018E1-EB92-4E15-97BF-D9E995904A54}"/>
                </a:ext>
              </a:extLst>
            </p:cNvPr>
            <p:cNvSpPr/>
            <p:nvPr/>
          </p:nvSpPr>
          <p:spPr>
            <a:xfrm>
              <a:off x="945211" y="192953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933"/>
                    <a:pt x="466" y="1400"/>
                  </a:cubicBezTo>
                  <a:cubicBezTo>
                    <a:pt x="466" y="933"/>
                    <a:pt x="466" y="467"/>
                    <a:pt x="466" y="0"/>
                  </a:cubicBezTo>
                  <a:cubicBezTo>
                    <a:pt x="0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E3C63348-FEB1-43AA-BB3E-DEE307607F29}"/>
                </a:ext>
              </a:extLst>
            </p:cNvPr>
            <p:cNvSpPr/>
            <p:nvPr/>
          </p:nvSpPr>
          <p:spPr>
            <a:xfrm>
              <a:off x="939613" y="192906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6065" y="1866"/>
                  </a:moveTo>
                  <a:cubicBezTo>
                    <a:pt x="6065" y="2333"/>
                    <a:pt x="6065" y="3266"/>
                    <a:pt x="6065" y="3732"/>
                  </a:cubicBezTo>
                  <a:lnTo>
                    <a:pt x="6531" y="3266"/>
                  </a:lnTo>
                  <a:cubicBezTo>
                    <a:pt x="4665" y="5132"/>
                    <a:pt x="3266" y="6998"/>
                    <a:pt x="1399" y="8864"/>
                  </a:cubicBezTo>
                  <a:cubicBezTo>
                    <a:pt x="-466" y="11196"/>
                    <a:pt x="-466" y="13062"/>
                    <a:pt x="1399" y="13529"/>
                  </a:cubicBezTo>
                  <a:cubicBezTo>
                    <a:pt x="2333" y="13529"/>
                    <a:pt x="4199" y="13995"/>
                    <a:pt x="5132" y="13529"/>
                  </a:cubicBezTo>
                  <a:cubicBezTo>
                    <a:pt x="9330" y="10730"/>
                    <a:pt x="13062" y="6998"/>
                    <a:pt x="15861" y="2799"/>
                  </a:cubicBezTo>
                  <a:cubicBezTo>
                    <a:pt x="16328" y="1866"/>
                    <a:pt x="15395" y="467"/>
                    <a:pt x="13995" y="467"/>
                  </a:cubicBezTo>
                  <a:cubicBezTo>
                    <a:pt x="12596" y="0"/>
                    <a:pt x="11663" y="0"/>
                    <a:pt x="10263" y="0"/>
                  </a:cubicBezTo>
                  <a:cubicBezTo>
                    <a:pt x="8864" y="1400"/>
                    <a:pt x="7931" y="2333"/>
                    <a:pt x="6531" y="3732"/>
                  </a:cubicBezTo>
                  <a:cubicBezTo>
                    <a:pt x="6065" y="3266"/>
                    <a:pt x="6065" y="2799"/>
                    <a:pt x="60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68B87849-DF3E-47C9-85CD-CC859C264D0A}"/>
                </a:ext>
              </a:extLst>
            </p:cNvPr>
            <p:cNvSpPr/>
            <p:nvPr/>
          </p:nvSpPr>
          <p:spPr>
            <a:xfrm>
              <a:off x="4425819" y="15250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1399" y="1866"/>
                    <a:pt x="1866" y="1400"/>
                    <a:pt x="2333" y="933"/>
                  </a:cubicBezTo>
                  <a:cubicBezTo>
                    <a:pt x="1866" y="467"/>
                    <a:pt x="1399" y="0"/>
                    <a:pt x="1399" y="0"/>
                  </a:cubicBezTo>
                  <a:cubicBezTo>
                    <a:pt x="933" y="0"/>
                    <a:pt x="466" y="467"/>
                    <a:pt x="0" y="933"/>
                  </a:cubicBezTo>
                  <a:cubicBezTo>
                    <a:pt x="466" y="933"/>
                    <a:pt x="466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5161AF9D-9B48-402A-A500-4BACC15C4399}"/>
                </a:ext>
              </a:extLst>
            </p:cNvPr>
            <p:cNvSpPr/>
            <p:nvPr/>
          </p:nvSpPr>
          <p:spPr>
            <a:xfrm>
              <a:off x="1124816" y="22237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92"/>
                  </a:moveTo>
                  <a:cubicBezTo>
                    <a:pt x="933" y="1059"/>
                    <a:pt x="1400" y="1525"/>
                    <a:pt x="2333" y="1525"/>
                  </a:cubicBezTo>
                  <a:cubicBezTo>
                    <a:pt x="1866" y="592"/>
                    <a:pt x="2333" y="-807"/>
                    <a:pt x="0" y="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E4E2FF98-F67E-488A-9943-5E53BE2BD46C}"/>
                </a:ext>
              </a:extLst>
            </p:cNvPr>
            <p:cNvSpPr/>
            <p:nvPr/>
          </p:nvSpPr>
          <p:spPr>
            <a:xfrm>
              <a:off x="2176323" y="1917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933"/>
                    <a:pt x="0" y="1866"/>
                    <a:pt x="0" y="2799"/>
                  </a:cubicBezTo>
                  <a:cubicBezTo>
                    <a:pt x="1399" y="1400"/>
                    <a:pt x="1399" y="9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FC5DE088-3A5E-408E-B450-89504F98E4DC}"/>
                </a:ext>
              </a:extLst>
            </p:cNvPr>
            <p:cNvSpPr/>
            <p:nvPr/>
          </p:nvSpPr>
          <p:spPr>
            <a:xfrm>
              <a:off x="4293798" y="15661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15C4426B-2C62-445C-965E-3048F50FD8CF}"/>
                </a:ext>
              </a:extLst>
            </p:cNvPr>
            <p:cNvSpPr/>
            <p:nvPr/>
          </p:nvSpPr>
          <p:spPr>
            <a:xfrm>
              <a:off x="4292865" y="15651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09"/>
                  </a:moveTo>
                  <a:cubicBezTo>
                    <a:pt x="0" y="509"/>
                    <a:pt x="466" y="509"/>
                    <a:pt x="933" y="975"/>
                  </a:cubicBezTo>
                  <a:cubicBezTo>
                    <a:pt x="466" y="42"/>
                    <a:pt x="0" y="-424"/>
                    <a:pt x="0" y="5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6489BDE5-A7A9-46A3-AC14-3BD179570EC3}"/>
                </a:ext>
              </a:extLst>
            </p:cNvPr>
            <p:cNvSpPr/>
            <p:nvPr/>
          </p:nvSpPr>
          <p:spPr>
            <a:xfrm>
              <a:off x="2095151" y="1571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467" y="466"/>
                    <a:pt x="0" y="933"/>
                    <a:pt x="0" y="1866"/>
                  </a:cubicBezTo>
                  <a:cubicBezTo>
                    <a:pt x="933" y="1399"/>
                    <a:pt x="1399" y="933"/>
                    <a:pt x="2333" y="933"/>
                  </a:cubicBezTo>
                  <a:cubicBezTo>
                    <a:pt x="2333" y="466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E3B95768-1BFF-467D-B413-12E343E07230}"/>
                </a:ext>
              </a:extLst>
            </p:cNvPr>
            <p:cNvSpPr/>
            <p:nvPr/>
          </p:nvSpPr>
          <p:spPr>
            <a:xfrm>
              <a:off x="1853500" y="157918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00" y="933"/>
                  </a:moveTo>
                  <a:lnTo>
                    <a:pt x="933" y="0"/>
                  </a:lnTo>
                  <a:lnTo>
                    <a:pt x="0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1BC14198-0802-4AE1-A62B-965A5EA92EBD}"/>
                </a:ext>
              </a:extLst>
            </p:cNvPr>
            <p:cNvSpPr/>
            <p:nvPr/>
          </p:nvSpPr>
          <p:spPr>
            <a:xfrm>
              <a:off x="3928989" y="16449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lnTo>
                    <a:pt x="933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1978D4C5-8CEB-4817-8658-A8C98DD10322}"/>
                </a:ext>
              </a:extLst>
            </p:cNvPr>
            <p:cNvSpPr/>
            <p:nvPr/>
          </p:nvSpPr>
          <p:spPr>
            <a:xfrm>
              <a:off x="1963596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467" y="0"/>
                    <a:pt x="0" y="467"/>
                  </a:cubicBezTo>
                  <a:cubicBezTo>
                    <a:pt x="467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9CD46D15-DB6B-4392-A970-6ABC2FBF3730}"/>
                </a:ext>
              </a:extLst>
            </p:cNvPr>
            <p:cNvSpPr/>
            <p:nvPr/>
          </p:nvSpPr>
          <p:spPr>
            <a:xfrm>
              <a:off x="1960797" y="42630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0"/>
                  </a:moveTo>
                  <a:cubicBezTo>
                    <a:pt x="1866" y="0"/>
                    <a:pt x="933" y="0"/>
                    <a:pt x="0" y="0"/>
                  </a:cubicBezTo>
                  <a:cubicBezTo>
                    <a:pt x="933" y="1866"/>
                    <a:pt x="1400" y="1866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9E7F590D-CCAE-46F2-8CDC-383BA95F98B2}"/>
                </a:ext>
              </a:extLst>
            </p:cNvPr>
            <p:cNvSpPr/>
            <p:nvPr/>
          </p:nvSpPr>
          <p:spPr>
            <a:xfrm>
              <a:off x="3229114" y="2210839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1048" y="17261"/>
                  </a:moveTo>
                  <a:cubicBezTo>
                    <a:pt x="1514" y="18194"/>
                    <a:pt x="2447" y="19127"/>
                    <a:pt x="3380" y="20060"/>
                  </a:cubicBezTo>
                  <a:cubicBezTo>
                    <a:pt x="4313" y="20993"/>
                    <a:pt x="6646" y="19593"/>
                    <a:pt x="8045" y="17727"/>
                  </a:cubicBezTo>
                  <a:cubicBezTo>
                    <a:pt x="12710" y="12596"/>
                    <a:pt x="12710" y="6531"/>
                    <a:pt x="11777" y="0"/>
                  </a:cubicBezTo>
                  <a:cubicBezTo>
                    <a:pt x="8512" y="0"/>
                    <a:pt x="5713" y="466"/>
                    <a:pt x="3380" y="2799"/>
                  </a:cubicBezTo>
                  <a:cubicBezTo>
                    <a:pt x="581" y="6065"/>
                    <a:pt x="-352" y="9330"/>
                    <a:pt x="115" y="13062"/>
                  </a:cubicBezTo>
                  <a:cubicBezTo>
                    <a:pt x="115" y="14462"/>
                    <a:pt x="115" y="15861"/>
                    <a:pt x="104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E827FB7F-22DC-433F-A12E-1A99D5A63686}"/>
                </a:ext>
              </a:extLst>
            </p:cNvPr>
            <p:cNvSpPr/>
            <p:nvPr/>
          </p:nvSpPr>
          <p:spPr>
            <a:xfrm>
              <a:off x="3244449" y="2143662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374" y="9330"/>
                  </a:moveTo>
                  <a:cubicBezTo>
                    <a:pt x="4840" y="9330"/>
                    <a:pt x="5773" y="9330"/>
                    <a:pt x="6239" y="8864"/>
                  </a:cubicBezTo>
                  <a:cubicBezTo>
                    <a:pt x="7639" y="7464"/>
                    <a:pt x="8106" y="5598"/>
                    <a:pt x="7172" y="3732"/>
                  </a:cubicBezTo>
                  <a:cubicBezTo>
                    <a:pt x="6239" y="2333"/>
                    <a:pt x="4840" y="1400"/>
                    <a:pt x="3907" y="0"/>
                  </a:cubicBezTo>
                  <a:cubicBezTo>
                    <a:pt x="2974" y="467"/>
                    <a:pt x="2041" y="467"/>
                    <a:pt x="1574" y="933"/>
                  </a:cubicBezTo>
                  <a:cubicBezTo>
                    <a:pt x="175" y="2333"/>
                    <a:pt x="-292" y="4199"/>
                    <a:pt x="175" y="6065"/>
                  </a:cubicBezTo>
                  <a:cubicBezTo>
                    <a:pt x="641" y="7931"/>
                    <a:pt x="2507" y="9330"/>
                    <a:pt x="4374" y="9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FAC8FE05-395A-4B38-9A41-D8A8F6B9F6E1}"/>
                </a:ext>
              </a:extLst>
            </p:cNvPr>
            <p:cNvSpPr/>
            <p:nvPr/>
          </p:nvSpPr>
          <p:spPr>
            <a:xfrm>
              <a:off x="3185071" y="22699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106" y="4382"/>
                  </a:moveTo>
                  <a:cubicBezTo>
                    <a:pt x="3572" y="4382"/>
                    <a:pt x="4038" y="3916"/>
                    <a:pt x="4505" y="3449"/>
                  </a:cubicBezTo>
                  <a:cubicBezTo>
                    <a:pt x="4038" y="2516"/>
                    <a:pt x="3572" y="1117"/>
                    <a:pt x="3106" y="650"/>
                  </a:cubicBezTo>
                  <a:cubicBezTo>
                    <a:pt x="2172" y="-283"/>
                    <a:pt x="773" y="-283"/>
                    <a:pt x="306" y="1117"/>
                  </a:cubicBezTo>
                  <a:cubicBezTo>
                    <a:pt x="-160" y="2050"/>
                    <a:pt x="-160" y="3449"/>
                    <a:pt x="773" y="3916"/>
                  </a:cubicBezTo>
                  <a:cubicBezTo>
                    <a:pt x="773" y="4382"/>
                    <a:pt x="2172" y="4382"/>
                    <a:pt x="3106" y="4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5C97F609-E999-4923-879C-DF31147F0E88}"/>
                </a:ext>
              </a:extLst>
            </p:cNvPr>
            <p:cNvSpPr/>
            <p:nvPr/>
          </p:nvSpPr>
          <p:spPr>
            <a:xfrm>
              <a:off x="3286143" y="21796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507"/>
                  </a:moveTo>
                  <a:cubicBezTo>
                    <a:pt x="3732" y="6440"/>
                    <a:pt x="5131" y="5041"/>
                    <a:pt x="6065" y="3641"/>
                  </a:cubicBezTo>
                  <a:cubicBezTo>
                    <a:pt x="6065" y="3175"/>
                    <a:pt x="6531" y="2242"/>
                    <a:pt x="6531" y="1775"/>
                  </a:cubicBezTo>
                  <a:cubicBezTo>
                    <a:pt x="6531" y="376"/>
                    <a:pt x="3732" y="-557"/>
                    <a:pt x="1866" y="376"/>
                  </a:cubicBezTo>
                  <a:cubicBezTo>
                    <a:pt x="933" y="842"/>
                    <a:pt x="0" y="2242"/>
                    <a:pt x="0" y="2708"/>
                  </a:cubicBezTo>
                  <a:cubicBezTo>
                    <a:pt x="0" y="4108"/>
                    <a:pt x="933" y="5507"/>
                    <a:pt x="1866" y="55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DA3363A2-4240-4FB6-8249-7F6F6F9C8A1B}"/>
                </a:ext>
              </a:extLst>
            </p:cNvPr>
            <p:cNvSpPr/>
            <p:nvPr/>
          </p:nvSpPr>
          <p:spPr>
            <a:xfrm>
              <a:off x="3240425" y="22099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6ECED167-1329-445B-A79A-B304A7CF6881}"/>
                </a:ext>
              </a:extLst>
            </p:cNvPr>
            <p:cNvSpPr/>
            <p:nvPr/>
          </p:nvSpPr>
          <p:spPr>
            <a:xfrm>
              <a:off x="3282411" y="22024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933" y="467"/>
                  </a:lnTo>
                  <a:cubicBezTo>
                    <a:pt x="933" y="467"/>
                    <a:pt x="933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494" name="Freeform: Shape 493">
            <a:extLst>
              <a:ext uri="{FF2B5EF4-FFF2-40B4-BE49-F238E27FC236}">
                <a16:creationId xmlns="" xmlns:a16="http://schemas.microsoft.com/office/drawing/2014/main" id="{DEA1EB35-5BA7-4E52-AB2C-902BCC214491}"/>
              </a:ext>
            </a:extLst>
          </p:cNvPr>
          <p:cNvSpPr/>
          <p:nvPr/>
        </p:nvSpPr>
        <p:spPr>
          <a:xfrm>
            <a:off x="820258" y="1966003"/>
            <a:ext cx="602847" cy="416028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39" name="Group 438">
            <a:extLst>
              <a:ext uri="{FF2B5EF4-FFF2-40B4-BE49-F238E27FC236}">
                <a16:creationId xmlns="" xmlns:a16="http://schemas.microsoft.com/office/drawing/2014/main" id="{D4E5CD8A-FAC1-4F62-9CE1-97640D0F6A93}"/>
              </a:ext>
            </a:extLst>
          </p:cNvPr>
          <p:cNvGrpSpPr/>
          <p:nvPr/>
        </p:nvGrpSpPr>
        <p:grpSpPr>
          <a:xfrm>
            <a:off x="239982" y="1683356"/>
            <a:ext cx="316390" cy="316386"/>
            <a:chOff x="6603636" y="2447646"/>
            <a:chExt cx="114579" cy="114579"/>
          </a:xfrm>
        </p:grpSpPr>
        <p:sp>
          <p:nvSpPr>
            <p:cNvPr id="440" name="Oval 439">
              <a:extLst>
                <a:ext uri="{FF2B5EF4-FFF2-40B4-BE49-F238E27FC236}">
                  <a16:creationId xmlns="" xmlns:a16="http://schemas.microsoft.com/office/drawing/2014/main" id="{C1EED954-8145-45C2-9EE4-D9099C660D72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1" name="Oval 440">
              <a:extLst>
                <a:ext uri="{FF2B5EF4-FFF2-40B4-BE49-F238E27FC236}">
                  <a16:creationId xmlns="" xmlns:a16="http://schemas.microsoft.com/office/drawing/2014/main" id="{48B4BBA8-F807-4D50-86F6-2DFD732709B3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="" xmlns:a16="http://schemas.microsoft.com/office/drawing/2014/main" id="{A1605161-E0FB-4104-9F02-D5B49DF6DE6D}"/>
              </a:ext>
            </a:extLst>
          </p:cNvPr>
          <p:cNvGrpSpPr/>
          <p:nvPr/>
        </p:nvGrpSpPr>
        <p:grpSpPr>
          <a:xfrm>
            <a:off x="250145" y="1868306"/>
            <a:ext cx="316390" cy="316386"/>
            <a:chOff x="6603636" y="2447646"/>
            <a:chExt cx="114579" cy="114579"/>
          </a:xfrm>
        </p:grpSpPr>
        <p:sp>
          <p:nvSpPr>
            <p:cNvPr id="443" name="Oval 442">
              <a:extLst>
                <a:ext uri="{FF2B5EF4-FFF2-40B4-BE49-F238E27FC236}">
                  <a16:creationId xmlns="" xmlns:a16="http://schemas.microsoft.com/office/drawing/2014/main" id="{FB572564-245B-454F-8CC2-D4307B6D3E61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4" name="Oval 443">
              <a:extLst>
                <a:ext uri="{FF2B5EF4-FFF2-40B4-BE49-F238E27FC236}">
                  <a16:creationId xmlns="" xmlns:a16="http://schemas.microsoft.com/office/drawing/2014/main" id="{C1BB730C-8BA9-4940-BF06-6CB1D85E52EF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="" xmlns:a16="http://schemas.microsoft.com/office/drawing/2014/main" id="{44299CAB-37D2-46C6-B322-C31F1106C086}"/>
              </a:ext>
            </a:extLst>
          </p:cNvPr>
          <p:cNvGrpSpPr/>
          <p:nvPr/>
        </p:nvGrpSpPr>
        <p:grpSpPr>
          <a:xfrm>
            <a:off x="395908" y="1779838"/>
            <a:ext cx="316390" cy="316386"/>
            <a:chOff x="6603636" y="2447646"/>
            <a:chExt cx="114579" cy="114579"/>
          </a:xfrm>
        </p:grpSpPr>
        <p:sp>
          <p:nvSpPr>
            <p:cNvPr id="446" name="Oval 445">
              <a:extLst>
                <a:ext uri="{FF2B5EF4-FFF2-40B4-BE49-F238E27FC236}">
                  <a16:creationId xmlns="" xmlns:a16="http://schemas.microsoft.com/office/drawing/2014/main" id="{278999C1-17F8-4CB4-88A6-DF795E617589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7" name="Oval 446">
              <a:extLst>
                <a:ext uri="{FF2B5EF4-FFF2-40B4-BE49-F238E27FC236}">
                  <a16:creationId xmlns="" xmlns:a16="http://schemas.microsoft.com/office/drawing/2014/main" id="{26C086BC-8C46-4A30-BC73-A864EEA42619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="" xmlns:a16="http://schemas.microsoft.com/office/drawing/2014/main" id="{E78E6929-3C93-4C33-9FC5-4083CEAB8597}"/>
              </a:ext>
            </a:extLst>
          </p:cNvPr>
          <p:cNvGrpSpPr/>
          <p:nvPr/>
        </p:nvGrpSpPr>
        <p:grpSpPr>
          <a:xfrm>
            <a:off x="1748081" y="1963169"/>
            <a:ext cx="316390" cy="316386"/>
            <a:chOff x="6603636" y="2447646"/>
            <a:chExt cx="114579" cy="114579"/>
          </a:xfrm>
        </p:grpSpPr>
        <p:sp>
          <p:nvSpPr>
            <p:cNvPr id="449" name="Oval 448">
              <a:extLst>
                <a:ext uri="{FF2B5EF4-FFF2-40B4-BE49-F238E27FC236}">
                  <a16:creationId xmlns="" xmlns:a16="http://schemas.microsoft.com/office/drawing/2014/main" id="{21818B7D-95B4-4506-82A9-C474BB8A5AA2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0" name="Oval 449">
              <a:extLst>
                <a:ext uri="{FF2B5EF4-FFF2-40B4-BE49-F238E27FC236}">
                  <a16:creationId xmlns="" xmlns:a16="http://schemas.microsoft.com/office/drawing/2014/main" id="{1273B7F4-A447-47D4-9FC4-4DAA64EA7511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="" xmlns:a16="http://schemas.microsoft.com/office/drawing/2014/main" id="{C02A64D0-1701-4800-94E6-981DDE249D47}"/>
              </a:ext>
            </a:extLst>
          </p:cNvPr>
          <p:cNvGrpSpPr/>
          <p:nvPr/>
        </p:nvGrpSpPr>
        <p:grpSpPr>
          <a:xfrm>
            <a:off x="1640507" y="2197377"/>
            <a:ext cx="316390" cy="316386"/>
            <a:chOff x="6603636" y="2447646"/>
            <a:chExt cx="114579" cy="114579"/>
          </a:xfrm>
        </p:grpSpPr>
        <p:sp>
          <p:nvSpPr>
            <p:cNvPr id="452" name="Oval 451">
              <a:extLst>
                <a:ext uri="{FF2B5EF4-FFF2-40B4-BE49-F238E27FC236}">
                  <a16:creationId xmlns="" xmlns:a16="http://schemas.microsoft.com/office/drawing/2014/main" id="{43FBA04E-04B5-45DA-B7BC-BA32D236D12C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3" name="Oval 452">
              <a:extLst>
                <a:ext uri="{FF2B5EF4-FFF2-40B4-BE49-F238E27FC236}">
                  <a16:creationId xmlns="" xmlns:a16="http://schemas.microsoft.com/office/drawing/2014/main" id="{2DCB4679-C438-4905-9AF4-4B4875B5EE8D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="" xmlns:a16="http://schemas.microsoft.com/office/drawing/2014/main" id="{7452107A-0877-41E2-8743-0785F7AD72FB}"/>
              </a:ext>
            </a:extLst>
          </p:cNvPr>
          <p:cNvGrpSpPr/>
          <p:nvPr/>
        </p:nvGrpSpPr>
        <p:grpSpPr>
          <a:xfrm>
            <a:off x="1504121" y="2071417"/>
            <a:ext cx="316390" cy="316386"/>
            <a:chOff x="6603636" y="2447646"/>
            <a:chExt cx="114579" cy="114579"/>
          </a:xfrm>
        </p:grpSpPr>
        <p:sp>
          <p:nvSpPr>
            <p:cNvPr id="455" name="Oval 454">
              <a:extLst>
                <a:ext uri="{FF2B5EF4-FFF2-40B4-BE49-F238E27FC236}">
                  <a16:creationId xmlns="" xmlns:a16="http://schemas.microsoft.com/office/drawing/2014/main" id="{FA08B3EE-1A56-4EF8-92F9-303B34872656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6" name="Oval 455">
              <a:extLst>
                <a:ext uri="{FF2B5EF4-FFF2-40B4-BE49-F238E27FC236}">
                  <a16:creationId xmlns="" xmlns:a16="http://schemas.microsoft.com/office/drawing/2014/main" id="{ED407B46-B0C7-4DF3-9259-95486DBD79D4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="" xmlns:a16="http://schemas.microsoft.com/office/drawing/2014/main" id="{9C76440C-3AFA-4252-9461-6E1789261624}"/>
              </a:ext>
            </a:extLst>
          </p:cNvPr>
          <p:cNvGrpSpPr/>
          <p:nvPr/>
        </p:nvGrpSpPr>
        <p:grpSpPr>
          <a:xfrm>
            <a:off x="2408633" y="4354073"/>
            <a:ext cx="316390" cy="316386"/>
            <a:chOff x="6603636" y="2447646"/>
            <a:chExt cx="114579" cy="114579"/>
          </a:xfrm>
        </p:grpSpPr>
        <p:sp>
          <p:nvSpPr>
            <p:cNvPr id="458" name="Oval 457">
              <a:extLst>
                <a:ext uri="{FF2B5EF4-FFF2-40B4-BE49-F238E27FC236}">
                  <a16:creationId xmlns="" xmlns:a16="http://schemas.microsoft.com/office/drawing/2014/main" id="{FEC4D19F-F090-46DB-B950-0111BBE95936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9" name="Oval 458">
              <a:extLst>
                <a:ext uri="{FF2B5EF4-FFF2-40B4-BE49-F238E27FC236}">
                  <a16:creationId xmlns="" xmlns:a16="http://schemas.microsoft.com/office/drawing/2014/main" id="{61A27477-50F9-453E-8449-C365B09FC82C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="" xmlns:a16="http://schemas.microsoft.com/office/drawing/2014/main" id="{42EA88B3-F712-4FFD-8197-A8CB96924FFA}"/>
              </a:ext>
            </a:extLst>
          </p:cNvPr>
          <p:cNvGrpSpPr/>
          <p:nvPr/>
        </p:nvGrpSpPr>
        <p:grpSpPr>
          <a:xfrm>
            <a:off x="3713891" y="1599445"/>
            <a:ext cx="316390" cy="316386"/>
            <a:chOff x="6603636" y="2447646"/>
            <a:chExt cx="114579" cy="114579"/>
          </a:xfrm>
        </p:grpSpPr>
        <p:sp>
          <p:nvSpPr>
            <p:cNvPr id="461" name="Oval 460">
              <a:extLst>
                <a:ext uri="{FF2B5EF4-FFF2-40B4-BE49-F238E27FC236}">
                  <a16:creationId xmlns="" xmlns:a16="http://schemas.microsoft.com/office/drawing/2014/main" id="{668010AF-BE3D-438B-A0E4-E9C0DEF96E6A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="" xmlns:a16="http://schemas.microsoft.com/office/drawing/2014/main" id="{6743843B-9EF5-4ECF-98E5-E784A7CCC6F6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="" xmlns:a16="http://schemas.microsoft.com/office/drawing/2014/main" id="{49EE0604-295F-4CD2-BE8B-5898738B4469}"/>
              </a:ext>
            </a:extLst>
          </p:cNvPr>
          <p:cNvGrpSpPr/>
          <p:nvPr/>
        </p:nvGrpSpPr>
        <p:grpSpPr>
          <a:xfrm>
            <a:off x="4061698" y="1720143"/>
            <a:ext cx="316390" cy="316386"/>
            <a:chOff x="6603636" y="2447646"/>
            <a:chExt cx="114579" cy="114579"/>
          </a:xfrm>
        </p:grpSpPr>
        <p:sp>
          <p:nvSpPr>
            <p:cNvPr id="464" name="Oval 463">
              <a:extLst>
                <a:ext uri="{FF2B5EF4-FFF2-40B4-BE49-F238E27FC236}">
                  <a16:creationId xmlns="" xmlns:a16="http://schemas.microsoft.com/office/drawing/2014/main" id="{A8BB7251-44B6-4E8F-9420-7BCAEE966C67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5" name="Oval 464">
              <a:extLst>
                <a:ext uri="{FF2B5EF4-FFF2-40B4-BE49-F238E27FC236}">
                  <a16:creationId xmlns="" xmlns:a16="http://schemas.microsoft.com/office/drawing/2014/main" id="{7AD5369A-CFE8-48F0-971B-85ADE5F7486F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="" xmlns:a16="http://schemas.microsoft.com/office/drawing/2014/main" id="{2C086D41-5BF9-4350-AF28-1F81C6271B10}"/>
              </a:ext>
            </a:extLst>
          </p:cNvPr>
          <p:cNvGrpSpPr/>
          <p:nvPr/>
        </p:nvGrpSpPr>
        <p:grpSpPr>
          <a:xfrm>
            <a:off x="3871131" y="1838348"/>
            <a:ext cx="316390" cy="316386"/>
            <a:chOff x="6603636" y="2447646"/>
            <a:chExt cx="114579" cy="114579"/>
          </a:xfrm>
        </p:grpSpPr>
        <p:sp>
          <p:nvSpPr>
            <p:cNvPr id="467" name="Oval 466">
              <a:extLst>
                <a:ext uri="{FF2B5EF4-FFF2-40B4-BE49-F238E27FC236}">
                  <a16:creationId xmlns="" xmlns:a16="http://schemas.microsoft.com/office/drawing/2014/main" id="{D042C509-1678-4FF6-B36E-B0A261AC95C0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8" name="Oval 467">
              <a:extLst>
                <a:ext uri="{FF2B5EF4-FFF2-40B4-BE49-F238E27FC236}">
                  <a16:creationId xmlns="" xmlns:a16="http://schemas.microsoft.com/office/drawing/2014/main" id="{66910222-F7D3-4666-8A1C-9765F851E2E2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="" xmlns:a16="http://schemas.microsoft.com/office/drawing/2014/main" id="{85CC3478-4A9B-477D-AC1F-9B15CFF7939F}"/>
              </a:ext>
            </a:extLst>
          </p:cNvPr>
          <p:cNvGrpSpPr/>
          <p:nvPr/>
        </p:nvGrpSpPr>
        <p:grpSpPr>
          <a:xfrm>
            <a:off x="3863748" y="1713159"/>
            <a:ext cx="316390" cy="316386"/>
            <a:chOff x="6603636" y="2447646"/>
            <a:chExt cx="114579" cy="114579"/>
          </a:xfrm>
        </p:grpSpPr>
        <p:sp>
          <p:nvSpPr>
            <p:cNvPr id="470" name="Oval 469">
              <a:extLst>
                <a:ext uri="{FF2B5EF4-FFF2-40B4-BE49-F238E27FC236}">
                  <a16:creationId xmlns="" xmlns:a16="http://schemas.microsoft.com/office/drawing/2014/main" id="{6BFA5BBB-B78C-4816-A21F-AE6EA937F44F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1" name="Oval 470">
              <a:extLst>
                <a:ext uri="{FF2B5EF4-FFF2-40B4-BE49-F238E27FC236}">
                  <a16:creationId xmlns="" xmlns:a16="http://schemas.microsoft.com/office/drawing/2014/main" id="{59B8D804-2275-45D3-BDE4-A4BB7D4D55C1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="" xmlns:a16="http://schemas.microsoft.com/office/drawing/2014/main" id="{9815E4BA-425C-4536-ABE3-7ED978E9FE0F}"/>
              </a:ext>
            </a:extLst>
          </p:cNvPr>
          <p:cNvGrpSpPr/>
          <p:nvPr/>
        </p:nvGrpSpPr>
        <p:grpSpPr>
          <a:xfrm>
            <a:off x="6384710" y="2907727"/>
            <a:ext cx="316390" cy="316386"/>
            <a:chOff x="6603636" y="2447646"/>
            <a:chExt cx="114579" cy="114579"/>
          </a:xfrm>
        </p:grpSpPr>
        <p:sp>
          <p:nvSpPr>
            <p:cNvPr id="473" name="Oval 472">
              <a:extLst>
                <a:ext uri="{FF2B5EF4-FFF2-40B4-BE49-F238E27FC236}">
                  <a16:creationId xmlns="" xmlns:a16="http://schemas.microsoft.com/office/drawing/2014/main" id="{D405370B-C885-43BB-B195-77AB4536560E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4" name="Oval 473">
              <a:extLst>
                <a:ext uri="{FF2B5EF4-FFF2-40B4-BE49-F238E27FC236}">
                  <a16:creationId xmlns="" xmlns:a16="http://schemas.microsoft.com/office/drawing/2014/main" id="{538FDB6F-9D42-4C67-A1C0-2F8166F2F968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="" xmlns:a16="http://schemas.microsoft.com/office/drawing/2014/main" id="{319192A3-8CE2-4B29-A915-3C9A73B01C02}"/>
              </a:ext>
            </a:extLst>
          </p:cNvPr>
          <p:cNvGrpSpPr/>
          <p:nvPr/>
        </p:nvGrpSpPr>
        <p:grpSpPr>
          <a:xfrm>
            <a:off x="7302568" y="3457430"/>
            <a:ext cx="316390" cy="316386"/>
            <a:chOff x="6603636" y="2447646"/>
            <a:chExt cx="114579" cy="114579"/>
          </a:xfrm>
        </p:grpSpPr>
        <p:sp>
          <p:nvSpPr>
            <p:cNvPr id="476" name="Oval 475">
              <a:extLst>
                <a:ext uri="{FF2B5EF4-FFF2-40B4-BE49-F238E27FC236}">
                  <a16:creationId xmlns="" xmlns:a16="http://schemas.microsoft.com/office/drawing/2014/main" id="{3E443AC3-4450-44A9-91C4-5E9B08D94B87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7" name="Oval 476">
              <a:extLst>
                <a:ext uri="{FF2B5EF4-FFF2-40B4-BE49-F238E27FC236}">
                  <a16:creationId xmlns="" xmlns:a16="http://schemas.microsoft.com/office/drawing/2014/main" id="{459575FA-F8D6-4058-9582-96E757D53190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="" xmlns:a16="http://schemas.microsoft.com/office/drawing/2014/main" id="{F2C2DB2A-D87F-4DC4-A78C-9DE52FD1180F}"/>
              </a:ext>
            </a:extLst>
          </p:cNvPr>
          <p:cNvGrpSpPr/>
          <p:nvPr/>
        </p:nvGrpSpPr>
        <p:grpSpPr>
          <a:xfrm>
            <a:off x="8387918" y="2222579"/>
            <a:ext cx="316390" cy="316386"/>
            <a:chOff x="6603636" y="2447646"/>
            <a:chExt cx="114579" cy="114579"/>
          </a:xfrm>
        </p:grpSpPr>
        <p:sp>
          <p:nvSpPr>
            <p:cNvPr id="479" name="Oval 478">
              <a:extLst>
                <a:ext uri="{FF2B5EF4-FFF2-40B4-BE49-F238E27FC236}">
                  <a16:creationId xmlns="" xmlns:a16="http://schemas.microsoft.com/office/drawing/2014/main" id="{F4501C8F-40A3-4BFA-9AF8-461157A97C5C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0" name="Oval 479">
              <a:extLst>
                <a:ext uri="{FF2B5EF4-FFF2-40B4-BE49-F238E27FC236}">
                  <a16:creationId xmlns="" xmlns:a16="http://schemas.microsoft.com/office/drawing/2014/main" id="{C49A0259-BBE5-4B78-B185-0CCC29EF7A19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="" xmlns:a16="http://schemas.microsoft.com/office/drawing/2014/main" id="{506DF67F-1CFB-4ACA-989C-64C42AF39216}"/>
              </a:ext>
            </a:extLst>
          </p:cNvPr>
          <p:cNvGrpSpPr/>
          <p:nvPr/>
        </p:nvGrpSpPr>
        <p:grpSpPr>
          <a:xfrm>
            <a:off x="7991938" y="2240673"/>
            <a:ext cx="316390" cy="316386"/>
            <a:chOff x="6603636" y="2447646"/>
            <a:chExt cx="114579" cy="114579"/>
          </a:xfrm>
        </p:grpSpPr>
        <p:sp>
          <p:nvSpPr>
            <p:cNvPr id="482" name="Oval 481">
              <a:extLst>
                <a:ext uri="{FF2B5EF4-FFF2-40B4-BE49-F238E27FC236}">
                  <a16:creationId xmlns="" xmlns:a16="http://schemas.microsoft.com/office/drawing/2014/main" id="{357B551A-4509-4C02-A3C2-5F1E78BE3CA5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3" name="Oval 482">
              <a:extLst>
                <a:ext uri="{FF2B5EF4-FFF2-40B4-BE49-F238E27FC236}">
                  <a16:creationId xmlns="" xmlns:a16="http://schemas.microsoft.com/office/drawing/2014/main" id="{9FCE997C-D373-477C-9134-8D6095730C8E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="" xmlns:a16="http://schemas.microsoft.com/office/drawing/2014/main" id="{FD846F0F-0FFF-4FBD-8643-CD1F67A39D2C}"/>
              </a:ext>
            </a:extLst>
          </p:cNvPr>
          <p:cNvGrpSpPr/>
          <p:nvPr/>
        </p:nvGrpSpPr>
        <p:grpSpPr>
          <a:xfrm>
            <a:off x="7726049" y="2097821"/>
            <a:ext cx="316390" cy="316386"/>
            <a:chOff x="6603636" y="2447646"/>
            <a:chExt cx="114579" cy="114579"/>
          </a:xfrm>
        </p:grpSpPr>
        <p:sp>
          <p:nvSpPr>
            <p:cNvPr id="485" name="Oval 484">
              <a:extLst>
                <a:ext uri="{FF2B5EF4-FFF2-40B4-BE49-F238E27FC236}">
                  <a16:creationId xmlns="" xmlns:a16="http://schemas.microsoft.com/office/drawing/2014/main" id="{C8BA70C0-A949-431C-BDE0-5B34E3E1B0A0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6" name="Oval 485">
              <a:extLst>
                <a:ext uri="{FF2B5EF4-FFF2-40B4-BE49-F238E27FC236}">
                  <a16:creationId xmlns="" xmlns:a16="http://schemas.microsoft.com/office/drawing/2014/main" id="{9CECF277-64F4-4354-A95B-1CF9BDD04E0B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="" xmlns:a16="http://schemas.microsoft.com/office/drawing/2014/main" id="{287EA4F1-3962-4167-B55A-B8CAFC7B6189}"/>
              </a:ext>
            </a:extLst>
          </p:cNvPr>
          <p:cNvGrpSpPr/>
          <p:nvPr/>
        </p:nvGrpSpPr>
        <p:grpSpPr>
          <a:xfrm>
            <a:off x="7556393" y="2173163"/>
            <a:ext cx="316390" cy="316386"/>
            <a:chOff x="6603636" y="2447646"/>
            <a:chExt cx="114579" cy="114579"/>
          </a:xfrm>
        </p:grpSpPr>
        <p:sp>
          <p:nvSpPr>
            <p:cNvPr id="488" name="Oval 487">
              <a:extLst>
                <a:ext uri="{FF2B5EF4-FFF2-40B4-BE49-F238E27FC236}">
                  <a16:creationId xmlns="" xmlns:a16="http://schemas.microsoft.com/office/drawing/2014/main" id="{B0F31D07-712B-43C0-B934-17F7A135D783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9" name="Oval 488">
              <a:extLst>
                <a:ext uri="{FF2B5EF4-FFF2-40B4-BE49-F238E27FC236}">
                  <a16:creationId xmlns="" xmlns:a16="http://schemas.microsoft.com/office/drawing/2014/main" id="{DDC850A5-E27E-48D8-A503-72C7E971D5F9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90" name="Group 489">
            <a:extLst>
              <a:ext uri="{FF2B5EF4-FFF2-40B4-BE49-F238E27FC236}">
                <a16:creationId xmlns="" xmlns:a16="http://schemas.microsoft.com/office/drawing/2014/main" id="{59437BF3-BCB3-455A-88D0-ACC09F2355A5}"/>
              </a:ext>
            </a:extLst>
          </p:cNvPr>
          <p:cNvGrpSpPr/>
          <p:nvPr/>
        </p:nvGrpSpPr>
        <p:grpSpPr>
          <a:xfrm>
            <a:off x="8822784" y="4776936"/>
            <a:ext cx="316390" cy="316386"/>
            <a:chOff x="6603636" y="2447646"/>
            <a:chExt cx="114579" cy="114579"/>
          </a:xfrm>
        </p:grpSpPr>
        <p:sp>
          <p:nvSpPr>
            <p:cNvPr id="491" name="Oval 490">
              <a:extLst>
                <a:ext uri="{FF2B5EF4-FFF2-40B4-BE49-F238E27FC236}">
                  <a16:creationId xmlns="" xmlns:a16="http://schemas.microsoft.com/office/drawing/2014/main" id="{C91A11CE-252C-4A3E-B34A-2D0DBD50EFEE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92" name="Oval 491">
              <a:extLst>
                <a:ext uri="{FF2B5EF4-FFF2-40B4-BE49-F238E27FC236}">
                  <a16:creationId xmlns="" xmlns:a16="http://schemas.microsoft.com/office/drawing/2014/main" id="{6BF6C617-8C91-4CA1-9BBC-A82F46693269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347269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35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1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4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Freeform: Shape 519">
            <a:extLst>
              <a:ext uri="{FF2B5EF4-FFF2-40B4-BE49-F238E27FC236}">
                <a16:creationId xmlns="" xmlns:a16="http://schemas.microsoft.com/office/drawing/2014/main" id="{84829719-C8B1-41C2-BD50-87CE8BC780D6}"/>
              </a:ext>
            </a:extLst>
          </p:cNvPr>
          <p:cNvSpPr/>
          <p:nvPr/>
        </p:nvSpPr>
        <p:spPr>
          <a:xfrm>
            <a:off x="1290065" y="1803983"/>
            <a:ext cx="1519237" cy="962058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1" name="Straight Connector 520">
            <a:extLst>
              <a:ext uri="{FF2B5EF4-FFF2-40B4-BE49-F238E27FC236}">
                <a16:creationId xmlns="" xmlns:a16="http://schemas.microsoft.com/office/drawing/2014/main" id="{6ABAD6AF-D3C5-4915-AEB2-10B1E7AC77DF}"/>
              </a:ext>
            </a:extLst>
          </p:cNvPr>
          <p:cNvCxnSpPr>
            <a:cxnSpLocks/>
            <a:stCxn id="520" idx="19"/>
            <a:endCxn id="522" idx="2"/>
          </p:cNvCxnSpPr>
          <p:nvPr/>
        </p:nvCxnSpPr>
        <p:spPr>
          <a:xfrm flipH="1" flipV="1">
            <a:off x="1158854" y="2173544"/>
            <a:ext cx="333585" cy="4808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2" name="Oval 26">
            <a:extLst>
              <a:ext uri="{FF2B5EF4-FFF2-40B4-BE49-F238E27FC236}">
                <a16:creationId xmlns="" xmlns:a16="http://schemas.microsoft.com/office/drawing/2014/main" id="{B9D066C5-8E81-4C39-A32F-FD3BFB0F1D55}"/>
              </a:ext>
            </a:extLst>
          </p:cNvPr>
          <p:cNvSpPr/>
          <p:nvPr/>
        </p:nvSpPr>
        <p:spPr>
          <a:xfrm>
            <a:off x="1027643" y="2173544"/>
            <a:ext cx="131211" cy="262421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3" name="Straight Connector 522">
            <a:extLst>
              <a:ext uri="{FF2B5EF4-FFF2-40B4-BE49-F238E27FC236}">
                <a16:creationId xmlns="" xmlns:a16="http://schemas.microsoft.com/office/drawing/2014/main" id="{737C1362-9182-4DD0-8ADB-21563CD5552B}"/>
              </a:ext>
            </a:extLst>
          </p:cNvPr>
          <p:cNvCxnSpPr>
            <a:cxnSpLocks/>
          </p:cNvCxnSpPr>
          <p:nvPr/>
        </p:nvCxnSpPr>
        <p:spPr>
          <a:xfrm flipH="1">
            <a:off x="1158854" y="2435965"/>
            <a:ext cx="1650448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9" name="Title 8">
            <a:extLst>
              <a:ext uri="{FF2B5EF4-FFF2-40B4-BE49-F238E27FC236}">
                <a16:creationId xmlns="" xmlns:a16="http://schemas.microsoft.com/office/drawing/2014/main" id="{9979255B-4821-484B-B26B-1321ED3ED358}"/>
              </a:ext>
            </a:extLst>
          </p:cNvPr>
          <p:cNvSpPr txBox="1">
            <a:spLocks/>
          </p:cNvSpPr>
          <p:nvPr/>
        </p:nvSpPr>
        <p:spPr>
          <a:xfrm>
            <a:off x="3504380" y="196144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Cloud Native Principle</a:t>
            </a:r>
          </a:p>
        </p:txBody>
      </p:sp>
      <p:cxnSp>
        <p:nvCxnSpPr>
          <p:cNvPr id="530" name="Straight Connector 529">
            <a:extLst>
              <a:ext uri="{FF2B5EF4-FFF2-40B4-BE49-F238E27FC236}">
                <a16:creationId xmlns="" xmlns:a16="http://schemas.microsoft.com/office/drawing/2014/main" id="{32D4E61E-B182-4BBE-B32F-047F87C20DF5}"/>
              </a:ext>
            </a:extLst>
          </p:cNvPr>
          <p:cNvCxnSpPr>
            <a:cxnSpLocks/>
          </p:cNvCxnSpPr>
          <p:nvPr/>
        </p:nvCxnSpPr>
        <p:spPr>
          <a:xfrm flipH="1">
            <a:off x="2504800" y="2170113"/>
            <a:ext cx="970671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  <a:head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2EC3A8AB-9F4A-42EE-AA67-12ED5065A46F}"/>
              </a:ext>
            </a:extLst>
          </p:cNvPr>
          <p:cNvSpPr txBox="1"/>
          <p:nvPr/>
        </p:nvSpPr>
        <p:spPr>
          <a:xfrm>
            <a:off x="3547377" y="2470792"/>
            <a:ext cx="498202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Instant globally distributed deployments and data by default.</a:t>
            </a:r>
          </a:p>
        </p:txBody>
      </p:sp>
    </p:spTree>
    <p:extLst>
      <p:ext uri="{BB962C8B-B14F-4D97-AF65-F5344CB8AC3E}">
        <p14:creationId xmlns:p14="http://schemas.microsoft.com/office/powerpoint/2010/main" val="20519181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3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59259E-6 L 0.03681 -2.59259E-6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9.87654E-7 L 2.5E-6 0.04352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" grpId="0" animBg="1"/>
      <p:bldP spid="522" grpId="0" animBg="1"/>
      <p:bldP spid="529" grpId="0"/>
      <p:bldP spid="529" grpId="1"/>
      <p:bldP spid="8" grpId="0" build="p"/>
      <p:bldP spid="8" grpId="1" build="p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aphic 2">
            <a:extLst>
              <a:ext uri="{FF2B5EF4-FFF2-40B4-BE49-F238E27FC236}">
                <a16:creationId xmlns="" xmlns:a16="http://schemas.microsoft.com/office/drawing/2014/main" id="{BB359784-9C48-4F25-8CE3-3FD08AC77A4A}"/>
              </a:ext>
            </a:extLst>
          </p:cNvPr>
          <p:cNvGrpSpPr/>
          <p:nvPr/>
        </p:nvGrpSpPr>
        <p:grpSpPr>
          <a:xfrm>
            <a:off x="-664276" y="-506699"/>
            <a:ext cx="10622818" cy="6245911"/>
            <a:chOff x="536551" y="1234440"/>
            <a:chExt cx="5196887" cy="3055620"/>
          </a:xfrm>
          <a:gradFill>
            <a:gsLst>
              <a:gs pos="100000">
                <a:schemeClr val="tx1">
                  <a:alpha val="26000"/>
                </a:schemeClr>
              </a:gs>
              <a:gs pos="0">
                <a:schemeClr val="tx1">
                  <a:alpha val="37000"/>
                </a:schemeClr>
              </a:gs>
            </a:gsLst>
            <a:lin ang="5400000" scaled="0"/>
          </a:gradFill>
        </p:grpSpPr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DC28FC8C-F0B9-46AB-A843-77F2AB79874E}"/>
                </a:ext>
              </a:extLst>
            </p:cNvPr>
            <p:cNvSpPr/>
            <p:nvPr/>
          </p:nvSpPr>
          <p:spPr>
            <a:xfrm>
              <a:off x="2712456" y="1433172"/>
              <a:ext cx="2705740" cy="2397845"/>
            </a:xfrm>
            <a:custGeom>
              <a:avLst/>
              <a:gdLst/>
              <a:ahLst/>
              <a:cxnLst/>
              <a:rect l="0" t="0" r="0" b="0"/>
              <a:pathLst>
                <a:path w="2705740" h="2397845">
                  <a:moveTo>
                    <a:pt x="1807131" y="1547403"/>
                  </a:moveTo>
                  <a:cubicBezTo>
                    <a:pt x="1808064" y="1546937"/>
                    <a:pt x="1809930" y="1546470"/>
                    <a:pt x="1810397" y="1546937"/>
                  </a:cubicBezTo>
                  <a:cubicBezTo>
                    <a:pt x="1814129" y="1550669"/>
                    <a:pt x="1818794" y="1553001"/>
                    <a:pt x="1819727" y="1558600"/>
                  </a:cubicBezTo>
                  <a:cubicBezTo>
                    <a:pt x="1820660" y="1562798"/>
                    <a:pt x="1821593" y="1567463"/>
                    <a:pt x="1822993" y="1571662"/>
                  </a:cubicBezTo>
                  <a:cubicBezTo>
                    <a:pt x="1826258" y="1582391"/>
                    <a:pt x="1828124" y="1594054"/>
                    <a:pt x="1835122" y="1603851"/>
                  </a:cubicBezTo>
                  <a:cubicBezTo>
                    <a:pt x="1836521" y="1605717"/>
                    <a:pt x="1836988" y="1608516"/>
                    <a:pt x="1837921" y="1610848"/>
                  </a:cubicBezTo>
                  <a:cubicBezTo>
                    <a:pt x="1838387" y="1613181"/>
                    <a:pt x="1838854" y="1615980"/>
                    <a:pt x="1839320" y="1618312"/>
                  </a:cubicBezTo>
                  <a:cubicBezTo>
                    <a:pt x="1842586" y="1627643"/>
                    <a:pt x="1842586" y="1636973"/>
                    <a:pt x="1839787" y="1646769"/>
                  </a:cubicBezTo>
                  <a:cubicBezTo>
                    <a:pt x="1839320" y="1649102"/>
                    <a:pt x="1838387" y="1651901"/>
                    <a:pt x="1838854" y="1654233"/>
                  </a:cubicBezTo>
                  <a:cubicBezTo>
                    <a:pt x="1841186" y="1661231"/>
                    <a:pt x="1839787" y="1668229"/>
                    <a:pt x="1837454" y="1674760"/>
                  </a:cubicBezTo>
                  <a:cubicBezTo>
                    <a:pt x="1834655" y="1682690"/>
                    <a:pt x="1835588" y="1688755"/>
                    <a:pt x="1844452" y="1692020"/>
                  </a:cubicBezTo>
                  <a:cubicBezTo>
                    <a:pt x="1844918" y="1692020"/>
                    <a:pt x="1845851" y="1692487"/>
                    <a:pt x="1845851" y="1692954"/>
                  </a:cubicBezTo>
                  <a:cubicBezTo>
                    <a:pt x="1853315" y="1702284"/>
                    <a:pt x="1861246" y="1712080"/>
                    <a:pt x="1868244" y="1721410"/>
                  </a:cubicBezTo>
                  <a:cubicBezTo>
                    <a:pt x="1871976" y="1726076"/>
                    <a:pt x="1871509" y="1732140"/>
                    <a:pt x="1871976" y="1738205"/>
                  </a:cubicBezTo>
                  <a:cubicBezTo>
                    <a:pt x="1871976" y="1739604"/>
                    <a:pt x="1872909" y="1740537"/>
                    <a:pt x="1873375" y="1741937"/>
                  </a:cubicBezTo>
                  <a:cubicBezTo>
                    <a:pt x="1875241" y="1745202"/>
                    <a:pt x="1875708" y="1748934"/>
                    <a:pt x="1875708" y="1753133"/>
                  </a:cubicBezTo>
                  <a:cubicBezTo>
                    <a:pt x="1875241" y="1757331"/>
                    <a:pt x="1877107" y="1760597"/>
                    <a:pt x="1879906" y="1763396"/>
                  </a:cubicBezTo>
                  <a:cubicBezTo>
                    <a:pt x="1884105" y="1767595"/>
                    <a:pt x="1887837" y="1771327"/>
                    <a:pt x="1889237" y="1777391"/>
                  </a:cubicBezTo>
                  <a:cubicBezTo>
                    <a:pt x="1889703" y="1779257"/>
                    <a:pt x="1891569" y="1780190"/>
                    <a:pt x="1892969" y="1781590"/>
                  </a:cubicBezTo>
                  <a:cubicBezTo>
                    <a:pt x="1894834" y="1783456"/>
                    <a:pt x="1897634" y="1784389"/>
                    <a:pt x="1898567" y="1786721"/>
                  </a:cubicBezTo>
                  <a:cubicBezTo>
                    <a:pt x="1901832" y="1792319"/>
                    <a:pt x="1906964" y="1794652"/>
                    <a:pt x="1912095" y="1796984"/>
                  </a:cubicBezTo>
                  <a:cubicBezTo>
                    <a:pt x="1918626" y="1800250"/>
                    <a:pt x="1924691" y="1803516"/>
                    <a:pt x="1930756" y="1806781"/>
                  </a:cubicBezTo>
                  <a:lnTo>
                    <a:pt x="1930289" y="1807248"/>
                  </a:lnTo>
                  <a:cubicBezTo>
                    <a:pt x="1930756" y="1807248"/>
                    <a:pt x="1931222" y="1807248"/>
                    <a:pt x="1931689" y="1807248"/>
                  </a:cubicBezTo>
                  <a:cubicBezTo>
                    <a:pt x="1931222" y="1807248"/>
                    <a:pt x="1931222" y="1806781"/>
                    <a:pt x="1930756" y="1806781"/>
                  </a:cubicBezTo>
                  <a:cubicBezTo>
                    <a:pt x="1932155" y="1805848"/>
                    <a:pt x="1933088" y="1804449"/>
                    <a:pt x="1934488" y="1803516"/>
                  </a:cubicBezTo>
                  <a:cubicBezTo>
                    <a:pt x="1936820" y="1801650"/>
                    <a:pt x="1937753" y="1799317"/>
                    <a:pt x="1936354" y="1796984"/>
                  </a:cubicBezTo>
                  <a:cubicBezTo>
                    <a:pt x="1934021" y="1791853"/>
                    <a:pt x="1932622" y="1785788"/>
                    <a:pt x="1928890" y="1781590"/>
                  </a:cubicBezTo>
                  <a:cubicBezTo>
                    <a:pt x="1924225" y="1775992"/>
                    <a:pt x="1923292" y="1770394"/>
                    <a:pt x="1923292" y="1763863"/>
                  </a:cubicBezTo>
                  <a:cubicBezTo>
                    <a:pt x="1923292" y="1760130"/>
                    <a:pt x="1923292" y="1756398"/>
                    <a:pt x="1923292" y="1752666"/>
                  </a:cubicBezTo>
                  <a:cubicBezTo>
                    <a:pt x="1923292" y="1748001"/>
                    <a:pt x="1922358" y="1743336"/>
                    <a:pt x="1919093" y="1740071"/>
                  </a:cubicBezTo>
                  <a:cubicBezTo>
                    <a:pt x="1914428" y="1734473"/>
                    <a:pt x="1908830" y="1728875"/>
                    <a:pt x="1903232" y="1723743"/>
                  </a:cubicBezTo>
                  <a:cubicBezTo>
                    <a:pt x="1895301" y="1720944"/>
                    <a:pt x="1890636" y="1713480"/>
                    <a:pt x="1882705" y="1710214"/>
                  </a:cubicBezTo>
                  <a:cubicBezTo>
                    <a:pt x="1877574" y="1707882"/>
                    <a:pt x="1873842" y="1703217"/>
                    <a:pt x="1873842" y="1696685"/>
                  </a:cubicBezTo>
                  <a:cubicBezTo>
                    <a:pt x="1873842" y="1692954"/>
                    <a:pt x="1872442" y="1689222"/>
                    <a:pt x="1869643" y="1686422"/>
                  </a:cubicBezTo>
                  <a:cubicBezTo>
                    <a:pt x="1865445" y="1682224"/>
                    <a:pt x="1863579" y="1677092"/>
                    <a:pt x="1861246" y="1671961"/>
                  </a:cubicBezTo>
                  <a:cubicBezTo>
                    <a:pt x="1855648" y="1671028"/>
                    <a:pt x="1852382" y="1667296"/>
                    <a:pt x="1851916" y="1661697"/>
                  </a:cubicBezTo>
                  <a:cubicBezTo>
                    <a:pt x="1851449" y="1657965"/>
                    <a:pt x="1851449" y="1654233"/>
                    <a:pt x="1852849" y="1650501"/>
                  </a:cubicBezTo>
                  <a:cubicBezTo>
                    <a:pt x="1857514" y="1636506"/>
                    <a:pt x="1862179" y="1622511"/>
                    <a:pt x="1863112" y="1607583"/>
                  </a:cubicBezTo>
                  <a:cubicBezTo>
                    <a:pt x="1863112" y="1607116"/>
                    <a:pt x="1863579" y="1606183"/>
                    <a:pt x="1864045" y="1605717"/>
                  </a:cubicBezTo>
                  <a:cubicBezTo>
                    <a:pt x="1864978" y="1604784"/>
                    <a:pt x="1865911" y="1604317"/>
                    <a:pt x="1867311" y="1603851"/>
                  </a:cubicBezTo>
                  <a:cubicBezTo>
                    <a:pt x="1868244" y="1603851"/>
                    <a:pt x="1870110" y="1604317"/>
                    <a:pt x="1870576" y="1604784"/>
                  </a:cubicBezTo>
                  <a:cubicBezTo>
                    <a:pt x="1871509" y="1605717"/>
                    <a:pt x="1872442" y="1606650"/>
                    <a:pt x="1872442" y="1608049"/>
                  </a:cubicBezTo>
                  <a:cubicBezTo>
                    <a:pt x="1873375" y="1615047"/>
                    <a:pt x="1877107" y="1617846"/>
                    <a:pt x="1884105" y="1617846"/>
                  </a:cubicBezTo>
                  <a:cubicBezTo>
                    <a:pt x="1885971" y="1617846"/>
                    <a:pt x="1888303" y="1617846"/>
                    <a:pt x="1889703" y="1618779"/>
                  </a:cubicBezTo>
                  <a:cubicBezTo>
                    <a:pt x="1896234" y="1623444"/>
                    <a:pt x="1904165" y="1626709"/>
                    <a:pt x="1907897" y="1635107"/>
                  </a:cubicBezTo>
                  <a:cubicBezTo>
                    <a:pt x="1912095" y="1644437"/>
                    <a:pt x="1920959" y="1650501"/>
                    <a:pt x="1928423" y="1657032"/>
                  </a:cubicBezTo>
                  <a:cubicBezTo>
                    <a:pt x="1930289" y="1656099"/>
                    <a:pt x="1932622" y="1654700"/>
                    <a:pt x="1933555" y="1655166"/>
                  </a:cubicBezTo>
                  <a:cubicBezTo>
                    <a:pt x="1937287" y="1657499"/>
                    <a:pt x="1941485" y="1659365"/>
                    <a:pt x="1941019" y="1664963"/>
                  </a:cubicBezTo>
                  <a:cubicBezTo>
                    <a:pt x="1940552" y="1670095"/>
                    <a:pt x="1941019" y="1675226"/>
                    <a:pt x="1941485" y="1680358"/>
                  </a:cubicBezTo>
                  <a:cubicBezTo>
                    <a:pt x="1941485" y="1681757"/>
                    <a:pt x="1944751" y="1683157"/>
                    <a:pt x="1946150" y="1682224"/>
                  </a:cubicBezTo>
                  <a:cubicBezTo>
                    <a:pt x="1946617" y="1681757"/>
                    <a:pt x="1947550" y="1681757"/>
                    <a:pt x="1948016" y="1681291"/>
                  </a:cubicBezTo>
                  <a:cubicBezTo>
                    <a:pt x="1955480" y="1674293"/>
                    <a:pt x="1962945" y="1667296"/>
                    <a:pt x="1969942" y="1659831"/>
                  </a:cubicBezTo>
                  <a:cubicBezTo>
                    <a:pt x="1971808" y="1657965"/>
                    <a:pt x="1973208" y="1656099"/>
                    <a:pt x="1976007" y="1655633"/>
                  </a:cubicBezTo>
                  <a:cubicBezTo>
                    <a:pt x="1985803" y="1653767"/>
                    <a:pt x="1993268" y="1646769"/>
                    <a:pt x="2000265" y="1640705"/>
                  </a:cubicBezTo>
                  <a:cubicBezTo>
                    <a:pt x="2004464" y="1636973"/>
                    <a:pt x="2006796" y="1631841"/>
                    <a:pt x="2008662" y="1625777"/>
                  </a:cubicBezTo>
                  <a:cubicBezTo>
                    <a:pt x="2010995" y="1616913"/>
                    <a:pt x="2012394" y="1608516"/>
                    <a:pt x="2008662" y="1599652"/>
                  </a:cubicBezTo>
                  <a:cubicBezTo>
                    <a:pt x="2008196" y="1599186"/>
                    <a:pt x="2008662" y="1598253"/>
                    <a:pt x="2008662" y="1597786"/>
                  </a:cubicBezTo>
                  <a:cubicBezTo>
                    <a:pt x="2007263" y="1586123"/>
                    <a:pt x="2002598" y="1575394"/>
                    <a:pt x="1997466" y="1565131"/>
                  </a:cubicBezTo>
                  <a:cubicBezTo>
                    <a:pt x="1995600" y="1560932"/>
                    <a:pt x="1992334" y="1557667"/>
                    <a:pt x="1989536" y="1554401"/>
                  </a:cubicBezTo>
                  <a:cubicBezTo>
                    <a:pt x="1983471" y="1547870"/>
                    <a:pt x="1975540" y="1543205"/>
                    <a:pt x="1968076" y="1538073"/>
                  </a:cubicBezTo>
                  <a:cubicBezTo>
                    <a:pt x="1963411" y="1534808"/>
                    <a:pt x="1958746" y="1531076"/>
                    <a:pt x="1957346" y="1525011"/>
                  </a:cubicBezTo>
                  <a:cubicBezTo>
                    <a:pt x="1956880" y="1521745"/>
                    <a:pt x="1954081" y="1519413"/>
                    <a:pt x="1951748" y="1517547"/>
                  </a:cubicBezTo>
                  <a:cubicBezTo>
                    <a:pt x="1949882" y="1515681"/>
                    <a:pt x="1948016" y="1514281"/>
                    <a:pt x="1946150" y="1512415"/>
                  </a:cubicBezTo>
                  <a:cubicBezTo>
                    <a:pt x="1945217" y="1511482"/>
                    <a:pt x="1944284" y="1510083"/>
                    <a:pt x="1944284" y="1509150"/>
                  </a:cubicBezTo>
                  <a:cubicBezTo>
                    <a:pt x="1944284" y="1502152"/>
                    <a:pt x="1941952" y="1495155"/>
                    <a:pt x="1948949" y="1489556"/>
                  </a:cubicBezTo>
                  <a:cubicBezTo>
                    <a:pt x="1952215" y="1487224"/>
                    <a:pt x="1953614" y="1483492"/>
                    <a:pt x="1954548" y="1479760"/>
                  </a:cubicBezTo>
                  <a:cubicBezTo>
                    <a:pt x="1955014" y="1476961"/>
                    <a:pt x="1956413" y="1474628"/>
                    <a:pt x="1958746" y="1473695"/>
                  </a:cubicBezTo>
                  <a:cubicBezTo>
                    <a:pt x="1966210" y="1469497"/>
                    <a:pt x="1973208" y="1465298"/>
                    <a:pt x="1980672" y="1461566"/>
                  </a:cubicBezTo>
                  <a:cubicBezTo>
                    <a:pt x="1982071" y="1460633"/>
                    <a:pt x="1984404" y="1460633"/>
                    <a:pt x="1986270" y="1461100"/>
                  </a:cubicBezTo>
                  <a:cubicBezTo>
                    <a:pt x="1988136" y="1461566"/>
                    <a:pt x="1990002" y="1462499"/>
                    <a:pt x="1991868" y="1462966"/>
                  </a:cubicBezTo>
                  <a:cubicBezTo>
                    <a:pt x="1996533" y="1463899"/>
                    <a:pt x="1999798" y="1465765"/>
                    <a:pt x="2000732" y="1471363"/>
                  </a:cubicBezTo>
                  <a:cubicBezTo>
                    <a:pt x="2001198" y="1475095"/>
                    <a:pt x="2003997" y="1478360"/>
                    <a:pt x="2007263" y="1480693"/>
                  </a:cubicBezTo>
                  <a:cubicBezTo>
                    <a:pt x="2010528" y="1483025"/>
                    <a:pt x="2015660" y="1481626"/>
                    <a:pt x="2016126" y="1477427"/>
                  </a:cubicBezTo>
                  <a:cubicBezTo>
                    <a:pt x="2016593" y="1475561"/>
                    <a:pt x="2016126" y="1473695"/>
                    <a:pt x="2016126" y="1471829"/>
                  </a:cubicBezTo>
                  <a:lnTo>
                    <a:pt x="2016593" y="1472296"/>
                  </a:lnTo>
                  <a:lnTo>
                    <a:pt x="2017059" y="1471363"/>
                  </a:lnTo>
                  <a:lnTo>
                    <a:pt x="2016593" y="1471829"/>
                  </a:lnTo>
                  <a:cubicBezTo>
                    <a:pt x="2016126" y="1470896"/>
                    <a:pt x="2015193" y="1469963"/>
                    <a:pt x="2015193" y="1469030"/>
                  </a:cubicBezTo>
                  <a:cubicBezTo>
                    <a:pt x="2015193" y="1468097"/>
                    <a:pt x="2016593" y="1466698"/>
                    <a:pt x="2017526" y="1466231"/>
                  </a:cubicBezTo>
                  <a:cubicBezTo>
                    <a:pt x="2026389" y="1464832"/>
                    <a:pt x="2033854" y="1459700"/>
                    <a:pt x="2042717" y="1457368"/>
                  </a:cubicBezTo>
                  <a:cubicBezTo>
                    <a:pt x="2049715" y="1455502"/>
                    <a:pt x="2056712" y="1450836"/>
                    <a:pt x="2059978" y="1443372"/>
                  </a:cubicBezTo>
                  <a:cubicBezTo>
                    <a:pt x="2060911" y="1441040"/>
                    <a:pt x="2062777" y="1441040"/>
                    <a:pt x="2064177" y="1442439"/>
                  </a:cubicBezTo>
                  <a:cubicBezTo>
                    <a:pt x="2066509" y="1443839"/>
                    <a:pt x="2068375" y="1445705"/>
                    <a:pt x="2071174" y="1444305"/>
                  </a:cubicBezTo>
                  <a:cubicBezTo>
                    <a:pt x="2076306" y="1441973"/>
                    <a:pt x="2081904" y="1440107"/>
                    <a:pt x="2087502" y="1439640"/>
                  </a:cubicBezTo>
                  <a:cubicBezTo>
                    <a:pt x="2091700" y="1439174"/>
                    <a:pt x="2095899" y="1437308"/>
                    <a:pt x="2100098" y="1435442"/>
                  </a:cubicBezTo>
                  <a:cubicBezTo>
                    <a:pt x="2104296" y="1434042"/>
                    <a:pt x="2108028" y="1431243"/>
                    <a:pt x="2109428" y="1426578"/>
                  </a:cubicBezTo>
                  <a:cubicBezTo>
                    <a:pt x="2109894" y="1424712"/>
                    <a:pt x="2111760" y="1424246"/>
                    <a:pt x="2113626" y="1423313"/>
                  </a:cubicBezTo>
                  <a:cubicBezTo>
                    <a:pt x="2119691" y="1419114"/>
                    <a:pt x="2126688" y="1415382"/>
                    <a:pt x="2129488" y="1407451"/>
                  </a:cubicBezTo>
                  <a:cubicBezTo>
                    <a:pt x="2129488" y="1406985"/>
                    <a:pt x="2129954" y="1406052"/>
                    <a:pt x="2130420" y="1406052"/>
                  </a:cubicBezTo>
                  <a:cubicBezTo>
                    <a:pt x="2136019" y="1403253"/>
                    <a:pt x="2138351" y="1398121"/>
                    <a:pt x="2140217" y="1392523"/>
                  </a:cubicBezTo>
                  <a:cubicBezTo>
                    <a:pt x="2141150" y="1390657"/>
                    <a:pt x="2143016" y="1390657"/>
                    <a:pt x="2144882" y="1389724"/>
                  </a:cubicBezTo>
                  <a:cubicBezTo>
                    <a:pt x="2148148" y="1388325"/>
                    <a:pt x="2149081" y="1386925"/>
                    <a:pt x="2148148" y="1383660"/>
                  </a:cubicBezTo>
                  <a:cubicBezTo>
                    <a:pt x="2146748" y="1378528"/>
                    <a:pt x="2146748" y="1373863"/>
                    <a:pt x="2147215" y="1368731"/>
                  </a:cubicBezTo>
                  <a:cubicBezTo>
                    <a:pt x="2147215" y="1365466"/>
                    <a:pt x="2145815" y="1363133"/>
                    <a:pt x="2150014" y="1360801"/>
                  </a:cubicBezTo>
                  <a:cubicBezTo>
                    <a:pt x="2156078" y="1357535"/>
                    <a:pt x="2158878" y="1351937"/>
                    <a:pt x="2159811" y="1344939"/>
                  </a:cubicBezTo>
                  <a:cubicBezTo>
                    <a:pt x="2160277" y="1340741"/>
                    <a:pt x="2161676" y="1337475"/>
                    <a:pt x="2164476" y="1334676"/>
                  </a:cubicBezTo>
                  <a:cubicBezTo>
                    <a:pt x="2169141" y="1331411"/>
                    <a:pt x="2170540" y="1326746"/>
                    <a:pt x="2170540" y="1321147"/>
                  </a:cubicBezTo>
                  <a:cubicBezTo>
                    <a:pt x="2170540" y="1317882"/>
                    <a:pt x="2171007" y="1314616"/>
                    <a:pt x="2172873" y="1311817"/>
                  </a:cubicBezTo>
                  <a:cubicBezTo>
                    <a:pt x="2176138" y="1306219"/>
                    <a:pt x="2173806" y="1302021"/>
                    <a:pt x="2170540" y="1297822"/>
                  </a:cubicBezTo>
                  <a:cubicBezTo>
                    <a:pt x="2168674" y="1295490"/>
                    <a:pt x="2165875" y="1293624"/>
                    <a:pt x="2163543" y="1291291"/>
                  </a:cubicBezTo>
                  <a:cubicBezTo>
                    <a:pt x="2161676" y="1289892"/>
                    <a:pt x="2159344" y="1289892"/>
                    <a:pt x="2156545" y="1289892"/>
                  </a:cubicBezTo>
                  <a:cubicBezTo>
                    <a:pt x="2156545" y="1289892"/>
                    <a:pt x="2156545" y="1290358"/>
                    <a:pt x="2156545" y="1290358"/>
                  </a:cubicBezTo>
                  <a:lnTo>
                    <a:pt x="2155612" y="1290358"/>
                  </a:lnTo>
                  <a:lnTo>
                    <a:pt x="2156078" y="1289892"/>
                  </a:lnTo>
                  <a:cubicBezTo>
                    <a:pt x="2156078" y="1289892"/>
                    <a:pt x="2156545" y="1289892"/>
                    <a:pt x="2156545" y="1289892"/>
                  </a:cubicBezTo>
                  <a:cubicBezTo>
                    <a:pt x="2157011" y="1288026"/>
                    <a:pt x="2157011" y="1286159"/>
                    <a:pt x="2157944" y="1285227"/>
                  </a:cubicBezTo>
                  <a:cubicBezTo>
                    <a:pt x="2159811" y="1282894"/>
                    <a:pt x="2162610" y="1281028"/>
                    <a:pt x="2164942" y="1278695"/>
                  </a:cubicBezTo>
                  <a:cubicBezTo>
                    <a:pt x="2166808" y="1276829"/>
                    <a:pt x="2166808" y="1274497"/>
                    <a:pt x="2165408" y="1272164"/>
                  </a:cubicBezTo>
                  <a:cubicBezTo>
                    <a:pt x="2163543" y="1267966"/>
                    <a:pt x="2159344" y="1266100"/>
                    <a:pt x="2156545" y="1263301"/>
                  </a:cubicBezTo>
                  <a:cubicBezTo>
                    <a:pt x="2156545" y="1263301"/>
                    <a:pt x="2156078" y="1263301"/>
                    <a:pt x="2156078" y="1263301"/>
                  </a:cubicBezTo>
                  <a:lnTo>
                    <a:pt x="2155146" y="1262368"/>
                  </a:lnTo>
                  <a:lnTo>
                    <a:pt x="2156545" y="1262834"/>
                  </a:lnTo>
                  <a:cubicBezTo>
                    <a:pt x="2156545" y="1262834"/>
                    <a:pt x="2156545" y="1262834"/>
                    <a:pt x="2156545" y="1262834"/>
                  </a:cubicBezTo>
                  <a:cubicBezTo>
                    <a:pt x="2157478" y="1262834"/>
                    <a:pt x="2158878" y="1262368"/>
                    <a:pt x="2159811" y="1261901"/>
                  </a:cubicBezTo>
                  <a:cubicBezTo>
                    <a:pt x="2164009" y="1259569"/>
                    <a:pt x="2164942" y="1255837"/>
                    <a:pt x="2162143" y="1252571"/>
                  </a:cubicBezTo>
                  <a:cubicBezTo>
                    <a:pt x="2159811" y="1250239"/>
                    <a:pt x="2157944" y="1247439"/>
                    <a:pt x="2155146" y="1246040"/>
                  </a:cubicBezTo>
                  <a:cubicBezTo>
                    <a:pt x="2150480" y="1243241"/>
                    <a:pt x="2147215" y="1239509"/>
                    <a:pt x="2144882" y="1234844"/>
                  </a:cubicBezTo>
                  <a:cubicBezTo>
                    <a:pt x="2142083" y="1228313"/>
                    <a:pt x="2138351" y="1222248"/>
                    <a:pt x="2135086" y="1216183"/>
                  </a:cubicBezTo>
                  <a:cubicBezTo>
                    <a:pt x="2133220" y="1211985"/>
                    <a:pt x="2130420" y="1208719"/>
                    <a:pt x="2126222" y="1206853"/>
                  </a:cubicBezTo>
                  <a:cubicBezTo>
                    <a:pt x="2123890" y="1205920"/>
                    <a:pt x="2121557" y="1204521"/>
                    <a:pt x="2119224" y="1203121"/>
                  </a:cubicBezTo>
                  <a:cubicBezTo>
                    <a:pt x="2114093" y="1200322"/>
                    <a:pt x="2112227" y="1195657"/>
                    <a:pt x="2112693" y="1190059"/>
                  </a:cubicBezTo>
                  <a:cubicBezTo>
                    <a:pt x="2113160" y="1186327"/>
                    <a:pt x="2113160" y="1182595"/>
                    <a:pt x="2115959" y="1179329"/>
                  </a:cubicBezTo>
                  <a:cubicBezTo>
                    <a:pt x="2117825" y="1176997"/>
                    <a:pt x="2120158" y="1174198"/>
                    <a:pt x="2121090" y="1171399"/>
                  </a:cubicBezTo>
                  <a:cubicBezTo>
                    <a:pt x="2123423" y="1165801"/>
                    <a:pt x="2127622" y="1162069"/>
                    <a:pt x="2132753" y="1158803"/>
                  </a:cubicBezTo>
                  <a:cubicBezTo>
                    <a:pt x="2137418" y="1155538"/>
                    <a:pt x="2143016" y="1153672"/>
                    <a:pt x="2149081" y="1153205"/>
                  </a:cubicBezTo>
                  <a:cubicBezTo>
                    <a:pt x="2151413" y="1153205"/>
                    <a:pt x="2152346" y="1151339"/>
                    <a:pt x="2152813" y="1149473"/>
                  </a:cubicBezTo>
                  <a:cubicBezTo>
                    <a:pt x="2153279" y="1147607"/>
                    <a:pt x="2153279" y="1145741"/>
                    <a:pt x="2153279" y="1143875"/>
                  </a:cubicBezTo>
                  <a:cubicBezTo>
                    <a:pt x="2153279" y="1140609"/>
                    <a:pt x="2150480" y="1137344"/>
                    <a:pt x="2147681" y="1136877"/>
                  </a:cubicBezTo>
                  <a:cubicBezTo>
                    <a:pt x="2144416" y="1136877"/>
                    <a:pt x="2141150" y="1137344"/>
                    <a:pt x="2138351" y="1136877"/>
                  </a:cubicBezTo>
                  <a:cubicBezTo>
                    <a:pt x="2136019" y="1136877"/>
                    <a:pt x="2133220" y="1136877"/>
                    <a:pt x="2130887" y="1135944"/>
                  </a:cubicBezTo>
                  <a:cubicBezTo>
                    <a:pt x="2128555" y="1135011"/>
                    <a:pt x="2126222" y="1133612"/>
                    <a:pt x="2124356" y="1132212"/>
                  </a:cubicBezTo>
                  <a:cubicBezTo>
                    <a:pt x="2122023" y="1130813"/>
                    <a:pt x="2119224" y="1131746"/>
                    <a:pt x="2116892" y="1132679"/>
                  </a:cubicBezTo>
                  <a:cubicBezTo>
                    <a:pt x="2112227" y="1135011"/>
                    <a:pt x="2109428" y="1139676"/>
                    <a:pt x="2105696" y="1143408"/>
                  </a:cubicBezTo>
                  <a:cubicBezTo>
                    <a:pt x="2104296" y="1144808"/>
                    <a:pt x="2102430" y="1145274"/>
                    <a:pt x="2100564" y="1145741"/>
                  </a:cubicBezTo>
                  <a:cubicBezTo>
                    <a:pt x="2097765" y="1146674"/>
                    <a:pt x="2094500" y="1145274"/>
                    <a:pt x="2092633" y="1141542"/>
                  </a:cubicBezTo>
                  <a:cubicBezTo>
                    <a:pt x="2090767" y="1136411"/>
                    <a:pt x="2088435" y="1132679"/>
                    <a:pt x="2082370" y="1131279"/>
                  </a:cubicBezTo>
                  <a:cubicBezTo>
                    <a:pt x="2076772" y="1129880"/>
                    <a:pt x="2072574" y="1125215"/>
                    <a:pt x="2068842" y="1120550"/>
                  </a:cubicBezTo>
                  <a:cubicBezTo>
                    <a:pt x="2065576" y="1116818"/>
                    <a:pt x="2068375" y="1108887"/>
                    <a:pt x="2073040" y="1107954"/>
                  </a:cubicBezTo>
                  <a:cubicBezTo>
                    <a:pt x="2074906" y="1107487"/>
                    <a:pt x="2076772" y="1107487"/>
                    <a:pt x="2078638" y="1107487"/>
                  </a:cubicBezTo>
                  <a:cubicBezTo>
                    <a:pt x="2082837" y="1107021"/>
                    <a:pt x="2086102" y="1105155"/>
                    <a:pt x="2087035" y="1100956"/>
                  </a:cubicBezTo>
                  <a:cubicBezTo>
                    <a:pt x="2088901" y="1093492"/>
                    <a:pt x="2090301" y="1086028"/>
                    <a:pt x="2098698" y="1082296"/>
                  </a:cubicBezTo>
                  <a:cubicBezTo>
                    <a:pt x="2100564" y="1081363"/>
                    <a:pt x="2101497" y="1078098"/>
                    <a:pt x="2102897" y="1076231"/>
                  </a:cubicBezTo>
                  <a:cubicBezTo>
                    <a:pt x="2104763" y="1072966"/>
                    <a:pt x="2106162" y="1069234"/>
                    <a:pt x="2108495" y="1065968"/>
                  </a:cubicBezTo>
                  <a:cubicBezTo>
                    <a:pt x="2109428" y="1064569"/>
                    <a:pt x="2111294" y="1063169"/>
                    <a:pt x="2113160" y="1063169"/>
                  </a:cubicBezTo>
                  <a:cubicBezTo>
                    <a:pt x="2118291" y="1061770"/>
                    <a:pt x="2121557" y="1064569"/>
                    <a:pt x="2124823" y="1067834"/>
                  </a:cubicBezTo>
                  <a:cubicBezTo>
                    <a:pt x="2127622" y="1070633"/>
                    <a:pt x="2126688" y="1073899"/>
                    <a:pt x="2124823" y="1076698"/>
                  </a:cubicBezTo>
                  <a:cubicBezTo>
                    <a:pt x="2124356" y="1077631"/>
                    <a:pt x="2123890" y="1079030"/>
                    <a:pt x="2122956" y="1079964"/>
                  </a:cubicBezTo>
                  <a:cubicBezTo>
                    <a:pt x="2120624" y="1084162"/>
                    <a:pt x="2119691" y="1088361"/>
                    <a:pt x="2122023" y="1092559"/>
                  </a:cubicBezTo>
                  <a:cubicBezTo>
                    <a:pt x="2122956" y="1094425"/>
                    <a:pt x="2122956" y="1096291"/>
                    <a:pt x="2123890" y="1098157"/>
                  </a:cubicBezTo>
                  <a:cubicBezTo>
                    <a:pt x="2125289" y="1100956"/>
                    <a:pt x="2122956" y="1102822"/>
                    <a:pt x="2121557" y="1104688"/>
                  </a:cubicBezTo>
                  <a:cubicBezTo>
                    <a:pt x="2121090" y="1105155"/>
                    <a:pt x="2120624" y="1106088"/>
                    <a:pt x="2120624" y="1106554"/>
                  </a:cubicBezTo>
                  <a:cubicBezTo>
                    <a:pt x="2120624" y="1107487"/>
                    <a:pt x="2121090" y="1108887"/>
                    <a:pt x="2121557" y="1109820"/>
                  </a:cubicBezTo>
                  <a:cubicBezTo>
                    <a:pt x="2122490" y="1110286"/>
                    <a:pt x="2123890" y="1110753"/>
                    <a:pt x="2124823" y="1110286"/>
                  </a:cubicBezTo>
                  <a:cubicBezTo>
                    <a:pt x="2129021" y="1108420"/>
                    <a:pt x="2132287" y="1105155"/>
                    <a:pt x="2134619" y="1101423"/>
                  </a:cubicBezTo>
                  <a:cubicBezTo>
                    <a:pt x="2141150" y="1091626"/>
                    <a:pt x="2151413" y="1087894"/>
                    <a:pt x="2162143" y="1086028"/>
                  </a:cubicBezTo>
                  <a:cubicBezTo>
                    <a:pt x="2164009" y="1085561"/>
                    <a:pt x="2165875" y="1086495"/>
                    <a:pt x="2167741" y="1086961"/>
                  </a:cubicBezTo>
                  <a:cubicBezTo>
                    <a:pt x="2169607" y="1087428"/>
                    <a:pt x="2171473" y="1088361"/>
                    <a:pt x="2173339" y="1088827"/>
                  </a:cubicBezTo>
                  <a:cubicBezTo>
                    <a:pt x="2181270" y="1091160"/>
                    <a:pt x="2181270" y="1091160"/>
                    <a:pt x="2180803" y="1099090"/>
                  </a:cubicBezTo>
                  <a:cubicBezTo>
                    <a:pt x="2180803" y="1105621"/>
                    <a:pt x="2180803" y="1111686"/>
                    <a:pt x="2180803" y="1118217"/>
                  </a:cubicBezTo>
                  <a:cubicBezTo>
                    <a:pt x="2180803" y="1121483"/>
                    <a:pt x="2182203" y="1124282"/>
                    <a:pt x="2184535" y="1126614"/>
                  </a:cubicBezTo>
                  <a:cubicBezTo>
                    <a:pt x="2186401" y="1128480"/>
                    <a:pt x="2188267" y="1129880"/>
                    <a:pt x="2191066" y="1128947"/>
                  </a:cubicBezTo>
                  <a:cubicBezTo>
                    <a:pt x="2192933" y="1128480"/>
                    <a:pt x="2194799" y="1127547"/>
                    <a:pt x="2196665" y="1127547"/>
                  </a:cubicBezTo>
                  <a:cubicBezTo>
                    <a:pt x="2199930" y="1127081"/>
                    <a:pt x="2203196" y="1127547"/>
                    <a:pt x="2205528" y="1129880"/>
                  </a:cubicBezTo>
                  <a:cubicBezTo>
                    <a:pt x="2207861" y="1131746"/>
                    <a:pt x="2210193" y="1134545"/>
                    <a:pt x="2212059" y="1136877"/>
                  </a:cubicBezTo>
                  <a:cubicBezTo>
                    <a:pt x="2213925" y="1139210"/>
                    <a:pt x="2213925" y="1141076"/>
                    <a:pt x="2210660" y="1144808"/>
                  </a:cubicBezTo>
                  <a:cubicBezTo>
                    <a:pt x="2208327" y="1148074"/>
                    <a:pt x="2207861" y="1149006"/>
                    <a:pt x="2209727" y="1151339"/>
                  </a:cubicBezTo>
                  <a:cubicBezTo>
                    <a:pt x="2216724" y="1158337"/>
                    <a:pt x="2218590" y="1166267"/>
                    <a:pt x="2217657" y="1176064"/>
                  </a:cubicBezTo>
                  <a:cubicBezTo>
                    <a:pt x="2217191" y="1178396"/>
                    <a:pt x="2217191" y="1181195"/>
                    <a:pt x="2217191" y="1183528"/>
                  </a:cubicBezTo>
                  <a:cubicBezTo>
                    <a:pt x="2217191" y="1188660"/>
                    <a:pt x="2220457" y="1192858"/>
                    <a:pt x="2222789" y="1197523"/>
                  </a:cubicBezTo>
                  <a:cubicBezTo>
                    <a:pt x="2222789" y="1197990"/>
                    <a:pt x="2224189" y="1197990"/>
                    <a:pt x="2224655" y="1197990"/>
                  </a:cubicBezTo>
                  <a:cubicBezTo>
                    <a:pt x="2227921" y="1197523"/>
                    <a:pt x="2230719" y="1195657"/>
                    <a:pt x="2233052" y="1193325"/>
                  </a:cubicBezTo>
                  <a:cubicBezTo>
                    <a:pt x="2236318" y="1190059"/>
                    <a:pt x="2240516" y="1188193"/>
                    <a:pt x="2245181" y="1188660"/>
                  </a:cubicBezTo>
                  <a:cubicBezTo>
                    <a:pt x="2247047" y="1188660"/>
                    <a:pt x="2248913" y="1188660"/>
                    <a:pt x="2250779" y="1188660"/>
                  </a:cubicBezTo>
                  <a:cubicBezTo>
                    <a:pt x="2255445" y="1189593"/>
                    <a:pt x="2257777" y="1186794"/>
                    <a:pt x="2260110" y="1183528"/>
                  </a:cubicBezTo>
                  <a:cubicBezTo>
                    <a:pt x="2265241" y="1176997"/>
                    <a:pt x="2267107" y="1169999"/>
                    <a:pt x="2264308" y="1162069"/>
                  </a:cubicBezTo>
                  <a:cubicBezTo>
                    <a:pt x="2262909" y="1158337"/>
                    <a:pt x="2262442" y="1154605"/>
                    <a:pt x="2261042" y="1150872"/>
                  </a:cubicBezTo>
                  <a:cubicBezTo>
                    <a:pt x="2256377" y="1135944"/>
                    <a:pt x="2256844" y="1135944"/>
                    <a:pt x="2246581" y="1124282"/>
                  </a:cubicBezTo>
                  <a:cubicBezTo>
                    <a:pt x="2242849" y="1120083"/>
                    <a:pt x="2239117" y="1115418"/>
                    <a:pt x="2236318" y="1110286"/>
                  </a:cubicBezTo>
                  <a:cubicBezTo>
                    <a:pt x="2233985" y="1105621"/>
                    <a:pt x="2230253" y="1101889"/>
                    <a:pt x="2226054" y="1099090"/>
                  </a:cubicBezTo>
                  <a:cubicBezTo>
                    <a:pt x="2222789" y="1097224"/>
                    <a:pt x="2219523" y="1094892"/>
                    <a:pt x="2216724" y="1092559"/>
                  </a:cubicBezTo>
                  <a:cubicBezTo>
                    <a:pt x="2213459" y="1090227"/>
                    <a:pt x="2212526" y="1083696"/>
                    <a:pt x="2214858" y="1080430"/>
                  </a:cubicBezTo>
                  <a:cubicBezTo>
                    <a:pt x="2216258" y="1078564"/>
                    <a:pt x="2217657" y="1076231"/>
                    <a:pt x="2219990" y="1074832"/>
                  </a:cubicBezTo>
                  <a:cubicBezTo>
                    <a:pt x="2223722" y="1072033"/>
                    <a:pt x="2226054" y="1068767"/>
                    <a:pt x="2229320" y="1065502"/>
                  </a:cubicBezTo>
                  <a:cubicBezTo>
                    <a:pt x="2236784" y="1057105"/>
                    <a:pt x="2240050" y="1048707"/>
                    <a:pt x="2235851" y="1037511"/>
                  </a:cubicBezTo>
                  <a:cubicBezTo>
                    <a:pt x="2233052" y="1029581"/>
                    <a:pt x="2235851" y="1022583"/>
                    <a:pt x="2241916" y="1016519"/>
                  </a:cubicBezTo>
                  <a:cubicBezTo>
                    <a:pt x="2243782" y="1014653"/>
                    <a:pt x="2245648" y="1013253"/>
                    <a:pt x="2247514" y="1011387"/>
                  </a:cubicBezTo>
                  <a:cubicBezTo>
                    <a:pt x="2249380" y="1009521"/>
                    <a:pt x="2251246" y="1007655"/>
                    <a:pt x="2252645" y="1005789"/>
                  </a:cubicBezTo>
                  <a:cubicBezTo>
                    <a:pt x="2254978" y="1002990"/>
                    <a:pt x="2254978" y="998325"/>
                    <a:pt x="2259177" y="996459"/>
                  </a:cubicBezTo>
                  <a:cubicBezTo>
                    <a:pt x="2264775" y="994593"/>
                    <a:pt x="2267107" y="1000191"/>
                    <a:pt x="2270839" y="1001590"/>
                  </a:cubicBezTo>
                  <a:cubicBezTo>
                    <a:pt x="2275038" y="1003456"/>
                    <a:pt x="2279236" y="1003923"/>
                    <a:pt x="2283901" y="1002057"/>
                  </a:cubicBezTo>
                  <a:cubicBezTo>
                    <a:pt x="2288100" y="1000191"/>
                    <a:pt x="2291832" y="997858"/>
                    <a:pt x="2294631" y="994126"/>
                  </a:cubicBezTo>
                  <a:cubicBezTo>
                    <a:pt x="2299296" y="988062"/>
                    <a:pt x="2303495" y="981064"/>
                    <a:pt x="2305827" y="974066"/>
                  </a:cubicBezTo>
                  <a:cubicBezTo>
                    <a:pt x="2310026" y="962404"/>
                    <a:pt x="2316557" y="952141"/>
                    <a:pt x="2318889" y="940011"/>
                  </a:cubicBezTo>
                  <a:cubicBezTo>
                    <a:pt x="2319356" y="937679"/>
                    <a:pt x="2320289" y="934880"/>
                    <a:pt x="2321688" y="933014"/>
                  </a:cubicBezTo>
                  <a:cubicBezTo>
                    <a:pt x="2329619" y="922751"/>
                    <a:pt x="2330552" y="910621"/>
                    <a:pt x="2331485" y="898492"/>
                  </a:cubicBezTo>
                  <a:cubicBezTo>
                    <a:pt x="2332418" y="888229"/>
                    <a:pt x="2336617" y="878432"/>
                    <a:pt x="2336617" y="868169"/>
                  </a:cubicBezTo>
                  <a:cubicBezTo>
                    <a:pt x="2336617" y="866303"/>
                    <a:pt x="2337083" y="863971"/>
                    <a:pt x="2338016" y="862571"/>
                  </a:cubicBezTo>
                  <a:cubicBezTo>
                    <a:pt x="2342681" y="856040"/>
                    <a:pt x="2340815" y="849043"/>
                    <a:pt x="2340349" y="842045"/>
                  </a:cubicBezTo>
                  <a:cubicBezTo>
                    <a:pt x="2338949" y="828983"/>
                    <a:pt x="2335684" y="816854"/>
                    <a:pt x="2328686" y="805657"/>
                  </a:cubicBezTo>
                  <a:cubicBezTo>
                    <a:pt x="2325887" y="800992"/>
                    <a:pt x="2324488" y="796327"/>
                    <a:pt x="2324488" y="791196"/>
                  </a:cubicBezTo>
                  <a:cubicBezTo>
                    <a:pt x="2324021" y="780466"/>
                    <a:pt x="2324021" y="769270"/>
                    <a:pt x="2323554" y="758540"/>
                  </a:cubicBezTo>
                  <a:cubicBezTo>
                    <a:pt x="2323554" y="757607"/>
                    <a:pt x="2324488" y="756674"/>
                    <a:pt x="2324954" y="755741"/>
                  </a:cubicBezTo>
                  <a:cubicBezTo>
                    <a:pt x="2325421" y="756208"/>
                    <a:pt x="2326353" y="756208"/>
                    <a:pt x="2326353" y="756674"/>
                  </a:cubicBezTo>
                  <a:cubicBezTo>
                    <a:pt x="2330552" y="762272"/>
                    <a:pt x="2335217" y="767404"/>
                    <a:pt x="2339882" y="773002"/>
                  </a:cubicBezTo>
                  <a:cubicBezTo>
                    <a:pt x="2344547" y="778133"/>
                    <a:pt x="2343614" y="786531"/>
                    <a:pt x="2347346" y="792595"/>
                  </a:cubicBezTo>
                  <a:cubicBezTo>
                    <a:pt x="2348746" y="795394"/>
                    <a:pt x="2350612" y="798193"/>
                    <a:pt x="2352011" y="800992"/>
                  </a:cubicBezTo>
                  <a:cubicBezTo>
                    <a:pt x="2355744" y="807990"/>
                    <a:pt x="2358076" y="814988"/>
                    <a:pt x="2358542" y="822918"/>
                  </a:cubicBezTo>
                  <a:cubicBezTo>
                    <a:pt x="2358542" y="824318"/>
                    <a:pt x="2358542" y="825717"/>
                    <a:pt x="2359009" y="826650"/>
                  </a:cubicBezTo>
                  <a:cubicBezTo>
                    <a:pt x="2361341" y="835047"/>
                    <a:pt x="2362274" y="844378"/>
                    <a:pt x="2368339" y="851375"/>
                  </a:cubicBezTo>
                  <a:cubicBezTo>
                    <a:pt x="2371138" y="854641"/>
                    <a:pt x="2372538" y="859772"/>
                    <a:pt x="2372538" y="863971"/>
                  </a:cubicBezTo>
                  <a:cubicBezTo>
                    <a:pt x="2373004" y="870502"/>
                    <a:pt x="2374870" y="876566"/>
                    <a:pt x="2378136" y="882165"/>
                  </a:cubicBezTo>
                  <a:cubicBezTo>
                    <a:pt x="2380468" y="886363"/>
                    <a:pt x="2380935" y="890562"/>
                    <a:pt x="2380935" y="895227"/>
                  </a:cubicBezTo>
                  <a:cubicBezTo>
                    <a:pt x="2380935" y="897093"/>
                    <a:pt x="2380935" y="898959"/>
                    <a:pt x="2381401" y="900825"/>
                  </a:cubicBezTo>
                  <a:cubicBezTo>
                    <a:pt x="2382334" y="905490"/>
                    <a:pt x="2384667" y="909222"/>
                    <a:pt x="2389332" y="911088"/>
                  </a:cubicBezTo>
                  <a:cubicBezTo>
                    <a:pt x="2390265" y="911554"/>
                    <a:pt x="2392597" y="910621"/>
                    <a:pt x="2392597" y="910155"/>
                  </a:cubicBezTo>
                  <a:cubicBezTo>
                    <a:pt x="2393064" y="907822"/>
                    <a:pt x="2392597" y="905023"/>
                    <a:pt x="2392597" y="902691"/>
                  </a:cubicBezTo>
                  <a:cubicBezTo>
                    <a:pt x="2392597" y="898492"/>
                    <a:pt x="2394464" y="897559"/>
                    <a:pt x="2398662" y="898026"/>
                  </a:cubicBezTo>
                  <a:cubicBezTo>
                    <a:pt x="2402861" y="898492"/>
                    <a:pt x="2405193" y="901758"/>
                    <a:pt x="2408925" y="903157"/>
                  </a:cubicBezTo>
                  <a:cubicBezTo>
                    <a:pt x="2409392" y="903624"/>
                    <a:pt x="2410325" y="903624"/>
                    <a:pt x="2410791" y="903157"/>
                  </a:cubicBezTo>
                  <a:cubicBezTo>
                    <a:pt x="2411258" y="902224"/>
                    <a:pt x="2412191" y="900825"/>
                    <a:pt x="2412191" y="899892"/>
                  </a:cubicBezTo>
                  <a:cubicBezTo>
                    <a:pt x="2411258" y="895227"/>
                    <a:pt x="2409858" y="890562"/>
                    <a:pt x="2405660" y="888696"/>
                  </a:cubicBezTo>
                  <a:cubicBezTo>
                    <a:pt x="2397262" y="884964"/>
                    <a:pt x="2395863" y="875167"/>
                    <a:pt x="2388399" y="870968"/>
                  </a:cubicBezTo>
                  <a:cubicBezTo>
                    <a:pt x="2386533" y="866303"/>
                    <a:pt x="2384200" y="861638"/>
                    <a:pt x="2382801" y="856507"/>
                  </a:cubicBezTo>
                  <a:cubicBezTo>
                    <a:pt x="2381401" y="850442"/>
                    <a:pt x="2380935" y="843911"/>
                    <a:pt x="2380002" y="837380"/>
                  </a:cubicBezTo>
                  <a:cubicBezTo>
                    <a:pt x="2379535" y="835514"/>
                    <a:pt x="2380002" y="833648"/>
                    <a:pt x="2379535" y="831782"/>
                  </a:cubicBezTo>
                  <a:cubicBezTo>
                    <a:pt x="2379535" y="829449"/>
                    <a:pt x="2381401" y="826650"/>
                    <a:pt x="2383734" y="826184"/>
                  </a:cubicBezTo>
                  <a:cubicBezTo>
                    <a:pt x="2386999" y="825717"/>
                    <a:pt x="2389798" y="825717"/>
                    <a:pt x="2393064" y="825251"/>
                  </a:cubicBezTo>
                  <a:cubicBezTo>
                    <a:pt x="2393997" y="821985"/>
                    <a:pt x="2392597" y="819186"/>
                    <a:pt x="2391198" y="816387"/>
                  </a:cubicBezTo>
                  <a:cubicBezTo>
                    <a:pt x="2379535" y="796794"/>
                    <a:pt x="2369272" y="775801"/>
                    <a:pt x="2354810" y="757607"/>
                  </a:cubicBezTo>
                  <a:cubicBezTo>
                    <a:pt x="2350145" y="752009"/>
                    <a:pt x="2346880" y="745945"/>
                    <a:pt x="2347346" y="738480"/>
                  </a:cubicBezTo>
                  <a:cubicBezTo>
                    <a:pt x="2347346" y="735215"/>
                    <a:pt x="2346880" y="731949"/>
                    <a:pt x="2345480" y="729150"/>
                  </a:cubicBezTo>
                  <a:cubicBezTo>
                    <a:pt x="2340349" y="720287"/>
                    <a:pt x="2338016" y="710024"/>
                    <a:pt x="2329153" y="703492"/>
                  </a:cubicBezTo>
                  <a:cubicBezTo>
                    <a:pt x="2325887" y="701160"/>
                    <a:pt x="2325421" y="696961"/>
                    <a:pt x="2323554" y="693696"/>
                  </a:cubicBezTo>
                  <a:cubicBezTo>
                    <a:pt x="2321688" y="690430"/>
                    <a:pt x="2317956" y="688098"/>
                    <a:pt x="2314224" y="688098"/>
                  </a:cubicBezTo>
                  <a:cubicBezTo>
                    <a:pt x="2313291" y="688098"/>
                    <a:pt x="2312358" y="689031"/>
                    <a:pt x="2311425" y="689964"/>
                  </a:cubicBezTo>
                  <a:cubicBezTo>
                    <a:pt x="2310959" y="690430"/>
                    <a:pt x="2310959" y="691363"/>
                    <a:pt x="2310959" y="691830"/>
                  </a:cubicBezTo>
                  <a:cubicBezTo>
                    <a:pt x="2311425" y="692763"/>
                    <a:pt x="2312358" y="694162"/>
                    <a:pt x="2312825" y="695095"/>
                  </a:cubicBezTo>
                  <a:cubicBezTo>
                    <a:pt x="2319356" y="702559"/>
                    <a:pt x="2318889" y="702559"/>
                    <a:pt x="2313291" y="712356"/>
                  </a:cubicBezTo>
                  <a:cubicBezTo>
                    <a:pt x="2312825" y="713289"/>
                    <a:pt x="2312358" y="714689"/>
                    <a:pt x="2312358" y="716088"/>
                  </a:cubicBezTo>
                  <a:cubicBezTo>
                    <a:pt x="2312825" y="718421"/>
                    <a:pt x="2313758" y="721220"/>
                    <a:pt x="2315157" y="723086"/>
                  </a:cubicBezTo>
                  <a:cubicBezTo>
                    <a:pt x="2319356" y="729150"/>
                    <a:pt x="2320289" y="736148"/>
                    <a:pt x="2321688" y="743145"/>
                  </a:cubicBezTo>
                  <a:cubicBezTo>
                    <a:pt x="2321688" y="744079"/>
                    <a:pt x="2320756" y="745478"/>
                    <a:pt x="2320289" y="746411"/>
                  </a:cubicBezTo>
                  <a:cubicBezTo>
                    <a:pt x="2319356" y="747811"/>
                    <a:pt x="2317023" y="745945"/>
                    <a:pt x="2316557" y="743612"/>
                  </a:cubicBezTo>
                  <a:cubicBezTo>
                    <a:pt x="2315624" y="739880"/>
                    <a:pt x="2315157" y="736148"/>
                    <a:pt x="2312358" y="732882"/>
                  </a:cubicBezTo>
                  <a:cubicBezTo>
                    <a:pt x="2310492" y="731016"/>
                    <a:pt x="2309093" y="728684"/>
                    <a:pt x="2309559" y="725885"/>
                  </a:cubicBezTo>
                  <a:cubicBezTo>
                    <a:pt x="2310026" y="719820"/>
                    <a:pt x="2306760" y="716088"/>
                    <a:pt x="2302562" y="713289"/>
                  </a:cubicBezTo>
                  <a:cubicBezTo>
                    <a:pt x="2295098" y="708624"/>
                    <a:pt x="2286700" y="704892"/>
                    <a:pt x="2279703" y="698827"/>
                  </a:cubicBezTo>
                  <a:cubicBezTo>
                    <a:pt x="2278303" y="697894"/>
                    <a:pt x="2275971" y="697428"/>
                    <a:pt x="2274105" y="697428"/>
                  </a:cubicBezTo>
                  <a:cubicBezTo>
                    <a:pt x="2270839" y="697428"/>
                    <a:pt x="2267574" y="698361"/>
                    <a:pt x="2264308" y="698361"/>
                  </a:cubicBezTo>
                  <a:cubicBezTo>
                    <a:pt x="2260576" y="698361"/>
                    <a:pt x="2258243" y="699760"/>
                    <a:pt x="2257777" y="703492"/>
                  </a:cubicBezTo>
                  <a:cubicBezTo>
                    <a:pt x="2256844" y="707691"/>
                    <a:pt x="2255445" y="712356"/>
                    <a:pt x="2251712" y="715155"/>
                  </a:cubicBezTo>
                  <a:cubicBezTo>
                    <a:pt x="2251246" y="715622"/>
                    <a:pt x="2249846" y="715155"/>
                    <a:pt x="2249846" y="715155"/>
                  </a:cubicBezTo>
                  <a:cubicBezTo>
                    <a:pt x="2247047" y="710024"/>
                    <a:pt x="2244715" y="704892"/>
                    <a:pt x="2242382" y="699760"/>
                  </a:cubicBezTo>
                  <a:cubicBezTo>
                    <a:pt x="2241916" y="699294"/>
                    <a:pt x="2241449" y="698361"/>
                    <a:pt x="2240983" y="698361"/>
                  </a:cubicBezTo>
                  <a:cubicBezTo>
                    <a:pt x="2240050" y="698827"/>
                    <a:pt x="2238650" y="699760"/>
                    <a:pt x="2238184" y="700693"/>
                  </a:cubicBezTo>
                  <a:cubicBezTo>
                    <a:pt x="2235851" y="702559"/>
                    <a:pt x="2236318" y="705358"/>
                    <a:pt x="2237251" y="707691"/>
                  </a:cubicBezTo>
                  <a:cubicBezTo>
                    <a:pt x="2237251" y="708624"/>
                    <a:pt x="2236784" y="710024"/>
                    <a:pt x="2235851" y="710957"/>
                  </a:cubicBezTo>
                  <a:cubicBezTo>
                    <a:pt x="2234918" y="711890"/>
                    <a:pt x="2233519" y="710957"/>
                    <a:pt x="2233052" y="709557"/>
                  </a:cubicBezTo>
                  <a:cubicBezTo>
                    <a:pt x="2231186" y="704892"/>
                    <a:pt x="2229320" y="699760"/>
                    <a:pt x="2227454" y="695095"/>
                  </a:cubicBezTo>
                  <a:cubicBezTo>
                    <a:pt x="2225588" y="690897"/>
                    <a:pt x="2223255" y="689964"/>
                    <a:pt x="2218124" y="691363"/>
                  </a:cubicBezTo>
                  <a:cubicBezTo>
                    <a:pt x="2216258" y="691830"/>
                    <a:pt x="2214392" y="692763"/>
                    <a:pt x="2212526" y="693229"/>
                  </a:cubicBezTo>
                  <a:cubicBezTo>
                    <a:pt x="2210660" y="693696"/>
                    <a:pt x="2208794" y="693229"/>
                    <a:pt x="2206928" y="693229"/>
                  </a:cubicBezTo>
                  <a:cubicBezTo>
                    <a:pt x="2203662" y="692763"/>
                    <a:pt x="2200863" y="689497"/>
                    <a:pt x="2201796" y="686698"/>
                  </a:cubicBezTo>
                  <a:cubicBezTo>
                    <a:pt x="2202263" y="684832"/>
                    <a:pt x="2203196" y="682966"/>
                    <a:pt x="2204129" y="681567"/>
                  </a:cubicBezTo>
                  <a:cubicBezTo>
                    <a:pt x="2206928" y="675968"/>
                    <a:pt x="2210193" y="670370"/>
                    <a:pt x="2213459" y="664772"/>
                  </a:cubicBezTo>
                  <a:cubicBezTo>
                    <a:pt x="2216724" y="658708"/>
                    <a:pt x="2220457" y="652177"/>
                    <a:pt x="2220923" y="645179"/>
                  </a:cubicBezTo>
                  <a:cubicBezTo>
                    <a:pt x="2222322" y="632117"/>
                    <a:pt x="2226521" y="620454"/>
                    <a:pt x="2232119" y="608325"/>
                  </a:cubicBezTo>
                  <a:cubicBezTo>
                    <a:pt x="2235851" y="600394"/>
                    <a:pt x="2239117" y="591997"/>
                    <a:pt x="2237251" y="582201"/>
                  </a:cubicBezTo>
                  <a:cubicBezTo>
                    <a:pt x="2236318" y="578469"/>
                    <a:pt x="2237717" y="574270"/>
                    <a:pt x="2239583" y="571004"/>
                  </a:cubicBezTo>
                  <a:cubicBezTo>
                    <a:pt x="2243315" y="565873"/>
                    <a:pt x="2244248" y="560741"/>
                    <a:pt x="2241916" y="554677"/>
                  </a:cubicBezTo>
                  <a:cubicBezTo>
                    <a:pt x="2240983" y="552344"/>
                    <a:pt x="2241916" y="549545"/>
                    <a:pt x="2243315" y="547213"/>
                  </a:cubicBezTo>
                  <a:cubicBezTo>
                    <a:pt x="2246581" y="542081"/>
                    <a:pt x="2250313" y="538816"/>
                    <a:pt x="2256844" y="537416"/>
                  </a:cubicBezTo>
                  <a:cubicBezTo>
                    <a:pt x="2264308" y="536016"/>
                    <a:pt x="2271306" y="532284"/>
                    <a:pt x="2278770" y="529952"/>
                  </a:cubicBezTo>
                  <a:cubicBezTo>
                    <a:pt x="2282035" y="529019"/>
                    <a:pt x="2285301" y="529019"/>
                    <a:pt x="2288100" y="530885"/>
                  </a:cubicBezTo>
                  <a:cubicBezTo>
                    <a:pt x="2291365" y="532751"/>
                    <a:pt x="2294631" y="532284"/>
                    <a:pt x="2296030" y="529019"/>
                  </a:cubicBezTo>
                  <a:cubicBezTo>
                    <a:pt x="2298363" y="524354"/>
                    <a:pt x="2303028" y="522488"/>
                    <a:pt x="2307227" y="523421"/>
                  </a:cubicBezTo>
                  <a:cubicBezTo>
                    <a:pt x="2314691" y="524820"/>
                    <a:pt x="2320756" y="520622"/>
                    <a:pt x="2327753" y="520622"/>
                  </a:cubicBezTo>
                  <a:cubicBezTo>
                    <a:pt x="2328686" y="520622"/>
                    <a:pt x="2330086" y="519222"/>
                    <a:pt x="2330552" y="518289"/>
                  </a:cubicBezTo>
                  <a:cubicBezTo>
                    <a:pt x="2331485" y="515024"/>
                    <a:pt x="2331952" y="512225"/>
                    <a:pt x="2332885" y="508959"/>
                  </a:cubicBezTo>
                  <a:cubicBezTo>
                    <a:pt x="2333818" y="505693"/>
                    <a:pt x="2337083" y="503827"/>
                    <a:pt x="2340349" y="503827"/>
                  </a:cubicBezTo>
                  <a:cubicBezTo>
                    <a:pt x="2349212" y="504760"/>
                    <a:pt x="2358076" y="505693"/>
                    <a:pt x="2366940" y="506626"/>
                  </a:cubicBezTo>
                  <a:cubicBezTo>
                    <a:pt x="2368806" y="506626"/>
                    <a:pt x="2370672" y="508026"/>
                    <a:pt x="2372071" y="509426"/>
                  </a:cubicBezTo>
                  <a:cubicBezTo>
                    <a:pt x="2373004" y="509892"/>
                    <a:pt x="2373471" y="511758"/>
                    <a:pt x="2373004" y="512691"/>
                  </a:cubicBezTo>
                  <a:cubicBezTo>
                    <a:pt x="2373004" y="514091"/>
                    <a:pt x="2371605" y="514557"/>
                    <a:pt x="2371138" y="515957"/>
                  </a:cubicBezTo>
                  <a:cubicBezTo>
                    <a:pt x="2369739" y="518756"/>
                    <a:pt x="2370205" y="520622"/>
                    <a:pt x="2372538" y="522954"/>
                  </a:cubicBezTo>
                  <a:cubicBezTo>
                    <a:pt x="2374404" y="524820"/>
                    <a:pt x="2377203" y="526220"/>
                    <a:pt x="2379535" y="524820"/>
                  </a:cubicBezTo>
                  <a:cubicBezTo>
                    <a:pt x="2386066" y="520622"/>
                    <a:pt x="2393530" y="518756"/>
                    <a:pt x="2398196" y="511758"/>
                  </a:cubicBezTo>
                  <a:cubicBezTo>
                    <a:pt x="2399595" y="509426"/>
                    <a:pt x="2401928" y="508959"/>
                    <a:pt x="2404727" y="509892"/>
                  </a:cubicBezTo>
                  <a:cubicBezTo>
                    <a:pt x="2407526" y="510825"/>
                    <a:pt x="2409858" y="509892"/>
                    <a:pt x="2411724" y="508026"/>
                  </a:cubicBezTo>
                  <a:cubicBezTo>
                    <a:pt x="2414057" y="505227"/>
                    <a:pt x="2418722" y="503827"/>
                    <a:pt x="2417789" y="499162"/>
                  </a:cubicBezTo>
                  <a:cubicBezTo>
                    <a:pt x="2416856" y="494497"/>
                    <a:pt x="2412191" y="494497"/>
                    <a:pt x="2408459" y="494031"/>
                  </a:cubicBezTo>
                  <a:cubicBezTo>
                    <a:pt x="2407992" y="494031"/>
                    <a:pt x="2407059" y="494031"/>
                    <a:pt x="2406593" y="493564"/>
                  </a:cubicBezTo>
                  <a:cubicBezTo>
                    <a:pt x="2404727" y="493098"/>
                    <a:pt x="2402861" y="492165"/>
                    <a:pt x="2402394" y="490299"/>
                  </a:cubicBezTo>
                  <a:cubicBezTo>
                    <a:pt x="2399595" y="483301"/>
                    <a:pt x="2399129" y="476770"/>
                    <a:pt x="2401928" y="469772"/>
                  </a:cubicBezTo>
                  <a:cubicBezTo>
                    <a:pt x="2402394" y="468373"/>
                    <a:pt x="2402394" y="467440"/>
                    <a:pt x="2403327" y="466040"/>
                  </a:cubicBezTo>
                  <a:cubicBezTo>
                    <a:pt x="2406126" y="460909"/>
                    <a:pt x="2406126" y="455311"/>
                    <a:pt x="2406126" y="449246"/>
                  </a:cubicBezTo>
                  <a:cubicBezTo>
                    <a:pt x="2405660" y="441782"/>
                    <a:pt x="2406593" y="433851"/>
                    <a:pt x="2405660" y="426387"/>
                  </a:cubicBezTo>
                  <a:cubicBezTo>
                    <a:pt x="2405193" y="420789"/>
                    <a:pt x="2407992" y="416591"/>
                    <a:pt x="2413590" y="414258"/>
                  </a:cubicBezTo>
                  <a:cubicBezTo>
                    <a:pt x="2417789" y="412392"/>
                    <a:pt x="2422454" y="411459"/>
                    <a:pt x="2426186" y="409127"/>
                  </a:cubicBezTo>
                  <a:cubicBezTo>
                    <a:pt x="2430385" y="406794"/>
                    <a:pt x="2434583" y="406327"/>
                    <a:pt x="2439248" y="407727"/>
                  </a:cubicBezTo>
                  <a:cubicBezTo>
                    <a:pt x="2442047" y="408660"/>
                    <a:pt x="2443913" y="406794"/>
                    <a:pt x="2446246" y="405394"/>
                  </a:cubicBezTo>
                  <a:cubicBezTo>
                    <a:pt x="2448578" y="403995"/>
                    <a:pt x="2450444" y="404928"/>
                    <a:pt x="2450911" y="406794"/>
                  </a:cubicBezTo>
                  <a:cubicBezTo>
                    <a:pt x="2451377" y="411459"/>
                    <a:pt x="2452310" y="415658"/>
                    <a:pt x="2452310" y="420323"/>
                  </a:cubicBezTo>
                  <a:cubicBezTo>
                    <a:pt x="2452777" y="424521"/>
                    <a:pt x="2455109" y="427320"/>
                    <a:pt x="2458375" y="429653"/>
                  </a:cubicBezTo>
                  <a:cubicBezTo>
                    <a:pt x="2462107" y="431985"/>
                    <a:pt x="2466305" y="433385"/>
                    <a:pt x="2469571" y="436184"/>
                  </a:cubicBezTo>
                  <a:cubicBezTo>
                    <a:pt x="2470038" y="436650"/>
                    <a:pt x="2472370" y="435717"/>
                    <a:pt x="2472837" y="435251"/>
                  </a:cubicBezTo>
                  <a:cubicBezTo>
                    <a:pt x="2474236" y="433851"/>
                    <a:pt x="2475169" y="431985"/>
                    <a:pt x="2475636" y="430586"/>
                  </a:cubicBezTo>
                  <a:cubicBezTo>
                    <a:pt x="2477035" y="423122"/>
                    <a:pt x="2478901" y="415658"/>
                    <a:pt x="2479368" y="407727"/>
                  </a:cubicBezTo>
                  <a:cubicBezTo>
                    <a:pt x="2479834" y="402595"/>
                    <a:pt x="2482633" y="399796"/>
                    <a:pt x="2487298" y="398397"/>
                  </a:cubicBezTo>
                  <a:cubicBezTo>
                    <a:pt x="2490097" y="397464"/>
                    <a:pt x="2490097" y="394665"/>
                    <a:pt x="2490564" y="391866"/>
                  </a:cubicBezTo>
                  <a:cubicBezTo>
                    <a:pt x="2490097" y="391866"/>
                    <a:pt x="2489631" y="391399"/>
                    <a:pt x="2489631" y="391399"/>
                  </a:cubicBezTo>
                  <a:cubicBezTo>
                    <a:pt x="2480767" y="384402"/>
                    <a:pt x="2478435" y="374605"/>
                    <a:pt x="2476569" y="364342"/>
                  </a:cubicBezTo>
                  <a:cubicBezTo>
                    <a:pt x="2476569" y="363875"/>
                    <a:pt x="2477035" y="362942"/>
                    <a:pt x="2477035" y="362476"/>
                  </a:cubicBezTo>
                  <a:cubicBezTo>
                    <a:pt x="2479368" y="358277"/>
                    <a:pt x="2485899" y="356411"/>
                    <a:pt x="2490564" y="358277"/>
                  </a:cubicBezTo>
                  <a:cubicBezTo>
                    <a:pt x="2491963" y="358744"/>
                    <a:pt x="2493363" y="361543"/>
                    <a:pt x="2492430" y="362942"/>
                  </a:cubicBezTo>
                  <a:cubicBezTo>
                    <a:pt x="2489164" y="368540"/>
                    <a:pt x="2490097" y="374139"/>
                    <a:pt x="2492896" y="379270"/>
                  </a:cubicBezTo>
                  <a:cubicBezTo>
                    <a:pt x="2496628" y="385801"/>
                    <a:pt x="2501293" y="392332"/>
                    <a:pt x="2500361" y="400729"/>
                  </a:cubicBezTo>
                  <a:cubicBezTo>
                    <a:pt x="2500361" y="401662"/>
                    <a:pt x="2501293" y="403062"/>
                    <a:pt x="2502227" y="403995"/>
                  </a:cubicBezTo>
                  <a:cubicBezTo>
                    <a:pt x="2506892" y="409593"/>
                    <a:pt x="2504093" y="416591"/>
                    <a:pt x="2506892" y="422189"/>
                  </a:cubicBezTo>
                  <a:cubicBezTo>
                    <a:pt x="2505959" y="426854"/>
                    <a:pt x="2502227" y="429653"/>
                    <a:pt x="2499428" y="433385"/>
                  </a:cubicBezTo>
                  <a:cubicBezTo>
                    <a:pt x="2498961" y="433851"/>
                    <a:pt x="2498495" y="434318"/>
                    <a:pt x="2498028" y="434784"/>
                  </a:cubicBezTo>
                  <a:cubicBezTo>
                    <a:pt x="2495696" y="438050"/>
                    <a:pt x="2494296" y="441316"/>
                    <a:pt x="2494763" y="445514"/>
                  </a:cubicBezTo>
                  <a:cubicBezTo>
                    <a:pt x="2495229" y="455777"/>
                    <a:pt x="2495696" y="466040"/>
                    <a:pt x="2491497" y="475837"/>
                  </a:cubicBezTo>
                  <a:cubicBezTo>
                    <a:pt x="2490564" y="478170"/>
                    <a:pt x="2490564" y="480969"/>
                    <a:pt x="2490564" y="483301"/>
                  </a:cubicBezTo>
                  <a:cubicBezTo>
                    <a:pt x="2490564" y="493098"/>
                    <a:pt x="2489631" y="502428"/>
                    <a:pt x="2490097" y="512225"/>
                  </a:cubicBezTo>
                  <a:cubicBezTo>
                    <a:pt x="2490564" y="520155"/>
                    <a:pt x="2489631" y="527619"/>
                    <a:pt x="2484033" y="533684"/>
                  </a:cubicBezTo>
                  <a:cubicBezTo>
                    <a:pt x="2482633" y="535083"/>
                    <a:pt x="2482633" y="537416"/>
                    <a:pt x="2481234" y="538816"/>
                  </a:cubicBezTo>
                  <a:cubicBezTo>
                    <a:pt x="2480301" y="540215"/>
                    <a:pt x="2478435" y="541615"/>
                    <a:pt x="2477035" y="542547"/>
                  </a:cubicBezTo>
                  <a:cubicBezTo>
                    <a:pt x="2471904" y="546746"/>
                    <a:pt x="2471437" y="546746"/>
                    <a:pt x="2474703" y="550945"/>
                  </a:cubicBezTo>
                  <a:cubicBezTo>
                    <a:pt x="2478901" y="556076"/>
                    <a:pt x="2479368" y="561208"/>
                    <a:pt x="2477968" y="567272"/>
                  </a:cubicBezTo>
                  <a:cubicBezTo>
                    <a:pt x="2477502" y="570538"/>
                    <a:pt x="2476102" y="573337"/>
                    <a:pt x="2475169" y="576603"/>
                  </a:cubicBezTo>
                  <a:cubicBezTo>
                    <a:pt x="2473770" y="580801"/>
                    <a:pt x="2473303" y="585466"/>
                    <a:pt x="2474236" y="589665"/>
                  </a:cubicBezTo>
                  <a:cubicBezTo>
                    <a:pt x="2475169" y="597595"/>
                    <a:pt x="2478901" y="604126"/>
                    <a:pt x="2480767" y="611591"/>
                  </a:cubicBezTo>
                  <a:cubicBezTo>
                    <a:pt x="2487765" y="636315"/>
                    <a:pt x="2501760" y="656842"/>
                    <a:pt x="2515289" y="677834"/>
                  </a:cubicBezTo>
                  <a:cubicBezTo>
                    <a:pt x="2519021" y="683899"/>
                    <a:pt x="2523219" y="689497"/>
                    <a:pt x="2526951" y="695562"/>
                  </a:cubicBezTo>
                  <a:cubicBezTo>
                    <a:pt x="2529284" y="699294"/>
                    <a:pt x="2531150" y="703959"/>
                    <a:pt x="2534416" y="706758"/>
                  </a:cubicBezTo>
                  <a:cubicBezTo>
                    <a:pt x="2539081" y="710490"/>
                    <a:pt x="2541880" y="715622"/>
                    <a:pt x="2544212" y="720753"/>
                  </a:cubicBezTo>
                  <a:cubicBezTo>
                    <a:pt x="2546545" y="725885"/>
                    <a:pt x="2548411" y="731483"/>
                    <a:pt x="2550743" y="736614"/>
                  </a:cubicBezTo>
                  <a:cubicBezTo>
                    <a:pt x="2553076" y="742679"/>
                    <a:pt x="2558207" y="744545"/>
                    <a:pt x="2563339" y="747811"/>
                  </a:cubicBezTo>
                  <a:cubicBezTo>
                    <a:pt x="2563806" y="747811"/>
                    <a:pt x="2564739" y="747344"/>
                    <a:pt x="2565205" y="747344"/>
                  </a:cubicBezTo>
                  <a:cubicBezTo>
                    <a:pt x="2568937" y="744545"/>
                    <a:pt x="2569404" y="739413"/>
                    <a:pt x="2571270" y="735681"/>
                  </a:cubicBezTo>
                  <a:cubicBezTo>
                    <a:pt x="2576868" y="725418"/>
                    <a:pt x="2576868" y="715155"/>
                    <a:pt x="2572669" y="703959"/>
                  </a:cubicBezTo>
                  <a:cubicBezTo>
                    <a:pt x="2568471" y="692296"/>
                    <a:pt x="2567071" y="689031"/>
                    <a:pt x="2580133" y="682500"/>
                  </a:cubicBezTo>
                  <a:cubicBezTo>
                    <a:pt x="2580600" y="682033"/>
                    <a:pt x="2581066" y="682033"/>
                    <a:pt x="2581533" y="681567"/>
                  </a:cubicBezTo>
                  <a:cubicBezTo>
                    <a:pt x="2583399" y="680167"/>
                    <a:pt x="2583865" y="678768"/>
                    <a:pt x="2582466" y="676901"/>
                  </a:cubicBezTo>
                  <a:cubicBezTo>
                    <a:pt x="2580600" y="674102"/>
                    <a:pt x="2578734" y="671770"/>
                    <a:pt x="2577334" y="668971"/>
                  </a:cubicBezTo>
                  <a:cubicBezTo>
                    <a:pt x="2576401" y="666638"/>
                    <a:pt x="2575002" y="664306"/>
                    <a:pt x="2575002" y="661507"/>
                  </a:cubicBezTo>
                  <a:cubicBezTo>
                    <a:pt x="2575002" y="655909"/>
                    <a:pt x="2575002" y="649844"/>
                    <a:pt x="2575935" y="644246"/>
                  </a:cubicBezTo>
                  <a:cubicBezTo>
                    <a:pt x="2576401" y="640047"/>
                    <a:pt x="2579200" y="637248"/>
                    <a:pt x="2582932" y="635849"/>
                  </a:cubicBezTo>
                  <a:cubicBezTo>
                    <a:pt x="2585731" y="634449"/>
                    <a:pt x="2588997" y="633516"/>
                    <a:pt x="2591330" y="631650"/>
                  </a:cubicBezTo>
                  <a:cubicBezTo>
                    <a:pt x="2593662" y="630251"/>
                    <a:pt x="2594595" y="625586"/>
                    <a:pt x="2592729" y="623253"/>
                  </a:cubicBezTo>
                  <a:cubicBezTo>
                    <a:pt x="2589930" y="619521"/>
                    <a:pt x="2587131" y="616256"/>
                    <a:pt x="2583865" y="612990"/>
                  </a:cubicBezTo>
                  <a:cubicBezTo>
                    <a:pt x="2575468" y="604593"/>
                    <a:pt x="2573136" y="594330"/>
                    <a:pt x="2575002" y="582667"/>
                  </a:cubicBezTo>
                  <a:cubicBezTo>
                    <a:pt x="2575468" y="580801"/>
                    <a:pt x="2577334" y="579402"/>
                    <a:pt x="2578734" y="579402"/>
                  </a:cubicBezTo>
                  <a:cubicBezTo>
                    <a:pt x="2580133" y="579402"/>
                    <a:pt x="2581066" y="579868"/>
                    <a:pt x="2582466" y="580335"/>
                  </a:cubicBezTo>
                  <a:cubicBezTo>
                    <a:pt x="2586198" y="580335"/>
                    <a:pt x="2589930" y="575670"/>
                    <a:pt x="2588064" y="572404"/>
                  </a:cubicBezTo>
                  <a:cubicBezTo>
                    <a:pt x="2585731" y="568205"/>
                    <a:pt x="2581999" y="564007"/>
                    <a:pt x="2580133" y="559342"/>
                  </a:cubicBezTo>
                  <a:cubicBezTo>
                    <a:pt x="2578267" y="555143"/>
                    <a:pt x="2575468" y="553744"/>
                    <a:pt x="2571270" y="554210"/>
                  </a:cubicBezTo>
                  <a:cubicBezTo>
                    <a:pt x="2570337" y="554210"/>
                    <a:pt x="2568471" y="553277"/>
                    <a:pt x="2568471" y="552811"/>
                  </a:cubicBezTo>
                  <a:cubicBezTo>
                    <a:pt x="2566138" y="547679"/>
                    <a:pt x="2562872" y="542547"/>
                    <a:pt x="2565672" y="536483"/>
                  </a:cubicBezTo>
                  <a:cubicBezTo>
                    <a:pt x="2566604" y="535083"/>
                    <a:pt x="2566138" y="532751"/>
                    <a:pt x="2566138" y="530885"/>
                  </a:cubicBezTo>
                  <a:cubicBezTo>
                    <a:pt x="2565672" y="529019"/>
                    <a:pt x="2565205" y="527153"/>
                    <a:pt x="2563806" y="525753"/>
                  </a:cubicBezTo>
                  <a:cubicBezTo>
                    <a:pt x="2561007" y="522488"/>
                    <a:pt x="2557274" y="521555"/>
                    <a:pt x="2553542" y="521088"/>
                  </a:cubicBezTo>
                  <a:cubicBezTo>
                    <a:pt x="2552609" y="521088"/>
                    <a:pt x="2551210" y="522021"/>
                    <a:pt x="2550277" y="522488"/>
                  </a:cubicBezTo>
                  <a:cubicBezTo>
                    <a:pt x="2549344" y="523887"/>
                    <a:pt x="2548411" y="525287"/>
                    <a:pt x="2547478" y="526686"/>
                  </a:cubicBezTo>
                  <a:cubicBezTo>
                    <a:pt x="2547478" y="526686"/>
                    <a:pt x="2547478" y="526686"/>
                    <a:pt x="2547478" y="526686"/>
                  </a:cubicBezTo>
                  <a:cubicBezTo>
                    <a:pt x="2547478" y="527153"/>
                    <a:pt x="2547478" y="527153"/>
                    <a:pt x="2547944" y="527153"/>
                  </a:cubicBezTo>
                  <a:cubicBezTo>
                    <a:pt x="2548411" y="527153"/>
                    <a:pt x="2548877" y="527153"/>
                    <a:pt x="2548877" y="527153"/>
                  </a:cubicBezTo>
                  <a:cubicBezTo>
                    <a:pt x="2548877" y="528086"/>
                    <a:pt x="2548411" y="527619"/>
                    <a:pt x="2547944" y="527153"/>
                  </a:cubicBezTo>
                  <a:cubicBezTo>
                    <a:pt x="2547478" y="527153"/>
                    <a:pt x="2547478" y="527153"/>
                    <a:pt x="2547011" y="527153"/>
                  </a:cubicBezTo>
                  <a:cubicBezTo>
                    <a:pt x="2547011" y="527153"/>
                    <a:pt x="2547011" y="526686"/>
                    <a:pt x="2547478" y="526686"/>
                  </a:cubicBezTo>
                  <a:cubicBezTo>
                    <a:pt x="2543746" y="524820"/>
                    <a:pt x="2541413" y="522021"/>
                    <a:pt x="2540014" y="518756"/>
                  </a:cubicBezTo>
                  <a:cubicBezTo>
                    <a:pt x="2537215" y="512225"/>
                    <a:pt x="2536281" y="505227"/>
                    <a:pt x="2536748" y="497763"/>
                  </a:cubicBezTo>
                  <a:cubicBezTo>
                    <a:pt x="2537215" y="486567"/>
                    <a:pt x="2536748" y="475837"/>
                    <a:pt x="2530217" y="466507"/>
                  </a:cubicBezTo>
                  <a:cubicBezTo>
                    <a:pt x="2529751" y="465574"/>
                    <a:pt x="2529284" y="464174"/>
                    <a:pt x="2529284" y="462775"/>
                  </a:cubicBezTo>
                  <a:cubicBezTo>
                    <a:pt x="2527418" y="455777"/>
                    <a:pt x="2530684" y="450179"/>
                    <a:pt x="2538148" y="448313"/>
                  </a:cubicBezTo>
                  <a:cubicBezTo>
                    <a:pt x="2539547" y="447847"/>
                    <a:pt x="2540480" y="448780"/>
                    <a:pt x="2541880" y="448313"/>
                  </a:cubicBezTo>
                  <a:cubicBezTo>
                    <a:pt x="2545612" y="447847"/>
                    <a:pt x="2546545" y="447380"/>
                    <a:pt x="2547011" y="444115"/>
                  </a:cubicBezTo>
                  <a:cubicBezTo>
                    <a:pt x="2547478" y="440849"/>
                    <a:pt x="2547944" y="438050"/>
                    <a:pt x="2550277" y="435251"/>
                  </a:cubicBezTo>
                  <a:cubicBezTo>
                    <a:pt x="2551676" y="433851"/>
                    <a:pt x="2554009" y="433385"/>
                    <a:pt x="2554942" y="435251"/>
                  </a:cubicBezTo>
                  <a:cubicBezTo>
                    <a:pt x="2556342" y="438050"/>
                    <a:pt x="2557741" y="440849"/>
                    <a:pt x="2559607" y="443648"/>
                  </a:cubicBezTo>
                  <a:cubicBezTo>
                    <a:pt x="2560074" y="444581"/>
                    <a:pt x="2561939" y="444581"/>
                    <a:pt x="2562872" y="444581"/>
                  </a:cubicBezTo>
                  <a:cubicBezTo>
                    <a:pt x="2563806" y="444115"/>
                    <a:pt x="2565205" y="443182"/>
                    <a:pt x="2565672" y="442249"/>
                  </a:cubicBezTo>
                  <a:cubicBezTo>
                    <a:pt x="2566604" y="438983"/>
                    <a:pt x="2567071" y="436184"/>
                    <a:pt x="2567538" y="432918"/>
                  </a:cubicBezTo>
                  <a:cubicBezTo>
                    <a:pt x="2568471" y="428253"/>
                    <a:pt x="2570803" y="424521"/>
                    <a:pt x="2573602" y="421256"/>
                  </a:cubicBezTo>
                  <a:cubicBezTo>
                    <a:pt x="2577334" y="416591"/>
                    <a:pt x="2583399" y="414725"/>
                    <a:pt x="2588997" y="413792"/>
                  </a:cubicBezTo>
                  <a:cubicBezTo>
                    <a:pt x="2593195" y="412859"/>
                    <a:pt x="2596461" y="415658"/>
                    <a:pt x="2599260" y="417990"/>
                  </a:cubicBezTo>
                  <a:cubicBezTo>
                    <a:pt x="2602526" y="420323"/>
                    <a:pt x="2605325" y="422655"/>
                    <a:pt x="2608590" y="424988"/>
                  </a:cubicBezTo>
                  <a:cubicBezTo>
                    <a:pt x="2609523" y="425921"/>
                    <a:pt x="2610456" y="426854"/>
                    <a:pt x="2611856" y="426854"/>
                  </a:cubicBezTo>
                  <a:cubicBezTo>
                    <a:pt x="2613722" y="427320"/>
                    <a:pt x="2615588" y="427787"/>
                    <a:pt x="2617454" y="427787"/>
                  </a:cubicBezTo>
                  <a:cubicBezTo>
                    <a:pt x="2619320" y="427787"/>
                    <a:pt x="2621186" y="425921"/>
                    <a:pt x="2621186" y="424055"/>
                  </a:cubicBezTo>
                  <a:cubicBezTo>
                    <a:pt x="2621186" y="419390"/>
                    <a:pt x="2617454" y="415658"/>
                    <a:pt x="2618854" y="410993"/>
                  </a:cubicBezTo>
                  <a:cubicBezTo>
                    <a:pt x="2619786" y="406794"/>
                    <a:pt x="2620719" y="402129"/>
                    <a:pt x="2621652" y="397930"/>
                  </a:cubicBezTo>
                  <a:cubicBezTo>
                    <a:pt x="2623519" y="391866"/>
                    <a:pt x="2624451" y="385335"/>
                    <a:pt x="2624918" y="379270"/>
                  </a:cubicBezTo>
                  <a:cubicBezTo>
                    <a:pt x="2625851" y="369473"/>
                    <a:pt x="2628184" y="360610"/>
                    <a:pt x="2633782" y="352213"/>
                  </a:cubicBezTo>
                  <a:cubicBezTo>
                    <a:pt x="2637047" y="347548"/>
                    <a:pt x="2638913" y="341950"/>
                    <a:pt x="2641246" y="336818"/>
                  </a:cubicBezTo>
                  <a:cubicBezTo>
                    <a:pt x="2644511" y="328421"/>
                    <a:pt x="2650109" y="321423"/>
                    <a:pt x="2656640" y="315359"/>
                  </a:cubicBezTo>
                  <a:cubicBezTo>
                    <a:pt x="2658973" y="313026"/>
                    <a:pt x="2662238" y="312093"/>
                    <a:pt x="2665504" y="312093"/>
                  </a:cubicBezTo>
                  <a:cubicBezTo>
                    <a:pt x="2670169" y="312093"/>
                    <a:pt x="2674367" y="312560"/>
                    <a:pt x="2679032" y="312560"/>
                  </a:cubicBezTo>
                  <a:cubicBezTo>
                    <a:pt x="2680899" y="312560"/>
                    <a:pt x="2682765" y="312560"/>
                    <a:pt x="2684631" y="311627"/>
                  </a:cubicBezTo>
                  <a:cubicBezTo>
                    <a:pt x="2685564" y="311160"/>
                    <a:pt x="2686963" y="309761"/>
                    <a:pt x="2686963" y="308828"/>
                  </a:cubicBezTo>
                  <a:cubicBezTo>
                    <a:pt x="2687430" y="300430"/>
                    <a:pt x="2687896" y="292033"/>
                    <a:pt x="2679966" y="285969"/>
                  </a:cubicBezTo>
                  <a:cubicBezTo>
                    <a:pt x="2678100" y="284569"/>
                    <a:pt x="2677167" y="281770"/>
                    <a:pt x="2675767" y="279438"/>
                  </a:cubicBezTo>
                  <a:cubicBezTo>
                    <a:pt x="2674834" y="278038"/>
                    <a:pt x="2673435" y="275706"/>
                    <a:pt x="2672035" y="275239"/>
                  </a:cubicBezTo>
                  <a:cubicBezTo>
                    <a:pt x="2665037" y="272907"/>
                    <a:pt x="2659439" y="266375"/>
                    <a:pt x="2651975" y="264976"/>
                  </a:cubicBezTo>
                  <a:cubicBezTo>
                    <a:pt x="2651975" y="264976"/>
                    <a:pt x="2651975" y="265442"/>
                    <a:pt x="2651975" y="265442"/>
                  </a:cubicBezTo>
                  <a:lnTo>
                    <a:pt x="2650576" y="265909"/>
                  </a:lnTo>
                  <a:lnTo>
                    <a:pt x="2651509" y="264976"/>
                  </a:lnTo>
                  <a:cubicBezTo>
                    <a:pt x="2651509" y="264976"/>
                    <a:pt x="2651975" y="264976"/>
                    <a:pt x="2651975" y="264976"/>
                  </a:cubicBezTo>
                  <a:cubicBezTo>
                    <a:pt x="2651509" y="262643"/>
                    <a:pt x="2650576" y="260311"/>
                    <a:pt x="2650109" y="257978"/>
                  </a:cubicBezTo>
                  <a:cubicBezTo>
                    <a:pt x="2648710" y="253313"/>
                    <a:pt x="2645911" y="250048"/>
                    <a:pt x="2640313" y="250514"/>
                  </a:cubicBezTo>
                  <a:cubicBezTo>
                    <a:pt x="2638913" y="250514"/>
                    <a:pt x="2637514" y="250514"/>
                    <a:pt x="2637047" y="249115"/>
                  </a:cubicBezTo>
                  <a:cubicBezTo>
                    <a:pt x="2636580" y="248182"/>
                    <a:pt x="2636114" y="246782"/>
                    <a:pt x="2635648" y="245383"/>
                  </a:cubicBezTo>
                  <a:cubicBezTo>
                    <a:pt x="2632849" y="239785"/>
                    <a:pt x="2630983" y="238385"/>
                    <a:pt x="2625384" y="239318"/>
                  </a:cubicBezTo>
                  <a:cubicBezTo>
                    <a:pt x="2619320" y="240718"/>
                    <a:pt x="2616054" y="237452"/>
                    <a:pt x="2612322" y="233253"/>
                  </a:cubicBezTo>
                  <a:cubicBezTo>
                    <a:pt x="2610923" y="231854"/>
                    <a:pt x="2611856" y="229055"/>
                    <a:pt x="2613255" y="228122"/>
                  </a:cubicBezTo>
                  <a:cubicBezTo>
                    <a:pt x="2615588" y="227189"/>
                    <a:pt x="2617920" y="226722"/>
                    <a:pt x="2620719" y="225789"/>
                  </a:cubicBezTo>
                  <a:cubicBezTo>
                    <a:pt x="2627717" y="223923"/>
                    <a:pt x="2631449" y="218325"/>
                    <a:pt x="2631915" y="211794"/>
                  </a:cubicBezTo>
                  <a:cubicBezTo>
                    <a:pt x="2632382" y="204330"/>
                    <a:pt x="2632382" y="196399"/>
                    <a:pt x="2632382" y="188935"/>
                  </a:cubicBezTo>
                  <a:cubicBezTo>
                    <a:pt x="2632382" y="186603"/>
                    <a:pt x="2631449" y="183804"/>
                    <a:pt x="2630516" y="181471"/>
                  </a:cubicBezTo>
                  <a:cubicBezTo>
                    <a:pt x="2629116" y="178672"/>
                    <a:pt x="2627250" y="175873"/>
                    <a:pt x="2625851" y="173074"/>
                  </a:cubicBezTo>
                  <a:cubicBezTo>
                    <a:pt x="2623985" y="168409"/>
                    <a:pt x="2621186" y="165610"/>
                    <a:pt x="2616054" y="165143"/>
                  </a:cubicBezTo>
                  <a:cubicBezTo>
                    <a:pt x="2611389" y="164210"/>
                    <a:pt x="2608124" y="161411"/>
                    <a:pt x="2605325" y="157679"/>
                  </a:cubicBezTo>
                  <a:cubicBezTo>
                    <a:pt x="2604391" y="156280"/>
                    <a:pt x="2603459" y="154414"/>
                    <a:pt x="2604391" y="152548"/>
                  </a:cubicBezTo>
                  <a:cubicBezTo>
                    <a:pt x="2605325" y="150682"/>
                    <a:pt x="2605791" y="148816"/>
                    <a:pt x="2606724" y="147416"/>
                  </a:cubicBezTo>
                  <a:cubicBezTo>
                    <a:pt x="2608124" y="144151"/>
                    <a:pt x="2611389" y="144151"/>
                    <a:pt x="2612322" y="146483"/>
                  </a:cubicBezTo>
                  <a:cubicBezTo>
                    <a:pt x="2613722" y="151148"/>
                    <a:pt x="2616987" y="153947"/>
                    <a:pt x="2621186" y="156280"/>
                  </a:cubicBezTo>
                  <a:cubicBezTo>
                    <a:pt x="2632849" y="162344"/>
                    <a:pt x="2633782" y="161878"/>
                    <a:pt x="2639379" y="149749"/>
                  </a:cubicBezTo>
                  <a:cubicBezTo>
                    <a:pt x="2639846" y="148816"/>
                    <a:pt x="2640313" y="147416"/>
                    <a:pt x="2640779" y="146017"/>
                  </a:cubicBezTo>
                  <a:cubicBezTo>
                    <a:pt x="2643112" y="142751"/>
                    <a:pt x="2646377" y="140885"/>
                    <a:pt x="2650109" y="139952"/>
                  </a:cubicBezTo>
                  <a:cubicBezTo>
                    <a:pt x="2652908" y="139019"/>
                    <a:pt x="2654774" y="141352"/>
                    <a:pt x="2656640" y="143218"/>
                  </a:cubicBezTo>
                  <a:cubicBezTo>
                    <a:pt x="2658973" y="145550"/>
                    <a:pt x="2661306" y="147883"/>
                    <a:pt x="2663172" y="150215"/>
                  </a:cubicBezTo>
                  <a:cubicBezTo>
                    <a:pt x="2666903" y="153947"/>
                    <a:pt x="2671568" y="154880"/>
                    <a:pt x="2675301" y="152548"/>
                  </a:cubicBezTo>
                  <a:cubicBezTo>
                    <a:pt x="2679499" y="149749"/>
                    <a:pt x="2683231" y="148816"/>
                    <a:pt x="2687896" y="149282"/>
                  </a:cubicBezTo>
                  <a:cubicBezTo>
                    <a:pt x="2691162" y="149282"/>
                    <a:pt x="2694427" y="149749"/>
                    <a:pt x="2697693" y="149749"/>
                  </a:cubicBezTo>
                  <a:cubicBezTo>
                    <a:pt x="2700025" y="149749"/>
                    <a:pt x="2702825" y="148816"/>
                    <a:pt x="2705157" y="148349"/>
                  </a:cubicBezTo>
                  <a:cubicBezTo>
                    <a:pt x="2706557" y="147883"/>
                    <a:pt x="2707490" y="147416"/>
                    <a:pt x="2708423" y="146483"/>
                  </a:cubicBezTo>
                  <a:cubicBezTo>
                    <a:pt x="2709355" y="145550"/>
                    <a:pt x="2710289" y="144151"/>
                    <a:pt x="2710289" y="143218"/>
                  </a:cubicBezTo>
                  <a:cubicBezTo>
                    <a:pt x="2709355" y="137153"/>
                    <a:pt x="2709822" y="130155"/>
                    <a:pt x="2700492" y="129222"/>
                  </a:cubicBezTo>
                  <a:cubicBezTo>
                    <a:pt x="2697693" y="128756"/>
                    <a:pt x="2696760" y="125957"/>
                    <a:pt x="2695827" y="123624"/>
                  </a:cubicBezTo>
                  <a:cubicBezTo>
                    <a:pt x="2695360" y="122225"/>
                    <a:pt x="2695827" y="121292"/>
                    <a:pt x="2695827" y="119892"/>
                  </a:cubicBezTo>
                  <a:cubicBezTo>
                    <a:pt x="2696294" y="113828"/>
                    <a:pt x="2694894" y="108696"/>
                    <a:pt x="2688830" y="105431"/>
                  </a:cubicBezTo>
                  <a:cubicBezTo>
                    <a:pt x="2686030" y="104031"/>
                    <a:pt x="2684631" y="100765"/>
                    <a:pt x="2682765" y="98433"/>
                  </a:cubicBezTo>
                  <a:cubicBezTo>
                    <a:pt x="2680432" y="95634"/>
                    <a:pt x="2679966" y="94234"/>
                    <a:pt x="2683231" y="91902"/>
                  </a:cubicBezTo>
                  <a:cubicBezTo>
                    <a:pt x="2688363" y="88170"/>
                    <a:pt x="2690229" y="83038"/>
                    <a:pt x="2692095" y="77440"/>
                  </a:cubicBezTo>
                  <a:cubicBezTo>
                    <a:pt x="2692561" y="75574"/>
                    <a:pt x="2692561" y="73708"/>
                    <a:pt x="2691162" y="72309"/>
                  </a:cubicBezTo>
                  <a:cubicBezTo>
                    <a:pt x="2685564" y="66244"/>
                    <a:pt x="2683698" y="59246"/>
                    <a:pt x="2683698" y="50849"/>
                  </a:cubicBezTo>
                  <a:cubicBezTo>
                    <a:pt x="2683698" y="48050"/>
                    <a:pt x="2682298" y="47117"/>
                    <a:pt x="2679966" y="47117"/>
                  </a:cubicBezTo>
                  <a:cubicBezTo>
                    <a:pt x="2678566" y="47117"/>
                    <a:pt x="2677167" y="48050"/>
                    <a:pt x="2676234" y="47584"/>
                  </a:cubicBezTo>
                  <a:cubicBezTo>
                    <a:pt x="2669236" y="46184"/>
                    <a:pt x="2662705" y="43385"/>
                    <a:pt x="2655707" y="42919"/>
                  </a:cubicBezTo>
                  <a:cubicBezTo>
                    <a:pt x="2653375" y="42452"/>
                    <a:pt x="2651042" y="40586"/>
                    <a:pt x="2648710" y="39653"/>
                  </a:cubicBezTo>
                  <a:cubicBezTo>
                    <a:pt x="2644978" y="37787"/>
                    <a:pt x="2641246" y="38254"/>
                    <a:pt x="2637980" y="41519"/>
                  </a:cubicBezTo>
                  <a:cubicBezTo>
                    <a:pt x="2633782" y="45718"/>
                    <a:pt x="2630516" y="50383"/>
                    <a:pt x="2624451" y="51316"/>
                  </a:cubicBezTo>
                  <a:cubicBezTo>
                    <a:pt x="2623519" y="51316"/>
                    <a:pt x="2622585" y="53182"/>
                    <a:pt x="2622119" y="54115"/>
                  </a:cubicBezTo>
                  <a:cubicBezTo>
                    <a:pt x="2620253" y="55981"/>
                    <a:pt x="2620253" y="59713"/>
                    <a:pt x="2621652" y="61112"/>
                  </a:cubicBezTo>
                  <a:cubicBezTo>
                    <a:pt x="2624451" y="64378"/>
                    <a:pt x="2627717" y="67644"/>
                    <a:pt x="2630516" y="71376"/>
                  </a:cubicBezTo>
                  <a:cubicBezTo>
                    <a:pt x="2631915" y="73242"/>
                    <a:pt x="2632382" y="76041"/>
                    <a:pt x="2630983" y="78840"/>
                  </a:cubicBezTo>
                  <a:cubicBezTo>
                    <a:pt x="2630516" y="79773"/>
                    <a:pt x="2629116" y="80706"/>
                    <a:pt x="2628184" y="81172"/>
                  </a:cubicBezTo>
                  <a:cubicBezTo>
                    <a:pt x="2627717" y="81639"/>
                    <a:pt x="2626784" y="81172"/>
                    <a:pt x="2626784" y="81172"/>
                  </a:cubicBezTo>
                  <a:cubicBezTo>
                    <a:pt x="2622585" y="71376"/>
                    <a:pt x="2612789" y="66244"/>
                    <a:pt x="2608124" y="56914"/>
                  </a:cubicBezTo>
                  <a:cubicBezTo>
                    <a:pt x="2601126" y="51316"/>
                    <a:pt x="2594595" y="45251"/>
                    <a:pt x="2584332" y="47584"/>
                  </a:cubicBezTo>
                  <a:cubicBezTo>
                    <a:pt x="2580600" y="48517"/>
                    <a:pt x="2576401" y="48517"/>
                    <a:pt x="2573136" y="47117"/>
                  </a:cubicBezTo>
                  <a:cubicBezTo>
                    <a:pt x="2567538" y="45251"/>
                    <a:pt x="2561939" y="45251"/>
                    <a:pt x="2555875" y="45251"/>
                  </a:cubicBezTo>
                  <a:cubicBezTo>
                    <a:pt x="2548877" y="45251"/>
                    <a:pt x="2541880" y="44785"/>
                    <a:pt x="2534882" y="42452"/>
                  </a:cubicBezTo>
                  <a:cubicBezTo>
                    <a:pt x="2528817" y="40586"/>
                    <a:pt x="2522286" y="39653"/>
                    <a:pt x="2516222" y="42452"/>
                  </a:cubicBezTo>
                  <a:cubicBezTo>
                    <a:pt x="2511557" y="44318"/>
                    <a:pt x="2507825" y="42919"/>
                    <a:pt x="2504093" y="40120"/>
                  </a:cubicBezTo>
                  <a:cubicBezTo>
                    <a:pt x="2500361" y="37321"/>
                    <a:pt x="2496162" y="35455"/>
                    <a:pt x="2491963" y="34988"/>
                  </a:cubicBezTo>
                  <a:cubicBezTo>
                    <a:pt x="2477968" y="33589"/>
                    <a:pt x="2464440" y="28923"/>
                    <a:pt x="2449978" y="30323"/>
                  </a:cubicBezTo>
                  <a:cubicBezTo>
                    <a:pt x="2448112" y="30323"/>
                    <a:pt x="2446246" y="30323"/>
                    <a:pt x="2444380" y="29856"/>
                  </a:cubicBezTo>
                  <a:cubicBezTo>
                    <a:pt x="2435050" y="27057"/>
                    <a:pt x="2426652" y="29856"/>
                    <a:pt x="2418255" y="33589"/>
                  </a:cubicBezTo>
                  <a:cubicBezTo>
                    <a:pt x="2412191" y="35921"/>
                    <a:pt x="2406593" y="39653"/>
                    <a:pt x="2400062" y="40120"/>
                  </a:cubicBezTo>
                  <a:cubicBezTo>
                    <a:pt x="2393064" y="40586"/>
                    <a:pt x="2386533" y="43385"/>
                    <a:pt x="2379069" y="42919"/>
                  </a:cubicBezTo>
                  <a:cubicBezTo>
                    <a:pt x="2375803" y="42919"/>
                    <a:pt x="2372538" y="43385"/>
                    <a:pt x="2369739" y="43852"/>
                  </a:cubicBezTo>
                  <a:cubicBezTo>
                    <a:pt x="2368339" y="43852"/>
                    <a:pt x="2367873" y="45251"/>
                    <a:pt x="2367873" y="46651"/>
                  </a:cubicBezTo>
                  <a:cubicBezTo>
                    <a:pt x="2368339" y="53182"/>
                    <a:pt x="2374870" y="57380"/>
                    <a:pt x="2373471" y="64844"/>
                  </a:cubicBezTo>
                  <a:cubicBezTo>
                    <a:pt x="2373471" y="65777"/>
                    <a:pt x="2375803" y="68110"/>
                    <a:pt x="2377203" y="68577"/>
                  </a:cubicBezTo>
                  <a:cubicBezTo>
                    <a:pt x="2382334" y="69976"/>
                    <a:pt x="2386999" y="71376"/>
                    <a:pt x="2390732" y="75574"/>
                  </a:cubicBezTo>
                  <a:cubicBezTo>
                    <a:pt x="2394464" y="79773"/>
                    <a:pt x="2398196" y="84438"/>
                    <a:pt x="2401928" y="89103"/>
                  </a:cubicBezTo>
                  <a:cubicBezTo>
                    <a:pt x="2403327" y="90969"/>
                    <a:pt x="2403327" y="94701"/>
                    <a:pt x="2401461" y="96100"/>
                  </a:cubicBezTo>
                  <a:cubicBezTo>
                    <a:pt x="2399595" y="97966"/>
                    <a:pt x="2397729" y="99366"/>
                    <a:pt x="2395863" y="101232"/>
                  </a:cubicBezTo>
                  <a:cubicBezTo>
                    <a:pt x="2392597" y="103565"/>
                    <a:pt x="2388865" y="103565"/>
                    <a:pt x="2387466" y="100765"/>
                  </a:cubicBezTo>
                  <a:cubicBezTo>
                    <a:pt x="2383734" y="92835"/>
                    <a:pt x="2376736" y="90036"/>
                    <a:pt x="2368806" y="89569"/>
                  </a:cubicBezTo>
                  <a:cubicBezTo>
                    <a:pt x="2367406" y="89569"/>
                    <a:pt x="2366006" y="89569"/>
                    <a:pt x="2365074" y="88636"/>
                  </a:cubicBezTo>
                  <a:cubicBezTo>
                    <a:pt x="2363208" y="87703"/>
                    <a:pt x="2361808" y="86770"/>
                    <a:pt x="2360409" y="85371"/>
                  </a:cubicBezTo>
                  <a:cubicBezTo>
                    <a:pt x="2359009" y="83505"/>
                    <a:pt x="2357609" y="81172"/>
                    <a:pt x="2356676" y="78840"/>
                  </a:cubicBezTo>
                  <a:cubicBezTo>
                    <a:pt x="2355744" y="77440"/>
                    <a:pt x="2356210" y="76507"/>
                    <a:pt x="2357143" y="75574"/>
                  </a:cubicBezTo>
                  <a:cubicBezTo>
                    <a:pt x="2361341" y="71842"/>
                    <a:pt x="2360409" y="67644"/>
                    <a:pt x="2357609" y="63445"/>
                  </a:cubicBezTo>
                  <a:cubicBezTo>
                    <a:pt x="2354810" y="58780"/>
                    <a:pt x="2350145" y="58780"/>
                    <a:pt x="2345480" y="59246"/>
                  </a:cubicBezTo>
                  <a:cubicBezTo>
                    <a:pt x="2343148" y="59246"/>
                    <a:pt x="2338949" y="63445"/>
                    <a:pt x="2338949" y="65777"/>
                  </a:cubicBezTo>
                  <a:cubicBezTo>
                    <a:pt x="2338949" y="70909"/>
                    <a:pt x="2338949" y="76041"/>
                    <a:pt x="2338949" y="81172"/>
                  </a:cubicBezTo>
                  <a:cubicBezTo>
                    <a:pt x="2338949" y="84438"/>
                    <a:pt x="2336150" y="87237"/>
                    <a:pt x="2333351" y="88170"/>
                  </a:cubicBezTo>
                  <a:cubicBezTo>
                    <a:pt x="2326820" y="89103"/>
                    <a:pt x="2320756" y="89569"/>
                    <a:pt x="2314224" y="91435"/>
                  </a:cubicBezTo>
                  <a:cubicBezTo>
                    <a:pt x="2309559" y="92835"/>
                    <a:pt x="2305827" y="93768"/>
                    <a:pt x="2301162" y="92368"/>
                  </a:cubicBezTo>
                  <a:cubicBezTo>
                    <a:pt x="2300229" y="91902"/>
                    <a:pt x="2298363" y="92368"/>
                    <a:pt x="2297430" y="92835"/>
                  </a:cubicBezTo>
                  <a:cubicBezTo>
                    <a:pt x="2289966" y="96567"/>
                    <a:pt x="2282502" y="100299"/>
                    <a:pt x="2275504" y="104964"/>
                  </a:cubicBezTo>
                  <a:cubicBezTo>
                    <a:pt x="2265241" y="111029"/>
                    <a:pt x="2254511" y="114294"/>
                    <a:pt x="2242382" y="112895"/>
                  </a:cubicBezTo>
                  <a:cubicBezTo>
                    <a:pt x="2239583" y="112428"/>
                    <a:pt x="2237717" y="111029"/>
                    <a:pt x="2236784" y="108230"/>
                  </a:cubicBezTo>
                  <a:cubicBezTo>
                    <a:pt x="2236784" y="107763"/>
                    <a:pt x="2236318" y="106830"/>
                    <a:pt x="2235851" y="106364"/>
                  </a:cubicBezTo>
                  <a:cubicBezTo>
                    <a:pt x="2233519" y="94234"/>
                    <a:pt x="2226521" y="85371"/>
                    <a:pt x="2216258" y="79306"/>
                  </a:cubicBezTo>
                  <a:cubicBezTo>
                    <a:pt x="2215325" y="78840"/>
                    <a:pt x="2214392" y="77440"/>
                    <a:pt x="2213459" y="76974"/>
                  </a:cubicBezTo>
                  <a:cubicBezTo>
                    <a:pt x="2202263" y="69510"/>
                    <a:pt x="2190600" y="64844"/>
                    <a:pt x="2177538" y="72775"/>
                  </a:cubicBezTo>
                  <a:cubicBezTo>
                    <a:pt x="2175205" y="74175"/>
                    <a:pt x="2172873" y="74175"/>
                    <a:pt x="2170540" y="75574"/>
                  </a:cubicBezTo>
                  <a:cubicBezTo>
                    <a:pt x="2160277" y="79773"/>
                    <a:pt x="2150480" y="83971"/>
                    <a:pt x="2141617" y="90969"/>
                  </a:cubicBezTo>
                  <a:cubicBezTo>
                    <a:pt x="2136952" y="94234"/>
                    <a:pt x="2132287" y="97500"/>
                    <a:pt x="2127155" y="100765"/>
                  </a:cubicBezTo>
                  <a:cubicBezTo>
                    <a:pt x="2123890" y="103098"/>
                    <a:pt x="2119224" y="101699"/>
                    <a:pt x="2117358" y="97966"/>
                  </a:cubicBezTo>
                  <a:cubicBezTo>
                    <a:pt x="2115492" y="93301"/>
                    <a:pt x="2112227" y="90502"/>
                    <a:pt x="2108028" y="88636"/>
                  </a:cubicBezTo>
                  <a:cubicBezTo>
                    <a:pt x="2105229" y="87237"/>
                    <a:pt x="2101964" y="85837"/>
                    <a:pt x="2099165" y="84438"/>
                  </a:cubicBezTo>
                  <a:cubicBezTo>
                    <a:pt x="2095899" y="82572"/>
                    <a:pt x="2093100" y="83971"/>
                    <a:pt x="2090301" y="86304"/>
                  </a:cubicBezTo>
                  <a:cubicBezTo>
                    <a:pt x="2087502" y="88636"/>
                    <a:pt x="2087035" y="88636"/>
                    <a:pt x="2084236" y="86304"/>
                  </a:cubicBezTo>
                  <a:cubicBezTo>
                    <a:pt x="2081904" y="84904"/>
                    <a:pt x="2080038" y="83038"/>
                    <a:pt x="2077239" y="83971"/>
                  </a:cubicBezTo>
                  <a:cubicBezTo>
                    <a:pt x="2075373" y="84438"/>
                    <a:pt x="2073040" y="84904"/>
                    <a:pt x="2071641" y="83505"/>
                  </a:cubicBezTo>
                  <a:cubicBezTo>
                    <a:pt x="2068842" y="80706"/>
                    <a:pt x="2065109" y="79773"/>
                    <a:pt x="2061377" y="78840"/>
                  </a:cubicBezTo>
                  <a:cubicBezTo>
                    <a:pt x="2059978" y="78373"/>
                    <a:pt x="2059978" y="77440"/>
                    <a:pt x="2060911" y="75574"/>
                  </a:cubicBezTo>
                  <a:cubicBezTo>
                    <a:pt x="2064177" y="69976"/>
                    <a:pt x="2064177" y="67177"/>
                    <a:pt x="2060911" y="63911"/>
                  </a:cubicBezTo>
                  <a:cubicBezTo>
                    <a:pt x="2060444" y="63445"/>
                    <a:pt x="2059978" y="62978"/>
                    <a:pt x="2059512" y="62512"/>
                  </a:cubicBezTo>
                  <a:cubicBezTo>
                    <a:pt x="2052047" y="58313"/>
                    <a:pt x="2044583" y="55048"/>
                    <a:pt x="2035720" y="56914"/>
                  </a:cubicBezTo>
                  <a:cubicBezTo>
                    <a:pt x="2031988" y="57847"/>
                    <a:pt x="2028256" y="58313"/>
                    <a:pt x="2024524" y="59713"/>
                  </a:cubicBezTo>
                  <a:cubicBezTo>
                    <a:pt x="2022191" y="60646"/>
                    <a:pt x="2019392" y="61579"/>
                    <a:pt x="2017992" y="63445"/>
                  </a:cubicBezTo>
                  <a:cubicBezTo>
                    <a:pt x="2013794" y="69043"/>
                    <a:pt x="2009595" y="69510"/>
                    <a:pt x="2003064" y="67644"/>
                  </a:cubicBezTo>
                  <a:cubicBezTo>
                    <a:pt x="1996533" y="65777"/>
                    <a:pt x="1989069" y="66244"/>
                    <a:pt x="1982071" y="66244"/>
                  </a:cubicBezTo>
                  <a:cubicBezTo>
                    <a:pt x="1973674" y="66711"/>
                    <a:pt x="1965277" y="67177"/>
                    <a:pt x="1956880" y="68110"/>
                  </a:cubicBezTo>
                  <a:cubicBezTo>
                    <a:pt x="1948483" y="69043"/>
                    <a:pt x="1940552" y="70443"/>
                    <a:pt x="1932155" y="67644"/>
                  </a:cubicBezTo>
                  <a:cubicBezTo>
                    <a:pt x="1930756" y="67177"/>
                    <a:pt x="1928423" y="68577"/>
                    <a:pt x="1927024" y="69510"/>
                  </a:cubicBezTo>
                  <a:cubicBezTo>
                    <a:pt x="1926090" y="69976"/>
                    <a:pt x="1925624" y="71376"/>
                    <a:pt x="1925624" y="72775"/>
                  </a:cubicBezTo>
                  <a:cubicBezTo>
                    <a:pt x="1925624" y="73242"/>
                    <a:pt x="1926090" y="74175"/>
                    <a:pt x="1926557" y="74175"/>
                  </a:cubicBezTo>
                  <a:cubicBezTo>
                    <a:pt x="1929356" y="75574"/>
                    <a:pt x="1932622" y="76507"/>
                    <a:pt x="1935421" y="77440"/>
                  </a:cubicBezTo>
                  <a:cubicBezTo>
                    <a:pt x="1936354" y="77907"/>
                    <a:pt x="1937287" y="79306"/>
                    <a:pt x="1937753" y="80239"/>
                  </a:cubicBezTo>
                  <a:cubicBezTo>
                    <a:pt x="1938220" y="81172"/>
                    <a:pt x="1936820" y="83971"/>
                    <a:pt x="1934954" y="84904"/>
                  </a:cubicBezTo>
                  <a:cubicBezTo>
                    <a:pt x="1933088" y="85837"/>
                    <a:pt x="1931222" y="85837"/>
                    <a:pt x="1929356" y="86770"/>
                  </a:cubicBezTo>
                  <a:cubicBezTo>
                    <a:pt x="1925624" y="89103"/>
                    <a:pt x="1924225" y="92368"/>
                    <a:pt x="1924225" y="96567"/>
                  </a:cubicBezTo>
                  <a:cubicBezTo>
                    <a:pt x="1924225" y="99832"/>
                    <a:pt x="1927024" y="102632"/>
                    <a:pt x="1930289" y="103098"/>
                  </a:cubicBezTo>
                  <a:cubicBezTo>
                    <a:pt x="1932622" y="103098"/>
                    <a:pt x="1935421" y="103098"/>
                    <a:pt x="1937753" y="103098"/>
                  </a:cubicBezTo>
                  <a:cubicBezTo>
                    <a:pt x="1937753" y="103098"/>
                    <a:pt x="1937753" y="102632"/>
                    <a:pt x="1937753" y="102632"/>
                  </a:cubicBezTo>
                  <a:lnTo>
                    <a:pt x="1938220" y="101699"/>
                  </a:lnTo>
                  <a:lnTo>
                    <a:pt x="1937753" y="103098"/>
                  </a:lnTo>
                  <a:cubicBezTo>
                    <a:pt x="1937753" y="103098"/>
                    <a:pt x="1937753" y="103098"/>
                    <a:pt x="1937753" y="103098"/>
                  </a:cubicBezTo>
                  <a:cubicBezTo>
                    <a:pt x="1937287" y="106364"/>
                    <a:pt x="1937287" y="109163"/>
                    <a:pt x="1939153" y="111962"/>
                  </a:cubicBezTo>
                  <a:cubicBezTo>
                    <a:pt x="1941952" y="116160"/>
                    <a:pt x="1945217" y="120359"/>
                    <a:pt x="1949416" y="123158"/>
                  </a:cubicBezTo>
                  <a:cubicBezTo>
                    <a:pt x="1951282" y="124557"/>
                    <a:pt x="1951282" y="126423"/>
                    <a:pt x="1949882" y="128289"/>
                  </a:cubicBezTo>
                  <a:cubicBezTo>
                    <a:pt x="1948483" y="130155"/>
                    <a:pt x="1946617" y="131088"/>
                    <a:pt x="1945217" y="130155"/>
                  </a:cubicBezTo>
                  <a:cubicBezTo>
                    <a:pt x="1941019" y="127356"/>
                    <a:pt x="1937287" y="126423"/>
                    <a:pt x="1932622" y="129222"/>
                  </a:cubicBezTo>
                  <a:cubicBezTo>
                    <a:pt x="1929822" y="131088"/>
                    <a:pt x="1927024" y="132488"/>
                    <a:pt x="1924691" y="134354"/>
                  </a:cubicBezTo>
                  <a:cubicBezTo>
                    <a:pt x="1921425" y="137153"/>
                    <a:pt x="1918160" y="138086"/>
                    <a:pt x="1913961" y="137153"/>
                  </a:cubicBezTo>
                  <a:cubicBezTo>
                    <a:pt x="1910696" y="136687"/>
                    <a:pt x="1907430" y="136220"/>
                    <a:pt x="1904631" y="136687"/>
                  </a:cubicBezTo>
                  <a:cubicBezTo>
                    <a:pt x="1899966" y="137153"/>
                    <a:pt x="1895767" y="139019"/>
                    <a:pt x="1894368" y="144151"/>
                  </a:cubicBezTo>
                  <a:cubicBezTo>
                    <a:pt x="1892969" y="149282"/>
                    <a:pt x="1890169" y="151148"/>
                    <a:pt x="1885038" y="151615"/>
                  </a:cubicBezTo>
                  <a:cubicBezTo>
                    <a:pt x="1875708" y="152548"/>
                    <a:pt x="1867311" y="150215"/>
                    <a:pt x="1860313" y="143684"/>
                  </a:cubicBezTo>
                  <a:cubicBezTo>
                    <a:pt x="1859846" y="143218"/>
                    <a:pt x="1859380" y="142751"/>
                    <a:pt x="1858914" y="142751"/>
                  </a:cubicBezTo>
                  <a:cubicBezTo>
                    <a:pt x="1858447" y="142751"/>
                    <a:pt x="1857514" y="142751"/>
                    <a:pt x="1857047" y="143218"/>
                  </a:cubicBezTo>
                  <a:cubicBezTo>
                    <a:pt x="1856581" y="143684"/>
                    <a:pt x="1856114" y="144151"/>
                    <a:pt x="1856114" y="144617"/>
                  </a:cubicBezTo>
                  <a:cubicBezTo>
                    <a:pt x="1856114" y="150682"/>
                    <a:pt x="1857514" y="155813"/>
                    <a:pt x="1859846" y="161411"/>
                  </a:cubicBezTo>
                  <a:cubicBezTo>
                    <a:pt x="1863112" y="168409"/>
                    <a:pt x="1865911" y="175407"/>
                    <a:pt x="1866844" y="183337"/>
                  </a:cubicBezTo>
                  <a:cubicBezTo>
                    <a:pt x="1867311" y="185203"/>
                    <a:pt x="1865911" y="186603"/>
                    <a:pt x="1863579" y="186603"/>
                  </a:cubicBezTo>
                  <a:cubicBezTo>
                    <a:pt x="1859846" y="186136"/>
                    <a:pt x="1856114" y="185670"/>
                    <a:pt x="1852382" y="184737"/>
                  </a:cubicBezTo>
                  <a:cubicBezTo>
                    <a:pt x="1840720" y="181005"/>
                    <a:pt x="1833722" y="172141"/>
                    <a:pt x="1824392" y="165610"/>
                  </a:cubicBezTo>
                  <a:cubicBezTo>
                    <a:pt x="1823926" y="165143"/>
                    <a:pt x="1824392" y="164210"/>
                    <a:pt x="1824392" y="163744"/>
                  </a:cubicBezTo>
                  <a:cubicBezTo>
                    <a:pt x="1822993" y="158612"/>
                    <a:pt x="1822526" y="158612"/>
                    <a:pt x="1818327" y="161411"/>
                  </a:cubicBezTo>
                  <a:cubicBezTo>
                    <a:pt x="1814595" y="163744"/>
                    <a:pt x="1812729" y="163744"/>
                    <a:pt x="1809930" y="160945"/>
                  </a:cubicBezTo>
                  <a:cubicBezTo>
                    <a:pt x="1808531" y="159545"/>
                    <a:pt x="1808064" y="157679"/>
                    <a:pt x="1807598" y="156280"/>
                  </a:cubicBezTo>
                  <a:cubicBezTo>
                    <a:pt x="1807598" y="156280"/>
                    <a:pt x="1807131" y="156280"/>
                    <a:pt x="1807131" y="156746"/>
                  </a:cubicBezTo>
                  <a:cubicBezTo>
                    <a:pt x="1807131" y="156746"/>
                    <a:pt x="1806665" y="156280"/>
                    <a:pt x="1806665" y="156280"/>
                  </a:cubicBezTo>
                  <a:cubicBezTo>
                    <a:pt x="1805265" y="156280"/>
                    <a:pt x="1803866" y="156746"/>
                    <a:pt x="1802933" y="154880"/>
                  </a:cubicBezTo>
                  <a:cubicBezTo>
                    <a:pt x="1803399" y="154880"/>
                    <a:pt x="1804332" y="153947"/>
                    <a:pt x="1804332" y="154414"/>
                  </a:cubicBezTo>
                  <a:cubicBezTo>
                    <a:pt x="1805265" y="154880"/>
                    <a:pt x="1805732" y="155813"/>
                    <a:pt x="1806665" y="156280"/>
                  </a:cubicBezTo>
                  <a:cubicBezTo>
                    <a:pt x="1807131" y="156280"/>
                    <a:pt x="1807131" y="156280"/>
                    <a:pt x="1807598" y="156280"/>
                  </a:cubicBezTo>
                  <a:cubicBezTo>
                    <a:pt x="1807598" y="156280"/>
                    <a:pt x="1807598" y="156280"/>
                    <a:pt x="1807598" y="156280"/>
                  </a:cubicBezTo>
                  <a:cubicBezTo>
                    <a:pt x="1809464" y="155347"/>
                    <a:pt x="1811796" y="154414"/>
                    <a:pt x="1813662" y="153014"/>
                  </a:cubicBezTo>
                  <a:cubicBezTo>
                    <a:pt x="1814595" y="152548"/>
                    <a:pt x="1815062" y="150682"/>
                    <a:pt x="1815062" y="149749"/>
                  </a:cubicBezTo>
                  <a:cubicBezTo>
                    <a:pt x="1814595" y="145084"/>
                    <a:pt x="1811796" y="141352"/>
                    <a:pt x="1808531" y="138086"/>
                  </a:cubicBezTo>
                  <a:cubicBezTo>
                    <a:pt x="1806198" y="135753"/>
                    <a:pt x="1802933" y="135287"/>
                    <a:pt x="1799667" y="135287"/>
                  </a:cubicBezTo>
                  <a:cubicBezTo>
                    <a:pt x="1796868" y="135287"/>
                    <a:pt x="1796402" y="134354"/>
                    <a:pt x="1796868" y="131555"/>
                  </a:cubicBezTo>
                  <a:cubicBezTo>
                    <a:pt x="1797335" y="129222"/>
                    <a:pt x="1798734" y="126890"/>
                    <a:pt x="1796402" y="124557"/>
                  </a:cubicBezTo>
                  <a:cubicBezTo>
                    <a:pt x="1791270" y="119426"/>
                    <a:pt x="1786605" y="114294"/>
                    <a:pt x="1781473" y="109629"/>
                  </a:cubicBezTo>
                  <a:cubicBezTo>
                    <a:pt x="1777275" y="105897"/>
                    <a:pt x="1760014" y="101232"/>
                    <a:pt x="1754416" y="101699"/>
                  </a:cubicBezTo>
                  <a:cubicBezTo>
                    <a:pt x="1753016" y="101699"/>
                    <a:pt x="1751617" y="101699"/>
                    <a:pt x="1750684" y="102632"/>
                  </a:cubicBezTo>
                  <a:cubicBezTo>
                    <a:pt x="1747885" y="104498"/>
                    <a:pt x="1745552" y="104964"/>
                    <a:pt x="1742287" y="104031"/>
                  </a:cubicBezTo>
                  <a:cubicBezTo>
                    <a:pt x="1734356" y="101699"/>
                    <a:pt x="1725959" y="100765"/>
                    <a:pt x="1717562" y="103098"/>
                  </a:cubicBezTo>
                  <a:cubicBezTo>
                    <a:pt x="1715229" y="103565"/>
                    <a:pt x="1712897" y="104964"/>
                    <a:pt x="1711031" y="106830"/>
                  </a:cubicBezTo>
                  <a:cubicBezTo>
                    <a:pt x="1707299" y="109629"/>
                    <a:pt x="1706366" y="112895"/>
                    <a:pt x="1708232" y="116627"/>
                  </a:cubicBezTo>
                  <a:cubicBezTo>
                    <a:pt x="1710564" y="121292"/>
                    <a:pt x="1713363" y="125490"/>
                    <a:pt x="1716162" y="129689"/>
                  </a:cubicBezTo>
                  <a:cubicBezTo>
                    <a:pt x="1717095" y="131088"/>
                    <a:pt x="1716162" y="134354"/>
                    <a:pt x="1715229" y="134821"/>
                  </a:cubicBezTo>
                  <a:cubicBezTo>
                    <a:pt x="1707765" y="138086"/>
                    <a:pt x="1699835" y="141352"/>
                    <a:pt x="1692371" y="144151"/>
                  </a:cubicBezTo>
                  <a:cubicBezTo>
                    <a:pt x="1687239" y="146017"/>
                    <a:pt x="1682574" y="145084"/>
                    <a:pt x="1677909" y="141352"/>
                  </a:cubicBezTo>
                  <a:cubicBezTo>
                    <a:pt x="1675110" y="138553"/>
                    <a:pt x="1674643" y="139019"/>
                    <a:pt x="1671378" y="141352"/>
                  </a:cubicBezTo>
                  <a:cubicBezTo>
                    <a:pt x="1662514" y="147416"/>
                    <a:pt x="1655050" y="145084"/>
                    <a:pt x="1653184" y="135287"/>
                  </a:cubicBezTo>
                  <a:cubicBezTo>
                    <a:pt x="1652718" y="133888"/>
                    <a:pt x="1653184" y="132954"/>
                    <a:pt x="1652718" y="131555"/>
                  </a:cubicBezTo>
                  <a:cubicBezTo>
                    <a:pt x="1652251" y="128756"/>
                    <a:pt x="1648519" y="126423"/>
                    <a:pt x="1645253" y="126890"/>
                  </a:cubicBezTo>
                  <a:cubicBezTo>
                    <a:pt x="1635457" y="128756"/>
                    <a:pt x="1625193" y="131088"/>
                    <a:pt x="1615397" y="132954"/>
                  </a:cubicBezTo>
                  <a:cubicBezTo>
                    <a:pt x="1611665" y="133888"/>
                    <a:pt x="1607933" y="134821"/>
                    <a:pt x="1604667" y="136220"/>
                  </a:cubicBezTo>
                  <a:cubicBezTo>
                    <a:pt x="1600469" y="138086"/>
                    <a:pt x="1597203" y="140885"/>
                    <a:pt x="1593471" y="143218"/>
                  </a:cubicBezTo>
                  <a:cubicBezTo>
                    <a:pt x="1589272" y="141352"/>
                    <a:pt x="1585540" y="139486"/>
                    <a:pt x="1581342" y="137620"/>
                  </a:cubicBezTo>
                  <a:cubicBezTo>
                    <a:pt x="1580875" y="137620"/>
                    <a:pt x="1580409" y="137620"/>
                    <a:pt x="1579942" y="137620"/>
                  </a:cubicBezTo>
                  <a:cubicBezTo>
                    <a:pt x="1579476" y="138553"/>
                    <a:pt x="1579476" y="139952"/>
                    <a:pt x="1579009" y="140885"/>
                  </a:cubicBezTo>
                  <a:cubicBezTo>
                    <a:pt x="1576677" y="147883"/>
                    <a:pt x="1568746" y="150215"/>
                    <a:pt x="1564081" y="145084"/>
                  </a:cubicBezTo>
                  <a:cubicBezTo>
                    <a:pt x="1562215" y="143218"/>
                    <a:pt x="1561282" y="140885"/>
                    <a:pt x="1559883" y="139019"/>
                  </a:cubicBezTo>
                  <a:cubicBezTo>
                    <a:pt x="1558949" y="137153"/>
                    <a:pt x="1557550" y="136220"/>
                    <a:pt x="1555684" y="137153"/>
                  </a:cubicBezTo>
                  <a:cubicBezTo>
                    <a:pt x="1552885" y="138553"/>
                    <a:pt x="1550086" y="139019"/>
                    <a:pt x="1546820" y="138553"/>
                  </a:cubicBezTo>
                  <a:cubicBezTo>
                    <a:pt x="1543088" y="138086"/>
                    <a:pt x="1540756" y="140419"/>
                    <a:pt x="1539823" y="143684"/>
                  </a:cubicBezTo>
                  <a:cubicBezTo>
                    <a:pt x="1539356" y="145550"/>
                    <a:pt x="1538890" y="147416"/>
                    <a:pt x="1538890" y="149282"/>
                  </a:cubicBezTo>
                  <a:cubicBezTo>
                    <a:pt x="1538890" y="152081"/>
                    <a:pt x="1539823" y="154414"/>
                    <a:pt x="1542622" y="155347"/>
                  </a:cubicBezTo>
                  <a:cubicBezTo>
                    <a:pt x="1544954" y="156280"/>
                    <a:pt x="1547287" y="156746"/>
                    <a:pt x="1549153" y="157213"/>
                  </a:cubicBezTo>
                  <a:cubicBezTo>
                    <a:pt x="1549153" y="157213"/>
                    <a:pt x="1549153" y="157213"/>
                    <a:pt x="1549153" y="156746"/>
                  </a:cubicBezTo>
                  <a:cubicBezTo>
                    <a:pt x="1549153" y="156746"/>
                    <a:pt x="1549619" y="156280"/>
                    <a:pt x="1549619" y="156280"/>
                  </a:cubicBezTo>
                  <a:cubicBezTo>
                    <a:pt x="1549619" y="155347"/>
                    <a:pt x="1549619" y="154414"/>
                    <a:pt x="1550086" y="153481"/>
                  </a:cubicBezTo>
                  <a:cubicBezTo>
                    <a:pt x="1550552" y="152548"/>
                    <a:pt x="1551485" y="152081"/>
                    <a:pt x="1552419" y="151615"/>
                  </a:cubicBezTo>
                  <a:cubicBezTo>
                    <a:pt x="1552419" y="152081"/>
                    <a:pt x="1552885" y="152548"/>
                    <a:pt x="1552885" y="153014"/>
                  </a:cubicBezTo>
                  <a:cubicBezTo>
                    <a:pt x="1552885" y="153481"/>
                    <a:pt x="1552419" y="154414"/>
                    <a:pt x="1551952" y="154414"/>
                  </a:cubicBezTo>
                  <a:cubicBezTo>
                    <a:pt x="1551019" y="154880"/>
                    <a:pt x="1550552" y="155347"/>
                    <a:pt x="1549619" y="155813"/>
                  </a:cubicBezTo>
                  <a:cubicBezTo>
                    <a:pt x="1549619" y="156280"/>
                    <a:pt x="1549619" y="156280"/>
                    <a:pt x="1549619" y="156746"/>
                  </a:cubicBezTo>
                  <a:cubicBezTo>
                    <a:pt x="1549619" y="156746"/>
                    <a:pt x="1549153" y="156746"/>
                    <a:pt x="1549153" y="156746"/>
                  </a:cubicBezTo>
                  <a:cubicBezTo>
                    <a:pt x="1548687" y="158612"/>
                    <a:pt x="1548687" y="160478"/>
                    <a:pt x="1547287" y="161878"/>
                  </a:cubicBezTo>
                  <a:cubicBezTo>
                    <a:pt x="1544021" y="164677"/>
                    <a:pt x="1541222" y="168409"/>
                    <a:pt x="1538890" y="172608"/>
                  </a:cubicBezTo>
                  <a:cubicBezTo>
                    <a:pt x="1534691" y="180072"/>
                    <a:pt x="1528160" y="182871"/>
                    <a:pt x="1519763" y="183804"/>
                  </a:cubicBezTo>
                  <a:cubicBezTo>
                    <a:pt x="1516964" y="184270"/>
                    <a:pt x="1515564" y="183337"/>
                    <a:pt x="1516964" y="180538"/>
                  </a:cubicBezTo>
                  <a:cubicBezTo>
                    <a:pt x="1518830" y="176806"/>
                    <a:pt x="1519296" y="173541"/>
                    <a:pt x="1519763" y="169342"/>
                  </a:cubicBezTo>
                  <a:cubicBezTo>
                    <a:pt x="1520229" y="164677"/>
                    <a:pt x="1525361" y="164677"/>
                    <a:pt x="1526761" y="160945"/>
                  </a:cubicBezTo>
                  <a:cubicBezTo>
                    <a:pt x="1527227" y="159079"/>
                    <a:pt x="1528626" y="157213"/>
                    <a:pt x="1528626" y="155347"/>
                  </a:cubicBezTo>
                  <a:cubicBezTo>
                    <a:pt x="1526761" y="149282"/>
                    <a:pt x="1529093" y="144151"/>
                    <a:pt x="1531426" y="138553"/>
                  </a:cubicBezTo>
                  <a:cubicBezTo>
                    <a:pt x="1532825" y="136220"/>
                    <a:pt x="1533292" y="133888"/>
                    <a:pt x="1532825" y="131088"/>
                  </a:cubicBezTo>
                  <a:cubicBezTo>
                    <a:pt x="1532359" y="128289"/>
                    <a:pt x="1532359" y="125957"/>
                    <a:pt x="1533758" y="123624"/>
                  </a:cubicBezTo>
                  <a:cubicBezTo>
                    <a:pt x="1536557" y="117560"/>
                    <a:pt x="1539356" y="111962"/>
                    <a:pt x="1541222" y="105897"/>
                  </a:cubicBezTo>
                  <a:cubicBezTo>
                    <a:pt x="1542622" y="99832"/>
                    <a:pt x="1543088" y="93301"/>
                    <a:pt x="1545421" y="87237"/>
                  </a:cubicBezTo>
                  <a:cubicBezTo>
                    <a:pt x="1547753" y="81639"/>
                    <a:pt x="1546820" y="75574"/>
                    <a:pt x="1544488" y="70443"/>
                  </a:cubicBezTo>
                  <a:cubicBezTo>
                    <a:pt x="1541689" y="64844"/>
                    <a:pt x="1537957" y="59713"/>
                    <a:pt x="1536557" y="53182"/>
                  </a:cubicBezTo>
                  <a:cubicBezTo>
                    <a:pt x="1536557" y="52249"/>
                    <a:pt x="1535624" y="50383"/>
                    <a:pt x="1534691" y="49916"/>
                  </a:cubicBezTo>
                  <a:cubicBezTo>
                    <a:pt x="1527694" y="47117"/>
                    <a:pt x="1524428" y="40586"/>
                    <a:pt x="1519763" y="35455"/>
                  </a:cubicBezTo>
                  <a:cubicBezTo>
                    <a:pt x="1518364" y="34055"/>
                    <a:pt x="1516497" y="34055"/>
                    <a:pt x="1515098" y="35921"/>
                  </a:cubicBezTo>
                  <a:cubicBezTo>
                    <a:pt x="1514165" y="37321"/>
                    <a:pt x="1514165" y="41986"/>
                    <a:pt x="1510899" y="37787"/>
                  </a:cubicBezTo>
                  <a:cubicBezTo>
                    <a:pt x="1507167" y="33122"/>
                    <a:pt x="1502502" y="30323"/>
                    <a:pt x="1497371" y="27524"/>
                  </a:cubicBezTo>
                  <a:cubicBezTo>
                    <a:pt x="1492706" y="25191"/>
                    <a:pt x="1488041" y="23325"/>
                    <a:pt x="1483842" y="20526"/>
                  </a:cubicBezTo>
                  <a:cubicBezTo>
                    <a:pt x="1479643" y="17727"/>
                    <a:pt x="1475911" y="16794"/>
                    <a:pt x="1471713" y="19593"/>
                  </a:cubicBezTo>
                  <a:cubicBezTo>
                    <a:pt x="1464249" y="24725"/>
                    <a:pt x="1455852" y="27524"/>
                    <a:pt x="1447454" y="30789"/>
                  </a:cubicBezTo>
                  <a:cubicBezTo>
                    <a:pt x="1445588" y="31256"/>
                    <a:pt x="1444655" y="33589"/>
                    <a:pt x="1445122" y="35455"/>
                  </a:cubicBezTo>
                  <a:cubicBezTo>
                    <a:pt x="1446055" y="37321"/>
                    <a:pt x="1446988" y="38720"/>
                    <a:pt x="1447921" y="40586"/>
                  </a:cubicBezTo>
                  <a:cubicBezTo>
                    <a:pt x="1449320" y="43852"/>
                    <a:pt x="1447921" y="46651"/>
                    <a:pt x="1444655" y="48517"/>
                  </a:cubicBezTo>
                  <a:cubicBezTo>
                    <a:pt x="1440923" y="50849"/>
                    <a:pt x="1436725" y="48983"/>
                    <a:pt x="1436258" y="44785"/>
                  </a:cubicBezTo>
                  <a:cubicBezTo>
                    <a:pt x="1435792" y="41519"/>
                    <a:pt x="1436258" y="38254"/>
                    <a:pt x="1435792" y="35455"/>
                  </a:cubicBezTo>
                  <a:cubicBezTo>
                    <a:pt x="1435325" y="32189"/>
                    <a:pt x="1435325" y="28923"/>
                    <a:pt x="1434392" y="26124"/>
                  </a:cubicBezTo>
                  <a:cubicBezTo>
                    <a:pt x="1433926" y="23325"/>
                    <a:pt x="1429727" y="20993"/>
                    <a:pt x="1426928" y="21459"/>
                  </a:cubicBezTo>
                  <a:cubicBezTo>
                    <a:pt x="1424596" y="21926"/>
                    <a:pt x="1421797" y="22859"/>
                    <a:pt x="1419464" y="23325"/>
                  </a:cubicBezTo>
                  <a:cubicBezTo>
                    <a:pt x="1415265" y="24258"/>
                    <a:pt x="1412000" y="23325"/>
                    <a:pt x="1408268" y="21926"/>
                  </a:cubicBezTo>
                  <a:cubicBezTo>
                    <a:pt x="1405469" y="20526"/>
                    <a:pt x="1404069" y="19127"/>
                    <a:pt x="1404536" y="16328"/>
                  </a:cubicBezTo>
                  <a:cubicBezTo>
                    <a:pt x="1405935" y="10263"/>
                    <a:pt x="1401737" y="6998"/>
                    <a:pt x="1397538" y="3732"/>
                  </a:cubicBezTo>
                  <a:cubicBezTo>
                    <a:pt x="1390541" y="4665"/>
                    <a:pt x="1384009" y="467"/>
                    <a:pt x="1377012" y="0"/>
                  </a:cubicBezTo>
                  <a:cubicBezTo>
                    <a:pt x="1375146" y="0"/>
                    <a:pt x="1373746" y="1400"/>
                    <a:pt x="1371880" y="2333"/>
                  </a:cubicBezTo>
                  <a:cubicBezTo>
                    <a:pt x="1370947" y="2799"/>
                    <a:pt x="1370014" y="4199"/>
                    <a:pt x="1369548" y="5132"/>
                  </a:cubicBezTo>
                  <a:cubicBezTo>
                    <a:pt x="1364416" y="15861"/>
                    <a:pt x="1362084" y="27057"/>
                    <a:pt x="1363017" y="38720"/>
                  </a:cubicBezTo>
                  <a:cubicBezTo>
                    <a:pt x="1363483" y="45718"/>
                    <a:pt x="1363017" y="54115"/>
                    <a:pt x="1371414" y="58780"/>
                  </a:cubicBezTo>
                  <a:cubicBezTo>
                    <a:pt x="1375146" y="61112"/>
                    <a:pt x="1374213" y="65777"/>
                    <a:pt x="1375612" y="69043"/>
                  </a:cubicBezTo>
                  <a:cubicBezTo>
                    <a:pt x="1377012" y="73242"/>
                    <a:pt x="1377012" y="73708"/>
                    <a:pt x="1373280" y="74175"/>
                  </a:cubicBezTo>
                  <a:cubicBezTo>
                    <a:pt x="1368615" y="74641"/>
                    <a:pt x="1364416" y="74641"/>
                    <a:pt x="1360218" y="76974"/>
                  </a:cubicBezTo>
                  <a:cubicBezTo>
                    <a:pt x="1358351" y="77907"/>
                    <a:pt x="1357419" y="79306"/>
                    <a:pt x="1357885" y="81639"/>
                  </a:cubicBezTo>
                  <a:cubicBezTo>
                    <a:pt x="1358351" y="83505"/>
                    <a:pt x="1359285" y="85837"/>
                    <a:pt x="1358818" y="87237"/>
                  </a:cubicBezTo>
                  <a:cubicBezTo>
                    <a:pt x="1356952" y="91435"/>
                    <a:pt x="1354619" y="95167"/>
                    <a:pt x="1352287" y="98899"/>
                  </a:cubicBezTo>
                  <a:cubicBezTo>
                    <a:pt x="1351821" y="99832"/>
                    <a:pt x="1350421" y="100765"/>
                    <a:pt x="1349488" y="101232"/>
                  </a:cubicBezTo>
                  <a:cubicBezTo>
                    <a:pt x="1345289" y="102632"/>
                    <a:pt x="1341091" y="104498"/>
                    <a:pt x="1336892" y="105431"/>
                  </a:cubicBezTo>
                  <a:cubicBezTo>
                    <a:pt x="1335959" y="105897"/>
                    <a:pt x="1335026" y="104498"/>
                    <a:pt x="1335493" y="103098"/>
                  </a:cubicBezTo>
                  <a:cubicBezTo>
                    <a:pt x="1335959" y="100765"/>
                    <a:pt x="1336892" y="98433"/>
                    <a:pt x="1337359" y="95634"/>
                  </a:cubicBezTo>
                  <a:cubicBezTo>
                    <a:pt x="1337825" y="93301"/>
                    <a:pt x="1335493" y="90969"/>
                    <a:pt x="1332694" y="90969"/>
                  </a:cubicBezTo>
                  <a:cubicBezTo>
                    <a:pt x="1328495" y="91435"/>
                    <a:pt x="1324763" y="92368"/>
                    <a:pt x="1323830" y="96567"/>
                  </a:cubicBezTo>
                  <a:cubicBezTo>
                    <a:pt x="1323363" y="99366"/>
                    <a:pt x="1322431" y="101232"/>
                    <a:pt x="1319165" y="101699"/>
                  </a:cubicBezTo>
                  <a:cubicBezTo>
                    <a:pt x="1316833" y="101699"/>
                    <a:pt x="1314033" y="102632"/>
                    <a:pt x="1311701" y="102632"/>
                  </a:cubicBezTo>
                  <a:cubicBezTo>
                    <a:pt x="1307502" y="103098"/>
                    <a:pt x="1304703" y="105897"/>
                    <a:pt x="1302371" y="108230"/>
                  </a:cubicBezTo>
                  <a:cubicBezTo>
                    <a:pt x="1299105" y="111962"/>
                    <a:pt x="1299105" y="113828"/>
                    <a:pt x="1302371" y="118026"/>
                  </a:cubicBezTo>
                  <a:cubicBezTo>
                    <a:pt x="1303770" y="119892"/>
                    <a:pt x="1303770" y="122225"/>
                    <a:pt x="1302371" y="122691"/>
                  </a:cubicBezTo>
                  <a:cubicBezTo>
                    <a:pt x="1297706" y="125490"/>
                    <a:pt x="1292574" y="129222"/>
                    <a:pt x="1287443" y="131555"/>
                  </a:cubicBezTo>
                  <a:cubicBezTo>
                    <a:pt x="1282778" y="133888"/>
                    <a:pt x="1278113" y="135753"/>
                    <a:pt x="1275313" y="139952"/>
                  </a:cubicBezTo>
                  <a:cubicBezTo>
                    <a:pt x="1272514" y="144151"/>
                    <a:pt x="1267849" y="146483"/>
                    <a:pt x="1265983" y="152081"/>
                  </a:cubicBezTo>
                  <a:cubicBezTo>
                    <a:pt x="1265050" y="155813"/>
                    <a:pt x="1262251" y="159079"/>
                    <a:pt x="1258519" y="160478"/>
                  </a:cubicBezTo>
                  <a:cubicBezTo>
                    <a:pt x="1253387" y="161878"/>
                    <a:pt x="1254787" y="168409"/>
                    <a:pt x="1250588" y="170742"/>
                  </a:cubicBezTo>
                  <a:cubicBezTo>
                    <a:pt x="1248256" y="172141"/>
                    <a:pt x="1247323" y="174474"/>
                    <a:pt x="1246390" y="176806"/>
                  </a:cubicBezTo>
                  <a:cubicBezTo>
                    <a:pt x="1244057" y="181471"/>
                    <a:pt x="1245923" y="185670"/>
                    <a:pt x="1246856" y="189868"/>
                  </a:cubicBezTo>
                  <a:cubicBezTo>
                    <a:pt x="1247323" y="192667"/>
                    <a:pt x="1249189" y="194067"/>
                    <a:pt x="1251055" y="195466"/>
                  </a:cubicBezTo>
                  <a:cubicBezTo>
                    <a:pt x="1255720" y="199198"/>
                    <a:pt x="1259919" y="202464"/>
                    <a:pt x="1265517" y="204330"/>
                  </a:cubicBezTo>
                  <a:cubicBezTo>
                    <a:pt x="1271581" y="206196"/>
                    <a:pt x="1277646" y="208995"/>
                    <a:pt x="1281845" y="214127"/>
                  </a:cubicBezTo>
                  <a:cubicBezTo>
                    <a:pt x="1282778" y="215060"/>
                    <a:pt x="1282778" y="216459"/>
                    <a:pt x="1282778" y="217392"/>
                  </a:cubicBezTo>
                  <a:cubicBezTo>
                    <a:pt x="1282778" y="218325"/>
                    <a:pt x="1281845" y="219725"/>
                    <a:pt x="1280911" y="220191"/>
                  </a:cubicBezTo>
                  <a:cubicBezTo>
                    <a:pt x="1278113" y="221591"/>
                    <a:pt x="1278113" y="219258"/>
                    <a:pt x="1277179" y="217859"/>
                  </a:cubicBezTo>
                  <a:cubicBezTo>
                    <a:pt x="1276246" y="215993"/>
                    <a:pt x="1275313" y="214593"/>
                    <a:pt x="1272981" y="214593"/>
                  </a:cubicBezTo>
                  <a:cubicBezTo>
                    <a:pt x="1270648" y="215060"/>
                    <a:pt x="1267383" y="214593"/>
                    <a:pt x="1265517" y="215993"/>
                  </a:cubicBezTo>
                  <a:cubicBezTo>
                    <a:pt x="1259452" y="221124"/>
                    <a:pt x="1252455" y="223457"/>
                    <a:pt x="1245457" y="226256"/>
                  </a:cubicBezTo>
                  <a:cubicBezTo>
                    <a:pt x="1238459" y="229521"/>
                    <a:pt x="1230995" y="231854"/>
                    <a:pt x="1223998" y="234186"/>
                  </a:cubicBezTo>
                  <a:cubicBezTo>
                    <a:pt x="1221665" y="235119"/>
                    <a:pt x="1218866" y="235586"/>
                    <a:pt x="1216534" y="236519"/>
                  </a:cubicBezTo>
                  <a:cubicBezTo>
                    <a:pt x="1209536" y="239318"/>
                    <a:pt x="1207670" y="244916"/>
                    <a:pt x="1211402" y="251914"/>
                  </a:cubicBezTo>
                  <a:cubicBezTo>
                    <a:pt x="1212802" y="254713"/>
                    <a:pt x="1214667" y="257512"/>
                    <a:pt x="1216534" y="259844"/>
                  </a:cubicBezTo>
                  <a:cubicBezTo>
                    <a:pt x="1219332" y="263110"/>
                    <a:pt x="1221665" y="266842"/>
                    <a:pt x="1222598" y="271507"/>
                  </a:cubicBezTo>
                  <a:cubicBezTo>
                    <a:pt x="1223064" y="273840"/>
                    <a:pt x="1223998" y="276639"/>
                    <a:pt x="1225397" y="278505"/>
                  </a:cubicBezTo>
                  <a:cubicBezTo>
                    <a:pt x="1226797" y="280371"/>
                    <a:pt x="1228663" y="282237"/>
                    <a:pt x="1230995" y="283636"/>
                  </a:cubicBezTo>
                  <a:cubicBezTo>
                    <a:pt x="1235660" y="285969"/>
                    <a:pt x="1241258" y="285036"/>
                    <a:pt x="1246390" y="285502"/>
                  </a:cubicBezTo>
                  <a:cubicBezTo>
                    <a:pt x="1250588" y="289234"/>
                    <a:pt x="1254787" y="293433"/>
                    <a:pt x="1258986" y="297165"/>
                  </a:cubicBezTo>
                  <a:cubicBezTo>
                    <a:pt x="1259919" y="298098"/>
                    <a:pt x="1261318" y="298098"/>
                    <a:pt x="1262718" y="298564"/>
                  </a:cubicBezTo>
                  <a:cubicBezTo>
                    <a:pt x="1265517" y="299964"/>
                    <a:pt x="1268782" y="300897"/>
                    <a:pt x="1271581" y="302296"/>
                  </a:cubicBezTo>
                  <a:cubicBezTo>
                    <a:pt x="1273914" y="303229"/>
                    <a:pt x="1275780" y="305096"/>
                    <a:pt x="1276713" y="307895"/>
                  </a:cubicBezTo>
                  <a:cubicBezTo>
                    <a:pt x="1278113" y="316292"/>
                    <a:pt x="1280911" y="324222"/>
                    <a:pt x="1285577" y="330753"/>
                  </a:cubicBezTo>
                  <a:cubicBezTo>
                    <a:pt x="1286976" y="332619"/>
                    <a:pt x="1285577" y="334485"/>
                    <a:pt x="1283710" y="335418"/>
                  </a:cubicBezTo>
                  <a:cubicBezTo>
                    <a:pt x="1281378" y="336818"/>
                    <a:pt x="1279512" y="338217"/>
                    <a:pt x="1277179" y="339151"/>
                  </a:cubicBezTo>
                  <a:cubicBezTo>
                    <a:pt x="1277179" y="339151"/>
                    <a:pt x="1277179" y="339617"/>
                    <a:pt x="1277646" y="339617"/>
                  </a:cubicBezTo>
                  <a:cubicBezTo>
                    <a:pt x="1277179" y="340084"/>
                    <a:pt x="1277179" y="340550"/>
                    <a:pt x="1276713" y="341017"/>
                  </a:cubicBezTo>
                  <a:cubicBezTo>
                    <a:pt x="1276713" y="341483"/>
                    <a:pt x="1276713" y="341950"/>
                    <a:pt x="1276246" y="342416"/>
                  </a:cubicBezTo>
                  <a:cubicBezTo>
                    <a:pt x="1276713" y="341483"/>
                    <a:pt x="1276713" y="340084"/>
                    <a:pt x="1277179" y="339151"/>
                  </a:cubicBezTo>
                  <a:cubicBezTo>
                    <a:pt x="1277179" y="339151"/>
                    <a:pt x="1277179" y="339151"/>
                    <a:pt x="1277179" y="339151"/>
                  </a:cubicBezTo>
                  <a:cubicBezTo>
                    <a:pt x="1276713" y="338217"/>
                    <a:pt x="1276246" y="337284"/>
                    <a:pt x="1275313" y="336351"/>
                  </a:cubicBezTo>
                  <a:cubicBezTo>
                    <a:pt x="1269715" y="329820"/>
                    <a:pt x="1268316" y="322823"/>
                    <a:pt x="1272514" y="314892"/>
                  </a:cubicBezTo>
                  <a:cubicBezTo>
                    <a:pt x="1272981" y="313959"/>
                    <a:pt x="1272981" y="312560"/>
                    <a:pt x="1272981" y="311160"/>
                  </a:cubicBezTo>
                  <a:cubicBezTo>
                    <a:pt x="1273447" y="307428"/>
                    <a:pt x="1269715" y="303229"/>
                    <a:pt x="1265983" y="303696"/>
                  </a:cubicBezTo>
                  <a:cubicBezTo>
                    <a:pt x="1262718" y="304163"/>
                    <a:pt x="1259452" y="304629"/>
                    <a:pt x="1256653" y="305096"/>
                  </a:cubicBezTo>
                  <a:cubicBezTo>
                    <a:pt x="1250588" y="306495"/>
                    <a:pt x="1245457" y="305562"/>
                    <a:pt x="1240325" y="301363"/>
                  </a:cubicBezTo>
                  <a:cubicBezTo>
                    <a:pt x="1237526" y="299031"/>
                    <a:pt x="1234261" y="296232"/>
                    <a:pt x="1230995" y="294832"/>
                  </a:cubicBezTo>
                  <a:cubicBezTo>
                    <a:pt x="1225397" y="292033"/>
                    <a:pt x="1219332" y="289234"/>
                    <a:pt x="1213268" y="287835"/>
                  </a:cubicBezTo>
                  <a:cubicBezTo>
                    <a:pt x="1207203" y="286435"/>
                    <a:pt x="1201139" y="284103"/>
                    <a:pt x="1195074" y="282237"/>
                  </a:cubicBezTo>
                  <a:cubicBezTo>
                    <a:pt x="1193675" y="281770"/>
                    <a:pt x="1191342" y="282703"/>
                    <a:pt x="1189943" y="283636"/>
                  </a:cubicBezTo>
                  <a:cubicBezTo>
                    <a:pt x="1187144" y="285969"/>
                    <a:pt x="1185278" y="289701"/>
                    <a:pt x="1185278" y="293433"/>
                  </a:cubicBezTo>
                  <a:cubicBezTo>
                    <a:pt x="1185278" y="294366"/>
                    <a:pt x="1186211" y="295765"/>
                    <a:pt x="1187144" y="296232"/>
                  </a:cubicBezTo>
                  <a:cubicBezTo>
                    <a:pt x="1189010" y="297165"/>
                    <a:pt x="1190876" y="297165"/>
                    <a:pt x="1192742" y="297631"/>
                  </a:cubicBezTo>
                  <a:cubicBezTo>
                    <a:pt x="1192742" y="297631"/>
                    <a:pt x="1192275" y="297165"/>
                    <a:pt x="1192275" y="297165"/>
                  </a:cubicBezTo>
                  <a:lnTo>
                    <a:pt x="1193208" y="296232"/>
                  </a:lnTo>
                  <a:lnTo>
                    <a:pt x="1192275" y="295765"/>
                  </a:lnTo>
                  <a:cubicBezTo>
                    <a:pt x="1193675" y="296698"/>
                    <a:pt x="1194608" y="298098"/>
                    <a:pt x="1196007" y="299031"/>
                  </a:cubicBezTo>
                  <a:cubicBezTo>
                    <a:pt x="1197873" y="299964"/>
                    <a:pt x="1199739" y="299964"/>
                    <a:pt x="1201605" y="300897"/>
                  </a:cubicBezTo>
                  <a:cubicBezTo>
                    <a:pt x="1203938" y="301830"/>
                    <a:pt x="1204871" y="305096"/>
                    <a:pt x="1203471" y="307428"/>
                  </a:cubicBezTo>
                  <a:cubicBezTo>
                    <a:pt x="1202538" y="309294"/>
                    <a:pt x="1200672" y="310227"/>
                    <a:pt x="1198806" y="309761"/>
                  </a:cubicBezTo>
                  <a:cubicBezTo>
                    <a:pt x="1196474" y="309294"/>
                    <a:pt x="1194141" y="307895"/>
                    <a:pt x="1191809" y="306962"/>
                  </a:cubicBezTo>
                  <a:cubicBezTo>
                    <a:pt x="1189943" y="306029"/>
                    <a:pt x="1188543" y="304629"/>
                    <a:pt x="1186677" y="304629"/>
                  </a:cubicBezTo>
                  <a:cubicBezTo>
                    <a:pt x="1183878" y="304163"/>
                    <a:pt x="1181546" y="305562"/>
                    <a:pt x="1180146" y="307895"/>
                  </a:cubicBezTo>
                  <a:cubicBezTo>
                    <a:pt x="1179213" y="309294"/>
                    <a:pt x="1178280" y="311627"/>
                    <a:pt x="1179213" y="313026"/>
                  </a:cubicBezTo>
                  <a:cubicBezTo>
                    <a:pt x="1182479" y="320024"/>
                    <a:pt x="1187144" y="326088"/>
                    <a:pt x="1195541" y="328421"/>
                  </a:cubicBezTo>
                  <a:cubicBezTo>
                    <a:pt x="1199739" y="329820"/>
                    <a:pt x="1203938" y="330753"/>
                    <a:pt x="1208603" y="331220"/>
                  </a:cubicBezTo>
                  <a:cubicBezTo>
                    <a:pt x="1210469" y="331220"/>
                    <a:pt x="1212335" y="332153"/>
                    <a:pt x="1214201" y="332619"/>
                  </a:cubicBezTo>
                  <a:cubicBezTo>
                    <a:pt x="1214667" y="332619"/>
                    <a:pt x="1215134" y="333552"/>
                    <a:pt x="1215600" y="334019"/>
                  </a:cubicBezTo>
                  <a:cubicBezTo>
                    <a:pt x="1216067" y="335418"/>
                    <a:pt x="1215134" y="336351"/>
                    <a:pt x="1213734" y="335885"/>
                  </a:cubicBezTo>
                  <a:cubicBezTo>
                    <a:pt x="1210935" y="334485"/>
                    <a:pt x="1207670" y="333086"/>
                    <a:pt x="1204404" y="334019"/>
                  </a:cubicBezTo>
                  <a:cubicBezTo>
                    <a:pt x="1198806" y="334952"/>
                    <a:pt x="1192742" y="334485"/>
                    <a:pt x="1187144" y="334019"/>
                  </a:cubicBezTo>
                  <a:cubicBezTo>
                    <a:pt x="1183878" y="333552"/>
                    <a:pt x="1181079" y="332619"/>
                    <a:pt x="1179213" y="329354"/>
                  </a:cubicBezTo>
                  <a:cubicBezTo>
                    <a:pt x="1178746" y="328421"/>
                    <a:pt x="1178280" y="327021"/>
                    <a:pt x="1177347" y="326088"/>
                  </a:cubicBezTo>
                  <a:cubicBezTo>
                    <a:pt x="1173148" y="319557"/>
                    <a:pt x="1169416" y="313026"/>
                    <a:pt x="1168950" y="305096"/>
                  </a:cubicBezTo>
                  <a:cubicBezTo>
                    <a:pt x="1168483" y="298564"/>
                    <a:pt x="1165684" y="292966"/>
                    <a:pt x="1161486" y="287368"/>
                  </a:cubicBezTo>
                  <a:cubicBezTo>
                    <a:pt x="1160553" y="285969"/>
                    <a:pt x="1158687" y="285036"/>
                    <a:pt x="1157287" y="283636"/>
                  </a:cubicBezTo>
                  <a:cubicBezTo>
                    <a:pt x="1156821" y="283170"/>
                    <a:pt x="1155888" y="283636"/>
                    <a:pt x="1155888" y="283636"/>
                  </a:cubicBezTo>
                  <a:cubicBezTo>
                    <a:pt x="1155421" y="284103"/>
                    <a:pt x="1154488" y="284569"/>
                    <a:pt x="1154955" y="285036"/>
                  </a:cubicBezTo>
                  <a:cubicBezTo>
                    <a:pt x="1156354" y="289701"/>
                    <a:pt x="1158220" y="294832"/>
                    <a:pt x="1159620" y="299497"/>
                  </a:cubicBezTo>
                  <a:cubicBezTo>
                    <a:pt x="1160553" y="303229"/>
                    <a:pt x="1160553" y="306962"/>
                    <a:pt x="1158220" y="310694"/>
                  </a:cubicBezTo>
                  <a:cubicBezTo>
                    <a:pt x="1157753" y="311627"/>
                    <a:pt x="1156821" y="313026"/>
                    <a:pt x="1155888" y="313959"/>
                  </a:cubicBezTo>
                  <a:cubicBezTo>
                    <a:pt x="1152622" y="317691"/>
                    <a:pt x="1151223" y="321423"/>
                    <a:pt x="1152622" y="326088"/>
                  </a:cubicBezTo>
                  <a:cubicBezTo>
                    <a:pt x="1154022" y="330287"/>
                    <a:pt x="1151223" y="335418"/>
                    <a:pt x="1154022" y="339151"/>
                  </a:cubicBezTo>
                  <a:cubicBezTo>
                    <a:pt x="1156821" y="342883"/>
                    <a:pt x="1160553" y="345682"/>
                    <a:pt x="1163352" y="348481"/>
                  </a:cubicBezTo>
                  <a:cubicBezTo>
                    <a:pt x="1165684" y="350813"/>
                    <a:pt x="1168017" y="352679"/>
                    <a:pt x="1170349" y="355012"/>
                  </a:cubicBezTo>
                  <a:cubicBezTo>
                    <a:pt x="1174081" y="358277"/>
                    <a:pt x="1175947" y="362009"/>
                    <a:pt x="1175947" y="366674"/>
                  </a:cubicBezTo>
                  <a:cubicBezTo>
                    <a:pt x="1175947" y="371806"/>
                    <a:pt x="1175947" y="376938"/>
                    <a:pt x="1176880" y="382069"/>
                  </a:cubicBezTo>
                  <a:cubicBezTo>
                    <a:pt x="1178280" y="391866"/>
                    <a:pt x="1184344" y="399796"/>
                    <a:pt x="1188076" y="408194"/>
                  </a:cubicBezTo>
                  <a:cubicBezTo>
                    <a:pt x="1189010" y="410526"/>
                    <a:pt x="1191809" y="411459"/>
                    <a:pt x="1194608" y="411459"/>
                  </a:cubicBezTo>
                  <a:cubicBezTo>
                    <a:pt x="1199739" y="410993"/>
                    <a:pt x="1204404" y="410060"/>
                    <a:pt x="1208136" y="405394"/>
                  </a:cubicBezTo>
                  <a:cubicBezTo>
                    <a:pt x="1212335" y="400263"/>
                    <a:pt x="1217467" y="402129"/>
                    <a:pt x="1222132" y="404461"/>
                  </a:cubicBezTo>
                  <a:cubicBezTo>
                    <a:pt x="1222598" y="404928"/>
                    <a:pt x="1223531" y="405394"/>
                    <a:pt x="1223531" y="405861"/>
                  </a:cubicBezTo>
                  <a:cubicBezTo>
                    <a:pt x="1223531" y="406327"/>
                    <a:pt x="1222598" y="406794"/>
                    <a:pt x="1222132" y="407260"/>
                  </a:cubicBezTo>
                  <a:cubicBezTo>
                    <a:pt x="1217000" y="410993"/>
                    <a:pt x="1211868" y="414725"/>
                    <a:pt x="1206737" y="418923"/>
                  </a:cubicBezTo>
                  <a:cubicBezTo>
                    <a:pt x="1202072" y="422655"/>
                    <a:pt x="1201605" y="430119"/>
                    <a:pt x="1205337" y="434784"/>
                  </a:cubicBezTo>
                  <a:cubicBezTo>
                    <a:pt x="1207203" y="437117"/>
                    <a:pt x="1210002" y="439450"/>
                    <a:pt x="1211868" y="441782"/>
                  </a:cubicBezTo>
                  <a:cubicBezTo>
                    <a:pt x="1214667" y="445514"/>
                    <a:pt x="1216067" y="450179"/>
                    <a:pt x="1214201" y="454378"/>
                  </a:cubicBezTo>
                  <a:cubicBezTo>
                    <a:pt x="1211868" y="460442"/>
                    <a:pt x="1210935" y="466507"/>
                    <a:pt x="1210935" y="473038"/>
                  </a:cubicBezTo>
                  <a:cubicBezTo>
                    <a:pt x="1210935" y="476304"/>
                    <a:pt x="1210002" y="479569"/>
                    <a:pt x="1208136" y="481902"/>
                  </a:cubicBezTo>
                  <a:cubicBezTo>
                    <a:pt x="1204404" y="487966"/>
                    <a:pt x="1199739" y="493098"/>
                    <a:pt x="1198806" y="500562"/>
                  </a:cubicBezTo>
                  <a:cubicBezTo>
                    <a:pt x="1198806" y="501495"/>
                    <a:pt x="1196474" y="502428"/>
                    <a:pt x="1195541" y="502428"/>
                  </a:cubicBezTo>
                  <a:cubicBezTo>
                    <a:pt x="1188076" y="501495"/>
                    <a:pt x="1180146" y="500562"/>
                    <a:pt x="1172682" y="499629"/>
                  </a:cubicBezTo>
                  <a:cubicBezTo>
                    <a:pt x="1171282" y="499629"/>
                    <a:pt x="1169883" y="498696"/>
                    <a:pt x="1169416" y="498229"/>
                  </a:cubicBezTo>
                  <a:cubicBezTo>
                    <a:pt x="1168950" y="496363"/>
                    <a:pt x="1169416" y="494497"/>
                    <a:pt x="1169416" y="492631"/>
                  </a:cubicBezTo>
                  <a:cubicBezTo>
                    <a:pt x="1169416" y="492631"/>
                    <a:pt x="1169416" y="492631"/>
                    <a:pt x="1168950" y="492631"/>
                  </a:cubicBezTo>
                  <a:cubicBezTo>
                    <a:pt x="1167550" y="492631"/>
                    <a:pt x="1167550" y="492165"/>
                    <a:pt x="1168483" y="491232"/>
                  </a:cubicBezTo>
                  <a:cubicBezTo>
                    <a:pt x="1168483" y="491698"/>
                    <a:pt x="1168950" y="491698"/>
                    <a:pt x="1168950" y="492165"/>
                  </a:cubicBezTo>
                  <a:cubicBezTo>
                    <a:pt x="1168950" y="492165"/>
                    <a:pt x="1168950" y="492165"/>
                    <a:pt x="1168950" y="492631"/>
                  </a:cubicBezTo>
                  <a:cubicBezTo>
                    <a:pt x="1170816" y="493564"/>
                    <a:pt x="1172215" y="494497"/>
                    <a:pt x="1174081" y="494964"/>
                  </a:cubicBezTo>
                  <a:cubicBezTo>
                    <a:pt x="1180612" y="497763"/>
                    <a:pt x="1185278" y="495430"/>
                    <a:pt x="1188076" y="489366"/>
                  </a:cubicBezTo>
                  <a:cubicBezTo>
                    <a:pt x="1192742" y="478170"/>
                    <a:pt x="1195074" y="466040"/>
                    <a:pt x="1196940" y="453911"/>
                  </a:cubicBezTo>
                  <a:cubicBezTo>
                    <a:pt x="1197407" y="452045"/>
                    <a:pt x="1196940" y="449713"/>
                    <a:pt x="1196007" y="448313"/>
                  </a:cubicBezTo>
                  <a:cubicBezTo>
                    <a:pt x="1193208" y="443648"/>
                    <a:pt x="1192275" y="438983"/>
                    <a:pt x="1193208" y="433385"/>
                  </a:cubicBezTo>
                  <a:cubicBezTo>
                    <a:pt x="1193675" y="430119"/>
                    <a:pt x="1191809" y="427320"/>
                    <a:pt x="1189010" y="424988"/>
                  </a:cubicBezTo>
                  <a:cubicBezTo>
                    <a:pt x="1186211" y="423122"/>
                    <a:pt x="1183878" y="421256"/>
                    <a:pt x="1181079" y="419390"/>
                  </a:cubicBezTo>
                  <a:cubicBezTo>
                    <a:pt x="1177347" y="416591"/>
                    <a:pt x="1174548" y="413325"/>
                    <a:pt x="1173148" y="408660"/>
                  </a:cubicBezTo>
                  <a:cubicBezTo>
                    <a:pt x="1168017" y="394198"/>
                    <a:pt x="1162419" y="379737"/>
                    <a:pt x="1158220" y="364808"/>
                  </a:cubicBezTo>
                  <a:cubicBezTo>
                    <a:pt x="1155421" y="355945"/>
                    <a:pt x="1151223" y="348481"/>
                    <a:pt x="1143292" y="343349"/>
                  </a:cubicBezTo>
                  <a:cubicBezTo>
                    <a:pt x="1139560" y="340550"/>
                    <a:pt x="1137227" y="336818"/>
                    <a:pt x="1137227" y="331686"/>
                  </a:cubicBezTo>
                  <a:cubicBezTo>
                    <a:pt x="1137227" y="318624"/>
                    <a:pt x="1135361" y="306029"/>
                    <a:pt x="1132096" y="293433"/>
                  </a:cubicBezTo>
                  <a:cubicBezTo>
                    <a:pt x="1131629" y="290634"/>
                    <a:pt x="1129763" y="288768"/>
                    <a:pt x="1127431" y="287835"/>
                  </a:cubicBezTo>
                  <a:cubicBezTo>
                    <a:pt x="1117634" y="284103"/>
                    <a:pt x="1107837" y="281304"/>
                    <a:pt x="1097574" y="285036"/>
                  </a:cubicBezTo>
                  <a:cubicBezTo>
                    <a:pt x="1095242" y="285969"/>
                    <a:pt x="1092443" y="284569"/>
                    <a:pt x="1090110" y="285036"/>
                  </a:cubicBezTo>
                  <a:cubicBezTo>
                    <a:pt x="1088711" y="285502"/>
                    <a:pt x="1086845" y="287368"/>
                    <a:pt x="1086378" y="288768"/>
                  </a:cubicBezTo>
                  <a:cubicBezTo>
                    <a:pt x="1085912" y="292033"/>
                    <a:pt x="1085912" y="295299"/>
                    <a:pt x="1085912" y="298098"/>
                  </a:cubicBezTo>
                  <a:cubicBezTo>
                    <a:pt x="1086378" y="308361"/>
                    <a:pt x="1086845" y="318624"/>
                    <a:pt x="1087311" y="328887"/>
                  </a:cubicBezTo>
                  <a:cubicBezTo>
                    <a:pt x="1087311" y="334019"/>
                    <a:pt x="1086845" y="339151"/>
                    <a:pt x="1083112" y="343349"/>
                  </a:cubicBezTo>
                  <a:cubicBezTo>
                    <a:pt x="1078914" y="348014"/>
                    <a:pt x="1077981" y="353146"/>
                    <a:pt x="1077981" y="359210"/>
                  </a:cubicBezTo>
                  <a:cubicBezTo>
                    <a:pt x="1078447" y="363409"/>
                    <a:pt x="1078447" y="366674"/>
                    <a:pt x="1082180" y="369007"/>
                  </a:cubicBezTo>
                  <a:cubicBezTo>
                    <a:pt x="1085445" y="371339"/>
                    <a:pt x="1088711" y="374139"/>
                    <a:pt x="1089177" y="377871"/>
                  </a:cubicBezTo>
                  <a:cubicBezTo>
                    <a:pt x="1090110" y="383469"/>
                    <a:pt x="1094309" y="388600"/>
                    <a:pt x="1091510" y="394665"/>
                  </a:cubicBezTo>
                  <a:cubicBezTo>
                    <a:pt x="1091043" y="395598"/>
                    <a:pt x="1091043" y="397464"/>
                    <a:pt x="1091510" y="398397"/>
                  </a:cubicBezTo>
                  <a:cubicBezTo>
                    <a:pt x="1094309" y="403528"/>
                    <a:pt x="1097108" y="408660"/>
                    <a:pt x="1100373" y="413325"/>
                  </a:cubicBezTo>
                  <a:cubicBezTo>
                    <a:pt x="1100840" y="413792"/>
                    <a:pt x="1102706" y="413325"/>
                    <a:pt x="1103639" y="412859"/>
                  </a:cubicBezTo>
                  <a:cubicBezTo>
                    <a:pt x="1106904" y="410993"/>
                    <a:pt x="1109703" y="410526"/>
                    <a:pt x="1112036" y="413325"/>
                  </a:cubicBezTo>
                  <a:cubicBezTo>
                    <a:pt x="1117168" y="419390"/>
                    <a:pt x="1122299" y="424988"/>
                    <a:pt x="1129763" y="427320"/>
                  </a:cubicBezTo>
                  <a:cubicBezTo>
                    <a:pt x="1130696" y="427787"/>
                    <a:pt x="1131629" y="429186"/>
                    <a:pt x="1131629" y="430586"/>
                  </a:cubicBezTo>
                  <a:cubicBezTo>
                    <a:pt x="1131629" y="433851"/>
                    <a:pt x="1131629" y="437117"/>
                    <a:pt x="1131163" y="439916"/>
                  </a:cubicBezTo>
                  <a:cubicBezTo>
                    <a:pt x="1131163" y="441782"/>
                    <a:pt x="1128364" y="443182"/>
                    <a:pt x="1126964" y="441782"/>
                  </a:cubicBezTo>
                  <a:cubicBezTo>
                    <a:pt x="1123232" y="439450"/>
                    <a:pt x="1119500" y="436650"/>
                    <a:pt x="1115768" y="434318"/>
                  </a:cubicBezTo>
                  <a:cubicBezTo>
                    <a:pt x="1112969" y="432452"/>
                    <a:pt x="1110636" y="430586"/>
                    <a:pt x="1107837" y="429186"/>
                  </a:cubicBezTo>
                  <a:cubicBezTo>
                    <a:pt x="1103172" y="427320"/>
                    <a:pt x="1098041" y="425921"/>
                    <a:pt x="1093376" y="424055"/>
                  </a:cubicBezTo>
                  <a:cubicBezTo>
                    <a:pt x="1089177" y="422189"/>
                    <a:pt x="1085445" y="420323"/>
                    <a:pt x="1081247" y="418457"/>
                  </a:cubicBezTo>
                  <a:cubicBezTo>
                    <a:pt x="1075182" y="419856"/>
                    <a:pt x="1072383" y="413792"/>
                    <a:pt x="1067718" y="411926"/>
                  </a:cubicBezTo>
                  <a:cubicBezTo>
                    <a:pt x="1058854" y="407727"/>
                    <a:pt x="1049524" y="405394"/>
                    <a:pt x="1039727" y="407260"/>
                  </a:cubicBezTo>
                  <a:cubicBezTo>
                    <a:pt x="1038328" y="407260"/>
                    <a:pt x="1037395" y="407727"/>
                    <a:pt x="1035995" y="407727"/>
                  </a:cubicBezTo>
                  <a:cubicBezTo>
                    <a:pt x="1024799" y="407727"/>
                    <a:pt x="1014536" y="406327"/>
                    <a:pt x="1005206" y="398863"/>
                  </a:cubicBezTo>
                  <a:cubicBezTo>
                    <a:pt x="1001007" y="395131"/>
                    <a:pt x="995876" y="392332"/>
                    <a:pt x="991211" y="389067"/>
                  </a:cubicBezTo>
                  <a:cubicBezTo>
                    <a:pt x="989811" y="388134"/>
                    <a:pt x="987012" y="389533"/>
                    <a:pt x="986079" y="390933"/>
                  </a:cubicBezTo>
                  <a:cubicBezTo>
                    <a:pt x="985613" y="391399"/>
                    <a:pt x="985146" y="391866"/>
                    <a:pt x="985146" y="392799"/>
                  </a:cubicBezTo>
                  <a:cubicBezTo>
                    <a:pt x="983280" y="398397"/>
                    <a:pt x="985146" y="402595"/>
                    <a:pt x="989345" y="406327"/>
                  </a:cubicBezTo>
                  <a:cubicBezTo>
                    <a:pt x="994476" y="410526"/>
                    <a:pt x="1001474" y="410526"/>
                    <a:pt x="1005672" y="416124"/>
                  </a:cubicBezTo>
                  <a:cubicBezTo>
                    <a:pt x="1006139" y="417057"/>
                    <a:pt x="1008005" y="417057"/>
                    <a:pt x="1009404" y="417524"/>
                  </a:cubicBezTo>
                  <a:cubicBezTo>
                    <a:pt x="1012204" y="417990"/>
                    <a:pt x="1014069" y="419390"/>
                    <a:pt x="1015936" y="421256"/>
                  </a:cubicBezTo>
                  <a:cubicBezTo>
                    <a:pt x="1019668" y="425921"/>
                    <a:pt x="1022933" y="430119"/>
                    <a:pt x="1026665" y="434784"/>
                  </a:cubicBezTo>
                  <a:cubicBezTo>
                    <a:pt x="1028065" y="437117"/>
                    <a:pt x="1028065" y="439916"/>
                    <a:pt x="1026199" y="441782"/>
                  </a:cubicBezTo>
                  <a:cubicBezTo>
                    <a:pt x="1022466" y="445048"/>
                    <a:pt x="1017801" y="447380"/>
                    <a:pt x="1016402" y="452978"/>
                  </a:cubicBezTo>
                  <a:cubicBezTo>
                    <a:pt x="1016402" y="453445"/>
                    <a:pt x="1015469" y="453911"/>
                    <a:pt x="1015002" y="453911"/>
                  </a:cubicBezTo>
                  <a:cubicBezTo>
                    <a:pt x="1014069" y="453445"/>
                    <a:pt x="1012670" y="452512"/>
                    <a:pt x="1012204" y="451579"/>
                  </a:cubicBezTo>
                  <a:cubicBezTo>
                    <a:pt x="1011270" y="449246"/>
                    <a:pt x="1011270" y="446447"/>
                    <a:pt x="1010337" y="444115"/>
                  </a:cubicBezTo>
                  <a:cubicBezTo>
                    <a:pt x="1008938" y="440849"/>
                    <a:pt x="1005206" y="438983"/>
                    <a:pt x="1002407" y="440383"/>
                  </a:cubicBezTo>
                  <a:cubicBezTo>
                    <a:pt x="997742" y="442249"/>
                    <a:pt x="994010" y="445981"/>
                    <a:pt x="988412" y="445514"/>
                  </a:cubicBezTo>
                  <a:cubicBezTo>
                    <a:pt x="987945" y="445514"/>
                    <a:pt x="987012" y="445981"/>
                    <a:pt x="987012" y="446447"/>
                  </a:cubicBezTo>
                  <a:cubicBezTo>
                    <a:pt x="985146" y="451579"/>
                    <a:pt x="980948" y="452512"/>
                    <a:pt x="976282" y="452045"/>
                  </a:cubicBezTo>
                  <a:cubicBezTo>
                    <a:pt x="971617" y="451579"/>
                    <a:pt x="966952" y="453445"/>
                    <a:pt x="964153" y="456710"/>
                  </a:cubicBezTo>
                  <a:cubicBezTo>
                    <a:pt x="960888" y="460909"/>
                    <a:pt x="955756" y="461842"/>
                    <a:pt x="951558" y="464641"/>
                  </a:cubicBezTo>
                  <a:cubicBezTo>
                    <a:pt x="950158" y="465574"/>
                    <a:pt x="947825" y="465107"/>
                    <a:pt x="945960" y="465107"/>
                  </a:cubicBezTo>
                  <a:cubicBezTo>
                    <a:pt x="945960" y="463708"/>
                    <a:pt x="945960" y="462775"/>
                    <a:pt x="945960" y="461375"/>
                  </a:cubicBezTo>
                  <a:cubicBezTo>
                    <a:pt x="946893" y="456244"/>
                    <a:pt x="945026" y="451579"/>
                    <a:pt x="941294" y="447847"/>
                  </a:cubicBezTo>
                  <a:cubicBezTo>
                    <a:pt x="937096" y="447380"/>
                    <a:pt x="933830" y="448313"/>
                    <a:pt x="932431" y="452978"/>
                  </a:cubicBezTo>
                  <a:cubicBezTo>
                    <a:pt x="931964" y="453911"/>
                    <a:pt x="930565" y="455311"/>
                    <a:pt x="930098" y="455311"/>
                  </a:cubicBezTo>
                  <a:cubicBezTo>
                    <a:pt x="926366" y="455311"/>
                    <a:pt x="925433" y="459043"/>
                    <a:pt x="922634" y="460442"/>
                  </a:cubicBezTo>
                  <a:cubicBezTo>
                    <a:pt x="919835" y="461842"/>
                    <a:pt x="916570" y="462308"/>
                    <a:pt x="913304" y="463241"/>
                  </a:cubicBezTo>
                  <a:cubicBezTo>
                    <a:pt x="908639" y="464174"/>
                    <a:pt x="905373" y="466973"/>
                    <a:pt x="902574" y="470705"/>
                  </a:cubicBezTo>
                  <a:cubicBezTo>
                    <a:pt x="895577" y="479103"/>
                    <a:pt x="888579" y="487033"/>
                    <a:pt x="879249" y="493098"/>
                  </a:cubicBezTo>
                  <a:cubicBezTo>
                    <a:pt x="876917" y="494497"/>
                    <a:pt x="875983" y="496830"/>
                    <a:pt x="875517" y="499162"/>
                  </a:cubicBezTo>
                  <a:cubicBezTo>
                    <a:pt x="875050" y="502428"/>
                    <a:pt x="874584" y="505693"/>
                    <a:pt x="874117" y="508493"/>
                  </a:cubicBezTo>
                  <a:cubicBezTo>
                    <a:pt x="873651" y="509426"/>
                    <a:pt x="872718" y="510825"/>
                    <a:pt x="872251" y="511758"/>
                  </a:cubicBezTo>
                  <a:cubicBezTo>
                    <a:pt x="867120" y="516890"/>
                    <a:pt x="856857" y="517356"/>
                    <a:pt x="853125" y="513158"/>
                  </a:cubicBezTo>
                  <a:cubicBezTo>
                    <a:pt x="850792" y="510359"/>
                    <a:pt x="847526" y="507559"/>
                    <a:pt x="845194" y="504760"/>
                  </a:cubicBezTo>
                  <a:cubicBezTo>
                    <a:pt x="842861" y="502428"/>
                    <a:pt x="842861" y="498229"/>
                    <a:pt x="845194" y="496363"/>
                  </a:cubicBezTo>
                  <a:cubicBezTo>
                    <a:pt x="847993" y="494031"/>
                    <a:pt x="851725" y="492165"/>
                    <a:pt x="854524" y="489832"/>
                  </a:cubicBezTo>
                  <a:cubicBezTo>
                    <a:pt x="856390" y="488433"/>
                    <a:pt x="856857" y="484701"/>
                    <a:pt x="855457" y="482835"/>
                  </a:cubicBezTo>
                  <a:cubicBezTo>
                    <a:pt x="853125" y="480036"/>
                    <a:pt x="850326" y="477237"/>
                    <a:pt x="847993" y="474438"/>
                  </a:cubicBezTo>
                  <a:cubicBezTo>
                    <a:pt x="843794" y="468373"/>
                    <a:pt x="838196" y="466040"/>
                    <a:pt x="831199" y="467440"/>
                  </a:cubicBezTo>
                  <a:cubicBezTo>
                    <a:pt x="826067" y="468373"/>
                    <a:pt x="820936" y="468373"/>
                    <a:pt x="816271" y="467440"/>
                  </a:cubicBezTo>
                  <a:cubicBezTo>
                    <a:pt x="815804" y="467440"/>
                    <a:pt x="815338" y="467906"/>
                    <a:pt x="814871" y="468373"/>
                  </a:cubicBezTo>
                  <a:cubicBezTo>
                    <a:pt x="813938" y="469306"/>
                    <a:pt x="813938" y="470705"/>
                    <a:pt x="815338" y="471638"/>
                  </a:cubicBezTo>
                  <a:cubicBezTo>
                    <a:pt x="824668" y="478636"/>
                    <a:pt x="827000" y="487966"/>
                    <a:pt x="825601" y="498696"/>
                  </a:cubicBezTo>
                  <a:cubicBezTo>
                    <a:pt x="825134" y="501028"/>
                    <a:pt x="825134" y="503827"/>
                    <a:pt x="825134" y="506160"/>
                  </a:cubicBezTo>
                  <a:cubicBezTo>
                    <a:pt x="825134" y="508959"/>
                    <a:pt x="826067" y="511292"/>
                    <a:pt x="828400" y="512691"/>
                  </a:cubicBezTo>
                  <a:cubicBezTo>
                    <a:pt x="833065" y="515024"/>
                    <a:pt x="834464" y="518756"/>
                    <a:pt x="834464" y="523421"/>
                  </a:cubicBezTo>
                  <a:cubicBezTo>
                    <a:pt x="834464" y="525753"/>
                    <a:pt x="834464" y="528552"/>
                    <a:pt x="833998" y="530885"/>
                  </a:cubicBezTo>
                  <a:cubicBezTo>
                    <a:pt x="833531" y="533217"/>
                    <a:pt x="830732" y="536016"/>
                    <a:pt x="828866" y="535550"/>
                  </a:cubicBezTo>
                  <a:cubicBezTo>
                    <a:pt x="825134" y="534617"/>
                    <a:pt x="821402" y="534150"/>
                    <a:pt x="817670" y="533217"/>
                  </a:cubicBezTo>
                  <a:cubicBezTo>
                    <a:pt x="812072" y="531818"/>
                    <a:pt x="807873" y="532284"/>
                    <a:pt x="804141" y="537416"/>
                  </a:cubicBezTo>
                  <a:cubicBezTo>
                    <a:pt x="802275" y="540215"/>
                    <a:pt x="799943" y="542547"/>
                    <a:pt x="797610" y="544414"/>
                  </a:cubicBezTo>
                  <a:cubicBezTo>
                    <a:pt x="793878" y="547213"/>
                    <a:pt x="791079" y="550478"/>
                    <a:pt x="788747" y="554210"/>
                  </a:cubicBezTo>
                  <a:cubicBezTo>
                    <a:pt x="783148" y="562141"/>
                    <a:pt x="779416" y="564940"/>
                    <a:pt x="789213" y="575670"/>
                  </a:cubicBezTo>
                  <a:cubicBezTo>
                    <a:pt x="790146" y="576603"/>
                    <a:pt x="790613" y="578002"/>
                    <a:pt x="791079" y="578935"/>
                  </a:cubicBezTo>
                  <a:cubicBezTo>
                    <a:pt x="792479" y="581734"/>
                    <a:pt x="791079" y="584067"/>
                    <a:pt x="789680" y="585933"/>
                  </a:cubicBezTo>
                  <a:cubicBezTo>
                    <a:pt x="788280" y="588265"/>
                    <a:pt x="785015" y="589665"/>
                    <a:pt x="783148" y="588732"/>
                  </a:cubicBezTo>
                  <a:cubicBezTo>
                    <a:pt x="774285" y="584067"/>
                    <a:pt x="763555" y="582201"/>
                    <a:pt x="755625" y="575203"/>
                  </a:cubicBezTo>
                  <a:cubicBezTo>
                    <a:pt x="754225" y="574270"/>
                    <a:pt x="751892" y="573804"/>
                    <a:pt x="750027" y="573337"/>
                  </a:cubicBezTo>
                  <a:cubicBezTo>
                    <a:pt x="748627" y="572870"/>
                    <a:pt x="745828" y="573804"/>
                    <a:pt x="745362" y="575670"/>
                  </a:cubicBezTo>
                  <a:cubicBezTo>
                    <a:pt x="744428" y="578002"/>
                    <a:pt x="743495" y="580335"/>
                    <a:pt x="742562" y="582667"/>
                  </a:cubicBezTo>
                  <a:cubicBezTo>
                    <a:pt x="741630" y="585466"/>
                    <a:pt x="742096" y="587799"/>
                    <a:pt x="743962" y="589665"/>
                  </a:cubicBezTo>
                  <a:cubicBezTo>
                    <a:pt x="747694" y="593863"/>
                    <a:pt x="751892" y="598062"/>
                    <a:pt x="758424" y="598062"/>
                  </a:cubicBezTo>
                  <a:cubicBezTo>
                    <a:pt x="759823" y="598062"/>
                    <a:pt x="760756" y="598995"/>
                    <a:pt x="762156" y="599461"/>
                  </a:cubicBezTo>
                  <a:cubicBezTo>
                    <a:pt x="764022" y="600394"/>
                    <a:pt x="764488" y="602260"/>
                    <a:pt x="764488" y="604126"/>
                  </a:cubicBezTo>
                  <a:cubicBezTo>
                    <a:pt x="764488" y="607392"/>
                    <a:pt x="761223" y="610191"/>
                    <a:pt x="757957" y="609725"/>
                  </a:cubicBezTo>
                  <a:cubicBezTo>
                    <a:pt x="751426" y="608792"/>
                    <a:pt x="745362" y="607858"/>
                    <a:pt x="740696" y="602260"/>
                  </a:cubicBezTo>
                  <a:cubicBezTo>
                    <a:pt x="738364" y="598995"/>
                    <a:pt x="734165" y="598528"/>
                    <a:pt x="730433" y="597595"/>
                  </a:cubicBezTo>
                  <a:cubicBezTo>
                    <a:pt x="727634" y="597129"/>
                    <a:pt x="725768" y="595263"/>
                    <a:pt x="725302" y="592464"/>
                  </a:cubicBezTo>
                  <a:cubicBezTo>
                    <a:pt x="723902" y="586866"/>
                    <a:pt x="722036" y="581268"/>
                    <a:pt x="718771" y="576603"/>
                  </a:cubicBezTo>
                  <a:cubicBezTo>
                    <a:pt x="716438" y="573337"/>
                    <a:pt x="716904" y="569605"/>
                    <a:pt x="717371" y="565406"/>
                  </a:cubicBezTo>
                  <a:cubicBezTo>
                    <a:pt x="718304" y="555610"/>
                    <a:pt x="715505" y="550945"/>
                    <a:pt x="706642" y="547213"/>
                  </a:cubicBezTo>
                  <a:cubicBezTo>
                    <a:pt x="702909" y="545813"/>
                    <a:pt x="699644" y="544414"/>
                    <a:pt x="697311" y="541148"/>
                  </a:cubicBezTo>
                  <a:cubicBezTo>
                    <a:pt x="694512" y="537882"/>
                    <a:pt x="690314" y="536483"/>
                    <a:pt x="688448" y="531818"/>
                  </a:cubicBezTo>
                  <a:cubicBezTo>
                    <a:pt x="687981" y="531818"/>
                    <a:pt x="687981" y="531818"/>
                    <a:pt x="687515" y="531818"/>
                  </a:cubicBezTo>
                  <a:cubicBezTo>
                    <a:pt x="687515" y="531351"/>
                    <a:pt x="687048" y="531351"/>
                    <a:pt x="687048" y="530885"/>
                  </a:cubicBezTo>
                  <a:cubicBezTo>
                    <a:pt x="686115" y="530418"/>
                    <a:pt x="685182" y="529485"/>
                    <a:pt x="684716" y="528552"/>
                  </a:cubicBezTo>
                  <a:cubicBezTo>
                    <a:pt x="684249" y="528552"/>
                    <a:pt x="684249" y="528086"/>
                    <a:pt x="683783" y="528086"/>
                  </a:cubicBezTo>
                  <a:lnTo>
                    <a:pt x="683783" y="527153"/>
                  </a:lnTo>
                  <a:lnTo>
                    <a:pt x="684249" y="527619"/>
                  </a:lnTo>
                  <a:cubicBezTo>
                    <a:pt x="684249" y="528086"/>
                    <a:pt x="684716" y="528086"/>
                    <a:pt x="684716" y="528552"/>
                  </a:cubicBezTo>
                  <a:cubicBezTo>
                    <a:pt x="686115" y="529019"/>
                    <a:pt x="687048" y="529952"/>
                    <a:pt x="687048" y="530885"/>
                  </a:cubicBezTo>
                  <a:cubicBezTo>
                    <a:pt x="687515" y="530885"/>
                    <a:pt x="687515" y="531351"/>
                    <a:pt x="687981" y="531351"/>
                  </a:cubicBezTo>
                  <a:cubicBezTo>
                    <a:pt x="687981" y="531351"/>
                    <a:pt x="687981" y="531818"/>
                    <a:pt x="688448" y="531818"/>
                  </a:cubicBezTo>
                  <a:cubicBezTo>
                    <a:pt x="694046" y="531818"/>
                    <a:pt x="699177" y="533684"/>
                    <a:pt x="704309" y="536016"/>
                  </a:cubicBezTo>
                  <a:cubicBezTo>
                    <a:pt x="717838" y="541148"/>
                    <a:pt x="732299" y="545347"/>
                    <a:pt x="746761" y="547679"/>
                  </a:cubicBezTo>
                  <a:cubicBezTo>
                    <a:pt x="757957" y="549545"/>
                    <a:pt x="768687" y="548146"/>
                    <a:pt x="778950" y="543481"/>
                  </a:cubicBezTo>
                  <a:cubicBezTo>
                    <a:pt x="780816" y="542547"/>
                    <a:pt x="782682" y="541615"/>
                    <a:pt x="783615" y="540215"/>
                  </a:cubicBezTo>
                  <a:cubicBezTo>
                    <a:pt x="789680" y="533684"/>
                    <a:pt x="794811" y="525753"/>
                    <a:pt x="795744" y="516890"/>
                  </a:cubicBezTo>
                  <a:cubicBezTo>
                    <a:pt x="796211" y="514557"/>
                    <a:pt x="795744" y="511292"/>
                    <a:pt x="794345" y="509426"/>
                  </a:cubicBezTo>
                  <a:cubicBezTo>
                    <a:pt x="790146" y="503827"/>
                    <a:pt x="787347" y="497296"/>
                    <a:pt x="780350" y="494031"/>
                  </a:cubicBezTo>
                  <a:cubicBezTo>
                    <a:pt x="777550" y="492631"/>
                    <a:pt x="775218" y="490299"/>
                    <a:pt x="772885" y="487966"/>
                  </a:cubicBezTo>
                  <a:cubicBezTo>
                    <a:pt x="770086" y="485167"/>
                    <a:pt x="767287" y="483768"/>
                    <a:pt x="763089" y="483301"/>
                  </a:cubicBezTo>
                  <a:cubicBezTo>
                    <a:pt x="757024" y="482368"/>
                    <a:pt x="750960" y="479569"/>
                    <a:pt x="745828" y="475371"/>
                  </a:cubicBezTo>
                  <a:cubicBezTo>
                    <a:pt x="741163" y="471172"/>
                    <a:pt x="735565" y="467906"/>
                    <a:pt x="729967" y="464641"/>
                  </a:cubicBezTo>
                  <a:cubicBezTo>
                    <a:pt x="714106" y="455311"/>
                    <a:pt x="709440" y="453911"/>
                    <a:pt x="691713" y="453911"/>
                  </a:cubicBezTo>
                  <a:cubicBezTo>
                    <a:pt x="689381" y="453911"/>
                    <a:pt x="686581" y="454844"/>
                    <a:pt x="684249" y="454844"/>
                  </a:cubicBezTo>
                  <a:cubicBezTo>
                    <a:pt x="680984" y="454844"/>
                    <a:pt x="677718" y="454378"/>
                    <a:pt x="674919" y="453911"/>
                  </a:cubicBezTo>
                  <a:cubicBezTo>
                    <a:pt x="672120" y="453445"/>
                    <a:pt x="673053" y="451579"/>
                    <a:pt x="673986" y="449713"/>
                  </a:cubicBezTo>
                  <a:cubicBezTo>
                    <a:pt x="674919" y="447847"/>
                    <a:pt x="674452" y="445514"/>
                    <a:pt x="672586" y="444581"/>
                  </a:cubicBezTo>
                  <a:cubicBezTo>
                    <a:pt x="670720" y="443182"/>
                    <a:pt x="668388" y="441782"/>
                    <a:pt x="666055" y="440849"/>
                  </a:cubicBezTo>
                  <a:cubicBezTo>
                    <a:pt x="663723" y="439450"/>
                    <a:pt x="660924" y="439916"/>
                    <a:pt x="659058" y="441782"/>
                  </a:cubicBezTo>
                  <a:cubicBezTo>
                    <a:pt x="656259" y="444581"/>
                    <a:pt x="652993" y="446914"/>
                    <a:pt x="648795" y="445048"/>
                  </a:cubicBezTo>
                  <a:cubicBezTo>
                    <a:pt x="645063" y="443648"/>
                    <a:pt x="641331" y="444115"/>
                    <a:pt x="637598" y="444581"/>
                  </a:cubicBezTo>
                  <a:cubicBezTo>
                    <a:pt x="636199" y="445048"/>
                    <a:pt x="633866" y="443648"/>
                    <a:pt x="632467" y="442715"/>
                  </a:cubicBezTo>
                  <a:cubicBezTo>
                    <a:pt x="631534" y="442249"/>
                    <a:pt x="631067" y="440383"/>
                    <a:pt x="630601" y="439450"/>
                  </a:cubicBezTo>
                  <a:cubicBezTo>
                    <a:pt x="630134" y="438050"/>
                    <a:pt x="631067" y="437583"/>
                    <a:pt x="632933" y="437117"/>
                  </a:cubicBezTo>
                  <a:cubicBezTo>
                    <a:pt x="636199" y="437117"/>
                    <a:pt x="639464" y="436184"/>
                    <a:pt x="641797" y="433851"/>
                  </a:cubicBezTo>
                  <a:cubicBezTo>
                    <a:pt x="644129" y="431985"/>
                    <a:pt x="646928" y="429653"/>
                    <a:pt x="649261" y="427787"/>
                  </a:cubicBezTo>
                  <a:cubicBezTo>
                    <a:pt x="650661" y="426854"/>
                    <a:pt x="650194" y="424055"/>
                    <a:pt x="648328" y="423122"/>
                  </a:cubicBezTo>
                  <a:cubicBezTo>
                    <a:pt x="639931" y="417990"/>
                    <a:pt x="630601" y="415658"/>
                    <a:pt x="621737" y="412392"/>
                  </a:cubicBezTo>
                  <a:cubicBezTo>
                    <a:pt x="620338" y="411926"/>
                    <a:pt x="618472" y="413325"/>
                    <a:pt x="616605" y="414725"/>
                  </a:cubicBezTo>
                  <a:cubicBezTo>
                    <a:pt x="615673" y="415191"/>
                    <a:pt x="615206" y="416591"/>
                    <a:pt x="614273" y="417990"/>
                  </a:cubicBezTo>
                  <a:cubicBezTo>
                    <a:pt x="613340" y="419390"/>
                    <a:pt x="612407" y="419856"/>
                    <a:pt x="611474" y="418923"/>
                  </a:cubicBezTo>
                  <a:cubicBezTo>
                    <a:pt x="611008" y="418457"/>
                    <a:pt x="610541" y="417990"/>
                    <a:pt x="610541" y="417057"/>
                  </a:cubicBezTo>
                  <a:cubicBezTo>
                    <a:pt x="610541" y="415191"/>
                    <a:pt x="611008" y="413325"/>
                    <a:pt x="610541" y="411459"/>
                  </a:cubicBezTo>
                  <a:cubicBezTo>
                    <a:pt x="610541" y="408194"/>
                    <a:pt x="608208" y="405394"/>
                    <a:pt x="605409" y="404461"/>
                  </a:cubicBezTo>
                  <a:cubicBezTo>
                    <a:pt x="602610" y="403528"/>
                    <a:pt x="600278" y="404928"/>
                    <a:pt x="598412" y="406327"/>
                  </a:cubicBezTo>
                  <a:cubicBezTo>
                    <a:pt x="596546" y="408194"/>
                    <a:pt x="595146" y="410060"/>
                    <a:pt x="594680" y="412859"/>
                  </a:cubicBezTo>
                  <a:cubicBezTo>
                    <a:pt x="594680" y="414725"/>
                    <a:pt x="593747" y="416591"/>
                    <a:pt x="593280" y="418457"/>
                  </a:cubicBezTo>
                  <a:cubicBezTo>
                    <a:pt x="592814" y="419390"/>
                    <a:pt x="591414" y="419856"/>
                    <a:pt x="590481" y="420323"/>
                  </a:cubicBezTo>
                  <a:cubicBezTo>
                    <a:pt x="590481" y="420323"/>
                    <a:pt x="589548" y="419390"/>
                    <a:pt x="589082" y="418923"/>
                  </a:cubicBezTo>
                  <a:cubicBezTo>
                    <a:pt x="588149" y="415658"/>
                    <a:pt x="587682" y="412859"/>
                    <a:pt x="583017" y="413325"/>
                  </a:cubicBezTo>
                  <a:cubicBezTo>
                    <a:pt x="580685" y="413325"/>
                    <a:pt x="580685" y="410993"/>
                    <a:pt x="580218" y="409127"/>
                  </a:cubicBezTo>
                  <a:cubicBezTo>
                    <a:pt x="579285" y="404461"/>
                    <a:pt x="575087" y="403528"/>
                    <a:pt x="573220" y="405861"/>
                  </a:cubicBezTo>
                  <a:cubicBezTo>
                    <a:pt x="569955" y="410993"/>
                    <a:pt x="562957" y="410993"/>
                    <a:pt x="560158" y="416124"/>
                  </a:cubicBezTo>
                  <a:cubicBezTo>
                    <a:pt x="555027" y="417057"/>
                    <a:pt x="551761" y="421256"/>
                    <a:pt x="547096" y="422655"/>
                  </a:cubicBezTo>
                  <a:cubicBezTo>
                    <a:pt x="546629" y="422655"/>
                    <a:pt x="546163" y="422655"/>
                    <a:pt x="545230" y="423122"/>
                  </a:cubicBezTo>
                  <a:cubicBezTo>
                    <a:pt x="545230" y="423122"/>
                    <a:pt x="545230" y="423588"/>
                    <a:pt x="545230" y="423588"/>
                  </a:cubicBezTo>
                  <a:lnTo>
                    <a:pt x="544297" y="424521"/>
                  </a:lnTo>
                  <a:lnTo>
                    <a:pt x="544764" y="423122"/>
                  </a:lnTo>
                  <a:cubicBezTo>
                    <a:pt x="544764" y="423122"/>
                    <a:pt x="544764" y="423122"/>
                    <a:pt x="545230" y="423122"/>
                  </a:cubicBezTo>
                  <a:cubicBezTo>
                    <a:pt x="545230" y="422189"/>
                    <a:pt x="545230" y="421256"/>
                    <a:pt x="544764" y="420323"/>
                  </a:cubicBezTo>
                  <a:cubicBezTo>
                    <a:pt x="544297" y="420323"/>
                    <a:pt x="543830" y="419856"/>
                    <a:pt x="543364" y="419856"/>
                  </a:cubicBezTo>
                  <a:cubicBezTo>
                    <a:pt x="535433" y="419856"/>
                    <a:pt x="534500" y="420789"/>
                    <a:pt x="536366" y="427787"/>
                  </a:cubicBezTo>
                  <a:cubicBezTo>
                    <a:pt x="536833" y="428720"/>
                    <a:pt x="536833" y="430119"/>
                    <a:pt x="536833" y="431052"/>
                  </a:cubicBezTo>
                  <a:cubicBezTo>
                    <a:pt x="536833" y="431052"/>
                    <a:pt x="537299" y="431052"/>
                    <a:pt x="537299" y="431052"/>
                  </a:cubicBezTo>
                  <a:lnTo>
                    <a:pt x="537766" y="431985"/>
                  </a:lnTo>
                  <a:lnTo>
                    <a:pt x="536833" y="431519"/>
                  </a:lnTo>
                  <a:cubicBezTo>
                    <a:pt x="536833" y="431519"/>
                    <a:pt x="536833" y="431052"/>
                    <a:pt x="536833" y="431052"/>
                  </a:cubicBezTo>
                  <a:cubicBezTo>
                    <a:pt x="528902" y="430586"/>
                    <a:pt x="522838" y="434784"/>
                    <a:pt x="515840" y="437583"/>
                  </a:cubicBezTo>
                  <a:cubicBezTo>
                    <a:pt x="515374" y="438050"/>
                    <a:pt x="515374" y="439916"/>
                    <a:pt x="515374" y="440849"/>
                  </a:cubicBezTo>
                  <a:cubicBezTo>
                    <a:pt x="515374" y="442715"/>
                    <a:pt x="516773" y="444581"/>
                    <a:pt x="516306" y="445981"/>
                  </a:cubicBezTo>
                  <a:cubicBezTo>
                    <a:pt x="515840" y="448313"/>
                    <a:pt x="513041" y="446914"/>
                    <a:pt x="511175" y="447380"/>
                  </a:cubicBezTo>
                  <a:cubicBezTo>
                    <a:pt x="508376" y="448313"/>
                    <a:pt x="505110" y="449246"/>
                    <a:pt x="502311" y="450179"/>
                  </a:cubicBezTo>
                  <a:lnTo>
                    <a:pt x="502778" y="449713"/>
                  </a:lnTo>
                  <a:cubicBezTo>
                    <a:pt x="502778" y="449713"/>
                    <a:pt x="502311" y="449713"/>
                    <a:pt x="502311" y="449713"/>
                  </a:cubicBezTo>
                  <a:cubicBezTo>
                    <a:pt x="502311" y="447847"/>
                    <a:pt x="502778" y="445981"/>
                    <a:pt x="502311" y="444581"/>
                  </a:cubicBezTo>
                  <a:cubicBezTo>
                    <a:pt x="501845" y="442249"/>
                    <a:pt x="499979" y="441316"/>
                    <a:pt x="498113" y="441316"/>
                  </a:cubicBezTo>
                  <a:cubicBezTo>
                    <a:pt x="497180" y="441316"/>
                    <a:pt x="495780" y="442715"/>
                    <a:pt x="495780" y="443182"/>
                  </a:cubicBezTo>
                  <a:cubicBezTo>
                    <a:pt x="496247" y="445514"/>
                    <a:pt x="497646" y="447380"/>
                    <a:pt x="498579" y="449713"/>
                  </a:cubicBezTo>
                  <a:cubicBezTo>
                    <a:pt x="498579" y="449713"/>
                    <a:pt x="498113" y="449713"/>
                    <a:pt x="498113" y="449713"/>
                  </a:cubicBezTo>
                  <a:lnTo>
                    <a:pt x="498579" y="450179"/>
                  </a:lnTo>
                  <a:cubicBezTo>
                    <a:pt x="492981" y="449713"/>
                    <a:pt x="489249" y="452045"/>
                    <a:pt x="486917" y="457177"/>
                  </a:cubicBezTo>
                  <a:cubicBezTo>
                    <a:pt x="486917" y="457177"/>
                    <a:pt x="486917" y="457177"/>
                    <a:pt x="486917" y="457177"/>
                  </a:cubicBezTo>
                  <a:cubicBezTo>
                    <a:pt x="486917" y="457643"/>
                    <a:pt x="488316" y="459043"/>
                    <a:pt x="486450" y="457643"/>
                  </a:cubicBezTo>
                  <a:cubicBezTo>
                    <a:pt x="486450" y="457643"/>
                    <a:pt x="486450" y="457177"/>
                    <a:pt x="486917" y="457177"/>
                  </a:cubicBezTo>
                  <a:cubicBezTo>
                    <a:pt x="485051" y="457177"/>
                    <a:pt x="483185" y="457177"/>
                    <a:pt x="481318" y="457177"/>
                  </a:cubicBezTo>
                  <a:cubicBezTo>
                    <a:pt x="478053" y="457643"/>
                    <a:pt x="475254" y="459043"/>
                    <a:pt x="474321" y="462308"/>
                  </a:cubicBezTo>
                  <a:cubicBezTo>
                    <a:pt x="472921" y="466040"/>
                    <a:pt x="472921" y="469772"/>
                    <a:pt x="476653" y="472571"/>
                  </a:cubicBezTo>
                  <a:cubicBezTo>
                    <a:pt x="477586" y="473505"/>
                    <a:pt x="478986" y="473971"/>
                    <a:pt x="479453" y="474904"/>
                  </a:cubicBezTo>
                  <a:cubicBezTo>
                    <a:pt x="480852" y="476304"/>
                    <a:pt x="480386" y="478636"/>
                    <a:pt x="478520" y="479569"/>
                  </a:cubicBezTo>
                  <a:cubicBezTo>
                    <a:pt x="476653" y="480969"/>
                    <a:pt x="474321" y="482835"/>
                    <a:pt x="471522" y="481902"/>
                  </a:cubicBezTo>
                  <a:cubicBezTo>
                    <a:pt x="468256" y="480502"/>
                    <a:pt x="465457" y="480969"/>
                    <a:pt x="462192" y="481435"/>
                  </a:cubicBezTo>
                  <a:cubicBezTo>
                    <a:pt x="460326" y="481902"/>
                    <a:pt x="458460" y="479569"/>
                    <a:pt x="458926" y="477703"/>
                  </a:cubicBezTo>
                  <a:cubicBezTo>
                    <a:pt x="459859" y="474904"/>
                    <a:pt x="461259" y="471638"/>
                    <a:pt x="462192" y="468839"/>
                  </a:cubicBezTo>
                  <a:cubicBezTo>
                    <a:pt x="462192" y="468373"/>
                    <a:pt x="461725" y="467906"/>
                    <a:pt x="461259" y="467440"/>
                  </a:cubicBezTo>
                  <a:cubicBezTo>
                    <a:pt x="460792" y="467440"/>
                    <a:pt x="459859" y="466973"/>
                    <a:pt x="459859" y="467440"/>
                  </a:cubicBezTo>
                  <a:cubicBezTo>
                    <a:pt x="455194" y="472105"/>
                    <a:pt x="450995" y="476304"/>
                    <a:pt x="446797" y="481435"/>
                  </a:cubicBezTo>
                  <a:cubicBezTo>
                    <a:pt x="445398" y="483301"/>
                    <a:pt x="446797" y="484701"/>
                    <a:pt x="447730" y="486567"/>
                  </a:cubicBezTo>
                  <a:cubicBezTo>
                    <a:pt x="449596" y="488899"/>
                    <a:pt x="449130" y="491232"/>
                    <a:pt x="446797" y="493098"/>
                  </a:cubicBezTo>
                  <a:cubicBezTo>
                    <a:pt x="445864" y="494031"/>
                    <a:pt x="445398" y="494964"/>
                    <a:pt x="444931" y="495897"/>
                  </a:cubicBezTo>
                  <a:cubicBezTo>
                    <a:pt x="447263" y="495897"/>
                    <a:pt x="449596" y="496363"/>
                    <a:pt x="451929" y="495897"/>
                  </a:cubicBezTo>
                  <a:cubicBezTo>
                    <a:pt x="456127" y="494964"/>
                    <a:pt x="460792" y="493564"/>
                    <a:pt x="464991" y="492631"/>
                  </a:cubicBezTo>
                  <a:cubicBezTo>
                    <a:pt x="467323" y="492165"/>
                    <a:pt x="470122" y="493098"/>
                    <a:pt x="472455" y="493564"/>
                  </a:cubicBezTo>
                  <a:cubicBezTo>
                    <a:pt x="472921" y="493564"/>
                    <a:pt x="473388" y="494031"/>
                    <a:pt x="473854" y="494497"/>
                  </a:cubicBezTo>
                  <a:cubicBezTo>
                    <a:pt x="473388" y="494964"/>
                    <a:pt x="472921" y="495430"/>
                    <a:pt x="472455" y="495897"/>
                  </a:cubicBezTo>
                  <a:cubicBezTo>
                    <a:pt x="470122" y="497296"/>
                    <a:pt x="467790" y="498229"/>
                    <a:pt x="465457" y="499629"/>
                  </a:cubicBezTo>
                  <a:cubicBezTo>
                    <a:pt x="464524" y="500095"/>
                    <a:pt x="463125" y="500095"/>
                    <a:pt x="461725" y="500562"/>
                  </a:cubicBezTo>
                  <a:cubicBezTo>
                    <a:pt x="458460" y="501028"/>
                    <a:pt x="457993" y="503361"/>
                    <a:pt x="458926" y="506160"/>
                  </a:cubicBezTo>
                  <a:cubicBezTo>
                    <a:pt x="457060" y="507559"/>
                    <a:pt x="454261" y="508493"/>
                    <a:pt x="453328" y="510359"/>
                  </a:cubicBezTo>
                  <a:cubicBezTo>
                    <a:pt x="452395" y="512225"/>
                    <a:pt x="453328" y="515490"/>
                    <a:pt x="453328" y="517823"/>
                  </a:cubicBezTo>
                  <a:cubicBezTo>
                    <a:pt x="453328" y="518756"/>
                    <a:pt x="451929" y="520155"/>
                    <a:pt x="451462" y="521088"/>
                  </a:cubicBezTo>
                  <a:cubicBezTo>
                    <a:pt x="450529" y="522488"/>
                    <a:pt x="448663" y="524354"/>
                    <a:pt x="448663" y="525753"/>
                  </a:cubicBezTo>
                  <a:cubicBezTo>
                    <a:pt x="449130" y="529485"/>
                    <a:pt x="447263" y="531818"/>
                    <a:pt x="444465" y="533217"/>
                  </a:cubicBezTo>
                  <a:cubicBezTo>
                    <a:pt x="440733" y="535083"/>
                    <a:pt x="438400" y="536949"/>
                    <a:pt x="437467" y="541615"/>
                  </a:cubicBezTo>
                  <a:cubicBezTo>
                    <a:pt x="436534" y="545347"/>
                    <a:pt x="433268" y="548612"/>
                    <a:pt x="433268" y="552344"/>
                  </a:cubicBezTo>
                  <a:cubicBezTo>
                    <a:pt x="432802" y="555610"/>
                    <a:pt x="432802" y="558409"/>
                    <a:pt x="429070" y="559808"/>
                  </a:cubicBezTo>
                  <a:cubicBezTo>
                    <a:pt x="427204" y="560741"/>
                    <a:pt x="426271" y="562141"/>
                    <a:pt x="426737" y="564473"/>
                  </a:cubicBezTo>
                  <a:cubicBezTo>
                    <a:pt x="427670" y="568205"/>
                    <a:pt x="428137" y="571937"/>
                    <a:pt x="426737" y="575670"/>
                  </a:cubicBezTo>
                  <a:cubicBezTo>
                    <a:pt x="425338" y="579402"/>
                    <a:pt x="425338" y="583134"/>
                    <a:pt x="424405" y="586866"/>
                  </a:cubicBezTo>
                  <a:cubicBezTo>
                    <a:pt x="423938" y="589665"/>
                    <a:pt x="422072" y="591064"/>
                    <a:pt x="419273" y="591997"/>
                  </a:cubicBezTo>
                  <a:cubicBezTo>
                    <a:pt x="417407" y="592464"/>
                    <a:pt x="415541" y="592930"/>
                    <a:pt x="414142" y="593863"/>
                  </a:cubicBezTo>
                  <a:cubicBezTo>
                    <a:pt x="413209" y="594330"/>
                    <a:pt x="412275" y="595729"/>
                    <a:pt x="412275" y="596662"/>
                  </a:cubicBezTo>
                  <a:cubicBezTo>
                    <a:pt x="412275" y="599928"/>
                    <a:pt x="412275" y="602727"/>
                    <a:pt x="409010" y="605059"/>
                  </a:cubicBezTo>
                  <a:cubicBezTo>
                    <a:pt x="402479" y="609258"/>
                    <a:pt x="397814" y="615789"/>
                    <a:pt x="395015" y="622787"/>
                  </a:cubicBezTo>
                  <a:cubicBezTo>
                    <a:pt x="394548" y="624653"/>
                    <a:pt x="393615" y="626519"/>
                    <a:pt x="392682" y="627918"/>
                  </a:cubicBezTo>
                  <a:cubicBezTo>
                    <a:pt x="391283" y="630251"/>
                    <a:pt x="388950" y="631650"/>
                    <a:pt x="386151" y="631184"/>
                  </a:cubicBezTo>
                  <a:cubicBezTo>
                    <a:pt x="383819" y="631184"/>
                    <a:pt x="381019" y="630251"/>
                    <a:pt x="378687" y="630251"/>
                  </a:cubicBezTo>
                  <a:cubicBezTo>
                    <a:pt x="378221" y="630251"/>
                    <a:pt x="377287" y="630717"/>
                    <a:pt x="376821" y="631184"/>
                  </a:cubicBezTo>
                  <a:cubicBezTo>
                    <a:pt x="375888" y="632117"/>
                    <a:pt x="375888" y="633516"/>
                    <a:pt x="376821" y="634449"/>
                  </a:cubicBezTo>
                  <a:cubicBezTo>
                    <a:pt x="377287" y="634916"/>
                    <a:pt x="377754" y="635382"/>
                    <a:pt x="378221" y="635849"/>
                  </a:cubicBezTo>
                  <a:cubicBezTo>
                    <a:pt x="379154" y="637715"/>
                    <a:pt x="379154" y="640514"/>
                    <a:pt x="377287" y="640514"/>
                  </a:cubicBezTo>
                  <a:cubicBezTo>
                    <a:pt x="371223" y="640980"/>
                    <a:pt x="367957" y="647512"/>
                    <a:pt x="361893" y="646579"/>
                  </a:cubicBezTo>
                  <a:cubicBezTo>
                    <a:pt x="357694" y="649378"/>
                    <a:pt x="353962" y="652643"/>
                    <a:pt x="349764" y="655442"/>
                  </a:cubicBezTo>
                  <a:cubicBezTo>
                    <a:pt x="349297" y="655909"/>
                    <a:pt x="349297" y="656842"/>
                    <a:pt x="349297" y="657308"/>
                  </a:cubicBezTo>
                  <a:cubicBezTo>
                    <a:pt x="350230" y="661507"/>
                    <a:pt x="347431" y="662906"/>
                    <a:pt x="344166" y="663373"/>
                  </a:cubicBezTo>
                  <a:cubicBezTo>
                    <a:pt x="341833" y="663839"/>
                    <a:pt x="339034" y="664306"/>
                    <a:pt x="337168" y="665705"/>
                  </a:cubicBezTo>
                  <a:cubicBezTo>
                    <a:pt x="335769" y="666638"/>
                    <a:pt x="334369" y="668038"/>
                    <a:pt x="333902" y="669904"/>
                  </a:cubicBezTo>
                  <a:cubicBezTo>
                    <a:pt x="332969" y="672236"/>
                    <a:pt x="333902" y="675035"/>
                    <a:pt x="332969" y="677368"/>
                  </a:cubicBezTo>
                  <a:cubicBezTo>
                    <a:pt x="331570" y="684366"/>
                    <a:pt x="334369" y="691363"/>
                    <a:pt x="331103" y="697894"/>
                  </a:cubicBezTo>
                  <a:cubicBezTo>
                    <a:pt x="331103" y="698361"/>
                    <a:pt x="331570" y="699294"/>
                    <a:pt x="331570" y="699760"/>
                  </a:cubicBezTo>
                  <a:cubicBezTo>
                    <a:pt x="332969" y="704892"/>
                    <a:pt x="336701" y="708157"/>
                    <a:pt x="339034" y="712823"/>
                  </a:cubicBezTo>
                  <a:cubicBezTo>
                    <a:pt x="340434" y="715622"/>
                    <a:pt x="341833" y="718421"/>
                    <a:pt x="342766" y="721686"/>
                  </a:cubicBezTo>
                  <a:cubicBezTo>
                    <a:pt x="343232" y="723086"/>
                    <a:pt x="342299" y="725418"/>
                    <a:pt x="341366" y="726818"/>
                  </a:cubicBezTo>
                  <a:cubicBezTo>
                    <a:pt x="339967" y="729150"/>
                    <a:pt x="338101" y="730550"/>
                    <a:pt x="336701" y="732416"/>
                  </a:cubicBezTo>
                  <a:cubicBezTo>
                    <a:pt x="335769" y="733815"/>
                    <a:pt x="336701" y="737081"/>
                    <a:pt x="338101" y="737547"/>
                  </a:cubicBezTo>
                  <a:cubicBezTo>
                    <a:pt x="339967" y="738480"/>
                    <a:pt x="341833" y="738947"/>
                    <a:pt x="343232" y="739880"/>
                  </a:cubicBezTo>
                  <a:cubicBezTo>
                    <a:pt x="345565" y="740813"/>
                    <a:pt x="346031" y="742679"/>
                    <a:pt x="345099" y="744079"/>
                  </a:cubicBezTo>
                  <a:cubicBezTo>
                    <a:pt x="343699" y="745945"/>
                    <a:pt x="341833" y="747811"/>
                    <a:pt x="340434" y="750143"/>
                  </a:cubicBezTo>
                  <a:cubicBezTo>
                    <a:pt x="339034" y="752009"/>
                    <a:pt x="339967" y="756208"/>
                    <a:pt x="341366" y="757141"/>
                  </a:cubicBezTo>
                  <a:cubicBezTo>
                    <a:pt x="347898" y="763205"/>
                    <a:pt x="355362" y="768337"/>
                    <a:pt x="364225" y="771136"/>
                  </a:cubicBezTo>
                  <a:cubicBezTo>
                    <a:pt x="365625" y="771602"/>
                    <a:pt x="367024" y="772069"/>
                    <a:pt x="367957" y="771602"/>
                  </a:cubicBezTo>
                  <a:cubicBezTo>
                    <a:pt x="375888" y="768803"/>
                    <a:pt x="384285" y="767870"/>
                    <a:pt x="389417" y="759940"/>
                  </a:cubicBezTo>
                  <a:cubicBezTo>
                    <a:pt x="391283" y="756674"/>
                    <a:pt x="393615" y="753409"/>
                    <a:pt x="396881" y="751076"/>
                  </a:cubicBezTo>
                  <a:cubicBezTo>
                    <a:pt x="402012" y="747344"/>
                    <a:pt x="409010" y="746411"/>
                    <a:pt x="411809" y="739413"/>
                  </a:cubicBezTo>
                  <a:cubicBezTo>
                    <a:pt x="411809" y="739413"/>
                    <a:pt x="413209" y="738947"/>
                    <a:pt x="413209" y="739413"/>
                  </a:cubicBezTo>
                  <a:cubicBezTo>
                    <a:pt x="415075" y="741279"/>
                    <a:pt x="417874" y="742679"/>
                    <a:pt x="418340" y="744545"/>
                  </a:cubicBezTo>
                  <a:cubicBezTo>
                    <a:pt x="419740" y="748277"/>
                    <a:pt x="419273" y="752009"/>
                    <a:pt x="420206" y="755741"/>
                  </a:cubicBezTo>
                  <a:cubicBezTo>
                    <a:pt x="421139" y="759940"/>
                    <a:pt x="423938" y="764138"/>
                    <a:pt x="424405" y="768337"/>
                  </a:cubicBezTo>
                  <a:cubicBezTo>
                    <a:pt x="424871" y="775801"/>
                    <a:pt x="428603" y="781399"/>
                    <a:pt x="431869" y="787464"/>
                  </a:cubicBezTo>
                  <a:cubicBezTo>
                    <a:pt x="435134" y="793062"/>
                    <a:pt x="437933" y="798660"/>
                    <a:pt x="442132" y="803791"/>
                  </a:cubicBezTo>
                  <a:cubicBezTo>
                    <a:pt x="443531" y="805657"/>
                    <a:pt x="442598" y="807523"/>
                    <a:pt x="442132" y="808923"/>
                  </a:cubicBezTo>
                  <a:cubicBezTo>
                    <a:pt x="441665" y="810789"/>
                    <a:pt x="441199" y="812188"/>
                    <a:pt x="440733" y="814055"/>
                  </a:cubicBezTo>
                  <a:cubicBezTo>
                    <a:pt x="440733" y="814055"/>
                    <a:pt x="441199" y="814055"/>
                    <a:pt x="441199" y="814055"/>
                  </a:cubicBezTo>
                  <a:cubicBezTo>
                    <a:pt x="441199" y="814521"/>
                    <a:pt x="441199" y="814988"/>
                    <a:pt x="441199" y="815454"/>
                  </a:cubicBezTo>
                  <a:cubicBezTo>
                    <a:pt x="442132" y="816854"/>
                    <a:pt x="443531" y="817787"/>
                    <a:pt x="443998" y="819186"/>
                  </a:cubicBezTo>
                  <a:cubicBezTo>
                    <a:pt x="448663" y="832248"/>
                    <a:pt x="450995" y="828516"/>
                    <a:pt x="461725" y="827117"/>
                  </a:cubicBezTo>
                  <a:cubicBezTo>
                    <a:pt x="464524" y="826650"/>
                    <a:pt x="465924" y="824784"/>
                    <a:pt x="466390" y="821985"/>
                  </a:cubicBezTo>
                  <a:cubicBezTo>
                    <a:pt x="467323" y="817787"/>
                    <a:pt x="470122" y="815454"/>
                    <a:pt x="474321" y="814988"/>
                  </a:cubicBezTo>
                  <a:cubicBezTo>
                    <a:pt x="476187" y="814521"/>
                    <a:pt x="478053" y="814055"/>
                    <a:pt x="479919" y="814521"/>
                  </a:cubicBezTo>
                  <a:cubicBezTo>
                    <a:pt x="485517" y="814521"/>
                    <a:pt x="490182" y="813588"/>
                    <a:pt x="492515" y="807990"/>
                  </a:cubicBezTo>
                  <a:cubicBezTo>
                    <a:pt x="501378" y="809389"/>
                    <a:pt x="500912" y="802392"/>
                    <a:pt x="502311" y="797260"/>
                  </a:cubicBezTo>
                  <a:cubicBezTo>
                    <a:pt x="502778" y="795861"/>
                    <a:pt x="502778" y="794461"/>
                    <a:pt x="502311" y="793528"/>
                  </a:cubicBezTo>
                  <a:cubicBezTo>
                    <a:pt x="501845" y="791196"/>
                    <a:pt x="500912" y="790263"/>
                    <a:pt x="498579" y="790729"/>
                  </a:cubicBezTo>
                  <a:cubicBezTo>
                    <a:pt x="498113" y="790729"/>
                    <a:pt x="497180" y="790729"/>
                    <a:pt x="496713" y="790729"/>
                  </a:cubicBezTo>
                  <a:cubicBezTo>
                    <a:pt x="496247" y="790263"/>
                    <a:pt x="495780" y="789796"/>
                    <a:pt x="495780" y="789330"/>
                  </a:cubicBezTo>
                  <a:cubicBezTo>
                    <a:pt x="495780" y="782799"/>
                    <a:pt x="495314" y="776734"/>
                    <a:pt x="497180" y="770203"/>
                  </a:cubicBezTo>
                  <a:cubicBezTo>
                    <a:pt x="498113" y="767404"/>
                    <a:pt x="498579" y="764138"/>
                    <a:pt x="498579" y="760873"/>
                  </a:cubicBezTo>
                  <a:cubicBezTo>
                    <a:pt x="498579" y="754808"/>
                    <a:pt x="501845" y="751543"/>
                    <a:pt x="506044" y="748277"/>
                  </a:cubicBezTo>
                  <a:cubicBezTo>
                    <a:pt x="509309" y="745945"/>
                    <a:pt x="512574" y="744545"/>
                    <a:pt x="515374" y="741746"/>
                  </a:cubicBezTo>
                  <a:cubicBezTo>
                    <a:pt x="518639" y="738947"/>
                    <a:pt x="521438" y="735215"/>
                    <a:pt x="520505" y="730083"/>
                  </a:cubicBezTo>
                  <a:cubicBezTo>
                    <a:pt x="520039" y="727751"/>
                    <a:pt x="521438" y="724952"/>
                    <a:pt x="520972" y="722619"/>
                  </a:cubicBezTo>
                  <a:cubicBezTo>
                    <a:pt x="520972" y="720753"/>
                    <a:pt x="520505" y="718887"/>
                    <a:pt x="519572" y="717021"/>
                  </a:cubicBezTo>
                  <a:cubicBezTo>
                    <a:pt x="515374" y="710957"/>
                    <a:pt x="510709" y="704425"/>
                    <a:pt x="503244" y="701160"/>
                  </a:cubicBezTo>
                  <a:cubicBezTo>
                    <a:pt x="499512" y="699760"/>
                    <a:pt x="497646" y="696028"/>
                    <a:pt x="497646" y="691830"/>
                  </a:cubicBezTo>
                  <a:cubicBezTo>
                    <a:pt x="497646" y="681567"/>
                    <a:pt x="498113" y="671303"/>
                    <a:pt x="498579" y="661040"/>
                  </a:cubicBezTo>
                  <a:cubicBezTo>
                    <a:pt x="498579" y="659174"/>
                    <a:pt x="499512" y="657308"/>
                    <a:pt x="500445" y="655909"/>
                  </a:cubicBezTo>
                  <a:cubicBezTo>
                    <a:pt x="505577" y="647045"/>
                    <a:pt x="511641" y="639114"/>
                    <a:pt x="520505" y="633050"/>
                  </a:cubicBezTo>
                  <a:cubicBezTo>
                    <a:pt x="524704" y="630251"/>
                    <a:pt x="528436" y="626519"/>
                    <a:pt x="532168" y="623253"/>
                  </a:cubicBezTo>
                  <a:cubicBezTo>
                    <a:pt x="539165" y="616256"/>
                    <a:pt x="539165" y="616256"/>
                    <a:pt x="543364" y="605992"/>
                  </a:cubicBezTo>
                  <a:cubicBezTo>
                    <a:pt x="544764" y="602727"/>
                    <a:pt x="544764" y="599928"/>
                    <a:pt x="544297" y="596662"/>
                  </a:cubicBezTo>
                  <a:cubicBezTo>
                    <a:pt x="542897" y="589198"/>
                    <a:pt x="544297" y="580335"/>
                    <a:pt x="547562" y="574737"/>
                  </a:cubicBezTo>
                  <a:cubicBezTo>
                    <a:pt x="550828" y="568672"/>
                    <a:pt x="554560" y="564007"/>
                    <a:pt x="562491" y="565873"/>
                  </a:cubicBezTo>
                  <a:cubicBezTo>
                    <a:pt x="571821" y="564473"/>
                    <a:pt x="580218" y="565873"/>
                    <a:pt x="588615" y="570071"/>
                  </a:cubicBezTo>
                  <a:cubicBezTo>
                    <a:pt x="590948" y="571471"/>
                    <a:pt x="592347" y="577069"/>
                    <a:pt x="590015" y="578469"/>
                  </a:cubicBezTo>
                  <a:cubicBezTo>
                    <a:pt x="587216" y="580335"/>
                    <a:pt x="584883" y="581734"/>
                    <a:pt x="584883" y="585466"/>
                  </a:cubicBezTo>
                  <a:cubicBezTo>
                    <a:pt x="584883" y="587799"/>
                    <a:pt x="583484" y="590598"/>
                    <a:pt x="582084" y="592464"/>
                  </a:cubicBezTo>
                  <a:cubicBezTo>
                    <a:pt x="576020" y="601327"/>
                    <a:pt x="570888" y="611124"/>
                    <a:pt x="563424" y="619055"/>
                  </a:cubicBezTo>
                  <a:cubicBezTo>
                    <a:pt x="561091" y="621387"/>
                    <a:pt x="559225" y="623720"/>
                    <a:pt x="558292" y="626985"/>
                  </a:cubicBezTo>
                  <a:cubicBezTo>
                    <a:pt x="556893" y="631184"/>
                    <a:pt x="553627" y="632583"/>
                    <a:pt x="549429" y="632117"/>
                  </a:cubicBezTo>
                  <a:cubicBezTo>
                    <a:pt x="547096" y="632117"/>
                    <a:pt x="545697" y="633050"/>
                    <a:pt x="546163" y="635382"/>
                  </a:cubicBezTo>
                  <a:cubicBezTo>
                    <a:pt x="546629" y="638648"/>
                    <a:pt x="546163" y="641447"/>
                    <a:pt x="545230" y="644713"/>
                  </a:cubicBezTo>
                  <a:cubicBezTo>
                    <a:pt x="544764" y="647045"/>
                    <a:pt x="544764" y="649844"/>
                    <a:pt x="545230" y="652177"/>
                  </a:cubicBezTo>
                  <a:cubicBezTo>
                    <a:pt x="545697" y="654509"/>
                    <a:pt x="547096" y="656842"/>
                    <a:pt x="547562" y="659641"/>
                  </a:cubicBezTo>
                  <a:cubicBezTo>
                    <a:pt x="549895" y="669437"/>
                    <a:pt x="553161" y="679234"/>
                    <a:pt x="551294" y="689964"/>
                  </a:cubicBezTo>
                  <a:cubicBezTo>
                    <a:pt x="550828" y="691830"/>
                    <a:pt x="551294" y="693696"/>
                    <a:pt x="551761" y="695562"/>
                  </a:cubicBezTo>
                  <a:cubicBezTo>
                    <a:pt x="552228" y="698827"/>
                    <a:pt x="553627" y="701160"/>
                    <a:pt x="557359" y="703026"/>
                  </a:cubicBezTo>
                  <a:cubicBezTo>
                    <a:pt x="559692" y="703959"/>
                    <a:pt x="561558" y="705358"/>
                    <a:pt x="563890" y="706758"/>
                  </a:cubicBezTo>
                  <a:lnTo>
                    <a:pt x="563890" y="706758"/>
                  </a:lnTo>
                  <a:cubicBezTo>
                    <a:pt x="563890" y="706758"/>
                    <a:pt x="563424" y="706758"/>
                    <a:pt x="563424" y="706291"/>
                  </a:cubicBezTo>
                  <a:lnTo>
                    <a:pt x="564823" y="705825"/>
                  </a:lnTo>
                  <a:lnTo>
                    <a:pt x="563890" y="706758"/>
                  </a:lnTo>
                  <a:cubicBezTo>
                    <a:pt x="565290" y="707691"/>
                    <a:pt x="567156" y="709091"/>
                    <a:pt x="568089" y="709091"/>
                  </a:cubicBezTo>
                  <a:cubicBezTo>
                    <a:pt x="572754" y="708624"/>
                    <a:pt x="575087" y="710490"/>
                    <a:pt x="577419" y="713756"/>
                  </a:cubicBezTo>
                  <a:cubicBezTo>
                    <a:pt x="579752" y="717954"/>
                    <a:pt x="583484" y="717954"/>
                    <a:pt x="587682" y="717021"/>
                  </a:cubicBezTo>
                  <a:cubicBezTo>
                    <a:pt x="591414" y="716088"/>
                    <a:pt x="594680" y="714222"/>
                    <a:pt x="598412" y="712823"/>
                  </a:cubicBezTo>
                  <a:cubicBezTo>
                    <a:pt x="610075" y="707224"/>
                    <a:pt x="622204" y="703492"/>
                    <a:pt x="635266" y="703492"/>
                  </a:cubicBezTo>
                  <a:cubicBezTo>
                    <a:pt x="639931" y="703492"/>
                    <a:pt x="644129" y="702559"/>
                    <a:pt x="648795" y="702093"/>
                  </a:cubicBezTo>
                  <a:cubicBezTo>
                    <a:pt x="649728" y="702093"/>
                    <a:pt x="652060" y="702559"/>
                    <a:pt x="652060" y="703026"/>
                  </a:cubicBezTo>
                  <a:cubicBezTo>
                    <a:pt x="654393" y="709091"/>
                    <a:pt x="660924" y="707691"/>
                    <a:pt x="664656" y="710490"/>
                  </a:cubicBezTo>
                  <a:cubicBezTo>
                    <a:pt x="665122" y="710957"/>
                    <a:pt x="666055" y="710957"/>
                    <a:pt x="666522" y="711423"/>
                  </a:cubicBezTo>
                  <a:cubicBezTo>
                    <a:pt x="666988" y="711890"/>
                    <a:pt x="666988" y="712823"/>
                    <a:pt x="666988" y="712823"/>
                  </a:cubicBezTo>
                  <a:cubicBezTo>
                    <a:pt x="664656" y="714222"/>
                    <a:pt x="662790" y="715622"/>
                    <a:pt x="660457" y="717021"/>
                  </a:cubicBezTo>
                  <a:cubicBezTo>
                    <a:pt x="657192" y="718421"/>
                    <a:pt x="652993" y="719820"/>
                    <a:pt x="651127" y="723086"/>
                  </a:cubicBezTo>
                  <a:cubicBezTo>
                    <a:pt x="646928" y="730083"/>
                    <a:pt x="641331" y="730083"/>
                    <a:pt x="634799" y="727284"/>
                  </a:cubicBezTo>
                  <a:cubicBezTo>
                    <a:pt x="630601" y="725885"/>
                    <a:pt x="625936" y="724952"/>
                    <a:pt x="621737" y="724485"/>
                  </a:cubicBezTo>
                  <a:cubicBezTo>
                    <a:pt x="619871" y="724019"/>
                    <a:pt x="618005" y="724019"/>
                    <a:pt x="616139" y="724485"/>
                  </a:cubicBezTo>
                  <a:cubicBezTo>
                    <a:pt x="610075" y="726351"/>
                    <a:pt x="604010" y="728217"/>
                    <a:pt x="597945" y="730550"/>
                  </a:cubicBezTo>
                  <a:cubicBezTo>
                    <a:pt x="591414" y="732882"/>
                    <a:pt x="587216" y="737081"/>
                    <a:pt x="586749" y="744545"/>
                  </a:cubicBezTo>
                  <a:cubicBezTo>
                    <a:pt x="586749" y="748277"/>
                    <a:pt x="583950" y="750143"/>
                    <a:pt x="580685" y="751076"/>
                  </a:cubicBezTo>
                  <a:cubicBezTo>
                    <a:pt x="578352" y="752009"/>
                    <a:pt x="575553" y="752009"/>
                    <a:pt x="573220" y="752942"/>
                  </a:cubicBezTo>
                  <a:cubicBezTo>
                    <a:pt x="568555" y="754342"/>
                    <a:pt x="567622" y="758074"/>
                    <a:pt x="570888" y="763205"/>
                  </a:cubicBezTo>
                  <a:cubicBezTo>
                    <a:pt x="571355" y="763672"/>
                    <a:pt x="571355" y="764138"/>
                    <a:pt x="571821" y="764138"/>
                  </a:cubicBezTo>
                  <a:cubicBezTo>
                    <a:pt x="577419" y="764138"/>
                    <a:pt x="581151" y="759940"/>
                    <a:pt x="584883" y="757141"/>
                  </a:cubicBezTo>
                  <a:cubicBezTo>
                    <a:pt x="587682" y="754808"/>
                    <a:pt x="588615" y="755275"/>
                    <a:pt x="591881" y="757141"/>
                  </a:cubicBezTo>
                  <a:cubicBezTo>
                    <a:pt x="593747" y="758540"/>
                    <a:pt x="595613" y="760406"/>
                    <a:pt x="597945" y="761806"/>
                  </a:cubicBezTo>
                  <a:cubicBezTo>
                    <a:pt x="599811" y="762739"/>
                    <a:pt x="601211" y="764138"/>
                    <a:pt x="601211" y="766004"/>
                  </a:cubicBezTo>
                  <a:cubicBezTo>
                    <a:pt x="601677" y="771136"/>
                    <a:pt x="601677" y="776267"/>
                    <a:pt x="601211" y="781399"/>
                  </a:cubicBezTo>
                  <a:cubicBezTo>
                    <a:pt x="601211" y="784198"/>
                    <a:pt x="598878" y="786064"/>
                    <a:pt x="596546" y="786997"/>
                  </a:cubicBezTo>
                  <a:cubicBezTo>
                    <a:pt x="595146" y="787464"/>
                    <a:pt x="592347" y="786531"/>
                    <a:pt x="591414" y="785598"/>
                  </a:cubicBezTo>
                  <a:cubicBezTo>
                    <a:pt x="588615" y="782799"/>
                    <a:pt x="586283" y="780000"/>
                    <a:pt x="583950" y="776734"/>
                  </a:cubicBezTo>
                  <a:cubicBezTo>
                    <a:pt x="581151" y="773468"/>
                    <a:pt x="579285" y="773002"/>
                    <a:pt x="575553" y="774401"/>
                  </a:cubicBezTo>
                  <a:cubicBezTo>
                    <a:pt x="570421" y="775801"/>
                    <a:pt x="566223" y="778600"/>
                    <a:pt x="564357" y="784198"/>
                  </a:cubicBezTo>
                  <a:cubicBezTo>
                    <a:pt x="562957" y="787930"/>
                    <a:pt x="561558" y="791196"/>
                    <a:pt x="560158" y="794928"/>
                  </a:cubicBezTo>
                  <a:cubicBezTo>
                    <a:pt x="558759" y="800059"/>
                    <a:pt x="557826" y="804724"/>
                    <a:pt x="559225" y="810322"/>
                  </a:cubicBezTo>
                  <a:cubicBezTo>
                    <a:pt x="560625" y="816387"/>
                    <a:pt x="561558" y="822918"/>
                    <a:pt x="562491" y="829449"/>
                  </a:cubicBezTo>
                  <a:cubicBezTo>
                    <a:pt x="562491" y="830382"/>
                    <a:pt x="561558" y="832248"/>
                    <a:pt x="560625" y="832715"/>
                  </a:cubicBezTo>
                  <a:cubicBezTo>
                    <a:pt x="557826" y="834114"/>
                    <a:pt x="554560" y="835047"/>
                    <a:pt x="551761" y="836447"/>
                  </a:cubicBezTo>
                  <a:cubicBezTo>
                    <a:pt x="548496" y="837846"/>
                    <a:pt x="546629" y="839712"/>
                    <a:pt x="546163" y="843444"/>
                  </a:cubicBezTo>
                  <a:cubicBezTo>
                    <a:pt x="545230" y="849509"/>
                    <a:pt x="533567" y="850909"/>
                    <a:pt x="530302" y="845777"/>
                  </a:cubicBezTo>
                  <a:cubicBezTo>
                    <a:pt x="529835" y="844844"/>
                    <a:pt x="528902" y="843444"/>
                    <a:pt x="528436" y="842511"/>
                  </a:cubicBezTo>
                  <a:cubicBezTo>
                    <a:pt x="526570" y="839246"/>
                    <a:pt x="523771" y="838313"/>
                    <a:pt x="520505" y="838313"/>
                  </a:cubicBezTo>
                  <a:cubicBezTo>
                    <a:pt x="513974" y="838779"/>
                    <a:pt x="507909" y="840645"/>
                    <a:pt x="502311" y="843911"/>
                  </a:cubicBezTo>
                  <a:cubicBezTo>
                    <a:pt x="494847" y="848576"/>
                    <a:pt x="486917" y="853241"/>
                    <a:pt x="478986" y="856973"/>
                  </a:cubicBezTo>
                  <a:cubicBezTo>
                    <a:pt x="476187" y="858373"/>
                    <a:pt x="474321" y="861638"/>
                    <a:pt x="471988" y="863504"/>
                  </a:cubicBezTo>
                  <a:cubicBezTo>
                    <a:pt x="470589" y="864437"/>
                    <a:pt x="467790" y="864904"/>
                    <a:pt x="466857" y="863971"/>
                  </a:cubicBezTo>
                  <a:cubicBezTo>
                    <a:pt x="463591" y="861172"/>
                    <a:pt x="460326" y="857906"/>
                    <a:pt x="457993" y="854174"/>
                  </a:cubicBezTo>
                  <a:cubicBezTo>
                    <a:pt x="457060" y="852775"/>
                    <a:pt x="457993" y="850442"/>
                    <a:pt x="457527" y="848576"/>
                  </a:cubicBezTo>
                  <a:cubicBezTo>
                    <a:pt x="457527" y="846710"/>
                    <a:pt x="454261" y="845777"/>
                    <a:pt x="452862" y="846710"/>
                  </a:cubicBezTo>
                  <a:cubicBezTo>
                    <a:pt x="450063" y="849043"/>
                    <a:pt x="447263" y="851375"/>
                    <a:pt x="443065" y="851842"/>
                  </a:cubicBezTo>
                  <a:cubicBezTo>
                    <a:pt x="437000" y="852308"/>
                    <a:pt x="432335" y="856040"/>
                    <a:pt x="427670" y="859306"/>
                  </a:cubicBezTo>
                  <a:cubicBezTo>
                    <a:pt x="426737" y="859772"/>
                    <a:pt x="424871" y="859306"/>
                    <a:pt x="424405" y="858839"/>
                  </a:cubicBezTo>
                  <a:cubicBezTo>
                    <a:pt x="422072" y="856507"/>
                    <a:pt x="420673" y="853708"/>
                    <a:pt x="416941" y="853241"/>
                  </a:cubicBezTo>
                  <a:cubicBezTo>
                    <a:pt x="414142" y="852775"/>
                    <a:pt x="410410" y="852308"/>
                    <a:pt x="408077" y="850442"/>
                  </a:cubicBezTo>
                  <a:cubicBezTo>
                    <a:pt x="405745" y="848576"/>
                    <a:pt x="405278" y="844844"/>
                    <a:pt x="403878" y="842045"/>
                  </a:cubicBezTo>
                  <a:cubicBezTo>
                    <a:pt x="403412" y="841112"/>
                    <a:pt x="404345" y="839712"/>
                    <a:pt x="404345" y="838779"/>
                  </a:cubicBezTo>
                  <a:cubicBezTo>
                    <a:pt x="404345" y="838313"/>
                    <a:pt x="405745" y="838313"/>
                    <a:pt x="405745" y="838313"/>
                  </a:cubicBezTo>
                  <a:cubicBezTo>
                    <a:pt x="410876" y="840645"/>
                    <a:pt x="416474" y="841112"/>
                    <a:pt x="421606" y="845311"/>
                  </a:cubicBezTo>
                  <a:cubicBezTo>
                    <a:pt x="426737" y="849976"/>
                    <a:pt x="432335" y="847643"/>
                    <a:pt x="435601" y="841578"/>
                  </a:cubicBezTo>
                  <a:cubicBezTo>
                    <a:pt x="439799" y="833648"/>
                    <a:pt x="441665" y="825717"/>
                    <a:pt x="440733" y="816854"/>
                  </a:cubicBezTo>
                  <a:cubicBezTo>
                    <a:pt x="440733" y="816854"/>
                    <a:pt x="440266" y="816387"/>
                    <a:pt x="440266" y="816387"/>
                  </a:cubicBezTo>
                  <a:cubicBezTo>
                    <a:pt x="440266" y="816387"/>
                    <a:pt x="440266" y="815921"/>
                    <a:pt x="440266" y="815921"/>
                  </a:cubicBezTo>
                  <a:cubicBezTo>
                    <a:pt x="433268" y="815454"/>
                    <a:pt x="428137" y="818720"/>
                    <a:pt x="423472" y="823385"/>
                  </a:cubicBezTo>
                  <a:cubicBezTo>
                    <a:pt x="421606" y="824784"/>
                    <a:pt x="421139" y="828050"/>
                    <a:pt x="422539" y="830382"/>
                  </a:cubicBezTo>
                  <a:cubicBezTo>
                    <a:pt x="423938" y="832715"/>
                    <a:pt x="425338" y="834581"/>
                    <a:pt x="426737" y="836913"/>
                  </a:cubicBezTo>
                  <a:cubicBezTo>
                    <a:pt x="427204" y="837846"/>
                    <a:pt x="426737" y="839712"/>
                    <a:pt x="426271" y="840179"/>
                  </a:cubicBezTo>
                  <a:cubicBezTo>
                    <a:pt x="425338" y="840645"/>
                    <a:pt x="423938" y="840179"/>
                    <a:pt x="423005" y="839712"/>
                  </a:cubicBezTo>
                  <a:cubicBezTo>
                    <a:pt x="422539" y="839712"/>
                    <a:pt x="422072" y="839246"/>
                    <a:pt x="421139" y="838779"/>
                  </a:cubicBezTo>
                  <a:cubicBezTo>
                    <a:pt x="416474" y="835047"/>
                    <a:pt x="415541" y="828516"/>
                    <a:pt x="409477" y="826184"/>
                  </a:cubicBezTo>
                  <a:cubicBezTo>
                    <a:pt x="409010" y="826184"/>
                    <a:pt x="409010" y="823851"/>
                    <a:pt x="409010" y="822918"/>
                  </a:cubicBezTo>
                  <a:cubicBezTo>
                    <a:pt x="409477" y="818253"/>
                    <a:pt x="412275" y="814988"/>
                    <a:pt x="416474" y="812655"/>
                  </a:cubicBezTo>
                  <a:cubicBezTo>
                    <a:pt x="417874" y="812188"/>
                    <a:pt x="417874" y="810322"/>
                    <a:pt x="416941" y="809389"/>
                  </a:cubicBezTo>
                  <a:cubicBezTo>
                    <a:pt x="416474" y="808923"/>
                    <a:pt x="416007" y="808456"/>
                    <a:pt x="415541" y="807990"/>
                  </a:cubicBezTo>
                  <a:cubicBezTo>
                    <a:pt x="409010" y="804724"/>
                    <a:pt x="408077" y="800059"/>
                    <a:pt x="410410" y="793528"/>
                  </a:cubicBezTo>
                  <a:cubicBezTo>
                    <a:pt x="411809" y="790729"/>
                    <a:pt x="412275" y="787464"/>
                    <a:pt x="411809" y="784198"/>
                  </a:cubicBezTo>
                  <a:cubicBezTo>
                    <a:pt x="411809" y="782332"/>
                    <a:pt x="409477" y="780466"/>
                    <a:pt x="408077" y="780933"/>
                  </a:cubicBezTo>
                  <a:cubicBezTo>
                    <a:pt x="406677" y="781399"/>
                    <a:pt x="405278" y="781399"/>
                    <a:pt x="404345" y="781866"/>
                  </a:cubicBezTo>
                  <a:cubicBezTo>
                    <a:pt x="397347" y="786064"/>
                    <a:pt x="392216" y="793062"/>
                    <a:pt x="383819" y="795861"/>
                  </a:cubicBezTo>
                  <a:cubicBezTo>
                    <a:pt x="382886" y="796327"/>
                    <a:pt x="381953" y="797727"/>
                    <a:pt x="381953" y="799126"/>
                  </a:cubicBezTo>
                  <a:cubicBezTo>
                    <a:pt x="381953" y="806590"/>
                    <a:pt x="376354" y="813588"/>
                    <a:pt x="379620" y="821052"/>
                  </a:cubicBezTo>
                  <a:cubicBezTo>
                    <a:pt x="380087" y="821985"/>
                    <a:pt x="379154" y="823385"/>
                    <a:pt x="378687" y="824784"/>
                  </a:cubicBezTo>
                  <a:cubicBezTo>
                    <a:pt x="377754" y="827583"/>
                    <a:pt x="378221" y="829916"/>
                    <a:pt x="380087" y="831782"/>
                  </a:cubicBezTo>
                  <a:cubicBezTo>
                    <a:pt x="381486" y="833181"/>
                    <a:pt x="382886" y="834581"/>
                    <a:pt x="383352" y="836447"/>
                  </a:cubicBezTo>
                  <a:cubicBezTo>
                    <a:pt x="385218" y="844378"/>
                    <a:pt x="388017" y="852308"/>
                    <a:pt x="388484" y="860705"/>
                  </a:cubicBezTo>
                  <a:cubicBezTo>
                    <a:pt x="388484" y="864904"/>
                    <a:pt x="382886" y="871435"/>
                    <a:pt x="378687" y="870502"/>
                  </a:cubicBezTo>
                  <a:cubicBezTo>
                    <a:pt x="373555" y="869102"/>
                    <a:pt x="368890" y="869569"/>
                    <a:pt x="363759" y="871901"/>
                  </a:cubicBezTo>
                  <a:cubicBezTo>
                    <a:pt x="360027" y="874234"/>
                    <a:pt x="355362" y="875633"/>
                    <a:pt x="351163" y="876566"/>
                  </a:cubicBezTo>
                  <a:cubicBezTo>
                    <a:pt x="345099" y="877499"/>
                    <a:pt x="340434" y="880765"/>
                    <a:pt x="335302" y="883564"/>
                  </a:cubicBezTo>
                  <a:cubicBezTo>
                    <a:pt x="330637" y="885897"/>
                    <a:pt x="327371" y="889629"/>
                    <a:pt x="325972" y="894760"/>
                  </a:cubicBezTo>
                  <a:cubicBezTo>
                    <a:pt x="320840" y="912021"/>
                    <a:pt x="320374" y="912021"/>
                    <a:pt x="307311" y="922751"/>
                  </a:cubicBezTo>
                  <a:cubicBezTo>
                    <a:pt x="304512" y="925083"/>
                    <a:pt x="300780" y="926483"/>
                    <a:pt x="297515" y="928349"/>
                  </a:cubicBezTo>
                  <a:cubicBezTo>
                    <a:pt x="296115" y="929282"/>
                    <a:pt x="294716" y="931148"/>
                    <a:pt x="293783" y="932547"/>
                  </a:cubicBezTo>
                  <a:cubicBezTo>
                    <a:pt x="292850" y="934880"/>
                    <a:pt x="292383" y="937679"/>
                    <a:pt x="291917" y="940011"/>
                  </a:cubicBezTo>
                  <a:cubicBezTo>
                    <a:pt x="290517" y="944210"/>
                    <a:pt x="288185" y="946542"/>
                    <a:pt x="283986" y="947942"/>
                  </a:cubicBezTo>
                  <a:cubicBezTo>
                    <a:pt x="282120" y="948408"/>
                    <a:pt x="280254" y="948875"/>
                    <a:pt x="278388" y="949342"/>
                  </a:cubicBezTo>
                  <a:cubicBezTo>
                    <a:pt x="275123" y="950275"/>
                    <a:pt x="272790" y="952141"/>
                    <a:pt x="271390" y="955406"/>
                  </a:cubicBezTo>
                  <a:cubicBezTo>
                    <a:pt x="269524" y="959605"/>
                    <a:pt x="265326" y="959605"/>
                    <a:pt x="261594" y="959138"/>
                  </a:cubicBezTo>
                  <a:cubicBezTo>
                    <a:pt x="258328" y="958672"/>
                    <a:pt x="255529" y="957272"/>
                    <a:pt x="253197" y="955406"/>
                  </a:cubicBezTo>
                  <a:cubicBezTo>
                    <a:pt x="251797" y="954473"/>
                    <a:pt x="249465" y="954473"/>
                    <a:pt x="248065" y="954007"/>
                  </a:cubicBezTo>
                  <a:cubicBezTo>
                    <a:pt x="246199" y="954007"/>
                    <a:pt x="243867" y="956339"/>
                    <a:pt x="244333" y="957739"/>
                  </a:cubicBezTo>
                  <a:cubicBezTo>
                    <a:pt x="245266" y="961471"/>
                    <a:pt x="246199" y="965203"/>
                    <a:pt x="247132" y="968935"/>
                  </a:cubicBezTo>
                  <a:cubicBezTo>
                    <a:pt x="247599" y="971734"/>
                    <a:pt x="245732" y="973600"/>
                    <a:pt x="242934" y="974066"/>
                  </a:cubicBezTo>
                  <a:cubicBezTo>
                    <a:pt x="238268" y="974533"/>
                    <a:pt x="234070" y="974066"/>
                    <a:pt x="229871" y="972200"/>
                  </a:cubicBezTo>
                  <a:cubicBezTo>
                    <a:pt x="227539" y="971267"/>
                    <a:pt x="224740" y="970801"/>
                    <a:pt x="222407" y="971267"/>
                  </a:cubicBezTo>
                  <a:cubicBezTo>
                    <a:pt x="217276" y="972200"/>
                    <a:pt x="212611" y="974066"/>
                    <a:pt x="207479" y="975466"/>
                  </a:cubicBezTo>
                  <a:cubicBezTo>
                    <a:pt x="206079" y="975932"/>
                    <a:pt x="204213" y="978265"/>
                    <a:pt x="204680" y="980131"/>
                  </a:cubicBezTo>
                  <a:cubicBezTo>
                    <a:pt x="205613" y="986662"/>
                    <a:pt x="206079" y="992727"/>
                    <a:pt x="215409" y="993193"/>
                  </a:cubicBezTo>
                  <a:cubicBezTo>
                    <a:pt x="219142" y="993193"/>
                    <a:pt x="222407" y="996459"/>
                    <a:pt x="226139" y="997392"/>
                  </a:cubicBezTo>
                  <a:cubicBezTo>
                    <a:pt x="232204" y="998791"/>
                    <a:pt x="236402" y="1002523"/>
                    <a:pt x="238268" y="1008588"/>
                  </a:cubicBezTo>
                  <a:cubicBezTo>
                    <a:pt x="240135" y="1014653"/>
                    <a:pt x="243400" y="1018851"/>
                    <a:pt x="248532" y="1021650"/>
                  </a:cubicBezTo>
                  <a:cubicBezTo>
                    <a:pt x="252264" y="1023983"/>
                    <a:pt x="253663" y="1027248"/>
                    <a:pt x="253197" y="1031447"/>
                  </a:cubicBezTo>
                  <a:cubicBezTo>
                    <a:pt x="252730" y="1041710"/>
                    <a:pt x="252264" y="1051973"/>
                    <a:pt x="251331" y="1061770"/>
                  </a:cubicBezTo>
                  <a:cubicBezTo>
                    <a:pt x="250864" y="1065502"/>
                    <a:pt x="249465" y="1069234"/>
                    <a:pt x="248532" y="1072966"/>
                  </a:cubicBezTo>
                  <a:cubicBezTo>
                    <a:pt x="247599" y="1076231"/>
                    <a:pt x="242467" y="1079497"/>
                    <a:pt x="239202" y="1078098"/>
                  </a:cubicBezTo>
                  <a:cubicBezTo>
                    <a:pt x="232670" y="1075298"/>
                    <a:pt x="225206" y="1079030"/>
                    <a:pt x="218675" y="1075765"/>
                  </a:cubicBezTo>
                  <a:cubicBezTo>
                    <a:pt x="217276" y="1074832"/>
                    <a:pt x="214477" y="1074832"/>
                    <a:pt x="213077" y="1075298"/>
                  </a:cubicBezTo>
                  <a:cubicBezTo>
                    <a:pt x="206546" y="1077631"/>
                    <a:pt x="200481" y="1076698"/>
                    <a:pt x="194417" y="1074832"/>
                  </a:cubicBezTo>
                  <a:cubicBezTo>
                    <a:pt x="187419" y="1072966"/>
                    <a:pt x="180888" y="1071566"/>
                    <a:pt x="173891" y="1072966"/>
                  </a:cubicBezTo>
                  <a:cubicBezTo>
                    <a:pt x="172024" y="1073432"/>
                    <a:pt x="169692" y="1073432"/>
                    <a:pt x="168292" y="1072966"/>
                  </a:cubicBezTo>
                  <a:cubicBezTo>
                    <a:pt x="160362" y="1070167"/>
                    <a:pt x="153364" y="1070167"/>
                    <a:pt x="147300" y="1077631"/>
                  </a:cubicBezTo>
                  <a:cubicBezTo>
                    <a:pt x="146367" y="1079030"/>
                    <a:pt x="143568" y="1079030"/>
                    <a:pt x="142168" y="1079497"/>
                  </a:cubicBezTo>
                  <a:cubicBezTo>
                    <a:pt x="140769" y="1079964"/>
                    <a:pt x="139835" y="1080430"/>
                    <a:pt x="138903" y="1080896"/>
                  </a:cubicBezTo>
                  <a:cubicBezTo>
                    <a:pt x="136570" y="1081830"/>
                    <a:pt x="135170" y="1085561"/>
                    <a:pt x="136103" y="1087428"/>
                  </a:cubicBezTo>
                  <a:cubicBezTo>
                    <a:pt x="139369" y="1093492"/>
                    <a:pt x="141701" y="1100023"/>
                    <a:pt x="140302" y="1107487"/>
                  </a:cubicBezTo>
                  <a:cubicBezTo>
                    <a:pt x="140302" y="1107954"/>
                    <a:pt x="140769" y="1108887"/>
                    <a:pt x="140769" y="1109353"/>
                  </a:cubicBezTo>
                  <a:cubicBezTo>
                    <a:pt x="143568" y="1123815"/>
                    <a:pt x="141235" y="1137344"/>
                    <a:pt x="134704" y="1150406"/>
                  </a:cubicBezTo>
                  <a:cubicBezTo>
                    <a:pt x="132838" y="1153672"/>
                    <a:pt x="131905" y="1157404"/>
                    <a:pt x="130505" y="1161136"/>
                  </a:cubicBezTo>
                  <a:cubicBezTo>
                    <a:pt x="129572" y="1163468"/>
                    <a:pt x="129572" y="1166267"/>
                    <a:pt x="131438" y="1168600"/>
                  </a:cubicBezTo>
                  <a:cubicBezTo>
                    <a:pt x="137036" y="1175131"/>
                    <a:pt x="139835" y="1182595"/>
                    <a:pt x="138903" y="1191459"/>
                  </a:cubicBezTo>
                  <a:cubicBezTo>
                    <a:pt x="138903" y="1192858"/>
                    <a:pt x="138903" y="1194258"/>
                    <a:pt x="139369" y="1195191"/>
                  </a:cubicBezTo>
                  <a:cubicBezTo>
                    <a:pt x="139835" y="1196124"/>
                    <a:pt x="140769" y="1197990"/>
                    <a:pt x="141701" y="1197990"/>
                  </a:cubicBezTo>
                  <a:cubicBezTo>
                    <a:pt x="146367" y="1199389"/>
                    <a:pt x="151032" y="1202188"/>
                    <a:pt x="156630" y="1200789"/>
                  </a:cubicBezTo>
                  <a:cubicBezTo>
                    <a:pt x="158962" y="1200322"/>
                    <a:pt x="161761" y="1199856"/>
                    <a:pt x="164094" y="1199856"/>
                  </a:cubicBezTo>
                  <a:cubicBezTo>
                    <a:pt x="167359" y="1199856"/>
                    <a:pt x="170625" y="1201255"/>
                    <a:pt x="172491" y="1204054"/>
                  </a:cubicBezTo>
                  <a:cubicBezTo>
                    <a:pt x="175290" y="1207786"/>
                    <a:pt x="177156" y="1211518"/>
                    <a:pt x="179955" y="1215250"/>
                  </a:cubicBezTo>
                  <a:cubicBezTo>
                    <a:pt x="182754" y="1218982"/>
                    <a:pt x="188352" y="1220382"/>
                    <a:pt x="192084" y="1218050"/>
                  </a:cubicBezTo>
                  <a:cubicBezTo>
                    <a:pt x="194883" y="1216650"/>
                    <a:pt x="197682" y="1214784"/>
                    <a:pt x="200481" y="1212918"/>
                  </a:cubicBezTo>
                  <a:cubicBezTo>
                    <a:pt x="207012" y="1208253"/>
                    <a:pt x="214010" y="1206387"/>
                    <a:pt x="222407" y="1206853"/>
                  </a:cubicBezTo>
                  <a:cubicBezTo>
                    <a:pt x="228005" y="1207320"/>
                    <a:pt x="234070" y="1206387"/>
                    <a:pt x="239668" y="1206387"/>
                  </a:cubicBezTo>
                  <a:cubicBezTo>
                    <a:pt x="242934" y="1206387"/>
                    <a:pt x="245732" y="1204521"/>
                    <a:pt x="247599" y="1201722"/>
                  </a:cubicBezTo>
                  <a:cubicBezTo>
                    <a:pt x="249931" y="1198456"/>
                    <a:pt x="252730" y="1196124"/>
                    <a:pt x="256462" y="1194724"/>
                  </a:cubicBezTo>
                  <a:cubicBezTo>
                    <a:pt x="260194" y="1193325"/>
                    <a:pt x="262993" y="1190992"/>
                    <a:pt x="263926" y="1186794"/>
                  </a:cubicBezTo>
                  <a:cubicBezTo>
                    <a:pt x="265792" y="1181195"/>
                    <a:pt x="268591" y="1176064"/>
                    <a:pt x="272790" y="1172332"/>
                  </a:cubicBezTo>
                  <a:cubicBezTo>
                    <a:pt x="274656" y="1170466"/>
                    <a:pt x="275589" y="1167667"/>
                    <a:pt x="274190" y="1165334"/>
                  </a:cubicBezTo>
                  <a:cubicBezTo>
                    <a:pt x="266725" y="1156004"/>
                    <a:pt x="270458" y="1149006"/>
                    <a:pt x="277455" y="1141542"/>
                  </a:cubicBezTo>
                  <a:cubicBezTo>
                    <a:pt x="279321" y="1139676"/>
                    <a:pt x="280720" y="1137810"/>
                    <a:pt x="282587" y="1135944"/>
                  </a:cubicBezTo>
                  <a:cubicBezTo>
                    <a:pt x="287718" y="1130346"/>
                    <a:pt x="291917" y="1123815"/>
                    <a:pt x="300780" y="1123349"/>
                  </a:cubicBezTo>
                  <a:cubicBezTo>
                    <a:pt x="309178" y="1119150"/>
                    <a:pt x="316175" y="1114018"/>
                    <a:pt x="316175" y="1103289"/>
                  </a:cubicBezTo>
                  <a:cubicBezTo>
                    <a:pt x="316175" y="1099557"/>
                    <a:pt x="316642" y="1095825"/>
                    <a:pt x="317108" y="1091626"/>
                  </a:cubicBezTo>
                  <a:cubicBezTo>
                    <a:pt x="317575" y="1089760"/>
                    <a:pt x="317575" y="1087894"/>
                    <a:pt x="318508" y="1086028"/>
                  </a:cubicBezTo>
                  <a:cubicBezTo>
                    <a:pt x="319907" y="1081363"/>
                    <a:pt x="325972" y="1077164"/>
                    <a:pt x="330170" y="1078098"/>
                  </a:cubicBezTo>
                  <a:cubicBezTo>
                    <a:pt x="339034" y="1079964"/>
                    <a:pt x="347898" y="1079497"/>
                    <a:pt x="355828" y="1085095"/>
                  </a:cubicBezTo>
                  <a:cubicBezTo>
                    <a:pt x="359094" y="1087428"/>
                    <a:pt x="363759" y="1086495"/>
                    <a:pt x="366091" y="1083229"/>
                  </a:cubicBezTo>
                  <a:cubicBezTo>
                    <a:pt x="371223" y="1077164"/>
                    <a:pt x="376821" y="1072499"/>
                    <a:pt x="384752" y="1070167"/>
                  </a:cubicBezTo>
                  <a:cubicBezTo>
                    <a:pt x="387084" y="1069234"/>
                    <a:pt x="388950" y="1067368"/>
                    <a:pt x="390816" y="1065502"/>
                  </a:cubicBezTo>
                  <a:cubicBezTo>
                    <a:pt x="395481" y="1060370"/>
                    <a:pt x="400613" y="1059904"/>
                    <a:pt x="406211" y="1062236"/>
                  </a:cubicBezTo>
                  <a:cubicBezTo>
                    <a:pt x="411809" y="1064569"/>
                    <a:pt x="416474" y="1067368"/>
                    <a:pt x="418807" y="1072966"/>
                  </a:cubicBezTo>
                  <a:cubicBezTo>
                    <a:pt x="421139" y="1077631"/>
                    <a:pt x="423472" y="1081830"/>
                    <a:pt x="425804" y="1086495"/>
                  </a:cubicBezTo>
                  <a:cubicBezTo>
                    <a:pt x="433735" y="1093959"/>
                    <a:pt x="442132" y="1100490"/>
                    <a:pt x="448663" y="1108887"/>
                  </a:cubicBezTo>
                  <a:cubicBezTo>
                    <a:pt x="453795" y="1114952"/>
                    <a:pt x="460326" y="1119617"/>
                    <a:pt x="467790" y="1121016"/>
                  </a:cubicBezTo>
                  <a:cubicBezTo>
                    <a:pt x="477120" y="1123349"/>
                    <a:pt x="482718" y="1130346"/>
                    <a:pt x="490649" y="1134545"/>
                  </a:cubicBezTo>
                  <a:cubicBezTo>
                    <a:pt x="492981" y="1139210"/>
                    <a:pt x="497180" y="1142009"/>
                    <a:pt x="501845" y="1144341"/>
                  </a:cubicBezTo>
                  <a:cubicBezTo>
                    <a:pt x="503244" y="1145274"/>
                    <a:pt x="505110" y="1146674"/>
                    <a:pt x="505577" y="1148074"/>
                  </a:cubicBezTo>
                  <a:cubicBezTo>
                    <a:pt x="507443" y="1152739"/>
                    <a:pt x="509309" y="1157870"/>
                    <a:pt x="510709" y="1162535"/>
                  </a:cubicBezTo>
                  <a:cubicBezTo>
                    <a:pt x="511175" y="1163468"/>
                    <a:pt x="511175" y="1165334"/>
                    <a:pt x="510709" y="1166267"/>
                  </a:cubicBezTo>
                  <a:cubicBezTo>
                    <a:pt x="508842" y="1171865"/>
                    <a:pt x="507443" y="1176530"/>
                    <a:pt x="499979" y="1177930"/>
                  </a:cubicBezTo>
                  <a:cubicBezTo>
                    <a:pt x="488783" y="1179796"/>
                    <a:pt x="477586" y="1182128"/>
                    <a:pt x="465924" y="1181195"/>
                  </a:cubicBezTo>
                  <a:cubicBezTo>
                    <a:pt x="464058" y="1181195"/>
                    <a:pt x="462192" y="1182128"/>
                    <a:pt x="460326" y="1182595"/>
                  </a:cubicBezTo>
                  <a:cubicBezTo>
                    <a:pt x="459393" y="1183062"/>
                    <a:pt x="458460" y="1184461"/>
                    <a:pt x="458460" y="1185394"/>
                  </a:cubicBezTo>
                  <a:cubicBezTo>
                    <a:pt x="458460" y="1186327"/>
                    <a:pt x="458460" y="1188193"/>
                    <a:pt x="459393" y="1189126"/>
                  </a:cubicBezTo>
                  <a:cubicBezTo>
                    <a:pt x="463125" y="1191459"/>
                    <a:pt x="466857" y="1193791"/>
                    <a:pt x="471056" y="1195657"/>
                  </a:cubicBezTo>
                  <a:cubicBezTo>
                    <a:pt x="478986" y="1199856"/>
                    <a:pt x="486917" y="1203588"/>
                    <a:pt x="494847" y="1207786"/>
                  </a:cubicBezTo>
                  <a:cubicBezTo>
                    <a:pt x="496247" y="1208253"/>
                    <a:pt x="499046" y="1207320"/>
                    <a:pt x="499512" y="1205454"/>
                  </a:cubicBezTo>
                  <a:cubicBezTo>
                    <a:pt x="499979" y="1203588"/>
                    <a:pt x="500912" y="1201722"/>
                    <a:pt x="500912" y="1199856"/>
                  </a:cubicBezTo>
                  <a:cubicBezTo>
                    <a:pt x="500912" y="1197523"/>
                    <a:pt x="499979" y="1194724"/>
                    <a:pt x="499979" y="1192392"/>
                  </a:cubicBezTo>
                  <a:cubicBezTo>
                    <a:pt x="499979" y="1188660"/>
                    <a:pt x="503244" y="1185394"/>
                    <a:pt x="507443" y="1185394"/>
                  </a:cubicBezTo>
                  <a:cubicBezTo>
                    <a:pt x="511641" y="1185860"/>
                    <a:pt x="514907" y="1184461"/>
                    <a:pt x="517240" y="1180729"/>
                  </a:cubicBezTo>
                  <a:cubicBezTo>
                    <a:pt x="520505" y="1175131"/>
                    <a:pt x="523304" y="1169533"/>
                    <a:pt x="526570" y="1163935"/>
                  </a:cubicBezTo>
                  <a:cubicBezTo>
                    <a:pt x="528436" y="1160203"/>
                    <a:pt x="527969" y="1156471"/>
                    <a:pt x="526103" y="1153205"/>
                  </a:cubicBezTo>
                  <a:cubicBezTo>
                    <a:pt x="525170" y="1151806"/>
                    <a:pt x="523304" y="1149940"/>
                    <a:pt x="523304" y="1148540"/>
                  </a:cubicBezTo>
                  <a:cubicBezTo>
                    <a:pt x="522838" y="1146207"/>
                    <a:pt x="523304" y="1143408"/>
                    <a:pt x="523771" y="1141076"/>
                  </a:cubicBezTo>
                  <a:cubicBezTo>
                    <a:pt x="524704" y="1137344"/>
                    <a:pt x="529835" y="1135478"/>
                    <a:pt x="533101" y="1137810"/>
                  </a:cubicBezTo>
                  <a:cubicBezTo>
                    <a:pt x="536366" y="1139676"/>
                    <a:pt x="538699" y="1142942"/>
                    <a:pt x="541964" y="1144808"/>
                  </a:cubicBezTo>
                  <a:cubicBezTo>
                    <a:pt x="542431" y="1145274"/>
                    <a:pt x="544764" y="1144808"/>
                    <a:pt x="545230" y="1143875"/>
                  </a:cubicBezTo>
                  <a:cubicBezTo>
                    <a:pt x="548029" y="1140609"/>
                    <a:pt x="547562" y="1135011"/>
                    <a:pt x="544764" y="1133612"/>
                  </a:cubicBezTo>
                  <a:cubicBezTo>
                    <a:pt x="534967" y="1128014"/>
                    <a:pt x="526570" y="1119150"/>
                    <a:pt x="514907" y="1116351"/>
                  </a:cubicBezTo>
                  <a:cubicBezTo>
                    <a:pt x="511175" y="1115418"/>
                    <a:pt x="510242" y="1112619"/>
                    <a:pt x="509776" y="1109353"/>
                  </a:cubicBezTo>
                  <a:cubicBezTo>
                    <a:pt x="509776" y="1108420"/>
                    <a:pt x="508842" y="1107021"/>
                    <a:pt x="507909" y="1106554"/>
                  </a:cubicBezTo>
                  <a:cubicBezTo>
                    <a:pt x="505577" y="1105621"/>
                    <a:pt x="502778" y="1105155"/>
                    <a:pt x="500445" y="1105155"/>
                  </a:cubicBezTo>
                  <a:cubicBezTo>
                    <a:pt x="494381" y="1105155"/>
                    <a:pt x="489249" y="1101889"/>
                    <a:pt x="485517" y="1097224"/>
                  </a:cubicBezTo>
                  <a:cubicBezTo>
                    <a:pt x="482718" y="1093959"/>
                    <a:pt x="479453" y="1090227"/>
                    <a:pt x="477586" y="1086495"/>
                  </a:cubicBezTo>
                  <a:cubicBezTo>
                    <a:pt x="474321" y="1079030"/>
                    <a:pt x="468723" y="1073899"/>
                    <a:pt x="463125" y="1068767"/>
                  </a:cubicBezTo>
                  <a:cubicBezTo>
                    <a:pt x="460792" y="1066435"/>
                    <a:pt x="457993" y="1065035"/>
                    <a:pt x="455194" y="1063169"/>
                  </a:cubicBezTo>
                  <a:cubicBezTo>
                    <a:pt x="451929" y="1060370"/>
                    <a:pt x="450529" y="1057105"/>
                    <a:pt x="450529" y="1052906"/>
                  </a:cubicBezTo>
                  <a:cubicBezTo>
                    <a:pt x="450529" y="1049641"/>
                    <a:pt x="450995" y="1046375"/>
                    <a:pt x="450995" y="1043576"/>
                  </a:cubicBezTo>
                  <a:cubicBezTo>
                    <a:pt x="450995" y="1041243"/>
                    <a:pt x="452395" y="1039844"/>
                    <a:pt x="454261" y="1038911"/>
                  </a:cubicBezTo>
                  <a:cubicBezTo>
                    <a:pt x="457060" y="1037511"/>
                    <a:pt x="459859" y="1036112"/>
                    <a:pt x="463125" y="1035179"/>
                  </a:cubicBezTo>
                  <a:cubicBezTo>
                    <a:pt x="464058" y="1034712"/>
                    <a:pt x="465924" y="1036112"/>
                    <a:pt x="465924" y="1036578"/>
                  </a:cubicBezTo>
                  <a:cubicBezTo>
                    <a:pt x="466857" y="1039377"/>
                    <a:pt x="467323" y="1042643"/>
                    <a:pt x="468256" y="1045908"/>
                  </a:cubicBezTo>
                  <a:cubicBezTo>
                    <a:pt x="469189" y="1048241"/>
                    <a:pt x="471056" y="1051040"/>
                    <a:pt x="473854" y="1050107"/>
                  </a:cubicBezTo>
                  <a:cubicBezTo>
                    <a:pt x="478053" y="1048707"/>
                    <a:pt x="480852" y="1053373"/>
                    <a:pt x="484584" y="1052440"/>
                  </a:cubicBezTo>
                  <a:cubicBezTo>
                    <a:pt x="487383" y="1051973"/>
                    <a:pt x="489716" y="1053839"/>
                    <a:pt x="490649" y="1056638"/>
                  </a:cubicBezTo>
                  <a:cubicBezTo>
                    <a:pt x="492981" y="1065502"/>
                    <a:pt x="499512" y="1070633"/>
                    <a:pt x="506510" y="1075298"/>
                  </a:cubicBezTo>
                  <a:cubicBezTo>
                    <a:pt x="512108" y="1079030"/>
                    <a:pt x="517706" y="1084162"/>
                    <a:pt x="525170" y="1084162"/>
                  </a:cubicBezTo>
                  <a:cubicBezTo>
                    <a:pt x="528436" y="1086495"/>
                    <a:pt x="530768" y="1089294"/>
                    <a:pt x="534967" y="1090227"/>
                  </a:cubicBezTo>
                  <a:cubicBezTo>
                    <a:pt x="539632" y="1091160"/>
                    <a:pt x="542897" y="1093959"/>
                    <a:pt x="546163" y="1097224"/>
                  </a:cubicBezTo>
                  <a:cubicBezTo>
                    <a:pt x="549895" y="1100956"/>
                    <a:pt x="553161" y="1104688"/>
                    <a:pt x="556426" y="1108420"/>
                  </a:cubicBezTo>
                  <a:cubicBezTo>
                    <a:pt x="558292" y="1110286"/>
                    <a:pt x="559225" y="1112619"/>
                    <a:pt x="558759" y="1115418"/>
                  </a:cubicBezTo>
                  <a:cubicBezTo>
                    <a:pt x="558292" y="1119150"/>
                    <a:pt x="558759" y="1122882"/>
                    <a:pt x="558759" y="1127081"/>
                  </a:cubicBezTo>
                  <a:cubicBezTo>
                    <a:pt x="558292" y="1133612"/>
                    <a:pt x="559225" y="1139676"/>
                    <a:pt x="565290" y="1143875"/>
                  </a:cubicBezTo>
                  <a:cubicBezTo>
                    <a:pt x="565756" y="1144341"/>
                    <a:pt x="566223" y="1145274"/>
                    <a:pt x="566223" y="1145274"/>
                  </a:cubicBezTo>
                  <a:cubicBezTo>
                    <a:pt x="564357" y="1150872"/>
                    <a:pt x="568555" y="1153205"/>
                    <a:pt x="572287" y="1156004"/>
                  </a:cubicBezTo>
                  <a:cubicBezTo>
                    <a:pt x="575553" y="1158337"/>
                    <a:pt x="577885" y="1161136"/>
                    <a:pt x="580685" y="1163935"/>
                  </a:cubicBezTo>
                  <a:cubicBezTo>
                    <a:pt x="581617" y="1169533"/>
                    <a:pt x="587682" y="1172798"/>
                    <a:pt x="588149" y="1178863"/>
                  </a:cubicBezTo>
                  <a:cubicBezTo>
                    <a:pt x="590015" y="1180262"/>
                    <a:pt x="590015" y="1180729"/>
                    <a:pt x="588149" y="1182595"/>
                  </a:cubicBezTo>
                  <a:cubicBezTo>
                    <a:pt x="588149" y="1183994"/>
                    <a:pt x="588149" y="1185394"/>
                    <a:pt x="588149" y="1186794"/>
                  </a:cubicBezTo>
                  <a:cubicBezTo>
                    <a:pt x="593280" y="1190526"/>
                    <a:pt x="597945" y="1194258"/>
                    <a:pt x="599345" y="1201255"/>
                  </a:cubicBezTo>
                  <a:cubicBezTo>
                    <a:pt x="599811" y="1202655"/>
                    <a:pt x="601677" y="1204521"/>
                    <a:pt x="603077" y="1204987"/>
                  </a:cubicBezTo>
                  <a:cubicBezTo>
                    <a:pt x="607742" y="1207320"/>
                    <a:pt x="612873" y="1208253"/>
                    <a:pt x="618005" y="1207786"/>
                  </a:cubicBezTo>
                  <a:cubicBezTo>
                    <a:pt x="620338" y="1207786"/>
                    <a:pt x="622204" y="1206387"/>
                    <a:pt x="621271" y="1204054"/>
                  </a:cubicBezTo>
                  <a:cubicBezTo>
                    <a:pt x="618472" y="1197523"/>
                    <a:pt x="625003" y="1193791"/>
                    <a:pt x="624536" y="1188193"/>
                  </a:cubicBezTo>
                  <a:cubicBezTo>
                    <a:pt x="624536" y="1188193"/>
                    <a:pt x="625936" y="1187260"/>
                    <a:pt x="625936" y="1187727"/>
                  </a:cubicBezTo>
                  <a:cubicBezTo>
                    <a:pt x="631067" y="1189126"/>
                    <a:pt x="634333" y="1185394"/>
                    <a:pt x="638065" y="1184461"/>
                  </a:cubicBezTo>
                  <a:cubicBezTo>
                    <a:pt x="639464" y="1183994"/>
                    <a:pt x="639931" y="1183062"/>
                    <a:pt x="639464" y="1181662"/>
                  </a:cubicBezTo>
                  <a:cubicBezTo>
                    <a:pt x="638065" y="1176530"/>
                    <a:pt x="636199" y="1171865"/>
                    <a:pt x="631534" y="1169066"/>
                  </a:cubicBezTo>
                  <a:cubicBezTo>
                    <a:pt x="629201" y="1167667"/>
                    <a:pt x="626869" y="1166734"/>
                    <a:pt x="625469" y="1164868"/>
                  </a:cubicBezTo>
                  <a:cubicBezTo>
                    <a:pt x="620804" y="1158337"/>
                    <a:pt x="616139" y="1151339"/>
                    <a:pt x="611474" y="1144341"/>
                  </a:cubicBezTo>
                  <a:cubicBezTo>
                    <a:pt x="611008" y="1143408"/>
                    <a:pt x="611008" y="1142009"/>
                    <a:pt x="611008" y="1140609"/>
                  </a:cubicBezTo>
                  <a:cubicBezTo>
                    <a:pt x="611008" y="1140143"/>
                    <a:pt x="611008" y="1139210"/>
                    <a:pt x="611474" y="1138743"/>
                  </a:cubicBezTo>
                  <a:cubicBezTo>
                    <a:pt x="612407" y="1137344"/>
                    <a:pt x="613340" y="1137344"/>
                    <a:pt x="614740" y="1138277"/>
                  </a:cubicBezTo>
                  <a:cubicBezTo>
                    <a:pt x="615673" y="1139210"/>
                    <a:pt x="616605" y="1140143"/>
                    <a:pt x="617539" y="1141076"/>
                  </a:cubicBezTo>
                  <a:cubicBezTo>
                    <a:pt x="623137" y="1145741"/>
                    <a:pt x="628268" y="1144341"/>
                    <a:pt x="630601" y="1137810"/>
                  </a:cubicBezTo>
                  <a:cubicBezTo>
                    <a:pt x="631534" y="1135478"/>
                    <a:pt x="632000" y="1133145"/>
                    <a:pt x="633400" y="1130813"/>
                  </a:cubicBezTo>
                  <a:cubicBezTo>
                    <a:pt x="633866" y="1129880"/>
                    <a:pt x="635732" y="1129413"/>
                    <a:pt x="636665" y="1129413"/>
                  </a:cubicBezTo>
                  <a:cubicBezTo>
                    <a:pt x="638998" y="1130346"/>
                    <a:pt x="641331" y="1131279"/>
                    <a:pt x="643663" y="1128947"/>
                  </a:cubicBezTo>
                  <a:cubicBezTo>
                    <a:pt x="646928" y="1126148"/>
                    <a:pt x="650661" y="1126148"/>
                    <a:pt x="654393" y="1126614"/>
                  </a:cubicBezTo>
                  <a:cubicBezTo>
                    <a:pt x="659991" y="1127547"/>
                    <a:pt x="663723" y="1131746"/>
                    <a:pt x="663723" y="1136877"/>
                  </a:cubicBezTo>
                  <a:cubicBezTo>
                    <a:pt x="663723" y="1144341"/>
                    <a:pt x="664189" y="1152272"/>
                    <a:pt x="661857" y="1159736"/>
                  </a:cubicBezTo>
                  <a:cubicBezTo>
                    <a:pt x="661390" y="1161136"/>
                    <a:pt x="663723" y="1163468"/>
                    <a:pt x="665122" y="1163468"/>
                  </a:cubicBezTo>
                  <a:cubicBezTo>
                    <a:pt x="666988" y="1163468"/>
                    <a:pt x="668854" y="1163468"/>
                    <a:pt x="670720" y="1163468"/>
                  </a:cubicBezTo>
                  <a:cubicBezTo>
                    <a:pt x="671187" y="1163468"/>
                    <a:pt x="672120" y="1163468"/>
                    <a:pt x="672586" y="1163468"/>
                  </a:cubicBezTo>
                  <a:cubicBezTo>
                    <a:pt x="673053" y="1163468"/>
                    <a:pt x="673986" y="1164401"/>
                    <a:pt x="673986" y="1164868"/>
                  </a:cubicBezTo>
                  <a:cubicBezTo>
                    <a:pt x="673986" y="1166267"/>
                    <a:pt x="674452" y="1167667"/>
                    <a:pt x="673519" y="1168600"/>
                  </a:cubicBezTo>
                  <a:cubicBezTo>
                    <a:pt x="671187" y="1172332"/>
                    <a:pt x="666988" y="1171865"/>
                    <a:pt x="663723" y="1173731"/>
                  </a:cubicBezTo>
                  <a:cubicBezTo>
                    <a:pt x="663256" y="1174198"/>
                    <a:pt x="662790" y="1174664"/>
                    <a:pt x="662323" y="1175131"/>
                  </a:cubicBezTo>
                  <a:cubicBezTo>
                    <a:pt x="661857" y="1176530"/>
                    <a:pt x="662323" y="1177930"/>
                    <a:pt x="663723" y="1178396"/>
                  </a:cubicBezTo>
                  <a:cubicBezTo>
                    <a:pt x="666055" y="1179796"/>
                    <a:pt x="668388" y="1180729"/>
                    <a:pt x="670720" y="1182128"/>
                  </a:cubicBezTo>
                  <a:cubicBezTo>
                    <a:pt x="672586" y="1183062"/>
                    <a:pt x="674452" y="1183528"/>
                    <a:pt x="675852" y="1184928"/>
                  </a:cubicBezTo>
                  <a:cubicBezTo>
                    <a:pt x="678184" y="1186794"/>
                    <a:pt x="673053" y="1189126"/>
                    <a:pt x="675385" y="1190992"/>
                  </a:cubicBezTo>
                  <a:cubicBezTo>
                    <a:pt x="678651" y="1193325"/>
                    <a:pt x="681916" y="1195191"/>
                    <a:pt x="683783" y="1198923"/>
                  </a:cubicBezTo>
                  <a:cubicBezTo>
                    <a:pt x="685649" y="1202655"/>
                    <a:pt x="688914" y="1204521"/>
                    <a:pt x="691713" y="1207320"/>
                  </a:cubicBezTo>
                  <a:cubicBezTo>
                    <a:pt x="693579" y="1209186"/>
                    <a:pt x="695912" y="1209652"/>
                    <a:pt x="698711" y="1209186"/>
                  </a:cubicBezTo>
                  <a:cubicBezTo>
                    <a:pt x="704309" y="1207786"/>
                    <a:pt x="708507" y="1209186"/>
                    <a:pt x="712239" y="1213851"/>
                  </a:cubicBezTo>
                  <a:cubicBezTo>
                    <a:pt x="713172" y="1215250"/>
                    <a:pt x="715039" y="1216183"/>
                    <a:pt x="716904" y="1217116"/>
                  </a:cubicBezTo>
                  <a:cubicBezTo>
                    <a:pt x="717838" y="1217583"/>
                    <a:pt x="719237" y="1218516"/>
                    <a:pt x="720637" y="1218050"/>
                  </a:cubicBezTo>
                  <a:cubicBezTo>
                    <a:pt x="726701" y="1217116"/>
                    <a:pt x="733699" y="1217116"/>
                    <a:pt x="737897" y="1211052"/>
                  </a:cubicBezTo>
                  <a:cubicBezTo>
                    <a:pt x="741163" y="1206387"/>
                    <a:pt x="745362" y="1206853"/>
                    <a:pt x="750027" y="1207786"/>
                  </a:cubicBezTo>
                  <a:cubicBezTo>
                    <a:pt x="754692" y="1208719"/>
                    <a:pt x="758424" y="1211052"/>
                    <a:pt x="761689" y="1214317"/>
                  </a:cubicBezTo>
                  <a:cubicBezTo>
                    <a:pt x="766821" y="1219449"/>
                    <a:pt x="772885" y="1219916"/>
                    <a:pt x="779416" y="1218516"/>
                  </a:cubicBezTo>
                  <a:cubicBezTo>
                    <a:pt x="786414" y="1217116"/>
                    <a:pt x="792479" y="1213851"/>
                    <a:pt x="797144" y="1208253"/>
                  </a:cubicBezTo>
                  <a:cubicBezTo>
                    <a:pt x="798543" y="1206387"/>
                    <a:pt x="801342" y="1205454"/>
                    <a:pt x="804141" y="1206387"/>
                  </a:cubicBezTo>
                  <a:cubicBezTo>
                    <a:pt x="808806" y="1208253"/>
                    <a:pt x="813938" y="1207786"/>
                    <a:pt x="819070" y="1208253"/>
                  </a:cubicBezTo>
                  <a:cubicBezTo>
                    <a:pt x="819070" y="1208253"/>
                    <a:pt x="819070" y="1207786"/>
                    <a:pt x="819070" y="1207786"/>
                  </a:cubicBezTo>
                  <a:lnTo>
                    <a:pt x="819536" y="1207320"/>
                  </a:lnTo>
                  <a:lnTo>
                    <a:pt x="819536" y="1208253"/>
                  </a:lnTo>
                  <a:cubicBezTo>
                    <a:pt x="819536" y="1208253"/>
                    <a:pt x="819070" y="1208253"/>
                    <a:pt x="819070" y="1208253"/>
                  </a:cubicBezTo>
                  <a:cubicBezTo>
                    <a:pt x="816737" y="1214784"/>
                    <a:pt x="817203" y="1221782"/>
                    <a:pt x="818603" y="1228779"/>
                  </a:cubicBezTo>
                  <a:cubicBezTo>
                    <a:pt x="820003" y="1235310"/>
                    <a:pt x="819536" y="1241375"/>
                    <a:pt x="817670" y="1247906"/>
                  </a:cubicBezTo>
                  <a:cubicBezTo>
                    <a:pt x="816271" y="1253038"/>
                    <a:pt x="814871" y="1257703"/>
                    <a:pt x="813005" y="1262368"/>
                  </a:cubicBezTo>
                  <a:cubicBezTo>
                    <a:pt x="810672" y="1268899"/>
                    <a:pt x="807407" y="1274963"/>
                    <a:pt x="806007" y="1282427"/>
                  </a:cubicBezTo>
                  <a:cubicBezTo>
                    <a:pt x="805074" y="1288959"/>
                    <a:pt x="801342" y="1294557"/>
                    <a:pt x="797144" y="1299222"/>
                  </a:cubicBezTo>
                  <a:cubicBezTo>
                    <a:pt x="795278" y="1301088"/>
                    <a:pt x="793412" y="1302954"/>
                    <a:pt x="790613" y="1302954"/>
                  </a:cubicBezTo>
                  <a:cubicBezTo>
                    <a:pt x="781283" y="1302954"/>
                    <a:pt x="771486" y="1304820"/>
                    <a:pt x="762156" y="1300621"/>
                  </a:cubicBezTo>
                  <a:cubicBezTo>
                    <a:pt x="758890" y="1299222"/>
                    <a:pt x="754692" y="1299222"/>
                    <a:pt x="750960" y="1298755"/>
                  </a:cubicBezTo>
                  <a:cubicBezTo>
                    <a:pt x="742562" y="1298289"/>
                    <a:pt x="734632" y="1300621"/>
                    <a:pt x="727168" y="1304820"/>
                  </a:cubicBezTo>
                  <a:cubicBezTo>
                    <a:pt x="723436" y="1307152"/>
                    <a:pt x="720170" y="1307152"/>
                    <a:pt x="715972" y="1306219"/>
                  </a:cubicBezTo>
                  <a:cubicBezTo>
                    <a:pt x="701976" y="1303420"/>
                    <a:pt x="688448" y="1299222"/>
                    <a:pt x="674452" y="1297822"/>
                  </a:cubicBezTo>
                  <a:cubicBezTo>
                    <a:pt x="669321" y="1297356"/>
                    <a:pt x="663723" y="1296423"/>
                    <a:pt x="659524" y="1294090"/>
                  </a:cubicBezTo>
                  <a:cubicBezTo>
                    <a:pt x="652993" y="1289892"/>
                    <a:pt x="646462" y="1288959"/>
                    <a:pt x="639464" y="1288026"/>
                  </a:cubicBezTo>
                  <a:cubicBezTo>
                    <a:pt x="633400" y="1287093"/>
                    <a:pt x="628268" y="1285227"/>
                    <a:pt x="624070" y="1280561"/>
                  </a:cubicBezTo>
                  <a:cubicBezTo>
                    <a:pt x="622204" y="1278695"/>
                    <a:pt x="619871" y="1277296"/>
                    <a:pt x="617539" y="1276829"/>
                  </a:cubicBezTo>
                  <a:cubicBezTo>
                    <a:pt x="606809" y="1274497"/>
                    <a:pt x="596079" y="1274497"/>
                    <a:pt x="585350" y="1279628"/>
                  </a:cubicBezTo>
                  <a:cubicBezTo>
                    <a:pt x="578819" y="1282894"/>
                    <a:pt x="572754" y="1292691"/>
                    <a:pt x="575553" y="1300621"/>
                  </a:cubicBezTo>
                  <a:cubicBezTo>
                    <a:pt x="576486" y="1302954"/>
                    <a:pt x="577419" y="1305286"/>
                    <a:pt x="577885" y="1308085"/>
                  </a:cubicBezTo>
                  <a:cubicBezTo>
                    <a:pt x="578352" y="1310884"/>
                    <a:pt x="577419" y="1313217"/>
                    <a:pt x="576020" y="1315083"/>
                  </a:cubicBezTo>
                  <a:cubicBezTo>
                    <a:pt x="574620" y="1316482"/>
                    <a:pt x="573687" y="1317882"/>
                    <a:pt x="572287" y="1319281"/>
                  </a:cubicBezTo>
                  <a:cubicBezTo>
                    <a:pt x="569022" y="1322547"/>
                    <a:pt x="563424" y="1323480"/>
                    <a:pt x="559692" y="1321147"/>
                  </a:cubicBezTo>
                  <a:cubicBezTo>
                    <a:pt x="557359" y="1319748"/>
                    <a:pt x="555493" y="1318349"/>
                    <a:pt x="553161" y="1316949"/>
                  </a:cubicBezTo>
                  <a:cubicBezTo>
                    <a:pt x="549895" y="1314616"/>
                    <a:pt x="547096" y="1312284"/>
                    <a:pt x="543364" y="1310418"/>
                  </a:cubicBezTo>
                  <a:cubicBezTo>
                    <a:pt x="535433" y="1306219"/>
                    <a:pt x="527036" y="1302954"/>
                    <a:pt x="517706" y="1302954"/>
                  </a:cubicBezTo>
                  <a:cubicBezTo>
                    <a:pt x="513508" y="1302954"/>
                    <a:pt x="510242" y="1300621"/>
                    <a:pt x="508842" y="1296889"/>
                  </a:cubicBezTo>
                  <a:cubicBezTo>
                    <a:pt x="507909" y="1294557"/>
                    <a:pt x="506976" y="1292224"/>
                    <a:pt x="506044" y="1289892"/>
                  </a:cubicBezTo>
                  <a:cubicBezTo>
                    <a:pt x="504644" y="1286159"/>
                    <a:pt x="501845" y="1283361"/>
                    <a:pt x="498113" y="1281961"/>
                  </a:cubicBezTo>
                  <a:cubicBezTo>
                    <a:pt x="487383" y="1277762"/>
                    <a:pt x="476187" y="1274497"/>
                    <a:pt x="464524" y="1275896"/>
                  </a:cubicBezTo>
                  <a:cubicBezTo>
                    <a:pt x="457527" y="1276829"/>
                    <a:pt x="451929" y="1273564"/>
                    <a:pt x="446330" y="1271231"/>
                  </a:cubicBezTo>
                  <a:cubicBezTo>
                    <a:pt x="445864" y="1270765"/>
                    <a:pt x="444931" y="1270765"/>
                    <a:pt x="444465" y="1270298"/>
                  </a:cubicBezTo>
                  <a:cubicBezTo>
                    <a:pt x="440266" y="1265167"/>
                    <a:pt x="434201" y="1262834"/>
                    <a:pt x="428137" y="1260968"/>
                  </a:cubicBezTo>
                  <a:cubicBezTo>
                    <a:pt x="425338" y="1260035"/>
                    <a:pt x="424405" y="1254437"/>
                    <a:pt x="426271" y="1252571"/>
                  </a:cubicBezTo>
                  <a:cubicBezTo>
                    <a:pt x="429070" y="1249772"/>
                    <a:pt x="431869" y="1247439"/>
                    <a:pt x="434201" y="1244174"/>
                  </a:cubicBezTo>
                  <a:cubicBezTo>
                    <a:pt x="437933" y="1239975"/>
                    <a:pt x="438400" y="1234844"/>
                    <a:pt x="436067" y="1229712"/>
                  </a:cubicBezTo>
                  <a:cubicBezTo>
                    <a:pt x="434668" y="1226913"/>
                    <a:pt x="432335" y="1224581"/>
                    <a:pt x="430936" y="1221782"/>
                  </a:cubicBezTo>
                  <a:cubicBezTo>
                    <a:pt x="430469" y="1220848"/>
                    <a:pt x="430003" y="1218982"/>
                    <a:pt x="430469" y="1218050"/>
                  </a:cubicBezTo>
                  <a:cubicBezTo>
                    <a:pt x="431869" y="1214317"/>
                    <a:pt x="433268" y="1211052"/>
                    <a:pt x="435134" y="1207320"/>
                  </a:cubicBezTo>
                  <a:cubicBezTo>
                    <a:pt x="436067" y="1205454"/>
                    <a:pt x="434201" y="1203121"/>
                    <a:pt x="431869" y="1204054"/>
                  </a:cubicBezTo>
                  <a:cubicBezTo>
                    <a:pt x="428603" y="1204987"/>
                    <a:pt x="425804" y="1204987"/>
                    <a:pt x="423472" y="1202188"/>
                  </a:cubicBezTo>
                  <a:cubicBezTo>
                    <a:pt x="419740" y="1197523"/>
                    <a:pt x="414608" y="1197523"/>
                    <a:pt x="409477" y="1198923"/>
                  </a:cubicBezTo>
                  <a:cubicBezTo>
                    <a:pt x="404345" y="1200322"/>
                    <a:pt x="399680" y="1202188"/>
                    <a:pt x="395015" y="1203588"/>
                  </a:cubicBezTo>
                  <a:cubicBezTo>
                    <a:pt x="392216" y="1204521"/>
                    <a:pt x="388484" y="1204054"/>
                    <a:pt x="385685" y="1204521"/>
                  </a:cubicBezTo>
                  <a:cubicBezTo>
                    <a:pt x="381019" y="1200789"/>
                    <a:pt x="375422" y="1205920"/>
                    <a:pt x="370757" y="1203588"/>
                  </a:cubicBezTo>
                  <a:cubicBezTo>
                    <a:pt x="365158" y="1200789"/>
                    <a:pt x="360960" y="1204987"/>
                    <a:pt x="355828" y="1205920"/>
                  </a:cubicBezTo>
                  <a:cubicBezTo>
                    <a:pt x="352096" y="1206387"/>
                    <a:pt x="348364" y="1206853"/>
                    <a:pt x="344166" y="1205920"/>
                  </a:cubicBezTo>
                  <a:cubicBezTo>
                    <a:pt x="334369" y="1204521"/>
                    <a:pt x="325039" y="1204987"/>
                    <a:pt x="315708" y="1207786"/>
                  </a:cubicBezTo>
                  <a:cubicBezTo>
                    <a:pt x="310577" y="1209652"/>
                    <a:pt x="305446" y="1209186"/>
                    <a:pt x="300314" y="1209652"/>
                  </a:cubicBezTo>
                  <a:cubicBezTo>
                    <a:pt x="295649" y="1210119"/>
                    <a:pt x="291450" y="1211052"/>
                    <a:pt x="287252" y="1212918"/>
                  </a:cubicBezTo>
                  <a:cubicBezTo>
                    <a:pt x="280720" y="1216650"/>
                    <a:pt x="273723" y="1219916"/>
                    <a:pt x="266725" y="1223181"/>
                  </a:cubicBezTo>
                  <a:cubicBezTo>
                    <a:pt x="261594" y="1225514"/>
                    <a:pt x="256462" y="1227380"/>
                    <a:pt x="251797" y="1231578"/>
                  </a:cubicBezTo>
                  <a:cubicBezTo>
                    <a:pt x="246666" y="1236243"/>
                    <a:pt x="240135" y="1237176"/>
                    <a:pt x="233603" y="1234377"/>
                  </a:cubicBezTo>
                  <a:cubicBezTo>
                    <a:pt x="228472" y="1232511"/>
                    <a:pt x="223807" y="1231578"/>
                    <a:pt x="218675" y="1232511"/>
                  </a:cubicBezTo>
                  <a:cubicBezTo>
                    <a:pt x="213544" y="1233444"/>
                    <a:pt x="208412" y="1232978"/>
                    <a:pt x="203280" y="1232978"/>
                  </a:cubicBezTo>
                  <a:cubicBezTo>
                    <a:pt x="200948" y="1232978"/>
                    <a:pt x="198615" y="1231112"/>
                    <a:pt x="196749" y="1229712"/>
                  </a:cubicBezTo>
                  <a:cubicBezTo>
                    <a:pt x="195816" y="1229246"/>
                    <a:pt x="194883" y="1227846"/>
                    <a:pt x="193950" y="1226913"/>
                  </a:cubicBezTo>
                  <a:cubicBezTo>
                    <a:pt x="188819" y="1221782"/>
                    <a:pt x="183687" y="1223181"/>
                    <a:pt x="181355" y="1230179"/>
                  </a:cubicBezTo>
                  <a:cubicBezTo>
                    <a:pt x="179955" y="1233911"/>
                    <a:pt x="178556" y="1237176"/>
                    <a:pt x="177623" y="1240908"/>
                  </a:cubicBezTo>
                  <a:cubicBezTo>
                    <a:pt x="175757" y="1249772"/>
                    <a:pt x="170158" y="1255370"/>
                    <a:pt x="162228" y="1259569"/>
                  </a:cubicBezTo>
                  <a:cubicBezTo>
                    <a:pt x="155697" y="1263301"/>
                    <a:pt x="148699" y="1267499"/>
                    <a:pt x="142635" y="1271698"/>
                  </a:cubicBezTo>
                  <a:cubicBezTo>
                    <a:pt x="136570" y="1275430"/>
                    <a:pt x="130972" y="1279628"/>
                    <a:pt x="130972" y="1288026"/>
                  </a:cubicBezTo>
                  <a:cubicBezTo>
                    <a:pt x="130972" y="1291291"/>
                    <a:pt x="128639" y="1293624"/>
                    <a:pt x="126773" y="1296423"/>
                  </a:cubicBezTo>
                  <a:cubicBezTo>
                    <a:pt x="123508" y="1300621"/>
                    <a:pt x="122108" y="1305286"/>
                    <a:pt x="122575" y="1310884"/>
                  </a:cubicBezTo>
                  <a:cubicBezTo>
                    <a:pt x="123041" y="1314616"/>
                    <a:pt x="123041" y="1318349"/>
                    <a:pt x="123041" y="1322547"/>
                  </a:cubicBezTo>
                  <a:cubicBezTo>
                    <a:pt x="123041" y="1325813"/>
                    <a:pt x="122108" y="1329078"/>
                    <a:pt x="120242" y="1331411"/>
                  </a:cubicBezTo>
                  <a:cubicBezTo>
                    <a:pt x="117443" y="1335143"/>
                    <a:pt x="115111" y="1338875"/>
                    <a:pt x="112312" y="1342607"/>
                  </a:cubicBezTo>
                  <a:cubicBezTo>
                    <a:pt x="110912" y="1344473"/>
                    <a:pt x="109046" y="1346339"/>
                    <a:pt x="106713" y="1347738"/>
                  </a:cubicBezTo>
                  <a:cubicBezTo>
                    <a:pt x="103448" y="1350071"/>
                    <a:pt x="100182" y="1351470"/>
                    <a:pt x="96917" y="1353803"/>
                  </a:cubicBezTo>
                  <a:cubicBezTo>
                    <a:pt x="92718" y="1357069"/>
                    <a:pt x="88053" y="1359401"/>
                    <a:pt x="82922" y="1359868"/>
                  </a:cubicBezTo>
                  <a:cubicBezTo>
                    <a:pt x="78257" y="1360334"/>
                    <a:pt x="74991" y="1363600"/>
                    <a:pt x="72192" y="1367332"/>
                  </a:cubicBezTo>
                  <a:cubicBezTo>
                    <a:pt x="70792" y="1369664"/>
                    <a:pt x="68926" y="1371530"/>
                    <a:pt x="67993" y="1373863"/>
                  </a:cubicBezTo>
                  <a:cubicBezTo>
                    <a:pt x="65661" y="1378994"/>
                    <a:pt x="62395" y="1382260"/>
                    <a:pt x="57730" y="1385059"/>
                  </a:cubicBezTo>
                  <a:cubicBezTo>
                    <a:pt x="52599" y="1387858"/>
                    <a:pt x="49800" y="1392990"/>
                    <a:pt x="47001" y="1398121"/>
                  </a:cubicBezTo>
                  <a:cubicBezTo>
                    <a:pt x="42336" y="1406985"/>
                    <a:pt x="38137" y="1416781"/>
                    <a:pt x="30206" y="1423779"/>
                  </a:cubicBezTo>
                  <a:cubicBezTo>
                    <a:pt x="28340" y="1425645"/>
                    <a:pt x="26941" y="1427978"/>
                    <a:pt x="26008" y="1430310"/>
                  </a:cubicBezTo>
                  <a:cubicBezTo>
                    <a:pt x="21343" y="1440107"/>
                    <a:pt x="16678" y="1449903"/>
                    <a:pt x="10147" y="1458767"/>
                  </a:cubicBezTo>
                  <a:cubicBezTo>
                    <a:pt x="7348" y="1462499"/>
                    <a:pt x="6881" y="1467164"/>
                    <a:pt x="6414" y="1471363"/>
                  </a:cubicBezTo>
                  <a:cubicBezTo>
                    <a:pt x="5948" y="1476961"/>
                    <a:pt x="6881" y="1481626"/>
                    <a:pt x="12013" y="1484425"/>
                  </a:cubicBezTo>
                  <a:cubicBezTo>
                    <a:pt x="16211" y="1487224"/>
                    <a:pt x="17611" y="1491422"/>
                    <a:pt x="16211" y="1496088"/>
                  </a:cubicBezTo>
                  <a:cubicBezTo>
                    <a:pt x="14812" y="1500753"/>
                    <a:pt x="14812" y="1504485"/>
                    <a:pt x="16211" y="1509150"/>
                  </a:cubicBezTo>
                  <a:cubicBezTo>
                    <a:pt x="19477" y="1520346"/>
                    <a:pt x="20410" y="1532009"/>
                    <a:pt x="14812" y="1542738"/>
                  </a:cubicBezTo>
                  <a:cubicBezTo>
                    <a:pt x="14345" y="1543671"/>
                    <a:pt x="13879" y="1545071"/>
                    <a:pt x="13879" y="1546470"/>
                  </a:cubicBezTo>
                  <a:cubicBezTo>
                    <a:pt x="12013" y="1558133"/>
                    <a:pt x="8747" y="1568863"/>
                    <a:pt x="350" y="1577726"/>
                  </a:cubicBezTo>
                  <a:cubicBezTo>
                    <a:pt x="-117" y="1578193"/>
                    <a:pt x="-117" y="1580525"/>
                    <a:pt x="350" y="1581458"/>
                  </a:cubicBezTo>
                  <a:cubicBezTo>
                    <a:pt x="2216" y="1584724"/>
                    <a:pt x="4548" y="1587989"/>
                    <a:pt x="6881" y="1591255"/>
                  </a:cubicBezTo>
                  <a:cubicBezTo>
                    <a:pt x="9214" y="1594521"/>
                    <a:pt x="10613" y="1598253"/>
                    <a:pt x="8747" y="1601985"/>
                  </a:cubicBezTo>
                  <a:cubicBezTo>
                    <a:pt x="5948" y="1608049"/>
                    <a:pt x="8281" y="1613181"/>
                    <a:pt x="10613" y="1618779"/>
                  </a:cubicBezTo>
                  <a:cubicBezTo>
                    <a:pt x="12479" y="1622977"/>
                    <a:pt x="16211" y="1625777"/>
                    <a:pt x="19943" y="1628109"/>
                  </a:cubicBezTo>
                  <a:cubicBezTo>
                    <a:pt x="23209" y="1629975"/>
                    <a:pt x="26941" y="1630908"/>
                    <a:pt x="30673" y="1631841"/>
                  </a:cubicBezTo>
                  <a:cubicBezTo>
                    <a:pt x="30673" y="1631841"/>
                    <a:pt x="30673" y="1631375"/>
                    <a:pt x="30673" y="1631375"/>
                  </a:cubicBezTo>
                  <a:lnTo>
                    <a:pt x="31139" y="1630442"/>
                  </a:lnTo>
                  <a:lnTo>
                    <a:pt x="30673" y="1631841"/>
                  </a:lnTo>
                  <a:cubicBezTo>
                    <a:pt x="30673" y="1631841"/>
                    <a:pt x="30673" y="1631841"/>
                    <a:pt x="30673" y="1631841"/>
                  </a:cubicBezTo>
                  <a:cubicBezTo>
                    <a:pt x="30673" y="1636040"/>
                    <a:pt x="32072" y="1639305"/>
                    <a:pt x="35804" y="1641171"/>
                  </a:cubicBezTo>
                  <a:cubicBezTo>
                    <a:pt x="39070" y="1643037"/>
                    <a:pt x="41869" y="1645836"/>
                    <a:pt x="42802" y="1650035"/>
                  </a:cubicBezTo>
                  <a:cubicBezTo>
                    <a:pt x="43269" y="1652834"/>
                    <a:pt x="45601" y="1654700"/>
                    <a:pt x="47934" y="1655633"/>
                  </a:cubicBezTo>
                  <a:cubicBezTo>
                    <a:pt x="53532" y="1657965"/>
                    <a:pt x="57730" y="1662164"/>
                    <a:pt x="61462" y="1666363"/>
                  </a:cubicBezTo>
                  <a:cubicBezTo>
                    <a:pt x="63328" y="1668229"/>
                    <a:pt x="65194" y="1670561"/>
                    <a:pt x="65194" y="1672894"/>
                  </a:cubicBezTo>
                  <a:cubicBezTo>
                    <a:pt x="65661" y="1680824"/>
                    <a:pt x="69393" y="1687822"/>
                    <a:pt x="73125" y="1694353"/>
                  </a:cubicBezTo>
                  <a:cubicBezTo>
                    <a:pt x="76857" y="1701351"/>
                    <a:pt x="82455" y="1706482"/>
                    <a:pt x="89919" y="1709748"/>
                  </a:cubicBezTo>
                  <a:cubicBezTo>
                    <a:pt x="95517" y="1711614"/>
                    <a:pt x="99716" y="1714879"/>
                    <a:pt x="104381" y="1718611"/>
                  </a:cubicBezTo>
                  <a:cubicBezTo>
                    <a:pt x="115111" y="1727008"/>
                    <a:pt x="124907" y="1735872"/>
                    <a:pt x="136570" y="1742870"/>
                  </a:cubicBezTo>
                  <a:cubicBezTo>
                    <a:pt x="142168" y="1746135"/>
                    <a:pt x="148233" y="1748468"/>
                    <a:pt x="154297" y="1750334"/>
                  </a:cubicBezTo>
                  <a:cubicBezTo>
                    <a:pt x="156163" y="1750800"/>
                    <a:pt x="158029" y="1750800"/>
                    <a:pt x="159895" y="1749867"/>
                  </a:cubicBezTo>
                  <a:cubicBezTo>
                    <a:pt x="164094" y="1748468"/>
                    <a:pt x="168292" y="1746135"/>
                    <a:pt x="172024" y="1744269"/>
                  </a:cubicBezTo>
                  <a:cubicBezTo>
                    <a:pt x="179022" y="1741004"/>
                    <a:pt x="186486" y="1739138"/>
                    <a:pt x="194417" y="1739138"/>
                  </a:cubicBezTo>
                  <a:cubicBezTo>
                    <a:pt x="199548" y="1739138"/>
                    <a:pt x="204680" y="1738671"/>
                    <a:pt x="209811" y="1737738"/>
                  </a:cubicBezTo>
                  <a:cubicBezTo>
                    <a:pt x="217742" y="1736339"/>
                    <a:pt x="224740" y="1737272"/>
                    <a:pt x="232204" y="1740537"/>
                  </a:cubicBezTo>
                  <a:cubicBezTo>
                    <a:pt x="234070" y="1741470"/>
                    <a:pt x="235936" y="1741937"/>
                    <a:pt x="237802" y="1742403"/>
                  </a:cubicBezTo>
                  <a:cubicBezTo>
                    <a:pt x="241534" y="1743336"/>
                    <a:pt x="245266" y="1743336"/>
                    <a:pt x="248998" y="1741937"/>
                  </a:cubicBezTo>
                  <a:cubicBezTo>
                    <a:pt x="253197" y="1740537"/>
                    <a:pt x="257395" y="1739138"/>
                    <a:pt x="261594" y="1737738"/>
                  </a:cubicBezTo>
                  <a:cubicBezTo>
                    <a:pt x="265326" y="1736339"/>
                    <a:pt x="269058" y="1734939"/>
                    <a:pt x="271857" y="1733073"/>
                  </a:cubicBezTo>
                  <a:cubicBezTo>
                    <a:pt x="276522" y="1729808"/>
                    <a:pt x="282120" y="1727475"/>
                    <a:pt x="287718" y="1726076"/>
                  </a:cubicBezTo>
                  <a:cubicBezTo>
                    <a:pt x="293316" y="1724210"/>
                    <a:pt x="298448" y="1721410"/>
                    <a:pt x="304046" y="1720944"/>
                  </a:cubicBezTo>
                  <a:cubicBezTo>
                    <a:pt x="312443" y="1720011"/>
                    <a:pt x="319907" y="1716279"/>
                    <a:pt x="328771" y="1717678"/>
                  </a:cubicBezTo>
                  <a:cubicBezTo>
                    <a:pt x="330637" y="1718145"/>
                    <a:pt x="332503" y="1718145"/>
                    <a:pt x="334369" y="1718611"/>
                  </a:cubicBezTo>
                  <a:cubicBezTo>
                    <a:pt x="341833" y="1721410"/>
                    <a:pt x="347898" y="1726076"/>
                    <a:pt x="350696" y="1734006"/>
                  </a:cubicBezTo>
                  <a:cubicBezTo>
                    <a:pt x="352096" y="1737738"/>
                    <a:pt x="353496" y="1741470"/>
                    <a:pt x="354895" y="1744736"/>
                  </a:cubicBezTo>
                  <a:cubicBezTo>
                    <a:pt x="358161" y="1751267"/>
                    <a:pt x="363759" y="1754066"/>
                    <a:pt x="370757" y="1754066"/>
                  </a:cubicBezTo>
                  <a:cubicBezTo>
                    <a:pt x="372622" y="1754066"/>
                    <a:pt x="374489" y="1754066"/>
                    <a:pt x="376354" y="1753599"/>
                  </a:cubicBezTo>
                  <a:cubicBezTo>
                    <a:pt x="384752" y="1752200"/>
                    <a:pt x="392682" y="1750800"/>
                    <a:pt x="401079" y="1748934"/>
                  </a:cubicBezTo>
                  <a:cubicBezTo>
                    <a:pt x="405745" y="1748001"/>
                    <a:pt x="409943" y="1747535"/>
                    <a:pt x="412742" y="1752666"/>
                  </a:cubicBezTo>
                  <a:cubicBezTo>
                    <a:pt x="414142" y="1754999"/>
                    <a:pt x="416007" y="1756398"/>
                    <a:pt x="418340" y="1757798"/>
                  </a:cubicBezTo>
                  <a:cubicBezTo>
                    <a:pt x="425338" y="1761996"/>
                    <a:pt x="425804" y="1769461"/>
                    <a:pt x="426271" y="1775992"/>
                  </a:cubicBezTo>
                  <a:cubicBezTo>
                    <a:pt x="426271" y="1780190"/>
                    <a:pt x="424871" y="1784855"/>
                    <a:pt x="423472" y="1789054"/>
                  </a:cubicBezTo>
                  <a:cubicBezTo>
                    <a:pt x="422539" y="1792786"/>
                    <a:pt x="419273" y="1796052"/>
                    <a:pt x="418807" y="1799317"/>
                  </a:cubicBezTo>
                  <a:cubicBezTo>
                    <a:pt x="417874" y="1803516"/>
                    <a:pt x="419273" y="1808181"/>
                    <a:pt x="418340" y="1812379"/>
                  </a:cubicBezTo>
                  <a:cubicBezTo>
                    <a:pt x="416474" y="1818910"/>
                    <a:pt x="416007" y="1826374"/>
                    <a:pt x="410410" y="1831972"/>
                  </a:cubicBezTo>
                  <a:cubicBezTo>
                    <a:pt x="409477" y="1832906"/>
                    <a:pt x="409477" y="1834305"/>
                    <a:pt x="409477" y="1835705"/>
                  </a:cubicBezTo>
                  <a:cubicBezTo>
                    <a:pt x="409477" y="1836171"/>
                    <a:pt x="409477" y="1837104"/>
                    <a:pt x="409943" y="1837571"/>
                  </a:cubicBezTo>
                  <a:cubicBezTo>
                    <a:pt x="418340" y="1858563"/>
                    <a:pt x="421139" y="1862762"/>
                    <a:pt x="437933" y="1878157"/>
                  </a:cubicBezTo>
                  <a:cubicBezTo>
                    <a:pt x="440733" y="1880956"/>
                    <a:pt x="443531" y="1883288"/>
                    <a:pt x="446330" y="1886087"/>
                  </a:cubicBezTo>
                  <a:cubicBezTo>
                    <a:pt x="451462" y="1890286"/>
                    <a:pt x="454728" y="1895884"/>
                    <a:pt x="457527" y="1901482"/>
                  </a:cubicBezTo>
                  <a:cubicBezTo>
                    <a:pt x="458926" y="1904281"/>
                    <a:pt x="459859" y="1907547"/>
                    <a:pt x="460792" y="1910346"/>
                  </a:cubicBezTo>
                  <a:cubicBezTo>
                    <a:pt x="462658" y="1917810"/>
                    <a:pt x="465924" y="1924807"/>
                    <a:pt x="470122" y="1931339"/>
                  </a:cubicBezTo>
                  <a:cubicBezTo>
                    <a:pt x="474788" y="1938803"/>
                    <a:pt x="475254" y="1948133"/>
                    <a:pt x="477120" y="1956996"/>
                  </a:cubicBezTo>
                  <a:cubicBezTo>
                    <a:pt x="477586" y="1958396"/>
                    <a:pt x="476187" y="1960728"/>
                    <a:pt x="475721" y="1962594"/>
                  </a:cubicBezTo>
                  <a:cubicBezTo>
                    <a:pt x="475254" y="1964927"/>
                    <a:pt x="474788" y="1967726"/>
                    <a:pt x="475254" y="1970059"/>
                  </a:cubicBezTo>
                  <a:cubicBezTo>
                    <a:pt x="476187" y="1975657"/>
                    <a:pt x="477586" y="1981255"/>
                    <a:pt x="480852" y="1986386"/>
                  </a:cubicBezTo>
                  <a:cubicBezTo>
                    <a:pt x="482252" y="1988719"/>
                    <a:pt x="483651" y="1991051"/>
                    <a:pt x="484118" y="1993384"/>
                  </a:cubicBezTo>
                  <a:cubicBezTo>
                    <a:pt x="486450" y="2003647"/>
                    <a:pt x="486450" y="2013910"/>
                    <a:pt x="477586" y="2021841"/>
                  </a:cubicBezTo>
                  <a:cubicBezTo>
                    <a:pt x="473388" y="2025106"/>
                    <a:pt x="471056" y="2029772"/>
                    <a:pt x="467323" y="2033504"/>
                  </a:cubicBezTo>
                  <a:cubicBezTo>
                    <a:pt x="463591" y="2037236"/>
                    <a:pt x="461259" y="2041901"/>
                    <a:pt x="460792" y="2047032"/>
                  </a:cubicBezTo>
                  <a:cubicBezTo>
                    <a:pt x="459859" y="2055429"/>
                    <a:pt x="457527" y="2063360"/>
                    <a:pt x="453795" y="2070824"/>
                  </a:cubicBezTo>
                  <a:cubicBezTo>
                    <a:pt x="451462" y="2075023"/>
                    <a:pt x="450995" y="2079221"/>
                    <a:pt x="450995" y="2083886"/>
                  </a:cubicBezTo>
                  <a:cubicBezTo>
                    <a:pt x="450995" y="2091817"/>
                    <a:pt x="450995" y="2099281"/>
                    <a:pt x="450995" y="2107212"/>
                  </a:cubicBezTo>
                  <a:cubicBezTo>
                    <a:pt x="450995" y="2111410"/>
                    <a:pt x="451929" y="2115142"/>
                    <a:pt x="454728" y="2117941"/>
                  </a:cubicBezTo>
                  <a:cubicBezTo>
                    <a:pt x="462192" y="2125405"/>
                    <a:pt x="467323" y="2134269"/>
                    <a:pt x="470589" y="2144066"/>
                  </a:cubicBezTo>
                  <a:cubicBezTo>
                    <a:pt x="474321" y="2154329"/>
                    <a:pt x="478986" y="2164126"/>
                    <a:pt x="484118" y="2173922"/>
                  </a:cubicBezTo>
                  <a:cubicBezTo>
                    <a:pt x="487850" y="2180920"/>
                    <a:pt x="490649" y="2187451"/>
                    <a:pt x="490182" y="2195848"/>
                  </a:cubicBezTo>
                  <a:cubicBezTo>
                    <a:pt x="490182" y="2204245"/>
                    <a:pt x="491582" y="2212642"/>
                    <a:pt x="494381" y="2220573"/>
                  </a:cubicBezTo>
                  <a:cubicBezTo>
                    <a:pt x="495314" y="2223838"/>
                    <a:pt x="496247" y="2226638"/>
                    <a:pt x="496247" y="2229903"/>
                  </a:cubicBezTo>
                  <a:cubicBezTo>
                    <a:pt x="496247" y="2239233"/>
                    <a:pt x="499046" y="2247630"/>
                    <a:pt x="500445" y="2256494"/>
                  </a:cubicBezTo>
                  <a:cubicBezTo>
                    <a:pt x="502311" y="2266291"/>
                    <a:pt x="506976" y="2274688"/>
                    <a:pt x="513041" y="2282152"/>
                  </a:cubicBezTo>
                  <a:cubicBezTo>
                    <a:pt x="516306" y="2286350"/>
                    <a:pt x="519106" y="2290549"/>
                    <a:pt x="522371" y="2294281"/>
                  </a:cubicBezTo>
                  <a:cubicBezTo>
                    <a:pt x="525637" y="2298479"/>
                    <a:pt x="527503" y="2303144"/>
                    <a:pt x="528902" y="2308276"/>
                  </a:cubicBezTo>
                  <a:cubicBezTo>
                    <a:pt x="531235" y="2318073"/>
                    <a:pt x="534034" y="2328336"/>
                    <a:pt x="539165" y="2337199"/>
                  </a:cubicBezTo>
                  <a:cubicBezTo>
                    <a:pt x="540565" y="2339532"/>
                    <a:pt x="541498" y="2341865"/>
                    <a:pt x="542431" y="2344197"/>
                  </a:cubicBezTo>
                  <a:cubicBezTo>
                    <a:pt x="544297" y="2349795"/>
                    <a:pt x="545230" y="2355393"/>
                    <a:pt x="540565" y="2360525"/>
                  </a:cubicBezTo>
                  <a:cubicBezTo>
                    <a:pt x="538699" y="2362391"/>
                    <a:pt x="538699" y="2365657"/>
                    <a:pt x="540098" y="2367522"/>
                  </a:cubicBezTo>
                  <a:cubicBezTo>
                    <a:pt x="543830" y="2372654"/>
                    <a:pt x="543830" y="2378252"/>
                    <a:pt x="544764" y="2383850"/>
                  </a:cubicBezTo>
                  <a:cubicBezTo>
                    <a:pt x="544764" y="2385250"/>
                    <a:pt x="545697" y="2386649"/>
                    <a:pt x="546629" y="2387116"/>
                  </a:cubicBezTo>
                  <a:cubicBezTo>
                    <a:pt x="553161" y="2390848"/>
                    <a:pt x="560158" y="2394580"/>
                    <a:pt x="566689" y="2397845"/>
                  </a:cubicBezTo>
                  <a:cubicBezTo>
                    <a:pt x="568089" y="2398778"/>
                    <a:pt x="570888" y="2398312"/>
                    <a:pt x="572287" y="2397845"/>
                  </a:cubicBezTo>
                  <a:cubicBezTo>
                    <a:pt x="578819" y="2394580"/>
                    <a:pt x="584883" y="2391781"/>
                    <a:pt x="592347" y="2392247"/>
                  </a:cubicBezTo>
                  <a:cubicBezTo>
                    <a:pt x="595146" y="2392714"/>
                    <a:pt x="598878" y="2391314"/>
                    <a:pt x="601677" y="2389915"/>
                  </a:cubicBezTo>
                  <a:cubicBezTo>
                    <a:pt x="607275" y="2387582"/>
                    <a:pt x="612407" y="2386649"/>
                    <a:pt x="618472" y="2386649"/>
                  </a:cubicBezTo>
                  <a:cubicBezTo>
                    <a:pt x="625003" y="2386649"/>
                    <a:pt x="631067" y="2384783"/>
                    <a:pt x="637132" y="2387582"/>
                  </a:cubicBezTo>
                  <a:cubicBezTo>
                    <a:pt x="638998" y="2388515"/>
                    <a:pt x="641331" y="2388982"/>
                    <a:pt x="642730" y="2388049"/>
                  </a:cubicBezTo>
                  <a:cubicBezTo>
                    <a:pt x="648328" y="2384783"/>
                    <a:pt x="655792" y="2388515"/>
                    <a:pt x="660457" y="2382451"/>
                  </a:cubicBezTo>
                  <a:cubicBezTo>
                    <a:pt x="661390" y="2381051"/>
                    <a:pt x="663723" y="2380585"/>
                    <a:pt x="665589" y="2380585"/>
                  </a:cubicBezTo>
                  <a:cubicBezTo>
                    <a:pt x="674919" y="2380585"/>
                    <a:pt x="682849" y="2376386"/>
                    <a:pt x="690314" y="2371255"/>
                  </a:cubicBezTo>
                  <a:cubicBezTo>
                    <a:pt x="701043" y="2364257"/>
                    <a:pt x="709907" y="2354927"/>
                    <a:pt x="719237" y="2346063"/>
                  </a:cubicBezTo>
                  <a:cubicBezTo>
                    <a:pt x="725302" y="2340465"/>
                    <a:pt x="731366" y="2334401"/>
                    <a:pt x="735565" y="2327403"/>
                  </a:cubicBezTo>
                  <a:cubicBezTo>
                    <a:pt x="740230" y="2320405"/>
                    <a:pt x="745362" y="2313874"/>
                    <a:pt x="750027" y="2306876"/>
                  </a:cubicBezTo>
                  <a:cubicBezTo>
                    <a:pt x="752359" y="2303144"/>
                    <a:pt x="755158" y="2299412"/>
                    <a:pt x="758890" y="2297080"/>
                  </a:cubicBezTo>
                  <a:cubicBezTo>
                    <a:pt x="767287" y="2291948"/>
                    <a:pt x="771486" y="2284018"/>
                    <a:pt x="773818" y="2275621"/>
                  </a:cubicBezTo>
                  <a:cubicBezTo>
                    <a:pt x="775684" y="2269556"/>
                    <a:pt x="777084" y="2263491"/>
                    <a:pt x="778950" y="2256960"/>
                  </a:cubicBezTo>
                  <a:cubicBezTo>
                    <a:pt x="779883" y="2253695"/>
                    <a:pt x="779883" y="2250896"/>
                    <a:pt x="778017" y="2247630"/>
                  </a:cubicBezTo>
                  <a:cubicBezTo>
                    <a:pt x="775684" y="2243432"/>
                    <a:pt x="778017" y="2240166"/>
                    <a:pt x="780816" y="2237367"/>
                  </a:cubicBezTo>
                  <a:cubicBezTo>
                    <a:pt x="785015" y="2233635"/>
                    <a:pt x="789680" y="2230370"/>
                    <a:pt x="795744" y="2228970"/>
                  </a:cubicBezTo>
                  <a:cubicBezTo>
                    <a:pt x="801809" y="2227570"/>
                    <a:pt x="808340" y="2225704"/>
                    <a:pt x="813471" y="2221972"/>
                  </a:cubicBezTo>
                  <a:cubicBezTo>
                    <a:pt x="817670" y="2219173"/>
                    <a:pt x="821402" y="2214975"/>
                    <a:pt x="821402" y="2209843"/>
                  </a:cubicBezTo>
                  <a:cubicBezTo>
                    <a:pt x="821402" y="2203312"/>
                    <a:pt x="822802" y="2197247"/>
                    <a:pt x="824201" y="2190716"/>
                  </a:cubicBezTo>
                  <a:cubicBezTo>
                    <a:pt x="824668" y="2187451"/>
                    <a:pt x="824668" y="2184652"/>
                    <a:pt x="823735" y="2181386"/>
                  </a:cubicBezTo>
                  <a:cubicBezTo>
                    <a:pt x="820936" y="2171590"/>
                    <a:pt x="818136" y="2161793"/>
                    <a:pt x="815338" y="2151530"/>
                  </a:cubicBezTo>
                  <a:cubicBezTo>
                    <a:pt x="814404" y="2148264"/>
                    <a:pt x="814871" y="2144532"/>
                    <a:pt x="817203" y="2142666"/>
                  </a:cubicBezTo>
                  <a:cubicBezTo>
                    <a:pt x="831199" y="2131470"/>
                    <a:pt x="844727" y="2119807"/>
                    <a:pt x="858723" y="2108145"/>
                  </a:cubicBezTo>
                  <a:cubicBezTo>
                    <a:pt x="862455" y="2104879"/>
                    <a:pt x="867586" y="2102547"/>
                    <a:pt x="872251" y="2100681"/>
                  </a:cubicBezTo>
                  <a:cubicBezTo>
                    <a:pt x="877849" y="2098348"/>
                    <a:pt x="882514" y="2095549"/>
                    <a:pt x="887646" y="2092750"/>
                  </a:cubicBezTo>
                  <a:cubicBezTo>
                    <a:pt x="898842" y="2086685"/>
                    <a:pt x="905840" y="2077355"/>
                    <a:pt x="910971" y="2065692"/>
                  </a:cubicBezTo>
                  <a:cubicBezTo>
                    <a:pt x="913304" y="2060094"/>
                    <a:pt x="914703" y="2054963"/>
                    <a:pt x="913304" y="2048898"/>
                  </a:cubicBezTo>
                  <a:cubicBezTo>
                    <a:pt x="912371" y="2043300"/>
                    <a:pt x="913304" y="2037236"/>
                    <a:pt x="913304" y="2031638"/>
                  </a:cubicBezTo>
                  <a:cubicBezTo>
                    <a:pt x="913304" y="2026972"/>
                    <a:pt x="914237" y="2022307"/>
                    <a:pt x="913304" y="2018109"/>
                  </a:cubicBezTo>
                  <a:cubicBezTo>
                    <a:pt x="911905" y="2010178"/>
                    <a:pt x="912837" y="2002714"/>
                    <a:pt x="914237" y="1995250"/>
                  </a:cubicBezTo>
                  <a:cubicBezTo>
                    <a:pt x="915170" y="1991518"/>
                    <a:pt x="913770" y="1987319"/>
                    <a:pt x="910038" y="1985453"/>
                  </a:cubicBezTo>
                  <a:cubicBezTo>
                    <a:pt x="903507" y="1981721"/>
                    <a:pt x="901175" y="1975190"/>
                    <a:pt x="898842" y="1968193"/>
                  </a:cubicBezTo>
                  <a:cubicBezTo>
                    <a:pt x="896043" y="1959329"/>
                    <a:pt x="897443" y="1950465"/>
                    <a:pt x="895577" y="1941602"/>
                  </a:cubicBezTo>
                  <a:cubicBezTo>
                    <a:pt x="895110" y="1939736"/>
                    <a:pt x="896043" y="1937870"/>
                    <a:pt x="896976" y="1936004"/>
                  </a:cubicBezTo>
                  <a:cubicBezTo>
                    <a:pt x="898842" y="1932271"/>
                    <a:pt x="898842" y="1928073"/>
                    <a:pt x="895577" y="1925740"/>
                  </a:cubicBezTo>
                  <a:cubicBezTo>
                    <a:pt x="888579" y="1920609"/>
                    <a:pt x="887646" y="1914544"/>
                    <a:pt x="891378" y="1907080"/>
                  </a:cubicBezTo>
                  <a:cubicBezTo>
                    <a:pt x="894177" y="1901482"/>
                    <a:pt x="895577" y="1894951"/>
                    <a:pt x="900708" y="1890286"/>
                  </a:cubicBezTo>
                  <a:cubicBezTo>
                    <a:pt x="906306" y="1884688"/>
                    <a:pt x="907706" y="1876757"/>
                    <a:pt x="911438" y="1869760"/>
                  </a:cubicBezTo>
                  <a:cubicBezTo>
                    <a:pt x="913304" y="1866494"/>
                    <a:pt x="915170" y="1863229"/>
                    <a:pt x="918902" y="1861363"/>
                  </a:cubicBezTo>
                  <a:cubicBezTo>
                    <a:pt x="924967" y="1858097"/>
                    <a:pt x="930565" y="1852965"/>
                    <a:pt x="934763" y="1847367"/>
                  </a:cubicBezTo>
                  <a:cubicBezTo>
                    <a:pt x="945493" y="1831972"/>
                    <a:pt x="959022" y="1819377"/>
                    <a:pt x="973017" y="1806781"/>
                  </a:cubicBezTo>
                  <a:cubicBezTo>
                    <a:pt x="980948" y="1799317"/>
                    <a:pt x="988412" y="1791386"/>
                    <a:pt x="999141" y="1787188"/>
                  </a:cubicBezTo>
                  <a:cubicBezTo>
                    <a:pt x="1000541" y="1786721"/>
                    <a:pt x="1001474" y="1785788"/>
                    <a:pt x="1002407" y="1784855"/>
                  </a:cubicBezTo>
                  <a:cubicBezTo>
                    <a:pt x="1026665" y="1765729"/>
                    <a:pt x="1045792" y="1742870"/>
                    <a:pt x="1057921" y="1714413"/>
                  </a:cubicBezTo>
                  <a:cubicBezTo>
                    <a:pt x="1062586" y="1703683"/>
                    <a:pt x="1066785" y="1692954"/>
                    <a:pt x="1074249" y="1684090"/>
                  </a:cubicBezTo>
                  <a:cubicBezTo>
                    <a:pt x="1078914" y="1678025"/>
                    <a:pt x="1081247" y="1670561"/>
                    <a:pt x="1083579" y="1663097"/>
                  </a:cubicBezTo>
                  <a:cubicBezTo>
                    <a:pt x="1086845" y="1652834"/>
                    <a:pt x="1085445" y="1643037"/>
                    <a:pt x="1086378" y="1632774"/>
                  </a:cubicBezTo>
                  <a:cubicBezTo>
                    <a:pt x="1086378" y="1630442"/>
                    <a:pt x="1081247" y="1627176"/>
                    <a:pt x="1078914" y="1628109"/>
                  </a:cubicBezTo>
                  <a:cubicBezTo>
                    <a:pt x="1078447" y="1628576"/>
                    <a:pt x="1077515" y="1628576"/>
                    <a:pt x="1077048" y="1629042"/>
                  </a:cubicBezTo>
                  <a:cubicBezTo>
                    <a:pt x="1069584" y="1635107"/>
                    <a:pt x="1060720" y="1636506"/>
                    <a:pt x="1051857" y="1637906"/>
                  </a:cubicBezTo>
                  <a:cubicBezTo>
                    <a:pt x="1039261" y="1639772"/>
                    <a:pt x="1026665" y="1640705"/>
                    <a:pt x="1014536" y="1645370"/>
                  </a:cubicBezTo>
                  <a:cubicBezTo>
                    <a:pt x="1012670" y="1645836"/>
                    <a:pt x="1010804" y="1646303"/>
                    <a:pt x="1008938" y="1645836"/>
                  </a:cubicBezTo>
                  <a:cubicBezTo>
                    <a:pt x="1001474" y="1644903"/>
                    <a:pt x="994943" y="1647702"/>
                    <a:pt x="988878" y="1650968"/>
                  </a:cubicBezTo>
                  <a:cubicBezTo>
                    <a:pt x="987012" y="1651901"/>
                    <a:pt x="985146" y="1652367"/>
                    <a:pt x="983746" y="1653300"/>
                  </a:cubicBezTo>
                  <a:cubicBezTo>
                    <a:pt x="980948" y="1654233"/>
                    <a:pt x="978615" y="1653767"/>
                    <a:pt x="976282" y="1652367"/>
                  </a:cubicBezTo>
                  <a:cubicBezTo>
                    <a:pt x="974883" y="1651434"/>
                    <a:pt x="973017" y="1650035"/>
                    <a:pt x="971617" y="1648635"/>
                  </a:cubicBezTo>
                  <a:cubicBezTo>
                    <a:pt x="966952" y="1643970"/>
                    <a:pt x="962754" y="1639305"/>
                    <a:pt x="958089" y="1635107"/>
                  </a:cubicBezTo>
                  <a:cubicBezTo>
                    <a:pt x="956689" y="1633707"/>
                    <a:pt x="956689" y="1631841"/>
                    <a:pt x="957622" y="1629975"/>
                  </a:cubicBezTo>
                  <a:cubicBezTo>
                    <a:pt x="961354" y="1622977"/>
                    <a:pt x="961354" y="1621111"/>
                    <a:pt x="955756" y="1616913"/>
                  </a:cubicBezTo>
                  <a:cubicBezTo>
                    <a:pt x="952024" y="1614114"/>
                    <a:pt x="948758" y="1611315"/>
                    <a:pt x="946426" y="1607583"/>
                  </a:cubicBezTo>
                  <a:cubicBezTo>
                    <a:pt x="940828" y="1599652"/>
                    <a:pt x="933364" y="1593588"/>
                    <a:pt x="926833" y="1586590"/>
                  </a:cubicBezTo>
                  <a:cubicBezTo>
                    <a:pt x="923101" y="1582391"/>
                    <a:pt x="917969" y="1579592"/>
                    <a:pt x="912371" y="1577260"/>
                  </a:cubicBezTo>
                  <a:cubicBezTo>
                    <a:pt x="903041" y="1572595"/>
                    <a:pt x="895110" y="1566530"/>
                    <a:pt x="892778" y="1555334"/>
                  </a:cubicBezTo>
                  <a:cubicBezTo>
                    <a:pt x="891378" y="1549736"/>
                    <a:pt x="889512" y="1544138"/>
                    <a:pt x="887646" y="1538540"/>
                  </a:cubicBezTo>
                  <a:cubicBezTo>
                    <a:pt x="885780" y="1532942"/>
                    <a:pt x="882514" y="1528277"/>
                    <a:pt x="877849" y="1524544"/>
                  </a:cubicBezTo>
                  <a:cubicBezTo>
                    <a:pt x="873651" y="1521279"/>
                    <a:pt x="869919" y="1518013"/>
                    <a:pt x="865720" y="1515214"/>
                  </a:cubicBezTo>
                  <a:cubicBezTo>
                    <a:pt x="862455" y="1512882"/>
                    <a:pt x="860589" y="1509150"/>
                    <a:pt x="860589" y="1505418"/>
                  </a:cubicBezTo>
                  <a:cubicBezTo>
                    <a:pt x="860122" y="1494222"/>
                    <a:pt x="856857" y="1483958"/>
                    <a:pt x="854991" y="1473229"/>
                  </a:cubicBezTo>
                  <a:cubicBezTo>
                    <a:pt x="853125" y="1462966"/>
                    <a:pt x="847060" y="1455968"/>
                    <a:pt x="838196" y="1450836"/>
                  </a:cubicBezTo>
                  <a:cubicBezTo>
                    <a:pt x="836330" y="1449903"/>
                    <a:pt x="834464" y="1449437"/>
                    <a:pt x="833065" y="1448504"/>
                  </a:cubicBezTo>
                  <a:cubicBezTo>
                    <a:pt x="831665" y="1447104"/>
                    <a:pt x="830732" y="1445705"/>
                    <a:pt x="829799" y="1443839"/>
                  </a:cubicBezTo>
                  <a:cubicBezTo>
                    <a:pt x="829333" y="1441973"/>
                    <a:pt x="828400" y="1440107"/>
                    <a:pt x="828866" y="1438241"/>
                  </a:cubicBezTo>
                  <a:cubicBezTo>
                    <a:pt x="829333" y="1431710"/>
                    <a:pt x="827467" y="1425645"/>
                    <a:pt x="823268" y="1420514"/>
                  </a:cubicBezTo>
                  <a:cubicBezTo>
                    <a:pt x="821402" y="1418181"/>
                    <a:pt x="820003" y="1414915"/>
                    <a:pt x="818136" y="1412116"/>
                  </a:cubicBezTo>
                  <a:cubicBezTo>
                    <a:pt x="810672" y="1399987"/>
                    <a:pt x="802742" y="1388791"/>
                    <a:pt x="799010" y="1374329"/>
                  </a:cubicBezTo>
                  <a:cubicBezTo>
                    <a:pt x="798543" y="1371997"/>
                    <a:pt x="796677" y="1369664"/>
                    <a:pt x="795744" y="1367332"/>
                  </a:cubicBezTo>
                  <a:cubicBezTo>
                    <a:pt x="794811" y="1365466"/>
                    <a:pt x="796211" y="1363600"/>
                    <a:pt x="798543" y="1363600"/>
                  </a:cubicBezTo>
                  <a:cubicBezTo>
                    <a:pt x="800876" y="1363600"/>
                    <a:pt x="803675" y="1364533"/>
                    <a:pt x="806007" y="1362200"/>
                  </a:cubicBezTo>
                  <a:cubicBezTo>
                    <a:pt x="807873" y="1360334"/>
                    <a:pt x="809739" y="1358468"/>
                    <a:pt x="812538" y="1358935"/>
                  </a:cubicBezTo>
                  <a:cubicBezTo>
                    <a:pt x="816271" y="1358935"/>
                    <a:pt x="818603" y="1361267"/>
                    <a:pt x="820469" y="1364066"/>
                  </a:cubicBezTo>
                  <a:cubicBezTo>
                    <a:pt x="821868" y="1365932"/>
                    <a:pt x="823268" y="1368265"/>
                    <a:pt x="825134" y="1370131"/>
                  </a:cubicBezTo>
                  <a:cubicBezTo>
                    <a:pt x="832598" y="1378994"/>
                    <a:pt x="837263" y="1389724"/>
                    <a:pt x="844261" y="1398588"/>
                  </a:cubicBezTo>
                  <a:cubicBezTo>
                    <a:pt x="848459" y="1403719"/>
                    <a:pt x="851259" y="1409317"/>
                    <a:pt x="852658" y="1415848"/>
                  </a:cubicBezTo>
                  <a:cubicBezTo>
                    <a:pt x="853591" y="1419580"/>
                    <a:pt x="855924" y="1422846"/>
                    <a:pt x="860122" y="1423779"/>
                  </a:cubicBezTo>
                  <a:cubicBezTo>
                    <a:pt x="868053" y="1426112"/>
                    <a:pt x="873184" y="1431710"/>
                    <a:pt x="875983" y="1439174"/>
                  </a:cubicBezTo>
                  <a:cubicBezTo>
                    <a:pt x="876917" y="1441506"/>
                    <a:pt x="877849" y="1443839"/>
                    <a:pt x="879249" y="1446171"/>
                  </a:cubicBezTo>
                  <a:cubicBezTo>
                    <a:pt x="881582" y="1450370"/>
                    <a:pt x="882514" y="1454568"/>
                    <a:pt x="882048" y="1459234"/>
                  </a:cubicBezTo>
                  <a:cubicBezTo>
                    <a:pt x="882048" y="1461100"/>
                    <a:pt x="882048" y="1462966"/>
                    <a:pt x="882048" y="1464832"/>
                  </a:cubicBezTo>
                  <a:cubicBezTo>
                    <a:pt x="882514" y="1475095"/>
                    <a:pt x="888113" y="1483025"/>
                    <a:pt x="896043" y="1489090"/>
                  </a:cubicBezTo>
                  <a:cubicBezTo>
                    <a:pt x="899309" y="1491422"/>
                    <a:pt x="902574" y="1492822"/>
                    <a:pt x="905840" y="1495155"/>
                  </a:cubicBezTo>
                  <a:cubicBezTo>
                    <a:pt x="910971" y="1499353"/>
                    <a:pt x="915170" y="1504018"/>
                    <a:pt x="917036" y="1510549"/>
                  </a:cubicBezTo>
                  <a:cubicBezTo>
                    <a:pt x="919369" y="1518013"/>
                    <a:pt x="923567" y="1524544"/>
                    <a:pt x="928699" y="1530143"/>
                  </a:cubicBezTo>
                  <a:cubicBezTo>
                    <a:pt x="932897" y="1534808"/>
                    <a:pt x="937562" y="1539473"/>
                    <a:pt x="940828" y="1545071"/>
                  </a:cubicBezTo>
                  <a:cubicBezTo>
                    <a:pt x="945026" y="1551602"/>
                    <a:pt x="948292" y="1558600"/>
                    <a:pt x="946426" y="1566530"/>
                  </a:cubicBezTo>
                  <a:cubicBezTo>
                    <a:pt x="945960" y="1568863"/>
                    <a:pt x="945493" y="1571662"/>
                    <a:pt x="946893" y="1573994"/>
                  </a:cubicBezTo>
                  <a:cubicBezTo>
                    <a:pt x="951091" y="1582858"/>
                    <a:pt x="952490" y="1592188"/>
                    <a:pt x="955290" y="1601518"/>
                  </a:cubicBezTo>
                  <a:cubicBezTo>
                    <a:pt x="956689" y="1605250"/>
                    <a:pt x="958089" y="1608516"/>
                    <a:pt x="959955" y="1612248"/>
                  </a:cubicBezTo>
                  <a:cubicBezTo>
                    <a:pt x="961821" y="1615513"/>
                    <a:pt x="964620" y="1616913"/>
                    <a:pt x="967885" y="1616913"/>
                  </a:cubicBezTo>
                  <a:cubicBezTo>
                    <a:pt x="971151" y="1616913"/>
                    <a:pt x="974416" y="1616446"/>
                    <a:pt x="977216" y="1615980"/>
                  </a:cubicBezTo>
                  <a:cubicBezTo>
                    <a:pt x="981881" y="1615513"/>
                    <a:pt x="986079" y="1614114"/>
                    <a:pt x="989345" y="1610382"/>
                  </a:cubicBezTo>
                  <a:cubicBezTo>
                    <a:pt x="993543" y="1605250"/>
                    <a:pt x="998675" y="1603851"/>
                    <a:pt x="1004739" y="1604784"/>
                  </a:cubicBezTo>
                  <a:cubicBezTo>
                    <a:pt x="1012204" y="1605717"/>
                    <a:pt x="1018734" y="1604317"/>
                    <a:pt x="1024799" y="1600119"/>
                  </a:cubicBezTo>
                  <a:cubicBezTo>
                    <a:pt x="1028531" y="1597320"/>
                    <a:pt x="1032730" y="1596387"/>
                    <a:pt x="1037395" y="1595454"/>
                  </a:cubicBezTo>
                  <a:cubicBezTo>
                    <a:pt x="1041127" y="1594987"/>
                    <a:pt x="1044859" y="1593588"/>
                    <a:pt x="1047658" y="1590322"/>
                  </a:cubicBezTo>
                  <a:cubicBezTo>
                    <a:pt x="1050924" y="1586590"/>
                    <a:pt x="1054656" y="1585190"/>
                    <a:pt x="1059321" y="1583791"/>
                  </a:cubicBezTo>
                  <a:cubicBezTo>
                    <a:pt x="1065852" y="1581458"/>
                    <a:pt x="1072849" y="1579592"/>
                    <a:pt x="1079380" y="1577260"/>
                  </a:cubicBezTo>
                  <a:cubicBezTo>
                    <a:pt x="1084512" y="1575394"/>
                    <a:pt x="1089644" y="1572595"/>
                    <a:pt x="1095242" y="1570262"/>
                  </a:cubicBezTo>
                  <a:cubicBezTo>
                    <a:pt x="1097574" y="1569329"/>
                    <a:pt x="1099440" y="1567463"/>
                    <a:pt x="1099907" y="1564664"/>
                  </a:cubicBezTo>
                  <a:cubicBezTo>
                    <a:pt x="1101306" y="1558133"/>
                    <a:pt x="1105505" y="1554867"/>
                    <a:pt x="1111569" y="1553001"/>
                  </a:cubicBezTo>
                  <a:cubicBezTo>
                    <a:pt x="1119500" y="1550669"/>
                    <a:pt x="1127431" y="1548336"/>
                    <a:pt x="1135828" y="1546937"/>
                  </a:cubicBezTo>
                  <a:cubicBezTo>
                    <a:pt x="1141426" y="1546004"/>
                    <a:pt x="1145624" y="1543671"/>
                    <a:pt x="1147024" y="1538073"/>
                  </a:cubicBezTo>
                  <a:cubicBezTo>
                    <a:pt x="1147957" y="1534808"/>
                    <a:pt x="1149823" y="1532009"/>
                    <a:pt x="1153088" y="1531542"/>
                  </a:cubicBezTo>
                  <a:cubicBezTo>
                    <a:pt x="1160086" y="1530609"/>
                    <a:pt x="1164751" y="1527344"/>
                    <a:pt x="1167084" y="1520346"/>
                  </a:cubicBezTo>
                  <a:cubicBezTo>
                    <a:pt x="1168017" y="1517547"/>
                    <a:pt x="1171282" y="1515214"/>
                    <a:pt x="1174081" y="1514281"/>
                  </a:cubicBezTo>
                  <a:cubicBezTo>
                    <a:pt x="1176414" y="1513348"/>
                    <a:pt x="1179213" y="1513348"/>
                    <a:pt x="1181546" y="1511949"/>
                  </a:cubicBezTo>
                  <a:cubicBezTo>
                    <a:pt x="1182945" y="1511016"/>
                    <a:pt x="1184344" y="1509150"/>
                    <a:pt x="1184344" y="1507750"/>
                  </a:cubicBezTo>
                  <a:cubicBezTo>
                    <a:pt x="1184811" y="1504018"/>
                    <a:pt x="1184344" y="1499820"/>
                    <a:pt x="1184811" y="1496088"/>
                  </a:cubicBezTo>
                  <a:cubicBezTo>
                    <a:pt x="1185278" y="1492822"/>
                    <a:pt x="1186677" y="1490023"/>
                    <a:pt x="1189476" y="1488157"/>
                  </a:cubicBezTo>
                  <a:cubicBezTo>
                    <a:pt x="1199273" y="1482092"/>
                    <a:pt x="1204871" y="1472762"/>
                    <a:pt x="1209536" y="1462966"/>
                  </a:cubicBezTo>
                  <a:cubicBezTo>
                    <a:pt x="1212802" y="1456434"/>
                    <a:pt x="1211868" y="1453169"/>
                    <a:pt x="1206270" y="1447571"/>
                  </a:cubicBezTo>
                  <a:cubicBezTo>
                    <a:pt x="1202538" y="1443839"/>
                    <a:pt x="1199273" y="1440107"/>
                    <a:pt x="1196474" y="1435442"/>
                  </a:cubicBezTo>
                  <a:cubicBezTo>
                    <a:pt x="1194141" y="1432176"/>
                    <a:pt x="1191342" y="1429844"/>
                    <a:pt x="1187144" y="1429377"/>
                  </a:cubicBezTo>
                  <a:cubicBezTo>
                    <a:pt x="1182012" y="1428911"/>
                    <a:pt x="1176880" y="1428444"/>
                    <a:pt x="1171749" y="1427045"/>
                  </a:cubicBezTo>
                  <a:cubicBezTo>
                    <a:pt x="1168950" y="1426112"/>
                    <a:pt x="1165684" y="1424246"/>
                    <a:pt x="1163352" y="1422380"/>
                  </a:cubicBezTo>
                  <a:cubicBezTo>
                    <a:pt x="1158687" y="1417714"/>
                    <a:pt x="1155421" y="1412583"/>
                    <a:pt x="1154488" y="1405585"/>
                  </a:cubicBezTo>
                  <a:cubicBezTo>
                    <a:pt x="1154022" y="1399987"/>
                    <a:pt x="1153088" y="1394389"/>
                    <a:pt x="1152156" y="1388325"/>
                  </a:cubicBezTo>
                  <a:cubicBezTo>
                    <a:pt x="1152156" y="1387858"/>
                    <a:pt x="1151689" y="1386925"/>
                    <a:pt x="1151223" y="1386925"/>
                  </a:cubicBezTo>
                  <a:cubicBezTo>
                    <a:pt x="1149823" y="1386925"/>
                    <a:pt x="1148423" y="1386925"/>
                    <a:pt x="1147491" y="1387858"/>
                  </a:cubicBezTo>
                  <a:cubicBezTo>
                    <a:pt x="1140026" y="1395789"/>
                    <a:pt x="1132096" y="1403253"/>
                    <a:pt x="1126031" y="1412583"/>
                  </a:cubicBezTo>
                  <a:cubicBezTo>
                    <a:pt x="1121366" y="1420047"/>
                    <a:pt x="1115301" y="1423313"/>
                    <a:pt x="1106904" y="1422846"/>
                  </a:cubicBezTo>
                  <a:cubicBezTo>
                    <a:pt x="1100373" y="1422380"/>
                    <a:pt x="1094309" y="1422380"/>
                    <a:pt x="1088244" y="1425179"/>
                  </a:cubicBezTo>
                  <a:cubicBezTo>
                    <a:pt x="1085912" y="1426112"/>
                    <a:pt x="1083112" y="1424712"/>
                    <a:pt x="1081247" y="1422846"/>
                  </a:cubicBezTo>
                  <a:cubicBezTo>
                    <a:pt x="1078914" y="1420514"/>
                    <a:pt x="1077048" y="1418181"/>
                    <a:pt x="1077048" y="1414449"/>
                  </a:cubicBezTo>
                  <a:cubicBezTo>
                    <a:pt x="1076581" y="1407918"/>
                    <a:pt x="1076115" y="1401853"/>
                    <a:pt x="1075182" y="1395322"/>
                  </a:cubicBezTo>
                  <a:cubicBezTo>
                    <a:pt x="1075182" y="1393923"/>
                    <a:pt x="1074249" y="1392990"/>
                    <a:pt x="1073782" y="1392057"/>
                  </a:cubicBezTo>
                  <a:cubicBezTo>
                    <a:pt x="1072849" y="1391123"/>
                    <a:pt x="1071916" y="1390191"/>
                    <a:pt x="1070983" y="1389724"/>
                  </a:cubicBezTo>
                  <a:cubicBezTo>
                    <a:pt x="1070050" y="1389724"/>
                    <a:pt x="1068184" y="1390191"/>
                    <a:pt x="1067718" y="1391123"/>
                  </a:cubicBezTo>
                  <a:cubicBezTo>
                    <a:pt x="1066318" y="1393456"/>
                    <a:pt x="1065385" y="1395789"/>
                    <a:pt x="1064452" y="1398121"/>
                  </a:cubicBezTo>
                  <a:cubicBezTo>
                    <a:pt x="1063053" y="1400920"/>
                    <a:pt x="1060720" y="1400920"/>
                    <a:pt x="1058388" y="1398121"/>
                  </a:cubicBezTo>
                  <a:cubicBezTo>
                    <a:pt x="1056055" y="1394856"/>
                    <a:pt x="1054189" y="1391590"/>
                    <a:pt x="1053723" y="1387858"/>
                  </a:cubicBezTo>
                  <a:cubicBezTo>
                    <a:pt x="1052789" y="1381327"/>
                    <a:pt x="1049524" y="1375729"/>
                    <a:pt x="1044859" y="1371064"/>
                  </a:cubicBezTo>
                  <a:cubicBezTo>
                    <a:pt x="1042060" y="1367798"/>
                    <a:pt x="1038794" y="1364533"/>
                    <a:pt x="1035529" y="1361734"/>
                  </a:cubicBezTo>
                  <a:cubicBezTo>
                    <a:pt x="1034129" y="1360334"/>
                    <a:pt x="1032263" y="1359401"/>
                    <a:pt x="1031330" y="1358002"/>
                  </a:cubicBezTo>
                  <a:cubicBezTo>
                    <a:pt x="1027598" y="1351470"/>
                    <a:pt x="1023866" y="1344473"/>
                    <a:pt x="1020134" y="1337942"/>
                  </a:cubicBezTo>
                  <a:cubicBezTo>
                    <a:pt x="1019201" y="1336542"/>
                    <a:pt x="1019668" y="1334210"/>
                    <a:pt x="1019668" y="1332344"/>
                  </a:cubicBezTo>
                  <a:cubicBezTo>
                    <a:pt x="1020134" y="1330011"/>
                    <a:pt x="1020601" y="1327212"/>
                    <a:pt x="1021534" y="1324880"/>
                  </a:cubicBezTo>
                  <a:cubicBezTo>
                    <a:pt x="1022000" y="1323947"/>
                    <a:pt x="1022933" y="1322547"/>
                    <a:pt x="1024333" y="1322547"/>
                  </a:cubicBezTo>
                  <a:cubicBezTo>
                    <a:pt x="1028065" y="1322081"/>
                    <a:pt x="1031797" y="1321147"/>
                    <a:pt x="1035529" y="1321614"/>
                  </a:cubicBezTo>
                  <a:cubicBezTo>
                    <a:pt x="1039261" y="1321614"/>
                    <a:pt x="1043459" y="1322081"/>
                    <a:pt x="1046725" y="1323480"/>
                  </a:cubicBezTo>
                  <a:cubicBezTo>
                    <a:pt x="1049057" y="1324880"/>
                    <a:pt x="1050457" y="1328145"/>
                    <a:pt x="1052323" y="1330944"/>
                  </a:cubicBezTo>
                  <a:cubicBezTo>
                    <a:pt x="1056988" y="1338408"/>
                    <a:pt x="1062120" y="1346339"/>
                    <a:pt x="1066785" y="1353803"/>
                  </a:cubicBezTo>
                  <a:cubicBezTo>
                    <a:pt x="1069117" y="1357535"/>
                    <a:pt x="1071916" y="1359401"/>
                    <a:pt x="1075648" y="1360334"/>
                  </a:cubicBezTo>
                  <a:cubicBezTo>
                    <a:pt x="1077515" y="1360801"/>
                    <a:pt x="1079380" y="1361267"/>
                    <a:pt x="1081247" y="1361734"/>
                  </a:cubicBezTo>
                  <a:cubicBezTo>
                    <a:pt x="1085912" y="1362667"/>
                    <a:pt x="1089644" y="1364533"/>
                    <a:pt x="1092443" y="1368265"/>
                  </a:cubicBezTo>
                  <a:cubicBezTo>
                    <a:pt x="1094309" y="1370597"/>
                    <a:pt x="1097574" y="1371997"/>
                    <a:pt x="1099907" y="1373863"/>
                  </a:cubicBezTo>
                  <a:cubicBezTo>
                    <a:pt x="1106904" y="1378994"/>
                    <a:pt x="1115301" y="1379927"/>
                    <a:pt x="1123232" y="1381793"/>
                  </a:cubicBezTo>
                  <a:cubicBezTo>
                    <a:pt x="1126498" y="1382726"/>
                    <a:pt x="1129297" y="1382260"/>
                    <a:pt x="1132562" y="1380394"/>
                  </a:cubicBezTo>
                  <a:cubicBezTo>
                    <a:pt x="1137227" y="1378061"/>
                    <a:pt x="1141426" y="1375729"/>
                    <a:pt x="1146558" y="1373396"/>
                  </a:cubicBezTo>
                  <a:cubicBezTo>
                    <a:pt x="1152156" y="1371064"/>
                    <a:pt x="1157287" y="1372930"/>
                    <a:pt x="1159620" y="1378061"/>
                  </a:cubicBezTo>
                  <a:cubicBezTo>
                    <a:pt x="1161486" y="1382260"/>
                    <a:pt x="1163352" y="1386458"/>
                    <a:pt x="1165218" y="1390191"/>
                  </a:cubicBezTo>
                  <a:cubicBezTo>
                    <a:pt x="1167084" y="1394389"/>
                    <a:pt x="1169883" y="1395789"/>
                    <a:pt x="1174081" y="1396255"/>
                  </a:cubicBezTo>
                  <a:cubicBezTo>
                    <a:pt x="1192275" y="1397655"/>
                    <a:pt x="1209536" y="1401387"/>
                    <a:pt x="1227263" y="1404186"/>
                  </a:cubicBezTo>
                  <a:cubicBezTo>
                    <a:pt x="1233794" y="1405119"/>
                    <a:pt x="1239859" y="1405585"/>
                    <a:pt x="1246390" y="1405119"/>
                  </a:cubicBezTo>
                  <a:cubicBezTo>
                    <a:pt x="1257120" y="1403719"/>
                    <a:pt x="1267849" y="1400454"/>
                    <a:pt x="1278579" y="1403253"/>
                  </a:cubicBezTo>
                  <a:cubicBezTo>
                    <a:pt x="1280911" y="1403719"/>
                    <a:pt x="1283710" y="1402786"/>
                    <a:pt x="1286043" y="1401853"/>
                  </a:cubicBezTo>
                  <a:cubicBezTo>
                    <a:pt x="1293507" y="1399521"/>
                    <a:pt x="1301438" y="1399521"/>
                    <a:pt x="1308902" y="1399987"/>
                  </a:cubicBezTo>
                  <a:cubicBezTo>
                    <a:pt x="1311701" y="1399987"/>
                    <a:pt x="1314033" y="1401387"/>
                    <a:pt x="1314966" y="1403719"/>
                  </a:cubicBezTo>
                  <a:cubicBezTo>
                    <a:pt x="1315899" y="1406052"/>
                    <a:pt x="1317766" y="1407918"/>
                    <a:pt x="1320098" y="1409317"/>
                  </a:cubicBezTo>
                  <a:cubicBezTo>
                    <a:pt x="1322897" y="1411183"/>
                    <a:pt x="1325230" y="1413516"/>
                    <a:pt x="1326163" y="1416781"/>
                  </a:cubicBezTo>
                  <a:cubicBezTo>
                    <a:pt x="1327562" y="1423313"/>
                    <a:pt x="1331294" y="1426578"/>
                    <a:pt x="1337825" y="1427978"/>
                  </a:cubicBezTo>
                  <a:cubicBezTo>
                    <a:pt x="1342024" y="1428911"/>
                    <a:pt x="1345756" y="1431710"/>
                    <a:pt x="1348555" y="1435442"/>
                  </a:cubicBezTo>
                  <a:cubicBezTo>
                    <a:pt x="1353220" y="1441973"/>
                    <a:pt x="1360218" y="1444772"/>
                    <a:pt x="1368615" y="1445238"/>
                  </a:cubicBezTo>
                  <a:cubicBezTo>
                    <a:pt x="1370481" y="1445238"/>
                    <a:pt x="1371880" y="1445238"/>
                    <a:pt x="1373746" y="1445238"/>
                  </a:cubicBezTo>
                  <a:cubicBezTo>
                    <a:pt x="1373746" y="1445238"/>
                    <a:pt x="1373746" y="1445238"/>
                    <a:pt x="1374213" y="1444772"/>
                  </a:cubicBezTo>
                  <a:lnTo>
                    <a:pt x="1375146" y="1444305"/>
                  </a:lnTo>
                  <a:lnTo>
                    <a:pt x="1374679" y="1445238"/>
                  </a:lnTo>
                  <a:cubicBezTo>
                    <a:pt x="1374679" y="1445238"/>
                    <a:pt x="1374213" y="1445238"/>
                    <a:pt x="1374213" y="1445238"/>
                  </a:cubicBezTo>
                  <a:cubicBezTo>
                    <a:pt x="1371414" y="1449437"/>
                    <a:pt x="1367682" y="1452236"/>
                    <a:pt x="1361617" y="1449903"/>
                  </a:cubicBezTo>
                  <a:cubicBezTo>
                    <a:pt x="1360684" y="1449437"/>
                    <a:pt x="1358818" y="1450370"/>
                    <a:pt x="1358351" y="1451303"/>
                  </a:cubicBezTo>
                  <a:cubicBezTo>
                    <a:pt x="1357885" y="1452236"/>
                    <a:pt x="1357885" y="1454102"/>
                    <a:pt x="1358818" y="1454568"/>
                  </a:cubicBezTo>
                  <a:cubicBezTo>
                    <a:pt x="1364416" y="1460633"/>
                    <a:pt x="1370014" y="1466698"/>
                    <a:pt x="1376079" y="1472296"/>
                  </a:cubicBezTo>
                  <a:cubicBezTo>
                    <a:pt x="1386809" y="1482559"/>
                    <a:pt x="1391940" y="1482559"/>
                    <a:pt x="1404536" y="1474162"/>
                  </a:cubicBezTo>
                  <a:cubicBezTo>
                    <a:pt x="1409201" y="1470896"/>
                    <a:pt x="1412933" y="1466698"/>
                    <a:pt x="1413400" y="1461100"/>
                  </a:cubicBezTo>
                  <a:cubicBezTo>
                    <a:pt x="1413400" y="1461100"/>
                    <a:pt x="1413400" y="1461100"/>
                    <a:pt x="1412933" y="1461100"/>
                  </a:cubicBezTo>
                  <a:lnTo>
                    <a:pt x="1412933" y="1460167"/>
                  </a:lnTo>
                  <a:lnTo>
                    <a:pt x="1413400" y="1460633"/>
                  </a:lnTo>
                  <a:cubicBezTo>
                    <a:pt x="1413400" y="1460633"/>
                    <a:pt x="1413400" y="1461100"/>
                    <a:pt x="1413400" y="1461100"/>
                  </a:cubicBezTo>
                  <a:cubicBezTo>
                    <a:pt x="1413866" y="1461566"/>
                    <a:pt x="1414799" y="1461566"/>
                    <a:pt x="1414799" y="1462033"/>
                  </a:cubicBezTo>
                  <a:cubicBezTo>
                    <a:pt x="1417598" y="1470430"/>
                    <a:pt x="1420864" y="1478827"/>
                    <a:pt x="1420397" y="1487690"/>
                  </a:cubicBezTo>
                  <a:cubicBezTo>
                    <a:pt x="1419930" y="1491422"/>
                    <a:pt x="1419930" y="1495621"/>
                    <a:pt x="1421330" y="1498887"/>
                  </a:cubicBezTo>
                  <a:cubicBezTo>
                    <a:pt x="1424596" y="1507750"/>
                    <a:pt x="1425995" y="1517547"/>
                    <a:pt x="1428328" y="1526877"/>
                  </a:cubicBezTo>
                  <a:cubicBezTo>
                    <a:pt x="1430660" y="1536207"/>
                    <a:pt x="1436258" y="1544604"/>
                    <a:pt x="1436725" y="1554401"/>
                  </a:cubicBezTo>
                  <a:cubicBezTo>
                    <a:pt x="1436725" y="1556267"/>
                    <a:pt x="1438124" y="1558133"/>
                    <a:pt x="1439057" y="1559533"/>
                  </a:cubicBezTo>
                  <a:cubicBezTo>
                    <a:pt x="1442323" y="1565131"/>
                    <a:pt x="1444655" y="1571195"/>
                    <a:pt x="1448388" y="1576327"/>
                  </a:cubicBezTo>
                  <a:cubicBezTo>
                    <a:pt x="1453053" y="1582858"/>
                    <a:pt x="1455385" y="1589855"/>
                    <a:pt x="1458184" y="1597320"/>
                  </a:cubicBezTo>
                  <a:cubicBezTo>
                    <a:pt x="1459584" y="1601052"/>
                    <a:pt x="1460983" y="1604317"/>
                    <a:pt x="1461916" y="1608049"/>
                  </a:cubicBezTo>
                  <a:cubicBezTo>
                    <a:pt x="1463782" y="1615513"/>
                    <a:pt x="1467048" y="1622511"/>
                    <a:pt x="1473112" y="1628109"/>
                  </a:cubicBezTo>
                  <a:cubicBezTo>
                    <a:pt x="1476378" y="1631375"/>
                    <a:pt x="1479177" y="1635107"/>
                    <a:pt x="1480576" y="1639305"/>
                  </a:cubicBezTo>
                  <a:cubicBezTo>
                    <a:pt x="1483842" y="1648169"/>
                    <a:pt x="1489440" y="1656566"/>
                    <a:pt x="1490373" y="1666363"/>
                  </a:cubicBezTo>
                  <a:cubicBezTo>
                    <a:pt x="1490840" y="1672427"/>
                    <a:pt x="1494105" y="1677092"/>
                    <a:pt x="1497371" y="1681757"/>
                  </a:cubicBezTo>
                  <a:cubicBezTo>
                    <a:pt x="1498770" y="1683623"/>
                    <a:pt x="1500636" y="1685489"/>
                    <a:pt x="1502969" y="1687355"/>
                  </a:cubicBezTo>
                  <a:cubicBezTo>
                    <a:pt x="1507634" y="1691088"/>
                    <a:pt x="1514631" y="1690154"/>
                    <a:pt x="1518364" y="1685489"/>
                  </a:cubicBezTo>
                  <a:cubicBezTo>
                    <a:pt x="1519296" y="1684090"/>
                    <a:pt x="1520229" y="1682224"/>
                    <a:pt x="1521162" y="1680358"/>
                  </a:cubicBezTo>
                  <a:cubicBezTo>
                    <a:pt x="1522562" y="1677559"/>
                    <a:pt x="1524894" y="1674760"/>
                    <a:pt x="1528160" y="1673827"/>
                  </a:cubicBezTo>
                  <a:cubicBezTo>
                    <a:pt x="1532359" y="1672427"/>
                    <a:pt x="1533758" y="1669162"/>
                    <a:pt x="1535158" y="1665430"/>
                  </a:cubicBezTo>
                  <a:cubicBezTo>
                    <a:pt x="1537024" y="1660298"/>
                    <a:pt x="1539823" y="1656566"/>
                    <a:pt x="1544488" y="1653767"/>
                  </a:cubicBezTo>
                  <a:cubicBezTo>
                    <a:pt x="1547753" y="1652367"/>
                    <a:pt x="1548687" y="1649102"/>
                    <a:pt x="1548220" y="1645370"/>
                  </a:cubicBezTo>
                  <a:cubicBezTo>
                    <a:pt x="1547753" y="1642104"/>
                    <a:pt x="1547287" y="1638839"/>
                    <a:pt x="1546820" y="1636040"/>
                  </a:cubicBezTo>
                  <a:cubicBezTo>
                    <a:pt x="1545887" y="1632308"/>
                    <a:pt x="1546354" y="1628576"/>
                    <a:pt x="1547753" y="1624843"/>
                  </a:cubicBezTo>
                  <a:cubicBezTo>
                    <a:pt x="1548687" y="1622511"/>
                    <a:pt x="1549619" y="1620178"/>
                    <a:pt x="1550552" y="1617846"/>
                  </a:cubicBezTo>
                  <a:cubicBezTo>
                    <a:pt x="1552885" y="1612248"/>
                    <a:pt x="1553352" y="1606650"/>
                    <a:pt x="1551019" y="1601052"/>
                  </a:cubicBezTo>
                  <a:cubicBezTo>
                    <a:pt x="1549619" y="1598253"/>
                    <a:pt x="1549619" y="1594987"/>
                    <a:pt x="1549153" y="1591721"/>
                  </a:cubicBezTo>
                  <a:cubicBezTo>
                    <a:pt x="1549153" y="1584724"/>
                    <a:pt x="1549153" y="1577726"/>
                    <a:pt x="1549153" y="1570729"/>
                  </a:cubicBezTo>
                  <a:cubicBezTo>
                    <a:pt x="1549153" y="1566530"/>
                    <a:pt x="1551485" y="1563731"/>
                    <a:pt x="1556151" y="1562798"/>
                  </a:cubicBezTo>
                  <a:cubicBezTo>
                    <a:pt x="1558017" y="1562332"/>
                    <a:pt x="1560349" y="1561865"/>
                    <a:pt x="1561282" y="1560932"/>
                  </a:cubicBezTo>
                  <a:cubicBezTo>
                    <a:pt x="1564548" y="1555801"/>
                    <a:pt x="1569679" y="1553468"/>
                    <a:pt x="1575277" y="1551602"/>
                  </a:cubicBezTo>
                  <a:cubicBezTo>
                    <a:pt x="1577610" y="1550669"/>
                    <a:pt x="1579476" y="1548336"/>
                    <a:pt x="1579942" y="1546004"/>
                  </a:cubicBezTo>
                  <a:cubicBezTo>
                    <a:pt x="1580875" y="1542738"/>
                    <a:pt x="1581342" y="1539473"/>
                    <a:pt x="1584607" y="1537607"/>
                  </a:cubicBezTo>
                  <a:cubicBezTo>
                    <a:pt x="1592538" y="1533408"/>
                    <a:pt x="1597670" y="1525478"/>
                    <a:pt x="1604667" y="1519879"/>
                  </a:cubicBezTo>
                  <a:cubicBezTo>
                    <a:pt x="1607933" y="1517547"/>
                    <a:pt x="1610265" y="1514748"/>
                    <a:pt x="1612131" y="1511016"/>
                  </a:cubicBezTo>
                  <a:cubicBezTo>
                    <a:pt x="1614464" y="1507284"/>
                    <a:pt x="1617729" y="1504018"/>
                    <a:pt x="1620528" y="1500286"/>
                  </a:cubicBezTo>
                  <a:cubicBezTo>
                    <a:pt x="1622395" y="1497487"/>
                    <a:pt x="1625193" y="1496088"/>
                    <a:pt x="1627993" y="1495155"/>
                  </a:cubicBezTo>
                  <a:cubicBezTo>
                    <a:pt x="1638722" y="1490490"/>
                    <a:pt x="1645720" y="1483025"/>
                    <a:pt x="1646186" y="1470430"/>
                  </a:cubicBezTo>
                  <a:cubicBezTo>
                    <a:pt x="1646186" y="1467164"/>
                    <a:pt x="1648986" y="1464832"/>
                    <a:pt x="1651784" y="1462966"/>
                  </a:cubicBezTo>
                  <a:cubicBezTo>
                    <a:pt x="1656450" y="1460167"/>
                    <a:pt x="1661581" y="1459700"/>
                    <a:pt x="1666713" y="1460167"/>
                  </a:cubicBezTo>
                  <a:cubicBezTo>
                    <a:pt x="1678375" y="1460633"/>
                    <a:pt x="1689571" y="1458301"/>
                    <a:pt x="1699368" y="1451303"/>
                  </a:cubicBezTo>
                  <a:cubicBezTo>
                    <a:pt x="1703567" y="1448504"/>
                    <a:pt x="1709165" y="1448970"/>
                    <a:pt x="1712897" y="1444772"/>
                  </a:cubicBezTo>
                  <a:cubicBezTo>
                    <a:pt x="1712897" y="1444772"/>
                    <a:pt x="1715696" y="1445705"/>
                    <a:pt x="1715696" y="1446638"/>
                  </a:cubicBezTo>
                  <a:cubicBezTo>
                    <a:pt x="1717095" y="1450370"/>
                    <a:pt x="1718028" y="1453636"/>
                    <a:pt x="1719428" y="1457368"/>
                  </a:cubicBezTo>
                  <a:cubicBezTo>
                    <a:pt x="1723160" y="1469963"/>
                    <a:pt x="1730158" y="1480693"/>
                    <a:pt x="1742753" y="1486757"/>
                  </a:cubicBezTo>
                  <a:cubicBezTo>
                    <a:pt x="1744619" y="1487690"/>
                    <a:pt x="1746019" y="1488157"/>
                    <a:pt x="1747885" y="1489090"/>
                  </a:cubicBezTo>
                  <a:cubicBezTo>
                    <a:pt x="1750684" y="1490490"/>
                    <a:pt x="1751150" y="1492822"/>
                    <a:pt x="1750217" y="1497021"/>
                  </a:cubicBezTo>
                  <a:cubicBezTo>
                    <a:pt x="1748818" y="1503085"/>
                    <a:pt x="1749751" y="1504951"/>
                    <a:pt x="1755349" y="1507284"/>
                  </a:cubicBezTo>
                  <a:cubicBezTo>
                    <a:pt x="1759081" y="1508683"/>
                    <a:pt x="1761880" y="1511016"/>
                    <a:pt x="1763746" y="1514748"/>
                  </a:cubicBezTo>
                  <a:cubicBezTo>
                    <a:pt x="1764212" y="1515214"/>
                    <a:pt x="1764212" y="1515681"/>
                    <a:pt x="1764679" y="1516614"/>
                  </a:cubicBezTo>
                  <a:cubicBezTo>
                    <a:pt x="1768878" y="1525011"/>
                    <a:pt x="1770744" y="1533408"/>
                    <a:pt x="1767945" y="1542272"/>
                  </a:cubicBezTo>
                  <a:cubicBezTo>
                    <a:pt x="1767012" y="1545071"/>
                    <a:pt x="1767478" y="1548803"/>
                    <a:pt x="1767478" y="1551602"/>
                  </a:cubicBezTo>
                  <a:cubicBezTo>
                    <a:pt x="1767478" y="1554401"/>
                    <a:pt x="1771677" y="1558133"/>
                    <a:pt x="1774009" y="1558133"/>
                  </a:cubicBezTo>
                  <a:cubicBezTo>
                    <a:pt x="1781007" y="1557667"/>
                    <a:pt x="1788005" y="1557667"/>
                    <a:pt x="1794069" y="1553001"/>
                  </a:cubicBezTo>
                  <a:cubicBezTo>
                    <a:pt x="1797335" y="1553935"/>
                    <a:pt x="1802466" y="1550669"/>
                    <a:pt x="1807131" y="1547403"/>
                  </a:cubicBezTo>
                  <a:close/>
                  <a:moveTo>
                    <a:pt x="2139751" y="1270298"/>
                  </a:moveTo>
                  <a:cubicBezTo>
                    <a:pt x="2140217" y="1270298"/>
                    <a:pt x="2140684" y="1271231"/>
                    <a:pt x="2140684" y="1271698"/>
                  </a:cubicBezTo>
                  <a:cubicBezTo>
                    <a:pt x="2140684" y="1272631"/>
                    <a:pt x="2140684" y="1273564"/>
                    <a:pt x="2140684" y="1274497"/>
                  </a:cubicBezTo>
                  <a:cubicBezTo>
                    <a:pt x="2140684" y="1274497"/>
                    <a:pt x="2141150" y="1274497"/>
                    <a:pt x="2141150" y="1274497"/>
                  </a:cubicBezTo>
                  <a:lnTo>
                    <a:pt x="2141617" y="1275430"/>
                  </a:lnTo>
                  <a:lnTo>
                    <a:pt x="2140684" y="1274963"/>
                  </a:lnTo>
                  <a:cubicBezTo>
                    <a:pt x="2140684" y="1274963"/>
                    <a:pt x="2140684" y="1274497"/>
                    <a:pt x="2140684" y="1274497"/>
                  </a:cubicBezTo>
                  <a:cubicBezTo>
                    <a:pt x="2139751" y="1274030"/>
                    <a:pt x="2138818" y="1273564"/>
                    <a:pt x="2138351" y="1273097"/>
                  </a:cubicBezTo>
                  <a:cubicBezTo>
                    <a:pt x="2137418" y="1271698"/>
                    <a:pt x="2138351" y="1270765"/>
                    <a:pt x="2139751" y="1270298"/>
                  </a:cubicBezTo>
                  <a:close/>
                  <a:moveTo>
                    <a:pt x="2106629" y="1229712"/>
                  </a:moveTo>
                  <a:cubicBezTo>
                    <a:pt x="2107095" y="1229712"/>
                    <a:pt x="2107562" y="1230179"/>
                    <a:pt x="2107562" y="1230645"/>
                  </a:cubicBezTo>
                  <a:cubicBezTo>
                    <a:pt x="2107095" y="1231112"/>
                    <a:pt x="2106629" y="1231112"/>
                    <a:pt x="2106162" y="1231578"/>
                  </a:cubicBezTo>
                  <a:cubicBezTo>
                    <a:pt x="2105696" y="1231578"/>
                    <a:pt x="2104763" y="1231578"/>
                    <a:pt x="2104763" y="1231112"/>
                  </a:cubicBezTo>
                  <a:cubicBezTo>
                    <a:pt x="2104763" y="1230179"/>
                    <a:pt x="2105229" y="1229246"/>
                    <a:pt x="2106629" y="1229712"/>
                  </a:cubicBezTo>
                  <a:close/>
                  <a:moveTo>
                    <a:pt x="2087968" y="1315549"/>
                  </a:moveTo>
                  <a:cubicBezTo>
                    <a:pt x="2088435" y="1316016"/>
                    <a:pt x="2088901" y="1316016"/>
                    <a:pt x="2089368" y="1316482"/>
                  </a:cubicBezTo>
                  <a:cubicBezTo>
                    <a:pt x="2089835" y="1317415"/>
                    <a:pt x="2089835" y="1318815"/>
                    <a:pt x="2089835" y="1319748"/>
                  </a:cubicBezTo>
                  <a:cubicBezTo>
                    <a:pt x="2089835" y="1320215"/>
                    <a:pt x="2089368" y="1320215"/>
                    <a:pt x="2088901" y="1320681"/>
                  </a:cubicBezTo>
                  <a:cubicBezTo>
                    <a:pt x="2088435" y="1319281"/>
                    <a:pt x="2087502" y="1317415"/>
                    <a:pt x="2087035" y="1316016"/>
                  </a:cubicBezTo>
                  <a:cubicBezTo>
                    <a:pt x="2086569" y="1316016"/>
                    <a:pt x="2087502" y="1315549"/>
                    <a:pt x="2087968" y="1315549"/>
                  </a:cubicBezTo>
                  <a:close/>
                  <a:moveTo>
                    <a:pt x="2254978" y="946542"/>
                  </a:moveTo>
                  <a:cubicBezTo>
                    <a:pt x="2256377" y="946542"/>
                    <a:pt x="2258710" y="947942"/>
                    <a:pt x="2259177" y="949342"/>
                  </a:cubicBezTo>
                  <a:cubicBezTo>
                    <a:pt x="2259643" y="951208"/>
                    <a:pt x="2259643" y="953074"/>
                    <a:pt x="2260110" y="954940"/>
                  </a:cubicBezTo>
                  <a:cubicBezTo>
                    <a:pt x="2259643" y="956806"/>
                    <a:pt x="2259177" y="958672"/>
                    <a:pt x="2258243" y="960071"/>
                  </a:cubicBezTo>
                  <a:cubicBezTo>
                    <a:pt x="2257777" y="960538"/>
                    <a:pt x="2255445" y="960538"/>
                    <a:pt x="2255445" y="960071"/>
                  </a:cubicBezTo>
                  <a:cubicBezTo>
                    <a:pt x="2254045" y="957272"/>
                    <a:pt x="2252645" y="954473"/>
                    <a:pt x="2251712" y="951674"/>
                  </a:cubicBezTo>
                  <a:cubicBezTo>
                    <a:pt x="2250313" y="949808"/>
                    <a:pt x="2252645" y="946542"/>
                    <a:pt x="2254978" y="946542"/>
                  </a:cubicBezTo>
                  <a:close/>
                  <a:moveTo>
                    <a:pt x="2596461" y="226722"/>
                  </a:moveTo>
                  <a:cubicBezTo>
                    <a:pt x="2598794" y="226256"/>
                    <a:pt x="2601126" y="225323"/>
                    <a:pt x="2603459" y="224856"/>
                  </a:cubicBezTo>
                  <a:cubicBezTo>
                    <a:pt x="2603925" y="224856"/>
                    <a:pt x="2604858" y="225323"/>
                    <a:pt x="2604858" y="225789"/>
                  </a:cubicBezTo>
                  <a:cubicBezTo>
                    <a:pt x="2605325" y="226256"/>
                    <a:pt x="2604858" y="226722"/>
                    <a:pt x="2604858" y="228122"/>
                  </a:cubicBezTo>
                  <a:cubicBezTo>
                    <a:pt x="2602992" y="229055"/>
                    <a:pt x="2601126" y="230454"/>
                    <a:pt x="2599260" y="231854"/>
                  </a:cubicBezTo>
                  <a:cubicBezTo>
                    <a:pt x="2597860" y="232787"/>
                    <a:pt x="2595995" y="231387"/>
                    <a:pt x="2595062" y="229521"/>
                  </a:cubicBezTo>
                  <a:cubicBezTo>
                    <a:pt x="2594595" y="227655"/>
                    <a:pt x="2595062" y="226722"/>
                    <a:pt x="2596461" y="226722"/>
                  </a:cubicBezTo>
                  <a:close/>
                  <a:moveTo>
                    <a:pt x="2272239" y="113828"/>
                  </a:moveTo>
                  <a:cubicBezTo>
                    <a:pt x="2272705" y="113828"/>
                    <a:pt x="2272705" y="113828"/>
                    <a:pt x="2272239" y="113828"/>
                  </a:cubicBezTo>
                  <a:cubicBezTo>
                    <a:pt x="2274105" y="114294"/>
                    <a:pt x="2275504" y="113828"/>
                    <a:pt x="2275971" y="116160"/>
                  </a:cubicBezTo>
                  <a:cubicBezTo>
                    <a:pt x="2275971" y="116160"/>
                    <a:pt x="2274571" y="117093"/>
                    <a:pt x="2274571" y="116627"/>
                  </a:cubicBezTo>
                  <a:cubicBezTo>
                    <a:pt x="2274105" y="115694"/>
                    <a:pt x="2273172" y="114761"/>
                    <a:pt x="2272239" y="113828"/>
                  </a:cubicBezTo>
                  <a:cubicBezTo>
                    <a:pt x="2272239" y="114294"/>
                    <a:pt x="2272239" y="114294"/>
                    <a:pt x="2271772" y="114294"/>
                  </a:cubicBezTo>
                  <a:cubicBezTo>
                    <a:pt x="2271306" y="113828"/>
                    <a:pt x="2271306" y="113828"/>
                    <a:pt x="2270839" y="113361"/>
                  </a:cubicBezTo>
                  <a:cubicBezTo>
                    <a:pt x="2271772" y="113361"/>
                    <a:pt x="2272239" y="113361"/>
                    <a:pt x="2272239" y="113828"/>
                  </a:cubicBezTo>
                  <a:close/>
                  <a:moveTo>
                    <a:pt x="2098232" y="718887"/>
                  </a:moveTo>
                  <a:cubicBezTo>
                    <a:pt x="2098698" y="718887"/>
                    <a:pt x="2099165" y="718887"/>
                    <a:pt x="2099631" y="718887"/>
                  </a:cubicBezTo>
                  <a:cubicBezTo>
                    <a:pt x="2100098" y="718421"/>
                    <a:pt x="2100564" y="717954"/>
                    <a:pt x="2101497" y="717488"/>
                  </a:cubicBezTo>
                  <a:cubicBezTo>
                    <a:pt x="2101497" y="717954"/>
                    <a:pt x="2101497" y="717954"/>
                    <a:pt x="2101964" y="718421"/>
                  </a:cubicBezTo>
                  <a:cubicBezTo>
                    <a:pt x="2101497" y="718421"/>
                    <a:pt x="2100564" y="718421"/>
                    <a:pt x="2100098" y="718887"/>
                  </a:cubicBezTo>
                  <a:cubicBezTo>
                    <a:pt x="2099631" y="718887"/>
                    <a:pt x="2099165" y="718887"/>
                    <a:pt x="2098232" y="718887"/>
                  </a:cubicBezTo>
                  <a:lnTo>
                    <a:pt x="2097765" y="719820"/>
                  </a:lnTo>
                  <a:lnTo>
                    <a:pt x="2098232" y="718887"/>
                  </a:lnTo>
                  <a:close/>
                  <a:moveTo>
                    <a:pt x="2020791" y="1320681"/>
                  </a:moveTo>
                  <a:cubicBezTo>
                    <a:pt x="2020791" y="1321147"/>
                    <a:pt x="2021258" y="1321147"/>
                    <a:pt x="2021258" y="1321614"/>
                  </a:cubicBezTo>
                  <a:cubicBezTo>
                    <a:pt x="2021258" y="1321614"/>
                    <a:pt x="2021258" y="1321614"/>
                    <a:pt x="2021724" y="1322081"/>
                  </a:cubicBezTo>
                  <a:cubicBezTo>
                    <a:pt x="2024524" y="1321147"/>
                    <a:pt x="2027322" y="1321614"/>
                    <a:pt x="2029655" y="1319281"/>
                  </a:cubicBezTo>
                  <a:cubicBezTo>
                    <a:pt x="2030588" y="1318349"/>
                    <a:pt x="2031521" y="1318815"/>
                    <a:pt x="2031521" y="1320215"/>
                  </a:cubicBezTo>
                  <a:cubicBezTo>
                    <a:pt x="2031521" y="1321147"/>
                    <a:pt x="2030588" y="1323014"/>
                    <a:pt x="2030121" y="1323014"/>
                  </a:cubicBezTo>
                  <a:cubicBezTo>
                    <a:pt x="2027322" y="1323947"/>
                    <a:pt x="2024524" y="1323947"/>
                    <a:pt x="2022191" y="1321614"/>
                  </a:cubicBezTo>
                  <a:cubicBezTo>
                    <a:pt x="2021724" y="1321614"/>
                    <a:pt x="2021724" y="1321614"/>
                    <a:pt x="2021258" y="1321614"/>
                  </a:cubicBezTo>
                  <a:cubicBezTo>
                    <a:pt x="2020791" y="1321614"/>
                    <a:pt x="2020791" y="1321147"/>
                    <a:pt x="2020791" y="1320681"/>
                  </a:cubicBezTo>
                  <a:close/>
                  <a:moveTo>
                    <a:pt x="2013327" y="79773"/>
                  </a:moveTo>
                  <a:lnTo>
                    <a:pt x="2012861" y="78373"/>
                  </a:lnTo>
                  <a:lnTo>
                    <a:pt x="2013794" y="79306"/>
                  </a:lnTo>
                  <a:cubicBezTo>
                    <a:pt x="2013794" y="79306"/>
                    <a:pt x="2013794" y="79773"/>
                    <a:pt x="2013327" y="79773"/>
                  </a:cubicBezTo>
                  <a:cubicBezTo>
                    <a:pt x="2017059" y="80706"/>
                    <a:pt x="2018459" y="83038"/>
                    <a:pt x="2017992" y="86304"/>
                  </a:cubicBezTo>
                  <a:cubicBezTo>
                    <a:pt x="2017526" y="88636"/>
                    <a:pt x="2016126" y="90502"/>
                    <a:pt x="2015193" y="92835"/>
                  </a:cubicBezTo>
                  <a:cubicBezTo>
                    <a:pt x="2015193" y="93301"/>
                    <a:pt x="2013794" y="93301"/>
                    <a:pt x="2013327" y="92835"/>
                  </a:cubicBezTo>
                  <a:cubicBezTo>
                    <a:pt x="2012861" y="92835"/>
                    <a:pt x="2012394" y="91902"/>
                    <a:pt x="2012394" y="91435"/>
                  </a:cubicBezTo>
                  <a:cubicBezTo>
                    <a:pt x="2012861" y="87703"/>
                    <a:pt x="2013327" y="83971"/>
                    <a:pt x="2013327" y="79773"/>
                  </a:cubicBezTo>
                  <a:cubicBezTo>
                    <a:pt x="2013794" y="79773"/>
                    <a:pt x="2013794" y="79773"/>
                    <a:pt x="2013327" y="79773"/>
                  </a:cubicBezTo>
                  <a:close/>
                  <a:moveTo>
                    <a:pt x="1996533" y="880765"/>
                  </a:moveTo>
                  <a:cubicBezTo>
                    <a:pt x="1996066" y="880765"/>
                    <a:pt x="1995133" y="880299"/>
                    <a:pt x="1995133" y="880299"/>
                  </a:cubicBezTo>
                  <a:cubicBezTo>
                    <a:pt x="1995133" y="879366"/>
                    <a:pt x="1995600" y="878432"/>
                    <a:pt x="1996066" y="877033"/>
                  </a:cubicBezTo>
                  <a:cubicBezTo>
                    <a:pt x="1996533" y="877033"/>
                    <a:pt x="1997466" y="877499"/>
                    <a:pt x="1997466" y="877499"/>
                  </a:cubicBezTo>
                  <a:cubicBezTo>
                    <a:pt x="1997000" y="878899"/>
                    <a:pt x="1996533" y="879832"/>
                    <a:pt x="1996533" y="880765"/>
                  </a:cubicBezTo>
                  <a:close/>
                  <a:moveTo>
                    <a:pt x="1997466" y="69043"/>
                  </a:moveTo>
                  <a:cubicBezTo>
                    <a:pt x="1998399" y="69043"/>
                    <a:pt x="1999798" y="69510"/>
                    <a:pt x="2000732" y="69976"/>
                  </a:cubicBezTo>
                  <a:cubicBezTo>
                    <a:pt x="2000265" y="70443"/>
                    <a:pt x="2000265" y="70909"/>
                    <a:pt x="1999798" y="71376"/>
                  </a:cubicBezTo>
                  <a:cubicBezTo>
                    <a:pt x="1998399" y="72775"/>
                    <a:pt x="1997466" y="74175"/>
                    <a:pt x="1996066" y="75108"/>
                  </a:cubicBezTo>
                  <a:cubicBezTo>
                    <a:pt x="1995600" y="75574"/>
                    <a:pt x="1995133" y="75574"/>
                    <a:pt x="1994201" y="75574"/>
                  </a:cubicBezTo>
                  <a:cubicBezTo>
                    <a:pt x="1992801" y="75574"/>
                    <a:pt x="1991868" y="75108"/>
                    <a:pt x="1991868" y="73708"/>
                  </a:cubicBezTo>
                  <a:cubicBezTo>
                    <a:pt x="1991401" y="70443"/>
                    <a:pt x="1992801" y="69043"/>
                    <a:pt x="1997466" y="69043"/>
                  </a:cubicBezTo>
                  <a:close/>
                  <a:moveTo>
                    <a:pt x="1933555" y="137620"/>
                  </a:moveTo>
                  <a:cubicBezTo>
                    <a:pt x="1935887" y="137620"/>
                    <a:pt x="1938220" y="138086"/>
                    <a:pt x="1940552" y="139019"/>
                  </a:cubicBezTo>
                  <a:cubicBezTo>
                    <a:pt x="1941019" y="139019"/>
                    <a:pt x="1941019" y="139952"/>
                    <a:pt x="1941485" y="140419"/>
                  </a:cubicBezTo>
                  <a:cubicBezTo>
                    <a:pt x="1941019" y="141352"/>
                    <a:pt x="1940552" y="142751"/>
                    <a:pt x="1939619" y="143218"/>
                  </a:cubicBezTo>
                  <a:cubicBezTo>
                    <a:pt x="1936820" y="144617"/>
                    <a:pt x="1933555" y="143218"/>
                    <a:pt x="1932155" y="140419"/>
                  </a:cubicBezTo>
                  <a:cubicBezTo>
                    <a:pt x="1931222" y="138553"/>
                    <a:pt x="1932155" y="137153"/>
                    <a:pt x="1933555" y="137620"/>
                  </a:cubicBezTo>
                  <a:close/>
                  <a:moveTo>
                    <a:pt x="1927957" y="1610382"/>
                  </a:moveTo>
                  <a:cubicBezTo>
                    <a:pt x="1928423" y="1610848"/>
                    <a:pt x="1928423" y="1611315"/>
                    <a:pt x="1928890" y="1611781"/>
                  </a:cubicBezTo>
                  <a:cubicBezTo>
                    <a:pt x="1927957" y="1612714"/>
                    <a:pt x="1927024" y="1612248"/>
                    <a:pt x="1927024" y="1610848"/>
                  </a:cubicBezTo>
                  <a:cubicBezTo>
                    <a:pt x="1927024" y="1610848"/>
                    <a:pt x="1927490" y="1610848"/>
                    <a:pt x="1927957" y="1610382"/>
                  </a:cubicBezTo>
                  <a:close/>
                  <a:moveTo>
                    <a:pt x="1531426" y="55514"/>
                  </a:moveTo>
                  <a:cubicBezTo>
                    <a:pt x="1531892" y="55981"/>
                    <a:pt x="1531892" y="55981"/>
                    <a:pt x="1532359" y="56447"/>
                  </a:cubicBezTo>
                  <a:cubicBezTo>
                    <a:pt x="1531892" y="56447"/>
                    <a:pt x="1531426" y="55981"/>
                    <a:pt x="1530959" y="55981"/>
                  </a:cubicBezTo>
                  <a:lnTo>
                    <a:pt x="1530026" y="54581"/>
                  </a:lnTo>
                  <a:lnTo>
                    <a:pt x="1531426" y="55514"/>
                  </a:lnTo>
                  <a:close/>
                  <a:moveTo>
                    <a:pt x="404345" y="636782"/>
                  </a:moveTo>
                  <a:lnTo>
                    <a:pt x="404345" y="635849"/>
                  </a:lnTo>
                  <a:lnTo>
                    <a:pt x="405278" y="636315"/>
                  </a:lnTo>
                  <a:lnTo>
                    <a:pt x="404345" y="636782"/>
                  </a:lnTo>
                  <a:close/>
                  <a:moveTo>
                    <a:pt x="454728" y="754342"/>
                  </a:moveTo>
                  <a:cubicBezTo>
                    <a:pt x="454261" y="757607"/>
                    <a:pt x="452395" y="760406"/>
                    <a:pt x="449130" y="760873"/>
                  </a:cubicBezTo>
                  <a:cubicBezTo>
                    <a:pt x="446330" y="761339"/>
                    <a:pt x="443065" y="761339"/>
                    <a:pt x="440266" y="761339"/>
                  </a:cubicBezTo>
                  <a:cubicBezTo>
                    <a:pt x="440266" y="761339"/>
                    <a:pt x="440266" y="761806"/>
                    <a:pt x="440266" y="761806"/>
                  </a:cubicBezTo>
                  <a:cubicBezTo>
                    <a:pt x="440266" y="762272"/>
                    <a:pt x="439799" y="762272"/>
                    <a:pt x="439799" y="762739"/>
                  </a:cubicBezTo>
                  <a:cubicBezTo>
                    <a:pt x="439799" y="762272"/>
                    <a:pt x="439799" y="761806"/>
                    <a:pt x="439799" y="761339"/>
                  </a:cubicBezTo>
                  <a:cubicBezTo>
                    <a:pt x="439799" y="761339"/>
                    <a:pt x="440266" y="761339"/>
                    <a:pt x="440266" y="761339"/>
                  </a:cubicBezTo>
                  <a:cubicBezTo>
                    <a:pt x="439799" y="757141"/>
                    <a:pt x="440266" y="752942"/>
                    <a:pt x="445398" y="751076"/>
                  </a:cubicBezTo>
                  <a:cubicBezTo>
                    <a:pt x="446797" y="750610"/>
                    <a:pt x="447263" y="747811"/>
                    <a:pt x="448197" y="746411"/>
                  </a:cubicBezTo>
                  <a:cubicBezTo>
                    <a:pt x="449596" y="744079"/>
                    <a:pt x="451462" y="743145"/>
                    <a:pt x="452395" y="744079"/>
                  </a:cubicBezTo>
                  <a:cubicBezTo>
                    <a:pt x="453328" y="745478"/>
                    <a:pt x="454261" y="746878"/>
                    <a:pt x="454728" y="748744"/>
                  </a:cubicBezTo>
                  <a:cubicBezTo>
                    <a:pt x="455194" y="750610"/>
                    <a:pt x="454728" y="752476"/>
                    <a:pt x="454728" y="754342"/>
                  </a:cubicBezTo>
                  <a:close/>
                  <a:moveTo>
                    <a:pt x="466857" y="764605"/>
                  </a:moveTo>
                  <a:cubicBezTo>
                    <a:pt x="466857" y="765071"/>
                    <a:pt x="466857" y="765071"/>
                    <a:pt x="466857" y="765538"/>
                  </a:cubicBezTo>
                  <a:cubicBezTo>
                    <a:pt x="466390" y="766004"/>
                    <a:pt x="466390" y="766471"/>
                    <a:pt x="465924" y="766937"/>
                  </a:cubicBezTo>
                  <a:cubicBezTo>
                    <a:pt x="465924" y="767404"/>
                    <a:pt x="465457" y="767870"/>
                    <a:pt x="465457" y="768337"/>
                  </a:cubicBezTo>
                  <a:cubicBezTo>
                    <a:pt x="465924" y="767404"/>
                    <a:pt x="465924" y="766471"/>
                    <a:pt x="466390" y="765071"/>
                  </a:cubicBezTo>
                  <a:cubicBezTo>
                    <a:pt x="466857" y="765071"/>
                    <a:pt x="466857" y="764605"/>
                    <a:pt x="466857" y="764605"/>
                  </a:cubicBezTo>
                  <a:cubicBezTo>
                    <a:pt x="466857" y="763205"/>
                    <a:pt x="466857" y="762272"/>
                    <a:pt x="468256" y="761339"/>
                  </a:cubicBezTo>
                  <a:cubicBezTo>
                    <a:pt x="468256" y="761806"/>
                    <a:pt x="468723" y="762272"/>
                    <a:pt x="468723" y="762739"/>
                  </a:cubicBezTo>
                  <a:cubicBezTo>
                    <a:pt x="468256" y="763205"/>
                    <a:pt x="467323" y="764138"/>
                    <a:pt x="466857" y="764605"/>
                  </a:cubicBezTo>
                  <a:close/>
                  <a:moveTo>
                    <a:pt x="498113" y="736148"/>
                  </a:moveTo>
                  <a:cubicBezTo>
                    <a:pt x="498579" y="735681"/>
                    <a:pt x="499512" y="735681"/>
                    <a:pt x="499979" y="735681"/>
                  </a:cubicBezTo>
                  <a:cubicBezTo>
                    <a:pt x="501378" y="735681"/>
                    <a:pt x="502311" y="736148"/>
                    <a:pt x="503244" y="736614"/>
                  </a:cubicBezTo>
                  <a:cubicBezTo>
                    <a:pt x="503244" y="737081"/>
                    <a:pt x="503244" y="738014"/>
                    <a:pt x="502778" y="738014"/>
                  </a:cubicBezTo>
                  <a:cubicBezTo>
                    <a:pt x="501845" y="738014"/>
                    <a:pt x="500445" y="738480"/>
                    <a:pt x="499512" y="738014"/>
                  </a:cubicBezTo>
                  <a:cubicBezTo>
                    <a:pt x="498113" y="738014"/>
                    <a:pt x="497646" y="737081"/>
                    <a:pt x="498113" y="736148"/>
                  </a:cubicBezTo>
                  <a:close/>
                  <a:moveTo>
                    <a:pt x="528436" y="446914"/>
                  </a:moveTo>
                  <a:cubicBezTo>
                    <a:pt x="527969" y="447847"/>
                    <a:pt x="526570" y="447847"/>
                    <a:pt x="525170" y="448313"/>
                  </a:cubicBezTo>
                  <a:cubicBezTo>
                    <a:pt x="524704" y="448313"/>
                    <a:pt x="523771" y="448313"/>
                    <a:pt x="523304" y="447847"/>
                  </a:cubicBezTo>
                  <a:cubicBezTo>
                    <a:pt x="522838" y="446914"/>
                    <a:pt x="521905" y="445514"/>
                    <a:pt x="521905" y="445048"/>
                  </a:cubicBezTo>
                  <a:cubicBezTo>
                    <a:pt x="521905" y="444581"/>
                    <a:pt x="523771" y="443648"/>
                    <a:pt x="524704" y="443648"/>
                  </a:cubicBezTo>
                  <a:cubicBezTo>
                    <a:pt x="527036" y="443648"/>
                    <a:pt x="528902" y="445981"/>
                    <a:pt x="528436" y="446914"/>
                  </a:cubicBezTo>
                  <a:close/>
                  <a:moveTo>
                    <a:pt x="548029" y="434784"/>
                  </a:moveTo>
                  <a:cubicBezTo>
                    <a:pt x="548029" y="434784"/>
                    <a:pt x="547562" y="434784"/>
                    <a:pt x="548029" y="434784"/>
                  </a:cubicBezTo>
                  <a:cubicBezTo>
                    <a:pt x="547096" y="436184"/>
                    <a:pt x="547562" y="437583"/>
                    <a:pt x="545230" y="437583"/>
                  </a:cubicBezTo>
                  <a:cubicBezTo>
                    <a:pt x="545230" y="437583"/>
                    <a:pt x="544764" y="436184"/>
                    <a:pt x="544764" y="436184"/>
                  </a:cubicBezTo>
                  <a:cubicBezTo>
                    <a:pt x="546163" y="435717"/>
                    <a:pt x="546629" y="435251"/>
                    <a:pt x="548029" y="434784"/>
                  </a:cubicBezTo>
                  <a:cubicBezTo>
                    <a:pt x="547562" y="434784"/>
                    <a:pt x="547562" y="434784"/>
                    <a:pt x="548029" y="434784"/>
                  </a:cubicBezTo>
                  <a:lnTo>
                    <a:pt x="548496" y="433385"/>
                  </a:lnTo>
                  <a:lnTo>
                    <a:pt x="548029" y="434784"/>
                  </a:lnTo>
                  <a:close/>
                  <a:moveTo>
                    <a:pt x="575087" y="425921"/>
                  </a:moveTo>
                  <a:cubicBezTo>
                    <a:pt x="575087" y="425921"/>
                    <a:pt x="574620" y="426387"/>
                    <a:pt x="574620" y="426387"/>
                  </a:cubicBezTo>
                  <a:cubicBezTo>
                    <a:pt x="574153" y="426854"/>
                    <a:pt x="574153" y="427320"/>
                    <a:pt x="574153" y="427320"/>
                  </a:cubicBezTo>
                  <a:cubicBezTo>
                    <a:pt x="574153" y="429653"/>
                    <a:pt x="574153" y="432452"/>
                    <a:pt x="574153" y="434784"/>
                  </a:cubicBezTo>
                  <a:cubicBezTo>
                    <a:pt x="574153" y="435251"/>
                    <a:pt x="573687" y="435717"/>
                    <a:pt x="573220" y="436184"/>
                  </a:cubicBezTo>
                  <a:cubicBezTo>
                    <a:pt x="572754" y="435717"/>
                    <a:pt x="572287" y="435251"/>
                    <a:pt x="572287" y="434784"/>
                  </a:cubicBezTo>
                  <a:cubicBezTo>
                    <a:pt x="572287" y="431985"/>
                    <a:pt x="572754" y="429653"/>
                    <a:pt x="574153" y="427320"/>
                  </a:cubicBezTo>
                  <a:cubicBezTo>
                    <a:pt x="574153" y="426854"/>
                    <a:pt x="574153" y="426387"/>
                    <a:pt x="574153" y="425454"/>
                  </a:cubicBezTo>
                  <a:cubicBezTo>
                    <a:pt x="574620" y="425921"/>
                    <a:pt x="574620" y="425921"/>
                    <a:pt x="575087" y="425921"/>
                  </a:cubicBezTo>
                  <a:cubicBezTo>
                    <a:pt x="575087" y="425454"/>
                    <a:pt x="575553" y="425454"/>
                    <a:pt x="575553" y="424988"/>
                  </a:cubicBezTo>
                  <a:cubicBezTo>
                    <a:pt x="576486" y="425454"/>
                    <a:pt x="576020" y="425454"/>
                    <a:pt x="575087" y="425921"/>
                  </a:cubicBezTo>
                  <a:close/>
                  <a:moveTo>
                    <a:pt x="607275" y="677368"/>
                  </a:moveTo>
                  <a:lnTo>
                    <a:pt x="608208" y="675968"/>
                  </a:lnTo>
                  <a:lnTo>
                    <a:pt x="608675" y="677834"/>
                  </a:lnTo>
                  <a:lnTo>
                    <a:pt x="607275" y="677368"/>
                  </a:lnTo>
                  <a:close/>
                  <a:moveTo>
                    <a:pt x="610075" y="473505"/>
                  </a:moveTo>
                  <a:cubicBezTo>
                    <a:pt x="610541" y="472105"/>
                    <a:pt x="611940" y="470705"/>
                    <a:pt x="613340" y="469306"/>
                  </a:cubicBezTo>
                  <a:cubicBezTo>
                    <a:pt x="613340" y="469306"/>
                    <a:pt x="613340" y="468839"/>
                    <a:pt x="612873" y="468839"/>
                  </a:cubicBezTo>
                  <a:lnTo>
                    <a:pt x="614273" y="467906"/>
                  </a:lnTo>
                  <a:lnTo>
                    <a:pt x="613340" y="469306"/>
                  </a:lnTo>
                  <a:cubicBezTo>
                    <a:pt x="613340" y="469306"/>
                    <a:pt x="613340" y="469306"/>
                    <a:pt x="613340" y="469306"/>
                  </a:cubicBezTo>
                  <a:cubicBezTo>
                    <a:pt x="613807" y="470705"/>
                    <a:pt x="614740" y="472105"/>
                    <a:pt x="614740" y="473971"/>
                  </a:cubicBezTo>
                  <a:cubicBezTo>
                    <a:pt x="614740" y="474904"/>
                    <a:pt x="613340" y="475837"/>
                    <a:pt x="612407" y="476770"/>
                  </a:cubicBezTo>
                  <a:cubicBezTo>
                    <a:pt x="611940" y="477237"/>
                    <a:pt x="611008" y="477237"/>
                    <a:pt x="611008" y="476770"/>
                  </a:cubicBezTo>
                  <a:cubicBezTo>
                    <a:pt x="610541" y="475837"/>
                    <a:pt x="609608" y="474438"/>
                    <a:pt x="610075" y="473505"/>
                  </a:cubicBezTo>
                  <a:close/>
                  <a:moveTo>
                    <a:pt x="617072" y="649378"/>
                  </a:moveTo>
                  <a:cubicBezTo>
                    <a:pt x="616605" y="649378"/>
                    <a:pt x="616139" y="648911"/>
                    <a:pt x="615673" y="648911"/>
                  </a:cubicBezTo>
                  <a:cubicBezTo>
                    <a:pt x="613807" y="648445"/>
                    <a:pt x="611940" y="648911"/>
                    <a:pt x="611474" y="646112"/>
                  </a:cubicBezTo>
                  <a:cubicBezTo>
                    <a:pt x="611474" y="646112"/>
                    <a:pt x="612407" y="645179"/>
                    <a:pt x="612873" y="645646"/>
                  </a:cubicBezTo>
                  <a:cubicBezTo>
                    <a:pt x="613807" y="646112"/>
                    <a:pt x="615206" y="646579"/>
                    <a:pt x="616139" y="647045"/>
                  </a:cubicBezTo>
                  <a:cubicBezTo>
                    <a:pt x="616605" y="647512"/>
                    <a:pt x="617539" y="647512"/>
                    <a:pt x="618005" y="647978"/>
                  </a:cubicBezTo>
                  <a:cubicBezTo>
                    <a:pt x="618472" y="648445"/>
                    <a:pt x="618472" y="648911"/>
                    <a:pt x="618938" y="649378"/>
                  </a:cubicBezTo>
                  <a:cubicBezTo>
                    <a:pt x="618472" y="649378"/>
                    <a:pt x="617539" y="649844"/>
                    <a:pt x="617072" y="649378"/>
                  </a:cubicBezTo>
                  <a:close/>
                  <a:moveTo>
                    <a:pt x="626869" y="607858"/>
                  </a:moveTo>
                  <a:cubicBezTo>
                    <a:pt x="625936" y="608325"/>
                    <a:pt x="624536" y="609258"/>
                    <a:pt x="623603" y="609258"/>
                  </a:cubicBezTo>
                  <a:cubicBezTo>
                    <a:pt x="622204" y="608325"/>
                    <a:pt x="620804" y="606925"/>
                    <a:pt x="619871" y="605526"/>
                  </a:cubicBezTo>
                  <a:cubicBezTo>
                    <a:pt x="619405" y="605059"/>
                    <a:pt x="620804" y="603660"/>
                    <a:pt x="621271" y="602727"/>
                  </a:cubicBezTo>
                  <a:cubicBezTo>
                    <a:pt x="624070" y="602727"/>
                    <a:pt x="625469" y="604593"/>
                    <a:pt x="626869" y="606459"/>
                  </a:cubicBezTo>
                  <a:cubicBezTo>
                    <a:pt x="627335" y="606459"/>
                    <a:pt x="627335" y="607858"/>
                    <a:pt x="626869" y="607858"/>
                  </a:cubicBezTo>
                  <a:close/>
                  <a:moveTo>
                    <a:pt x="645529" y="662906"/>
                  </a:moveTo>
                  <a:lnTo>
                    <a:pt x="645063" y="664306"/>
                  </a:lnTo>
                  <a:lnTo>
                    <a:pt x="643663" y="663373"/>
                  </a:lnTo>
                  <a:lnTo>
                    <a:pt x="645529" y="662906"/>
                  </a:lnTo>
                  <a:close/>
                  <a:moveTo>
                    <a:pt x="651127" y="679234"/>
                  </a:moveTo>
                  <a:cubicBezTo>
                    <a:pt x="650194" y="680634"/>
                    <a:pt x="648795" y="682500"/>
                    <a:pt x="649728" y="684366"/>
                  </a:cubicBezTo>
                  <a:cubicBezTo>
                    <a:pt x="650661" y="686232"/>
                    <a:pt x="651593" y="688564"/>
                    <a:pt x="648795" y="689031"/>
                  </a:cubicBezTo>
                  <a:cubicBezTo>
                    <a:pt x="647395" y="689497"/>
                    <a:pt x="645063" y="688564"/>
                    <a:pt x="643663" y="687631"/>
                  </a:cubicBezTo>
                  <a:cubicBezTo>
                    <a:pt x="641331" y="686232"/>
                    <a:pt x="640864" y="682966"/>
                    <a:pt x="642730" y="681100"/>
                  </a:cubicBezTo>
                  <a:cubicBezTo>
                    <a:pt x="645063" y="678768"/>
                    <a:pt x="647395" y="676901"/>
                    <a:pt x="649728" y="675035"/>
                  </a:cubicBezTo>
                  <a:cubicBezTo>
                    <a:pt x="650194" y="674569"/>
                    <a:pt x="651127" y="675035"/>
                    <a:pt x="651593" y="675035"/>
                  </a:cubicBezTo>
                  <a:cubicBezTo>
                    <a:pt x="652060" y="675035"/>
                    <a:pt x="652527" y="675968"/>
                    <a:pt x="652993" y="676435"/>
                  </a:cubicBezTo>
                  <a:cubicBezTo>
                    <a:pt x="652060" y="676901"/>
                    <a:pt x="651593" y="678301"/>
                    <a:pt x="651127" y="679234"/>
                  </a:cubicBezTo>
                  <a:close/>
                  <a:moveTo>
                    <a:pt x="656259" y="633050"/>
                  </a:moveTo>
                  <a:cubicBezTo>
                    <a:pt x="656725" y="632583"/>
                    <a:pt x="656725" y="632117"/>
                    <a:pt x="657192" y="632117"/>
                  </a:cubicBezTo>
                  <a:cubicBezTo>
                    <a:pt x="658125" y="632117"/>
                    <a:pt x="659524" y="632583"/>
                    <a:pt x="660457" y="633050"/>
                  </a:cubicBezTo>
                  <a:cubicBezTo>
                    <a:pt x="660924" y="633050"/>
                    <a:pt x="660924" y="633983"/>
                    <a:pt x="661390" y="634449"/>
                  </a:cubicBezTo>
                  <a:cubicBezTo>
                    <a:pt x="660924" y="634916"/>
                    <a:pt x="660457" y="635849"/>
                    <a:pt x="660457" y="635849"/>
                  </a:cubicBezTo>
                  <a:cubicBezTo>
                    <a:pt x="659058" y="634916"/>
                    <a:pt x="657658" y="633983"/>
                    <a:pt x="656259" y="633050"/>
                  </a:cubicBezTo>
                  <a:close/>
                  <a:moveTo>
                    <a:pt x="661390" y="658708"/>
                  </a:moveTo>
                  <a:cubicBezTo>
                    <a:pt x="661390" y="658241"/>
                    <a:pt x="660924" y="657775"/>
                    <a:pt x="660924" y="657308"/>
                  </a:cubicBezTo>
                  <a:cubicBezTo>
                    <a:pt x="660924" y="656842"/>
                    <a:pt x="661390" y="656375"/>
                    <a:pt x="661857" y="655909"/>
                  </a:cubicBezTo>
                  <a:cubicBezTo>
                    <a:pt x="661857" y="656375"/>
                    <a:pt x="662323" y="656842"/>
                    <a:pt x="662323" y="657308"/>
                  </a:cubicBezTo>
                  <a:cubicBezTo>
                    <a:pt x="661857" y="657775"/>
                    <a:pt x="661390" y="658241"/>
                    <a:pt x="661390" y="658708"/>
                  </a:cubicBezTo>
                  <a:close/>
                  <a:moveTo>
                    <a:pt x="645529" y="755275"/>
                  </a:moveTo>
                  <a:cubicBezTo>
                    <a:pt x="645063" y="755741"/>
                    <a:pt x="644596" y="756208"/>
                    <a:pt x="644129" y="756208"/>
                  </a:cubicBezTo>
                  <a:cubicBezTo>
                    <a:pt x="642730" y="756674"/>
                    <a:pt x="641797" y="756208"/>
                    <a:pt x="641331" y="754342"/>
                  </a:cubicBezTo>
                  <a:cubicBezTo>
                    <a:pt x="640864" y="752476"/>
                    <a:pt x="640397" y="750610"/>
                    <a:pt x="642263" y="749210"/>
                  </a:cubicBezTo>
                  <a:cubicBezTo>
                    <a:pt x="642730" y="748744"/>
                    <a:pt x="643196" y="749210"/>
                    <a:pt x="643663" y="749210"/>
                  </a:cubicBezTo>
                  <a:cubicBezTo>
                    <a:pt x="645996" y="750143"/>
                    <a:pt x="646928" y="752476"/>
                    <a:pt x="645529" y="755275"/>
                  </a:cubicBezTo>
                  <a:close/>
                  <a:moveTo>
                    <a:pt x="652060" y="770203"/>
                  </a:moveTo>
                  <a:lnTo>
                    <a:pt x="651127" y="768803"/>
                  </a:lnTo>
                  <a:lnTo>
                    <a:pt x="652527" y="769736"/>
                  </a:lnTo>
                  <a:lnTo>
                    <a:pt x="652993" y="771136"/>
                  </a:lnTo>
                  <a:lnTo>
                    <a:pt x="652060" y="770203"/>
                  </a:lnTo>
                  <a:close/>
                  <a:moveTo>
                    <a:pt x="261594" y="1684090"/>
                  </a:moveTo>
                  <a:lnTo>
                    <a:pt x="262060" y="1683623"/>
                  </a:lnTo>
                  <a:cubicBezTo>
                    <a:pt x="262527" y="1684556"/>
                    <a:pt x="262993" y="1685023"/>
                    <a:pt x="263460" y="1685489"/>
                  </a:cubicBezTo>
                  <a:cubicBezTo>
                    <a:pt x="262993" y="1685023"/>
                    <a:pt x="262527" y="1684556"/>
                    <a:pt x="261594" y="1684090"/>
                  </a:cubicBezTo>
                  <a:close/>
                  <a:moveTo>
                    <a:pt x="266259" y="1687355"/>
                  </a:moveTo>
                  <a:cubicBezTo>
                    <a:pt x="265792" y="1686889"/>
                    <a:pt x="264859" y="1686422"/>
                    <a:pt x="264393" y="1685956"/>
                  </a:cubicBezTo>
                  <a:cubicBezTo>
                    <a:pt x="264859" y="1686422"/>
                    <a:pt x="265792" y="1686889"/>
                    <a:pt x="266725" y="1686889"/>
                  </a:cubicBezTo>
                  <a:lnTo>
                    <a:pt x="266725" y="1688288"/>
                  </a:lnTo>
                  <a:lnTo>
                    <a:pt x="266259" y="1687355"/>
                  </a:lnTo>
                  <a:close/>
                  <a:moveTo>
                    <a:pt x="276055" y="1701351"/>
                  </a:moveTo>
                  <a:cubicBezTo>
                    <a:pt x="275589" y="1700884"/>
                    <a:pt x="275589" y="1700418"/>
                    <a:pt x="275589" y="1699951"/>
                  </a:cubicBezTo>
                  <a:cubicBezTo>
                    <a:pt x="276055" y="1698552"/>
                    <a:pt x="276988" y="1698085"/>
                    <a:pt x="278388" y="1699018"/>
                  </a:cubicBezTo>
                  <a:cubicBezTo>
                    <a:pt x="278855" y="1699485"/>
                    <a:pt x="278855" y="1699951"/>
                    <a:pt x="278855" y="1700418"/>
                  </a:cubicBezTo>
                  <a:cubicBezTo>
                    <a:pt x="278388" y="1701351"/>
                    <a:pt x="277455" y="1701817"/>
                    <a:pt x="276055" y="1701351"/>
                  </a:cubicBezTo>
                  <a:close/>
                  <a:moveTo>
                    <a:pt x="663723" y="2326470"/>
                  </a:moveTo>
                  <a:lnTo>
                    <a:pt x="663723" y="2325537"/>
                  </a:lnTo>
                  <a:lnTo>
                    <a:pt x="665122" y="2326003"/>
                  </a:lnTo>
                  <a:lnTo>
                    <a:pt x="663723" y="2326470"/>
                  </a:lnTo>
                  <a:close/>
                  <a:moveTo>
                    <a:pt x="716438" y="2091350"/>
                  </a:moveTo>
                  <a:cubicBezTo>
                    <a:pt x="715505" y="2090417"/>
                    <a:pt x="715972" y="2089951"/>
                    <a:pt x="717371" y="2089951"/>
                  </a:cubicBezTo>
                  <a:cubicBezTo>
                    <a:pt x="717371" y="2090417"/>
                    <a:pt x="717838" y="2090417"/>
                    <a:pt x="717838" y="2090884"/>
                  </a:cubicBezTo>
                  <a:cubicBezTo>
                    <a:pt x="717371" y="2091350"/>
                    <a:pt x="716904" y="2091817"/>
                    <a:pt x="716438" y="2091350"/>
                  </a:cubicBezTo>
                  <a:close/>
                  <a:moveTo>
                    <a:pt x="735098" y="1853898"/>
                  </a:moveTo>
                  <a:lnTo>
                    <a:pt x="734632" y="1855298"/>
                  </a:lnTo>
                  <a:lnTo>
                    <a:pt x="734165" y="1853898"/>
                  </a:lnTo>
                  <a:lnTo>
                    <a:pt x="735098" y="1853898"/>
                  </a:lnTo>
                  <a:close/>
                  <a:moveTo>
                    <a:pt x="726701" y="1968659"/>
                  </a:moveTo>
                  <a:cubicBezTo>
                    <a:pt x="725768" y="1969126"/>
                    <a:pt x="724835" y="1969592"/>
                    <a:pt x="723902" y="1970059"/>
                  </a:cubicBezTo>
                  <a:cubicBezTo>
                    <a:pt x="723902" y="1970059"/>
                    <a:pt x="722969" y="1969126"/>
                    <a:pt x="722969" y="1968659"/>
                  </a:cubicBezTo>
                  <a:cubicBezTo>
                    <a:pt x="723436" y="1966327"/>
                    <a:pt x="725302" y="1964927"/>
                    <a:pt x="726701" y="1965393"/>
                  </a:cubicBezTo>
                  <a:cubicBezTo>
                    <a:pt x="727168" y="1965393"/>
                    <a:pt x="727168" y="1966327"/>
                    <a:pt x="727634" y="1966793"/>
                  </a:cubicBezTo>
                  <a:cubicBezTo>
                    <a:pt x="727168" y="1967726"/>
                    <a:pt x="727168" y="1968193"/>
                    <a:pt x="726701" y="1968659"/>
                  </a:cubicBezTo>
                  <a:close/>
                  <a:moveTo>
                    <a:pt x="740230" y="2000382"/>
                  </a:moveTo>
                  <a:cubicBezTo>
                    <a:pt x="740230" y="2000848"/>
                    <a:pt x="739763" y="2000848"/>
                    <a:pt x="739763" y="2001315"/>
                  </a:cubicBezTo>
                  <a:cubicBezTo>
                    <a:pt x="739763" y="2001781"/>
                    <a:pt x="739763" y="2002714"/>
                    <a:pt x="739763" y="2003181"/>
                  </a:cubicBezTo>
                  <a:cubicBezTo>
                    <a:pt x="739297" y="2003181"/>
                    <a:pt x="739297" y="2003181"/>
                    <a:pt x="738830" y="2003181"/>
                  </a:cubicBezTo>
                  <a:cubicBezTo>
                    <a:pt x="739297" y="2002714"/>
                    <a:pt x="739297" y="2001781"/>
                    <a:pt x="739763" y="2001315"/>
                  </a:cubicBezTo>
                  <a:cubicBezTo>
                    <a:pt x="739763" y="2000848"/>
                    <a:pt x="739763" y="2000382"/>
                    <a:pt x="740230" y="2000382"/>
                  </a:cubicBezTo>
                  <a:lnTo>
                    <a:pt x="741163" y="1999915"/>
                  </a:lnTo>
                  <a:lnTo>
                    <a:pt x="740230" y="2000382"/>
                  </a:lnTo>
                  <a:close/>
                  <a:moveTo>
                    <a:pt x="759357" y="1958862"/>
                  </a:moveTo>
                  <a:cubicBezTo>
                    <a:pt x="758890" y="1958862"/>
                    <a:pt x="757957" y="1958862"/>
                    <a:pt x="757491" y="1958396"/>
                  </a:cubicBezTo>
                  <a:cubicBezTo>
                    <a:pt x="755158" y="1956063"/>
                    <a:pt x="755158" y="1953264"/>
                    <a:pt x="756091" y="1949999"/>
                  </a:cubicBezTo>
                  <a:cubicBezTo>
                    <a:pt x="756091" y="1949999"/>
                    <a:pt x="756091" y="1949999"/>
                    <a:pt x="755625" y="1949999"/>
                  </a:cubicBezTo>
                  <a:cubicBezTo>
                    <a:pt x="755625" y="1949532"/>
                    <a:pt x="755625" y="1949532"/>
                    <a:pt x="755625" y="1949066"/>
                  </a:cubicBezTo>
                  <a:cubicBezTo>
                    <a:pt x="752359" y="1947200"/>
                    <a:pt x="752826" y="1942535"/>
                    <a:pt x="750027" y="1940202"/>
                  </a:cubicBezTo>
                  <a:cubicBezTo>
                    <a:pt x="747227" y="1937403"/>
                    <a:pt x="744428" y="1935071"/>
                    <a:pt x="742096" y="1932271"/>
                  </a:cubicBezTo>
                  <a:cubicBezTo>
                    <a:pt x="740230" y="1929939"/>
                    <a:pt x="737897" y="1927140"/>
                    <a:pt x="737431" y="1923874"/>
                  </a:cubicBezTo>
                  <a:cubicBezTo>
                    <a:pt x="736498" y="1912678"/>
                    <a:pt x="732299" y="1901482"/>
                    <a:pt x="733232" y="1889819"/>
                  </a:cubicBezTo>
                  <a:cubicBezTo>
                    <a:pt x="733232" y="1888886"/>
                    <a:pt x="734632" y="1887487"/>
                    <a:pt x="735565" y="1887953"/>
                  </a:cubicBezTo>
                  <a:cubicBezTo>
                    <a:pt x="736498" y="1887953"/>
                    <a:pt x="738364" y="1888886"/>
                    <a:pt x="738364" y="1889819"/>
                  </a:cubicBezTo>
                  <a:cubicBezTo>
                    <a:pt x="740230" y="1897283"/>
                    <a:pt x="741630" y="1904748"/>
                    <a:pt x="743029" y="1912212"/>
                  </a:cubicBezTo>
                  <a:cubicBezTo>
                    <a:pt x="740696" y="1919676"/>
                    <a:pt x="743029" y="1925740"/>
                    <a:pt x="749560" y="1930405"/>
                  </a:cubicBezTo>
                  <a:cubicBezTo>
                    <a:pt x="752826" y="1932738"/>
                    <a:pt x="754225" y="1936470"/>
                    <a:pt x="754692" y="1940202"/>
                  </a:cubicBezTo>
                  <a:cubicBezTo>
                    <a:pt x="755158" y="1943001"/>
                    <a:pt x="755158" y="1945800"/>
                    <a:pt x="755625" y="1948599"/>
                  </a:cubicBezTo>
                  <a:cubicBezTo>
                    <a:pt x="755625" y="1948599"/>
                    <a:pt x="756091" y="1949066"/>
                    <a:pt x="756091" y="1949066"/>
                  </a:cubicBezTo>
                  <a:cubicBezTo>
                    <a:pt x="756091" y="1949066"/>
                    <a:pt x="756091" y="1949532"/>
                    <a:pt x="756091" y="1949532"/>
                  </a:cubicBezTo>
                  <a:cubicBezTo>
                    <a:pt x="759357" y="1950932"/>
                    <a:pt x="759823" y="1953731"/>
                    <a:pt x="760290" y="1956996"/>
                  </a:cubicBezTo>
                  <a:cubicBezTo>
                    <a:pt x="760756" y="1957929"/>
                    <a:pt x="759823" y="1958862"/>
                    <a:pt x="759357" y="1958862"/>
                  </a:cubicBezTo>
                  <a:close/>
                  <a:moveTo>
                    <a:pt x="763555" y="1795118"/>
                  </a:moveTo>
                  <a:lnTo>
                    <a:pt x="763089" y="1796052"/>
                  </a:lnTo>
                  <a:lnTo>
                    <a:pt x="763089" y="1794652"/>
                  </a:lnTo>
                  <a:lnTo>
                    <a:pt x="764488" y="1794652"/>
                  </a:lnTo>
                  <a:lnTo>
                    <a:pt x="763555" y="1795118"/>
                  </a:lnTo>
                  <a:close/>
                  <a:moveTo>
                    <a:pt x="863388" y="1627176"/>
                  </a:moveTo>
                  <a:cubicBezTo>
                    <a:pt x="864321" y="1627176"/>
                    <a:pt x="865254" y="1627643"/>
                    <a:pt x="866187" y="1628109"/>
                  </a:cubicBezTo>
                  <a:cubicBezTo>
                    <a:pt x="866187" y="1629509"/>
                    <a:pt x="865720" y="1630442"/>
                    <a:pt x="864321" y="1630442"/>
                  </a:cubicBezTo>
                  <a:cubicBezTo>
                    <a:pt x="863388" y="1630442"/>
                    <a:pt x="862921" y="1629042"/>
                    <a:pt x="861988" y="1628576"/>
                  </a:cubicBezTo>
                  <a:cubicBezTo>
                    <a:pt x="862921" y="1627643"/>
                    <a:pt x="863388" y="1627176"/>
                    <a:pt x="863388" y="1627176"/>
                  </a:cubicBezTo>
                  <a:close/>
                  <a:moveTo>
                    <a:pt x="786880" y="1353803"/>
                  </a:moveTo>
                  <a:cubicBezTo>
                    <a:pt x="787347" y="1354269"/>
                    <a:pt x="788280" y="1354269"/>
                    <a:pt x="788280" y="1354736"/>
                  </a:cubicBezTo>
                  <a:cubicBezTo>
                    <a:pt x="788280" y="1355203"/>
                    <a:pt x="787814" y="1355669"/>
                    <a:pt x="787814" y="1356135"/>
                  </a:cubicBezTo>
                  <a:cubicBezTo>
                    <a:pt x="787347" y="1355669"/>
                    <a:pt x="786880" y="1355669"/>
                    <a:pt x="786414" y="1355203"/>
                  </a:cubicBezTo>
                  <a:cubicBezTo>
                    <a:pt x="786414" y="1354736"/>
                    <a:pt x="786880" y="1354269"/>
                    <a:pt x="786880" y="1353803"/>
                  </a:cubicBezTo>
                  <a:close/>
                  <a:moveTo>
                    <a:pt x="778950" y="1344006"/>
                  </a:moveTo>
                  <a:cubicBezTo>
                    <a:pt x="778950" y="1344473"/>
                    <a:pt x="779416" y="1344473"/>
                    <a:pt x="779416" y="1344939"/>
                  </a:cubicBezTo>
                  <a:cubicBezTo>
                    <a:pt x="779883" y="1344939"/>
                    <a:pt x="780350" y="1344939"/>
                    <a:pt x="780350" y="1345406"/>
                  </a:cubicBezTo>
                  <a:cubicBezTo>
                    <a:pt x="780350" y="1346339"/>
                    <a:pt x="779883" y="1345872"/>
                    <a:pt x="779416" y="1344939"/>
                  </a:cubicBezTo>
                  <a:cubicBezTo>
                    <a:pt x="778950" y="1344939"/>
                    <a:pt x="778950" y="1344939"/>
                    <a:pt x="778483" y="1344939"/>
                  </a:cubicBezTo>
                  <a:lnTo>
                    <a:pt x="778950" y="1344006"/>
                  </a:lnTo>
                  <a:close/>
                  <a:moveTo>
                    <a:pt x="816737" y="1992917"/>
                  </a:moveTo>
                  <a:cubicBezTo>
                    <a:pt x="817670" y="1996650"/>
                    <a:pt x="817670" y="2000382"/>
                    <a:pt x="819536" y="2003647"/>
                  </a:cubicBezTo>
                  <a:cubicBezTo>
                    <a:pt x="821868" y="2008779"/>
                    <a:pt x="821868" y="2013444"/>
                    <a:pt x="820003" y="2018575"/>
                  </a:cubicBezTo>
                  <a:cubicBezTo>
                    <a:pt x="817670" y="2023240"/>
                    <a:pt x="817670" y="2028372"/>
                    <a:pt x="819070" y="2033504"/>
                  </a:cubicBezTo>
                  <a:cubicBezTo>
                    <a:pt x="820003" y="2037236"/>
                    <a:pt x="820936" y="2040968"/>
                    <a:pt x="821402" y="2044700"/>
                  </a:cubicBezTo>
                  <a:cubicBezTo>
                    <a:pt x="821402" y="2045633"/>
                    <a:pt x="821402" y="2047499"/>
                    <a:pt x="820936" y="2047965"/>
                  </a:cubicBezTo>
                  <a:cubicBezTo>
                    <a:pt x="819536" y="2048898"/>
                    <a:pt x="819070" y="2047499"/>
                    <a:pt x="818136" y="2046099"/>
                  </a:cubicBezTo>
                  <a:cubicBezTo>
                    <a:pt x="813938" y="2039568"/>
                    <a:pt x="812072" y="2032104"/>
                    <a:pt x="810672" y="2024640"/>
                  </a:cubicBezTo>
                  <a:cubicBezTo>
                    <a:pt x="810206" y="2022307"/>
                    <a:pt x="810206" y="2019508"/>
                    <a:pt x="811139" y="2017176"/>
                  </a:cubicBezTo>
                  <a:cubicBezTo>
                    <a:pt x="813938" y="2010178"/>
                    <a:pt x="813471" y="2003647"/>
                    <a:pt x="812072" y="1996650"/>
                  </a:cubicBezTo>
                  <a:cubicBezTo>
                    <a:pt x="811139" y="1992917"/>
                    <a:pt x="811606" y="1989185"/>
                    <a:pt x="811139" y="1985453"/>
                  </a:cubicBezTo>
                  <a:cubicBezTo>
                    <a:pt x="811139" y="1984987"/>
                    <a:pt x="811606" y="1984054"/>
                    <a:pt x="812072" y="1983587"/>
                  </a:cubicBezTo>
                  <a:cubicBezTo>
                    <a:pt x="813005" y="1984054"/>
                    <a:pt x="814871" y="1984520"/>
                    <a:pt x="814871" y="1985453"/>
                  </a:cubicBezTo>
                  <a:cubicBezTo>
                    <a:pt x="815804" y="1987786"/>
                    <a:pt x="816271" y="1990585"/>
                    <a:pt x="816737" y="1992917"/>
                  </a:cubicBezTo>
                  <a:close/>
                  <a:moveTo>
                    <a:pt x="798077" y="1800717"/>
                  </a:moveTo>
                  <a:lnTo>
                    <a:pt x="799476" y="1801183"/>
                  </a:lnTo>
                  <a:lnTo>
                    <a:pt x="798077" y="1801650"/>
                  </a:lnTo>
                  <a:lnTo>
                    <a:pt x="798077" y="1800717"/>
                  </a:lnTo>
                  <a:close/>
                  <a:moveTo>
                    <a:pt x="802742" y="1820776"/>
                  </a:moveTo>
                  <a:cubicBezTo>
                    <a:pt x="807873" y="1820310"/>
                    <a:pt x="811139" y="1823109"/>
                    <a:pt x="813938" y="1826841"/>
                  </a:cubicBezTo>
                  <a:cubicBezTo>
                    <a:pt x="814404" y="1827774"/>
                    <a:pt x="814871" y="1829174"/>
                    <a:pt x="814404" y="1830106"/>
                  </a:cubicBezTo>
                  <a:cubicBezTo>
                    <a:pt x="811606" y="1837571"/>
                    <a:pt x="807873" y="1843635"/>
                    <a:pt x="802742" y="1849233"/>
                  </a:cubicBezTo>
                  <a:cubicBezTo>
                    <a:pt x="800876" y="1851099"/>
                    <a:pt x="799943" y="1853432"/>
                    <a:pt x="799943" y="1856231"/>
                  </a:cubicBezTo>
                  <a:cubicBezTo>
                    <a:pt x="799943" y="1857164"/>
                    <a:pt x="799943" y="1859030"/>
                    <a:pt x="799010" y="1859497"/>
                  </a:cubicBezTo>
                  <a:cubicBezTo>
                    <a:pt x="797610" y="1860429"/>
                    <a:pt x="795744" y="1861363"/>
                    <a:pt x="793878" y="1861829"/>
                  </a:cubicBezTo>
                  <a:cubicBezTo>
                    <a:pt x="792945" y="1862295"/>
                    <a:pt x="791546" y="1861829"/>
                    <a:pt x="790146" y="1861829"/>
                  </a:cubicBezTo>
                  <a:cubicBezTo>
                    <a:pt x="788747" y="1861829"/>
                    <a:pt x="787814" y="1861363"/>
                    <a:pt x="786414" y="1861363"/>
                  </a:cubicBezTo>
                  <a:cubicBezTo>
                    <a:pt x="783615" y="1861363"/>
                    <a:pt x="781283" y="1861829"/>
                    <a:pt x="778950" y="1861829"/>
                  </a:cubicBezTo>
                  <a:cubicBezTo>
                    <a:pt x="778017" y="1861829"/>
                    <a:pt x="777084" y="1860429"/>
                    <a:pt x="776618" y="1859030"/>
                  </a:cubicBezTo>
                  <a:cubicBezTo>
                    <a:pt x="776151" y="1858097"/>
                    <a:pt x="776151" y="1856231"/>
                    <a:pt x="776618" y="1855298"/>
                  </a:cubicBezTo>
                  <a:cubicBezTo>
                    <a:pt x="778483" y="1847834"/>
                    <a:pt x="778950" y="1840370"/>
                    <a:pt x="778950" y="1832439"/>
                  </a:cubicBezTo>
                  <a:cubicBezTo>
                    <a:pt x="778950" y="1830573"/>
                    <a:pt x="779416" y="1828707"/>
                    <a:pt x="779883" y="1826841"/>
                  </a:cubicBezTo>
                  <a:cubicBezTo>
                    <a:pt x="780816" y="1825441"/>
                    <a:pt x="782215" y="1823575"/>
                    <a:pt x="783615" y="1823109"/>
                  </a:cubicBezTo>
                  <a:cubicBezTo>
                    <a:pt x="790146" y="1822642"/>
                    <a:pt x="796677" y="1821243"/>
                    <a:pt x="802742" y="1820776"/>
                  </a:cubicBezTo>
                  <a:close/>
                  <a:moveTo>
                    <a:pt x="789680" y="741746"/>
                  </a:moveTo>
                  <a:cubicBezTo>
                    <a:pt x="789680" y="741746"/>
                    <a:pt x="790146" y="741746"/>
                    <a:pt x="790146" y="742212"/>
                  </a:cubicBezTo>
                  <a:cubicBezTo>
                    <a:pt x="790613" y="742212"/>
                    <a:pt x="791079" y="742212"/>
                    <a:pt x="791546" y="742212"/>
                  </a:cubicBezTo>
                  <a:cubicBezTo>
                    <a:pt x="791546" y="742679"/>
                    <a:pt x="791546" y="742679"/>
                    <a:pt x="791546" y="743145"/>
                  </a:cubicBezTo>
                  <a:cubicBezTo>
                    <a:pt x="794345" y="746411"/>
                    <a:pt x="797610" y="749210"/>
                    <a:pt x="800409" y="752476"/>
                  </a:cubicBezTo>
                  <a:cubicBezTo>
                    <a:pt x="801809" y="753875"/>
                    <a:pt x="800876" y="756674"/>
                    <a:pt x="799476" y="757141"/>
                  </a:cubicBezTo>
                  <a:cubicBezTo>
                    <a:pt x="796211" y="758540"/>
                    <a:pt x="793412" y="757141"/>
                    <a:pt x="791079" y="754808"/>
                  </a:cubicBezTo>
                  <a:cubicBezTo>
                    <a:pt x="789680" y="753409"/>
                    <a:pt x="789213" y="751543"/>
                    <a:pt x="790146" y="749677"/>
                  </a:cubicBezTo>
                  <a:cubicBezTo>
                    <a:pt x="790613" y="749210"/>
                    <a:pt x="790613" y="748277"/>
                    <a:pt x="790613" y="747811"/>
                  </a:cubicBezTo>
                  <a:cubicBezTo>
                    <a:pt x="791079" y="746411"/>
                    <a:pt x="791079" y="744545"/>
                    <a:pt x="791546" y="743145"/>
                  </a:cubicBezTo>
                  <a:cubicBezTo>
                    <a:pt x="791546" y="743145"/>
                    <a:pt x="791079" y="742679"/>
                    <a:pt x="791079" y="742679"/>
                  </a:cubicBezTo>
                  <a:cubicBezTo>
                    <a:pt x="790613" y="742679"/>
                    <a:pt x="790613" y="742212"/>
                    <a:pt x="790146" y="742212"/>
                  </a:cubicBezTo>
                  <a:cubicBezTo>
                    <a:pt x="789213" y="742212"/>
                    <a:pt x="788747" y="742212"/>
                    <a:pt x="788280" y="741746"/>
                  </a:cubicBezTo>
                  <a:cubicBezTo>
                    <a:pt x="787347" y="740346"/>
                    <a:pt x="788280" y="740346"/>
                    <a:pt x="789680" y="741746"/>
                  </a:cubicBezTo>
                  <a:close/>
                  <a:moveTo>
                    <a:pt x="778017" y="707224"/>
                  </a:moveTo>
                  <a:cubicBezTo>
                    <a:pt x="778483" y="707224"/>
                    <a:pt x="779416" y="707224"/>
                    <a:pt x="779416" y="707224"/>
                  </a:cubicBezTo>
                  <a:cubicBezTo>
                    <a:pt x="780816" y="708624"/>
                    <a:pt x="780816" y="709557"/>
                    <a:pt x="778950" y="709557"/>
                  </a:cubicBezTo>
                  <a:cubicBezTo>
                    <a:pt x="778483" y="709557"/>
                    <a:pt x="777550" y="709091"/>
                    <a:pt x="777550" y="708624"/>
                  </a:cubicBezTo>
                  <a:cubicBezTo>
                    <a:pt x="777084" y="708624"/>
                    <a:pt x="777550" y="707691"/>
                    <a:pt x="778017" y="707224"/>
                  </a:cubicBezTo>
                  <a:close/>
                  <a:moveTo>
                    <a:pt x="780816" y="991327"/>
                  </a:moveTo>
                  <a:cubicBezTo>
                    <a:pt x="780816" y="991794"/>
                    <a:pt x="780350" y="992260"/>
                    <a:pt x="780350" y="992260"/>
                  </a:cubicBezTo>
                  <a:cubicBezTo>
                    <a:pt x="779883" y="992260"/>
                    <a:pt x="779416" y="992260"/>
                    <a:pt x="778950" y="991794"/>
                  </a:cubicBezTo>
                  <a:cubicBezTo>
                    <a:pt x="778950" y="991327"/>
                    <a:pt x="779416" y="990861"/>
                    <a:pt x="779416" y="990861"/>
                  </a:cubicBezTo>
                  <a:cubicBezTo>
                    <a:pt x="779883" y="990861"/>
                    <a:pt x="780350" y="990861"/>
                    <a:pt x="780816" y="991327"/>
                  </a:cubicBezTo>
                  <a:close/>
                  <a:moveTo>
                    <a:pt x="733232" y="660574"/>
                  </a:moveTo>
                  <a:cubicBezTo>
                    <a:pt x="736031" y="660107"/>
                    <a:pt x="738364" y="659641"/>
                    <a:pt x="740230" y="657775"/>
                  </a:cubicBezTo>
                  <a:cubicBezTo>
                    <a:pt x="741163" y="656842"/>
                    <a:pt x="742096" y="655909"/>
                    <a:pt x="743029" y="654976"/>
                  </a:cubicBezTo>
                  <a:cubicBezTo>
                    <a:pt x="743029" y="655442"/>
                    <a:pt x="743495" y="656375"/>
                    <a:pt x="743495" y="656842"/>
                  </a:cubicBezTo>
                  <a:cubicBezTo>
                    <a:pt x="745362" y="663839"/>
                    <a:pt x="749094" y="669904"/>
                    <a:pt x="752826" y="675502"/>
                  </a:cubicBezTo>
                  <a:cubicBezTo>
                    <a:pt x="754225" y="677368"/>
                    <a:pt x="754692" y="680167"/>
                    <a:pt x="755158" y="682500"/>
                  </a:cubicBezTo>
                  <a:cubicBezTo>
                    <a:pt x="754225" y="684366"/>
                    <a:pt x="753292" y="686232"/>
                    <a:pt x="752359" y="687631"/>
                  </a:cubicBezTo>
                  <a:cubicBezTo>
                    <a:pt x="751426" y="688564"/>
                    <a:pt x="750493" y="689497"/>
                    <a:pt x="749094" y="689497"/>
                  </a:cubicBezTo>
                  <a:cubicBezTo>
                    <a:pt x="747694" y="689964"/>
                    <a:pt x="746761" y="689031"/>
                    <a:pt x="746761" y="687631"/>
                  </a:cubicBezTo>
                  <a:cubicBezTo>
                    <a:pt x="746295" y="682033"/>
                    <a:pt x="743495" y="678301"/>
                    <a:pt x="738364" y="675502"/>
                  </a:cubicBezTo>
                  <a:cubicBezTo>
                    <a:pt x="734165" y="673636"/>
                    <a:pt x="731366" y="669904"/>
                    <a:pt x="729967" y="665705"/>
                  </a:cubicBezTo>
                  <a:cubicBezTo>
                    <a:pt x="729500" y="663373"/>
                    <a:pt x="730433" y="661040"/>
                    <a:pt x="733232" y="660574"/>
                  </a:cubicBezTo>
                  <a:close/>
                  <a:moveTo>
                    <a:pt x="744895" y="960071"/>
                  </a:moveTo>
                  <a:cubicBezTo>
                    <a:pt x="744428" y="960071"/>
                    <a:pt x="743962" y="960538"/>
                    <a:pt x="743495" y="960538"/>
                  </a:cubicBezTo>
                  <a:cubicBezTo>
                    <a:pt x="743029" y="960538"/>
                    <a:pt x="743029" y="959605"/>
                    <a:pt x="742562" y="959138"/>
                  </a:cubicBezTo>
                  <a:cubicBezTo>
                    <a:pt x="743029" y="959138"/>
                    <a:pt x="743495" y="958672"/>
                    <a:pt x="743962" y="959138"/>
                  </a:cubicBezTo>
                  <a:cubicBezTo>
                    <a:pt x="744428" y="959138"/>
                    <a:pt x="744428" y="959605"/>
                    <a:pt x="744895" y="960071"/>
                  </a:cubicBezTo>
                  <a:close/>
                  <a:moveTo>
                    <a:pt x="723436" y="618122"/>
                  </a:moveTo>
                  <a:cubicBezTo>
                    <a:pt x="724369" y="618588"/>
                    <a:pt x="725768" y="618588"/>
                    <a:pt x="726235" y="619521"/>
                  </a:cubicBezTo>
                  <a:cubicBezTo>
                    <a:pt x="726701" y="620454"/>
                    <a:pt x="727168" y="621387"/>
                    <a:pt x="727634" y="622787"/>
                  </a:cubicBezTo>
                  <a:cubicBezTo>
                    <a:pt x="727634" y="622787"/>
                    <a:pt x="726701" y="623253"/>
                    <a:pt x="726235" y="623720"/>
                  </a:cubicBezTo>
                  <a:cubicBezTo>
                    <a:pt x="725302" y="623253"/>
                    <a:pt x="723902" y="622320"/>
                    <a:pt x="723436" y="621387"/>
                  </a:cubicBezTo>
                  <a:cubicBezTo>
                    <a:pt x="722969" y="620454"/>
                    <a:pt x="723436" y="619055"/>
                    <a:pt x="723436" y="618122"/>
                  </a:cubicBezTo>
                  <a:close/>
                  <a:moveTo>
                    <a:pt x="682383" y="510359"/>
                  </a:moveTo>
                  <a:cubicBezTo>
                    <a:pt x="682849" y="509892"/>
                    <a:pt x="683316" y="508959"/>
                    <a:pt x="684249" y="508493"/>
                  </a:cubicBezTo>
                  <a:cubicBezTo>
                    <a:pt x="683783" y="508959"/>
                    <a:pt x="683316" y="509892"/>
                    <a:pt x="682383" y="510359"/>
                  </a:cubicBezTo>
                  <a:cubicBezTo>
                    <a:pt x="682849" y="512225"/>
                    <a:pt x="682383" y="512225"/>
                    <a:pt x="681450" y="511292"/>
                  </a:cubicBezTo>
                  <a:cubicBezTo>
                    <a:pt x="681916" y="511292"/>
                    <a:pt x="682383" y="510825"/>
                    <a:pt x="682383" y="510359"/>
                  </a:cubicBezTo>
                  <a:close/>
                  <a:moveTo>
                    <a:pt x="679584" y="564940"/>
                  </a:moveTo>
                  <a:cubicBezTo>
                    <a:pt x="679584" y="565406"/>
                    <a:pt x="679584" y="565406"/>
                    <a:pt x="679584" y="565873"/>
                  </a:cubicBezTo>
                  <a:cubicBezTo>
                    <a:pt x="680051" y="565873"/>
                    <a:pt x="680051" y="565873"/>
                    <a:pt x="680517" y="566339"/>
                  </a:cubicBezTo>
                  <a:cubicBezTo>
                    <a:pt x="680051" y="567272"/>
                    <a:pt x="680051" y="566806"/>
                    <a:pt x="679584" y="565873"/>
                  </a:cubicBezTo>
                  <a:cubicBezTo>
                    <a:pt x="679584" y="565873"/>
                    <a:pt x="679117" y="565406"/>
                    <a:pt x="679584" y="564940"/>
                  </a:cubicBezTo>
                  <a:lnTo>
                    <a:pt x="678651" y="564473"/>
                  </a:lnTo>
                  <a:lnTo>
                    <a:pt x="679584" y="564940"/>
                  </a:lnTo>
                  <a:close/>
                  <a:moveTo>
                    <a:pt x="676319" y="689964"/>
                  </a:moveTo>
                  <a:cubicBezTo>
                    <a:pt x="675852" y="689031"/>
                    <a:pt x="675385" y="687631"/>
                    <a:pt x="675385" y="686232"/>
                  </a:cubicBezTo>
                  <a:cubicBezTo>
                    <a:pt x="676319" y="681567"/>
                    <a:pt x="678651" y="677834"/>
                    <a:pt x="682849" y="675502"/>
                  </a:cubicBezTo>
                  <a:cubicBezTo>
                    <a:pt x="683316" y="675035"/>
                    <a:pt x="684249" y="675035"/>
                    <a:pt x="684716" y="675035"/>
                  </a:cubicBezTo>
                  <a:cubicBezTo>
                    <a:pt x="685649" y="675502"/>
                    <a:pt x="687048" y="675968"/>
                    <a:pt x="687981" y="676435"/>
                  </a:cubicBezTo>
                  <a:cubicBezTo>
                    <a:pt x="692180" y="679701"/>
                    <a:pt x="695912" y="682966"/>
                    <a:pt x="700110" y="685765"/>
                  </a:cubicBezTo>
                  <a:cubicBezTo>
                    <a:pt x="701043" y="686698"/>
                    <a:pt x="701976" y="687165"/>
                    <a:pt x="702909" y="688098"/>
                  </a:cubicBezTo>
                  <a:cubicBezTo>
                    <a:pt x="711307" y="696495"/>
                    <a:pt x="709907" y="704892"/>
                    <a:pt x="699644" y="710957"/>
                  </a:cubicBezTo>
                  <a:cubicBezTo>
                    <a:pt x="699177" y="711423"/>
                    <a:pt x="698711" y="711890"/>
                    <a:pt x="698244" y="711890"/>
                  </a:cubicBezTo>
                  <a:cubicBezTo>
                    <a:pt x="694979" y="713756"/>
                    <a:pt x="693579" y="713289"/>
                    <a:pt x="691713" y="711423"/>
                  </a:cubicBezTo>
                  <a:cubicBezTo>
                    <a:pt x="685182" y="705358"/>
                    <a:pt x="681450" y="697428"/>
                    <a:pt x="676319" y="689964"/>
                  </a:cubicBezTo>
                  <a:close/>
                  <a:moveTo>
                    <a:pt x="701510" y="1135478"/>
                  </a:moveTo>
                  <a:cubicBezTo>
                    <a:pt x="700577" y="1136877"/>
                    <a:pt x="698711" y="1137810"/>
                    <a:pt x="696845" y="1138277"/>
                  </a:cubicBezTo>
                  <a:cubicBezTo>
                    <a:pt x="695912" y="1138743"/>
                    <a:pt x="694512" y="1138277"/>
                    <a:pt x="693113" y="1138277"/>
                  </a:cubicBezTo>
                  <a:cubicBezTo>
                    <a:pt x="691713" y="1138277"/>
                    <a:pt x="690780" y="1137810"/>
                    <a:pt x="689847" y="1137810"/>
                  </a:cubicBezTo>
                  <a:cubicBezTo>
                    <a:pt x="687515" y="1137810"/>
                    <a:pt x="685649" y="1137810"/>
                    <a:pt x="683783" y="1137810"/>
                  </a:cubicBezTo>
                  <a:cubicBezTo>
                    <a:pt x="681450" y="1137810"/>
                    <a:pt x="679584" y="1136411"/>
                    <a:pt x="680051" y="1135011"/>
                  </a:cubicBezTo>
                  <a:cubicBezTo>
                    <a:pt x="680517" y="1133145"/>
                    <a:pt x="681450" y="1131279"/>
                    <a:pt x="682849" y="1130346"/>
                  </a:cubicBezTo>
                  <a:cubicBezTo>
                    <a:pt x="687981" y="1127081"/>
                    <a:pt x="694046" y="1128014"/>
                    <a:pt x="699644" y="1128480"/>
                  </a:cubicBezTo>
                  <a:cubicBezTo>
                    <a:pt x="703376" y="1128947"/>
                    <a:pt x="704309" y="1131746"/>
                    <a:pt x="701510" y="1135478"/>
                  </a:cubicBezTo>
                  <a:close/>
                  <a:moveTo>
                    <a:pt x="886247" y="1115884"/>
                  </a:moveTo>
                  <a:cubicBezTo>
                    <a:pt x="883914" y="1117284"/>
                    <a:pt x="882048" y="1118684"/>
                    <a:pt x="879715" y="1120083"/>
                  </a:cubicBezTo>
                  <a:cubicBezTo>
                    <a:pt x="875517" y="1122416"/>
                    <a:pt x="871785" y="1123815"/>
                    <a:pt x="867120" y="1121949"/>
                  </a:cubicBezTo>
                  <a:cubicBezTo>
                    <a:pt x="861522" y="1120083"/>
                    <a:pt x="855924" y="1121016"/>
                    <a:pt x="850326" y="1122882"/>
                  </a:cubicBezTo>
                  <a:cubicBezTo>
                    <a:pt x="846594" y="1124282"/>
                    <a:pt x="842861" y="1123815"/>
                    <a:pt x="839129" y="1122416"/>
                  </a:cubicBezTo>
                  <a:cubicBezTo>
                    <a:pt x="831665" y="1120083"/>
                    <a:pt x="824668" y="1117751"/>
                    <a:pt x="817203" y="1115418"/>
                  </a:cubicBezTo>
                  <a:cubicBezTo>
                    <a:pt x="815338" y="1114952"/>
                    <a:pt x="813938" y="1113552"/>
                    <a:pt x="812538" y="1112152"/>
                  </a:cubicBezTo>
                  <a:cubicBezTo>
                    <a:pt x="811606" y="1111219"/>
                    <a:pt x="810672" y="1109820"/>
                    <a:pt x="809739" y="1109820"/>
                  </a:cubicBezTo>
                  <a:cubicBezTo>
                    <a:pt x="802742" y="1109353"/>
                    <a:pt x="796211" y="1106088"/>
                    <a:pt x="789680" y="1104688"/>
                  </a:cubicBezTo>
                  <a:cubicBezTo>
                    <a:pt x="776618" y="1102356"/>
                    <a:pt x="764022" y="1105155"/>
                    <a:pt x="751892" y="1109353"/>
                  </a:cubicBezTo>
                  <a:cubicBezTo>
                    <a:pt x="747227" y="1111219"/>
                    <a:pt x="743029" y="1114485"/>
                    <a:pt x="739763" y="1118684"/>
                  </a:cubicBezTo>
                  <a:cubicBezTo>
                    <a:pt x="737431" y="1121483"/>
                    <a:pt x="734632" y="1122416"/>
                    <a:pt x="731366" y="1121483"/>
                  </a:cubicBezTo>
                  <a:cubicBezTo>
                    <a:pt x="724369" y="1119150"/>
                    <a:pt x="717371" y="1120550"/>
                    <a:pt x="710374" y="1120550"/>
                  </a:cubicBezTo>
                  <a:cubicBezTo>
                    <a:pt x="700577" y="1120083"/>
                    <a:pt x="693113" y="1116351"/>
                    <a:pt x="688914" y="1107021"/>
                  </a:cubicBezTo>
                  <a:cubicBezTo>
                    <a:pt x="687515" y="1104222"/>
                    <a:pt x="686115" y="1101423"/>
                    <a:pt x="684716" y="1098157"/>
                  </a:cubicBezTo>
                  <a:cubicBezTo>
                    <a:pt x="684249" y="1096291"/>
                    <a:pt x="684249" y="1094425"/>
                    <a:pt x="684716" y="1092559"/>
                  </a:cubicBezTo>
                  <a:cubicBezTo>
                    <a:pt x="686115" y="1088361"/>
                    <a:pt x="686115" y="1083696"/>
                    <a:pt x="689847" y="1080430"/>
                  </a:cubicBezTo>
                  <a:cubicBezTo>
                    <a:pt x="693579" y="1077164"/>
                    <a:pt x="694979" y="1073432"/>
                    <a:pt x="694979" y="1068767"/>
                  </a:cubicBezTo>
                  <a:cubicBezTo>
                    <a:pt x="694979" y="1065035"/>
                    <a:pt x="695445" y="1061303"/>
                    <a:pt x="695912" y="1057105"/>
                  </a:cubicBezTo>
                  <a:cubicBezTo>
                    <a:pt x="696378" y="1054306"/>
                    <a:pt x="697778" y="1052440"/>
                    <a:pt x="700577" y="1051507"/>
                  </a:cubicBezTo>
                  <a:cubicBezTo>
                    <a:pt x="705708" y="1049641"/>
                    <a:pt x="707574" y="1046375"/>
                    <a:pt x="708041" y="1041243"/>
                  </a:cubicBezTo>
                  <a:cubicBezTo>
                    <a:pt x="708507" y="1038911"/>
                    <a:pt x="709440" y="1036112"/>
                    <a:pt x="710840" y="1034246"/>
                  </a:cubicBezTo>
                  <a:cubicBezTo>
                    <a:pt x="714572" y="1028648"/>
                    <a:pt x="719237" y="1023050"/>
                    <a:pt x="723436" y="1016985"/>
                  </a:cubicBezTo>
                  <a:cubicBezTo>
                    <a:pt x="725302" y="1014653"/>
                    <a:pt x="729034" y="1013719"/>
                    <a:pt x="732299" y="1015119"/>
                  </a:cubicBezTo>
                  <a:cubicBezTo>
                    <a:pt x="732766" y="1015585"/>
                    <a:pt x="733699" y="1015585"/>
                    <a:pt x="734165" y="1015585"/>
                  </a:cubicBezTo>
                  <a:cubicBezTo>
                    <a:pt x="740696" y="1021184"/>
                    <a:pt x="748160" y="1024449"/>
                    <a:pt x="756558" y="1024449"/>
                  </a:cubicBezTo>
                  <a:cubicBezTo>
                    <a:pt x="758424" y="1024449"/>
                    <a:pt x="759823" y="1027248"/>
                    <a:pt x="758424" y="1028648"/>
                  </a:cubicBezTo>
                  <a:cubicBezTo>
                    <a:pt x="756558" y="1030514"/>
                    <a:pt x="754692" y="1032380"/>
                    <a:pt x="753292" y="1034246"/>
                  </a:cubicBezTo>
                  <a:cubicBezTo>
                    <a:pt x="751892" y="1035645"/>
                    <a:pt x="752359" y="1037978"/>
                    <a:pt x="754225" y="1038911"/>
                  </a:cubicBezTo>
                  <a:cubicBezTo>
                    <a:pt x="755158" y="1039377"/>
                    <a:pt x="756558" y="1039844"/>
                    <a:pt x="757957" y="1040310"/>
                  </a:cubicBezTo>
                  <a:cubicBezTo>
                    <a:pt x="761689" y="1042176"/>
                    <a:pt x="763555" y="1044975"/>
                    <a:pt x="764488" y="1049174"/>
                  </a:cubicBezTo>
                  <a:cubicBezTo>
                    <a:pt x="765421" y="1054306"/>
                    <a:pt x="770086" y="1056172"/>
                    <a:pt x="774285" y="1054772"/>
                  </a:cubicBezTo>
                  <a:cubicBezTo>
                    <a:pt x="776151" y="1053839"/>
                    <a:pt x="778017" y="1053373"/>
                    <a:pt x="779416" y="1052440"/>
                  </a:cubicBezTo>
                  <a:cubicBezTo>
                    <a:pt x="782682" y="1050573"/>
                    <a:pt x="786414" y="1049174"/>
                    <a:pt x="789680" y="1047308"/>
                  </a:cubicBezTo>
                  <a:cubicBezTo>
                    <a:pt x="794345" y="1044509"/>
                    <a:pt x="799010" y="1043576"/>
                    <a:pt x="804141" y="1043109"/>
                  </a:cubicBezTo>
                  <a:cubicBezTo>
                    <a:pt x="805074" y="1043109"/>
                    <a:pt x="806474" y="1042176"/>
                    <a:pt x="807407" y="1041710"/>
                  </a:cubicBezTo>
                  <a:cubicBezTo>
                    <a:pt x="808806" y="1041243"/>
                    <a:pt x="809739" y="1038911"/>
                    <a:pt x="809273" y="1036578"/>
                  </a:cubicBezTo>
                  <a:cubicBezTo>
                    <a:pt x="808806" y="1034712"/>
                    <a:pt x="806940" y="1033313"/>
                    <a:pt x="805074" y="1033313"/>
                  </a:cubicBezTo>
                  <a:cubicBezTo>
                    <a:pt x="804608" y="1033313"/>
                    <a:pt x="803675" y="1033313"/>
                    <a:pt x="803208" y="1033313"/>
                  </a:cubicBezTo>
                  <a:cubicBezTo>
                    <a:pt x="788747" y="1035179"/>
                    <a:pt x="788747" y="1035179"/>
                    <a:pt x="780350" y="1023516"/>
                  </a:cubicBezTo>
                  <a:lnTo>
                    <a:pt x="778950" y="1023983"/>
                  </a:lnTo>
                  <a:lnTo>
                    <a:pt x="779883" y="1023050"/>
                  </a:lnTo>
                  <a:cubicBezTo>
                    <a:pt x="779883" y="1023050"/>
                    <a:pt x="780350" y="1023516"/>
                    <a:pt x="780350" y="1023516"/>
                  </a:cubicBezTo>
                  <a:lnTo>
                    <a:pt x="780350" y="1023516"/>
                  </a:lnTo>
                  <a:cubicBezTo>
                    <a:pt x="785481" y="1017452"/>
                    <a:pt x="791079" y="1013253"/>
                    <a:pt x="799010" y="1011853"/>
                  </a:cubicBezTo>
                  <a:cubicBezTo>
                    <a:pt x="803675" y="1011387"/>
                    <a:pt x="807407" y="1009521"/>
                    <a:pt x="811139" y="1006255"/>
                  </a:cubicBezTo>
                  <a:cubicBezTo>
                    <a:pt x="817670" y="1000657"/>
                    <a:pt x="825601" y="999258"/>
                    <a:pt x="833998" y="1000191"/>
                  </a:cubicBezTo>
                  <a:cubicBezTo>
                    <a:pt x="834931" y="1000191"/>
                    <a:pt x="835864" y="1000191"/>
                    <a:pt x="836797" y="1000191"/>
                  </a:cubicBezTo>
                  <a:cubicBezTo>
                    <a:pt x="836797" y="1000191"/>
                    <a:pt x="837263" y="999724"/>
                    <a:pt x="837263" y="999724"/>
                  </a:cubicBezTo>
                  <a:lnTo>
                    <a:pt x="838196" y="999258"/>
                  </a:lnTo>
                  <a:lnTo>
                    <a:pt x="837730" y="1000657"/>
                  </a:lnTo>
                  <a:cubicBezTo>
                    <a:pt x="837263" y="1000657"/>
                    <a:pt x="837263" y="1000657"/>
                    <a:pt x="836797" y="1000657"/>
                  </a:cubicBezTo>
                  <a:cubicBezTo>
                    <a:pt x="833998" y="1003456"/>
                    <a:pt x="830732" y="1006722"/>
                    <a:pt x="827933" y="1009521"/>
                  </a:cubicBezTo>
                  <a:cubicBezTo>
                    <a:pt x="825601" y="1011853"/>
                    <a:pt x="825601" y="1014186"/>
                    <a:pt x="827000" y="1016519"/>
                  </a:cubicBezTo>
                  <a:cubicBezTo>
                    <a:pt x="827933" y="1018385"/>
                    <a:pt x="828400" y="1020251"/>
                    <a:pt x="827000" y="1022117"/>
                  </a:cubicBezTo>
                  <a:cubicBezTo>
                    <a:pt x="823735" y="1027715"/>
                    <a:pt x="821402" y="1033313"/>
                    <a:pt x="815804" y="1037045"/>
                  </a:cubicBezTo>
                  <a:cubicBezTo>
                    <a:pt x="815338" y="1037511"/>
                    <a:pt x="814871" y="1039844"/>
                    <a:pt x="815338" y="1040310"/>
                  </a:cubicBezTo>
                  <a:cubicBezTo>
                    <a:pt x="819070" y="1045442"/>
                    <a:pt x="823268" y="1050107"/>
                    <a:pt x="829799" y="1051973"/>
                  </a:cubicBezTo>
                  <a:cubicBezTo>
                    <a:pt x="837730" y="1054306"/>
                    <a:pt x="845194" y="1058504"/>
                    <a:pt x="850792" y="1064569"/>
                  </a:cubicBezTo>
                  <a:cubicBezTo>
                    <a:pt x="858256" y="1072033"/>
                    <a:pt x="867120" y="1077164"/>
                    <a:pt x="876450" y="1081363"/>
                  </a:cubicBezTo>
                  <a:cubicBezTo>
                    <a:pt x="885780" y="1086028"/>
                    <a:pt x="890445" y="1094425"/>
                    <a:pt x="890912" y="1104688"/>
                  </a:cubicBezTo>
                  <a:cubicBezTo>
                    <a:pt x="890912" y="1109820"/>
                    <a:pt x="889512" y="1113086"/>
                    <a:pt x="886247" y="1115884"/>
                  </a:cubicBezTo>
                  <a:close/>
                  <a:moveTo>
                    <a:pt x="963687" y="816854"/>
                  </a:moveTo>
                  <a:lnTo>
                    <a:pt x="964153" y="815454"/>
                  </a:lnTo>
                  <a:lnTo>
                    <a:pt x="964620" y="815921"/>
                  </a:lnTo>
                  <a:lnTo>
                    <a:pt x="963687" y="816854"/>
                  </a:lnTo>
                  <a:close/>
                  <a:moveTo>
                    <a:pt x="1091976" y="1198923"/>
                  </a:moveTo>
                  <a:cubicBezTo>
                    <a:pt x="1083579" y="1199856"/>
                    <a:pt x="1075648" y="1200789"/>
                    <a:pt x="1067251" y="1201722"/>
                  </a:cubicBezTo>
                  <a:cubicBezTo>
                    <a:pt x="1065385" y="1201722"/>
                    <a:pt x="1063519" y="1202188"/>
                    <a:pt x="1061653" y="1202188"/>
                  </a:cubicBezTo>
                  <a:cubicBezTo>
                    <a:pt x="1052789" y="1201255"/>
                    <a:pt x="1043459" y="1200789"/>
                    <a:pt x="1036928" y="1193325"/>
                  </a:cubicBezTo>
                  <a:cubicBezTo>
                    <a:pt x="1034596" y="1190992"/>
                    <a:pt x="1031797" y="1189593"/>
                    <a:pt x="1028531" y="1189126"/>
                  </a:cubicBezTo>
                  <a:cubicBezTo>
                    <a:pt x="1026199" y="1188660"/>
                    <a:pt x="1023400" y="1188193"/>
                    <a:pt x="1021067" y="1187260"/>
                  </a:cubicBezTo>
                  <a:cubicBezTo>
                    <a:pt x="1019201" y="1186794"/>
                    <a:pt x="1017335" y="1185394"/>
                    <a:pt x="1016402" y="1183994"/>
                  </a:cubicBezTo>
                  <a:cubicBezTo>
                    <a:pt x="1012670" y="1175597"/>
                    <a:pt x="1009404" y="1167667"/>
                    <a:pt x="1013136" y="1158337"/>
                  </a:cubicBezTo>
                  <a:cubicBezTo>
                    <a:pt x="1015002" y="1154138"/>
                    <a:pt x="1016402" y="1149940"/>
                    <a:pt x="1016869" y="1145741"/>
                  </a:cubicBezTo>
                  <a:cubicBezTo>
                    <a:pt x="1017335" y="1139210"/>
                    <a:pt x="1021067" y="1135478"/>
                    <a:pt x="1026199" y="1132212"/>
                  </a:cubicBezTo>
                  <a:cubicBezTo>
                    <a:pt x="1027132" y="1131279"/>
                    <a:pt x="1027132" y="1129880"/>
                    <a:pt x="1026199" y="1128947"/>
                  </a:cubicBezTo>
                  <a:cubicBezTo>
                    <a:pt x="1025266" y="1128014"/>
                    <a:pt x="1024333" y="1127081"/>
                    <a:pt x="1022933" y="1126614"/>
                  </a:cubicBezTo>
                  <a:cubicBezTo>
                    <a:pt x="1016402" y="1124282"/>
                    <a:pt x="1011737" y="1120083"/>
                    <a:pt x="1008938" y="1114018"/>
                  </a:cubicBezTo>
                  <a:cubicBezTo>
                    <a:pt x="1006139" y="1107021"/>
                    <a:pt x="1001474" y="1102356"/>
                    <a:pt x="995409" y="1098157"/>
                  </a:cubicBezTo>
                  <a:cubicBezTo>
                    <a:pt x="987012" y="1092559"/>
                    <a:pt x="981881" y="1084162"/>
                    <a:pt x="980014" y="1074832"/>
                  </a:cubicBezTo>
                  <a:cubicBezTo>
                    <a:pt x="978148" y="1066435"/>
                    <a:pt x="974416" y="1059437"/>
                    <a:pt x="967885" y="1053839"/>
                  </a:cubicBezTo>
                  <a:cubicBezTo>
                    <a:pt x="964620" y="1051040"/>
                    <a:pt x="964153" y="1047308"/>
                    <a:pt x="965086" y="1043576"/>
                  </a:cubicBezTo>
                  <a:cubicBezTo>
                    <a:pt x="966019" y="1039844"/>
                    <a:pt x="967419" y="1036112"/>
                    <a:pt x="968818" y="1032846"/>
                  </a:cubicBezTo>
                  <a:cubicBezTo>
                    <a:pt x="970218" y="1029581"/>
                    <a:pt x="972084" y="1027248"/>
                    <a:pt x="975349" y="1026315"/>
                  </a:cubicBezTo>
                  <a:cubicBezTo>
                    <a:pt x="982347" y="1023983"/>
                    <a:pt x="987945" y="1020251"/>
                    <a:pt x="992144" y="1014186"/>
                  </a:cubicBezTo>
                  <a:cubicBezTo>
                    <a:pt x="993077" y="1012787"/>
                    <a:pt x="994476" y="1011387"/>
                    <a:pt x="996342" y="1010454"/>
                  </a:cubicBezTo>
                  <a:cubicBezTo>
                    <a:pt x="1003340" y="1006255"/>
                    <a:pt x="1010804" y="1002057"/>
                    <a:pt x="1017801" y="997858"/>
                  </a:cubicBezTo>
                  <a:cubicBezTo>
                    <a:pt x="1019201" y="996925"/>
                    <a:pt x="1022000" y="996459"/>
                    <a:pt x="1023400" y="996925"/>
                  </a:cubicBezTo>
                  <a:cubicBezTo>
                    <a:pt x="1029464" y="999724"/>
                    <a:pt x="1035529" y="1000191"/>
                    <a:pt x="1042060" y="998791"/>
                  </a:cubicBezTo>
                  <a:cubicBezTo>
                    <a:pt x="1045325" y="998325"/>
                    <a:pt x="1048124" y="1000657"/>
                    <a:pt x="1049524" y="1003923"/>
                  </a:cubicBezTo>
                  <a:cubicBezTo>
                    <a:pt x="1050924" y="1006722"/>
                    <a:pt x="1051857" y="1009987"/>
                    <a:pt x="1051390" y="1013253"/>
                  </a:cubicBezTo>
                  <a:cubicBezTo>
                    <a:pt x="1050924" y="1016985"/>
                    <a:pt x="1049991" y="1020717"/>
                    <a:pt x="1049524" y="1024449"/>
                  </a:cubicBezTo>
                  <a:cubicBezTo>
                    <a:pt x="1049524" y="1026782"/>
                    <a:pt x="1048124" y="1027715"/>
                    <a:pt x="1046258" y="1028181"/>
                  </a:cubicBezTo>
                  <a:cubicBezTo>
                    <a:pt x="1042993" y="1028648"/>
                    <a:pt x="1039727" y="1028648"/>
                    <a:pt x="1036462" y="1028648"/>
                  </a:cubicBezTo>
                  <a:cubicBezTo>
                    <a:pt x="1028065" y="1029581"/>
                    <a:pt x="1026199" y="1032380"/>
                    <a:pt x="1027132" y="1041710"/>
                  </a:cubicBezTo>
                  <a:cubicBezTo>
                    <a:pt x="1027598" y="1046375"/>
                    <a:pt x="1027598" y="1046375"/>
                    <a:pt x="1023866" y="1047308"/>
                  </a:cubicBezTo>
                  <a:cubicBezTo>
                    <a:pt x="1023400" y="1047308"/>
                    <a:pt x="1022466" y="1047308"/>
                    <a:pt x="1022000" y="1047775"/>
                  </a:cubicBezTo>
                  <a:cubicBezTo>
                    <a:pt x="1016402" y="1049641"/>
                    <a:pt x="1015469" y="1050573"/>
                    <a:pt x="1018734" y="1053373"/>
                  </a:cubicBezTo>
                  <a:cubicBezTo>
                    <a:pt x="1022933" y="1057105"/>
                    <a:pt x="1027132" y="1061770"/>
                    <a:pt x="1029464" y="1066901"/>
                  </a:cubicBezTo>
                  <a:cubicBezTo>
                    <a:pt x="1034129" y="1076231"/>
                    <a:pt x="1041593" y="1081363"/>
                    <a:pt x="1050924" y="1084162"/>
                  </a:cubicBezTo>
                  <a:cubicBezTo>
                    <a:pt x="1053723" y="1085095"/>
                    <a:pt x="1055122" y="1086961"/>
                    <a:pt x="1055122" y="1089760"/>
                  </a:cubicBezTo>
                  <a:cubicBezTo>
                    <a:pt x="1055122" y="1091160"/>
                    <a:pt x="1055122" y="1092093"/>
                    <a:pt x="1054656" y="1093492"/>
                  </a:cubicBezTo>
                  <a:cubicBezTo>
                    <a:pt x="1054189" y="1099557"/>
                    <a:pt x="1055122" y="1105155"/>
                    <a:pt x="1058854" y="1109820"/>
                  </a:cubicBezTo>
                  <a:cubicBezTo>
                    <a:pt x="1063053" y="1115418"/>
                    <a:pt x="1064452" y="1121016"/>
                    <a:pt x="1063519" y="1128014"/>
                  </a:cubicBezTo>
                  <a:cubicBezTo>
                    <a:pt x="1063053" y="1130346"/>
                    <a:pt x="1063519" y="1133145"/>
                    <a:pt x="1064452" y="1135478"/>
                  </a:cubicBezTo>
                  <a:cubicBezTo>
                    <a:pt x="1065385" y="1139210"/>
                    <a:pt x="1067718" y="1142475"/>
                    <a:pt x="1072383" y="1142942"/>
                  </a:cubicBezTo>
                  <a:cubicBezTo>
                    <a:pt x="1074249" y="1142942"/>
                    <a:pt x="1076115" y="1142942"/>
                    <a:pt x="1077515" y="1144808"/>
                  </a:cubicBezTo>
                  <a:cubicBezTo>
                    <a:pt x="1078914" y="1146674"/>
                    <a:pt x="1077981" y="1148540"/>
                    <a:pt x="1077048" y="1149940"/>
                  </a:cubicBezTo>
                  <a:cubicBezTo>
                    <a:pt x="1077048" y="1150406"/>
                    <a:pt x="1076581" y="1151339"/>
                    <a:pt x="1076581" y="1151806"/>
                  </a:cubicBezTo>
                  <a:cubicBezTo>
                    <a:pt x="1077515" y="1153205"/>
                    <a:pt x="1078914" y="1155071"/>
                    <a:pt x="1080313" y="1156004"/>
                  </a:cubicBezTo>
                  <a:cubicBezTo>
                    <a:pt x="1084979" y="1159270"/>
                    <a:pt x="1087311" y="1163468"/>
                    <a:pt x="1086845" y="1169066"/>
                  </a:cubicBezTo>
                  <a:cubicBezTo>
                    <a:pt x="1086378" y="1178863"/>
                    <a:pt x="1090577" y="1187727"/>
                    <a:pt x="1093376" y="1197057"/>
                  </a:cubicBezTo>
                  <a:cubicBezTo>
                    <a:pt x="1094309" y="1197057"/>
                    <a:pt x="1093376" y="1198456"/>
                    <a:pt x="1091976" y="1198923"/>
                  </a:cubicBezTo>
                  <a:close/>
                  <a:moveTo>
                    <a:pt x="1134428" y="382536"/>
                  </a:moveTo>
                  <a:lnTo>
                    <a:pt x="1133495" y="382069"/>
                  </a:lnTo>
                  <a:lnTo>
                    <a:pt x="1134895" y="381603"/>
                  </a:lnTo>
                  <a:lnTo>
                    <a:pt x="1134428" y="382536"/>
                  </a:lnTo>
                  <a:close/>
                  <a:moveTo>
                    <a:pt x="1167084" y="1040777"/>
                  </a:moveTo>
                  <a:cubicBezTo>
                    <a:pt x="1165684" y="1044042"/>
                    <a:pt x="1159620" y="1047308"/>
                    <a:pt x="1155888" y="1046375"/>
                  </a:cubicBezTo>
                  <a:cubicBezTo>
                    <a:pt x="1151689" y="1045442"/>
                    <a:pt x="1147491" y="1044042"/>
                    <a:pt x="1143292" y="1042176"/>
                  </a:cubicBezTo>
                  <a:cubicBezTo>
                    <a:pt x="1140493" y="1041243"/>
                    <a:pt x="1140026" y="1038444"/>
                    <a:pt x="1139560" y="1036112"/>
                  </a:cubicBezTo>
                  <a:cubicBezTo>
                    <a:pt x="1138160" y="1023983"/>
                    <a:pt x="1151223" y="1012320"/>
                    <a:pt x="1161952" y="1013719"/>
                  </a:cubicBezTo>
                  <a:cubicBezTo>
                    <a:pt x="1164751" y="1014186"/>
                    <a:pt x="1166617" y="1015119"/>
                    <a:pt x="1168017" y="1017452"/>
                  </a:cubicBezTo>
                  <a:cubicBezTo>
                    <a:pt x="1169416" y="1020251"/>
                    <a:pt x="1170349" y="1023050"/>
                    <a:pt x="1171749" y="1026315"/>
                  </a:cubicBezTo>
                  <a:cubicBezTo>
                    <a:pt x="1170349" y="1031447"/>
                    <a:pt x="1168950" y="1036112"/>
                    <a:pt x="1167084" y="1040777"/>
                  </a:cubicBezTo>
                  <a:close/>
                  <a:moveTo>
                    <a:pt x="1248256" y="431985"/>
                  </a:moveTo>
                  <a:cubicBezTo>
                    <a:pt x="1247790" y="432452"/>
                    <a:pt x="1247323" y="432452"/>
                    <a:pt x="1246856" y="432452"/>
                  </a:cubicBezTo>
                  <a:cubicBezTo>
                    <a:pt x="1242658" y="425454"/>
                    <a:pt x="1237060" y="419856"/>
                    <a:pt x="1231928" y="412859"/>
                  </a:cubicBezTo>
                  <a:cubicBezTo>
                    <a:pt x="1231462" y="412392"/>
                    <a:pt x="1231462" y="411459"/>
                    <a:pt x="1231928" y="410993"/>
                  </a:cubicBezTo>
                  <a:cubicBezTo>
                    <a:pt x="1232861" y="410526"/>
                    <a:pt x="1234261" y="409127"/>
                    <a:pt x="1234727" y="409593"/>
                  </a:cubicBezTo>
                  <a:cubicBezTo>
                    <a:pt x="1237060" y="410060"/>
                    <a:pt x="1239859" y="410993"/>
                    <a:pt x="1241258" y="412392"/>
                  </a:cubicBezTo>
                  <a:cubicBezTo>
                    <a:pt x="1244057" y="414725"/>
                    <a:pt x="1246390" y="417990"/>
                    <a:pt x="1248722" y="420789"/>
                  </a:cubicBezTo>
                  <a:cubicBezTo>
                    <a:pt x="1251522" y="423588"/>
                    <a:pt x="1250588" y="428720"/>
                    <a:pt x="1248256" y="431985"/>
                  </a:cubicBezTo>
                  <a:close/>
                  <a:moveTo>
                    <a:pt x="1253854" y="447847"/>
                  </a:moveTo>
                  <a:cubicBezTo>
                    <a:pt x="1253387" y="447380"/>
                    <a:pt x="1252455" y="447380"/>
                    <a:pt x="1252455" y="446914"/>
                  </a:cubicBezTo>
                  <a:cubicBezTo>
                    <a:pt x="1252455" y="445514"/>
                    <a:pt x="1252921" y="445514"/>
                    <a:pt x="1254320" y="446447"/>
                  </a:cubicBezTo>
                  <a:cubicBezTo>
                    <a:pt x="1254320" y="446914"/>
                    <a:pt x="1253854" y="447380"/>
                    <a:pt x="1253854" y="447847"/>
                  </a:cubicBezTo>
                  <a:close/>
                  <a:moveTo>
                    <a:pt x="1282311" y="1110753"/>
                  </a:moveTo>
                  <a:lnTo>
                    <a:pt x="1281845" y="1109353"/>
                  </a:lnTo>
                  <a:lnTo>
                    <a:pt x="1283244" y="1109353"/>
                  </a:lnTo>
                  <a:lnTo>
                    <a:pt x="1282311" y="1110753"/>
                  </a:lnTo>
                  <a:close/>
                  <a:moveTo>
                    <a:pt x="1292108" y="353146"/>
                  </a:moveTo>
                  <a:cubicBezTo>
                    <a:pt x="1290708" y="355012"/>
                    <a:pt x="1288842" y="355945"/>
                    <a:pt x="1288375" y="354079"/>
                  </a:cubicBezTo>
                  <a:cubicBezTo>
                    <a:pt x="1288375" y="353612"/>
                    <a:pt x="1287909" y="353146"/>
                    <a:pt x="1288375" y="352679"/>
                  </a:cubicBezTo>
                  <a:cubicBezTo>
                    <a:pt x="1289309" y="350347"/>
                    <a:pt x="1290708" y="349414"/>
                    <a:pt x="1292108" y="350347"/>
                  </a:cubicBezTo>
                  <a:cubicBezTo>
                    <a:pt x="1292574" y="350347"/>
                    <a:pt x="1292574" y="351280"/>
                    <a:pt x="1293041" y="351746"/>
                  </a:cubicBezTo>
                  <a:cubicBezTo>
                    <a:pt x="1292574" y="352213"/>
                    <a:pt x="1292108" y="352679"/>
                    <a:pt x="1292108" y="353146"/>
                  </a:cubicBezTo>
                  <a:close/>
                  <a:moveTo>
                    <a:pt x="1373280" y="86304"/>
                  </a:moveTo>
                  <a:cubicBezTo>
                    <a:pt x="1374679" y="87703"/>
                    <a:pt x="1376079" y="88636"/>
                    <a:pt x="1377478" y="90036"/>
                  </a:cubicBezTo>
                  <a:lnTo>
                    <a:pt x="1377945" y="90969"/>
                  </a:lnTo>
                  <a:lnTo>
                    <a:pt x="1377478" y="90502"/>
                  </a:lnTo>
                  <a:cubicBezTo>
                    <a:pt x="1376079" y="89103"/>
                    <a:pt x="1374679" y="88170"/>
                    <a:pt x="1373280" y="86770"/>
                  </a:cubicBezTo>
                  <a:cubicBezTo>
                    <a:pt x="1372813" y="86304"/>
                    <a:pt x="1372813" y="85837"/>
                    <a:pt x="1372347" y="85837"/>
                  </a:cubicBezTo>
                  <a:cubicBezTo>
                    <a:pt x="1372347" y="85837"/>
                    <a:pt x="1372813" y="86304"/>
                    <a:pt x="1373280" y="86304"/>
                  </a:cubicBezTo>
                  <a:close/>
                  <a:moveTo>
                    <a:pt x="1371880" y="797260"/>
                  </a:moveTo>
                  <a:cubicBezTo>
                    <a:pt x="1371880" y="797260"/>
                    <a:pt x="1372347" y="798193"/>
                    <a:pt x="1372813" y="798660"/>
                  </a:cubicBezTo>
                  <a:cubicBezTo>
                    <a:pt x="1372347" y="799126"/>
                    <a:pt x="1371880" y="799593"/>
                    <a:pt x="1371414" y="799593"/>
                  </a:cubicBezTo>
                  <a:cubicBezTo>
                    <a:pt x="1370014" y="799593"/>
                    <a:pt x="1369081" y="799593"/>
                    <a:pt x="1367682" y="799593"/>
                  </a:cubicBezTo>
                  <a:cubicBezTo>
                    <a:pt x="1367215" y="799593"/>
                    <a:pt x="1367215" y="799126"/>
                    <a:pt x="1366749" y="798660"/>
                  </a:cubicBezTo>
                  <a:cubicBezTo>
                    <a:pt x="1368615" y="797727"/>
                    <a:pt x="1370014" y="797260"/>
                    <a:pt x="1371880" y="797260"/>
                  </a:cubicBezTo>
                  <a:close/>
                  <a:moveTo>
                    <a:pt x="1376545" y="993660"/>
                  </a:moveTo>
                  <a:cubicBezTo>
                    <a:pt x="1372347" y="997858"/>
                    <a:pt x="1370481" y="1002990"/>
                    <a:pt x="1368615" y="1008588"/>
                  </a:cubicBezTo>
                  <a:cubicBezTo>
                    <a:pt x="1368148" y="1009521"/>
                    <a:pt x="1366749" y="1009987"/>
                    <a:pt x="1365816" y="1010454"/>
                  </a:cubicBezTo>
                  <a:cubicBezTo>
                    <a:pt x="1364416" y="1010920"/>
                    <a:pt x="1362084" y="1008588"/>
                    <a:pt x="1362084" y="1006722"/>
                  </a:cubicBezTo>
                  <a:cubicBezTo>
                    <a:pt x="1362084" y="1006255"/>
                    <a:pt x="1362084" y="1005322"/>
                    <a:pt x="1362084" y="1005322"/>
                  </a:cubicBezTo>
                  <a:cubicBezTo>
                    <a:pt x="1361617" y="999724"/>
                    <a:pt x="1363017" y="995059"/>
                    <a:pt x="1366749" y="991327"/>
                  </a:cubicBezTo>
                  <a:cubicBezTo>
                    <a:pt x="1369081" y="988995"/>
                    <a:pt x="1370947" y="986662"/>
                    <a:pt x="1373746" y="984796"/>
                  </a:cubicBezTo>
                  <a:cubicBezTo>
                    <a:pt x="1375146" y="983863"/>
                    <a:pt x="1377478" y="983396"/>
                    <a:pt x="1378878" y="983396"/>
                  </a:cubicBezTo>
                  <a:cubicBezTo>
                    <a:pt x="1379811" y="983396"/>
                    <a:pt x="1381210" y="985263"/>
                    <a:pt x="1381210" y="985263"/>
                  </a:cubicBezTo>
                  <a:cubicBezTo>
                    <a:pt x="1379811" y="988062"/>
                    <a:pt x="1378411" y="991327"/>
                    <a:pt x="1376545" y="993660"/>
                  </a:cubicBezTo>
                  <a:close/>
                  <a:moveTo>
                    <a:pt x="1400337" y="23792"/>
                  </a:moveTo>
                  <a:lnTo>
                    <a:pt x="1400337" y="22859"/>
                  </a:lnTo>
                  <a:lnTo>
                    <a:pt x="1401737" y="23325"/>
                  </a:lnTo>
                  <a:lnTo>
                    <a:pt x="1400337" y="23792"/>
                  </a:lnTo>
                  <a:close/>
                  <a:moveTo>
                    <a:pt x="1442789" y="133421"/>
                  </a:moveTo>
                  <a:cubicBezTo>
                    <a:pt x="1442789" y="133421"/>
                    <a:pt x="1442323" y="133421"/>
                    <a:pt x="1442323" y="133421"/>
                  </a:cubicBezTo>
                  <a:cubicBezTo>
                    <a:pt x="1441390" y="137620"/>
                    <a:pt x="1440923" y="141352"/>
                    <a:pt x="1439990" y="145550"/>
                  </a:cubicBezTo>
                  <a:cubicBezTo>
                    <a:pt x="1439524" y="147883"/>
                    <a:pt x="1437658" y="148349"/>
                    <a:pt x="1436258" y="148349"/>
                  </a:cubicBezTo>
                  <a:cubicBezTo>
                    <a:pt x="1431593" y="148816"/>
                    <a:pt x="1431593" y="152548"/>
                    <a:pt x="1430660" y="155813"/>
                  </a:cubicBezTo>
                  <a:cubicBezTo>
                    <a:pt x="1430660" y="155813"/>
                    <a:pt x="1431127" y="155813"/>
                    <a:pt x="1431127" y="156280"/>
                  </a:cubicBezTo>
                  <a:cubicBezTo>
                    <a:pt x="1432526" y="157679"/>
                    <a:pt x="1433459" y="159079"/>
                    <a:pt x="1434859" y="160012"/>
                  </a:cubicBezTo>
                  <a:cubicBezTo>
                    <a:pt x="1436258" y="160945"/>
                    <a:pt x="1437658" y="162344"/>
                    <a:pt x="1439057" y="163277"/>
                  </a:cubicBezTo>
                  <a:lnTo>
                    <a:pt x="1439524" y="164210"/>
                  </a:lnTo>
                  <a:lnTo>
                    <a:pt x="1439057" y="163744"/>
                  </a:lnTo>
                  <a:cubicBezTo>
                    <a:pt x="1437658" y="162811"/>
                    <a:pt x="1436258" y="161411"/>
                    <a:pt x="1434859" y="160478"/>
                  </a:cubicBezTo>
                  <a:cubicBezTo>
                    <a:pt x="1433459" y="159079"/>
                    <a:pt x="1432060" y="157679"/>
                    <a:pt x="1431127" y="156746"/>
                  </a:cubicBezTo>
                  <a:cubicBezTo>
                    <a:pt x="1431127" y="156280"/>
                    <a:pt x="1431127" y="156280"/>
                    <a:pt x="1431127" y="155813"/>
                  </a:cubicBezTo>
                  <a:cubicBezTo>
                    <a:pt x="1427861" y="153014"/>
                    <a:pt x="1423196" y="153014"/>
                    <a:pt x="1420864" y="148816"/>
                  </a:cubicBezTo>
                  <a:cubicBezTo>
                    <a:pt x="1418997" y="145550"/>
                    <a:pt x="1418531" y="141818"/>
                    <a:pt x="1417598" y="138553"/>
                  </a:cubicBezTo>
                  <a:cubicBezTo>
                    <a:pt x="1417132" y="137153"/>
                    <a:pt x="1417132" y="135287"/>
                    <a:pt x="1416665" y="133421"/>
                  </a:cubicBezTo>
                  <a:cubicBezTo>
                    <a:pt x="1416665" y="133421"/>
                    <a:pt x="1416198" y="133421"/>
                    <a:pt x="1416198" y="132954"/>
                  </a:cubicBezTo>
                  <a:lnTo>
                    <a:pt x="1415265" y="132488"/>
                  </a:lnTo>
                  <a:lnTo>
                    <a:pt x="1416665" y="132954"/>
                  </a:lnTo>
                  <a:cubicBezTo>
                    <a:pt x="1416665" y="132954"/>
                    <a:pt x="1416665" y="133421"/>
                    <a:pt x="1416665" y="133421"/>
                  </a:cubicBezTo>
                  <a:cubicBezTo>
                    <a:pt x="1418531" y="134821"/>
                    <a:pt x="1420397" y="136220"/>
                    <a:pt x="1422263" y="137153"/>
                  </a:cubicBezTo>
                  <a:cubicBezTo>
                    <a:pt x="1426462" y="139019"/>
                    <a:pt x="1430660" y="139486"/>
                    <a:pt x="1434392" y="136687"/>
                  </a:cubicBezTo>
                  <a:cubicBezTo>
                    <a:pt x="1436725" y="134821"/>
                    <a:pt x="1439057" y="133421"/>
                    <a:pt x="1442323" y="133888"/>
                  </a:cubicBezTo>
                  <a:cubicBezTo>
                    <a:pt x="1442323" y="133421"/>
                    <a:pt x="1442323" y="133421"/>
                    <a:pt x="1442789" y="133421"/>
                  </a:cubicBezTo>
                  <a:cubicBezTo>
                    <a:pt x="1442789" y="132954"/>
                    <a:pt x="1443256" y="132488"/>
                    <a:pt x="1443256" y="132488"/>
                  </a:cubicBezTo>
                  <a:cubicBezTo>
                    <a:pt x="1443256" y="132954"/>
                    <a:pt x="1442789" y="132954"/>
                    <a:pt x="1442789" y="133421"/>
                  </a:cubicBezTo>
                  <a:close/>
                  <a:moveTo>
                    <a:pt x="1465648" y="118959"/>
                  </a:moveTo>
                  <a:cubicBezTo>
                    <a:pt x="1460517" y="121758"/>
                    <a:pt x="1455852" y="124557"/>
                    <a:pt x="1451653" y="128289"/>
                  </a:cubicBezTo>
                  <a:cubicBezTo>
                    <a:pt x="1450720" y="129222"/>
                    <a:pt x="1448854" y="128756"/>
                    <a:pt x="1446988" y="129222"/>
                  </a:cubicBezTo>
                  <a:cubicBezTo>
                    <a:pt x="1446988" y="129222"/>
                    <a:pt x="1446988" y="129689"/>
                    <a:pt x="1446521" y="129689"/>
                  </a:cubicBezTo>
                  <a:cubicBezTo>
                    <a:pt x="1446055" y="129689"/>
                    <a:pt x="1446055" y="130155"/>
                    <a:pt x="1445588" y="130155"/>
                  </a:cubicBezTo>
                  <a:cubicBezTo>
                    <a:pt x="1445588" y="129689"/>
                    <a:pt x="1446055" y="129689"/>
                    <a:pt x="1446055" y="129222"/>
                  </a:cubicBezTo>
                  <a:cubicBezTo>
                    <a:pt x="1446521" y="129222"/>
                    <a:pt x="1446521" y="129222"/>
                    <a:pt x="1446988" y="129222"/>
                  </a:cubicBezTo>
                  <a:cubicBezTo>
                    <a:pt x="1448388" y="127356"/>
                    <a:pt x="1449320" y="125490"/>
                    <a:pt x="1450720" y="123624"/>
                  </a:cubicBezTo>
                  <a:cubicBezTo>
                    <a:pt x="1453053" y="120359"/>
                    <a:pt x="1455852" y="117560"/>
                    <a:pt x="1458650" y="114294"/>
                  </a:cubicBezTo>
                  <a:cubicBezTo>
                    <a:pt x="1458650" y="114294"/>
                    <a:pt x="1458650" y="114294"/>
                    <a:pt x="1458650" y="114294"/>
                  </a:cubicBezTo>
                  <a:cubicBezTo>
                    <a:pt x="1458650" y="114294"/>
                    <a:pt x="1458184" y="113828"/>
                    <a:pt x="1458184" y="113828"/>
                  </a:cubicBezTo>
                  <a:cubicBezTo>
                    <a:pt x="1453985" y="113828"/>
                    <a:pt x="1450253" y="112895"/>
                    <a:pt x="1448854" y="108230"/>
                  </a:cubicBezTo>
                  <a:cubicBezTo>
                    <a:pt x="1448854" y="107297"/>
                    <a:pt x="1449787" y="106364"/>
                    <a:pt x="1450253" y="105431"/>
                  </a:cubicBezTo>
                  <a:cubicBezTo>
                    <a:pt x="1450253" y="105431"/>
                    <a:pt x="1451653" y="105431"/>
                    <a:pt x="1452120" y="105897"/>
                  </a:cubicBezTo>
                  <a:cubicBezTo>
                    <a:pt x="1453053" y="106830"/>
                    <a:pt x="1453985" y="107297"/>
                    <a:pt x="1454918" y="108230"/>
                  </a:cubicBezTo>
                  <a:cubicBezTo>
                    <a:pt x="1456318" y="110096"/>
                    <a:pt x="1457251" y="111962"/>
                    <a:pt x="1458184" y="113828"/>
                  </a:cubicBezTo>
                  <a:cubicBezTo>
                    <a:pt x="1458650" y="113828"/>
                    <a:pt x="1458650" y="113828"/>
                    <a:pt x="1459117" y="113828"/>
                  </a:cubicBezTo>
                  <a:cubicBezTo>
                    <a:pt x="1459117" y="113828"/>
                    <a:pt x="1458650" y="114294"/>
                    <a:pt x="1458650" y="114294"/>
                  </a:cubicBezTo>
                  <a:cubicBezTo>
                    <a:pt x="1460517" y="114761"/>
                    <a:pt x="1462383" y="114761"/>
                    <a:pt x="1464249" y="115694"/>
                  </a:cubicBezTo>
                  <a:cubicBezTo>
                    <a:pt x="1465182" y="116160"/>
                    <a:pt x="1466115" y="117093"/>
                    <a:pt x="1466581" y="118026"/>
                  </a:cubicBezTo>
                  <a:cubicBezTo>
                    <a:pt x="1466581" y="117560"/>
                    <a:pt x="1466115" y="118493"/>
                    <a:pt x="1465648" y="118959"/>
                  </a:cubicBezTo>
                  <a:close/>
                  <a:moveTo>
                    <a:pt x="1492706" y="116160"/>
                  </a:moveTo>
                  <a:lnTo>
                    <a:pt x="1491306" y="115694"/>
                  </a:lnTo>
                  <a:lnTo>
                    <a:pt x="1492706" y="115227"/>
                  </a:lnTo>
                  <a:lnTo>
                    <a:pt x="1492706" y="116160"/>
                  </a:lnTo>
                  <a:close/>
                  <a:moveTo>
                    <a:pt x="1520229" y="951208"/>
                  </a:moveTo>
                  <a:cubicBezTo>
                    <a:pt x="1518830" y="953074"/>
                    <a:pt x="1516964" y="954007"/>
                    <a:pt x="1515098" y="953074"/>
                  </a:cubicBezTo>
                  <a:cubicBezTo>
                    <a:pt x="1509033" y="950741"/>
                    <a:pt x="1503435" y="947942"/>
                    <a:pt x="1497837" y="945609"/>
                  </a:cubicBezTo>
                  <a:cubicBezTo>
                    <a:pt x="1495505" y="944676"/>
                    <a:pt x="1495038" y="942810"/>
                    <a:pt x="1495505" y="939078"/>
                  </a:cubicBezTo>
                  <a:cubicBezTo>
                    <a:pt x="1495971" y="937212"/>
                    <a:pt x="1495505" y="934880"/>
                    <a:pt x="1496904" y="933947"/>
                  </a:cubicBezTo>
                  <a:cubicBezTo>
                    <a:pt x="1498770" y="932547"/>
                    <a:pt x="1499703" y="935346"/>
                    <a:pt x="1500636" y="936279"/>
                  </a:cubicBezTo>
                  <a:cubicBezTo>
                    <a:pt x="1503435" y="940011"/>
                    <a:pt x="1506701" y="942344"/>
                    <a:pt x="1511366" y="943743"/>
                  </a:cubicBezTo>
                  <a:cubicBezTo>
                    <a:pt x="1514165" y="944676"/>
                    <a:pt x="1516964" y="946076"/>
                    <a:pt x="1519763" y="947475"/>
                  </a:cubicBezTo>
                  <a:cubicBezTo>
                    <a:pt x="1520229" y="947475"/>
                    <a:pt x="1520229" y="948408"/>
                    <a:pt x="1520696" y="948875"/>
                  </a:cubicBezTo>
                  <a:cubicBezTo>
                    <a:pt x="1520696" y="950275"/>
                    <a:pt x="1520696" y="950741"/>
                    <a:pt x="1520229" y="951208"/>
                  </a:cubicBezTo>
                  <a:close/>
                  <a:moveTo>
                    <a:pt x="1520229" y="191268"/>
                  </a:moveTo>
                  <a:cubicBezTo>
                    <a:pt x="1520229" y="191268"/>
                    <a:pt x="1519763" y="190801"/>
                    <a:pt x="1519763" y="190801"/>
                  </a:cubicBezTo>
                  <a:lnTo>
                    <a:pt x="1519296" y="189868"/>
                  </a:lnTo>
                  <a:lnTo>
                    <a:pt x="1520229" y="190335"/>
                  </a:lnTo>
                  <a:cubicBezTo>
                    <a:pt x="1520229" y="190801"/>
                    <a:pt x="1520229" y="191268"/>
                    <a:pt x="1520229" y="191268"/>
                  </a:cubicBezTo>
                  <a:cubicBezTo>
                    <a:pt x="1520696" y="191268"/>
                    <a:pt x="1520696" y="191734"/>
                    <a:pt x="1521162" y="191734"/>
                  </a:cubicBezTo>
                  <a:cubicBezTo>
                    <a:pt x="1520696" y="192201"/>
                    <a:pt x="1520696" y="192201"/>
                    <a:pt x="1520229" y="191268"/>
                  </a:cubicBezTo>
                  <a:close/>
                  <a:moveTo>
                    <a:pt x="1623328" y="890095"/>
                  </a:moveTo>
                  <a:cubicBezTo>
                    <a:pt x="1621928" y="891495"/>
                    <a:pt x="1619129" y="891495"/>
                    <a:pt x="1618663" y="889629"/>
                  </a:cubicBezTo>
                  <a:cubicBezTo>
                    <a:pt x="1618196" y="887763"/>
                    <a:pt x="1617729" y="885897"/>
                    <a:pt x="1617729" y="884497"/>
                  </a:cubicBezTo>
                  <a:cubicBezTo>
                    <a:pt x="1617729" y="883564"/>
                    <a:pt x="1619129" y="882631"/>
                    <a:pt x="1620062" y="881698"/>
                  </a:cubicBezTo>
                  <a:cubicBezTo>
                    <a:pt x="1621461" y="880765"/>
                    <a:pt x="1623794" y="881698"/>
                    <a:pt x="1624727" y="883564"/>
                  </a:cubicBezTo>
                  <a:cubicBezTo>
                    <a:pt x="1625193" y="884497"/>
                    <a:pt x="1625193" y="885897"/>
                    <a:pt x="1625660" y="887296"/>
                  </a:cubicBezTo>
                  <a:cubicBezTo>
                    <a:pt x="1624727" y="888229"/>
                    <a:pt x="1623794" y="889162"/>
                    <a:pt x="1623328" y="890095"/>
                  </a:cubicBezTo>
                  <a:close/>
                  <a:moveTo>
                    <a:pt x="1631258" y="937212"/>
                  </a:moveTo>
                  <a:cubicBezTo>
                    <a:pt x="1631258" y="937679"/>
                    <a:pt x="1630792" y="938612"/>
                    <a:pt x="1630792" y="939078"/>
                  </a:cubicBezTo>
                  <a:cubicBezTo>
                    <a:pt x="1630325" y="940944"/>
                    <a:pt x="1628925" y="940944"/>
                    <a:pt x="1627993" y="939545"/>
                  </a:cubicBezTo>
                  <a:cubicBezTo>
                    <a:pt x="1627526" y="939078"/>
                    <a:pt x="1627526" y="938612"/>
                    <a:pt x="1627060" y="938145"/>
                  </a:cubicBezTo>
                  <a:cubicBezTo>
                    <a:pt x="1627060" y="937679"/>
                    <a:pt x="1627060" y="936746"/>
                    <a:pt x="1627526" y="936279"/>
                  </a:cubicBezTo>
                  <a:cubicBezTo>
                    <a:pt x="1628459" y="933947"/>
                    <a:pt x="1631258" y="932081"/>
                    <a:pt x="1631725" y="933947"/>
                  </a:cubicBezTo>
                  <a:cubicBezTo>
                    <a:pt x="1631725" y="934880"/>
                    <a:pt x="1631725" y="935813"/>
                    <a:pt x="1631258" y="937212"/>
                  </a:cubicBezTo>
                  <a:close/>
                  <a:moveTo>
                    <a:pt x="1638256" y="912954"/>
                  </a:moveTo>
                  <a:lnTo>
                    <a:pt x="1638256" y="912021"/>
                  </a:lnTo>
                  <a:lnTo>
                    <a:pt x="1638722" y="912954"/>
                  </a:lnTo>
                  <a:lnTo>
                    <a:pt x="1639655" y="913420"/>
                  </a:lnTo>
                  <a:lnTo>
                    <a:pt x="1638256" y="912954"/>
                  </a:lnTo>
                  <a:close/>
                  <a:moveTo>
                    <a:pt x="1715696" y="740346"/>
                  </a:moveTo>
                  <a:cubicBezTo>
                    <a:pt x="1715229" y="740813"/>
                    <a:pt x="1714296" y="740813"/>
                    <a:pt x="1714296" y="740346"/>
                  </a:cubicBezTo>
                  <a:cubicBezTo>
                    <a:pt x="1711031" y="737547"/>
                    <a:pt x="1707299" y="734748"/>
                    <a:pt x="1706366" y="730083"/>
                  </a:cubicBezTo>
                  <a:cubicBezTo>
                    <a:pt x="1706366" y="729617"/>
                    <a:pt x="1706366" y="728684"/>
                    <a:pt x="1706366" y="728217"/>
                  </a:cubicBezTo>
                  <a:cubicBezTo>
                    <a:pt x="1706832" y="726351"/>
                    <a:pt x="1707765" y="725885"/>
                    <a:pt x="1708698" y="727751"/>
                  </a:cubicBezTo>
                  <a:cubicBezTo>
                    <a:pt x="1709631" y="729617"/>
                    <a:pt x="1710564" y="731016"/>
                    <a:pt x="1711497" y="732416"/>
                  </a:cubicBezTo>
                  <a:cubicBezTo>
                    <a:pt x="1713363" y="734748"/>
                    <a:pt x="1714763" y="736614"/>
                    <a:pt x="1716162" y="738480"/>
                  </a:cubicBezTo>
                  <a:cubicBezTo>
                    <a:pt x="1716629" y="739413"/>
                    <a:pt x="1716162" y="740346"/>
                    <a:pt x="1715696" y="740346"/>
                  </a:cubicBezTo>
                  <a:close/>
                  <a:moveTo>
                    <a:pt x="1715696" y="722153"/>
                  </a:moveTo>
                  <a:cubicBezTo>
                    <a:pt x="1714763" y="721220"/>
                    <a:pt x="1715229" y="720753"/>
                    <a:pt x="1716629" y="720753"/>
                  </a:cubicBezTo>
                  <a:cubicBezTo>
                    <a:pt x="1716629" y="720753"/>
                    <a:pt x="1717095" y="721220"/>
                    <a:pt x="1717095" y="721686"/>
                  </a:cubicBezTo>
                  <a:cubicBezTo>
                    <a:pt x="1717095" y="721686"/>
                    <a:pt x="1716162" y="722153"/>
                    <a:pt x="1715696" y="722153"/>
                  </a:cubicBezTo>
                  <a:close/>
                  <a:moveTo>
                    <a:pt x="1730624" y="858373"/>
                  </a:moveTo>
                  <a:cubicBezTo>
                    <a:pt x="1730158" y="859306"/>
                    <a:pt x="1730158" y="859772"/>
                    <a:pt x="1729691" y="860705"/>
                  </a:cubicBezTo>
                  <a:cubicBezTo>
                    <a:pt x="1729224" y="859772"/>
                    <a:pt x="1728758" y="858373"/>
                    <a:pt x="1728292" y="857440"/>
                  </a:cubicBezTo>
                  <a:cubicBezTo>
                    <a:pt x="1727825" y="856507"/>
                    <a:pt x="1727825" y="855107"/>
                    <a:pt x="1727359" y="853708"/>
                  </a:cubicBezTo>
                  <a:cubicBezTo>
                    <a:pt x="1727359" y="853241"/>
                    <a:pt x="1727825" y="852308"/>
                    <a:pt x="1728292" y="852308"/>
                  </a:cubicBezTo>
                  <a:cubicBezTo>
                    <a:pt x="1729691" y="851842"/>
                    <a:pt x="1730624" y="852775"/>
                    <a:pt x="1730624" y="854174"/>
                  </a:cubicBezTo>
                  <a:cubicBezTo>
                    <a:pt x="1730624" y="856040"/>
                    <a:pt x="1730624" y="856973"/>
                    <a:pt x="1730624" y="858373"/>
                  </a:cubicBezTo>
                  <a:close/>
                  <a:moveTo>
                    <a:pt x="1781940" y="837380"/>
                  </a:moveTo>
                  <a:cubicBezTo>
                    <a:pt x="1781940" y="837380"/>
                    <a:pt x="1782406" y="835980"/>
                    <a:pt x="1782406" y="835514"/>
                  </a:cubicBezTo>
                  <a:cubicBezTo>
                    <a:pt x="1783806" y="832715"/>
                    <a:pt x="1785205" y="829916"/>
                    <a:pt x="1787071" y="827117"/>
                  </a:cubicBezTo>
                  <a:cubicBezTo>
                    <a:pt x="1787071" y="827117"/>
                    <a:pt x="1786605" y="827117"/>
                    <a:pt x="1786605" y="826650"/>
                  </a:cubicBezTo>
                  <a:cubicBezTo>
                    <a:pt x="1785205" y="827117"/>
                    <a:pt x="1784739" y="827117"/>
                    <a:pt x="1786138" y="825717"/>
                  </a:cubicBezTo>
                  <a:cubicBezTo>
                    <a:pt x="1786605" y="826184"/>
                    <a:pt x="1787071" y="826184"/>
                    <a:pt x="1787071" y="826650"/>
                  </a:cubicBezTo>
                  <a:cubicBezTo>
                    <a:pt x="1787071" y="826650"/>
                    <a:pt x="1787071" y="826650"/>
                    <a:pt x="1787071" y="826650"/>
                  </a:cubicBezTo>
                  <a:cubicBezTo>
                    <a:pt x="1788938" y="828516"/>
                    <a:pt x="1791270" y="829449"/>
                    <a:pt x="1793603" y="828050"/>
                  </a:cubicBezTo>
                  <a:cubicBezTo>
                    <a:pt x="1795002" y="827117"/>
                    <a:pt x="1796868" y="825717"/>
                    <a:pt x="1797335" y="824318"/>
                  </a:cubicBezTo>
                  <a:cubicBezTo>
                    <a:pt x="1799667" y="818253"/>
                    <a:pt x="1802000" y="812655"/>
                    <a:pt x="1805732" y="807057"/>
                  </a:cubicBezTo>
                  <a:cubicBezTo>
                    <a:pt x="1807131" y="805191"/>
                    <a:pt x="1808064" y="802392"/>
                    <a:pt x="1808997" y="800059"/>
                  </a:cubicBezTo>
                  <a:cubicBezTo>
                    <a:pt x="1810397" y="795861"/>
                    <a:pt x="1811796" y="791662"/>
                    <a:pt x="1813662" y="787464"/>
                  </a:cubicBezTo>
                  <a:cubicBezTo>
                    <a:pt x="1822059" y="769736"/>
                    <a:pt x="1824392" y="750610"/>
                    <a:pt x="1821126" y="731483"/>
                  </a:cubicBezTo>
                  <a:cubicBezTo>
                    <a:pt x="1821126" y="730083"/>
                    <a:pt x="1821593" y="729150"/>
                    <a:pt x="1821593" y="727751"/>
                  </a:cubicBezTo>
                  <a:cubicBezTo>
                    <a:pt x="1821593" y="727284"/>
                    <a:pt x="1822526" y="726351"/>
                    <a:pt x="1822526" y="726351"/>
                  </a:cubicBezTo>
                  <a:cubicBezTo>
                    <a:pt x="1823926" y="726351"/>
                    <a:pt x="1825325" y="726818"/>
                    <a:pt x="1825791" y="727751"/>
                  </a:cubicBezTo>
                  <a:cubicBezTo>
                    <a:pt x="1828591" y="734748"/>
                    <a:pt x="1829990" y="742212"/>
                    <a:pt x="1830923" y="750143"/>
                  </a:cubicBezTo>
                  <a:cubicBezTo>
                    <a:pt x="1831390" y="754808"/>
                    <a:pt x="1831390" y="759007"/>
                    <a:pt x="1833722" y="763205"/>
                  </a:cubicBezTo>
                  <a:cubicBezTo>
                    <a:pt x="1836521" y="767870"/>
                    <a:pt x="1834655" y="771602"/>
                    <a:pt x="1831390" y="775334"/>
                  </a:cubicBezTo>
                  <a:cubicBezTo>
                    <a:pt x="1829523" y="777200"/>
                    <a:pt x="1828591" y="780000"/>
                    <a:pt x="1829990" y="782332"/>
                  </a:cubicBezTo>
                  <a:cubicBezTo>
                    <a:pt x="1831390" y="784665"/>
                    <a:pt x="1831856" y="786064"/>
                    <a:pt x="1830457" y="788863"/>
                  </a:cubicBezTo>
                  <a:cubicBezTo>
                    <a:pt x="1825791" y="798660"/>
                    <a:pt x="1818327" y="807057"/>
                    <a:pt x="1809930" y="814055"/>
                  </a:cubicBezTo>
                  <a:cubicBezTo>
                    <a:pt x="1806198" y="817320"/>
                    <a:pt x="1803866" y="820119"/>
                    <a:pt x="1803399" y="825251"/>
                  </a:cubicBezTo>
                  <a:cubicBezTo>
                    <a:pt x="1802933" y="829449"/>
                    <a:pt x="1800600" y="832248"/>
                    <a:pt x="1796868" y="834114"/>
                  </a:cubicBezTo>
                  <a:cubicBezTo>
                    <a:pt x="1793136" y="836447"/>
                    <a:pt x="1788938" y="838313"/>
                    <a:pt x="1784273" y="837846"/>
                  </a:cubicBezTo>
                  <a:cubicBezTo>
                    <a:pt x="1784273" y="838313"/>
                    <a:pt x="1782873" y="837846"/>
                    <a:pt x="1781940" y="837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887F4196-4DF1-4BED-A5CF-26139EDD406C}"/>
                </a:ext>
              </a:extLst>
            </p:cNvPr>
            <p:cNvSpPr/>
            <p:nvPr/>
          </p:nvSpPr>
          <p:spPr>
            <a:xfrm>
              <a:off x="4575101" y="31055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6" y="0"/>
                    <a:pt x="466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BB5EA1F0-1A16-4737-9E34-B96F78393111}"/>
                </a:ext>
              </a:extLst>
            </p:cNvPr>
            <p:cNvSpPr/>
            <p:nvPr/>
          </p:nvSpPr>
          <p:spPr>
            <a:xfrm>
              <a:off x="3298738" y="26153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467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0A78E892-7F86-461D-85BA-F7E4D7CA14F5}"/>
                </a:ext>
              </a:extLst>
            </p:cNvPr>
            <p:cNvSpPr/>
            <p:nvPr/>
          </p:nvSpPr>
          <p:spPr>
            <a:xfrm>
              <a:off x="2206646" y="32558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467" y="0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EAE2F4DF-EB5F-46FA-9BBC-7B7506CA9063}"/>
                </a:ext>
              </a:extLst>
            </p:cNvPr>
            <p:cNvSpPr/>
            <p:nvPr/>
          </p:nvSpPr>
          <p:spPr>
            <a:xfrm>
              <a:off x="1790055" y="17741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466" y="467"/>
                    <a:pt x="466" y="467"/>
                    <a:pt x="933" y="467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B69F3107-560A-4E89-A656-DD79D4854C6F}"/>
                </a:ext>
              </a:extLst>
            </p:cNvPr>
            <p:cNvSpPr/>
            <p:nvPr/>
          </p:nvSpPr>
          <p:spPr>
            <a:xfrm>
              <a:off x="1829204" y="1915356"/>
              <a:ext cx="83971" cy="83971"/>
            </a:xfrm>
            <a:custGeom>
              <a:avLst/>
              <a:gdLst/>
              <a:ahLst/>
              <a:cxnLst/>
              <a:rect l="0" t="0" r="0" b="0"/>
              <a:pathLst>
                <a:path w="83971" h="83971">
                  <a:moveTo>
                    <a:pt x="27095" y="5782"/>
                  </a:moveTo>
                  <a:cubicBezTo>
                    <a:pt x="26629" y="5782"/>
                    <a:pt x="26629" y="5782"/>
                    <a:pt x="27095" y="5782"/>
                  </a:cubicBezTo>
                  <a:lnTo>
                    <a:pt x="27095" y="5782"/>
                  </a:lnTo>
                  <a:cubicBezTo>
                    <a:pt x="26162" y="9514"/>
                    <a:pt x="24763" y="12779"/>
                    <a:pt x="23830" y="16512"/>
                  </a:cubicBezTo>
                  <a:cubicBezTo>
                    <a:pt x="20098" y="28174"/>
                    <a:pt x="13100" y="38437"/>
                    <a:pt x="10301" y="50100"/>
                  </a:cubicBezTo>
                  <a:cubicBezTo>
                    <a:pt x="9835" y="52899"/>
                    <a:pt x="7502" y="54299"/>
                    <a:pt x="5169" y="55698"/>
                  </a:cubicBezTo>
                  <a:cubicBezTo>
                    <a:pt x="3770" y="56631"/>
                    <a:pt x="2370" y="58031"/>
                    <a:pt x="971" y="59430"/>
                  </a:cubicBezTo>
                  <a:cubicBezTo>
                    <a:pt x="-895" y="61763"/>
                    <a:pt x="38" y="66428"/>
                    <a:pt x="2837" y="67827"/>
                  </a:cubicBezTo>
                  <a:cubicBezTo>
                    <a:pt x="3770" y="68294"/>
                    <a:pt x="5169" y="68760"/>
                    <a:pt x="6569" y="69227"/>
                  </a:cubicBezTo>
                  <a:cubicBezTo>
                    <a:pt x="9368" y="70160"/>
                    <a:pt x="10767" y="72026"/>
                    <a:pt x="10301" y="74825"/>
                  </a:cubicBezTo>
                  <a:cubicBezTo>
                    <a:pt x="10301" y="76224"/>
                    <a:pt x="9835" y="77157"/>
                    <a:pt x="9835" y="78557"/>
                  </a:cubicBezTo>
                  <a:cubicBezTo>
                    <a:pt x="9835" y="83222"/>
                    <a:pt x="12633" y="85555"/>
                    <a:pt x="17299" y="84155"/>
                  </a:cubicBezTo>
                  <a:cubicBezTo>
                    <a:pt x="19631" y="83688"/>
                    <a:pt x="22897" y="83222"/>
                    <a:pt x="24296" y="81356"/>
                  </a:cubicBezTo>
                  <a:cubicBezTo>
                    <a:pt x="30361" y="74358"/>
                    <a:pt x="41090" y="71559"/>
                    <a:pt x="44823" y="62229"/>
                  </a:cubicBezTo>
                  <a:cubicBezTo>
                    <a:pt x="45289" y="61763"/>
                    <a:pt x="47155" y="61296"/>
                    <a:pt x="48088" y="61296"/>
                  </a:cubicBezTo>
                  <a:cubicBezTo>
                    <a:pt x="51820" y="63629"/>
                    <a:pt x="56019" y="65961"/>
                    <a:pt x="56019" y="71093"/>
                  </a:cubicBezTo>
                  <a:cubicBezTo>
                    <a:pt x="56019" y="73425"/>
                    <a:pt x="56952" y="74825"/>
                    <a:pt x="58818" y="75758"/>
                  </a:cubicBezTo>
                  <a:cubicBezTo>
                    <a:pt x="63483" y="77624"/>
                    <a:pt x="68148" y="79490"/>
                    <a:pt x="73279" y="80889"/>
                  </a:cubicBezTo>
                  <a:cubicBezTo>
                    <a:pt x="74212" y="81356"/>
                    <a:pt x="76078" y="80889"/>
                    <a:pt x="77011" y="79956"/>
                  </a:cubicBezTo>
                  <a:cubicBezTo>
                    <a:pt x="79344" y="78090"/>
                    <a:pt x="81677" y="75758"/>
                    <a:pt x="84009" y="73425"/>
                  </a:cubicBezTo>
                  <a:cubicBezTo>
                    <a:pt x="85875" y="71093"/>
                    <a:pt x="84476" y="66894"/>
                    <a:pt x="81677" y="65495"/>
                  </a:cubicBezTo>
                  <a:cubicBezTo>
                    <a:pt x="81210" y="65028"/>
                    <a:pt x="80277" y="65028"/>
                    <a:pt x="79811" y="65028"/>
                  </a:cubicBezTo>
                  <a:cubicBezTo>
                    <a:pt x="75612" y="63629"/>
                    <a:pt x="73279" y="61296"/>
                    <a:pt x="73279" y="56631"/>
                  </a:cubicBezTo>
                  <a:cubicBezTo>
                    <a:pt x="73279" y="51033"/>
                    <a:pt x="71413" y="46834"/>
                    <a:pt x="67681" y="42636"/>
                  </a:cubicBezTo>
                  <a:cubicBezTo>
                    <a:pt x="65349" y="40303"/>
                    <a:pt x="63016" y="37971"/>
                    <a:pt x="61617" y="35172"/>
                  </a:cubicBezTo>
                  <a:cubicBezTo>
                    <a:pt x="58818" y="27708"/>
                    <a:pt x="49954" y="24909"/>
                    <a:pt x="46689" y="17911"/>
                  </a:cubicBezTo>
                  <a:cubicBezTo>
                    <a:pt x="46222" y="16978"/>
                    <a:pt x="44356" y="16978"/>
                    <a:pt x="42956" y="16512"/>
                  </a:cubicBezTo>
                  <a:cubicBezTo>
                    <a:pt x="39224" y="15112"/>
                    <a:pt x="39224" y="14646"/>
                    <a:pt x="41557" y="11846"/>
                  </a:cubicBezTo>
                  <a:cubicBezTo>
                    <a:pt x="43889" y="9514"/>
                    <a:pt x="45755" y="7181"/>
                    <a:pt x="47621" y="4849"/>
                  </a:cubicBezTo>
                  <a:cubicBezTo>
                    <a:pt x="48088" y="3916"/>
                    <a:pt x="47621" y="2516"/>
                    <a:pt x="47155" y="1117"/>
                  </a:cubicBezTo>
                  <a:cubicBezTo>
                    <a:pt x="46689" y="-283"/>
                    <a:pt x="45289" y="-283"/>
                    <a:pt x="43889" y="650"/>
                  </a:cubicBezTo>
                  <a:cubicBezTo>
                    <a:pt x="41557" y="2050"/>
                    <a:pt x="39691" y="2983"/>
                    <a:pt x="36892" y="2050"/>
                  </a:cubicBezTo>
                  <a:cubicBezTo>
                    <a:pt x="34559" y="1117"/>
                    <a:pt x="31760" y="1583"/>
                    <a:pt x="29428" y="1583"/>
                  </a:cubicBezTo>
                  <a:cubicBezTo>
                    <a:pt x="29428" y="3449"/>
                    <a:pt x="28028" y="4382"/>
                    <a:pt x="27095" y="5782"/>
                  </a:cubicBezTo>
                  <a:cubicBezTo>
                    <a:pt x="27095" y="5782"/>
                    <a:pt x="27095" y="5782"/>
                    <a:pt x="27095" y="5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27C36A35-FC4B-44D1-AA09-E9D637C0751A}"/>
                </a:ext>
              </a:extLst>
            </p:cNvPr>
            <p:cNvSpPr/>
            <p:nvPr/>
          </p:nvSpPr>
          <p:spPr>
            <a:xfrm>
              <a:off x="1959980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350" y="467"/>
                    <a:pt x="816" y="467"/>
                    <a:pt x="816" y="467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BE553461-1EDF-4AC2-A824-5FCE5D730D43}"/>
                </a:ext>
              </a:extLst>
            </p:cNvPr>
            <p:cNvSpPr/>
            <p:nvPr/>
          </p:nvSpPr>
          <p:spPr>
            <a:xfrm>
              <a:off x="1940737" y="17938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B5E9D961-E7D2-47E1-BF44-7F7B51BB5A50}"/>
                </a:ext>
              </a:extLst>
            </p:cNvPr>
            <p:cNvSpPr/>
            <p:nvPr/>
          </p:nvSpPr>
          <p:spPr>
            <a:xfrm>
              <a:off x="2064361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0" y="933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A9B287A-CF86-4C94-ABAF-373661B65DD7}"/>
                </a:ext>
              </a:extLst>
            </p:cNvPr>
            <p:cNvSpPr/>
            <p:nvPr/>
          </p:nvSpPr>
          <p:spPr>
            <a:xfrm>
              <a:off x="1990770" y="42858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-117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lnTo>
                    <a:pt x="3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F0AE2A3B-760B-4557-B6C0-AA1A2C937C7A}"/>
                </a:ext>
              </a:extLst>
            </p:cNvPr>
            <p:cNvSpPr/>
            <p:nvPr/>
          </p:nvSpPr>
          <p:spPr>
            <a:xfrm>
              <a:off x="945678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46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AAE890C1-A0C8-4C0A-A816-4C4BBC2B1185}"/>
                </a:ext>
              </a:extLst>
            </p:cNvPr>
            <p:cNvSpPr/>
            <p:nvPr/>
          </p:nvSpPr>
          <p:spPr>
            <a:xfrm>
              <a:off x="615551" y="1486820"/>
              <a:ext cx="1824042" cy="2799041"/>
            </a:xfrm>
            <a:custGeom>
              <a:avLst/>
              <a:gdLst/>
              <a:ahLst/>
              <a:cxnLst/>
              <a:rect l="0" t="0" r="0" b="0"/>
              <a:pathLst>
                <a:path w="1824042" h="2799041">
                  <a:moveTo>
                    <a:pt x="1819217" y="1858097"/>
                  </a:moveTo>
                  <a:cubicBezTo>
                    <a:pt x="1818750" y="1856697"/>
                    <a:pt x="1816884" y="1854831"/>
                    <a:pt x="1815018" y="1854365"/>
                  </a:cubicBezTo>
                  <a:cubicBezTo>
                    <a:pt x="1812219" y="1852965"/>
                    <a:pt x="1808954" y="1851566"/>
                    <a:pt x="1805688" y="1852032"/>
                  </a:cubicBezTo>
                  <a:cubicBezTo>
                    <a:pt x="1800090" y="1852499"/>
                    <a:pt x="1795425" y="1850633"/>
                    <a:pt x="1791693" y="1847367"/>
                  </a:cubicBezTo>
                  <a:cubicBezTo>
                    <a:pt x="1786561" y="1843169"/>
                    <a:pt x="1779564" y="1841769"/>
                    <a:pt x="1776298" y="1836171"/>
                  </a:cubicBezTo>
                  <a:cubicBezTo>
                    <a:pt x="1770234" y="1826841"/>
                    <a:pt x="1760904" y="1823109"/>
                    <a:pt x="1752040" y="1817977"/>
                  </a:cubicBezTo>
                  <a:cubicBezTo>
                    <a:pt x="1747841" y="1815645"/>
                    <a:pt x="1743643" y="1814712"/>
                    <a:pt x="1738978" y="1814712"/>
                  </a:cubicBezTo>
                  <a:cubicBezTo>
                    <a:pt x="1723583" y="1815178"/>
                    <a:pt x="1708188" y="1812379"/>
                    <a:pt x="1693260" y="1808647"/>
                  </a:cubicBezTo>
                  <a:cubicBezTo>
                    <a:pt x="1691394" y="1808181"/>
                    <a:pt x="1689528" y="1808647"/>
                    <a:pt x="1687662" y="1809114"/>
                  </a:cubicBezTo>
                  <a:cubicBezTo>
                    <a:pt x="1685330" y="1810047"/>
                    <a:pt x="1682997" y="1811446"/>
                    <a:pt x="1680664" y="1812379"/>
                  </a:cubicBezTo>
                  <a:cubicBezTo>
                    <a:pt x="1678798" y="1813312"/>
                    <a:pt x="1676932" y="1812379"/>
                    <a:pt x="1676466" y="1810047"/>
                  </a:cubicBezTo>
                  <a:cubicBezTo>
                    <a:pt x="1675533" y="1807248"/>
                    <a:pt x="1674600" y="1803982"/>
                    <a:pt x="1673200" y="1801183"/>
                  </a:cubicBezTo>
                  <a:cubicBezTo>
                    <a:pt x="1671801" y="1799317"/>
                    <a:pt x="1669468" y="1796518"/>
                    <a:pt x="1667602" y="1796518"/>
                  </a:cubicBezTo>
                  <a:cubicBezTo>
                    <a:pt x="1658739" y="1796052"/>
                    <a:pt x="1652207" y="1790920"/>
                    <a:pt x="1644743" y="1787654"/>
                  </a:cubicBezTo>
                  <a:cubicBezTo>
                    <a:pt x="1638679" y="1785322"/>
                    <a:pt x="1632614" y="1783456"/>
                    <a:pt x="1626083" y="1782989"/>
                  </a:cubicBezTo>
                  <a:cubicBezTo>
                    <a:pt x="1620485" y="1782523"/>
                    <a:pt x="1615820" y="1783922"/>
                    <a:pt x="1613021" y="1789054"/>
                  </a:cubicBezTo>
                  <a:cubicBezTo>
                    <a:pt x="1612554" y="1789520"/>
                    <a:pt x="1612088" y="1789987"/>
                    <a:pt x="1611621" y="1789987"/>
                  </a:cubicBezTo>
                  <a:cubicBezTo>
                    <a:pt x="1610222" y="1789987"/>
                    <a:pt x="1609755" y="1789054"/>
                    <a:pt x="1610222" y="1787188"/>
                  </a:cubicBezTo>
                  <a:cubicBezTo>
                    <a:pt x="1610688" y="1785788"/>
                    <a:pt x="1610688" y="1784855"/>
                    <a:pt x="1611155" y="1783456"/>
                  </a:cubicBezTo>
                  <a:cubicBezTo>
                    <a:pt x="1612554" y="1778324"/>
                    <a:pt x="1609289" y="1775525"/>
                    <a:pt x="1606023" y="1774126"/>
                  </a:cubicBezTo>
                  <a:cubicBezTo>
                    <a:pt x="1601358" y="1772260"/>
                    <a:pt x="1596693" y="1770860"/>
                    <a:pt x="1591562" y="1769461"/>
                  </a:cubicBezTo>
                  <a:cubicBezTo>
                    <a:pt x="1591562" y="1770394"/>
                    <a:pt x="1591095" y="1771793"/>
                    <a:pt x="1591095" y="1772726"/>
                  </a:cubicBezTo>
                  <a:cubicBezTo>
                    <a:pt x="1591095" y="1772726"/>
                    <a:pt x="1591095" y="1772726"/>
                    <a:pt x="1591562" y="1772726"/>
                  </a:cubicBezTo>
                  <a:lnTo>
                    <a:pt x="1592028" y="1773193"/>
                  </a:lnTo>
                  <a:lnTo>
                    <a:pt x="1591095" y="1772726"/>
                  </a:lnTo>
                  <a:cubicBezTo>
                    <a:pt x="1591095" y="1772726"/>
                    <a:pt x="1591095" y="1772260"/>
                    <a:pt x="1591095" y="1772260"/>
                  </a:cubicBezTo>
                  <a:cubicBezTo>
                    <a:pt x="1585497" y="1771327"/>
                    <a:pt x="1580365" y="1771793"/>
                    <a:pt x="1576167" y="1775992"/>
                  </a:cubicBezTo>
                  <a:cubicBezTo>
                    <a:pt x="1574767" y="1772726"/>
                    <a:pt x="1571968" y="1772726"/>
                    <a:pt x="1568703" y="1772260"/>
                  </a:cubicBezTo>
                  <a:cubicBezTo>
                    <a:pt x="1572901" y="1768061"/>
                    <a:pt x="1578033" y="1766195"/>
                    <a:pt x="1583631" y="1764796"/>
                  </a:cubicBezTo>
                  <a:cubicBezTo>
                    <a:pt x="1585031" y="1760130"/>
                    <a:pt x="1586430" y="1754999"/>
                    <a:pt x="1587363" y="1750334"/>
                  </a:cubicBezTo>
                  <a:cubicBezTo>
                    <a:pt x="1587829" y="1747068"/>
                    <a:pt x="1587829" y="1743803"/>
                    <a:pt x="1585497" y="1741004"/>
                  </a:cubicBezTo>
                  <a:cubicBezTo>
                    <a:pt x="1583164" y="1738205"/>
                    <a:pt x="1581765" y="1734473"/>
                    <a:pt x="1578966" y="1731674"/>
                  </a:cubicBezTo>
                  <a:cubicBezTo>
                    <a:pt x="1573834" y="1726076"/>
                    <a:pt x="1570102" y="1719078"/>
                    <a:pt x="1568703" y="1711614"/>
                  </a:cubicBezTo>
                  <a:cubicBezTo>
                    <a:pt x="1568236" y="1707882"/>
                    <a:pt x="1566370" y="1704150"/>
                    <a:pt x="1563571" y="1701351"/>
                  </a:cubicBezTo>
                  <a:cubicBezTo>
                    <a:pt x="1553308" y="1691087"/>
                    <a:pt x="1543045" y="1679891"/>
                    <a:pt x="1527184" y="1677092"/>
                  </a:cubicBezTo>
                  <a:cubicBezTo>
                    <a:pt x="1525318" y="1676626"/>
                    <a:pt x="1523452" y="1675693"/>
                    <a:pt x="1522052" y="1674760"/>
                  </a:cubicBezTo>
                  <a:cubicBezTo>
                    <a:pt x="1515521" y="1671494"/>
                    <a:pt x="1508523" y="1670561"/>
                    <a:pt x="1501526" y="1671028"/>
                  </a:cubicBezTo>
                  <a:cubicBezTo>
                    <a:pt x="1494528" y="1671028"/>
                    <a:pt x="1487530" y="1671028"/>
                    <a:pt x="1480533" y="1671028"/>
                  </a:cubicBezTo>
                  <a:cubicBezTo>
                    <a:pt x="1478667" y="1671028"/>
                    <a:pt x="1476801" y="1670095"/>
                    <a:pt x="1474935" y="1669162"/>
                  </a:cubicBezTo>
                  <a:cubicBezTo>
                    <a:pt x="1468404" y="1665430"/>
                    <a:pt x="1463272" y="1659365"/>
                    <a:pt x="1455342" y="1657499"/>
                  </a:cubicBezTo>
                  <a:cubicBezTo>
                    <a:pt x="1454409" y="1657499"/>
                    <a:pt x="1453476" y="1655633"/>
                    <a:pt x="1453009" y="1654700"/>
                  </a:cubicBezTo>
                  <a:cubicBezTo>
                    <a:pt x="1452076" y="1651434"/>
                    <a:pt x="1450676" y="1648635"/>
                    <a:pt x="1448344" y="1646303"/>
                  </a:cubicBezTo>
                  <a:cubicBezTo>
                    <a:pt x="1444145" y="1642104"/>
                    <a:pt x="1440413" y="1637906"/>
                    <a:pt x="1435748" y="1634174"/>
                  </a:cubicBezTo>
                  <a:cubicBezTo>
                    <a:pt x="1432949" y="1631841"/>
                    <a:pt x="1429217" y="1629975"/>
                    <a:pt x="1425485" y="1628576"/>
                  </a:cubicBezTo>
                  <a:cubicBezTo>
                    <a:pt x="1422686" y="1627643"/>
                    <a:pt x="1418954" y="1627643"/>
                    <a:pt x="1416155" y="1627176"/>
                  </a:cubicBezTo>
                  <a:cubicBezTo>
                    <a:pt x="1414289" y="1626709"/>
                    <a:pt x="1412423" y="1625777"/>
                    <a:pt x="1412423" y="1623444"/>
                  </a:cubicBezTo>
                  <a:cubicBezTo>
                    <a:pt x="1412889" y="1617379"/>
                    <a:pt x="1409624" y="1614114"/>
                    <a:pt x="1404492" y="1611781"/>
                  </a:cubicBezTo>
                  <a:cubicBezTo>
                    <a:pt x="1399827" y="1609915"/>
                    <a:pt x="1395162" y="1607583"/>
                    <a:pt x="1390497" y="1605250"/>
                  </a:cubicBezTo>
                  <a:cubicBezTo>
                    <a:pt x="1389098" y="1604317"/>
                    <a:pt x="1386765" y="1602918"/>
                    <a:pt x="1386765" y="1601518"/>
                  </a:cubicBezTo>
                  <a:cubicBezTo>
                    <a:pt x="1386299" y="1599186"/>
                    <a:pt x="1388631" y="1599186"/>
                    <a:pt x="1390497" y="1598253"/>
                  </a:cubicBezTo>
                  <a:cubicBezTo>
                    <a:pt x="1390964" y="1598253"/>
                    <a:pt x="1391897" y="1597786"/>
                    <a:pt x="1392363" y="1597786"/>
                  </a:cubicBezTo>
                  <a:cubicBezTo>
                    <a:pt x="1393763" y="1597320"/>
                    <a:pt x="1394229" y="1595920"/>
                    <a:pt x="1393763" y="1594987"/>
                  </a:cubicBezTo>
                  <a:cubicBezTo>
                    <a:pt x="1393296" y="1594521"/>
                    <a:pt x="1392830" y="1594054"/>
                    <a:pt x="1392363" y="1594054"/>
                  </a:cubicBezTo>
                  <a:cubicBezTo>
                    <a:pt x="1386765" y="1592188"/>
                    <a:pt x="1380700" y="1593121"/>
                    <a:pt x="1375102" y="1593121"/>
                  </a:cubicBezTo>
                  <a:cubicBezTo>
                    <a:pt x="1371837" y="1593121"/>
                    <a:pt x="1369038" y="1592188"/>
                    <a:pt x="1366705" y="1589389"/>
                  </a:cubicBezTo>
                  <a:cubicBezTo>
                    <a:pt x="1365772" y="1588456"/>
                    <a:pt x="1363906" y="1588923"/>
                    <a:pt x="1363440" y="1590322"/>
                  </a:cubicBezTo>
                  <a:cubicBezTo>
                    <a:pt x="1362507" y="1592188"/>
                    <a:pt x="1362507" y="1594521"/>
                    <a:pt x="1361574" y="1595454"/>
                  </a:cubicBezTo>
                  <a:cubicBezTo>
                    <a:pt x="1355976" y="1600585"/>
                    <a:pt x="1346179" y="1604784"/>
                    <a:pt x="1338715" y="1599186"/>
                  </a:cubicBezTo>
                  <a:cubicBezTo>
                    <a:pt x="1334050" y="1595920"/>
                    <a:pt x="1329385" y="1595454"/>
                    <a:pt x="1324253" y="1596387"/>
                  </a:cubicBezTo>
                  <a:cubicBezTo>
                    <a:pt x="1318655" y="1596853"/>
                    <a:pt x="1312590" y="1597320"/>
                    <a:pt x="1306992" y="1597786"/>
                  </a:cubicBezTo>
                  <a:cubicBezTo>
                    <a:pt x="1304193" y="1597786"/>
                    <a:pt x="1302327" y="1596387"/>
                    <a:pt x="1301394" y="1593588"/>
                  </a:cubicBezTo>
                  <a:cubicBezTo>
                    <a:pt x="1301394" y="1593121"/>
                    <a:pt x="1300928" y="1592188"/>
                    <a:pt x="1300928" y="1591721"/>
                  </a:cubicBezTo>
                  <a:cubicBezTo>
                    <a:pt x="1299995" y="1587523"/>
                    <a:pt x="1297662" y="1584724"/>
                    <a:pt x="1293464" y="1583791"/>
                  </a:cubicBezTo>
                  <a:cubicBezTo>
                    <a:pt x="1291131" y="1583324"/>
                    <a:pt x="1288332" y="1582858"/>
                    <a:pt x="1286000" y="1582391"/>
                  </a:cubicBezTo>
                  <a:cubicBezTo>
                    <a:pt x="1280868" y="1581925"/>
                    <a:pt x="1278069" y="1579126"/>
                    <a:pt x="1276669" y="1574461"/>
                  </a:cubicBezTo>
                  <a:cubicBezTo>
                    <a:pt x="1276203" y="1572595"/>
                    <a:pt x="1274803" y="1571195"/>
                    <a:pt x="1272471" y="1571195"/>
                  </a:cubicBezTo>
                  <a:cubicBezTo>
                    <a:pt x="1270605" y="1570729"/>
                    <a:pt x="1267339" y="1573061"/>
                    <a:pt x="1266406" y="1574927"/>
                  </a:cubicBezTo>
                  <a:cubicBezTo>
                    <a:pt x="1265940" y="1575860"/>
                    <a:pt x="1265473" y="1577260"/>
                    <a:pt x="1265007" y="1578659"/>
                  </a:cubicBezTo>
                  <a:cubicBezTo>
                    <a:pt x="1264540" y="1583324"/>
                    <a:pt x="1262208" y="1585657"/>
                    <a:pt x="1258009" y="1586590"/>
                  </a:cubicBezTo>
                  <a:cubicBezTo>
                    <a:pt x="1254744" y="1587523"/>
                    <a:pt x="1251944" y="1588923"/>
                    <a:pt x="1249146" y="1590322"/>
                  </a:cubicBezTo>
                  <a:cubicBezTo>
                    <a:pt x="1247279" y="1591255"/>
                    <a:pt x="1245880" y="1590322"/>
                    <a:pt x="1244480" y="1587989"/>
                  </a:cubicBezTo>
                  <a:cubicBezTo>
                    <a:pt x="1243547" y="1586123"/>
                    <a:pt x="1242614" y="1584724"/>
                    <a:pt x="1244014" y="1582858"/>
                  </a:cubicBezTo>
                  <a:cubicBezTo>
                    <a:pt x="1246813" y="1580059"/>
                    <a:pt x="1249612" y="1577726"/>
                    <a:pt x="1251944" y="1574927"/>
                  </a:cubicBezTo>
                  <a:cubicBezTo>
                    <a:pt x="1253344" y="1573528"/>
                    <a:pt x="1252411" y="1569329"/>
                    <a:pt x="1250078" y="1568396"/>
                  </a:cubicBezTo>
                  <a:cubicBezTo>
                    <a:pt x="1248212" y="1567463"/>
                    <a:pt x="1246346" y="1566997"/>
                    <a:pt x="1244480" y="1567463"/>
                  </a:cubicBezTo>
                  <a:cubicBezTo>
                    <a:pt x="1239815" y="1568396"/>
                    <a:pt x="1236083" y="1570262"/>
                    <a:pt x="1232818" y="1573528"/>
                  </a:cubicBezTo>
                  <a:cubicBezTo>
                    <a:pt x="1228619" y="1577726"/>
                    <a:pt x="1223954" y="1580992"/>
                    <a:pt x="1218356" y="1582391"/>
                  </a:cubicBezTo>
                  <a:cubicBezTo>
                    <a:pt x="1212291" y="1583791"/>
                    <a:pt x="1205760" y="1583791"/>
                    <a:pt x="1200629" y="1588456"/>
                  </a:cubicBezTo>
                  <a:cubicBezTo>
                    <a:pt x="1200162" y="1588923"/>
                    <a:pt x="1198296" y="1588456"/>
                    <a:pt x="1196897" y="1588456"/>
                  </a:cubicBezTo>
                  <a:cubicBezTo>
                    <a:pt x="1192698" y="1587989"/>
                    <a:pt x="1189433" y="1589855"/>
                    <a:pt x="1186634" y="1593121"/>
                  </a:cubicBezTo>
                  <a:cubicBezTo>
                    <a:pt x="1183368" y="1596853"/>
                    <a:pt x="1179636" y="1601052"/>
                    <a:pt x="1179170" y="1606183"/>
                  </a:cubicBezTo>
                  <a:cubicBezTo>
                    <a:pt x="1178703" y="1610848"/>
                    <a:pt x="1176837" y="1614580"/>
                    <a:pt x="1172638" y="1616913"/>
                  </a:cubicBezTo>
                  <a:cubicBezTo>
                    <a:pt x="1168906" y="1619245"/>
                    <a:pt x="1165641" y="1622511"/>
                    <a:pt x="1162375" y="1625777"/>
                  </a:cubicBezTo>
                  <a:cubicBezTo>
                    <a:pt x="1160976" y="1627176"/>
                    <a:pt x="1160509" y="1629975"/>
                    <a:pt x="1160043" y="1632308"/>
                  </a:cubicBezTo>
                  <a:cubicBezTo>
                    <a:pt x="1160043" y="1632308"/>
                    <a:pt x="1160043" y="1632308"/>
                    <a:pt x="1160509" y="1632308"/>
                  </a:cubicBezTo>
                  <a:lnTo>
                    <a:pt x="1160509" y="1633241"/>
                  </a:lnTo>
                  <a:lnTo>
                    <a:pt x="1160043" y="1632774"/>
                  </a:lnTo>
                  <a:cubicBezTo>
                    <a:pt x="1160043" y="1632774"/>
                    <a:pt x="1160043" y="1632308"/>
                    <a:pt x="1160043" y="1632308"/>
                  </a:cubicBezTo>
                  <a:cubicBezTo>
                    <a:pt x="1159110" y="1631841"/>
                    <a:pt x="1157710" y="1631841"/>
                    <a:pt x="1156777" y="1630908"/>
                  </a:cubicBezTo>
                  <a:cubicBezTo>
                    <a:pt x="1153512" y="1628109"/>
                    <a:pt x="1150246" y="1624843"/>
                    <a:pt x="1146980" y="1622044"/>
                  </a:cubicBezTo>
                  <a:cubicBezTo>
                    <a:pt x="1142782" y="1617846"/>
                    <a:pt x="1137650" y="1615513"/>
                    <a:pt x="1132052" y="1614114"/>
                  </a:cubicBezTo>
                  <a:cubicBezTo>
                    <a:pt x="1124122" y="1612248"/>
                    <a:pt x="1116657" y="1612248"/>
                    <a:pt x="1109660" y="1616446"/>
                  </a:cubicBezTo>
                  <a:cubicBezTo>
                    <a:pt x="1107327" y="1617846"/>
                    <a:pt x="1104995" y="1618312"/>
                    <a:pt x="1102662" y="1619712"/>
                  </a:cubicBezTo>
                  <a:cubicBezTo>
                    <a:pt x="1097531" y="1622977"/>
                    <a:pt x="1092399" y="1624843"/>
                    <a:pt x="1086335" y="1621111"/>
                  </a:cubicBezTo>
                  <a:cubicBezTo>
                    <a:pt x="1075605" y="1620178"/>
                    <a:pt x="1069074" y="1613181"/>
                    <a:pt x="1063476" y="1605250"/>
                  </a:cubicBezTo>
                  <a:cubicBezTo>
                    <a:pt x="1060210" y="1600585"/>
                    <a:pt x="1057411" y="1595454"/>
                    <a:pt x="1054146" y="1590789"/>
                  </a:cubicBezTo>
                  <a:cubicBezTo>
                    <a:pt x="1053213" y="1589389"/>
                    <a:pt x="1052746" y="1587056"/>
                    <a:pt x="1052746" y="1585190"/>
                  </a:cubicBezTo>
                  <a:cubicBezTo>
                    <a:pt x="1052746" y="1578659"/>
                    <a:pt x="1052746" y="1572595"/>
                    <a:pt x="1056945" y="1566997"/>
                  </a:cubicBezTo>
                  <a:cubicBezTo>
                    <a:pt x="1058344" y="1565131"/>
                    <a:pt x="1059277" y="1562332"/>
                    <a:pt x="1059277" y="1559999"/>
                  </a:cubicBezTo>
                  <a:cubicBezTo>
                    <a:pt x="1059277" y="1553468"/>
                    <a:pt x="1061143" y="1547403"/>
                    <a:pt x="1063009" y="1541339"/>
                  </a:cubicBezTo>
                  <a:cubicBezTo>
                    <a:pt x="1064875" y="1535274"/>
                    <a:pt x="1064409" y="1528743"/>
                    <a:pt x="1064409" y="1522212"/>
                  </a:cubicBezTo>
                  <a:cubicBezTo>
                    <a:pt x="1064409" y="1521279"/>
                    <a:pt x="1063476" y="1519879"/>
                    <a:pt x="1062543" y="1519413"/>
                  </a:cubicBezTo>
                  <a:cubicBezTo>
                    <a:pt x="1060210" y="1518013"/>
                    <a:pt x="1057878" y="1517547"/>
                    <a:pt x="1055545" y="1516614"/>
                  </a:cubicBezTo>
                  <a:lnTo>
                    <a:pt x="1055545" y="1516614"/>
                  </a:lnTo>
                  <a:cubicBezTo>
                    <a:pt x="1055545" y="1516614"/>
                    <a:pt x="1056012" y="1517080"/>
                    <a:pt x="1056012" y="1517080"/>
                  </a:cubicBezTo>
                  <a:lnTo>
                    <a:pt x="1055079" y="1517547"/>
                  </a:lnTo>
                  <a:lnTo>
                    <a:pt x="1055545" y="1516614"/>
                  </a:lnTo>
                  <a:cubicBezTo>
                    <a:pt x="1051347" y="1512882"/>
                    <a:pt x="1046681" y="1510083"/>
                    <a:pt x="1040617" y="1509616"/>
                  </a:cubicBezTo>
                  <a:cubicBezTo>
                    <a:pt x="1035019" y="1509616"/>
                    <a:pt x="1028954" y="1508683"/>
                    <a:pt x="1023356" y="1507284"/>
                  </a:cubicBezTo>
                  <a:cubicBezTo>
                    <a:pt x="1016825" y="1505884"/>
                    <a:pt x="1010760" y="1509150"/>
                    <a:pt x="1004229" y="1508683"/>
                  </a:cubicBezTo>
                  <a:cubicBezTo>
                    <a:pt x="999098" y="1508683"/>
                    <a:pt x="993966" y="1509616"/>
                    <a:pt x="988835" y="1509616"/>
                  </a:cubicBezTo>
                  <a:cubicBezTo>
                    <a:pt x="985569" y="1509616"/>
                    <a:pt x="982304" y="1508683"/>
                    <a:pt x="979504" y="1508217"/>
                  </a:cubicBezTo>
                  <a:cubicBezTo>
                    <a:pt x="978105" y="1507750"/>
                    <a:pt x="977172" y="1506351"/>
                    <a:pt x="978105" y="1505418"/>
                  </a:cubicBezTo>
                  <a:cubicBezTo>
                    <a:pt x="984170" y="1499820"/>
                    <a:pt x="986502" y="1492822"/>
                    <a:pt x="986036" y="1484425"/>
                  </a:cubicBezTo>
                  <a:cubicBezTo>
                    <a:pt x="985569" y="1480693"/>
                    <a:pt x="986502" y="1476961"/>
                    <a:pt x="987435" y="1472762"/>
                  </a:cubicBezTo>
                  <a:cubicBezTo>
                    <a:pt x="987902" y="1470896"/>
                    <a:pt x="988835" y="1469030"/>
                    <a:pt x="991167" y="1469030"/>
                  </a:cubicBezTo>
                  <a:cubicBezTo>
                    <a:pt x="995832" y="1469030"/>
                    <a:pt x="998165" y="1466231"/>
                    <a:pt x="998631" y="1462033"/>
                  </a:cubicBezTo>
                  <a:cubicBezTo>
                    <a:pt x="999564" y="1457834"/>
                    <a:pt x="1000497" y="1453169"/>
                    <a:pt x="1000497" y="1448970"/>
                  </a:cubicBezTo>
                  <a:cubicBezTo>
                    <a:pt x="1000031" y="1442906"/>
                    <a:pt x="1001897" y="1437774"/>
                    <a:pt x="1006095" y="1433109"/>
                  </a:cubicBezTo>
                  <a:cubicBezTo>
                    <a:pt x="1008428" y="1430310"/>
                    <a:pt x="1010760" y="1427045"/>
                    <a:pt x="1013093" y="1424246"/>
                  </a:cubicBezTo>
                  <a:cubicBezTo>
                    <a:pt x="1014026" y="1422846"/>
                    <a:pt x="1014492" y="1420514"/>
                    <a:pt x="1015426" y="1419114"/>
                  </a:cubicBezTo>
                  <a:cubicBezTo>
                    <a:pt x="1016359" y="1415848"/>
                    <a:pt x="1013093" y="1410717"/>
                    <a:pt x="1009827" y="1410717"/>
                  </a:cubicBezTo>
                  <a:cubicBezTo>
                    <a:pt x="1002363" y="1410717"/>
                    <a:pt x="994433" y="1409317"/>
                    <a:pt x="986969" y="1412583"/>
                  </a:cubicBezTo>
                  <a:cubicBezTo>
                    <a:pt x="980904" y="1415382"/>
                    <a:pt x="974839" y="1415848"/>
                    <a:pt x="968308" y="1415848"/>
                  </a:cubicBezTo>
                  <a:cubicBezTo>
                    <a:pt x="962710" y="1415848"/>
                    <a:pt x="958978" y="1419114"/>
                    <a:pt x="956646" y="1424246"/>
                  </a:cubicBezTo>
                  <a:cubicBezTo>
                    <a:pt x="955246" y="1427045"/>
                    <a:pt x="954313" y="1430310"/>
                    <a:pt x="953380" y="1433109"/>
                  </a:cubicBezTo>
                  <a:cubicBezTo>
                    <a:pt x="951048" y="1442439"/>
                    <a:pt x="947315" y="1451303"/>
                    <a:pt x="939851" y="1457834"/>
                  </a:cubicBezTo>
                  <a:cubicBezTo>
                    <a:pt x="937519" y="1465298"/>
                    <a:pt x="932854" y="1465298"/>
                    <a:pt x="926323" y="1462966"/>
                  </a:cubicBezTo>
                  <a:cubicBezTo>
                    <a:pt x="923524" y="1462033"/>
                    <a:pt x="919792" y="1462499"/>
                    <a:pt x="916993" y="1463432"/>
                  </a:cubicBezTo>
                  <a:cubicBezTo>
                    <a:pt x="910928" y="1464832"/>
                    <a:pt x="904863" y="1467631"/>
                    <a:pt x="898799" y="1469030"/>
                  </a:cubicBezTo>
                  <a:cubicBezTo>
                    <a:pt x="893667" y="1469963"/>
                    <a:pt x="888536" y="1470430"/>
                    <a:pt x="884804" y="1465765"/>
                  </a:cubicBezTo>
                  <a:cubicBezTo>
                    <a:pt x="882005" y="1462033"/>
                    <a:pt x="877806" y="1460167"/>
                    <a:pt x="873607" y="1458767"/>
                  </a:cubicBezTo>
                  <a:cubicBezTo>
                    <a:pt x="868476" y="1456901"/>
                    <a:pt x="865210" y="1453169"/>
                    <a:pt x="862878" y="1448504"/>
                  </a:cubicBezTo>
                  <a:cubicBezTo>
                    <a:pt x="860079" y="1441973"/>
                    <a:pt x="856813" y="1435908"/>
                    <a:pt x="852148" y="1430310"/>
                  </a:cubicBezTo>
                  <a:cubicBezTo>
                    <a:pt x="849816" y="1427978"/>
                    <a:pt x="848883" y="1424712"/>
                    <a:pt x="848416" y="1421446"/>
                  </a:cubicBezTo>
                  <a:cubicBezTo>
                    <a:pt x="847483" y="1415848"/>
                    <a:pt x="846084" y="1410250"/>
                    <a:pt x="845617" y="1404652"/>
                  </a:cubicBezTo>
                  <a:cubicBezTo>
                    <a:pt x="845151" y="1400920"/>
                    <a:pt x="844684" y="1397188"/>
                    <a:pt x="844684" y="1392990"/>
                  </a:cubicBezTo>
                  <a:cubicBezTo>
                    <a:pt x="845617" y="1379461"/>
                    <a:pt x="847017" y="1365932"/>
                    <a:pt x="849816" y="1352870"/>
                  </a:cubicBezTo>
                  <a:cubicBezTo>
                    <a:pt x="850282" y="1350537"/>
                    <a:pt x="851215" y="1347738"/>
                    <a:pt x="852615" y="1345872"/>
                  </a:cubicBezTo>
                  <a:cubicBezTo>
                    <a:pt x="857280" y="1340741"/>
                    <a:pt x="858213" y="1334676"/>
                    <a:pt x="857280" y="1328145"/>
                  </a:cubicBezTo>
                  <a:cubicBezTo>
                    <a:pt x="856347" y="1318815"/>
                    <a:pt x="858213" y="1310418"/>
                    <a:pt x="861478" y="1301554"/>
                  </a:cubicBezTo>
                  <a:cubicBezTo>
                    <a:pt x="864277" y="1294090"/>
                    <a:pt x="869409" y="1287093"/>
                    <a:pt x="876873" y="1285693"/>
                  </a:cubicBezTo>
                  <a:cubicBezTo>
                    <a:pt x="886203" y="1283827"/>
                    <a:pt x="894134" y="1280561"/>
                    <a:pt x="900665" y="1274497"/>
                  </a:cubicBezTo>
                  <a:cubicBezTo>
                    <a:pt x="905796" y="1269832"/>
                    <a:pt x="912327" y="1269365"/>
                    <a:pt x="917926" y="1267033"/>
                  </a:cubicBezTo>
                  <a:cubicBezTo>
                    <a:pt x="922591" y="1265167"/>
                    <a:pt x="928189" y="1266100"/>
                    <a:pt x="932854" y="1267966"/>
                  </a:cubicBezTo>
                  <a:cubicBezTo>
                    <a:pt x="936586" y="1269365"/>
                    <a:pt x="940318" y="1270298"/>
                    <a:pt x="944050" y="1268432"/>
                  </a:cubicBezTo>
                  <a:cubicBezTo>
                    <a:pt x="948248" y="1266566"/>
                    <a:pt x="951981" y="1267499"/>
                    <a:pt x="954313" y="1270765"/>
                  </a:cubicBezTo>
                  <a:cubicBezTo>
                    <a:pt x="958978" y="1278229"/>
                    <a:pt x="965976" y="1278229"/>
                    <a:pt x="972973" y="1276829"/>
                  </a:cubicBezTo>
                  <a:cubicBezTo>
                    <a:pt x="976705" y="1276363"/>
                    <a:pt x="979971" y="1274030"/>
                    <a:pt x="983237" y="1272631"/>
                  </a:cubicBezTo>
                  <a:cubicBezTo>
                    <a:pt x="984170" y="1268899"/>
                    <a:pt x="985569" y="1265633"/>
                    <a:pt x="986036" y="1261901"/>
                  </a:cubicBezTo>
                  <a:cubicBezTo>
                    <a:pt x="986502" y="1257703"/>
                    <a:pt x="988835" y="1256303"/>
                    <a:pt x="992100" y="1255370"/>
                  </a:cubicBezTo>
                  <a:cubicBezTo>
                    <a:pt x="994433" y="1254437"/>
                    <a:pt x="997232" y="1254437"/>
                    <a:pt x="999564" y="1253971"/>
                  </a:cubicBezTo>
                  <a:cubicBezTo>
                    <a:pt x="1008428" y="1252571"/>
                    <a:pt x="1017292" y="1254904"/>
                    <a:pt x="1026622" y="1254437"/>
                  </a:cubicBezTo>
                  <a:cubicBezTo>
                    <a:pt x="1036885" y="1253971"/>
                    <a:pt x="1045748" y="1256303"/>
                    <a:pt x="1052746" y="1264234"/>
                  </a:cubicBezTo>
                  <a:cubicBezTo>
                    <a:pt x="1055079" y="1267033"/>
                    <a:pt x="1058344" y="1266566"/>
                    <a:pt x="1061610" y="1265167"/>
                  </a:cubicBezTo>
                  <a:cubicBezTo>
                    <a:pt x="1063942" y="1264234"/>
                    <a:pt x="1066275" y="1262834"/>
                    <a:pt x="1068607" y="1262368"/>
                  </a:cubicBezTo>
                  <a:cubicBezTo>
                    <a:pt x="1071406" y="1261435"/>
                    <a:pt x="1073739" y="1262368"/>
                    <a:pt x="1075605" y="1264234"/>
                  </a:cubicBezTo>
                  <a:cubicBezTo>
                    <a:pt x="1079803" y="1268899"/>
                    <a:pt x="1083536" y="1274030"/>
                    <a:pt x="1087734" y="1279162"/>
                  </a:cubicBezTo>
                  <a:cubicBezTo>
                    <a:pt x="1090067" y="1281961"/>
                    <a:pt x="1090067" y="1284760"/>
                    <a:pt x="1089134" y="1288026"/>
                  </a:cubicBezTo>
                  <a:cubicBezTo>
                    <a:pt x="1088667" y="1289892"/>
                    <a:pt x="1088201" y="1291758"/>
                    <a:pt x="1087268" y="1293624"/>
                  </a:cubicBezTo>
                  <a:cubicBezTo>
                    <a:pt x="1085402" y="1297356"/>
                    <a:pt x="1085402" y="1301088"/>
                    <a:pt x="1088201" y="1304353"/>
                  </a:cubicBezTo>
                  <a:cubicBezTo>
                    <a:pt x="1091000" y="1315083"/>
                    <a:pt x="1097064" y="1324413"/>
                    <a:pt x="1100796" y="1334210"/>
                  </a:cubicBezTo>
                  <a:cubicBezTo>
                    <a:pt x="1102662" y="1338875"/>
                    <a:pt x="1106394" y="1342607"/>
                    <a:pt x="1109660" y="1346339"/>
                  </a:cubicBezTo>
                  <a:cubicBezTo>
                    <a:pt x="1112459" y="1350071"/>
                    <a:pt x="1118990" y="1349138"/>
                    <a:pt x="1121323" y="1345406"/>
                  </a:cubicBezTo>
                  <a:cubicBezTo>
                    <a:pt x="1125988" y="1337475"/>
                    <a:pt x="1128787" y="1329078"/>
                    <a:pt x="1129720" y="1320215"/>
                  </a:cubicBezTo>
                  <a:cubicBezTo>
                    <a:pt x="1129720" y="1318815"/>
                    <a:pt x="1129720" y="1317415"/>
                    <a:pt x="1129720" y="1316482"/>
                  </a:cubicBezTo>
                  <a:cubicBezTo>
                    <a:pt x="1128320" y="1311817"/>
                    <a:pt x="1125988" y="1306686"/>
                    <a:pt x="1125055" y="1302021"/>
                  </a:cubicBezTo>
                  <a:cubicBezTo>
                    <a:pt x="1124122" y="1296889"/>
                    <a:pt x="1124122" y="1291758"/>
                    <a:pt x="1123189" y="1287093"/>
                  </a:cubicBezTo>
                  <a:cubicBezTo>
                    <a:pt x="1123189" y="1286626"/>
                    <a:pt x="1122722" y="1285693"/>
                    <a:pt x="1122722" y="1285227"/>
                  </a:cubicBezTo>
                  <a:cubicBezTo>
                    <a:pt x="1116657" y="1270298"/>
                    <a:pt x="1117591" y="1254904"/>
                    <a:pt x="1118990" y="1239509"/>
                  </a:cubicBezTo>
                  <a:cubicBezTo>
                    <a:pt x="1119457" y="1237176"/>
                    <a:pt x="1119923" y="1234377"/>
                    <a:pt x="1121789" y="1232511"/>
                  </a:cubicBezTo>
                  <a:cubicBezTo>
                    <a:pt x="1128320" y="1225047"/>
                    <a:pt x="1134851" y="1216650"/>
                    <a:pt x="1145581" y="1213851"/>
                  </a:cubicBezTo>
                  <a:cubicBezTo>
                    <a:pt x="1146980" y="1213384"/>
                    <a:pt x="1147913" y="1212918"/>
                    <a:pt x="1149313" y="1212451"/>
                  </a:cubicBezTo>
                  <a:cubicBezTo>
                    <a:pt x="1153045" y="1211052"/>
                    <a:pt x="1155844" y="1208719"/>
                    <a:pt x="1158643" y="1205920"/>
                  </a:cubicBezTo>
                  <a:cubicBezTo>
                    <a:pt x="1160976" y="1203588"/>
                    <a:pt x="1162375" y="1200789"/>
                    <a:pt x="1164708" y="1198456"/>
                  </a:cubicBezTo>
                  <a:cubicBezTo>
                    <a:pt x="1166574" y="1196590"/>
                    <a:pt x="1168440" y="1194258"/>
                    <a:pt x="1170772" y="1193791"/>
                  </a:cubicBezTo>
                  <a:cubicBezTo>
                    <a:pt x="1175437" y="1192392"/>
                    <a:pt x="1178703" y="1189593"/>
                    <a:pt x="1181968" y="1186794"/>
                  </a:cubicBezTo>
                  <a:cubicBezTo>
                    <a:pt x="1187100" y="1181662"/>
                    <a:pt x="1193165" y="1177930"/>
                    <a:pt x="1200162" y="1176530"/>
                  </a:cubicBezTo>
                  <a:cubicBezTo>
                    <a:pt x="1203428" y="1176064"/>
                    <a:pt x="1205760" y="1173265"/>
                    <a:pt x="1205760" y="1169533"/>
                  </a:cubicBezTo>
                  <a:cubicBezTo>
                    <a:pt x="1205760" y="1167200"/>
                    <a:pt x="1207626" y="1166734"/>
                    <a:pt x="1209026" y="1165334"/>
                  </a:cubicBezTo>
                  <a:cubicBezTo>
                    <a:pt x="1211358" y="1163935"/>
                    <a:pt x="1213224" y="1162535"/>
                    <a:pt x="1215090" y="1160669"/>
                  </a:cubicBezTo>
                  <a:cubicBezTo>
                    <a:pt x="1216490" y="1159270"/>
                    <a:pt x="1217423" y="1157404"/>
                    <a:pt x="1216490" y="1155538"/>
                  </a:cubicBezTo>
                  <a:cubicBezTo>
                    <a:pt x="1214624" y="1152739"/>
                    <a:pt x="1213224" y="1150406"/>
                    <a:pt x="1215090" y="1146674"/>
                  </a:cubicBezTo>
                  <a:cubicBezTo>
                    <a:pt x="1217423" y="1142009"/>
                    <a:pt x="1218356" y="1136877"/>
                    <a:pt x="1215090" y="1132212"/>
                  </a:cubicBezTo>
                  <a:cubicBezTo>
                    <a:pt x="1214158" y="1130813"/>
                    <a:pt x="1213691" y="1128480"/>
                    <a:pt x="1213691" y="1126614"/>
                  </a:cubicBezTo>
                  <a:cubicBezTo>
                    <a:pt x="1213691" y="1121016"/>
                    <a:pt x="1214624" y="1115418"/>
                    <a:pt x="1215090" y="1109353"/>
                  </a:cubicBezTo>
                  <a:cubicBezTo>
                    <a:pt x="1215090" y="1108887"/>
                    <a:pt x="1216024" y="1108420"/>
                    <a:pt x="1216490" y="1108420"/>
                  </a:cubicBezTo>
                  <a:cubicBezTo>
                    <a:pt x="1216956" y="1108420"/>
                    <a:pt x="1217890" y="1108887"/>
                    <a:pt x="1218356" y="1108887"/>
                  </a:cubicBezTo>
                  <a:cubicBezTo>
                    <a:pt x="1221155" y="1111219"/>
                    <a:pt x="1220222" y="1114485"/>
                    <a:pt x="1220689" y="1117751"/>
                  </a:cubicBezTo>
                  <a:cubicBezTo>
                    <a:pt x="1220689" y="1118684"/>
                    <a:pt x="1222088" y="1119617"/>
                    <a:pt x="1223021" y="1120550"/>
                  </a:cubicBezTo>
                  <a:cubicBezTo>
                    <a:pt x="1223021" y="1120550"/>
                    <a:pt x="1224421" y="1120083"/>
                    <a:pt x="1224887" y="1119617"/>
                  </a:cubicBezTo>
                  <a:cubicBezTo>
                    <a:pt x="1228153" y="1114952"/>
                    <a:pt x="1231885" y="1110286"/>
                    <a:pt x="1234684" y="1105621"/>
                  </a:cubicBezTo>
                  <a:cubicBezTo>
                    <a:pt x="1236083" y="1103755"/>
                    <a:pt x="1236083" y="1100956"/>
                    <a:pt x="1236550" y="1098157"/>
                  </a:cubicBezTo>
                  <a:cubicBezTo>
                    <a:pt x="1237016" y="1096291"/>
                    <a:pt x="1236550" y="1094425"/>
                    <a:pt x="1236550" y="1092559"/>
                  </a:cubicBezTo>
                  <a:cubicBezTo>
                    <a:pt x="1236550" y="1091160"/>
                    <a:pt x="1237483" y="1090227"/>
                    <a:pt x="1239349" y="1090227"/>
                  </a:cubicBezTo>
                  <a:cubicBezTo>
                    <a:pt x="1243081" y="1090227"/>
                    <a:pt x="1245413" y="1088361"/>
                    <a:pt x="1247746" y="1086028"/>
                  </a:cubicBezTo>
                  <a:cubicBezTo>
                    <a:pt x="1253344" y="1080430"/>
                    <a:pt x="1257543" y="1073899"/>
                    <a:pt x="1258476" y="1065968"/>
                  </a:cubicBezTo>
                  <a:cubicBezTo>
                    <a:pt x="1259409" y="1058971"/>
                    <a:pt x="1263607" y="1057571"/>
                    <a:pt x="1269205" y="1057571"/>
                  </a:cubicBezTo>
                  <a:cubicBezTo>
                    <a:pt x="1272937" y="1057105"/>
                    <a:pt x="1276669" y="1056638"/>
                    <a:pt x="1280401" y="1055705"/>
                  </a:cubicBezTo>
                  <a:cubicBezTo>
                    <a:pt x="1282267" y="1055239"/>
                    <a:pt x="1283667" y="1054306"/>
                    <a:pt x="1285533" y="1052906"/>
                  </a:cubicBezTo>
                  <a:cubicBezTo>
                    <a:pt x="1286000" y="1052440"/>
                    <a:pt x="1286466" y="1051973"/>
                    <a:pt x="1286466" y="1051507"/>
                  </a:cubicBezTo>
                  <a:cubicBezTo>
                    <a:pt x="1286466" y="1051040"/>
                    <a:pt x="1286000" y="1050107"/>
                    <a:pt x="1285533" y="1050107"/>
                  </a:cubicBezTo>
                  <a:cubicBezTo>
                    <a:pt x="1284600" y="1049641"/>
                    <a:pt x="1283200" y="1049174"/>
                    <a:pt x="1281801" y="1049174"/>
                  </a:cubicBezTo>
                  <a:cubicBezTo>
                    <a:pt x="1279935" y="1049174"/>
                    <a:pt x="1279002" y="1048707"/>
                    <a:pt x="1279935" y="1047308"/>
                  </a:cubicBezTo>
                  <a:cubicBezTo>
                    <a:pt x="1279935" y="1046841"/>
                    <a:pt x="1280868" y="1046841"/>
                    <a:pt x="1281801" y="1046841"/>
                  </a:cubicBezTo>
                  <a:cubicBezTo>
                    <a:pt x="1282267" y="1046841"/>
                    <a:pt x="1283200" y="1046841"/>
                    <a:pt x="1283667" y="1046841"/>
                  </a:cubicBezTo>
                  <a:cubicBezTo>
                    <a:pt x="1294863" y="1048241"/>
                    <a:pt x="1305126" y="1043109"/>
                    <a:pt x="1315856" y="1043109"/>
                  </a:cubicBezTo>
                  <a:cubicBezTo>
                    <a:pt x="1317255" y="1043109"/>
                    <a:pt x="1319122" y="1041243"/>
                    <a:pt x="1320521" y="1040310"/>
                  </a:cubicBezTo>
                  <a:cubicBezTo>
                    <a:pt x="1324720" y="1037045"/>
                    <a:pt x="1324253" y="1035645"/>
                    <a:pt x="1319588" y="1032380"/>
                  </a:cubicBezTo>
                  <a:cubicBezTo>
                    <a:pt x="1315856" y="1030047"/>
                    <a:pt x="1313990" y="1025849"/>
                    <a:pt x="1314923" y="1023050"/>
                  </a:cubicBezTo>
                  <a:cubicBezTo>
                    <a:pt x="1316323" y="1018851"/>
                    <a:pt x="1317255" y="1014186"/>
                    <a:pt x="1319122" y="1010454"/>
                  </a:cubicBezTo>
                  <a:cubicBezTo>
                    <a:pt x="1322387" y="1003456"/>
                    <a:pt x="1327519" y="997392"/>
                    <a:pt x="1334983" y="994593"/>
                  </a:cubicBezTo>
                  <a:cubicBezTo>
                    <a:pt x="1339181" y="992727"/>
                    <a:pt x="1343380" y="991327"/>
                    <a:pt x="1346645" y="988062"/>
                  </a:cubicBezTo>
                  <a:cubicBezTo>
                    <a:pt x="1348978" y="985729"/>
                    <a:pt x="1352243" y="984796"/>
                    <a:pt x="1355509" y="984796"/>
                  </a:cubicBezTo>
                  <a:cubicBezTo>
                    <a:pt x="1364373" y="985729"/>
                    <a:pt x="1371837" y="981530"/>
                    <a:pt x="1379767" y="980131"/>
                  </a:cubicBezTo>
                  <a:cubicBezTo>
                    <a:pt x="1382566" y="979664"/>
                    <a:pt x="1383033" y="976865"/>
                    <a:pt x="1383966" y="974533"/>
                  </a:cubicBezTo>
                  <a:cubicBezTo>
                    <a:pt x="1384433" y="973133"/>
                    <a:pt x="1386299" y="971267"/>
                    <a:pt x="1388165" y="970801"/>
                  </a:cubicBezTo>
                  <a:cubicBezTo>
                    <a:pt x="1394229" y="968935"/>
                    <a:pt x="1400760" y="968002"/>
                    <a:pt x="1406825" y="966602"/>
                  </a:cubicBezTo>
                  <a:cubicBezTo>
                    <a:pt x="1407291" y="966602"/>
                    <a:pt x="1408224" y="967069"/>
                    <a:pt x="1408224" y="967069"/>
                  </a:cubicBezTo>
                  <a:cubicBezTo>
                    <a:pt x="1407758" y="968002"/>
                    <a:pt x="1407758" y="969868"/>
                    <a:pt x="1407291" y="970334"/>
                  </a:cubicBezTo>
                  <a:cubicBezTo>
                    <a:pt x="1404959" y="971734"/>
                    <a:pt x="1402626" y="972200"/>
                    <a:pt x="1400294" y="973133"/>
                  </a:cubicBezTo>
                  <a:cubicBezTo>
                    <a:pt x="1395162" y="975932"/>
                    <a:pt x="1390964" y="979664"/>
                    <a:pt x="1388631" y="985262"/>
                  </a:cubicBezTo>
                  <a:cubicBezTo>
                    <a:pt x="1387698" y="987595"/>
                    <a:pt x="1387231" y="990394"/>
                    <a:pt x="1387698" y="992727"/>
                  </a:cubicBezTo>
                  <a:cubicBezTo>
                    <a:pt x="1388631" y="996459"/>
                    <a:pt x="1390964" y="999724"/>
                    <a:pt x="1394229" y="1001590"/>
                  </a:cubicBezTo>
                  <a:cubicBezTo>
                    <a:pt x="1395162" y="1002057"/>
                    <a:pt x="1397028" y="1002523"/>
                    <a:pt x="1397961" y="1002057"/>
                  </a:cubicBezTo>
                  <a:cubicBezTo>
                    <a:pt x="1405425" y="998791"/>
                    <a:pt x="1412889" y="994126"/>
                    <a:pt x="1418021" y="987595"/>
                  </a:cubicBezTo>
                  <a:cubicBezTo>
                    <a:pt x="1420820" y="983396"/>
                    <a:pt x="1424552" y="981530"/>
                    <a:pt x="1429217" y="982930"/>
                  </a:cubicBezTo>
                  <a:cubicBezTo>
                    <a:pt x="1439014" y="979664"/>
                    <a:pt x="1448810" y="976865"/>
                    <a:pt x="1458607" y="973600"/>
                  </a:cubicBezTo>
                  <a:cubicBezTo>
                    <a:pt x="1461406" y="972667"/>
                    <a:pt x="1464672" y="971734"/>
                    <a:pt x="1467471" y="970334"/>
                  </a:cubicBezTo>
                  <a:cubicBezTo>
                    <a:pt x="1468870" y="963337"/>
                    <a:pt x="1475868" y="965669"/>
                    <a:pt x="1480066" y="962870"/>
                  </a:cubicBezTo>
                  <a:cubicBezTo>
                    <a:pt x="1481466" y="961937"/>
                    <a:pt x="1483798" y="961471"/>
                    <a:pt x="1485198" y="960538"/>
                  </a:cubicBezTo>
                  <a:cubicBezTo>
                    <a:pt x="1486131" y="960071"/>
                    <a:pt x="1487530" y="959138"/>
                    <a:pt x="1488464" y="958205"/>
                  </a:cubicBezTo>
                  <a:cubicBezTo>
                    <a:pt x="1489863" y="957272"/>
                    <a:pt x="1490796" y="954007"/>
                    <a:pt x="1489397" y="953074"/>
                  </a:cubicBezTo>
                  <a:cubicBezTo>
                    <a:pt x="1485198" y="949342"/>
                    <a:pt x="1481932" y="946076"/>
                    <a:pt x="1484265" y="940011"/>
                  </a:cubicBezTo>
                  <a:cubicBezTo>
                    <a:pt x="1484265" y="939545"/>
                    <a:pt x="1483798" y="938612"/>
                    <a:pt x="1483798" y="938145"/>
                  </a:cubicBezTo>
                  <a:cubicBezTo>
                    <a:pt x="1483332" y="936746"/>
                    <a:pt x="1480066" y="935346"/>
                    <a:pt x="1479133" y="936279"/>
                  </a:cubicBezTo>
                  <a:cubicBezTo>
                    <a:pt x="1472602" y="941877"/>
                    <a:pt x="1467937" y="948408"/>
                    <a:pt x="1463272" y="955406"/>
                  </a:cubicBezTo>
                  <a:cubicBezTo>
                    <a:pt x="1461406" y="958205"/>
                    <a:pt x="1460007" y="958672"/>
                    <a:pt x="1457208" y="958205"/>
                  </a:cubicBezTo>
                  <a:cubicBezTo>
                    <a:pt x="1455342" y="957739"/>
                    <a:pt x="1453476" y="957272"/>
                    <a:pt x="1451610" y="957272"/>
                  </a:cubicBezTo>
                  <a:cubicBezTo>
                    <a:pt x="1450676" y="958672"/>
                    <a:pt x="1449744" y="959138"/>
                    <a:pt x="1448344" y="959138"/>
                  </a:cubicBezTo>
                  <a:cubicBezTo>
                    <a:pt x="1446944" y="958672"/>
                    <a:pt x="1445545" y="957739"/>
                    <a:pt x="1444145" y="957272"/>
                  </a:cubicBezTo>
                  <a:cubicBezTo>
                    <a:pt x="1442279" y="956806"/>
                    <a:pt x="1440413" y="956806"/>
                    <a:pt x="1438547" y="956339"/>
                  </a:cubicBezTo>
                  <a:cubicBezTo>
                    <a:pt x="1433882" y="955873"/>
                    <a:pt x="1432483" y="953074"/>
                    <a:pt x="1432016" y="949342"/>
                  </a:cubicBezTo>
                  <a:cubicBezTo>
                    <a:pt x="1425019" y="948875"/>
                    <a:pt x="1421287" y="944676"/>
                    <a:pt x="1420354" y="937679"/>
                  </a:cubicBezTo>
                  <a:cubicBezTo>
                    <a:pt x="1419421" y="931148"/>
                    <a:pt x="1419421" y="925083"/>
                    <a:pt x="1422220" y="919485"/>
                  </a:cubicBezTo>
                  <a:cubicBezTo>
                    <a:pt x="1423619" y="917153"/>
                    <a:pt x="1421753" y="914820"/>
                    <a:pt x="1418488" y="914354"/>
                  </a:cubicBezTo>
                  <a:cubicBezTo>
                    <a:pt x="1417088" y="913887"/>
                    <a:pt x="1416155" y="914354"/>
                    <a:pt x="1414756" y="913887"/>
                  </a:cubicBezTo>
                  <a:cubicBezTo>
                    <a:pt x="1414289" y="913887"/>
                    <a:pt x="1413822" y="913420"/>
                    <a:pt x="1412889" y="912954"/>
                  </a:cubicBezTo>
                  <a:cubicBezTo>
                    <a:pt x="1413822" y="912487"/>
                    <a:pt x="1415222" y="912487"/>
                    <a:pt x="1416155" y="912021"/>
                  </a:cubicBezTo>
                  <a:cubicBezTo>
                    <a:pt x="1420820" y="910155"/>
                    <a:pt x="1425485" y="907822"/>
                    <a:pt x="1429217" y="904557"/>
                  </a:cubicBezTo>
                  <a:cubicBezTo>
                    <a:pt x="1431083" y="902691"/>
                    <a:pt x="1432483" y="898492"/>
                    <a:pt x="1431083" y="895693"/>
                  </a:cubicBezTo>
                  <a:cubicBezTo>
                    <a:pt x="1429684" y="893361"/>
                    <a:pt x="1428751" y="891028"/>
                    <a:pt x="1426418" y="889629"/>
                  </a:cubicBezTo>
                  <a:cubicBezTo>
                    <a:pt x="1421287" y="885897"/>
                    <a:pt x="1414756" y="883564"/>
                    <a:pt x="1408224" y="885430"/>
                  </a:cubicBezTo>
                  <a:cubicBezTo>
                    <a:pt x="1390964" y="889629"/>
                    <a:pt x="1373703" y="893361"/>
                    <a:pt x="1358775" y="903624"/>
                  </a:cubicBezTo>
                  <a:cubicBezTo>
                    <a:pt x="1358775" y="904090"/>
                    <a:pt x="1358775" y="904090"/>
                    <a:pt x="1358775" y="904557"/>
                  </a:cubicBezTo>
                  <a:cubicBezTo>
                    <a:pt x="1358308" y="904557"/>
                    <a:pt x="1358308" y="904557"/>
                    <a:pt x="1357842" y="904557"/>
                  </a:cubicBezTo>
                  <a:cubicBezTo>
                    <a:pt x="1355976" y="906889"/>
                    <a:pt x="1353643" y="908755"/>
                    <a:pt x="1351777" y="911088"/>
                  </a:cubicBezTo>
                  <a:cubicBezTo>
                    <a:pt x="1351777" y="911554"/>
                    <a:pt x="1351777" y="911554"/>
                    <a:pt x="1351777" y="912021"/>
                  </a:cubicBezTo>
                  <a:cubicBezTo>
                    <a:pt x="1348978" y="912954"/>
                    <a:pt x="1346179" y="913887"/>
                    <a:pt x="1343380" y="915287"/>
                  </a:cubicBezTo>
                  <a:cubicBezTo>
                    <a:pt x="1341980" y="916686"/>
                    <a:pt x="1340581" y="917619"/>
                    <a:pt x="1338715" y="918552"/>
                  </a:cubicBezTo>
                  <a:lnTo>
                    <a:pt x="1338248" y="919485"/>
                  </a:lnTo>
                  <a:lnTo>
                    <a:pt x="1338715" y="918086"/>
                  </a:lnTo>
                  <a:cubicBezTo>
                    <a:pt x="1340114" y="917153"/>
                    <a:pt x="1341514" y="915753"/>
                    <a:pt x="1342913" y="914820"/>
                  </a:cubicBezTo>
                  <a:cubicBezTo>
                    <a:pt x="1345712" y="913887"/>
                    <a:pt x="1348511" y="912954"/>
                    <a:pt x="1351311" y="912021"/>
                  </a:cubicBezTo>
                  <a:cubicBezTo>
                    <a:pt x="1351311" y="912021"/>
                    <a:pt x="1351777" y="911554"/>
                    <a:pt x="1351777" y="911554"/>
                  </a:cubicBezTo>
                  <a:cubicBezTo>
                    <a:pt x="1352710" y="906423"/>
                    <a:pt x="1353177" y="905956"/>
                    <a:pt x="1357842" y="905023"/>
                  </a:cubicBezTo>
                  <a:cubicBezTo>
                    <a:pt x="1357842" y="905023"/>
                    <a:pt x="1358308" y="904557"/>
                    <a:pt x="1358308" y="904557"/>
                  </a:cubicBezTo>
                  <a:cubicBezTo>
                    <a:pt x="1358308" y="904557"/>
                    <a:pt x="1358775" y="904557"/>
                    <a:pt x="1358775" y="904090"/>
                  </a:cubicBezTo>
                  <a:cubicBezTo>
                    <a:pt x="1358308" y="900825"/>
                    <a:pt x="1360174" y="898492"/>
                    <a:pt x="1362507" y="896626"/>
                  </a:cubicBezTo>
                  <a:cubicBezTo>
                    <a:pt x="1368571" y="891028"/>
                    <a:pt x="1376035" y="886830"/>
                    <a:pt x="1383966" y="884497"/>
                  </a:cubicBezTo>
                  <a:cubicBezTo>
                    <a:pt x="1389098" y="883098"/>
                    <a:pt x="1393763" y="880765"/>
                    <a:pt x="1395629" y="875633"/>
                  </a:cubicBezTo>
                  <a:cubicBezTo>
                    <a:pt x="1396095" y="874700"/>
                    <a:pt x="1397028" y="873301"/>
                    <a:pt x="1397961" y="872368"/>
                  </a:cubicBezTo>
                  <a:cubicBezTo>
                    <a:pt x="1401693" y="869102"/>
                    <a:pt x="1405425" y="865370"/>
                    <a:pt x="1409624" y="862571"/>
                  </a:cubicBezTo>
                  <a:cubicBezTo>
                    <a:pt x="1413822" y="860239"/>
                    <a:pt x="1418488" y="862571"/>
                    <a:pt x="1422686" y="863038"/>
                  </a:cubicBezTo>
                  <a:cubicBezTo>
                    <a:pt x="1440413" y="863504"/>
                    <a:pt x="1458141" y="865837"/>
                    <a:pt x="1475868" y="868169"/>
                  </a:cubicBezTo>
                  <a:cubicBezTo>
                    <a:pt x="1483798" y="869102"/>
                    <a:pt x="1490796" y="865837"/>
                    <a:pt x="1498727" y="867236"/>
                  </a:cubicBezTo>
                  <a:cubicBezTo>
                    <a:pt x="1500593" y="867703"/>
                    <a:pt x="1502459" y="866770"/>
                    <a:pt x="1504325" y="866303"/>
                  </a:cubicBezTo>
                  <a:cubicBezTo>
                    <a:pt x="1506191" y="865837"/>
                    <a:pt x="1508057" y="864904"/>
                    <a:pt x="1509456" y="863971"/>
                  </a:cubicBezTo>
                  <a:cubicBezTo>
                    <a:pt x="1514588" y="861172"/>
                    <a:pt x="1518786" y="857906"/>
                    <a:pt x="1522518" y="852775"/>
                  </a:cubicBezTo>
                  <a:cubicBezTo>
                    <a:pt x="1525318" y="849043"/>
                    <a:pt x="1529050" y="846710"/>
                    <a:pt x="1533715" y="846243"/>
                  </a:cubicBezTo>
                  <a:cubicBezTo>
                    <a:pt x="1536980" y="845777"/>
                    <a:pt x="1540246" y="844844"/>
                    <a:pt x="1543045" y="844844"/>
                  </a:cubicBezTo>
                  <a:cubicBezTo>
                    <a:pt x="1552375" y="844377"/>
                    <a:pt x="1559839" y="839712"/>
                    <a:pt x="1567303" y="834114"/>
                  </a:cubicBezTo>
                  <a:cubicBezTo>
                    <a:pt x="1571035" y="831315"/>
                    <a:pt x="1573368" y="827117"/>
                    <a:pt x="1571502" y="822452"/>
                  </a:cubicBezTo>
                  <a:cubicBezTo>
                    <a:pt x="1570102" y="819186"/>
                    <a:pt x="1569636" y="816387"/>
                    <a:pt x="1571035" y="813588"/>
                  </a:cubicBezTo>
                  <a:cubicBezTo>
                    <a:pt x="1571968" y="811255"/>
                    <a:pt x="1573368" y="808923"/>
                    <a:pt x="1573368" y="806590"/>
                  </a:cubicBezTo>
                  <a:cubicBezTo>
                    <a:pt x="1573834" y="804724"/>
                    <a:pt x="1573368" y="802392"/>
                    <a:pt x="1572435" y="800992"/>
                  </a:cubicBezTo>
                  <a:cubicBezTo>
                    <a:pt x="1569636" y="795861"/>
                    <a:pt x="1565437" y="792129"/>
                    <a:pt x="1558906" y="793062"/>
                  </a:cubicBezTo>
                  <a:cubicBezTo>
                    <a:pt x="1558906" y="793062"/>
                    <a:pt x="1558906" y="793062"/>
                    <a:pt x="1558906" y="793062"/>
                  </a:cubicBezTo>
                  <a:lnTo>
                    <a:pt x="1557507" y="793528"/>
                  </a:lnTo>
                  <a:lnTo>
                    <a:pt x="1558440" y="792595"/>
                  </a:lnTo>
                  <a:cubicBezTo>
                    <a:pt x="1558440" y="792595"/>
                    <a:pt x="1558440" y="792595"/>
                    <a:pt x="1558906" y="792595"/>
                  </a:cubicBezTo>
                  <a:cubicBezTo>
                    <a:pt x="1558440" y="790729"/>
                    <a:pt x="1558440" y="788863"/>
                    <a:pt x="1557973" y="786997"/>
                  </a:cubicBezTo>
                  <a:cubicBezTo>
                    <a:pt x="1557040" y="783732"/>
                    <a:pt x="1555174" y="781399"/>
                    <a:pt x="1551442" y="780933"/>
                  </a:cubicBezTo>
                  <a:cubicBezTo>
                    <a:pt x="1549576" y="780466"/>
                    <a:pt x="1547710" y="780466"/>
                    <a:pt x="1545844" y="780466"/>
                  </a:cubicBezTo>
                  <a:cubicBezTo>
                    <a:pt x="1545377" y="780466"/>
                    <a:pt x="1544444" y="780000"/>
                    <a:pt x="1543978" y="780000"/>
                  </a:cubicBezTo>
                  <a:cubicBezTo>
                    <a:pt x="1544911" y="779533"/>
                    <a:pt x="1545377" y="778600"/>
                    <a:pt x="1546310" y="778133"/>
                  </a:cubicBezTo>
                  <a:cubicBezTo>
                    <a:pt x="1548176" y="777200"/>
                    <a:pt x="1550043" y="777200"/>
                    <a:pt x="1551442" y="776267"/>
                  </a:cubicBezTo>
                  <a:cubicBezTo>
                    <a:pt x="1553775" y="774868"/>
                    <a:pt x="1554241" y="772069"/>
                    <a:pt x="1552375" y="769736"/>
                  </a:cubicBezTo>
                  <a:cubicBezTo>
                    <a:pt x="1550509" y="766937"/>
                    <a:pt x="1548643" y="764605"/>
                    <a:pt x="1544911" y="765071"/>
                  </a:cubicBezTo>
                  <a:cubicBezTo>
                    <a:pt x="1543511" y="765071"/>
                    <a:pt x="1541645" y="765538"/>
                    <a:pt x="1541179" y="764605"/>
                  </a:cubicBezTo>
                  <a:cubicBezTo>
                    <a:pt x="1536514" y="758540"/>
                    <a:pt x="1529516" y="756674"/>
                    <a:pt x="1523452" y="753875"/>
                  </a:cubicBezTo>
                  <a:cubicBezTo>
                    <a:pt x="1522518" y="753409"/>
                    <a:pt x="1521119" y="752009"/>
                    <a:pt x="1521119" y="751076"/>
                  </a:cubicBezTo>
                  <a:cubicBezTo>
                    <a:pt x="1519720" y="744079"/>
                    <a:pt x="1514588" y="740346"/>
                    <a:pt x="1509923" y="736148"/>
                  </a:cubicBezTo>
                  <a:cubicBezTo>
                    <a:pt x="1507590" y="733815"/>
                    <a:pt x="1505724" y="731483"/>
                    <a:pt x="1503858" y="728684"/>
                  </a:cubicBezTo>
                  <a:cubicBezTo>
                    <a:pt x="1501992" y="726351"/>
                    <a:pt x="1501992" y="723552"/>
                    <a:pt x="1503858" y="721686"/>
                  </a:cubicBezTo>
                  <a:cubicBezTo>
                    <a:pt x="1506191" y="719354"/>
                    <a:pt x="1508523" y="717021"/>
                    <a:pt x="1510389" y="714689"/>
                  </a:cubicBezTo>
                  <a:cubicBezTo>
                    <a:pt x="1512255" y="712356"/>
                    <a:pt x="1512722" y="710024"/>
                    <a:pt x="1510856" y="707691"/>
                  </a:cubicBezTo>
                  <a:cubicBezTo>
                    <a:pt x="1508057" y="703492"/>
                    <a:pt x="1506191" y="698827"/>
                    <a:pt x="1507124" y="693229"/>
                  </a:cubicBezTo>
                  <a:cubicBezTo>
                    <a:pt x="1507590" y="691830"/>
                    <a:pt x="1505724" y="689497"/>
                    <a:pt x="1504325" y="688564"/>
                  </a:cubicBezTo>
                  <a:cubicBezTo>
                    <a:pt x="1501992" y="686232"/>
                    <a:pt x="1503392" y="682500"/>
                    <a:pt x="1500126" y="680167"/>
                  </a:cubicBezTo>
                  <a:cubicBezTo>
                    <a:pt x="1497794" y="678768"/>
                    <a:pt x="1499660" y="675502"/>
                    <a:pt x="1499193" y="673169"/>
                  </a:cubicBezTo>
                  <a:cubicBezTo>
                    <a:pt x="1498260" y="670370"/>
                    <a:pt x="1498727" y="667105"/>
                    <a:pt x="1498260" y="663839"/>
                  </a:cubicBezTo>
                  <a:cubicBezTo>
                    <a:pt x="1497794" y="660107"/>
                    <a:pt x="1496861" y="656375"/>
                    <a:pt x="1495461" y="652643"/>
                  </a:cubicBezTo>
                  <a:cubicBezTo>
                    <a:pt x="1492196" y="644246"/>
                    <a:pt x="1490796" y="635382"/>
                    <a:pt x="1489863" y="626519"/>
                  </a:cubicBezTo>
                  <a:cubicBezTo>
                    <a:pt x="1489397" y="624186"/>
                    <a:pt x="1489397" y="621387"/>
                    <a:pt x="1488464" y="619055"/>
                  </a:cubicBezTo>
                  <a:cubicBezTo>
                    <a:pt x="1487997" y="618122"/>
                    <a:pt x="1486598" y="617655"/>
                    <a:pt x="1485664" y="617189"/>
                  </a:cubicBezTo>
                  <a:cubicBezTo>
                    <a:pt x="1485198" y="617189"/>
                    <a:pt x="1484265" y="617189"/>
                    <a:pt x="1483798" y="617655"/>
                  </a:cubicBezTo>
                  <a:cubicBezTo>
                    <a:pt x="1479133" y="625119"/>
                    <a:pt x="1473069" y="631650"/>
                    <a:pt x="1469337" y="640047"/>
                  </a:cubicBezTo>
                  <a:cubicBezTo>
                    <a:pt x="1465605" y="648445"/>
                    <a:pt x="1460940" y="655909"/>
                    <a:pt x="1451610" y="659174"/>
                  </a:cubicBezTo>
                  <a:cubicBezTo>
                    <a:pt x="1449277" y="660107"/>
                    <a:pt x="1447877" y="662440"/>
                    <a:pt x="1445545" y="663839"/>
                  </a:cubicBezTo>
                  <a:cubicBezTo>
                    <a:pt x="1442746" y="665705"/>
                    <a:pt x="1439947" y="667105"/>
                    <a:pt x="1437148" y="668038"/>
                  </a:cubicBezTo>
                  <a:cubicBezTo>
                    <a:pt x="1433882" y="669437"/>
                    <a:pt x="1431083" y="668038"/>
                    <a:pt x="1428284" y="665705"/>
                  </a:cubicBezTo>
                  <a:cubicBezTo>
                    <a:pt x="1425952" y="664306"/>
                    <a:pt x="1424552" y="661973"/>
                    <a:pt x="1424086" y="659641"/>
                  </a:cubicBezTo>
                  <a:cubicBezTo>
                    <a:pt x="1423153" y="656375"/>
                    <a:pt x="1420820" y="654509"/>
                    <a:pt x="1417554" y="652643"/>
                  </a:cubicBezTo>
                  <a:cubicBezTo>
                    <a:pt x="1413356" y="650311"/>
                    <a:pt x="1412889" y="646579"/>
                    <a:pt x="1413356" y="642846"/>
                  </a:cubicBezTo>
                  <a:cubicBezTo>
                    <a:pt x="1413822" y="636782"/>
                    <a:pt x="1418021" y="630717"/>
                    <a:pt x="1415222" y="624186"/>
                  </a:cubicBezTo>
                  <a:cubicBezTo>
                    <a:pt x="1414756" y="622787"/>
                    <a:pt x="1416155" y="620454"/>
                    <a:pt x="1417088" y="619055"/>
                  </a:cubicBezTo>
                  <a:cubicBezTo>
                    <a:pt x="1419421" y="612990"/>
                    <a:pt x="1421287" y="606925"/>
                    <a:pt x="1425019" y="601794"/>
                  </a:cubicBezTo>
                  <a:cubicBezTo>
                    <a:pt x="1425952" y="600394"/>
                    <a:pt x="1425019" y="597129"/>
                    <a:pt x="1423153" y="597129"/>
                  </a:cubicBezTo>
                  <a:cubicBezTo>
                    <a:pt x="1417554" y="596196"/>
                    <a:pt x="1413822" y="590598"/>
                    <a:pt x="1407758" y="590598"/>
                  </a:cubicBezTo>
                  <a:cubicBezTo>
                    <a:pt x="1405425" y="590598"/>
                    <a:pt x="1403093" y="588732"/>
                    <a:pt x="1400760" y="587332"/>
                  </a:cubicBezTo>
                  <a:cubicBezTo>
                    <a:pt x="1398894" y="586399"/>
                    <a:pt x="1398428" y="584533"/>
                    <a:pt x="1398428" y="582667"/>
                  </a:cubicBezTo>
                  <a:cubicBezTo>
                    <a:pt x="1398428" y="580801"/>
                    <a:pt x="1398894" y="578935"/>
                    <a:pt x="1397495" y="577069"/>
                  </a:cubicBezTo>
                  <a:cubicBezTo>
                    <a:pt x="1394229" y="573337"/>
                    <a:pt x="1391430" y="569138"/>
                    <a:pt x="1390031" y="564007"/>
                  </a:cubicBezTo>
                  <a:cubicBezTo>
                    <a:pt x="1389098" y="561208"/>
                    <a:pt x="1386765" y="558409"/>
                    <a:pt x="1384899" y="556076"/>
                  </a:cubicBezTo>
                  <a:cubicBezTo>
                    <a:pt x="1381633" y="551411"/>
                    <a:pt x="1377901" y="549079"/>
                    <a:pt x="1371837" y="551411"/>
                  </a:cubicBezTo>
                  <a:cubicBezTo>
                    <a:pt x="1369504" y="552344"/>
                    <a:pt x="1366705" y="552811"/>
                    <a:pt x="1364373" y="552344"/>
                  </a:cubicBezTo>
                  <a:cubicBezTo>
                    <a:pt x="1356909" y="550478"/>
                    <a:pt x="1348978" y="550945"/>
                    <a:pt x="1342447" y="545813"/>
                  </a:cubicBezTo>
                  <a:cubicBezTo>
                    <a:pt x="1340114" y="543947"/>
                    <a:pt x="1336849" y="543014"/>
                    <a:pt x="1333583" y="542081"/>
                  </a:cubicBezTo>
                  <a:cubicBezTo>
                    <a:pt x="1326119" y="539748"/>
                    <a:pt x="1317722" y="544414"/>
                    <a:pt x="1314923" y="551878"/>
                  </a:cubicBezTo>
                  <a:cubicBezTo>
                    <a:pt x="1313057" y="556543"/>
                    <a:pt x="1313057" y="560741"/>
                    <a:pt x="1315389" y="564940"/>
                  </a:cubicBezTo>
                  <a:cubicBezTo>
                    <a:pt x="1317255" y="567739"/>
                    <a:pt x="1317722" y="571004"/>
                    <a:pt x="1315389" y="573804"/>
                  </a:cubicBezTo>
                  <a:cubicBezTo>
                    <a:pt x="1312590" y="578002"/>
                    <a:pt x="1308392" y="581734"/>
                    <a:pt x="1306526" y="586399"/>
                  </a:cubicBezTo>
                  <a:cubicBezTo>
                    <a:pt x="1304193" y="591531"/>
                    <a:pt x="1309325" y="597129"/>
                    <a:pt x="1307925" y="603193"/>
                  </a:cubicBezTo>
                  <a:cubicBezTo>
                    <a:pt x="1307459" y="605526"/>
                    <a:pt x="1307925" y="608325"/>
                    <a:pt x="1308858" y="610658"/>
                  </a:cubicBezTo>
                  <a:cubicBezTo>
                    <a:pt x="1310258" y="615323"/>
                    <a:pt x="1307925" y="617655"/>
                    <a:pt x="1304193" y="619988"/>
                  </a:cubicBezTo>
                  <a:cubicBezTo>
                    <a:pt x="1302327" y="620921"/>
                    <a:pt x="1299995" y="621854"/>
                    <a:pt x="1299528" y="623253"/>
                  </a:cubicBezTo>
                  <a:cubicBezTo>
                    <a:pt x="1295796" y="631184"/>
                    <a:pt x="1288799" y="635849"/>
                    <a:pt x="1283200" y="642380"/>
                  </a:cubicBezTo>
                  <a:cubicBezTo>
                    <a:pt x="1280401" y="645646"/>
                    <a:pt x="1280401" y="649378"/>
                    <a:pt x="1283200" y="653110"/>
                  </a:cubicBezTo>
                  <a:cubicBezTo>
                    <a:pt x="1285066" y="655909"/>
                    <a:pt x="1287399" y="657775"/>
                    <a:pt x="1289265" y="660574"/>
                  </a:cubicBezTo>
                  <a:cubicBezTo>
                    <a:pt x="1290665" y="662440"/>
                    <a:pt x="1292064" y="665239"/>
                    <a:pt x="1292531" y="667571"/>
                  </a:cubicBezTo>
                  <a:cubicBezTo>
                    <a:pt x="1293930" y="674569"/>
                    <a:pt x="1294397" y="681567"/>
                    <a:pt x="1295796" y="688564"/>
                  </a:cubicBezTo>
                  <a:cubicBezTo>
                    <a:pt x="1297196" y="696495"/>
                    <a:pt x="1292064" y="703492"/>
                    <a:pt x="1294397" y="711423"/>
                  </a:cubicBezTo>
                  <a:cubicBezTo>
                    <a:pt x="1294863" y="711890"/>
                    <a:pt x="1293464" y="713756"/>
                    <a:pt x="1292531" y="714222"/>
                  </a:cubicBezTo>
                  <a:cubicBezTo>
                    <a:pt x="1290198" y="716088"/>
                    <a:pt x="1286932" y="717488"/>
                    <a:pt x="1284600" y="719820"/>
                  </a:cubicBezTo>
                  <a:cubicBezTo>
                    <a:pt x="1276669" y="727751"/>
                    <a:pt x="1267339" y="732882"/>
                    <a:pt x="1257076" y="737081"/>
                  </a:cubicBezTo>
                  <a:cubicBezTo>
                    <a:pt x="1252411" y="738947"/>
                    <a:pt x="1247746" y="740813"/>
                    <a:pt x="1242614" y="742679"/>
                  </a:cubicBezTo>
                  <a:cubicBezTo>
                    <a:pt x="1239349" y="744079"/>
                    <a:pt x="1237483" y="746878"/>
                    <a:pt x="1237949" y="750143"/>
                  </a:cubicBezTo>
                  <a:cubicBezTo>
                    <a:pt x="1238416" y="758074"/>
                    <a:pt x="1238882" y="765538"/>
                    <a:pt x="1237483" y="773002"/>
                  </a:cubicBezTo>
                  <a:cubicBezTo>
                    <a:pt x="1236550" y="778133"/>
                    <a:pt x="1236083" y="783265"/>
                    <a:pt x="1235617" y="788397"/>
                  </a:cubicBezTo>
                  <a:cubicBezTo>
                    <a:pt x="1235617" y="793528"/>
                    <a:pt x="1236083" y="798660"/>
                    <a:pt x="1236550" y="803325"/>
                  </a:cubicBezTo>
                  <a:cubicBezTo>
                    <a:pt x="1236550" y="805191"/>
                    <a:pt x="1236550" y="807057"/>
                    <a:pt x="1235617" y="808923"/>
                  </a:cubicBezTo>
                  <a:cubicBezTo>
                    <a:pt x="1234217" y="812188"/>
                    <a:pt x="1231885" y="815921"/>
                    <a:pt x="1230019" y="819186"/>
                  </a:cubicBezTo>
                  <a:cubicBezTo>
                    <a:pt x="1229552" y="820119"/>
                    <a:pt x="1227686" y="821052"/>
                    <a:pt x="1227220" y="820586"/>
                  </a:cubicBezTo>
                  <a:cubicBezTo>
                    <a:pt x="1222555" y="819653"/>
                    <a:pt x="1220222" y="823385"/>
                    <a:pt x="1217423" y="825251"/>
                  </a:cubicBezTo>
                  <a:cubicBezTo>
                    <a:pt x="1215557" y="826650"/>
                    <a:pt x="1211825" y="825717"/>
                    <a:pt x="1210892" y="823851"/>
                  </a:cubicBezTo>
                  <a:cubicBezTo>
                    <a:pt x="1209959" y="821985"/>
                    <a:pt x="1209492" y="820119"/>
                    <a:pt x="1208559" y="818720"/>
                  </a:cubicBezTo>
                  <a:cubicBezTo>
                    <a:pt x="1207160" y="815921"/>
                    <a:pt x="1206693" y="812188"/>
                    <a:pt x="1204361" y="810322"/>
                  </a:cubicBezTo>
                  <a:cubicBezTo>
                    <a:pt x="1197830" y="804724"/>
                    <a:pt x="1195964" y="796327"/>
                    <a:pt x="1191299" y="789330"/>
                  </a:cubicBezTo>
                  <a:cubicBezTo>
                    <a:pt x="1189899" y="786997"/>
                    <a:pt x="1190366" y="784665"/>
                    <a:pt x="1191299" y="781866"/>
                  </a:cubicBezTo>
                  <a:cubicBezTo>
                    <a:pt x="1195497" y="773002"/>
                    <a:pt x="1199696" y="764605"/>
                    <a:pt x="1199229" y="754342"/>
                  </a:cubicBezTo>
                  <a:cubicBezTo>
                    <a:pt x="1199229" y="751543"/>
                    <a:pt x="1201095" y="748277"/>
                    <a:pt x="1202028" y="745012"/>
                  </a:cubicBezTo>
                  <a:cubicBezTo>
                    <a:pt x="1202961" y="741746"/>
                    <a:pt x="1203894" y="738947"/>
                    <a:pt x="1204827" y="735681"/>
                  </a:cubicBezTo>
                  <a:cubicBezTo>
                    <a:pt x="1205294" y="734282"/>
                    <a:pt x="1203428" y="731016"/>
                    <a:pt x="1202495" y="731016"/>
                  </a:cubicBezTo>
                  <a:cubicBezTo>
                    <a:pt x="1192232" y="730083"/>
                    <a:pt x="1182435" y="725885"/>
                    <a:pt x="1172172" y="726351"/>
                  </a:cubicBezTo>
                  <a:cubicBezTo>
                    <a:pt x="1169373" y="726351"/>
                    <a:pt x="1167040" y="725418"/>
                    <a:pt x="1165641" y="723086"/>
                  </a:cubicBezTo>
                  <a:cubicBezTo>
                    <a:pt x="1160976" y="716555"/>
                    <a:pt x="1155378" y="711890"/>
                    <a:pt x="1147913" y="708624"/>
                  </a:cubicBezTo>
                  <a:cubicBezTo>
                    <a:pt x="1141382" y="705358"/>
                    <a:pt x="1136251" y="700693"/>
                    <a:pt x="1132985" y="694162"/>
                  </a:cubicBezTo>
                  <a:cubicBezTo>
                    <a:pt x="1129253" y="687165"/>
                    <a:pt x="1123655" y="682033"/>
                    <a:pt x="1117124" y="677834"/>
                  </a:cubicBezTo>
                  <a:cubicBezTo>
                    <a:pt x="1111059" y="674102"/>
                    <a:pt x="1104995" y="670837"/>
                    <a:pt x="1098930" y="667571"/>
                  </a:cubicBezTo>
                  <a:cubicBezTo>
                    <a:pt x="1096131" y="665705"/>
                    <a:pt x="1092866" y="665239"/>
                    <a:pt x="1089600" y="666172"/>
                  </a:cubicBezTo>
                  <a:cubicBezTo>
                    <a:pt x="1084469" y="667571"/>
                    <a:pt x="1078870" y="669904"/>
                    <a:pt x="1073272" y="668971"/>
                  </a:cubicBezTo>
                  <a:cubicBezTo>
                    <a:pt x="1073272" y="668971"/>
                    <a:pt x="1073272" y="669437"/>
                    <a:pt x="1072806" y="669437"/>
                  </a:cubicBezTo>
                  <a:lnTo>
                    <a:pt x="1072339" y="669904"/>
                  </a:lnTo>
                  <a:lnTo>
                    <a:pt x="1072339" y="668971"/>
                  </a:lnTo>
                  <a:cubicBezTo>
                    <a:pt x="1072339" y="668971"/>
                    <a:pt x="1072806" y="668971"/>
                    <a:pt x="1072806" y="668971"/>
                  </a:cubicBezTo>
                  <a:cubicBezTo>
                    <a:pt x="1076071" y="664306"/>
                    <a:pt x="1077937" y="659641"/>
                    <a:pt x="1077471" y="653576"/>
                  </a:cubicBezTo>
                  <a:cubicBezTo>
                    <a:pt x="1076538" y="646579"/>
                    <a:pt x="1077004" y="639581"/>
                    <a:pt x="1077004" y="632583"/>
                  </a:cubicBezTo>
                  <a:cubicBezTo>
                    <a:pt x="1077004" y="630251"/>
                    <a:pt x="1076538" y="627452"/>
                    <a:pt x="1076071" y="625119"/>
                  </a:cubicBezTo>
                  <a:cubicBezTo>
                    <a:pt x="1075605" y="624186"/>
                    <a:pt x="1074672" y="622787"/>
                    <a:pt x="1073272" y="622787"/>
                  </a:cubicBezTo>
                  <a:cubicBezTo>
                    <a:pt x="1070940" y="622320"/>
                    <a:pt x="1068141" y="622320"/>
                    <a:pt x="1065808" y="621854"/>
                  </a:cubicBezTo>
                  <a:cubicBezTo>
                    <a:pt x="1063009" y="621854"/>
                    <a:pt x="1061143" y="620454"/>
                    <a:pt x="1060210" y="617655"/>
                  </a:cubicBezTo>
                  <a:cubicBezTo>
                    <a:pt x="1059744" y="615789"/>
                    <a:pt x="1059277" y="613923"/>
                    <a:pt x="1059744" y="612057"/>
                  </a:cubicBezTo>
                  <a:cubicBezTo>
                    <a:pt x="1060677" y="608325"/>
                    <a:pt x="1062543" y="605059"/>
                    <a:pt x="1063476" y="601327"/>
                  </a:cubicBezTo>
                  <a:cubicBezTo>
                    <a:pt x="1066741" y="585466"/>
                    <a:pt x="1073272" y="571004"/>
                    <a:pt x="1086335" y="560275"/>
                  </a:cubicBezTo>
                  <a:cubicBezTo>
                    <a:pt x="1089134" y="557942"/>
                    <a:pt x="1091000" y="554677"/>
                    <a:pt x="1093332" y="551411"/>
                  </a:cubicBezTo>
                  <a:cubicBezTo>
                    <a:pt x="1100330" y="542081"/>
                    <a:pt x="1106394" y="532284"/>
                    <a:pt x="1118524" y="528552"/>
                  </a:cubicBezTo>
                  <a:cubicBezTo>
                    <a:pt x="1123655" y="523887"/>
                    <a:pt x="1129720" y="520155"/>
                    <a:pt x="1131586" y="512691"/>
                  </a:cubicBezTo>
                  <a:cubicBezTo>
                    <a:pt x="1132052" y="510825"/>
                    <a:pt x="1133452" y="509426"/>
                    <a:pt x="1135784" y="509892"/>
                  </a:cubicBezTo>
                  <a:cubicBezTo>
                    <a:pt x="1138117" y="510359"/>
                    <a:pt x="1140916" y="510825"/>
                    <a:pt x="1143248" y="511292"/>
                  </a:cubicBezTo>
                  <a:cubicBezTo>
                    <a:pt x="1149313" y="511758"/>
                    <a:pt x="1154445" y="507093"/>
                    <a:pt x="1154911" y="501028"/>
                  </a:cubicBezTo>
                  <a:cubicBezTo>
                    <a:pt x="1154911" y="498229"/>
                    <a:pt x="1154445" y="494964"/>
                    <a:pt x="1154445" y="492165"/>
                  </a:cubicBezTo>
                  <a:cubicBezTo>
                    <a:pt x="1154445" y="492165"/>
                    <a:pt x="1153978" y="492165"/>
                    <a:pt x="1153978" y="492165"/>
                  </a:cubicBezTo>
                  <a:cubicBezTo>
                    <a:pt x="1153512" y="491698"/>
                    <a:pt x="1153512" y="491698"/>
                    <a:pt x="1153045" y="491232"/>
                  </a:cubicBezTo>
                  <a:cubicBezTo>
                    <a:pt x="1153512" y="491232"/>
                    <a:pt x="1153978" y="491232"/>
                    <a:pt x="1154445" y="491698"/>
                  </a:cubicBezTo>
                  <a:cubicBezTo>
                    <a:pt x="1154445" y="491698"/>
                    <a:pt x="1154445" y="492165"/>
                    <a:pt x="1154445" y="492165"/>
                  </a:cubicBezTo>
                  <a:cubicBezTo>
                    <a:pt x="1163308" y="492631"/>
                    <a:pt x="1170306" y="490765"/>
                    <a:pt x="1174038" y="481435"/>
                  </a:cubicBezTo>
                  <a:cubicBezTo>
                    <a:pt x="1174971" y="479569"/>
                    <a:pt x="1176837" y="479103"/>
                    <a:pt x="1178703" y="479569"/>
                  </a:cubicBezTo>
                  <a:cubicBezTo>
                    <a:pt x="1181502" y="480502"/>
                    <a:pt x="1184768" y="481902"/>
                    <a:pt x="1187567" y="483301"/>
                  </a:cubicBezTo>
                  <a:cubicBezTo>
                    <a:pt x="1190832" y="484234"/>
                    <a:pt x="1194098" y="484234"/>
                    <a:pt x="1196430" y="481902"/>
                  </a:cubicBezTo>
                  <a:cubicBezTo>
                    <a:pt x="1206227" y="473038"/>
                    <a:pt x="1216024" y="463708"/>
                    <a:pt x="1225354" y="454378"/>
                  </a:cubicBezTo>
                  <a:cubicBezTo>
                    <a:pt x="1226287" y="453445"/>
                    <a:pt x="1226753" y="452045"/>
                    <a:pt x="1226287" y="450646"/>
                  </a:cubicBezTo>
                  <a:cubicBezTo>
                    <a:pt x="1226287" y="447847"/>
                    <a:pt x="1226753" y="445981"/>
                    <a:pt x="1229086" y="444115"/>
                  </a:cubicBezTo>
                  <a:cubicBezTo>
                    <a:pt x="1233751" y="440383"/>
                    <a:pt x="1237949" y="437117"/>
                    <a:pt x="1242148" y="433385"/>
                  </a:cubicBezTo>
                  <a:cubicBezTo>
                    <a:pt x="1243547" y="431985"/>
                    <a:pt x="1244480" y="431052"/>
                    <a:pt x="1245880" y="429653"/>
                  </a:cubicBezTo>
                  <a:cubicBezTo>
                    <a:pt x="1245880" y="429653"/>
                    <a:pt x="1245880" y="429653"/>
                    <a:pt x="1246346" y="429186"/>
                  </a:cubicBezTo>
                  <a:cubicBezTo>
                    <a:pt x="1247279" y="428253"/>
                    <a:pt x="1248212" y="427787"/>
                    <a:pt x="1248679" y="426854"/>
                  </a:cubicBezTo>
                  <a:cubicBezTo>
                    <a:pt x="1253344" y="422189"/>
                    <a:pt x="1253811" y="422189"/>
                    <a:pt x="1250078" y="415658"/>
                  </a:cubicBezTo>
                  <a:cubicBezTo>
                    <a:pt x="1249612" y="415191"/>
                    <a:pt x="1249612" y="414725"/>
                    <a:pt x="1249146" y="413792"/>
                  </a:cubicBezTo>
                  <a:cubicBezTo>
                    <a:pt x="1248679" y="412392"/>
                    <a:pt x="1249146" y="410993"/>
                    <a:pt x="1250545" y="410993"/>
                  </a:cubicBezTo>
                  <a:cubicBezTo>
                    <a:pt x="1256610" y="410060"/>
                    <a:pt x="1262208" y="410060"/>
                    <a:pt x="1264540" y="417057"/>
                  </a:cubicBezTo>
                  <a:cubicBezTo>
                    <a:pt x="1264540" y="417524"/>
                    <a:pt x="1265473" y="417990"/>
                    <a:pt x="1265940" y="418457"/>
                  </a:cubicBezTo>
                  <a:cubicBezTo>
                    <a:pt x="1275270" y="422189"/>
                    <a:pt x="1284134" y="423588"/>
                    <a:pt x="1293464" y="418923"/>
                  </a:cubicBezTo>
                  <a:cubicBezTo>
                    <a:pt x="1299995" y="416124"/>
                    <a:pt x="1306059" y="412392"/>
                    <a:pt x="1311191" y="407260"/>
                  </a:cubicBezTo>
                  <a:cubicBezTo>
                    <a:pt x="1313057" y="405394"/>
                    <a:pt x="1315389" y="403528"/>
                    <a:pt x="1317255" y="403062"/>
                  </a:cubicBezTo>
                  <a:cubicBezTo>
                    <a:pt x="1322387" y="402129"/>
                    <a:pt x="1324253" y="397930"/>
                    <a:pt x="1326586" y="394198"/>
                  </a:cubicBezTo>
                  <a:cubicBezTo>
                    <a:pt x="1328452" y="391399"/>
                    <a:pt x="1328918" y="388134"/>
                    <a:pt x="1327985" y="384868"/>
                  </a:cubicBezTo>
                  <a:cubicBezTo>
                    <a:pt x="1327052" y="382536"/>
                    <a:pt x="1326586" y="379737"/>
                    <a:pt x="1325653" y="377404"/>
                  </a:cubicBezTo>
                  <a:cubicBezTo>
                    <a:pt x="1323787" y="373672"/>
                    <a:pt x="1323787" y="369940"/>
                    <a:pt x="1325186" y="366208"/>
                  </a:cubicBezTo>
                  <a:cubicBezTo>
                    <a:pt x="1326119" y="362476"/>
                    <a:pt x="1326586" y="358744"/>
                    <a:pt x="1327519" y="355012"/>
                  </a:cubicBezTo>
                  <a:cubicBezTo>
                    <a:pt x="1327519" y="355012"/>
                    <a:pt x="1327052" y="355012"/>
                    <a:pt x="1327052" y="355012"/>
                  </a:cubicBezTo>
                  <a:lnTo>
                    <a:pt x="1326119" y="354545"/>
                  </a:lnTo>
                  <a:lnTo>
                    <a:pt x="1327519" y="355012"/>
                  </a:lnTo>
                  <a:cubicBezTo>
                    <a:pt x="1327519" y="355012"/>
                    <a:pt x="1327519" y="355012"/>
                    <a:pt x="1327519" y="355012"/>
                  </a:cubicBezTo>
                  <a:cubicBezTo>
                    <a:pt x="1329851" y="355478"/>
                    <a:pt x="1332184" y="355945"/>
                    <a:pt x="1334516" y="355945"/>
                  </a:cubicBezTo>
                  <a:cubicBezTo>
                    <a:pt x="1341514" y="355478"/>
                    <a:pt x="1344313" y="352679"/>
                    <a:pt x="1344779" y="345215"/>
                  </a:cubicBezTo>
                  <a:cubicBezTo>
                    <a:pt x="1344779" y="342416"/>
                    <a:pt x="1345246" y="340550"/>
                    <a:pt x="1347112" y="338217"/>
                  </a:cubicBezTo>
                  <a:cubicBezTo>
                    <a:pt x="1350377" y="334485"/>
                    <a:pt x="1348045" y="331686"/>
                    <a:pt x="1346179" y="328421"/>
                  </a:cubicBezTo>
                  <a:cubicBezTo>
                    <a:pt x="1341047" y="326555"/>
                    <a:pt x="1338715" y="322823"/>
                    <a:pt x="1338715" y="317225"/>
                  </a:cubicBezTo>
                  <a:cubicBezTo>
                    <a:pt x="1338715" y="313026"/>
                    <a:pt x="1336849" y="310694"/>
                    <a:pt x="1332184" y="310694"/>
                  </a:cubicBezTo>
                  <a:cubicBezTo>
                    <a:pt x="1328452" y="310694"/>
                    <a:pt x="1327519" y="307895"/>
                    <a:pt x="1327052" y="305096"/>
                  </a:cubicBezTo>
                  <a:cubicBezTo>
                    <a:pt x="1322854" y="305562"/>
                    <a:pt x="1319122" y="304163"/>
                    <a:pt x="1315389" y="301363"/>
                  </a:cubicBezTo>
                  <a:cubicBezTo>
                    <a:pt x="1315389" y="301363"/>
                    <a:pt x="1315389" y="301363"/>
                    <a:pt x="1315389" y="300897"/>
                  </a:cubicBezTo>
                  <a:cubicBezTo>
                    <a:pt x="1315389" y="300897"/>
                    <a:pt x="1314923" y="300897"/>
                    <a:pt x="1314923" y="300897"/>
                  </a:cubicBezTo>
                  <a:lnTo>
                    <a:pt x="1315389" y="301363"/>
                  </a:lnTo>
                  <a:cubicBezTo>
                    <a:pt x="1313990" y="301830"/>
                    <a:pt x="1313057" y="302296"/>
                    <a:pt x="1311657" y="302296"/>
                  </a:cubicBezTo>
                  <a:cubicBezTo>
                    <a:pt x="1305593" y="302296"/>
                    <a:pt x="1301861" y="305096"/>
                    <a:pt x="1300928" y="310694"/>
                  </a:cubicBezTo>
                  <a:cubicBezTo>
                    <a:pt x="1299528" y="316292"/>
                    <a:pt x="1295796" y="320957"/>
                    <a:pt x="1297662" y="327021"/>
                  </a:cubicBezTo>
                  <a:cubicBezTo>
                    <a:pt x="1298129" y="328421"/>
                    <a:pt x="1298129" y="329354"/>
                    <a:pt x="1297196" y="330287"/>
                  </a:cubicBezTo>
                  <a:cubicBezTo>
                    <a:pt x="1294863" y="332619"/>
                    <a:pt x="1292531" y="334485"/>
                    <a:pt x="1290665" y="336818"/>
                  </a:cubicBezTo>
                  <a:cubicBezTo>
                    <a:pt x="1284600" y="337284"/>
                    <a:pt x="1282267" y="341950"/>
                    <a:pt x="1280401" y="346615"/>
                  </a:cubicBezTo>
                  <a:cubicBezTo>
                    <a:pt x="1279002" y="349414"/>
                    <a:pt x="1277602" y="352213"/>
                    <a:pt x="1275736" y="355012"/>
                  </a:cubicBezTo>
                  <a:cubicBezTo>
                    <a:pt x="1274337" y="357344"/>
                    <a:pt x="1272004" y="358277"/>
                    <a:pt x="1269672" y="358277"/>
                  </a:cubicBezTo>
                  <a:cubicBezTo>
                    <a:pt x="1269672" y="358277"/>
                    <a:pt x="1269672" y="358744"/>
                    <a:pt x="1269672" y="358744"/>
                  </a:cubicBezTo>
                  <a:cubicBezTo>
                    <a:pt x="1269205" y="359210"/>
                    <a:pt x="1269205" y="359210"/>
                    <a:pt x="1268739" y="359677"/>
                  </a:cubicBezTo>
                  <a:cubicBezTo>
                    <a:pt x="1268739" y="359210"/>
                    <a:pt x="1268739" y="358744"/>
                    <a:pt x="1269205" y="358277"/>
                  </a:cubicBezTo>
                  <a:cubicBezTo>
                    <a:pt x="1269205" y="358277"/>
                    <a:pt x="1269205" y="358277"/>
                    <a:pt x="1269205" y="358277"/>
                  </a:cubicBezTo>
                  <a:cubicBezTo>
                    <a:pt x="1268272" y="356411"/>
                    <a:pt x="1267806" y="353612"/>
                    <a:pt x="1265007" y="353146"/>
                  </a:cubicBezTo>
                  <a:cubicBezTo>
                    <a:pt x="1262674" y="352679"/>
                    <a:pt x="1260808" y="355478"/>
                    <a:pt x="1259875" y="360143"/>
                  </a:cubicBezTo>
                  <a:cubicBezTo>
                    <a:pt x="1259409" y="362942"/>
                    <a:pt x="1258942" y="365275"/>
                    <a:pt x="1260342" y="367607"/>
                  </a:cubicBezTo>
                  <a:cubicBezTo>
                    <a:pt x="1261275" y="370406"/>
                    <a:pt x="1260342" y="372739"/>
                    <a:pt x="1258942" y="374605"/>
                  </a:cubicBezTo>
                  <a:cubicBezTo>
                    <a:pt x="1257543" y="376471"/>
                    <a:pt x="1254277" y="377871"/>
                    <a:pt x="1252411" y="376938"/>
                  </a:cubicBezTo>
                  <a:cubicBezTo>
                    <a:pt x="1251012" y="376005"/>
                    <a:pt x="1248679" y="375072"/>
                    <a:pt x="1248212" y="373206"/>
                  </a:cubicBezTo>
                  <a:cubicBezTo>
                    <a:pt x="1246813" y="369473"/>
                    <a:pt x="1246346" y="365741"/>
                    <a:pt x="1245880" y="362009"/>
                  </a:cubicBezTo>
                  <a:cubicBezTo>
                    <a:pt x="1244947" y="354545"/>
                    <a:pt x="1246346" y="348014"/>
                    <a:pt x="1252411" y="342883"/>
                  </a:cubicBezTo>
                  <a:cubicBezTo>
                    <a:pt x="1254744" y="341017"/>
                    <a:pt x="1255210" y="338684"/>
                    <a:pt x="1255677" y="335885"/>
                  </a:cubicBezTo>
                  <a:cubicBezTo>
                    <a:pt x="1257076" y="327021"/>
                    <a:pt x="1253811" y="319557"/>
                    <a:pt x="1250078" y="312093"/>
                  </a:cubicBezTo>
                  <a:cubicBezTo>
                    <a:pt x="1249146" y="310694"/>
                    <a:pt x="1246346" y="310694"/>
                    <a:pt x="1244947" y="312093"/>
                  </a:cubicBezTo>
                  <a:cubicBezTo>
                    <a:pt x="1241215" y="316292"/>
                    <a:pt x="1237016" y="320490"/>
                    <a:pt x="1235150" y="326088"/>
                  </a:cubicBezTo>
                  <a:cubicBezTo>
                    <a:pt x="1234217" y="329354"/>
                    <a:pt x="1231885" y="331686"/>
                    <a:pt x="1229552" y="333552"/>
                  </a:cubicBezTo>
                  <a:cubicBezTo>
                    <a:pt x="1229086" y="334019"/>
                    <a:pt x="1228619" y="334019"/>
                    <a:pt x="1227686" y="334485"/>
                  </a:cubicBezTo>
                  <a:cubicBezTo>
                    <a:pt x="1226287" y="334485"/>
                    <a:pt x="1225354" y="333552"/>
                    <a:pt x="1225820" y="332153"/>
                  </a:cubicBezTo>
                  <a:cubicBezTo>
                    <a:pt x="1227686" y="326088"/>
                    <a:pt x="1229552" y="320024"/>
                    <a:pt x="1229086" y="313493"/>
                  </a:cubicBezTo>
                  <a:cubicBezTo>
                    <a:pt x="1228619" y="310227"/>
                    <a:pt x="1231418" y="309761"/>
                    <a:pt x="1233751" y="308828"/>
                  </a:cubicBezTo>
                  <a:cubicBezTo>
                    <a:pt x="1237483" y="306962"/>
                    <a:pt x="1237483" y="303696"/>
                    <a:pt x="1234684" y="301363"/>
                  </a:cubicBezTo>
                  <a:cubicBezTo>
                    <a:pt x="1231885" y="299031"/>
                    <a:pt x="1228619" y="296232"/>
                    <a:pt x="1224887" y="295765"/>
                  </a:cubicBezTo>
                  <a:cubicBezTo>
                    <a:pt x="1221622" y="295299"/>
                    <a:pt x="1218823" y="293899"/>
                    <a:pt x="1216490" y="292033"/>
                  </a:cubicBezTo>
                  <a:cubicBezTo>
                    <a:pt x="1215090" y="291100"/>
                    <a:pt x="1214624" y="290167"/>
                    <a:pt x="1215557" y="288768"/>
                  </a:cubicBezTo>
                  <a:cubicBezTo>
                    <a:pt x="1218823" y="285036"/>
                    <a:pt x="1222555" y="281304"/>
                    <a:pt x="1225820" y="277572"/>
                  </a:cubicBezTo>
                  <a:cubicBezTo>
                    <a:pt x="1226753" y="276639"/>
                    <a:pt x="1228153" y="276639"/>
                    <a:pt x="1229086" y="276172"/>
                  </a:cubicBezTo>
                  <a:cubicBezTo>
                    <a:pt x="1233751" y="274306"/>
                    <a:pt x="1235150" y="273373"/>
                    <a:pt x="1234217" y="270107"/>
                  </a:cubicBezTo>
                  <a:cubicBezTo>
                    <a:pt x="1231418" y="257978"/>
                    <a:pt x="1229552" y="246316"/>
                    <a:pt x="1234217" y="234186"/>
                  </a:cubicBezTo>
                  <a:cubicBezTo>
                    <a:pt x="1234684" y="232320"/>
                    <a:pt x="1235150" y="229988"/>
                    <a:pt x="1234217" y="228588"/>
                  </a:cubicBezTo>
                  <a:cubicBezTo>
                    <a:pt x="1231885" y="221124"/>
                    <a:pt x="1232818" y="213194"/>
                    <a:pt x="1229086" y="206196"/>
                  </a:cubicBezTo>
                  <a:cubicBezTo>
                    <a:pt x="1227686" y="203397"/>
                    <a:pt x="1229086" y="201531"/>
                    <a:pt x="1231418" y="200131"/>
                  </a:cubicBezTo>
                  <a:cubicBezTo>
                    <a:pt x="1236083" y="196866"/>
                    <a:pt x="1240748" y="193134"/>
                    <a:pt x="1244947" y="189402"/>
                  </a:cubicBezTo>
                  <a:cubicBezTo>
                    <a:pt x="1248212" y="187069"/>
                    <a:pt x="1250078" y="183804"/>
                    <a:pt x="1250545" y="179605"/>
                  </a:cubicBezTo>
                  <a:cubicBezTo>
                    <a:pt x="1250545" y="178206"/>
                    <a:pt x="1251012" y="177273"/>
                    <a:pt x="1251944" y="176340"/>
                  </a:cubicBezTo>
                  <a:cubicBezTo>
                    <a:pt x="1252878" y="175407"/>
                    <a:pt x="1254277" y="174474"/>
                    <a:pt x="1255210" y="174474"/>
                  </a:cubicBezTo>
                  <a:cubicBezTo>
                    <a:pt x="1258009" y="175407"/>
                    <a:pt x="1260808" y="176806"/>
                    <a:pt x="1263607" y="178672"/>
                  </a:cubicBezTo>
                  <a:cubicBezTo>
                    <a:pt x="1267339" y="181005"/>
                    <a:pt x="1271071" y="180072"/>
                    <a:pt x="1274337" y="177739"/>
                  </a:cubicBezTo>
                  <a:cubicBezTo>
                    <a:pt x="1276669" y="176340"/>
                    <a:pt x="1278535" y="174940"/>
                    <a:pt x="1280401" y="173074"/>
                  </a:cubicBezTo>
                  <a:cubicBezTo>
                    <a:pt x="1289265" y="164677"/>
                    <a:pt x="1298129" y="156280"/>
                    <a:pt x="1306992" y="147883"/>
                  </a:cubicBezTo>
                  <a:cubicBezTo>
                    <a:pt x="1308858" y="146017"/>
                    <a:pt x="1310258" y="143684"/>
                    <a:pt x="1311657" y="141818"/>
                  </a:cubicBezTo>
                  <a:cubicBezTo>
                    <a:pt x="1313523" y="139019"/>
                    <a:pt x="1311657" y="132954"/>
                    <a:pt x="1308858" y="131555"/>
                  </a:cubicBezTo>
                  <a:cubicBezTo>
                    <a:pt x="1308392" y="131088"/>
                    <a:pt x="1307925" y="130622"/>
                    <a:pt x="1306992" y="130622"/>
                  </a:cubicBezTo>
                  <a:cubicBezTo>
                    <a:pt x="1299062" y="130155"/>
                    <a:pt x="1292531" y="125957"/>
                    <a:pt x="1286466" y="121292"/>
                  </a:cubicBezTo>
                  <a:cubicBezTo>
                    <a:pt x="1284600" y="119892"/>
                    <a:pt x="1281801" y="118959"/>
                    <a:pt x="1279469" y="118493"/>
                  </a:cubicBezTo>
                  <a:cubicBezTo>
                    <a:pt x="1273870" y="117560"/>
                    <a:pt x="1267806" y="117093"/>
                    <a:pt x="1262208" y="118493"/>
                  </a:cubicBezTo>
                  <a:cubicBezTo>
                    <a:pt x="1260342" y="118959"/>
                    <a:pt x="1258476" y="119892"/>
                    <a:pt x="1257076" y="121292"/>
                  </a:cubicBezTo>
                  <a:cubicBezTo>
                    <a:pt x="1254277" y="124557"/>
                    <a:pt x="1252411" y="128756"/>
                    <a:pt x="1247746" y="130155"/>
                  </a:cubicBezTo>
                  <a:cubicBezTo>
                    <a:pt x="1245413" y="133887"/>
                    <a:pt x="1243081" y="137620"/>
                    <a:pt x="1240748" y="141818"/>
                  </a:cubicBezTo>
                  <a:cubicBezTo>
                    <a:pt x="1237483" y="147883"/>
                    <a:pt x="1233751" y="153947"/>
                    <a:pt x="1230952" y="160478"/>
                  </a:cubicBezTo>
                  <a:cubicBezTo>
                    <a:pt x="1229086" y="163744"/>
                    <a:pt x="1227686" y="167476"/>
                    <a:pt x="1227686" y="171208"/>
                  </a:cubicBezTo>
                  <a:cubicBezTo>
                    <a:pt x="1227686" y="180072"/>
                    <a:pt x="1223488" y="187069"/>
                    <a:pt x="1220689" y="195000"/>
                  </a:cubicBezTo>
                  <a:cubicBezTo>
                    <a:pt x="1220222" y="196866"/>
                    <a:pt x="1218823" y="198265"/>
                    <a:pt x="1217423" y="199198"/>
                  </a:cubicBezTo>
                  <a:cubicBezTo>
                    <a:pt x="1213691" y="201531"/>
                    <a:pt x="1209959" y="204330"/>
                    <a:pt x="1206227" y="207129"/>
                  </a:cubicBezTo>
                  <a:cubicBezTo>
                    <a:pt x="1202961" y="209462"/>
                    <a:pt x="1203428" y="212261"/>
                    <a:pt x="1203894" y="215526"/>
                  </a:cubicBezTo>
                  <a:cubicBezTo>
                    <a:pt x="1203894" y="215526"/>
                    <a:pt x="1204361" y="215526"/>
                    <a:pt x="1204361" y="215526"/>
                  </a:cubicBezTo>
                  <a:cubicBezTo>
                    <a:pt x="1204361" y="215993"/>
                    <a:pt x="1204361" y="215993"/>
                    <a:pt x="1204361" y="216459"/>
                  </a:cubicBezTo>
                  <a:cubicBezTo>
                    <a:pt x="1204827" y="216459"/>
                    <a:pt x="1204827" y="216926"/>
                    <a:pt x="1205294" y="216926"/>
                  </a:cubicBezTo>
                  <a:cubicBezTo>
                    <a:pt x="1204827" y="217392"/>
                    <a:pt x="1204827" y="217392"/>
                    <a:pt x="1204361" y="216459"/>
                  </a:cubicBezTo>
                  <a:cubicBezTo>
                    <a:pt x="1204361" y="216459"/>
                    <a:pt x="1203894" y="215993"/>
                    <a:pt x="1203894" y="215993"/>
                  </a:cubicBezTo>
                  <a:cubicBezTo>
                    <a:pt x="1203894" y="215993"/>
                    <a:pt x="1203894" y="215993"/>
                    <a:pt x="1203894" y="215526"/>
                  </a:cubicBezTo>
                  <a:cubicBezTo>
                    <a:pt x="1201095" y="216459"/>
                    <a:pt x="1197830" y="216459"/>
                    <a:pt x="1195497" y="218325"/>
                  </a:cubicBezTo>
                  <a:cubicBezTo>
                    <a:pt x="1187100" y="223923"/>
                    <a:pt x="1181968" y="231854"/>
                    <a:pt x="1180569" y="241651"/>
                  </a:cubicBezTo>
                  <a:cubicBezTo>
                    <a:pt x="1180102" y="245383"/>
                    <a:pt x="1179636" y="249115"/>
                    <a:pt x="1176370" y="251447"/>
                  </a:cubicBezTo>
                  <a:cubicBezTo>
                    <a:pt x="1175437" y="252380"/>
                    <a:pt x="1174504" y="253313"/>
                    <a:pt x="1173571" y="254246"/>
                  </a:cubicBezTo>
                  <a:cubicBezTo>
                    <a:pt x="1170306" y="257978"/>
                    <a:pt x="1169373" y="261710"/>
                    <a:pt x="1169839" y="266842"/>
                  </a:cubicBezTo>
                  <a:cubicBezTo>
                    <a:pt x="1170306" y="271507"/>
                    <a:pt x="1171239" y="275706"/>
                    <a:pt x="1174038" y="279438"/>
                  </a:cubicBezTo>
                  <a:cubicBezTo>
                    <a:pt x="1175437" y="281304"/>
                    <a:pt x="1175904" y="283636"/>
                    <a:pt x="1176837" y="285502"/>
                  </a:cubicBezTo>
                  <a:cubicBezTo>
                    <a:pt x="1178703" y="285969"/>
                    <a:pt x="1180102" y="286435"/>
                    <a:pt x="1181502" y="286902"/>
                  </a:cubicBezTo>
                  <a:cubicBezTo>
                    <a:pt x="1185234" y="289234"/>
                    <a:pt x="1188966" y="291567"/>
                    <a:pt x="1192232" y="294366"/>
                  </a:cubicBezTo>
                  <a:cubicBezTo>
                    <a:pt x="1192698" y="294832"/>
                    <a:pt x="1193165" y="295299"/>
                    <a:pt x="1193165" y="295765"/>
                  </a:cubicBezTo>
                  <a:cubicBezTo>
                    <a:pt x="1193165" y="297165"/>
                    <a:pt x="1192232" y="297165"/>
                    <a:pt x="1190832" y="297631"/>
                  </a:cubicBezTo>
                  <a:cubicBezTo>
                    <a:pt x="1188966" y="298098"/>
                    <a:pt x="1187100" y="298098"/>
                    <a:pt x="1185701" y="299497"/>
                  </a:cubicBezTo>
                  <a:cubicBezTo>
                    <a:pt x="1182902" y="302763"/>
                    <a:pt x="1180102" y="306495"/>
                    <a:pt x="1177770" y="309761"/>
                  </a:cubicBezTo>
                  <a:cubicBezTo>
                    <a:pt x="1176370" y="311627"/>
                    <a:pt x="1177303" y="314426"/>
                    <a:pt x="1180102" y="315825"/>
                  </a:cubicBezTo>
                  <a:cubicBezTo>
                    <a:pt x="1181036" y="316292"/>
                    <a:pt x="1182435" y="316292"/>
                    <a:pt x="1183368" y="316758"/>
                  </a:cubicBezTo>
                  <a:cubicBezTo>
                    <a:pt x="1183368" y="316758"/>
                    <a:pt x="1183368" y="316292"/>
                    <a:pt x="1183368" y="316292"/>
                  </a:cubicBezTo>
                  <a:lnTo>
                    <a:pt x="1184768" y="315825"/>
                  </a:lnTo>
                  <a:lnTo>
                    <a:pt x="1183835" y="316758"/>
                  </a:lnTo>
                  <a:cubicBezTo>
                    <a:pt x="1183835" y="316758"/>
                    <a:pt x="1183368" y="316758"/>
                    <a:pt x="1183368" y="316758"/>
                  </a:cubicBezTo>
                  <a:cubicBezTo>
                    <a:pt x="1183835" y="319091"/>
                    <a:pt x="1183835" y="321890"/>
                    <a:pt x="1181968" y="323756"/>
                  </a:cubicBezTo>
                  <a:cubicBezTo>
                    <a:pt x="1178703" y="327021"/>
                    <a:pt x="1175437" y="329820"/>
                    <a:pt x="1172172" y="332619"/>
                  </a:cubicBezTo>
                  <a:cubicBezTo>
                    <a:pt x="1168440" y="335885"/>
                    <a:pt x="1163775" y="338684"/>
                    <a:pt x="1158643" y="338684"/>
                  </a:cubicBezTo>
                  <a:cubicBezTo>
                    <a:pt x="1151645" y="338684"/>
                    <a:pt x="1148847" y="343816"/>
                    <a:pt x="1146980" y="349414"/>
                  </a:cubicBezTo>
                  <a:cubicBezTo>
                    <a:pt x="1146047" y="353612"/>
                    <a:pt x="1145581" y="358277"/>
                    <a:pt x="1144648" y="362476"/>
                  </a:cubicBezTo>
                  <a:cubicBezTo>
                    <a:pt x="1144648" y="363409"/>
                    <a:pt x="1143715" y="364342"/>
                    <a:pt x="1142782" y="364808"/>
                  </a:cubicBezTo>
                  <a:cubicBezTo>
                    <a:pt x="1142315" y="364342"/>
                    <a:pt x="1141849" y="363875"/>
                    <a:pt x="1141382" y="363409"/>
                  </a:cubicBezTo>
                  <a:cubicBezTo>
                    <a:pt x="1139983" y="361076"/>
                    <a:pt x="1138583" y="359210"/>
                    <a:pt x="1137184" y="356878"/>
                  </a:cubicBezTo>
                  <a:cubicBezTo>
                    <a:pt x="1134851" y="353146"/>
                    <a:pt x="1134851" y="351746"/>
                    <a:pt x="1137650" y="348481"/>
                  </a:cubicBezTo>
                  <a:cubicBezTo>
                    <a:pt x="1140916" y="343816"/>
                    <a:pt x="1144648" y="339151"/>
                    <a:pt x="1147913" y="334485"/>
                  </a:cubicBezTo>
                  <a:cubicBezTo>
                    <a:pt x="1148847" y="333086"/>
                    <a:pt x="1147913" y="329820"/>
                    <a:pt x="1146047" y="329820"/>
                  </a:cubicBezTo>
                  <a:cubicBezTo>
                    <a:pt x="1139516" y="329354"/>
                    <a:pt x="1137650" y="325155"/>
                    <a:pt x="1137184" y="319557"/>
                  </a:cubicBezTo>
                  <a:cubicBezTo>
                    <a:pt x="1136717" y="319091"/>
                    <a:pt x="1136251" y="318624"/>
                    <a:pt x="1135318" y="317691"/>
                  </a:cubicBezTo>
                  <a:cubicBezTo>
                    <a:pt x="1135784" y="318158"/>
                    <a:pt x="1136251" y="318624"/>
                    <a:pt x="1137184" y="319557"/>
                  </a:cubicBezTo>
                  <a:lnTo>
                    <a:pt x="1137184" y="319557"/>
                  </a:lnTo>
                  <a:cubicBezTo>
                    <a:pt x="1137184" y="319557"/>
                    <a:pt x="1137650" y="320024"/>
                    <a:pt x="1137650" y="320024"/>
                  </a:cubicBezTo>
                  <a:lnTo>
                    <a:pt x="1137184" y="319557"/>
                  </a:lnTo>
                  <a:cubicBezTo>
                    <a:pt x="1139516" y="320024"/>
                    <a:pt x="1142315" y="320957"/>
                    <a:pt x="1144648" y="321423"/>
                  </a:cubicBezTo>
                  <a:cubicBezTo>
                    <a:pt x="1146980" y="322356"/>
                    <a:pt x="1149779" y="322823"/>
                    <a:pt x="1152112" y="321423"/>
                  </a:cubicBezTo>
                  <a:cubicBezTo>
                    <a:pt x="1156311" y="319557"/>
                    <a:pt x="1160509" y="317691"/>
                    <a:pt x="1164241" y="315825"/>
                  </a:cubicBezTo>
                  <a:cubicBezTo>
                    <a:pt x="1165174" y="315359"/>
                    <a:pt x="1166107" y="313959"/>
                    <a:pt x="1166107" y="312560"/>
                  </a:cubicBezTo>
                  <a:cubicBezTo>
                    <a:pt x="1166107" y="307895"/>
                    <a:pt x="1165641" y="303696"/>
                    <a:pt x="1165641" y="299031"/>
                  </a:cubicBezTo>
                  <a:cubicBezTo>
                    <a:pt x="1165641" y="295765"/>
                    <a:pt x="1165174" y="294832"/>
                    <a:pt x="1169839" y="294366"/>
                  </a:cubicBezTo>
                  <a:cubicBezTo>
                    <a:pt x="1175904" y="293433"/>
                    <a:pt x="1175904" y="289234"/>
                    <a:pt x="1176370" y="285036"/>
                  </a:cubicBezTo>
                  <a:cubicBezTo>
                    <a:pt x="1175437" y="285036"/>
                    <a:pt x="1174504" y="285036"/>
                    <a:pt x="1173105" y="285036"/>
                  </a:cubicBezTo>
                  <a:cubicBezTo>
                    <a:pt x="1164708" y="285502"/>
                    <a:pt x="1158177" y="282703"/>
                    <a:pt x="1155378" y="273840"/>
                  </a:cubicBezTo>
                  <a:cubicBezTo>
                    <a:pt x="1154911" y="272907"/>
                    <a:pt x="1153978" y="271507"/>
                    <a:pt x="1153512" y="270574"/>
                  </a:cubicBezTo>
                  <a:cubicBezTo>
                    <a:pt x="1152579" y="269174"/>
                    <a:pt x="1149313" y="268708"/>
                    <a:pt x="1148380" y="269641"/>
                  </a:cubicBezTo>
                  <a:cubicBezTo>
                    <a:pt x="1146047" y="271974"/>
                    <a:pt x="1143248" y="273840"/>
                    <a:pt x="1141849" y="276172"/>
                  </a:cubicBezTo>
                  <a:cubicBezTo>
                    <a:pt x="1136717" y="283170"/>
                    <a:pt x="1131119" y="288768"/>
                    <a:pt x="1122256" y="289701"/>
                  </a:cubicBezTo>
                  <a:cubicBezTo>
                    <a:pt x="1121323" y="289701"/>
                    <a:pt x="1119923" y="291100"/>
                    <a:pt x="1118990" y="291567"/>
                  </a:cubicBezTo>
                  <a:cubicBezTo>
                    <a:pt x="1118524" y="292033"/>
                    <a:pt x="1118057" y="292500"/>
                    <a:pt x="1117591" y="292966"/>
                  </a:cubicBezTo>
                  <a:cubicBezTo>
                    <a:pt x="1116191" y="293899"/>
                    <a:pt x="1116191" y="297165"/>
                    <a:pt x="1117591" y="298098"/>
                  </a:cubicBezTo>
                  <a:cubicBezTo>
                    <a:pt x="1124122" y="302763"/>
                    <a:pt x="1131586" y="307428"/>
                    <a:pt x="1134851" y="315359"/>
                  </a:cubicBezTo>
                  <a:lnTo>
                    <a:pt x="1134385" y="314892"/>
                  </a:lnTo>
                  <a:cubicBezTo>
                    <a:pt x="1134385" y="314892"/>
                    <a:pt x="1134851" y="315359"/>
                    <a:pt x="1134851" y="315359"/>
                  </a:cubicBezTo>
                  <a:cubicBezTo>
                    <a:pt x="1131586" y="315825"/>
                    <a:pt x="1128787" y="317225"/>
                    <a:pt x="1125521" y="317225"/>
                  </a:cubicBezTo>
                  <a:cubicBezTo>
                    <a:pt x="1122256" y="317225"/>
                    <a:pt x="1119457" y="317225"/>
                    <a:pt x="1118057" y="320957"/>
                  </a:cubicBezTo>
                  <a:cubicBezTo>
                    <a:pt x="1117124" y="323289"/>
                    <a:pt x="1114791" y="324689"/>
                    <a:pt x="1112925" y="326555"/>
                  </a:cubicBezTo>
                  <a:cubicBezTo>
                    <a:pt x="1111526" y="327954"/>
                    <a:pt x="1110126" y="329354"/>
                    <a:pt x="1110126" y="331220"/>
                  </a:cubicBezTo>
                  <a:cubicBezTo>
                    <a:pt x="1110126" y="333086"/>
                    <a:pt x="1110126" y="334952"/>
                    <a:pt x="1108260" y="336351"/>
                  </a:cubicBezTo>
                  <a:cubicBezTo>
                    <a:pt x="1105928" y="337751"/>
                    <a:pt x="1103129" y="337284"/>
                    <a:pt x="1100796" y="336351"/>
                  </a:cubicBezTo>
                  <a:cubicBezTo>
                    <a:pt x="1098464" y="335418"/>
                    <a:pt x="1096131" y="334019"/>
                    <a:pt x="1093799" y="333086"/>
                  </a:cubicBezTo>
                  <a:cubicBezTo>
                    <a:pt x="1089600" y="331220"/>
                    <a:pt x="1085402" y="330287"/>
                    <a:pt x="1080737" y="332619"/>
                  </a:cubicBezTo>
                  <a:cubicBezTo>
                    <a:pt x="1078870" y="333552"/>
                    <a:pt x="1077004" y="333552"/>
                    <a:pt x="1075138" y="334019"/>
                  </a:cubicBezTo>
                  <a:cubicBezTo>
                    <a:pt x="1072339" y="334485"/>
                    <a:pt x="1070007" y="334019"/>
                    <a:pt x="1067674" y="333086"/>
                  </a:cubicBezTo>
                  <a:cubicBezTo>
                    <a:pt x="1063476" y="330753"/>
                    <a:pt x="1059744" y="328887"/>
                    <a:pt x="1057411" y="324689"/>
                  </a:cubicBezTo>
                  <a:cubicBezTo>
                    <a:pt x="1054612" y="318624"/>
                    <a:pt x="1049947" y="316292"/>
                    <a:pt x="1044349" y="314892"/>
                  </a:cubicBezTo>
                  <a:cubicBezTo>
                    <a:pt x="1042016" y="314426"/>
                    <a:pt x="1039684" y="312560"/>
                    <a:pt x="1039217" y="309761"/>
                  </a:cubicBezTo>
                  <a:cubicBezTo>
                    <a:pt x="1037351" y="303696"/>
                    <a:pt x="1034086" y="298098"/>
                    <a:pt x="1035019" y="291100"/>
                  </a:cubicBezTo>
                  <a:cubicBezTo>
                    <a:pt x="1035485" y="289234"/>
                    <a:pt x="1035019" y="287368"/>
                    <a:pt x="1035019" y="285502"/>
                  </a:cubicBezTo>
                  <a:cubicBezTo>
                    <a:pt x="1034552" y="281304"/>
                    <a:pt x="1029887" y="276639"/>
                    <a:pt x="1025689" y="277572"/>
                  </a:cubicBezTo>
                  <a:cubicBezTo>
                    <a:pt x="1016825" y="278971"/>
                    <a:pt x="1007961" y="280371"/>
                    <a:pt x="999098" y="280837"/>
                  </a:cubicBezTo>
                  <a:cubicBezTo>
                    <a:pt x="995366" y="281304"/>
                    <a:pt x="992567" y="284569"/>
                    <a:pt x="991167" y="288301"/>
                  </a:cubicBezTo>
                  <a:cubicBezTo>
                    <a:pt x="990234" y="290634"/>
                    <a:pt x="991167" y="294366"/>
                    <a:pt x="993966" y="296698"/>
                  </a:cubicBezTo>
                  <a:cubicBezTo>
                    <a:pt x="995366" y="298098"/>
                    <a:pt x="997232" y="298564"/>
                    <a:pt x="999098" y="297165"/>
                  </a:cubicBezTo>
                  <a:cubicBezTo>
                    <a:pt x="1000031" y="296698"/>
                    <a:pt x="1000964" y="295299"/>
                    <a:pt x="1002363" y="294832"/>
                  </a:cubicBezTo>
                  <a:cubicBezTo>
                    <a:pt x="1006095" y="294366"/>
                    <a:pt x="1009827" y="293899"/>
                    <a:pt x="1013559" y="293433"/>
                  </a:cubicBezTo>
                  <a:cubicBezTo>
                    <a:pt x="1017292" y="292500"/>
                    <a:pt x="1020557" y="291100"/>
                    <a:pt x="1024289" y="289701"/>
                  </a:cubicBezTo>
                  <a:cubicBezTo>
                    <a:pt x="1024756" y="289701"/>
                    <a:pt x="1026155" y="290634"/>
                    <a:pt x="1026622" y="291567"/>
                  </a:cubicBezTo>
                  <a:cubicBezTo>
                    <a:pt x="1026622" y="291567"/>
                    <a:pt x="1026155" y="292966"/>
                    <a:pt x="1025689" y="292966"/>
                  </a:cubicBezTo>
                  <a:cubicBezTo>
                    <a:pt x="1021957" y="294366"/>
                    <a:pt x="1018225" y="295299"/>
                    <a:pt x="1015426" y="297165"/>
                  </a:cubicBezTo>
                  <a:cubicBezTo>
                    <a:pt x="1011227" y="300430"/>
                    <a:pt x="1006562" y="302296"/>
                    <a:pt x="1001430" y="303229"/>
                  </a:cubicBezTo>
                  <a:cubicBezTo>
                    <a:pt x="999098" y="303696"/>
                    <a:pt x="996299" y="304629"/>
                    <a:pt x="993966" y="305562"/>
                  </a:cubicBezTo>
                  <a:cubicBezTo>
                    <a:pt x="990234" y="306962"/>
                    <a:pt x="987435" y="309294"/>
                    <a:pt x="986036" y="313493"/>
                  </a:cubicBezTo>
                  <a:cubicBezTo>
                    <a:pt x="984170" y="319557"/>
                    <a:pt x="982770" y="325622"/>
                    <a:pt x="981837" y="332153"/>
                  </a:cubicBezTo>
                  <a:cubicBezTo>
                    <a:pt x="981837" y="334019"/>
                    <a:pt x="980438" y="335885"/>
                    <a:pt x="979038" y="336818"/>
                  </a:cubicBezTo>
                  <a:cubicBezTo>
                    <a:pt x="977638" y="338217"/>
                    <a:pt x="975306" y="339617"/>
                    <a:pt x="974373" y="339151"/>
                  </a:cubicBezTo>
                  <a:cubicBezTo>
                    <a:pt x="972040" y="338217"/>
                    <a:pt x="973440" y="335885"/>
                    <a:pt x="974373" y="334485"/>
                  </a:cubicBezTo>
                  <a:cubicBezTo>
                    <a:pt x="976239" y="331220"/>
                    <a:pt x="975772" y="328421"/>
                    <a:pt x="974373" y="325155"/>
                  </a:cubicBezTo>
                  <a:cubicBezTo>
                    <a:pt x="972507" y="320957"/>
                    <a:pt x="970641" y="317225"/>
                    <a:pt x="968775" y="313026"/>
                  </a:cubicBezTo>
                  <a:cubicBezTo>
                    <a:pt x="966909" y="309761"/>
                    <a:pt x="965509" y="306029"/>
                    <a:pt x="963643" y="302763"/>
                  </a:cubicBezTo>
                  <a:cubicBezTo>
                    <a:pt x="962710" y="300897"/>
                    <a:pt x="959445" y="299031"/>
                    <a:pt x="957112" y="299497"/>
                  </a:cubicBezTo>
                  <a:cubicBezTo>
                    <a:pt x="954780" y="299964"/>
                    <a:pt x="951981" y="300897"/>
                    <a:pt x="949648" y="301363"/>
                  </a:cubicBezTo>
                  <a:cubicBezTo>
                    <a:pt x="930521" y="305562"/>
                    <a:pt x="912794" y="301830"/>
                    <a:pt x="897399" y="289701"/>
                  </a:cubicBezTo>
                  <a:cubicBezTo>
                    <a:pt x="896466" y="288768"/>
                    <a:pt x="896000" y="285969"/>
                    <a:pt x="896933" y="284569"/>
                  </a:cubicBezTo>
                  <a:cubicBezTo>
                    <a:pt x="898799" y="280837"/>
                    <a:pt x="901598" y="278505"/>
                    <a:pt x="905796" y="278505"/>
                  </a:cubicBezTo>
                  <a:cubicBezTo>
                    <a:pt x="907662" y="278505"/>
                    <a:pt x="909528" y="278505"/>
                    <a:pt x="911394" y="278505"/>
                  </a:cubicBezTo>
                  <a:cubicBezTo>
                    <a:pt x="919325" y="278505"/>
                    <a:pt x="923057" y="274306"/>
                    <a:pt x="921658" y="266375"/>
                  </a:cubicBezTo>
                  <a:cubicBezTo>
                    <a:pt x="920725" y="262643"/>
                    <a:pt x="919325" y="258911"/>
                    <a:pt x="917459" y="255646"/>
                  </a:cubicBezTo>
                  <a:cubicBezTo>
                    <a:pt x="914660" y="250981"/>
                    <a:pt x="910461" y="247249"/>
                    <a:pt x="904863" y="248182"/>
                  </a:cubicBezTo>
                  <a:cubicBezTo>
                    <a:pt x="897866" y="249115"/>
                    <a:pt x="892268" y="246316"/>
                    <a:pt x="887136" y="242117"/>
                  </a:cubicBezTo>
                  <a:cubicBezTo>
                    <a:pt x="880139" y="236519"/>
                    <a:pt x="873141" y="230921"/>
                    <a:pt x="866143" y="225323"/>
                  </a:cubicBezTo>
                  <a:cubicBezTo>
                    <a:pt x="861478" y="221591"/>
                    <a:pt x="857280" y="217859"/>
                    <a:pt x="856347" y="211794"/>
                  </a:cubicBezTo>
                  <a:cubicBezTo>
                    <a:pt x="854947" y="203864"/>
                    <a:pt x="849816" y="200131"/>
                    <a:pt x="842818" y="196866"/>
                  </a:cubicBezTo>
                  <a:cubicBezTo>
                    <a:pt x="836753" y="194067"/>
                    <a:pt x="831622" y="195000"/>
                    <a:pt x="827423" y="200131"/>
                  </a:cubicBezTo>
                  <a:cubicBezTo>
                    <a:pt x="826024" y="201997"/>
                    <a:pt x="823691" y="203864"/>
                    <a:pt x="821825" y="205263"/>
                  </a:cubicBezTo>
                  <a:cubicBezTo>
                    <a:pt x="820426" y="206196"/>
                    <a:pt x="818093" y="206196"/>
                    <a:pt x="816227" y="206196"/>
                  </a:cubicBezTo>
                  <a:cubicBezTo>
                    <a:pt x="813894" y="206196"/>
                    <a:pt x="812028" y="203864"/>
                    <a:pt x="812961" y="202464"/>
                  </a:cubicBezTo>
                  <a:cubicBezTo>
                    <a:pt x="818093" y="196399"/>
                    <a:pt x="819493" y="188935"/>
                    <a:pt x="820426" y="181471"/>
                  </a:cubicBezTo>
                  <a:cubicBezTo>
                    <a:pt x="820426" y="181005"/>
                    <a:pt x="819959" y="180538"/>
                    <a:pt x="819493" y="180072"/>
                  </a:cubicBezTo>
                  <a:cubicBezTo>
                    <a:pt x="819026" y="179605"/>
                    <a:pt x="818093" y="179139"/>
                    <a:pt x="818093" y="179605"/>
                  </a:cubicBezTo>
                  <a:cubicBezTo>
                    <a:pt x="816227" y="180538"/>
                    <a:pt x="814361" y="181005"/>
                    <a:pt x="812961" y="182404"/>
                  </a:cubicBezTo>
                  <a:cubicBezTo>
                    <a:pt x="807363" y="187069"/>
                    <a:pt x="802232" y="191734"/>
                    <a:pt x="796634" y="195933"/>
                  </a:cubicBezTo>
                  <a:cubicBezTo>
                    <a:pt x="795701" y="196399"/>
                    <a:pt x="794301" y="196866"/>
                    <a:pt x="792902" y="196399"/>
                  </a:cubicBezTo>
                  <a:cubicBezTo>
                    <a:pt x="791969" y="195933"/>
                    <a:pt x="790569" y="195000"/>
                    <a:pt x="790569" y="193600"/>
                  </a:cubicBezTo>
                  <a:cubicBezTo>
                    <a:pt x="789636" y="188469"/>
                    <a:pt x="790103" y="183337"/>
                    <a:pt x="791036" y="178206"/>
                  </a:cubicBezTo>
                  <a:cubicBezTo>
                    <a:pt x="793368" y="169342"/>
                    <a:pt x="793835" y="160478"/>
                    <a:pt x="793368" y="151615"/>
                  </a:cubicBezTo>
                  <a:cubicBezTo>
                    <a:pt x="793368" y="149749"/>
                    <a:pt x="792435" y="147883"/>
                    <a:pt x="791969" y="146017"/>
                  </a:cubicBezTo>
                  <a:cubicBezTo>
                    <a:pt x="791502" y="145550"/>
                    <a:pt x="789636" y="145084"/>
                    <a:pt x="788703" y="145550"/>
                  </a:cubicBezTo>
                  <a:cubicBezTo>
                    <a:pt x="785904" y="147416"/>
                    <a:pt x="784971" y="150682"/>
                    <a:pt x="784505" y="153947"/>
                  </a:cubicBezTo>
                  <a:cubicBezTo>
                    <a:pt x="784038" y="157213"/>
                    <a:pt x="783105" y="160012"/>
                    <a:pt x="779840" y="161878"/>
                  </a:cubicBezTo>
                  <a:cubicBezTo>
                    <a:pt x="776107" y="164210"/>
                    <a:pt x="772375" y="166543"/>
                    <a:pt x="768177" y="168409"/>
                  </a:cubicBezTo>
                  <a:cubicBezTo>
                    <a:pt x="765844" y="169809"/>
                    <a:pt x="763045" y="168876"/>
                    <a:pt x="761179" y="167009"/>
                  </a:cubicBezTo>
                  <a:cubicBezTo>
                    <a:pt x="760246" y="166076"/>
                    <a:pt x="759780" y="165610"/>
                    <a:pt x="758847" y="164677"/>
                  </a:cubicBezTo>
                  <a:cubicBezTo>
                    <a:pt x="758847" y="164677"/>
                    <a:pt x="758847" y="164677"/>
                    <a:pt x="758847" y="164677"/>
                  </a:cubicBezTo>
                  <a:cubicBezTo>
                    <a:pt x="758380" y="164677"/>
                    <a:pt x="757914" y="164677"/>
                    <a:pt x="757447" y="164677"/>
                  </a:cubicBezTo>
                  <a:cubicBezTo>
                    <a:pt x="756514" y="165610"/>
                    <a:pt x="755115" y="166076"/>
                    <a:pt x="754182" y="167009"/>
                  </a:cubicBezTo>
                  <a:cubicBezTo>
                    <a:pt x="753715" y="167476"/>
                    <a:pt x="752782" y="167476"/>
                    <a:pt x="752316" y="167009"/>
                  </a:cubicBezTo>
                  <a:cubicBezTo>
                    <a:pt x="750916" y="166076"/>
                    <a:pt x="751383" y="165610"/>
                    <a:pt x="753249" y="165143"/>
                  </a:cubicBezTo>
                  <a:cubicBezTo>
                    <a:pt x="754648" y="165143"/>
                    <a:pt x="756048" y="164677"/>
                    <a:pt x="756981" y="164677"/>
                  </a:cubicBezTo>
                  <a:cubicBezTo>
                    <a:pt x="757447" y="164210"/>
                    <a:pt x="757447" y="164210"/>
                    <a:pt x="757914" y="164210"/>
                  </a:cubicBezTo>
                  <a:cubicBezTo>
                    <a:pt x="757914" y="164210"/>
                    <a:pt x="758380" y="164677"/>
                    <a:pt x="758380" y="164677"/>
                  </a:cubicBezTo>
                  <a:cubicBezTo>
                    <a:pt x="758847" y="162811"/>
                    <a:pt x="759313" y="160945"/>
                    <a:pt x="759780" y="159079"/>
                  </a:cubicBezTo>
                  <a:cubicBezTo>
                    <a:pt x="760246" y="156746"/>
                    <a:pt x="759313" y="154880"/>
                    <a:pt x="757447" y="154414"/>
                  </a:cubicBezTo>
                  <a:cubicBezTo>
                    <a:pt x="753249" y="153014"/>
                    <a:pt x="748584" y="152081"/>
                    <a:pt x="744385" y="153947"/>
                  </a:cubicBezTo>
                  <a:cubicBezTo>
                    <a:pt x="735055" y="157679"/>
                    <a:pt x="725258" y="160945"/>
                    <a:pt x="714995" y="161411"/>
                  </a:cubicBezTo>
                  <a:cubicBezTo>
                    <a:pt x="711730" y="161411"/>
                    <a:pt x="708464" y="162344"/>
                    <a:pt x="706131" y="164210"/>
                  </a:cubicBezTo>
                  <a:cubicBezTo>
                    <a:pt x="700533" y="168876"/>
                    <a:pt x="694469" y="168409"/>
                    <a:pt x="688404" y="167476"/>
                  </a:cubicBezTo>
                  <a:cubicBezTo>
                    <a:pt x="688404" y="167476"/>
                    <a:pt x="687938" y="167942"/>
                    <a:pt x="687938" y="167942"/>
                  </a:cubicBezTo>
                  <a:lnTo>
                    <a:pt x="687471" y="168876"/>
                  </a:lnTo>
                  <a:lnTo>
                    <a:pt x="687938" y="167476"/>
                  </a:lnTo>
                  <a:cubicBezTo>
                    <a:pt x="687938" y="167476"/>
                    <a:pt x="688404" y="167476"/>
                    <a:pt x="688404" y="167476"/>
                  </a:cubicBezTo>
                  <a:cubicBezTo>
                    <a:pt x="688871" y="167009"/>
                    <a:pt x="688871" y="167009"/>
                    <a:pt x="689337" y="166543"/>
                  </a:cubicBezTo>
                  <a:cubicBezTo>
                    <a:pt x="691203" y="164210"/>
                    <a:pt x="691203" y="161878"/>
                    <a:pt x="689804" y="159545"/>
                  </a:cubicBezTo>
                  <a:cubicBezTo>
                    <a:pt x="687938" y="157213"/>
                    <a:pt x="686538" y="157213"/>
                    <a:pt x="683273" y="159079"/>
                  </a:cubicBezTo>
                  <a:cubicBezTo>
                    <a:pt x="680940" y="160478"/>
                    <a:pt x="679074" y="161878"/>
                    <a:pt x="676275" y="162344"/>
                  </a:cubicBezTo>
                  <a:cubicBezTo>
                    <a:pt x="672076" y="162811"/>
                    <a:pt x="667411" y="163744"/>
                    <a:pt x="663213" y="165610"/>
                  </a:cubicBezTo>
                  <a:cubicBezTo>
                    <a:pt x="658081" y="167476"/>
                    <a:pt x="654349" y="170275"/>
                    <a:pt x="653416" y="176340"/>
                  </a:cubicBezTo>
                  <a:cubicBezTo>
                    <a:pt x="652950" y="178672"/>
                    <a:pt x="651084" y="179605"/>
                    <a:pt x="649684" y="178672"/>
                  </a:cubicBezTo>
                  <a:cubicBezTo>
                    <a:pt x="646885" y="176806"/>
                    <a:pt x="644553" y="174940"/>
                    <a:pt x="641753" y="173074"/>
                  </a:cubicBezTo>
                  <a:cubicBezTo>
                    <a:pt x="638021" y="170275"/>
                    <a:pt x="635222" y="167009"/>
                    <a:pt x="634289" y="162344"/>
                  </a:cubicBezTo>
                  <a:cubicBezTo>
                    <a:pt x="632890" y="158146"/>
                    <a:pt x="631490" y="153947"/>
                    <a:pt x="630091" y="149749"/>
                  </a:cubicBezTo>
                  <a:cubicBezTo>
                    <a:pt x="629158" y="146950"/>
                    <a:pt x="627292" y="144151"/>
                    <a:pt x="625892" y="141352"/>
                  </a:cubicBezTo>
                  <a:cubicBezTo>
                    <a:pt x="621694" y="136687"/>
                    <a:pt x="615629" y="133887"/>
                    <a:pt x="610498" y="130155"/>
                  </a:cubicBezTo>
                  <a:cubicBezTo>
                    <a:pt x="602567" y="125024"/>
                    <a:pt x="594636" y="119426"/>
                    <a:pt x="591371" y="109629"/>
                  </a:cubicBezTo>
                  <a:cubicBezTo>
                    <a:pt x="590904" y="108230"/>
                    <a:pt x="589971" y="107297"/>
                    <a:pt x="589505" y="106364"/>
                  </a:cubicBezTo>
                  <a:cubicBezTo>
                    <a:pt x="588105" y="104031"/>
                    <a:pt x="585773" y="102632"/>
                    <a:pt x="582974" y="102632"/>
                  </a:cubicBezTo>
                  <a:cubicBezTo>
                    <a:pt x="580641" y="102632"/>
                    <a:pt x="577842" y="102165"/>
                    <a:pt x="575509" y="102165"/>
                  </a:cubicBezTo>
                  <a:cubicBezTo>
                    <a:pt x="569911" y="102165"/>
                    <a:pt x="565713" y="100299"/>
                    <a:pt x="561514" y="96567"/>
                  </a:cubicBezTo>
                  <a:cubicBezTo>
                    <a:pt x="555450" y="91902"/>
                    <a:pt x="549852" y="86770"/>
                    <a:pt x="542387" y="83971"/>
                  </a:cubicBezTo>
                  <a:cubicBezTo>
                    <a:pt x="539122" y="82572"/>
                    <a:pt x="535856" y="79773"/>
                    <a:pt x="533057" y="76974"/>
                  </a:cubicBezTo>
                  <a:cubicBezTo>
                    <a:pt x="529792" y="73708"/>
                    <a:pt x="527459" y="70443"/>
                    <a:pt x="525593" y="66244"/>
                  </a:cubicBezTo>
                  <a:cubicBezTo>
                    <a:pt x="523727" y="62045"/>
                    <a:pt x="519529" y="59713"/>
                    <a:pt x="514397" y="60646"/>
                  </a:cubicBezTo>
                  <a:cubicBezTo>
                    <a:pt x="511132" y="61112"/>
                    <a:pt x="508332" y="62045"/>
                    <a:pt x="505067" y="62978"/>
                  </a:cubicBezTo>
                  <a:cubicBezTo>
                    <a:pt x="503201" y="63445"/>
                    <a:pt x="501335" y="62512"/>
                    <a:pt x="500402" y="60646"/>
                  </a:cubicBezTo>
                  <a:cubicBezTo>
                    <a:pt x="497603" y="55981"/>
                    <a:pt x="497603" y="49916"/>
                    <a:pt x="494804" y="44785"/>
                  </a:cubicBezTo>
                  <a:cubicBezTo>
                    <a:pt x="494337" y="44318"/>
                    <a:pt x="495270" y="42452"/>
                    <a:pt x="496203" y="41519"/>
                  </a:cubicBezTo>
                  <a:cubicBezTo>
                    <a:pt x="497603" y="40120"/>
                    <a:pt x="498536" y="38254"/>
                    <a:pt x="497603" y="36388"/>
                  </a:cubicBezTo>
                  <a:cubicBezTo>
                    <a:pt x="496670" y="34522"/>
                    <a:pt x="495270" y="33122"/>
                    <a:pt x="493871" y="32189"/>
                  </a:cubicBezTo>
                  <a:cubicBezTo>
                    <a:pt x="491072" y="30789"/>
                    <a:pt x="487806" y="29856"/>
                    <a:pt x="485007" y="28923"/>
                  </a:cubicBezTo>
                  <a:cubicBezTo>
                    <a:pt x="483141" y="28457"/>
                    <a:pt x="481275" y="28457"/>
                    <a:pt x="479409" y="27990"/>
                  </a:cubicBezTo>
                  <a:cubicBezTo>
                    <a:pt x="476610" y="27524"/>
                    <a:pt x="475677" y="26591"/>
                    <a:pt x="476143" y="22392"/>
                  </a:cubicBezTo>
                  <a:cubicBezTo>
                    <a:pt x="476610" y="19127"/>
                    <a:pt x="476610" y="16328"/>
                    <a:pt x="473344" y="14928"/>
                  </a:cubicBezTo>
                  <a:cubicBezTo>
                    <a:pt x="473344" y="14928"/>
                    <a:pt x="473344" y="14928"/>
                    <a:pt x="473344" y="14928"/>
                  </a:cubicBezTo>
                  <a:cubicBezTo>
                    <a:pt x="472878" y="14928"/>
                    <a:pt x="472411" y="14928"/>
                    <a:pt x="471945" y="14928"/>
                  </a:cubicBezTo>
                  <a:cubicBezTo>
                    <a:pt x="470079" y="15395"/>
                    <a:pt x="468213" y="16328"/>
                    <a:pt x="466347" y="16794"/>
                  </a:cubicBezTo>
                  <a:cubicBezTo>
                    <a:pt x="465880" y="17261"/>
                    <a:pt x="464947" y="17727"/>
                    <a:pt x="464481" y="18194"/>
                  </a:cubicBezTo>
                  <a:cubicBezTo>
                    <a:pt x="464481" y="18194"/>
                    <a:pt x="464014" y="18194"/>
                    <a:pt x="464014" y="18194"/>
                  </a:cubicBezTo>
                  <a:cubicBezTo>
                    <a:pt x="464014" y="19127"/>
                    <a:pt x="463548" y="20526"/>
                    <a:pt x="463081" y="21459"/>
                  </a:cubicBezTo>
                  <a:cubicBezTo>
                    <a:pt x="461682" y="24258"/>
                    <a:pt x="459816" y="24725"/>
                    <a:pt x="457017" y="23325"/>
                  </a:cubicBezTo>
                  <a:cubicBezTo>
                    <a:pt x="456084" y="22859"/>
                    <a:pt x="455617" y="21459"/>
                    <a:pt x="455617" y="20060"/>
                  </a:cubicBezTo>
                  <a:cubicBezTo>
                    <a:pt x="455617" y="20060"/>
                    <a:pt x="456550" y="19127"/>
                    <a:pt x="457017" y="19127"/>
                  </a:cubicBezTo>
                  <a:cubicBezTo>
                    <a:pt x="459349" y="18660"/>
                    <a:pt x="461682" y="18660"/>
                    <a:pt x="464014" y="18194"/>
                  </a:cubicBezTo>
                  <a:cubicBezTo>
                    <a:pt x="464014" y="18194"/>
                    <a:pt x="464014" y="17727"/>
                    <a:pt x="464014" y="17727"/>
                  </a:cubicBezTo>
                  <a:cubicBezTo>
                    <a:pt x="464947" y="17261"/>
                    <a:pt x="465880" y="17261"/>
                    <a:pt x="466347" y="16794"/>
                  </a:cubicBezTo>
                  <a:cubicBezTo>
                    <a:pt x="468213" y="15861"/>
                    <a:pt x="469612" y="14928"/>
                    <a:pt x="471945" y="14928"/>
                  </a:cubicBezTo>
                  <a:cubicBezTo>
                    <a:pt x="472411" y="14928"/>
                    <a:pt x="472411" y="14928"/>
                    <a:pt x="472878" y="14462"/>
                  </a:cubicBezTo>
                  <a:cubicBezTo>
                    <a:pt x="472878" y="14462"/>
                    <a:pt x="472878" y="14462"/>
                    <a:pt x="473344" y="14462"/>
                  </a:cubicBezTo>
                  <a:cubicBezTo>
                    <a:pt x="471945" y="9330"/>
                    <a:pt x="469612" y="5132"/>
                    <a:pt x="465880" y="1866"/>
                  </a:cubicBezTo>
                  <a:cubicBezTo>
                    <a:pt x="463548" y="0"/>
                    <a:pt x="461682" y="-467"/>
                    <a:pt x="458883" y="467"/>
                  </a:cubicBezTo>
                  <a:cubicBezTo>
                    <a:pt x="454684" y="1866"/>
                    <a:pt x="450486" y="3266"/>
                    <a:pt x="446754" y="6065"/>
                  </a:cubicBezTo>
                  <a:cubicBezTo>
                    <a:pt x="441155" y="10730"/>
                    <a:pt x="435091" y="10730"/>
                    <a:pt x="428560" y="8864"/>
                  </a:cubicBezTo>
                  <a:cubicBezTo>
                    <a:pt x="424828" y="7931"/>
                    <a:pt x="421096" y="6531"/>
                    <a:pt x="417364" y="5598"/>
                  </a:cubicBezTo>
                  <a:cubicBezTo>
                    <a:pt x="410833" y="3732"/>
                    <a:pt x="406167" y="6531"/>
                    <a:pt x="401969" y="10730"/>
                  </a:cubicBezTo>
                  <a:cubicBezTo>
                    <a:pt x="400569" y="12129"/>
                    <a:pt x="400103" y="13995"/>
                    <a:pt x="399170" y="15861"/>
                  </a:cubicBezTo>
                  <a:cubicBezTo>
                    <a:pt x="397770" y="17261"/>
                    <a:pt x="396371" y="19127"/>
                    <a:pt x="394971" y="19127"/>
                  </a:cubicBezTo>
                  <a:cubicBezTo>
                    <a:pt x="389840" y="20060"/>
                    <a:pt x="385175" y="22392"/>
                    <a:pt x="380043" y="20526"/>
                  </a:cubicBezTo>
                  <a:cubicBezTo>
                    <a:pt x="372579" y="18660"/>
                    <a:pt x="365581" y="20526"/>
                    <a:pt x="359983" y="24725"/>
                  </a:cubicBezTo>
                  <a:cubicBezTo>
                    <a:pt x="348787" y="32189"/>
                    <a:pt x="336658" y="38254"/>
                    <a:pt x="326861" y="47584"/>
                  </a:cubicBezTo>
                  <a:cubicBezTo>
                    <a:pt x="325462" y="48983"/>
                    <a:pt x="324062" y="50383"/>
                    <a:pt x="322196" y="51316"/>
                  </a:cubicBezTo>
                  <a:cubicBezTo>
                    <a:pt x="309601" y="58313"/>
                    <a:pt x="297005" y="64844"/>
                    <a:pt x="282543" y="56914"/>
                  </a:cubicBezTo>
                  <a:cubicBezTo>
                    <a:pt x="282077" y="56447"/>
                    <a:pt x="281144" y="56447"/>
                    <a:pt x="280677" y="55981"/>
                  </a:cubicBezTo>
                  <a:cubicBezTo>
                    <a:pt x="274613" y="53648"/>
                    <a:pt x="271813" y="54581"/>
                    <a:pt x="267148" y="59713"/>
                  </a:cubicBezTo>
                  <a:cubicBezTo>
                    <a:pt x="264349" y="62978"/>
                    <a:pt x="262017" y="67177"/>
                    <a:pt x="258751" y="69976"/>
                  </a:cubicBezTo>
                  <a:cubicBezTo>
                    <a:pt x="253620" y="74175"/>
                    <a:pt x="252220" y="78840"/>
                    <a:pt x="254553" y="85371"/>
                  </a:cubicBezTo>
                  <a:cubicBezTo>
                    <a:pt x="256419" y="89569"/>
                    <a:pt x="256885" y="94234"/>
                    <a:pt x="258285" y="98433"/>
                  </a:cubicBezTo>
                  <a:cubicBezTo>
                    <a:pt x="262483" y="110562"/>
                    <a:pt x="263883" y="122225"/>
                    <a:pt x="257352" y="133887"/>
                  </a:cubicBezTo>
                  <a:cubicBezTo>
                    <a:pt x="255952" y="136220"/>
                    <a:pt x="257818" y="140419"/>
                    <a:pt x="260151" y="142285"/>
                  </a:cubicBezTo>
                  <a:cubicBezTo>
                    <a:pt x="263416" y="144617"/>
                    <a:pt x="266682" y="146017"/>
                    <a:pt x="269947" y="147883"/>
                  </a:cubicBezTo>
                  <a:cubicBezTo>
                    <a:pt x="270880" y="151615"/>
                    <a:pt x="270880" y="153481"/>
                    <a:pt x="270880" y="154414"/>
                  </a:cubicBezTo>
                  <a:cubicBezTo>
                    <a:pt x="270880" y="154414"/>
                    <a:pt x="269947" y="154880"/>
                    <a:pt x="269014" y="154880"/>
                  </a:cubicBezTo>
                  <a:cubicBezTo>
                    <a:pt x="267148" y="155347"/>
                    <a:pt x="264816" y="155813"/>
                    <a:pt x="264816" y="158146"/>
                  </a:cubicBezTo>
                  <a:cubicBezTo>
                    <a:pt x="264349" y="163277"/>
                    <a:pt x="263883" y="168409"/>
                    <a:pt x="263883" y="173541"/>
                  </a:cubicBezTo>
                  <a:cubicBezTo>
                    <a:pt x="263883" y="174474"/>
                    <a:pt x="265282" y="175407"/>
                    <a:pt x="266682" y="175873"/>
                  </a:cubicBezTo>
                  <a:cubicBezTo>
                    <a:pt x="268081" y="176340"/>
                    <a:pt x="269947" y="176340"/>
                    <a:pt x="271347" y="176340"/>
                  </a:cubicBezTo>
                  <a:cubicBezTo>
                    <a:pt x="271347" y="176340"/>
                    <a:pt x="271347" y="175873"/>
                    <a:pt x="271347" y="175873"/>
                  </a:cubicBezTo>
                  <a:cubicBezTo>
                    <a:pt x="271347" y="175873"/>
                    <a:pt x="271813" y="175873"/>
                    <a:pt x="271813" y="176340"/>
                  </a:cubicBezTo>
                  <a:cubicBezTo>
                    <a:pt x="271813" y="175407"/>
                    <a:pt x="272280" y="174007"/>
                    <a:pt x="272280" y="173074"/>
                  </a:cubicBezTo>
                  <a:cubicBezTo>
                    <a:pt x="272280" y="173074"/>
                    <a:pt x="272280" y="173074"/>
                    <a:pt x="271813" y="173074"/>
                  </a:cubicBezTo>
                  <a:lnTo>
                    <a:pt x="270880" y="172141"/>
                  </a:lnTo>
                  <a:lnTo>
                    <a:pt x="271813" y="172608"/>
                  </a:lnTo>
                  <a:cubicBezTo>
                    <a:pt x="271813" y="172608"/>
                    <a:pt x="271813" y="172608"/>
                    <a:pt x="271813" y="172608"/>
                  </a:cubicBezTo>
                  <a:cubicBezTo>
                    <a:pt x="277412" y="171208"/>
                    <a:pt x="282543" y="172141"/>
                    <a:pt x="287675" y="174007"/>
                  </a:cubicBezTo>
                  <a:cubicBezTo>
                    <a:pt x="289074" y="174474"/>
                    <a:pt x="290007" y="177273"/>
                    <a:pt x="289074" y="178672"/>
                  </a:cubicBezTo>
                  <a:cubicBezTo>
                    <a:pt x="288608" y="179605"/>
                    <a:pt x="287208" y="180538"/>
                    <a:pt x="286275" y="180538"/>
                  </a:cubicBezTo>
                  <a:cubicBezTo>
                    <a:pt x="280677" y="180072"/>
                    <a:pt x="276012" y="177739"/>
                    <a:pt x="271347" y="175873"/>
                  </a:cubicBezTo>
                  <a:cubicBezTo>
                    <a:pt x="271347" y="175873"/>
                    <a:pt x="271347" y="176340"/>
                    <a:pt x="271347" y="176340"/>
                  </a:cubicBezTo>
                  <a:cubicBezTo>
                    <a:pt x="270880" y="176340"/>
                    <a:pt x="270880" y="176340"/>
                    <a:pt x="270414" y="176340"/>
                  </a:cubicBezTo>
                  <a:cubicBezTo>
                    <a:pt x="270880" y="178206"/>
                    <a:pt x="270880" y="181005"/>
                    <a:pt x="268081" y="181471"/>
                  </a:cubicBezTo>
                  <a:cubicBezTo>
                    <a:pt x="264349" y="181938"/>
                    <a:pt x="260617" y="182871"/>
                    <a:pt x="257352" y="185670"/>
                  </a:cubicBezTo>
                  <a:cubicBezTo>
                    <a:pt x="254086" y="188469"/>
                    <a:pt x="249888" y="188002"/>
                    <a:pt x="246622" y="186136"/>
                  </a:cubicBezTo>
                  <a:cubicBezTo>
                    <a:pt x="242424" y="184270"/>
                    <a:pt x="238691" y="181938"/>
                    <a:pt x="234959" y="179605"/>
                  </a:cubicBezTo>
                  <a:cubicBezTo>
                    <a:pt x="232160" y="178206"/>
                    <a:pt x="231694" y="175407"/>
                    <a:pt x="233093" y="173074"/>
                  </a:cubicBezTo>
                  <a:cubicBezTo>
                    <a:pt x="234493" y="170742"/>
                    <a:pt x="235892" y="168876"/>
                    <a:pt x="237292" y="166543"/>
                  </a:cubicBezTo>
                  <a:cubicBezTo>
                    <a:pt x="240091" y="162344"/>
                    <a:pt x="235892" y="156746"/>
                    <a:pt x="231694" y="156746"/>
                  </a:cubicBezTo>
                  <a:cubicBezTo>
                    <a:pt x="226562" y="156746"/>
                    <a:pt x="221431" y="156746"/>
                    <a:pt x="216299" y="157679"/>
                  </a:cubicBezTo>
                  <a:cubicBezTo>
                    <a:pt x="213500" y="158146"/>
                    <a:pt x="209768" y="159545"/>
                    <a:pt x="207902" y="161878"/>
                  </a:cubicBezTo>
                  <a:cubicBezTo>
                    <a:pt x="205103" y="165610"/>
                    <a:pt x="201837" y="165610"/>
                    <a:pt x="197639" y="165143"/>
                  </a:cubicBezTo>
                  <a:cubicBezTo>
                    <a:pt x="194373" y="164677"/>
                    <a:pt x="191574" y="166076"/>
                    <a:pt x="188309" y="166543"/>
                  </a:cubicBezTo>
                  <a:cubicBezTo>
                    <a:pt x="178979" y="167942"/>
                    <a:pt x="172447" y="174474"/>
                    <a:pt x="163584" y="177273"/>
                  </a:cubicBezTo>
                  <a:cubicBezTo>
                    <a:pt x="160318" y="178206"/>
                    <a:pt x="159385" y="182404"/>
                    <a:pt x="161251" y="185203"/>
                  </a:cubicBezTo>
                  <a:cubicBezTo>
                    <a:pt x="164050" y="189402"/>
                    <a:pt x="167316" y="193600"/>
                    <a:pt x="170115" y="197332"/>
                  </a:cubicBezTo>
                  <a:cubicBezTo>
                    <a:pt x="171048" y="198732"/>
                    <a:pt x="170581" y="199665"/>
                    <a:pt x="167316" y="201064"/>
                  </a:cubicBezTo>
                  <a:cubicBezTo>
                    <a:pt x="166383" y="201531"/>
                    <a:pt x="164517" y="201997"/>
                    <a:pt x="164050" y="202930"/>
                  </a:cubicBezTo>
                  <a:cubicBezTo>
                    <a:pt x="163117" y="209462"/>
                    <a:pt x="159385" y="214593"/>
                    <a:pt x="157519" y="220658"/>
                  </a:cubicBezTo>
                  <a:cubicBezTo>
                    <a:pt x="157053" y="222990"/>
                    <a:pt x="157519" y="226256"/>
                    <a:pt x="158452" y="228122"/>
                  </a:cubicBezTo>
                  <a:cubicBezTo>
                    <a:pt x="162651" y="234653"/>
                    <a:pt x="168249" y="240251"/>
                    <a:pt x="177113" y="238385"/>
                  </a:cubicBezTo>
                  <a:cubicBezTo>
                    <a:pt x="184577" y="236986"/>
                    <a:pt x="191108" y="237919"/>
                    <a:pt x="197172" y="242584"/>
                  </a:cubicBezTo>
                  <a:cubicBezTo>
                    <a:pt x="200438" y="245383"/>
                    <a:pt x="203703" y="245849"/>
                    <a:pt x="207902" y="243517"/>
                  </a:cubicBezTo>
                  <a:cubicBezTo>
                    <a:pt x="214433" y="240251"/>
                    <a:pt x="220964" y="237919"/>
                    <a:pt x="227495" y="235119"/>
                  </a:cubicBezTo>
                  <a:cubicBezTo>
                    <a:pt x="228895" y="234653"/>
                    <a:pt x="231227" y="235119"/>
                    <a:pt x="233093" y="235586"/>
                  </a:cubicBezTo>
                  <a:cubicBezTo>
                    <a:pt x="233560" y="235586"/>
                    <a:pt x="234026" y="236519"/>
                    <a:pt x="234026" y="236986"/>
                  </a:cubicBezTo>
                  <a:cubicBezTo>
                    <a:pt x="234026" y="237452"/>
                    <a:pt x="234026" y="238385"/>
                    <a:pt x="234026" y="238852"/>
                  </a:cubicBezTo>
                  <a:cubicBezTo>
                    <a:pt x="233093" y="239785"/>
                    <a:pt x="232160" y="240251"/>
                    <a:pt x="230761" y="240718"/>
                  </a:cubicBezTo>
                  <a:cubicBezTo>
                    <a:pt x="227495" y="241651"/>
                    <a:pt x="224696" y="242584"/>
                    <a:pt x="225629" y="247249"/>
                  </a:cubicBezTo>
                  <a:cubicBezTo>
                    <a:pt x="226096" y="249115"/>
                    <a:pt x="226096" y="251447"/>
                    <a:pt x="225163" y="252847"/>
                  </a:cubicBezTo>
                  <a:cubicBezTo>
                    <a:pt x="222364" y="257978"/>
                    <a:pt x="220031" y="263110"/>
                    <a:pt x="219098" y="269174"/>
                  </a:cubicBezTo>
                  <a:cubicBezTo>
                    <a:pt x="218165" y="275239"/>
                    <a:pt x="208369" y="282237"/>
                    <a:pt x="201837" y="282237"/>
                  </a:cubicBezTo>
                  <a:cubicBezTo>
                    <a:pt x="200438" y="282237"/>
                    <a:pt x="199038" y="281770"/>
                    <a:pt x="198105" y="281304"/>
                  </a:cubicBezTo>
                  <a:cubicBezTo>
                    <a:pt x="195773" y="279904"/>
                    <a:pt x="193907" y="278505"/>
                    <a:pt x="192041" y="276639"/>
                  </a:cubicBezTo>
                  <a:cubicBezTo>
                    <a:pt x="190641" y="275239"/>
                    <a:pt x="189708" y="272907"/>
                    <a:pt x="188309" y="272907"/>
                  </a:cubicBezTo>
                  <a:cubicBezTo>
                    <a:pt x="186443" y="272907"/>
                    <a:pt x="186443" y="275706"/>
                    <a:pt x="185976" y="277105"/>
                  </a:cubicBezTo>
                  <a:cubicBezTo>
                    <a:pt x="183177" y="284569"/>
                    <a:pt x="177579" y="287835"/>
                    <a:pt x="170115" y="289234"/>
                  </a:cubicBezTo>
                  <a:cubicBezTo>
                    <a:pt x="169182" y="289234"/>
                    <a:pt x="167782" y="288768"/>
                    <a:pt x="166849" y="287835"/>
                  </a:cubicBezTo>
                  <a:cubicBezTo>
                    <a:pt x="165916" y="286902"/>
                    <a:pt x="165450" y="285969"/>
                    <a:pt x="164517" y="284569"/>
                  </a:cubicBezTo>
                  <a:cubicBezTo>
                    <a:pt x="161251" y="279904"/>
                    <a:pt x="157519" y="278505"/>
                    <a:pt x="153321" y="280837"/>
                  </a:cubicBezTo>
                  <a:cubicBezTo>
                    <a:pt x="146323" y="285036"/>
                    <a:pt x="138392" y="289234"/>
                    <a:pt x="136060" y="298098"/>
                  </a:cubicBezTo>
                  <a:cubicBezTo>
                    <a:pt x="135593" y="299031"/>
                    <a:pt x="134660" y="300430"/>
                    <a:pt x="133727" y="300897"/>
                  </a:cubicBezTo>
                  <a:cubicBezTo>
                    <a:pt x="122531" y="306962"/>
                    <a:pt x="114601" y="317691"/>
                    <a:pt x="104337" y="325155"/>
                  </a:cubicBezTo>
                  <a:cubicBezTo>
                    <a:pt x="97340" y="330287"/>
                    <a:pt x="95007" y="337284"/>
                    <a:pt x="97340" y="345215"/>
                  </a:cubicBezTo>
                  <a:cubicBezTo>
                    <a:pt x="98273" y="348481"/>
                    <a:pt x="98739" y="351280"/>
                    <a:pt x="99672" y="354545"/>
                  </a:cubicBezTo>
                  <a:cubicBezTo>
                    <a:pt x="100605" y="357811"/>
                    <a:pt x="100139" y="361076"/>
                    <a:pt x="97806" y="363409"/>
                  </a:cubicBezTo>
                  <a:cubicBezTo>
                    <a:pt x="91742" y="369007"/>
                    <a:pt x="91742" y="375538"/>
                    <a:pt x="93608" y="383002"/>
                  </a:cubicBezTo>
                  <a:cubicBezTo>
                    <a:pt x="95007" y="387201"/>
                    <a:pt x="95474" y="391866"/>
                    <a:pt x="96873" y="396064"/>
                  </a:cubicBezTo>
                  <a:cubicBezTo>
                    <a:pt x="97806" y="398863"/>
                    <a:pt x="99672" y="400263"/>
                    <a:pt x="102005" y="401196"/>
                  </a:cubicBezTo>
                  <a:cubicBezTo>
                    <a:pt x="104337" y="402129"/>
                    <a:pt x="107137" y="402595"/>
                    <a:pt x="109469" y="402129"/>
                  </a:cubicBezTo>
                  <a:cubicBezTo>
                    <a:pt x="114134" y="401196"/>
                    <a:pt x="119266" y="399796"/>
                    <a:pt x="124397" y="400263"/>
                  </a:cubicBezTo>
                  <a:cubicBezTo>
                    <a:pt x="124397" y="400263"/>
                    <a:pt x="124397" y="399796"/>
                    <a:pt x="124397" y="399796"/>
                  </a:cubicBezTo>
                  <a:cubicBezTo>
                    <a:pt x="124397" y="399330"/>
                    <a:pt x="124864" y="398863"/>
                    <a:pt x="124864" y="398397"/>
                  </a:cubicBezTo>
                  <a:cubicBezTo>
                    <a:pt x="124864" y="396997"/>
                    <a:pt x="124864" y="395598"/>
                    <a:pt x="124864" y="394665"/>
                  </a:cubicBezTo>
                  <a:cubicBezTo>
                    <a:pt x="124864" y="394198"/>
                    <a:pt x="124864" y="393265"/>
                    <a:pt x="125330" y="392799"/>
                  </a:cubicBezTo>
                  <a:cubicBezTo>
                    <a:pt x="126730" y="391866"/>
                    <a:pt x="127196" y="392799"/>
                    <a:pt x="126263" y="394665"/>
                  </a:cubicBezTo>
                  <a:cubicBezTo>
                    <a:pt x="125797" y="396064"/>
                    <a:pt x="125330" y="397464"/>
                    <a:pt x="124397" y="398863"/>
                  </a:cubicBezTo>
                  <a:cubicBezTo>
                    <a:pt x="124397" y="399330"/>
                    <a:pt x="124397" y="399796"/>
                    <a:pt x="124397" y="400729"/>
                  </a:cubicBezTo>
                  <a:cubicBezTo>
                    <a:pt x="124397" y="400729"/>
                    <a:pt x="123931" y="400729"/>
                    <a:pt x="123931" y="400729"/>
                  </a:cubicBezTo>
                  <a:cubicBezTo>
                    <a:pt x="123464" y="403528"/>
                    <a:pt x="122531" y="406794"/>
                    <a:pt x="122531" y="409593"/>
                  </a:cubicBezTo>
                  <a:cubicBezTo>
                    <a:pt x="122531" y="414725"/>
                    <a:pt x="120199" y="417990"/>
                    <a:pt x="116467" y="421256"/>
                  </a:cubicBezTo>
                  <a:cubicBezTo>
                    <a:pt x="113668" y="423588"/>
                    <a:pt x="113668" y="426854"/>
                    <a:pt x="115067" y="430119"/>
                  </a:cubicBezTo>
                  <a:cubicBezTo>
                    <a:pt x="116467" y="432918"/>
                    <a:pt x="115534" y="435251"/>
                    <a:pt x="114601" y="437583"/>
                  </a:cubicBezTo>
                  <a:cubicBezTo>
                    <a:pt x="113668" y="439450"/>
                    <a:pt x="112735" y="440849"/>
                    <a:pt x="111335" y="442249"/>
                  </a:cubicBezTo>
                  <a:cubicBezTo>
                    <a:pt x="109936" y="444581"/>
                    <a:pt x="110402" y="445981"/>
                    <a:pt x="112268" y="446447"/>
                  </a:cubicBezTo>
                  <a:cubicBezTo>
                    <a:pt x="117866" y="448313"/>
                    <a:pt x="123464" y="449713"/>
                    <a:pt x="127196" y="442715"/>
                  </a:cubicBezTo>
                  <a:cubicBezTo>
                    <a:pt x="127663" y="442249"/>
                    <a:pt x="128596" y="441782"/>
                    <a:pt x="129062" y="441782"/>
                  </a:cubicBezTo>
                  <a:cubicBezTo>
                    <a:pt x="133727" y="446447"/>
                    <a:pt x="140725" y="449713"/>
                    <a:pt x="142591" y="457643"/>
                  </a:cubicBezTo>
                  <a:cubicBezTo>
                    <a:pt x="143058" y="459509"/>
                    <a:pt x="145390" y="459976"/>
                    <a:pt x="146790" y="458110"/>
                  </a:cubicBezTo>
                  <a:cubicBezTo>
                    <a:pt x="147256" y="457643"/>
                    <a:pt x="147256" y="457177"/>
                    <a:pt x="147723" y="456710"/>
                  </a:cubicBezTo>
                  <a:cubicBezTo>
                    <a:pt x="150988" y="452978"/>
                    <a:pt x="150988" y="452978"/>
                    <a:pt x="156586" y="455311"/>
                  </a:cubicBezTo>
                  <a:cubicBezTo>
                    <a:pt x="158452" y="455777"/>
                    <a:pt x="160318" y="456244"/>
                    <a:pt x="162184" y="456244"/>
                  </a:cubicBezTo>
                  <a:cubicBezTo>
                    <a:pt x="164050" y="456244"/>
                    <a:pt x="165916" y="455311"/>
                    <a:pt x="167782" y="455311"/>
                  </a:cubicBezTo>
                  <a:cubicBezTo>
                    <a:pt x="168249" y="455311"/>
                    <a:pt x="169182" y="455311"/>
                    <a:pt x="169648" y="455777"/>
                  </a:cubicBezTo>
                  <a:cubicBezTo>
                    <a:pt x="170581" y="456710"/>
                    <a:pt x="170581" y="457643"/>
                    <a:pt x="169182" y="458576"/>
                  </a:cubicBezTo>
                  <a:cubicBezTo>
                    <a:pt x="163584" y="462308"/>
                    <a:pt x="160785" y="467440"/>
                    <a:pt x="157519" y="473505"/>
                  </a:cubicBezTo>
                  <a:cubicBezTo>
                    <a:pt x="150522" y="486567"/>
                    <a:pt x="142125" y="498696"/>
                    <a:pt x="128129" y="505693"/>
                  </a:cubicBezTo>
                  <a:cubicBezTo>
                    <a:pt x="123464" y="508026"/>
                    <a:pt x="119732" y="511292"/>
                    <a:pt x="115067" y="513624"/>
                  </a:cubicBezTo>
                  <a:cubicBezTo>
                    <a:pt x="107603" y="516890"/>
                    <a:pt x="100605" y="521555"/>
                    <a:pt x="93141" y="525287"/>
                  </a:cubicBezTo>
                  <a:cubicBezTo>
                    <a:pt x="88476" y="527619"/>
                    <a:pt x="84744" y="530885"/>
                    <a:pt x="81479" y="535083"/>
                  </a:cubicBezTo>
                  <a:cubicBezTo>
                    <a:pt x="79613" y="537416"/>
                    <a:pt x="77280" y="537882"/>
                    <a:pt x="74948" y="536949"/>
                  </a:cubicBezTo>
                  <a:cubicBezTo>
                    <a:pt x="68883" y="535083"/>
                    <a:pt x="63285" y="536483"/>
                    <a:pt x="58620" y="539748"/>
                  </a:cubicBezTo>
                  <a:cubicBezTo>
                    <a:pt x="54421" y="542547"/>
                    <a:pt x="50223" y="545347"/>
                    <a:pt x="46024" y="548612"/>
                  </a:cubicBezTo>
                  <a:cubicBezTo>
                    <a:pt x="39493" y="554210"/>
                    <a:pt x="32029" y="557942"/>
                    <a:pt x="23632" y="558409"/>
                  </a:cubicBezTo>
                  <a:cubicBezTo>
                    <a:pt x="20366" y="558409"/>
                    <a:pt x="17101" y="559342"/>
                    <a:pt x="13835" y="559342"/>
                  </a:cubicBezTo>
                  <a:cubicBezTo>
                    <a:pt x="7304" y="559808"/>
                    <a:pt x="4038" y="564473"/>
                    <a:pt x="306" y="569138"/>
                  </a:cubicBezTo>
                  <a:cubicBezTo>
                    <a:pt x="-160" y="569605"/>
                    <a:pt x="-160" y="571471"/>
                    <a:pt x="773" y="572404"/>
                  </a:cubicBezTo>
                  <a:cubicBezTo>
                    <a:pt x="1239" y="573337"/>
                    <a:pt x="2639" y="574270"/>
                    <a:pt x="4038" y="574270"/>
                  </a:cubicBezTo>
                  <a:cubicBezTo>
                    <a:pt x="5905" y="574270"/>
                    <a:pt x="7771" y="574270"/>
                    <a:pt x="9637" y="573337"/>
                  </a:cubicBezTo>
                  <a:cubicBezTo>
                    <a:pt x="13369" y="571471"/>
                    <a:pt x="17101" y="572870"/>
                    <a:pt x="20833" y="572404"/>
                  </a:cubicBezTo>
                  <a:cubicBezTo>
                    <a:pt x="23165" y="571937"/>
                    <a:pt x="26431" y="571471"/>
                    <a:pt x="27830" y="569605"/>
                  </a:cubicBezTo>
                  <a:cubicBezTo>
                    <a:pt x="32029" y="564940"/>
                    <a:pt x="37160" y="563540"/>
                    <a:pt x="43225" y="563074"/>
                  </a:cubicBezTo>
                  <a:cubicBezTo>
                    <a:pt x="51622" y="562607"/>
                    <a:pt x="57687" y="558875"/>
                    <a:pt x="61419" y="551411"/>
                  </a:cubicBezTo>
                  <a:cubicBezTo>
                    <a:pt x="61419" y="551411"/>
                    <a:pt x="61419" y="550945"/>
                    <a:pt x="60952" y="550945"/>
                  </a:cubicBezTo>
                  <a:lnTo>
                    <a:pt x="61885" y="550478"/>
                  </a:lnTo>
                  <a:lnTo>
                    <a:pt x="61419" y="550945"/>
                  </a:lnTo>
                  <a:cubicBezTo>
                    <a:pt x="61419" y="550945"/>
                    <a:pt x="61419" y="550945"/>
                    <a:pt x="61419" y="550945"/>
                  </a:cubicBezTo>
                  <a:cubicBezTo>
                    <a:pt x="62818" y="553277"/>
                    <a:pt x="64684" y="556076"/>
                    <a:pt x="66084" y="558409"/>
                  </a:cubicBezTo>
                  <a:cubicBezTo>
                    <a:pt x="67483" y="560275"/>
                    <a:pt x="67483" y="560275"/>
                    <a:pt x="69349" y="556543"/>
                  </a:cubicBezTo>
                  <a:cubicBezTo>
                    <a:pt x="69816" y="555610"/>
                    <a:pt x="70282" y="553744"/>
                    <a:pt x="71215" y="553277"/>
                  </a:cubicBezTo>
                  <a:cubicBezTo>
                    <a:pt x="76814" y="552344"/>
                    <a:pt x="81945" y="549545"/>
                    <a:pt x="88010" y="550012"/>
                  </a:cubicBezTo>
                  <a:cubicBezTo>
                    <a:pt x="90342" y="550478"/>
                    <a:pt x="92675" y="551411"/>
                    <a:pt x="95007" y="549545"/>
                  </a:cubicBezTo>
                  <a:cubicBezTo>
                    <a:pt x="97806" y="546746"/>
                    <a:pt x="101538" y="545813"/>
                    <a:pt x="105270" y="544414"/>
                  </a:cubicBezTo>
                  <a:cubicBezTo>
                    <a:pt x="110869" y="541614"/>
                    <a:pt x="117866" y="540681"/>
                    <a:pt x="120199" y="533684"/>
                  </a:cubicBezTo>
                  <a:cubicBezTo>
                    <a:pt x="124397" y="530885"/>
                    <a:pt x="128596" y="528086"/>
                    <a:pt x="133261" y="526220"/>
                  </a:cubicBezTo>
                  <a:cubicBezTo>
                    <a:pt x="134660" y="525753"/>
                    <a:pt x="136993" y="526220"/>
                    <a:pt x="138859" y="526686"/>
                  </a:cubicBezTo>
                  <a:cubicBezTo>
                    <a:pt x="139792" y="525287"/>
                    <a:pt x="140725" y="522954"/>
                    <a:pt x="141658" y="522488"/>
                  </a:cubicBezTo>
                  <a:cubicBezTo>
                    <a:pt x="146323" y="521555"/>
                    <a:pt x="149589" y="518756"/>
                    <a:pt x="153787" y="516890"/>
                  </a:cubicBezTo>
                  <a:cubicBezTo>
                    <a:pt x="158452" y="515024"/>
                    <a:pt x="161251" y="512691"/>
                    <a:pt x="163117" y="508026"/>
                  </a:cubicBezTo>
                  <a:cubicBezTo>
                    <a:pt x="163584" y="506626"/>
                    <a:pt x="165450" y="504760"/>
                    <a:pt x="166849" y="503827"/>
                  </a:cubicBezTo>
                  <a:cubicBezTo>
                    <a:pt x="175713" y="498229"/>
                    <a:pt x="184110" y="492631"/>
                    <a:pt x="194373" y="490299"/>
                  </a:cubicBezTo>
                  <a:cubicBezTo>
                    <a:pt x="201837" y="488433"/>
                    <a:pt x="206969" y="485167"/>
                    <a:pt x="211168" y="479103"/>
                  </a:cubicBezTo>
                  <a:cubicBezTo>
                    <a:pt x="213034" y="476770"/>
                    <a:pt x="216299" y="475371"/>
                    <a:pt x="218632" y="473505"/>
                  </a:cubicBezTo>
                  <a:cubicBezTo>
                    <a:pt x="220964" y="472105"/>
                    <a:pt x="223297" y="471172"/>
                    <a:pt x="225163" y="469772"/>
                  </a:cubicBezTo>
                  <a:cubicBezTo>
                    <a:pt x="228895" y="467440"/>
                    <a:pt x="229828" y="463708"/>
                    <a:pt x="227962" y="459976"/>
                  </a:cubicBezTo>
                  <a:cubicBezTo>
                    <a:pt x="227029" y="458110"/>
                    <a:pt x="226096" y="456710"/>
                    <a:pt x="225163" y="454844"/>
                  </a:cubicBezTo>
                  <a:cubicBezTo>
                    <a:pt x="223763" y="452045"/>
                    <a:pt x="224230" y="450179"/>
                    <a:pt x="226096" y="447847"/>
                  </a:cubicBezTo>
                  <a:cubicBezTo>
                    <a:pt x="229828" y="443648"/>
                    <a:pt x="234493" y="441782"/>
                    <a:pt x="240091" y="443182"/>
                  </a:cubicBezTo>
                  <a:cubicBezTo>
                    <a:pt x="243357" y="444115"/>
                    <a:pt x="246156" y="443182"/>
                    <a:pt x="248955" y="440849"/>
                  </a:cubicBezTo>
                  <a:cubicBezTo>
                    <a:pt x="252687" y="437583"/>
                    <a:pt x="257352" y="435251"/>
                    <a:pt x="258285" y="429186"/>
                  </a:cubicBezTo>
                  <a:cubicBezTo>
                    <a:pt x="259218" y="425921"/>
                    <a:pt x="262017" y="424055"/>
                    <a:pt x="265749" y="424055"/>
                  </a:cubicBezTo>
                  <a:cubicBezTo>
                    <a:pt x="268548" y="423588"/>
                    <a:pt x="270880" y="423122"/>
                    <a:pt x="272280" y="420789"/>
                  </a:cubicBezTo>
                  <a:cubicBezTo>
                    <a:pt x="278811" y="409127"/>
                    <a:pt x="290474" y="405394"/>
                    <a:pt x="301203" y="400263"/>
                  </a:cubicBezTo>
                  <a:cubicBezTo>
                    <a:pt x="304935" y="398397"/>
                    <a:pt x="309134" y="401662"/>
                    <a:pt x="309134" y="405861"/>
                  </a:cubicBezTo>
                  <a:cubicBezTo>
                    <a:pt x="309134" y="407727"/>
                    <a:pt x="309134" y="409593"/>
                    <a:pt x="309134" y="411459"/>
                  </a:cubicBezTo>
                  <a:cubicBezTo>
                    <a:pt x="309134" y="412392"/>
                    <a:pt x="306801" y="413325"/>
                    <a:pt x="306335" y="413325"/>
                  </a:cubicBezTo>
                  <a:cubicBezTo>
                    <a:pt x="298871" y="409127"/>
                    <a:pt x="291407" y="410060"/>
                    <a:pt x="284876" y="414725"/>
                  </a:cubicBezTo>
                  <a:cubicBezTo>
                    <a:pt x="283476" y="415658"/>
                    <a:pt x="281610" y="417057"/>
                    <a:pt x="281144" y="418457"/>
                  </a:cubicBezTo>
                  <a:cubicBezTo>
                    <a:pt x="277412" y="427787"/>
                    <a:pt x="270414" y="434318"/>
                    <a:pt x="264349" y="441316"/>
                  </a:cubicBezTo>
                  <a:cubicBezTo>
                    <a:pt x="262017" y="444115"/>
                    <a:pt x="261550" y="446914"/>
                    <a:pt x="264349" y="449713"/>
                  </a:cubicBezTo>
                  <a:cubicBezTo>
                    <a:pt x="265749" y="451112"/>
                    <a:pt x="265749" y="451579"/>
                    <a:pt x="264349" y="452512"/>
                  </a:cubicBezTo>
                  <a:cubicBezTo>
                    <a:pt x="261084" y="454378"/>
                    <a:pt x="257352" y="455777"/>
                    <a:pt x="254086" y="457643"/>
                  </a:cubicBezTo>
                  <a:cubicBezTo>
                    <a:pt x="252687" y="458576"/>
                    <a:pt x="251754" y="461375"/>
                    <a:pt x="253153" y="462775"/>
                  </a:cubicBezTo>
                  <a:cubicBezTo>
                    <a:pt x="254086" y="464174"/>
                    <a:pt x="255952" y="466040"/>
                    <a:pt x="257352" y="466040"/>
                  </a:cubicBezTo>
                  <a:cubicBezTo>
                    <a:pt x="260617" y="466040"/>
                    <a:pt x="263883" y="465574"/>
                    <a:pt x="266682" y="463708"/>
                  </a:cubicBezTo>
                  <a:cubicBezTo>
                    <a:pt x="272280" y="460442"/>
                    <a:pt x="278345" y="458110"/>
                    <a:pt x="284409" y="456710"/>
                  </a:cubicBezTo>
                  <a:cubicBezTo>
                    <a:pt x="286742" y="455777"/>
                    <a:pt x="289541" y="455311"/>
                    <a:pt x="291407" y="453911"/>
                  </a:cubicBezTo>
                  <a:cubicBezTo>
                    <a:pt x="297005" y="451112"/>
                    <a:pt x="302603" y="447847"/>
                    <a:pt x="309601" y="449246"/>
                  </a:cubicBezTo>
                  <a:cubicBezTo>
                    <a:pt x="311000" y="449713"/>
                    <a:pt x="313333" y="447847"/>
                    <a:pt x="314732" y="447380"/>
                  </a:cubicBezTo>
                  <a:cubicBezTo>
                    <a:pt x="317531" y="445981"/>
                    <a:pt x="319864" y="443648"/>
                    <a:pt x="321730" y="440849"/>
                  </a:cubicBezTo>
                  <a:cubicBezTo>
                    <a:pt x="323596" y="438517"/>
                    <a:pt x="325928" y="438983"/>
                    <a:pt x="327794" y="440849"/>
                  </a:cubicBezTo>
                  <a:cubicBezTo>
                    <a:pt x="329194" y="440849"/>
                    <a:pt x="330127" y="440849"/>
                    <a:pt x="331526" y="440849"/>
                  </a:cubicBezTo>
                  <a:cubicBezTo>
                    <a:pt x="332459" y="438050"/>
                    <a:pt x="333392" y="435717"/>
                    <a:pt x="330127" y="433385"/>
                  </a:cubicBezTo>
                  <a:cubicBezTo>
                    <a:pt x="328261" y="431985"/>
                    <a:pt x="326861" y="429653"/>
                    <a:pt x="325928" y="427320"/>
                  </a:cubicBezTo>
                  <a:cubicBezTo>
                    <a:pt x="324529" y="423588"/>
                    <a:pt x="325462" y="419856"/>
                    <a:pt x="328727" y="417524"/>
                  </a:cubicBezTo>
                  <a:cubicBezTo>
                    <a:pt x="330593" y="416124"/>
                    <a:pt x="332459" y="415658"/>
                    <a:pt x="333392" y="417990"/>
                  </a:cubicBezTo>
                  <a:cubicBezTo>
                    <a:pt x="334792" y="421722"/>
                    <a:pt x="336658" y="424521"/>
                    <a:pt x="341323" y="423588"/>
                  </a:cubicBezTo>
                  <a:cubicBezTo>
                    <a:pt x="344122" y="423122"/>
                    <a:pt x="347388" y="423122"/>
                    <a:pt x="350187" y="423122"/>
                  </a:cubicBezTo>
                  <a:cubicBezTo>
                    <a:pt x="350187" y="423122"/>
                    <a:pt x="350187" y="423122"/>
                    <a:pt x="350187" y="422655"/>
                  </a:cubicBezTo>
                  <a:lnTo>
                    <a:pt x="351120" y="422189"/>
                  </a:lnTo>
                  <a:lnTo>
                    <a:pt x="350653" y="423122"/>
                  </a:lnTo>
                  <a:cubicBezTo>
                    <a:pt x="350653" y="423122"/>
                    <a:pt x="350653" y="423122"/>
                    <a:pt x="350187" y="423122"/>
                  </a:cubicBezTo>
                  <a:cubicBezTo>
                    <a:pt x="350187" y="424988"/>
                    <a:pt x="350187" y="426854"/>
                    <a:pt x="350187" y="428720"/>
                  </a:cubicBezTo>
                  <a:cubicBezTo>
                    <a:pt x="351586" y="435717"/>
                    <a:pt x="354385" y="442249"/>
                    <a:pt x="362316" y="444581"/>
                  </a:cubicBezTo>
                  <a:cubicBezTo>
                    <a:pt x="366981" y="445981"/>
                    <a:pt x="369313" y="449713"/>
                    <a:pt x="371646" y="453911"/>
                  </a:cubicBezTo>
                  <a:cubicBezTo>
                    <a:pt x="372579" y="455777"/>
                    <a:pt x="372579" y="457643"/>
                    <a:pt x="373512" y="459043"/>
                  </a:cubicBezTo>
                  <a:cubicBezTo>
                    <a:pt x="374912" y="461375"/>
                    <a:pt x="376778" y="463241"/>
                    <a:pt x="379577" y="463241"/>
                  </a:cubicBezTo>
                  <a:cubicBezTo>
                    <a:pt x="381909" y="463708"/>
                    <a:pt x="384708" y="464174"/>
                    <a:pt x="387041" y="464174"/>
                  </a:cubicBezTo>
                  <a:cubicBezTo>
                    <a:pt x="393105" y="464174"/>
                    <a:pt x="398237" y="466040"/>
                    <a:pt x="402902" y="470239"/>
                  </a:cubicBezTo>
                  <a:cubicBezTo>
                    <a:pt x="404301" y="471638"/>
                    <a:pt x="406167" y="472105"/>
                    <a:pt x="407567" y="473038"/>
                  </a:cubicBezTo>
                  <a:cubicBezTo>
                    <a:pt x="407567" y="473038"/>
                    <a:pt x="407567" y="473038"/>
                    <a:pt x="407567" y="472571"/>
                  </a:cubicBezTo>
                  <a:lnTo>
                    <a:pt x="408500" y="472105"/>
                  </a:lnTo>
                  <a:lnTo>
                    <a:pt x="408033" y="473038"/>
                  </a:lnTo>
                  <a:cubicBezTo>
                    <a:pt x="408033" y="473038"/>
                    <a:pt x="408033" y="473038"/>
                    <a:pt x="408033" y="473038"/>
                  </a:cubicBezTo>
                  <a:cubicBezTo>
                    <a:pt x="408966" y="474438"/>
                    <a:pt x="409900" y="475837"/>
                    <a:pt x="411299" y="477237"/>
                  </a:cubicBezTo>
                  <a:cubicBezTo>
                    <a:pt x="415498" y="481435"/>
                    <a:pt x="420163" y="484701"/>
                    <a:pt x="426694" y="482835"/>
                  </a:cubicBezTo>
                  <a:cubicBezTo>
                    <a:pt x="427160" y="482835"/>
                    <a:pt x="428093" y="482835"/>
                    <a:pt x="428560" y="483301"/>
                  </a:cubicBezTo>
                  <a:cubicBezTo>
                    <a:pt x="429959" y="483768"/>
                    <a:pt x="430892" y="485167"/>
                    <a:pt x="429959" y="486100"/>
                  </a:cubicBezTo>
                  <a:cubicBezTo>
                    <a:pt x="425761" y="490299"/>
                    <a:pt x="426227" y="493564"/>
                    <a:pt x="429959" y="497763"/>
                  </a:cubicBezTo>
                  <a:cubicBezTo>
                    <a:pt x="431825" y="499629"/>
                    <a:pt x="432758" y="501961"/>
                    <a:pt x="435091" y="503361"/>
                  </a:cubicBezTo>
                  <a:cubicBezTo>
                    <a:pt x="437890" y="505227"/>
                    <a:pt x="440222" y="506160"/>
                    <a:pt x="440222" y="510359"/>
                  </a:cubicBezTo>
                  <a:cubicBezTo>
                    <a:pt x="440222" y="512691"/>
                    <a:pt x="440689" y="515490"/>
                    <a:pt x="441155" y="517823"/>
                  </a:cubicBezTo>
                  <a:cubicBezTo>
                    <a:pt x="442088" y="523887"/>
                    <a:pt x="444888" y="529019"/>
                    <a:pt x="448620" y="533217"/>
                  </a:cubicBezTo>
                  <a:cubicBezTo>
                    <a:pt x="450952" y="535550"/>
                    <a:pt x="453751" y="536949"/>
                    <a:pt x="457017" y="536483"/>
                  </a:cubicBezTo>
                  <a:cubicBezTo>
                    <a:pt x="459816" y="536016"/>
                    <a:pt x="461682" y="533684"/>
                    <a:pt x="461215" y="531351"/>
                  </a:cubicBezTo>
                  <a:cubicBezTo>
                    <a:pt x="460749" y="529485"/>
                    <a:pt x="460282" y="527619"/>
                    <a:pt x="459816" y="525753"/>
                  </a:cubicBezTo>
                  <a:cubicBezTo>
                    <a:pt x="459816" y="525287"/>
                    <a:pt x="459816" y="524354"/>
                    <a:pt x="459816" y="523887"/>
                  </a:cubicBezTo>
                  <a:cubicBezTo>
                    <a:pt x="460749" y="522488"/>
                    <a:pt x="461682" y="522954"/>
                    <a:pt x="462148" y="524820"/>
                  </a:cubicBezTo>
                  <a:cubicBezTo>
                    <a:pt x="463081" y="527153"/>
                    <a:pt x="464481" y="529485"/>
                    <a:pt x="464947" y="531818"/>
                  </a:cubicBezTo>
                  <a:cubicBezTo>
                    <a:pt x="464947" y="536016"/>
                    <a:pt x="467746" y="538815"/>
                    <a:pt x="470079" y="541614"/>
                  </a:cubicBezTo>
                  <a:cubicBezTo>
                    <a:pt x="470545" y="542081"/>
                    <a:pt x="470545" y="543014"/>
                    <a:pt x="470545" y="543481"/>
                  </a:cubicBezTo>
                  <a:cubicBezTo>
                    <a:pt x="469612" y="544880"/>
                    <a:pt x="468679" y="544880"/>
                    <a:pt x="467280" y="543947"/>
                  </a:cubicBezTo>
                  <a:cubicBezTo>
                    <a:pt x="466347" y="543481"/>
                    <a:pt x="464947" y="542547"/>
                    <a:pt x="464014" y="542081"/>
                  </a:cubicBezTo>
                  <a:cubicBezTo>
                    <a:pt x="459816" y="541148"/>
                    <a:pt x="456084" y="543014"/>
                    <a:pt x="454218" y="546280"/>
                  </a:cubicBezTo>
                  <a:cubicBezTo>
                    <a:pt x="452818" y="550012"/>
                    <a:pt x="451419" y="553277"/>
                    <a:pt x="451885" y="557476"/>
                  </a:cubicBezTo>
                  <a:cubicBezTo>
                    <a:pt x="452818" y="561208"/>
                    <a:pt x="453285" y="564940"/>
                    <a:pt x="453751" y="568672"/>
                  </a:cubicBezTo>
                  <a:lnTo>
                    <a:pt x="453285" y="568205"/>
                  </a:lnTo>
                  <a:cubicBezTo>
                    <a:pt x="453285" y="568672"/>
                    <a:pt x="453285" y="569138"/>
                    <a:pt x="453285" y="569138"/>
                  </a:cubicBezTo>
                  <a:cubicBezTo>
                    <a:pt x="453285" y="569138"/>
                    <a:pt x="453751" y="568672"/>
                    <a:pt x="453751" y="568672"/>
                  </a:cubicBezTo>
                  <a:cubicBezTo>
                    <a:pt x="456084" y="571471"/>
                    <a:pt x="457483" y="574737"/>
                    <a:pt x="456084" y="578935"/>
                  </a:cubicBezTo>
                  <a:cubicBezTo>
                    <a:pt x="453751" y="585000"/>
                    <a:pt x="453285" y="591531"/>
                    <a:pt x="454218" y="597595"/>
                  </a:cubicBezTo>
                  <a:cubicBezTo>
                    <a:pt x="454218" y="598062"/>
                    <a:pt x="455151" y="598995"/>
                    <a:pt x="455151" y="598995"/>
                  </a:cubicBezTo>
                  <a:cubicBezTo>
                    <a:pt x="456084" y="598995"/>
                    <a:pt x="457950" y="598528"/>
                    <a:pt x="458416" y="598062"/>
                  </a:cubicBezTo>
                  <a:cubicBezTo>
                    <a:pt x="460749" y="593863"/>
                    <a:pt x="462615" y="589665"/>
                    <a:pt x="464947" y="585466"/>
                  </a:cubicBezTo>
                  <a:cubicBezTo>
                    <a:pt x="464947" y="585000"/>
                    <a:pt x="464947" y="584067"/>
                    <a:pt x="464947" y="583600"/>
                  </a:cubicBezTo>
                  <a:cubicBezTo>
                    <a:pt x="465414" y="583600"/>
                    <a:pt x="465414" y="583600"/>
                    <a:pt x="465880" y="583600"/>
                  </a:cubicBezTo>
                  <a:cubicBezTo>
                    <a:pt x="467746" y="581268"/>
                    <a:pt x="470079" y="580335"/>
                    <a:pt x="473344" y="580801"/>
                  </a:cubicBezTo>
                  <a:cubicBezTo>
                    <a:pt x="473344" y="580801"/>
                    <a:pt x="473811" y="580335"/>
                    <a:pt x="473811" y="580335"/>
                  </a:cubicBezTo>
                  <a:cubicBezTo>
                    <a:pt x="473811" y="580335"/>
                    <a:pt x="474277" y="580335"/>
                    <a:pt x="474277" y="580335"/>
                  </a:cubicBezTo>
                  <a:cubicBezTo>
                    <a:pt x="474277" y="579868"/>
                    <a:pt x="474277" y="579402"/>
                    <a:pt x="474744" y="578935"/>
                  </a:cubicBezTo>
                  <a:cubicBezTo>
                    <a:pt x="479876" y="571937"/>
                    <a:pt x="485007" y="564940"/>
                    <a:pt x="488273" y="556543"/>
                  </a:cubicBezTo>
                  <a:cubicBezTo>
                    <a:pt x="488273" y="556076"/>
                    <a:pt x="490139" y="556076"/>
                    <a:pt x="491072" y="556076"/>
                  </a:cubicBezTo>
                  <a:cubicBezTo>
                    <a:pt x="491538" y="556076"/>
                    <a:pt x="492005" y="557009"/>
                    <a:pt x="492005" y="557476"/>
                  </a:cubicBezTo>
                  <a:cubicBezTo>
                    <a:pt x="492005" y="559342"/>
                    <a:pt x="492005" y="561208"/>
                    <a:pt x="491538" y="563074"/>
                  </a:cubicBezTo>
                  <a:cubicBezTo>
                    <a:pt x="490139" y="567272"/>
                    <a:pt x="488739" y="571471"/>
                    <a:pt x="486873" y="575203"/>
                  </a:cubicBezTo>
                  <a:cubicBezTo>
                    <a:pt x="485474" y="578469"/>
                    <a:pt x="487340" y="580801"/>
                    <a:pt x="488739" y="583134"/>
                  </a:cubicBezTo>
                  <a:cubicBezTo>
                    <a:pt x="489206" y="583134"/>
                    <a:pt x="489206" y="583134"/>
                    <a:pt x="489672" y="583134"/>
                  </a:cubicBezTo>
                  <a:cubicBezTo>
                    <a:pt x="489672" y="583600"/>
                    <a:pt x="489672" y="584067"/>
                    <a:pt x="489672" y="584533"/>
                  </a:cubicBezTo>
                  <a:cubicBezTo>
                    <a:pt x="491072" y="586399"/>
                    <a:pt x="492005" y="588732"/>
                    <a:pt x="492471" y="591064"/>
                  </a:cubicBezTo>
                  <a:cubicBezTo>
                    <a:pt x="492471" y="591064"/>
                    <a:pt x="492938" y="591531"/>
                    <a:pt x="492938" y="591531"/>
                  </a:cubicBezTo>
                  <a:lnTo>
                    <a:pt x="493404" y="592464"/>
                  </a:lnTo>
                  <a:lnTo>
                    <a:pt x="492471" y="591997"/>
                  </a:lnTo>
                  <a:cubicBezTo>
                    <a:pt x="492471" y="591531"/>
                    <a:pt x="492471" y="591531"/>
                    <a:pt x="492471" y="591064"/>
                  </a:cubicBezTo>
                  <a:cubicBezTo>
                    <a:pt x="490139" y="589665"/>
                    <a:pt x="489672" y="586866"/>
                    <a:pt x="489672" y="584533"/>
                  </a:cubicBezTo>
                  <a:cubicBezTo>
                    <a:pt x="489672" y="584067"/>
                    <a:pt x="489206" y="584067"/>
                    <a:pt x="489206" y="583600"/>
                  </a:cubicBezTo>
                  <a:cubicBezTo>
                    <a:pt x="489206" y="583600"/>
                    <a:pt x="489206" y="583134"/>
                    <a:pt x="488739" y="583134"/>
                  </a:cubicBezTo>
                  <a:cubicBezTo>
                    <a:pt x="486407" y="582667"/>
                    <a:pt x="484541" y="582667"/>
                    <a:pt x="482675" y="581734"/>
                  </a:cubicBezTo>
                  <a:cubicBezTo>
                    <a:pt x="479876" y="580335"/>
                    <a:pt x="477076" y="580335"/>
                    <a:pt x="474277" y="580335"/>
                  </a:cubicBezTo>
                  <a:cubicBezTo>
                    <a:pt x="474277" y="580335"/>
                    <a:pt x="474277" y="580801"/>
                    <a:pt x="474277" y="580801"/>
                  </a:cubicBezTo>
                  <a:cubicBezTo>
                    <a:pt x="473811" y="580801"/>
                    <a:pt x="473811" y="580801"/>
                    <a:pt x="473344" y="580801"/>
                  </a:cubicBezTo>
                  <a:cubicBezTo>
                    <a:pt x="471478" y="583600"/>
                    <a:pt x="469146" y="584067"/>
                    <a:pt x="465880" y="583600"/>
                  </a:cubicBezTo>
                  <a:cubicBezTo>
                    <a:pt x="465880" y="583600"/>
                    <a:pt x="465414" y="584067"/>
                    <a:pt x="465414" y="584067"/>
                  </a:cubicBezTo>
                  <a:cubicBezTo>
                    <a:pt x="465414" y="584533"/>
                    <a:pt x="464947" y="585000"/>
                    <a:pt x="464947" y="585466"/>
                  </a:cubicBezTo>
                  <a:cubicBezTo>
                    <a:pt x="464481" y="591064"/>
                    <a:pt x="465414" y="596662"/>
                    <a:pt x="462615" y="601794"/>
                  </a:cubicBezTo>
                  <a:cubicBezTo>
                    <a:pt x="461682" y="603660"/>
                    <a:pt x="463548" y="606459"/>
                    <a:pt x="466347" y="607392"/>
                  </a:cubicBezTo>
                  <a:cubicBezTo>
                    <a:pt x="467280" y="607858"/>
                    <a:pt x="468213" y="607858"/>
                    <a:pt x="469612" y="607858"/>
                  </a:cubicBezTo>
                  <a:cubicBezTo>
                    <a:pt x="469612" y="607858"/>
                    <a:pt x="469612" y="607392"/>
                    <a:pt x="469612" y="607392"/>
                  </a:cubicBezTo>
                  <a:cubicBezTo>
                    <a:pt x="470079" y="606925"/>
                    <a:pt x="470545" y="606459"/>
                    <a:pt x="470545" y="606459"/>
                  </a:cubicBezTo>
                  <a:cubicBezTo>
                    <a:pt x="471012" y="605526"/>
                    <a:pt x="471012" y="604593"/>
                    <a:pt x="471478" y="603660"/>
                  </a:cubicBezTo>
                  <a:cubicBezTo>
                    <a:pt x="471478" y="604126"/>
                    <a:pt x="471945" y="604593"/>
                    <a:pt x="471945" y="605059"/>
                  </a:cubicBezTo>
                  <a:cubicBezTo>
                    <a:pt x="471478" y="605526"/>
                    <a:pt x="471012" y="605992"/>
                    <a:pt x="470545" y="606459"/>
                  </a:cubicBezTo>
                  <a:cubicBezTo>
                    <a:pt x="470545" y="606925"/>
                    <a:pt x="470079" y="607392"/>
                    <a:pt x="470079" y="607858"/>
                  </a:cubicBezTo>
                  <a:cubicBezTo>
                    <a:pt x="470079" y="607858"/>
                    <a:pt x="469612" y="607858"/>
                    <a:pt x="469612" y="607858"/>
                  </a:cubicBezTo>
                  <a:cubicBezTo>
                    <a:pt x="469146" y="609725"/>
                    <a:pt x="468679" y="611591"/>
                    <a:pt x="469146" y="612990"/>
                  </a:cubicBezTo>
                  <a:cubicBezTo>
                    <a:pt x="471012" y="615789"/>
                    <a:pt x="472411" y="618122"/>
                    <a:pt x="471012" y="621854"/>
                  </a:cubicBezTo>
                  <a:cubicBezTo>
                    <a:pt x="470079" y="624186"/>
                    <a:pt x="469612" y="626519"/>
                    <a:pt x="469146" y="629318"/>
                  </a:cubicBezTo>
                  <a:cubicBezTo>
                    <a:pt x="468679" y="631184"/>
                    <a:pt x="468213" y="633516"/>
                    <a:pt x="469146" y="634916"/>
                  </a:cubicBezTo>
                  <a:cubicBezTo>
                    <a:pt x="472411" y="639114"/>
                    <a:pt x="471478" y="644713"/>
                    <a:pt x="473811" y="649378"/>
                  </a:cubicBezTo>
                  <a:cubicBezTo>
                    <a:pt x="474277" y="650311"/>
                    <a:pt x="475677" y="650777"/>
                    <a:pt x="476610" y="650777"/>
                  </a:cubicBezTo>
                  <a:cubicBezTo>
                    <a:pt x="477543" y="650777"/>
                    <a:pt x="479409" y="649844"/>
                    <a:pt x="479409" y="648911"/>
                  </a:cubicBezTo>
                  <a:cubicBezTo>
                    <a:pt x="481742" y="643313"/>
                    <a:pt x="485007" y="637715"/>
                    <a:pt x="485007" y="631184"/>
                  </a:cubicBezTo>
                  <a:cubicBezTo>
                    <a:pt x="485007" y="631184"/>
                    <a:pt x="484541" y="631184"/>
                    <a:pt x="484541" y="631184"/>
                  </a:cubicBezTo>
                  <a:cubicBezTo>
                    <a:pt x="484541" y="630717"/>
                    <a:pt x="484541" y="630717"/>
                    <a:pt x="484541" y="630251"/>
                  </a:cubicBezTo>
                  <a:cubicBezTo>
                    <a:pt x="484074" y="629784"/>
                    <a:pt x="483608" y="629784"/>
                    <a:pt x="483608" y="629318"/>
                  </a:cubicBezTo>
                  <a:cubicBezTo>
                    <a:pt x="484074" y="629318"/>
                    <a:pt x="484541" y="629318"/>
                    <a:pt x="484541" y="629784"/>
                  </a:cubicBezTo>
                  <a:cubicBezTo>
                    <a:pt x="484541" y="629784"/>
                    <a:pt x="484541" y="630251"/>
                    <a:pt x="484541" y="630251"/>
                  </a:cubicBezTo>
                  <a:cubicBezTo>
                    <a:pt x="484541" y="630251"/>
                    <a:pt x="485007" y="630717"/>
                    <a:pt x="485007" y="630717"/>
                  </a:cubicBezTo>
                  <a:cubicBezTo>
                    <a:pt x="485007" y="630717"/>
                    <a:pt x="485007" y="631184"/>
                    <a:pt x="485007" y="631184"/>
                  </a:cubicBezTo>
                  <a:cubicBezTo>
                    <a:pt x="486407" y="631184"/>
                    <a:pt x="487340" y="631184"/>
                    <a:pt x="488739" y="631184"/>
                  </a:cubicBezTo>
                  <a:cubicBezTo>
                    <a:pt x="488739" y="631184"/>
                    <a:pt x="488739" y="630717"/>
                    <a:pt x="488273" y="630717"/>
                  </a:cubicBezTo>
                  <a:cubicBezTo>
                    <a:pt x="488739" y="630251"/>
                    <a:pt x="488739" y="630251"/>
                    <a:pt x="489206" y="629784"/>
                  </a:cubicBezTo>
                  <a:cubicBezTo>
                    <a:pt x="489206" y="630251"/>
                    <a:pt x="489206" y="630717"/>
                    <a:pt x="488739" y="631184"/>
                  </a:cubicBezTo>
                  <a:cubicBezTo>
                    <a:pt x="488739" y="631184"/>
                    <a:pt x="488739" y="631184"/>
                    <a:pt x="488739" y="631184"/>
                  </a:cubicBezTo>
                  <a:cubicBezTo>
                    <a:pt x="490139" y="633516"/>
                    <a:pt x="491538" y="635849"/>
                    <a:pt x="492938" y="637715"/>
                  </a:cubicBezTo>
                  <a:cubicBezTo>
                    <a:pt x="492938" y="637715"/>
                    <a:pt x="493404" y="637248"/>
                    <a:pt x="493404" y="637248"/>
                  </a:cubicBezTo>
                  <a:cubicBezTo>
                    <a:pt x="493404" y="637715"/>
                    <a:pt x="493404" y="638181"/>
                    <a:pt x="493404" y="638648"/>
                  </a:cubicBezTo>
                  <a:cubicBezTo>
                    <a:pt x="493871" y="639581"/>
                    <a:pt x="494337" y="640047"/>
                    <a:pt x="494337" y="640980"/>
                  </a:cubicBezTo>
                  <a:cubicBezTo>
                    <a:pt x="494337" y="642846"/>
                    <a:pt x="493871" y="642846"/>
                    <a:pt x="493404" y="640980"/>
                  </a:cubicBezTo>
                  <a:cubicBezTo>
                    <a:pt x="493404" y="640514"/>
                    <a:pt x="493404" y="639581"/>
                    <a:pt x="493404" y="639114"/>
                  </a:cubicBezTo>
                  <a:cubicBezTo>
                    <a:pt x="493404" y="639114"/>
                    <a:pt x="493404" y="638648"/>
                    <a:pt x="493404" y="638648"/>
                  </a:cubicBezTo>
                  <a:cubicBezTo>
                    <a:pt x="493404" y="638181"/>
                    <a:pt x="492938" y="638181"/>
                    <a:pt x="492938" y="637715"/>
                  </a:cubicBezTo>
                  <a:cubicBezTo>
                    <a:pt x="492938" y="637715"/>
                    <a:pt x="492938" y="637715"/>
                    <a:pt x="492938" y="637715"/>
                  </a:cubicBezTo>
                  <a:cubicBezTo>
                    <a:pt x="490139" y="639581"/>
                    <a:pt x="489672" y="642380"/>
                    <a:pt x="490139" y="645179"/>
                  </a:cubicBezTo>
                  <a:cubicBezTo>
                    <a:pt x="490605" y="647978"/>
                    <a:pt x="492005" y="649844"/>
                    <a:pt x="494337" y="651244"/>
                  </a:cubicBezTo>
                  <a:cubicBezTo>
                    <a:pt x="496203" y="652177"/>
                    <a:pt x="498069" y="652177"/>
                    <a:pt x="499935" y="652643"/>
                  </a:cubicBezTo>
                  <a:cubicBezTo>
                    <a:pt x="502268" y="653110"/>
                    <a:pt x="503201" y="654976"/>
                    <a:pt x="501801" y="656375"/>
                  </a:cubicBezTo>
                  <a:cubicBezTo>
                    <a:pt x="498069" y="660107"/>
                    <a:pt x="495737" y="664306"/>
                    <a:pt x="495737" y="669904"/>
                  </a:cubicBezTo>
                  <a:cubicBezTo>
                    <a:pt x="495737" y="672236"/>
                    <a:pt x="492938" y="672236"/>
                    <a:pt x="491538" y="672703"/>
                  </a:cubicBezTo>
                  <a:cubicBezTo>
                    <a:pt x="489206" y="674102"/>
                    <a:pt x="488739" y="675035"/>
                    <a:pt x="490605" y="676901"/>
                  </a:cubicBezTo>
                  <a:cubicBezTo>
                    <a:pt x="494804" y="681567"/>
                    <a:pt x="494804" y="683899"/>
                    <a:pt x="489206" y="686232"/>
                  </a:cubicBezTo>
                  <a:cubicBezTo>
                    <a:pt x="487806" y="686698"/>
                    <a:pt x="486873" y="687165"/>
                    <a:pt x="486873" y="688564"/>
                  </a:cubicBezTo>
                  <a:cubicBezTo>
                    <a:pt x="487806" y="693229"/>
                    <a:pt x="491538" y="696028"/>
                    <a:pt x="494804" y="695095"/>
                  </a:cubicBezTo>
                  <a:cubicBezTo>
                    <a:pt x="499002" y="693696"/>
                    <a:pt x="503201" y="691363"/>
                    <a:pt x="507866" y="691830"/>
                  </a:cubicBezTo>
                  <a:cubicBezTo>
                    <a:pt x="508332" y="691830"/>
                    <a:pt x="509265" y="692296"/>
                    <a:pt x="509265" y="692763"/>
                  </a:cubicBezTo>
                  <a:cubicBezTo>
                    <a:pt x="509265" y="693696"/>
                    <a:pt x="509732" y="695095"/>
                    <a:pt x="508799" y="696028"/>
                  </a:cubicBezTo>
                  <a:cubicBezTo>
                    <a:pt x="506933" y="697894"/>
                    <a:pt x="505067" y="699294"/>
                    <a:pt x="503201" y="701160"/>
                  </a:cubicBezTo>
                  <a:cubicBezTo>
                    <a:pt x="499469" y="704425"/>
                    <a:pt x="498069" y="708624"/>
                    <a:pt x="498536" y="713289"/>
                  </a:cubicBezTo>
                  <a:cubicBezTo>
                    <a:pt x="498536" y="714222"/>
                    <a:pt x="499935" y="715155"/>
                    <a:pt x="500868" y="716088"/>
                  </a:cubicBezTo>
                  <a:cubicBezTo>
                    <a:pt x="500868" y="716088"/>
                    <a:pt x="500402" y="715622"/>
                    <a:pt x="500402" y="715622"/>
                  </a:cubicBezTo>
                  <a:cubicBezTo>
                    <a:pt x="500868" y="715622"/>
                    <a:pt x="500868" y="715622"/>
                    <a:pt x="501335" y="715622"/>
                  </a:cubicBezTo>
                  <a:cubicBezTo>
                    <a:pt x="501335" y="715155"/>
                    <a:pt x="501801" y="715155"/>
                    <a:pt x="501801" y="714689"/>
                  </a:cubicBezTo>
                  <a:cubicBezTo>
                    <a:pt x="502734" y="715155"/>
                    <a:pt x="502268" y="715622"/>
                    <a:pt x="501335" y="715622"/>
                  </a:cubicBezTo>
                  <a:cubicBezTo>
                    <a:pt x="501335" y="715622"/>
                    <a:pt x="500868" y="716088"/>
                    <a:pt x="500868" y="716088"/>
                  </a:cubicBezTo>
                  <a:cubicBezTo>
                    <a:pt x="504134" y="719354"/>
                    <a:pt x="507399" y="722619"/>
                    <a:pt x="510199" y="726351"/>
                  </a:cubicBezTo>
                  <a:cubicBezTo>
                    <a:pt x="512065" y="728217"/>
                    <a:pt x="512531" y="730550"/>
                    <a:pt x="511598" y="732882"/>
                  </a:cubicBezTo>
                  <a:cubicBezTo>
                    <a:pt x="510665" y="734748"/>
                    <a:pt x="509732" y="737081"/>
                    <a:pt x="508799" y="738947"/>
                  </a:cubicBezTo>
                  <a:cubicBezTo>
                    <a:pt x="508799" y="738947"/>
                    <a:pt x="508799" y="738947"/>
                    <a:pt x="508332" y="738947"/>
                  </a:cubicBezTo>
                  <a:cubicBezTo>
                    <a:pt x="508332" y="738947"/>
                    <a:pt x="508332" y="739413"/>
                    <a:pt x="508332" y="739413"/>
                  </a:cubicBezTo>
                  <a:lnTo>
                    <a:pt x="508799" y="738947"/>
                  </a:lnTo>
                  <a:cubicBezTo>
                    <a:pt x="508799" y="740813"/>
                    <a:pt x="507866" y="743145"/>
                    <a:pt x="508332" y="744545"/>
                  </a:cubicBezTo>
                  <a:cubicBezTo>
                    <a:pt x="509265" y="747811"/>
                    <a:pt x="509732" y="750610"/>
                    <a:pt x="507399" y="753409"/>
                  </a:cubicBezTo>
                  <a:cubicBezTo>
                    <a:pt x="506933" y="753875"/>
                    <a:pt x="506933" y="754342"/>
                    <a:pt x="506466" y="755275"/>
                  </a:cubicBezTo>
                  <a:lnTo>
                    <a:pt x="512065" y="766471"/>
                  </a:lnTo>
                  <a:cubicBezTo>
                    <a:pt x="515797" y="767870"/>
                    <a:pt x="519062" y="770203"/>
                    <a:pt x="521395" y="773468"/>
                  </a:cubicBezTo>
                  <a:cubicBezTo>
                    <a:pt x="523727" y="776734"/>
                    <a:pt x="526526" y="778600"/>
                    <a:pt x="530258" y="780000"/>
                  </a:cubicBezTo>
                  <a:cubicBezTo>
                    <a:pt x="533057" y="780933"/>
                    <a:pt x="535856" y="782799"/>
                    <a:pt x="538655" y="784198"/>
                  </a:cubicBezTo>
                  <a:cubicBezTo>
                    <a:pt x="540521" y="785131"/>
                    <a:pt x="541454" y="786997"/>
                    <a:pt x="540988" y="788863"/>
                  </a:cubicBezTo>
                  <a:cubicBezTo>
                    <a:pt x="539588" y="792595"/>
                    <a:pt x="538655" y="796327"/>
                    <a:pt x="540055" y="800059"/>
                  </a:cubicBezTo>
                  <a:cubicBezTo>
                    <a:pt x="540521" y="801459"/>
                    <a:pt x="541921" y="802858"/>
                    <a:pt x="542854" y="804258"/>
                  </a:cubicBezTo>
                  <a:lnTo>
                    <a:pt x="543787" y="804258"/>
                  </a:lnTo>
                  <a:lnTo>
                    <a:pt x="543320" y="804724"/>
                  </a:lnTo>
                  <a:cubicBezTo>
                    <a:pt x="543320" y="804724"/>
                    <a:pt x="542854" y="804258"/>
                    <a:pt x="542854" y="804258"/>
                  </a:cubicBezTo>
                  <a:lnTo>
                    <a:pt x="542854" y="804258"/>
                  </a:lnTo>
                  <a:cubicBezTo>
                    <a:pt x="543320" y="805657"/>
                    <a:pt x="543320" y="807057"/>
                    <a:pt x="543787" y="807990"/>
                  </a:cubicBezTo>
                  <a:cubicBezTo>
                    <a:pt x="545653" y="808456"/>
                    <a:pt x="547053" y="808456"/>
                    <a:pt x="548919" y="808923"/>
                  </a:cubicBezTo>
                  <a:cubicBezTo>
                    <a:pt x="551251" y="809389"/>
                    <a:pt x="553584" y="810322"/>
                    <a:pt x="554517" y="813588"/>
                  </a:cubicBezTo>
                  <a:cubicBezTo>
                    <a:pt x="555916" y="817787"/>
                    <a:pt x="557316" y="821985"/>
                    <a:pt x="559648" y="826184"/>
                  </a:cubicBezTo>
                  <a:cubicBezTo>
                    <a:pt x="561981" y="830382"/>
                    <a:pt x="560115" y="833648"/>
                    <a:pt x="558715" y="836913"/>
                  </a:cubicBezTo>
                  <a:cubicBezTo>
                    <a:pt x="558249" y="837846"/>
                    <a:pt x="557316" y="839246"/>
                    <a:pt x="556383" y="839712"/>
                  </a:cubicBezTo>
                  <a:cubicBezTo>
                    <a:pt x="554983" y="840645"/>
                    <a:pt x="552651" y="842045"/>
                    <a:pt x="551251" y="842045"/>
                  </a:cubicBezTo>
                  <a:cubicBezTo>
                    <a:pt x="545653" y="840179"/>
                    <a:pt x="540055" y="839712"/>
                    <a:pt x="535856" y="835514"/>
                  </a:cubicBezTo>
                  <a:lnTo>
                    <a:pt x="536323" y="835980"/>
                  </a:lnTo>
                  <a:cubicBezTo>
                    <a:pt x="536323" y="835980"/>
                    <a:pt x="535856" y="835514"/>
                    <a:pt x="535856" y="835514"/>
                  </a:cubicBezTo>
                  <a:cubicBezTo>
                    <a:pt x="537722" y="835980"/>
                    <a:pt x="539588" y="835980"/>
                    <a:pt x="541454" y="836447"/>
                  </a:cubicBezTo>
                  <a:cubicBezTo>
                    <a:pt x="545187" y="836447"/>
                    <a:pt x="547053" y="834114"/>
                    <a:pt x="547519" y="830849"/>
                  </a:cubicBezTo>
                  <a:cubicBezTo>
                    <a:pt x="547986" y="823385"/>
                    <a:pt x="546586" y="816387"/>
                    <a:pt x="543787" y="809389"/>
                  </a:cubicBezTo>
                  <a:cubicBezTo>
                    <a:pt x="540988" y="807990"/>
                    <a:pt x="538189" y="806590"/>
                    <a:pt x="537256" y="803325"/>
                  </a:cubicBezTo>
                  <a:cubicBezTo>
                    <a:pt x="536323" y="800059"/>
                    <a:pt x="535390" y="797260"/>
                    <a:pt x="534457" y="793995"/>
                  </a:cubicBezTo>
                  <a:cubicBezTo>
                    <a:pt x="532591" y="786997"/>
                    <a:pt x="528392" y="782799"/>
                    <a:pt x="521861" y="780933"/>
                  </a:cubicBezTo>
                  <a:cubicBezTo>
                    <a:pt x="516730" y="779533"/>
                    <a:pt x="512531" y="776734"/>
                    <a:pt x="508332" y="773468"/>
                  </a:cubicBezTo>
                  <a:cubicBezTo>
                    <a:pt x="506000" y="771602"/>
                    <a:pt x="503667" y="769270"/>
                    <a:pt x="500868" y="767404"/>
                  </a:cubicBezTo>
                  <a:cubicBezTo>
                    <a:pt x="499469" y="766471"/>
                    <a:pt x="497136" y="766471"/>
                    <a:pt x="495270" y="766004"/>
                  </a:cubicBezTo>
                  <a:cubicBezTo>
                    <a:pt x="493871" y="765538"/>
                    <a:pt x="491072" y="767870"/>
                    <a:pt x="491538" y="769270"/>
                  </a:cubicBezTo>
                  <a:cubicBezTo>
                    <a:pt x="492005" y="773002"/>
                    <a:pt x="493404" y="776734"/>
                    <a:pt x="492938" y="780466"/>
                  </a:cubicBezTo>
                  <a:cubicBezTo>
                    <a:pt x="492938" y="782332"/>
                    <a:pt x="493871" y="784198"/>
                    <a:pt x="494804" y="785598"/>
                  </a:cubicBezTo>
                  <a:cubicBezTo>
                    <a:pt x="497603" y="789330"/>
                    <a:pt x="500868" y="792129"/>
                    <a:pt x="503201" y="795861"/>
                  </a:cubicBezTo>
                  <a:cubicBezTo>
                    <a:pt x="510665" y="807057"/>
                    <a:pt x="520462" y="816387"/>
                    <a:pt x="527926" y="827583"/>
                  </a:cubicBezTo>
                  <a:cubicBezTo>
                    <a:pt x="528859" y="828983"/>
                    <a:pt x="530725" y="830382"/>
                    <a:pt x="532124" y="831315"/>
                  </a:cubicBezTo>
                  <a:lnTo>
                    <a:pt x="531658" y="830849"/>
                  </a:lnTo>
                  <a:cubicBezTo>
                    <a:pt x="531658" y="830849"/>
                    <a:pt x="532124" y="831315"/>
                    <a:pt x="532124" y="831315"/>
                  </a:cubicBezTo>
                  <a:cubicBezTo>
                    <a:pt x="526993" y="833181"/>
                    <a:pt x="523727" y="836913"/>
                    <a:pt x="523727" y="842978"/>
                  </a:cubicBezTo>
                  <a:cubicBezTo>
                    <a:pt x="523727" y="851375"/>
                    <a:pt x="523261" y="859772"/>
                    <a:pt x="523727" y="868169"/>
                  </a:cubicBezTo>
                  <a:cubicBezTo>
                    <a:pt x="524194" y="878899"/>
                    <a:pt x="522328" y="888229"/>
                    <a:pt x="518596" y="898026"/>
                  </a:cubicBezTo>
                  <a:cubicBezTo>
                    <a:pt x="514864" y="908289"/>
                    <a:pt x="509732" y="918086"/>
                    <a:pt x="507399" y="928815"/>
                  </a:cubicBezTo>
                  <a:cubicBezTo>
                    <a:pt x="505067" y="938612"/>
                    <a:pt x="501335" y="948408"/>
                    <a:pt x="495737" y="956806"/>
                  </a:cubicBezTo>
                  <a:cubicBezTo>
                    <a:pt x="490139" y="964736"/>
                    <a:pt x="488739" y="973133"/>
                    <a:pt x="489206" y="982464"/>
                  </a:cubicBezTo>
                  <a:cubicBezTo>
                    <a:pt x="489206" y="984330"/>
                    <a:pt x="489206" y="986196"/>
                    <a:pt x="489672" y="988062"/>
                  </a:cubicBezTo>
                  <a:cubicBezTo>
                    <a:pt x="490139" y="998325"/>
                    <a:pt x="488739" y="1008588"/>
                    <a:pt x="482675" y="1017452"/>
                  </a:cubicBezTo>
                  <a:cubicBezTo>
                    <a:pt x="480809" y="1020251"/>
                    <a:pt x="480342" y="1023516"/>
                    <a:pt x="481742" y="1026782"/>
                  </a:cubicBezTo>
                  <a:cubicBezTo>
                    <a:pt x="485007" y="1033313"/>
                    <a:pt x="485940" y="1039844"/>
                    <a:pt x="484074" y="1047308"/>
                  </a:cubicBezTo>
                  <a:cubicBezTo>
                    <a:pt x="483141" y="1050107"/>
                    <a:pt x="483608" y="1053839"/>
                    <a:pt x="484074" y="1056638"/>
                  </a:cubicBezTo>
                  <a:cubicBezTo>
                    <a:pt x="484074" y="1058504"/>
                    <a:pt x="484541" y="1060370"/>
                    <a:pt x="485007" y="1062236"/>
                  </a:cubicBezTo>
                  <a:cubicBezTo>
                    <a:pt x="487340" y="1067368"/>
                    <a:pt x="489206" y="1072966"/>
                    <a:pt x="492005" y="1078097"/>
                  </a:cubicBezTo>
                  <a:cubicBezTo>
                    <a:pt x="492938" y="1079497"/>
                    <a:pt x="494804" y="1080896"/>
                    <a:pt x="496203" y="1081829"/>
                  </a:cubicBezTo>
                  <a:cubicBezTo>
                    <a:pt x="499935" y="1084162"/>
                    <a:pt x="499935" y="1084162"/>
                    <a:pt x="498536" y="1086961"/>
                  </a:cubicBezTo>
                  <a:cubicBezTo>
                    <a:pt x="498069" y="1088827"/>
                    <a:pt x="496670" y="1090227"/>
                    <a:pt x="496203" y="1092093"/>
                  </a:cubicBezTo>
                  <a:cubicBezTo>
                    <a:pt x="495737" y="1093959"/>
                    <a:pt x="495270" y="1095825"/>
                    <a:pt x="496203" y="1097691"/>
                  </a:cubicBezTo>
                  <a:cubicBezTo>
                    <a:pt x="498069" y="1103289"/>
                    <a:pt x="501335" y="1107954"/>
                    <a:pt x="498536" y="1114018"/>
                  </a:cubicBezTo>
                  <a:cubicBezTo>
                    <a:pt x="498069" y="1115418"/>
                    <a:pt x="499002" y="1117751"/>
                    <a:pt x="499469" y="1119617"/>
                  </a:cubicBezTo>
                  <a:cubicBezTo>
                    <a:pt x="502734" y="1126614"/>
                    <a:pt x="505533" y="1133612"/>
                    <a:pt x="508799" y="1140609"/>
                  </a:cubicBezTo>
                  <a:cubicBezTo>
                    <a:pt x="510665" y="1144341"/>
                    <a:pt x="511598" y="1147607"/>
                    <a:pt x="511132" y="1151806"/>
                  </a:cubicBezTo>
                  <a:cubicBezTo>
                    <a:pt x="510665" y="1156471"/>
                    <a:pt x="512065" y="1158337"/>
                    <a:pt x="515330" y="1159270"/>
                  </a:cubicBezTo>
                  <a:cubicBezTo>
                    <a:pt x="526526" y="1161136"/>
                    <a:pt x="534923" y="1168133"/>
                    <a:pt x="544254" y="1173731"/>
                  </a:cubicBezTo>
                  <a:cubicBezTo>
                    <a:pt x="552184" y="1178396"/>
                    <a:pt x="556383" y="1184928"/>
                    <a:pt x="556849" y="1193791"/>
                  </a:cubicBezTo>
                  <a:cubicBezTo>
                    <a:pt x="557316" y="1200789"/>
                    <a:pt x="559182" y="1207786"/>
                    <a:pt x="561048" y="1214317"/>
                  </a:cubicBezTo>
                  <a:cubicBezTo>
                    <a:pt x="564313" y="1225980"/>
                    <a:pt x="569911" y="1237176"/>
                    <a:pt x="571311" y="1249305"/>
                  </a:cubicBezTo>
                  <a:cubicBezTo>
                    <a:pt x="571777" y="1253038"/>
                    <a:pt x="574110" y="1256303"/>
                    <a:pt x="577375" y="1259102"/>
                  </a:cubicBezTo>
                  <a:cubicBezTo>
                    <a:pt x="583440" y="1264234"/>
                    <a:pt x="587172" y="1270765"/>
                    <a:pt x="590904" y="1277762"/>
                  </a:cubicBezTo>
                  <a:cubicBezTo>
                    <a:pt x="593237" y="1281494"/>
                    <a:pt x="592304" y="1285227"/>
                    <a:pt x="590438" y="1288492"/>
                  </a:cubicBezTo>
                  <a:cubicBezTo>
                    <a:pt x="589038" y="1291291"/>
                    <a:pt x="586706" y="1291758"/>
                    <a:pt x="583907" y="1291291"/>
                  </a:cubicBezTo>
                  <a:cubicBezTo>
                    <a:pt x="583440" y="1291291"/>
                    <a:pt x="582507" y="1291291"/>
                    <a:pt x="582041" y="1291758"/>
                  </a:cubicBezTo>
                  <a:cubicBezTo>
                    <a:pt x="580175" y="1292224"/>
                    <a:pt x="579242" y="1295023"/>
                    <a:pt x="580175" y="1296423"/>
                  </a:cubicBezTo>
                  <a:cubicBezTo>
                    <a:pt x="583440" y="1302487"/>
                    <a:pt x="587639" y="1307152"/>
                    <a:pt x="593703" y="1309951"/>
                  </a:cubicBezTo>
                  <a:cubicBezTo>
                    <a:pt x="601634" y="1313683"/>
                    <a:pt x="607232" y="1319748"/>
                    <a:pt x="613297" y="1325346"/>
                  </a:cubicBezTo>
                  <a:cubicBezTo>
                    <a:pt x="615629" y="1327679"/>
                    <a:pt x="617029" y="1330944"/>
                    <a:pt x="616562" y="1334210"/>
                  </a:cubicBezTo>
                  <a:cubicBezTo>
                    <a:pt x="616562" y="1337475"/>
                    <a:pt x="616562" y="1340741"/>
                    <a:pt x="615629" y="1343540"/>
                  </a:cubicBezTo>
                  <a:cubicBezTo>
                    <a:pt x="614696" y="1347738"/>
                    <a:pt x="616096" y="1350537"/>
                    <a:pt x="618895" y="1353803"/>
                  </a:cubicBezTo>
                  <a:cubicBezTo>
                    <a:pt x="628225" y="1363133"/>
                    <a:pt x="639421" y="1371064"/>
                    <a:pt x="645486" y="1383659"/>
                  </a:cubicBezTo>
                  <a:cubicBezTo>
                    <a:pt x="646419" y="1385525"/>
                    <a:pt x="650151" y="1385992"/>
                    <a:pt x="652483" y="1384126"/>
                  </a:cubicBezTo>
                  <a:cubicBezTo>
                    <a:pt x="655282" y="1381793"/>
                    <a:pt x="656682" y="1378528"/>
                    <a:pt x="655749" y="1375729"/>
                  </a:cubicBezTo>
                  <a:cubicBezTo>
                    <a:pt x="654349" y="1371064"/>
                    <a:pt x="652017" y="1367332"/>
                    <a:pt x="649218" y="1364066"/>
                  </a:cubicBezTo>
                  <a:cubicBezTo>
                    <a:pt x="646419" y="1361267"/>
                    <a:pt x="638954" y="1347738"/>
                    <a:pt x="638021" y="1344006"/>
                  </a:cubicBezTo>
                  <a:cubicBezTo>
                    <a:pt x="637088" y="1340741"/>
                    <a:pt x="635689" y="1337942"/>
                    <a:pt x="634756" y="1334676"/>
                  </a:cubicBezTo>
                  <a:cubicBezTo>
                    <a:pt x="633823" y="1329545"/>
                    <a:pt x="633356" y="1324413"/>
                    <a:pt x="632423" y="1319281"/>
                  </a:cubicBezTo>
                  <a:cubicBezTo>
                    <a:pt x="631024" y="1313217"/>
                    <a:pt x="625426" y="1310418"/>
                    <a:pt x="623560" y="1304820"/>
                  </a:cubicBezTo>
                  <a:cubicBezTo>
                    <a:pt x="620761" y="1296423"/>
                    <a:pt x="617029" y="1288026"/>
                    <a:pt x="612364" y="1280561"/>
                  </a:cubicBezTo>
                  <a:cubicBezTo>
                    <a:pt x="607232" y="1272631"/>
                    <a:pt x="603966" y="1263301"/>
                    <a:pt x="597435" y="1255837"/>
                  </a:cubicBezTo>
                  <a:cubicBezTo>
                    <a:pt x="596036" y="1254437"/>
                    <a:pt x="595103" y="1252571"/>
                    <a:pt x="595103" y="1250705"/>
                  </a:cubicBezTo>
                  <a:cubicBezTo>
                    <a:pt x="594170" y="1241375"/>
                    <a:pt x="592304" y="1231578"/>
                    <a:pt x="595103" y="1222248"/>
                  </a:cubicBezTo>
                  <a:cubicBezTo>
                    <a:pt x="595569" y="1220848"/>
                    <a:pt x="596502" y="1219916"/>
                    <a:pt x="597902" y="1220382"/>
                  </a:cubicBezTo>
                  <a:cubicBezTo>
                    <a:pt x="601634" y="1221782"/>
                    <a:pt x="604899" y="1223648"/>
                    <a:pt x="608165" y="1225047"/>
                  </a:cubicBezTo>
                  <a:cubicBezTo>
                    <a:pt x="611897" y="1226913"/>
                    <a:pt x="614230" y="1229246"/>
                    <a:pt x="614696" y="1233444"/>
                  </a:cubicBezTo>
                  <a:cubicBezTo>
                    <a:pt x="616096" y="1241841"/>
                    <a:pt x="617029" y="1249772"/>
                    <a:pt x="620294" y="1257703"/>
                  </a:cubicBezTo>
                  <a:cubicBezTo>
                    <a:pt x="624959" y="1269832"/>
                    <a:pt x="631490" y="1281028"/>
                    <a:pt x="639421" y="1290825"/>
                  </a:cubicBezTo>
                  <a:cubicBezTo>
                    <a:pt x="640820" y="1292691"/>
                    <a:pt x="643619" y="1294557"/>
                    <a:pt x="644086" y="1296889"/>
                  </a:cubicBezTo>
                  <a:cubicBezTo>
                    <a:pt x="645486" y="1302954"/>
                    <a:pt x="649684" y="1306686"/>
                    <a:pt x="653883" y="1310418"/>
                  </a:cubicBezTo>
                  <a:cubicBezTo>
                    <a:pt x="656682" y="1312750"/>
                    <a:pt x="659947" y="1315083"/>
                    <a:pt x="662746" y="1317882"/>
                  </a:cubicBezTo>
                  <a:cubicBezTo>
                    <a:pt x="664146" y="1319281"/>
                    <a:pt x="664612" y="1321147"/>
                    <a:pt x="663213" y="1323014"/>
                  </a:cubicBezTo>
                  <a:cubicBezTo>
                    <a:pt x="662280" y="1323947"/>
                    <a:pt x="661813" y="1325346"/>
                    <a:pt x="661347" y="1326279"/>
                  </a:cubicBezTo>
                  <a:cubicBezTo>
                    <a:pt x="659481" y="1329078"/>
                    <a:pt x="659947" y="1332810"/>
                    <a:pt x="662746" y="1335143"/>
                  </a:cubicBezTo>
                  <a:cubicBezTo>
                    <a:pt x="666478" y="1337942"/>
                    <a:pt x="669744" y="1340741"/>
                    <a:pt x="673942" y="1342607"/>
                  </a:cubicBezTo>
                  <a:cubicBezTo>
                    <a:pt x="678607" y="1344939"/>
                    <a:pt x="680940" y="1347738"/>
                    <a:pt x="681407" y="1352870"/>
                  </a:cubicBezTo>
                  <a:cubicBezTo>
                    <a:pt x="681407" y="1355203"/>
                    <a:pt x="683739" y="1357069"/>
                    <a:pt x="685605" y="1358935"/>
                  </a:cubicBezTo>
                  <a:cubicBezTo>
                    <a:pt x="705198" y="1379461"/>
                    <a:pt x="710797" y="1390191"/>
                    <a:pt x="716861" y="1413049"/>
                  </a:cubicBezTo>
                  <a:cubicBezTo>
                    <a:pt x="717328" y="1414915"/>
                    <a:pt x="717328" y="1416781"/>
                    <a:pt x="716861" y="1418648"/>
                  </a:cubicBezTo>
                  <a:cubicBezTo>
                    <a:pt x="715928" y="1420980"/>
                    <a:pt x="714995" y="1423779"/>
                    <a:pt x="713595" y="1425645"/>
                  </a:cubicBezTo>
                  <a:cubicBezTo>
                    <a:pt x="708930" y="1431710"/>
                    <a:pt x="710797" y="1437774"/>
                    <a:pt x="714062" y="1443372"/>
                  </a:cubicBezTo>
                  <a:cubicBezTo>
                    <a:pt x="716861" y="1448504"/>
                    <a:pt x="720593" y="1453169"/>
                    <a:pt x="726191" y="1455035"/>
                  </a:cubicBezTo>
                  <a:cubicBezTo>
                    <a:pt x="731789" y="1456901"/>
                    <a:pt x="736454" y="1460633"/>
                    <a:pt x="739720" y="1465298"/>
                  </a:cubicBezTo>
                  <a:cubicBezTo>
                    <a:pt x="743452" y="1470430"/>
                    <a:pt x="748584" y="1472762"/>
                    <a:pt x="754182" y="1474162"/>
                  </a:cubicBezTo>
                  <a:cubicBezTo>
                    <a:pt x="756514" y="1474628"/>
                    <a:pt x="759313" y="1475095"/>
                    <a:pt x="761646" y="1475561"/>
                  </a:cubicBezTo>
                  <a:cubicBezTo>
                    <a:pt x="763978" y="1476494"/>
                    <a:pt x="766777" y="1476961"/>
                    <a:pt x="768643" y="1478827"/>
                  </a:cubicBezTo>
                  <a:cubicBezTo>
                    <a:pt x="777040" y="1486291"/>
                    <a:pt x="785904" y="1491889"/>
                    <a:pt x="797100" y="1494688"/>
                  </a:cubicBezTo>
                  <a:cubicBezTo>
                    <a:pt x="802698" y="1496088"/>
                    <a:pt x="807830" y="1498887"/>
                    <a:pt x="812961" y="1501686"/>
                  </a:cubicBezTo>
                  <a:cubicBezTo>
                    <a:pt x="818560" y="1504951"/>
                    <a:pt x="824624" y="1506817"/>
                    <a:pt x="830689" y="1508683"/>
                  </a:cubicBezTo>
                  <a:cubicBezTo>
                    <a:pt x="851682" y="1515214"/>
                    <a:pt x="852148" y="1515214"/>
                    <a:pt x="873141" y="1507284"/>
                  </a:cubicBezTo>
                  <a:cubicBezTo>
                    <a:pt x="879205" y="1504951"/>
                    <a:pt x="885270" y="1505884"/>
                    <a:pt x="889469" y="1509616"/>
                  </a:cubicBezTo>
                  <a:cubicBezTo>
                    <a:pt x="899265" y="1518946"/>
                    <a:pt x="910928" y="1525944"/>
                    <a:pt x="919792" y="1536674"/>
                  </a:cubicBezTo>
                  <a:cubicBezTo>
                    <a:pt x="923524" y="1541339"/>
                    <a:pt x="928655" y="1544138"/>
                    <a:pt x="934720" y="1544604"/>
                  </a:cubicBezTo>
                  <a:cubicBezTo>
                    <a:pt x="943117" y="1545537"/>
                    <a:pt x="951048" y="1548336"/>
                    <a:pt x="958978" y="1550669"/>
                  </a:cubicBezTo>
                  <a:cubicBezTo>
                    <a:pt x="967842" y="1553468"/>
                    <a:pt x="977172" y="1557667"/>
                    <a:pt x="986969" y="1556733"/>
                  </a:cubicBezTo>
                  <a:cubicBezTo>
                    <a:pt x="989301" y="1556733"/>
                    <a:pt x="990701" y="1557667"/>
                    <a:pt x="991167" y="1559533"/>
                  </a:cubicBezTo>
                  <a:cubicBezTo>
                    <a:pt x="993033" y="1565131"/>
                    <a:pt x="997698" y="1568863"/>
                    <a:pt x="1001430" y="1573528"/>
                  </a:cubicBezTo>
                  <a:cubicBezTo>
                    <a:pt x="1005629" y="1578659"/>
                    <a:pt x="1010294" y="1582858"/>
                    <a:pt x="1014026" y="1588456"/>
                  </a:cubicBezTo>
                  <a:cubicBezTo>
                    <a:pt x="1016359" y="1591255"/>
                    <a:pt x="1017758" y="1594987"/>
                    <a:pt x="1016359" y="1599186"/>
                  </a:cubicBezTo>
                  <a:cubicBezTo>
                    <a:pt x="1014492" y="1605250"/>
                    <a:pt x="1017758" y="1608982"/>
                    <a:pt x="1023356" y="1610382"/>
                  </a:cubicBezTo>
                  <a:cubicBezTo>
                    <a:pt x="1025689" y="1611315"/>
                    <a:pt x="1028021" y="1612248"/>
                    <a:pt x="1030820" y="1612248"/>
                  </a:cubicBezTo>
                  <a:cubicBezTo>
                    <a:pt x="1032686" y="1612248"/>
                    <a:pt x="1034552" y="1612248"/>
                    <a:pt x="1036418" y="1613181"/>
                  </a:cubicBezTo>
                  <a:cubicBezTo>
                    <a:pt x="1041083" y="1616913"/>
                    <a:pt x="1046215" y="1619712"/>
                    <a:pt x="1047148" y="1626243"/>
                  </a:cubicBezTo>
                  <a:cubicBezTo>
                    <a:pt x="1048547" y="1633241"/>
                    <a:pt x="1054146" y="1634640"/>
                    <a:pt x="1060210" y="1636040"/>
                  </a:cubicBezTo>
                  <a:cubicBezTo>
                    <a:pt x="1062076" y="1636506"/>
                    <a:pt x="1063942" y="1636040"/>
                    <a:pt x="1065808" y="1635573"/>
                  </a:cubicBezTo>
                  <a:cubicBezTo>
                    <a:pt x="1072339" y="1633241"/>
                    <a:pt x="1077471" y="1635573"/>
                    <a:pt x="1081670" y="1639772"/>
                  </a:cubicBezTo>
                  <a:cubicBezTo>
                    <a:pt x="1085402" y="1643970"/>
                    <a:pt x="1090067" y="1645836"/>
                    <a:pt x="1093799" y="1649102"/>
                  </a:cubicBezTo>
                  <a:cubicBezTo>
                    <a:pt x="1097997" y="1652834"/>
                    <a:pt x="1100330" y="1652367"/>
                    <a:pt x="1105461" y="1648169"/>
                  </a:cubicBezTo>
                  <a:cubicBezTo>
                    <a:pt x="1107794" y="1646303"/>
                    <a:pt x="1108260" y="1643970"/>
                    <a:pt x="1107327" y="1641638"/>
                  </a:cubicBezTo>
                  <a:cubicBezTo>
                    <a:pt x="1106861" y="1639772"/>
                    <a:pt x="1105461" y="1637439"/>
                    <a:pt x="1107327" y="1636506"/>
                  </a:cubicBezTo>
                  <a:cubicBezTo>
                    <a:pt x="1112459" y="1633241"/>
                    <a:pt x="1115258" y="1628109"/>
                    <a:pt x="1118990" y="1623911"/>
                  </a:cubicBezTo>
                  <a:cubicBezTo>
                    <a:pt x="1119923" y="1622977"/>
                    <a:pt x="1122722" y="1622977"/>
                    <a:pt x="1124122" y="1623911"/>
                  </a:cubicBezTo>
                  <a:cubicBezTo>
                    <a:pt x="1129720" y="1626709"/>
                    <a:pt x="1133452" y="1630908"/>
                    <a:pt x="1134385" y="1636973"/>
                  </a:cubicBezTo>
                  <a:cubicBezTo>
                    <a:pt x="1134851" y="1641638"/>
                    <a:pt x="1136251" y="1645836"/>
                    <a:pt x="1139050" y="1649102"/>
                  </a:cubicBezTo>
                  <a:cubicBezTo>
                    <a:pt x="1142782" y="1653767"/>
                    <a:pt x="1143248" y="1659831"/>
                    <a:pt x="1147913" y="1664030"/>
                  </a:cubicBezTo>
                  <a:cubicBezTo>
                    <a:pt x="1148847" y="1664963"/>
                    <a:pt x="1149313" y="1667762"/>
                    <a:pt x="1149313" y="1669162"/>
                  </a:cubicBezTo>
                  <a:cubicBezTo>
                    <a:pt x="1149313" y="1677559"/>
                    <a:pt x="1149779" y="1685956"/>
                    <a:pt x="1148847" y="1693887"/>
                  </a:cubicBezTo>
                  <a:cubicBezTo>
                    <a:pt x="1148380" y="1698552"/>
                    <a:pt x="1148847" y="1702750"/>
                    <a:pt x="1151645" y="1706482"/>
                  </a:cubicBezTo>
                  <a:cubicBezTo>
                    <a:pt x="1153045" y="1708348"/>
                    <a:pt x="1152579" y="1710214"/>
                    <a:pt x="1151179" y="1712080"/>
                  </a:cubicBezTo>
                  <a:cubicBezTo>
                    <a:pt x="1147447" y="1718145"/>
                    <a:pt x="1143715" y="1724210"/>
                    <a:pt x="1136717" y="1727008"/>
                  </a:cubicBezTo>
                  <a:cubicBezTo>
                    <a:pt x="1129720" y="1730274"/>
                    <a:pt x="1125521" y="1735406"/>
                    <a:pt x="1123655" y="1742403"/>
                  </a:cubicBezTo>
                  <a:cubicBezTo>
                    <a:pt x="1122722" y="1746602"/>
                    <a:pt x="1120390" y="1748934"/>
                    <a:pt x="1116657" y="1750800"/>
                  </a:cubicBezTo>
                  <a:cubicBezTo>
                    <a:pt x="1113392" y="1752666"/>
                    <a:pt x="1109660" y="1754532"/>
                    <a:pt x="1106394" y="1756398"/>
                  </a:cubicBezTo>
                  <a:cubicBezTo>
                    <a:pt x="1105461" y="1756865"/>
                    <a:pt x="1104528" y="1758264"/>
                    <a:pt x="1104528" y="1759664"/>
                  </a:cubicBezTo>
                  <a:cubicBezTo>
                    <a:pt x="1100796" y="1775525"/>
                    <a:pt x="1100796" y="1775525"/>
                    <a:pt x="1094732" y="1786255"/>
                  </a:cubicBezTo>
                  <a:cubicBezTo>
                    <a:pt x="1094265" y="1787188"/>
                    <a:pt x="1092866" y="1788587"/>
                    <a:pt x="1092866" y="1789520"/>
                  </a:cubicBezTo>
                  <a:cubicBezTo>
                    <a:pt x="1092399" y="1796052"/>
                    <a:pt x="1091466" y="1802583"/>
                    <a:pt x="1092399" y="1808647"/>
                  </a:cubicBezTo>
                  <a:cubicBezTo>
                    <a:pt x="1093332" y="1813312"/>
                    <a:pt x="1097997" y="1816578"/>
                    <a:pt x="1102662" y="1818910"/>
                  </a:cubicBezTo>
                  <a:cubicBezTo>
                    <a:pt x="1103129" y="1818910"/>
                    <a:pt x="1103595" y="1818444"/>
                    <a:pt x="1104062" y="1817977"/>
                  </a:cubicBezTo>
                  <a:cubicBezTo>
                    <a:pt x="1104995" y="1817044"/>
                    <a:pt x="1105461" y="1816111"/>
                    <a:pt x="1106394" y="1815178"/>
                  </a:cubicBezTo>
                  <a:cubicBezTo>
                    <a:pt x="1106861" y="1816111"/>
                    <a:pt x="1107327" y="1817044"/>
                    <a:pt x="1107327" y="1817977"/>
                  </a:cubicBezTo>
                  <a:cubicBezTo>
                    <a:pt x="1107327" y="1821243"/>
                    <a:pt x="1106394" y="1824508"/>
                    <a:pt x="1103595" y="1826374"/>
                  </a:cubicBezTo>
                  <a:cubicBezTo>
                    <a:pt x="1099863" y="1829174"/>
                    <a:pt x="1096131" y="1831040"/>
                    <a:pt x="1092866" y="1834305"/>
                  </a:cubicBezTo>
                  <a:cubicBezTo>
                    <a:pt x="1087734" y="1838504"/>
                    <a:pt x="1084469" y="1844102"/>
                    <a:pt x="1086801" y="1851099"/>
                  </a:cubicBezTo>
                  <a:cubicBezTo>
                    <a:pt x="1087734" y="1853898"/>
                    <a:pt x="1088667" y="1857164"/>
                    <a:pt x="1089134" y="1860429"/>
                  </a:cubicBezTo>
                  <a:cubicBezTo>
                    <a:pt x="1089600" y="1862295"/>
                    <a:pt x="1089134" y="1864162"/>
                    <a:pt x="1088667" y="1866028"/>
                  </a:cubicBezTo>
                  <a:cubicBezTo>
                    <a:pt x="1087268" y="1869760"/>
                    <a:pt x="1088667" y="1872092"/>
                    <a:pt x="1091933" y="1873958"/>
                  </a:cubicBezTo>
                  <a:cubicBezTo>
                    <a:pt x="1095665" y="1876291"/>
                    <a:pt x="1099863" y="1878623"/>
                    <a:pt x="1103595" y="1880489"/>
                  </a:cubicBezTo>
                  <a:cubicBezTo>
                    <a:pt x="1108260" y="1882822"/>
                    <a:pt x="1112459" y="1886087"/>
                    <a:pt x="1114325" y="1891219"/>
                  </a:cubicBezTo>
                  <a:cubicBezTo>
                    <a:pt x="1116191" y="1895417"/>
                    <a:pt x="1118524" y="1899150"/>
                    <a:pt x="1122256" y="1901949"/>
                  </a:cubicBezTo>
                  <a:cubicBezTo>
                    <a:pt x="1124122" y="1903348"/>
                    <a:pt x="1125988" y="1905681"/>
                    <a:pt x="1126454" y="1908013"/>
                  </a:cubicBezTo>
                  <a:cubicBezTo>
                    <a:pt x="1128787" y="1915944"/>
                    <a:pt x="1133918" y="1922941"/>
                    <a:pt x="1136717" y="1930872"/>
                  </a:cubicBezTo>
                  <a:cubicBezTo>
                    <a:pt x="1140449" y="1941135"/>
                    <a:pt x="1146047" y="1950465"/>
                    <a:pt x="1152112" y="1959329"/>
                  </a:cubicBezTo>
                  <a:cubicBezTo>
                    <a:pt x="1158643" y="1968659"/>
                    <a:pt x="1164241" y="1978922"/>
                    <a:pt x="1170306" y="1988719"/>
                  </a:cubicBezTo>
                  <a:cubicBezTo>
                    <a:pt x="1171239" y="1990118"/>
                    <a:pt x="1172172" y="1992451"/>
                    <a:pt x="1171705" y="1994317"/>
                  </a:cubicBezTo>
                  <a:cubicBezTo>
                    <a:pt x="1170306" y="2000381"/>
                    <a:pt x="1174038" y="2004114"/>
                    <a:pt x="1177303" y="2007846"/>
                  </a:cubicBezTo>
                  <a:cubicBezTo>
                    <a:pt x="1188033" y="2019975"/>
                    <a:pt x="1202961" y="2026972"/>
                    <a:pt x="1215557" y="2036769"/>
                  </a:cubicBezTo>
                  <a:cubicBezTo>
                    <a:pt x="1217890" y="2038635"/>
                    <a:pt x="1221622" y="2039102"/>
                    <a:pt x="1224421" y="2040501"/>
                  </a:cubicBezTo>
                  <a:cubicBezTo>
                    <a:pt x="1231418" y="2043767"/>
                    <a:pt x="1238882" y="2046566"/>
                    <a:pt x="1244014" y="2052164"/>
                  </a:cubicBezTo>
                  <a:cubicBezTo>
                    <a:pt x="1251012" y="2059628"/>
                    <a:pt x="1259409" y="2066159"/>
                    <a:pt x="1266873" y="2072690"/>
                  </a:cubicBezTo>
                  <a:cubicBezTo>
                    <a:pt x="1268739" y="2074556"/>
                    <a:pt x="1269672" y="2076889"/>
                    <a:pt x="1270138" y="2079221"/>
                  </a:cubicBezTo>
                  <a:cubicBezTo>
                    <a:pt x="1270605" y="2082487"/>
                    <a:pt x="1270605" y="2085752"/>
                    <a:pt x="1271071" y="2088551"/>
                  </a:cubicBezTo>
                  <a:cubicBezTo>
                    <a:pt x="1272471" y="2095082"/>
                    <a:pt x="1273404" y="2101147"/>
                    <a:pt x="1271538" y="2107678"/>
                  </a:cubicBezTo>
                  <a:cubicBezTo>
                    <a:pt x="1271071" y="2110011"/>
                    <a:pt x="1271538" y="2112810"/>
                    <a:pt x="1272471" y="2115142"/>
                  </a:cubicBezTo>
                  <a:cubicBezTo>
                    <a:pt x="1276669" y="2127738"/>
                    <a:pt x="1275736" y="2140334"/>
                    <a:pt x="1272004" y="2152929"/>
                  </a:cubicBezTo>
                  <a:cubicBezTo>
                    <a:pt x="1271538" y="2154795"/>
                    <a:pt x="1271071" y="2156662"/>
                    <a:pt x="1271538" y="2158527"/>
                  </a:cubicBezTo>
                  <a:cubicBezTo>
                    <a:pt x="1276203" y="2177654"/>
                    <a:pt x="1273404" y="2196781"/>
                    <a:pt x="1274337" y="2215908"/>
                  </a:cubicBezTo>
                  <a:cubicBezTo>
                    <a:pt x="1274337" y="2221039"/>
                    <a:pt x="1273404" y="2226171"/>
                    <a:pt x="1272937" y="2231303"/>
                  </a:cubicBezTo>
                  <a:cubicBezTo>
                    <a:pt x="1272004" y="2237834"/>
                    <a:pt x="1270605" y="2243898"/>
                    <a:pt x="1269205" y="2249963"/>
                  </a:cubicBezTo>
                  <a:cubicBezTo>
                    <a:pt x="1268272" y="2253695"/>
                    <a:pt x="1267806" y="2257427"/>
                    <a:pt x="1269205" y="2261159"/>
                  </a:cubicBezTo>
                  <a:cubicBezTo>
                    <a:pt x="1271538" y="2266757"/>
                    <a:pt x="1271071" y="2272822"/>
                    <a:pt x="1268739" y="2277953"/>
                  </a:cubicBezTo>
                  <a:cubicBezTo>
                    <a:pt x="1266406" y="2283551"/>
                    <a:pt x="1266406" y="2289149"/>
                    <a:pt x="1268739" y="2294747"/>
                  </a:cubicBezTo>
                  <a:cubicBezTo>
                    <a:pt x="1272004" y="2302211"/>
                    <a:pt x="1269672" y="2310142"/>
                    <a:pt x="1272937" y="2317606"/>
                  </a:cubicBezTo>
                  <a:cubicBezTo>
                    <a:pt x="1274337" y="2320872"/>
                    <a:pt x="1272471" y="2325070"/>
                    <a:pt x="1272937" y="2328802"/>
                  </a:cubicBezTo>
                  <a:cubicBezTo>
                    <a:pt x="1272937" y="2332068"/>
                    <a:pt x="1273404" y="2335334"/>
                    <a:pt x="1274337" y="2338133"/>
                  </a:cubicBezTo>
                  <a:cubicBezTo>
                    <a:pt x="1275270" y="2341398"/>
                    <a:pt x="1274803" y="2344197"/>
                    <a:pt x="1273870" y="2347463"/>
                  </a:cubicBezTo>
                  <a:cubicBezTo>
                    <a:pt x="1272471" y="2351661"/>
                    <a:pt x="1271538" y="2355860"/>
                    <a:pt x="1270138" y="2360525"/>
                  </a:cubicBezTo>
                  <a:cubicBezTo>
                    <a:pt x="1266873" y="2374987"/>
                    <a:pt x="1263607" y="2389448"/>
                    <a:pt x="1260342" y="2403443"/>
                  </a:cubicBezTo>
                  <a:cubicBezTo>
                    <a:pt x="1259875" y="2405776"/>
                    <a:pt x="1258942" y="2408575"/>
                    <a:pt x="1257076" y="2409975"/>
                  </a:cubicBezTo>
                  <a:cubicBezTo>
                    <a:pt x="1252878" y="2413707"/>
                    <a:pt x="1252878" y="2418372"/>
                    <a:pt x="1255210" y="2422104"/>
                  </a:cubicBezTo>
                  <a:cubicBezTo>
                    <a:pt x="1259409" y="2428635"/>
                    <a:pt x="1259875" y="2436566"/>
                    <a:pt x="1264074" y="2443563"/>
                  </a:cubicBezTo>
                  <a:cubicBezTo>
                    <a:pt x="1267806" y="2449628"/>
                    <a:pt x="1267806" y="2455692"/>
                    <a:pt x="1264074" y="2461757"/>
                  </a:cubicBezTo>
                  <a:cubicBezTo>
                    <a:pt x="1262208" y="2465489"/>
                    <a:pt x="1261741" y="2468754"/>
                    <a:pt x="1262208" y="2472953"/>
                  </a:cubicBezTo>
                  <a:cubicBezTo>
                    <a:pt x="1262674" y="2476685"/>
                    <a:pt x="1262674" y="2480417"/>
                    <a:pt x="1262674" y="2484616"/>
                  </a:cubicBezTo>
                  <a:cubicBezTo>
                    <a:pt x="1262674" y="2489281"/>
                    <a:pt x="1264074" y="2493479"/>
                    <a:pt x="1266873" y="2497212"/>
                  </a:cubicBezTo>
                  <a:cubicBezTo>
                    <a:pt x="1268272" y="2499077"/>
                    <a:pt x="1270138" y="2501410"/>
                    <a:pt x="1271538" y="2503276"/>
                  </a:cubicBezTo>
                  <a:cubicBezTo>
                    <a:pt x="1264540" y="2502809"/>
                    <a:pt x="1263607" y="2503742"/>
                    <a:pt x="1261741" y="2509341"/>
                  </a:cubicBezTo>
                  <a:cubicBezTo>
                    <a:pt x="1261275" y="2511207"/>
                    <a:pt x="1260342" y="2513073"/>
                    <a:pt x="1260808" y="2514939"/>
                  </a:cubicBezTo>
                  <a:cubicBezTo>
                    <a:pt x="1261741" y="2521003"/>
                    <a:pt x="1262674" y="2527068"/>
                    <a:pt x="1264074" y="2533599"/>
                  </a:cubicBezTo>
                  <a:cubicBezTo>
                    <a:pt x="1264540" y="2535465"/>
                    <a:pt x="1268739" y="2536865"/>
                    <a:pt x="1270605" y="2535465"/>
                  </a:cubicBezTo>
                  <a:cubicBezTo>
                    <a:pt x="1272937" y="2533132"/>
                    <a:pt x="1275270" y="2530800"/>
                    <a:pt x="1274803" y="2527534"/>
                  </a:cubicBezTo>
                  <a:cubicBezTo>
                    <a:pt x="1274803" y="2523336"/>
                    <a:pt x="1274803" y="2518671"/>
                    <a:pt x="1275270" y="2514472"/>
                  </a:cubicBezTo>
                  <a:cubicBezTo>
                    <a:pt x="1275736" y="2510740"/>
                    <a:pt x="1273870" y="2507008"/>
                    <a:pt x="1271538" y="2504209"/>
                  </a:cubicBezTo>
                  <a:cubicBezTo>
                    <a:pt x="1274803" y="2505142"/>
                    <a:pt x="1277602" y="2504209"/>
                    <a:pt x="1280401" y="2502343"/>
                  </a:cubicBezTo>
                  <a:cubicBezTo>
                    <a:pt x="1282734" y="2500944"/>
                    <a:pt x="1283200" y="2501877"/>
                    <a:pt x="1283667" y="2504676"/>
                  </a:cubicBezTo>
                  <a:cubicBezTo>
                    <a:pt x="1284134" y="2506542"/>
                    <a:pt x="1285066" y="2508408"/>
                    <a:pt x="1285066" y="2510274"/>
                  </a:cubicBezTo>
                  <a:cubicBezTo>
                    <a:pt x="1284600" y="2518671"/>
                    <a:pt x="1283200" y="2526601"/>
                    <a:pt x="1283667" y="2534998"/>
                  </a:cubicBezTo>
                  <a:cubicBezTo>
                    <a:pt x="1284134" y="2543396"/>
                    <a:pt x="1283200" y="2551326"/>
                    <a:pt x="1281801" y="2559257"/>
                  </a:cubicBezTo>
                  <a:cubicBezTo>
                    <a:pt x="1281334" y="2562056"/>
                    <a:pt x="1281334" y="2564388"/>
                    <a:pt x="1282734" y="2566721"/>
                  </a:cubicBezTo>
                  <a:cubicBezTo>
                    <a:pt x="1287399" y="2574185"/>
                    <a:pt x="1285533" y="2581183"/>
                    <a:pt x="1282267" y="2588647"/>
                  </a:cubicBezTo>
                  <a:cubicBezTo>
                    <a:pt x="1281801" y="2590046"/>
                    <a:pt x="1280868" y="2590513"/>
                    <a:pt x="1279469" y="2590046"/>
                  </a:cubicBezTo>
                  <a:cubicBezTo>
                    <a:pt x="1279002" y="2589580"/>
                    <a:pt x="1278069" y="2589580"/>
                    <a:pt x="1278069" y="2589113"/>
                  </a:cubicBezTo>
                  <a:cubicBezTo>
                    <a:pt x="1277136" y="2586781"/>
                    <a:pt x="1276669" y="2584448"/>
                    <a:pt x="1275736" y="2582582"/>
                  </a:cubicBezTo>
                  <a:cubicBezTo>
                    <a:pt x="1270138" y="2582582"/>
                    <a:pt x="1265473" y="2585381"/>
                    <a:pt x="1264540" y="2590513"/>
                  </a:cubicBezTo>
                  <a:cubicBezTo>
                    <a:pt x="1263141" y="2597044"/>
                    <a:pt x="1259409" y="2602176"/>
                    <a:pt x="1257076" y="2607773"/>
                  </a:cubicBezTo>
                  <a:cubicBezTo>
                    <a:pt x="1256610" y="2608706"/>
                    <a:pt x="1257543" y="2610106"/>
                    <a:pt x="1258476" y="2611039"/>
                  </a:cubicBezTo>
                  <a:cubicBezTo>
                    <a:pt x="1259409" y="2611972"/>
                    <a:pt x="1260808" y="2612438"/>
                    <a:pt x="1261741" y="2611972"/>
                  </a:cubicBezTo>
                  <a:cubicBezTo>
                    <a:pt x="1263607" y="2611506"/>
                    <a:pt x="1265007" y="2609173"/>
                    <a:pt x="1266406" y="2609173"/>
                  </a:cubicBezTo>
                  <a:cubicBezTo>
                    <a:pt x="1270138" y="2609173"/>
                    <a:pt x="1273870" y="2610106"/>
                    <a:pt x="1277602" y="2611039"/>
                  </a:cubicBezTo>
                  <a:cubicBezTo>
                    <a:pt x="1279469" y="2611506"/>
                    <a:pt x="1281334" y="2614771"/>
                    <a:pt x="1280868" y="2617104"/>
                  </a:cubicBezTo>
                  <a:cubicBezTo>
                    <a:pt x="1279935" y="2621769"/>
                    <a:pt x="1278535" y="2626900"/>
                    <a:pt x="1279469" y="2631565"/>
                  </a:cubicBezTo>
                  <a:cubicBezTo>
                    <a:pt x="1279469" y="2631565"/>
                    <a:pt x="1279935" y="2631565"/>
                    <a:pt x="1279935" y="2631565"/>
                  </a:cubicBezTo>
                  <a:cubicBezTo>
                    <a:pt x="1279935" y="2632032"/>
                    <a:pt x="1279935" y="2632032"/>
                    <a:pt x="1280401" y="2632499"/>
                  </a:cubicBezTo>
                  <a:cubicBezTo>
                    <a:pt x="1280868" y="2632499"/>
                    <a:pt x="1281334" y="2632965"/>
                    <a:pt x="1281334" y="2632965"/>
                  </a:cubicBezTo>
                  <a:cubicBezTo>
                    <a:pt x="1281334" y="2633898"/>
                    <a:pt x="1280868" y="2633431"/>
                    <a:pt x="1280401" y="2632499"/>
                  </a:cubicBezTo>
                  <a:cubicBezTo>
                    <a:pt x="1279935" y="2632499"/>
                    <a:pt x="1279935" y="2632499"/>
                    <a:pt x="1279469" y="2632032"/>
                  </a:cubicBezTo>
                  <a:cubicBezTo>
                    <a:pt x="1279469" y="2632032"/>
                    <a:pt x="1279469" y="2631565"/>
                    <a:pt x="1279469" y="2631565"/>
                  </a:cubicBezTo>
                  <a:cubicBezTo>
                    <a:pt x="1275736" y="2632032"/>
                    <a:pt x="1272471" y="2632965"/>
                    <a:pt x="1269672" y="2635297"/>
                  </a:cubicBezTo>
                  <a:cubicBezTo>
                    <a:pt x="1267806" y="2637164"/>
                    <a:pt x="1266406" y="2639029"/>
                    <a:pt x="1266873" y="2641829"/>
                  </a:cubicBezTo>
                  <a:cubicBezTo>
                    <a:pt x="1267339" y="2644161"/>
                    <a:pt x="1267806" y="2646494"/>
                    <a:pt x="1268739" y="2648826"/>
                  </a:cubicBezTo>
                  <a:cubicBezTo>
                    <a:pt x="1269205" y="2650692"/>
                    <a:pt x="1271538" y="2651625"/>
                    <a:pt x="1271538" y="2653491"/>
                  </a:cubicBezTo>
                  <a:cubicBezTo>
                    <a:pt x="1272004" y="2655824"/>
                    <a:pt x="1271071" y="2658623"/>
                    <a:pt x="1272937" y="2660489"/>
                  </a:cubicBezTo>
                  <a:cubicBezTo>
                    <a:pt x="1273404" y="2661422"/>
                    <a:pt x="1274337" y="2661888"/>
                    <a:pt x="1275270" y="2662355"/>
                  </a:cubicBezTo>
                  <a:lnTo>
                    <a:pt x="1275270" y="2662355"/>
                  </a:lnTo>
                  <a:lnTo>
                    <a:pt x="1276203" y="2661888"/>
                  </a:lnTo>
                  <a:lnTo>
                    <a:pt x="1275736" y="2662821"/>
                  </a:lnTo>
                  <a:cubicBezTo>
                    <a:pt x="1275736" y="2662821"/>
                    <a:pt x="1275270" y="2662821"/>
                    <a:pt x="1275270" y="2662355"/>
                  </a:cubicBezTo>
                  <a:cubicBezTo>
                    <a:pt x="1275270" y="2664221"/>
                    <a:pt x="1275270" y="2666087"/>
                    <a:pt x="1274803" y="2667487"/>
                  </a:cubicBezTo>
                  <a:cubicBezTo>
                    <a:pt x="1273870" y="2673084"/>
                    <a:pt x="1273870" y="2673084"/>
                    <a:pt x="1278535" y="2675884"/>
                  </a:cubicBezTo>
                  <a:cubicBezTo>
                    <a:pt x="1281334" y="2677749"/>
                    <a:pt x="1284134" y="2679616"/>
                    <a:pt x="1286932" y="2681482"/>
                  </a:cubicBezTo>
                  <a:cubicBezTo>
                    <a:pt x="1286932" y="2681482"/>
                    <a:pt x="1286932" y="2681948"/>
                    <a:pt x="1286932" y="2681948"/>
                  </a:cubicBezTo>
                  <a:cubicBezTo>
                    <a:pt x="1286932" y="2681948"/>
                    <a:pt x="1286932" y="2681948"/>
                    <a:pt x="1287399" y="2681948"/>
                  </a:cubicBezTo>
                  <a:cubicBezTo>
                    <a:pt x="1289732" y="2686147"/>
                    <a:pt x="1289732" y="2686613"/>
                    <a:pt x="1287399" y="2689412"/>
                  </a:cubicBezTo>
                  <a:cubicBezTo>
                    <a:pt x="1287399" y="2689412"/>
                    <a:pt x="1286932" y="2689412"/>
                    <a:pt x="1286932" y="2689412"/>
                  </a:cubicBezTo>
                  <a:cubicBezTo>
                    <a:pt x="1286932" y="2689412"/>
                    <a:pt x="1286932" y="2689879"/>
                    <a:pt x="1286932" y="2689879"/>
                  </a:cubicBezTo>
                  <a:lnTo>
                    <a:pt x="1287399" y="2689412"/>
                  </a:lnTo>
                  <a:cubicBezTo>
                    <a:pt x="1287399" y="2695477"/>
                    <a:pt x="1289732" y="2701541"/>
                    <a:pt x="1287866" y="2708072"/>
                  </a:cubicBezTo>
                  <a:cubicBezTo>
                    <a:pt x="1286932" y="2710872"/>
                    <a:pt x="1289265" y="2712737"/>
                    <a:pt x="1292064" y="2712737"/>
                  </a:cubicBezTo>
                  <a:cubicBezTo>
                    <a:pt x="1294863" y="2712737"/>
                    <a:pt x="1296263" y="2711338"/>
                    <a:pt x="1296729" y="2708072"/>
                  </a:cubicBezTo>
                  <a:cubicBezTo>
                    <a:pt x="1297196" y="2703407"/>
                    <a:pt x="1296729" y="2698742"/>
                    <a:pt x="1299062" y="2694077"/>
                  </a:cubicBezTo>
                  <a:cubicBezTo>
                    <a:pt x="1299062" y="2694077"/>
                    <a:pt x="1299062" y="2694077"/>
                    <a:pt x="1299062" y="2693611"/>
                  </a:cubicBezTo>
                  <a:lnTo>
                    <a:pt x="1298595" y="2692678"/>
                  </a:lnTo>
                  <a:lnTo>
                    <a:pt x="1299528" y="2693144"/>
                  </a:lnTo>
                  <a:cubicBezTo>
                    <a:pt x="1299528" y="2693611"/>
                    <a:pt x="1299528" y="2693611"/>
                    <a:pt x="1299062" y="2694077"/>
                  </a:cubicBezTo>
                  <a:cubicBezTo>
                    <a:pt x="1300928" y="2695943"/>
                    <a:pt x="1301861" y="2697809"/>
                    <a:pt x="1301861" y="2700608"/>
                  </a:cubicBezTo>
                  <a:cubicBezTo>
                    <a:pt x="1301861" y="2703407"/>
                    <a:pt x="1302794" y="2705740"/>
                    <a:pt x="1304660" y="2707606"/>
                  </a:cubicBezTo>
                  <a:cubicBezTo>
                    <a:pt x="1306526" y="2709939"/>
                    <a:pt x="1307459" y="2711805"/>
                    <a:pt x="1305593" y="2714137"/>
                  </a:cubicBezTo>
                  <a:cubicBezTo>
                    <a:pt x="1304193" y="2716003"/>
                    <a:pt x="1302327" y="2718336"/>
                    <a:pt x="1299528" y="2718336"/>
                  </a:cubicBezTo>
                  <a:cubicBezTo>
                    <a:pt x="1298129" y="2718336"/>
                    <a:pt x="1296729" y="2717869"/>
                    <a:pt x="1295796" y="2718336"/>
                  </a:cubicBezTo>
                  <a:cubicBezTo>
                    <a:pt x="1294863" y="2718802"/>
                    <a:pt x="1293464" y="2719735"/>
                    <a:pt x="1292997" y="2720668"/>
                  </a:cubicBezTo>
                  <a:cubicBezTo>
                    <a:pt x="1292531" y="2722068"/>
                    <a:pt x="1292997" y="2723001"/>
                    <a:pt x="1294397" y="2723467"/>
                  </a:cubicBezTo>
                  <a:cubicBezTo>
                    <a:pt x="1296263" y="2723934"/>
                    <a:pt x="1298129" y="2724867"/>
                    <a:pt x="1299995" y="2724867"/>
                  </a:cubicBezTo>
                  <a:cubicBezTo>
                    <a:pt x="1306059" y="2725333"/>
                    <a:pt x="1307925" y="2730465"/>
                    <a:pt x="1310258" y="2734663"/>
                  </a:cubicBezTo>
                  <a:cubicBezTo>
                    <a:pt x="1308858" y="2738395"/>
                    <a:pt x="1310724" y="2740728"/>
                    <a:pt x="1313523" y="2742594"/>
                  </a:cubicBezTo>
                  <a:cubicBezTo>
                    <a:pt x="1317722" y="2745393"/>
                    <a:pt x="1321454" y="2748192"/>
                    <a:pt x="1325186" y="2750991"/>
                  </a:cubicBezTo>
                  <a:cubicBezTo>
                    <a:pt x="1325653" y="2750991"/>
                    <a:pt x="1325653" y="2750991"/>
                    <a:pt x="1326119" y="2750991"/>
                  </a:cubicBezTo>
                  <a:cubicBezTo>
                    <a:pt x="1326119" y="2751458"/>
                    <a:pt x="1326586" y="2751458"/>
                    <a:pt x="1326586" y="2751924"/>
                  </a:cubicBezTo>
                  <a:cubicBezTo>
                    <a:pt x="1327519" y="2752391"/>
                    <a:pt x="1328452" y="2753324"/>
                    <a:pt x="1328918" y="2754257"/>
                  </a:cubicBezTo>
                  <a:cubicBezTo>
                    <a:pt x="1329385" y="2754257"/>
                    <a:pt x="1329385" y="2754723"/>
                    <a:pt x="1329851" y="2754723"/>
                  </a:cubicBezTo>
                  <a:lnTo>
                    <a:pt x="1330318" y="2755656"/>
                  </a:lnTo>
                  <a:lnTo>
                    <a:pt x="1329385" y="2755190"/>
                  </a:lnTo>
                  <a:cubicBezTo>
                    <a:pt x="1329385" y="2754723"/>
                    <a:pt x="1328918" y="2754723"/>
                    <a:pt x="1328918" y="2754257"/>
                  </a:cubicBezTo>
                  <a:cubicBezTo>
                    <a:pt x="1327519" y="2753790"/>
                    <a:pt x="1327052" y="2752857"/>
                    <a:pt x="1326586" y="2751924"/>
                  </a:cubicBezTo>
                  <a:cubicBezTo>
                    <a:pt x="1326119" y="2751924"/>
                    <a:pt x="1326119" y="2751458"/>
                    <a:pt x="1325653" y="2751458"/>
                  </a:cubicBezTo>
                  <a:cubicBezTo>
                    <a:pt x="1325653" y="2751458"/>
                    <a:pt x="1325186" y="2750991"/>
                    <a:pt x="1325186" y="2750991"/>
                  </a:cubicBezTo>
                  <a:cubicBezTo>
                    <a:pt x="1319588" y="2751458"/>
                    <a:pt x="1314457" y="2750991"/>
                    <a:pt x="1309791" y="2747725"/>
                  </a:cubicBezTo>
                  <a:cubicBezTo>
                    <a:pt x="1308858" y="2747259"/>
                    <a:pt x="1307459" y="2746793"/>
                    <a:pt x="1306059" y="2746793"/>
                  </a:cubicBezTo>
                  <a:cubicBezTo>
                    <a:pt x="1305593" y="2746793"/>
                    <a:pt x="1304660" y="2747725"/>
                    <a:pt x="1304660" y="2747725"/>
                  </a:cubicBezTo>
                  <a:cubicBezTo>
                    <a:pt x="1304660" y="2749125"/>
                    <a:pt x="1305126" y="2750525"/>
                    <a:pt x="1305593" y="2750991"/>
                  </a:cubicBezTo>
                  <a:cubicBezTo>
                    <a:pt x="1313523" y="2756589"/>
                    <a:pt x="1321454" y="2761254"/>
                    <a:pt x="1327519" y="2768718"/>
                  </a:cubicBezTo>
                  <a:cubicBezTo>
                    <a:pt x="1329851" y="2771517"/>
                    <a:pt x="1334050" y="2772917"/>
                    <a:pt x="1337315" y="2773850"/>
                  </a:cubicBezTo>
                  <a:cubicBezTo>
                    <a:pt x="1339648" y="2774783"/>
                    <a:pt x="1341980" y="2773850"/>
                    <a:pt x="1344779" y="2773850"/>
                  </a:cubicBezTo>
                  <a:cubicBezTo>
                    <a:pt x="1345246" y="2772451"/>
                    <a:pt x="1346179" y="2771051"/>
                    <a:pt x="1346645" y="2769651"/>
                  </a:cubicBezTo>
                  <a:cubicBezTo>
                    <a:pt x="1347112" y="2769185"/>
                    <a:pt x="1347578" y="2768718"/>
                    <a:pt x="1348045" y="2768718"/>
                  </a:cubicBezTo>
                  <a:cubicBezTo>
                    <a:pt x="1349445" y="2768718"/>
                    <a:pt x="1349445" y="2769651"/>
                    <a:pt x="1348978" y="2771051"/>
                  </a:cubicBezTo>
                  <a:cubicBezTo>
                    <a:pt x="1348511" y="2771984"/>
                    <a:pt x="1348978" y="2772917"/>
                    <a:pt x="1348978" y="2773850"/>
                  </a:cubicBezTo>
                  <a:cubicBezTo>
                    <a:pt x="1349911" y="2774316"/>
                    <a:pt x="1351311" y="2774783"/>
                    <a:pt x="1352243" y="2774783"/>
                  </a:cubicBezTo>
                  <a:cubicBezTo>
                    <a:pt x="1356442" y="2775716"/>
                    <a:pt x="1359241" y="2777582"/>
                    <a:pt x="1358308" y="2782247"/>
                  </a:cubicBezTo>
                  <a:cubicBezTo>
                    <a:pt x="1357842" y="2783647"/>
                    <a:pt x="1358775" y="2784580"/>
                    <a:pt x="1360174" y="2785046"/>
                  </a:cubicBezTo>
                  <a:cubicBezTo>
                    <a:pt x="1364839" y="2785979"/>
                    <a:pt x="1367638" y="2789245"/>
                    <a:pt x="1369504" y="2793443"/>
                  </a:cubicBezTo>
                  <a:cubicBezTo>
                    <a:pt x="1370437" y="2795776"/>
                    <a:pt x="1373236" y="2796242"/>
                    <a:pt x="1376035" y="2796242"/>
                  </a:cubicBezTo>
                  <a:cubicBezTo>
                    <a:pt x="1378368" y="2793443"/>
                    <a:pt x="1379767" y="2790178"/>
                    <a:pt x="1383033" y="2788312"/>
                  </a:cubicBezTo>
                  <a:cubicBezTo>
                    <a:pt x="1384433" y="2787845"/>
                    <a:pt x="1385832" y="2787845"/>
                    <a:pt x="1386299" y="2789245"/>
                  </a:cubicBezTo>
                  <a:cubicBezTo>
                    <a:pt x="1386765" y="2790178"/>
                    <a:pt x="1386765" y="2791577"/>
                    <a:pt x="1386765" y="2792977"/>
                  </a:cubicBezTo>
                  <a:cubicBezTo>
                    <a:pt x="1386765" y="2795309"/>
                    <a:pt x="1386299" y="2798108"/>
                    <a:pt x="1388631" y="2799974"/>
                  </a:cubicBezTo>
                  <a:cubicBezTo>
                    <a:pt x="1390497" y="2801374"/>
                    <a:pt x="1393296" y="2802307"/>
                    <a:pt x="1395629" y="2802774"/>
                  </a:cubicBezTo>
                  <a:cubicBezTo>
                    <a:pt x="1397495" y="2803240"/>
                    <a:pt x="1399361" y="2802307"/>
                    <a:pt x="1401227" y="2802307"/>
                  </a:cubicBezTo>
                  <a:cubicBezTo>
                    <a:pt x="1403559" y="2802307"/>
                    <a:pt x="1406358" y="2802774"/>
                    <a:pt x="1408691" y="2802774"/>
                  </a:cubicBezTo>
                  <a:cubicBezTo>
                    <a:pt x="1412889" y="2803240"/>
                    <a:pt x="1412889" y="2802774"/>
                    <a:pt x="1411490" y="2797175"/>
                  </a:cubicBezTo>
                  <a:cubicBezTo>
                    <a:pt x="1411490" y="2797175"/>
                    <a:pt x="1411023" y="2797175"/>
                    <a:pt x="1411023" y="2797175"/>
                  </a:cubicBezTo>
                  <a:cubicBezTo>
                    <a:pt x="1411023" y="2796709"/>
                    <a:pt x="1411023" y="2796709"/>
                    <a:pt x="1411023" y="2796242"/>
                  </a:cubicBezTo>
                  <a:cubicBezTo>
                    <a:pt x="1410557" y="2796242"/>
                    <a:pt x="1410557" y="2795776"/>
                    <a:pt x="1410090" y="2795776"/>
                  </a:cubicBezTo>
                  <a:cubicBezTo>
                    <a:pt x="1410557" y="2795309"/>
                    <a:pt x="1410557" y="2795309"/>
                    <a:pt x="1411023" y="2796242"/>
                  </a:cubicBezTo>
                  <a:cubicBezTo>
                    <a:pt x="1411023" y="2796242"/>
                    <a:pt x="1411490" y="2796709"/>
                    <a:pt x="1411490" y="2796709"/>
                  </a:cubicBezTo>
                  <a:cubicBezTo>
                    <a:pt x="1411490" y="2796709"/>
                    <a:pt x="1411490" y="2796709"/>
                    <a:pt x="1411490" y="2797175"/>
                  </a:cubicBezTo>
                  <a:cubicBezTo>
                    <a:pt x="1414756" y="2796242"/>
                    <a:pt x="1418488" y="2795309"/>
                    <a:pt x="1421753" y="2794376"/>
                  </a:cubicBezTo>
                  <a:cubicBezTo>
                    <a:pt x="1424552" y="2793443"/>
                    <a:pt x="1425952" y="2791577"/>
                    <a:pt x="1426418" y="2788778"/>
                  </a:cubicBezTo>
                  <a:cubicBezTo>
                    <a:pt x="1426418" y="2787379"/>
                    <a:pt x="1427818" y="2786912"/>
                    <a:pt x="1429684" y="2787379"/>
                  </a:cubicBezTo>
                  <a:cubicBezTo>
                    <a:pt x="1432016" y="2787845"/>
                    <a:pt x="1435282" y="2789245"/>
                    <a:pt x="1437148" y="2788312"/>
                  </a:cubicBezTo>
                  <a:cubicBezTo>
                    <a:pt x="1441346" y="2785979"/>
                    <a:pt x="1445078" y="2782713"/>
                    <a:pt x="1449277" y="2779915"/>
                  </a:cubicBezTo>
                  <a:cubicBezTo>
                    <a:pt x="1449277" y="2779915"/>
                    <a:pt x="1449277" y="2778515"/>
                    <a:pt x="1448810" y="2778048"/>
                  </a:cubicBezTo>
                  <a:cubicBezTo>
                    <a:pt x="1446944" y="2775716"/>
                    <a:pt x="1444145" y="2777116"/>
                    <a:pt x="1441813" y="2776183"/>
                  </a:cubicBezTo>
                  <a:cubicBezTo>
                    <a:pt x="1433416" y="2772917"/>
                    <a:pt x="1425485" y="2769185"/>
                    <a:pt x="1417554" y="2765453"/>
                  </a:cubicBezTo>
                  <a:cubicBezTo>
                    <a:pt x="1416622" y="2764986"/>
                    <a:pt x="1415222" y="2764053"/>
                    <a:pt x="1414289" y="2763120"/>
                  </a:cubicBezTo>
                  <a:cubicBezTo>
                    <a:pt x="1410557" y="2758922"/>
                    <a:pt x="1405425" y="2756123"/>
                    <a:pt x="1402160" y="2751458"/>
                  </a:cubicBezTo>
                  <a:cubicBezTo>
                    <a:pt x="1400294" y="2748659"/>
                    <a:pt x="1399361" y="2746326"/>
                    <a:pt x="1398428" y="2743060"/>
                  </a:cubicBezTo>
                  <a:cubicBezTo>
                    <a:pt x="1397028" y="2734663"/>
                    <a:pt x="1392363" y="2731398"/>
                    <a:pt x="1383966" y="2730931"/>
                  </a:cubicBezTo>
                  <a:cubicBezTo>
                    <a:pt x="1381633" y="2730931"/>
                    <a:pt x="1379301" y="2730931"/>
                    <a:pt x="1377435" y="2730931"/>
                  </a:cubicBezTo>
                  <a:cubicBezTo>
                    <a:pt x="1377435" y="2730931"/>
                    <a:pt x="1377435" y="2731398"/>
                    <a:pt x="1376968" y="2731398"/>
                  </a:cubicBezTo>
                  <a:cubicBezTo>
                    <a:pt x="1376502" y="2731398"/>
                    <a:pt x="1376502" y="2731398"/>
                    <a:pt x="1376035" y="2731864"/>
                  </a:cubicBezTo>
                  <a:cubicBezTo>
                    <a:pt x="1375569" y="2733730"/>
                    <a:pt x="1375569" y="2735596"/>
                    <a:pt x="1374636" y="2736063"/>
                  </a:cubicBezTo>
                  <a:cubicBezTo>
                    <a:pt x="1368105" y="2739328"/>
                    <a:pt x="1368571" y="2744927"/>
                    <a:pt x="1367638" y="2750525"/>
                  </a:cubicBezTo>
                  <a:cubicBezTo>
                    <a:pt x="1367638" y="2750991"/>
                    <a:pt x="1367638" y="2751924"/>
                    <a:pt x="1367172" y="2752391"/>
                  </a:cubicBezTo>
                  <a:cubicBezTo>
                    <a:pt x="1367172" y="2752857"/>
                    <a:pt x="1366239" y="2753324"/>
                    <a:pt x="1365772" y="2753324"/>
                  </a:cubicBezTo>
                  <a:cubicBezTo>
                    <a:pt x="1365306" y="2753324"/>
                    <a:pt x="1364373" y="2752391"/>
                    <a:pt x="1364373" y="2751924"/>
                  </a:cubicBezTo>
                  <a:cubicBezTo>
                    <a:pt x="1364373" y="2749592"/>
                    <a:pt x="1363906" y="2746793"/>
                    <a:pt x="1364373" y="2744460"/>
                  </a:cubicBezTo>
                  <a:cubicBezTo>
                    <a:pt x="1365306" y="2737929"/>
                    <a:pt x="1369038" y="2733264"/>
                    <a:pt x="1375569" y="2731864"/>
                  </a:cubicBezTo>
                  <a:cubicBezTo>
                    <a:pt x="1375569" y="2731398"/>
                    <a:pt x="1375569" y="2731398"/>
                    <a:pt x="1375569" y="2730931"/>
                  </a:cubicBezTo>
                  <a:cubicBezTo>
                    <a:pt x="1376035" y="2730931"/>
                    <a:pt x="1376035" y="2730931"/>
                    <a:pt x="1376502" y="2730931"/>
                  </a:cubicBezTo>
                  <a:cubicBezTo>
                    <a:pt x="1377901" y="2727666"/>
                    <a:pt x="1379767" y="2724400"/>
                    <a:pt x="1384433" y="2725800"/>
                  </a:cubicBezTo>
                  <a:cubicBezTo>
                    <a:pt x="1384899" y="2725800"/>
                    <a:pt x="1385832" y="2726266"/>
                    <a:pt x="1386299" y="2726266"/>
                  </a:cubicBezTo>
                  <a:cubicBezTo>
                    <a:pt x="1387231" y="2725800"/>
                    <a:pt x="1389098" y="2725333"/>
                    <a:pt x="1389564" y="2724867"/>
                  </a:cubicBezTo>
                  <a:cubicBezTo>
                    <a:pt x="1390031" y="2723934"/>
                    <a:pt x="1390031" y="2722534"/>
                    <a:pt x="1389564" y="2721601"/>
                  </a:cubicBezTo>
                  <a:cubicBezTo>
                    <a:pt x="1386765" y="2717403"/>
                    <a:pt x="1383033" y="2713671"/>
                    <a:pt x="1380700" y="2709005"/>
                  </a:cubicBezTo>
                  <a:cubicBezTo>
                    <a:pt x="1378368" y="2704340"/>
                    <a:pt x="1377435" y="2699209"/>
                    <a:pt x="1376035" y="2694544"/>
                  </a:cubicBezTo>
                  <a:cubicBezTo>
                    <a:pt x="1374169" y="2688946"/>
                    <a:pt x="1375569" y="2684281"/>
                    <a:pt x="1378834" y="2680082"/>
                  </a:cubicBezTo>
                  <a:cubicBezTo>
                    <a:pt x="1380700" y="2678216"/>
                    <a:pt x="1382100" y="2676350"/>
                    <a:pt x="1383966" y="2674951"/>
                  </a:cubicBezTo>
                  <a:cubicBezTo>
                    <a:pt x="1389098" y="2671219"/>
                    <a:pt x="1391430" y="2666087"/>
                    <a:pt x="1390497" y="2660022"/>
                  </a:cubicBezTo>
                  <a:cubicBezTo>
                    <a:pt x="1390031" y="2654424"/>
                    <a:pt x="1391897" y="2650226"/>
                    <a:pt x="1395629" y="2646027"/>
                  </a:cubicBezTo>
                  <a:cubicBezTo>
                    <a:pt x="1399827" y="2641829"/>
                    <a:pt x="1403093" y="2637164"/>
                    <a:pt x="1406825" y="2632965"/>
                  </a:cubicBezTo>
                  <a:cubicBezTo>
                    <a:pt x="1408691" y="2630166"/>
                    <a:pt x="1409624" y="2627367"/>
                    <a:pt x="1409157" y="2624101"/>
                  </a:cubicBezTo>
                  <a:cubicBezTo>
                    <a:pt x="1408691" y="2622235"/>
                    <a:pt x="1408691" y="2620369"/>
                    <a:pt x="1408224" y="2618503"/>
                  </a:cubicBezTo>
                  <a:cubicBezTo>
                    <a:pt x="1407291" y="2613372"/>
                    <a:pt x="1404959" y="2608706"/>
                    <a:pt x="1398428" y="2608706"/>
                  </a:cubicBezTo>
                  <a:cubicBezTo>
                    <a:pt x="1395162" y="2608706"/>
                    <a:pt x="1392363" y="2607307"/>
                    <a:pt x="1389564" y="2604974"/>
                  </a:cubicBezTo>
                  <a:cubicBezTo>
                    <a:pt x="1386765" y="2602642"/>
                    <a:pt x="1383499" y="2600309"/>
                    <a:pt x="1380700" y="2597977"/>
                  </a:cubicBezTo>
                  <a:cubicBezTo>
                    <a:pt x="1374636" y="2592379"/>
                    <a:pt x="1374169" y="2585848"/>
                    <a:pt x="1378834" y="2579317"/>
                  </a:cubicBezTo>
                  <a:cubicBezTo>
                    <a:pt x="1380700" y="2576984"/>
                    <a:pt x="1383033" y="2574185"/>
                    <a:pt x="1385832" y="2572785"/>
                  </a:cubicBezTo>
                  <a:cubicBezTo>
                    <a:pt x="1389564" y="2570453"/>
                    <a:pt x="1393763" y="2569053"/>
                    <a:pt x="1397961" y="2567188"/>
                  </a:cubicBezTo>
                  <a:cubicBezTo>
                    <a:pt x="1398894" y="2566721"/>
                    <a:pt x="1400294" y="2565788"/>
                    <a:pt x="1400760" y="2564855"/>
                  </a:cubicBezTo>
                  <a:cubicBezTo>
                    <a:pt x="1401227" y="2559257"/>
                    <a:pt x="1405892" y="2554592"/>
                    <a:pt x="1403093" y="2548527"/>
                  </a:cubicBezTo>
                  <a:cubicBezTo>
                    <a:pt x="1402160" y="2546661"/>
                    <a:pt x="1402160" y="2544795"/>
                    <a:pt x="1402160" y="2542929"/>
                  </a:cubicBezTo>
                  <a:cubicBezTo>
                    <a:pt x="1401693" y="2537797"/>
                    <a:pt x="1402626" y="2533132"/>
                    <a:pt x="1406825" y="2528934"/>
                  </a:cubicBezTo>
                  <a:cubicBezTo>
                    <a:pt x="1409157" y="2526601"/>
                    <a:pt x="1411490" y="2523336"/>
                    <a:pt x="1413356" y="2520537"/>
                  </a:cubicBezTo>
                  <a:cubicBezTo>
                    <a:pt x="1413356" y="2520537"/>
                    <a:pt x="1413356" y="2520537"/>
                    <a:pt x="1413356" y="2520537"/>
                  </a:cubicBezTo>
                  <a:cubicBezTo>
                    <a:pt x="1413356" y="2520537"/>
                    <a:pt x="1412889" y="2520070"/>
                    <a:pt x="1412889" y="2520070"/>
                  </a:cubicBezTo>
                  <a:cubicBezTo>
                    <a:pt x="1411490" y="2520070"/>
                    <a:pt x="1409624" y="2520070"/>
                    <a:pt x="1408224" y="2519604"/>
                  </a:cubicBezTo>
                  <a:cubicBezTo>
                    <a:pt x="1406825" y="2519137"/>
                    <a:pt x="1407291" y="2517738"/>
                    <a:pt x="1408224" y="2516805"/>
                  </a:cubicBezTo>
                  <a:cubicBezTo>
                    <a:pt x="1408691" y="2516338"/>
                    <a:pt x="1409624" y="2516338"/>
                    <a:pt x="1410090" y="2516338"/>
                  </a:cubicBezTo>
                  <a:cubicBezTo>
                    <a:pt x="1411023" y="2517738"/>
                    <a:pt x="1411956" y="2518671"/>
                    <a:pt x="1412889" y="2520070"/>
                  </a:cubicBezTo>
                  <a:cubicBezTo>
                    <a:pt x="1413356" y="2520070"/>
                    <a:pt x="1413356" y="2520070"/>
                    <a:pt x="1413822" y="2520070"/>
                  </a:cubicBezTo>
                  <a:cubicBezTo>
                    <a:pt x="1413822" y="2520070"/>
                    <a:pt x="1413356" y="2520537"/>
                    <a:pt x="1413356" y="2520537"/>
                  </a:cubicBezTo>
                  <a:cubicBezTo>
                    <a:pt x="1414756" y="2520537"/>
                    <a:pt x="1415688" y="2521003"/>
                    <a:pt x="1417088" y="2521003"/>
                  </a:cubicBezTo>
                  <a:cubicBezTo>
                    <a:pt x="1421753" y="2520537"/>
                    <a:pt x="1424552" y="2517738"/>
                    <a:pt x="1424086" y="2513539"/>
                  </a:cubicBezTo>
                  <a:cubicBezTo>
                    <a:pt x="1423619" y="2510274"/>
                    <a:pt x="1422686" y="2507474"/>
                    <a:pt x="1421753" y="2504209"/>
                  </a:cubicBezTo>
                  <a:cubicBezTo>
                    <a:pt x="1421287" y="2502809"/>
                    <a:pt x="1418488" y="2501410"/>
                    <a:pt x="1416622" y="2502343"/>
                  </a:cubicBezTo>
                  <a:cubicBezTo>
                    <a:pt x="1415222" y="2502809"/>
                    <a:pt x="1414289" y="2503742"/>
                    <a:pt x="1413356" y="2504209"/>
                  </a:cubicBezTo>
                  <a:cubicBezTo>
                    <a:pt x="1407291" y="2507008"/>
                    <a:pt x="1401693" y="2504209"/>
                    <a:pt x="1399827" y="2498144"/>
                  </a:cubicBezTo>
                  <a:cubicBezTo>
                    <a:pt x="1398894" y="2494412"/>
                    <a:pt x="1397961" y="2490680"/>
                    <a:pt x="1397495" y="2486948"/>
                  </a:cubicBezTo>
                  <a:cubicBezTo>
                    <a:pt x="1397028" y="2485549"/>
                    <a:pt x="1396562" y="2484616"/>
                    <a:pt x="1396562" y="2483216"/>
                  </a:cubicBezTo>
                  <a:cubicBezTo>
                    <a:pt x="1396095" y="2480884"/>
                    <a:pt x="1399361" y="2478551"/>
                    <a:pt x="1401693" y="2479018"/>
                  </a:cubicBezTo>
                  <a:cubicBezTo>
                    <a:pt x="1405425" y="2480417"/>
                    <a:pt x="1409157" y="2481350"/>
                    <a:pt x="1412423" y="2483216"/>
                  </a:cubicBezTo>
                  <a:cubicBezTo>
                    <a:pt x="1417088" y="2486015"/>
                    <a:pt x="1422220" y="2486482"/>
                    <a:pt x="1427351" y="2485549"/>
                  </a:cubicBezTo>
                  <a:cubicBezTo>
                    <a:pt x="1432483" y="2484616"/>
                    <a:pt x="1439014" y="2479018"/>
                    <a:pt x="1438547" y="2473886"/>
                  </a:cubicBezTo>
                  <a:cubicBezTo>
                    <a:pt x="1438547" y="2470154"/>
                    <a:pt x="1437148" y="2466422"/>
                    <a:pt x="1437148" y="2462690"/>
                  </a:cubicBezTo>
                  <a:cubicBezTo>
                    <a:pt x="1437148" y="2458491"/>
                    <a:pt x="1438547" y="2453826"/>
                    <a:pt x="1439014" y="2449628"/>
                  </a:cubicBezTo>
                  <a:cubicBezTo>
                    <a:pt x="1439014" y="2449161"/>
                    <a:pt x="1438547" y="2448228"/>
                    <a:pt x="1438547" y="2447762"/>
                  </a:cubicBezTo>
                  <a:cubicBezTo>
                    <a:pt x="1438081" y="2446362"/>
                    <a:pt x="1437614" y="2445429"/>
                    <a:pt x="1437614" y="2444030"/>
                  </a:cubicBezTo>
                  <a:cubicBezTo>
                    <a:pt x="1436681" y="2439831"/>
                    <a:pt x="1438547" y="2437498"/>
                    <a:pt x="1442279" y="2438431"/>
                  </a:cubicBezTo>
                  <a:cubicBezTo>
                    <a:pt x="1456741" y="2441697"/>
                    <a:pt x="1470270" y="2440298"/>
                    <a:pt x="1483798" y="2434699"/>
                  </a:cubicBezTo>
                  <a:cubicBezTo>
                    <a:pt x="1487530" y="2433300"/>
                    <a:pt x="1491263" y="2432367"/>
                    <a:pt x="1494528" y="2430501"/>
                  </a:cubicBezTo>
                  <a:cubicBezTo>
                    <a:pt x="1500593" y="2427702"/>
                    <a:pt x="1505724" y="2424436"/>
                    <a:pt x="1507124" y="2416972"/>
                  </a:cubicBezTo>
                  <a:cubicBezTo>
                    <a:pt x="1508057" y="2412774"/>
                    <a:pt x="1510856" y="2409042"/>
                    <a:pt x="1512255" y="2404843"/>
                  </a:cubicBezTo>
                  <a:cubicBezTo>
                    <a:pt x="1513188" y="2402510"/>
                    <a:pt x="1513655" y="2400178"/>
                    <a:pt x="1514588" y="2397379"/>
                  </a:cubicBezTo>
                  <a:cubicBezTo>
                    <a:pt x="1515054" y="2394580"/>
                    <a:pt x="1513655" y="2390848"/>
                    <a:pt x="1510856" y="2389448"/>
                  </a:cubicBezTo>
                  <a:cubicBezTo>
                    <a:pt x="1508990" y="2388515"/>
                    <a:pt x="1507590" y="2388049"/>
                    <a:pt x="1505724" y="2386649"/>
                  </a:cubicBezTo>
                  <a:cubicBezTo>
                    <a:pt x="1503858" y="2385716"/>
                    <a:pt x="1503392" y="2383850"/>
                    <a:pt x="1503392" y="2381518"/>
                  </a:cubicBezTo>
                  <a:cubicBezTo>
                    <a:pt x="1503392" y="2379652"/>
                    <a:pt x="1503858" y="2377786"/>
                    <a:pt x="1504325" y="2375920"/>
                  </a:cubicBezTo>
                  <a:cubicBezTo>
                    <a:pt x="1506191" y="2370788"/>
                    <a:pt x="1503858" y="2367522"/>
                    <a:pt x="1500593" y="2364257"/>
                  </a:cubicBezTo>
                  <a:cubicBezTo>
                    <a:pt x="1496394" y="2360525"/>
                    <a:pt x="1491263" y="2358659"/>
                    <a:pt x="1487530" y="2354460"/>
                  </a:cubicBezTo>
                  <a:cubicBezTo>
                    <a:pt x="1487064" y="2354460"/>
                    <a:pt x="1487064" y="2354460"/>
                    <a:pt x="1486598" y="2354460"/>
                  </a:cubicBezTo>
                  <a:cubicBezTo>
                    <a:pt x="1486598" y="2353994"/>
                    <a:pt x="1486598" y="2353994"/>
                    <a:pt x="1486598" y="2353527"/>
                  </a:cubicBezTo>
                  <a:cubicBezTo>
                    <a:pt x="1486131" y="2353061"/>
                    <a:pt x="1486131" y="2353061"/>
                    <a:pt x="1485664" y="2352594"/>
                  </a:cubicBezTo>
                  <a:cubicBezTo>
                    <a:pt x="1486131" y="2352594"/>
                    <a:pt x="1486598" y="2353061"/>
                    <a:pt x="1486598" y="2353061"/>
                  </a:cubicBezTo>
                  <a:cubicBezTo>
                    <a:pt x="1486598" y="2353061"/>
                    <a:pt x="1486598" y="2353527"/>
                    <a:pt x="1486598" y="2353527"/>
                  </a:cubicBezTo>
                  <a:cubicBezTo>
                    <a:pt x="1486598" y="2353527"/>
                    <a:pt x="1487064" y="2353994"/>
                    <a:pt x="1487064" y="2353994"/>
                  </a:cubicBezTo>
                  <a:cubicBezTo>
                    <a:pt x="1487064" y="2353994"/>
                    <a:pt x="1487530" y="2354460"/>
                    <a:pt x="1487530" y="2354460"/>
                  </a:cubicBezTo>
                  <a:cubicBezTo>
                    <a:pt x="1496861" y="2355393"/>
                    <a:pt x="1506191" y="2355393"/>
                    <a:pt x="1514121" y="2360525"/>
                  </a:cubicBezTo>
                  <a:cubicBezTo>
                    <a:pt x="1515521" y="2361458"/>
                    <a:pt x="1517853" y="2361458"/>
                    <a:pt x="1519720" y="2361458"/>
                  </a:cubicBezTo>
                  <a:cubicBezTo>
                    <a:pt x="1523452" y="2361925"/>
                    <a:pt x="1527184" y="2361925"/>
                    <a:pt x="1531382" y="2361925"/>
                  </a:cubicBezTo>
                  <a:cubicBezTo>
                    <a:pt x="1541179" y="2361925"/>
                    <a:pt x="1548643" y="2358659"/>
                    <a:pt x="1553775" y="2349795"/>
                  </a:cubicBezTo>
                  <a:cubicBezTo>
                    <a:pt x="1556574" y="2345597"/>
                    <a:pt x="1557507" y="2339999"/>
                    <a:pt x="1561705" y="2336733"/>
                  </a:cubicBezTo>
                  <a:cubicBezTo>
                    <a:pt x="1566370" y="2333001"/>
                    <a:pt x="1568703" y="2327869"/>
                    <a:pt x="1570102" y="2322271"/>
                  </a:cubicBezTo>
                  <a:cubicBezTo>
                    <a:pt x="1571502" y="2316207"/>
                    <a:pt x="1573368" y="2309676"/>
                    <a:pt x="1574767" y="2303611"/>
                  </a:cubicBezTo>
                  <a:lnTo>
                    <a:pt x="1575234" y="2304078"/>
                  </a:lnTo>
                  <a:cubicBezTo>
                    <a:pt x="1575234" y="2304078"/>
                    <a:pt x="1575234" y="2303611"/>
                    <a:pt x="1575234" y="2303611"/>
                  </a:cubicBezTo>
                  <a:cubicBezTo>
                    <a:pt x="1575234" y="2303611"/>
                    <a:pt x="1575234" y="2303611"/>
                    <a:pt x="1574767" y="2303611"/>
                  </a:cubicBezTo>
                  <a:cubicBezTo>
                    <a:pt x="1573368" y="2298479"/>
                    <a:pt x="1573834" y="2295680"/>
                    <a:pt x="1577566" y="2293348"/>
                  </a:cubicBezTo>
                  <a:cubicBezTo>
                    <a:pt x="1578966" y="2292415"/>
                    <a:pt x="1580832" y="2292415"/>
                    <a:pt x="1582231" y="2291948"/>
                  </a:cubicBezTo>
                  <a:cubicBezTo>
                    <a:pt x="1583164" y="2287283"/>
                    <a:pt x="1585031" y="2282618"/>
                    <a:pt x="1587829" y="2278420"/>
                  </a:cubicBezTo>
                  <a:cubicBezTo>
                    <a:pt x="1588296" y="2277487"/>
                    <a:pt x="1589696" y="2276554"/>
                    <a:pt x="1591095" y="2276554"/>
                  </a:cubicBezTo>
                  <a:cubicBezTo>
                    <a:pt x="1592028" y="2276554"/>
                    <a:pt x="1592961" y="2277953"/>
                    <a:pt x="1592961" y="2278886"/>
                  </a:cubicBezTo>
                  <a:cubicBezTo>
                    <a:pt x="1593428" y="2280752"/>
                    <a:pt x="1593894" y="2282152"/>
                    <a:pt x="1594361" y="2284018"/>
                  </a:cubicBezTo>
                  <a:cubicBezTo>
                    <a:pt x="1598093" y="2283551"/>
                    <a:pt x="1599492" y="2280752"/>
                    <a:pt x="1600892" y="2277953"/>
                  </a:cubicBezTo>
                  <a:cubicBezTo>
                    <a:pt x="1606023" y="2265358"/>
                    <a:pt x="1611621" y="2253228"/>
                    <a:pt x="1619552" y="2242499"/>
                  </a:cubicBezTo>
                  <a:cubicBezTo>
                    <a:pt x="1624684" y="2235035"/>
                    <a:pt x="1627949" y="2226171"/>
                    <a:pt x="1622817" y="2217307"/>
                  </a:cubicBezTo>
                  <a:cubicBezTo>
                    <a:pt x="1622351" y="2216374"/>
                    <a:pt x="1622351" y="2214975"/>
                    <a:pt x="1621885" y="2213575"/>
                  </a:cubicBezTo>
                  <a:cubicBezTo>
                    <a:pt x="1620019" y="2201912"/>
                    <a:pt x="1622351" y="2192116"/>
                    <a:pt x="1631681" y="2184185"/>
                  </a:cubicBezTo>
                  <a:cubicBezTo>
                    <a:pt x="1635413" y="2180920"/>
                    <a:pt x="1639612" y="2177188"/>
                    <a:pt x="1642877" y="2173922"/>
                  </a:cubicBezTo>
                  <a:cubicBezTo>
                    <a:pt x="1648942" y="2167857"/>
                    <a:pt x="1655939" y="2163659"/>
                    <a:pt x="1663870" y="2160860"/>
                  </a:cubicBezTo>
                  <a:cubicBezTo>
                    <a:pt x="1668069" y="2159460"/>
                    <a:pt x="1671801" y="2157594"/>
                    <a:pt x="1675066" y="2154329"/>
                  </a:cubicBezTo>
                  <a:cubicBezTo>
                    <a:pt x="1677865" y="2151530"/>
                    <a:pt x="1681131" y="2149664"/>
                    <a:pt x="1682064" y="2145465"/>
                  </a:cubicBezTo>
                  <a:cubicBezTo>
                    <a:pt x="1682064" y="2144532"/>
                    <a:pt x="1684396" y="2143599"/>
                    <a:pt x="1685330" y="2144066"/>
                  </a:cubicBezTo>
                  <a:cubicBezTo>
                    <a:pt x="1689062" y="2144999"/>
                    <a:pt x="1692794" y="2144066"/>
                    <a:pt x="1696526" y="2143599"/>
                  </a:cubicBezTo>
                  <a:cubicBezTo>
                    <a:pt x="1700258" y="2143133"/>
                    <a:pt x="1703990" y="2144066"/>
                    <a:pt x="1707722" y="2144066"/>
                  </a:cubicBezTo>
                  <a:cubicBezTo>
                    <a:pt x="1714719" y="2144066"/>
                    <a:pt x="1721250" y="2142666"/>
                    <a:pt x="1726382" y="2136135"/>
                  </a:cubicBezTo>
                  <a:cubicBezTo>
                    <a:pt x="1728715" y="2133336"/>
                    <a:pt x="1732913" y="2131937"/>
                    <a:pt x="1735712" y="2130071"/>
                  </a:cubicBezTo>
                  <a:cubicBezTo>
                    <a:pt x="1737578" y="2128671"/>
                    <a:pt x="1738978" y="2126338"/>
                    <a:pt x="1738511" y="2123539"/>
                  </a:cubicBezTo>
                  <a:cubicBezTo>
                    <a:pt x="1737578" y="2120274"/>
                    <a:pt x="1738045" y="2117008"/>
                    <a:pt x="1739911" y="2114209"/>
                  </a:cubicBezTo>
                  <a:cubicBezTo>
                    <a:pt x="1743643" y="2107678"/>
                    <a:pt x="1746908" y="2100681"/>
                    <a:pt x="1751107" y="2094149"/>
                  </a:cubicBezTo>
                  <a:cubicBezTo>
                    <a:pt x="1754372" y="2089018"/>
                    <a:pt x="1756238" y="2083886"/>
                    <a:pt x="1755306" y="2077822"/>
                  </a:cubicBezTo>
                  <a:cubicBezTo>
                    <a:pt x="1754839" y="2073157"/>
                    <a:pt x="1754839" y="2068492"/>
                    <a:pt x="1757172" y="2064760"/>
                  </a:cubicBezTo>
                  <a:cubicBezTo>
                    <a:pt x="1762303" y="2057295"/>
                    <a:pt x="1763236" y="2049365"/>
                    <a:pt x="1763703" y="2040968"/>
                  </a:cubicBezTo>
                  <a:cubicBezTo>
                    <a:pt x="1764169" y="2030704"/>
                    <a:pt x="1764169" y="2020441"/>
                    <a:pt x="1764169" y="2010178"/>
                  </a:cubicBezTo>
                  <a:cubicBezTo>
                    <a:pt x="1764169" y="2003181"/>
                    <a:pt x="1763703" y="1996183"/>
                    <a:pt x="1763703" y="1989185"/>
                  </a:cubicBezTo>
                  <a:cubicBezTo>
                    <a:pt x="1763703" y="1985920"/>
                    <a:pt x="1764636" y="1982654"/>
                    <a:pt x="1767901" y="1981255"/>
                  </a:cubicBezTo>
                  <a:cubicBezTo>
                    <a:pt x="1776765" y="1977523"/>
                    <a:pt x="1781896" y="1970525"/>
                    <a:pt x="1784695" y="1961195"/>
                  </a:cubicBezTo>
                  <a:cubicBezTo>
                    <a:pt x="1785162" y="1959329"/>
                    <a:pt x="1786561" y="1957929"/>
                    <a:pt x="1787028" y="1956063"/>
                  </a:cubicBezTo>
                  <a:cubicBezTo>
                    <a:pt x="1789360" y="1950932"/>
                    <a:pt x="1792626" y="1946267"/>
                    <a:pt x="1797291" y="1942068"/>
                  </a:cubicBezTo>
                  <a:cubicBezTo>
                    <a:pt x="1802423" y="1937403"/>
                    <a:pt x="1807554" y="1932271"/>
                    <a:pt x="1812219" y="1927140"/>
                  </a:cubicBezTo>
                  <a:cubicBezTo>
                    <a:pt x="1816884" y="1922008"/>
                    <a:pt x="1821083" y="1915944"/>
                    <a:pt x="1823415" y="1909413"/>
                  </a:cubicBezTo>
                  <a:cubicBezTo>
                    <a:pt x="1825748" y="1902882"/>
                    <a:pt x="1828081" y="1887953"/>
                    <a:pt x="1826215" y="1882822"/>
                  </a:cubicBezTo>
                  <a:cubicBezTo>
                    <a:pt x="1825282" y="1874891"/>
                    <a:pt x="1822483" y="1866494"/>
                    <a:pt x="1819217" y="1858097"/>
                  </a:cubicBezTo>
                  <a:close/>
                  <a:moveTo>
                    <a:pt x="1524851" y="786997"/>
                  </a:moveTo>
                  <a:cubicBezTo>
                    <a:pt x="1524851" y="786997"/>
                    <a:pt x="1525784" y="787930"/>
                    <a:pt x="1525784" y="788397"/>
                  </a:cubicBezTo>
                  <a:cubicBezTo>
                    <a:pt x="1524385" y="793528"/>
                    <a:pt x="1519253" y="793528"/>
                    <a:pt x="1515987" y="795861"/>
                  </a:cubicBezTo>
                  <a:cubicBezTo>
                    <a:pt x="1515054" y="794461"/>
                    <a:pt x="1514121" y="793995"/>
                    <a:pt x="1514588" y="793528"/>
                  </a:cubicBezTo>
                  <a:cubicBezTo>
                    <a:pt x="1516920" y="789796"/>
                    <a:pt x="1520652" y="787930"/>
                    <a:pt x="1524851" y="786997"/>
                  </a:cubicBezTo>
                  <a:close/>
                  <a:moveTo>
                    <a:pt x="1442746" y="812655"/>
                  </a:moveTo>
                  <a:lnTo>
                    <a:pt x="1443212" y="811255"/>
                  </a:lnTo>
                  <a:lnTo>
                    <a:pt x="1443679" y="812655"/>
                  </a:lnTo>
                  <a:lnTo>
                    <a:pt x="1442746" y="812655"/>
                  </a:lnTo>
                  <a:close/>
                  <a:moveTo>
                    <a:pt x="1438081" y="775801"/>
                  </a:moveTo>
                  <a:cubicBezTo>
                    <a:pt x="1441346" y="775334"/>
                    <a:pt x="1444145" y="776734"/>
                    <a:pt x="1447411" y="774868"/>
                  </a:cubicBezTo>
                  <a:cubicBezTo>
                    <a:pt x="1453476" y="771602"/>
                    <a:pt x="1459540" y="773935"/>
                    <a:pt x="1465605" y="775801"/>
                  </a:cubicBezTo>
                  <a:cubicBezTo>
                    <a:pt x="1466071" y="776267"/>
                    <a:pt x="1466538" y="777667"/>
                    <a:pt x="1466538" y="779067"/>
                  </a:cubicBezTo>
                  <a:cubicBezTo>
                    <a:pt x="1466538" y="779533"/>
                    <a:pt x="1466071" y="780466"/>
                    <a:pt x="1465605" y="780466"/>
                  </a:cubicBezTo>
                  <a:cubicBezTo>
                    <a:pt x="1463272" y="781399"/>
                    <a:pt x="1460940" y="782332"/>
                    <a:pt x="1459074" y="782799"/>
                  </a:cubicBezTo>
                  <a:cubicBezTo>
                    <a:pt x="1453476" y="780000"/>
                    <a:pt x="1448810" y="780933"/>
                    <a:pt x="1443679" y="780933"/>
                  </a:cubicBezTo>
                  <a:cubicBezTo>
                    <a:pt x="1442279" y="780933"/>
                    <a:pt x="1440413" y="779533"/>
                    <a:pt x="1438547" y="778600"/>
                  </a:cubicBezTo>
                  <a:cubicBezTo>
                    <a:pt x="1438081" y="778133"/>
                    <a:pt x="1437614" y="777667"/>
                    <a:pt x="1437614" y="777200"/>
                  </a:cubicBezTo>
                  <a:cubicBezTo>
                    <a:pt x="1437148" y="776734"/>
                    <a:pt x="1437614" y="775801"/>
                    <a:pt x="1438081" y="775801"/>
                  </a:cubicBezTo>
                  <a:close/>
                  <a:moveTo>
                    <a:pt x="1432949" y="808456"/>
                  </a:moveTo>
                  <a:lnTo>
                    <a:pt x="1433416" y="808923"/>
                  </a:lnTo>
                  <a:lnTo>
                    <a:pt x="1432949" y="808456"/>
                  </a:lnTo>
                  <a:lnTo>
                    <a:pt x="1432949" y="808456"/>
                  </a:lnTo>
                  <a:close/>
                  <a:moveTo>
                    <a:pt x="1386765" y="757607"/>
                  </a:moveTo>
                  <a:cubicBezTo>
                    <a:pt x="1386765" y="757607"/>
                    <a:pt x="1387231" y="758074"/>
                    <a:pt x="1387698" y="758540"/>
                  </a:cubicBezTo>
                  <a:cubicBezTo>
                    <a:pt x="1388165" y="759473"/>
                    <a:pt x="1388165" y="760406"/>
                    <a:pt x="1388631" y="761339"/>
                  </a:cubicBezTo>
                  <a:cubicBezTo>
                    <a:pt x="1388165" y="760406"/>
                    <a:pt x="1387698" y="759473"/>
                    <a:pt x="1387231" y="758540"/>
                  </a:cubicBezTo>
                  <a:cubicBezTo>
                    <a:pt x="1386299" y="758540"/>
                    <a:pt x="1385832" y="758074"/>
                    <a:pt x="1386765" y="757607"/>
                  </a:cubicBezTo>
                  <a:close/>
                  <a:moveTo>
                    <a:pt x="1374169" y="763205"/>
                  </a:moveTo>
                  <a:cubicBezTo>
                    <a:pt x="1375102" y="761806"/>
                    <a:pt x="1376502" y="760406"/>
                    <a:pt x="1377435" y="759007"/>
                  </a:cubicBezTo>
                  <a:cubicBezTo>
                    <a:pt x="1377901" y="759940"/>
                    <a:pt x="1378368" y="761339"/>
                    <a:pt x="1378368" y="762272"/>
                  </a:cubicBezTo>
                  <a:cubicBezTo>
                    <a:pt x="1378834" y="763672"/>
                    <a:pt x="1378834" y="764605"/>
                    <a:pt x="1379301" y="767404"/>
                  </a:cubicBezTo>
                  <a:cubicBezTo>
                    <a:pt x="1379301" y="767870"/>
                    <a:pt x="1378834" y="769270"/>
                    <a:pt x="1378834" y="771136"/>
                  </a:cubicBezTo>
                  <a:cubicBezTo>
                    <a:pt x="1378834" y="771602"/>
                    <a:pt x="1377901" y="771602"/>
                    <a:pt x="1377435" y="771602"/>
                  </a:cubicBezTo>
                  <a:cubicBezTo>
                    <a:pt x="1373236" y="771136"/>
                    <a:pt x="1371837" y="767404"/>
                    <a:pt x="1374169" y="763205"/>
                  </a:cubicBezTo>
                  <a:close/>
                  <a:moveTo>
                    <a:pt x="1338715" y="744545"/>
                  </a:moveTo>
                  <a:cubicBezTo>
                    <a:pt x="1340581" y="745012"/>
                    <a:pt x="1340581" y="745478"/>
                    <a:pt x="1338248" y="745478"/>
                  </a:cubicBezTo>
                  <a:cubicBezTo>
                    <a:pt x="1337782" y="745478"/>
                    <a:pt x="1337315" y="745012"/>
                    <a:pt x="1336849" y="745012"/>
                  </a:cubicBezTo>
                  <a:cubicBezTo>
                    <a:pt x="1337782" y="744545"/>
                    <a:pt x="1338248" y="744545"/>
                    <a:pt x="1338715" y="744545"/>
                  </a:cubicBezTo>
                  <a:close/>
                  <a:moveTo>
                    <a:pt x="1308392" y="836447"/>
                  </a:moveTo>
                  <a:cubicBezTo>
                    <a:pt x="1308858" y="836447"/>
                    <a:pt x="1309791" y="836913"/>
                    <a:pt x="1309791" y="836913"/>
                  </a:cubicBezTo>
                  <a:cubicBezTo>
                    <a:pt x="1309791" y="836913"/>
                    <a:pt x="1309791" y="837846"/>
                    <a:pt x="1309791" y="838313"/>
                  </a:cubicBezTo>
                  <a:cubicBezTo>
                    <a:pt x="1306992" y="839712"/>
                    <a:pt x="1304660" y="841112"/>
                    <a:pt x="1301861" y="842511"/>
                  </a:cubicBezTo>
                  <a:cubicBezTo>
                    <a:pt x="1301861" y="842511"/>
                    <a:pt x="1301394" y="841578"/>
                    <a:pt x="1300928" y="841112"/>
                  </a:cubicBezTo>
                  <a:cubicBezTo>
                    <a:pt x="1302794" y="838779"/>
                    <a:pt x="1305126" y="836913"/>
                    <a:pt x="1308392" y="836447"/>
                  </a:cubicBezTo>
                  <a:close/>
                  <a:moveTo>
                    <a:pt x="1274803" y="890562"/>
                  </a:moveTo>
                  <a:cubicBezTo>
                    <a:pt x="1275270" y="890562"/>
                    <a:pt x="1275736" y="891028"/>
                    <a:pt x="1276203" y="891028"/>
                  </a:cubicBezTo>
                  <a:cubicBezTo>
                    <a:pt x="1276203" y="891495"/>
                    <a:pt x="1276203" y="891961"/>
                    <a:pt x="1276203" y="892428"/>
                  </a:cubicBezTo>
                  <a:cubicBezTo>
                    <a:pt x="1275736" y="892894"/>
                    <a:pt x="1275270" y="892894"/>
                    <a:pt x="1274803" y="892894"/>
                  </a:cubicBezTo>
                  <a:cubicBezTo>
                    <a:pt x="1274337" y="892894"/>
                    <a:pt x="1273870" y="892428"/>
                    <a:pt x="1273870" y="891961"/>
                  </a:cubicBezTo>
                  <a:cubicBezTo>
                    <a:pt x="1273870" y="891028"/>
                    <a:pt x="1274337" y="890562"/>
                    <a:pt x="1274803" y="890562"/>
                  </a:cubicBezTo>
                  <a:close/>
                  <a:moveTo>
                    <a:pt x="1197363" y="425921"/>
                  </a:moveTo>
                  <a:cubicBezTo>
                    <a:pt x="1197830" y="425921"/>
                    <a:pt x="1198763" y="425921"/>
                    <a:pt x="1199229" y="426387"/>
                  </a:cubicBezTo>
                  <a:cubicBezTo>
                    <a:pt x="1203894" y="430586"/>
                    <a:pt x="1206693" y="436184"/>
                    <a:pt x="1209959" y="441782"/>
                  </a:cubicBezTo>
                  <a:cubicBezTo>
                    <a:pt x="1209959" y="442249"/>
                    <a:pt x="1209959" y="442715"/>
                    <a:pt x="1209959" y="443182"/>
                  </a:cubicBezTo>
                  <a:cubicBezTo>
                    <a:pt x="1209492" y="443648"/>
                    <a:pt x="1209026" y="444115"/>
                    <a:pt x="1208559" y="444115"/>
                  </a:cubicBezTo>
                  <a:cubicBezTo>
                    <a:pt x="1206693" y="443648"/>
                    <a:pt x="1204827" y="442715"/>
                    <a:pt x="1203428" y="441782"/>
                  </a:cubicBezTo>
                  <a:cubicBezTo>
                    <a:pt x="1199696" y="438517"/>
                    <a:pt x="1197363" y="433851"/>
                    <a:pt x="1195964" y="429186"/>
                  </a:cubicBezTo>
                  <a:cubicBezTo>
                    <a:pt x="1195497" y="427787"/>
                    <a:pt x="1195964" y="426387"/>
                    <a:pt x="1197363" y="425921"/>
                  </a:cubicBezTo>
                  <a:close/>
                  <a:moveTo>
                    <a:pt x="1096598" y="456710"/>
                  </a:moveTo>
                  <a:cubicBezTo>
                    <a:pt x="1096598" y="456244"/>
                    <a:pt x="1097531" y="456244"/>
                    <a:pt x="1097997" y="456244"/>
                  </a:cubicBezTo>
                  <a:cubicBezTo>
                    <a:pt x="1100796" y="457177"/>
                    <a:pt x="1103595" y="458110"/>
                    <a:pt x="1104528" y="461375"/>
                  </a:cubicBezTo>
                  <a:cubicBezTo>
                    <a:pt x="1104995" y="461375"/>
                    <a:pt x="1104995" y="461375"/>
                    <a:pt x="1104995" y="461375"/>
                  </a:cubicBezTo>
                  <a:cubicBezTo>
                    <a:pt x="1104995" y="461842"/>
                    <a:pt x="1105461" y="461842"/>
                    <a:pt x="1105461" y="461842"/>
                  </a:cubicBezTo>
                  <a:cubicBezTo>
                    <a:pt x="1107794" y="462308"/>
                    <a:pt x="1110126" y="462775"/>
                    <a:pt x="1111992" y="464641"/>
                  </a:cubicBezTo>
                  <a:cubicBezTo>
                    <a:pt x="1112459" y="464641"/>
                    <a:pt x="1112459" y="464641"/>
                    <a:pt x="1112925" y="464641"/>
                  </a:cubicBezTo>
                  <a:lnTo>
                    <a:pt x="1112925" y="466040"/>
                  </a:lnTo>
                  <a:lnTo>
                    <a:pt x="1112459" y="465107"/>
                  </a:lnTo>
                  <a:cubicBezTo>
                    <a:pt x="1112459" y="465107"/>
                    <a:pt x="1111992" y="464641"/>
                    <a:pt x="1111992" y="464641"/>
                  </a:cubicBezTo>
                  <a:cubicBezTo>
                    <a:pt x="1109660" y="464641"/>
                    <a:pt x="1107327" y="463708"/>
                    <a:pt x="1105461" y="461842"/>
                  </a:cubicBezTo>
                  <a:cubicBezTo>
                    <a:pt x="1104995" y="461842"/>
                    <a:pt x="1104528" y="461842"/>
                    <a:pt x="1104528" y="461842"/>
                  </a:cubicBezTo>
                  <a:cubicBezTo>
                    <a:pt x="1104528" y="461842"/>
                    <a:pt x="1104528" y="461842"/>
                    <a:pt x="1104528" y="461375"/>
                  </a:cubicBezTo>
                  <a:cubicBezTo>
                    <a:pt x="1099397" y="463241"/>
                    <a:pt x="1098464" y="463241"/>
                    <a:pt x="1096131" y="459976"/>
                  </a:cubicBezTo>
                  <a:cubicBezTo>
                    <a:pt x="1095665" y="459509"/>
                    <a:pt x="1096131" y="458110"/>
                    <a:pt x="1096598" y="456710"/>
                  </a:cubicBezTo>
                  <a:close/>
                  <a:moveTo>
                    <a:pt x="1059744" y="443648"/>
                  </a:moveTo>
                  <a:cubicBezTo>
                    <a:pt x="1060210" y="443648"/>
                    <a:pt x="1060677" y="444115"/>
                    <a:pt x="1060677" y="444581"/>
                  </a:cubicBezTo>
                  <a:cubicBezTo>
                    <a:pt x="1060210" y="444581"/>
                    <a:pt x="1059744" y="445048"/>
                    <a:pt x="1059277" y="445048"/>
                  </a:cubicBezTo>
                  <a:cubicBezTo>
                    <a:pt x="1057878" y="444115"/>
                    <a:pt x="1057878" y="443648"/>
                    <a:pt x="1059744" y="443648"/>
                  </a:cubicBezTo>
                  <a:close/>
                  <a:moveTo>
                    <a:pt x="1199696" y="881698"/>
                  </a:moveTo>
                  <a:cubicBezTo>
                    <a:pt x="1200162" y="881232"/>
                    <a:pt x="1200629" y="881232"/>
                    <a:pt x="1201095" y="881232"/>
                  </a:cubicBezTo>
                  <a:cubicBezTo>
                    <a:pt x="1201562" y="881698"/>
                    <a:pt x="1202028" y="881698"/>
                    <a:pt x="1202495" y="882165"/>
                  </a:cubicBezTo>
                  <a:cubicBezTo>
                    <a:pt x="1202961" y="883564"/>
                    <a:pt x="1202495" y="884031"/>
                    <a:pt x="1201095" y="884031"/>
                  </a:cubicBezTo>
                  <a:cubicBezTo>
                    <a:pt x="1200629" y="884031"/>
                    <a:pt x="1200162" y="883564"/>
                    <a:pt x="1199696" y="883098"/>
                  </a:cubicBezTo>
                  <a:cubicBezTo>
                    <a:pt x="1199229" y="883098"/>
                    <a:pt x="1199696" y="882165"/>
                    <a:pt x="1199696" y="881698"/>
                  </a:cubicBezTo>
                  <a:close/>
                  <a:moveTo>
                    <a:pt x="1186634" y="995526"/>
                  </a:moveTo>
                  <a:cubicBezTo>
                    <a:pt x="1187100" y="995059"/>
                    <a:pt x="1187567" y="994593"/>
                    <a:pt x="1188033" y="994593"/>
                  </a:cubicBezTo>
                  <a:cubicBezTo>
                    <a:pt x="1190832" y="993660"/>
                    <a:pt x="1194098" y="991794"/>
                    <a:pt x="1196897" y="991327"/>
                  </a:cubicBezTo>
                  <a:cubicBezTo>
                    <a:pt x="1203428" y="990394"/>
                    <a:pt x="1209492" y="989928"/>
                    <a:pt x="1216024" y="989928"/>
                  </a:cubicBezTo>
                  <a:cubicBezTo>
                    <a:pt x="1220222" y="989928"/>
                    <a:pt x="1223488" y="988528"/>
                    <a:pt x="1226287" y="985729"/>
                  </a:cubicBezTo>
                  <a:cubicBezTo>
                    <a:pt x="1227220" y="984796"/>
                    <a:pt x="1228619" y="984796"/>
                    <a:pt x="1229552" y="984330"/>
                  </a:cubicBezTo>
                  <a:cubicBezTo>
                    <a:pt x="1230019" y="984796"/>
                    <a:pt x="1230485" y="985262"/>
                    <a:pt x="1230952" y="985729"/>
                  </a:cubicBezTo>
                  <a:cubicBezTo>
                    <a:pt x="1233284" y="989461"/>
                    <a:pt x="1232818" y="993193"/>
                    <a:pt x="1230485" y="996459"/>
                  </a:cubicBezTo>
                  <a:cubicBezTo>
                    <a:pt x="1226287" y="1001590"/>
                    <a:pt x="1221155" y="1005789"/>
                    <a:pt x="1214158" y="1002990"/>
                  </a:cubicBezTo>
                  <a:cubicBezTo>
                    <a:pt x="1205294" y="999724"/>
                    <a:pt x="1196430" y="1002057"/>
                    <a:pt x="1187567" y="1001124"/>
                  </a:cubicBezTo>
                  <a:cubicBezTo>
                    <a:pt x="1186634" y="1001124"/>
                    <a:pt x="1185234" y="999724"/>
                    <a:pt x="1185234" y="998791"/>
                  </a:cubicBezTo>
                  <a:cubicBezTo>
                    <a:pt x="1185234" y="997858"/>
                    <a:pt x="1186167" y="996459"/>
                    <a:pt x="1186634" y="995526"/>
                  </a:cubicBezTo>
                  <a:close/>
                  <a:moveTo>
                    <a:pt x="1183835" y="1013253"/>
                  </a:moveTo>
                  <a:cubicBezTo>
                    <a:pt x="1183835" y="1014186"/>
                    <a:pt x="1183368" y="1015585"/>
                    <a:pt x="1182435" y="1016052"/>
                  </a:cubicBezTo>
                  <a:cubicBezTo>
                    <a:pt x="1175904" y="1019784"/>
                    <a:pt x="1168906" y="1023516"/>
                    <a:pt x="1161909" y="1026315"/>
                  </a:cubicBezTo>
                  <a:cubicBezTo>
                    <a:pt x="1156777" y="1028648"/>
                    <a:pt x="1151179" y="1030514"/>
                    <a:pt x="1146514" y="1033313"/>
                  </a:cubicBezTo>
                  <a:cubicBezTo>
                    <a:pt x="1141849" y="1036112"/>
                    <a:pt x="1135784" y="1037511"/>
                    <a:pt x="1129720" y="1037511"/>
                  </a:cubicBezTo>
                  <a:cubicBezTo>
                    <a:pt x="1127854" y="1036578"/>
                    <a:pt x="1125988" y="1035179"/>
                    <a:pt x="1123655" y="1033779"/>
                  </a:cubicBezTo>
                  <a:cubicBezTo>
                    <a:pt x="1121789" y="1032380"/>
                    <a:pt x="1122256" y="1028181"/>
                    <a:pt x="1124122" y="1027248"/>
                  </a:cubicBezTo>
                  <a:cubicBezTo>
                    <a:pt x="1124588" y="1026782"/>
                    <a:pt x="1125055" y="1026315"/>
                    <a:pt x="1125521" y="1026315"/>
                  </a:cubicBezTo>
                  <a:cubicBezTo>
                    <a:pt x="1134851" y="1025382"/>
                    <a:pt x="1142315" y="1021184"/>
                    <a:pt x="1149779" y="1016052"/>
                  </a:cubicBezTo>
                  <a:cubicBezTo>
                    <a:pt x="1152579" y="1014186"/>
                    <a:pt x="1155844" y="1013719"/>
                    <a:pt x="1159110" y="1015119"/>
                  </a:cubicBezTo>
                  <a:cubicBezTo>
                    <a:pt x="1162842" y="1016519"/>
                    <a:pt x="1166574" y="1016052"/>
                    <a:pt x="1170306" y="1014186"/>
                  </a:cubicBezTo>
                  <a:cubicBezTo>
                    <a:pt x="1173105" y="1012787"/>
                    <a:pt x="1176370" y="1011853"/>
                    <a:pt x="1179170" y="1010920"/>
                  </a:cubicBezTo>
                  <a:cubicBezTo>
                    <a:pt x="1180569" y="1010920"/>
                    <a:pt x="1183835" y="1012320"/>
                    <a:pt x="1183835" y="1013253"/>
                  </a:cubicBezTo>
                  <a:close/>
                  <a:moveTo>
                    <a:pt x="1128787" y="934413"/>
                  </a:moveTo>
                  <a:cubicBezTo>
                    <a:pt x="1142315" y="936279"/>
                    <a:pt x="1154911" y="939545"/>
                    <a:pt x="1167507" y="944210"/>
                  </a:cubicBezTo>
                  <a:cubicBezTo>
                    <a:pt x="1169373" y="944676"/>
                    <a:pt x="1171239" y="946076"/>
                    <a:pt x="1171705" y="947476"/>
                  </a:cubicBezTo>
                  <a:cubicBezTo>
                    <a:pt x="1174504" y="952607"/>
                    <a:pt x="1177303" y="957739"/>
                    <a:pt x="1179636" y="962870"/>
                  </a:cubicBezTo>
                  <a:cubicBezTo>
                    <a:pt x="1181036" y="965669"/>
                    <a:pt x="1179170" y="967535"/>
                    <a:pt x="1177770" y="969868"/>
                  </a:cubicBezTo>
                  <a:cubicBezTo>
                    <a:pt x="1176837" y="971734"/>
                    <a:pt x="1174971" y="972200"/>
                    <a:pt x="1173105" y="971267"/>
                  </a:cubicBezTo>
                  <a:cubicBezTo>
                    <a:pt x="1168440" y="969401"/>
                    <a:pt x="1166107" y="965669"/>
                    <a:pt x="1163308" y="962404"/>
                  </a:cubicBezTo>
                  <a:cubicBezTo>
                    <a:pt x="1162842" y="961937"/>
                    <a:pt x="1161442" y="961937"/>
                    <a:pt x="1160043" y="961937"/>
                  </a:cubicBezTo>
                  <a:cubicBezTo>
                    <a:pt x="1159576" y="961937"/>
                    <a:pt x="1159110" y="962870"/>
                    <a:pt x="1159110" y="963337"/>
                  </a:cubicBezTo>
                  <a:cubicBezTo>
                    <a:pt x="1158643" y="965203"/>
                    <a:pt x="1159110" y="967535"/>
                    <a:pt x="1158177" y="968935"/>
                  </a:cubicBezTo>
                  <a:cubicBezTo>
                    <a:pt x="1153512" y="977332"/>
                    <a:pt x="1150246" y="986196"/>
                    <a:pt x="1147447" y="995526"/>
                  </a:cubicBezTo>
                  <a:cubicBezTo>
                    <a:pt x="1146980" y="996459"/>
                    <a:pt x="1145581" y="997392"/>
                    <a:pt x="1144648" y="998325"/>
                  </a:cubicBezTo>
                  <a:cubicBezTo>
                    <a:pt x="1143248" y="999724"/>
                    <a:pt x="1140449" y="998791"/>
                    <a:pt x="1139983" y="997392"/>
                  </a:cubicBezTo>
                  <a:cubicBezTo>
                    <a:pt x="1139050" y="993660"/>
                    <a:pt x="1138583" y="989928"/>
                    <a:pt x="1138117" y="986196"/>
                  </a:cubicBezTo>
                  <a:cubicBezTo>
                    <a:pt x="1137650" y="982930"/>
                    <a:pt x="1133452" y="981530"/>
                    <a:pt x="1130186" y="982930"/>
                  </a:cubicBezTo>
                  <a:cubicBezTo>
                    <a:pt x="1128320" y="983863"/>
                    <a:pt x="1126921" y="984796"/>
                    <a:pt x="1125055" y="985729"/>
                  </a:cubicBezTo>
                  <a:cubicBezTo>
                    <a:pt x="1123655" y="986662"/>
                    <a:pt x="1122722" y="987129"/>
                    <a:pt x="1121789" y="985729"/>
                  </a:cubicBezTo>
                  <a:cubicBezTo>
                    <a:pt x="1121323" y="985262"/>
                    <a:pt x="1121323" y="984330"/>
                    <a:pt x="1121789" y="983863"/>
                  </a:cubicBezTo>
                  <a:cubicBezTo>
                    <a:pt x="1123655" y="981064"/>
                    <a:pt x="1125988" y="978731"/>
                    <a:pt x="1127387" y="976399"/>
                  </a:cubicBezTo>
                  <a:cubicBezTo>
                    <a:pt x="1131119" y="971267"/>
                    <a:pt x="1131586" y="965669"/>
                    <a:pt x="1129253" y="960071"/>
                  </a:cubicBezTo>
                  <a:cubicBezTo>
                    <a:pt x="1128320" y="957739"/>
                    <a:pt x="1126921" y="955406"/>
                    <a:pt x="1125055" y="953540"/>
                  </a:cubicBezTo>
                  <a:cubicBezTo>
                    <a:pt x="1122256" y="951208"/>
                    <a:pt x="1118524" y="949342"/>
                    <a:pt x="1115725" y="947009"/>
                  </a:cubicBezTo>
                  <a:cubicBezTo>
                    <a:pt x="1114325" y="946076"/>
                    <a:pt x="1113858" y="944210"/>
                    <a:pt x="1112459" y="942810"/>
                  </a:cubicBezTo>
                  <a:cubicBezTo>
                    <a:pt x="1112459" y="942810"/>
                    <a:pt x="1111992" y="942810"/>
                    <a:pt x="1111992" y="942810"/>
                  </a:cubicBezTo>
                  <a:cubicBezTo>
                    <a:pt x="1111992" y="942810"/>
                    <a:pt x="1111992" y="942810"/>
                    <a:pt x="1111992" y="942810"/>
                  </a:cubicBezTo>
                  <a:cubicBezTo>
                    <a:pt x="1108727" y="945143"/>
                    <a:pt x="1105461" y="948408"/>
                    <a:pt x="1103129" y="951674"/>
                  </a:cubicBezTo>
                  <a:cubicBezTo>
                    <a:pt x="1101263" y="954473"/>
                    <a:pt x="1098930" y="956339"/>
                    <a:pt x="1095665" y="956806"/>
                  </a:cubicBezTo>
                  <a:cubicBezTo>
                    <a:pt x="1091466" y="957272"/>
                    <a:pt x="1088667" y="960071"/>
                    <a:pt x="1086801" y="963337"/>
                  </a:cubicBezTo>
                  <a:cubicBezTo>
                    <a:pt x="1081203" y="974066"/>
                    <a:pt x="1076538" y="985262"/>
                    <a:pt x="1077004" y="997858"/>
                  </a:cubicBezTo>
                  <a:cubicBezTo>
                    <a:pt x="1077471" y="1009987"/>
                    <a:pt x="1071406" y="1018385"/>
                    <a:pt x="1062076" y="1024916"/>
                  </a:cubicBezTo>
                  <a:cubicBezTo>
                    <a:pt x="1059744" y="1026782"/>
                    <a:pt x="1055079" y="1024916"/>
                    <a:pt x="1054612" y="1021650"/>
                  </a:cubicBezTo>
                  <a:cubicBezTo>
                    <a:pt x="1052746" y="1010920"/>
                    <a:pt x="1052746" y="1000191"/>
                    <a:pt x="1058344" y="989928"/>
                  </a:cubicBezTo>
                  <a:cubicBezTo>
                    <a:pt x="1062076" y="983863"/>
                    <a:pt x="1063009" y="976865"/>
                    <a:pt x="1065808" y="970334"/>
                  </a:cubicBezTo>
                  <a:cubicBezTo>
                    <a:pt x="1067208" y="967535"/>
                    <a:pt x="1066741" y="964270"/>
                    <a:pt x="1065342" y="961004"/>
                  </a:cubicBezTo>
                  <a:cubicBezTo>
                    <a:pt x="1064875" y="960071"/>
                    <a:pt x="1065342" y="958672"/>
                    <a:pt x="1065342" y="957272"/>
                  </a:cubicBezTo>
                  <a:cubicBezTo>
                    <a:pt x="1065342" y="956806"/>
                    <a:pt x="1065808" y="955873"/>
                    <a:pt x="1066275" y="955406"/>
                  </a:cubicBezTo>
                  <a:cubicBezTo>
                    <a:pt x="1081670" y="938145"/>
                    <a:pt x="1077937" y="940478"/>
                    <a:pt x="1099863" y="937212"/>
                  </a:cubicBezTo>
                  <a:cubicBezTo>
                    <a:pt x="1104995" y="936279"/>
                    <a:pt x="1108260" y="939078"/>
                    <a:pt x="1111526" y="941877"/>
                  </a:cubicBezTo>
                  <a:cubicBezTo>
                    <a:pt x="1111526" y="941877"/>
                    <a:pt x="1111992" y="941411"/>
                    <a:pt x="1111992" y="941411"/>
                  </a:cubicBezTo>
                  <a:cubicBezTo>
                    <a:pt x="1111992" y="941411"/>
                    <a:pt x="1111992" y="941877"/>
                    <a:pt x="1112459" y="941877"/>
                  </a:cubicBezTo>
                  <a:cubicBezTo>
                    <a:pt x="1115725" y="940944"/>
                    <a:pt x="1119457" y="940011"/>
                    <a:pt x="1122722" y="938612"/>
                  </a:cubicBezTo>
                  <a:cubicBezTo>
                    <a:pt x="1123655" y="938145"/>
                    <a:pt x="1124122" y="936746"/>
                    <a:pt x="1125055" y="935813"/>
                  </a:cubicBezTo>
                  <a:cubicBezTo>
                    <a:pt x="1127387" y="935813"/>
                    <a:pt x="1128320" y="934413"/>
                    <a:pt x="1128787" y="934413"/>
                  </a:cubicBezTo>
                  <a:close/>
                  <a:moveTo>
                    <a:pt x="1125055" y="766004"/>
                  </a:moveTo>
                  <a:cubicBezTo>
                    <a:pt x="1125055" y="765538"/>
                    <a:pt x="1125521" y="765538"/>
                    <a:pt x="1125521" y="765071"/>
                  </a:cubicBezTo>
                  <a:cubicBezTo>
                    <a:pt x="1125521" y="763672"/>
                    <a:pt x="1125521" y="762272"/>
                    <a:pt x="1125521" y="760873"/>
                  </a:cubicBezTo>
                  <a:cubicBezTo>
                    <a:pt x="1125521" y="759007"/>
                    <a:pt x="1126454" y="758540"/>
                    <a:pt x="1127387" y="759473"/>
                  </a:cubicBezTo>
                  <a:cubicBezTo>
                    <a:pt x="1127854" y="759940"/>
                    <a:pt x="1127854" y="760873"/>
                    <a:pt x="1127387" y="761339"/>
                  </a:cubicBezTo>
                  <a:cubicBezTo>
                    <a:pt x="1126921" y="762739"/>
                    <a:pt x="1125988" y="763672"/>
                    <a:pt x="1125055" y="765071"/>
                  </a:cubicBezTo>
                  <a:cubicBezTo>
                    <a:pt x="1125055" y="765538"/>
                    <a:pt x="1125055" y="766004"/>
                    <a:pt x="1125055" y="766471"/>
                  </a:cubicBezTo>
                  <a:lnTo>
                    <a:pt x="1123655" y="766937"/>
                  </a:lnTo>
                  <a:lnTo>
                    <a:pt x="1125055" y="766004"/>
                  </a:lnTo>
                  <a:close/>
                  <a:moveTo>
                    <a:pt x="1077471" y="845777"/>
                  </a:moveTo>
                  <a:cubicBezTo>
                    <a:pt x="1077937" y="845310"/>
                    <a:pt x="1078404" y="845310"/>
                    <a:pt x="1079337" y="845310"/>
                  </a:cubicBezTo>
                  <a:cubicBezTo>
                    <a:pt x="1080270" y="845777"/>
                    <a:pt x="1081670" y="846710"/>
                    <a:pt x="1081670" y="847643"/>
                  </a:cubicBezTo>
                  <a:cubicBezTo>
                    <a:pt x="1082603" y="850442"/>
                    <a:pt x="1082603" y="853708"/>
                    <a:pt x="1080270" y="856040"/>
                  </a:cubicBezTo>
                  <a:cubicBezTo>
                    <a:pt x="1079803" y="856507"/>
                    <a:pt x="1079337" y="856973"/>
                    <a:pt x="1078870" y="856973"/>
                  </a:cubicBezTo>
                  <a:cubicBezTo>
                    <a:pt x="1077471" y="857440"/>
                    <a:pt x="1076538" y="856973"/>
                    <a:pt x="1075605" y="855574"/>
                  </a:cubicBezTo>
                  <a:cubicBezTo>
                    <a:pt x="1074205" y="851375"/>
                    <a:pt x="1074672" y="848109"/>
                    <a:pt x="1077471" y="845777"/>
                  </a:cubicBezTo>
                  <a:close/>
                  <a:moveTo>
                    <a:pt x="1059277" y="817787"/>
                  </a:moveTo>
                  <a:lnTo>
                    <a:pt x="1059277" y="818720"/>
                  </a:lnTo>
                  <a:lnTo>
                    <a:pt x="1057411" y="818253"/>
                  </a:lnTo>
                  <a:lnTo>
                    <a:pt x="1059277" y="817787"/>
                  </a:lnTo>
                  <a:close/>
                  <a:moveTo>
                    <a:pt x="1047148" y="500095"/>
                  </a:moveTo>
                  <a:cubicBezTo>
                    <a:pt x="1047614" y="499162"/>
                    <a:pt x="1049481" y="498696"/>
                    <a:pt x="1050414" y="498696"/>
                  </a:cubicBezTo>
                  <a:cubicBezTo>
                    <a:pt x="1051347" y="498696"/>
                    <a:pt x="1052746" y="499629"/>
                    <a:pt x="1053213" y="500562"/>
                  </a:cubicBezTo>
                  <a:cubicBezTo>
                    <a:pt x="1053679" y="502428"/>
                    <a:pt x="1053679" y="504294"/>
                    <a:pt x="1054146" y="505693"/>
                  </a:cubicBezTo>
                  <a:cubicBezTo>
                    <a:pt x="1053213" y="507559"/>
                    <a:pt x="1052280" y="508026"/>
                    <a:pt x="1050880" y="507093"/>
                  </a:cubicBezTo>
                  <a:cubicBezTo>
                    <a:pt x="1049481" y="506160"/>
                    <a:pt x="1048081" y="504760"/>
                    <a:pt x="1047148" y="503361"/>
                  </a:cubicBezTo>
                  <a:cubicBezTo>
                    <a:pt x="1046681" y="502428"/>
                    <a:pt x="1046681" y="500562"/>
                    <a:pt x="1047148" y="500095"/>
                  </a:cubicBezTo>
                  <a:close/>
                  <a:moveTo>
                    <a:pt x="1034086" y="487966"/>
                  </a:moveTo>
                  <a:cubicBezTo>
                    <a:pt x="1034086" y="488433"/>
                    <a:pt x="1034552" y="488899"/>
                    <a:pt x="1034552" y="489366"/>
                  </a:cubicBezTo>
                  <a:cubicBezTo>
                    <a:pt x="1034086" y="489832"/>
                    <a:pt x="1034086" y="490299"/>
                    <a:pt x="1033619" y="490299"/>
                  </a:cubicBezTo>
                  <a:cubicBezTo>
                    <a:pt x="1033619" y="489832"/>
                    <a:pt x="1033153" y="489366"/>
                    <a:pt x="1033153" y="488899"/>
                  </a:cubicBezTo>
                  <a:cubicBezTo>
                    <a:pt x="1033619" y="488433"/>
                    <a:pt x="1034086" y="488433"/>
                    <a:pt x="1034086" y="487966"/>
                  </a:cubicBezTo>
                  <a:close/>
                  <a:moveTo>
                    <a:pt x="1028021" y="724952"/>
                  </a:moveTo>
                  <a:cubicBezTo>
                    <a:pt x="1028488" y="724952"/>
                    <a:pt x="1028954" y="725418"/>
                    <a:pt x="1029421" y="725418"/>
                  </a:cubicBezTo>
                  <a:cubicBezTo>
                    <a:pt x="1029421" y="725885"/>
                    <a:pt x="1028954" y="726351"/>
                    <a:pt x="1028954" y="726351"/>
                  </a:cubicBezTo>
                  <a:cubicBezTo>
                    <a:pt x="1028488" y="726351"/>
                    <a:pt x="1028021" y="725885"/>
                    <a:pt x="1027555" y="725885"/>
                  </a:cubicBezTo>
                  <a:cubicBezTo>
                    <a:pt x="1027555" y="725885"/>
                    <a:pt x="1027555" y="724952"/>
                    <a:pt x="1028021" y="724952"/>
                  </a:cubicBezTo>
                  <a:close/>
                  <a:moveTo>
                    <a:pt x="1020557" y="830849"/>
                  </a:moveTo>
                  <a:cubicBezTo>
                    <a:pt x="1020557" y="830849"/>
                    <a:pt x="1021024" y="831315"/>
                    <a:pt x="1021024" y="831782"/>
                  </a:cubicBezTo>
                  <a:cubicBezTo>
                    <a:pt x="1021024" y="831782"/>
                    <a:pt x="1021024" y="831782"/>
                    <a:pt x="1021490" y="831782"/>
                  </a:cubicBezTo>
                  <a:cubicBezTo>
                    <a:pt x="1025222" y="832248"/>
                    <a:pt x="1028954" y="832248"/>
                    <a:pt x="1032220" y="832715"/>
                  </a:cubicBezTo>
                  <a:cubicBezTo>
                    <a:pt x="1033619" y="832715"/>
                    <a:pt x="1033619" y="834581"/>
                    <a:pt x="1032686" y="835514"/>
                  </a:cubicBezTo>
                  <a:cubicBezTo>
                    <a:pt x="1032220" y="835980"/>
                    <a:pt x="1031753" y="836447"/>
                    <a:pt x="1031287" y="836447"/>
                  </a:cubicBezTo>
                  <a:cubicBezTo>
                    <a:pt x="1027555" y="835514"/>
                    <a:pt x="1024289" y="834114"/>
                    <a:pt x="1021490" y="831315"/>
                  </a:cubicBezTo>
                  <a:cubicBezTo>
                    <a:pt x="1021490" y="831315"/>
                    <a:pt x="1021024" y="831315"/>
                    <a:pt x="1021024" y="831315"/>
                  </a:cubicBezTo>
                  <a:cubicBezTo>
                    <a:pt x="1019624" y="831782"/>
                    <a:pt x="1019624" y="831315"/>
                    <a:pt x="1020557" y="830849"/>
                  </a:cubicBezTo>
                  <a:close/>
                  <a:moveTo>
                    <a:pt x="1036418" y="898026"/>
                  </a:moveTo>
                  <a:cubicBezTo>
                    <a:pt x="1044349" y="895227"/>
                    <a:pt x="1052280" y="892894"/>
                    <a:pt x="1058811" y="887763"/>
                  </a:cubicBezTo>
                  <a:cubicBezTo>
                    <a:pt x="1064875" y="883098"/>
                    <a:pt x="1073272" y="882631"/>
                    <a:pt x="1078870" y="876566"/>
                  </a:cubicBezTo>
                  <a:cubicBezTo>
                    <a:pt x="1080737" y="874700"/>
                    <a:pt x="1083536" y="874700"/>
                    <a:pt x="1086335" y="875167"/>
                  </a:cubicBezTo>
                  <a:cubicBezTo>
                    <a:pt x="1088201" y="875633"/>
                    <a:pt x="1090067" y="876566"/>
                    <a:pt x="1091933" y="877033"/>
                  </a:cubicBezTo>
                  <a:cubicBezTo>
                    <a:pt x="1098930" y="878432"/>
                    <a:pt x="1103595" y="881698"/>
                    <a:pt x="1104995" y="889162"/>
                  </a:cubicBezTo>
                  <a:cubicBezTo>
                    <a:pt x="1105928" y="893361"/>
                    <a:pt x="1108727" y="896160"/>
                    <a:pt x="1112925" y="896626"/>
                  </a:cubicBezTo>
                  <a:cubicBezTo>
                    <a:pt x="1117591" y="897559"/>
                    <a:pt x="1118990" y="900358"/>
                    <a:pt x="1118990" y="904557"/>
                  </a:cubicBezTo>
                  <a:cubicBezTo>
                    <a:pt x="1118990" y="910155"/>
                    <a:pt x="1120390" y="915753"/>
                    <a:pt x="1120856" y="921818"/>
                  </a:cubicBezTo>
                  <a:cubicBezTo>
                    <a:pt x="1121323" y="924150"/>
                    <a:pt x="1118057" y="926016"/>
                    <a:pt x="1115725" y="924617"/>
                  </a:cubicBezTo>
                  <a:cubicBezTo>
                    <a:pt x="1113392" y="923217"/>
                    <a:pt x="1111526" y="921818"/>
                    <a:pt x="1108727" y="922284"/>
                  </a:cubicBezTo>
                  <a:cubicBezTo>
                    <a:pt x="1103595" y="922751"/>
                    <a:pt x="1098464" y="922751"/>
                    <a:pt x="1093332" y="923684"/>
                  </a:cubicBezTo>
                  <a:cubicBezTo>
                    <a:pt x="1086801" y="925083"/>
                    <a:pt x="1082136" y="923684"/>
                    <a:pt x="1078404" y="918552"/>
                  </a:cubicBezTo>
                  <a:cubicBezTo>
                    <a:pt x="1077471" y="917619"/>
                    <a:pt x="1076538" y="916686"/>
                    <a:pt x="1075605" y="916220"/>
                  </a:cubicBezTo>
                  <a:cubicBezTo>
                    <a:pt x="1074205" y="915287"/>
                    <a:pt x="1071406" y="915287"/>
                    <a:pt x="1071873" y="912954"/>
                  </a:cubicBezTo>
                  <a:cubicBezTo>
                    <a:pt x="1072339" y="911088"/>
                    <a:pt x="1074205" y="910155"/>
                    <a:pt x="1075138" y="908289"/>
                  </a:cubicBezTo>
                  <a:cubicBezTo>
                    <a:pt x="1076071" y="906889"/>
                    <a:pt x="1076071" y="905956"/>
                    <a:pt x="1074672" y="905023"/>
                  </a:cubicBezTo>
                  <a:cubicBezTo>
                    <a:pt x="1074205" y="904557"/>
                    <a:pt x="1073739" y="904557"/>
                    <a:pt x="1072806" y="904090"/>
                  </a:cubicBezTo>
                  <a:cubicBezTo>
                    <a:pt x="1071406" y="904090"/>
                    <a:pt x="1070007" y="904090"/>
                    <a:pt x="1069074" y="904090"/>
                  </a:cubicBezTo>
                  <a:cubicBezTo>
                    <a:pt x="1067674" y="904557"/>
                    <a:pt x="1066741" y="905023"/>
                    <a:pt x="1065808" y="905490"/>
                  </a:cubicBezTo>
                  <a:cubicBezTo>
                    <a:pt x="1058344" y="911088"/>
                    <a:pt x="1049947" y="913887"/>
                    <a:pt x="1041550" y="916686"/>
                  </a:cubicBezTo>
                  <a:cubicBezTo>
                    <a:pt x="1036418" y="918552"/>
                    <a:pt x="1032220" y="919485"/>
                    <a:pt x="1028488" y="913887"/>
                  </a:cubicBezTo>
                  <a:cubicBezTo>
                    <a:pt x="1026155" y="910621"/>
                    <a:pt x="1021957" y="911554"/>
                    <a:pt x="1018225" y="911088"/>
                  </a:cubicBezTo>
                  <a:cubicBezTo>
                    <a:pt x="1018225" y="911088"/>
                    <a:pt x="1018225" y="911554"/>
                    <a:pt x="1017758" y="911554"/>
                  </a:cubicBezTo>
                  <a:cubicBezTo>
                    <a:pt x="1017292" y="911554"/>
                    <a:pt x="1017292" y="911554"/>
                    <a:pt x="1016825" y="911554"/>
                  </a:cubicBezTo>
                  <a:cubicBezTo>
                    <a:pt x="1016359" y="912021"/>
                    <a:pt x="1016359" y="912021"/>
                    <a:pt x="1015892" y="912487"/>
                  </a:cubicBezTo>
                  <a:cubicBezTo>
                    <a:pt x="1015892" y="912021"/>
                    <a:pt x="1015892" y="911554"/>
                    <a:pt x="1016359" y="911554"/>
                  </a:cubicBezTo>
                  <a:cubicBezTo>
                    <a:pt x="1016359" y="911554"/>
                    <a:pt x="1016825" y="911554"/>
                    <a:pt x="1016825" y="911554"/>
                  </a:cubicBezTo>
                  <a:cubicBezTo>
                    <a:pt x="1016825" y="911554"/>
                    <a:pt x="1017292" y="911088"/>
                    <a:pt x="1017292" y="911088"/>
                  </a:cubicBezTo>
                  <a:cubicBezTo>
                    <a:pt x="1017292" y="911088"/>
                    <a:pt x="1017758" y="911088"/>
                    <a:pt x="1018225" y="911088"/>
                  </a:cubicBezTo>
                  <a:cubicBezTo>
                    <a:pt x="1021957" y="905490"/>
                    <a:pt x="1028488" y="900825"/>
                    <a:pt x="1036418" y="898026"/>
                  </a:cubicBezTo>
                  <a:close/>
                  <a:moveTo>
                    <a:pt x="1015426" y="749210"/>
                  </a:moveTo>
                  <a:cubicBezTo>
                    <a:pt x="1014026" y="748744"/>
                    <a:pt x="1013559" y="747811"/>
                    <a:pt x="1014492" y="746878"/>
                  </a:cubicBezTo>
                  <a:cubicBezTo>
                    <a:pt x="1014492" y="746411"/>
                    <a:pt x="1015892" y="746411"/>
                    <a:pt x="1015892" y="746411"/>
                  </a:cubicBezTo>
                  <a:cubicBezTo>
                    <a:pt x="1016359" y="747344"/>
                    <a:pt x="1016825" y="748277"/>
                    <a:pt x="1017292" y="748744"/>
                  </a:cubicBezTo>
                  <a:cubicBezTo>
                    <a:pt x="1016359" y="748744"/>
                    <a:pt x="1015892" y="749210"/>
                    <a:pt x="1015426" y="749210"/>
                  </a:cubicBezTo>
                  <a:close/>
                  <a:moveTo>
                    <a:pt x="1006562" y="474904"/>
                  </a:moveTo>
                  <a:cubicBezTo>
                    <a:pt x="1008894" y="473971"/>
                    <a:pt x="1011227" y="473505"/>
                    <a:pt x="1014026" y="473038"/>
                  </a:cubicBezTo>
                  <a:cubicBezTo>
                    <a:pt x="1014959" y="473038"/>
                    <a:pt x="1015892" y="474438"/>
                    <a:pt x="1016825" y="474904"/>
                  </a:cubicBezTo>
                  <a:cubicBezTo>
                    <a:pt x="1012626" y="478636"/>
                    <a:pt x="1013559" y="484234"/>
                    <a:pt x="1012160" y="488899"/>
                  </a:cubicBezTo>
                  <a:cubicBezTo>
                    <a:pt x="1010760" y="492165"/>
                    <a:pt x="1007495" y="493098"/>
                    <a:pt x="1004696" y="490765"/>
                  </a:cubicBezTo>
                  <a:cubicBezTo>
                    <a:pt x="997698" y="484234"/>
                    <a:pt x="998165" y="479103"/>
                    <a:pt x="1006562" y="474904"/>
                  </a:cubicBezTo>
                  <a:close/>
                  <a:moveTo>
                    <a:pt x="1000964" y="568672"/>
                  </a:moveTo>
                  <a:cubicBezTo>
                    <a:pt x="1001430" y="568205"/>
                    <a:pt x="1001430" y="568205"/>
                    <a:pt x="1001897" y="567739"/>
                  </a:cubicBezTo>
                  <a:cubicBezTo>
                    <a:pt x="1002363" y="566806"/>
                    <a:pt x="1002363" y="566339"/>
                    <a:pt x="1002830" y="565406"/>
                  </a:cubicBezTo>
                  <a:cubicBezTo>
                    <a:pt x="1003296" y="565406"/>
                    <a:pt x="1003296" y="565873"/>
                    <a:pt x="1003763" y="565873"/>
                  </a:cubicBezTo>
                  <a:cubicBezTo>
                    <a:pt x="1003296" y="566339"/>
                    <a:pt x="1002830" y="566806"/>
                    <a:pt x="1001897" y="567739"/>
                  </a:cubicBezTo>
                  <a:cubicBezTo>
                    <a:pt x="1001897" y="568205"/>
                    <a:pt x="1001430" y="568672"/>
                    <a:pt x="1000964" y="568672"/>
                  </a:cubicBezTo>
                  <a:cubicBezTo>
                    <a:pt x="1000031" y="570538"/>
                    <a:pt x="998631" y="572404"/>
                    <a:pt x="997232" y="573804"/>
                  </a:cubicBezTo>
                  <a:cubicBezTo>
                    <a:pt x="996765" y="574270"/>
                    <a:pt x="996765" y="574270"/>
                    <a:pt x="996299" y="574737"/>
                  </a:cubicBezTo>
                  <a:cubicBezTo>
                    <a:pt x="996299" y="574270"/>
                    <a:pt x="996765" y="573804"/>
                    <a:pt x="996765" y="573337"/>
                  </a:cubicBezTo>
                  <a:cubicBezTo>
                    <a:pt x="998165" y="571937"/>
                    <a:pt x="999564" y="570071"/>
                    <a:pt x="1000964" y="568672"/>
                  </a:cubicBezTo>
                  <a:close/>
                  <a:moveTo>
                    <a:pt x="997232" y="504760"/>
                  </a:moveTo>
                  <a:lnTo>
                    <a:pt x="997232" y="506160"/>
                  </a:lnTo>
                  <a:lnTo>
                    <a:pt x="995832" y="505693"/>
                  </a:lnTo>
                  <a:lnTo>
                    <a:pt x="997232" y="504760"/>
                  </a:lnTo>
                  <a:close/>
                  <a:moveTo>
                    <a:pt x="987902" y="653576"/>
                  </a:moveTo>
                  <a:lnTo>
                    <a:pt x="988368" y="654976"/>
                  </a:lnTo>
                  <a:lnTo>
                    <a:pt x="987435" y="654976"/>
                  </a:lnTo>
                  <a:lnTo>
                    <a:pt x="987902" y="653576"/>
                  </a:lnTo>
                  <a:close/>
                  <a:moveTo>
                    <a:pt x="981371" y="859306"/>
                  </a:moveTo>
                  <a:cubicBezTo>
                    <a:pt x="982770" y="856507"/>
                    <a:pt x="982770" y="853241"/>
                    <a:pt x="985569" y="851842"/>
                  </a:cubicBezTo>
                  <a:cubicBezTo>
                    <a:pt x="985569" y="851842"/>
                    <a:pt x="985569" y="851375"/>
                    <a:pt x="985569" y="850909"/>
                  </a:cubicBezTo>
                  <a:cubicBezTo>
                    <a:pt x="986036" y="850442"/>
                    <a:pt x="986036" y="850442"/>
                    <a:pt x="986502" y="849976"/>
                  </a:cubicBezTo>
                  <a:cubicBezTo>
                    <a:pt x="986502" y="850442"/>
                    <a:pt x="986036" y="850909"/>
                    <a:pt x="986036" y="851375"/>
                  </a:cubicBezTo>
                  <a:cubicBezTo>
                    <a:pt x="986036" y="851375"/>
                    <a:pt x="986036" y="851375"/>
                    <a:pt x="985569" y="851375"/>
                  </a:cubicBezTo>
                  <a:cubicBezTo>
                    <a:pt x="986036" y="853708"/>
                    <a:pt x="986502" y="855574"/>
                    <a:pt x="987435" y="857906"/>
                  </a:cubicBezTo>
                  <a:cubicBezTo>
                    <a:pt x="987435" y="858373"/>
                    <a:pt x="987902" y="859306"/>
                    <a:pt x="987435" y="859772"/>
                  </a:cubicBezTo>
                  <a:cubicBezTo>
                    <a:pt x="986502" y="860705"/>
                    <a:pt x="985569" y="861172"/>
                    <a:pt x="984636" y="862105"/>
                  </a:cubicBezTo>
                  <a:cubicBezTo>
                    <a:pt x="984170" y="862571"/>
                    <a:pt x="983237" y="862105"/>
                    <a:pt x="982770" y="862105"/>
                  </a:cubicBezTo>
                  <a:cubicBezTo>
                    <a:pt x="981371" y="861172"/>
                    <a:pt x="980904" y="860239"/>
                    <a:pt x="981371" y="859306"/>
                  </a:cubicBezTo>
                  <a:close/>
                  <a:moveTo>
                    <a:pt x="978105" y="721220"/>
                  </a:moveTo>
                  <a:lnTo>
                    <a:pt x="979504" y="721686"/>
                  </a:lnTo>
                  <a:lnTo>
                    <a:pt x="978105" y="722153"/>
                  </a:lnTo>
                  <a:lnTo>
                    <a:pt x="978105" y="721220"/>
                  </a:lnTo>
                  <a:close/>
                  <a:moveTo>
                    <a:pt x="972507" y="660574"/>
                  </a:moveTo>
                  <a:cubicBezTo>
                    <a:pt x="973906" y="660107"/>
                    <a:pt x="974839" y="661040"/>
                    <a:pt x="975306" y="662440"/>
                  </a:cubicBezTo>
                  <a:cubicBezTo>
                    <a:pt x="975306" y="663839"/>
                    <a:pt x="974839" y="664772"/>
                    <a:pt x="972973" y="664306"/>
                  </a:cubicBezTo>
                  <a:cubicBezTo>
                    <a:pt x="972040" y="664306"/>
                    <a:pt x="971107" y="663373"/>
                    <a:pt x="970174" y="662906"/>
                  </a:cubicBezTo>
                  <a:cubicBezTo>
                    <a:pt x="970641" y="662440"/>
                    <a:pt x="971574" y="661040"/>
                    <a:pt x="972507" y="660574"/>
                  </a:cubicBezTo>
                  <a:close/>
                  <a:moveTo>
                    <a:pt x="969708" y="807057"/>
                  </a:moveTo>
                  <a:cubicBezTo>
                    <a:pt x="970641" y="813588"/>
                    <a:pt x="969241" y="819186"/>
                    <a:pt x="963177" y="823385"/>
                  </a:cubicBezTo>
                  <a:cubicBezTo>
                    <a:pt x="963177" y="823851"/>
                    <a:pt x="963177" y="823851"/>
                    <a:pt x="963177" y="824318"/>
                  </a:cubicBezTo>
                  <a:lnTo>
                    <a:pt x="962244" y="824318"/>
                  </a:lnTo>
                  <a:lnTo>
                    <a:pt x="962710" y="823851"/>
                  </a:lnTo>
                  <a:cubicBezTo>
                    <a:pt x="962710" y="823851"/>
                    <a:pt x="962710" y="823851"/>
                    <a:pt x="963177" y="823385"/>
                  </a:cubicBezTo>
                  <a:cubicBezTo>
                    <a:pt x="961777" y="816854"/>
                    <a:pt x="964110" y="811255"/>
                    <a:pt x="967375" y="806124"/>
                  </a:cubicBezTo>
                  <a:cubicBezTo>
                    <a:pt x="967375" y="805657"/>
                    <a:pt x="968308" y="805657"/>
                    <a:pt x="968775" y="805657"/>
                  </a:cubicBezTo>
                  <a:cubicBezTo>
                    <a:pt x="969241" y="806124"/>
                    <a:pt x="969708" y="806590"/>
                    <a:pt x="969708" y="807057"/>
                  </a:cubicBezTo>
                  <a:close/>
                  <a:moveTo>
                    <a:pt x="967375" y="729617"/>
                  </a:moveTo>
                  <a:cubicBezTo>
                    <a:pt x="967842" y="729617"/>
                    <a:pt x="968308" y="730083"/>
                    <a:pt x="968308" y="730550"/>
                  </a:cubicBezTo>
                  <a:cubicBezTo>
                    <a:pt x="968308" y="731016"/>
                    <a:pt x="967842" y="731483"/>
                    <a:pt x="967842" y="731949"/>
                  </a:cubicBezTo>
                  <a:cubicBezTo>
                    <a:pt x="967375" y="731949"/>
                    <a:pt x="966909" y="731949"/>
                    <a:pt x="966442" y="731483"/>
                  </a:cubicBezTo>
                  <a:cubicBezTo>
                    <a:pt x="965509" y="730083"/>
                    <a:pt x="965976" y="729617"/>
                    <a:pt x="967375" y="729617"/>
                  </a:cubicBezTo>
                  <a:close/>
                  <a:moveTo>
                    <a:pt x="954313" y="745478"/>
                  </a:moveTo>
                  <a:cubicBezTo>
                    <a:pt x="954780" y="745012"/>
                    <a:pt x="956646" y="744545"/>
                    <a:pt x="957579" y="745012"/>
                  </a:cubicBezTo>
                  <a:cubicBezTo>
                    <a:pt x="961311" y="745945"/>
                    <a:pt x="964576" y="747811"/>
                    <a:pt x="965976" y="752009"/>
                  </a:cubicBezTo>
                  <a:cubicBezTo>
                    <a:pt x="967375" y="756208"/>
                    <a:pt x="968308" y="760406"/>
                    <a:pt x="967842" y="765071"/>
                  </a:cubicBezTo>
                  <a:cubicBezTo>
                    <a:pt x="967375" y="771136"/>
                    <a:pt x="967375" y="777667"/>
                    <a:pt x="966909" y="782799"/>
                  </a:cubicBezTo>
                  <a:cubicBezTo>
                    <a:pt x="967842" y="786064"/>
                    <a:pt x="968308" y="787930"/>
                    <a:pt x="968308" y="789796"/>
                  </a:cubicBezTo>
                  <a:cubicBezTo>
                    <a:pt x="968308" y="791662"/>
                    <a:pt x="968308" y="793995"/>
                    <a:pt x="967375" y="794928"/>
                  </a:cubicBezTo>
                  <a:cubicBezTo>
                    <a:pt x="965043" y="796327"/>
                    <a:pt x="964576" y="793995"/>
                    <a:pt x="963643" y="792129"/>
                  </a:cubicBezTo>
                  <a:cubicBezTo>
                    <a:pt x="962710" y="790729"/>
                    <a:pt x="961311" y="788863"/>
                    <a:pt x="959911" y="788397"/>
                  </a:cubicBezTo>
                  <a:cubicBezTo>
                    <a:pt x="956179" y="787464"/>
                    <a:pt x="954313" y="785131"/>
                    <a:pt x="953380" y="782332"/>
                  </a:cubicBezTo>
                  <a:cubicBezTo>
                    <a:pt x="952914" y="780466"/>
                    <a:pt x="952447" y="778600"/>
                    <a:pt x="951981" y="776734"/>
                  </a:cubicBezTo>
                  <a:cubicBezTo>
                    <a:pt x="951048" y="772069"/>
                    <a:pt x="948715" y="766937"/>
                    <a:pt x="951981" y="762272"/>
                  </a:cubicBezTo>
                  <a:cubicBezTo>
                    <a:pt x="951048" y="760406"/>
                    <a:pt x="949648" y="758074"/>
                    <a:pt x="948715" y="756208"/>
                  </a:cubicBezTo>
                  <a:cubicBezTo>
                    <a:pt x="950581" y="752009"/>
                    <a:pt x="952447" y="748744"/>
                    <a:pt x="954313" y="745478"/>
                  </a:cubicBezTo>
                  <a:close/>
                  <a:moveTo>
                    <a:pt x="932854" y="772535"/>
                  </a:moveTo>
                  <a:cubicBezTo>
                    <a:pt x="931454" y="775334"/>
                    <a:pt x="929588" y="777667"/>
                    <a:pt x="927722" y="780466"/>
                  </a:cubicBezTo>
                  <a:cubicBezTo>
                    <a:pt x="926789" y="781866"/>
                    <a:pt x="925856" y="782332"/>
                    <a:pt x="925390" y="780933"/>
                  </a:cubicBezTo>
                  <a:cubicBezTo>
                    <a:pt x="924923" y="780466"/>
                    <a:pt x="924923" y="779533"/>
                    <a:pt x="924923" y="779067"/>
                  </a:cubicBezTo>
                  <a:cubicBezTo>
                    <a:pt x="924923" y="778600"/>
                    <a:pt x="924923" y="777667"/>
                    <a:pt x="925390" y="777200"/>
                  </a:cubicBezTo>
                  <a:cubicBezTo>
                    <a:pt x="926789" y="773935"/>
                    <a:pt x="928655" y="770669"/>
                    <a:pt x="927722" y="766471"/>
                  </a:cubicBezTo>
                  <a:cubicBezTo>
                    <a:pt x="926323" y="761806"/>
                    <a:pt x="922124" y="762272"/>
                    <a:pt x="918859" y="760406"/>
                  </a:cubicBezTo>
                  <a:cubicBezTo>
                    <a:pt x="918392" y="759940"/>
                    <a:pt x="917926" y="759007"/>
                    <a:pt x="918392" y="759007"/>
                  </a:cubicBezTo>
                  <a:cubicBezTo>
                    <a:pt x="918859" y="758074"/>
                    <a:pt x="919792" y="757141"/>
                    <a:pt x="920725" y="757141"/>
                  </a:cubicBezTo>
                  <a:cubicBezTo>
                    <a:pt x="921658" y="757141"/>
                    <a:pt x="923057" y="757607"/>
                    <a:pt x="924457" y="757607"/>
                  </a:cubicBezTo>
                  <a:cubicBezTo>
                    <a:pt x="926789" y="758074"/>
                    <a:pt x="929122" y="758540"/>
                    <a:pt x="931454" y="759007"/>
                  </a:cubicBezTo>
                  <a:cubicBezTo>
                    <a:pt x="931454" y="759007"/>
                    <a:pt x="931454" y="758540"/>
                    <a:pt x="931454" y="758540"/>
                  </a:cubicBezTo>
                  <a:cubicBezTo>
                    <a:pt x="931454" y="758540"/>
                    <a:pt x="931454" y="758540"/>
                    <a:pt x="931921" y="758540"/>
                  </a:cubicBezTo>
                  <a:cubicBezTo>
                    <a:pt x="930055" y="755741"/>
                    <a:pt x="928189" y="752476"/>
                    <a:pt x="926323" y="749677"/>
                  </a:cubicBezTo>
                  <a:cubicBezTo>
                    <a:pt x="923524" y="745012"/>
                    <a:pt x="923990" y="739880"/>
                    <a:pt x="925856" y="734748"/>
                  </a:cubicBezTo>
                  <a:cubicBezTo>
                    <a:pt x="926323" y="733349"/>
                    <a:pt x="928189" y="731483"/>
                    <a:pt x="929588" y="731016"/>
                  </a:cubicBezTo>
                  <a:cubicBezTo>
                    <a:pt x="930988" y="730550"/>
                    <a:pt x="933320" y="731483"/>
                    <a:pt x="934253" y="732882"/>
                  </a:cubicBezTo>
                  <a:cubicBezTo>
                    <a:pt x="936119" y="735215"/>
                    <a:pt x="937985" y="738014"/>
                    <a:pt x="939385" y="740346"/>
                  </a:cubicBezTo>
                  <a:cubicBezTo>
                    <a:pt x="939385" y="740346"/>
                    <a:pt x="939385" y="740346"/>
                    <a:pt x="939385" y="740346"/>
                  </a:cubicBezTo>
                  <a:lnTo>
                    <a:pt x="939851" y="739413"/>
                  </a:lnTo>
                  <a:lnTo>
                    <a:pt x="939385" y="740813"/>
                  </a:lnTo>
                  <a:cubicBezTo>
                    <a:pt x="939385" y="740813"/>
                    <a:pt x="939385" y="740813"/>
                    <a:pt x="939385" y="740346"/>
                  </a:cubicBezTo>
                  <a:cubicBezTo>
                    <a:pt x="934253" y="745012"/>
                    <a:pt x="934253" y="749677"/>
                    <a:pt x="939385" y="754342"/>
                  </a:cubicBezTo>
                  <a:cubicBezTo>
                    <a:pt x="940318" y="755275"/>
                    <a:pt x="939385" y="756674"/>
                    <a:pt x="937985" y="757141"/>
                  </a:cubicBezTo>
                  <a:cubicBezTo>
                    <a:pt x="935653" y="757607"/>
                    <a:pt x="933320" y="758074"/>
                    <a:pt x="930988" y="758540"/>
                  </a:cubicBezTo>
                  <a:cubicBezTo>
                    <a:pt x="930988" y="758540"/>
                    <a:pt x="931454" y="759007"/>
                    <a:pt x="931454" y="759007"/>
                  </a:cubicBezTo>
                  <a:cubicBezTo>
                    <a:pt x="931454" y="759007"/>
                    <a:pt x="930988" y="759007"/>
                    <a:pt x="930988" y="759007"/>
                  </a:cubicBezTo>
                  <a:cubicBezTo>
                    <a:pt x="931921" y="761339"/>
                    <a:pt x="932854" y="763205"/>
                    <a:pt x="932854" y="765538"/>
                  </a:cubicBezTo>
                  <a:cubicBezTo>
                    <a:pt x="934253" y="767404"/>
                    <a:pt x="933787" y="770203"/>
                    <a:pt x="932854" y="772535"/>
                  </a:cubicBezTo>
                  <a:close/>
                  <a:moveTo>
                    <a:pt x="941717" y="824318"/>
                  </a:moveTo>
                  <a:cubicBezTo>
                    <a:pt x="941717" y="824784"/>
                    <a:pt x="940784" y="825717"/>
                    <a:pt x="940784" y="825717"/>
                  </a:cubicBezTo>
                  <a:cubicBezTo>
                    <a:pt x="939851" y="825717"/>
                    <a:pt x="937985" y="825717"/>
                    <a:pt x="937985" y="825251"/>
                  </a:cubicBezTo>
                  <a:cubicBezTo>
                    <a:pt x="936586" y="821052"/>
                    <a:pt x="935653" y="816854"/>
                    <a:pt x="935186" y="812655"/>
                  </a:cubicBezTo>
                  <a:cubicBezTo>
                    <a:pt x="935186" y="811722"/>
                    <a:pt x="936119" y="810789"/>
                    <a:pt x="937052" y="809389"/>
                  </a:cubicBezTo>
                  <a:cubicBezTo>
                    <a:pt x="937052" y="809389"/>
                    <a:pt x="937052" y="808923"/>
                    <a:pt x="936586" y="808923"/>
                  </a:cubicBezTo>
                  <a:cubicBezTo>
                    <a:pt x="937052" y="807990"/>
                    <a:pt x="937052" y="807057"/>
                    <a:pt x="937519" y="806124"/>
                  </a:cubicBezTo>
                  <a:cubicBezTo>
                    <a:pt x="937519" y="806124"/>
                    <a:pt x="937519" y="806124"/>
                    <a:pt x="937519" y="806124"/>
                  </a:cubicBezTo>
                  <a:cubicBezTo>
                    <a:pt x="937519" y="805657"/>
                    <a:pt x="937519" y="805191"/>
                    <a:pt x="937985" y="804724"/>
                  </a:cubicBezTo>
                  <a:cubicBezTo>
                    <a:pt x="937985" y="805191"/>
                    <a:pt x="937519" y="805657"/>
                    <a:pt x="937519" y="806124"/>
                  </a:cubicBezTo>
                  <a:cubicBezTo>
                    <a:pt x="937519" y="807057"/>
                    <a:pt x="937052" y="808456"/>
                    <a:pt x="937052" y="809389"/>
                  </a:cubicBezTo>
                  <a:cubicBezTo>
                    <a:pt x="937052" y="809389"/>
                    <a:pt x="937052" y="809389"/>
                    <a:pt x="937052" y="809389"/>
                  </a:cubicBezTo>
                  <a:cubicBezTo>
                    <a:pt x="938918" y="813121"/>
                    <a:pt x="940784" y="816387"/>
                    <a:pt x="942184" y="820119"/>
                  </a:cubicBezTo>
                  <a:cubicBezTo>
                    <a:pt x="942184" y="821519"/>
                    <a:pt x="942184" y="822918"/>
                    <a:pt x="941717" y="824318"/>
                  </a:cubicBezTo>
                  <a:close/>
                  <a:moveTo>
                    <a:pt x="935653" y="436650"/>
                  </a:moveTo>
                  <a:cubicBezTo>
                    <a:pt x="935653" y="436184"/>
                    <a:pt x="936586" y="436184"/>
                    <a:pt x="937052" y="436184"/>
                  </a:cubicBezTo>
                  <a:cubicBezTo>
                    <a:pt x="938452" y="436650"/>
                    <a:pt x="938918" y="437583"/>
                    <a:pt x="937985" y="438983"/>
                  </a:cubicBezTo>
                  <a:cubicBezTo>
                    <a:pt x="937985" y="439450"/>
                    <a:pt x="937052" y="439450"/>
                    <a:pt x="936586" y="439450"/>
                  </a:cubicBezTo>
                  <a:cubicBezTo>
                    <a:pt x="935186" y="438983"/>
                    <a:pt x="934720" y="438050"/>
                    <a:pt x="935653" y="436650"/>
                  </a:cubicBezTo>
                  <a:close/>
                  <a:moveTo>
                    <a:pt x="924923" y="616256"/>
                  </a:moveTo>
                  <a:cubicBezTo>
                    <a:pt x="925390" y="613457"/>
                    <a:pt x="927722" y="612057"/>
                    <a:pt x="930055" y="611591"/>
                  </a:cubicBezTo>
                  <a:cubicBezTo>
                    <a:pt x="930988" y="611591"/>
                    <a:pt x="932387" y="612057"/>
                    <a:pt x="933320" y="612990"/>
                  </a:cubicBezTo>
                  <a:cubicBezTo>
                    <a:pt x="933787" y="612990"/>
                    <a:pt x="933787" y="614390"/>
                    <a:pt x="933320" y="614856"/>
                  </a:cubicBezTo>
                  <a:cubicBezTo>
                    <a:pt x="930988" y="618588"/>
                    <a:pt x="928189" y="621387"/>
                    <a:pt x="923990" y="623253"/>
                  </a:cubicBezTo>
                  <a:cubicBezTo>
                    <a:pt x="923990" y="623720"/>
                    <a:pt x="923990" y="623720"/>
                    <a:pt x="923990" y="624186"/>
                  </a:cubicBezTo>
                  <a:cubicBezTo>
                    <a:pt x="923524" y="624186"/>
                    <a:pt x="923524" y="624186"/>
                    <a:pt x="923057" y="624186"/>
                  </a:cubicBezTo>
                  <a:cubicBezTo>
                    <a:pt x="922591" y="624653"/>
                    <a:pt x="922591" y="625119"/>
                    <a:pt x="922124" y="625119"/>
                  </a:cubicBezTo>
                  <a:cubicBezTo>
                    <a:pt x="922124" y="624653"/>
                    <a:pt x="922124" y="624186"/>
                    <a:pt x="922591" y="624186"/>
                  </a:cubicBezTo>
                  <a:cubicBezTo>
                    <a:pt x="922591" y="624186"/>
                    <a:pt x="923057" y="624186"/>
                    <a:pt x="923057" y="624186"/>
                  </a:cubicBezTo>
                  <a:cubicBezTo>
                    <a:pt x="923057" y="624186"/>
                    <a:pt x="923524" y="623720"/>
                    <a:pt x="923524" y="623720"/>
                  </a:cubicBezTo>
                  <a:cubicBezTo>
                    <a:pt x="923524" y="623720"/>
                    <a:pt x="923990" y="623720"/>
                    <a:pt x="923990" y="623253"/>
                  </a:cubicBezTo>
                  <a:cubicBezTo>
                    <a:pt x="924457" y="620454"/>
                    <a:pt x="924457" y="618122"/>
                    <a:pt x="924923" y="616256"/>
                  </a:cubicBezTo>
                  <a:close/>
                  <a:moveTo>
                    <a:pt x="922591" y="431052"/>
                  </a:moveTo>
                  <a:cubicBezTo>
                    <a:pt x="924457" y="431052"/>
                    <a:pt x="924923" y="431985"/>
                    <a:pt x="923524" y="432918"/>
                  </a:cubicBezTo>
                  <a:cubicBezTo>
                    <a:pt x="923057" y="433385"/>
                    <a:pt x="922124" y="432918"/>
                    <a:pt x="921658" y="432918"/>
                  </a:cubicBezTo>
                  <a:cubicBezTo>
                    <a:pt x="921191" y="432452"/>
                    <a:pt x="921191" y="431985"/>
                    <a:pt x="920725" y="431985"/>
                  </a:cubicBezTo>
                  <a:cubicBezTo>
                    <a:pt x="921191" y="431519"/>
                    <a:pt x="922124" y="431052"/>
                    <a:pt x="922591" y="431052"/>
                  </a:cubicBezTo>
                  <a:close/>
                  <a:moveTo>
                    <a:pt x="915593" y="664306"/>
                  </a:moveTo>
                  <a:cubicBezTo>
                    <a:pt x="917926" y="663839"/>
                    <a:pt x="920258" y="663373"/>
                    <a:pt x="922591" y="663373"/>
                  </a:cubicBezTo>
                  <a:cubicBezTo>
                    <a:pt x="923057" y="662906"/>
                    <a:pt x="923524" y="662906"/>
                    <a:pt x="923990" y="662440"/>
                  </a:cubicBezTo>
                  <a:cubicBezTo>
                    <a:pt x="925390" y="661040"/>
                    <a:pt x="926789" y="659641"/>
                    <a:pt x="928655" y="658241"/>
                  </a:cubicBezTo>
                  <a:cubicBezTo>
                    <a:pt x="928655" y="658241"/>
                    <a:pt x="928655" y="658241"/>
                    <a:pt x="929122" y="658241"/>
                  </a:cubicBezTo>
                  <a:cubicBezTo>
                    <a:pt x="929122" y="657775"/>
                    <a:pt x="928655" y="657308"/>
                    <a:pt x="928655" y="656842"/>
                  </a:cubicBezTo>
                  <a:cubicBezTo>
                    <a:pt x="925390" y="641447"/>
                    <a:pt x="923524" y="640047"/>
                    <a:pt x="941251" y="629784"/>
                  </a:cubicBezTo>
                  <a:cubicBezTo>
                    <a:pt x="942184" y="629318"/>
                    <a:pt x="944050" y="629784"/>
                    <a:pt x="944516" y="630251"/>
                  </a:cubicBezTo>
                  <a:cubicBezTo>
                    <a:pt x="945449" y="631184"/>
                    <a:pt x="945449" y="632583"/>
                    <a:pt x="945449" y="633516"/>
                  </a:cubicBezTo>
                  <a:cubicBezTo>
                    <a:pt x="945449" y="633983"/>
                    <a:pt x="944983" y="634916"/>
                    <a:pt x="944983" y="635382"/>
                  </a:cubicBezTo>
                  <a:cubicBezTo>
                    <a:pt x="942184" y="638648"/>
                    <a:pt x="938918" y="641913"/>
                    <a:pt x="936119" y="645179"/>
                  </a:cubicBezTo>
                  <a:cubicBezTo>
                    <a:pt x="934253" y="648445"/>
                    <a:pt x="933320" y="652177"/>
                    <a:pt x="931454" y="655442"/>
                  </a:cubicBezTo>
                  <a:cubicBezTo>
                    <a:pt x="930988" y="656375"/>
                    <a:pt x="930055" y="656842"/>
                    <a:pt x="929122" y="657775"/>
                  </a:cubicBezTo>
                  <a:cubicBezTo>
                    <a:pt x="929122" y="657775"/>
                    <a:pt x="929122" y="658241"/>
                    <a:pt x="929122" y="658241"/>
                  </a:cubicBezTo>
                  <a:cubicBezTo>
                    <a:pt x="927722" y="659641"/>
                    <a:pt x="926323" y="661040"/>
                    <a:pt x="924457" y="662440"/>
                  </a:cubicBezTo>
                  <a:cubicBezTo>
                    <a:pt x="923990" y="662440"/>
                    <a:pt x="923524" y="662440"/>
                    <a:pt x="922591" y="662906"/>
                  </a:cubicBezTo>
                  <a:cubicBezTo>
                    <a:pt x="920258" y="664306"/>
                    <a:pt x="918392" y="665239"/>
                    <a:pt x="916060" y="666638"/>
                  </a:cubicBezTo>
                  <a:cubicBezTo>
                    <a:pt x="916060" y="666638"/>
                    <a:pt x="915127" y="666172"/>
                    <a:pt x="915127" y="665705"/>
                  </a:cubicBezTo>
                  <a:cubicBezTo>
                    <a:pt x="915127" y="665239"/>
                    <a:pt x="915127" y="664306"/>
                    <a:pt x="915593" y="664306"/>
                  </a:cubicBezTo>
                  <a:close/>
                  <a:moveTo>
                    <a:pt x="915127" y="372272"/>
                  </a:moveTo>
                  <a:lnTo>
                    <a:pt x="914660" y="373672"/>
                  </a:lnTo>
                  <a:lnTo>
                    <a:pt x="914193" y="372272"/>
                  </a:lnTo>
                  <a:lnTo>
                    <a:pt x="915127" y="372272"/>
                  </a:lnTo>
                  <a:close/>
                  <a:moveTo>
                    <a:pt x="902997" y="410060"/>
                  </a:moveTo>
                  <a:cubicBezTo>
                    <a:pt x="903464" y="409593"/>
                    <a:pt x="903930" y="410060"/>
                    <a:pt x="904397" y="410060"/>
                  </a:cubicBezTo>
                  <a:cubicBezTo>
                    <a:pt x="905796" y="410993"/>
                    <a:pt x="905796" y="411926"/>
                    <a:pt x="904863" y="412859"/>
                  </a:cubicBezTo>
                  <a:cubicBezTo>
                    <a:pt x="904397" y="413325"/>
                    <a:pt x="903464" y="413325"/>
                    <a:pt x="903464" y="413325"/>
                  </a:cubicBezTo>
                  <a:cubicBezTo>
                    <a:pt x="902064" y="412392"/>
                    <a:pt x="902064" y="410993"/>
                    <a:pt x="902997" y="410060"/>
                  </a:cubicBezTo>
                  <a:close/>
                  <a:moveTo>
                    <a:pt x="473344" y="570071"/>
                  </a:moveTo>
                  <a:lnTo>
                    <a:pt x="472411" y="570538"/>
                  </a:lnTo>
                  <a:lnTo>
                    <a:pt x="472878" y="569605"/>
                  </a:lnTo>
                  <a:cubicBezTo>
                    <a:pt x="472878" y="569138"/>
                    <a:pt x="473344" y="569138"/>
                    <a:pt x="473344" y="568672"/>
                  </a:cubicBezTo>
                  <a:cubicBezTo>
                    <a:pt x="473344" y="569138"/>
                    <a:pt x="473344" y="569605"/>
                    <a:pt x="473344" y="570071"/>
                  </a:cubicBezTo>
                  <a:close/>
                  <a:moveTo>
                    <a:pt x="484074" y="542547"/>
                  </a:moveTo>
                  <a:cubicBezTo>
                    <a:pt x="484074" y="542081"/>
                    <a:pt x="484074" y="542081"/>
                    <a:pt x="484074" y="541614"/>
                  </a:cubicBezTo>
                  <a:cubicBezTo>
                    <a:pt x="483608" y="541148"/>
                    <a:pt x="482675" y="540681"/>
                    <a:pt x="482208" y="540215"/>
                  </a:cubicBezTo>
                  <a:cubicBezTo>
                    <a:pt x="482208" y="540215"/>
                    <a:pt x="482675" y="539282"/>
                    <a:pt x="482675" y="538815"/>
                  </a:cubicBezTo>
                  <a:cubicBezTo>
                    <a:pt x="484074" y="539282"/>
                    <a:pt x="484074" y="540681"/>
                    <a:pt x="484074" y="541614"/>
                  </a:cubicBezTo>
                  <a:cubicBezTo>
                    <a:pt x="484074" y="541614"/>
                    <a:pt x="484541" y="542081"/>
                    <a:pt x="484541" y="542081"/>
                  </a:cubicBezTo>
                  <a:cubicBezTo>
                    <a:pt x="485007" y="542547"/>
                    <a:pt x="485007" y="543014"/>
                    <a:pt x="485474" y="543481"/>
                  </a:cubicBezTo>
                  <a:cubicBezTo>
                    <a:pt x="485007" y="543014"/>
                    <a:pt x="484541" y="542547"/>
                    <a:pt x="484074" y="542547"/>
                  </a:cubicBezTo>
                  <a:close/>
                  <a:moveTo>
                    <a:pt x="486873" y="517823"/>
                  </a:moveTo>
                  <a:cubicBezTo>
                    <a:pt x="486873" y="517823"/>
                    <a:pt x="486407" y="517823"/>
                    <a:pt x="485940" y="518289"/>
                  </a:cubicBezTo>
                  <a:cubicBezTo>
                    <a:pt x="485940" y="517356"/>
                    <a:pt x="485940" y="516423"/>
                    <a:pt x="485940" y="515490"/>
                  </a:cubicBezTo>
                  <a:cubicBezTo>
                    <a:pt x="485940" y="515957"/>
                    <a:pt x="486407" y="516423"/>
                    <a:pt x="486407" y="516423"/>
                  </a:cubicBezTo>
                  <a:cubicBezTo>
                    <a:pt x="486873" y="516890"/>
                    <a:pt x="486873" y="517356"/>
                    <a:pt x="486873" y="517823"/>
                  </a:cubicBezTo>
                  <a:close/>
                  <a:moveTo>
                    <a:pt x="489206" y="619988"/>
                  </a:moveTo>
                  <a:cubicBezTo>
                    <a:pt x="488273" y="620921"/>
                    <a:pt x="486873" y="620454"/>
                    <a:pt x="486407" y="619521"/>
                  </a:cubicBezTo>
                  <a:cubicBezTo>
                    <a:pt x="485007" y="617655"/>
                    <a:pt x="483141" y="615323"/>
                    <a:pt x="482208" y="612990"/>
                  </a:cubicBezTo>
                  <a:cubicBezTo>
                    <a:pt x="481275" y="610191"/>
                    <a:pt x="481742" y="606925"/>
                    <a:pt x="485007" y="605059"/>
                  </a:cubicBezTo>
                  <a:cubicBezTo>
                    <a:pt x="485007" y="605059"/>
                    <a:pt x="485007" y="604593"/>
                    <a:pt x="484541" y="604593"/>
                  </a:cubicBezTo>
                  <a:cubicBezTo>
                    <a:pt x="484541" y="604593"/>
                    <a:pt x="485007" y="604126"/>
                    <a:pt x="485007" y="604126"/>
                  </a:cubicBezTo>
                  <a:cubicBezTo>
                    <a:pt x="485007" y="602727"/>
                    <a:pt x="484541" y="601794"/>
                    <a:pt x="485940" y="600861"/>
                  </a:cubicBezTo>
                  <a:cubicBezTo>
                    <a:pt x="485940" y="601327"/>
                    <a:pt x="486407" y="601794"/>
                    <a:pt x="486407" y="601794"/>
                  </a:cubicBezTo>
                  <a:cubicBezTo>
                    <a:pt x="485940" y="602727"/>
                    <a:pt x="485474" y="603193"/>
                    <a:pt x="485007" y="604126"/>
                  </a:cubicBezTo>
                  <a:cubicBezTo>
                    <a:pt x="485007" y="604593"/>
                    <a:pt x="485007" y="604593"/>
                    <a:pt x="485007" y="605059"/>
                  </a:cubicBezTo>
                  <a:cubicBezTo>
                    <a:pt x="485007" y="605059"/>
                    <a:pt x="485007" y="605059"/>
                    <a:pt x="484541" y="605059"/>
                  </a:cubicBezTo>
                  <a:cubicBezTo>
                    <a:pt x="486407" y="609258"/>
                    <a:pt x="487806" y="613923"/>
                    <a:pt x="489672" y="618122"/>
                  </a:cubicBezTo>
                  <a:cubicBezTo>
                    <a:pt x="490139" y="618588"/>
                    <a:pt x="489672" y="619521"/>
                    <a:pt x="489206" y="619988"/>
                  </a:cubicBezTo>
                  <a:close/>
                  <a:moveTo>
                    <a:pt x="494804" y="606459"/>
                  </a:moveTo>
                  <a:cubicBezTo>
                    <a:pt x="494337" y="606459"/>
                    <a:pt x="493871" y="605526"/>
                    <a:pt x="493871" y="605526"/>
                  </a:cubicBezTo>
                  <a:cubicBezTo>
                    <a:pt x="493871" y="604593"/>
                    <a:pt x="494337" y="603660"/>
                    <a:pt x="494804" y="602727"/>
                  </a:cubicBezTo>
                  <a:cubicBezTo>
                    <a:pt x="495737" y="603660"/>
                    <a:pt x="496203" y="604126"/>
                    <a:pt x="497136" y="605059"/>
                  </a:cubicBezTo>
                  <a:cubicBezTo>
                    <a:pt x="496670" y="605992"/>
                    <a:pt x="495737" y="606925"/>
                    <a:pt x="494804" y="606459"/>
                  </a:cubicBezTo>
                  <a:close/>
                  <a:moveTo>
                    <a:pt x="666478" y="200131"/>
                  </a:moveTo>
                  <a:cubicBezTo>
                    <a:pt x="666012" y="200131"/>
                    <a:pt x="665545" y="199198"/>
                    <a:pt x="665545" y="198732"/>
                  </a:cubicBezTo>
                  <a:cubicBezTo>
                    <a:pt x="665545" y="196866"/>
                    <a:pt x="665545" y="195000"/>
                    <a:pt x="665545" y="195933"/>
                  </a:cubicBezTo>
                  <a:cubicBezTo>
                    <a:pt x="665545" y="192201"/>
                    <a:pt x="665545" y="191268"/>
                    <a:pt x="666012" y="189868"/>
                  </a:cubicBezTo>
                  <a:cubicBezTo>
                    <a:pt x="666012" y="189402"/>
                    <a:pt x="666478" y="188935"/>
                    <a:pt x="666945" y="188469"/>
                  </a:cubicBezTo>
                  <a:cubicBezTo>
                    <a:pt x="666945" y="188469"/>
                    <a:pt x="667878" y="188935"/>
                    <a:pt x="667878" y="188935"/>
                  </a:cubicBezTo>
                  <a:cubicBezTo>
                    <a:pt x="667878" y="191734"/>
                    <a:pt x="667878" y="195000"/>
                    <a:pt x="668344" y="197799"/>
                  </a:cubicBezTo>
                  <a:cubicBezTo>
                    <a:pt x="668344" y="199198"/>
                    <a:pt x="667878" y="200131"/>
                    <a:pt x="666478" y="200131"/>
                  </a:cubicBezTo>
                  <a:close/>
                  <a:moveTo>
                    <a:pt x="693069" y="191268"/>
                  </a:moveTo>
                  <a:cubicBezTo>
                    <a:pt x="692603" y="191734"/>
                    <a:pt x="692136" y="191734"/>
                    <a:pt x="692136" y="192201"/>
                  </a:cubicBezTo>
                  <a:cubicBezTo>
                    <a:pt x="692136" y="191734"/>
                    <a:pt x="692603" y="191268"/>
                    <a:pt x="692603" y="190801"/>
                  </a:cubicBezTo>
                  <a:lnTo>
                    <a:pt x="693536" y="190801"/>
                  </a:lnTo>
                  <a:lnTo>
                    <a:pt x="693069" y="191268"/>
                  </a:lnTo>
                  <a:close/>
                  <a:moveTo>
                    <a:pt x="700533" y="511758"/>
                  </a:moveTo>
                  <a:lnTo>
                    <a:pt x="700067" y="512225"/>
                  </a:lnTo>
                  <a:lnTo>
                    <a:pt x="700533" y="511758"/>
                  </a:lnTo>
                  <a:lnTo>
                    <a:pt x="701000" y="510825"/>
                  </a:lnTo>
                  <a:lnTo>
                    <a:pt x="700533" y="511758"/>
                  </a:lnTo>
                  <a:close/>
                  <a:moveTo>
                    <a:pt x="729457" y="668504"/>
                  </a:moveTo>
                  <a:cubicBezTo>
                    <a:pt x="728990" y="668504"/>
                    <a:pt x="728524" y="668038"/>
                    <a:pt x="728057" y="668038"/>
                  </a:cubicBezTo>
                  <a:cubicBezTo>
                    <a:pt x="728990" y="667571"/>
                    <a:pt x="729457" y="667105"/>
                    <a:pt x="730390" y="667105"/>
                  </a:cubicBezTo>
                  <a:cubicBezTo>
                    <a:pt x="730856" y="667105"/>
                    <a:pt x="730856" y="667571"/>
                    <a:pt x="731323" y="668038"/>
                  </a:cubicBezTo>
                  <a:cubicBezTo>
                    <a:pt x="730856" y="668038"/>
                    <a:pt x="729923" y="668504"/>
                    <a:pt x="729457" y="668504"/>
                  </a:cubicBezTo>
                  <a:close/>
                  <a:moveTo>
                    <a:pt x="733655" y="178206"/>
                  </a:moveTo>
                  <a:cubicBezTo>
                    <a:pt x="733189" y="178672"/>
                    <a:pt x="732722" y="179139"/>
                    <a:pt x="732256" y="179139"/>
                  </a:cubicBezTo>
                  <a:cubicBezTo>
                    <a:pt x="726191" y="179139"/>
                    <a:pt x="719660" y="179139"/>
                    <a:pt x="713595" y="179139"/>
                  </a:cubicBezTo>
                  <a:cubicBezTo>
                    <a:pt x="713129" y="179139"/>
                    <a:pt x="712662" y="179605"/>
                    <a:pt x="712196" y="179605"/>
                  </a:cubicBezTo>
                  <a:cubicBezTo>
                    <a:pt x="710797" y="181005"/>
                    <a:pt x="709397" y="182404"/>
                    <a:pt x="707997" y="183804"/>
                  </a:cubicBezTo>
                  <a:cubicBezTo>
                    <a:pt x="707531" y="183804"/>
                    <a:pt x="707531" y="183804"/>
                    <a:pt x="707064" y="183804"/>
                  </a:cubicBezTo>
                  <a:cubicBezTo>
                    <a:pt x="706598" y="184270"/>
                    <a:pt x="706131" y="185203"/>
                    <a:pt x="705198" y="185670"/>
                  </a:cubicBezTo>
                  <a:cubicBezTo>
                    <a:pt x="705198" y="185670"/>
                    <a:pt x="704265" y="185203"/>
                    <a:pt x="703799" y="185203"/>
                  </a:cubicBezTo>
                  <a:cubicBezTo>
                    <a:pt x="704265" y="183804"/>
                    <a:pt x="705665" y="183804"/>
                    <a:pt x="707064" y="183804"/>
                  </a:cubicBezTo>
                  <a:cubicBezTo>
                    <a:pt x="707064" y="183804"/>
                    <a:pt x="707531" y="183337"/>
                    <a:pt x="707531" y="183337"/>
                  </a:cubicBezTo>
                  <a:cubicBezTo>
                    <a:pt x="708930" y="181938"/>
                    <a:pt x="710330" y="180538"/>
                    <a:pt x="711730" y="178672"/>
                  </a:cubicBezTo>
                  <a:cubicBezTo>
                    <a:pt x="712196" y="178672"/>
                    <a:pt x="712662" y="178672"/>
                    <a:pt x="713595" y="178672"/>
                  </a:cubicBezTo>
                  <a:cubicBezTo>
                    <a:pt x="720127" y="175407"/>
                    <a:pt x="727124" y="176340"/>
                    <a:pt x="733655" y="176806"/>
                  </a:cubicBezTo>
                  <a:cubicBezTo>
                    <a:pt x="733655" y="177273"/>
                    <a:pt x="734122" y="178206"/>
                    <a:pt x="733655" y="178206"/>
                  </a:cubicBezTo>
                  <a:close/>
                  <a:moveTo>
                    <a:pt x="874074" y="699294"/>
                  </a:moveTo>
                  <a:cubicBezTo>
                    <a:pt x="873607" y="699294"/>
                    <a:pt x="873141" y="698827"/>
                    <a:pt x="872674" y="698361"/>
                  </a:cubicBezTo>
                  <a:cubicBezTo>
                    <a:pt x="873141" y="697428"/>
                    <a:pt x="873141" y="696028"/>
                    <a:pt x="873607" y="695562"/>
                  </a:cubicBezTo>
                  <a:cubicBezTo>
                    <a:pt x="875007" y="694162"/>
                    <a:pt x="876406" y="693696"/>
                    <a:pt x="878272" y="694629"/>
                  </a:cubicBezTo>
                  <a:cubicBezTo>
                    <a:pt x="878739" y="694629"/>
                    <a:pt x="879205" y="695562"/>
                    <a:pt x="879205" y="696028"/>
                  </a:cubicBezTo>
                  <a:cubicBezTo>
                    <a:pt x="878739" y="697894"/>
                    <a:pt x="875940" y="699760"/>
                    <a:pt x="874074" y="699294"/>
                  </a:cubicBezTo>
                  <a:close/>
                  <a:moveTo>
                    <a:pt x="872208" y="636782"/>
                  </a:moveTo>
                  <a:cubicBezTo>
                    <a:pt x="871741" y="636782"/>
                    <a:pt x="870808" y="636315"/>
                    <a:pt x="870808" y="635849"/>
                  </a:cubicBezTo>
                  <a:cubicBezTo>
                    <a:pt x="870808" y="635382"/>
                    <a:pt x="870808" y="634449"/>
                    <a:pt x="871275" y="633983"/>
                  </a:cubicBezTo>
                  <a:cubicBezTo>
                    <a:pt x="873141" y="631650"/>
                    <a:pt x="875473" y="630251"/>
                    <a:pt x="878739" y="630717"/>
                  </a:cubicBezTo>
                  <a:cubicBezTo>
                    <a:pt x="879205" y="630717"/>
                    <a:pt x="879205" y="631650"/>
                    <a:pt x="879205" y="632117"/>
                  </a:cubicBezTo>
                  <a:cubicBezTo>
                    <a:pt x="877806" y="635382"/>
                    <a:pt x="875473" y="637248"/>
                    <a:pt x="872208" y="636782"/>
                  </a:cubicBezTo>
                  <a:close/>
                  <a:moveTo>
                    <a:pt x="879205" y="504294"/>
                  </a:moveTo>
                  <a:lnTo>
                    <a:pt x="879672" y="502894"/>
                  </a:lnTo>
                  <a:lnTo>
                    <a:pt x="880139" y="504294"/>
                  </a:lnTo>
                  <a:lnTo>
                    <a:pt x="879205" y="504294"/>
                  </a:lnTo>
                  <a:close/>
                  <a:moveTo>
                    <a:pt x="889935" y="350813"/>
                  </a:moveTo>
                  <a:cubicBezTo>
                    <a:pt x="890868" y="350813"/>
                    <a:pt x="892268" y="351280"/>
                    <a:pt x="893201" y="351746"/>
                  </a:cubicBezTo>
                  <a:cubicBezTo>
                    <a:pt x="893667" y="351746"/>
                    <a:pt x="893667" y="352679"/>
                    <a:pt x="894134" y="353146"/>
                  </a:cubicBezTo>
                  <a:cubicBezTo>
                    <a:pt x="894134" y="353612"/>
                    <a:pt x="894134" y="354545"/>
                    <a:pt x="894134" y="354545"/>
                  </a:cubicBezTo>
                  <a:cubicBezTo>
                    <a:pt x="893201" y="354545"/>
                    <a:pt x="891801" y="355012"/>
                    <a:pt x="891335" y="354545"/>
                  </a:cubicBezTo>
                  <a:cubicBezTo>
                    <a:pt x="888536" y="353146"/>
                    <a:pt x="888069" y="350813"/>
                    <a:pt x="889935" y="350813"/>
                  </a:cubicBezTo>
                  <a:close/>
                  <a:moveTo>
                    <a:pt x="742985" y="279904"/>
                  </a:moveTo>
                  <a:cubicBezTo>
                    <a:pt x="743452" y="279904"/>
                    <a:pt x="743452" y="279904"/>
                    <a:pt x="743452" y="279438"/>
                  </a:cubicBezTo>
                  <a:cubicBezTo>
                    <a:pt x="743452" y="278971"/>
                    <a:pt x="743452" y="278971"/>
                    <a:pt x="743452" y="278505"/>
                  </a:cubicBezTo>
                  <a:cubicBezTo>
                    <a:pt x="744385" y="278505"/>
                    <a:pt x="743918" y="278971"/>
                    <a:pt x="743452" y="279438"/>
                  </a:cubicBezTo>
                  <a:cubicBezTo>
                    <a:pt x="743452" y="279904"/>
                    <a:pt x="743452" y="279904"/>
                    <a:pt x="743452" y="280371"/>
                  </a:cubicBezTo>
                  <a:lnTo>
                    <a:pt x="742052" y="280837"/>
                  </a:lnTo>
                  <a:lnTo>
                    <a:pt x="742985" y="279904"/>
                  </a:lnTo>
                  <a:close/>
                  <a:moveTo>
                    <a:pt x="758380" y="492631"/>
                  </a:moveTo>
                  <a:cubicBezTo>
                    <a:pt x="757914" y="492165"/>
                    <a:pt x="757914" y="492165"/>
                    <a:pt x="757447" y="491698"/>
                  </a:cubicBezTo>
                  <a:cubicBezTo>
                    <a:pt x="757914" y="491698"/>
                    <a:pt x="758380" y="492165"/>
                    <a:pt x="758847" y="492165"/>
                  </a:cubicBezTo>
                  <a:lnTo>
                    <a:pt x="759313" y="493098"/>
                  </a:lnTo>
                  <a:lnTo>
                    <a:pt x="758380" y="492631"/>
                  </a:lnTo>
                  <a:close/>
                  <a:moveTo>
                    <a:pt x="761646" y="361543"/>
                  </a:moveTo>
                  <a:cubicBezTo>
                    <a:pt x="756981" y="365275"/>
                    <a:pt x="751849" y="365741"/>
                    <a:pt x="745785" y="362009"/>
                  </a:cubicBezTo>
                  <a:cubicBezTo>
                    <a:pt x="742985" y="360610"/>
                    <a:pt x="742519" y="359210"/>
                    <a:pt x="744385" y="357811"/>
                  </a:cubicBezTo>
                  <a:cubicBezTo>
                    <a:pt x="747184" y="355945"/>
                    <a:pt x="750450" y="354545"/>
                    <a:pt x="752316" y="352213"/>
                  </a:cubicBezTo>
                  <a:cubicBezTo>
                    <a:pt x="755115" y="348481"/>
                    <a:pt x="758380" y="345682"/>
                    <a:pt x="762579" y="344282"/>
                  </a:cubicBezTo>
                  <a:cubicBezTo>
                    <a:pt x="765844" y="343349"/>
                    <a:pt x="767244" y="340550"/>
                    <a:pt x="768177" y="337284"/>
                  </a:cubicBezTo>
                  <a:cubicBezTo>
                    <a:pt x="768643" y="336351"/>
                    <a:pt x="770043" y="335418"/>
                    <a:pt x="770976" y="335885"/>
                  </a:cubicBezTo>
                  <a:cubicBezTo>
                    <a:pt x="774241" y="335885"/>
                    <a:pt x="777040" y="338217"/>
                    <a:pt x="780306" y="337284"/>
                  </a:cubicBezTo>
                  <a:cubicBezTo>
                    <a:pt x="782639" y="336818"/>
                    <a:pt x="784505" y="333086"/>
                    <a:pt x="783105" y="331220"/>
                  </a:cubicBezTo>
                  <a:cubicBezTo>
                    <a:pt x="781239" y="329354"/>
                    <a:pt x="779840" y="327021"/>
                    <a:pt x="777507" y="326088"/>
                  </a:cubicBezTo>
                  <a:cubicBezTo>
                    <a:pt x="773775" y="323756"/>
                    <a:pt x="769110" y="322823"/>
                    <a:pt x="764445" y="322823"/>
                  </a:cubicBezTo>
                  <a:cubicBezTo>
                    <a:pt x="756048" y="322823"/>
                    <a:pt x="748117" y="321890"/>
                    <a:pt x="739720" y="321423"/>
                  </a:cubicBezTo>
                  <a:cubicBezTo>
                    <a:pt x="739253" y="321423"/>
                    <a:pt x="738787" y="320490"/>
                    <a:pt x="738787" y="320024"/>
                  </a:cubicBezTo>
                  <a:cubicBezTo>
                    <a:pt x="739253" y="319091"/>
                    <a:pt x="739720" y="317691"/>
                    <a:pt x="740186" y="316758"/>
                  </a:cubicBezTo>
                  <a:cubicBezTo>
                    <a:pt x="741119" y="316292"/>
                    <a:pt x="742519" y="315825"/>
                    <a:pt x="743918" y="315825"/>
                  </a:cubicBezTo>
                  <a:cubicBezTo>
                    <a:pt x="753715" y="315359"/>
                    <a:pt x="763045" y="314892"/>
                    <a:pt x="772842" y="314892"/>
                  </a:cubicBezTo>
                  <a:cubicBezTo>
                    <a:pt x="779840" y="314892"/>
                    <a:pt x="786837" y="313959"/>
                    <a:pt x="793835" y="311627"/>
                  </a:cubicBezTo>
                  <a:cubicBezTo>
                    <a:pt x="799899" y="309761"/>
                    <a:pt x="806430" y="308361"/>
                    <a:pt x="812495" y="307428"/>
                  </a:cubicBezTo>
                  <a:cubicBezTo>
                    <a:pt x="814361" y="306962"/>
                    <a:pt x="816227" y="307428"/>
                    <a:pt x="818093" y="307895"/>
                  </a:cubicBezTo>
                  <a:cubicBezTo>
                    <a:pt x="819026" y="307895"/>
                    <a:pt x="820426" y="309294"/>
                    <a:pt x="820892" y="309761"/>
                  </a:cubicBezTo>
                  <a:cubicBezTo>
                    <a:pt x="821359" y="310694"/>
                    <a:pt x="820426" y="312560"/>
                    <a:pt x="819493" y="313026"/>
                  </a:cubicBezTo>
                  <a:cubicBezTo>
                    <a:pt x="814361" y="315359"/>
                    <a:pt x="808763" y="317225"/>
                    <a:pt x="803631" y="319091"/>
                  </a:cubicBezTo>
                  <a:cubicBezTo>
                    <a:pt x="802232" y="319557"/>
                    <a:pt x="801299" y="322823"/>
                    <a:pt x="802232" y="324222"/>
                  </a:cubicBezTo>
                  <a:cubicBezTo>
                    <a:pt x="802698" y="324689"/>
                    <a:pt x="802698" y="325622"/>
                    <a:pt x="803165" y="325622"/>
                  </a:cubicBezTo>
                  <a:cubicBezTo>
                    <a:pt x="804098" y="326555"/>
                    <a:pt x="805031" y="327021"/>
                    <a:pt x="806430" y="327954"/>
                  </a:cubicBezTo>
                  <a:cubicBezTo>
                    <a:pt x="814828" y="334019"/>
                    <a:pt x="823691" y="336818"/>
                    <a:pt x="832555" y="328887"/>
                  </a:cubicBezTo>
                  <a:cubicBezTo>
                    <a:pt x="833021" y="328421"/>
                    <a:pt x="833954" y="328421"/>
                    <a:pt x="834421" y="328887"/>
                  </a:cubicBezTo>
                  <a:cubicBezTo>
                    <a:pt x="835820" y="329354"/>
                    <a:pt x="835820" y="330753"/>
                    <a:pt x="835354" y="332153"/>
                  </a:cubicBezTo>
                  <a:cubicBezTo>
                    <a:pt x="834421" y="334485"/>
                    <a:pt x="833954" y="337284"/>
                    <a:pt x="831622" y="338684"/>
                  </a:cubicBezTo>
                  <a:cubicBezTo>
                    <a:pt x="829289" y="340550"/>
                    <a:pt x="826490" y="342416"/>
                    <a:pt x="824158" y="344749"/>
                  </a:cubicBezTo>
                  <a:cubicBezTo>
                    <a:pt x="822758" y="346148"/>
                    <a:pt x="822292" y="348014"/>
                    <a:pt x="821359" y="349414"/>
                  </a:cubicBezTo>
                  <a:cubicBezTo>
                    <a:pt x="818560" y="355945"/>
                    <a:pt x="817160" y="356878"/>
                    <a:pt x="812028" y="352679"/>
                  </a:cubicBezTo>
                  <a:cubicBezTo>
                    <a:pt x="806897" y="348014"/>
                    <a:pt x="801765" y="348014"/>
                    <a:pt x="796167" y="350347"/>
                  </a:cubicBezTo>
                  <a:cubicBezTo>
                    <a:pt x="794768" y="350813"/>
                    <a:pt x="792435" y="352679"/>
                    <a:pt x="792435" y="354079"/>
                  </a:cubicBezTo>
                  <a:cubicBezTo>
                    <a:pt x="791502" y="360610"/>
                    <a:pt x="787304" y="363409"/>
                    <a:pt x="781706" y="364808"/>
                  </a:cubicBezTo>
                  <a:cubicBezTo>
                    <a:pt x="781706" y="364808"/>
                    <a:pt x="781706" y="365275"/>
                    <a:pt x="781706" y="365275"/>
                  </a:cubicBezTo>
                  <a:cubicBezTo>
                    <a:pt x="781239" y="365275"/>
                    <a:pt x="780773" y="365275"/>
                    <a:pt x="780306" y="365275"/>
                  </a:cubicBezTo>
                  <a:cubicBezTo>
                    <a:pt x="778440" y="366674"/>
                    <a:pt x="776574" y="367607"/>
                    <a:pt x="774241" y="368074"/>
                  </a:cubicBezTo>
                  <a:cubicBezTo>
                    <a:pt x="774241" y="368540"/>
                    <a:pt x="773775" y="368540"/>
                    <a:pt x="773775" y="369007"/>
                  </a:cubicBezTo>
                  <a:cubicBezTo>
                    <a:pt x="773308" y="369007"/>
                    <a:pt x="773308" y="369007"/>
                    <a:pt x="772842" y="369007"/>
                  </a:cubicBezTo>
                  <a:cubicBezTo>
                    <a:pt x="772375" y="369473"/>
                    <a:pt x="771909" y="370406"/>
                    <a:pt x="771442" y="370873"/>
                  </a:cubicBezTo>
                  <a:cubicBezTo>
                    <a:pt x="771442" y="370873"/>
                    <a:pt x="770509" y="370873"/>
                    <a:pt x="770043" y="370406"/>
                  </a:cubicBezTo>
                  <a:cubicBezTo>
                    <a:pt x="770509" y="369007"/>
                    <a:pt x="771909" y="369007"/>
                    <a:pt x="772842" y="369007"/>
                  </a:cubicBezTo>
                  <a:cubicBezTo>
                    <a:pt x="772842" y="369007"/>
                    <a:pt x="773308" y="368540"/>
                    <a:pt x="773308" y="368540"/>
                  </a:cubicBezTo>
                  <a:cubicBezTo>
                    <a:pt x="773775" y="368540"/>
                    <a:pt x="774241" y="368540"/>
                    <a:pt x="774241" y="368074"/>
                  </a:cubicBezTo>
                  <a:cubicBezTo>
                    <a:pt x="775641" y="366208"/>
                    <a:pt x="777973" y="365275"/>
                    <a:pt x="780306" y="365275"/>
                  </a:cubicBezTo>
                  <a:cubicBezTo>
                    <a:pt x="780773" y="365275"/>
                    <a:pt x="780773" y="364808"/>
                    <a:pt x="781239" y="364808"/>
                  </a:cubicBezTo>
                  <a:cubicBezTo>
                    <a:pt x="781239" y="364808"/>
                    <a:pt x="781706" y="364808"/>
                    <a:pt x="781706" y="364808"/>
                  </a:cubicBezTo>
                  <a:cubicBezTo>
                    <a:pt x="782639" y="362009"/>
                    <a:pt x="783572" y="359210"/>
                    <a:pt x="784505" y="356411"/>
                  </a:cubicBezTo>
                  <a:cubicBezTo>
                    <a:pt x="785438" y="353146"/>
                    <a:pt x="781706" y="349414"/>
                    <a:pt x="778906" y="350813"/>
                  </a:cubicBezTo>
                  <a:cubicBezTo>
                    <a:pt x="775174" y="352213"/>
                    <a:pt x="771442" y="353612"/>
                    <a:pt x="768177" y="355478"/>
                  </a:cubicBezTo>
                  <a:cubicBezTo>
                    <a:pt x="766311" y="356878"/>
                    <a:pt x="764445" y="359677"/>
                    <a:pt x="761646" y="361543"/>
                  </a:cubicBezTo>
                  <a:close/>
                  <a:moveTo>
                    <a:pt x="806897" y="373672"/>
                  </a:moveTo>
                  <a:cubicBezTo>
                    <a:pt x="806430" y="374139"/>
                    <a:pt x="805497" y="374605"/>
                    <a:pt x="804564" y="375072"/>
                  </a:cubicBezTo>
                  <a:cubicBezTo>
                    <a:pt x="804564" y="375538"/>
                    <a:pt x="804564" y="375538"/>
                    <a:pt x="804564" y="376005"/>
                  </a:cubicBezTo>
                  <a:cubicBezTo>
                    <a:pt x="804564" y="376471"/>
                    <a:pt x="804098" y="376471"/>
                    <a:pt x="804098" y="376938"/>
                  </a:cubicBezTo>
                  <a:cubicBezTo>
                    <a:pt x="804098" y="377871"/>
                    <a:pt x="804098" y="378337"/>
                    <a:pt x="804098" y="379270"/>
                  </a:cubicBezTo>
                  <a:cubicBezTo>
                    <a:pt x="802698" y="378337"/>
                    <a:pt x="803631" y="377871"/>
                    <a:pt x="804098" y="376938"/>
                  </a:cubicBezTo>
                  <a:cubicBezTo>
                    <a:pt x="804098" y="376471"/>
                    <a:pt x="804098" y="376005"/>
                    <a:pt x="804098" y="375538"/>
                  </a:cubicBezTo>
                  <a:cubicBezTo>
                    <a:pt x="804098" y="375538"/>
                    <a:pt x="804564" y="375072"/>
                    <a:pt x="804564" y="375072"/>
                  </a:cubicBezTo>
                  <a:cubicBezTo>
                    <a:pt x="804564" y="373672"/>
                    <a:pt x="804564" y="372272"/>
                    <a:pt x="806430" y="372272"/>
                  </a:cubicBezTo>
                  <a:cubicBezTo>
                    <a:pt x="806897" y="372272"/>
                    <a:pt x="807363" y="373672"/>
                    <a:pt x="806897" y="373672"/>
                  </a:cubicBezTo>
                  <a:close/>
                  <a:moveTo>
                    <a:pt x="791502" y="432918"/>
                  </a:moveTo>
                  <a:cubicBezTo>
                    <a:pt x="790569" y="433851"/>
                    <a:pt x="790103" y="434784"/>
                    <a:pt x="789636" y="434784"/>
                  </a:cubicBezTo>
                  <a:cubicBezTo>
                    <a:pt x="784505" y="433851"/>
                    <a:pt x="782172" y="430119"/>
                    <a:pt x="780773" y="425921"/>
                  </a:cubicBezTo>
                  <a:cubicBezTo>
                    <a:pt x="780773" y="425454"/>
                    <a:pt x="782172" y="423588"/>
                    <a:pt x="783105" y="423122"/>
                  </a:cubicBezTo>
                  <a:cubicBezTo>
                    <a:pt x="784038" y="422655"/>
                    <a:pt x="786371" y="422655"/>
                    <a:pt x="786837" y="423122"/>
                  </a:cubicBezTo>
                  <a:cubicBezTo>
                    <a:pt x="788237" y="426387"/>
                    <a:pt x="789636" y="429653"/>
                    <a:pt x="791502" y="432918"/>
                  </a:cubicBezTo>
                  <a:close/>
                  <a:moveTo>
                    <a:pt x="777507" y="533217"/>
                  </a:moveTo>
                  <a:lnTo>
                    <a:pt x="777507" y="532284"/>
                  </a:lnTo>
                  <a:lnTo>
                    <a:pt x="778906" y="533217"/>
                  </a:lnTo>
                  <a:lnTo>
                    <a:pt x="777507" y="533217"/>
                  </a:lnTo>
                  <a:close/>
                  <a:moveTo>
                    <a:pt x="807363" y="591531"/>
                  </a:moveTo>
                  <a:cubicBezTo>
                    <a:pt x="807363" y="591997"/>
                    <a:pt x="806430" y="591997"/>
                    <a:pt x="805964" y="591997"/>
                  </a:cubicBezTo>
                  <a:cubicBezTo>
                    <a:pt x="805497" y="591064"/>
                    <a:pt x="805497" y="589665"/>
                    <a:pt x="805031" y="588732"/>
                  </a:cubicBezTo>
                  <a:cubicBezTo>
                    <a:pt x="805031" y="588732"/>
                    <a:pt x="805964" y="588265"/>
                    <a:pt x="806430" y="588265"/>
                  </a:cubicBezTo>
                  <a:cubicBezTo>
                    <a:pt x="806897" y="588265"/>
                    <a:pt x="806897" y="589198"/>
                    <a:pt x="807363" y="589665"/>
                  </a:cubicBezTo>
                  <a:cubicBezTo>
                    <a:pt x="807830" y="590598"/>
                    <a:pt x="807830" y="591064"/>
                    <a:pt x="807363" y="591531"/>
                  </a:cubicBezTo>
                  <a:close/>
                  <a:moveTo>
                    <a:pt x="814828" y="506160"/>
                  </a:moveTo>
                  <a:cubicBezTo>
                    <a:pt x="812028" y="508959"/>
                    <a:pt x="809229" y="511292"/>
                    <a:pt x="805031" y="511758"/>
                  </a:cubicBezTo>
                  <a:cubicBezTo>
                    <a:pt x="799433" y="512691"/>
                    <a:pt x="793835" y="514091"/>
                    <a:pt x="788237" y="514557"/>
                  </a:cubicBezTo>
                  <a:cubicBezTo>
                    <a:pt x="783572" y="515024"/>
                    <a:pt x="779373" y="513624"/>
                    <a:pt x="776574" y="509892"/>
                  </a:cubicBezTo>
                  <a:cubicBezTo>
                    <a:pt x="774708" y="507559"/>
                    <a:pt x="772375" y="505227"/>
                    <a:pt x="770509" y="502428"/>
                  </a:cubicBezTo>
                  <a:cubicBezTo>
                    <a:pt x="770509" y="502428"/>
                    <a:pt x="770509" y="501495"/>
                    <a:pt x="770976" y="501028"/>
                  </a:cubicBezTo>
                  <a:cubicBezTo>
                    <a:pt x="771442" y="500562"/>
                    <a:pt x="772375" y="500562"/>
                    <a:pt x="772842" y="500562"/>
                  </a:cubicBezTo>
                  <a:cubicBezTo>
                    <a:pt x="775174" y="501028"/>
                    <a:pt x="777507" y="502428"/>
                    <a:pt x="780306" y="502894"/>
                  </a:cubicBezTo>
                  <a:cubicBezTo>
                    <a:pt x="782172" y="502894"/>
                    <a:pt x="784505" y="502894"/>
                    <a:pt x="785438" y="501495"/>
                  </a:cubicBezTo>
                  <a:cubicBezTo>
                    <a:pt x="788237" y="499162"/>
                    <a:pt x="791036" y="496363"/>
                    <a:pt x="793368" y="493098"/>
                  </a:cubicBezTo>
                  <a:cubicBezTo>
                    <a:pt x="796167" y="489832"/>
                    <a:pt x="799433" y="488433"/>
                    <a:pt x="803631" y="488899"/>
                  </a:cubicBezTo>
                  <a:cubicBezTo>
                    <a:pt x="805031" y="488899"/>
                    <a:pt x="805964" y="488899"/>
                    <a:pt x="807363" y="488433"/>
                  </a:cubicBezTo>
                  <a:cubicBezTo>
                    <a:pt x="809696" y="487966"/>
                    <a:pt x="812028" y="485167"/>
                    <a:pt x="811562" y="482835"/>
                  </a:cubicBezTo>
                  <a:cubicBezTo>
                    <a:pt x="811562" y="480969"/>
                    <a:pt x="811095" y="479103"/>
                    <a:pt x="811095" y="477237"/>
                  </a:cubicBezTo>
                  <a:cubicBezTo>
                    <a:pt x="810629" y="473505"/>
                    <a:pt x="809696" y="469772"/>
                    <a:pt x="808763" y="466040"/>
                  </a:cubicBezTo>
                  <a:cubicBezTo>
                    <a:pt x="808296" y="464641"/>
                    <a:pt x="808763" y="463708"/>
                    <a:pt x="810162" y="463241"/>
                  </a:cubicBezTo>
                  <a:cubicBezTo>
                    <a:pt x="810629" y="463241"/>
                    <a:pt x="811562" y="463708"/>
                    <a:pt x="812028" y="464174"/>
                  </a:cubicBezTo>
                  <a:cubicBezTo>
                    <a:pt x="818093" y="468373"/>
                    <a:pt x="820892" y="474904"/>
                    <a:pt x="825091" y="480969"/>
                  </a:cubicBezTo>
                  <a:cubicBezTo>
                    <a:pt x="826957" y="483768"/>
                    <a:pt x="829756" y="485167"/>
                    <a:pt x="833021" y="485167"/>
                  </a:cubicBezTo>
                  <a:cubicBezTo>
                    <a:pt x="841885" y="486100"/>
                    <a:pt x="849816" y="483768"/>
                    <a:pt x="856347" y="478170"/>
                  </a:cubicBezTo>
                  <a:cubicBezTo>
                    <a:pt x="862411" y="473038"/>
                    <a:pt x="869875" y="470705"/>
                    <a:pt x="877339" y="469306"/>
                  </a:cubicBezTo>
                  <a:cubicBezTo>
                    <a:pt x="880139" y="468839"/>
                    <a:pt x="883404" y="469306"/>
                    <a:pt x="886670" y="469772"/>
                  </a:cubicBezTo>
                  <a:cubicBezTo>
                    <a:pt x="886670" y="469772"/>
                    <a:pt x="886670" y="469306"/>
                    <a:pt x="887136" y="469306"/>
                  </a:cubicBezTo>
                  <a:cubicBezTo>
                    <a:pt x="887136" y="467906"/>
                    <a:pt x="887136" y="467906"/>
                    <a:pt x="888069" y="468839"/>
                  </a:cubicBezTo>
                  <a:cubicBezTo>
                    <a:pt x="888069" y="468839"/>
                    <a:pt x="887603" y="469306"/>
                    <a:pt x="887136" y="469772"/>
                  </a:cubicBezTo>
                  <a:cubicBezTo>
                    <a:pt x="887136" y="469772"/>
                    <a:pt x="887136" y="469772"/>
                    <a:pt x="886670" y="469772"/>
                  </a:cubicBezTo>
                  <a:cubicBezTo>
                    <a:pt x="885270" y="471638"/>
                    <a:pt x="883871" y="473505"/>
                    <a:pt x="882005" y="474904"/>
                  </a:cubicBezTo>
                  <a:cubicBezTo>
                    <a:pt x="879672" y="476770"/>
                    <a:pt x="876406" y="478170"/>
                    <a:pt x="873607" y="479569"/>
                  </a:cubicBezTo>
                  <a:cubicBezTo>
                    <a:pt x="867076" y="482368"/>
                    <a:pt x="861012" y="485634"/>
                    <a:pt x="855414" y="490299"/>
                  </a:cubicBezTo>
                  <a:cubicBezTo>
                    <a:pt x="848883" y="495430"/>
                    <a:pt x="840952" y="498229"/>
                    <a:pt x="833488" y="501961"/>
                  </a:cubicBezTo>
                  <a:cubicBezTo>
                    <a:pt x="832555" y="502428"/>
                    <a:pt x="830689" y="502428"/>
                    <a:pt x="829756" y="501961"/>
                  </a:cubicBezTo>
                  <a:cubicBezTo>
                    <a:pt x="822758" y="499629"/>
                    <a:pt x="818560" y="501961"/>
                    <a:pt x="814828" y="506160"/>
                  </a:cubicBezTo>
                  <a:close/>
                  <a:moveTo>
                    <a:pt x="827890" y="670837"/>
                  </a:moveTo>
                  <a:cubicBezTo>
                    <a:pt x="827423" y="670370"/>
                    <a:pt x="827423" y="669904"/>
                    <a:pt x="827423" y="669904"/>
                  </a:cubicBezTo>
                  <a:cubicBezTo>
                    <a:pt x="826957" y="668971"/>
                    <a:pt x="826490" y="668038"/>
                    <a:pt x="826024" y="667105"/>
                  </a:cubicBezTo>
                  <a:cubicBezTo>
                    <a:pt x="826490" y="668038"/>
                    <a:pt x="826957" y="668971"/>
                    <a:pt x="827423" y="669904"/>
                  </a:cubicBezTo>
                  <a:cubicBezTo>
                    <a:pt x="828823" y="669437"/>
                    <a:pt x="829289" y="669904"/>
                    <a:pt x="827890" y="670837"/>
                  </a:cubicBezTo>
                  <a:close/>
                  <a:moveTo>
                    <a:pt x="831155" y="590598"/>
                  </a:moveTo>
                  <a:cubicBezTo>
                    <a:pt x="830222" y="591064"/>
                    <a:pt x="828823" y="590131"/>
                    <a:pt x="827890" y="589665"/>
                  </a:cubicBezTo>
                  <a:cubicBezTo>
                    <a:pt x="827890" y="589665"/>
                    <a:pt x="827890" y="588265"/>
                    <a:pt x="827890" y="588265"/>
                  </a:cubicBezTo>
                  <a:cubicBezTo>
                    <a:pt x="829289" y="586399"/>
                    <a:pt x="830689" y="583600"/>
                    <a:pt x="832555" y="582201"/>
                  </a:cubicBezTo>
                  <a:cubicBezTo>
                    <a:pt x="839552" y="578002"/>
                    <a:pt x="846550" y="573804"/>
                    <a:pt x="854014" y="570071"/>
                  </a:cubicBezTo>
                  <a:cubicBezTo>
                    <a:pt x="854947" y="569605"/>
                    <a:pt x="856813" y="570071"/>
                    <a:pt x="857746" y="570538"/>
                  </a:cubicBezTo>
                  <a:cubicBezTo>
                    <a:pt x="861012" y="573337"/>
                    <a:pt x="864744" y="575670"/>
                    <a:pt x="869409" y="575670"/>
                  </a:cubicBezTo>
                  <a:cubicBezTo>
                    <a:pt x="869875" y="575670"/>
                    <a:pt x="870342" y="577536"/>
                    <a:pt x="870808" y="578469"/>
                  </a:cubicBezTo>
                  <a:cubicBezTo>
                    <a:pt x="870808" y="578935"/>
                    <a:pt x="870342" y="579868"/>
                    <a:pt x="869875" y="579868"/>
                  </a:cubicBezTo>
                  <a:cubicBezTo>
                    <a:pt x="865677" y="580335"/>
                    <a:pt x="861012" y="580801"/>
                    <a:pt x="856813" y="581268"/>
                  </a:cubicBezTo>
                  <a:cubicBezTo>
                    <a:pt x="856813" y="580801"/>
                    <a:pt x="856813" y="580801"/>
                    <a:pt x="856813" y="580335"/>
                  </a:cubicBezTo>
                  <a:cubicBezTo>
                    <a:pt x="854947" y="580335"/>
                    <a:pt x="853081" y="580335"/>
                    <a:pt x="851215" y="580335"/>
                  </a:cubicBezTo>
                  <a:cubicBezTo>
                    <a:pt x="845151" y="579868"/>
                    <a:pt x="840019" y="582201"/>
                    <a:pt x="835820" y="586866"/>
                  </a:cubicBezTo>
                  <a:cubicBezTo>
                    <a:pt x="833954" y="588732"/>
                    <a:pt x="832555" y="589665"/>
                    <a:pt x="831155" y="590598"/>
                  </a:cubicBezTo>
                  <a:close/>
                  <a:moveTo>
                    <a:pt x="1030820" y="1584724"/>
                  </a:moveTo>
                  <a:cubicBezTo>
                    <a:pt x="1030354" y="1585190"/>
                    <a:pt x="1029887" y="1585657"/>
                    <a:pt x="1029421" y="1586123"/>
                  </a:cubicBezTo>
                  <a:cubicBezTo>
                    <a:pt x="1025689" y="1587056"/>
                    <a:pt x="1021957" y="1583791"/>
                    <a:pt x="1022423" y="1580059"/>
                  </a:cubicBezTo>
                  <a:cubicBezTo>
                    <a:pt x="1022423" y="1579592"/>
                    <a:pt x="1023356" y="1578659"/>
                    <a:pt x="1023823" y="1578659"/>
                  </a:cubicBezTo>
                  <a:cubicBezTo>
                    <a:pt x="1027088" y="1578659"/>
                    <a:pt x="1029887" y="1580059"/>
                    <a:pt x="1031287" y="1582858"/>
                  </a:cubicBezTo>
                  <a:cubicBezTo>
                    <a:pt x="1031287" y="1583791"/>
                    <a:pt x="1030820" y="1584257"/>
                    <a:pt x="1030820" y="1584724"/>
                  </a:cubicBezTo>
                  <a:close/>
                  <a:moveTo>
                    <a:pt x="1247279" y="1616913"/>
                  </a:moveTo>
                  <a:cubicBezTo>
                    <a:pt x="1247279" y="1618312"/>
                    <a:pt x="1244480" y="1620645"/>
                    <a:pt x="1243547" y="1620178"/>
                  </a:cubicBezTo>
                  <a:cubicBezTo>
                    <a:pt x="1242614" y="1619712"/>
                    <a:pt x="1241215" y="1618779"/>
                    <a:pt x="1240748" y="1617846"/>
                  </a:cubicBezTo>
                  <a:cubicBezTo>
                    <a:pt x="1237483" y="1613181"/>
                    <a:pt x="1237949" y="1611315"/>
                    <a:pt x="1243547" y="1605250"/>
                  </a:cubicBezTo>
                  <a:cubicBezTo>
                    <a:pt x="1244014" y="1604317"/>
                    <a:pt x="1245413" y="1604784"/>
                    <a:pt x="1246813" y="1604317"/>
                  </a:cubicBezTo>
                  <a:cubicBezTo>
                    <a:pt x="1246813" y="1604317"/>
                    <a:pt x="1247279" y="1605250"/>
                    <a:pt x="1247279" y="1605717"/>
                  </a:cubicBezTo>
                  <a:cubicBezTo>
                    <a:pt x="1247746" y="1607583"/>
                    <a:pt x="1247746" y="1609449"/>
                    <a:pt x="1247746" y="1611781"/>
                  </a:cubicBezTo>
                  <a:cubicBezTo>
                    <a:pt x="1247746" y="1613181"/>
                    <a:pt x="1247279" y="1615047"/>
                    <a:pt x="1247279" y="1616913"/>
                  </a:cubicBezTo>
                  <a:close/>
                  <a:moveTo>
                    <a:pt x="1285533" y="2648360"/>
                  </a:moveTo>
                  <a:cubicBezTo>
                    <a:pt x="1285066" y="2648360"/>
                    <a:pt x="1284600" y="2647893"/>
                    <a:pt x="1284600" y="2647893"/>
                  </a:cubicBezTo>
                  <a:cubicBezTo>
                    <a:pt x="1284600" y="2647427"/>
                    <a:pt x="1284600" y="2646960"/>
                    <a:pt x="1284600" y="2646494"/>
                  </a:cubicBezTo>
                  <a:cubicBezTo>
                    <a:pt x="1285066" y="2645094"/>
                    <a:pt x="1285533" y="2645561"/>
                    <a:pt x="1286000" y="2647427"/>
                  </a:cubicBezTo>
                  <a:cubicBezTo>
                    <a:pt x="1286000" y="2647427"/>
                    <a:pt x="1285533" y="2647893"/>
                    <a:pt x="1285533" y="2648360"/>
                  </a:cubicBezTo>
                  <a:close/>
                  <a:moveTo>
                    <a:pt x="1290198" y="2035370"/>
                  </a:moveTo>
                  <a:cubicBezTo>
                    <a:pt x="1290198" y="2035370"/>
                    <a:pt x="1290198" y="2034903"/>
                    <a:pt x="1290198" y="2034903"/>
                  </a:cubicBezTo>
                  <a:cubicBezTo>
                    <a:pt x="1284134" y="2034903"/>
                    <a:pt x="1280401" y="2031171"/>
                    <a:pt x="1277602" y="2026506"/>
                  </a:cubicBezTo>
                  <a:cubicBezTo>
                    <a:pt x="1277136" y="2026039"/>
                    <a:pt x="1278069" y="2024173"/>
                    <a:pt x="1278069" y="2023240"/>
                  </a:cubicBezTo>
                  <a:cubicBezTo>
                    <a:pt x="1278069" y="2023240"/>
                    <a:pt x="1279469" y="2022774"/>
                    <a:pt x="1279469" y="2023240"/>
                  </a:cubicBezTo>
                  <a:cubicBezTo>
                    <a:pt x="1283200" y="2026506"/>
                    <a:pt x="1288332" y="2029305"/>
                    <a:pt x="1289732" y="2034903"/>
                  </a:cubicBezTo>
                  <a:cubicBezTo>
                    <a:pt x="1290198" y="2034903"/>
                    <a:pt x="1290198" y="2034903"/>
                    <a:pt x="1290198" y="2034903"/>
                  </a:cubicBezTo>
                  <a:cubicBezTo>
                    <a:pt x="1290665" y="2035370"/>
                    <a:pt x="1290665" y="2035370"/>
                    <a:pt x="1291131" y="2035836"/>
                  </a:cubicBezTo>
                  <a:cubicBezTo>
                    <a:pt x="1291131" y="2035836"/>
                    <a:pt x="1290665" y="2035370"/>
                    <a:pt x="1290198" y="2035370"/>
                  </a:cubicBezTo>
                  <a:close/>
                  <a:moveTo>
                    <a:pt x="1326119" y="2721135"/>
                  </a:moveTo>
                  <a:cubicBezTo>
                    <a:pt x="1326119" y="2721135"/>
                    <a:pt x="1326119" y="2721601"/>
                    <a:pt x="1326119" y="2721601"/>
                  </a:cubicBezTo>
                  <a:lnTo>
                    <a:pt x="1324720" y="2722068"/>
                  </a:lnTo>
                  <a:lnTo>
                    <a:pt x="1325653" y="2721135"/>
                  </a:lnTo>
                  <a:cubicBezTo>
                    <a:pt x="1325653" y="2721601"/>
                    <a:pt x="1325653" y="2721601"/>
                    <a:pt x="1326119" y="2721135"/>
                  </a:cubicBezTo>
                  <a:cubicBezTo>
                    <a:pt x="1326119" y="2720668"/>
                    <a:pt x="1326119" y="2720668"/>
                    <a:pt x="1326119" y="2720202"/>
                  </a:cubicBezTo>
                  <a:cubicBezTo>
                    <a:pt x="1327052" y="2720668"/>
                    <a:pt x="1326586" y="2721135"/>
                    <a:pt x="1326119" y="2721135"/>
                  </a:cubicBezTo>
                  <a:close/>
                  <a:moveTo>
                    <a:pt x="1336382" y="2740728"/>
                  </a:moveTo>
                  <a:cubicBezTo>
                    <a:pt x="1335449" y="2741195"/>
                    <a:pt x="1334050" y="2741661"/>
                    <a:pt x="1333117" y="2742128"/>
                  </a:cubicBezTo>
                  <a:cubicBezTo>
                    <a:pt x="1332650" y="2742128"/>
                    <a:pt x="1331717" y="2741661"/>
                    <a:pt x="1331717" y="2741195"/>
                  </a:cubicBezTo>
                  <a:cubicBezTo>
                    <a:pt x="1330784" y="2739795"/>
                    <a:pt x="1331251" y="2738862"/>
                    <a:pt x="1333117" y="2738862"/>
                  </a:cubicBezTo>
                  <a:cubicBezTo>
                    <a:pt x="1334516" y="2738862"/>
                    <a:pt x="1335449" y="2739328"/>
                    <a:pt x="1336849" y="2739328"/>
                  </a:cubicBezTo>
                  <a:cubicBezTo>
                    <a:pt x="1336382" y="2739328"/>
                    <a:pt x="1336382" y="2740261"/>
                    <a:pt x="1336382" y="2740728"/>
                  </a:cubicBezTo>
                  <a:close/>
                  <a:moveTo>
                    <a:pt x="1339648" y="2763120"/>
                  </a:moveTo>
                  <a:cubicBezTo>
                    <a:pt x="1339648" y="2763120"/>
                    <a:pt x="1339181" y="2762654"/>
                    <a:pt x="1339181" y="2762187"/>
                  </a:cubicBezTo>
                  <a:cubicBezTo>
                    <a:pt x="1339648" y="2762187"/>
                    <a:pt x="1340114" y="2762187"/>
                    <a:pt x="1340581" y="2761721"/>
                  </a:cubicBezTo>
                  <a:cubicBezTo>
                    <a:pt x="1340581" y="2762187"/>
                    <a:pt x="1341047" y="2762187"/>
                    <a:pt x="1341047" y="2762654"/>
                  </a:cubicBezTo>
                  <a:cubicBezTo>
                    <a:pt x="1340581" y="2763120"/>
                    <a:pt x="1340114" y="2763120"/>
                    <a:pt x="1339648" y="2763120"/>
                  </a:cubicBezTo>
                  <a:close/>
                  <a:moveTo>
                    <a:pt x="1348978" y="2748192"/>
                  </a:moveTo>
                  <a:cubicBezTo>
                    <a:pt x="1348978" y="2748192"/>
                    <a:pt x="1348978" y="2748659"/>
                    <a:pt x="1348511" y="2748659"/>
                  </a:cubicBezTo>
                  <a:cubicBezTo>
                    <a:pt x="1348045" y="2748659"/>
                    <a:pt x="1348045" y="2749125"/>
                    <a:pt x="1347578" y="2749125"/>
                  </a:cubicBezTo>
                  <a:cubicBezTo>
                    <a:pt x="1347112" y="2750525"/>
                    <a:pt x="1346179" y="2751458"/>
                    <a:pt x="1345246" y="2751458"/>
                  </a:cubicBezTo>
                  <a:cubicBezTo>
                    <a:pt x="1345246" y="2751924"/>
                    <a:pt x="1344779" y="2751924"/>
                    <a:pt x="1344779" y="2752391"/>
                  </a:cubicBezTo>
                  <a:lnTo>
                    <a:pt x="1343846" y="2753324"/>
                  </a:lnTo>
                  <a:lnTo>
                    <a:pt x="1344313" y="2751924"/>
                  </a:lnTo>
                  <a:cubicBezTo>
                    <a:pt x="1344779" y="2751924"/>
                    <a:pt x="1344779" y="2751458"/>
                    <a:pt x="1345246" y="2751458"/>
                  </a:cubicBezTo>
                  <a:cubicBezTo>
                    <a:pt x="1345712" y="2750058"/>
                    <a:pt x="1346645" y="2749592"/>
                    <a:pt x="1347578" y="2749125"/>
                  </a:cubicBezTo>
                  <a:cubicBezTo>
                    <a:pt x="1347578" y="2748659"/>
                    <a:pt x="1348045" y="2748659"/>
                    <a:pt x="1348045" y="2748192"/>
                  </a:cubicBezTo>
                  <a:cubicBezTo>
                    <a:pt x="1348511" y="2748192"/>
                    <a:pt x="1348978" y="2748192"/>
                    <a:pt x="1348978" y="2748192"/>
                  </a:cubicBezTo>
                  <a:cubicBezTo>
                    <a:pt x="1348978" y="2747725"/>
                    <a:pt x="1349445" y="2747725"/>
                    <a:pt x="1349445" y="2747259"/>
                  </a:cubicBezTo>
                  <a:cubicBezTo>
                    <a:pt x="1350377" y="2747725"/>
                    <a:pt x="1349911" y="2748192"/>
                    <a:pt x="1348978" y="2748192"/>
                  </a:cubicBezTo>
                  <a:close/>
                  <a:moveTo>
                    <a:pt x="1376968" y="2757989"/>
                  </a:moveTo>
                  <a:cubicBezTo>
                    <a:pt x="1378368" y="2757522"/>
                    <a:pt x="1379301" y="2757522"/>
                    <a:pt x="1380234" y="2758922"/>
                  </a:cubicBezTo>
                  <a:cubicBezTo>
                    <a:pt x="1380234" y="2759388"/>
                    <a:pt x="1379767" y="2759855"/>
                    <a:pt x="1379767" y="2760321"/>
                  </a:cubicBezTo>
                  <a:cubicBezTo>
                    <a:pt x="1378834" y="2761254"/>
                    <a:pt x="1377901" y="2761721"/>
                    <a:pt x="1376968" y="2762654"/>
                  </a:cubicBezTo>
                  <a:cubicBezTo>
                    <a:pt x="1376502" y="2762654"/>
                    <a:pt x="1376035" y="2762654"/>
                    <a:pt x="1375569" y="2762187"/>
                  </a:cubicBezTo>
                  <a:cubicBezTo>
                    <a:pt x="1373236" y="2761721"/>
                    <a:pt x="1374636" y="2759388"/>
                    <a:pt x="1376968" y="2757989"/>
                  </a:cubicBezTo>
                  <a:close/>
                  <a:moveTo>
                    <a:pt x="1364373" y="2771984"/>
                  </a:moveTo>
                  <a:cubicBezTo>
                    <a:pt x="1364373" y="2772451"/>
                    <a:pt x="1364373" y="2772451"/>
                    <a:pt x="1364373" y="2772917"/>
                  </a:cubicBezTo>
                  <a:cubicBezTo>
                    <a:pt x="1366705" y="2774316"/>
                    <a:pt x="1369038" y="2775249"/>
                    <a:pt x="1371370" y="2776649"/>
                  </a:cubicBezTo>
                  <a:cubicBezTo>
                    <a:pt x="1371370" y="2776649"/>
                    <a:pt x="1371837" y="2776649"/>
                    <a:pt x="1371837" y="2776649"/>
                  </a:cubicBezTo>
                  <a:cubicBezTo>
                    <a:pt x="1371837" y="2776649"/>
                    <a:pt x="1372303" y="2776649"/>
                    <a:pt x="1372303" y="2776649"/>
                  </a:cubicBezTo>
                  <a:cubicBezTo>
                    <a:pt x="1372303" y="2775716"/>
                    <a:pt x="1372303" y="2774783"/>
                    <a:pt x="1372303" y="2773850"/>
                  </a:cubicBezTo>
                  <a:cubicBezTo>
                    <a:pt x="1372303" y="2772451"/>
                    <a:pt x="1373236" y="2771984"/>
                    <a:pt x="1374636" y="2771984"/>
                  </a:cubicBezTo>
                  <a:cubicBezTo>
                    <a:pt x="1375102" y="2771984"/>
                    <a:pt x="1375569" y="2772451"/>
                    <a:pt x="1376035" y="2772917"/>
                  </a:cubicBezTo>
                  <a:cubicBezTo>
                    <a:pt x="1376968" y="2773850"/>
                    <a:pt x="1376502" y="2775249"/>
                    <a:pt x="1375102" y="2775716"/>
                  </a:cubicBezTo>
                  <a:cubicBezTo>
                    <a:pt x="1374169" y="2776183"/>
                    <a:pt x="1373236" y="2776183"/>
                    <a:pt x="1372303" y="2776649"/>
                  </a:cubicBezTo>
                  <a:cubicBezTo>
                    <a:pt x="1372303" y="2776649"/>
                    <a:pt x="1372303" y="2777116"/>
                    <a:pt x="1372303" y="2777116"/>
                  </a:cubicBezTo>
                  <a:cubicBezTo>
                    <a:pt x="1371837" y="2777116"/>
                    <a:pt x="1371837" y="2776649"/>
                    <a:pt x="1371370" y="2776649"/>
                  </a:cubicBezTo>
                  <a:cubicBezTo>
                    <a:pt x="1370437" y="2777116"/>
                    <a:pt x="1369504" y="2777582"/>
                    <a:pt x="1368571" y="2777582"/>
                  </a:cubicBezTo>
                  <a:cubicBezTo>
                    <a:pt x="1366705" y="2778048"/>
                    <a:pt x="1365306" y="2777116"/>
                    <a:pt x="1364839" y="2775249"/>
                  </a:cubicBezTo>
                  <a:cubicBezTo>
                    <a:pt x="1364373" y="2774316"/>
                    <a:pt x="1364373" y="2773383"/>
                    <a:pt x="1364373" y="2772917"/>
                  </a:cubicBezTo>
                  <a:cubicBezTo>
                    <a:pt x="1364373" y="2772917"/>
                    <a:pt x="1363906" y="2772451"/>
                    <a:pt x="1363906" y="2772451"/>
                  </a:cubicBezTo>
                  <a:cubicBezTo>
                    <a:pt x="1363906" y="2771984"/>
                    <a:pt x="1363440" y="2771984"/>
                    <a:pt x="1363440" y="2771517"/>
                  </a:cubicBezTo>
                  <a:cubicBezTo>
                    <a:pt x="1362507" y="2771517"/>
                    <a:pt x="1361107" y="2771517"/>
                    <a:pt x="1360641" y="2769651"/>
                  </a:cubicBezTo>
                  <a:cubicBezTo>
                    <a:pt x="1360641" y="2769651"/>
                    <a:pt x="1362040" y="2769185"/>
                    <a:pt x="1362040" y="2769185"/>
                  </a:cubicBezTo>
                  <a:cubicBezTo>
                    <a:pt x="1362507" y="2769651"/>
                    <a:pt x="1362973" y="2770584"/>
                    <a:pt x="1363440" y="2771051"/>
                  </a:cubicBezTo>
                  <a:cubicBezTo>
                    <a:pt x="1363906" y="2771517"/>
                    <a:pt x="1363906" y="2771984"/>
                    <a:pt x="1364373" y="2771984"/>
                  </a:cubicBezTo>
                  <a:close/>
                  <a:moveTo>
                    <a:pt x="1380700" y="1654233"/>
                  </a:moveTo>
                  <a:lnTo>
                    <a:pt x="1381633" y="1652834"/>
                  </a:lnTo>
                  <a:lnTo>
                    <a:pt x="1381633" y="1654233"/>
                  </a:lnTo>
                  <a:lnTo>
                    <a:pt x="1380700" y="1654233"/>
                  </a:lnTo>
                  <a:close/>
                  <a:moveTo>
                    <a:pt x="1409624" y="2285417"/>
                  </a:moveTo>
                  <a:cubicBezTo>
                    <a:pt x="1408691" y="2284951"/>
                    <a:pt x="1407758" y="2284484"/>
                    <a:pt x="1406358" y="2284018"/>
                  </a:cubicBezTo>
                  <a:cubicBezTo>
                    <a:pt x="1406825" y="2283551"/>
                    <a:pt x="1407291" y="2283085"/>
                    <a:pt x="1407758" y="2283085"/>
                  </a:cubicBezTo>
                  <a:cubicBezTo>
                    <a:pt x="1408224" y="2283085"/>
                    <a:pt x="1409157" y="2283085"/>
                    <a:pt x="1409624" y="2283085"/>
                  </a:cubicBezTo>
                  <a:cubicBezTo>
                    <a:pt x="1410090" y="2283085"/>
                    <a:pt x="1410557" y="2284018"/>
                    <a:pt x="1411023" y="2284484"/>
                  </a:cubicBezTo>
                  <a:cubicBezTo>
                    <a:pt x="1410557" y="2284484"/>
                    <a:pt x="1410090" y="2284951"/>
                    <a:pt x="1409624" y="2285417"/>
                  </a:cubicBezTo>
                  <a:close/>
                  <a:moveTo>
                    <a:pt x="1498260" y="1690621"/>
                  </a:moveTo>
                  <a:cubicBezTo>
                    <a:pt x="1497794" y="1690621"/>
                    <a:pt x="1497794" y="1689688"/>
                    <a:pt x="1497794" y="1689221"/>
                  </a:cubicBezTo>
                  <a:cubicBezTo>
                    <a:pt x="1498727" y="1688755"/>
                    <a:pt x="1499660" y="1688288"/>
                    <a:pt x="1500593" y="1687822"/>
                  </a:cubicBezTo>
                  <a:cubicBezTo>
                    <a:pt x="1500593" y="1688288"/>
                    <a:pt x="1501059" y="1688755"/>
                    <a:pt x="1501059" y="1689221"/>
                  </a:cubicBezTo>
                  <a:cubicBezTo>
                    <a:pt x="1500593" y="1690621"/>
                    <a:pt x="1499660" y="1691087"/>
                    <a:pt x="1498260" y="1690621"/>
                  </a:cubicBezTo>
                  <a:close/>
                  <a:moveTo>
                    <a:pt x="1573368" y="1781123"/>
                  </a:moveTo>
                  <a:cubicBezTo>
                    <a:pt x="1571968" y="1782989"/>
                    <a:pt x="1568703" y="1783456"/>
                    <a:pt x="1566837" y="1782523"/>
                  </a:cubicBezTo>
                  <a:cubicBezTo>
                    <a:pt x="1564971" y="1781123"/>
                    <a:pt x="1564971" y="1779257"/>
                    <a:pt x="1565437" y="1777858"/>
                  </a:cubicBezTo>
                  <a:cubicBezTo>
                    <a:pt x="1565904" y="1776458"/>
                    <a:pt x="1566837" y="1775059"/>
                    <a:pt x="1567770" y="1774126"/>
                  </a:cubicBezTo>
                  <a:cubicBezTo>
                    <a:pt x="1567770" y="1775059"/>
                    <a:pt x="1568236" y="1775992"/>
                    <a:pt x="1568236" y="1776925"/>
                  </a:cubicBezTo>
                  <a:cubicBezTo>
                    <a:pt x="1569169" y="1778791"/>
                    <a:pt x="1570569" y="1779724"/>
                    <a:pt x="1572435" y="1779257"/>
                  </a:cubicBezTo>
                  <a:cubicBezTo>
                    <a:pt x="1573368" y="1779257"/>
                    <a:pt x="1573834" y="1778791"/>
                    <a:pt x="1574767" y="1778324"/>
                  </a:cubicBezTo>
                  <a:cubicBezTo>
                    <a:pt x="1574767" y="1778791"/>
                    <a:pt x="1574301" y="1779724"/>
                    <a:pt x="1573368" y="1781123"/>
                  </a:cubicBezTo>
                  <a:close/>
                  <a:moveTo>
                    <a:pt x="1592495" y="1802116"/>
                  </a:moveTo>
                  <a:cubicBezTo>
                    <a:pt x="1592495" y="1801650"/>
                    <a:pt x="1592495" y="1801183"/>
                    <a:pt x="1592495" y="1800717"/>
                  </a:cubicBezTo>
                  <a:cubicBezTo>
                    <a:pt x="1593428" y="1800250"/>
                    <a:pt x="1594827" y="1799784"/>
                    <a:pt x="1595760" y="1799317"/>
                  </a:cubicBezTo>
                  <a:cubicBezTo>
                    <a:pt x="1595760" y="1799317"/>
                    <a:pt x="1596693" y="1800250"/>
                    <a:pt x="1596693" y="1800717"/>
                  </a:cubicBezTo>
                  <a:cubicBezTo>
                    <a:pt x="1596693" y="1801183"/>
                    <a:pt x="1596227" y="1802116"/>
                    <a:pt x="1595760" y="1802116"/>
                  </a:cubicBezTo>
                  <a:cubicBezTo>
                    <a:pt x="1594827" y="1802116"/>
                    <a:pt x="1593894" y="1802116"/>
                    <a:pt x="1592495" y="1802116"/>
                  </a:cubicBezTo>
                  <a:close/>
                  <a:moveTo>
                    <a:pt x="1597626" y="1845501"/>
                  </a:moveTo>
                  <a:cubicBezTo>
                    <a:pt x="1597626" y="1845501"/>
                    <a:pt x="1596693" y="1845501"/>
                    <a:pt x="1596693" y="1845501"/>
                  </a:cubicBezTo>
                  <a:cubicBezTo>
                    <a:pt x="1595760" y="1844102"/>
                    <a:pt x="1594827" y="1842236"/>
                    <a:pt x="1593894" y="1840836"/>
                  </a:cubicBezTo>
                  <a:cubicBezTo>
                    <a:pt x="1592961" y="1839437"/>
                    <a:pt x="1593428" y="1838504"/>
                    <a:pt x="1594827" y="1838037"/>
                  </a:cubicBezTo>
                  <a:cubicBezTo>
                    <a:pt x="1595294" y="1838037"/>
                    <a:pt x="1595760" y="1838504"/>
                    <a:pt x="1596227" y="1838970"/>
                  </a:cubicBezTo>
                  <a:cubicBezTo>
                    <a:pt x="1597160" y="1840370"/>
                    <a:pt x="1597626" y="1842236"/>
                    <a:pt x="1598559" y="1843635"/>
                  </a:cubicBezTo>
                  <a:cubicBezTo>
                    <a:pt x="1598093" y="1844102"/>
                    <a:pt x="1598093" y="1844568"/>
                    <a:pt x="1597626" y="1845501"/>
                  </a:cubicBezTo>
                  <a:close/>
                  <a:moveTo>
                    <a:pt x="1610688" y="2068492"/>
                  </a:moveTo>
                  <a:lnTo>
                    <a:pt x="1609289" y="2068025"/>
                  </a:lnTo>
                  <a:lnTo>
                    <a:pt x="1610688" y="2067558"/>
                  </a:lnTo>
                  <a:lnTo>
                    <a:pt x="1610688" y="20684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3D446F39-866D-482D-8DAC-1B8A8ACE5805}"/>
                </a:ext>
              </a:extLst>
            </p:cNvPr>
            <p:cNvSpPr/>
            <p:nvPr/>
          </p:nvSpPr>
          <p:spPr>
            <a:xfrm>
              <a:off x="1161204" y="229527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467"/>
                    <a:pt x="467" y="467"/>
                    <a:pt x="467" y="467"/>
                  </a:cubicBezTo>
                  <a:cubicBezTo>
                    <a:pt x="933" y="467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1688518A-B5FE-4057-BE42-2AB9B2B578FC}"/>
                </a:ext>
              </a:extLst>
            </p:cNvPr>
            <p:cNvSpPr/>
            <p:nvPr/>
          </p:nvSpPr>
          <p:spPr>
            <a:xfrm>
              <a:off x="2315342" y="18904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0" y="350"/>
                    <a:pt x="0" y="350"/>
                  </a:cubicBezTo>
                  <a:cubicBezTo>
                    <a:pt x="467" y="-117"/>
                    <a:pt x="467" y="-117"/>
                    <a:pt x="0" y="350"/>
                  </a:cubicBezTo>
                  <a:lnTo>
                    <a:pt x="0" y="3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E8BC8ED5-9811-430A-9C37-E339F07AACDF}"/>
                </a:ext>
              </a:extLst>
            </p:cNvPr>
            <p:cNvSpPr/>
            <p:nvPr/>
          </p:nvSpPr>
          <p:spPr>
            <a:xfrm>
              <a:off x="2201341" y="1280336"/>
              <a:ext cx="662440" cy="853708"/>
            </a:xfrm>
            <a:custGeom>
              <a:avLst/>
              <a:gdLst/>
              <a:ahLst/>
              <a:cxnLst/>
              <a:rect l="0" t="0" r="0" b="0"/>
              <a:pathLst>
                <a:path w="662439" h="853707">
                  <a:moveTo>
                    <a:pt x="503068" y="596951"/>
                  </a:moveTo>
                  <a:cubicBezTo>
                    <a:pt x="503534" y="596484"/>
                    <a:pt x="503534" y="594618"/>
                    <a:pt x="503534" y="593219"/>
                  </a:cubicBezTo>
                  <a:cubicBezTo>
                    <a:pt x="503534" y="592752"/>
                    <a:pt x="502601" y="592286"/>
                    <a:pt x="502135" y="592286"/>
                  </a:cubicBezTo>
                  <a:cubicBezTo>
                    <a:pt x="494670" y="589953"/>
                    <a:pt x="486740" y="591353"/>
                    <a:pt x="479742" y="587154"/>
                  </a:cubicBezTo>
                  <a:cubicBezTo>
                    <a:pt x="474144" y="583422"/>
                    <a:pt x="469013" y="584355"/>
                    <a:pt x="463415" y="586221"/>
                  </a:cubicBezTo>
                  <a:cubicBezTo>
                    <a:pt x="462482" y="586688"/>
                    <a:pt x="461082" y="586221"/>
                    <a:pt x="459682" y="585755"/>
                  </a:cubicBezTo>
                  <a:cubicBezTo>
                    <a:pt x="459216" y="585755"/>
                    <a:pt x="458750" y="584822"/>
                    <a:pt x="458283" y="584355"/>
                  </a:cubicBezTo>
                  <a:cubicBezTo>
                    <a:pt x="457350" y="582956"/>
                    <a:pt x="457350" y="581556"/>
                    <a:pt x="458750" y="581089"/>
                  </a:cubicBezTo>
                  <a:cubicBezTo>
                    <a:pt x="461548" y="579690"/>
                    <a:pt x="464814" y="579223"/>
                    <a:pt x="467613" y="578290"/>
                  </a:cubicBezTo>
                  <a:cubicBezTo>
                    <a:pt x="471345" y="576891"/>
                    <a:pt x="473678" y="573159"/>
                    <a:pt x="473211" y="568960"/>
                  </a:cubicBezTo>
                  <a:cubicBezTo>
                    <a:pt x="472745" y="565228"/>
                    <a:pt x="471812" y="561496"/>
                    <a:pt x="471345" y="557764"/>
                  </a:cubicBezTo>
                  <a:cubicBezTo>
                    <a:pt x="471345" y="556365"/>
                    <a:pt x="473678" y="554032"/>
                    <a:pt x="475077" y="554032"/>
                  </a:cubicBezTo>
                  <a:cubicBezTo>
                    <a:pt x="476010" y="554499"/>
                    <a:pt x="477876" y="554965"/>
                    <a:pt x="477876" y="555898"/>
                  </a:cubicBezTo>
                  <a:cubicBezTo>
                    <a:pt x="480675" y="562896"/>
                    <a:pt x="482541" y="570360"/>
                    <a:pt x="487206" y="576891"/>
                  </a:cubicBezTo>
                  <a:cubicBezTo>
                    <a:pt x="490472" y="581089"/>
                    <a:pt x="494204" y="584355"/>
                    <a:pt x="500269" y="583889"/>
                  </a:cubicBezTo>
                  <a:cubicBezTo>
                    <a:pt x="502601" y="583422"/>
                    <a:pt x="505400" y="583889"/>
                    <a:pt x="507733" y="583889"/>
                  </a:cubicBezTo>
                  <a:cubicBezTo>
                    <a:pt x="514730" y="583889"/>
                    <a:pt x="515663" y="583422"/>
                    <a:pt x="516130" y="576891"/>
                  </a:cubicBezTo>
                  <a:cubicBezTo>
                    <a:pt x="516596" y="571293"/>
                    <a:pt x="516130" y="565228"/>
                    <a:pt x="516596" y="559630"/>
                  </a:cubicBezTo>
                  <a:cubicBezTo>
                    <a:pt x="517529" y="553566"/>
                    <a:pt x="511465" y="549367"/>
                    <a:pt x="513331" y="543302"/>
                  </a:cubicBezTo>
                  <a:cubicBezTo>
                    <a:pt x="513797" y="541903"/>
                    <a:pt x="511931" y="540037"/>
                    <a:pt x="510998" y="538171"/>
                  </a:cubicBezTo>
                  <a:cubicBezTo>
                    <a:pt x="507733" y="531173"/>
                    <a:pt x="502601" y="525575"/>
                    <a:pt x="496070" y="520910"/>
                  </a:cubicBezTo>
                  <a:cubicBezTo>
                    <a:pt x="493271" y="519044"/>
                    <a:pt x="490938" y="517178"/>
                    <a:pt x="488606" y="514845"/>
                  </a:cubicBezTo>
                  <a:cubicBezTo>
                    <a:pt x="487206" y="513446"/>
                    <a:pt x="485807" y="512046"/>
                    <a:pt x="485340" y="510180"/>
                  </a:cubicBezTo>
                  <a:cubicBezTo>
                    <a:pt x="484407" y="505982"/>
                    <a:pt x="483474" y="501317"/>
                    <a:pt x="483008" y="497118"/>
                  </a:cubicBezTo>
                  <a:cubicBezTo>
                    <a:pt x="483008" y="496185"/>
                    <a:pt x="483941" y="494786"/>
                    <a:pt x="484874" y="494319"/>
                  </a:cubicBezTo>
                  <a:cubicBezTo>
                    <a:pt x="485807" y="493853"/>
                    <a:pt x="487673" y="494319"/>
                    <a:pt x="488139" y="494786"/>
                  </a:cubicBezTo>
                  <a:cubicBezTo>
                    <a:pt x="489072" y="496185"/>
                    <a:pt x="489539" y="498051"/>
                    <a:pt x="489539" y="499917"/>
                  </a:cubicBezTo>
                  <a:cubicBezTo>
                    <a:pt x="489539" y="506915"/>
                    <a:pt x="492338" y="512046"/>
                    <a:pt x="498403" y="515779"/>
                  </a:cubicBezTo>
                  <a:cubicBezTo>
                    <a:pt x="502135" y="518111"/>
                    <a:pt x="504934" y="521843"/>
                    <a:pt x="509599" y="523243"/>
                  </a:cubicBezTo>
                  <a:cubicBezTo>
                    <a:pt x="511465" y="523709"/>
                    <a:pt x="514264" y="522776"/>
                    <a:pt x="514264" y="520910"/>
                  </a:cubicBezTo>
                  <a:cubicBezTo>
                    <a:pt x="514264" y="517645"/>
                    <a:pt x="514730" y="514845"/>
                    <a:pt x="517063" y="512046"/>
                  </a:cubicBezTo>
                  <a:cubicBezTo>
                    <a:pt x="516130" y="508781"/>
                    <a:pt x="517996" y="506448"/>
                    <a:pt x="519395" y="503649"/>
                  </a:cubicBezTo>
                  <a:cubicBezTo>
                    <a:pt x="520795" y="501317"/>
                    <a:pt x="519862" y="498051"/>
                    <a:pt x="517996" y="496652"/>
                  </a:cubicBezTo>
                  <a:cubicBezTo>
                    <a:pt x="513797" y="493853"/>
                    <a:pt x="509599" y="491054"/>
                    <a:pt x="505400" y="487788"/>
                  </a:cubicBezTo>
                  <a:cubicBezTo>
                    <a:pt x="504467" y="486855"/>
                    <a:pt x="504001" y="484989"/>
                    <a:pt x="504001" y="483590"/>
                  </a:cubicBezTo>
                  <a:cubicBezTo>
                    <a:pt x="504001" y="483590"/>
                    <a:pt x="503534" y="483590"/>
                    <a:pt x="503534" y="483123"/>
                  </a:cubicBezTo>
                  <a:cubicBezTo>
                    <a:pt x="503534" y="483123"/>
                    <a:pt x="503068" y="482657"/>
                    <a:pt x="503068" y="482657"/>
                  </a:cubicBezTo>
                  <a:cubicBezTo>
                    <a:pt x="498869" y="482190"/>
                    <a:pt x="495604" y="480324"/>
                    <a:pt x="491871" y="477991"/>
                  </a:cubicBezTo>
                  <a:cubicBezTo>
                    <a:pt x="491871" y="477991"/>
                    <a:pt x="491871" y="477058"/>
                    <a:pt x="491871" y="476592"/>
                  </a:cubicBezTo>
                  <a:cubicBezTo>
                    <a:pt x="492338" y="476125"/>
                    <a:pt x="492804" y="475659"/>
                    <a:pt x="493271" y="475659"/>
                  </a:cubicBezTo>
                  <a:cubicBezTo>
                    <a:pt x="494670" y="475659"/>
                    <a:pt x="496070" y="475659"/>
                    <a:pt x="497003" y="476125"/>
                  </a:cubicBezTo>
                  <a:cubicBezTo>
                    <a:pt x="498869" y="477991"/>
                    <a:pt x="500735" y="480324"/>
                    <a:pt x="502601" y="482657"/>
                  </a:cubicBezTo>
                  <a:cubicBezTo>
                    <a:pt x="503068" y="482657"/>
                    <a:pt x="503068" y="482657"/>
                    <a:pt x="503534" y="482657"/>
                  </a:cubicBezTo>
                  <a:cubicBezTo>
                    <a:pt x="503534" y="483123"/>
                    <a:pt x="503534" y="483123"/>
                    <a:pt x="503534" y="483590"/>
                  </a:cubicBezTo>
                  <a:cubicBezTo>
                    <a:pt x="504934" y="484523"/>
                    <a:pt x="506800" y="484989"/>
                    <a:pt x="508199" y="485922"/>
                  </a:cubicBezTo>
                  <a:cubicBezTo>
                    <a:pt x="512398" y="488255"/>
                    <a:pt x="516596" y="489188"/>
                    <a:pt x="520795" y="485922"/>
                  </a:cubicBezTo>
                  <a:cubicBezTo>
                    <a:pt x="524993" y="482657"/>
                    <a:pt x="530125" y="481724"/>
                    <a:pt x="535257" y="480791"/>
                  </a:cubicBezTo>
                  <a:cubicBezTo>
                    <a:pt x="536656" y="480324"/>
                    <a:pt x="538522" y="478924"/>
                    <a:pt x="539455" y="477058"/>
                  </a:cubicBezTo>
                  <a:cubicBezTo>
                    <a:pt x="540855" y="474726"/>
                    <a:pt x="541321" y="472393"/>
                    <a:pt x="541788" y="469594"/>
                  </a:cubicBezTo>
                  <a:cubicBezTo>
                    <a:pt x="542254" y="466795"/>
                    <a:pt x="541321" y="463996"/>
                    <a:pt x="538522" y="463530"/>
                  </a:cubicBezTo>
                  <a:cubicBezTo>
                    <a:pt x="533391" y="462597"/>
                    <a:pt x="529192" y="459798"/>
                    <a:pt x="524527" y="457465"/>
                  </a:cubicBezTo>
                  <a:cubicBezTo>
                    <a:pt x="524061" y="457465"/>
                    <a:pt x="524061" y="456066"/>
                    <a:pt x="524061" y="455599"/>
                  </a:cubicBezTo>
                  <a:cubicBezTo>
                    <a:pt x="524527" y="454200"/>
                    <a:pt x="525927" y="453733"/>
                    <a:pt x="527326" y="454200"/>
                  </a:cubicBezTo>
                  <a:cubicBezTo>
                    <a:pt x="533391" y="457465"/>
                    <a:pt x="538989" y="459331"/>
                    <a:pt x="545053" y="453733"/>
                  </a:cubicBezTo>
                  <a:cubicBezTo>
                    <a:pt x="545986" y="452800"/>
                    <a:pt x="548785" y="453267"/>
                    <a:pt x="550651" y="452800"/>
                  </a:cubicBezTo>
                  <a:cubicBezTo>
                    <a:pt x="557182" y="452334"/>
                    <a:pt x="560448" y="442070"/>
                    <a:pt x="555783" y="437872"/>
                  </a:cubicBezTo>
                  <a:cubicBezTo>
                    <a:pt x="552984" y="435073"/>
                    <a:pt x="550651" y="432740"/>
                    <a:pt x="550185" y="428542"/>
                  </a:cubicBezTo>
                  <a:cubicBezTo>
                    <a:pt x="550185" y="427142"/>
                    <a:pt x="548319" y="425276"/>
                    <a:pt x="546919" y="424343"/>
                  </a:cubicBezTo>
                  <a:cubicBezTo>
                    <a:pt x="545520" y="423410"/>
                    <a:pt x="544587" y="422944"/>
                    <a:pt x="545520" y="421078"/>
                  </a:cubicBezTo>
                  <a:cubicBezTo>
                    <a:pt x="545986" y="419678"/>
                    <a:pt x="547386" y="419678"/>
                    <a:pt x="548785" y="419678"/>
                  </a:cubicBezTo>
                  <a:cubicBezTo>
                    <a:pt x="550651" y="420145"/>
                    <a:pt x="552517" y="420145"/>
                    <a:pt x="554383" y="419678"/>
                  </a:cubicBezTo>
                  <a:cubicBezTo>
                    <a:pt x="557182" y="418745"/>
                    <a:pt x="557649" y="415946"/>
                    <a:pt x="558115" y="413614"/>
                  </a:cubicBezTo>
                  <a:cubicBezTo>
                    <a:pt x="558582" y="408948"/>
                    <a:pt x="559049" y="404750"/>
                    <a:pt x="559049" y="400085"/>
                  </a:cubicBezTo>
                  <a:cubicBezTo>
                    <a:pt x="559049" y="396819"/>
                    <a:pt x="558115" y="393554"/>
                    <a:pt x="555316" y="391688"/>
                  </a:cubicBezTo>
                  <a:cubicBezTo>
                    <a:pt x="551584" y="388422"/>
                    <a:pt x="554383" y="387023"/>
                    <a:pt x="556249" y="384690"/>
                  </a:cubicBezTo>
                  <a:cubicBezTo>
                    <a:pt x="557649" y="383291"/>
                    <a:pt x="556716" y="380492"/>
                    <a:pt x="555316" y="379558"/>
                  </a:cubicBezTo>
                  <a:cubicBezTo>
                    <a:pt x="552517" y="377226"/>
                    <a:pt x="547852" y="378159"/>
                    <a:pt x="545520" y="374893"/>
                  </a:cubicBezTo>
                  <a:cubicBezTo>
                    <a:pt x="544587" y="374893"/>
                    <a:pt x="543187" y="374427"/>
                    <a:pt x="542254" y="374427"/>
                  </a:cubicBezTo>
                  <a:cubicBezTo>
                    <a:pt x="539455" y="373494"/>
                    <a:pt x="538522" y="371628"/>
                    <a:pt x="538522" y="368829"/>
                  </a:cubicBezTo>
                  <a:cubicBezTo>
                    <a:pt x="538522" y="366496"/>
                    <a:pt x="539455" y="364630"/>
                    <a:pt x="541321" y="363231"/>
                  </a:cubicBezTo>
                  <a:cubicBezTo>
                    <a:pt x="542721" y="364630"/>
                    <a:pt x="544120" y="366030"/>
                    <a:pt x="545520" y="367429"/>
                  </a:cubicBezTo>
                  <a:cubicBezTo>
                    <a:pt x="545520" y="367429"/>
                    <a:pt x="545520" y="367429"/>
                    <a:pt x="545986" y="367896"/>
                  </a:cubicBezTo>
                  <a:cubicBezTo>
                    <a:pt x="545986" y="367429"/>
                    <a:pt x="545986" y="367429"/>
                    <a:pt x="545986" y="366963"/>
                  </a:cubicBezTo>
                  <a:cubicBezTo>
                    <a:pt x="544587" y="365563"/>
                    <a:pt x="543187" y="364164"/>
                    <a:pt x="541788" y="362764"/>
                  </a:cubicBezTo>
                  <a:lnTo>
                    <a:pt x="541321" y="363231"/>
                  </a:lnTo>
                  <a:cubicBezTo>
                    <a:pt x="544587" y="359965"/>
                    <a:pt x="547386" y="356700"/>
                    <a:pt x="550651" y="353434"/>
                  </a:cubicBezTo>
                  <a:cubicBezTo>
                    <a:pt x="552051" y="352035"/>
                    <a:pt x="556249" y="352035"/>
                    <a:pt x="558115" y="352968"/>
                  </a:cubicBezTo>
                  <a:cubicBezTo>
                    <a:pt x="558582" y="353434"/>
                    <a:pt x="559515" y="353434"/>
                    <a:pt x="559515" y="353901"/>
                  </a:cubicBezTo>
                  <a:cubicBezTo>
                    <a:pt x="563247" y="358099"/>
                    <a:pt x="568379" y="361365"/>
                    <a:pt x="567446" y="368362"/>
                  </a:cubicBezTo>
                  <a:cubicBezTo>
                    <a:pt x="566513" y="373960"/>
                    <a:pt x="567912" y="379558"/>
                    <a:pt x="570245" y="385157"/>
                  </a:cubicBezTo>
                  <a:cubicBezTo>
                    <a:pt x="570245" y="385157"/>
                    <a:pt x="571644" y="385623"/>
                    <a:pt x="571644" y="385157"/>
                  </a:cubicBezTo>
                  <a:cubicBezTo>
                    <a:pt x="572111" y="383291"/>
                    <a:pt x="573044" y="381425"/>
                    <a:pt x="572577" y="379558"/>
                  </a:cubicBezTo>
                  <a:cubicBezTo>
                    <a:pt x="571644" y="372094"/>
                    <a:pt x="572577" y="365563"/>
                    <a:pt x="576776" y="359499"/>
                  </a:cubicBezTo>
                  <a:cubicBezTo>
                    <a:pt x="580041" y="354834"/>
                    <a:pt x="580508" y="348769"/>
                    <a:pt x="580508" y="342704"/>
                  </a:cubicBezTo>
                  <a:cubicBezTo>
                    <a:pt x="580508" y="339905"/>
                    <a:pt x="577709" y="336173"/>
                    <a:pt x="574910" y="335240"/>
                  </a:cubicBezTo>
                  <a:cubicBezTo>
                    <a:pt x="572577" y="334774"/>
                    <a:pt x="569778" y="334774"/>
                    <a:pt x="567446" y="333841"/>
                  </a:cubicBezTo>
                  <a:cubicBezTo>
                    <a:pt x="565580" y="333374"/>
                    <a:pt x="564180" y="331975"/>
                    <a:pt x="562781" y="330575"/>
                  </a:cubicBezTo>
                  <a:cubicBezTo>
                    <a:pt x="562314" y="330109"/>
                    <a:pt x="561847" y="329176"/>
                    <a:pt x="562314" y="328709"/>
                  </a:cubicBezTo>
                  <a:cubicBezTo>
                    <a:pt x="562781" y="327776"/>
                    <a:pt x="563714" y="326377"/>
                    <a:pt x="564647" y="326377"/>
                  </a:cubicBezTo>
                  <a:cubicBezTo>
                    <a:pt x="572111" y="324977"/>
                    <a:pt x="572577" y="324044"/>
                    <a:pt x="569778" y="318913"/>
                  </a:cubicBezTo>
                  <a:cubicBezTo>
                    <a:pt x="568379" y="316114"/>
                    <a:pt x="566513" y="313315"/>
                    <a:pt x="563714" y="311448"/>
                  </a:cubicBezTo>
                  <a:cubicBezTo>
                    <a:pt x="561847" y="310049"/>
                    <a:pt x="559981" y="307716"/>
                    <a:pt x="558582" y="305850"/>
                  </a:cubicBezTo>
                  <a:cubicBezTo>
                    <a:pt x="558582" y="305384"/>
                    <a:pt x="558582" y="304451"/>
                    <a:pt x="559049" y="304451"/>
                  </a:cubicBezTo>
                  <a:cubicBezTo>
                    <a:pt x="559515" y="303984"/>
                    <a:pt x="560448" y="303518"/>
                    <a:pt x="560448" y="303518"/>
                  </a:cubicBezTo>
                  <a:cubicBezTo>
                    <a:pt x="566046" y="305850"/>
                    <a:pt x="568845" y="303518"/>
                    <a:pt x="570711" y="298386"/>
                  </a:cubicBezTo>
                  <a:cubicBezTo>
                    <a:pt x="572577" y="291855"/>
                    <a:pt x="576776" y="285324"/>
                    <a:pt x="576776" y="278327"/>
                  </a:cubicBezTo>
                  <a:cubicBezTo>
                    <a:pt x="577242" y="261066"/>
                    <a:pt x="583773" y="246138"/>
                    <a:pt x="594969" y="232609"/>
                  </a:cubicBezTo>
                  <a:cubicBezTo>
                    <a:pt x="598235" y="228877"/>
                    <a:pt x="601034" y="224678"/>
                    <a:pt x="604300" y="220480"/>
                  </a:cubicBezTo>
                  <a:cubicBezTo>
                    <a:pt x="605699" y="218614"/>
                    <a:pt x="605233" y="217214"/>
                    <a:pt x="604766" y="214882"/>
                  </a:cubicBezTo>
                  <a:cubicBezTo>
                    <a:pt x="603833" y="210217"/>
                    <a:pt x="603833" y="209750"/>
                    <a:pt x="608032" y="208817"/>
                  </a:cubicBezTo>
                  <a:cubicBezTo>
                    <a:pt x="613630" y="207884"/>
                    <a:pt x="616895" y="204152"/>
                    <a:pt x="619694" y="199953"/>
                  </a:cubicBezTo>
                  <a:cubicBezTo>
                    <a:pt x="620627" y="198554"/>
                    <a:pt x="619694" y="193889"/>
                    <a:pt x="617828" y="193422"/>
                  </a:cubicBezTo>
                  <a:cubicBezTo>
                    <a:pt x="615962" y="192489"/>
                    <a:pt x="614096" y="192023"/>
                    <a:pt x="612230" y="191556"/>
                  </a:cubicBezTo>
                  <a:cubicBezTo>
                    <a:pt x="609898" y="191090"/>
                    <a:pt x="607099" y="191090"/>
                    <a:pt x="604766" y="190623"/>
                  </a:cubicBezTo>
                  <a:cubicBezTo>
                    <a:pt x="604300" y="190623"/>
                    <a:pt x="603833" y="189690"/>
                    <a:pt x="603833" y="189690"/>
                  </a:cubicBezTo>
                  <a:cubicBezTo>
                    <a:pt x="604300" y="188757"/>
                    <a:pt x="604766" y="187358"/>
                    <a:pt x="605699" y="186891"/>
                  </a:cubicBezTo>
                  <a:cubicBezTo>
                    <a:pt x="608965" y="185492"/>
                    <a:pt x="611764" y="186425"/>
                    <a:pt x="615029" y="187824"/>
                  </a:cubicBezTo>
                  <a:cubicBezTo>
                    <a:pt x="620161" y="189690"/>
                    <a:pt x="625292" y="189224"/>
                    <a:pt x="629958" y="186425"/>
                  </a:cubicBezTo>
                  <a:cubicBezTo>
                    <a:pt x="631824" y="185492"/>
                    <a:pt x="633690" y="185025"/>
                    <a:pt x="635089" y="183626"/>
                  </a:cubicBezTo>
                  <a:cubicBezTo>
                    <a:pt x="636955" y="182693"/>
                    <a:pt x="637422" y="180360"/>
                    <a:pt x="636955" y="178494"/>
                  </a:cubicBezTo>
                  <a:cubicBezTo>
                    <a:pt x="636955" y="177095"/>
                    <a:pt x="636489" y="176161"/>
                    <a:pt x="636022" y="174762"/>
                  </a:cubicBezTo>
                  <a:cubicBezTo>
                    <a:pt x="636022" y="172429"/>
                    <a:pt x="636955" y="170563"/>
                    <a:pt x="639288" y="171030"/>
                  </a:cubicBezTo>
                  <a:cubicBezTo>
                    <a:pt x="643953" y="171496"/>
                    <a:pt x="648151" y="171030"/>
                    <a:pt x="651417" y="167298"/>
                  </a:cubicBezTo>
                  <a:cubicBezTo>
                    <a:pt x="652816" y="165432"/>
                    <a:pt x="655149" y="163566"/>
                    <a:pt x="657015" y="162166"/>
                  </a:cubicBezTo>
                  <a:cubicBezTo>
                    <a:pt x="666345" y="155169"/>
                    <a:pt x="666812" y="150970"/>
                    <a:pt x="658881" y="141640"/>
                  </a:cubicBezTo>
                  <a:cubicBezTo>
                    <a:pt x="657948" y="140707"/>
                    <a:pt x="657015" y="139774"/>
                    <a:pt x="656548" y="138841"/>
                  </a:cubicBezTo>
                  <a:cubicBezTo>
                    <a:pt x="649084" y="129977"/>
                    <a:pt x="638355" y="126245"/>
                    <a:pt x="627625" y="126245"/>
                  </a:cubicBezTo>
                  <a:cubicBezTo>
                    <a:pt x="621560" y="126245"/>
                    <a:pt x="615029" y="128578"/>
                    <a:pt x="608965" y="129977"/>
                  </a:cubicBezTo>
                  <a:cubicBezTo>
                    <a:pt x="608032" y="130444"/>
                    <a:pt x="607099" y="131843"/>
                    <a:pt x="606632" y="132776"/>
                  </a:cubicBezTo>
                  <a:cubicBezTo>
                    <a:pt x="605699" y="134642"/>
                    <a:pt x="605699" y="136508"/>
                    <a:pt x="604766" y="138374"/>
                  </a:cubicBezTo>
                  <a:cubicBezTo>
                    <a:pt x="603833" y="140707"/>
                    <a:pt x="601501" y="141640"/>
                    <a:pt x="598235" y="141173"/>
                  </a:cubicBezTo>
                  <a:cubicBezTo>
                    <a:pt x="595436" y="140707"/>
                    <a:pt x="593570" y="139774"/>
                    <a:pt x="591704" y="137908"/>
                  </a:cubicBezTo>
                  <a:cubicBezTo>
                    <a:pt x="589838" y="136508"/>
                    <a:pt x="587972" y="136508"/>
                    <a:pt x="587039" y="138841"/>
                  </a:cubicBezTo>
                  <a:cubicBezTo>
                    <a:pt x="580974" y="149571"/>
                    <a:pt x="570711" y="154702"/>
                    <a:pt x="559515" y="158434"/>
                  </a:cubicBezTo>
                  <a:cubicBezTo>
                    <a:pt x="553917" y="160300"/>
                    <a:pt x="547386" y="161700"/>
                    <a:pt x="542721" y="165432"/>
                  </a:cubicBezTo>
                  <a:cubicBezTo>
                    <a:pt x="542721" y="165898"/>
                    <a:pt x="542721" y="165898"/>
                    <a:pt x="542721" y="166365"/>
                  </a:cubicBezTo>
                  <a:cubicBezTo>
                    <a:pt x="541321" y="167764"/>
                    <a:pt x="539922" y="168697"/>
                    <a:pt x="538522" y="170097"/>
                  </a:cubicBezTo>
                  <a:cubicBezTo>
                    <a:pt x="537123" y="171496"/>
                    <a:pt x="535723" y="172429"/>
                    <a:pt x="534324" y="173829"/>
                  </a:cubicBezTo>
                  <a:lnTo>
                    <a:pt x="533391" y="174762"/>
                  </a:lnTo>
                  <a:lnTo>
                    <a:pt x="534324" y="173829"/>
                  </a:lnTo>
                  <a:cubicBezTo>
                    <a:pt x="535723" y="172429"/>
                    <a:pt x="536656" y="171030"/>
                    <a:pt x="538056" y="169630"/>
                  </a:cubicBezTo>
                  <a:cubicBezTo>
                    <a:pt x="539455" y="168231"/>
                    <a:pt x="540855" y="167298"/>
                    <a:pt x="542254" y="165898"/>
                  </a:cubicBezTo>
                  <a:cubicBezTo>
                    <a:pt x="542254" y="165898"/>
                    <a:pt x="542721" y="165898"/>
                    <a:pt x="542721" y="165432"/>
                  </a:cubicBezTo>
                  <a:cubicBezTo>
                    <a:pt x="543187" y="163566"/>
                    <a:pt x="543187" y="161700"/>
                    <a:pt x="544120" y="160767"/>
                  </a:cubicBezTo>
                  <a:cubicBezTo>
                    <a:pt x="548319" y="156102"/>
                    <a:pt x="552517" y="150970"/>
                    <a:pt x="559049" y="149104"/>
                  </a:cubicBezTo>
                  <a:cubicBezTo>
                    <a:pt x="566046" y="146772"/>
                    <a:pt x="570711" y="141640"/>
                    <a:pt x="573510" y="134176"/>
                  </a:cubicBezTo>
                  <a:cubicBezTo>
                    <a:pt x="573977" y="132310"/>
                    <a:pt x="574910" y="130444"/>
                    <a:pt x="575843" y="129044"/>
                  </a:cubicBezTo>
                  <a:cubicBezTo>
                    <a:pt x="581907" y="114116"/>
                    <a:pt x="574443" y="110851"/>
                    <a:pt x="563247" y="112250"/>
                  </a:cubicBezTo>
                  <a:cubicBezTo>
                    <a:pt x="562781" y="112250"/>
                    <a:pt x="561847" y="112250"/>
                    <a:pt x="561381" y="112717"/>
                  </a:cubicBezTo>
                  <a:cubicBezTo>
                    <a:pt x="560448" y="113183"/>
                    <a:pt x="559049" y="114116"/>
                    <a:pt x="558582" y="115049"/>
                  </a:cubicBezTo>
                  <a:cubicBezTo>
                    <a:pt x="557182" y="117848"/>
                    <a:pt x="556716" y="121114"/>
                    <a:pt x="555316" y="123913"/>
                  </a:cubicBezTo>
                  <a:cubicBezTo>
                    <a:pt x="553917" y="127645"/>
                    <a:pt x="550185" y="129977"/>
                    <a:pt x="546453" y="129977"/>
                  </a:cubicBezTo>
                  <a:cubicBezTo>
                    <a:pt x="545986" y="129977"/>
                    <a:pt x="545053" y="130444"/>
                    <a:pt x="544587" y="129977"/>
                  </a:cubicBezTo>
                  <a:cubicBezTo>
                    <a:pt x="537589" y="127178"/>
                    <a:pt x="531058" y="129044"/>
                    <a:pt x="524061" y="129511"/>
                  </a:cubicBezTo>
                  <a:cubicBezTo>
                    <a:pt x="523594" y="129511"/>
                    <a:pt x="523127" y="128578"/>
                    <a:pt x="523127" y="128111"/>
                  </a:cubicBezTo>
                  <a:cubicBezTo>
                    <a:pt x="523127" y="127645"/>
                    <a:pt x="523594" y="126712"/>
                    <a:pt x="523594" y="126245"/>
                  </a:cubicBezTo>
                  <a:cubicBezTo>
                    <a:pt x="527326" y="124846"/>
                    <a:pt x="531058" y="123913"/>
                    <a:pt x="534324" y="122513"/>
                  </a:cubicBezTo>
                  <a:cubicBezTo>
                    <a:pt x="537589" y="121114"/>
                    <a:pt x="539455" y="118781"/>
                    <a:pt x="540388" y="115516"/>
                  </a:cubicBezTo>
                  <a:cubicBezTo>
                    <a:pt x="541321" y="113183"/>
                    <a:pt x="539455" y="109451"/>
                    <a:pt x="537589" y="108985"/>
                  </a:cubicBezTo>
                  <a:cubicBezTo>
                    <a:pt x="533391" y="108051"/>
                    <a:pt x="528726" y="107118"/>
                    <a:pt x="524527" y="106185"/>
                  </a:cubicBezTo>
                  <a:cubicBezTo>
                    <a:pt x="505400" y="102453"/>
                    <a:pt x="498403" y="102920"/>
                    <a:pt x="479742" y="110384"/>
                  </a:cubicBezTo>
                  <a:cubicBezTo>
                    <a:pt x="477410" y="111317"/>
                    <a:pt x="475077" y="112717"/>
                    <a:pt x="472745" y="113650"/>
                  </a:cubicBezTo>
                  <a:cubicBezTo>
                    <a:pt x="469013" y="115049"/>
                    <a:pt x="465281" y="115982"/>
                    <a:pt x="461548" y="116915"/>
                  </a:cubicBezTo>
                  <a:cubicBezTo>
                    <a:pt x="461082" y="116915"/>
                    <a:pt x="459682" y="115516"/>
                    <a:pt x="459216" y="114583"/>
                  </a:cubicBezTo>
                  <a:cubicBezTo>
                    <a:pt x="459216" y="114116"/>
                    <a:pt x="459216" y="113183"/>
                    <a:pt x="459682" y="113183"/>
                  </a:cubicBezTo>
                  <a:cubicBezTo>
                    <a:pt x="462015" y="111784"/>
                    <a:pt x="463881" y="110384"/>
                    <a:pt x="466214" y="109451"/>
                  </a:cubicBezTo>
                  <a:cubicBezTo>
                    <a:pt x="472745" y="106652"/>
                    <a:pt x="479742" y="104786"/>
                    <a:pt x="485807" y="101987"/>
                  </a:cubicBezTo>
                  <a:cubicBezTo>
                    <a:pt x="497470" y="96389"/>
                    <a:pt x="509132" y="95456"/>
                    <a:pt x="521261" y="99188"/>
                  </a:cubicBezTo>
                  <a:cubicBezTo>
                    <a:pt x="529659" y="101520"/>
                    <a:pt x="537589" y="101520"/>
                    <a:pt x="545986" y="101054"/>
                  </a:cubicBezTo>
                  <a:cubicBezTo>
                    <a:pt x="553450" y="100587"/>
                    <a:pt x="561381" y="98721"/>
                    <a:pt x="568845" y="98255"/>
                  </a:cubicBezTo>
                  <a:cubicBezTo>
                    <a:pt x="577709" y="97788"/>
                    <a:pt x="584240" y="92190"/>
                    <a:pt x="590771" y="87525"/>
                  </a:cubicBezTo>
                  <a:cubicBezTo>
                    <a:pt x="594037" y="85193"/>
                    <a:pt x="594503" y="77729"/>
                    <a:pt x="591237" y="75396"/>
                  </a:cubicBezTo>
                  <a:cubicBezTo>
                    <a:pt x="586572" y="71664"/>
                    <a:pt x="582374" y="68398"/>
                    <a:pt x="577242" y="65133"/>
                  </a:cubicBezTo>
                  <a:cubicBezTo>
                    <a:pt x="569312" y="60001"/>
                    <a:pt x="561381" y="57202"/>
                    <a:pt x="552051" y="61401"/>
                  </a:cubicBezTo>
                  <a:cubicBezTo>
                    <a:pt x="551118" y="61867"/>
                    <a:pt x="549718" y="61867"/>
                    <a:pt x="548319" y="61401"/>
                  </a:cubicBezTo>
                  <a:cubicBezTo>
                    <a:pt x="547852" y="61401"/>
                    <a:pt x="546919" y="60934"/>
                    <a:pt x="546919" y="60468"/>
                  </a:cubicBezTo>
                  <a:cubicBezTo>
                    <a:pt x="546919" y="60001"/>
                    <a:pt x="547386" y="59535"/>
                    <a:pt x="547852" y="59068"/>
                  </a:cubicBezTo>
                  <a:cubicBezTo>
                    <a:pt x="549718" y="58135"/>
                    <a:pt x="551584" y="57669"/>
                    <a:pt x="552984" y="56736"/>
                  </a:cubicBezTo>
                  <a:cubicBezTo>
                    <a:pt x="557649" y="53937"/>
                    <a:pt x="559049" y="48339"/>
                    <a:pt x="555783" y="43207"/>
                  </a:cubicBezTo>
                  <a:cubicBezTo>
                    <a:pt x="554383" y="41341"/>
                    <a:pt x="551118" y="39008"/>
                    <a:pt x="549252" y="39941"/>
                  </a:cubicBezTo>
                  <a:cubicBezTo>
                    <a:pt x="537123" y="44140"/>
                    <a:pt x="525460" y="43674"/>
                    <a:pt x="513797" y="39008"/>
                  </a:cubicBezTo>
                  <a:cubicBezTo>
                    <a:pt x="510532" y="37609"/>
                    <a:pt x="506333" y="37609"/>
                    <a:pt x="502601" y="38075"/>
                  </a:cubicBezTo>
                  <a:cubicBezTo>
                    <a:pt x="497936" y="38542"/>
                    <a:pt x="493738" y="39475"/>
                    <a:pt x="489539" y="40408"/>
                  </a:cubicBezTo>
                  <a:cubicBezTo>
                    <a:pt x="483474" y="41808"/>
                    <a:pt x="477410" y="43207"/>
                    <a:pt x="470879" y="41808"/>
                  </a:cubicBezTo>
                  <a:cubicBezTo>
                    <a:pt x="466214" y="40875"/>
                    <a:pt x="462015" y="42274"/>
                    <a:pt x="457816" y="44607"/>
                  </a:cubicBezTo>
                  <a:cubicBezTo>
                    <a:pt x="456417" y="45540"/>
                    <a:pt x="454084" y="45540"/>
                    <a:pt x="452218" y="45540"/>
                  </a:cubicBezTo>
                  <a:cubicBezTo>
                    <a:pt x="451752" y="45540"/>
                    <a:pt x="450819" y="45073"/>
                    <a:pt x="450819" y="44607"/>
                  </a:cubicBezTo>
                  <a:cubicBezTo>
                    <a:pt x="450819" y="44140"/>
                    <a:pt x="450819" y="43207"/>
                    <a:pt x="450819" y="43207"/>
                  </a:cubicBezTo>
                  <a:cubicBezTo>
                    <a:pt x="453151" y="41808"/>
                    <a:pt x="455017" y="40408"/>
                    <a:pt x="457350" y="39941"/>
                  </a:cubicBezTo>
                  <a:cubicBezTo>
                    <a:pt x="462482" y="39475"/>
                    <a:pt x="468080" y="40408"/>
                    <a:pt x="472745" y="39008"/>
                  </a:cubicBezTo>
                  <a:cubicBezTo>
                    <a:pt x="482075" y="35743"/>
                    <a:pt x="491871" y="36209"/>
                    <a:pt x="501202" y="35276"/>
                  </a:cubicBezTo>
                  <a:cubicBezTo>
                    <a:pt x="508666" y="34810"/>
                    <a:pt x="516596" y="34810"/>
                    <a:pt x="524061" y="37142"/>
                  </a:cubicBezTo>
                  <a:cubicBezTo>
                    <a:pt x="531525" y="39475"/>
                    <a:pt x="538056" y="36676"/>
                    <a:pt x="544120" y="32944"/>
                  </a:cubicBezTo>
                  <a:cubicBezTo>
                    <a:pt x="545053" y="32477"/>
                    <a:pt x="545053" y="30145"/>
                    <a:pt x="545053" y="29678"/>
                  </a:cubicBezTo>
                  <a:cubicBezTo>
                    <a:pt x="541321" y="22681"/>
                    <a:pt x="534324" y="18016"/>
                    <a:pt x="526859" y="16150"/>
                  </a:cubicBezTo>
                  <a:cubicBezTo>
                    <a:pt x="512864" y="12884"/>
                    <a:pt x="499802" y="7753"/>
                    <a:pt x="486740" y="3554"/>
                  </a:cubicBezTo>
                  <a:cubicBezTo>
                    <a:pt x="480675" y="1688"/>
                    <a:pt x="474144" y="1221"/>
                    <a:pt x="468080" y="288"/>
                  </a:cubicBezTo>
                  <a:cubicBezTo>
                    <a:pt x="461082" y="-1111"/>
                    <a:pt x="454551" y="3087"/>
                    <a:pt x="447087" y="2154"/>
                  </a:cubicBezTo>
                  <a:cubicBezTo>
                    <a:pt x="441489" y="4953"/>
                    <a:pt x="438690" y="10085"/>
                    <a:pt x="435424" y="14750"/>
                  </a:cubicBezTo>
                  <a:cubicBezTo>
                    <a:pt x="434958" y="15217"/>
                    <a:pt x="434958" y="15217"/>
                    <a:pt x="434491" y="15683"/>
                  </a:cubicBezTo>
                  <a:cubicBezTo>
                    <a:pt x="434491" y="15683"/>
                    <a:pt x="434025" y="15683"/>
                    <a:pt x="434025" y="15683"/>
                  </a:cubicBezTo>
                  <a:cubicBezTo>
                    <a:pt x="434025" y="15683"/>
                    <a:pt x="434025" y="16150"/>
                    <a:pt x="434025" y="16150"/>
                  </a:cubicBezTo>
                  <a:lnTo>
                    <a:pt x="434491" y="15683"/>
                  </a:lnTo>
                  <a:cubicBezTo>
                    <a:pt x="434491" y="17083"/>
                    <a:pt x="434025" y="18016"/>
                    <a:pt x="434025" y="19415"/>
                  </a:cubicBezTo>
                  <a:cubicBezTo>
                    <a:pt x="434025" y="19415"/>
                    <a:pt x="434491" y="19415"/>
                    <a:pt x="434491" y="19415"/>
                  </a:cubicBezTo>
                  <a:lnTo>
                    <a:pt x="434958" y="20815"/>
                  </a:lnTo>
                  <a:lnTo>
                    <a:pt x="433558" y="19882"/>
                  </a:lnTo>
                  <a:cubicBezTo>
                    <a:pt x="433558" y="19882"/>
                    <a:pt x="433558" y="19415"/>
                    <a:pt x="433558" y="19415"/>
                  </a:cubicBezTo>
                  <a:cubicBezTo>
                    <a:pt x="428893" y="19882"/>
                    <a:pt x="425161" y="17083"/>
                    <a:pt x="421895" y="14750"/>
                  </a:cubicBezTo>
                  <a:cubicBezTo>
                    <a:pt x="420496" y="13817"/>
                    <a:pt x="419563" y="13817"/>
                    <a:pt x="418630" y="15683"/>
                  </a:cubicBezTo>
                  <a:cubicBezTo>
                    <a:pt x="418163" y="16150"/>
                    <a:pt x="418163" y="17083"/>
                    <a:pt x="418163" y="17549"/>
                  </a:cubicBezTo>
                  <a:cubicBezTo>
                    <a:pt x="418630" y="19415"/>
                    <a:pt x="419096" y="21281"/>
                    <a:pt x="419563" y="23147"/>
                  </a:cubicBezTo>
                  <a:cubicBezTo>
                    <a:pt x="420029" y="24547"/>
                    <a:pt x="420029" y="25946"/>
                    <a:pt x="418630" y="26413"/>
                  </a:cubicBezTo>
                  <a:cubicBezTo>
                    <a:pt x="417697" y="26879"/>
                    <a:pt x="415831" y="27346"/>
                    <a:pt x="414898" y="26879"/>
                  </a:cubicBezTo>
                  <a:cubicBezTo>
                    <a:pt x="409300" y="25013"/>
                    <a:pt x="404168" y="22681"/>
                    <a:pt x="399970" y="18949"/>
                  </a:cubicBezTo>
                  <a:cubicBezTo>
                    <a:pt x="396704" y="16150"/>
                    <a:pt x="392972" y="16616"/>
                    <a:pt x="389240" y="18949"/>
                  </a:cubicBezTo>
                  <a:cubicBezTo>
                    <a:pt x="385974" y="20815"/>
                    <a:pt x="382709" y="23147"/>
                    <a:pt x="378510" y="23147"/>
                  </a:cubicBezTo>
                  <a:cubicBezTo>
                    <a:pt x="376178" y="23147"/>
                    <a:pt x="374778" y="25013"/>
                    <a:pt x="374778" y="26879"/>
                  </a:cubicBezTo>
                  <a:cubicBezTo>
                    <a:pt x="374312" y="31544"/>
                    <a:pt x="374312" y="35743"/>
                    <a:pt x="373845" y="40408"/>
                  </a:cubicBezTo>
                  <a:cubicBezTo>
                    <a:pt x="373845" y="43207"/>
                    <a:pt x="372912" y="45073"/>
                    <a:pt x="370113" y="46473"/>
                  </a:cubicBezTo>
                  <a:cubicBezTo>
                    <a:pt x="368247" y="47872"/>
                    <a:pt x="366848" y="50205"/>
                    <a:pt x="364982" y="51604"/>
                  </a:cubicBezTo>
                  <a:cubicBezTo>
                    <a:pt x="364049" y="52071"/>
                    <a:pt x="362649" y="52537"/>
                    <a:pt x="361716" y="52537"/>
                  </a:cubicBezTo>
                  <a:cubicBezTo>
                    <a:pt x="357517" y="50671"/>
                    <a:pt x="353785" y="48339"/>
                    <a:pt x="349120" y="48339"/>
                  </a:cubicBezTo>
                  <a:cubicBezTo>
                    <a:pt x="347721" y="48339"/>
                    <a:pt x="344922" y="50205"/>
                    <a:pt x="344922" y="51604"/>
                  </a:cubicBezTo>
                  <a:cubicBezTo>
                    <a:pt x="344922" y="53470"/>
                    <a:pt x="344455" y="55336"/>
                    <a:pt x="344455" y="57202"/>
                  </a:cubicBezTo>
                  <a:cubicBezTo>
                    <a:pt x="345388" y="64200"/>
                    <a:pt x="346788" y="71197"/>
                    <a:pt x="348654" y="77729"/>
                  </a:cubicBezTo>
                  <a:cubicBezTo>
                    <a:pt x="350986" y="86592"/>
                    <a:pt x="350986" y="95456"/>
                    <a:pt x="355185" y="103853"/>
                  </a:cubicBezTo>
                  <a:cubicBezTo>
                    <a:pt x="356118" y="105252"/>
                    <a:pt x="354252" y="107118"/>
                    <a:pt x="351919" y="107118"/>
                  </a:cubicBezTo>
                  <a:cubicBezTo>
                    <a:pt x="349120" y="107118"/>
                    <a:pt x="345388" y="107585"/>
                    <a:pt x="344455" y="103386"/>
                  </a:cubicBezTo>
                  <a:cubicBezTo>
                    <a:pt x="343522" y="100121"/>
                    <a:pt x="341190" y="97788"/>
                    <a:pt x="337924" y="96855"/>
                  </a:cubicBezTo>
                  <a:cubicBezTo>
                    <a:pt x="336525" y="96389"/>
                    <a:pt x="337458" y="95922"/>
                    <a:pt x="338857" y="94523"/>
                  </a:cubicBezTo>
                  <a:cubicBezTo>
                    <a:pt x="342123" y="91724"/>
                    <a:pt x="342589" y="88925"/>
                    <a:pt x="339790" y="87059"/>
                  </a:cubicBezTo>
                  <a:cubicBezTo>
                    <a:pt x="336525" y="84726"/>
                    <a:pt x="333726" y="82860"/>
                    <a:pt x="332326" y="78662"/>
                  </a:cubicBezTo>
                  <a:cubicBezTo>
                    <a:pt x="330460" y="72597"/>
                    <a:pt x="327661" y="66999"/>
                    <a:pt x="324862" y="60934"/>
                  </a:cubicBezTo>
                  <a:cubicBezTo>
                    <a:pt x="322996" y="57202"/>
                    <a:pt x="320663" y="54870"/>
                    <a:pt x="316931" y="53004"/>
                  </a:cubicBezTo>
                  <a:cubicBezTo>
                    <a:pt x="313666" y="51604"/>
                    <a:pt x="309934" y="52537"/>
                    <a:pt x="309001" y="55336"/>
                  </a:cubicBezTo>
                  <a:cubicBezTo>
                    <a:pt x="308534" y="56736"/>
                    <a:pt x="308068" y="57669"/>
                    <a:pt x="307601" y="59068"/>
                  </a:cubicBezTo>
                  <a:cubicBezTo>
                    <a:pt x="304802" y="66532"/>
                    <a:pt x="305269" y="73996"/>
                    <a:pt x="305735" y="81927"/>
                  </a:cubicBezTo>
                  <a:cubicBezTo>
                    <a:pt x="305735" y="85193"/>
                    <a:pt x="305269" y="88458"/>
                    <a:pt x="303869" y="91257"/>
                  </a:cubicBezTo>
                  <a:cubicBezTo>
                    <a:pt x="302003" y="94523"/>
                    <a:pt x="298271" y="92657"/>
                    <a:pt x="295006" y="92190"/>
                  </a:cubicBezTo>
                  <a:cubicBezTo>
                    <a:pt x="294539" y="92190"/>
                    <a:pt x="293606" y="92190"/>
                    <a:pt x="293140" y="92190"/>
                  </a:cubicBezTo>
                  <a:cubicBezTo>
                    <a:pt x="292207" y="92657"/>
                    <a:pt x="291273" y="93590"/>
                    <a:pt x="289874" y="94056"/>
                  </a:cubicBezTo>
                  <a:cubicBezTo>
                    <a:pt x="288475" y="94989"/>
                    <a:pt x="287075" y="93123"/>
                    <a:pt x="286142" y="91257"/>
                  </a:cubicBezTo>
                  <a:cubicBezTo>
                    <a:pt x="284742" y="87525"/>
                    <a:pt x="289874" y="85659"/>
                    <a:pt x="288475" y="82394"/>
                  </a:cubicBezTo>
                  <a:cubicBezTo>
                    <a:pt x="286142" y="76329"/>
                    <a:pt x="287541" y="69798"/>
                    <a:pt x="287075" y="63267"/>
                  </a:cubicBezTo>
                  <a:cubicBezTo>
                    <a:pt x="287075" y="61401"/>
                    <a:pt x="286142" y="59535"/>
                    <a:pt x="285209" y="57669"/>
                  </a:cubicBezTo>
                  <a:cubicBezTo>
                    <a:pt x="285209" y="57202"/>
                    <a:pt x="284276" y="56269"/>
                    <a:pt x="283809" y="56269"/>
                  </a:cubicBezTo>
                  <a:cubicBezTo>
                    <a:pt x="282876" y="56736"/>
                    <a:pt x="281010" y="56736"/>
                    <a:pt x="280544" y="57669"/>
                  </a:cubicBezTo>
                  <a:cubicBezTo>
                    <a:pt x="278211" y="60001"/>
                    <a:pt x="278678" y="63733"/>
                    <a:pt x="278211" y="66532"/>
                  </a:cubicBezTo>
                  <a:cubicBezTo>
                    <a:pt x="278211" y="69798"/>
                    <a:pt x="279144" y="73063"/>
                    <a:pt x="278211" y="75863"/>
                  </a:cubicBezTo>
                  <a:cubicBezTo>
                    <a:pt x="277278" y="78662"/>
                    <a:pt x="274479" y="80994"/>
                    <a:pt x="272613" y="83327"/>
                  </a:cubicBezTo>
                  <a:cubicBezTo>
                    <a:pt x="272147" y="83793"/>
                    <a:pt x="272147" y="84260"/>
                    <a:pt x="271680" y="84726"/>
                  </a:cubicBezTo>
                  <a:cubicBezTo>
                    <a:pt x="271680" y="84726"/>
                    <a:pt x="271680" y="85193"/>
                    <a:pt x="272147" y="85193"/>
                  </a:cubicBezTo>
                  <a:cubicBezTo>
                    <a:pt x="270747" y="86126"/>
                    <a:pt x="269348" y="87525"/>
                    <a:pt x="267948" y="88458"/>
                  </a:cubicBezTo>
                  <a:cubicBezTo>
                    <a:pt x="266549" y="89858"/>
                    <a:pt x="264683" y="91257"/>
                    <a:pt x="263283" y="92657"/>
                  </a:cubicBezTo>
                  <a:cubicBezTo>
                    <a:pt x="263283" y="93123"/>
                    <a:pt x="262817" y="93123"/>
                    <a:pt x="262817" y="93590"/>
                  </a:cubicBezTo>
                  <a:cubicBezTo>
                    <a:pt x="262817" y="94056"/>
                    <a:pt x="262817" y="94989"/>
                    <a:pt x="262817" y="95456"/>
                  </a:cubicBezTo>
                  <a:cubicBezTo>
                    <a:pt x="261884" y="94523"/>
                    <a:pt x="262350" y="94056"/>
                    <a:pt x="262817" y="93590"/>
                  </a:cubicBezTo>
                  <a:cubicBezTo>
                    <a:pt x="262817" y="93123"/>
                    <a:pt x="262817" y="92657"/>
                    <a:pt x="262817" y="92190"/>
                  </a:cubicBezTo>
                  <a:cubicBezTo>
                    <a:pt x="264216" y="90791"/>
                    <a:pt x="266082" y="89391"/>
                    <a:pt x="267482" y="87992"/>
                  </a:cubicBezTo>
                  <a:cubicBezTo>
                    <a:pt x="268881" y="87059"/>
                    <a:pt x="270281" y="85659"/>
                    <a:pt x="271680" y="84726"/>
                  </a:cubicBezTo>
                  <a:cubicBezTo>
                    <a:pt x="271680" y="84726"/>
                    <a:pt x="271680" y="84726"/>
                    <a:pt x="271680" y="84726"/>
                  </a:cubicBezTo>
                  <a:cubicBezTo>
                    <a:pt x="270747" y="82860"/>
                    <a:pt x="269814" y="80528"/>
                    <a:pt x="270281" y="78195"/>
                  </a:cubicBezTo>
                  <a:cubicBezTo>
                    <a:pt x="271680" y="73996"/>
                    <a:pt x="273546" y="69798"/>
                    <a:pt x="274946" y="65599"/>
                  </a:cubicBezTo>
                  <a:cubicBezTo>
                    <a:pt x="275879" y="61401"/>
                    <a:pt x="276812" y="56736"/>
                    <a:pt x="275879" y="52537"/>
                  </a:cubicBezTo>
                  <a:cubicBezTo>
                    <a:pt x="275412" y="50671"/>
                    <a:pt x="272147" y="47872"/>
                    <a:pt x="270281" y="48339"/>
                  </a:cubicBezTo>
                  <a:cubicBezTo>
                    <a:pt x="267015" y="49272"/>
                    <a:pt x="263750" y="49272"/>
                    <a:pt x="260950" y="50671"/>
                  </a:cubicBezTo>
                  <a:cubicBezTo>
                    <a:pt x="254886" y="53470"/>
                    <a:pt x="248821" y="53937"/>
                    <a:pt x="242290" y="54870"/>
                  </a:cubicBezTo>
                  <a:cubicBezTo>
                    <a:pt x="233427" y="56269"/>
                    <a:pt x="224563" y="56736"/>
                    <a:pt x="215699" y="57669"/>
                  </a:cubicBezTo>
                  <a:cubicBezTo>
                    <a:pt x="212434" y="58135"/>
                    <a:pt x="210101" y="60468"/>
                    <a:pt x="210101" y="64200"/>
                  </a:cubicBezTo>
                  <a:cubicBezTo>
                    <a:pt x="210101" y="66066"/>
                    <a:pt x="210568" y="67932"/>
                    <a:pt x="210101" y="69798"/>
                  </a:cubicBezTo>
                  <a:cubicBezTo>
                    <a:pt x="210101" y="70264"/>
                    <a:pt x="209635" y="71197"/>
                    <a:pt x="209168" y="71197"/>
                  </a:cubicBezTo>
                  <a:cubicBezTo>
                    <a:pt x="208702" y="71197"/>
                    <a:pt x="207769" y="71197"/>
                    <a:pt x="207302" y="70731"/>
                  </a:cubicBezTo>
                  <a:cubicBezTo>
                    <a:pt x="205903" y="68865"/>
                    <a:pt x="204503" y="66066"/>
                    <a:pt x="202637" y="65133"/>
                  </a:cubicBezTo>
                  <a:cubicBezTo>
                    <a:pt x="199838" y="63267"/>
                    <a:pt x="196573" y="65133"/>
                    <a:pt x="193307" y="66532"/>
                  </a:cubicBezTo>
                  <a:cubicBezTo>
                    <a:pt x="190042" y="67932"/>
                    <a:pt x="188176" y="70264"/>
                    <a:pt x="187242" y="73530"/>
                  </a:cubicBezTo>
                  <a:cubicBezTo>
                    <a:pt x="186776" y="75396"/>
                    <a:pt x="186309" y="77262"/>
                    <a:pt x="186309" y="79128"/>
                  </a:cubicBezTo>
                  <a:cubicBezTo>
                    <a:pt x="185843" y="82860"/>
                    <a:pt x="186309" y="87059"/>
                    <a:pt x="184443" y="90324"/>
                  </a:cubicBezTo>
                  <a:cubicBezTo>
                    <a:pt x="183044" y="93590"/>
                    <a:pt x="179312" y="95922"/>
                    <a:pt x="176979" y="98721"/>
                  </a:cubicBezTo>
                  <a:cubicBezTo>
                    <a:pt x="176046" y="99654"/>
                    <a:pt x="175580" y="101054"/>
                    <a:pt x="174647" y="101987"/>
                  </a:cubicBezTo>
                  <a:cubicBezTo>
                    <a:pt x="172781" y="103853"/>
                    <a:pt x="169982" y="104786"/>
                    <a:pt x="168116" y="102920"/>
                  </a:cubicBezTo>
                  <a:cubicBezTo>
                    <a:pt x="163917" y="99188"/>
                    <a:pt x="159719" y="98255"/>
                    <a:pt x="154120" y="99654"/>
                  </a:cubicBezTo>
                  <a:cubicBezTo>
                    <a:pt x="147589" y="101054"/>
                    <a:pt x="141991" y="102920"/>
                    <a:pt x="137793" y="108518"/>
                  </a:cubicBezTo>
                  <a:cubicBezTo>
                    <a:pt x="133594" y="113650"/>
                    <a:pt x="127530" y="115982"/>
                    <a:pt x="120998" y="116915"/>
                  </a:cubicBezTo>
                  <a:cubicBezTo>
                    <a:pt x="120065" y="118315"/>
                    <a:pt x="118666" y="119248"/>
                    <a:pt x="117266" y="120181"/>
                  </a:cubicBezTo>
                  <a:cubicBezTo>
                    <a:pt x="110735" y="124379"/>
                    <a:pt x="107003" y="130910"/>
                    <a:pt x="102805" y="137441"/>
                  </a:cubicBezTo>
                  <a:cubicBezTo>
                    <a:pt x="100006" y="142106"/>
                    <a:pt x="101405" y="146305"/>
                    <a:pt x="106070" y="147705"/>
                  </a:cubicBezTo>
                  <a:cubicBezTo>
                    <a:pt x="110735" y="149104"/>
                    <a:pt x="115400" y="150504"/>
                    <a:pt x="120065" y="151903"/>
                  </a:cubicBezTo>
                  <a:cubicBezTo>
                    <a:pt x="120065" y="151903"/>
                    <a:pt x="120065" y="151903"/>
                    <a:pt x="120065" y="151437"/>
                  </a:cubicBezTo>
                  <a:lnTo>
                    <a:pt x="120998" y="150504"/>
                  </a:lnTo>
                  <a:lnTo>
                    <a:pt x="120532" y="151437"/>
                  </a:lnTo>
                  <a:cubicBezTo>
                    <a:pt x="120532" y="151437"/>
                    <a:pt x="120532" y="151437"/>
                    <a:pt x="120532" y="151437"/>
                  </a:cubicBezTo>
                  <a:cubicBezTo>
                    <a:pt x="120998" y="152370"/>
                    <a:pt x="120998" y="153769"/>
                    <a:pt x="121465" y="154702"/>
                  </a:cubicBezTo>
                  <a:cubicBezTo>
                    <a:pt x="122398" y="156568"/>
                    <a:pt x="121931" y="158434"/>
                    <a:pt x="120532" y="159834"/>
                  </a:cubicBezTo>
                  <a:cubicBezTo>
                    <a:pt x="117733" y="161700"/>
                    <a:pt x="115400" y="163566"/>
                    <a:pt x="114934" y="166831"/>
                  </a:cubicBezTo>
                  <a:cubicBezTo>
                    <a:pt x="114467" y="169164"/>
                    <a:pt x="113068" y="171496"/>
                    <a:pt x="111668" y="173362"/>
                  </a:cubicBezTo>
                  <a:cubicBezTo>
                    <a:pt x="107936" y="177561"/>
                    <a:pt x="104204" y="181760"/>
                    <a:pt x="100006" y="185958"/>
                  </a:cubicBezTo>
                  <a:cubicBezTo>
                    <a:pt x="98140" y="187824"/>
                    <a:pt x="95341" y="188757"/>
                    <a:pt x="93008" y="187824"/>
                  </a:cubicBezTo>
                  <a:cubicBezTo>
                    <a:pt x="85077" y="183626"/>
                    <a:pt x="76680" y="185025"/>
                    <a:pt x="68750" y="185025"/>
                  </a:cubicBezTo>
                  <a:cubicBezTo>
                    <a:pt x="65484" y="185025"/>
                    <a:pt x="62219" y="185958"/>
                    <a:pt x="59886" y="187824"/>
                  </a:cubicBezTo>
                  <a:cubicBezTo>
                    <a:pt x="56154" y="190623"/>
                    <a:pt x="51955" y="192023"/>
                    <a:pt x="47757" y="192489"/>
                  </a:cubicBezTo>
                  <a:cubicBezTo>
                    <a:pt x="38893" y="193889"/>
                    <a:pt x="30496" y="195755"/>
                    <a:pt x="21166" y="197154"/>
                  </a:cubicBezTo>
                  <a:cubicBezTo>
                    <a:pt x="14168" y="198087"/>
                    <a:pt x="9037" y="203219"/>
                    <a:pt x="5305" y="209750"/>
                  </a:cubicBezTo>
                  <a:cubicBezTo>
                    <a:pt x="2972" y="213949"/>
                    <a:pt x="2039" y="218147"/>
                    <a:pt x="5771" y="221879"/>
                  </a:cubicBezTo>
                  <a:cubicBezTo>
                    <a:pt x="10436" y="227011"/>
                    <a:pt x="11369" y="234008"/>
                    <a:pt x="16501" y="239140"/>
                  </a:cubicBezTo>
                  <a:cubicBezTo>
                    <a:pt x="16967" y="238673"/>
                    <a:pt x="17434" y="238673"/>
                    <a:pt x="17900" y="238673"/>
                  </a:cubicBezTo>
                  <a:cubicBezTo>
                    <a:pt x="18367" y="238207"/>
                    <a:pt x="18833" y="237740"/>
                    <a:pt x="19766" y="237274"/>
                  </a:cubicBezTo>
                  <a:cubicBezTo>
                    <a:pt x="19766" y="238673"/>
                    <a:pt x="18833" y="238673"/>
                    <a:pt x="17900" y="238673"/>
                  </a:cubicBezTo>
                  <a:cubicBezTo>
                    <a:pt x="17434" y="238673"/>
                    <a:pt x="17434" y="239140"/>
                    <a:pt x="16967" y="239606"/>
                  </a:cubicBezTo>
                  <a:cubicBezTo>
                    <a:pt x="16967" y="239606"/>
                    <a:pt x="16501" y="239140"/>
                    <a:pt x="16501" y="239140"/>
                  </a:cubicBezTo>
                  <a:lnTo>
                    <a:pt x="16501" y="239140"/>
                  </a:lnTo>
                  <a:cubicBezTo>
                    <a:pt x="17900" y="242872"/>
                    <a:pt x="19300" y="246138"/>
                    <a:pt x="21166" y="249403"/>
                  </a:cubicBezTo>
                  <a:cubicBezTo>
                    <a:pt x="23032" y="252669"/>
                    <a:pt x="26298" y="255001"/>
                    <a:pt x="30963" y="254535"/>
                  </a:cubicBezTo>
                  <a:cubicBezTo>
                    <a:pt x="34228" y="254068"/>
                    <a:pt x="37027" y="251736"/>
                    <a:pt x="40293" y="253135"/>
                  </a:cubicBezTo>
                  <a:cubicBezTo>
                    <a:pt x="44025" y="254535"/>
                    <a:pt x="47757" y="254068"/>
                    <a:pt x="51489" y="253135"/>
                  </a:cubicBezTo>
                  <a:cubicBezTo>
                    <a:pt x="52422" y="253135"/>
                    <a:pt x="53821" y="253602"/>
                    <a:pt x="54755" y="254068"/>
                  </a:cubicBezTo>
                  <a:cubicBezTo>
                    <a:pt x="55687" y="255001"/>
                    <a:pt x="56621" y="256401"/>
                    <a:pt x="56621" y="257334"/>
                  </a:cubicBezTo>
                  <a:cubicBezTo>
                    <a:pt x="56621" y="258267"/>
                    <a:pt x="55221" y="260133"/>
                    <a:pt x="54288" y="260133"/>
                  </a:cubicBezTo>
                  <a:cubicBezTo>
                    <a:pt x="52422" y="260599"/>
                    <a:pt x="50556" y="260599"/>
                    <a:pt x="48690" y="260133"/>
                  </a:cubicBezTo>
                  <a:cubicBezTo>
                    <a:pt x="41226" y="257334"/>
                    <a:pt x="33762" y="256401"/>
                    <a:pt x="26298" y="260599"/>
                  </a:cubicBezTo>
                  <a:cubicBezTo>
                    <a:pt x="23032" y="261999"/>
                    <a:pt x="20233" y="261532"/>
                    <a:pt x="16967" y="261066"/>
                  </a:cubicBezTo>
                  <a:cubicBezTo>
                    <a:pt x="12769" y="260599"/>
                    <a:pt x="9503" y="261066"/>
                    <a:pt x="5771" y="262932"/>
                  </a:cubicBezTo>
                  <a:cubicBezTo>
                    <a:pt x="640" y="265731"/>
                    <a:pt x="-2159" y="273661"/>
                    <a:pt x="2039" y="277394"/>
                  </a:cubicBezTo>
                  <a:cubicBezTo>
                    <a:pt x="6238" y="281126"/>
                    <a:pt x="9037" y="286724"/>
                    <a:pt x="14635" y="289056"/>
                  </a:cubicBezTo>
                  <a:cubicBezTo>
                    <a:pt x="16967" y="289989"/>
                    <a:pt x="16967" y="290922"/>
                    <a:pt x="14168" y="292322"/>
                  </a:cubicBezTo>
                  <a:cubicBezTo>
                    <a:pt x="11836" y="293721"/>
                    <a:pt x="9503" y="294654"/>
                    <a:pt x="7637" y="296520"/>
                  </a:cubicBezTo>
                  <a:cubicBezTo>
                    <a:pt x="6704" y="297453"/>
                    <a:pt x="5305" y="300252"/>
                    <a:pt x="5771" y="301652"/>
                  </a:cubicBezTo>
                  <a:cubicBezTo>
                    <a:pt x="8570" y="309582"/>
                    <a:pt x="14168" y="316114"/>
                    <a:pt x="21166" y="320779"/>
                  </a:cubicBezTo>
                  <a:cubicBezTo>
                    <a:pt x="26298" y="324044"/>
                    <a:pt x="28164" y="323578"/>
                    <a:pt x="31429" y="317980"/>
                  </a:cubicBezTo>
                  <a:cubicBezTo>
                    <a:pt x="33295" y="314714"/>
                    <a:pt x="33762" y="314714"/>
                    <a:pt x="37494" y="316114"/>
                  </a:cubicBezTo>
                  <a:cubicBezTo>
                    <a:pt x="39826" y="317047"/>
                    <a:pt x="42159" y="317980"/>
                    <a:pt x="43558" y="320312"/>
                  </a:cubicBezTo>
                  <a:cubicBezTo>
                    <a:pt x="44025" y="321245"/>
                    <a:pt x="45891" y="322178"/>
                    <a:pt x="46824" y="321712"/>
                  </a:cubicBezTo>
                  <a:cubicBezTo>
                    <a:pt x="54755" y="317980"/>
                    <a:pt x="63618" y="324511"/>
                    <a:pt x="71082" y="318913"/>
                  </a:cubicBezTo>
                  <a:cubicBezTo>
                    <a:pt x="71549" y="318446"/>
                    <a:pt x="72482" y="318446"/>
                    <a:pt x="72948" y="318446"/>
                  </a:cubicBezTo>
                  <a:cubicBezTo>
                    <a:pt x="80412" y="321712"/>
                    <a:pt x="88343" y="324977"/>
                    <a:pt x="94874" y="330109"/>
                  </a:cubicBezTo>
                  <a:cubicBezTo>
                    <a:pt x="100472" y="334307"/>
                    <a:pt x="106070" y="338506"/>
                    <a:pt x="111668" y="343171"/>
                  </a:cubicBezTo>
                  <a:cubicBezTo>
                    <a:pt x="113534" y="344570"/>
                    <a:pt x="115400" y="346903"/>
                    <a:pt x="116800" y="348769"/>
                  </a:cubicBezTo>
                  <a:cubicBezTo>
                    <a:pt x="117733" y="350169"/>
                    <a:pt x="118199" y="352501"/>
                    <a:pt x="117733" y="353901"/>
                  </a:cubicBezTo>
                  <a:cubicBezTo>
                    <a:pt x="117266" y="357166"/>
                    <a:pt x="116333" y="360432"/>
                    <a:pt x="114934" y="363231"/>
                  </a:cubicBezTo>
                  <a:cubicBezTo>
                    <a:pt x="111668" y="368829"/>
                    <a:pt x="113534" y="373027"/>
                    <a:pt x="116800" y="377226"/>
                  </a:cubicBezTo>
                  <a:cubicBezTo>
                    <a:pt x="118199" y="379092"/>
                    <a:pt x="119132" y="381891"/>
                    <a:pt x="119599" y="384224"/>
                  </a:cubicBezTo>
                  <a:cubicBezTo>
                    <a:pt x="120065" y="387489"/>
                    <a:pt x="120065" y="390755"/>
                    <a:pt x="116800" y="392621"/>
                  </a:cubicBezTo>
                  <a:cubicBezTo>
                    <a:pt x="115400" y="393554"/>
                    <a:pt x="114934" y="394953"/>
                    <a:pt x="116800" y="395420"/>
                  </a:cubicBezTo>
                  <a:cubicBezTo>
                    <a:pt x="118666" y="396353"/>
                    <a:pt x="120532" y="396819"/>
                    <a:pt x="122398" y="397286"/>
                  </a:cubicBezTo>
                  <a:cubicBezTo>
                    <a:pt x="124731" y="398219"/>
                    <a:pt x="125197" y="400085"/>
                    <a:pt x="124264" y="401951"/>
                  </a:cubicBezTo>
                  <a:cubicBezTo>
                    <a:pt x="123797" y="402884"/>
                    <a:pt x="122865" y="404283"/>
                    <a:pt x="121931" y="405216"/>
                  </a:cubicBezTo>
                  <a:cubicBezTo>
                    <a:pt x="119599" y="408015"/>
                    <a:pt x="119132" y="410348"/>
                    <a:pt x="121931" y="413147"/>
                  </a:cubicBezTo>
                  <a:cubicBezTo>
                    <a:pt x="122865" y="414080"/>
                    <a:pt x="122865" y="415480"/>
                    <a:pt x="122865" y="416879"/>
                  </a:cubicBezTo>
                  <a:cubicBezTo>
                    <a:pt x="122398" y="418745"/>
                    <a:pt x="120532" y="420145"/>
                    <a:pt x="120532" y="422011"/>
                  </a:cubicBezTo>
                  <a:cubicBezTo>
                    <a:pt x="120998" y="424343"/>
                    <a:pt x="122865" y="426676"/>
                    <a:pt x="123331" y="429008"/>
                  </a:cubicBezTo>
                  <a:cubicBezTo>
                    <a:pt x="124264" y="432740"/>
                    <a:pt x="123797" y="436939"/>
                    <a:pt x="124731" y="440204"/>
                  </a:cubicBezTo>
                  <a:cubicBezTo>
                    <a:pt x="126130" y="444403"/>
                    <a:pt x="124731" y="447669"/>
                    <a:pt x="122865" y="450934"/>
                  </a:cubicBezTo>
                  <a:cubicBezTo>
                    <a:pt x="122398" y="451867"/>
                    <a:pt x="122865" y="453267"/>
                    <a:pt x="123331" y="454200"/>
                  </a:cubicBezTo>
                  <a:cubicBezTo>
                    <a:pt x="123797" y="455133"/>
                    <a:pt x="125197" y="456066"/>
                    <a:pt x="126130" y="456999"/>
                  </a:cubicBezTo>
                  <a:cubicBezTo>
                    <a:pt x="128463" y="460264"/>
                    <a:pt x="127530" y="462597"/>
                    <a:pt x="123797" y="463063"/>
                  </a:cubicBezTo>
                  <a:cubicBezTo>
                    <a:pt x="120998" y="463530"/>
                    <a:pt x="118666" y="463996"/>
                    <a:pt x="116800" y="465862"/>
                  </a:cubicBezTo>
                  <a:cubicBezTo>
                    <a:pt x="115867" y="466795"/>
                    <a:pt x="116333" y="468195"/>
                    <a:pt x="117266" y="469128"/>
                  </a:cubicBezTo>
                  <a:cubicBezTo>
                    <a:pt x="118199" y="470061"/>
                    <a:pt x="123797" y="470061"/>
                    <a:pt x="118199" y="472860"/>
                  </a:cubicBezTo>
                  <a:cubicBezTo>
                    <a:pt x="113534" y="475192"/>
                    <a:pt x="113534" y="479857"/>
                    <a:pt x="113068" y="484056"/>
                  </a:cubicBezTo>
                  <a:cubicBezTo>
                    <a:pt x="114467" y="484523"/>
                    <a:pt x="115400" y="484523"/>
                    <a:pt x="116800" y="484989"/>
                  </a:cubicBezTo>
                  <a:cubicBezTo>
                    <a:pt x="116800" y="484989"/>
                    <a:pt x="116800" y="484989"/>
                    <a:pt x="117266" y="484523"/>
                  </a:cubicBezTo>
                  <a:lnTo>
                    <a:pt x="118199" y="484056"/>
                  </a:lnTo>
                  <a:lnTo>
                    <a:pt x="117733" y="484989"/>
                  </a:lnTo>
                  <a:cubicBezTo>
                    <a:pt x="117266" y="484989"/>
                    <a:pt x="117266" y="484989"/>
                    <a:pt x="116800" y="484989"/>
                  </a:cubicBezTo>
                  <a:cubicBezTo>
                    <a:pt x="115400" y="485922"/>
                    <a:pt x="114467" y="487322"/>
                    <a:pt x="113068" y="488255"/>
                  </a:cubicBezTo>
                  <a:cubicBezTo>
                    <a:pt x="113068" y="488255"/>
                    <a:pt x="113068" y="488255"/>
                    <a:pt x="112601" y="487788"/>
                  </a:cubicBezTo>
                  <a:cubicBezTo>
                    <a:pt x="112601" y="487788"/>
                    <a:pt x="112601" y="488255"/>
                    <a:pt x="112601" y="488255"/>
                  </a:cubicBezTo>
                  <a:lnTo>
                    <a:pt x="113068" y="487788"/>
                  </a:lnTo>
                  <a:cubicBezTo>
                    <a:pt x="112135" y="492920"/>
                    <a:pt x="110269" y="497118"/>
                    <a:pt x="106537" y="500850"/>
                  </a:cubicBezTo>
                  <a:cubicBezTo>
                    <a:pt x="104671" y="502716"/>
                    <a:pt x="105604" y="507381"/>
                    <a:pt x="107470" y="509714"/>
                  </a:cubicBezTo>
                  <a:cubicBezTo>
                    <a:pt x="114001" y="517178"/>
                    <a:pt x="120065" y="517645"/>
                    <a:pt x="126597" y="510647"/>
                  </a:cubicBezTo>
                  <a:cubicBezTo>
                    <a:pt x="127996" y="509247"/>
                    <a:pt x="128929" y="507848"/>
                    <a:pt x="130329" y="506448"/>
                  </a:cubicBezTo>
                  <a:cubicBezTo>
                    <a:pt x="132195" y="504582"/>
                    <a:pt x="134994" y="504582"/>
                    <a:pt x="137326" y="505515"/>
                  </a:cubicBezTo>
                  <a:cubicBezTo>
                    <a:pt x="138259" y="505982"/>
                    <a:pt x="139192" y="506448"/>
                    <a:pt x="140125" y="507381"/>
                  </a:cubicBezTo>
                  <a:cubicBezTo>
                    <a:pt x="140125" y="507381"/>
                    <a:pt x="140125" y="507848"/>
                    <a:pt x="140125" y="507848"/>
                  </a:cubicBezTo>
                  <a:cubicBezTo>
                    <a:pt x="140125" y="507848"/>
                    <a:pt x="140592" y="507848"/>
                    <a:pt x="140592" y="507848"/>
                  </a:cubicBezTo>
                  <a:lnTo>
                    <a:pt x="140592" y="509247"/>
                  </a:lnTo>
                  <a:cubicBezTo>
                    <a:pt x="141525" y="509714"/>
                    <a:pt x="143391" y="510180"/>
                    <a:pt x="143857" y="510647"/>
                  </a:cubicBezTo>
                  <a:cubicBezTo>
                    <a:pt x="144324" y="512979"/>
                    <a:pt x="141991" y="512513"/>
                    <a:pt x="141058" y="513446"/>
                  </a:cubicBezTo>
                  <a:cubicBezTo>
                    <a:pt x="139192" y="516245"/>
                    <a:pt x="136860" y="519044"/>
                    <a:pt x="134994" y="522310"/>
                  </a:cubicBezTo>
                  <a:cubicBezTo>
                    <a:pt x="133594" y="524176"/>
                    <a:pt x="134061" y="526042"/>
                    <a:pt x="135927" y="526975"/>
                  </a:cubicBezTo>
                  <a:cubicBezTo>
                    <a:pt x="137326" y="527908"/>
                    <a:pt x="139192" y="528374"/>
                    <a:pt x="141058" y="529307"/>
                  </a:cubicBezTo>
                  <a:cubicBezTo>
                    <a:pt x="143391" y="530707"/>
                    <a:pt x="144324" y="533039"/>
                    <a:pt x="142924" y="535838"/>
                  </a:cubicBezTo>
                  <a:cubicBezTo>
                    <a:pt x="142458" y="537238"/>
                    <a:pt x="141525" y="538637"/>
                    <a:pt x="140592" y="540503"/>
                  </a:cubicBezTo>
                  <a:cubicBezTo>
                    <a:pt x="140592" y="540503"/>
                    <a:pt x="140592" y="540503"/>
                    <a:pt x="140592" y="540503"/>
                  </a:cubicBezTo>
                  <a:cubicBezTo>
                    <a:pt x="140592" y="540503"/>
                    <a:pt x="140592" y="540970"/>
                    <a:pt x="141058" y="540970"/>
                  </a:cubicBezTo>
                  <a:cubicBezTo>
                    <a:pt x="145723" y="540970"/>
                    <a:pt x="148056" y="543769"/>
                    <a:pt x="148989" y="548434"/>
                  </a:cubicBezTo>
                  <a:cubicBezTo>
                    <a:pt x="148989" y="548901"/>
                    <a:pt x="148522" y="549834"/>
                    <a:pt x="148056" y="549834"/>
                  </a:cubicBezTo>
                  <a:cubicBezTo>
                    <a:pt x="147589" y="549834"/>
                    <a:pt x="146656" y="549834"/>
                    <a:pt x="146656" y="549834"/>
                  </a:cubicBezTo>
                  <a:cubicBezTo>
                    <a:pt x="144790" y="547034"/>
                    <a:pt x="142924" y="543769"/>
                    <a:pt x="141525" y="540970"/>
                  </a:cubicBezTo>
                  <a:cubicBezTo>
                    <a:pt x="141058" y="540970"/>
                    <a:pt x="141058" y="540970"/>
                    <a:pt x="140592" y="540970"/>
                  </a:cubicBezTo>
                  <a:cubicBezTo>
                    <a:pt x="140592" y="540970"/>
                    <a:pt x="140592" y="540503"/>
                    <a:pt x="141058" y="540503"/>
                  </a:cubicBezTo>
                  <a:cubicBezTo>
                    <a:pt x="135927" y="540503"/>
                    <a:pt x="131262" y="538637"/>
                    <a:pt x="126597" y="537238"/>
                  </a:cubicBezTo>
                  <a:cubicBezTo>
                    <a:pt x="123797" y="536305"/>
                    <a:pt x="120532" y="535372"/>
                    <a:pt x="117266" y="534905"/>
                  </a:cubicBezTo>
                  <a:cubicBezTo>
                    <a:pt x="113534" y="534439"/>
                    <a:pt x="109802" y="537704"/>
                    <a:pt x="110269" y="541903"/>
                  </a:cubicBezTo>
                  <a:cubicBezTo>
                    <a:pt x="110269" y="542369"/>
                    <a:pt x="110735" y="543302"/>
                    <a:pt x="110735" y="543769"/>
                  </a:cubicBezTo>
                  <a:cubicBezTo>
                    <a:pt x="111202" y="545635"/>
                    <a:pt x="112135" y="547968"/>
                    <a:pt x="111668" y="549367"/>
                  </a:cubicBezTo>
                  <a:cubicBezTo>
                    <a:pt x="111202" y="550767"/>
                    <a:pt x="108869" y="551233"/>
                    <a:pt x="107003" y="552166"/>
                  </a:cubicBezTo>
                  <a:cubicBezTo>
                    <a:pt x="104671" y="553099"/>
                    <a:pt x="102805" y="554965"/>
                    <a:pt x="102338" y="557764"/>
                  </a:cubicBezTo>
                  <a:cubicBezTo>
                    <a:pt x="101405" y="561496"/>
                    <a:pt x="100472" y="565228"/>
                    <a:pt x="100472" y="568960"/>
                  </a:cubicBezTo>
                  <a:cubicBezTo>
                    <a:pt x="100472" y="576424"/>
                    <a:pt x="104204" y="582023"/>
                    <a:pt x="109802" y="586688"/>
                  </a:cubicBezTo>
                  <a:cubicBezTo>
                    <a:pt x="110269" y="587154"/>
                    <a:pt x="110735" y="587154"/>
                    <a:pt x="111668" y="587621"/>
                  </a:cubicBezTo>
                  <a:cubicBezTo>
                    <a:pt x="118666" y="589020"/>
                    <a:pt x="125663" y="588087"/>
                    <a:pt x="131728" y="584822"/>
                  </a:cubicBezTo>
                  <a:cubicBezTo>
                    <a:pt x="134994" y="583422"/>
                    <a:pt x="136393" y="577824"/>
                    <a:pt x="134527" y="575025"/>
                  </a:cubicBezTo>
                  <a:cubicBezTo>
                    <a:pt x="133594" y="573625"/>
                    <a:pt x="132195" y="572226"/>
                    <a:pt x="130795" y="570826"/>
                  </a:cubicBezTo>
                  <a:cubicBezTo>
                    <a:pt x="127530" y="568494"/>
                    <a:pt x="127063" y="565228"/>
                    <a:pt x="126597" y="561496"/>
                  </a:cubicBezTo>
                  <a:cubicBezTo>
                    <a:pt x="126597" y="561496"/>
                    <a:pt x="126130" y="561496"/>
                    <a:pt x="126130" y="561030"/>
                  </a:cubicBezTo>
                  <a:lnTo>
                    <a:pt x="125663" y="559630"/>
                  </a:lnTo>
                  <a:lnTo>
                    <a:pt x="126597" y="560563"/>
                  </a:lnTo>
                  <a:cubicBezTo>
                    <a:pt x="126597" y="561030"/>
                    <a:pt x="126597" y="561030"/>
                    <a:pt x="126597" y="561496"/>
                  </a:cubicBezTo>
                  <a:cubicBezTo>
                    <a:pt x="134994" y="565695"/>
                    <a:pt x="142924" y="570360"/>
                    <a:pt x="152254" y="570826"/>
                  </a:cubicBezTo>
                  <a:cubicBezTo>
                    <a:pt x="154587" y="570826"/>
                    <a:pt x="155520" y="573625"/>
                    <a:pt x="154120" y="575025"/>
                  </a:cubicBezTo>
                  <a:cubicBezTo>
                    <a:pt x="152721" y="576891"/>
                    <a:pt x="150855" y="578290"/>
                    <a:pt x="149455" y="580156"/>
                  </a:cubicBezTo>
                  <a:cubicBezTo>
                    <a:pt x="149455" y="580156"/>
                    <a:pt x="148989" y="580156"/>
                    <a:pt x="148989" y="580156"/>
                  </a:cubicBezTo>
                  <a:cubicBezTo>
                    <a:pt x="148989" y="580623"/>
                    <a:pt x="148989" y="580623"/>
                    <a:pt x="148989" y="581089"/>
                  </a:cubicBezTo>
                  <a:lnTo>
                    <a:pt x="149455" y="580623"/>
                  </a:lnTo>
                  <a:cubicBezTo>
                    <a:pt x="148522" y="582956"/>
                    <a:pt x="147589" y="585288"/>
                    <a:pt x="146190" y="587621"/>
                  </a:cubicBezTo>
                  <a:cubicBezTo>
                    <a:pt x="145257" y="589487"/>
                    <a:pt x="145723" y="591353"/>
                    <a:pt x="146190" y="593219"/>
                  </a:cubicBezTo>
                  <a:cubicBezTo>
                    <a:pt x="147123" y="596951"/>
                    <a:pt x="147123" y="596951"/>
                    <a:pt x="143391" y="597417"/>
                  </a:cubicBezTo>
                  <a:cubicBezTo>
                    <a:pt x="141525" y="597884"/>
                    <a:pt x="139192" y="597884"/>
                    <a:pt x="138726" y="599750"/>
                  </a:cubicBezTo>
                  <a:cubicBezTo>
                    <a:pt x="137326" y="608147"/>
                    <a:pt x="133128" y="611879"/>
                    <a:pt x="124264" y="610479"/>
                  </a:cubicBezTo>
                  <a:cubicBezTo>
                    <a:pt x="121465" y="610013"/>
                    <a:pt x="118199" y="611412"/>
                    <a:pt x="115400" y="611879"/>
                  </a:cubicBezTo>
                  <a:cubicBezTo>
                    <a:pt x="115400" y="615611"/>
                    <a:pt x="116333" y="619343"/>
                    <a:pt x="118199" y="622609"/>
                  </a:cubicBezTo>
                  <a:cubicBezTo>
                    <a:pt x="118199" y="622609"/>
                    <a:pt x="118666" y="622609"/>
                    <a:pt x="118666" y="622609"/>
                  </a:cubicBezTo>
                  <a:lnTo>
                    <a:pt x="119132" y="623542"/>
                  </a:lnTo>
                  <a:lnTo>
                    <a:pt x="118199" y="623075"/>
                  </a:lnTo>
                  <a:cubicBezTo>
                    <a:pt x="118199" y="623075"/>
                    <a:pt x="118199" y="622609"/>
                    <a:pt x="118199" y="622609"/>
                  </a:cubicBezTo>
                  <a:cubicBezTo>
                    <a:pt x="116333" y="622142"/>
                    <a:pt x="114934" y="622142"/>
                    <a:pt x="113068" y="621676"/>
                  </a:cubicBezTo>
                  <a:cubicBezTo>
                    <a:pt x="109336" y="621209"/>
                    <a:pt x="109336" y="621209"/>
                    <a:pt x="107470" y="624475"/>
                  </a:cubicBezTo>
                  <a:cubicBezTo>
                    <a:pt x="106537" y="626341"/>
                    <a:pt x="106070" y="628207"/>
                    <a:pt x="105137" y="629606"/>
                  </a:cubicBezTo>
                  <a:cubicBezTo>
                    <a:pt x="102805" y="632405"/>
                    <a:pt x="99073" y="634738"/>
                    <a:pt x="98140" y="638003"/>
                  </a:cubicBezTo>
                  <a:cubicBezTo>
                    <a:pt x="96740" y="641269"/>
                    <a:pt x="96274" y="645001"/>
                    <a:pt x="94408" y="648266"/>
                  </a:cubicBezTo>
                  <a:cubicBezTo>
                    <a:pt x="93008" y="650132"/>
                    <a:pt x="93008" y="652932"/>
                    <a:pt x="92542" y="655731"/>
                  </a:cubicBezTo>
                  <a:cubicBezTo>
                    <a:pt x="92075" y="658063"/>
                    <a:pt x="93008" y="660862"/>
                    <a:pt x="95341" y="662262"/>
                  </a:cubicBezTo>
                  <a:cubicBezTo>
                    <a:pt x="96740" y="663195"/>
                    <a:pt x="98140" y="664128"/>
                    <a:pt x="99073" y="665061"/>
                  </a:cubicBezTo>
                  <a:cubicBezTo>
                    <a:pt x="99073" y="665061"/>
                    <a:pt x="99073" y="665061"/>
                    <a:pt x="99073" y="665061"/>
                  </a:cubicBezTo>
                  <a:cubicBezTo>
                    <a:pt x="99539" y="665061"/>
                    <a:pt x="100006" y="664594"/>
                    <a:pt x="100472" y="664594"/>
                  </a:cubicBezTo>
                  <a:cubicBezTo>
                    <a:pt x="100939" y="664128"/>
                    <a:pt x="101405" y="663661"/>
                    <a:pt x="101872" y="663195"/>
                  </a:cubicBezTo>
                  <a:cubicBezTo>
                    <a:pt x="101872" y="663195"/>
                    <a:pt x="102805" y="663195"/>
                    <a:pt x="103271" y="663661"/>
                  </a:cubicBezTo>
                  <a:cubicBezTo>
                    <a:pt x="102338" y="664128"/>
                    <a:pt x="101405" y="664128"/>
                    <a:pt x="100939" y="664594"/>
                  </a:cubicBezTo>
                  <a:cubicBezTo>
                    <a:pt x="100472" y="665061"/>
                    <a:pt x="100472" y="665061"/>
                    <a:pt x="100006" y="665527"/>
                  </a:cubicBezTo>
                  <a:cubicBezTo>
                    <a:pt x="100006" y="665527"/>
                    <a:pt x="99539" y="665061"/>
                    <a:pt x="99539" y="665061"/>
                  </a:cubicBezTo>
                  <a:cubicBezTo>
                    <a:pt x="96740" y="667860"/>
                    <a:pt x="93941" y="670192"/>
                    <a:pt x="91609" y="672991"/>
                  </a:cubicBezTo>
                  <a:cubicBezTo>
                    <a:pt x="88343" y="676723"/>
                    <a:pt x="87410" y="680922"/>
                    <a:pt x="90675" y="685121"/>
                  </a:cubicBezTo>
                  <a:cubicBezTo>
                    <a:pt x="92542" y="687920"/>
                    <a:pt x="94408" y="690252"/>
                    <a:pt x="93475" y="693984"/>
                  </a:cubicBezTo>
                  <a:cubicBezTo>
                    <a:pt x="93008" y="696317"/>
                    <a:pt x="93941" y="699116"/>
                    <a:pt x="94408" y="701448"/>
                  </a:cubicBezTo>
                  <a:cubicBezTo>
                    <a:pt x="97673" y="709845"/>
                    <a:pt x="99073" y="718709"/>
                    <a:pt x="98140" y="727573"/>
                  </a:cubicBezTo>
                  <a:cubicBezTo>
                    <a:pt x="98140" y="728972"/>
                    <a:pt x="98140" y="729905"/>
                    <a:pt x="98140" y="731305"/>
                  </a:cubicBezTo>
                  <a:cubicBezTo>
                    <a:pt x="98140" y="733171"/>
                    <a:pt x="100472" y="735037"/>
                    <a:pt x="102338" y="734570"/>
                  </a:cubicBezTo>
                  <a:cubicBezTo>
                    <a:pt x="106537" y="733171"/>
                    <a:pt x="110269" y="732238"/>
                    <a:pt x="114467" y="730838"/>
                  </a:cubicBezTo>
                  <a:cubicBezTo>
                    <a:pt x="114467" y="730372"/>
                    <a:pt x="114934" y="730372"/>
                    <a:pt x="114934" y="729905"/>
                  </a:cubicBezTo>
                  <a:cubicBezTo>
                    <a:pt x="115400" y="729439"/>
                    <a:pt x="115867" y="729439"/>
                    <a:pt x="116333" y="729439"/>
                  </a:cubicBezTo>
                  <a:cubicBezTo>
                    <a:pt x="116800" y="728972"/>
                    <a:pt x="117266" y="728506"/>
                    <a:pt x="117733" y="728039"/>
                  </a:cubicBezTo>
                  <a:cubicBezTo>
                    <a:pt x="117733" y="729439"/>
                    <a:pt x="116800" y="729439"/>
                    <a:pt x="116333" y="729439"/>
                  </a:cubicBezTo>
                  <a:cubicBezTo>
                    <a:pt x="115867" y="729905"/>
                    <a:pt x="115867" y="729905"/>
                    <a:pt x="115400" y="730372"/>
                  </a:cubicBezTo>
                  <a:cubicBezTo>
                    <a:pt x="114934" y="730372"/>
                    <a:pt x="114934" y="730372"/>
                    <a:pt x="114467" y="730838"/>
                  </a:cubicBezTo>
                  <a:cubicBezTo>
                    <a:pt x="112601" y="734570"/>
                    <a:pt x="109336" y="737369"/>
                    <a:pt x="106070" y="739235"/>
                  </a:cubicBezTo>
                  <a:cubicBezTo>
                    <a:pt x="101405" y="742034"/>
                    <a:pt x="100939" y="746699"/>
                    <a:pt x="101872" y="750431"/>
                  </a:cubicBezTo>
                  <a:cubicBezTo>
                    <a:pt x="103271" y="756963"/>
                    <a:pt x="103738" y="763494"/>
                    <a:pt x="107936" y="769092"/>
                  </a:cubicBezTo>
                  <a:lnTo>
                    <a:pt x="108403" y="768625"/>
                  </a:lnTo>
                  <a:lnTo>
                    <a:pt x="108403" y="769558"/>
                  </a:lnTo>
                  <a:cubicBezTo>
                    <a:pt x="108403" y="769558"/>
                    <a:pt x="108403" y="769092"/>
                    <a:pt x="107936" y="769092"/>
                  </a:cubicBezTo>
                  <a:lnTo>
                    <a:pt x="107936" y="769092"/>
                  </a:lnTo>
                  <a:cubicBezTo>
                    <a:pt x="108869" y="770491"/>
                    <a:pt x="109802" y="772357"/>
                    <a:pt x="111202" y="773290"/>
                  </a:cubicBezTo>
                  <a:cubicBezTo>
                    <a:pt x="114467" y="775623"/>
                    <a:pt x="114934" y="777955"/>
                    <a:pt x="113534" y="781687"/>
                  </a:cubicBezTo>
                  <a:cubicBezTo>
                    <a:pt x="112601" y="783553"/>
                    <a:pt x="112135" y="785419"/>
                    <a:pt x="113534" y="787286"/>
                  </a:cubicBezTo>
                  <a:cubicBezTo>
                    <a:pt x="117266" y="791484"/>
                    <a:pt x="117266" y="796616"/>
                    <a:pt x="119132" y="801281"/>
                  </a:cubicBezTo>
                  <a:cubicBezTo>
                    <a:pt x="120532" y="804546"/>
                    <a:pt x="120065" y="807345"/>
                    <a:pt x="119132" y="810611"/>
                  </a:cubicBezTo>
                  <a:cubicBezTo>
                    <a:pt x="118666" y="811544"/>
                    <a:pt x="118666" y="813410"/>
                    <a:pt x="119132" y="814343"/>
                  </a:cubicBezTo>
                  <a:cubicBezTo>
                    <a:pt x="121465" y="817142"/>
                    <a:pt x="124264" y="819941"/>
                    <a:pt x="126597" y="822740"/>
                  </a:cubicBezTo>
                  <a:cubicBezTo>
                    <a:pt x="132661" y="823673"/>
                    <a:pt x="135460" y="826939"/>
                    <a:pt x="134994" y="833003"/>
                  </a:cubicBezTo>
                  <a:cubicBezTo>
                    <a:pt x="134994" y="833470"/>
                    <a:pt x="137326" y="834403"/>
                    <a:pt x="138259" y="834403"/>
                  </a:cubicBezTo>
                  <a:cubicBezTo>
                    <a:pt x="141991" y="833936"/>
                    <a:pt x="145723" y="833003"/>
                    <a:pt x="149455" y="832070"/>
                  </a:cubicBezTo>
                  <a:cubicBezTo>
                    <a:pt x="151321" y="831604"/>
                    <a:pt x="153188" y="830671"/>
                    <a:pt x="155054" y="830204"/>
                  </a:cubicBezTo>
                  <a:cubicBezTo>
                    <a:pt x="158786" y="829271"/>
                    <a:pt x="162051" y="830671"/>
                    <a:pt x="162051" y="833936"/>
                  </a:cubicBezTo>
                  <a:cubicBezTo>
                    <a:pt x="162518" y="839068"/>
                    <a:pt x="163917" y="843733"/>
                    <a:pt x="168116" y="847465"/>
                  </a:cubicBezTo>
                  <a:cubicBezTo>
                    <a:pt x="169515" y="848398"/>
                    <a:pt x="169982" y="850730"/>
                    <a:pt x="170915" y="852130"/>
                  </a:cubicBezTo>
                  <a:cubicBezTo>
                    <a:pt x="172314" y="853530"/>
                    <a:pt x="174180" y="855396"/>
                    <a:pt x="175580" y="854929"/>
                  </a:cubicBezTo>
                  <a:cubicBezTo>
                    <a:pt x="180245" y="854463"/>
                    <a:pt x="183977" y="857262"/>
                    <a:pt x="188642" y="857262"/>
                  </a:cubicBezTo>
                  <a:cubicBezTo>
                    <a:pt x="191441" y="857262"/>
                    <a:pt x="195173" y="855396"/>
                    <a:pt x="196573" y="853063"/>
                  </a:cubicBezTo>
                  <a:cubicBezTo>
                    <a:pt x="200771" y="846065"/>
                    <a:pt x="200771" y="837202"/>
                    <a:pt x="205436" y="830671"/>
                  </a:cubicBezTo>
                  <a:cubicBezTo>
                    <a:pt x="205903" y="824606"/>
                    <a:pt x="208702" y="819474"/>
                    <a:pt x="212434" y="815276"/>
                  </a:cubicBezTo>
                  <a:cubicBezTo>
                    <a:pt x="215233" y="811544"/>
                    <a:pt x="217099" y="807812"/>
                    <a:pt x="218032" y="803147"/>
                  </a:cubicBezTo>
                  <a:cubicBezTo>
                    <a:pt x="218498" y="799415"/>
                    <a:pt x="219898" y="796149"/>
                    <a:pt x="220831" y="792417"/>
                  </a:cubicBezTo>
                  <a:cubicBezTo>
                    <a:pt x="220831" y="792417"/>
                    <a:pt x="220364" y="792417"/>
                    <a:pt x="220364" y="792417"/>
                  </a:cubicBezTo>
                  <a:cubicBezTo>
                    <a:pt x="220364" y="791951"/>
                    <a:pt x="219898" y="791951"/>
                    <a:pt x="219898" y="791484"/>
                  </a:cubicBezTo>
                  <a:cubicBezTo>
                    <a:pt x="218965" y="791018"/>
                    <a:pt x="218498" y="791018"/>
                    <a:pt x="217565" y="790551"/>
                  </a:cubicBezTo>
                  <a:cubicBezTo>
                    <a:pt x="217099" y="790551"/>
                    <a:pt x="216632" y="789618"/>
                    <a:pt x="216632" y="789618"/>
                  </a:cubicBezTo>
                  <a:cubicBezTo>
                    <a:pt x="217099" y="788219"/>
                    <a:pt x="218032" y="788219"/>
                    <a:pt x="218965" y="789152"/>
                  </a:cubicBezTo>
                  <a:cubicBezTo>
                    <a:pt x="219431" y="790085"/>
                    <a:pt x="219898" y="790551"/>
                    <a:pt x="219898" y="791484"/>
                  </a:cubicBezTo>
                  <a:cubicBezTo>
                    <a:pt x="220364" y="791484"/>
                    <a:pt x="220364" y="791484"/>
                    <a:pt x="220831" y="791951"/>
                  </a:cubicBezTo>
                  <a:cubicBezTo>
                    <a:pt x="220831" y="791951"/>
                    <a:pt x="220831" y="791951"/>
                    <a:pt x="220831" y="792417"/>
                  </a:cubicBezTo>
                  <a:cubicBezTo>
                    <a:pt x="224096" y="790551"/>
                    <a:pt x="227362" y="788685"/>
                    <a:pt x="228762" y="784953"/>
                  </a:cubicBezTo>
                  <a:cubicBezTo>
                    <a:pt x="231094" y="777955"/>
                    <a:pt x="235293" y="772824"/>
                    <a:pt x="241357" y="768625"/>
                  </a:cubicBezTo>
                  <a:cubicBezTo>
                    <a:pt x="247422" y="763960"/>
                    <a:pt x="249288" y="756963"/>
                    <a:pt x="246022" y="749498"/>
                  </a:cubicBezTo>
                  <a:cubicBezTo>
                    <a:pt x="244623" y="746233"/>
                    <a:pt x="246489" y="744833"/>
                    <a:pt x="248355" y="743434"/>
                  </a:cubicBezTo>
                  <a:cubicBezTo>
                    <a:pt x="249288" y="742501"/>
                    <a:pt x="250687" y="742034"/>
                    <a:pt x="251620" y="741568"/>
                  </a:cubicBezTo>
                  <a:cubicBezTo>
                    <a:pt x="253020" y="740168"/>
                    <a:pt x="253953" y="738302"/>
                    <a:pt x="253020" y="736436"/>
                  </a:cubicBezTo>
                  <a:cubicBezTo>
                    <a:pt x="252553" y="735037"/>
                    <a:pt x="252087" y="734104"/>
                    <a:pt x="251154" y="733171"/>
                  </a:cubicBezTo>
                  <a:cubicBezTo>
                    <a:pt x="249288" y="728506"/>
                    <a:pt x="249288" y="728039"/>
                    <a:pt x="254419" y="727573"/>
                  </a:cubicBezTo>
                  <a:cubicBezTo>
                    <a:pt x="258152" y="727106"/>
                    <a:pt x="260950" y="726173"/>
                    <a:pt x="262350" y="722908"/>
                  </a:cubicBezTo>
                  <a:cubicBezTo>
                    <a:pt x="264216" y="718243"/>
                    <a:pt x="267482" y="714977"/>
                    <a:pt x="272613" y="715910"/>
                  </a:cubicBezTo>
                  <a:cubicBezTo>
                    <a:pt x="279611" y="716843"/>
                    <a:pt x="286608" y="712644"/>
                    <a:pt x="293606" y="714510"/>
                  </a:cubicBezTo>
                  <a:cubicBezTo>
                    <a:pt x="295939" y="714977"/>
                    <a:pt x="296872" y="713577"/>
                    <a:pt x="298738" y="712178"/>
                  </a:cubicBezTo>
                  <a:cubicBezTo>
                    <a:pt x="300137" y="710778"/>
                    <a:pt x="301537" y="708912"/>
                    <a:pt x="303403" y="708912"/>
                  </a:cubicBezTo>
                  <a:cubicBezTo>
                    <a:pt x="313199" y="707979"/>
                    <a:pt x="322063" y="704714"/>
                    <a:pt x="329527" y="697716"/>
                  </a:cubicBezTo>
                  <a:cubicBezTo>
                    <a:pt x="330460" y="696783"/>
                    <a:pt x="331860" y="697250"/>
                    <a:pt x="333259" y="696783"/>
                  </a:cubicBezTo>
                  <a:cubicBezTo>
                    <a:pt x="338857" y="694917"/>
                    <a:pt x="344455" y="691185"/>
                    <a:pt x="346321" y="686520"/>
                  </a:cubicBezTo>
                  <a:cubicBezTo>
                    <a:pt x="350053" y="678589"/>
                    <a:pt x="357051" y="673924"/>
                    <a:pt x="361249" y="666927"/>
                  </a:cubicBezTo>
                  <a:cubicBezTo>
                    <a:pt x="365448" y="659463"/>
                    <a:pt x="375245" y="657597"/>
                    <a:pt x="379910" y="650599"/>
                  </a:cubicBezTo>
                  <a:cubicBezTo>
                    <a:pt x="384108" y="648266"/>
                    <a:pt x="388774" y="650599"/>
                    <a:pt x="392972" y="649666"/>
                  </a:cubicBezTo>
                  <a:cubicBezTo>
                    <a:pt x="395305" y="649199"/>
                    <a:pt x="397637" y="647800"/>
                    <a:pt x="400436" y="647333"/>
                  </a:cubicBezTo>
                  <a:cubicBezTo>
                    <a:pt x="402302" y="646867"/>
                    <a:pt x="404168" y="645934"/>
                    <a:pt x="406034" y="646400"/>
                  </a:cubicBezTo>
                  <a:cubicBezTo>
                    <a:pt x="410233" y="647333"/>
                    <a:pt x="413498" y="646867"/>
                    <a:pt x="417230" y="645001"/>
                  </a:cubicBezTo>
                  <a:cubicBezTo>
                    <a:pt x="423762" y="641735"/>
                    <a:pt x="430293" y="639869"/>
                    <a:pt x="437290" y="638936"/>
                  </a:cubicBezTo>
                  <a:cubicBezTo>
                    <a:pt x="448953" y="637070"/>
                    <a:pt x="459682" y="633338"/>
                    <a:pt x="469013" y="625874"/>
                  </a:cubicBezTo>
                  <a:cubicBezTo>
                    <a:pt x="477876" y="614678"/>
                    <a:pt x="490938" y="606281"/>
                    <a:pt x="503068" y="596951"/>
                  </a:cubicBezTo>
                  <a:close/>
                  <a:moveTo>
                    <a:pt x="590304" y="208817"/>
                  </a:moveTo>
                  <a:cubicBezTo>
                    <a:pt x="590771" y="208350"/>
                    <a:pt x="591237" y="208350"/>
                    <a:pt x="591704" y="208350"/>
                  </a:cubicBezTo>
                  <a:cubicBezTo>
                    <a:pt x="592170" y="208817"/>
                    <a:pt x="592637" y="208817"/>
                    <a:pt x="593103" y="209283"/>
                  </a:cubicBezTo>
                  <a:cubicBezTo>
                    <a:pt x="593570" y="210683"/>
                    <a:pt x="593103" y="211150"/>
                    <a:pt x="591237" y="211150"/>
                  </a:cubicBezTo>
                  <a:cubicBezTo>
                    <a:pt x="590771" y="211150"/>
                    <a:pt x="589838" y="210683"/>
                    <a:pt x="589838" y="210217"/>
                  </a:cubicBezTo>
                  <a:cubicBezTo>
                    <a:pt x="589838" y="209750"/>
                    <a:pt x="589838" y="209283"/>
                    <a:pt x="590304" y="208817"/>
                  </a:cubicBezTo>
                  <a:close/>
                  <a:moveTo>
                    <a:pt x="576309" y="214415"/>
                  </a:moveTo>
                  <a:cubicBezTo>
                    <a:pt x="576776" y="213482"/>
                    <a:pt x="578175" y="213016"/>
                    <a:pt x="579108" y="212549"/>
                  </a:cubicBezTo>
                  <a:cubicBezTo>
                    <a:pt x="579575" y="212549"/>
                    <a:pt x="580041" y="213016"/>
                    <a:pt x="580508" y="213482"/>
                  </a:cubicBezTo>
                  <a:cubicBezTo>
                    <a:pt x="581907" y="214415"/>
                    <a:pt x="581907" y="215815"/>
                    <a:pt x="580974" y="216748"/>
                  </a:cubicBezTo>
                  <a:cubicBezTo>
                    <a:pt x="580041" y="217681"/>
                    <a:pt x="579108" y="218147"/>
                    <a:pt x="578175" y="219080"/>
                  </a:cubicBezTo>
                  <a:cubicBezTo>
                    <a:pt x="576309" y="219080"/>
                    <a:pt x="575376" y="216748"/>
                    <a:pt x="576309" y="214415"/>
                  </a:cubicBezTo>
                  <a:close/>
                  <a:moveTo>
                    <a:pt x="287541" y="705180"/>
                  </a:moveTo>
                  <a:cubicBezTo>
                    <a:pt x="287075" y="704714"/>
                    <a:pt x="286608" y="704714"/>
                    <a:pt x="286142" y="704247"/>
                  </a:cubicBezTo>
                  <a:cubicBezTo>
                    <a:pt x="286608" y="703781"/>
                    <a:pt x="287075" y="703781"/>
                    <a:pt x="287541" y="703781"/>
                  </a:cubicBezTo>
                  <a:cubicBezTo>
                    <a:pt x="288008" y="703781"/>
                    <a:pt x="288475" y="704247"/>
                    <a:pt x="288941" y="704714"/>
                  </a:cubicBezTo>
                  <a:cubicBezTo>
                    <a:pt x="288475" y="704714"/>
                    <a:pt x="288008" y="705180"/>
                    <a:pt x="287541" y="705180"/>
                  </a:cubicBezTo>
                  <a:close/>
                  <a:moveTo>
                    <a:pt x="386907" y="47406"/>
                  </a:moveTo>
                  <a:cubicBezTo>
                    <a:pt x="387374" y="47406"/>
                    <a:pt x="385974" y="45540"/>
                    <a:pt x="387374" y="46939"/>
                  </a:cubicBezTo>
                  <a:cubicBezTo>
                    <a:pt x="387840" y="47406"/>
                    <a:pt x="388307" y="47872"/>
                    <a:pt x="388774" y="48339"/>
                  </a:cubicBezTo>
                  <a:cubicBezTo>
                    <a:pt x="388307" y="47872"/>
                    <a:pt x="387840" y="47406"/>
                    <a:pt x="386907" y="47406"/>
                  </a:cubicBezTo>
                  <a:close/>
                  <a:moveTo>
                    <a:pt x="393439" y="54403"/>
                  </a:moveTo>
                  <a:cubicBezTo>
                    <a:pt x="391572" y="53937"/>
                    <a:pt x="392039" y="52537"/>
                    <a:pt x="392039" y="51604"/>
                  </a:cubicBezTo>
                  <a:cubicBezTo>
                    <a:pt x="392039" y="51604"/>
                    <a:pt x="391572" y="51138"/>
                    <a:pt x="391572" y="51138"/>
                  </a:cubicBezTo>
                  <a:cubicBezTo>
                    <a:pt x="391572" y="50205"/>
                    <a:pt x="391106" y="49738"/>
                    <a:pt x="390640" y="49272"/>
                  </a:cubicBezTo>
                  <a:cubicBezTo>
                    <a:pt x="391106" y="49738"/>
                    <a:pt x="391572" y="50205"/>
                    <a:pt x="392039" y="50671"/>
                  </a:cubicBezTo>
                  <a:cubicBezTo>
                    <a:pt x="392039" y="51138"/>
                    <a:pt x="392039" y="51138"/>
                    <a:pt x="392039" y="51604"/>
                  </a:cubicBezTo>
                  <a:cubicBezTo>
                    <a:pt x="392506" y="52071"/>
                    <a:pt x="393439" y="52537"/>
                    <a:pt x="393905" y="53470"/>
                  </a:cubicBezTo>
                  <a:cubicBezTo>
                    <a:pt x="393905" y="53470"/>
                    <a:pt x="393439" y="54403"/>
                    <a:pt x="393439" y="54403"/>
                  </a:cubicBezTo>
                  <a:close/>
                  <a:moveTo>
                    <a:pt x="443355" y="568027"/>
                  </a:moveTo>
                  <a:lnTo>
                    <a:pt x="442888" y="566628"/>
                  </a:lnTo>
                  <a:lnTo>
                    <a:pt x="443821" y="566628"/>
                  </a:lnTo>
                  <a:lnTo>
                    <a:pt x="443355" y="568027"/>
                  </a:lnTo>
                  <a:close/>
                  <a:moveTo>
                    <a:pt x="449419" y="536305"/>
                  </a:moveTo>
                  <a:lnTo>
                    <a:pt x="448486" y="535838"/>
                  </a:lnTo>
                  <a:lnTo>
                    <a:pt x="449419" y="536305"/>
                  </a:lnTo>
                  <a:lnTo>
                    <a:pt x="449886" y="537238"/>
                  </a:lnTo>
                  <a:lnTo>
                    <a:pt x="449419" y="5363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F33B55CA-3844-45BF-BB18-4BF47A829E40}"/>
                </a:ext>
              </a:extLst>
            </p:cNvPr>
            <p:cNvSpPr/>
            <p:nvPr/>
          </p:nvSpPr>
          <p:spPr>
            <a:xfrm>
              <a:off x="2314875" y="1766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6" y="466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5D945F4A-EDB9-452D-A915-309EFBCC2920}"/>
                </a:ext>
              </a:extLst>
            </p:cNvPr>
            <p:cNvSpPr/>
            <p:nvPr/>
          </p:nvSpPr>
          <p:spPr>
            <a:xfrm>
              <a:off x="2746977" y="165429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933"/>
                  </a:moveTo>
                  <a:cubicBezTo>
                    <a:pt x="350" y="933"/>
                    <a:pt x="350" y="933"/>
                    <a:pt x="350" y="933"/>
                  </a:cubicBezTo>
                  <a:cubicBezTo>
                    <a:pt x="816" y="466"/>
                    <a:pt x="816" y="466"/>
                    <a:pt x="816" y="0"/>
                  </a:cubicBezTo>
                  <a:cubicBezTo>
                    <a:pt x="350" y="466"/>
                    <a:pt x="350" y="466"/>
                    <a:pt x="350" y="933"/>
                  </a:cubicBezTo>
                  <a:cubicBezTo>
                    <a:pt x="-117" y="933"/>
                    <a:pt x="-117" y="933"/>
                    <a:pt x="35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12B7661A-BE6A-46D9-9C78-847099A44D8A}"/>
                </a:ext>
              </a:extLst>
            </p:cNvPr>
            <p:cNvSpPr/>
            <p:nvPr/>
          </p:nvSpPr>
          <p:spPr>
            <a:xfrm>
              <a:off x="4759130" y="3440834"/>
              <a:ext cx="639114" cy="559808"/>
            </a:xfrm>
            <a:custGeom>
              <a:avLst/>
              <a:gdLst/>
              <a:ahLst/>
              <a:cxnLst/>
              <a:rect l="0" t="0" r="0" b="0"/>
              <a:pathLst>
                <a:path w="639114" h="559808">
                  <a:moveTo>
                    <a:pt x="637957" y="260027"/>
                  </a:moveTo>
                  <a:cubicBezTo>
                    <a:pt x="631892" y="265159"/>
                    <a:pt x="631892" y="265159"/>
                    <a:pt x="628627" y="259094"/>
                  </a:cubicBezTo>
                  <a:cubicBezTo>
                    <a:pt x="628161" y="258161"/>
                    <a:pt x="627227" y="256762"/>
                    <a:pt x="626294" y="255829"/>
                  </a:cubicBezTo>
                  <a:cubicBezTo>
                    <a:pt x="623028" y="250697"/>
                    <a:pt x="621629" y="243700"/>
                    <a:pt x="615098" y="240434"/>
                  </a:cubicBezTo>
                  <a:cubicBezTo>
                    <a:pt x="612766" y="232970"/>
                    <a:pt x="604835" y="227372"/>
                    <a:pt x="607168" y="217575"/>
                  </a:cubicBezTo>
                  <a:cubicBezTo>
                    <a:pt x="608100" y="213377"/>
                    <a:pt x="605768" y="211044"/>
                    <a:pt x="601569" y="209178"/>
                  </a:cubicBezTo>
                  <a:cubicBezTo>
                    <a:pt x="598304" y="207779"/>
                    <a:pt x="595038" y="205912"/>
                    <a:pt x="590840" y="204513"/>
                  </a:cubicBezTo>
                  <a:cubicBezTo>
                    <a:pt x="589907" y="204047"/>
                    <a:pt x="588974" y="202647"/>
                    <a:pt x="588974" y="201714"/>
                  </a:cubicBezTo>
                  <a:cubicBezTo>
                    <a:pt x="588974" y="195650"/>
                    <a:pt x="588040" y="190051"/>
                    <a:pt x="584775" y="184920"/>
                  </a:cubicBezTo>
                  <a:cubicBezTo>
                    <a:pt x="582443" y="180255"/>
                    <a:pt x="580110" y="176056"/>
                    <a:pt x="580110" y="170458"/>
                  </a:cubicBezTo>
                  <a:cubicBezTo>
                    <a:pt x="580110" y="169059"/>
                    <a:pt x="578710" y="166726"/>
                    <a:pt x="577311" y="165793"/>
                  </a:cubicBezTo>
                  <a:cubicBezTo>
                    <a:pt x="567981" y="160195"/>
                    <a:pt x="560983" y="151798"/>
                    <a:pt x="550720" y="147133"/>
                  </a:cubicBezTo>
                  <a:cubicBezTo>
                    <a:pt x="548388" y="146200"/>
                    <a:pt x="546522" y="143867"/>
                    <a:pt x="546055" y="141068"/>
                  </a:cubicBezTo>
                  <a:cubicBezTo>
                    <a:pt x="545122" y="135937"/>
                    <a:pt x="543723" y="130805"/>
                    <a:pt x="544189" y="126140"/>
                  </a:cubicBezTo>
                  <a:cubicBezTo>
                    <a:pt x="545122" y="118676"/>
                    <a:pt x="543723" y="112145"/>
                    <a:pt x="539524" y="106080"/>
                  </a:cubicBezTo>
                  <a:cubicBezTo>
                    <a:pt x="536258" y="100949"/>
                    <a:pt x="534859" y="95817"/>
                    <a:pt x="535326" y="89752"/>
                  </a:cubicBezTo>
                  <a:cubicBezTo>
                    <a:pt x="535792" y="85554"/>
                    <a:pt x="534392" y="80889"/>
                    <a:pt x="534859" y="76224"/>
                  </a:cubicBezTo>
                  <a:cubicBezTo>
                    <a:pt x="535326" y="69693"/>
                    <a:pt x="532526" y="65027"/>
                    <a:pt x="528328" y="60829"/>
                  </a:cubicBezTo>
                  <a:cubicBezTo>
                    <a:pt x="525062" y="58030"/>
                    <a:pt x="522263" y="56630"/>
                    <a:pt x="518065" y="57563"/>
                  </a:cubicBezTo>
                  <a:cubicBezTo>
                    <a:pt x="515265" y="58030"/>
                    <a:pt x="512933" y="56164"/>
                    <a:pt x="512467" y="53831"/>
                  </a:cubicBezTo>
                  <a:cubicBezTo>
                    <a:pt x="512000" y="51965"/>
                    <a:pt x="511533" y="50099"/>
                    <a:pt x="511533" y="48233"/>
                  </a:cubicBezTo>
                  <a:cubicBezTo>
                    <a:pt x="511533" y="41702"/>
                    <a:pt x="509668" y="35638"/>
                    <a:pt x="508268" y="29107"/>
                  </a:cubicBezTo>
                  <a:cubicBezTo>
                    <a:pt x="506402" y="20243"/>
                    <a:pt x="501270" y="12779"/>
                    <a:pt x="499404" y="3915"/>
                  </a:cubicBezTo>
                  <a:cubicBezTo>
                    <a:pt x="498938" y="2516"/>
                    <a:pt x="497072" y="1116"/>
                    <a:pt x="495206" y="183"/>
                  </a:cubicBezTo>
                  <a:cubicBezTo>
                    <a:pt x="494273" y="-284"/>
                    <a:pt x="492873" y="183"/>
                    <a:pt x="491940" y="1116"/>
                  </a:cubicBezTo>
                  <a:cubicBezTo>
                    <a:pt x="491007" y="1582"/>
                    <a:pt x="490074" y="2982"/>
                    <a:pt x="489608" y="3915"/>
                  </a:cubicBezTo>
                  <a:cubicBezTo>
                    <a:pt x="487275" y="9047"/>
                    <a:pt x="486342" y="15111"/>
                    <a:pt x="484010" y="20243"/>
                  </a:cubicBezTo>
                  <a:cubicBezTo>
                    <a:pt x="481677" y="25374"/>
                    <a:pt x="481211" y="31439"/>
                    <a:pt x="479811" y="36571"/>
                  </a:cubicBezTo>
                  <a:cubicBezTo>
                    <a:pt x="477012" y="45901"/>
                    <a:pt x="475146" y="55231"/>
                    <a:pt x="476079" y="65027"/>
                  </a:cubicBezTo>
                  <a:cubicBezTo>
                    <a:pt x="476545" y="68293"/>
                    <a:pt x="475612" y="71559"/>
                    <a:pt x="475146" y="74358"/>
                  </a:cubicBezTo>
                  <a:cubicBezTo>
                    <a:pt x="473280" y="81822"/>
                    <a:pt x="470947" y="89286"/>
                    <a:pt x="468615" y="96283"/>
                  </a:cubicBezTo>
                  <a:cubicBezTo>
                    <a:pt x="467215" y="100949"/>
                    <a:pt x="465349" y="106080"/>
                    <a:pt x="463483" y="110745"/>
                  </a:cubicBezTo>
                  <a:cubicBezTo>
                    <a:pt x="462084" y="114477"/>
                    <a:pt x="458352" y="116810"/>
                    <a:pt x="454620" y="117276"/>
                  </a:cubicBezTo>
                  <a:cubicBezTo>
                    <a:pt x="448555" y="118676"/>
                    <a:pt x="442957" y="116810"/>
                    <a:pt x="438759" y="112145"/>
                  </a:cubicBezTo>
                  <a:cubicBezTo>
                    <a:pt x="436426" y="109346"/>
                    <a:pt x="434560" y="106080"/>
                    <a:pt x="433627" y="102348"/>
                  </a:cubicBezTo>
                  <a:cubicBezTo>
                    <a:pt x="432227" y="102348"/>
                    <a:pt x="431294" y="102348"/>
                    <a:pt x="429895" y="102348"/>
                  </a:cubicBezTo>
                  <a:cubicBezTo>
                    <a:pt x="424763" y="101881"/>
                    <a:pt x="420098" y="100482"/>
                    <a:pt x="416366" y="96283"/>
                  </a:cubicBezTo>
                  <a:cubicBezTo>
                    <a:pt x="412168" y="91152"/>
                    <a:pt x="406103" y="88819"/>
                    <a:pt x="400505" y="85554"/>
                  </a:cubicBezTo>
                  <a:cubicBezTo>
                    <a:pt x="396773" y="83688"/>
                    <a:pt x="393974" y="81822"/>
                    <a:pt x="391641" y="78556"/>
                  </a:cubicBezTo>
                  <a:cubicBezTo>
                    <a:pt x="389775" y="76224"/>
                    <a:pt x="387443" y="73891"/>
                    <a:pt x="385110" y="71559"/>
                  </a:cubicBezTo>
                  <a:cubicBezTo>
                    <a:pt x="382778" y="69226"/>
                    <a:pt x="381378" y="66427"/>
                    <a:pt x="382778" y="63161"/>
                  </a:cubicBezTo>
                  <a:cubicBezTo>
                    <a:pt x="385110" y="57097"/>
                    <a:pt x="388842" y="51965"/>
                    <a:pt x="388842" y="44968"/>
                  </a:cubicBezTo>
                  <a:cubicBezTo>
                    <a:pt x="388842" y="43102"/>
                    <a:pt x="390708" y="41702"/>
                    <a:pt x="392574" y="41236"/>
                  </a:cubicBezTo>
                  <a:cubicBezTo>
                    <a:pt x="394440" y="40769"/>
                    <a:pt x="396306" y="39836"/>
                    <a:pt x="397239" y="38437"/>
                  </a:cubicBezTo>
                  <a:cubicBezTo>
                    <a:pt x="400038" y="33772"/>
                    <a:pt x="402837" y="28640"/>
                    <a:pt x="405170" y="23042"/>
                  </a:cubicBezTo>
                  <a:cubicBezTo>
                    <a:pt x="405636" y="22575"/>
                    <a:pt x="404237" y="20709"/>
                    <a:pt x="403770" y="19776"/>
                  </a:cubicBezTo>
                  <a:cubicBezTo>
                    <a:pt x="401438" y="17910"/>
                    <a:pt x="398172" y="16044"/>
                    <a:pt x="394907" y="17444"/>
                  </a:cubicBezTo>
                  <a:cubicBezTo>
                    <a:pt x="391641" y="18843"/>
                    <a:pt x="388842" y="19310"/>
                    <a:pt x="386043" y="16977"/>
                  </a:cubicBezTo>
                  <a:cubicBezTo>
                    <a:pt x="384177" y="15578"/>
                    <a:pt x="382311" y="16977"/>
                    <a:pt x="380912" y="17444"/>
                  </a:cubicBezTo>
                  <a:cubicBezTo>
                    <a:pt x="379046" y="17910"/>
                    <a:pt x="377180" y="19310"/>
                    <a:pt x="375313" y="18843"/>
                  </a:cubicBezTo>
                  <a:cubicBezTo>
                    <a:pt x="365983" y="15111"/>
                    <a:pt x="355254" y="14178"/>
                    <a:pt x="346390" y="8580"/>
                  </a:cubicBezTo>
                  <a:cubicBezTo>
                    <a:pt x="341725" y="5781"/>
                    <a:pt x="337060" y="4382"/>
                    <a:pt x="332395" y="2982"/>
                  </a:cubicBezTo>
                  <a:cubicBezTo>
                    <a:pt x="331462" y="2516"/>
                    <a:pt x="330062" y="2982"/>
                    <a:pt x="328663" y="3449"/>
                  </a:cubicBezTo>
                  <a:cubicBezTo>
                    <a:pt x="328196" y="3449"/>
                    <a:pt x="327263" y="3915"/>
                    <a:pt x="327263" y="4382"/>
                  </a:cubicBezTo>
                  <a:cubicBezTo>
                    <a:pt x="326797" y="4848"/>
                    <a:pt x="326797" y="5781"/>
                    <a:pt x="327263" y="6248"/>
                  </a:cubicBezTo>
                  <a:cubicBezTo>
                    <a:pt x="329129" y="8114"/>
                    <a:pt x="330995" y="9513"/>
                    <a:pt x="332861" y="11379"/>
                  </a:cubicBezTo>
                  <a:cubicBezTo>
                    <a:pt x="335194" y="13245"/>
                    <a:pt x="334261" y="16511"/>
                    <a:pt x="331928" y="17910"/>
                  </a:cubicBezTo>
                  <a:cubicBezTo>
                    <a:pt x="327730" y="20243"/>
                    <a:pt x="323531" y="20243"/>
                    <a:pt x="318866" y="20243"/>
                  </a:cubicBezTo>
                  <a:cubicBezTo>
                    <a:pt x="316534" y="20243"/>
                    <a:pt x="313735" y="20243"/>
                    <a:pt x="311402" y="21176"/>
                  </a:cubicBezTo>
                  <a:cubicBezTo>
                    <a:pt x="306270" y="23508"/>
                    <a:pt x="301139" y="26774"/>
                    <a:pt x="297407" y="31439"/>
                  </a:cubicBezTo>
                  <a:cubicBezTo>
                    <a:pt x="292275" y="37970"/>
                    <a:pt x="287610" y="44968"/>
                    <a:pt x="282479" y="51499"/>
                  </a:cubicBezTo>
                  <a:cubicBezTo>
                    <a:pt x="280146" y="54764"/>
                    <a:pt x="279679" y="58496"/>
                    <a:pt x="281546" y="62228"/>
                  </a:cubicBezTo>
                  <a:cubicBezTo>
                    <a:pt x="282479" y="64561"/>
                    <a:pt x="279679" y="66893"/>
                    <a:pt x="276881" y="66893"/>
                  </a:cubicBezTo>
                  <a:cubicBezTo>
                    <a:pt x="273149" y="66893"/>
                    <a:pt x="269883" y="64095"/>
                    <a:pt x="265684" y="65494"/>
                  </a:cubicBezTo>
                  <a:cubicBezTo>
                    <a:pt x="262885" y="66427"/>
                    <a:pt x="260553" y="65494"/>
                    <a:pt x="259153" y="63161"/>
                  </a:cubicBezTo>
                  <a:cubicBezTo>
                    <a:pt x="256354" y="59429"/>
                    <a:pt x="254022" y="55697"/>
                    <a:pt x="250756" y="52432"/>
                  </a:cubicBezTo>
                  <a:cubicBezTo>
                    <a:pt x="247957" y="49633"/>
                    <a:pt x="244691" y="47767"/>
                    <a:pt x="240493" y="49166"/>
                  </a:cubicBezTo>
                  <a:cubicBezTo>
                    <a:pt x="236294" y="50566"/>
                    <a:pt x="231629" y="51499"/>
                    <a:pt x="228364" y="54298"/>
                  </a:cubicBezTo>
                  <a:cubicBezTo>
                    <a:pt x="225098" y="56630"/>
                    <a:pt x="222299" y="58496"/>
                    <a:pt x="218101" y="58963"/>
                  </a:cubicBezTo>
                  <a:cubicBezTo>
                    <a:pt x="212503" y="59896"/>
                    <a:pt x="213436" y="66427"/>
                    <a:pt x="210170" y="69226"/>
                  </a:cubicBezTo>
                  <a:cubicBezTo>
                    <a:pt x="208771" y="70626"/>
                    <a:pt x="207371" y="72025"/>
                    <a:pt x="205505" y="72958"/>
                  </a:cubicBezTo>
                  <a:cubicBezTo>
                    <a:pt x="199441" y="74824"/>
                    <a:pt x="198041" y="79023"/>
                    <a:pt x="198507" y="85087"/>
                  </a:cubicBezTo>
                  <a:cubicBezTo>
                    <a:pt x="198507" y="86487"/>
                    <a:pt x="198507" y="87420"/>
                    <a:pt x="198041" y="88819"/>
                  </a:cubicBezTo>
                  <a:cubicBezTo>
                    <a:pt x="197574" y="90685"/>
                    <a:pt x="196175" y="92085"/>
                    <a:pt x="194309" y="92085"/>
                  </a:cubicBezTo>
                  <a:cubicBezTo>
                    <a:pt x="192443" y="92085"/>
                    <a:pt x="190577" y="91618"/>
                    <a:pt x="188711" y="91618"/>
                  </a:cubicBezTo>
                  <a:cubicBezTo>
                    <a:pt x="185912" y="91618"/>
                    <a:pt x="184046" y="94417"/>
                    <a:pt x="184512" y="96750"/>
                  </a:cubicBezTo>
                  <a:cubicBezTo>
                    <a:pt x="184979" y="99083"/>
                    <a:pt x="185445" y="101881"/>
                    <a:pt x="185912" y="104214"/>
                  </a:cubicBezTo>
                  <a:cubicBezTo>
                    <a:pt x="185912" y="104681"/>
                    <a:pt x="185445" y="105614"/>
                    <a:pt x="184979" y="106080"/>
                  </a:cubicBezTo>
                  <a:cubicBezTo>
                    <a:pt x="184046" y="107013"/>
                    <a:pt x="182646" y="107013"/>
                    <a:pt x="181713" y="105614"/>
                  </a:cubicBezTo>
                  <a:cubicBezTo>
                    <a:pt x="179847" y="103281"/>
                    <a:pt x="177981" y="100482"/>
                    <a:pt x="176115" y="97683"/>
                  </a:cubicBezTo>
                  <a:cubicBezTo>
                    <a:pt x="174715" y="95817"/>
                    <a:pt x="172383" y="95350"/>
                    <a:pt x="170983" y="96750"/>
                  </a:cubicBezTo>
                  <a:cubicBezTo>
                    <a:pt x="168184" y="99083"/>
                    <a:pt x="164919" y="101415"/>
                    <a:pt x="162120" y="104214"/>
                  </a:cubicBezTo>
                  <a:cubicBezTo>
                    <a:pt x="160254" y="106080"/>
                    <a:pt x="158854" y="108413"/>
                    <a:pt x="158854" y="110745"/>
                  </a:cubicBezTo>
                  <a:cubicBezTo>
                    <a:pt x="159787" y="119609"/>
                    <a:pt x="156522" y="126606"/>
                    <a:pt x="149524" y="132671"/>
                  </a:cubicBezTo>
                  <a:cubicBezTo>
                    <a:pt x="147658" y="134071"/>
                    <a:pt x="146725" y="136869"/>
                    <a:pt x="145326" y="139202"/>
                  </a:cubicBezTo>
                  <a:cubicBezTo>
                    <a:pt x="140660" y="146666"/>
                    <a:pt x="133663" y="150865"/>
                    <a:pt x="124799" y="151798"/>
                  </a:cubicBezTo>
                  <a:cubicBezTo>
                    <a:pt x="119201" y="152264"/>
                    <a:pt x="113137" y="153197"/>
                    <a:pt x="107539" y="154130"/>
                  </a:cubicBezTo>
                  <a:cubicBezTo>
                    <a:pt x="99608" y="159728"/>
                    <a:pt x="88878" y="158329"/>
                    <a:pt x="80948" y="164860"/>
                  </a:cubicBezTo>
                  <a:cubicBezTo>
                    <a:pt x="79548" y="165793"/>
                    <a:pt x="77216" y="166726"/>
                    <a:pt x="75349" y="166260"/>
                  </a:cubicBezTo>
                  <a:cubicBezTo>
                    <a:pt x="68352" y="164394"/>
                    <a:pt x="62754" y="167192"/>
                    <a:pt x="57156" y="170458"/>
                  </a:cubicBezTo>
                  <a:cubicBezTo>
                    <a:pt x="49692" y="174190"/>
                    <a:pt x="43161" y="179322"/>
                    <a:pt x="35230" y="182121"/>
                  </a:cubicBezTo>
                  <a:cubicBezTo>
                    <a:pt x="31498" y="183520"/>
                    <a:pt x="29165" y="186786"/>
                    <a:pt x="26833" y="190051"/>
                  </a:cubicBezTo>
                  <a:cubicBezTo>
                    <a:pt x="24500" y="193317"/>
                    <a:pt x="24034" y="189118"/>
                    <a:pt x="22634" y="189118"/>
                  </a:cubicBezTo>
                  <a:cubicBezTo>
                    <a:pt x="21701" y="189118"/>
                    <a:pt x="19835" y="189118"/>
                    <a:pt x="19369" y="190051"/>
                  </a:cubicBezTo>
                  <a:cubicBezTo>
                    <a:pt x="17969" y="191917"/>
                    <a:pt x="16103" y="194250"/>
                    <a:pt x="15637" y="196582"/>
                  </a:cubicBezTo>
                  <a:cubicBezTo>
                    <a:pt x="14704" y="199848"/>
                    <a:pt x="14704" y="203114"/>
                    <a:pt x="14704" y="205912"/>
                  </a:cubicBezTo>
                  <a:cubicBezTo>
                    <a:pt x="14704" y="211044"/>
                    <a:pt x="13771" y="216176"/>
                    <a:pt x="10505" y="220374"/>
                  </a:cubicBezTo>
                  <a:cubicBezTo>
                    <a:pt x="7240" y="224573"/>
                    <a:pt x="6773" y="229704"/>
                    <a:pt x="6773" y="234836"/>
                  </a:cubicBezTo>
                  <a:cubicBezTo>
                    <a:pt x="6773" y="241834"/>
                    <a:pt x="7240" y="248831"/>
                    <a:pt x="10972" y="255362"/>
                  </a:cubicBezTo>
                  <a:cubicBezTo>
                    <a:pt x="11905" y="256762"/>
                    <a:pt x="12371" y="259094"/>
                    <a:pt x="12838" y="260960"/>
                  </a:cubicBezTo>
                  <a:cubicBezTo>
                    <a:pt x="13304" y="262826"/>
                    <a:pt x="12371" y="264692"/>
                    <a:pt x="10972" y="266092"/>
                  </a:cubicBezTo>
                  <a:cubicBezTo>
                    <a:pt x="10039" y="267025"/>
                    <a:pt x="9105" y="267491"/>
                    <a:pt x="8173" y="268424"/>
                  </a:cubicBezTo>
                  <a:cubicBezTo>
                    <a:pt x="8173" y="268424"/>
                    <a:pt x="8173" y="268424"/>
                    <a:pt x="7706" y="268424"/>
                  </a:cubicBezTo>
                  <a:cubicBezTo>
                    <a:pt x="7706" y="268424"/>
                    <a:pt x="7706" y="268891"/>
                    <a:pt x="7706" y="268891"/>
                  </a:cubicBezTo>
                  <a:cubicBezTo>
                    <a:pt x="7706" y="268891"/>
                    <a:pt x="8173" y="268891"/>
                    <a:pt x="8173" y="268424"/>
                  </a:cubicBezTo>
                  <a:cubicBezTo>
                    <a:pt x="6773" y="271223"/>
                    <a:pt x="5373" y="273556"/>
                    <a:pt x="3974" y="276355"/>
                  </a:cubicBezTo>
                  <a:cubicBezTo>
                    <a:pt x="3974" y="276355"/>
                    <a:pt x="3974" y="276355"/>
                    <a:pt x="3974" y="276355"/>
                  </a:cubicBezTo>
                  <a:cubicBezTo>
                    <a:pt x="3974" y="276355"/>
                    <a:pt x="3974" y="276822"/>
                    <a:pt x="3974" y="276822"/>
                  </a:cubicBezTo>
                  <a:lnTo>
                    <a:pt x="4440" y="276355"/>
                  </a:lnTo>
                  <a:cubicBezTo>
                    <a:pt x="4440" y="278221"/>
                    <a:pt x="4440" y="280087"/>
                    <a:pt x="4907" y="281953"/>
                  </a:cubicBezTo>
                  <a:cubicBezTo>
                    <a:pt x="6773" y="286152"/>
                    <a:pt x="8173" y="290350"/>
                    <a:pt x="7706" y="295015"/>
                  </a:cubicBezTo>
                  <a:cubicBezTo>
                    <a:pt x="6773" y="302946"/>
                    <a:pt x="9105" y="310410"/>
                    <a:pt x="11905" y="317408"/>
                  </a:cubicBezTo>
                  <a:cubicBezTo>
                    <a:pt x="14704" y="325338"/>
                    <a:pt x="15637" y="333735"/>
                    <a:pt x="15170" y="342133"/>
                  </a:cubicBezTo>
                  <a:cubicBezTo>
                    <a:pt x="15170" y="351929"/>
                    <a:pt x="14704" y="361259"/>
                    <a:pt x="17969" y="370590"/>
                  </a:cubicBezTo>
                  <a:cubicBezTo>
                    <a:pt x="18902" y="372922"/>
                    <a:pt x="18436" y="375721"/>
                    <a:pt x="18436" y="378054"/>
                  </a:cubicBezTo>
                  <a:cubicBezTo>
                    <a:pt x="17503" y="383185"/>
                    <a:pt x="16103" y="388317"/>
                    <a:pt x="15170" y="392982"/>
                  </a:cubicBezTo>
                  <a:cubicBezTo>
                    <a:pt x="13771" y="399979"/>
                    <a:pt x="10505" y="406044"/>
                    <a:pt x="3974" y="410243"/>
                  </a:cubicBezTo>
                  <a:cubicBezTo>
                    <a:pt x="-1157" y="413975"/>
                    <a:pt x="-1157" y="421439"/>
                    <a:pt x="3041" y="425637"/>
                  </a:cubicBezTo>
                  <a:cubicBezTo>
                    <a:pt x="5840" y="428436"/>
                    <a:pt x="8639" y="430769"/>
                    <a:pt x="10972" y="434034"/>
                  </a:cubicBezTo>
                  <a:cubicBezTo>
                    <a:pt x="14704" y="439166"/>
                    <a:pt x="19835" y="441032"/>
                    <a:pt x="25900" y="441965"/>
                  </a:cubicBezTo>
                  <a:cubicBezTo>
                    <a:pt x="30565" y="442431"/>
                    <a:pt x="34763" y="442898"/>
                    <a:pt x="39428" y="442431"/>
                  </a:cubicBezTo>
                  <a:cubicBezTo>
                    <a:pt x="41761" y="442431"/>
                    <a:pt x="45027" y="441965"/>
                    <a:pt x="46893" y="440566"/>
                  </a:cubicBezTo>
                  <a:cubicBezTo>
                    <a:pt x="55756" y="434034"/>
                    <a:pt x="67886" y="434034"/>
                    <a:pt x="75349" y="424704"/>
                  </a:cubicBezTo>
                  <a:cubicBezTo>
                    <a:pt x="76283" y="423771"/>
                    <a:pt x="77682" y="423305"/>
                    <a:pt x="78615" y="423305"/>
                  </a:cubicBezTo>
                  <a:cubicBezTo>
                    <a:pt x="87479" y="422372"/>
                    <a:pt x="96342" y="419573"/>
                    <a:pt x="105206" y="421439"/>
                  </a:cubicBezTo>
                  <a:cubicBezTo>
                    <a:pt x="112670" y="423305"/>
                    <a:pt x="120601" y="422838"/>
                    <a:pt x="128065" y="422838"/>
                  </a:cubicBezTo>
                  <a:cubicBezTo>
                    <a:pt x="131797" y="422838"/>
                    <a:pt x="135529" y="420972"/>
                    <a:pt x="138328" y="418173"/>
                  </a:cubicBezTo>
                  <a:cubicBezTo>
                    <a:pt x="146259" y="410243"/>
                    <a:pt x="152790" y="405578"/>
                    <a:pt x="163986" y="399979"/>
                  </a:cubicBezTo>
                  <a:cubicBezTo>
                    <a:pt x="166785" y="398580"/>
                    <a:pt x="169584" y="396714"/>
                    <a:pt x="172383" y="394848"/>
                  </a:cubicBezTo>
                  <a:cubicBezTo>
                    <a:pt x="176115" y="392049"/>
                    <a:pt x="180314" y="390649"/>
                    <a:pt x="184979" y="391116"/>
                  </a:cubicBezTo>
                  <a:cubicBezTo>
                    <a:pt x="196641" y="392515"/>
                    <a:pt x="208304" y="390649"/>
                    <a:pt x="218567" y="385518"/>
                  </a:cubicBezTo>
                  <a:cubicBezTo>
                    <a:pt x="226964" y="381319"/>
                    <a:pt x="235361" y="379920"/>
                    <a:pt x="244691" y="379920"/>
                  </a:cubicBezTo>
                  <a:cubicBezTo>
                    <a:pt x="251223" y="379920"/>
                    <a:pt x="257754" y="380386"/>
                    <a:pt x="263818" y="380386"/>
                  </a:cubicBezTo>
                  <a:cubicBezTo>
                    <a:pt x="267084" y="380386"/>
                    <a:pt x="270349" y="381786"/>
                    <a:pt x="272215" y="384585"/>
                  </a:cubicBezTo>
                  <a:cubicBezTo>
                    <a:pt x="275481" y="388783"/>
                    <a:pt x="280146" y="390649"/>
                    <a:pt x="285278" y="391582"/>
                  </a:cubicBezTo>
                  <a:cubicBezTo>
                    <a:pt x="290876" y="392515"/>
                    <a:pt x="296007" y="395314"/>
                    <a:pt x="301605" y="397647"/>
                  </a:cubicBezTo>
                  <a:cubicBezTo>
                    <a:pt x="304405" y="399046"/>
                    <a:pt x="306737" y="401845"/>
                    <a:pt x="306737" y="405111"/>
                  </a:cubicBezTo>
                  <a:cubicBezTo>
                    <a:pt x="306270" y="409310"/>
                    <a:pt x="307204" y="412575"/>
                    <a:pt x="310002" y="415374"/>
                  </a:cubicBezTo>
                  <a:cubicBezTo>
                    <a:pt x="313268" y="418640"/>
                    <a:pt x="315134" y="422838"/>
                    <a:pt x="315601" y="427503"/>
                  </a:cubicBezTo>
                  <a:cubicBezTo>
                    <a:pt x="316067" y="432168"/>
                    <a:pt x="316534" y="436367"/>
                    <a:pt x="317000" y="441032"/>
                  </a:cubicBezTo>
                  <a:cubicBezTo>
                    <a:pt x="317000" y="442898"/>
                    <a:pt x="317000" y="444764"/>
                    <a:pt x="317000" y="446630"/>
                  </a:cubicBezTo>
                  <a:cubicBezTo>
                    <a:pt x="317000" y="447097"/>
                    <a:pt x="317000" y="448030"/>
                    <a:pt x="317467" y="448496"/>
                  </a:cubicBezTo>
                  <a:cubicBezTo>
                    <a:pt x="318866" y="449896"/>
                    <a:pt x="320266" y="451295"/>
                    <a:pt x="321665" y="452228"/>
                  </a:cubicBezTo>
                  <a:cubicBezTo>
                    <a:pt x="322598" y="452695"/>
                    <a:pt x="324464" y="452228"/>
                    <a:pt x="324931" y="451295"/>
                  </a:cubicBezTo>
                  <a:cubicBezTo>
                    <a:pt x="330062" y="445697"/>
                    <a:pt x="335194" y="439633"/>
                    <a:pt x="340792" y="434501"/>
                  </a:cubicBezTo>
                  <a:cubicBezTo>
                    <a:pt x="343591" y="431702"/>
                    <a:pt x="347323" y="430302"/>
                    <a:pt x="350122" y="427503"/>
                  </a:cubicBezTo>
                  <a:cubicBezTo>
                    <a:pt x="353388" y="424704"/>
                    <a:pt x="356187" y="420972"/>
                    <a:pt x="358986" y="417707"/>
                  </a:cubicBezTo>
                  <a:cubicBezTo>
                    <a:pt x="359452" y="417240"/>
                    <a:pt x="360385" y="417240"/>
                    <a:pt x="360852" y="417240"/>
                  </a:cubicBezTo>
                  <a:cubicBezTo>
                    <a:pt x="361318" y="417240"/>
                    <a:pt x="361785" y="418173"/>
                    <a:pt x="361785" y="418640"/>
                  </a:cubicBezTo>
                  <a:cubicBezTo>
                    <a:pt x="362251" y="421439"/>
                    <a:pt x="362251" y="424238"/>
                    <a:pt x="360385" y="426104"/>
                  </a:cubicBezTo>
                  <a:cubicBezTo>
                    <a:pt x="355720" y="430769"/>
                    <a:pt x="352921" y="436367"/>
                    <a:pt x="351055" y="442898"/>
                  </a:cubicBezTo>
                  <a:cubicBezTo>
                    <a:pt x="349189" y="448963"/>
                    <a:pt x="346390" y="453161"/>
                    <a:pt x="340792" y="455960"/>
                  </a:cubicBezTo>
                  <a:cubicBezTo>
                    <a:pt x="339859" y="456427"/>
                    <a:pt x="338926" y="457826"/>
                    <a:pt x="338926" y="459226"/>
                  </a:cubicBezTo>
                  <a:cubicBezTo>
                    <a:pt x="338926" y="460159"/>
                    <a:pt x="339393" y="462025"/>
                    <a:pt x="340325" y="462491"/>
                  </a:cubicBezTo>
                  <a:cubicBezTo>
                    <a:pt x="342192" y="462958"/>
                    <a:pt x="344058" y="462491"/>
                    <a:pt x="345924" y="462491"/>
                  </a:cubicBezTo>
                  <a:cubicBezTo>
                    <a:pt x="351522" y="462491"/>
                    <a:pt x="355720" y="460159"/>
                    <a:pt x="358053" y="454561"/>
                  </a:cubicBezTo>
                  <a:cubicBezTo>
                    <a:pt x="358519" y="453161"/>
                    <a:pt x="358986" y="452228"/>
                    <a:pt x="359919" y="451295"/>
                  </a:cubicBezTo>
                  <a:cubicBezTo>
                    <a:pt x="360385" y="450829"/>
                    <a:pt x="360852" y="450362"/>
                    <a:pt x="361318" y="449896"/>
                  </a:cubicBezTo>
                  <a:cubicBezTo>
                    <a:pt x="361785" y="450829"/>
                    <a:pt x="363184" y="451295"/>
                    <a:pt x="363184" y="452228"/>
                  </a:cubicBezTo>
                  <a:cubicBezTo>
                    <a:pt x="363651" y="457826"/>
                    <a:pt x="363651" y="463891"/>
                    <a:pt x="359919" y="468556"/>
                  </a:cubicBezTo>
                  <a:cubicBezTo>
                    <a:pt x="358519" y="469956"/>
                    <a:pt x="359919" y="472288"/>
                    <a:pt x="361785" y="472754"/>
                  </a:cubicBezTo>
                  <a:cubicBezTo>
                    <a:pt x="365050" y="473221"/>
                    <a:pt x="367849" y="473221"/>
                    <a:pt x="371115" y="473221"/>
                  </a:cubicBezTo>
                  <a:cubicBezTo>
                    <a:pt x="371115" y="473221"/>
                    <a:pt x="371115" y="472754"/>
                    <a:pt x="371115" y="472754"/>
                  </a:cubicBezTo>
                  <a:lnTo>
                    <a:pt x="372048" y="471821"/>
                  </a:lnTo>
                  <a:lnTo>
                    <a:pt x="371581" y="473221"/>
                  </a:lnTo>
                  <a:cubicBezTo>
                    <a:pt x="371581" y="473221"/>
                    <a:pt x="371115" y="473221"/>
                    <a:pt x="371115" y="473221"/>
                  </a:cubicBezTo>
                  <a:cubicBezTo>
                    <a:pt x="371115" y="473688"/>
                    <a:pt x="371115" y="474154"/>
                    <a:pt x="371115" y="474621"/>
                  </a:cubicBezTo>
                  <a:cubicBezTo>
                    <a:pt x="374847" y="484884"/>
                    <a:pt x="377180" y="495613"/>
                    <a:pt x="372514" y="506343"/>
                  </a:cubicBezTo>
                  <a:cubicBezTo>
                    <a:pt x="371581" y="508209"/>
                    <a:pt x="372514" y="511474"/>
                    <a:pt x="373448" y="513807"/>
                  </a:cubicBezTo>
                  <a:cubicBezTo>
                    <a:pt x="374381" y="516606"/>
                    <a:pt x="376246" y="519405"/>
                    <a:pt x="377646" y="522671"/>
                  </a:cubicBezTo>
                  <a:cubicBezTo>
                    <a:pt x="381378" y="532001"/>
                    <a:pt x="388376" y="536666"/>
                    <a:pt x="397706" y="538998"/>
                  </a:cubicBezTo>
                  <a:cubicBezTo>
                    <a:pt x="402837" y="540398"/>
                    <a:pt x="407036" y="542730"/>
                    <a:pt x="411234" y="545996"/>
                  </a:cubicBezTo>
                  <a:cubicBezTo>
                    <a:pt x="413567" y="547862"/>
                    <a:pt x="415900" y="550661"/>
                    <a:pt x="418232" y="552527"/>
                  </a:cubicBezTo>
                  <a:cubicBezTo>
                    <a:pt x="420098" y="553927"/>
                    <a:pt x="422897" y="554860"/>
                    <a:pt x="425696" y="553460"/>
                  </a:cubicBezTo>
                  <a:cubicBezTo>
                    <a:pt x="433627" y="549262"/>
                    <a:pt x="442024" y="545996"/>
                    <a:pt x="446689" y="537132"/>
                  </a:cubicBezTo>
                  <a:cubicBezTo>
                    <a:pt x="447156" y="535733"/>
                    <a:pt x="449022" y="536200"/>
                    <a:pt x="449955" y="537599"/>
                  </a:cubicBezTo>
                  <a:cubicBezTo>
                    <a:pt x="450421" y="538065"/>
                    <a:pt x="450888" y="538532"/>
                    <a:pt x="450421" y="538998"/>
                  </a:cubicBezTo>
                  <a:cubicBezTo>
                    <a:pt x="449955" y="540865"/>
                    <a:pt x="448555" y="543664"/>
                    <a:pt x="449488" y="544597"/>
                  </a:cubicBezTo>
                  <a:cubicBezTo>
                    <a:pt x="453687" y="550195"/>
                    <a:pt x="456486" y="557192"/>
                    <a:pt x="461617" y="561857"/>
                  </a:cubicBezTo>
                  <a:cubicBezTo>
                    <a:pt x="463017" y="563257"/>
                    <a:pt x="465349" y="563723"/>
                    <a:pt x="466749" y="562790"/>
                  </a:cubicBezTo>
                  <a:cubicBezTo>
                    <a:pt x="473280" y="556726"/>
                    <a:pt x="481211" y="552527"/>
                    <a:pt x="488208" y="546462"/>
                  </a:cubicBezTo>
                  <a:cubicBezTo>
                    <a:pt x="494739" y="540865"/>
                    <a:pt x="502670" y="538532"/>
                    <a:pt x="511067" y="538065"/>
                  </a:cubicBezTo>
                  <a:cubicBezTo>
                    <a:pt x="514333" y="538065"/>
                    <a:pt x="517598" y="538065"/>
                    <a:pt x="520864" y="537599"/>
                  </a:cubicBezTo>
                  <a:cubicBezTo>
                    <a:pt x="525995" y="537132"/>
                    <a:pt x="533926" y="530601"/>
                    <a:pt x="533926" y="525003"/>
                  </a:cubicBezTo>
                  <a:cubicBezTo>
                    <a:pt x="534392" y="516606"/>
                    <a:pt x="538591" y="509142"/>
                    <a:pt x="540457" y="501212"/>
                  </a:cubicBezTo>
                  <a:cubicBezTo>
                    <a:pt x="542323" y="492348"/>
                    <a:pt x="546988" y="484417"/>
                    <a:pt x="553053" y="477886"/>
                  </a:cubicBezTo>
                  <a:cubicBezTo>
                    <a:pt x="557251" y="473688"/>
                    <a:pt x="560050" y="468556"/>
                    <a:pt x="562850" y="463424"/>
                  </a:cubicBezTo>
                  <a:cubicBezTo>
                    <a:pt x="566115" y="457360"/>
                    <a:pt x="569380" y="450829"/>
                    <a:pt x="572646" y="444764"/>
                  </a:cubicBezTo>
                  <a:cubicBezTo>
                    <a:pt x="578244" y="434501"/>
                    <a:pt x="584309" y="425171"/>
                    <a:pt x="595038" y="419106"/>
                  </a:cubicBezTo>
                  <a:cubicBezTo>
                    <a:pt x="596904" y="417707"/>
                    <a:pt x="599237" y="415841"/>
                    <a:pt x="599703" y="413508"/>
                  </a:cubicBezTo>
                  <a:cubicBezTo>
                    <a:pt x="601569" y="405111"/>
                    <a:pt x="609967" y="400446"/>
                    <a:pt x="612766" y="392515"/>
                  </a:cubicBezTo>
                  <a:cubicBezTo>
                    <a:pt x="615098" y="384585"/>
                    <a:pt x="615098" y="376187"/>
                    <a:pt x="618830" y="368257"/>
                  </a:cubicBezTo>
                  <a:cubicBezTo>
                    <a:pt x="623495" y="358927"/>
                    <a:pt x="625361" y="348664"/>
                    <a:pt x="630959" y="340267"/>
                  </a:cubicBezTo>
                  <a:cubicBezTo>
                    <a:pt x="632826" y="337934"/>
                    <a:pt x="633292" y="334202"/>
                    <a:pt x="633758" y="331403"/>
                  </a:cubicBezTo>
                  <a:cubicBezTo>
                    <a:pt x="634691" y="324872"/>
                    <a:pt x="634225" y="318807"/>
                    <a:pt x="632359" y="312276"/>
                  </a:cubicBezTo>
                  <a:cubicBezTo>
                    <a:pt x="630959" y="307611"/>
                    <a:pt x="630959" y="303413"/>
                    <a:pt x="632359" y="299214"/>
                  </a:cubicBezTo>
                  <a:cubicBezTo>
                    <a:pt x="633292" y="296415"/>
                    <a:pt x="634225" y="293149"/>
                    <a:pt x="634225" y="289884"/>
                  </a:cubicBezTo>
                  <a:cubicBezTo>
                    <a:pt x="634691" y="280554"/>
                    <a:pt x="636557" y="272156"/>
                    <a:pt x="639823" y="263759"/>
                  </a:cubicBezTo>
                  <a:cubicBezTo>
                    <a:pt x="640290" y="262826"/>
                    <a:pt x="640756" y="261427"/>
                    <a:pt x="640756" y="260027"/>
                  </a:cubicBezTo>
                  <a:cubicBezTo>
                    <a:pt x="640756" y="259094"/>
                    <a:pt x="639823" y="258161"/>
                    <a:pt x="639356" y="257228"/>
                  </a:cubicBezTo>
                  <a:cubicBezTo>
                    <a:pt x="639356" y="259561"/>
                    <a:pt x="638423" y="260027"/>
                    <a:pt x="637957" y="2600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4595F8F0-5ACA-4333-833E-672230AA8FB6}"/>
                </a:ext>
              </a:extLst>
            </p:cNvPr>
            <p:cNvSpPr/>
            <p:nvPr/>
          </p:nvSpPr>
          <p:spPr>
            <a:xfrm>
              <a:off x="2087220" y="143083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933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D8E80EB7-F277-4D20-BF36-D437186FFA92}"/>
                </a:ext>
              </a:extLst>
            </p:cNvPr>
            <p:cNvSpPr/>
            <p:nvPr/>
          </p:nvSpPr>
          <p:spPr>
            <a:xfrm>
              <a:off x="2106347" y="13729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47FBFD1C-0DA6-4ED1-B07D-40457AA086AE}"/>
                </a:ext>
              </a:extLst>
            </p:cNvPr>
            <p:cNvSpPr/>
            <p:nvPr/>
          </p:nvSpPr>
          <p:spPr>
            <a:xfrm>
              <a:off x="1983754" y="1235853"/>
              <a:ext cx="433851" cy="331220"/>
            </a:xfrm>
            <a:custGeom>
              <a:avLst/>
              <a:gdLst/>
              <a:ahLst/>
              <a:cxnLst/>
              <a:rect l="0" t="0" r="0" b="0"/>
              <a:pathLst>
                <a:path w="433851" h="331219">
                  <a:moveTo>
                    <a:pt x="124458" y="144137"/>
                  </a:moveTo>
                  <a:cubicBezTo>
                    <a:pt x="122126" y="147869"/>
                    <a:pt x="122126" y="151135"/>
                    <a:pt x="123525" y="154867"/>
                  </a:cubicBezTo>
                  <a:cubicBezTo>
                    <a:pt x="125858" y="159532"/>
                    <a:pt x="125858" y="164663"/>
                    <a:pt x="124458" y="169795"/>
                  </a:cubicBezTo>
                  <a:cubicBezTo>
                    <a:pt x="123059" y="173993"/>
                    <a:pt x="122592" y="178658"/>
                    <a:pt x="121659" y="182857"/>
                  </a:cubicBezTo>
                  <a:cubicBezTo>
                    <a:pt x="121193" y="183790"/>
                    <a:pt x="120260" y="185190"/>
                    <a:pt x="119327" y="185656"/>
                  </a:cubicBezTo>
                  <a:cubicBezTo>
                    <a:pt x="114662" y="187522"/>
                    <a:pt x="115595" y="191254"/>
                    <a:pt x="115595" y="194986"/>
                  </a:cubicBezTo>
                  <a:cubicBezTo>
                    <a:pt x="115595" y="194986"/>
                    <a:pt x="116061" y="194986"/>
                    <a:pt x="116061" y="194986"/>
                  </a:cubicBezTo>
                  <a:cubicBezTo>
                    <a:pt x="117461" y="196386"/>
                    <a:pt x="118860" y="197785"/>
                    <a:pt x="120726" y="199651"/>
                  </a:cubicBezTo>
                  <a:cubicBezTo>
                    <a:pt x="121193" y="200118"/>
                    <a:pt x="121659" y="200584"/>
                    <a:pt x="122126" y="200584"/>
                  </a:cubicBezTo>
                  <a:cubicBezTo>
                    <a:pt x="123525" y="201051"/>
                    <a:pt x="125391" y="201984"/>
                    <a:pt x="126791" y="202450"/>
                  </a:cubicBezTo>
                  <a:cubicBezTo>
                    <a:pt x="127257" y="202450"/>
                    <a:pt x="128190" y="202450"/>
                    <a:pt x="128657" y="202450"/>
                  </a:cubicBezTo>
                  <a:cubicBezTo>
                    <a:pt x="128657" y="202917"/>
                    <a:pt x="128657" y="202917"/>
                    <a:pt x="128657" y="203383"/>
                  </a:cubicBezTo>
                  <a:cubicBezTo>
                    <a:pt x="129590" y="203850"/>
                    <a:pt x="130523" y="204316"/>
                    <a:pt x="131456" y="204783"/>
                  </a:cubicBezTo>
                  <a:cubicBezTo>
                    <a:pt x="131922" y="204783"/>
                    <a:pt x="132389" y="205716"/>
                    <a:pt x="132389" y="206182"/>
                  </a:cubicBezTo>
                  <a:cubicBezTo>
                    <a:pt x="132389" y="206649"/>
                    <a:pt x="131922" y="207115"/>
                    <a:pt x="131456" y="207582"/>
                  </a:cubicBezTo>
                  <a:cubicBezTo>
                    <a:pt x="130056" y="208515"/>
                    <a:pt x="129123" y="208048"/>
                    <a:pt x="128657" y="206649"/>
                  </a:cubicBezTo>
                  <a:cubicBezTo>
                    <a:pt x="128657" y="205716"/>
                    <a:pt x="128657" y="204783"/>
                    <a:pt x="128657" y="203850"/>
                  </a:cubicBezTo>
                  <a:cubicBezTo>
                    <a:pt x="128657" y="203850"/>
                    <a:pt x="128190" y="203850"/>
                    <a:pt x="128190" y="203850"/>
                  </a:cubicBezTo>
                  <a:cubicBezTo>
                    <a:pt x="127724" y="203850"/>
                    <a:pt x="127257" y="203383"/>
                    <a:pt x="126791" y="203383"/>
                  </a:cubicBezTo>
                  <a:cubicBezTo>
                    <a:pt x="124925" y="203383"/>
                    <a:pt x="123525" y="202450"/>
                    <a:pt x="122126" y="201517"/>
                  </a:cubicBezTo>
                  <a:cubicBezTo>
                    <a:pt x="121659" y="201051"/>
                    <a:pt x="120726" y="201051"/>
                    <a:pt x="120260" y="200584"/>
                  </a:cubicBezTo>
                  <a:cubicBezTo>
                    <a:pt x="118860" y="199185"/>
                    <a:pt x="117461" y="197785"/>
                    <a:pt x="116061" y="196386"/>
                  </a:cubicBezTo>
                  <a:cubicBezTo>
                    <a:pt x="116061" y="196386"/>
                    <a:pt x="116061" y="195919"/>
                    <a:pt x="116061" y="195919"/>
                  </a:cubicBezTo>
                  <a:cubicBezTo>
                    <a:pt x="112329" y="196386"/>
                    <a:pt x="108597" y="196386"/>
                    <a:pt x="104865" y="196852"/>
                  </a:cubicBezTo>
                  <a:cubicBezTo>
                    <a:pt x="102999" y="198252"/>
                    <a:pt x="101133" y="199185"/>
                    <a:pt x="98800" y="199185"/>
                  </a:cubicBezTo>
                  <a:cubicBezTo>
                    <a:pt x="94602" y="199651"/>
                    <a:pt x="90403" y="200118"/>
                    <a:pt x="85738" y="200584"/>
                  </a:cubicBezTo>
                  <a:cubicBezTo>
                    <a:pt x="83872" y="207582"/>
                    <a:pt x="79674" y="212713"/>
                    <a:pt x="74076" y="216445"/>
                  </a:cubicBezTo>
                  <a:cubicBezTo>
                    <a:pt x="69877" y="219245"/>
                    <a:pt x="68944" y="223443"/>
                    <a:pt x="68011" y="228108"/>
                  </a:cubicBezTo>
                  <a:cubicBezTo>
                    <a:pt x="67545" y="230441"/>
                    <a:pt x="69877" y="233240"/>
                    <a:pt x="72210" y="233706"/>
                  </a:cubicBezTo>
                  <a:cubicBezTo>
                    <a:pt x="73609" y="234173"/>
                    <a:pt x="74542" y="233706"/>
                    <a:pt x="75942" y="234173"/>
                  </a:cubicBezTo>
                  <a:cubicBezTo>
                    <a:pt x="82006" y="235106"/>
                    <a:pt x="83872" y="236972"/>
                    <a:pt x="83872" y="242570"/>
                  </a:cubicBezTo>
                  <a:cubicBezTo>
                    <a:pt x="83872" y="244902"/>
                    <a:pt x="84339" y="247701"/>
                    <a:pt x="83872" y="250034"/>
                  </a:cubicBezTo>
                  <a:cubicBezTo>
                    <a:pt x="83406" y="253299"/>
                    <a:pt x="82473" y="256099"/>
                    <a:pt x="80140" y="258431"/>
                  </a:cubicBezTo>
                  <a:cubicBezTo>
                    <a:pt x="79674" y="258898"/>
                    <a:pt x="79207" y="258898"/>
                    <a:pt x="78274" y="258898"/>
                  </a:cubicBezTo>
                  <a:cubicBezTo>
                    <a:pt x="77808" y="258898"/>
                    <a:pt x="76875" y="258431"/>
                    <a:pt x="76875" y="258431"/>
                  </a:cubicBezTo>
                  <a:cubicBezTo>
                    <a:pt x="75942" y="254233"/>
                    <a:pt x="75475" y="249567"/>
                    <a:pt x="74076" y="245369"/>
                  </a:cubicBezTo>
                  <a:cubicBezTo>
                    <a:pt x="73143" y="243036"/>
                    <a:pt x="71277" y="241170"/>
                    <a:pt x="68944" y="240237"/>
                  </a:cubicBezTo>
                  <a:cubicBezTo>
                    <a:pt x="64745" y="237905"/>
                    <a:pt x="60547" y="238371"/>
                    <a:pt x="55882" y="240237"/>
                  </a:cubicBezTo>
                  <a:cubicBezTo>
                    <a:pt x="54949" y="240704"/>
                    <a:pt x="53549" y="241637"/>
                    <a:pt x="53083" y="242570"/>
                  </a:cubicBezTo>
                  <a:cubicBezTo>
                    <a:pt x="52150" y="244436"/>
                    <a:pt x="51683" y="246302"/>
                    <a:pt x="51683" y="248168"/>
                  </a:cubicBezTo>
                  <a:cubicBezTo>
                    <a:pt x="51217" y="255632"/>
                    <a:pt x="53549" y="262630"/>
                    <a:pt x="54482" y="270094"/>
                  </a:cubicBezTo>
                  <a:cubicBezTo>
                    <a:pt x="54482" y="270094"/>
                    <a:pt x="54949" y="270094"/>
                    <a:pt x="54949" y="270094"/>
                  </a:cubicBezTo>
                  <a:lnTo>
                    <a:pt x="54482" y="270560"/>
                  </a:lnTo>
                  <a:cubicBezTo>
                    <a:pt x="54482" y="270560"/>
                    <a:pt x="54482" y="270094"/>
                    <a:pt x="54482" y="270094"/>
                  </a:cubicBezTo>
                  <a:cubicBezTo>
                    <a:pt x="52616" y="270094"/>
                    <a:pt x="50750" y="270560"/>
                    <a:pt x="49351" y="270560"/>
                  </a:cubicBezTo>
                  <a:cubicBezTo>
                    <a:pt x="37688" y="268228"/>
                    <a:pt x="27891" y="271960"/>
                    <a:pt x="18561" y="277558"/>
                  </a:cubicBezTo>
                  <a:cubicBezTo>
                    <a:pt x="18095" y="278024"/>
                    <a:pt x="17162" y="278024"/>
                    <a:pt x="16695" y="278491"/>
                  </a:cubicBezTo>
                  <a:cubicBezTo>
                    <a:pt x="15296" y="279890"/>
                    <a:pt x="13896" y="280823"/>
                    <a:pt x="12497" y="282223"/>
                  </a:cubicBezTo>
                  <a:cubicBezTo>
                    <a:pt x="10164" y="284555"/>
                    <a:pt x="9231" y="281756"/>
                    <a:pt x="7832" y="280823"/>
                  </a:cubicBezTo>
                  <a:cubicBezTo>
                    <a:pt x="5032" y="278491"/>
                    <a:pt x="2234" y="278491"/>
                    <a:pt x="1300" y="280357"/>
                  </a:cubicBezTo>
                  <a:cubicBezTo>
                    <a:pt x="-566" y="284555"/>
                    <a:pt x="-566" y="290620"/>
                    <a:pt x="2234" y="292953"/>
                  </a:cubicBezTo>
                  <a:cubicBezTo>
                    <a:pt x="8298" y="297618"/>
                    <a:pt x="14363" y="302283"/>
                    <a:pt x="21360" y="305082"/>
                  </a:cubicBezTo>
                  <a:cubicBezTo>
                    <a:pt x="29291" y="307881"/>
                    <a:pt x="36289" y="312079"/>
                    <a:pt x="43753" y="316278"/>
                  </a:cubicBezTo>
                  <a:cubicBezTo>
                    <a:pt x="45619" y="317211"/>
                    <a:pt x="47018" y="318144"/>
                    <a:pt x="48884" y="319077"/>
                  </a:cubicBezTo>
                  <a:cubicBezTo>
                    <a:pt x="51683" y="320477"/>
                    <a:pt x="55415" y="320010"/>
                    <a:pt x="57281" y="316278"/>
                  </a:cubicBezTo>
                  <a:cubicBezTo>
                    <a:pt x="57748" y="315345"/>
                    <a:pt x="58681" y="314412"/>
                    <a:pt x="59147" y="313479"/>
                  </a:cubicBezTo>
                  <a:cubicBezTo>
                    <a:pt x="59147" y="313479"/>
                    <a:pt x="59147" y="313479"/>
                    <a:pt x="59147" y="313479"/>
                  </a:cubicBezTo>
                  <a:lnTo>
                    <a:pt x="58681" y="313012"/>
                  </a:lnTo>
                  <a:lnTo>
                    <a:pt x="59614" y="313012"/>
                  </a:lnTo>
                  <a:cubicBezTo>
                    <a:pt x="59614" y="313012"/>
                    <a:pt x="59614" y="313479"/>
                    <a:pt x="59147" y="313479"/>
                  </a:cubicBezTo>
                  <a:cubicBezTo>
                    <a:pt x="61946" y="313012"/>
                    <a:pt x="65212" y="311613"/>
                    <a:pt x="68011" y="313945"/>
                  </a:cubicBezTo>
                  <a:cubicBezTo>
                    <a:pt x="74076" y="318610"/>
                    <a:pt x="81073" y="320943"/>
                    <a:pt x="89470" y="319544"/>
                  </a:cubicBezTo>
                  <a:cubicBezTo>
                    <a:pt x="90403" y="319544"/>
                    <a:pt x="91803" y="320010"/>
                    <a:pt x="93202" y="320477"/>
                  </a:cubicBezTo>
                  <a:cubicBezTo>
                    <a:pt x="96468" y="321410"/>
                    <a:pt x="97867" y="322809"/>
                    <a:pt x="98334" y="327008"/>
                  </a:cubicBezTo>
                  <a:cubicBezTo>
                    <a:pt x="98334" y="327474"/>
                    <a:pt x="97867" y="328407"/>
                    <a:pt x="98334" y="328874"/>
                  </a:cubicBezTo>
                  <a:cubicBezTo>
                    <a:pt x="98800" y="331673"/>
                    <a:pt x="101133" y="333539"/>
                    <a:pt x="103465" y="333072"/>
                  </a:cubicBezTo>
                  <a:cubicBezTo>
                    <a:pt x="107664" y="332139"/>
                    <a:pt x="111863" y="330740"/>
                    <a:pt x="116528" y="329807"/>
                  </a:cubicBezTo>
                  <a:cubicBezTo>
                    <a:pt x="119327" y="328874"/>
                    <a:pt x="122126" y="326541"/>
                    <a:pt x="125391" y="327008"/>
                  </a:cubicBezTo>
                  <a:cubicBezTo>
                    <a:pt x="132855" y="327941"/>
                    <a:pt x="136587" y="322343"/>
                    <a:pt x="141253" y="318144"/>
                  </a:cubicBezTo>
                  <a:cubicBezTo>
                    <a:pt x="141719" y="317677"/>
                    <a:pt x="141719" y="317211"/>
                    <a:pt x="142186" y="316278"/>
                  </a:cubicBezTo>
                  <a:cubicBezTo>
                    <a:pt x="144985" y="310680"/>
                    <a:pt x="144052" y="306948"/>
                    <a:pt x="137987" y="304149"/>
                  </a:cubicBezTo>
                  <a:cubicBezTo>
                    <a:pt x="136121" y="303216"/>
                    <a:pt x="134255" y="302749"/>
                    <a:pt x="134255" y="300883"/>
                  </a:cubicBezTo>
                  <a:cubicBezTo>
                    <a:pt x="133788" y="298084"/>
                    <a:pt x="134721" y="295752"/>
                    <a:pt x="136587" y="293886"/>
                  </a:cubicBezTo>
                  <a:cubicBezTo>
                    <a:pt x="137987" y="292486"/>
                    <a:pt x="139387" y="291553"/>
                    <a:pt x="141253" y="290620"/>
                  </a:cubicBezTo>
                  <a:cubicBezTo>
                    <a:pt x="144985" y="288288"/>
                    <a:pt x="149183" y="286888"/>
                    <a:pt x="153382" y="284555"/>
                  </a:cubicBezTo>
                  <a:cubicBezTo>
                    <a:pt x="158047" y="282223"/>
                    <a:pt x="161779" y="278491"/>
                    <a:pt x="163178" y="273359"/>
                  </a:cubicBezTo>
                  <a:cubicBezTo>
                    <a:pt x="163645" y="271960"/>
                    <a:pt x="164111" y="271027"/>
                    <a:pt x="164111" y="269627"/>
                  </a:cubicBezTo>
                  <a:cubicBezTo>
                    <a:pt x="164111" y="269161"/>
                    <a:pt x="164578" y="268228"/>
                    <a:pt x="165044" y="267761"/>
                  </a:cubicBezTo>
                  <a:cubicBezTo>
                    <a:pt x="166444" y="264962"/>
                    <a:pt x="168310" y="263563"/>
                    <a:pt x="171109" y="264496"/>
                  </a:cubicBezTo>
                  <a:cubicBezTo>
                    <a:pt x="177174" y="266828"/>
                    <a:pt x="183705" y="265429"/>
                    <a:pt x="189769" y="265429"/>
                  </a:cubicBezTo>
                  <a:cubicBezTo>
                    <a:pt x="192568" y="265429"/>
                    <a:pt x="194434" y="261697"/>
                    <a:pt x="193035" y="258431"/>
                  </a:cubicBezTo>
                  <a:cubicBezTo>
                    <a:pt x="192568" y="257498"/>
                    <a:pt x="192102" y="256565"/>
                    <a:pt x="192102" y="255632"/>
                  </a:cubicBezTo>
                  <a:cubicBezTo>
                    <a:pt x="192102" y="255632"/>
                    <a:pt x="191635" y="255632"/>
                    <a:pt x="191635" y="255632"/>
                  </a:cubicBezTo>
                  <a:cubicBezTo>
                    <a:pt x="191169" y="255632"/>
                    <a:pt x="191169" y="255166"/>
                    <a:pt x="190702" y="255166"/>
                  </a:cubicBezTo>
                  <a:cubicBezTo>
                    <a:pt x="189769" y="255166"/>
                    <a:pt x="189303" y="255166"/>
                    <a:pt x="188370" y="254699"/>
                  </a:cubicBezTo>
                  <a:cubicBezTo>
                    <a:pt x="189769" y="253299"/>
                    <a:pt x="190236" y="254233"/>
                    <a:pt x="190702" y="255166"/>
                  </a:cubicBezTo>
                  <a:cubicBezTo>
                    <a:pt x="191169" y="255166"/>
                    <a:pt x="191635" y="255166"/>
                    <a:pt x="192102" y="255166"/>
                  </a:cubicBezTo>
                  <a:cubicBezTo>
                    <a:pt x="192102" y="255166"/>
                    <a:pt x="192102" y="255632"/>
                    <a:pt x="192102" y="255632"/>
                  </a:cubicBezTo>
                  <a:cubicBezTo>
                    <a:pt x="197700" y="256565"/>
                    <a:pt x="202832" y="255166"/>
                    <a:pt x="206097" y="250034"/>
                  </a:cubicBezTo>
                  <a:cubicBezTo>
                    <a:pt x="207497" y="247235"/>
                    <a:pt x="209829" y="244902"/>
                    <a:pt x="211695" y="243036"/>
                  </a:cubicBezTo>
                  <a:cubicBezTo>
                    <a:pt x="214028" y="240704"/>
                    <a:pt x="215894" y="238371"/>
                    <a:pt x="217760" y="236039"/>
                  </a:cubicBezTo>
                  <a:cubicBezTo>
                    <a:pt x="220559" y="232773"/>
                    <a:pt x="220092" y="229041"/>
                    <a:pt x="217760" y="225776"/>
                  </a:cubicBezTo>
                  <a:cubicBezTo>
                    <a:pt x="215894" y="223443"/>
                    <a:pt x="214494" y="221111"/>
                    <a:pt x="214961" y="217845"/>
                  </a:cubicBezTo>
                  <a:cubicBezTo>
                    <a:pt x="214961" y="217845"/>
                    <a:pt x="214494" y="217845"/>
                    <a:pt x="214494" y="217845"/>
                  </a:cubicBezTo>
                  <a:cubicBezTo>
                    <a:pt x="214028" y="217378"/>
                    <a:pt x="213561" y="217378"/>
                    <a:pt x="213561" y="216912"/>
                  </a:cubicBezTo>
                  <a:cubicBezTo>
                    <a:pt x="214028" y="216912"/>
                    <a:pt x="214494" y="216912"/>
                    <a:pt x="214961" y="217378"/>
                  </a:cubicBezTo>
                  <a:cubicBezTo>
                    <a:pt x="214961" y="217378"/>
                    <a:pt x="214961" y="217845"/>
                    <a:pt x="214961" y="217845"/>
                  </a:cubicBezTo>
                  <a:cubicBezTo>
                    <a:pt x="217760" y="218778"/>
                    <a:pt x="220559" y="220178"/>
                    <a:pt x="223358" y="221111"/>
                  </a:cubicBezTo>
                  <a:cubicBezTo>
                    <a:pt x="226623" y="222044"/>
                    <a:pt x="229422" y="220178"/>
                    <a:pt x="229889" y="216445"/>
                  </a:cubicBezTo>
                  <a:cubicBezTo>
                    <a:pt x="230355" y="213180"/>
                    <a:pt x="229422" y="209914"/>
                    <a:pt x="226623" y="208048"/>
                  </a:cubicBezTo>
                  <a:cubicBezTo>
                    <a:pt x="224291" y="206649"/>
                    <a:pt x="221958" y="206182"/>
                    <a:pt x="219626" y="205249"/>
                  </a:cubicBezTo>
                  <a:cubicBezTo>
                    <a:pt x="219159" y="205249"/>
                    <a:pt x="218693" y="204783"/>
                    <a:pt x="217760" y="204316"/>
                  </a:cubicBezTo>
                  <a:cubicBezTo>
                    <a:pt x="218693" y="203383"/>
                    <a:pt x="219159" y="202450"/>
                    <a:pt x="220092" y="201517"/>
                  </a:cubicBezTo>
                  <a:cubicBezTo>
                    <a:pt x="221958" y="200584"/>
                    <a:pt x="223824" y="199651"/>
                    <a:pt x="225224" y="200118"/>
                  </a:cubicBezTo>
                  <a:cubicBezTo>
                    <a:pt x="230822" y="201517"/>
                    <a:pt x="236886" y="201051"/>
                    <a:pt x="242485" y="200584"/>
                  </a:cubicBezTo>
                  <a:cubicBezTo>
                    <a:pt x="246217" y="200584"/>
                    <a:pt x="248549" y="198718"/>
                    <a:pt x="249016" y="194986"/>
                  </a:cubicBezTo>
                  <a:cubicBezTo>
                    <a:pt x="249482" y="193587"/>
                    <a:pt x="249949" y="192654"/>
                    <a:pt x="249949" y="191254"/>
                  </a:cubicBezTo>
                  <a:cubicBezTo>
                    <a:pt x="250882" y="191721"/>
                    <a:pt x="251815" y="192187"/>
                    <a:pt x="252748" y="193120"/>
                  </a:cubicBezTo>
                  <a:cubicBezTo>
                    <a:pt x="253681" y="194053"/>
                    <a:pt x="254614" y="194520"/>
                    <a:pt x="256013" y="195453"/>
                  </a:cubicBezTo>
                  <a:cubicBezTo>
                    <a:pt x="264410" y="199651"/>
                    <a:pt x="270009" y="198718"/>
                    <a:pt x="276073" y="191254"/>
                  </a:cubicBezTo>
                  <a:cubicBezTo>
                    <a:pt x="282604" y="183323"/>
                    <a:pt x="289602" y="176326"/>
                    <a:pt x="298465" y="171194"/>
                  </a:cubicBezTo>
                  <a:cubicBezTo>
                    <a:pt x="303131" y="168862"/>
                    <a:pt x="307796" y="166996"/>
                    <a:pt x="310595" y="162797"/>
                  </a:cubicBezTo>
                  <a:cubicBezTo>
                    <a:pt x="312461" y="159998"/>
                    <a:pt x="315726" y="159065"/>
                    <a:pt x="318525" y="158132"/>
                  </a:cubicBezTo>
                  <a:cubicBezTo>
                    <a:pt x="328322" y="155333"/>
                    <a:pt x="336719" y="148802"/>
                    <a:pt x="346982" y="147402"/>
                  </a:cubicBezTo>
                  <a:cubicBezTo>
                    <a:pt x="355846" y="142271"/>
                    <a:pt x="364709" y="137139"/>
                    <a:pt x="373107" y="132008"/>
                  </a:cubicBezTo>
                  <a:cubicBezTo>
                    <a:pt x="374506" y="131075"/>
                    <a:pt x="374973" y="128742"/>
                    <a:pt x="375439" y="126876"/>
                  </a:cubicBezTo>
                  <a:cubicBezTo>
                    <a:pt x="375905" y="125010"/>
                    <a:pt x="374506" y="123611"/>
                    <a:pt x="370307" y="122211"/>
                  </a:cubicBezTo>
                  <a:cubicBezTo>
                    <a:pt x="367975" y="121278"/>
                    <a:pt x="365642" y="120345"/>
                    <a:pt x="363310" y="119412"/>
                  </a:cubicBezTo>
                  <a:cubicBezTo>
                    <a:pt x="363310" y="119412"/>
                    <a:pt x="363310" y="119879"/>
                    <a:pt x="363310" y="119879"/>
                  </a:cubicBezTo>
                  <a:lnTo>
                    <a:pt x="362843" y="120812"/>
                  </a:lnTo>
                  <a:lnTo>
                    <a:pt x="363310" y="119412"/>
                  </a:lnTo>
                  <a:cubicBezTo>
                    <a:pt x="363310" y="119412"/>
                    <a:pt x="363310" y="119412"/>
                    <a:pt x="363776" y="119412"/>
                  </a:cubicBezTo>
                  <a:cubicBezTo>
                    <a:pt x="364709" y="117546"/>
                    <a:pt x="365176" y="115213"/>
                    <a:pt x="368441" y="115213"/>
                  </a:cubicBezTo>
                  <a:cubicBezTo>
                    <a:pt x="377772" y="114747"/>
                    <a:pt x="387568" y="113814"/>
                    <a:pt x="396898" y="112881"/>
                  </a:cubicBezTo>
                  <a:cubicBezTo>
                    <a:pt x="405762" y="108216"/>
                    <a:pt x="415092" y="103551"/>
                    <a:pt x="423956" y="98886"/>
                  </a:cubicBezTo>
                  <a:cubicBezTo>
                    <a:pt x="424889" y="98419"/>
                    <a:pt x="426288" y="97953"/>
                    <a:pt x="427221" y="97020"/>
                  </a:cubicBezTo>
                  <a:cubicBezTo>
                    <a:pt x="429087" y="94687"/>
                    <a:pt x="431886" y="92355"/>
                    <a:pt x="432819" y="89556"/>
                  </a:cubicBezTo>
                  <a:cubicBezTo>
                    <a:pt x="434219" y="86290"/>
                    <a:pt x="434685" y="82091"/>
                    <a:pt x="434685" y="78359"/>
                  </a:cubicBezTo>
                  <a:cubicBezTo>
                    <a:pt x="434685" y="74161"/>
                    <a:pt x="432819" y="70895"/>
                    <a:pt x="428621" y="69496"/>
                  </a:cubicBezTo>
                  <a:cubicBezTo>
                    <a:pt x="425822" y="68563"/>
                    <a:pt x="424422" y="67163"/>
                    <a:pt x="424889" y="63898"/>
                  </a:cubicBezTo>
                  <a:cubicBezTo>
                    <a:pt x="425355" y="59699"/>
                    <a:pt x="425355" y="55034"/>
                    <a:pt x="425355" y="50369"/>
                  </a:cubicBezTo>
                  <a:cubicBezTo>
                    <a:pt x="425355" y="49436"/>
                    <a:pt x="424422" y="47570"/>
                    <a:pt x="423489" y="47570"/>
                  </a:cubicBezTo>
                  <a:cubicBezTo>
                    <a:pt x="419291" y="46170"/>
                    <a:pt x="415092" y="44771"/>
                    <a:pt x="410894" y="43371"/>
                  </a:cubicBezTo>
                  <a:cubicBezTo>
                    <a:pt x="406695" y="42438"/>
                    <a:pt x="403430" y="42905"/>
                    <a:pt x="400164" y="44771"/>
                  </a:cubicBezTo>
                  <a:cubicBezTo>
                    <a:pt x="398764" y="45237"/>
                    <a:pt x="397365" y="45704"/>
                    <a:pt x="395965" y="46170"/>
                  </a:cubicBezTo>
                  <a:cubicBezTo>
                    <a:pt x="395499" y="46637"/>
                    <a:pt x="395499" y="46637"/>
                    <a:pt x="395032" y="47103"/>
                  </a:cubicBezTo>
                  <a:cubicBezTo>
                    <a:pt x="394566" y="47103"/>
                    <a:pt x="394099" y="47103"/>
                    <a:pt x="394099" y="47103"/>
                  </a:cubicBezTo>
                  <a:cubicBezTo>
                    <a:pt x="393633" y="47570"/>
                    <a:pt x="393166" y="48503"/>
                    <a:pt x="392700" y="48969"/>
                  </a:cubicBezTo>
                  <a:cubicBezTo>
                    <a:pt x="392700" y="48969"/>
                    <a:pt x="391767" y="48503"/>
                    <a:pt x="391300" y="48503"/>
                  </a:cubicBezTo>
                  <a:cubicBezTo>
                    <a:pt x="391767" y="47103"/>
                    <a:pt x="393166" y="47103"/>
                    <a:pt x="394099" y="47103"/>
                  </a:cubicBezTo>
                  <a:cubicBezTo>
                    <a:pt x="394099" y="47103"/>
                    <a:pt x="394566" y="46637"/>
                    <a:pt x="394566" y="46637"/>
                  </a:cubicBezTo>
                  <a:cubicBezTo>
                    <a:pt x="395032" y="46637"/>
                    <a:pt x="395499" y="46637"/>
                    <a:pt x="395965" y="46170"/>
                  </a:cubicBezTo>
                  <a:cubicBezTo>
                    <a:pt x="397831" y="44304"/>
                    <a:pt x="399697" y="41972"/>
                    <a:pt x="401563" y="40106"/>
                  </a:cubicBezTo>
                  <a:cubicBezTo>
                    <a:pt x="404362" y="37307"/>
                    <a:pt x="404829" y="36840"/>
                    <a:pt x="401563" y="34041"/>
                  </a:cubicBezTo>
                  <a:cubicBezTo>
                    <a:pt x="400630" y="33108"/>
                    <a:pt x="399697" y="32642"/>
                    <a:pt x="398298" y="31709"/>
                  </a:cubicBezTo>
                  <a:cubicBezTo>
                    <a:pt x="397831" y="31242"/>
                    <a:pt x="397365" y="30776"/>
                    <a:pt x="396432" y="30776"/>
                  </a:cubicBezTo>
                  <a:cubicBezTo>
                    <a:pt x="391300" y="30309"/>
                    <a:pt x="387568" y="26577"/>
                    <a:pt x="382437" y="25644"/>
                  </a:cubicBezTo>
                  <a:cubicBezTo>
                    <a:pt x="378705" y="25178"/>
                    <a:pt x="376839" y="23312"/>
                    <a:pt x="375905" y="19580"/>
                  </a:cubicBezTo>
                  <a:cubicBezTo>
                    <a:pt x="374973" y="16781"/>
                    <a:pt x="373107" y="15381"/>
                    <a:pt x="370307" y="14914"/>
                  </a:cubicBezTo>
                  <a:cubicBezTo>
                    <a:pt x="365176" y="13981"/>
                    <a:pt x="360044" y="13515"/>
                    <a:pt x="355379" y="11649"/>
                  </a:cubicBezTo>
                  <a:cubicBezTo>
                    <a:pt x="349781" y="9783"/>
                    <a:pt x="345583" y="10249"/>
                    <a:pt x="340917" y="13048"/>
                  </a:cubicBezTo>
                  <a:cubicBezTo>
                    <a:pt x="337652" y="14914"/>
                    <a:pt x="335319" y="13515"/>
                    <a:pt x="335319" y="8383"/>
                  </a:cubicBezTo>
                  <a:cubicBezTo>
                    <a:pt x="335319" y="6984"/>
                    <a:pt x="335786" y="5584"/>
                    <a:pt x="334853" y="5118"/>
                  </a:cubicBezTo>
                  <a:cubicBezTo>
                    <a:pt x="327855" y="3252"/>
                    <a:pt x="321324" y="1386"/>
                    <a:pt x="314327" y="453"/>
                  </a:cubicBezTo>
                  <a:cubicBezTo>
                    <a:pt x="311994" y="-14"/>
                    <a:pt x="309195" y="453"/>
                    <a:pt x="306863" y="453"/>
                  </a:cubicBezTo>
                  <a:cubicBezTo>
                    <a:pt x="304530" y="453"/>
                    <a:pt x="302197" y="2785"/>
                    <a:pt x="301731" y="5584"/>
                  </a:cubicBezTo>
                  <a:cubicBezTo>
                    <a:pt x="301264" y="10249"/>
                    <a:pt x="300798" y="14448"/>
                    <a:pt x="300331" y="18647"/>
                  </a:cubicBezTo>
                  <a:cubicBezTo>
                    <a:pt x="300331" y="19113"/>
                    <a:pt x="299398" y="19580"/>
                    <a:pt x="298932" y="19580"/>
                  </a:cubicBezTo>
                  <a:cubicBezTo>
                    <a:pt x="297532" y="20046"/>
                    <a:pt x="296599" y="19580"/>
                    <a:pt x="296133" y="18180"/>
                  </a:cubicBezTo>
                  <a:cubicBezTo>
                    <a:pt x="295666" y="16314"/>
                    <a:pt x="295666" y="14448"/>
                    <a:pt x="295666" y="12582"/>
                  </a:cubicBezTo>
                  <a:cubicBezTo>
                    <a:pt x="295666" y="12115"/>
                    <a:pt x="295666" y="11182"/>
                    <a:pt x="295200" y="10716"/>
                  </a:cubicBezTo>
                  <a:cubicBezTo>
                    <a:pt x="294267" y="9783"/>
                    <a:pt x="293334" y="8383"/>
                    <a:pt x="292401" y="8850"/>
                  </a:cubicBezTo>
                  <a:cubicBezTo>
                    <a:pt x="286803" y="9783"/>
                    <a:pt x="284470" y="5584"/>
                    <a:pt x="281671" y="2319"/>
                  </a:cubicBezTo>
                  <a:cubicBezTo>
                    <a:pt x="279339" y="-480"/>
                    <a:pt x="276073" y="-480"/>
                    <a:pt x="272808" y="919"/>
                  </a:cubicBezTo>
                  <a:cubicBezTo>
                    <a:pt x="269542" y="2319"/>
                    <a:pt x="267676" y="5118"/>
                    <a:pt x="267676" y="8383"/>
                  </a:cubicBezTo>
                  <a:cubicBezTo>
                    <a:pt x="267676" y="10716"/>
                    <a:pt x="268609" y="13515"/>
                    <a:pt x="268609" y="15848"/>
                  </a:cubicBezTo>
                  <a:cubicBezTo>
                    <a:pt x="268609" y="16314"/>
                    <a:pt x="268143" y="17247"/>
                    <a:pt x="267209" y="17247"/>
                  </a:cubicBezTo>
                  <a:cubicBezTo>
                    <a:pt x="266743" y="17247"/>
                    <a:pt x="265810" y="17247"/>
                    <a:pt x="265343" y="16781"/>
                  </a:cubicBezTo>
                  <a:cubicBezTo>
                    <a:pt x="263477" y="13515"/>
                    <a:pt x="262078" y="9783"/>
                    <a:pt x="260212" y="6517"/>
                  </a:cubicBezTo>
                  <a:cubicBezTo>
                    <a:pt x="257879" y="2785"/>
                    <a:pt x="253214" y="3718"/>
                    <a:pt x="251348" y="7450"/>
                  </a:cubicBezTo>
                  <a:cubicBezTo>
                    <a:pt x="249016" y="11182"/>
                    <a:pt x="249016" y="11649"/>
                    <a:pt x="246217" y="10716"/>
                  </a:cubicBezTo>
                  <a:cubicBezTo>
                    <a:pt x="245750" y="10716"/>
                    <a:pt x="244817" y="10249"/>
                    <a:pt x="244351" y="9783"/>
                  </a:cubicBezTo>
                  <a:cubicBezTo>
                    <a:pt x="240618" y="8850"/>
                    <a:pt x="237353" y="10716"/>
                    <a:pt x="237820" y="13981"/>
                  </a:cubicBezTo>
                  <a:cubicBezTo>
                    <a:pt x="239219" y="19113"/>
                    <a:pt x="237353" y="21912"/>
                    <a:pt x="233621" y="24711"/>
                  </a:cubicBezTo>
                  <a:cubicBezTo>
                    <a:pt x="231755" y="26111"/>
                    <a:pt x="231288" y="29376"/>
                    <a:pt x="230355" y="31242"/>
                  </a:cubicBezTo>
                  <a:cubicBezTo>
                    <a:pt x="228956" y="33575"/>
                    <a:pt x="223358" y="33108"/>
                    <a:pt x="221958" y="30776"/>
                  </a:cubicBezTo>
                  <a:cubicBezTo>
                    <a:pt x="219626" y="25644"/>
                    <a:pt x="217293" y="20046"/>
                    <a:pt x="214494" y="15381"/>
                  </a:cubicBezTo>
                  <a:cubicBezTo>
                    <a:pt x="213561" y="13515"/>
                    <a:pt x="210296" y="13048"/>
                    <a:pt x="207497" y="12582"/>
                  </a:cubicBezTo>
                  <a:cubicBezTo>
                    <a:pt x="205630" y="12115"/>
                    <a:pt x="202832" y="13981"/>
                    <a:pt x="202365" y="17247"/>
                  </a:cubicBezTo>
                  <a:cubicBezTo>
                    <a:pt x="201898" y="20979"/>
                    <a:pt x="200499" y="23312"/>
                    <a:pt x="196767" y="23778"/>
                  </a:cubicBezTo>
                  <a:cubicBezTo>
                    <a:pt x="195367" y="23778"/>
                    <a:pt x="193968" y="24245"/>
                    <a:pt x="193035" y="24711"/>
                  </a:cubicBezTo>
                  <a:cubicBezTo>
                    <a:pt x="192102" y="25178"/>
                    <a:pt x="191169" y="27044"/>
                    <a:pt x="191169" y="27977"/>
                  </a:cubicBezTo>
                  <a:cubicBezTo>
                    <a:pt x="192568" y="32642"/>
                    <a:pt x="194901" y="37307"/>
                    <a:pt x="196767" y="41972"/>
                  </a:cubicBezTo>
                  <a:cubicBezTo>
                    <a:pt x="197233" y="41972"/>
                    <a:pt x="197233" y="41972"/>
                    <a:pt x="197233" y="41972"/>
                  </a:cubicBezTo>
                  <a:lnTo>
                    <a:pt x="197700" y="43371"/>
                  </a:lnTo>
                  <a:lnTo>
                    <a:pt x="196767" y="42438"/>
                  </a:lnTo>
                  <a:cubicBezTo>
                    <a:pt x="196767" y="42438"/>
                    <a:pt x="196767" y="41972"/>
                    <a:pt x="196767" y="41972"/>
                  </a:cubicBezTo>
                  <a:cubicBezTo>
                    <a:pt x="193501" y="41972"/>
                    <a:pt x="191169" y="41505"/>
                    <a:pt x="188836" y="38706"/>
                  </a:cubicBezTo>
                  <a:cubicBezTo>
                    <a:pt x="187437" y="36374"/>
                    <a:pt x="185104" y="34974"/>
                    <a:pt x="182305" y="35907"/>
                  </a:cubicBezTo>
                  <a:cubicBezTo>
                    <a:pt x="179973" y="36840"/>
                    <a:pt x="178573" y="35907"/>
                    <a:pt x="177174" y="34508"/>
                  </a:cubicBezTo>
                  <a:cubicBezTo>
                    <a:pt x="175774" y="33108"/>
                    <a:pt x="174841" y="31242"/>
                    <a:pt x="173908" y="29843"/>
                  </a:cubicBezTo>
                  <a:cubicBezTo>
                    <a:pt x="172042" y="27510"/>
                    <a:pt x="169710" y="27044"/>
                    <a:pt x="167377" y="28910"/>
                  </a:cubicBezTo>
                  <a:cubicBezTo>
                    <a:pt x="165511" y="30776"/>
                    <a:pt x="163645" y="32642"/>
                    <a:pt x="162245" y="34508"/>
                  </a:cubicBezTo>
                  <a:cubicBezTo>
                    <a:pt x="161312" y="35441"/>
                    <a:pt x="159913" y="35441"/>
                    <a:pt x="158980" y="34041"/>
                  </a:cubicBezTo>
                  <a:cubicBezTo>
                    <a:pt x="156647" y="31242"/>
                    <a:pt x="153382" y="30776"/>
                    <a:pt x="150116" y="31709"/>
                  </a:cubicBezTo>
                  <a:cubicBezTo>
                    <a:pt x="143119" y="33575"/>
                    <a:pt x="136587" y="35441"/>
                    <a:pt x="130523" y="39173"/>
                  </a:cubicBezTo>
                  <a:cubicBezTo>
                    <a:pt x="129123" y="40106"/>
                    <a:pt x="127724" y="41505"/>
                    <a:pt x="126324" y="42905"/>
                  </a:cubicBezTo>
                  <a:cubicBezTo>
                    <a:pt x="123992" y="45704"/>
                    <a:pt x="124458" y="50836"/>
                    <a:pt x="128190" y="52702"/>
                  </a:cubicBezTo>
                  <a:cubicBezTo>
                    <a:pt x="129123" y="53168"/>
                    <a:pt x="130056" y="53635"/>
                    <a:pt x="131456" y="53635"/>
                  </a:cubicBezTo>
                  <a:cubicBezTo>
                    <a:pt x="131456" y="53635"/>
                    <a:pt x="131456" y="53168"/>
                    <a:pt x="131456" y="53168"/>
                  </a:cubicBezTo>
                  <a:cubicBezTo>
                    <a:pt x="131922" y="53168"/>
                    <a:pt x="132389" y="53168"/>
                    <a:pt x="132389" y="53168"/>
                  </a:cubicBezTo>
                  <a:cubicBezTo>
                    <a:pt x="133322" y="52235"/>
                    <a:pt x="134255" y="50836"/>
                    <a:pt x="135188" y="49903"/>
                  </a:cubicBezTo>
                  <a:cubicBezTo>
                    <a:pt x="135654" y="49436"/>
                    <a:pt x="136587" y="49436"/>
                    <a:pt x="136587" y="49903"/>
                  </a:cubicBezTo>
                  <a:cubicBezTo>
                    <a:pt x="137987" y="50836"/>
                    <a:pt x="137521" y="51769"/>
                    <a:pt x="136121" y="52702"/>
                  </a:cubicBezTo>
                  <a:cubicBezTo>
                    <a:pt x="134721" y="53168"/>
                    <a:pt x="133322" y="53168"/>
                    <a:pt x="131922" y="53635"/>
                  </a:cubicBezTo>
                  <a:cubicBezTo>
                    <a:pt x="131922" y="54101"/>
                    <a:pt x="131456" y="54101"/>
                    <a:pt x="131456" y="54568"/>
                  </a:cubicBezTo>
                  <a:cubicBezTo>
                    <a:pt x="131456" y="54568"/>
                    <a:pt x="130989" y="54568"/>
                    <a:pt x="130989" y="54568"/>
                  </a:cubicBezTo>
                  <a:cubicBezTo>
                    <a:pt x="131456" y="56900"/>
                    <a:pt x="131456" y="59233"/>
                    <a:pt x="132389" y="61565"/>
                  </a:cubicBezTo>
                  <a:cubicBezTo>
                    <a:pt x="133788" y="66230"/>
                    <a:pt x="134255" y="66230"/>
                    <a:pt x="132389" y="67630"/>
                  </a:cubicBezTo>
                  <a:cubicBezTo>
                    <a:pt x="130989" y="69029"/>
                    <a:pt x="129590" y="70429"/>
                    <a:pt x="128657" y="71828"/>
                  </a:cubicBezTo>
                  <a:cubicBezTo>
                    <a:pt x="125858" y="75560"/>
                    <a:pt x="127257" y="79759"/>
                    <a:pt x="131922" y="82558"/>
                  </a:cubicBezTo>
                  <a:cubicBezTo>
                    <a:pt x="132855" y="83024"/>
                    <a:pt x="133788" y="83491"/>
                    <a:pt x="134721" y="83958"/>
                  </a:cubicBezTo>
                  <a:cubicBezTo>
                    <a:pt x="134255" y="84424"/>
                    <a:pt x="133788" y="84424"/>
                    <a:pt x="132855" y="84424"/>
                  </a:cubicBezTo>
                  <a:cubicBezTo>
                    <a:pt x="131456" y="84424"/>
                    <a:pt x="130523" y="84424"/>
                    <a:pt x="129123" y="84891"/>
                  </a:cubicBezTo>
                  <a:cubicBezTo>
                    <a:pt x="125391" y="85824"/>
                    <a:pt x="123992" y="88156"/>
                    <a:pt x="124458" y="91888"/>
                  </a:cubicBezTo>
                  <a:cubicBezTo>
                    <a:pt x="125391" y="97020"/>
                    <a:pt x="127257" y="101218"/>
                    <a:pt x="130989" y="104950"/>
                  </a:cubicBezTo>
                  <a:cubicBezTo>
                    <a:pt x="134255" y="108216"/>
                    <a:pt x="138453" y="109149"/>
                    <a:pt x="142652" y="108682"/>
                  </a:cubicBezTo>
                  <a:cubicBezTo>
                    <a:pt x="142652" y="108682"/>
                    <a:pt x="142652" y="108216"/>
                    <a:pt x="142652" y="108216"/>
                  </a:cubicBezTo>
                  <a:cubicBezTo>
                    <a:pt x="143119" y="108216"/>
                    <a:pt x="143585" y="107749"/>
                    <a:pt x="144052" y="107283"/>
                  </a:cubicBezTo>
                  <a:cubicBezTo>
                    <a:pt x="143585" y="107749"/>
                    <a:pt x="143585" y="107749"/>
                    <a:pt x="143119" y="108682"/>
                  </a:cubicBezTo>
                  <a:cubicBezTo>
                    <a:pt x="143119" y="108682"/>
                    <a:pt x="143119" y="108682"/>
                    <a:pt x="142652" y="108682"/>
                  </a:cubicBezTo>
                  <a:cubicBezTo>
                    <a:pt x="143585" y="111015"/>
                    <a:pt x="144052" y="113347"/>
                    <a:pt x="145451" y="114747"/>
                  </a:cubicBezTo>
                  <a:cubicBezTo>
                    <a:pt x="150116" y="119879"/>
                    <a:pt x="156647" y="122678"/>
                    <a:pt x="163645" y="123611"/>
                  </a:cubicBezTo>
                  <a:cubicBezTo>
                    <a:pt x="168776" y="124544"/>
                    <a:pt x="172975" y="122211"/>
                    <a:pt x="177640" y="119879"/>
                  </a:cubicBezTo>
                  <a:cubicBezTo>
                    <a:pt x="177640" y="119879"/>
                    <a:pt x="177640" y="119412"/>
                    <a:pt x="177640" y="119412"/>
                  </a:cubicBezTo>
                  <a:cubicBezTo>
                    <a:pt x="178107" y="118946"/>
                    <a:pt x="179040" y="118479"/>
                    <a:pt x="178107" y="119879"/>
                  </a:cubicBezTo>
                  <a:cubicBezTo>
                    <a:pt x="178107" y="119879"/>
                    <a:pt x="178107" y="119879"/>
                    <a:pt x="177640" y="119879"/>
                  </a:cubicBezTo>
                  <a:cubicBezTo>
                    <a:pt x="178107" y="122211"/>
                    <a:pt x="177640" y="124544"/>
                    <a:pt x="179973" y="125943"/>
                  </a:cubicBezTo>
                  <a:cubicBezTo>
                    <a:pt x="186970" y="131075"/>
                    <a:pt x="194901" y="132941"/>
                    <a:pt x="203298" y="131075"/>
                  </a:cubicBezTo>
                  <a:cubicBezTo>
                    <a:pt x="211695" y="129209"/>
                    <a:pt x="220559" y="127809"/>
                    <a:pt x="226157" y="119412"/>
                  </a:cubicBezTo>
                  <a:cubicBezTo>
                    <a:pt x="227556" y="117546"/>
                    <a:pt x="229422" y="116613"/>
                    <a:pt x="231755" y="116146"/>
                  </a:cubicBezTo>
                  <a:cubicBezTo>
                    <a:pt x="231755" y="116146"/>
                    <a:pt x="231755" y="115680"/>
                    <a:pt x="232221" y="115680"/>
                  </a:cubicBezTo>
                  <a:lnTo>
                    <a:pt x="232688" y="116146"/>
                  </a:lnTo>
                  <a:cubicBezTo>
                    <a:pt x="232221" y="116146"/>
                    <a:pt x="232221" y="116146"/>
                    <a:pt x="232221" y="116146"/>
                  </a:cubicBezTo>
                  <a:cubicBezTo>
                    <a:pt x="231755" y="117079"/>
                    <a:pt x="231288" y="118013"/>
                    <a:pt x="230822" y="118946"/>
                  </a:cubicBezTo>
                  <a:cubicBezTo>
                    <a:pt x="230355" y="119412"/>
                    <a:pt x="230355" y="119879"/>
                    <a:pt x="229889" y="120345"/>
                  </a:cubicBezTo>
                  <a:cubicBezTo>
                    <a:pt x="228956" y="122678"/>
                    <a:pt x="230355" y="125477"/>
                    <a:pt x="232221" y="126410"/>
                  </a:cubicBezTo>
                  <a:cubicBezTo>
                    <a:pt x="235953" y="127809"/>
                    <a:pt x="240152" y="126876"/>
                    <a:pt x="243418" y="130142"/>
                  </a:cubicBezTo>
                  <a:cubicBezTo>
                    <a:pt x="243884" y="130142"/>
                    <a:pt x="243884" y="130142"/>
                    <a:pt x="244351" y="130142"/>
                  </a:cubicBezTo>
                  <a:lnTo>
                    <a:pt x="244817" y="131075"/>
                  </a:lnTo>
                  <a:lnTo>
                    <a:pt x="243884" y="130608"/>
                  </a:lnTo>
                  <a:cubicBezTo>
                    <a:pt x="243884" y="130608"/>
                    <a:pt x="243418" y="130142"/>
                    <a:pt x="243418" y="130142"/>
                  </a:cubicBezTo>
                  <a:cubicBezTo>
                    <a:pt x="230355" y="129209"/>
                    <a:pt x="217293" y="129209"/>
                    <a:pt x="205164" y="135740"/>
                  </a:cubicBezTo>
                  <a:cubicBezTo>
                    <a:pt x="200032" y="138539"/>
                    <a:pt x="193968" y="138072"/>
                    <a:pt x="188370" y="136206"/>
                  </a:cubicBezTo>
                  <a:cubicBezTo>
                    <a:pt x="184638" y="135273"/>
                    <a:pt x="180906" y="134807"/>
                    <a:pt x="177174" y="134340"/>
                  </a:cubicBezTo>
                  <a:cubicBezTo>
                    <a:pt x="175308" y="133874"/>
                    <a:pt x="171576" y="136673"/>
                    <a:pt x="171576" y="138539"/>
                  </a:cubicBezTo>
                  <a:cubicBezTo>
                    <a:pt x="171109" y="143670"/>
                    <a:pt x="170642" y="148802"/>
                    <a:pt x="170642" y="153934"/>
                  </a:cubicBezTo>
                  <a:cubicBezTo>
                    <a:pt x="170642" y="155800"/>
                    <a:pt x="169710" y="156266"/>
                    <a:pt x="168776" y="155800"/>
                  </a:cubicBezTo>
                  <a:cubicBezTo>
                    <a:pt x="168310" y="155333"/>
                    <a:pt x="167844" y="154867"/>
                    <a:pt x="167844" y="154400"/>
                  </a:cubicBezTo>
                  <a:cubicBezTo>
                    <a:pt x="165977" y="141338"/>
                    <a:pt x="158513" y="132474"/>
                    <a:pt x="146851" y="126410"/>
                  </a:cubicBezTo>
                  <a:cubicBezTo>
                    <a:pt x="146384" y="125943"/>
                    <a:pt x="145918" y="125943"/>
                    <a:pt x="144985" y="125477"/>
                  </a:cubicBezTo>
                  <a:cubicBezTo>
                    <a:pt x="142186" y="123611"/>
                    <a:pt x="138453" y="124077"/>
                    <a:pt x="136121" y="126410"/>
                  </a:cubicBezTo>
                  <a:cubicBezTo>
                    <a:pt x="132389" y="130142"/>
                    <a:pt x="128657" y="134340"/>
                    <a:pt x="124925" y="138072"/>
                  </a:cubicBezTo>
                  <a:cubicBezTo>
                    <a:pt x="124458" y="139472"/>
                    <a:pt x="125858" y="142271"/>
                    <a:pt x="124458" y="144137"/>
                  </a:cubicBezTo>
                  <a:close/>
                  <a:moveTo>
                    <a:pt x="83872" y="264962"/>
                  </a:moveTo>
                  <a:cubicBezTo>
                    <a:pt x="83406" y="264496"/>
                    <a:pt x="83406" y="264496"/>
                    <a:pt x="82939" y="264029"/>
                  </a:cubicBezTo>
                  <a:cubicBezTo>
                    <a:pt x="83406" y="264029"/>
                    <a:pt x="83872" y="264496"/>
                    <a:pt x="83872" y="264962"/>
                  </a:cubicBezTo>
                  <a:lnTo>
                    <a:pt x="84805" y="264962"/>
                  </a:lnTo>
                  <a:lnTo>
                    <a:pt x="83872" y="264962"/>
                  </a:lnTo>
                  <a:close/>
                  <a:moveTo>
                    <a:pt x="92736" y="234173"/>
                  </a:moveTo>
                  <a:lnTo>
                    <a:pt x="91803" y="234639"/>
                  </a:lnTo>
                  <a:lnTo>
                    <a:pt x="92736" y="234173"/>
                  </a:lnTo>
                  <a:lnTo>
                    <a:pt x="93202" y="233240"/>
                  </a:lnTo>
                  <a:lnTo>
                    <a:pt x="92736" y="234173"/>
                  </a:lnTo>
                  <a:close/>
                  <a:moveTo>
                    <a:pt x="112796" y="278491"/>
                  </a:moveTo>
                  <a:cubicBezTo>
                    <a:pt x="112796" y="278491"/>
                    <a:pt x="112796" y="278957"/>
                    <a:pt x="112796" y="278491"/>
                  </a:cubicBezTo>
                  <a:cubicBezTo>
                    <a:pt x="112329" y="279424"/>
                    <a:pt x="112329" y="279890"/>
                    <a:pt x="111863" y="280357"/>
                  </a:cubicBezTo>
                  <a:cubicBezTo>
                    <a:pt x="111396" y="280823"/>
                    <a:pt x="110930" y="280823"/>
                    <a:pt x="110463" y="281290"/>
                  </a:cubicBezTo>
                  <a:cubicBezTo>
                    <a:pt x="109997" y="281756"/>
                    <a:pt x="109530" y="281756"/>
                    <a:pt x="109064" y="282223"/>
                  </a:cubicBezTo>
                  <a:cubicBezTo>
                    <a:pt x="109997" y="281756"/>
                    <a:pt x="110463" y="280823"/>
                    <a:pt x="111396" y="280357"/>
                  </a:cubicBezTo>
                  <a:cubicBezTo>
                    <a:pt x="111863" y="279424"/>
                    <a:pt x="112329" y="279424"/>
                    <a:pt x="112796" y="278491"/>
                  </a:cubicBezTo>
                  <a:cubicBezTo>
                    <a:pt x="112796" y="278491"/>
                    <a:pt x="112796" y="277558"/>
                    <a:pt x="113262" y="277091"/>
                  </a:cubicBezTo>
                  <a:cubicBezTo>
                    <a:pt x="113262" y="277558"/>
                    <a:pt x="113262" y="278024"/>
                    <a:pt x="112796" y="278491"/>
                  </a:cubicBezTo>
                  <a:close/>
                  <a:moveTo>
                    <a:pt x="350248" y="123611"/>
                  </a:moveTo>
                  <a:cubicBezTo>
                    <a:pt x="350714" y="123611"/>
                    <a:pt x="351181" y="123611"/>
                    <a:pt x="351647" y="124077"/>
                  </a:cubicBezTo>
                  <a:cubicBezTo>
                    <a:pt x="351647" y="124544"/>
                    <a:pt x="351181" y="125010"/>
                    <a:pt x="351181" y="125010"/>
                  </a:cubicBezTo>
                  <a:cubicBezTo>
                    <a:pt x="350714" y="125010"/>
                    <a:pt x="350248" y="125010"/>
                    <a:pt x="349781" y="124544"/>
                  </a:cubicBezTo>
                  <a:cubicBezTo>
                    <a:pt x="350248" y="124077"/>
                    <a:pt x="350248" y="123611"/>
                    <a:pt x="350248" y="123611"/>
                  </a:cubicBezTo>
                  <a:close/>
                  <a:moveTo>
                    <a:pt x="146851" y="103084"/>
                  </a:moveTo>
                  <a:cubicBezTo>
                    <a:pt x="146384" y="103084"/>
                    <a:pt x="145918" y="103551"/>
                    <a:pt x="145451" y="104017"/>
                  </a:cubicBezTo>
                  <a:cubicBezTo>
                    <a:pt x="145918" y="103551"/>
                    <a:pt x="145918" y="103084"/>
                    <a:pt x="146384" y="102618"/>
                  </a:cubicBezTo>
                  <a:lnTo>
                    <a:pt x="147317" y="102151"/>
                  </a:lnTo>
                  <a:lnTo>
                    <a:pt x="146851" y="103084"/>
                  </a:lnTo>
                  <a:close/>
                  <a:moveTo>
                    <a:pt x="204698" y="196852"/>
                  </a:moveTo>
                  <a:lnTo>
                    <a:pt x="204231" y="197785"/>
                  </a:lnTo>
                  <a:lnTo>
                    <a:pt x="202832" y="196852"/>
                  </a:lnTo>
                  <a:lnTo>
                    <a:pt x="204698" y="196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062AAB8B-820B-43FB-A11B-318CD9DFC1C7}"/>
                </a:ext>
              </a:extLst>
            </p:cNvPr>
            <p:cNvSpPr/>
            <p:nvPr/>
          </p:nvSpPr>
          <p:spPr>
            <a:xfrm>
              <a:off x="1882890" y="1638232"/>
              <a:ext cx="307895" cy="424521"/>
            </a:xfrm>
            <a:custGeom>
              <a:avLst/>
              <a:gdLst/>
              <a:ahLst/>
              <a:cxnLst/>
              <a:rect l="0" t="0" r="0" b="0"/>
              <a:pathLst>
                <a:path w="307894" h="424521">
                  <a:moveTo>
                    <a:pt x="63445" y="154616"/>
                  </a:moveTo>
                  <a:cubicBezTo>
                    <a:pt x="70909" y="155549"/>
                    <a:pt x="76974" y="162080"/>
                    <a:pt x="84904" y="160681"/>
                  </a:cubicBezTo>
                  <a:cubicBezTo>
                    <a:pt x="85371" y="160681"/>
                    <a:pt x="86304" y="161147"/>
                    <a:pt x="86770" y="161614"/>
                  </a:cubicBezTo>
                  <a:cubicBezTo>
                    <a:pt x="87703" y="162080"/>
                    <a:pt x="89103" y="163013"/>
                    <a:pt x="90036" y="163946"/>
                  </a:cubicBezTo>
                  <a:cubicBezTo>
                    <a:pt x="92835" y="166279"/>
                    <a:pt x="95634" y="169078"/>
                    <a:pt x="98899" y="170944"/>
                  </a:cubicBezTo>
                  <a:cubicBezTo>
                    <a:pt x="100299" y="171877"/>
                    <a:pt x="102632" y="172344"/>
                    <a:pt x="104498" y="171877"/>
                  </a:cubicBezTo>
                  <a:cubicBezTo>
                    <a:pt x="105897" y="171411"/>
                    <a:pt x="106830" y="170011"/>
                    <a:pt x="108230" y="168611"/>
                  </a:cubicBezTo>
                  <a:cubicBezTo>
                    <a:pt x="106830" y="167212"/>
                    <a:pt x="105431" y="165346"/>
                    <a:pt x="104498" y="163946"/>
                  </a:cubicBezTo>
                  <a:cubicBezTo>
                    <a:pt x="104498" y="163946"/>
                    <a:pt x="104498" y="163480"/>
                    <a:pt x="104031" y="163480"/>
                  </a:cubicBezTo>
                  <a:cubicBezTo>
                    <a:pt x="101232" y="163480"/>
                    <a:pt x="98899" y="163480"/>
                    <a:pt x="97500" y="160214"/>
                  </a:cubicBezTo>
                  <a:cubicBezTo>
                    <a:pt x="97033" y="160214"/>
                    <a:pt x="97033" y="160214"/>
                    <a:pt x="97033" y="160214"/>
                  </a:cubicBezTo>
                  <a:lnTo>
                    <a:pt x="96100" y="159281"/>
                  </a:lnTo>
                  <a:lnTo>
                    <a:pt x="97500" y="159748"/>
                  </a:lnTo>
                  <a:cubicBezTo>
                    <a:pt x="97500" y="159748"/>
                    <a:pt x="97500" y="160214"/>
                    <a:pt x="97966" y="160214"/>
                  </a:cubicBezTo>
                  <a:cubicBezTo>
                    <a:pt x="100766" y="160214"/>
                    <a:pt x="103098" y="160681"/>
                    <a:pt x="104498" y="163480"/>
                  </a:cubicBezTo>
                  <a:cubicBezTo>
                    <a:pt x="104498" y="163480"/>
                    <a:pt x="104964" y="163480"/>
                    <a:pt x="104964" y="163480"/>
                  </a:cubicBezTo>
                  <a:cubicBezTo>
                    <a:pt x="106364" y="164879"/>
                    <a:pt x="107297" y="166745"/>
                    <a:pt x="108696" y="168145"/>
                  </a:cubicBezTo>
                  <a:cubicBezTo>
                    <a:pt x="108696" y="168145"/>
                    <a:pt x="108230" y="168611"/>
                    <a:pt x="108230" y="168611"/>
                  </a:cubicBezTo>
                  <a:cubicBezTo>
                    <a:pt x="111029" y="168145"/>
                    <a:pt x="114294" y="167678"/>
                    <a:pt x="117093" y="166745"/>
                  </a:cubicBezTo>
                  <a:cubicBezTo>
                    <a:pt x="122225" y="165346"/>
                    <a:pt x="125024" y="161614"/>
                    <a:pt x="124557" y="156016"/>
                  </a:cubicBezTo>
                  <a:cubicBezTo>
                    <a:pt x="124557" y="153683"/>
                    <a:pt x="124091" y="151817"/>
                    <a:pt x="123624" y="149485"/>
                  </a:cubicBezTo>
                  <a:cubicBezTo>
                    <a:pt x="123624" y="149485"/>
                    <a:pt x="123158" y="149485"/>
                    <a:pt x="123158" y="149018"/>
                  </a:cubicBezTo>
                  <a:cubicBezTo>
                    <a:pt x="123158" y="148552"/>
                    <a:pt x="123158" y="148552"/>
                    <a:pt x="123158" y="148085"/>
                  </a:cubicBezTo>
                  <a:cubicBezTo>
                    <a:pt x="119892" y="144820"/>
                    <a:pt x="120359" y="144820"/>
                    <a:pt x="123624" y="141088"/>
                  </a:cubicBezTo>
                  <a:cubicBezTo>
                    <a:pt x="123624" y="141088"/>
                    <a:pt x="123624" y="140621"/>
                    <a:pt x="123624" y="140621"/>
                  </a:cubicBezTo>
                  <a:cubicBezTo>
                    <a:pt x="123624" y="139222"/>
                    <a:pt x="123624" y="139222"/>
                    <a:pt x="124557" y="140155"/>
                  </a:cubicBezTo>
                  <a:cubicBezTo>
                    <a:pt x="124557" y="140155"/>
                    <a:pt x="124091" y="140621"/>
                    <a:pt x="123624" y="141088"/>
                  </a:cubicBezTo>
                  <a:cubicBezTo>
                    <a:pt x="123624" y="141088"/>
                    <a:pt x="123624" y="141088"/>
                    <a:pt x="123624" y="141088"/>
                  </a:cubicBezTo>
                  <a:cubicBezTo>
                    <a:pt x="123624" y="143420"/>
                    <a:pt x="123158" y="145753"/>
                    <a:pt x="123158" y="148085"/>
                  </a:cubicBezTo>
                  <a:cubicBezTo>
                    <a:pt x="123158" y="148085"/>
                    <a:pt x="123158" y="148552"/>
                    <a:pt x="123624" y="148552"/>
                  </a:cubicBezTo>
                  <a:cubicBezTo>
                    <a:pt x="123624" y="148552"/>
                    <a:pt x="123624" y="149018"/>
                    <a:pt x="123624" y="149018"/>
                  </a:cubicBezTo>
                  <a:cubicBezTo>
                    <a:pt x="127356" y="150884"/>
                    <a:pt x="131555" y="152284"/>
                    <a:pt x="135287" y="154150"/>
                  </a:cubicBezTo>
                  <a:cubicBezTo>
                    <a:pt x="136220" y="154616"/>
                    <a:pt x="136686" y="156016"/>
                    <a:pt x="137153" y="157415"/>
                  </a:cubicBezTo>
                  <a:cubicBezTo>
                    <a:pt x="137153" y="157882"/>
                    <a:pt x="137153" y="158815"/>
                    <a:pt x="136686" y="159281"/>
                  </a:cubicBezTo>
                  <a:cubicBezTo>
                    <a:pt x="135754" y="162080"/>
                    <a:pt x="133887" y="165346"/>
                    <a:pt x="133887" y="168145"/>
                  </a:cubicBezTo>
                  <a:cubicBezTo>
                    <a:pt x="134354" y="170944"/>
                    <a:pt x="137620" y="173277"/>
                    <a:pt x="138086" y="176076"/>
                  </a:cubicBezTo>
                  <a:cubicBezTo>
                    <a:pt x="139486" y="182607"/>
                    <a:pt x="142285" y="187738"/>
                    <a:pt x="146950" y="192870"/>
                  </a:cubicBezTo>
                  <a:cubicBezTo>
                    <a:pt x="148349" y="194269"/>
                    <a:pt x="147416" y="196602"/>
                    <a:pt x="145550" y="197535"/>
                  </a:cubicBezTo>
                  <a:cubicBezTo>
                    <a:pt x="143684" y="198468"/>
                    <a:pt x="141818" y="198468"/>
                    <a:pt x="140419" y="199401"/>
                  </a:cubicBezTo>
                  <a:cubicBezTo>
                    <a:pt x="139019" y="200334"/>
                    <a:pt x="138086" y="202200"/>
                    <a:pt x="137620" y="204066"/>
                  </a:cubicBezTo>
                  <a:cubicBezTo>
                    <a:pt x="137620" y="204999"/>
                    <a:pt x="138552" y="206865"/>
                    <a:pt x="139486" y="206865"/>
                  </a:cubicBezTo>
                  <a:cubicBezTo>
                    <a:pt x="144617" y="208265"/>
                    <a:pt x="149282" y="204066"/>
                    <a:pt x="154414" y="206865"/>
                  </a:cubicBezTo>
                  <a:cubicBezTo>
                    <a:pt x="154880" y="207332"/>
                    <a:pt x="155347" y="207798"/>
                    <a:pt x="155813" y="208265"/>
                  </a:cubicBezTo>
                  <a:cubicBezTo>
                    <a:pt x="156746" y="209664"/>
                    <a:pt x="156280" y="210597"/>
                    <a:pt x="154880" y="211530"/>
                  </a:cubicBezTo>
                  <a:cubicBezTo>
                    <a:pt x="153014" y="212463"/>
                    <a:pt x="151615" y="212930"/>
                    <a:pt x="149749" y="213863"/>
                  </a:cubicBezTo>
                  <a:cubicBezTo>
                    <a:pt x="148349" y="214796"/>
                    <a:pt x="147883" y="218061"/>
                    <a:pt x="149282" y="218994"/>
                  </a:cubicBezTo>
                  <a:cubicBezTo>
                    <a:pt x="150215" y="219927"/>
                    <a:pt x="151615" y="220394"/>
                    <a:pt x="152548" y="220860"/>
                  </a:cubicBezTo>
                  <a:cubicBezTo>
                    <a:pt x="153947" y="220860"/>
                    <a:pt x="154880" y="220394"/>
                    <a:pt x="156280" y="219927"/>
                  </a:cubicBezTo>
                  <a:cubicBezTo>
                    <a:pt x="161411" y="218528"/>
                    <a:pt x="165143" y="219461"/>
                    <a:pt x="166543" y="225525"/>
                  </a:cubicBezTo>
                  <a:cubicBezTo>
                    <a:pt x="167009" y="226458"/>
                    <a:pt x="167476" y="228324"/>
                    <a:pt x="168409" y="228791"/>
                  </a:cubicBezTo>
                  <a:cubicBezTo>
                    <a:pt x="174474" y="231123"/>
                    <a:pt x="174474" y="235789"/>
                    <a:pt x="174007" y="241387"/>
                  </a:cubicBezTo>
                  <a:cubicBezTo>
                    <a:pt x="173074" y="247918"/>
                    <a:pt x="173074" y="253982"/>
                    <a:pt x="172608" y="260513"/>
                  </a:cubicBezTo>
                  <a:cubicBezTo>
                    <a:pt x="172141" y="262846"/>
                    <a:pt x="171208" y="265645"/>
                    <a:pt x="168409" y="266111"/>
                  </a:cubicBezTo>
                  <a:cubicBezTo>
                    <a:pt x="164677" y="267044"/>
                    <a:pt x="160945" y="268910"/>
                    <a:pt x="159079" y="272176"/>
                  </a:cubicBezTo>
                  <a:cubicBezTo>
                    <a:pt x="155347" y="277774"/>
                    <a:pt x="149749" y="281040"/>
                    <a:pt x="144617" y="284772"/>
                  </a:cubicBezTo>
                  <a:cubicBezTo>
                    <a:pt x="134354" y="292236"/>
                    <a:pt x="130622" y="293169"/>
                    <a:pt x="137153" y="308097"/>
                  </a:cubicBezTo>
                  <a:cubicBezTo>
                    <a:pt x="137620" y="309030"/>
                    <a:pt x="136220" y="311363"/>
                    <a:pt x="135754" y="311363"/>
                  </a:cubicBezTo>
                  <a:cubicBezTo>
                    <a:pt x="129222" y="311363"/>
                    <a:pt x="123158" y="313229"/>
                    <a:pt x="117093" y="315561"/>
                  </a:cubicBezTo>
                  <a:cubicBezTo>
                    <a:pt x="110562" y="317894"/>
                    <a:pt x="104498" y="317427"/>
                    <a:pt x="98433" y="313695"/>
                  </a:cubicBezTo>
                  <a:cubicBezTo>
                    <a:pt x="95167" y="311829"/>
                    <a:pt x="91902" y="309963"/>
                    <a:pt x="88170" y="308564"/>
                  </a:cubicBezTo>
                  <a:cubicBezTo>
                    <a:pt x="87237" y="308097"/>
                    <a:pt x="85371" y="308564"/>
                    <a:pt x="84904" y="309497"/>
                  </a:cubicBezTo>
                  <a:cubicBezTo>
                    <a:pt x="81639" y="313695"/>
                    <a:pt x="77907" y="316961"/>
                    <a:pt x="74175" y="320226"/>
                  </a:cubicBezTo>
                  <a:cubicBezTo>
                    <a:pt x="72309" y="321626"/>
                    <a:pt x="70909" y="324425"/>
                    <a:pt x="69976" y="326291"/>
                  </a:cubicBezTo>
                  <a:cubicBezTo>
                    <a:pt x="68110" y="329556"/>
                    <a:pt x="69043" y="334688"/>
                    <a:pt x="71376" y="337020"/>
                  </a:cubicBezTo>
                  <a:cubicBezTo>
                    <a:pt x="77440" y="343552"/>
                    <a:pt x="84438" y="347284"/>
                    <a:pt x="93301" y="342619"/>
                  </a:cubicBezTo>
                  <a:cubicBezTo>
                    <a:pt x="95634" y="341686"/>
                    <a:pt x="97966" y="340753"/>
                    <a:pt x="100766" y="340286"/>
                  </a:cubicBezTo>
                  <a:cubicBezTo>
                    <a:pt x="101698" y="339819"/>
                    <a:pt x="103564" y="339819"/>
                    <a:pt x="104498" y="340286"/>
                  </a:cubicBezTo>
                  <a:cubicBezTo>
                    <a:pt x="111029" y="344018"/>
                    <a:pt x="118026" y="341686"/>
                    <a:pt x="125024" y="343085"/>
                  </a:cubicBezTo>
                  <a:cubicBezTo>
                    <a:pt x="128756" y="343552"/>
                    <a:pt x="131088" y="345418"/>
                    <a:pt x="132488" y="348217"/>
                  </a:cubicBezTo>
                  <a:cubicBezTo>
                    <a:pt x="135754" y="353815"/>
                    <a:pt x="137620" y="359879"/>
                    <a:pt x="141352" y="365011"/>
                  </a:cubicBezTo>
                  <a:cubicBezTo>
                    <a:pt x="143684" y="368276"/>
                    <a:pt x="145550" y="371076"/>
                    <a:pt x="143218" y="375274"/>
                  </a:cubicBezTo>
                  <a:cubicBezTo>
                    <a:pt x="141818" y="377607"/>
                    <a:pt x="142751" y="380406"/>
                    <a:pt x="144151" y="382738"/>
                  </a:cubicBezTo>
                  <a:cubicBezTo>
                    <a:pt x="147883" y="387870"/>
                    <a:pt x="152081" y="392535"/>
                    <a:pt x="157679" y="395334"/>
                  </a:cubicBezTo>
                  <a:cubicBezTo>
                    <a:pt x="157679" y="395334"/>
                    <a:pt x="157679" y="395334"/>
                    <a:pt x="157679" y="395334"/>
                  </a:cubicBezTo>
                  <a:cubicBezTo>
                    <a:pt x="157679" y="395334"/>
                    <a:pt x="158146" y="395334"/>
                    <a:pt x="158146" y="395334"/>
                  </a:cubicBezTo>
                  <a:lnTo>
                    <a:pt x="157679" y="394867"/>
                  </a:lnTo>
                  <a:cubicBezTo>
                    <a:pt x="161878" y="396267"/>
                    <a:pt x="165143" y="399532"/>
                    <a:pt x="167942" y="402798"/>
                  </a:cubicBezTo>
                  <a:cubicBezTo>
                    <a:pt x="173074" y="408396"/>
                    <a:pt x="178672" y="413528"/>
                    <a:pt x="186603" y="415394"/>
                  </a:cubicBezTo>
                  <a:cubicBezTo>
                    <a:pt x="190335" y="416327"/>
                    <a:pt x="193134" y="419592"/>
                    <a:pt x="196399" y="420992"/>
                  </a:cubicBezTo>
                  <a:cubicBezTo>
                    <a:pt x="199665" y="422391"/>
                    <a:pt x="203397" y="423791"/>
                    <a:pt x="207129" y="424724"/>
                  </a:cubicBezTo>
                  <a:cubicBezTo>
                    <a:pt x="208062" y="424724"/>
                    <a:pt x="209462" y="423791"/>
                    <a:pt x="209928" y="422858"/>
                  </a:cubicBezTo>
                  <a:cubicBezTo>
                    <a:pt x="211794" y="419592"/>
                    <a:pt x="212261" y="415860"/>
                    <a:pt x="210395" y="412128"/>
                  </a:cubicBezTo>
                  <a:cubicBezTo>
                    <a:pt x="205263" y="402331"/>
                    <a:pt x="200598" y="393001"/>
                    <a:pt x="192201" y="385537"/>
                  </a:cubicBezTo>
                  <a:cubicBezTo>
                    <a:pt x="189402" y="383205"/>
                    <a:pt x="188935" y="379473"/>
                    <a:pt x="188935" y="375741"/>
                  </a:cubicBezTo>
                  <a:cubicBezTo>
                    <a:pt x="188935" y="375741"/>
                    <a:pt x="188469" y="375741"/>
                    <a:pt x="188469" y="375741"/>
                  </a:cubicBezTo>
                  <a:cubicBezTo>
                    <a:pt x="188469" y="375274"/>
                    <a:pt x="188469" y="375274"/>
                    <a:pt x="188002" y="374807"/>
                  </a:cubicBezTo>
                  <a:cubicBezTo>
                    <a:pt x="187536" y="374341"/>
                    <a:pt x="187069" y="374341"/>
                    <a:pt x="187069" y="373874"/>
                  </a:cubicBezTo>
                  <a:cubicBezTo>
                    <a:pt x="187536" y="373874"/>
                    <a:pt x="188002" y="373874"/>
                    <a:pt x="188002" y="374341"/>
                  </a:cubicBezTo>
                  <a:cubicBezTo>
                    <a:pt x="188002" y="374341"/>
                    <a:pt x="188002" y="374807"/>
                    <a:pt x="188002" y="374807"/>
                  </a:cubicBezTo>
                  <a:cubicBezTo>
                    <a:pt x="188469" y="374807"/>
                    <a:pt x="188469" y="375274"/>
                    <a:pt x="188935" y="375274"/>
                  </a:cubicBezTo>
                  <a:cubicBezTo>
                    <a:pt x="188935" y="375274"/>
                    <a:pt x="188935" y="375741"/>
                    <a:pt x="188935" y="375741"/>
                  </a:cubicBezTo>
                  <a:cubicBezTo>
                    <a:pt x="195000" y="378073"/>
                    <a:pt x="200131" y="380872"/>
                    <a:pt x="204330" y="386004"/>
                  </a:cubicBezTo>
                  <a:cubicBezTo>
                    <a:pt x="207596" y="390202"/>
                    <a:pt x="211328" y="393001"/>
                    <a:pt x="216459" y="395334"/>
                  </a:cubicBezTo>
                  <a:cubicBezTo>
                    <a:pt x="220191" y="396733"/>
                    <a:pt x="222524" y="399999"/>
                    <a:pt x="224390" y="403264"/>
                  </a:cubicBezTo>
                  <a:cubicBezTo>
                    <a:pt x="226256" y="406530"/>
                    <a:pt x="228122" y="410262"/>
                    <a:pt x="229988" y="413061"/>
                  </a:cubicBezTo>
                  <a:cubicBezTo>
                    <a:pt x="230454" y="413994"/>
                    <a:pt x="232320" y="414927"/>
                    <a:pt x="233253" y="414461"/>
                  </a:cubicBezTo>
                  <a:cubicBezTo>
                    <a:pt x="234653" y="413994"/>
                    <a:pt x="235119" y="412595"/>
                    <a:pt x="234653" y="411195"/>
                  </a:cubicBezTo>
                  <a:cubicBezTo>
                    <a:pt x="231854" y="406064"/>
                    <a:pt x="232320" y="401865"/>
                    <a:pt x="235586" y="396733"/>
                  </a:cubicBezTo>
                  <a:cubicBezTo>
                    <a:pt x="237452" y="393468"/>
                    <a:pt x="239785" y="390669"/>
                    <a:pt x="243050" y="388336"/>
                  </a:cubicBezTo>
                  <a:cubicBezTo>
                    <a:pt x="245849" y="386470"/>
                    <a:pt x="246316" y="383205"/>
                    <a:pt x="245383" y="379473"/>
                  </a:cubicBezTo>
                  <a:cubicBezTo>
                    <a:pt x="244916" y="377607"/>
                    <a:pt x="244916" y="375741"/>
                    <a:pt x="243983" y="373874"/>
                  </a:cubicBezTo>
                  <a:cubicBezTo>
                    <a:pt x="241184" y="367343"/>
                    <a:pt x="239785" y="360346"/>
                    <a:pt x="240251" y="353348"/>
                  </a:cubicBezTo>
                  <a:cubicBezTo>
                    <a:pt x="240718" y="349150"/>
                    <a:pt x="238385" y="346351"/>
                    <a:pt x="235119" y="344018"/>
                  </a:cubicBezTo>
                  <a:cubicBezTo>
                    <a:pt x="231387" y="341219"/>
                    <a:pt x="228122" y="338420"/>
                    <a:pt x="224856" y="335154"/>
                  </a:cubicBezTo>
                  <a:cubicBezTo>
                    <a:pt x="222990" y="333288"/>
                    <a:pt x="222057" y="330956"/>
                    <a:pt x="222057" y="328157"/>
                  </a:cubicBezTo>
                  <a:cubicBezTo>
                    <a:pt x="222057" y="322559"/>
                    <a:pt x="221124" y="316961"/>
                    <a:pt x="217392" y="312296"/>
                  </a:cubicBezTo>
                  <a:cubicBezTo>
                    <a:pt x="216926" y="311363"/>
                    <a:pt x="216926" y="309963"/>
                    <a:pt x="216459" y="309030"/>
                  </a:cubicBezTo>
                  <a:cubicBezTo>
                    <a:pt x="216459" y="309030"/>
                    <a:pt x="215993" y="309030"/>
                    <a:pt x="215993" y="309030"/>
                  </a:cubicBezTo>
                  <a:lnTo>
                    <a:pt x="215526" y="308097"/>
                  </a:lnTo>
                  <a:lnTo>
                    <a:pt x="216459" y="308564"/>
                  </a:lnTo>
                  <a:cubicBezTo>
                    <a:pt x="216459" y="308564"/>
                    <a:pt x="216459" y="309030"/>
                    <a:pt x="216459" y="309030"/>
                  </a:cubicBezTo>
                  <a:cubicBezTo>
                    <a:pt x="217392" y="309030"/>
                    <a:pt x="218792" y="309497"/>
                    <a:pt x="219725" y="309497"/>
                  </a:cubicBezTo>
                  <a:cubicBezTo>
                    <a:pt x="225323" y="309497"/>
                    <a:pt x="225789" y="309030"/>
                    <a:pt x="227655" y="303432"/>
                  </a:cubicBezTo>
                  <a:cubicBezTo>
                    <a:pt x="228122" y="301566"/>
                    <a:pt x="229055" y="299700"/>
                    <a:pt x="229521" y="298300"/>
                  </a:cubicBezTo>
                  <a:cubicBezTo>
                    <a:pt x="230454" y="296901"/>
                    <a:pt x="233253" y="296434"/>
                    <a:pt x="234186" y="297834"/>
                  </a:cubicBezTo>
                  <a:cubicBezTo>
                    <a:pt x="236985" y="301566"/>
                    <a:pt x="239318" y="305298"/>
                    <a:pt x="242117" y="308564"/>
                  </a:cubicBezTo>
                  <a:cubicBezTo>
                    <a:pt x="245849" y="313229"/>
                    <a:pt x="248182" y="318360"/>
                    <a:pt x="249115" y="323958"/>
                  </a:cubicBezTo>
                  <a:cubicBezTo>
                    <a:pt x="249581" y="326291"/>
                    <a:pt x="250048" y="329090"/>
                    <a:pt x="250514" y="331422"/>
                  </a:cubicBezTo>
                  <a:cubicBezTo>
                    <a:pt x="250981" y="332822"/>
                    <a:pt x="251447" y="333755"/>
                    <a:pt x="252380" y="334688"/>
                  </a:cubicBezTo>
                  <a:cubicBezTo>
                    <a:pt x="256112" y="337953"/>
                    <a:pt x="260311" y="341219"/>
                    <a:pt x="264976" y="342619"/>
                  </a:cubicBezTo>
                  <a:cubicBezTo>
                    <a:pt x="265909" y="343085"/>
                    <a:pt x="267775" y="341686"/>
                    <a:pt x="268241" y="341219"/>
                  </a:cubicBezTo>
                  <a:cubicBezTo>
                    <a:pt x="269641" y="337487"/>
                    <a:pt x="270574" y="333755"/>
                    <a:pt x="271041" y="330489"/>
                  </a:cubicBezTo>
                  <a:cubicBezTo>
                    <a:pt x="271507" y="327690"/>
                    <a:pt x="272907" y="325824"/>
                    <a:pt x="275706" y="325358"/>
                  </a:cubicBezTo>
                  <a:cubicBezTo>
                    <a:pt x="277572" y="324891"/>
                    <a:pt x="279438" y="324425"/>
                    <a:pt x="281304" y="323958"/>
                  </a:cubicBezTo>
                  <a:cubicBezTo>
                    <a:pt x="290167" y="320693"/>
                    <a:pt x="293433" y="311363"/>
                    <a:pt x="301830" y="307164"/>
                  </a:cubicBezTo>
                  <a:cubicBezTo>
                    <a:pt x="304162" y="305765"/>
                    <a:pt x="306029" y="302499"/>
                    <a:pt x="307428" y="299700"/>
                  </a:cubicBezTo>
                  <a:cubicBezTo>
                    <a:pt x="308361" y="298300"/>
                    <a:pt x="308361" y="295968"/>
                    <a:pt x="307895" y="294102"/>
                  </a:cubicBezTo>
                  <a:cubicBezTo>
                    <a:pt x="306495" y="289903"/>
                    <a:pt x="304162" y="285705"/>
                    <a:pt x="299031" y="284772"/>
                  </a:cubicBezTo>
                  <a:cubicBezTo>
                    <a:pt x="296698" y="284305"/>
                    <a:pt x="293899" y="283839"/>
                    <a:pt x="292500" y="281506"/>
                  </a:cubicBezTo>
                  <a:lnTo>
                    <a:pt x="292966" y="281973"/>
                  </a:lnTo>
                  <a:cubicBezTo>
                    <a:pt x="292966" y="281506"/>
                    <a:pt x="292966" y="281506"/>
                    <a:pt x="292966" y="281040"/>
                  </a:cubicBezTo>
                  <a:cubicBezTo>
                    <a:pt x="292966" y="281040"/>
                    <a:pt x="292500" y="281506"/>
                    <a:pt x="292500" y="281506"/>
                  </a:cubicBezTo>
                  <a:cubicBezTo>
                    <a:pt x="291100" y="280107"/>
                    <a:pt x="291100" y="279174"/>
                    <a:pt x="292500" y="277774"/>
                  </a:cubicBezTo>
                  <a:cubicBezTo>
                    <a:pt x="292500" y="277774"/>
                    <a:pt x="292966" y="278241"/>
                    <a:pt x="292966" y="278241"/>
                  </a:cubicBezTo>
                  <a:cubicBezTo>
                    <a:pt x="292966" y="277774"/>
                    <a:pt x="292966" y="277774"/>
                    <a:pt x="292966" y="277308"/>
                  </a:cubicBezTo>
                  <a:lnTo>
                    <a:pt x="292500" y="277774"/>
                  </a:lnTo>
                  <a:cubicBezTo>
                    <a:pt x="291567" y="276841"/>
                    <a:pt x="291100" y="275908"/>
                    <a:pt x="289701" y="274975"/>
                  </a:cubicBezTo>
                  <a:cubicBezTo>
                    <a:pt x="288768" y="274509"/>
                    <a:pt x="287368" y="274509"/>
                    <a:pt x="285969" y="274509"/>
                  </a:cubicBezTo>
                  <a:cubicBezTo>
                    <a:pt x="284569" y="274509"/>
                    <a:pt x="283636" y="274509"/>
                    <a:pt x="282237" y="274509"/>
                  </a:cubicBezTo>
                  <a:cubicBezTo>
                    <a:pt x="279904" y="274042"/>
                    <a:pt x="278505" y="270777"/>
                    <a:pt x="278971" y="268444"/>
                  </a:cubicBezTo>
                  <a:cubicBezTo>
                    <a:pt x="280837" y="262846"/>
                    <a:pt x="281304" y="261913"/>
                    <a:pt x="277572" y="260047"/>
                  </a:cubicBezTo>
                  <a:cubicBezTo>
                    <a:pt x="274306" y="258181"/>
                    <a:pt x="271041" y="256315"/>
                    <a:pt x="271507" y="251650"/>
                  </a:cubicBezTo>
                  <a:cubicBezTo>
                    <a:pt x="267775" y="250250"/>
                    <a:pt x="264509" y="249317"/>
                    <a:pt x="260777" y="247918"/>
                  </a:cubicBezTo>
                  <a:cubicBezTo>
                    <a:pt x="257512" y="246518"/>
                    <a:pt x="255646" y="243719"/>
                    <a:pt x="254713" y="240920"/>
                  </a:cubicBezTo>
                  <a:cubicBezTo>
                    <a:pt x="252847" y="234855"/>
                    <a:pt x="249115" y="231123"/>
                    <a:pt x="243050" y="229724"/>
                  </a:cubicBezTo>
                  <a:cubicBezTo>
                    <a:pt x="240718" y="229257"/>
                    <a:pt x="240251" y="226925"/>
                    <a:pt x="241651" y="225059"/>
                  </a:cubicBezTo>
                  <a:cubicBezTo>
                    <a:pt x="245383" y="220860"/>
                    <a:pt x="249581" y="216662"/>
                    <a:pt x="248182" y="210131"/>
                  </a:cubicBezTo>
                  <a:cubicBezTo>
                    <a:pt x="247715" y="208731"/>
                    <a:pt x="249115" y="208265"/>
                    <a:pt x="250514" y="208731"/>
                  </a:cubicBezTo>
                  <a:cubicBezTo>
                    <a:pt x="253780" y="209664"/>
                    <a:pt x="256579" y="211064"/>
                    <a:pt x="259844" y="211064"/>
                  </a:cubicBezTo>
                  <a:cubicBezTo>
                    <a:pt x="261244" y="211064"/>
                    <a:pt x="264043" y="210131"/>
                    <a:pt x="264509" y="209198"/>
                  </a:cubicBezTo>
                  <a:cubicBezTo>
                    <a:pt x="265442" y="207798"/>
                    <a:pt x="264509" y="205466"/>
                    <a:pt x="264509" y="203599"/>
                  </a:cubicBezTo>
                  <a:cubicBezTo>
                    <a:pt x="264509" y="203133"/>
                    <a:pt x="264043" y="202200"/>
                    <a:pt x="263576" y="202200"/>
                  </a:cubicBezTo>
                  <a:cubicBezTo>
                    <a:pt x="260311" y="199401"/>
                    <a:pt x="258911" y="196135"/>
                    <a:pt x="262643" y="192403"/>
                  </a:cubicBezTo>
                  <a:cubicBezTo>
                    <a:pt x="265442" y="189138"/>
                    <a:pt x="265909" y="185872"/>
                    <a:pt x="264509" y="181674"/>
                  </a:cubicBezTo>
                  <a:cubicBezTo>
                    <a:pt x="262643" y="176542"/>
                    <a:pt x="259844" y="171411"/>
                    <a:pt x="258445" y="165812"/>
                  </a:cubicBezTo>
                  <a:cubicBezTo>
                    <a:pt x="256579" y="156949"/>
                    <a:pt x="251447" y="151351"/>
                    <a:pt x="242584" y="149018"/>
                  </a:cubicBezTo>
                  <a:cubicBezTo>
                    <a:pt x="238851" y="148085"/>
                    <a:pt x="235586" y="146219"/>
                    <a:pt x="234653" y="141554"/>
                  </a:cubicBezTo>
                  <a:cubicBezTo>
                    <a:pt x="234186" y="140155"/>
                    <a:pt x="232320" y="139222"/>
                    <a:pt x="230921" y="138289"/>
                  </a:cubicBezTo>
                  <a:cubicBezTo>
                    <a:pt x="230921" y="138289"/>
                    <a:pt x="230921" y="138289"/>
                    <a:pt x="230921" y="138289"/>
                  </a:cubicBezTo>
                  <a:lnTo>
                    <a:pt x="229988" y="139222"/>
                  </a:lnTo>
                  <a:lnTo>
                    <a:pt x="230921" y="138289"/>
                  </a:lnTo>
                  <a:cubicBezTo>
                    <a:pt x="230921" y="138289"/>
                    <a:pt x="230921" y="138289"/>
                    <a:pt x="231387" y="138289"/>
                  </a:cubicBezTo>
                  <a:cubicBezTo>
                    <a:pt x="232787" y="134090"/>
                    <a:pt x="233253" y="129425"/>
                    <a:pt x="230921" y="125226"/>
                  </a:cubicBezTo>
                  <a:cubicBezTo>
                    <a:pt x="229521" y="122427"/>
                    <a:pt x="227655" y="119628"/>
                    <a:pt x="225323" y="117296"/>
                  </a:cubicBezTo>
                  <a:cubicBezTo>
                    <a:pt x="222524" y="114030"/>
                    <a:pt x="219725" y="113097"/>
                    <a:pt x="215060" y="115430"/>
                  </a:cubicBezTo>
                  <a:cubicBezTo>
                    <a:pt x="211328" y="117296"/>
                    <a:pt x="209928" y="117296"/>
                    <a:pt x="208995" y="114497"/>
                  </a:cubicBezTo>
                  <a:cubicBezTo>
                    <a:pt x="207129" y="109365"/>
                    <a:pt x="203397" y="110298"/>
                    <a:pt x="199665" y="110765"/>
                  </a:cubicBezTo>
                  <a:cubicBezTo>
                    <a:pt x="199198" y="110765"/>
                    <a:pt x="198265" y="110765"/>
                    <a:pt x="197799" y="110298"/>
                  </a:cubicBezTo>
                  <a:cubicBezTo>
                    <a:pt x="196399" y="109365"/>
                    <a:pt x="196866" y="108432"/>
                    <a:pt x="198265" y="107499"/>
                  </a:cubicBezTo>
                  <a:cubicBezTo>
                    <a:pt x="200131" y="105633"/>
                    <a:pt x="201531" y="103767"/>
                    <a:pt x="202931" y="101435"/>
                  </a:cubicBezTo>
                  <a:cubicBezTo>
                    <a:pt x="203397" y="100501"/>
                    <a:pt x="203397" y="98635"/>
                    <a:pt x="202464" y="97702"/>
                  </a:cubicBezTo>
                  <a:cubicBezTo>
                    <a:pt x="201531" y="96303"/>
                    <a:pt x="199198" y="95370"/>
                    <a:pt x="198265" y="93970"/>
                  </a:cubicBezTo>
                  <a:cubicBezTo>
                    <a:pt x="196866" y="91638"/>
                    <a:pt x="199198" y="89305"/>
                    <a:pt x="199198" y="86973"/>
                  </a:cubicBezTo>
                  <a:cubicBezTo>
                    <a:pt x="199198" y="83241"/>
                    <a:pt x="197799" y="80442"/>
                    <a:pt x="195466" y="78576"/>
                  </a:cubicBezTo>
                  <a:cubicBezTo>
                    <a:pt x="189402" y="73911"/>
                    <a:pt x="183337" y="69712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lnTo>
                    <a:pt x="177739" y="65513"/>
                  </a:lnTo>
                  <a:cubicBezTo>
                    <a:pt x="171674" y="64580"/>
                    <a:pt x="166543" y="67379"/>
                    <a:pt x="161411" y="70179"/>
                  </a:cubicBezTo>
                  <a:cubicBezTo>
                    <a:pt x="156746" y="73444"/>
                    <a:pt x="151148" y="73444"/>
                    <a:pt x="146950" y="70645"/>
                  </a:cubicBezTo>
                  <a:cubicBezTo>
                    <a:pt x="142285" y="67846"/>
                    <a:pt x="139019" y="69712"/>
                    <a:pt x="135754" y="72045"/>
                  </a:cubicBezTo>
                  <a:cubicBezTo>
                    <a:pt x="135754" y="72511"/>
                    <a:pt x="135754" y="72511"/>
                    <a:pt x="135754" y="72978"/>
                  </a:cubicBezTo>
                  <a:cubicBezTo>
                    <a:pt x="134820" y="73444"/>
                    <a:pt x="134354" y="73911"/>
                    <a:pt x="133421" y="74377"/>
                  </a:cubicBezTo>
                  <a:cubicBezTo>
                    <a:pt x="133887" y="73911"/>
                    <a:pt x="134354" y="72978"/>
                    <a:pt x="135287" y="72511"/>
                  </a:cubicBezTo>
                  <a:cubicBezTo>
                    <a:pt x="135287" y="72511"/>
                    <a:pt x="135754" y="72045"/>
                    <a:pt x="135754" y="72045"/>
                  </a:cubicBezTo>
                  <a:cubicBezTo>
                    <a:pt x="136686" y="68779"/>
                    <a:pt x="137153" y="65513"/>
                    <a:pt x="138086" y="62248"/>
                  </a:cubicBezTo>
                  <a:cubicBezTo>
                    <a:pt x="140419" y="53851"/>
                    <a:pt x="143684" y="45920"/>
                    <a:pt x="143684" y="37057"/>
                  </a:cubicBezTo>
                  <a:cubicBezTo>
                    <a:pt x="143684" y="34724"/>
                    <a:pt x="144617" y="32858"/>
                    <a:pt x="146483" y="30992"/>
                  </a:cubicBezTo>
                  <a:cubicBezTo>
                    <a:pt x="146483" y="29592"/>
                    <a:pt x="146483" y="28659"/>
                    <a:pt x="146483" y="27260"/>
                  </a:cubicBezTo>
                  <a:cubicBezTo>
                    <a:pt x="146483" y="19796"/>
                    <a:pt x="143684" y="18396"/>
                    <a:pt x="137620" y="16997"/>
                  </a:cubicBezTo>
                  <a:cubicBezTo>
                    <a:pt x="134354" y="16064"/>
                    <a:pt x="131555" y="16530"/>
                    <a:pt x="128289" y="16997"/>
                  </a:cubicBezTo>
                  <a:cubicBezTo>
                    <a:pt x="120825" y="18396"/>
                    <a:pt x="113828" y="23061"/>
                    <a:pt x="105897" y="23061"/>
                  </a:cubicBezTo>
                  <a:cubicBezTo>
                    <a:pt x="98899" y="23061"/>
                    <a:pt x="93768" y="25860"/>
                    <a:pt x="89103" y="30992"/>
                  </a:cubicBezTo>
                  <a:cubicBezTo>
                    <a:pt x="87237" y="33324"/>
                    <a:pt x="83971" y="34724"/>
                    <a:pt x="81639" y="37057"/>
                  </a:cubicBezTo>
                  <a:cubicBezTo>
                    <a:pt x="75574" y="43588"/>
                    <a:pt x="73708" y="51518"/>
                    <a:pt x="76507" y="59915"/>
                  </a:cubicBezTo>
                  <a:cubicBezTo>
                    <a:pt x="76974" y="61781"/>
                    <a:pt x="77907" y="63647"/>
                    <a:pt x="75108" y="64114"/>
                  </a:cubicBezTo>
                  <a:cubicBezTo>
                    <a:pt x="71842" y="64580"/>
                    <a:pt x="69510" y="67379"/>
                    <a:pt x="66710" y="68779"/>
                  </a:cubicBezTo>
                  <a:cubicBezTo>
                    <a:pt x="63445" y="70645"/>
                    <a:pt x="62512" y="73444"/>
                    <a:pt x="63445" y="76710"/>
                  </a:cubicBezTo>
                  <a:cubicBezTo>
                    <a:pt x="64378" y="80442"/>
                    <a:pt x="65778" y="84174"/>
                    <a:pt x="66710" y="87906"/>
                  </a:cubicBezTo>
                  <a:cubicBezTo>
                    <a:pt x="67177" y="89305"/>
                    <a:pt x="67177" y="90238"/>
                    <a:pt x="67177" y="91638"/>
                  </a:cubicBezTo>
                  <a:cubicBezTo>
                    <a:pt x="67177" y="92104"/>
                    <a:pt x="66710" y="93037"/>
                    <a:pt x="66244" y="93037"/>
                  </a:cubicBezTo>
                  <a:cubicBezTo>
                    <a:pt x="65311" y="93504"/>
                    <a:pt x="63445" y="93970"/>
                    <a:pt x="62978" y="93504"/>
                  </a:cubicBezTo>
                  <a:cubicBezTo>
                    <a:pt x="57380" y="88372"/>
                    <a:pt x="54581" y="76710"/>
                    <a:pt x="56914" y="70645"/>
                  </a:cubicBezTo>
                  <a:cubicBezTo>
                    <a:pt x="57380" y="70179"/>
                    <a:pt x="57380" y="69246"/>
                    <a:pt x="57847" y="68779"/>
                  </a:cubicBezTo>
                  <a:cubicBezTo>
                    <a:pt x="58780" y="66446"/>
                    <a:pt x="59713" y="64114"/>
                    <a:pt x="61112" y="61781"/>
                  </a:cubicBezTo>
                  <a:cubicBezTo>
                    <a:pt x="64844" y="57583"/>
                    <a:pt x="65311" y="52918"/>
                    <a:pt x="64844" y="47320"/>
                  </a:cubicBezTo>
                  <a:cubicBezTo>
                    <a:pt x="64378" y="44054"/>
                    <a:pt x="66244" y="41255"/>
                    <a:pt x="68576" y="38923"/>
                  </a:cubicBezTo>
                  <a:cubicBezTo>
                    <a:pt x="70443" y="37057"/>
                    <a:pt x="72775" y="35657"/>
                    <a:pt x="74175" y="33791"/>
                  </a:cubicBezTo>
                  <a:cubicBezTo>
                    <a:pt x="81172" y="25394"/>
                    <a:pt x="89569" y="18396"/>
                    <a:pt x="99832" y="14198"/>
                  </a:cubicBezTo>
                  <a:cubicBezTo>
                    <a:pt x="100766" y="13731"/>
                    <a:pt x="101698" y="12798"/>
                    <a:pt x="102632" y="11399"/>
                  </a:cubicBezTo>
                  <a:cubicBezTo>
                    <a:pt x="103098" y="10466"/>
                    <a:pt x="103098" y="8600"/>
                    <a:pt x="102632" y="8133"/>
                  </a:cubicBezTo>
                  <a:cubicBezTo>
                    <a:pt x="101232" y="6267"/>
                    <a:pt x="99366" y="4401"/>
                    <a:pt x="97033" y="3002"/>
                  </a:cubicBezTo>
                  <a:cubicBezTo>
                    <a:pt x="83971" y="-2597"/>
                    <a:pt x="71842" y="202"/>
                    <a:pt x="60179" y="6734"/>
                  </a:cubicBezTo>
                  <a:cubicBezTo>
                    <a:pt x="54581" y="9999"/>
                    <a:pt x="49916" y="14664"/>
                    <a:pt x="44785" y="18396"/>
                  </a:cubicBezTo>
                  <a:cubicBezTo>
                    <a:pt x="37321" y="24461"/>
                    <a:pt x="33588" y="34258"/>
                    <a:pt x="25191" y="39389"/>
                  </a:cubicBezTo>
                  <a:cubicBezTo>
                    <a:pt x="24258" y="39856"/>
                    <a:pt x="23325" y="41255"/>
                    <a:pt x="22859" y="42188"/>
                  </a:cubicBezTo>
                  <a:cubicBezTo>
                    <a:pt x="21459" y="44521"/>
                    <a:pt x="20060" y="46387"/>
                    <a:pt x="19127" y="48719"/>
                  </a:cubicBezTo>
                  <a:cubicBezTo>
                    <a:pt x="17727" y="51052"/>
                    <a:pt x="17261" y="53851"/>
                    <a:pt x="15861" y="55717"/>
                  </a:cubicBezTo>
                  <a:cubicBezTo>
                    <a:pt x="8397" y="62248"/>
                    <a:pt x="6065" y="72045"/>
                    <a:pt x="1866" y="80442"/>
                  </a:cubicBezTo>
                  <a:cubicBezTo>
                    <a:pt x="-467" y="84640"/>
                    <a:pt x="1866" y="89305"/>
                    <a:pt x="6531" y="91171"/>
                  </a:cubicBezTo>
                  <a:cubicBezTo>
                    <a:pt x="11196" y="93037"/>
                    <a:pt x="16328" y="94903"/>
                    <a:pt x="20526" y="97236"/>
                  </a:cubicBezTo>
                  <a:cubicBezTo>
                    <a:pt x="21926" y="98169"/>
                    <a:pt x="23325" y="99568"/>
                    <a:pt x="24258" y="100968"/>
                  </a:cubicBezTo>
                  <a:cubicBezTo>
                    <a:pt x="24725" y="101901"/>
                    <a:pt x="24725" y="103767"/>
                    <a:pt x="24258" y="104234"/>
                  </a:cubicBezTo>
                  <a:cubicBezTo>
                    <a:pt x="23792" y="105167"/>
                    <a:pt x="21926" y="105633"/>
                    <a:pt x="20993" y="105167"/>
                  </a:cubicBezTo>
                  <a:cubicBezTo>
                    <a:pt x="17727" y="103301"/>
                    <a:pt x="14462" y="101435"/>
                    <a:pt x="11196" y="99568"/>
                  </a:cubicBezTo>
                  <a:cubicBezTo>
                    <a:pt x="6531" y="97236"/>
                    <a:pt x="467" y="100501"/>
                    <a:pt x="0" y="106100"/>
                  </a:cubicBezTo>
                  <a:cubicBezTo>
                    <a:pt x="0" y="109365"/>
                    <a:pt x="0" y="112631"/>
                    <a:pt x="467" y="115896"/>
                  </a:cubicBezTo>
                  <a:cubicBezTo>
                    <a:pt x="933" y="120561"/>
                    <a:pt x="4199" y="123827"/>
                    <a:pt x="6998" y="127559"/>
                  </a:cubicBezTo>
                  <a:cubicBezTo>
                    <a:pt x="9330" y="130358"/>
                    <a:pt x="12596" y="130358"/>
                    <a:pt x="15861" y="130824"/>
                  </a:cubicBezTo>
                  <a:cubicBezTo>
                    <a:pt x="17727" y="131291"/>
                    <a:pt x="19593" y="131291"/>
                    <a:pt x="21459" y="131757"/>
                  </a:cubicBezTo>
                  <a:cubicBezTo>
                    <a:pt x="25191" y="132690"/>
                    <a:pt x="26591" y="135023"/>
                    <a:pt x="27524" y="138289"/>
                  </a:cubicBezTo>
                  <a:cubicBezTo>
                    <a:pt x="30789" y="142021"/>
                    <a:pt x="34055" y="144820"/>
                    <a:pt x="39653" y="143887"/>
                  </a:cubicBezTo>
                  <a:cubicBezTo>
                    <a:pt x="43852" y="142954"/>
                    <a:pt x="46184" y="145753"/>
                    <a:pt x="46651" y="149485"/>
                  </a:cubicBezTo>
                  <a:cubicBezTo>
                    <a:pt x="50383" y="150418"/>
                    <a:pt x="55048" y="150418"/>
                    <a:pt x="58313" y="153217"/>
                  </a:cubicBezTo>
                  <a:cubicBezTo>
                    <a:pt x="59713" y="155083"/>
                    <a:pt x="61579" y="154616"/>
                    <a:pt x="63445" y="154616"/>
                  </a:cubicBezTo>
                  <a:close/>
                  <a:moveTo>
                    <a:pt x="161878" y="339819"/>
                  </a:moveTo>
                  <a:cubicBezTo>
                    <a:pt x="160945" y="339819"/>
                    <a:pt x="159545" y="339353"/>
                    <a:pt x="158612" y="338886"/>
                  </a:cubicBezTo>
                  <a:cubicBezTo>
                    <a:pt x="158146" y="338886"/>
                    <a:pt x="158146" y="337953"/>
                    <a:pt x="158612" y="337487"/>
                  </a:cubicBezTo>
                  <a:cubicBezTo>
                    <a:pt x="160478" y="334221"/>
                    <a:pt x="162344" y="330956"/>
                    <a:pt x="163744" y="327224"/>
                  </a:cubicBezTo>
                  <a:cubicBezTo>
                    <a:pt x="164677" y="325824"/>
                    <a:pt x="165143" y="325358"/>
                    <a:pt x="166543" y="325824"/>
                  </a:cubicBezTo>
                  <a:cubicBezTo>
                    <a:pt x="167009" y="326291"/>
                    <a:pt x="167476" y="326757"/>
                    <a:pt x="167942" y="327224"/>
                  </a:cubicBezTo>
                  <a:cubicBezTo>
                    <a:pt x="168875" y="329090"/>
                    <a:pt x="169342" y="330489"/>
                    <a:pt x="169808" y="331889"/>
                  </a:cubicBezTo>
                  <a:cubicBezTo>
                    <a:pt x="168875" y="336554"/>
                    <a:pt x="166543" y="339353"/>
                    <a:pt x="161878" y="339819"/>
                  </a:cubicBezTo>
                  <a:close/>
                  <a:moveTo>
                    <a:pt x="251447" y="172344"/>
                  </a:moveTo>
                  <a:cubicBezTo>
                    <a:pt x="252847" y="171877"/>
                    <a:pt x="253780" y="172810"/>
                    <a:pt x="253780" y="174210"/>
                  </a:cubicBezTo>
                  <a:cubicBezTo>
                    <a:pt x="253780" y="176076"/>
                    <a:pt x="252847" y="177475"/>
                    <a:pt x="250981" y="177942"/>
                  </a:cubicBezTo>
                  <a:cubicBezTo>
                    <a:pt x="250981" y="177942"/>
                    <a:pt x="250981" y="178408"/>
                    <a:pt x="250981" y="178408"/>
                  </a:cubicBezTo>
                  <a:lnTo>
                    <a:pt x="250048" y="179341"/>
                  </a:lnTo>
                  <a:lnTo>
                    <a:pt x="250514" y="177942"/>
                  </a:lnTo>
                  <a:cubicBezTo>
                    <a:pt x="250514" y="177942"/>
                    <a:pt x="250514" y="177942"/>
                    <a:pt x="250981" y="177942"/>
                  </a:cubicBezTo>
                  <a:cubicBezTo>
                    <a:pt x="250514" y="176542"/>
                    <a:pt x="250048" y="174676"/>
                    <a:pt x="250048" y="173277"/>
                  </a:cubicBezTo>
                  <a:cubicBezTo>
                    <a:pt x="250048" y="173277"/>
                    <a:pt x="250514" y="172810"/>
                    <a:pt x="251447" y="172344"/>
                  </a:cubicBezTo>
                  <a:close/>
                  <a:moveTo>
                    <a:pt x="131555" y="78109"/>
                  </a:moveTo>
                  <a:cubicBezTo>
                    <a:pt x="132021" y="77643"/>
                    <a:pt x="132488" y="76710"/>
                    <a:pt x="133421" y="76243"/>
                  </a:cubicBezTo>
                  <a:cubicBezTo>
                    <a:pt x="132954" y="76710"/>
                    <a:pt x="132488" y="77643"/>
                    <a:pt x="132488" y="78576"/>
                  </a:cubicBezTo>
                  <a:cubicBezTo>
                    <a:pt x="132021" y="78576"/>
                    <a:pt x="130155" y="79975"/>
                    <a:pt x="131555" y="78109"/>
                  </a:cubicBezTo>
                  <a:close/>
                  <a:moveTo>
                    <a:pt x="61112" y="103301"/>
                  </a:moveTo>
                  <a:lnTo>
                    <a:pt x="62512" y="103767"/>
                  </a:lnTo>
                  <a:lnTo>
                    <a:pt x="61112" y="104234"/>
                  </a:lnTo>
                  <a:lnTo>
                    <a:pt x="61112" y="1033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64FF517E-074F-4817-A43E-5E939D722259}"/>
                </a:ext>
              </a:extLst>
            </p:cNvPr>
            <p:cNvSpPr/>
            <p:nvPr/>
          </p:nvSpPr>
          <p:spPr>
            <a:xfrm>
              <a:off x="1612782" y="15773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0"/>
                  </a:cubicBezTo>
                  <a:cubicBezTo>
                    <a:pt x="467" y="466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933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C85B704E-1EB0-45DC-9C81-628871FD4650}"/>
                </a:ext>
              </a:extLst>
            </p:cNvPr>
            <p:cNvSpPr/>
            <p:nvPr/>
          </p:nvSpPr>
          <p:spPr>
            <a:xfrm>
              <a:off x="1518771" y="1575457"/>
              <a:ext cx="233253" cy="205263"/>
            </a:xfrm>
            <a:custGeom>
              <a:avLst/>
              <a:gdLst/>
              <a:ahLst/>
              <a:cxnLst/>
              <a:rect l="0" t="0" r="0" b="0"/>
              <a:pathLst>
                <a:path w="233253" h="205263">
                  <a:moveTo>
                    <a:pt x="94012" y="2333"/>
                  </a:moveTo>
                  <a:cubicBezTo>
                    <a:pt x="91679" y="4199"/>
                    <a:pt x="88880" y="5132"/>
                    <a:pt x="85615" y="5132"/>
                  </a:cubicBezTo>
                  <a:cubicBezTo>
                    <a:pt x="81883" y="5598"/>
                    <a:pt x="78150" y="5598"/>
                    <a:pt x="74418" y="6065"/>
                  </a:cubicBezTo>
                  <a:cubicBezTo>
                    <a:pt x="73952" y="6998"/>
                    <a:pt x="73485" y="7931"/>
                    <a:pt x="72552" y="8397"/>
                  </a:cubicBezTo>
                  <a:cubicBezTo>
                    <a:pt x="64155" y="13529"/>
                    <a:pt x="55292" y="16328"/>
                    <a:pt x="46428" y="20060"/>
                  </a:cubicBezTo>
                  <a:cubicBezTo>
                    <a:pt x="42229" y="21926"/>
                    <a:pt x="38497" y="23792"/>
                    <a:pt x="37564" y="29390"/>
                  </a:cubicBezTo>
                  <a:cubicBezTo>
                    <a:pt x="37564" y="31722"/>
                    <a:pt x="35232" y="32189"/>
                    <a:pt x="33832" y="33589"/>
                  </a:cubicBezTo>
                  <a:cubicBezTo>
                    <a:pt x="31033" y="35455"/>
                    <a:pt x="28234" y="36388"/>
                    <a:pt x="25435" y="38254"/>
                  </a:cubicBezTo>
                  <a:cubicBezTo>
                    <a:pt x="22170" y="41053"/>
                    <a:pt x="17971" y="43852"/>
                    <a:pt x="17505" y="48517"/>
                  </a:cubicBezTo>
                  <a:cubicBezTo>
                    <a:pt x="17505" y="51316"/>
                    <a:pt x="19371" y="54581"/>
                    <a:pt x="20304" y="57380"/>
                  </a:cubicBezTo>
                  <a:cubicBezTo>
                    <a:pt x="20304" y="57847"/>
                    <a:pt x="20770" y="58780"/>
                    <a:pt x="20770" y="59246"/>
                  </a:cubicBezTo>
                  <a:cubicBezTo>
                    <a:pt x="21703" y="62045"/>
                    <a:pt x="23569" y="63445"/>
                    <a:pt x="26368" y="63911"/>
                  </a:cubicBezTo>
                  <a:cubicBezTo>
                    <a:pt x="31966" y="64844"/>
                    <a:pt x="37564" y="64844"/>
                    <a:pt x="43629" y="65777"/>
                  </a:cubicBezTo>
                  <a:cubicBezTo>
                    <a:pt x="44095" y="65777"/>
                    <a:pt x="44562" y="66711"/>
                    <a:pt x="44562" y="67177"/>
                  </a:cubicBezTo>
                  <a:cubicBezTo>
                    <a:pt x="44562" y="68577"/>
                    <a:pt x="44095" y="69510"/>
                    <a:pt x="42696" y="69510"/>
                  </a:cubicBezTo>
                  <a:cubicBezTo>
                    <a:pt x="36165" y="69976"/>
                    <a:pt x="30100" y="70443"/>
                    <a:pt x="23569" y="70909"/>
                  </a:cubicBezTo>
                  <a:cubicBezTo>
                    <a:pt x="19837" y="71376"/>
                    <a:pt x="15638" y="72309"/>
                    <a:pt x="12839" y="74641"/>
                  </a:cubicBezTo>
                  <a:cubicBezTo>
                    <a:pt x="11440" y="76041"/>
                    <a:pt x="10040" y="77907"/>
                    <a:pt x="10040" y="79306"/>
                  </a:cubicBezTo>
                  <a:cubicBezTo>
                    <a:pt x="9574" y="81639"/>
                    <a:pt x="10507" y="84438"/>
                    <a:pt x="10507" y="86770"/>
                  </a:cubicBezTo>
                  <a:cubicBezTo>
                    <a:pt x="10973" y="93768"/>
                    <a:pt x="11906" y="95634"/>
                    <a:pt x="20770" y="97966"/>
                  </a:cubicBezTo>
                  <a:cubicBezTo>
                    <a:pt x="31500" y="100299"/>
                    <a:pt x="41763" y="103565"/>
                    <a:pt x="52959" y="103098"/>
                  </a:cubicBezTo>
                  <a:cubicBezTo>
                    <a:pt x="54825" y="103098"/>
                    <a:pt x="57158" y="103565"/>
                    <a:pt x="58557" y="104498"/>
                  </a:cubicBezTo>
                  <a:cubicBezTo>
                    <a:pt x="66021" y="109629"/>
                    <a:pt x="73019" y="114761"/>
                    <a:pt x="77217" y="123158"/>
                  </a:cubicBezTo>
                  <a:cubicBezTo>
                    <a:pt x="78150" y="124557"/>
                    <a:pt x="78150" y="125490"/>
                    <a:pt x="77217" y="126423"/>
                  </a:cubicBezTo>
                  <a:cubicBezTo>
                    <a:pt x="76751" y="126890"/>
                    <a:pt x="76284" y="126890"/>
                    <a:pt x="75351" y="126890"/>
                  </a:cubicBezTo>
                  <a:cubicBezTo>
                    <a:pt x="65555" y="125957"/>
                    <a:pt x="56691" y="122225"/>
                    <a:pt x="48294" y="118493"/>
                  </a:cubicBezTo>
                  <a:cubicBezTo>
                    <a:pt x="45028" y="117093"/>
                    <a:pt x="41296" y="114761"/>
                    <a:pt x="37564" y="114294"/>
                  </a:cubicBezTo>
                  <a:cubicBezTo>
                    <a:pt x="28701" y="113361"/>
                    <a:pt x="19837" y="113361"/>
                    <a:pt x="10507" y="113828"/>
                  </a:cubicBezTo>
                  <a:cubicBezTo>
                    <a:pt x="6308" y="113828"/>
                    <a:pt x="3509" y="117093"/>
                    <a:pt x="2110" y="120825"/>
                  </a:cubicBezTo>
                  <a:cubicBezTo>
                    <a:pt x="-223" y="125490"/>
                    <a:pt x="-223" y="130622"/>
                    <a:pt x="244" y="135753"/>
                  </a:cubicBezTo>
                  <a:cubicBezTo>
                    <a:pt x="710" y="145084"/>
                    <a:pt x="5375" y="151148"/>
                    <a:pt x="14705" y="154414"/>
                  </a:cubicBezTo>
                  <a:cubicBezTo>
                    <a:pt x="18904" y="155813"/>
                    <a:pt x="23569" y="156746"/>
                    <a:pt x="27301" y="158612"/>
                  </a:cubicBezTo>
                  <a:cubicBezTo>
                    <a:pt x="28701" y="159079"/>
                    <a:pt x="30100" y="161878"/>
                    <a:pt x="29634" y="163277"/>
                  </a:cubicBezTo>
                  <a:cubicBezTo>
                    <a:pt x="28701" y="166076"/>
                    <a:pt x="26835" y="168876"/>
                    <a:pt x="25435" y="172141"/>
                  </a:cubicBezTo>
                  <a:cubicBezTo>
                    <a:pt x="24502" y="174007"/>
                    <a:pt x="24036" y="175873"/>
                    <a:pt x="24036" y="177739"/>
                  </a:cubicBezTo>
                  <a:cubicBezTo>
                    <a:pt x="24502" y="181471"/>
                    <a:pt x="25435" y="185203"/>
                    <a:pt x="26835" y="188935"/>
                  </a:cubicBezTo>
                  <a:cubicBezTo>
                    <a:pt x="27301" y="189868"/>
                    <a:pt x="28701" y="190801"/>
                    <a:pt x="29634" y="191268"/>
                  </a:cubicBezTo>
                  <a:cubicBezTo>
                    <a:pt x="31500" y="191734"/>
                    <a:pt x="33366" y="191734"/>
                    <a:pt x="35232" y="191734"/>
                  </a:cubicBezTo>
                  <a:cubicBezTo>
                    <a:pt x="44095" y="192667"/>
                    <a:pt x="53426" y="191268"/>
                    <a:pt x="61823" y="194067"/>
                  </a:cubicBezTo>
                  <a:cubicBezTo>
                    <a:pt x="67421" y="195933"/>
                    <a:pt x="72086" y="195000"/>
                    <a:pt x="76751" y="192667"/>
                  </a:cubicBezTo>
                  <a:cubicBezTo>
                    <a:pt x="79550" y="191268"/>
                    <a:pt x="82349" y="189868"/>
                    <a:pt x="85148" y="188469"/>
                  </a:cubicBezTo>
                  <a:cubicBezTo>
                    <a:pt x="89347" y="186136"/>
                    <a:pt x="93545" y="185203"/>
                    <a:pt x="98210" y="186136"/>
                  </a:cubicBezTo>
                  <a:cubicBezTo>
                    <a:pt x="103808" y="187069"/>
                    <a:pt x="108473" y="185670"/>
                    <a:pt x="112672" y="182404"/>
                  </a:cubicBezTo>
                  <a:cubicBezTo>
                    <a:pt x="114538" y="181005"/>
                    <a:pt x="116871" y="179605"/>
                    <a:pt x="119203" y="178672"/>
                  </a:cubicBezTo>
                  <a:cubicBezTo>
                    <a:pt x="120603" y="177739"/>
                    <a:pt x="121536" y="178672"/>
                    <a:pt x="122469" y="179605"/>
                  </a:cubicBezTo>
                  <a:cubicBezTo>
                    <a:pt x="122935" y="180072"/>
                    <a:pt x="123402" y="180538"/>
                    <a:pt x="123402" y="181471"/>
                  </a:cubicBezTo>
                  <a:cubicBezTo>
                    <a:pt x="124335" y="185203"/>
                    <a:pt x="127134" y="186603"/>
                    <a:pt x="129933" y="188002"/>
                  </a:cubicBezTo>
                  <a:cubicBezTo>
                    <a:pt x="134131" y="190335"/>
                    <a:pt x="132265" y="195000"/>
                    <a:pt x="135064" y="197799"/>
                  </a:cubicBezTo>
                  <a:cubicBezTo>
                    <a:pt x="135531" y="198265"/>
                    <a:pt x="135997" y="198732"/>
                    <a:pt x="136464" y="199198"/>
                  </a:cubicBezTo>
                  <a:cubicBezTo>
                    <a:pt x="142528" y="201064"/>
                    <a:pt x="148593" y="203397"/>
                    <a:pt x="154658" y="204797"/>
                  </a:cubicBezTo>
                  <a:cubicBezTo>
                    <a:pt x="160722" y="206196"/>
                    <a:pt x="167253" y="206663"/>
                    <a:pt x="173784" y="204330"/>
                  </a:cubicBezTo>
                  <a:cubicBezTo>
                    <a:pt x="177050" y="203397"/>
                    <a:pt x="179849" y="201531"/>
                    <a:pt x="180782" y="198265"/>
                  </a:cubicBezTo>
                  <a:cubicBezTo>
                    <a:pt x="182648" y="192201"/>
                    <a:pt x="183114" y="186136"/>
                    <a:pt x="178449" y="181005"/>
                  </a:cubicBezTo>
                  <a:cubicBezTo>
                    <a:pt x="177983" y="181005"/>
                    <a:pt x="177983" y="181005"/>
                    <a:pt x="177516" y="181005"/>
                  </a:cubicBezTo>
                  <a:cubicBezTo>
                    <a:pt x="176583" y="182404"/>
                    <a:pt x="175650" y="183337"/>
                    <a:pt x="173784" y="183804"/>
                  </a:cubicBezTo>
                  <a:cubicBezTo>
                    <a:pt x="173318" y="183804"/>
                    <a:pt x="172385" y="183804"/>
                    <a:pt x="171918" y="183804"/>
                  </a:cubicBezTo>
                  <a:cubicBezTo>
                    <a:pt x="170519" y="182871"/>
                    <a:pt x="170985" y="181938"/>
                    <a:pt x="172851" y="181471"/>
                  </a:cubicBezTo>
                  <a:cubicBezTo>
                    <a:pt x="174251" y="181471"/>
                    <a:pt x="176117" y="181471"/>
                    <a:pt x="177516" y="181005"/>
                  </a:cubicBezTo>
                  <a:cubicBezTo>
                    <a:pt x="177516" y="181005"/>
                    <a:pt x="177983" y="180538"/>
                    <a:pt x="177983" y="180538"/>
                  </a:cubicBezTo>
                  <a:cubicBezTo>
                    <a:pt x="177983" y="180538"/>
                    <a:pt x="177983" y="181005"/>
                    <a:pt x="178449" y="181005"/>
                  </a:cubicBezTo>
                  <a:cubicBezTo>
                    <a:pt x="178449" y="181005"/>
                    <a:pt x="178449" y="181005"/>
                    <a:pt x="178449" y="181005"/>
                  </a:cubicBezTo>
                  <a:cubicBezTo>
                    <a:pt x="179382" y="179605"/>
                    <a:pt x="180315" y="177739"/>
                    <a:pt x="181715" y="176340"/>
                  </a:cubicBezTo>
                  <a:cubicBezTo>
                    <a:pt x="183114" y="174940"/>
                    <a:pt x="185447" y="174474"/>
                    <a:pt x="186847" y="175873"/>
                  </a:cubicBezTo>
                  <a:cubicBezTo>
                    <a:pt x="189646" y="179139"/>
                    <a:pt x="194311" y="179605"/>
                    <a:pt x="196643" y="183804"/>
                  </a:cubicBezTo>
                  <a:cubicBezTo>
                    <a:pt x="202241" y="182871"/>
                    <a:pt x="205973" y="180072"/>
                    <a:pt x="207839" y="174474"/>
                  </a:cubicBezTo>
                  <a:cubicBezTo>
                    <a:pt x="209239" y="170742"/>
                    <a:pt x="209239" y="167009"/>
                    <a:pt x="206906" y="163277"/>
                  </a:cubicBezTo>
                  <a:cubicBezTo>
                    <a:pt x="205507" y="160945"/>
                    <a:pt x="204107" y="159079"/>
                    <a:pt x="202241" y="157213"/>
                  </a:cubicBezTo>
                  <a:cubicBezTo>
                    <a:pt x="199442" y="154414"/>
                    <a:pt x="197576" y="151148"/>
                    <a:pt x="197110" y="146950"/>
                  </a:cubicBezTo>
                  <a:cubicBezTo>
                    <a:pt x="196643" y="142285"/>
                    <a:pt x="194311" y="139019"/>
                    <a:pt x="190579" y="136220"/>
                  </a:cubicBezTo>
                  <a:cubicBezTo>
                    <a:pt x="186380" y="132954"/>
                    <a:pt x="185913" y="127356"/>
                    <a:pt x="184047" y="122691"/>
                  </a:cubicBezTo>
                  <a:cubicBezTo>
                    <a:pt x="182648" y="119426"/>
                    <a:pt x="183114" y="116160"/>
                    <a:pt x="185447" y="113828"/>
                  </a:cubicBezTo>
                  <a:cubicBezTo>
                    <a:pt x="191512" y="108230"/>
                    <a:pt x="193844" y="101232"/>
                    <a:pt x="193378" y="92835"/>
                  </a:cubicBezTo>
                  <a:cubicBezTo>
                    <a:pt x="193378" y="89569"/>
                    <a:pt x="193844" y="86304"/>
                    <a:pt x="195244" y="83505"/>
                  </a:cubicBezTo>
                  <a:cubicBezTo>
                    <a:pt x="198509" y="74641"/>
                    <a:pt x="202241" y="65777"/>
                    <a:pt x="205507" y="56447"/>
                  </a:cubicBezTo>
                  <a:cubicBezTo>
                    <a:pt x="206906" y="53182"/>
                    <a:pt x="208772" y="50849"/>
                    <a:pt x="211571" y="49450"/>
                  </a:cubicBezTo>
                  <a:cubicBezTo>
                    <a:pt x="219502" y="44785"/>
                    <a:pt x="226500" y="39187"/>
                    <a:pt x="233031" y="33122"/>
                  </a:cubicBezTo>
                  <a:cubicBezTo>
                    <a:pt x="234897" y="31256"/>
                    <a:pt x="235830" y="28923"/>
                    <a:pt x="235830" y="26124"/>
                  </a:cubicBezTo>
                  <a:cubicBezTo>
                    <a:pt x="236296" y="19127"/>
                    <a:pt x="233964" y="15395"/>
                    <a:pt x="226966" y="13529"/>
                  </a:cubicBezTo>
                  <a:cubicBezTo>
                    <a:pt x="223234" y="12596"/>
                    <a:pt x="219502" y="11196"/>
                    <a:pt x="215770" y="10730"/>
                  </a:cubicBezTo>
                  <a:cubicBezTo>
                    <a:pt x="210638" y="9797"/>
                    <a:pt x="207373" y="12596"/>
                    <a:pt x="203641" y="15861"/>
                  </a:cubicBezTo>
                  <a:cubicBezTo>
                    <a:pt x="200842" y="18194"/>
                    <a:pt x="201775" y="21459"/>
                    <a:pt x="202708" y="24725"/>
                  </a:cubicBezTo>
                  <a:cubicBezTo>
                    <a:pt x="203641" y="28457"/>
                    <a:pt x="203641" y="32655"/>
                    <a:pt x="204107" y="36854"/>
                  </a:cubicBezTo>
                  <a:cubicBezTo>
                    <a:pt x="204107" y="37321"/>
                    <a:pt x="204574" y="37321"/>
                    <a:pt x="204574" y="37787"/>
                  </a:cubicBezTo>
                  <a:lnTo>
                    <a:pt x="205040" y="38720"/>
                  </a:lnTo>
                  <a:lnTo>
                    <a:pt x="204107" y="38254"/>
                  </a:lnTo>
                  <a:cubicBezTo>
                    <a:pt x="204107" y="37787"/>
                    <a:pt x="204107" y="37787"/>
                    <a:pt x="204107" y="37321"/>
                  </a:cubicBezTo>
                  <a:cubicBezTo>
                    <a:pt x="203641" y="36388"/>
                    <a:pt x="203174" y="35455"/>
                    <a:pt x="202708" y="34522"/>
                  </a:cubicBezTo>
                  <a:cubicBezTo>
                    <a:pt x="201308" y="31256"/>
                    <a:pt x="199442" y="28923"/>
                    <a:pt x="196177" y="27990"/>
                  </a:cubicBezTo>
                  <a:cubicBezTo>
                    <a:pt x="194311" y="27524"/>
                    <a:pt x="192445" y="27057"/>
                    <a:pt x="190579" y="26124"/>
                  </a:cubicBezTo>
                  <a:cubicBezTo>
                    <a:pt x="184980" y="22859"/>
                    <a:pt x="181715" y="25658"/>
                    <a:pt x="179382" y="29390"/>
                  </a:cubicBezTo>
                  <a:cubicBezTo>
                    <a:pt x="177516" y="32189"/>
                    <a:pt x="176117" y="34988"/>
                    <a:pt x="174717" y="37787"/>
                  </a:cubicBezTo>
                  <a:cubicBezTo>
                    <a:pt x="171918" y="45718"/>
                    <a:pt x="170052" y="54115"/>
                    <a:pt x="165854" y="61112"/>
                  </a:cubicBezTo>
                  <a:cubicBezTo>
                    <a:pt x="161655" y="68577"/>
                    <a:pt x="161189" y="76974"/>
                    <a:pt x="158390" y="84904"/>
                  </a:cubicBezTo>
                  <a:cubicBezTo>
                    <a:pt x="157923" y="85371"/>
                    <a:pt x="157923" y="86304"/>
                    <a:pt x="157457" y="86770"/>
                  </a:cubicBezTo>
                  <a:cubicBezTo>
                    <a:pt x="156990" y="87237"/>
                    <a:pt x="156990" y="87703"/>
                    <a:pt x="156524" y="88636"/>
                  </a:cubicBezTo>
                  <a:cubicBezTo>
                    <a:pt x="155591" y="90502"/>
                    <a:pt x="153258" y="91435"/>
                    <a:pt x="151859" y="90969"/>
                  </a:cubicBezTo>
                  <a:cubicBezTo>
                    <a:pt x="150459" y="90502"/>
                    <a:pt x="148593" y="87703"/>
                    <a:pt x="148593" y="86770"/>
                  </a:cubicBezTo>
                  <a:cubicBezTo>
                    <a:pt x="150459" y="80239"/>
                    <a:pt x="152325" y="73242"/>
                    <a:pt x="154658" y="66711"/>
                  </a:cubicBezTo>
                  <a:cubicBezTo>
                    <a:pt x="158390" y="57380"/>
                    <a:pt x="158856" y="48050"/>
                    <a:pt x="156057" y="38720"/>
                  </a:cubicBezTo>
                  <a:cubicBezTo>
                    <a:pt x="155591" y="36854"/>
                    <a:pt x="154191" y="35455"/>
                    <a:pt x="152792" y="34055"/>
                  </a:cubicBezTo>
                  <a:cubicBezTo>
                    <a:pt x="151392" y="32189"/>
                    <a:pt x="146727" y="33122"/>
                    <a:pt x="146260" y="35455"/>
                  </a:cubicBezTo>
                  <a:cubicBezTo>
                    <a:pt x="145327" y="39653"/>
                    <a:pt x="144394" y="44318"/>
                    <a:pt x="143928" y="48517"/>
                  </a:cubicBezTo>
                  <a:cubicBezTo>
                    <a:pt x="143461" y="50849"/>
                    <a:pt x="142062" y="52249"/>
                    <a:pt x="140196" y="51782"/>
                  </a:cubicBezTo>
                  <a:cubicBezTo>
                    <a:pt x="134598" y="49916"/>
                    <a:pt x="129000" y="50383"/>
                    <a:pt x="122935" y="49916"/>
                  </a:cubicBezTo>
                  <a:cubicBezTo>
                    <a:pt x="121069" y="49916"/>
                    <a:pt x="120136" y="49450"/>
                    <a:pt x="121069" y="48517"/>
                  </a:cubicBezTo>
                  <a:cubicBezTo>
                    <a:pt x="121536" y="48050"/>
                    <a:pt x="122002" y="48050"/>
                    <a:pt x="122935" y="47584"/>
                  </a:cubicBezTo>
                  <a:cubicBezTo>
                    <a:pt x="125734" y="46184"/>
                    <a:pt x="128533" y="44785"/>
                    <a:pt x="131332" y="42919"/>
                  </a:cubicBezTo>
                  <a:cubicBezTo>
                    <a:pt x="133198" y="41519"/>
                    <a:pt x="133665" y="38254"/>
                    <a:pt x="132732" y="35921"/>
                  </a:cubicBezTo>
                  <a:cubicBezTo>
                    <a:pt x="130866" y="30789"/>
                    <a:pt x="126667" y="27524"/>
                    <a:pt x="122935" y="24258"/>
                  </a:cubicBezTo>
                  <a:cubicBezTo>
                    <a:pt x="118737" y="20526"/>
                    <a:pt x="115471" y="20060"/>
                    <a:pt x="110806" y="23325"/>
                  </a:cubicBezTo>
                  <a:cubicBezTo>
                    <a:pt x="108940" y="24725"/>
                    <a:pt x="107074" y="26591"/>
                    <a:pt x="105208" y="28457"/>
                  </a:cubicBezTo>
                  <a:cubicBezTo>
                    <a:pt x="103808" y="29856"/>
                    <a:pt x="101942" y="30323"/>
                    <a:pt x="100076" y="29856"/>
                  </a:cubicBezTo>
                  <a:cubicBezTo>
                    <a:pt x="98210" y="29390"/>
                    <a:pt x="98210" y="28923"/>
                    <a:pt x="100543" y="25191"/>
                  </a:cubicBezTo>
                  <a:cubicBezTo>
                    <a:pt x="103342" y="20993"/>
                    <a:pt x="106607" y="16794"/>
                    <a:pt x="108940" y="12596"/>
                  </a:cubicBezTo>
                  <a:cubicBezTo>
                    <a:pt x="110806" y="9797"/>
                    <a:pt x="109406" y="5132"/>
                    <a:pt x="106141" y="2333"/>
                  </a:cubicBezTo>
                  <a:cubicBezTo>
                    <a:pt x="105208" y="1400"/>
                    <a:pt x="103808" y="933"/>
                    <a:pt x="102875" y="466"/>
                  </a:cubicBezTo>
                  <a:lnTo>
                    <a:pt x="103342" y="0"/>
                  </a:lnTo>
                  <a:cubicBezTo>
                    <a:pt x="103342" y="0"/>
                    <a:pt x="102875" y="0"/>
                    <a:pt x="102875" y="0"/>
                  </a:cubicBezTo>
                  <a:cubicBezTo>
                    <a:pt x="102875" y="0"/>
                    <a:pt x="102875" y="466"/>
                    <a:pt x="102875" y="466"/>
                  </a:cubicBezTo>
                  <a:cubicBezTo>
                    <a:pt x="102409" y="1866"/>
                    <a:pt x="98210" y="1400"/>
                    <a:pt x="94012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556BFE86-1AF4-486A-80F1-603BA5C913A3}"/>
                </a:ext>
              </a:extLst>
            </p:cNvPr>
            <p:cNvSpPr/>
            <p:nvPr/>
          </p:nvSpPr>
          <p:spPr>
            <a:xfrm>
              <a:off x="5073331" y="3266479"/>
              <a:ext cx="307895" cy="167942"/>
            </a:xfrm>
            <a:custGeom>
              <a:avLst/>
              <a:gdLst/>
              <a:ahLst/>
              <a:cxnLst/>
              <a:rect l="0" t="0" r="0" b="0"/>
              <a:pathLst>
                <a:path w="307894" h="167942">
                  <a:moveTo>
                    <a:pt x="292500" y="146548"/>
                  </a:moveTo>
                  <a:cubicBezTo>
                    <a:pt x="292033" y="146081"/>
                    <a:pt x="292033" y="145148"/>
                    <a:pt x="291567" y="145148"/>
                  </a:cubicBezTo>
                  <a:cubicBezTo>
                    <a:pt x="288768" y="142816"/>
                    <a:pt x="285036" y="140950"/>
                    <a:pt x="282703" y="138151"/>
                  </a:cubicBezTo>
                  <a:cubicBezTo>
                    <a:pt x="279904" y="135352"/>
                    <a:pt x="278504" y="131619"/>
                    <a:pt x="276172" y="128821"/>
                  </a:cubicBezTo>
                  <a:cubicBezTo>
                    <a:pt x="274306" y="126488"/>
                    <a:pt x="271507" y="124622"/>
                    <a:pt x="269174" y="122289"/>
                  </a:cubicBezTo>
                  <a:cubicBezTo>
                    <a:pt x="266842" y="119490"/>
                    <a:pt x="264509" y="116225"/>
                    <a:pt x="262177" y="113426"/>
                  </a:cubicBezTo>
                  <a:cubicBezTo>
                    <a:pt x="260311" y="111093"/>
                    <a:pt x="261244" y="108294"/>
                    <a:pt x="263576" y="106895"/>
                  </a:cubicBezTo>
                  <a:cubicBezTo>
                    <a:pt x="264976" y="105962"/>
                    <a:pt x="266842" y="105029"/>
                    <a:pt x="268241" y="104096"/>
                  </a:cubicBezTo>
                  <a:cubicBezTo>
                    <a:pt x="271040" y="101763"/>
                    <a:pt x="270574" y="96165"/>
                    <a:pt x="267309" y="93833"/>
                  </a:cubicBezTo>
                  <a:cubicBezTo>
                    <a:pt x="265443" y="92899"/>
                    <a:pt x="264043" y="91966"/>
                    <a:pt x="262177" y="91033"/>
                  </a:cubicBezTo>
                  <a:cubicBezTo>
                    <a:pt x="257979" y="89167"/>
                    <a:pt x="253780" y="87301"/>
                    <a:pt x="249581" y="86368"/>
                  </a:cubicBezTo>
                  <a:cubicBezTo>
                    <a:pt x="243516" y="84502"/>
                    <a:pt x="239785" y="81237"/>
                    <a:pt x="238852" y="74706"/>
                  </a:cubicBezTo>
                  <a:cubicBezTo>
                    <a:pt x="238852" y="72373"/>
                    <a:pt x="236519" y="70041"/>
                    <a:pt x="234653" y="68641"/>
                  </a:cubicBezTo>
                  <a:cubicBezTo>
                    <a:pt x="222990" y="59311"/>
                    <a:pt x="208529" y="51847"/>
                    <a:pt x="194067" y="47648"/>
                  </a:cubicBezTo>
                  <a:cubicBezTo>
                    <a:pt x="187069" y="45782"/>
                    <a:pt x="180538" y="43450"/>
                    <a:pt x="174007" y="40651"/>
                  </a:cubicBezTo>
                  <a:cubicBezTo>
                    <a:pt x="167009" y="37852"/>
                    <a:pt x="160012" y="34120"/>
                    <a:pt x="152548" y="32254"/>
                  </a:cubicBezTo>
                  <a:cubicBezTo>
                    <a:pt x="141818" y="29921"/>
                    <a:pt x="131555" y="26189"/>
                    <a:pt x="121758" y="21990"/>
                  </a:cubicBezTo>
                  <a:cubicBezTo>
                    <a:pt x="112428" y="17792"/>
                    <a:pt x="104964" y="15926"/>
                    <a:pt x="98900" y="26189"/>
                  </a:cubicBezTo>
                  <a:cubicBezTo>
                    <a:pt x="98433" y="26655"/>
                    <a:pt x="97966" y="27122"/>
                    <a:pt x="97500" y="27589"/>
                  </a:cubicBezTo>
                  <a:cubicBezTo>
                    <a:pt x="88636" y="31787"/>
                    <a:pt x="81639" y="38318"/>
                    <a:pt x="76041" y="45782"/>
                  </a:cubicBezTo>
                  <a:cubicBezTo>
                    <a:pt x="74641" y="47648"/>
                    <a:pt x="70442" y="47648"/>
                    <a:pt x="69043" y="46249"/>
                  </a:cubicBezTo>
                  <a:cubicBezTo>
                    <a:pt x="65311" y="42517"/>
                    <a:pt x="61579" y="39251"/>
                    <a:pt x="57847" y="35519"/>
                  </a:cubicBezTo>
                  <a:cubicBezTo>
                    <a:pt x="55981" y="33653"/>
                    <a:pt x="55048" y="31320"/>
                    <a:pt x="55048" y="28522"/>
                  </a:cubicBezTo>
                  <a:cubicBezTo>
                    <a:pt x="55048" y="26189"/>
                    <a:pt x="55514" y="23390"/>
                    <a:pt x="55981" y="21057"/>
                  </a:cubicBezTo>
                  <a:cubicBezTo>
                    <a:pt x="56914" y="16392"/>
                    <a:pt x="55048" y="12194"/>
                    <a:pt x="52715" y="8462"/>
                  </a:cubicBezTo>
                  <a:cubicBezTo>
                    <a:pt x="51316" y="5196"/>
                    <a:pt x="47117" y="5663"/>
                    <a:pt x="44318" y="4730"/>
                  </a:cubicBezTo>
                  <a:cubicBezTo>
                    <a:pt x="40586" y="3797"/>
                    <a:pt x="37321" y="1931"/>
                    <a:pt x="33589" y="998"/>
                  </a:cubicBezTo>
                  <a:cubicBezTo>
                    <a:pt x="29857" y="-402"/>
                    <a:pt x="26124" y="-402"/>
                    <a:pt x="22392" y="1464"/>
                  </a:cubicBezTo>
                  <a:cubicBezTo>
                    <a:pt x="15395" y="4730"/>
                    <a:pt x="9330" y="9395"/>
                    <a:pt x="1399" y="11261"/>
                  </a:cubicBezTo>
                  <a:cubicBezTo>
                    <a:pt x="466" y="11261"/>
                    <a:pt x="0" y="13127"/>
                    <a:pt x="0" y="14526"/>
                  </a:cubicBezTo>
                  <a:cubicBezTo>
                    <a:pt x="0" y="15459"/>
                    <a:pt x="933" y="17325"/>
                    <a:pt x="1866" y="17792"/>
                  </a:cubicBezTo>
                  <a:cubicBezTo>
                    <a:pt x="4199" y="19191"/>
                    <a:pt x="6531" y="20124"/>
                    <a:pt x="8864" y="20591"/>
                  </a:cubicBezTo>
                  <a:cubicBezTo>
                    <a:pt x="12129" y="21524"/>
                    <a:pt x="14928" y="22457"/>
                    <a:pt x="16794" y="25723"/>
                  </a:cubicBezTo>
                  <a:cubicBezTo>
                    <a:pt x="19593" y="31787"/>
                    <a:pt x="24725" y="33653"/>
                    <a:pt x="30789" y="33653"/>
                  </a:cubicBezTo>
                  <a:cubicBezTo>
                    <a:pt x="34522" y="33653"/>
                    <a:pt x="38254" y="33187"/>
                    <a:pt x="42452" y="33187"/>
                  </a:cubicBezTo>
                  <a:cubicBezTo>
                    <a:pt x="43385" y="33187"/>
                    <a:pt x="44318" y="34120"/>
                    <a:pt x="44785" y="35053"/>
                  </a:cubicBezTo>
                  <a:cubicBezTo>
                    <a:pt x="44318" y="35519"/>
                    <a:pt x="43852" y="36452"/>
                    <a:pt x="43385" y="36452"/>
                  </a:cubicBezTo>
                  <a:cubicBezTo>
                    <a:pt x="36387" y="35986"/>
                    <a:pt x="30323" y="41117"/>
                    <a:pt x="22859" y="41117"/>
                  </a:cubicBezTo>
                  <a:cubicBezTo>
                    <a:pt x="21459" y="41117"/>
                    <a:pt x="20526" y="42983"/>
                    <a:pt x="21459" y="43916"/>
                  </a:cubicBezTo>
                  <a:cubicBezTo>
                    <a:pt x="25658" y="48581"/>
                    <a:pt x="28923" y="54179"/>
                    <a:pt x="30323" y="60711"/>
                  </a:cubicBezTo>
                  <a:cubicBezTo>
                    <a:pt x="31256" y="63976"/>
                    <a:pt x="35921" y="64909"/>
                    <a:pt x="38254" y="62577"/>
                  </a:cubicBezTo>
                  <a:cubicBezTo>
                    <a:pt x="39653" y="61177"/>
                    <a:pt x="40586" y="59777"/>
                    <a:pt x="41986" y="58378"/>
                  </a:cubicBezTo>
                  <a:cubicBezTo>
                    <a:pt x="43385" y="56978"/>
                    <a:pt x="44785" y="55579"/>
                    <a:pt x="46651" y="56512"/>
                  </a:cubicBezTo>
                  <a:cubicBezTo>
                    <a:pt x="51782" y="59311"/>
                    <a:pt x="56914" y="61643"/>
                    <a:pt x="61579" y="64909"/>
                  </a:cubicBezTo>
                  <a:cubicBezTo>
                    <a:pt x="64845" y="67242"/>
                    <a:pt x="68110" y="69108"/>
                    <a:pt x="71842" y="70041"/>
                  </a:cubicBezTo>
                  <a:cubicBezTo>
                    <a:pt x="77907" y="71440"/>
                    <a:pt x="83971" y="73773"/>
                    <a:pt x="90036" y="75639"/>
                  </a:cubicBezTo>
                  <a:cubicBezTo>
                    <a:pt x="93768" y="76572"/>
                    <a:pt x="97500" y="77971"/>
                    <a:pt x="100765" y="79837"/>
                  </a:cubicBezTo>
                  <a:cubicBezTo>
                    <a:pt x="107763" y="83569"/>
                    <a:pt x="113828" y="87301"/>
                    <a:pt x="116160" y="95699"/>
                  </a:cubicBezTo>
                  <a:cubicBezTo>
                    <a:pt x="116627" y="98964"/>
                    <a:pt x="118959" y="101297"/>
                    <a:pt x="120359" y="104096"/>
                  </a:cubicBezTo>
                  <a:cubicBezTo>
                    <a:pt x="121292" y="106428"/>
                    <a:pt x="122691" y="108761"/>
                    <a:pt x="123624" y="111093"/>
                  </a:cubicBezTo>
                  <a:cubicBezTo>
                    <a:pt x="124557" y="113426"/>
                    <a:pt x="124091" y="115292"/>
                    <a:pt x="122225" y="115758"/>
                  </a:cubicBezTo>
                  <a:cubicBezTo>
                    <a:pt x="115694" y="116691"/>
                    <a:pt x="112428" y="121356"/>
                    <a:pt x="109629" y="126488"/>
                  </a:cubicBezTo>
                  <a:cubicBezTo>
                    <a:pt x="107763" y="130220"/>
                    <a:pt x="109163" y="133019"/>
                    <a:pt x="112895" y="133486"/>
                  </a:cubicBezTo>
                  <a:cubicBezTo>
                    <a:pt x="118959" y="133952"/>
                    <a:pt x="124091" y="132553"/>
                    <a:pt x="129689" y="131153"/>
                  </a:cubicBezTo>
                  <a:cubicBezTo>
                    <a:pt x="136220" y="129753"/>
                    <a:pt x="142285" y="130687"/>
                    <a:pt x="146483" y="136751"/>
                  </a:cubicBezTo>
                  <a:cubicBezTo>
                    <a:pt x="147416" y="138151"/>
                    <a:pt x="148816" y="140017"/>
                    <a:pt x="150215" y="141416"/>
                  </a:cubicBezTo>
                  <a:cubicBezTo>
                    <a:pt x="153014" y="144682"/>
                    <a:pt x="156280" y="146081"/>
                    <a:pt x="160478" y="146081"/>
                  </a:cubicBezTo>
                  <a:cubicBezTo>
                    <a:pt x="167942" y="146548"/>
                    <a:pt x="175873" y="146548"/>
                    <a:pt x="183337" y="149347"/>
                  </a:cubicBezTo>
                  <a:cubicBezTo>
                    <a:pt x="186136" y="150280"/>
                    <a:pt x="189402" y="148880"/>
                    <a:pt x="192667" y="147481"/>
                  </a:cubicBezTo>
                  <a:cubicBezTo>
                    <a:pt x="196866" y="145615"/>
                    <a:pt x="197332" y="143749"/>
                    <a:pt x="196399" y="138151"/>
                  </a:cubicBezTo>
                  <a:cubicBezTo>
                    <a:pt x="196399" y="137218"/>
                    <a:pt x="195467" y="135352"/>
                    <a:pt x="195933" y="134885"/>
                  </a:cubicBezTo>
                  <a:cubicBezTo>
                    <a:pt x="200132" y="131153"/>
                    <a:pt x="204797" y="127421"/>
                    <a:pt x="209462" y="124155"/>
                  </a:cubicBezTo>
                  <a:cubicBezTo>
                    <a:pt x="213194" y="121823"/>
                    <a:pt x="217859" y="121356"/>
                    <a:pt x="222524" y="122756"/>
                  </a:cubicBezTo>
                  <a:cubicBezTo>
                    <a:pt x="226722" y="124622"/>
                    <a:pt x="230455" y="126954"/>
                    <a:pt x="234653" y="128354"/>
                  </a:cubicBezTo>
                  <a:cubicBezTo>
                    <a:pt x="238385" y="129753"/>
                    <a:pt x="241184" y="132086"/>
                    <a:pt x="243516" y="135352"/>
                  </a:cubicBezTo>
                  <a:cubicBezTo>
                    <a:pt x="248648" y="142816"/>
                    <a:pt x="254713" y="149347"/>
                    <a:pt x="260311" y="156344"/>
                  </a:cubicBezTo>
                  <a:cubicBezTo>
                    <a:pt x="264043" y="161476"/>
                    <a:pt x="269174" y="163809"/>
                    <a:pt x="275239" y="163809"/>
                  </a:cubicBezTo>
                  <a:cubicBezTo>
                    <a:pt x="285502" y="163809"/>
                    <a:pt x="295766" y="165675"/>
                    <a:pt x="304629" y="170806"/>
                  </a:cubicBezTo>
                  <a:cubicBezTo>
                    <a:pt x="305096" y="171273"/>
                    <a:pt x="306028" y="171273"/>
                    <a:pt x="306495" y="171273"/>
                  </a:cubicBezTo>
                  <a:cubicBezTo>
                    <a:pt x="307895" y="170806"/>
                    <a:pt x="309294" y="170806"/>
                    <a:pt x="309761" y="169873"/>
                  </a:cubicBezTo>
                  <a:cubicBezTo>
                    <a:pt x="310694" y="168940"/>
                    <a:pt x="311160" y="167541"/>
                    <a:pt x="310694" y="166607"/>
                  </a:cubicBezTo>
                  <a:cubicBezTo>
                    <a:pt x="310694" y="163809"/>
                    <a:pt x="309294" y="161476"/>
                    <a:pt x="306495" y="160543"/>
                  </a:cubicBezTo>
                  <a:cubicBezTo>
                    <a:pt x="301363" y="159144"/>
                    <a:pt x="302297" y="155411"/>
                    <a:pt x="302763" y="151679"/>
                  </a:cubicBezTo>
                  <a:cubicBezTo>
                    <a:pt x="299497" y="151213"/>
                    <a:pt x="294832" y="151679"/>
                    <a:pt x="292500" y="1465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EAF80909-E687-4274-AEB6-28F7D654DECA}"/>
                </a:ext>
              </a:extLst>
            </p:cNvPr>
            <p:cNvSpPr/>
            <p:nvPr/>
          </p:nvSpPr>
          <p:spPr>
            <a:xfrm>
              <a:off x="4723964" y="3146069"/>
              <a:ext cx="158612" cy="181938"/>
            </a:xfrm>
            <a:custGeom>
              <a:avLst/>
              <a:gdLst/>
              <a:ahLst/>
              <a:cxnLst/>
              <a:rect l="0" t="0" r="0" b="0"/>
              <a:pathLst>
                <a:path w="158612" h="181937">
                  <a:moveTo>
                    <a:pt x="886" y="108813"/>
                  </a:moveTo>
                  <a:cubicBezTo>
                    <a:pt x="3686" y="115344"/>
                    <a:pt x="5085" y="122341"/>
                    <a:pt x="6485" y="128873"/>
                  </a:cubicBezTo>
                  <a:cubicBezTo>
                    <a:pt x="7418" y="133071"/>
                    <a:pt x="9283" y="137736"/>
                    <a:pt x="14415" y="138669"/>
                  </a:cubicBezTo>
                  <a:cubicBezTo>
                    <a:pt x="15348" y="138669"/>
                    <a:pt x="16281" y="140535"/>
                    <a:pt x="16281" y="141468"/>
                  </a:cubicBezTo>
                  <a:cubicBezTo>
                    <a:pt x="15815" y="146600"/>
                    <a:pt x="18614" y="151265"/>
                    <a:pt x="19547" y="156396"/>
                  </a:cubicBezTo>
                  <a:cubicBezTo>
                    <a:pt x="20480" y="161528"/>
                    <a:pt x="23279" y="164327"/>
                    <a:pt x="28410" y="164794"/>
                  </a:cubicBezTo>
                  <a:cubicBezTo>
                    <a:pt x="31676" y="165260"/>
                    <a:pt x="34941" y="165260"/>
                    <a:pt x="37741" y="165260"/>
                  </a:cubicBezTo>
                  <a:cubicBezTo>
                    <a:pt x="41473" y="164794"/>
                    <a:pt x="43805" y="166660"/>
                    <a:pt x="45205" y="169925"/>
                  </a:cubicBezTo>
                  <a:cubicBezTo>
                    <a:pt x="47071" y="173191"/>
                    <a:pt x="49403" y="174124"/>
                    <a:pt x="53135" y="172724"/>
                  </a:cubicBezTo>
                  <a:cubicBezTo>
                    <a:pt x="56867" y="171325"/>
                    <a:pt x="60599" y="170392"/>
                    <a:pt x="64332" y="169459"/>
                  </a:cubicBezTo>
                  <a:cubicBezTo>
                    <a:pt x="65731" y="168992"/>
                    <a:pt x="67130" y="168526"/>
                    <a:pt x="68064" y="168992"/>
                  </a:cubicBezTo>
                  <a:cubicBezTo>
                    <a:pt x="73662" y="170858"/>
                    <a:pt x="78793" y="172724"/>
                    <a:pt x="83925" y="175057"/>
                  </a:cubicBezTo>
                  <a:cubicBezTo>
                    <a:pt x="85324" y="175523"/>
                    <a:pt x="85791" y="178322"/>
                    <a:pt x="87190" y="179722"/>
                  </a:cubicBezTo>
                  <a:cubicBezTo>
                    <a:pt x="89056" y="181588"/>
                    <a:pt x="90922" y="183454"/>
                    <a:pt x="93721" y="182521"/>
                  </a:cubicBezTo>
                  <a:cubicBezTo>
                    <a:pt x="97453" y="181121"/>
                    <a:pt x="101185" y="179722"/>
                    <a:pt x="104917" y="179255"/>
                  </a:cubicBezTo>
                  <a:cubicBezTo>
                    <a:pt x="106317" y="178789"/>
                    <a:pt x="108650" y="179722"/>
                    <a:pt x="110049" y="180188"/>
                  </a:cubicBezTo>
                  <a:cubicBezTo>
                    <a:pt x="112848" y="180655"/>
                    <a:pt x="115181" y="178789"/>
                    <a:pt x="115647" y="176456"/>
                  </a:cubicBezTo>
                  <a:cubicBezTo>
                    <a:pt x="115647" y="175990"/>
                    <a:pt x="116114" y="175057"/>
                    <a:pt x="115647" y="174590"/>
                  </a:cubicBezTo>
                  <a:cubicBezTo>
                    <a:pt x="113781" y="170392"/>
                    <a:pt x="113781" y="166193"/>
                    <a:pt x="116580" y="161995"/>
                  </a:cubicBezTo>
                  <a:cubicBezTo>
                    <a:pt x="117980" y="159662"/>
                    <a:pt x="118913" y="155930"/>
                    <a:pt x="118446" y="152664"/>
                  </a:cubicBezTo>
                  <a:cubicBezTo>
                    <a:pt x="117513" y="147066"/>
                    <a:pt x="119379" y="142401"/>
                    <a:pt x="123111" y="138669"/>
                  </a:cubicBezTo>
                  <a:cubicBezTo>
                    <a:pt x="128709" y="132605"/>
                    <a:pt x="131042" y="125607"/>
                    <a:pt x="134308" y="118609"/>
                  </a:cubicBezTo>
                  <a:cubicBezTo>
                    <a:pt x="135707" y="114877"/>
                    <a:pt x="137107" y="111612"/>
                    <a:pt x="138506" y="107880"/>
                  </a:cubicBezTo>
                  <a:cubicBezTo>
                    <a:pt x="139439" y="105081"/>
                    <a:pt x="141772" y="104148"/>
                    <a:pt x="144571" y="103681"/>
                  </a:cubicBezTo>
                  <a:cubicBezTo>
                    <a:pt x="146437" y="103215"/>
                    <a:pt x="148303" y="103681"/>
                    <a:pt x="150169" y="103215"/>
                  </a:cubicBezTo>
                  <a:cubicBezTo>
                    <a:pt x="151568" y="103215"/>
                    <a:pt x="152501" y="102282"/>
                    <a:pt x="153901" y="101815"/>
                  </a:cubicBezTo>
                  <a:cubicBezTo>
                    <a:pt x="155300" y="101349"/>
                    <a:pt x="155767" y="98550"/>
                    <a:pt x="155300" y="96684"/>
                  </a:cubicBezTo>
                  <a:cubicBezTo>
                    <a:pt x="152968" y="92018"/>
                    <a:pt x="147370" y="90152"/>
                    <a:pt x="144104" y="85954"/>
                  </a:cubicBezTo>
                  <a:cubicBezTo>
                    <a:pt x="142238" y="83621"/>
                    <a:pt x="141772" y="81755"/>
                    <a:pt x="142705" y="78956"/>
                  </a:cubicBezTo>
                  <a:cubicBezTo>
                    <a:pt x="143638" y="76624"/>
                    <a:pt x="143638" y="73825"/>
                    <a:pt x="141772" y="71959"/>
                  </a:cubicBezTo>
                  <a:cubicBezTo>
                    <a:pt x="135240" y="65428"/>
                    <a:pt x="136640" y="57964"/>
                    <a:pt x="139905" y="50499"/>
                  </a:cubicBezTo>
                  <a:cubicBezTo>
                    <a:pt x="140839" y="48167"/>
                    <a:pt x="142705" y="46301"/>
                    <a:pt x="145037" y="44901"/>
                  </a:cubicBezTo>
                  <a:cubicBezTo>
                    <a:pt x="147370" y="43502"/>
                    <a:pt x="148769" y="41169"/>
                    <a:pt x="148769" y="38837"/>
                  </a:cubicBezTo>
                  <a:cubicBezTo>
                    <a:pt x="149236" y="36038"/>
                    <a:pt x="150635" y="34172"/>
                    <a:pt x="153434" y="33705"/>
                  </a:cubicBezTo>
                  <a:cubicBezTo>
                    <a:pt x="155767" y="33239"/>
                    <a:pt x="158566" y="32772"/>
                    <a:pt x="159965" y="30440"/>
                  </a:cubicBezTo>
                  <a:cubicBezTo>
                    <a:pt x="160432" y="29973"/>
                    <a:pt x="160432" y="29040"/>
                    <a:pt x="160432" y="28574"/>
                  </a:cubicBezTo>
                  <a:cubicBezTo>
                    <a:pt x="160432" y="28107"/>
                    <a:pt x="160432" y="27174"/>
                    <a:pt x="159965" y="27174"/>
                  </a:cubicBezTo>
                  <a:cubicBezTo>
                    <a:pt x="155767" y="24842"/>
                    <a:pt x="151102" y="22042"/>
                    <a:pt x="146437" y="19710"/>
                  </a:cubicBezTo>
                  <a:cubicBezTo>
                    <a:pt x="141772" y="17377"/>
                    <a:pt x="137107" y="15511"/>
                    <a:pt x="136640" y="8980"/>
                  </a:cubicBezTo>
                  <a:cubicBezTo>
                    <a:pt x="133841" y="6181"/>
                    <a:pt x="131508" y="2916"/>
                    <a:pt x="128709" y="583"/>
                  </a:cubicBezTo>
                  <a:cubicBezTo>
                    <a:pt x="127776" y="-350"/>
                    <a:pt x="124977" y="117"/>
                    <a:pt x="123578" y="117"/>
                  </a:cubicBezTo>
                  <a:cubicBezTo>
                    <a:pt x="120312" y="1050"/>
                    <a:pt x="117513" y="2449"/>
                    <a:pt x="116114" y="5715"/>
                  </a:cubicBezTo>
                  <a:cubicBezTo>
                    <a:pt x="114248" y="8980"/>
                    <a:pt x="112848" y="12712"/>
                    <a:pt x="110982" y="15978"/>
                  </a:cubicBezTo>
                  <a:cubicBezTo>
                    <a:pt x="109582" y="18310"/>
                    <a:pt x="108183" y="20643"/>
                    <a:pt x="106317" y="22042"/>
                  </a:cubicBezTo>
                  <a:cubicBezTo>
                    <a:pt x="101652" y="25308"/>
                    <a:pt x="97453" y="29507"/>
                    <a:pt x="92322" y="31373"/>
                  </a:cubicBezTo>
                  <a:cubicBezTo>
                    <a:pt x="84858" y="34638"/>
                    <a:pt x="79260" y="39303"/>
                    <a:pt x="75528" y="46301"/>
                  </a:cubicBezTo>
                  <a:cubicBezTo>
                    <a:pt x="73662" y="49566"/>
                    <a:pt x="70862" y="52365"/>
                    <a:pt x="68530" y="55631"/>
                  </a:cubicBezTo>
                  <a:cubicBezTo>
                    <a:pt x="64332" y="61696"/>
                    <a:pt x="59200" y="65894"/>
                    <a:pt x="51736" y="67294"/>
                  </a:cubicBezTo>
                  <a:cubicBezTo>
                    <a:pt x="44738" y="68693"/>
                    <a:pt x="40540" y="73358"/>
                    <a:pt x="38207" y="79423"/>
                  </a:cubicBezTo>
                  <a:cubicBezTo>
                    <a:pt x="37274" y="81755"/>
                    <a:pt x="36341" y="84088"/>
                    <a:pt x="35408" y="86420"/>
                  </a:cubicBezTo>
                  <a:cubicBezTo>
                    <a:pt x="34475" y="88753"/>
                    <a:pt x="31209" y="89686"/>
                    <a:pt x="28877" y="89219"/>
                  </a:cubicBezTo>
                  <a:cubicBezTo>
                    <a:pt x="24678" y="87820"/>
                    <a:pt x="20480" y="86420"/>
                    <a:pt x="16281" y="84554"/>
                  </a:cubicBezTo>
                  <a:cubicBezTo>
                    <a:pt x="12083" y="83155"/>
                    <a:pt x="9283" y="83621"/>
                    <a:pt x="6485" y="87820"/>
                  </a:cubicBezTo>
                  <a:cubicBezTo>
                    <a:pt x="5551" y="89219"/>
                    <a:pt x="4152" y="91085"/>
                    <a:pt x="3219" y="92485"/>
                  </a:cubicBezTo>
                  <a:cubicBezTo>
                    <a:pt x="1353" y="97617"/>
                    <a:pt x="-1446" y="103215"/>
                    <a:pt x="886" y="108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C93069A8-40E6-4A0F-8C4F-E7846BCE0040}"/>
                </a:ext>
              </a:extLst>
            </p:cNvPr>
            <p:cNvSpPr/>
            <p:nvPr/>
          </p:nvSpPr>
          <p:spPr>
            <a:xfrm>
              <a:off x="3655668" y="3452030"/>
              <a:ext cx="121292" cy="219258"/>
            </a:xfrm>
            <a:custGeom>
              <a:avLst/>
              <a:gdLst/>
              <a:ahLst/>
              <a:cxnLst/>
              <a:rect l="0" t="0" r="0" b="0"/>
              <a:pathLst>
                <a:path w="121291" h="219258">
                  <a:moveTo>
                    <a:pt x="109111" y="650"/>
                  </a:moveTo>
                  <a:cubicBezTo>
                    <a:pt x="108178" y="-283"/>
                    <a:pt x="106778" y="-283"/>
                    <a:pt x="105845" y="1117"/>
                  </a:cubicBezTo>
                  <a:cubicBezTo>
                    <a:pt x="103046" y="3916"/>
                    <a:pt x="101180" y="7181"/>
                    <a:pt x="100714" y="10914"/>
                  </a:cubicBezTo>
                  <a:cubicBezTo>
                    <a:pt x="100247" y="14645"/>
                    <a:pt x="98381" y="17911"/>
                    <a:pt x="94649" y="19777"/>
                  </a:cubicBezTo>
                  <a:cubicBezTo>
                    <a:pt x="94182" y="20710"/>
                    <a:pt x="93716" y="22576"/>
                    <a:pt x="92783" y="23043"/>
                  </a:cubicBezTo>
                  <a:cubicBezTo>
                    <a:pt x="89517" y="25375"/>
                    <a:pt x="85319" y="26775"/>
                    <a:pt x="84386" y="32373"/>
                  </a:cubicBezTo>
                  <a:cubicBezTo>
                    <a:pt x="83919" y="37971"/>
                    <a:pt x="79721" y="42169"/>
                    <a:pt x="74123" y="45435"/>
                  </a:cubicBezTo>
                  <a:cubicBezTo>
                    <a:pt x="68991" y="48234"/>
                    <a:pt x="65259" y="53366"/>
                    <a:pt x="60128" y="55698"/>
                  </a:cubicBezTo>
                  <a:cubicBezTo>
                    <a:pt x="54996" y="58497"/>
                    <a:pt x="49398" y="59430"/>
                    <a:pt x="43800" y="60830"/>
                  </a:cubicBezTo>
                  <a:cubicBezTo>
                    <a:pt x="43333" y="60830"/>
                    <a:pt x="42400" y="61296"/>
                    <a:pt x="41934" y="61296"/>
                  </a:cubicBezTo>
                  <a:cubicBezTo>
                    <a:pt x="36802" y="63629"/>
                    <a:pt x="31204" y="65495"/>
                    <a:pt x="26073" y="67827"/>
                  </a:cubicBezTo>
                  <a:cubicBezTo>
                    <a:pt x="24206" y="72026"/>
                    <a:pt x="22341" y="76224"/>
                    <a:pt x="20008" y="79956"/>
                  </a:cubicBezTo>
                  <a:cubicBezTo>
                    <a:pt x="15343" y="87887"/>
                    <a:pt x="15343" y="95818"/>
                    <a:pt x="18142" y="103748"/>
                  </a:cubicBezTo>
                  <a:cubicBezTo>
                    <a:pt x="19075" y="106081"/>
                    <a:pt x="20008" y="108413"/>
                    <a:pt x="20941" y="110746"/>
                  </a:cubicBezTo>
                  <a:cubicBezTo>
                    <a:pt x="24206" y="117744"/>
                    <a:pt x="23273" y="124741"/>
                    <a:pt x="18608" y="130806"/>
                  </a:cubicBezTo>
                  <a:cubicBezTo>
                    <a:pt x="13943" y="136870"/>
                    <a:pt x="11144" y="143868"/>
                    <a:pt x="6013" y="150399"/>
                  </a:cubicBezTo>
                  <a:cubicBezTo>
                    <a:pt x="415" y="157863"/>
                    <a:pt x="-1918" y="166727"/>
                    <a:pt x="1814" y="175590"/>
                  </a:cubicBezTo>
                  <a:cubicBezTo>
                    <a:pt x="3680" y="179789"/>
                    <a:pt x="4147" y="184454"/>
                    <a:pt x="4147" y="188653"/>
                  </a:cubicBezTo>
                  <a:cubicBezTo>
                    <a:pt x="4147" y="192385"/>
                    <a:pt x="4147" y="196583"/>
                    <a:pt x="4613" y="200315"/>
                  </a:cubicBezTo>
                  <a:cubicBezTo>
                    <a:pt x="5080" y="202648"/>
                    <a:pt x="6013" y="205447"/>
                    <a:pt x="7412" y="207313"/>
                  </a:cubicBezTo>
                  <a:cubicBezTo>
                    <a:pt x="12077" y="214777"/>
                    <a:pt x="19541" y="218975"/>
                    <a:pt x="27006" y="221775"/>
                  </a:cubicBezTo>
                  <a:cubicBezTo>
                    <a:pt x="31671" y="223641"/>
                    <a:pt x="35403" y="219909"/>
                    <a:pt x="39601" y="218042"/>
                  </a:cubicBezTo>
                  <a:cubicBezTo>
                    <a:pt x="42400" y="216643"/>
                    <a:pt x="45666" y="216643"/>
                    <a:pt x="48931" y="216177"/>
                  </a:cubicBezTo>
                  <a:cubicBezTo>
                    <a:pt x="55929" y="215710"/>
                    <a:pt x="61061" y="211978"/>
                    <a:pt x="63860" y="205447"/>
                  </a:cubicBezTo>
                  <a:cubicBezTo>
                    <a:pt x="66192" y="200782"/>
                    <a:pt x="68058" y="196117"/>
                    <a:pt x="69924" y="191452"/>
                  </a:cubicBezTo>
                  <a:cubicBezTo>
                    <a:pt x="74123" y="180255"/>
                    <a:pt x="77388" y="168126"/>
                    <a:pt x="82520" y="157397"/>
                  </a:cubicBezTo>
                  <a:cubicBezTo>
                    <a:pt x="89984" y="141069"/>
                    <a:pt x="94649" y="123342"/>
                    <a:pt x="102113" y="107014"/>
                  </a:cubicBezTo>
                  <a:cubicBezTo>
                    <a:pt x="103979" y="102349"/>
                    <a:pt x="105379" y="97217"/>
                    <a:pt x="106312" y="92086"/>
                  </a:cubicBezTo>
                  <a:cubicBezTo>
                    <a:pt x="107711" y="86021"/>
                    <a:pt x="109111" y="79490"/>
                    <a:pt x="111443" y="73892"/>
                  </a:cubicBezTo>
                  <a:cubicBezTo>
                    <a:pt x="113309" y="68760"/>
                    <a:pt x="112843" y="62229"/>
                    <a:pt x="119840" y="59897"/>
                  </a:cubicBezTo>
                  <a:cubicBezTo>
                    <a:pt x="121706" y="57098"/>
                    <a:pt x="122640" y="54299"/>
                    <a:pt x="122640" y="51033"/>
                  </a:cubicBezTo>
                  <a:cubicBezTo>
                    <a:pt x="122173" y="45435"/>
                    <a:pt x="120773" y="39370"/>
                    <a:pt x="120773" y="33772"/>
                  </a:cubicBezTo>
                  <a:cubicBezTo>
                    <a:pt x="121706" y="21643"/>
                    <a:pt x="117041" y="10447"/>
                    <a:pt x="109111" y="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38347747-8B20-410E-BDFF-E72A751F7D2C}"/>
                </a:ext>
              </a:extLst>
            </p:cNvPr>
            <p:cNvSpPr/>
            <p:nvPr/>
          </p:nvSpPr>
          <p:spPr>
            <a:xfrm>
              <a:off x="3595290" y="1561799"/>
              <a:ext cx="139952" cy="265909"/>
            </a:xfrm>
            <a:custGeom>
              <a:avLst/>
              <a:gdLst/>
              <a:ahLst/>
              <a:cxnLst/>
              <a:rect l="0" t="0" r="0" b="0"/>
              <a:pathLst>
                <a:path w="139952" h="265908">
                  <a:moveTo>
                    <a:pt x="13209" y="170871"/>
                  </a:moveTo>
                  <a:cubicBezTo>
                    <a:pt x="8077" y="176469"/>
                    <a:pt x="9010" y="184399"/>
                    <a:pt x="5278" y="189997"/>
                  </a:cubicBezTo>
                  <a:cubicBezTo>
                    <a:pt x="3412" y="193263"/>
                    <a:pt x="4345" y="196062"/>
                    <a:pt x="7144" y="198395"/>
                  </a:cubicBezTo>
                  <a:cubicBezTo>
                    <a:pt x="8544" y="199794"/>
                    <a:pt x="9477" y="201194"/>
                    <a:pt x="10410" y="203060"/>
                  </a:cubicBezTo>
                  <a:cubicBezTo>
                    <a:pt x="12742" y="206792"/>
                    <a:pt x="11342" y="212390"/>
                    <a:pt x="7144" y="214722"/>
                  </a:cubicBezTo>
                  <a:cubicBezTo>
                    <a:pt x="4345" y="216122"/>
                    <a:pt x="1080" y="217055"/>
                    <a:pt x="613" y="220787"/>
                  </a:cubicBezTo>
                  <a:cubicBezTo>
                    <a:pt x="-320" y="224519"/>
                    <a:pt x="-320" y="228251"/>
                    <a:pt x="1546" y="231983"/>
                  </a:cubicBezTo>
                  <a:cubicBezTo>
                    <a:pt x="2945" y="235715"/>
                    <a:pt x="5745" y="238514"/>
                    <a:pt x="9010" y="240380"/>
                  </a:cubicBezTo>
                  <a:cubicBezTo>
                    <a:pt x="10410" y="241313"/>
                    <a:pt x="12742" y="242246"/>
                    <a:pt x="14142" y="241780"/>
                  </a:cubicBezTo>
                  <a:cubicBezTo>
                    <a:pt x="16474" y="241780"/>
                    <a:pt x="19273" y="240380"/>
                    <a:pt x="21606" y="239914"/>
                  </a:cubicBezTo>
                  <a:cubicBezTo>
                    <a:pt x="25804" y="238981"/>
                    <a:pt x="29070" y="241313"/>
                    <a:pt x="31869" y="244112"/>
                  </a:cubicBezTo>
                  <a:cubicBezTo>
                    <a:pt x="33268" y="245978"/>
                    <a:pt x="34668" y="248777"/>
                    <a:pt x="35135" y="251110"/>
                  </a:cubicBezTo>
                  <a:cubicBezTo>
                    <a:pt x="35601" y="257174"/>
                    <a:pt x="39800" y="259974"/>
                    <a:pt x="44931" y="261373"/>
                  </a:cubicBezTo>
                  <a:cubicBezTo>
                    <a:pt x="48197" y="262306"/>
                    <a:pt x="50996" y="262773"/>
                    <a:pt x="53795" y="264172"/>
                  </a:cubicBezTo>
                  <a:cubicBezTo>
                    <a:pt x="56594" y="265572"/>
                    <a:pt x="59393" y="266505"/>
                    <a:pt x="63125" y="266038"/>
                  </a:cubicBezTo>
                  <a:cubicBezTo>
                    <a:pt x="65457" y="265572"/>
                    <a:pt x="68256" y="266038"/>
                    <a:pt x="70589" y="266038"/>
                  </a:cubicBezTo>
                  <a:cubicBezTo>
                    <a:pt x="70589" y="266038"/>
                    <a:pt x="70589" y="266505"/>
                    <a:pt x="70589" y="266505"/>
                  </a:cubicBezTo>
                  <a:cubicBezTo>
                    <a:pt x="74321" y="266505"/>
                    <a:pt x="78520" y="266505"/>
                    <a:pt x="82252" y="266505"/>
                  </a:cubicBezTo>
                  <a:cubicBezTo>
                    <a:pt x="83185" y="266505"/>
                    <a:pt x="84584" y="265105"/>
                    <a:pt x="85051" y="264172"/>
                  </a:cubicBezTo>
                  <a:cubicBezTo>
                    <a:pt x="85984" y="262306"/>
                    <a:pt x="85984" y="260440"/>
                    <a:pt x="86450" y="258574"/>
                  </a:cubicBezTo>
                  <a:cubicBezTo>
                    <a:pt x="87383" y="255775"/>
                    <a:pt x="86450" y="253442"/>
                    <a:pt x="84118" y="252043"/>
                  </a:cubicBezTo>
                  <a:cubicBezTo>
                    <a:pt x="80386" y="249710"/>
                    <a:pt x="76187" y="247378"/>
                    <a:pt x="72455" y="245045"/>
                  </a:cubicBezTo>
                  <a:cubicBezTo>
                    <a:pt x="62192" y="238048"/>
                    <a:pt x="55194" y="228251"/>
                    <a:pt x="51462" y="216122"/>
                  </a:cubicBezTo>
                  <a:cubicBezTo>
                    <a:pt x="49596" y="210524"/>
                    <a:pt x="48663" y="204926"/>
                    <a:pt x="47264" y="199328"/>
                  </a:cubicBezTo>
                  <a:cubicBezTo>
                    <a:pt x="45398" y="190930"/>
                    <a:pt x="47730" y="182533"/>
                    <a:pt x="47730" y="174603"/>
                  </a:cubicBezTo>
                  <a:cubicBezTo>
                    <a:pt x="47730" y="170404"/>
                    <a:pt x="50063" y="167605"/>
                    <a:pt x="52395" y="164340"/>
                  </a:cubicBezTo>
                  <a:cubicBezTo>
                    <a:pt x="53795" y="162007"/>
                    <a:pt x="54728" y="159675"/>
                    <a:pt x="54728" y="157342"/>
                  </a:cubicBezTo>
                  <a:cubicBezTo>
                    <a:pt x="56594" y="146612"/>
                    <a:pt x="57993" y="135883"/>
                    <a:pt x="59393" y="125153"/>
                  </a:cubicBezTo>
                  <a:cubicBezTo>
                    <a:pt x="59859" y="120488"/>
                    <a:pt x="61259" y="115823"/>
                    <a:pt x="65457" y="113490"/>
                  </a:cubicBezTo>
                  <a:cubicBezTo>
                    <a:pt x="71522" y="109758"/>
                    <a:pt x="74788" y="105093"/>
                    <a:pt x="77120" y="99029"/>
                  </a:cubicBezTo>
                  <a:cubicBezTo>
                    <a:pt x="79919" y="91098"/>
                    <a:pt x="85517" y="84567"/>
                    <a:pt x="89716" y="77569"/>
                  </a:cubicBezTo>
                  <a:cubicBezTo>
                    <a:pt x="93914" y="71038"/>
                    <a:pt x="98579" y="64974"/>
                    <a:pt x="104644" y="59842"/>
                  </a:cubicBezTo>
                  <a:cubicBezTo>
                    <a:pt x="111641" y="53777"/>
                    <a:pt x="117706" y="47713"/>
                    <a:pt x="126103" y="43514"/>
                  </a:cubicBezTo>
                  <a:cubicBezTo>
                    <a:pt x="129369" y="41648"/>
                    <a:pt x="132168" y="38849"/>
                    <a:pt x="135434" y="36517"/>
                  </a:cubicBezTo>
                  <a:cubicBezTo>
                    <a:pt x="142431" y="31852"/>
                    <a:pt x="144297" y="26254"/>
                    <a:pt x="141498" y="18323"/>
                  </a:cubicBezTo>
                  <a:cubicBezTo>
                    <a:pt x="141032" y="16457"/>
                    <a:pt x="140565" y="14591"/>
                    <a:pt x="140099" y="12725"/>
                  </a:cubicBezTo>
                  <a:cubicBezTo>
                    <a:pt x="139632" y="9926"/>
                    <a:pt x="138232" y="8060"/>
                    <a:pt x="135900" y="6660"/>
                  </a:cubicBezTo>
                  <a:cubicBezTo>
                    <a:pt x="134500" y="5727"/>
                    <a:pt x="132634" y="4328"/>
                    <a:pt x="131235" y="2928"/>
                  </a:cubicBezTo>
                  <a:cubicBezTo>
                    <a:pt x="126570" y="-804"/>
                    <a:pt x="121438" y="-804"/>
                    <a:pt x="116773" y="1995"/>
                  </a:cubicBezTo>
                  <a:cubicBezTo>
                    <a:pt x="109776" y="5727"/>
                    <a:pt x="103711" y="10392"/>
                    <a:pt x="102778" y="19256"/>
                  </a:cubicBezTo>
                  <a:cubicBezTo>
                    <a:pt x="102311" y="24854"/>
                    <a:pt x="98113" y="28586"/>
                    <a:pt x="93914" y="31385"/>
                  </a:cubicBezTo>
                  <a:cubicBezTo>
                    <a:pt x="87850" y="34651"/>
                    <a:pt x="81785" y="39316"/>
                    <a:pt x="74788" y="39316"/>
                  </a:cubicBezTo>
                  <a:cubicBezTo>
                    <a:pt x="63125" y="39316"/>
                    <a:pt x="56127" y="46313"/>
                    <a:pt x="50063" y="54710"/>
                  </a:cubicBezTo>
                  <a:cubicBezTo>
                    <a:pt x="49596" y="55177"/>
                    <a:pt x="49130" y="55643"/>
                    <a:pt x="49130" y="56110"/>
                  </a:cubicBezTo>
                  <a:cubicBezTo>
                    <a:pt x="47730" y="59376"/>
                    <a:pt x="44931" y="60775"/>
                    <a:pt x="41665" y="61708"/>
                  </a:cubicBezTo>
                  <a:cubicBezTo>
                    <a:pt x="39333" y="62641"/>
                    <a:pt x="37467" y="64041"/>
                    <a:pt x="37000" y="66840"/>
                  </a:cubicBezTo>
                  <a:cubicBezTo>
                    <a:pt x="36068" y="70105"/>
                    <a:pt x="35601" y="72904"/>
                    <a:pt x="33735" y="75703"/>
                  </a:cubicBezTo>
                  <a:cubicBezTo>
                    <a:pt x="31869" y="78502"/>
                    <a:pt x="31403" y="81301"/>
                    <a:pt x="32335" y="84567"/>
                  </a:cubicBezTo>
                  <a:cubicBezTo>
                    <a:pt x="32335" y="85500"/>
                    <a:pt x="31869" y="86899"/>
                    <a:pt x="30936" y="87832"/>
                  </a:cubicBezTo>
                  <a:cubicBezTo>
                    <a:pt x="30469" y="88299"/>
                    <a:pt x="30003" y="88765"/>
                    <a:pt x="29070" y="88765"/>
                  </a:cubicBezTo>
                  <a:cubicBezTo>
                    <a:pt x="25804" y="89698"/>
                    <a:pt x="23938" y="92498"/>
                    <a:pt x="22072" y="95297"/>
                  </a:cubicBezTo>
                  <a:cubicBezTo>
                    <a:pt x="20673" y="97629"/>
                    <a:pt x="17874" y="98096"/>
                    <a:pt x="15541" y="98096"/>
                  </a:cubicBezTo>
                  <a:cubicBezTo>
                    <a:pt x="13675" y="98096"/>
                    <a:pt x="12742" y="101361"/>
                    <a:pt x="13209" y="102294"/>
                  </a:cubicBezTo>
                  <a:cubicBezTo>
                    <a:pt x="15541" y="106026"/>
                    <a:pt x="19273" y="109758"/>
                    <a:pt x="19740" y="113957"/>
                  </a:cubicBezTo>
                  <a:cubicBezTo>
                    <a:pt x="20673" y="118622"/>
                    <a:pt x="18807" y="124220"/>
                    <a:pt x="18807" y="128885"/>
                  </a:cubicBezTo>
                  <a:cubicBezTo>
                    <a:pt x="18807" y="132151"/>
                    <a:pt x="17874" y="134950"/>
                    <a:pt x="16474" y="137749"/>
                  </a:cubicBezTo>
                  <a:cubicBezTo>
                    <a:pt x="14142" y="141481"/>
                    <a:pt x="12276" y="145679"/>
                    <a:pt x="9943" y="149411"/>
                  </a:cubicBezTo>
                  <a:cubicBezTo>
                    <a:pt x="8544" y="152210"/>
                    <a:pt x="9010" y="155009"/>
                    <a:pt x="11809" y="157808"/>
                  </a:cubicBezTo>
                  <a:cubicBezTo>
                    <a:pt x="15541" y="164806"/>
                    <a:pt x="16474" y="167139"/>
                    <a:pt x="13209" y="1708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CCDB8083-2DCE-4B22-89A6-859309A3CB16}"/>
                </a:ext>
              </a:extLst>
            </p:cNvPr>
            <p:cNvSpPr/>
            <p:nvPr/>
          </p:nvSpPr>
          <p:spPr>
            <a:xfrm>
              <a:off x="4996240" y="2459699"/>
              <a:ext cx="158612" cy="237919"/>
            </a:xfrm>
            <a:custGeom>
              <a:avLst/>
              <a:gdLst/>
              <a:ahLst/>
              <a:cxnLst/>
              <a:rect l="0" t="0" r="0" b="0"/>
              <a:pathLst>
                <a:path w="158612" h="237918">
                  <a:moveTo>
                    <a:pt x="26708" y="241439"/>
                  </a:moveTo>
                  <a:cubicBezTo>
                    <a:pt x="27174" y="240972"/>
                    <a:pt x="28107" y="240972"/>
                    <a:pt x="28107" y="240506"/>
                  </a:cubicBezTo>
                  <a:cubicBezTo>
                    <a:pt x="29973" y="237707"/>
                    <a:pt x="32306" y="235374"/>
                    <a:pt x="32772" y="232109"/>
                  </a:cubicBezTo>
                  <a:cubicBezTo>
                    <a:pt x="34172" y="221846"/>
                    <a:pt x="34638" y="212049"/>
                    <a:pt x="36038" y="201786"/>
                  </a:cubicBezTo>
                  <a:cubicBezTo>
                    <a:pt x="32772" y="195255"/>
                    <a:pt x="32306" y="186391"/>
                    <a:pt x="22509" y="184992"/>
                  </a:cubicBezTo>
                  <a:cubicBezTo>
                    <a:pt x="22509" y="184992"/>
                    <a:pt x="22042" y="184059"/>
                    <a:pt x="22042" y="183592"/>
                  </a:cubicBezTo>
                  <a:cubicBezTo>
                    <a:pt x="22042" y="183126"/>
                    <a:pt x="22509" y="182193"/>
                    <a:pt x="22976" y="182193"/>
                  </a:cubicBezTo>
                  <a:cubicBezTo>
                    <a:pt x="23908" y="181726"/>
                    <a:pt x="25308" y="180793"/>
                    <a:pt x="26241" y="180793"/>
                  </a:cubicBezTo>
                  <a:cubicBezTo>
                    <a:pt x="30440" y="180793"/>
                    <a:pt x="33705" y="180793"/>
                    <a:pt x="36038" y="176594"/>
                  </a:cubicBezTo>
                  <a:cubicBezTo>
                    <a:pt x="36504" y="175195"/>
                    <a:pt x="38837" y="173795"/>
                    <a:pt x="40703" y="173329"/>
                  </a:cubicBezTo>
                  <a:cubicBezTo>
                    <a:pt x="46301" y="171929"/>
                    <a:pt x="51899" y="170996"/>
                    <a:pt x="57497" y="172396"/>
                  </a:cubicBezTo>
                  <a:cubicBezTo>
                    <a:pt x="57497" y="172396"/>
                    <a:pt x="57497" y="171929"/>
                    <a:pt x="57964" y="171929"/>
                  </a:cubicBezTo>
                  <a:lnTo>
                    <a:pt x="58430" y="170996"/>
                  </a:lnTo>
                  <a:lnTo>
                    <a:pt x="57964" y="172396"/>
                  </a:lnTo>
                  <a:cubicBezTo>
                    <a:pt x="57964" y="172396"/>
                    <a:pt x="57497" y="172396"/>
                    <a:pt x="57497" y="172396"/>
                  </a:cubicBezTo>
                  <a:cubicBezTo>
                    <a:pt x="55164" y="175661"/>
                    <a:pt x="53298" y="178460"/>
                    <a:pt x="48633" y="178460"/>
                  </a:cubicBezTo>
                  <a:cubicBezTo>
                    <a:pt x="47234" y="178460"/>
                    <a:pt x="45834" y="178460"/>
                    <a:pt x="44901" y="178927"/>
                  </a:cubicBezTo>
                  <a:cubicBezTo>
                    <a:pt x="41169" y="179860"/>
                    <a:pt x="37437" y="185925"/>
                    <a:pt x="38837" y="189657"/>
                  </a:cubicBezTo>
                  <a:cubicBezTo>
                    <a:pt x="39770" y="192456"/>
                    <a:pt x="41169" y="195721"/>
                    <a:pt x="42569" y="198520"/>
                  </a:cubicBezTo>
                  <a:cubicBezTo>
                    <a:pt x="43035" y="198987"/>
                    <a:pt x="43502" y="199453"/>
                    <a:pt x="43968" y="199920"/>
                  </a:cubicBezTo>
                  <a:cubicBezTo>
                    <a:pt x="46767" y="203185"/>
                    <a:pt x="51899" y="202719"/>
                    <a:pt x="52832" y="198520"/>
                  </a:cubicBezTo>
                  <a:cubicBezTo>
                    <a:pt x="53765" y="195255"/>
                    <a:pt x="54231" y="192456"/>
                    <a:pt x="57030" y="190123"/>
                  </a:cubicBezTo>
                  <a:cubicBezTo>
                    <a:pt x="59829" y="187791"/>
                    <a:pt x="63095" y="189190"/>
                    <a:pt x="66361" y="189657"/>
                  </a:cubicBezTo>
                  <a:cubicBezTo>
                    <a:pt x="66827" y="189657"/>
                    <a:pt x="67760" y="189657"/>
                    <a:pt x="68226" y="189657"/>
                  </a:cubicBezTo>
                  <a:cubicBezTo>
                    <a:pt x="72425" y="188257"/>
                    <a:pt x="75224" y="180326"/>
                    <a:pt x="72892" y="176594"/>
                  </a:cubicBezTo>
                  <a:cubicBezTo>
                    <a:pt x="71026" y="173795"/>
                    <a:pt x="68693" y="171929"/>
                    <a:pt x="66827" y="169130"/>
                  </a:cubicBezTo>
                  <a:cubicBezTo>
                    <a:pt x="65894" y="167264"/>
                    <a:pt x="66827" y="165398"/>
                    <a:pt x="68226" y="163999"/>
                  </a:cubicBezTo>
                  <a:cubicBezTo>
                    <a:pt x="69626" y="163066"/>
                    <a:pt x="71492" y="162133"/>
                    <a:pt x="73358" y="161666"/>
                  </a:cubicBezTo>
                  <a:cubicBezTo>
                    <a:pt x="73825" y="161666"/>
                    <a:pt x="74758" y="161666"/>
                    <a:pt x="75224" y="161666"/>
                  </a:cubicBezTo>
                  <a:cubicBezTo>
                    <a:pt x="76624" y="162133"/>
                    <a:pt x="76157" y="163066"/>
                    <a:pt x="75691" y="164932"/>
                  </a:cubicBezTo>
                  <a:cubicBezTo>
                    <a:pt x="74758" y="166331"/>
                    <a:pt x="73825" y="168664"/>
                    <a:pt x="74291" y="170063"/>
                  </a:cubicBezTo>
                  <a:cubicBezTo>
                    <a:pt x="75691" y="173795"/>
                    <a:pt x="77557" y="177061"/>
                    <a:pt x="79889" y="180326"/>
                  </a:cubicBezTo>
                  <a:cubicBezTo>
                    <a:pt x="81755" y="182659"/>
                    <a:pt x="84554" y="184525"/>
                    <a:pt x="87353" y="186391"/>
                  </a:cubicBezTo>
                  <a:cubicBezTo>
                    <a:pt x="89219" y="187791"/>
                    <a:pt x="92952" y="186858"/>
                    <a:pt x="94351" y="184525"/>
                  </a:cubicBezTo>
                  <a:cubicBezTo>
                    <a:pt x="98083" y="177994"/>
                    <a:pt x="102282" y="171463"/>
                    <a:pt x="106014" y="164465"/>
                  </a:cubicBezTo>
                  <a:cubicBezTo>
                    <a:pt x="106947" y="162599"/>
                    <a:pt x="108346" y="161666"/>
                    <a:pt x="110212" y="161200"/>
                  </a:cubicBezTo>
                  <a:cubicBezTo>
                    <a:pt x="113478" y="160733"/>
                    <a:pt x="116743" y="160267"/>
                    <a:pt x="120009" y="160267"/>
                  </a:cubicBezTo>
                  <a:cubicBezTo>
                    <a:pt x="124207" y="160267"/>
                    <a:pt x="126540" y="157001"/>
                    <a:pt x="129805" y="155135"/>
                  </a:cubicBezTo>
                  <a:cubicBezTo>
                    <a:pt x="130272" y="154669"/>
                    <a:pt x="132138" y="156068"/>
                    <a:pt x="133071" y="156535"/>
                  </a:cubicBezTo>
                  <a:cubicBezTo>
                    <a:pt x="135404" y="157001"/>
                    <a:pt x="137736" y="156535"/>
                    <a:pt x="138203" y="154669"/>
                  </a:cubicBezTo>
                  <a:cubicBezTo>
                    <a:pt x="139602" y="150470"/>
                    <a:pt x="139602" y="145805"/>
                    <a:pt x="143801" y="142540"/>
                  </a:cubicBezTo>
                  <a:cubicBezTo>
                    <a:pt x="144267" y="142073"/>
                    <a:pt x="144734" y="141606"/>
                    <a:pt x="145200" y="141140"/>
                  </a:cubicBezTo>
                  <a:cubicBezTo>
                    <a:pt x="145667" y="141606"/>
                    <a:pt x="146133" y="142073"/>
                    <a:pt x="146133" y="142540"/>
                  </a:cubicBezTo>
                  <a:cubicBezTo>
                    <a:pt x="146600" y="144406"/>
                    <a:pt x="147066" y="146272"/>
                    <a:pt x="147533" y="148138"/>
                  </a:cubicBezTo>
                  <a:cubicBezTo>
                    <a:pt x="147999" y="150004"/>
                    <a:pt x="150332" y="150937"/>
                    <a:pt x="152198" y="150004"/>
                  </a:cubicBezTo>
                  <a:cubicBezTo>
                    <a:pt x="160128" y="145805"/>
                    <a:pt x="164327" y="136475"/>
                    <a:pt x="160595" y="129477"/>
                  </a:cubicBezTo>
                  <a:cubicBezTo>
                    <a:pt x="157329" y="123413"/>
                    <a:pt x="155463" y="117815"/>
                    <a:pt x="156396" y="111284"/>
                  </a:cubicBezTo>
                  <a:cubicBezTo>
                    <a:pt x="157329" y="101487"/>
                    <a:pt x="155930" y="92157"/>
                    <a:pt x="152198" y="82827"/>
                  </a:cubicBezTo>
                  <a:cubicBezTo>
                    <a:pt x="150798" y="79561"/>
                    <a:pt x="152198" y="76296"/>
                    <a:pt x="154997" y="74430"/>
                  </a:cubicBezTo>
                  <a:cubicBezTo>
                    <a:pt x="157796" y="72097"/>
                    <a:pt x="159195" y="69764"/>
                    <a:pt x="158729" y="66499"/>
                  </a:cubicBezTo>
                  <a:cubicBezTo>
                    <a:pt x="158263" y="63233"/>
                    <a:pt x="158263" y="59968"/>
                    <a:pt x="158263" y="57169"/>
                  </a:cubicBezTo>
                  <a:cubicBezTo>
                    <a:pt x="158729" y="47372"/>
                    <a:pt x="156396" y="38508"/>
                    <a:pt x="151265" y="29645"/>
                  </a:cubicBezTo>
                  <a:cubicBezTo>
                    <a:pt x="145667" y="20315"/>
                    <a:pt x="137736" y="12384"/>
                    <a:pt x="134471" y="1654"/>
                  </a:cubicBezTo>
                  <a:cubicBezTo>
                    <a:pt x="134004" y="-212"/>
                    <a:pt x="129339" y="-678"/>
                    <a:pt x="127473" y="1188"/>
                  </a:cubicBezTo>
                  <a:cubicBezTo>
                    <a:pt x="119542" y="8652"/>
                    <a:pt x="114877" y="17516"/>
                    <a:pt x="119076" y="28712"/>
                  </a:cubicBezTo>
                  <a:cubicBezTo>
                    <a:pt x="118609" y="33843"/>
                    <a:pt x="116277" y="38975"/>
                    <a:pt x="122341" y="42241"/>
                  </a:cubicBezTo>
                  <a:cubicBezTo>
                    <a:pt x="123275" y="42707"/>
                    <a:pt x="123741" y="44573"/>
                    <a:pt x="123741" y="45973"/>
                  </a:cubicBezTo>
                  <a:cubicBezTo>
                    <a:pt x="124207" y="59968"/>
                    <a:pt x="126073" y="73963"/>
                    <a:pt x="118143" y="87025"/>
                  </a:cubicBezTo>
                  <a:cubicBezTo>
                    <a:pt x="116743" y="88891"/>
                    <a:pt x="116743" y="91690"/>
                    <a:pt x="115810" y="94489"/>
                  </a:cubicBezTo>
                  <a:cubicBezTo>
                    <a:pt x="113944" y="102886"/>
                    <a:pt x="107413" y="107085"/>
                    <a:pt x="99949" y="109418"/>
                  </a:cubicBezTo>
                  <a:cubicBezTo>
                    <a:pt x="98549" y="109884"/>
                    <a:pt x="95751" y="108484"/>
                    <a:pt x="95284" y="106618"/>
                  </a:cubicBezTo>
                  <a:cubicBezTo>
                    <a:pt x="94817" y="105219"/>
                    <a:pt x="94817" y="104286"/>
                    <a:pt x="94817" y="102886"/>
                  </a:cubicBezTo>
                  <a:cubicBezTo>
                    <a:pt x="94351" y="100087"/>
                    <a:pt x="92952" y="98221"/>
                    <a:pt x="91552" y="99154"/>
                  </a:cubicBezTo>
                  <a:cubicBezTo>
                    <a:pt x="90152" y="100087"/>
                    <a:pt x="88287" y="101020"/>
                    <a:pt x="87353" y="102420"/>
                  </a:cubicBezTo>
                  <a:cubicBezTo>
                    <a:pt x="85954" y="104752"/>
                    <a:pt x="86887" y="107552"/>
                    <a:pt x="87353" y="109884"/>
                  </a:cubicBezTo>
                  <a:cubicBezTo>
                    <a:pt x="87820" y="112217"/>
                    <a:pt x="87820" y="115482"/>
                    <a:pt x="86887" y="117348"/>
                  </a:cubicBezTo>
                  <a:cubicBezTo>
                    <a:pt x="83621" y="123879"/>
                    <a:pt x="82222" y="130410"/>
                    <a:pt x="80822" y="137408"/>
                  </a:cubicBezTo>
                  <a:cubicBezTo>
                    <a:pt x="80356" y="138807"/>
                    <a:pt x="79423" y="139740"/>
                    <a:pt x="78023" y="139274"/>
                  </a:cubicBezTo>
                  <a:cubicBezTo>
                    <a:pt x="72892" y="138807"/>
                    <a:pt x="67760" y="138341"/>
                    <a:pt x="62629" y="140207"/>
                  </a:cubicBezTo>
                  <a:cubicBezTo>
                    <a:pt x="56564" y="142540"/>
                    <a:pt x="50499" y="143939"/>
                    <a:pt x="43968" y="144406"/>
                  </a:cubicBezTo>
                  <a:cubicBezTo>
                    <a:pt x="40703" y="144872"/>
                    <a:pt x="37904" y="146738"/>
                    <a:pt x="36038" y="149071"/>
                  </a:cubicBezTo>
                  <a:cubicBezTo>
                    <a:pt x="29973" y="157468"/>
                    <a:pt x="22976" y="164932"/>
                    <a:pt x="15511" y="171929"/>
                  </a:cubicBezTo>
                  <a:cubicBezTo>
                    <a:pt x="14578" y="172863"/>
                    <a:pt x="14112" y="175195"/>
                    <a:pt x="14112" y="177061"/>
                  </a:cubicBezTo>
                  <a:cubicBezTo>
                    <a:pt x="14112" y="178927"/>
                    <a:pt x="13645" y="180793"/>
                    <a:pt x="12246" y="182193"/>
                  </a:cubicBezTo>
                  <a:cubicBezTo>
                    <a:pt x="8980" y="185458"/>
                    <a:pt x="6181" y="188724"/>
                    <a:pt x="2916" y="191989"/>
                  </a:cubicBezTo>
                  <a:cubicBezTo>
                    <a:pt x="583" y="194322"/>
                    <a:pt x="-350" y="197587"/>
                    <a:pt x="117" y="200853"/>
                  </a:cubicBezTo>
                  <a:cubicBezTo>
                    <a:pt x="117" y="204585"/>
                    <a:pt x="1983" y="206917"/>
                    <a:pt x="4782" y="208783"/>
                  </a:cubicBezTo>
                  <a:lnTo>
                    <a:pt x="4315" y="209250"/>
                  </a:lnTo>
                  <a:cubicBezTo>
                    <a:pt x="4782" y="209250"/>
                    <a:pt x="4782" y="209717"/>
                    <a:pt x="5248" y="209717"/>
                  </a:cubicBezTo>
                  <a:cubicBezTo>
                    <a:pt x="5248" y="209250"/>
                    <a:pt x="5248" y="209250"/>
                    <a:pt x="5248" y="208783"/>
                  </a:cubicBezTo>
                  <a:cubicBezTo>
                    <a:pt x="5715" y="208317"/>
                    <a:pt x="5715" y="208317"/>
                    <a:pt x="6181" y="208317"/>
                  </a:cubicBezTo>
                  <a:cubicBezTo>
                    <a:pt x="9447" y="207384"/>
                    <a:pt x="11313" y="208317"/>
                    <a:pt x="11313" y="211116"/>
                  </a:cubicBezTo>
                  <a:cubicBezTo>
                    <a:pt x="11313" y="213449"/>
                    <a:pt x="10380" y="215315"/>
                    <a:pt x="8980" y="217181"/>
                  </a:cubicBezTo>
                  <a:cubicBezTo>
                    <a:pt x="8980" y="217181"/>
                    <a:pt x="8514" y="216714"/>
                    <a:pt x="8514" y="216714"/>
                  </a:cubicBezTo>
                  <a:cubicBezTo>
                    <a:pt x="8514" y="217181"/>
                    <a:pt x="8514" y="217181"/>
                    <a:pt x="8514" y="217647"/>
                  </a:cubicBezTo>
                  <a:lnTo>
                    <a:pt x="8980" y="217181"/>
                  </a:lnTo>
                  <a:cubicBezTo>
                    <a:pt x="11313" y="223712"/>
                    <a:pt x="13645" y="230709"/>
                    <a:pt x="15978" y="237240"/>
                  </a:cubicBezTo>
                  <a:cubicBezTo>
                    <a:pt x="15978" y="240506"/>
                    <a:pt x="23908" y="242839"/>
                    <a:pt x="26708" y="241439"/>
                  </a:cubicBezTo>
                  <a:close/>
                  <a:moveTo>
                    <a:pt x="127007" y="9119"/>
                  </a:moveTo>
                  <a:lnTo>
                    <a:pt x="127940" y="8652"/>
                  </a:lnTo>
                  <a:lnTo>
                    <a:pt x="127473" y="9585"/>
                  </a:lnTo>
                  <a:lnTo>
                    <a:pt x="126540" y="10051"/>
                  </a:lnTo>
                  <a:lnTo>
                    <a:pt x="127007" y="91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0D54489A-3C78-416F-993F-ED3301D814E2}"/>
                </a:ext>
              </a:extLst>
            </p:cNvPr>
            <p:cNvSpPr/>
            <p:nvPr/>
          </p:nvSpPr>
          <p:spPr>
            <a:xfrm>
              <a:off x="2001383" y="1283579"/>
              <a:ext cx="102632" cy="172608"/>
            </a:xfrm>
            <a:custGeom>
              <a:avLst/>
              <a:gdLst/>
              <a:ahLst/>
              <a:cxnLst/>
              <a:rect l="0" t="0" r="0" b="0"/>
              <a:pathLst>
                <a:path w="102631" h="172607">
                  <a:moveTo>
                    <a:pt x="11196" y="167320"/>
                  </a:moveTo>
                  <a:cubicBezTo>
                    <a:pt x="13062" y="168720"/>
                    <a:pt x="16328" y="170120"/>
                    <a:pt x="18194" y="169653"/>
                  </a:cubicBezTo>
                  <a:cubicBezTo>
                    <a:pt x="22859" y="168720"/>
                    <a:pt x="27057" y="170120"/>
                    <a:pt x="31256" y="171986"/>
                  </a:cubicBezTo>
                  <a:cubicBezTo>
                    <a:pt x="34055" y="173385"/>
                    <a:pt x="35921" y="172919"/>
                    <a:pt x="38254" y="171053"/>
                  </a:cubicBezTo>
                  <a:cubicBezTo>
                    <a:pt x="40120" y="169186"/>
                    <a:pt x="41986" y="167787"/>
                    <a:pt x="44318" y="166387"/>
                  </a:cubicBezTo>
                  <a:lnTo>
                    <a:pt x="43852" y="166854"/>
                  </a:lnTo>
                  <a:cubicBezTo>
                    <a:pt x="43852" y="166854"/>
                    <a:pt x="44318" y="167320"/>
                    <a:pt x="44318" y="167320"/>
                  </a:cubicBezTo>
                  <a:cubicBezTo>
                    <a:pt x="44318" y="166854"/>
                    <a:pt x="44318" y="166854"/>
                    <a:pt x="44318" y="166387"/>
                  </a:cubicBezTo>
                  <a:cubicBezTo>
                    <a:pt x="48517" y="164055"/>
                    <a:pt x="53182" y="162189"/>
                    <a:pt x="56447" y="157990"/>
                  </a:cubicBezTo>
                  <a:cubicBezTo>
                    <a:pt x="59246" y="154725"/>
                    <a:pt x="63445" y="153325"/>
                    <a:pt x="67177" y="150993"/>
                  </a:cubicBezTo>
                  <a:cubicBezTo>
                    <a:pt x="68110" y="149127"/>
                    <a:pt x="69043" y="147261"/>
                    <a:pt x="69976" y="145395"/>
                  </a:cubicBezTo>
                  <a:cubicBezTo>
                    <a:pt x="71842" y="141663"/>
                    <a:pt x="75108" y="140730"/>
                    <a:pt x="78840" y="140263"/>
                  </a:cubicBezTo>
                  <a:cubicBezTo>
                    <a:pt x="78840" y="140263"/>
                    <a:pt x="78840" y="140263"/>
                    <a:pt x="78840" y="140263"/>
                  </a:cubicBezTo>
                  <a:cubicBezTo>
                    <a:pt x="78840" y="140263"/>
                    <a:pt x="78840" y="140263"/>
                    <a:pt x="78840" y="139797"/>
                  </a:cubicBezTo>
                  <a:cubicBezTo>
                    <a:pt x="78373" y="138397"/>
                    <a:pt x="78840" y="137931"/>
                    <a:pt x="79773" y="139330"/>
                  </a:cubicBezTo>
                  <a:cubicBezTo>
                    <a:pt x="79306" y="139797"/>
                    <a:pt x="78840" y="139797"/>
                    <a:pt x="78840" y="140263"/>
                  </a:cubicBezTo>
                  <a:cubicBezTo>
                    <a:pt x="78840" y="145395"/>
                    <a:pt x="78840" y="145861"/>
                    <a:pt x="83505" y="146794"/>
                  </a:cubicBezTo>
                  <a:cubicBezTo>
                    <a:pt x="84438" y="146794"/>
                    <a:pt x="85371" y="147261"/>
                    <a:pt x="86304" y="147261"/>
                  </a:cubicBezTo>
                  <a:cubicBezTo>
                    <a:pt x="89569" y="143529"/>
                    <a:pt x="90036" y="138397"/>
                    <a:pt x="94234" y="135131"/>
                  </a:cubicBezTo>
                  <a:cubicBezTo>
                    <a:pt x="97500" y="132332"/>
                    <a:pt x="102165" y="130466"/>
                    <a:pt x="102165" y="125335"/>
                  </a:cubicBezTo>
                  <a:cubicBezTo>
                    <a:pt x="102632" y="118804"/>
                    <a:pt x="102632" y="112739"/>
                    <a:pt x="97966" y="107141"/>
                  </a:cubicBezTo>
                  <a:cubicBezTo>
                    <a:pt x="97033" y="106208"/>
                    <a:pt x="96567" y="105275"/>
                    <a:pt x="96100" y="103876"/>
                  </a:cubicBezTo>
                  <a:cubicBezTo>
                    <a:pt x="95167" y="102010"/>
                    <a:pt x="95167" y="100143"/>
                    <a:pt x="96567" y="98744"/>
                  </a:cubicBezTo>
                  <a:cubicBezTo>
                    <a:pt x="99366" y="95478"/>
                    <a:pt x="101232" y="91746"/>
                    <a:pt x="104964" y="89414"/>
                  </a:cubicBezTo>
                  <a:cubicBezTo>
                    <a:pt x="104964" y="85215"/>
                    <a:pt x="103098" y="81017"/>
                    <a:pt x="104964" y="76352"/>
                  </a:cubicBezTo>
                  <a:cubicBezTo>
                    <a:pt x="106364" y="73553"/>
                    <a:pt x="106830" y="70287"/>
                    <a:pt x="106830" y="67021"/>
                  </a:cubicBezTo>
                  <a:cubicBezTo>
                    <a:pt x="106830" y="62356"/>
                    <a:pt x="101232" y="62356"/>
                    <a:pt x="98900" y="59557"/>
                  </a:cubicBezTo>
                  <a:cubicBezTo>
                    <a:pt x="96567" y="56292"/>
                    <a:pt x="92368" y="55359"/>
                    <a:pt x="89569" y="53026"/>
                  </a:cubicBezTo>
                  <a:cubicBezTo>
                    <a:pt x="88170" y="52093"/>
                    <a:pt x="87237" y="49761"/>
                    <a:pt x="86770" y="48361"/>
                  </a:cubicBezTo>
                  <a:cubicBezTo>
                    <a:pt x="86770" y="43230"/>
                    <a:pt x="86770" y="38098"/>
                    <a:pt x="87237" y="32966"/>
                  </a:cubicBezTo>
                  <a:cubicBezTo>
                    <a:pt x="87703" y="28301"/>
                    <a:pt x="88636" y="24103"/>
                    <a:pt x="89569" y="19904"/>
                  </a:cubicBezTo>
                  <a:cubicBezTo>
                    <a:pt x="90502" y="12907"/>
                    <a:pt x="86304" y="7775"/>
                    <a:pt x="81639" y="3110"/>
                  </a:cubicBezTo>
                  <a:cubicBezTo>
                    <a:pt x="77907" y="-622"/>
                    <a:pt x="73708" y="-156"/>
                    <a:pt x="69043" y="311"/>
                  </a:cubicBezTo>
                  <a:cubicBezTo>
                    <a:pt x="66710" y="311"/>
                    <a:pt x="64844" y="2644"/>
                    <a:pt x="63912" y="5443"/>
                  </a:cubicBezTo>
                  <a:cubicBezTo>
                    <a:pt x="63445" y="7309"/>
                    <a:pt x="64844" y="8708"/>
                    <a:pt x="67177" y="9641"/>
                  </a:cubicBezTo>
                  <a:cubicBezTo>
                    <a:pt x="69510" y="10574"/>
                    <a:pt x="71842" y="11507"/>
                    <a:pt x="74175" y="12440"/>
                  </a:cubicBezTo>
                  <a:cubicBezTo>
                    <a:pt x="75574" y="13373"/>
                    <a:pt x="75574" y="14773"/>
                    <a:pt x="74641" y="15706"/>
                  </a:cubicBezTo>
                  <a:cubicBezTo>
                    <a:pt x="74175" y="16172"/>
                    <a:pt x="73708" y="17105"/>
                    <a:pt x="73242" y="17105"/>
                  </a:cubicBezTo>
                  <a:cubicBezTo>
                    <a:pt x="69976" y="17572"/>
                    <a:pt x="66710" y="17105"/>
                    <a:pt x="63912" y="17572"/>
                  </a:cubicBezTo>
                  <a:cubicBezTo>
                    <a:pt x="60646" y="18038"/>
                    <a:pt x="57847" y="18971"/>
                    <a:pt x="54581" y="19904"/>
                  </a:cubicBezTo>
                  <a:cubicBezTo>
                    <a:pt x="51316" y="20837"/>
                    <a:pt x="48517" y="25502"/>
                    <a:pt x="48983" y="29234"/>
                  </a:cubicBezTo>
                  <a:cubicBezTo>
                    <a:pt x="49450" y="31567"/>
                    <a:pt x="50849" y="33899"/>
                    <a:pt x="51782" y="36232"/>
                  </a:cubicBezTo>
                  <a:cubicBezTo>
                    <a:pt x="51782" y="37165"/>
                    <a:pt x="51316" y="38565"/>
                    <a:pt x="50383" y="39498"/>
                  </a:cubicBezTo>
                  <a:cubicBezTo>
                    <a:pt x="50383" y="39964"/>
                    <a:pt x="48983" y="39964"/>
                    <a:pt x="48517" y="39498"/>
                  </a:cubicBezTo>
                  <a:cubicBezTo>
                    <a:pt x="45718" y="37632"/>
                    <a:pt x="42919" y="35766"/>
                    <a:pt x="39653" y="38565"/>
                  </a:cubicBezTo>
                  <a:cubicBezTo>
                    <a:pt x="36387" y="41364"/>
                    <a:pt x="33122" y="42297"/>
                    <a:pt x="28923" y="41830"/>
                  </a:cubicBezTo>
                  <a:cubicBezTo>
                    <a:pt x="24725" y="41364"/>
                    <a:pt x="23792" y="45096"/>
                    <a:pt x="24725" y="48361"/>
                  </a:cubicBezTo>
                  <a:cubicBezTo>
                    <a:pt x="25658" y="51627"/>
                    <a:pt x="27057" y="53959"/>
                    <a:pt x="29390" y="56758"/>
                  </a:cubicBezTo>
                  <a:cubicBezTo>
                    <a:pt x="31722" y="59557"/>
                    <a:pt x="34055" y="62356"/>
                    <a:pt x="34055" y="66555"/>
                  </a:cubicBezTo>
                  <a:cubicBezTo>
                    <a:pt x="34055" y="66555"/>
                    <a:pt x="34521" y="66555"/>
                    <a:pt x="34521" y="66555"/>
                  </a:cubicBezTo>
                  <a:cubicBezTo>
                    <a:pt x="34988" y="66555"/>
                    <a:pt x="35455" y="67021"/>
                    <a:pt x="35921" y="67488"/>
                  </a:cubicBezTo>
                  <a:cubicBezTo>
                    <a:pt x="36854" y="67488"/>
                    <a:pt x="37787" y="67955"/>
                    <a:pt x="38720" y="67955"/>
                  </a:cubicBezTo>
                  <a:cubicBezTo>
                    <a:pt x="37321" y="68888"/>
                    <a:pt x="36854" y="67955"/>
                    <a:pt x="35921" y="67488"/>
                  </a:cubicBezTo>
                  <a:cubicBezTo>
                    <a:pt x="35455" y="67488"/>
                    <a:pt x="34988" y="67488"/>
                    <a:pt x="34055" y="67021"/>
                  </a:cubicBezTo>
                  <a:cubicBezTo>
                    <a:pt x="34055" y="67021"/>
                    <a:pt x="34055" y="66555"/>
                    <a:pt x="34055" y="66555"/>
                  </a:cubicBezTo>
                  <a:cubicBezTo>
                    <a:pt x="30323" y="66088"/>
                    <a:pt x="27057" y="64222"/>
                    <a:pt x="24258" y="62356"/>
                  </a:cubicBezTo>
                  <a:cubicBezTo>
                    <a:pt x="22392" y="61423"/>
                    <a:pt x="20060" y="61890"/>
                    <a:pt x="19127" y="63289"/>
                  </a:cubicBezTo>
                  <a:cubicBezTo>
                    <a:pt x="13529" y="73553"/>
                    <a:pt x="11663" y="84749"/>
                    <a:pt x="6065" y="95012"/>
                  </a:cubicBezTo>
                  <a:cubicBezTo>
                    <a:pt x="4199" y="98744"/>
                    <a:pt x="6065" y="102476"/>
                    <a:pt x="9330" y="105275"/>
                  </a:cubicBezTo>
                  <a:cubicBezTo>
                    <a:pt x="12596" y="107608"/>
                    <a:pt x="15861" y="109007"/>
                    <a:pt x="19593" y="109474"/>
                  </a:cubicBezTo>
                  <a:cubicBezTo>
                    <a:pt x="21459" y="109474"/>
                    <a:pt x="23325" y="110873"/>
                    <a:pt x="24725" y="111806"/>
                  </a:cubicBezTo>
                  <a:cubicBezTo>
                    <a:pt x="25658" y="112273"/>
                    <a:pt x="25658" y="114139"/>
                    <a:pt x="25658" y="115072"/>
                  </a:cubicBezTo>
                  <a:cubicBezTo>
                    <a:pt x="25658" y="116005"/>
                    <a:pt x="24725" y="117404"/>
                    <a:pt x="23792" y="117871"/>
                  </a:cubicBezTo>
                  <a:cubicBezTo>
                    <a:pt x="22859" y="118337"/>
                    <a:pt x="21459" y="117871"/>
                    <a:pt x="20060" y="117871"/>
                  </a:cubicBezTo>
                  <a:cubicBezTo>
                    <a:pt x="11196" y="116471"/>
                    <a:pt x="6065" y="119270"/>
                    <a:pt x="3732" y="126734"/>
                  </a:cubicBezTo>
                  <a:cubicBezTo>
                    <a:pt x="1399" y="132799"/>
                    <a:pt x="467" y="138864"/>
                    <a:pt x="0" y="145395"/>
                  </a:cubicBezTo>
                  <a:cubicBezTo>
                    <a:pt x="0" y="155658"/>
                    <a:pt x="3732" y="162189"/>
                    <a:pt x="11196" y="1673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B50DD9FA-09FA-4276-ABA4-91D6350728C1}"/>
                </a:ext>
              </a:extLst>
            </p:cNvPr>
            <p:cNvSpPr/>
            <p:nvPr/>
          </p:nvSpPr>
          <p:spPr>
            <a:xfrm>
              <a:off x="2067627" y="14348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07"/>
                  </a:moveTo>
                  <a:cubicBezTo>
                    <a:pt x="466" y="207"/>
                    <a:pt x="466" y="674"/>
                    <a:pt x="0" y="674"/>
                  </a:cubicBezTo>
                  <a:cubicBezTo>
                    <a:pt x="0" y="674"/>
                    <a:pt x="466" y="674"/>
                    <a:pt x="466" y="674"/>
                  </a:cubicBezTo>
                  <a:cubicBezTo>
                    <a:pt x="466" y="207"/>
                    <a:pt x="933" y="207"/>
                    <a:pt x="466" y="207"/>
                  </a:cubicBezTo>
                  <a:cubicBezTo>
                    <a:pt x="933" y="-259"/>
                    <a:pt x="466" y="207"/>
                    <a:pt x="466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7CF5FB76-AF66-4076-9979-37ABD75D331B}"/>
                </a:ext>
              </a:extLst>
            </p:cNvPr>
            <p:cNvSpPr/>
            <p:nvPr/>
          </p:nvSpPr>
          <p:spPr>
            <a:xfrm>
              <a:off x="4505226" y="3167461"/>
              <a:ext cx="181938" cy="186603"/>
            </a:xfrm>
            <a:custGeom>
              <a:avLst/>
              <a:gdLst/>
              <a:ahLst/>
              <a:cxnLst/>
              <a:rect l="0" t="0" r="0" b="0"/>
              <a:pathLst>
                <a:path w="181937" h="186602">
                  <a:moveTo>
                    <a:pt x="171574" y="166260"/>
                  </a:moveTo>
                  <a:cubicBezTo>
                    <a:pt x="171108" y="158329"/>
                    <a:pt x="174840" y="150865"/>
                    <a:pt x="175306" y="142934"/>
                  </a:cubicBezTo>
                  <a:cubicBezTo>
                    <a:pt x="175306" y="142934"/>
                    <a:pt x="174840" y="142934"/>
                    <a:pt x="174840" y="142934"/>
                  </a:cubicBezTo>
                  <a:cubicBezTo>
                    <a:pt x="173440" y="141535"/>
                    <a:pt x="171574" y="140135"/>
                    <a:pt x="170175" y="138736"/>
                  </a:cubicBezTo>
                  <a:cubicBezTo>
                    <a:pt x="170175" y="138269"/>
                    <a:pt x="170175" y="137803"/>
                    <a:pt x="169708" y="137336"/>
                  </a:cubicBezTo>
                  <a:cubicBezTo>
                    <a:pt x="169242" y="136870"/>
                    <a:pt x="168775" y="135937"/>
                    <a:pt x="168309" y="135470"/>
                  </a:cubicBezTo>
                  <a:cubicBezTo>
                    <a:pt x="168775" y="135470"/>
                    <a:pt x="168775" y="135470"/>
                    <a:pt x="169242" y="135003"/>
                  </a:cubicBezTo>
                  <a:cubicBezTo>
                    <a:pt x="169242" y="135937"/>
                    <a:pt x="169708" y="136403"/>
                    <a:pt x="169708" y="137336"/>
                  </a:cubicBezTo>
                  <a:cubicBezTo>
                    <a:pt x="170175" y="137803"/>
                    <a:pt x="170175" y="137803"/>
                    <a:pt x="170641" y="138269"/>
                  </a:cubicBezTo>
                  <a:cubicBezTo>
                    <a:pt x="172041" y="139669"/>
                    <a:pt x="173440" y="141068"/>
                    <a:pt x="175306" y="142468"/>
                  </a:cubicBezTo>
                  <a:cubicBezTo>
                    <a:pt x="175306" y="142468"/>
                    <a:pt x="175306" y="142934"/>
                    <a:pt x="175306" y="142934"/>
                  </a:cubicBezTo>
                  <a:cubicBezTo>
                    <a:pt x="177172" y="143401"/>
                    <a:pt x="179038" y="143867"/>
                    <a:pt x="180438" y="143867"/>
                  </a:cubicBezTo>
                  <a:cubicBezTo>
                    <a:pt x="180904" y="143867"/>
                    <a:pt x="181837" y="143867"/>
                    <a:pt x="182304" y="143401"/>
                  </a:cubicBezTo>
                  <a:cubicBezTo>
                    <a:pt x="183703" y="142934"/>
                    <a:pt x="185103" y="140135"/>
                    <a:pt x="184636" y="138736"/>
                  </a:cubicBezTo>
                  <a:cubicBezTo>
                    <a:pt x="180904" y="132671"/>
                    <a:pt x="177172" y="127073"/>
                    <a:pt x="173440" y="121475"/>
                  </a:cubicBezTo>
                  <a:cubicBezTo>
                    <a:pt x="172974" y="120542"/>
                    <a:pt x="171108" y="120542"/>
                    <a:pt x="170175" y="120542"/>
                  </a:cubicBezTo>
                  <a:cubicBezTo>
                    <a:pt x="167842" y="121008"/>
                    <a:pt x="165043" y="121941"/>
                    <a:pt x="163643" y="124274"/>
                  </a:cubicBezTo>
                  <a:cubicBezTo>
                    <a:pt x="162710" y="125207"/>
                    <a:pt x="162244" y="126606"/>
                    <a:pt x="161778" y="127539"/>
                  </a:cubicBezTo>
                  <a:cubicBezTo>
                    <a:pt x="160378" y="129872"/>
                    <a:pt x="156646" y="129405"/>
                    <a:pt x="155713" y="127073"/>
                  </a:cubicBezTo>
                  <a:cubicBezTo>
                    <a:pt x="154313" y="123807"/>
                    <a:pt x="152914" y="120075"/>
                    <a:pt x="151514" y="116343"/>
                  </a:cubicBezTo>
                  <a:cubicBezTo>
                    <a:pt x="150581" y="113544"/>
                    <a:pt x="148715" y="112145"/>
                    <a:pt x="146383" y="111212"/>
                  </a:cubicBezTo>
                  <a:cubicBezTo>
                    <a:pt x="144050" y="110279"/>
                    <a:pt x="141251" y="110279"/>
                    <a:pt x="138919" y="109346"/>
                  </a:cubicBezTo>
                  <a:cubicBezTo>
                    <a:pt x="137986" y="108879"/>
                    <a:pt x="136586" y="107013"/>
                    <a:pt x="137053" y="106547"/>
                  </a:cubicBezTo>
                  <a:cubicBezTo>
                    <a:pt x="139385" y="103281"/>
                    <a:pt x="135653" y="99549"/>
                    <a:pt x="137986" y="96283"/>
                  </a:cubicBezTo>
                  <a:cubicBezTo>
                    <a:pt x="139385" y="94417"/>
                    <a:pt x="139385" y="92551"/>
                    <a:pt x="138452" y="91152"/>
                  </a:cubicBezTo>
                  <a:cubicBezTo>
                    <a:pt x="135187" y="86487"/>
                    <a:pt x="129122" y="84154"/>
                    <a:pt x="127722" y="78090"/>
                  </a:cubicBezTo>
                  <a:cubicBezTo>
                    <a:pt x="127256" y="76690"/>
                    <a:pt x="125390" y="75291"/>
                    <a:pt x="123524" y="74358"/>
                  </a:cubicBezTo>
                  <a:cubicBezTo>
                    <a:pt x="120258" y="72492"/>
                    <a:pt x="116526" y="71092"/>
                    <a:pt x="113261" y="69693"/>
                  </a:cubicBezTo>
                  <a:cubicBezTo>
                    <a:pt x="111395" y="68760"/>
                    <a:pt x="109062" y="68293"/>
                    <a:pt x="108596" y="66894"/>
                  </a:cubicBezTo>
                  <a:cubicBezTo>
                    <a:pt x="106730" y="62229"/>
                    <a:pt x="101598" y="61295"/>
                    <a:pt x="98333" y="58496"/>
                  </a:cubicBezTo>
                  <a:cubicBezTo>
                    <a:pt x="94601" y="54764"/>
                    <a:pt x="90402" y="52432"/>
                    <a:pt x="85270" y="50566"/>
                  </a:cubicBezTo>
                  <a:cubicBezTo>
                    <a:pt x="82005" y="49633"/>
                    <a:pt x="79672" y="47300"/>
                    <a:pt x="78273" y="44501"/>
                  </a:cubicBezTo>
                  <a:cubicBezTo>
                    <a:pt x="75940" y="40303"/>
                    <a:pt x="72675" y="37504"/>
                    <a:pt x="68476" y="35171"/>
                  </a:cubicBezTo>
                  <a:cubicBezTo>
                    <a:pt x="57746" y="29107"/>
                    <a:pt x="48416" y="21642"/>
                    <a:pt x="41885" y="10913"/>
                  </a:cubicBezTo>
                  <a:cubicBezTo>
                    <a:pt x="39553" y="7647"/>
                    <a:pt x="36287" y="5781"/>
                    <a:pt x="32088" y="5315"/>
                  </a:cubicBezTo>
                  <a:cubicBezTo>
                    <a:pt x="23691" y="4382"/>
                    <a:pt x="15761" y="3449"/>
                    <a:pt x="7830" y="183"/>
                  </a:cubicBezTo>
                  <a:cubicBezTo>
                    <a:pt x="6431" y="-284"/>
                    <a:pt x="4098" y="183"/>
                    <a:pt x="2232" y="1116"/>
                  </a:cubicBezTo>
                  <a:cubicBezTo>
                    <a:pt x="366" y="1583"/>
                    <a:pt x="-567" y="5315"/>
                    <a:pt x="366" y="8114"/>
                  </a:cubicBezTo>
                  <a:cubicBezTo>
                    <a:pt x="1766" y="10913"/>
                    <a:pt x="2699" y="14178"/>
                    <a:pt x="4565" y="16511"/>
                  </a:cubicBezTo>
                  <a:cubicBezTo>
                    <a:pt x="9696" y="22575"/>
                    <a:pt x="15294" y="27707"/>
                    <a:pt x="22292" y="31439"/>
                  </a:cubicBezTo>
                  <a:cubicBezTo>
                    <a:pt x="26491" y="33772"/>
                    <a:pt x="29756" y="36571"/>
                    <a:pt x="32088" y="40303"/>
                  </a:cubicBezTo>
                  <a:cubicBezTo>
                    <a:pt x="34421" y="43568"/>
                    <a:pt x="37687" y="45901"/>
                    <a:pt x="39086" y="49166"/>
                  </a:cubicBezTo>
                  <a:cubicBezTo>
                    <a:pt x="42818" y="56164"/>
                    <a:pt x="47950" y="61295"/>
                    <a:pt x="54014" y="66427"/>
                  </a:cubicBezTo>
                  <a:cubicBezTo>
                    <a:pt x="55880" y="67827"/>
                    <a:pt x="57280" y="70626"/>
                    <a:pt x="58213" y="72492"/>
                  </a:cubicBezTo>
                  <a:cubicBezTo>
                    <a:pt x="60079" y="76690"/>
                    <a:pt x="61012" y="80889"/>
                    <a:pt x="62878" y="85087"/>
                  </a:cubicBezTo>
                  <a:cubicBezTo>
                    <a:pt x="63811" y="87420"/>
                    <a:pt x="65211" y="89752"/>
                    <a:pt x="67076" y="91152"/>
                  </a:cubicBezTo>
                  <a:cubicBezTo>
                    <a:pt x="74541" y="97683"/>
                    <a:pt x="79206" y="105614"/>
                    <a:pt x="82005" y="114944"/>
                  </a:cubicBezTo>
                  <a:cubicBezTo>
                    <a:pt x="83404" y="119142"/>
                    <a:pt x="85270" y="123341"/>
                    <a:pt x="86670" y="127539"/>
                  </a:cubicBezTo>
                  <a:cubicBezTo>
                    <a:pt x="88069" y="131738"/>
                    <a:pt x="90869" y="135470"/>
                    <a:pt x="93667" y="138736"/>
                  </a:cubicBezTo>
                  <a:cubicBezTo>
                    <a:pt x="98799" y="145267"/>
                    <a:pt x="105797" y="149932"/>
                    <a:pt x="110928" y="156463"/>
                  </a:cubicBezTo>
                  <a:cubicBezTo>
                    <a:pt x="116060" y="162994"/>
                    <a:pt x="122591" y="168592"/>
                    <a:pt x="129122" y="173724"/>
                  </a:cubicBezTo>
                  <a:cubicBezTo>
                    <a:pt x="134254" y="177922"/>
                    <a:pt x="139385" y="181188"/>
                    <a:pt x="143584" y="186319"/>
                  </a:cubicBezTo>
                  <a:cubicBezTo>
                    <a:pt x="145450" y="188652"/>
                    <a:pt x="147782" y="188652"/>
                    <a:pt x="150581" y="188652"/>
                  </a:cubicBezTo>
                  <a:cubicBezTo>
                    <a:pt x="157113" y="188652"/>
                    <a:pt x="164110" y="187252"/>
                    <a:pt x="170641" y="188652"/>
                  </a:cubicBezTo>
                  <a:cubicBezTo>
                    <a:pt x="170641" y="180721"/>
                    <a:pt x="171574" y="173724"/>
                    <a:pt x="171574" y="166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CF061AC5-C1BF-4562-AD3F-48E4E0947091}"/>
                </a:ext>
              </a:extLst>
            </p:cNvPr>
            <p:cNvSpPr/>
            <p:nvPr/>
          </p:nvSpPr>
          <p:spPr>
            <a:xfrm>
              <a:off x="4675867" y="3355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6999403E-EECA-4FB3-8DE7-F8A71BDEEE1D}"/>
                </a:ext>
              </a:extLst>
            </p:cNvPr>
            <p:cNvSpPr/>
            <p:nvPr/>
          </p:nvSpPr>
          <p:spPr>
            <a:xfrm>
              <a:off x="1470189" y="1509246"/>
              <a:ext cx="153947" cy="121292"/>
            </a:xfrm>
            <a:custGeom>
              <a:avLst/>
              <a:gdLst/>
              <a:ahLst/>
              <a:cxnLst/>
              <a:rect l="0" t="0" r="0" b="0"/>
              <a:pathLst>
                <a:path w="153947" h="121291">
                  <a:moveTo>
                    <a:pt x="7306" y="102598"/>
                  </a:moveTo>
                  <a:cubicBezTo>
                    <a:pt x="7306" y="107730"/>
                    <a:pt x="7306" y="112861"/>
                    <a:pt x="6840" y="117993"/>
                  </a:cubicBezTo>
                  <a:cubicBezTo>
                    <a:pt x="6840" y="119392"/>
                    <a:pt x="9172" y="121725"/>
                    <a:pt x="10572" y="121725"/>
                  </a:cubicBezTo>
                  <a:cubicBezTo>
                    <a:pt x="18036" y="121725"/>
                    <a:pt x="24101" y="118926"/>
                    <a:pt x="30632" y="115660"/>
                  </a:cubicBezTo>
                  <a:cubicBezTo>
                    <a:pt x="30632" y="115660"/>
                    <a:pt x="30632" y="115660"/>
                    <a:pt x="30165" y="115194"/>
                  </a:cubicBezTo>
                  <a:lnTo>
                    <a:pt x="31098" y="114727"/>
                  </a:lnTo>
                  <a:lnTo>
                    <a:pt x="30632" y="115660"/>
                  </a:lnTo>
                  <a:cubicBezTo>
                    <a:pt x="30632" y="115660"/>
                    <a:pt x="30632" y="115660"/>
                    <a:pt x="30632" y="115660"/>
                  </a:cubicBezTo>
                  <a:cubicBezTo>
                    <a:pt x="32498" y="117993"/>
                    <a:pt x="34830" y="120325"/>
                    <a:pt x="38096" y="119859"/>
                  </a:cubicBezTo>
                  <a:cubicBezTo>
                    <a:pt x="41361" y="119859"/>
                    <a:pt x="44627" y="119392"/>
                    <a:pt x="46959" y="117060"/>
                  </a:cubicBezTo>
                  <a:cubicBezTo>
                    <a:pt x="48826" y="115194"/>
                    <a:pt x="50692" y="113794"/>
                    <a:pt x="52091" y="111462"/>
                  </a:cubicBezTo>
                  <a:cubicBezTo>
                    <a:pt x="54424" y="108663"/>
                    <a:pt x="56290" y="104931"/>
                    <a:pt x="58622" y="102132"/>
                  </a:cubicBezTo>
                  <a:cubicBezTo>
                    <a:pt x="62354" y="97933"/>
                    <a:pt x="66086" y="93734"/>
                    <a:pt x="72617" y="93734"/>
                  </a:cubicBezTo>
                  <a:cubicBezTo>
                    <a:pt x="75416" y="93734"/>
                    <a:pt x="78215" y="91402"/>
                    <a:pt x="81014" y="89536"/>
                  </a:cubicBezTo>
                  <a:cubicBezTo>
                    <a:pt x="83814" y="87203"/>
                    <a:pt x="86146" y="83938"/>
                    <a:pt x="88945" y="81605"/>
                  </a:cubicBezTo>
                  <a:cubicBezTo>
                    <a:pt x="90811" y="80206"/>
                    <a:pt x="93144" y="78340"/>
                    <a:pt x="95476" y="78340"/>
                  </a:cubicBezTo>
                  <a:cubicBezTo>
                    <a:pt x="102474" y="77407"/>
                    <a:pt x="109005" y="75541"/>
                    <a:pt x="115536" y="73675"/>
                  </a:cubicBezTo>
                  <a:cubicBezTo>
                    <a:pt x="117868" y="73208"/>
                    <a:pt x="120668" y="72742"/>
                    <a:pt x="123000" y="72742"/>
                  </a:cubicBezTo>
                  <a:lnTo>
                    <a:pt x="122534" y="73208"/>
                  </a:lnTo>
                  <a:cubicBezTo>
                    <a:pt x="122534" y="73208"/>
                    <a:pt x="122534" y="73208"/>
                    <a:pt x="123000" y="73208"/>
                  </a:cubicBezTo>
                  <a:cubicBezTo>
                    <a:pt x="123000" y="73208"/>
                    <a:pt x="123000" y="73208"/>
                    <a:pt x="123000" y="72742"/>
                  </a:cubicBezTo>
                  <a:cubicBezTo>
                    <a:pt x="126266" y="69943"/>
                    <a:pt x="129998" y="69009"/>
                    <a:pt x="133730" y="69009"/>
                  </a:cubicBezTo>
                  <a:cubicBezTo>
                    <a:pt x="136529" y="69009"/>
                    <a:pt x="139328" y="69009"/>
                    <a:pt x="142127" y="69009"/>
                  </a:cubicBezTo>
                  <a:cubicBezTo>
                    <a:pt x="145392" y="65744"/>
                    <a:pt x="149591" y="65277"/>
                    <a:pt x="153790" y="65277"/>
                  </a:cubicBezTo>
                  <a:cubicBezTo>
                    <a:pt x="155189" y="55014"/>
                    <a:pt x="153790" y="45218"/>
                    <a:pt x="153323" y="34955"/>
                  </a:cubicBezTo>
                  <a:cubicBezTo>
                    <a:pt x="152856" y="29356"/>
                    <a:pt x="149591" y="25624"/>
                    <a:pt x="146325" y="21892"/>
                  </a:cubicBezTo>
                  <a:cubicBezTo>
                    <a:pt x="143993" y="19560"/>
                    <a:pt x="140727" y="19093"/>
                    <a:pt x="137462" y="19093"/>
                  </a:cubicBezTo>
                  <a:cubicBezTo>
                    <a:pt x="131864" y="19093"/>
                    <a:pt x="127665" y="17227"/>
                    <a:pt x="123467" y="13962"/>
                  </a:cubicBezTo>
                  <a:cubicBezTo>
                    <a:pt x="121134" y="11629"/>
                    <a:pt x="117868" y="10230"/>
                    <a:pt x="116469" y="7897"/>
                  </a:cubicBezTo>
                  <a:cubicBezTo>
                    <a:pt x="112270" y="899"/>
                    <a:pt x="106206" y="-967"/>
                    <a:pt x="98275" y="433"/>
                  </a:cubicBezTo>
                  <a:cubicBezTo>
                    <a:pt x="92677" y="1366"/>
                    <a:pt x="86613" y="433"/>
                    <a:pt x="81014" y="899"/>
                  </a:cubicBezTo>
                  <a:cubicBezTo>
                    <a:pt x="77749" y="899"/>
                    <a:pt x="74483" y="1366"/>
                    <a:pt x="71684" y="2299"/>
                  </a:cubicBezTo>
                  <a:cubicBezTo>
                    <a:pt x="68885" y="2766"/>
                    <a:pt x="67019" y="5098"/>
                    <a:pt x="66553" y="7431"/>
                  </a:cubicBezTo>
                  <a:cubicBezTo>
                    <a:pt x="65620" y="11163"/>
                    <a:pt x="65153" y="14895"/>
                    <a:pt x="64687" y="18627"/>
                  </a:cubicBezTo>
                  <a:cubicBezTo>
                    <a:pt x="64220" y="22825"/>
                    <a:pt x="62821" y="25624"/>
                    <a:pt x="59555" y="28423"/>
                  </a:cubicBezTo>
                  <a:cubicBezTo>
                    <a:pt x="53491" y="33088"/>
                    <a:pt x="47892" y="38220"/>
                    <a:pt x="41828" y="43352"/>
                  </a:cubicBezTo>
                  <a:cubicBezTo>
                    <a:pt x="38562" y="45684"/>
                    <a:pt x="36230" y="48483"/>
                    <a:pt x="36230" y="52682"/>
                  </a:cubicBezTo>
                  <a:cubicBezTo>
                    <a:pt x="36230" y="53615"/>
                    <a:pt x="35297" y="55014"/>
                    <a:pt x="34364" y="55947"/>
                  </a:cubicBezTo>
                  <a:cubicBezTo>
                    <a:pt x="23634" y="62012"/>
                    <a:pt x="15237" y="70876"/>
                    <a:pt x="5907" y="78340"/>
                  </a:cubicBezTo>
                  <a:cubicBezTo>
                    <a:pt x="4041" y="79739"/>
                    <a:pt x="1242" y="81139"/>
                    <a:pt x="309" y="83471"/>
                  </a:cubicBezTo>
                  <a:cubicBezTo>
                    <a:pt x="-1091" y="86737"/>
                    <a:pt x="2641" y="88603"/>
                    <a:pt x="4041" y="91402"/>
                  </a:cubicBezTo>
                  <a:cubicBezTo>
                    <a:pt x="6373" y="93734"/>
                    <a:pt x="7773" y="97933"/>
                    <a:pt x="7306" y="102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8FA978D5-4E47-43A5-8C5B-CF9F5232D6ED}"/>
                </a:ext>
              </a:extLst>
            </p:cNvPr>
            <p:cNvSpPr/>
            <p:nvPr/>
          </p:nvSpPr>
          <p:spPr>
            <a:xfrm>
              <a:off x="2891423" y="2196844"/>
              <a:ext cx="111962" cy="186603"/>
            </a:xfrm>
            <a:custGeom>
              <a:avLst/>
              <a:gdLst/>
              <a:ahLst/>
              <a:cxnLst/>
              <a:rect l="0" t="0" r="0" b="0"/>
              <a:pathLst>
                <a:path w="111961" h="186602">
                  <a:moveTo>
                    <a:pt x="1921" y="28457"/>
                  </a:moveTo>
                  <a:cubicBezTo>
                    <a:pt x="6587" y="33122"/>
                    <a:pt x="7519" y="38254"/>
                    <a:pt x="5653" y="43852"/>
                  </a:cubicBezTo>
                  <a:cubicBezTo>
                    <a:pt x="5187" y="45718"/>
                    <a:pt x="6120" y="47584"/>
                    <a:pt x="7986" y="48983"/>
                  </a:cubicBezTo>
                  <a:cubicBezTo>
                    <a:pt x="10785" y="50849"/>
                    <a:pt x="10319" y="53182"/>
                    <a:pt x="8919" y="55514"/>
                  </a:cubicBezTo>
                  <a:cubicBezTo>
                    <a:pt x="7986" y="56914"/>
                    <a:pt x="7053" y="58780"/>
                    <a:pt x="6120" y="60646"/>
                  </a:cubicBezTo>
                  <a:cubicBezTo>
                    <a:pt x="7053" y="61579"/>
                    <a:pt x="7986" y="62045"/>
                    <a:pt x="8453" y="62978"/>
                  </a:cubicBezTo>
                  <a:cubicBezTo>
                    <a:pt x="9385" y="63911"/>
                    <a:pt x="9385" y="65311"/>
                    <a:pt x="9852" y="66244"/>
                  </a:cubicBezTo>
                  <a:cubicBezTo>
                    <a:pt x="12185" y="70909"/>
                    <a:pt x="13118" y="70909"/>
                    <a:pt x="17783" y="66711"/>
                  </a:cubicBezTo>
                  <a:cubicBezTo>
                    <a:pt x="18249" y="66244"/>
                    <a:pt x="18716" y="65777"/>
                    <a:pt x="19182" y="65311"/>
                  </a:cubicBezTo>
                  <a:cubicBezTo>
                    <a:pt x="19649" y="66711"/>
                    <a:pt x="20115" y="67644"/>
                    <a:pt x="20115" y="69043"/>
                  </a:cubicBezTo>
                  <a:cubicBezTo>
                    <a:pt x="19649" y="72309"/>
                    <a:pt x="19182" y="75574"/>
                    <a:pt x="18716" y="78373"/>
                  </a:cubicBezTo>
                  <a:cubicBezTo>
                    <a:pt x="18249" y="81639"/>
                    <a:pt x="20115" y="84438"/>
                    <a:pt x="23847" y="84904"/>
                  </a:cubicBezTo>
                  <a:cubicBezTo>
                    <a:pt x="24314" y="84904"/>
                    <a:pt x="25247" y="85371"/>
                    <a:pt x="25713" y="85371"/>
                  </a:cubicBezTo>
                  <a:cubicBezTo>
                    <a:pt x="28979" y="85371"/>
                    <a:pt x="32244" y="84438"/>
                    <a:pt x="35043" y="85371"/>
                  </a:cubicBezTo>
                  <a:cubicBezTo>
                    <a:pt x="38775" y="86304"/>
                    <a:pt x="36909" y="90969"/>
                    <a:pt x="38775" y="93768"/>
                  </a:cubicBezTo>
                  <a:cubicBezTo>
                    <a:pt x="39708" y="95167"/>
                    <a:pt x="40641" y="97033"/>
                    <a:pt x="42041" y="98433"/>
                  </a:cubicBezTo>
                  <a:cubicBezTo>
                    <a:pt x="44840" y="100765"/>
                    <a:pt x="45773" y="103098"/>
                    <a:pt x="44840" y="106830"/>
                  </a:cubicBezTo>
                  <a:cubicBezTo>
                    <a:pt x="42974" y="116627"/>
                    <a:pt x="41108" y="118026"/>
                    <a:pt x="30378" y="116627"/>
                  </a:cubicBezTo>
                  <a:cubicBezTo>
                    <a:pt x="29912" y="116627"/>
                    <a:pt x="28979" y="116160"/>
                    <a:pt x="28512" y="116160"/>
                  </a:cubicBezTo>
                  <a:cubicBezTo>
                    <a:pt x="27113" y="116160"/>
                    <a:pt x="26180" y="117093"/>
                    <a:pt x="26180" y="118026"/>
                  </a:cubicBezTo>
                  <a:cubicBezTo>
                    <a:pt x="26646" y="123158"/>
                    <a:pt x="25247" y="128289"/>
                    <a:pt x="29912" y="132488"/>
                  </a:cubicBezTo>
                  <a:cubicBezTo>
                    <a:pt x="31778" y="133887"/>
                    <a:pt x="30845" y="138086"/>
                    <a:pt x="28979" y="139486"/>
                  </a:cubicBezTo>
                  <a:cubicBezTo>
                    <a:pt x="27113" y="141352"/>
                    <a:pt x="24780" y="142751"/>
                    <a:pt x="22914" y="144151"/>
                  </a:cubicBezTo>
                  <a:cubicBezTo>
                    <a:pt x="21515" y="145084"/>
                    <a:pt x="19649" y="146483"/>
                    <a:pt x="18716" y="147883"/>
                  </a:cubicBezTo>
                  <a:cubicBezTo>
                    <a:pt x="18249" y="148816"/>
                    <a:pt x="17783" y="150215"/>
                    <a:pt x="17783" y="151148"/>
                  </a:cubicBezTo>
                  <a:cubicBezTo>
                    <a:pt x="18249" y="152081"/>
                    <a:pt x="19182" y="153481"/>
                    <a:pt x="20115" y="153947"/>
                  </a:cubicBezTo>
                  <a:cubicBezTo>
                    <a:pt x="27579" y="155347"/>
                    <a:pt x="35043" y="157679"/>
                    <a:pt x="41575" y="161878"/>
                  </a:cubicBezTo>
                  <a:cubicBezTo>
                    <a:pt x="42041" y="162344"/>
                    <a:pt x="42508" y="162811"/>
                    <a:pt x="42974" y="163277"/>
                  </a:cubicBezTo>
                  <a:cubicBezTo>
                    <a:pt x="42041" y="163744"/>
                    <a:pt x="41108" y="164210"/>
                    <a:pt x="40175" y="164210"/>
                  </a:cubicBezTo>
                  <a:cubicBezTo>
                    <a:pt x="33644" y="163277"/>
                    <a:pt x="28512" y="166076"/>
                    <a:pt x="25247" y="171208"/>
                  </a:cubicBezTo>
                  <a:cubicBezTo>
                    <a:pt x="21515" y="177273"/>
                    <a:pt x="15917" y="181471"/>
                    <a:pt x="11252" y="187069"/>
                  </a:cubicBezTo>
                  <a:cubicBezTo>
                    <a:pt x="10785" y="187536"/>
                    <a:pt x="11252" y="188469"/>
                    <a:pt x="11718" y="188935"/>
                  </a:cubicBezTo>
                  <a:cubicBezTo>
                    <a:pt x="12185" y="189402"/>
                    <a:pt x="12651" y="190335"/>
                    <a:pt x="13118" y="190335"/>
                  </a:cubicBezTo>
                  <a:cubicBezTo>
                    <a:pt x="14984" y="190335"/>
                    <a:pt x="16850" y="190335"/>
                    <a:pt x="18716" y="189402"/>
                  </a:cubicBezTo>
                  <a:cubicBezTo>
                    <a:pt x="21981" y="187536"/>
                    <a:pt x="25713" y="185203"/>
                    <a:pt x="29445" y="186136"/>
                  </a:cubicBezTo>
                  <a:cubicBezTo>
                    <a:pt x="35976" y="187536"/>
                    <a:pt x="40641" y="185670"/>
                    <a:pt x="44373" y="180538"/>
                  </a:cubicBezTo>
                  <a:cubicBezTo>
                    <a:pt x="45307" y="179139"/>
                    <a:pt x="49039" y="178206"/>
                    <a:pt x="51371" y="178206"/>
                  </a:cubicBezTo>
                  <a:cubicBezTo>
                    <a:pt x="57902" y="178672"/>
                    <a:pt x="64433" y="178672"/>
                    <a:pt x="70498" y="177273"/>
                  </a:cubicBezTo>
                  <a:cubicBezTo>
                    <a:pt x="77962" y="175407"/>
                    <a:pt x="85426" y="174474"/>
                    <a:pt x="93357" y="174007"/>
                  </a:cubicBezTo>
                  <a:cubicBezTo>
                    <a:pt x="100821" y="173541"/>
                    <a:pt x="106886" y="170275"/>
                    <a:pt x="111551" y="164677"/>
                  </a:cubicBezTo>
                  <a:cubicBezTo>
                    <a:pt x="112484" y="163277"/>
                    <a:pt x="112484" y="160478"/>
                    <a:pt x="111084" y="159545"/>
                  </a:cubicBezTo>
                  <a:cubicBezTo>
                    <a:pt x="110151" y="158612"/>
                    <a:pt x="108751" y="158612"/>
                    <a:pt x="107819" y="157679"/>
                  </a:cubicBezTo>
                  <a:cubicBezTo>
                    <a:pt x="105486" y="156280"/>
                    <a:pt x="105019" y="154880"/>
                    <a:pt x="106419" y="153014"/>
                  </a:cubicBezTo>
                  <a:cubicBezTo>
                    <a:pt x="108751" y="149282"/>
                    <a:pt x="112017" y="146017"/>
                    <a:pt x="113883" y="141818"/>
                  </a:cubicBezTo>
                  <a:cubicBezTo>
                    <a:pt x="118082" y="133421"/>
                    <a:pt x="113416" y="124557"/>
                    <a:pt x="104086" y="123158"/>
                  </a:cubicBezTo>
                  <a:cubicBezTo>
                    <a:pt x="100821" y="122691"/>
                    <a:pt x="98022" y="122691"/>
                    <a:pt x="94756" y="122691"/>
                  </a:cubicBezTo>
                  <a:cubicBezTo>
                    <a:pt x="94756" y="122691"/>
                    <a:pt x="94756" y="123158"/>
                    <a:pt x="94756" y="123158"/>
                  </a:cubicBezTo>
                  <a:lnTo>
                    <a:pt x="94290" y="124091"/>
                  </a:lnTo>
                  <a:lnTo>
                    <a:pt x="94756" y="122691"/>
                  </a:lnTo>
                  <a:cubicBezTo>
                    <a:pt x="94756" y="122691"/>
                    <a:pt x="94756" y="122691"/>
                    <a:pt x="94756" y="122691"/>
                  </a:cubicBezTo>
                  <a:cubicBezTo>
                    <a:pt x="94756" y="120825"/>
                    <a:pt x="94756" y="118959"/>
                    <a:pt x="93823" y="117560"/>
                  </a:cubicBezTo>
                  <a:cubicBezTo>
                    <a:pt x="90558" y="111962"/>
                    <a:pt x="87759" y="106364"/>
                    <a:pt x="85893" y="99832"/>
                  </a:cubicBezTo>
                  <a:cubicBezTo>
                    <a:pt x="84493" y="96100"/>
                    <a:pt x="82161" y="92835"/>
                    <a:pt x="78895" y="90969"/>
                  </a:cubicBezTo>
                  <a:cubicBezTo>
                    <a:pt x="72364" y="87703"/>
                    <a:pt x="69565" y="82572"/>
                    <a:pt x="67699" y="76041"/>
                  </a:cubicBezTo>
                  <a:cubicBezTo>
                    <a:pt x="64900" y="66711"/>
                    <a:pt x="59302" y="60179"/>
                    <a:pt x="50438" y="56914"/>
                  </a:cubicBezTo>
                  <a:cubicBezTo>
                    <a:pt x="49039" y="56447"/>
                    <a:pt x="48572" y="55514"/>
                    <a:pt x="49039" y="54115"/>
                  </a:cubicBezTo>
                  <a:cubicBezTo>
                    <a:pt x="50438" y="51316"/>
                    <a:pt x="50905" y="48050"/>
                    <a:pt x="52771" y="45251"/>
                  </a:cubicBezTo>
                  <a:cubicBezTo>
                    <a:pt x="56503" y="39653"/>
                    <a:pt x="58369" y="33588"/>
                    <a:pt x="60235" y="27524"/>
                  </a:cubicBezTo>
                  <a:cubicBezTo>
                    <a:pt x="61168" y="24725"/>
                    <a:pt x="58369" y="20993"/>
                    <a:pt x="55570" y="20526"/>
                  </a:cubicBezTo>
                  <a:cubicBezTo>
                    <a:pt x="54170" y="20526"/>
                    <a:pt x="53237" y="20060"/>
                    <a:pt x="51838" y="20060"/>
                  </a:cubicBezTo>
                  <a:cubicBezTo>
                    <a:pt x="47173" y="20060"/>
                    <a:pt x="42974" y="20060"/>
                    <a:pt x="38309" y="20060"/>
                  </a:cubicBezTo>
                  <a:cubicBezTo>
                    <a:pt x="37376" y="20060"/>
                    <a:pt x="36443" y="18660"/>
                    <a:pt x="35976" y="18194"/>
                  </a:cubicBezTo>
                  <a:cubicBezTo>
                    <a:pt x="35976" y="17727"/>
                    <a:pt x="35976" y="16794"/>
                    <a:pt x="36443" y="16328"/>
                  </a:cubicBezTo>
                  <a:cubicBezTo>
                    <a:pt x="38775" y="13062"/>
                    <a:pt x="41108" y="10263"/>
                    <a:pt x="43440" y="6998"/>
                  </a:cubicBezTo>
                  <a:cubicBezTo>
                    <a:pt x="43907" y="6065"/>
                    <a:pt x="43907" y="4665"/>
                    <a:pt x="43907" y="3266"/>
                  </a:cubicBezTo>
                  <a:cubicBezTo>
                    <a:pt x="43907" y="1866"/>
                    <a:pt x="41575" y="0"/>
                    <a:pt x="39708" y="0"/>
                  </a:cubicBezTo>
                  <a:cubicBezTo>
                    <a:pt x="34577" y="466"/>
                    <a:pt x="29445" y="466"/>
                    <a:pt x="24314" y="933"/>
                  </a:cubicBezTo>
                  <a:cubicBezTo>
                    <a:pt x="21515" y="1400"/>
                    <a:pt x="19649" y="2799"/>
                    <a:pt x="18249" y="5132"/>
                  </a:cubicBezTo>
                  <a:cubicBezTo>
                    <a:pt x="14984" y="10730"/>
                    <a:pt x="12185" y="16328"/>
                    <a:pt x="9385" y="21926"/>
                  </a:cubicBezTo>
                  <a:cubicBezTo>
                    <a:pt x="8453" y="23325"/>
                    <a:pt x="7519" y="22859"/>
                    <a:pt x="6120" y="22859"/>
                  </a:cubicBezTo>
                  <a:cubicBezTo>
                    <a:pt x="55" y="21926"/>
                    <a:pt x="-1811" y="24725"/>
                    <a:pt x="1921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49209994-202D-4000-A664-2888ECDBCB5D}"/>
                </a:ext>
              </a:extLst>
            </p:cNvPr>
            <p:cNvSpPr/>
            <p:nvPr/>
          </p:nvSpPr>
          <p:spPr>
            <a:xfrm>
              <a:off x="3084404" y="1498409"/>
              <a:ext cx="149282" cy="153947"/>
            </a:xfrm>
            <a:custGeom>
              <a:avLst/>
              <a:gdLst/>
              <a:ahLst/>
              <a:cxnLst/>
              <a:rect l="0" t="0" r="0" b="0"/>
              <a:pathLst>
                <a:path w="149282" h="153947">
                  <a:moveTo>
                    <a:pt x="8604" y="48124"/>
                  </a:moveTo>
                  <a:cubicBezTo>
                    <a:pt x="8138" y="53722"/>
                    <a:pt x="11403" y="57921"/>
                    <a:pt x="14203" y="62119"/>
                  </a:cubicBezTo>
                  <a:cubicBezTo>
                    <a:pt x="17002" y="65851"/>
                    <a:pt x="20267" y="68650"/>
                    <a:pt x="21667" y="73315"/>
                  </a:cubicBezTo>
                  <a:cubicBezTo>
                    <a:pt x="26332" y="77981"/>
                    <a:pt x="30064" y="84512"/>
                    <a:pt x="36595" y="87311"/>
                  </a:cubicBezTo>
                  <a:cubicBezTo>
                    <a:pt x="36595" y="87311"/>
                    <a:pt x="36595" y="87311"/>
                    <a:pt x="36595" y="86844"/>
                  </a:cubicBezTo>
                  <a:cubicBezTo>
                    <a:pt x="37061" y="86844"/>
                    <a:pt x="37061" y="86844"/>
                    <a:pt x="37528" y="86844"/>
                  </a:cubicBezTo>
                  <a:cubicBezTo>
                    <a:pt x="39860" y="84045"/>
                    <a:pt x="42193" y="81246"/>
                    <a:pt x="44526" y="78447"/>
                  </a:cubicBezTo>
                  <a:cubicBezTo>
                    <a:pt x="46858" y="75648"/>
                    <a:pt x="46858" y="72849"/>
                    <a:pt x="46391" y="69583"/>
                  </a:cubicBezTo>
                  <a:cubicBezTo>
                    <a:pt x="46391" y="68650"/>
                    <a:pt x="47324" y="67251"/>
                    <a:pt x="48258" y="66784"/>
                  </a:cubicBezTo>
                  <a:cubicBezTo>
                    <a:pt x="49191" y="65851"/>
                    <a:pt x="50590" y="66784"/>
                    <a:pt x="51056" y="68184"/>
                  </a:cubicBezTo>
                  <a:cubicBezTo>
                    <a:pt x="52923" y="72849"/>
                    <a:pt x="56655" y="72382"/>
                    <a:pt x="60387" y="71449"/>
                  </a:cubicBezTo>
                  <a:cubicBezTo>
                    <a:pt x="60853" y="71449"/>
                    <a:pt x="61786" y="71916"/>
                    <a:pt x="61786" y="72382"/>
                  </a:cubicBezTo>
                  <a:cubicBezTo>
                    <a:pt x="62253" y="72849"/>
                    <a:pt x="62253" y="73782"/>
                    <a:pt x="61786" y="73782"/>
                  </a:cubicBezTo>
                  <a:cubicBezTo>
                    <a:pt x="57121" y="76115"/>
                    <a:pt x="53856" y="79847"/>
                    <a:pt x="50124" y="83112"/>
                  </a:cubicBezTo>
                  <a:cubicBezTo>
                    <a:pt x="46391" y="86844"/>
                    <a:pt x="41726" y="87777"/>
                    <a:pt x="37061" y="86844"/>
                  </a:cubicBezTo>
                  <a:cubicBezTo>
                    <a:pt x="37061" y="86844"/>
                    <a:pt x="37061" y="87311"/>
                    <a:pt x="36595" y="87311"/>
                  </a:cubicBezTo>
                  <a:cubicBezTo>
                    <a:pt x="36595" y="87311"/>
                    <a:pt x="36128" y="87311"/>
                    <a:pt x="36128" y="86844"/>
                  </a:cubicBezTo>
                  <a:cubicBezTo>
                    <a:pt x="36128" y="90576"/>
                    <a:pt x="36128" y="93842"/>
                    <a:pt x="36128" y="97574"/>
                  </a:cubicBezTo>
                  <a:cubicBezTo>
                    <a:pt x="36128" y="99906"/>
                    <a:pt x="37528" y="102239"/>
                    <a:pt x="40327" y="102705"/>
                  </a:cubicBezTo>
                  <a:cubicBezTo>
                    <a:pt x="43126" y="103172"/>
                    <a:pt x="46391" y="103172"/>
                    <a:pt x="47324" y="106437"/>
                  </a:cubicBezTo>
                  <a:cubicBezTo>
                    <a:pt x="47324" y="106437"/>
                    <a:pt x="47791" y="106437"/>
                    <a:pt x="47791" y="106437"/>
                  </a:cubicBezTo>
                  <a:cubicBezTo>
                    <a:pt x="47791" y="106437"/>
                    <a:pt x="48258" y="106904"/>
                    <a:pt x="48258" y="106904"/>
                  </a:cubicBezTo>
                  <a:cubicBezTo>
                    <a:pt x="49657" y="106904"/>
                    <a:pt x="51523" y="106904"/>
                    <a:pt x="52923" y="106904"/>
                  </a:cubicBezTo>
                  <a:cubicBezTo>
                    <a:pt x="54789" y="106904"/>
                    <a:pt x="55255" y="107837"/>
                    <a:pt x="54322" y="108770"/>
                  </a:cubicBezTo>
                  <a:cubicBezTo>
                    <a:pt x="53856" y="109236"/>
                    <a:pt x="52923" y="108770"/>
                    <a:pt x="52456" y="108770"/>
                  </a:cubicBezTo>
                  <a:cubicBezTo>
                    <a:pt x="50590" y="108770"/>
                    <a:pt x="49657" y="107837"/>
                    <a:pt x="48258" y="106437"/>
                  </a:cubicBezTo>
                  <a:cubicBezTo>
                    <a:pt x="47791" y="106437"/>
                    <a:pt x="47791" y="106437"/>
                    <a:pt x="47324" y="106437"/>
                  </a:cubicBezTo>
                  <a:cubicBezTo>
                    <a:pt x="47324" y="106437"/>
                    <a:pt x="47324" y="106437"/>
                    <a:pt x="47324" y="105971"/>
                  </a:cubicBezTo>
                  <a:cubicBezTo>
                    <a:pt x="44992" y="106904"/>
                    <a:pt x="42659" y="106904"/>
                    <a:pt x="41260" y="109236"/>
                  </a:cubicBezTo>
                  <a:cubicBezTo>
                    <a:pt x="39394" y="112036"/>
                    <a:pt x="39860" y="115301"/>
                    <a:pt x="41260" y="118100"/>
                  </a:cubicBezTo>
                  <a:cubicBezTo>
                    <a:pt x="46391" y="126964"/>
                    <a:pt x="53389" y="134428"/>
                    <a:pt x="63652" y="137693"/>
                  </a:cubicBezTo>
                  <a:cubicBezTo>
                    <a:pt x="63652" y="137693"/>
                    <a:pt x="63652" y="137227"/>
                    <a:pt x="63652" y="137227"/>
                  </a:cubicBezTo>
                  <a:lnTo>
                    <a:pt x="64119" y="136294"/>
                  </a:lnTo>
                  <a:lnTo>
                    <a:pt x="63652" y="137693"/>
                  </a:lnTo>
                  <a:cubicBezTo>
                    <a:pt x="63652" y="137693"/>
                    <a:pt x="63652" y="137693"/>
                    <a:pt x="63652" y="137693"/>
                  </a:cubicBezTo>
                  <a:cubicBezTo>
                    <a:pt x="63186" y="138626"/>
                    <a:pt x="63186" y="140026"/>
                    <a:pt x="63186" y="140959"/>
                  </a:cubicBezTo>
                  <a:cubicBezTo>
                    <a:pt x="64585" y="146091"/>
                    <a:pt x="67851" y="149823"/>
                    <a:pt x="71583" y="153555"/>
                  </a:cubicBezTo>
                  <a:cubicBezTo>
                    <a:pt x="72982" y="154954"/>
                    <a:pt x="77181" y="154021"/>
                    <a:pt x="78581" y="152155"/>
                  </a:cubicBezTo>
                  <a:cubicBezTo>
                    <a:pt x="79047" y="151222"/>
                    <a:pt x="80447" y="149823"/>
                    <a:pt x="79980" y="148890"/>
                  </a:cubicBezTo>
                  <a:cubicBezTo>
                    <a:pt x="79514" y="140492"/>
                    <a:pt x="82779" y="132562"/>
                    <a:pt x="82779" y="124165"/>
                  </a:cubicBezTo>
                  <a:cubicBezTo>
                    <a:pt x="82779" y="119500"/>
                    <a:pt x="84645" y="115301"/>
                    <a:pt x="86978" y="111569"/>
                  </a:cubicBezTo>
                  <a:cubicBezTo>
                    <a:pt x="88377" y="109703"/>
                    <a:pt x="89777" y="106904"/>
                    <a:pt x="89777" y="104571"/>
                  </a:cubicBezTo>
                  <a:cubicBezTo>
                    <a:pt x="89310" y="94308"/>
                    <a:pt x="95375" y="84978"/>
                    <a:pt x="94442" y="74248"/>
                  </a:cubicBezTo>
                  <a:cubicBezTo>
                    <a:pt x="94442" y="72849"/>
                    <a:pt x="94442" y="71449"/>
                    <a:pt x="94908" y="70516"/>
                  </a:cubicBezTo>
                  <a:cubicBezTo>
                    <a:pt x="96308" y="66318"/>
                    <a:pt x="98640" y="62586"/>
                    <a:pt x="103305" y="60720"/>
                  </a:cubicBezTo>
                  <a:cubicBezTo>
                    <a:pt x="104705" y="60253"/>
                    <a:pt x="106105" y="60720"/>
                    <a:pt x="106571" y="62119"/>
                  </a:cubicBezTo>
                  <a:cubicBezTo>
                    <a:pt x="107037" y="64452"/>
                    <a:pt x="105171" y="67717"/>
                    <a:pt x="106571" y="69583"/>
                  </a:cubicBezTo>
                  <a:cubicBezTo>
                    <a:pt x="111236" y="76115"/>
                    <a:pt x="111702" y="84045"/>
                    <a:pt x="115435" y="90576"/>
                  </a:cubicBezTo>
                  <a:cubicBezTo>
                    <a:pt x="116834" y="93375"/>
                    <a:pt x="117767" y="96641"/>
                    <a:pt x="116834" y="99906"/>
                  </a:cubicBezTo>
                  <a:cubicBezTo>
                    <a:pt x="115901" y="103172"/>
                    <a:pt x="115435" y="105971"/>
                    <a:pt x="114502" y="109236"/>
                  </a:cubicBezTo>
                  <a:cubicBezTo>
                    <a:pt x="114035" y="111569"/>
                    <a:pt x="116834" y="114835"/>
                    <a:pt x="119167" y="113902"/>
                  </a:cubicBezTo>
                  <a:cubicBezTo>
                    <a:pt x="121966" y="112969"/>
                    <a:pt x="125231" y="111569"/>
                    <a:pt x="128030" y="110169"/>
                  </a:cubicBezTo>
                  <a:cubicBezTo>
                    <a:pt x="131296" y="108770"/>
                    <a:pt x="131296" y="108770"/>
                    <a:pt x="132695" y="113435"/>
                  </a:cubicBezTo>
                  <a:cubicBezTo>
                    <a:pt x="132695" y="113902"/>
                    <a:pt x="132695" y="114835"/>
                    <a:pt x="133162" y="115301"/>
                  </a:cubicBezTo>
                  <a:cubicBezTo>
                    <a:pt x="134095" y="118567"/>
                    <a:pt x="136427" y="119033"/>
                    <a:pt x="138760" y="117167"/>
                  </a:cubicBezTo>
                  <a:cubicBezTo>
                    <a:pt x="146224" y="111103"/>
                    <a:pt x="149956" y="103638"/>
                    <a:pt x="151822" y="94308"/>
                  </a:cubicBezTo>
                  <a:cubicBezTo>
                    <a:pt x="151822" y="93375"/>
                    <a:pt x="150889" y="91976"/>
                    <a:pt x="149956" y="91509"/>
                  </a:cubicBezTo>
                  <a:cubicBezTo>
                    <a:pt x="149023" y="90576"/>
                    <a:pt x="147623" y="90110"/>
                    <a:pt x="146690" y="90110"/>
                  </a:cubicBezTo>
                  <a:cubicBezTo>
                    <a:pt x="140159" y="90110"/>
                    <a:pt x="137827" y="87311"/>
                    <a:pt x="137360" y="80780"/>
                  </a:cubicBezTo>
                  <a:cubicBezTo>
                    <a:pt x="136894" y="74715"/>
                    <a:pt x="135028" y="74248"/>
                    <a:pt x="128030" y="76115"/>
                  </a:cubicBezTo>
                  <a:cubicBezTo>
                    <a:pt x="124298" y="77048"/>
                    <a:pt x="124298" y="77048"/>
                    <a:pt x="125231" y="73315"/>
                  </a:cubicBezTo>
                  <a:cubicBezTo>
                    <a:pt x="125698" y="71449"/>
                    <a:pt x="126164" y="69583"/>
                    <a:pt x="126631" y="67717"/>
                  </a:cubicBezTo>
                  <a:cubicBezTo>
                    <a:pt x="127564" y="63985"/>
                    <a:pt x="126164" y="61186"/>
                    <a:pt x="122899" y="60253"/>
                  </a:cubicBezTo>
                  <a:cubicBezTo>
                    <a:pt x="119167" y="58854"/>
                    <a:pt x="115901" y="58387"/>
                    <a:pt x="113569" y="54655"/>
                  </a:cubicBezTo>
                  <a:cubicBezTo>
                    <a:pt x="111236" y="50457"/>
                    <a:pt x="106105" y="48124"/>
                    <a:pt x="105171" y="42526"/>
                  </a:cubicBezTo>
                  <a:cubicBezTo>
                    <a:pt x="105171" y="41593"/>
                    <a:pt x="103305" y="40660"/>
                    <a:pt x="102372" y="40193"/>
                  </a:cubicBezTo>
                  <a:cubicBezTo>
                    <a:pt x="100040" y="39727"/>
                    <a:pt x="97241" y="39727"/>
                    <a:pt x="94908" y="38794"/>
                  </a:cubicBezTo>
                  <a:cubicBezTo>
                    <a:pt x="90243" y="36928"/>
                    <a:pt x="85578" y="34129"/>
                    <a:pt x="84179" y="28531"/>
                  </a:cubicBezTo>
                  <a:cubicBezTo>
                    <a:pt x="82779" y="23399"/>
                    <a:pt x="80913" y="18734"/>
                    <a:pt x="75782" y="15935"/>
                  </a:cubicBezTo>
                  <a:cubicBezTo>
                    <a:pt x="74382" y="15002"/>
                    <a:pt x="72982" y="13136"/>
                    <a:pt x="72049" y="11737"/>
                  </a:cubicBezTo>
                  <a:cubicBezTo>
                    <a:pt x="70183" y="8004"/>
                    <a:pt x="67851" y="5672"/>
                    <a:pt x="63652" y="4272"/>
                  </a:cubicBezTo>
                  <a:cubicBezTo>
                    <a:pt x="61320" y="3339"/>
                    <a:pt x="58987" y="1940"/>
                    <a:pt x="57121" y="540"/>
                  </a:cubicBezTo>
                  <a:cubicBezTo>
                    <a:pt x="54789" y="-859"/>
                    <a:pt x="51990" y="540"/>
                    <a:pt x="51523" y="3806"/>
                  </a:cubicBezTo>
                  <a:cubicBezTo>
                    <a:pt x="50590" y="8004"/>
                    <a:pt x="49657" y="12203"/>
                    <a:pt x="48724" y="16402"/>
                  </a:cubicBezTo>
                  <a:cubicBezTo>
                    <a:pt x="48724" y="16402"/>
                    <a:pt x="49191" y="16402"/>
                    <a:pt x="49191" y="16402"/>
                  </a:cubicBezTo>
                  <a:cubicBezTo>
                    <a:pt x="49191" y="16868"/>
                    <a:pt x="49191" y="16868"/>
                    <a:pt x="49191" y="17335"/>
                  </a:cubicBezTo>
                  <a:cubicBezTo>
                    <a:pt x="51056" y="19667"/>
                    <a:pt x="51523" y="22466"/>
                    <a:pt x="51523" y="25265"/>
                  </a:cubicBezTo>
                  <a:cubicBezTo>
                    <a:pt x="51523" y="25732"/>
                    <a:pt x="51523" y="26665"/>
                    <a:pt x="51056" y="27131"/>
                  </a:cubicBezTo>
                  <a:cubicBezTo>
                    <a:pt x="50124" y="28064"/>
                    <a:pt x="49657" y="27598"/>
                    <a:pt x="49191" y="25732"/>
                  </a:cubicBezTo>
                  <a:cubicBezTo>
                    <a:pt x="49191" y="22933"/>
                    <a:pt x="49191" y="20134"/>
                    <a:pt x="49191" y="17801"/>
                  </a:cubicBezTo>
                  <a:cubicBezTo>
                    <a:pt x="49191" y="17801"/>
                    <a:pt x="48724" y="17335"/>
                    <a:pt x="48724" y="17335"/>
                  </a:cubicBezTo>
                  <a:cubicBezTo>
                    <a:pt x="48724" y="17335"/>
                    <a:pt x="48724" y="16868"/>
                    <a:pt x="48724" y="16868"/>
                  </a:cubicBezTo>
                  <a:cubicBezTo>
                    <a:pt x="47791" y="16868"/>
                    <a:pt x="46391" y="17335"/>
                    <a:pt x="45925" y="16868"/>
                  </a:cubicBezTo>
                  <a:cubicBezTo>
                    <a:pt x="41726" y="14069"/>
                    <a:pt x="37528" y="15002"/>
                    <a:pt x="33329" y="16868"/>
                  </a:cubicBezTo>
                  <a:cubicBezTo>
                    <a:pt x="33329" y="17335"/>
                    <a:pt x="33329" y="17335"/>
                    <a:pt x="33329" y="17801"/>
                  </a:cubicBezTo>
                  <a:cubicBezTo>
                    <a:pt x="33329" y="17801"/>
                    <a:pt x="32863" y="17801"/>
                    <a:pt x="32863" y="17801"/>
                  </a:cubicBezTo>
                  <a:cubicBezTo>
                    <a:pt x="32863" y="18734"/>
                    <a:pt x="32863" y="19667"/>
                    <a:pt x="32863" y="20600"/>
                  </a:cubicBezTo>
                  <a:cubicBezTo>
                    <a:pt x="32396" y="22000"/>
                    <a:pt x="31463" y="22466"/>
                    <a:pt x="30064" y="22000"/>
                  </a:cubicBezTo>
                  <a:cubicBezTo>
                    <a:pt x="29597" y="22000"/>
                    <a:pt x="29131" y="21533"/>
                    <a:pt x="28664" y="21067"/>
                  </a:cubicBezTo>
                  <a:cubicBezTo>
                    <a:pt x="27731" y="19667"/>
                    <a:pt x="28198" y="18734"/>
                    <a:pt x="29597" y="18268"/>
                  </a:cubicBezTo>
                  <a:cubicBezTo>
                    <a:pt x="30530" y="18268"/>
                    <a:pt x="31463" y="17801"/>
                    <a:pt x="32396" y="17335"/>
                  </a:cubicBezTo>
                  <a:cubicBezTo>
                    <a:pt x="32396" y="17335"/>
                    <a:pt x="32396" y="16868"/>
                    <a:pt x="32396" y="16868"/>
                  </a:cubicBezTo>
                  <a:cubicBezTo>
                    <a:pt x="32396" y="16868"/>
                    <a:pt x="32863" y="16868"/>
                    <a:pt x="32863" y="16868"/>
                  </a:cubicBezTo>
                  <a:cubicBezTo>
                    <a:pt x="32863" y="16402"/>
                    <a:pt x="32863" y="15935"/>
                    <a:pt x="32863" y="15469"/>
                  </a:cubicBezTo>
                  <a:cubicBezTo>
                    <a:pt x="31463" y="10337"/>
                    <a:pt x="28664" y="8471"/>
                    <a:pt x="24932" y="9871"/>
                  </a:cubicBezTo>
                  <a:cubicBezTo>
                    <a:pt x="20267" y="11737"/>
                    <a:pt x="15136" y="12670"/>
                    <a:pt x="10004" y="13136"/>
                  </a:cubicBezTo>
                  <a:cubicBezTo>
                    <a:pt x="6272" y="13603"/>
                    <a:pt x="4406" y="15469"/>
                    <a:pt x="3473" y="18734"/>
                  </a:cubicBezTo>
                  <a:cubicBezTo>
                    <a:pt x="3006" y="20600"/>
                    <a:pt x="2073" y="22466"/>
                    <a:pt x="1607" y="24332"/>
                  </a:cubicBezTo>
                  <a:cubicBezTo>
                    <a:pt x="-1659" y="31796"/>
                    <a:pt x="207" y="37861"/>
                    <a:pt x="5806" y="43459"/>
                  </a:cubicBezTo>
                  <a:cubicBezTo>
                    <a:pt x="7205" y="44859"/>
                    <a:pt x="9071" y="46258"/>
                    <a:pt x="8604" y="48124"/>
                  </a:cubicBezTo>
                  <a:close/>
                  <a:moveTo>
                    <a:pt x="56188" y="101306"/>
                  </a:moveTo>
                  <a:lnTo>
                    <a:pt x="54789" y="100373"/>
                  </a:lnTo>
                  <a:lnTo>
                    <a:pt x="56655" y="99906"/>
                  </a:lnTo>
                  <a:lnTo>
                    <a:pt x="56188" y="101306"/>
                  </a:lnTo>
                  <a:close/>
                  <a:moveTo>
                    <a:pt x="51990" y="41126"/>
                  </a:moveTo>
                  <a:lnTo>
                    <a:pt x="52923" y="41593"/>
                  </a:lnTo>
                  <a:lnTo>
                    <a:pt x="51990" y="41126"/>
                  </a:lnTo>
                  <a:lnTo>
                    <a:pt x="51056" y="40193"/>
                  </a:lnTo>
                  <a:lnTo>
                    <a:pt x="51990" y="411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3A973ACC-917F-47A9-8B85-779707ED7897}"/>
                </a:ext>
              </a:extLst>
            </p:cNvPr>
            <p:cNvSpPr/>
            <p:nvPr/>
          </p:nvSpPr>
          <p:spPr>
            <a:xfrm>
              <a:off x="1918568" y="1482725"/>
              <a:ext cx="153947" cy="144617"/>
            </a:xfrm>
            <a:custGeom>
              <a:avLst/>
              <a:gdLst/>
              <a:ahLst/>
              <a:cxnLst/>
              <a:rect l="0" t="0" r="0" b="0"/>
              <a:pathLst>
                <a:path w="153947" h="144617">
                  <a:moveTo>
                    <a:pt x="151857" y="102528"/>
                  </a:moveTo>
                  <a:cubicBezTo>
                    <a:pt x="149525" y="100662"/>
                    <a:pt x="148125" y="99262"/>
                    <a:pt x="147192" y="96930"/>
                  </a:cubicBezTo>
                  <a:cubicBezTo>
                    <a:pt x="145326" y="93198"/>
                    <a:pt x="142061" y="91332"/>
                    <a:pt x="137862" y="91332"/>
                  </a:cubicBezTo>
                  <a:cubicBezTo>
                    <a:pt x="132264" y="91798"/>
                    <a:pt x="126200" y="91798"/>
                    <a:pt x="121068" y="88532"/>
                  </a:cubicBezTo>
                  <a:cubicBezTo>
                    <a:pt x="119668" y="87599"/>
                    <a:pt x="117336" y="88066"/>
                    <a:pt x="115470" y="88066"/>
                  </a:cubicBezTo>
                  <a:cubicBezTo>
                    <a:pt x="107073" y="88999"/>
                    <a:pt x="98676" y="89466"/>
                    <a:pt x="90745" y="90865"/>
                  </a:cubicBezTo>
                  <a:cubicBezTo>
                    <a:pt x="85614" y="91798"/>
                    <a:pt x="80948" y="93664"/>
                    <a:pt x="77683" y="87599"/>
                  </a:cubicBezTo>
                  <a:cubicBezTo>
                    <a:pt x="76283" y="85267"/>
                    <a:pt x="73484" y="85267"/>
                    <a:pt x="71152" y="84334"/>
                  </a:cubicBezTo>
                  <a:cubicBezTo>
                    <a:pt x="63688" y="81535"/>
                    <a:pt x="57157" y="77803"/>
                    <a:pt x="55291" y="69406"/>
                  </a:cubicBezTo>
                  <a:cubicBezTo>
                    <a:pt x="54358" y="65674"/>
                    <a:pt x="51558" y="64274"/>
                    <a:pt x="48760" y="63808"/>
                  </a:cubicBezTo>
                  <a:cubicBezTo>
                    <a:pt x="46427" y="63341"/>
                    <a:pt x="46893" y="62875"/>
                    <a:pt x="48760" y="61942"/>
                  </a:cubicBezTo>
                  <a:cubicBezTo>
                    <a:pt x="50626" y="60542"/>
                    <a:pt x="52492" y="59143"/>
                    <a:pt x="54358" y="57277"/>
                  </a:cubicBezTo>
                  <a:cubicBezTo>
                    <a:pt x="54358" y="57277"/>
                    <a:pt x="54358" y="57277"/>
                    <a:pt x="54358" y="57277"/>
                  </a:cubicBezTo>
                  <a:lnTo>
                    <a:pt x="53891" y="56810"/>
                  </a:lnTo>
                  <a:lnTo>
                    <a:pt x="54824" y="56810"/>
                  </a:lnTo>
                  <a:cubicBezTo>
                    <a:pt x="54824" y="56810"/>
                    <a:pt x="54358" y="56810"/>
                    <a:pt x="54358" y="57277"/>
                  </a:cubicBezTo>
                  <a:cubicBezTo>
                    <a:pt x="58090" y="57743"/>
                    <a:pt x="61822" y="58676"/>
                    <a:pt x="65554" y="57743"/>
                  </a:cubicBezTo>
                  <a:cubicBezTo>
                    <a:pt x="66953" y="57277"/>
                    <a:pt x="68353" y="54011"/>
                    <a:pt x="67420" y="53078"/>
                  </a:cubicBezTo>
                  <a:cubicBezTo>
                    <a:pt x="66953" y="52145"/>
                    <a:pt x="66487" y="50745"/>
                    <a:pt x="65554" y="49812"/>
                  </a:cubicBezTo>
                  <a:cubicBezTo>
                    <a:pt x="61355" y="46547"/>
                    <a:pt x="60422" y="43281"/>
                    <a:pt x="61355" y="38150"/>
                  </a:cubicBezTo>
                  <a:cubicBezTo>
                    <a:pt x="61822" y="34884"/>
                    <a:pt x="57623" y="30686"/>
                    <a:pt x="54358" y="30219"/>
                  </a:cubicBezTo>
                  <a:cubicBezTo>
                    <a:pt x="51092" y="29753"/>
                    <a:pt x="47826" y="30219"/>
                    <a:pt x="44561" y="29753"/>
                  </a:cubicBezTo>
                  <a:cubicBezTo>
                    <a:pt x="41762" y="29286"/>
                    <a:pt x="39429" y="28353"/>
                    <a:pt x="38496" y="25554"/>
                  </a:cubicBezTo>
                  <a:cubicBezTo>
                    <a:pt x="37563" y="23222"/>
                    <a:pt x="37097" y="20422"/>
                    <a:pt x="36164" y="18090"/>
                  </a:cubicBezTo>
                  <a:cubicBezTo>
                    <a:pt x="35697" y="16224"/>
                    <a:pt x="35231" y="13891"/>
                    <a:pt x="33831" y="12958"/>
                  </a:cubicBezTo>
                  <a:cubicBezTo>
                    <a:pt x="28700" y="9226"/>
                    <a:pt x="24968" y="3628"/>
                    <a:pt x="18437" y="1296"/>
                  </a:cubicBezTo>
                  <a:cubicBezTo>
                    <a:pt x="13305" y="-1037"/>
                    <a:pt x="8173" y="-104"/>
                    <a:pt x="3975" y="3162"/>
                  </a:cubicBezTo>
                  <a:cubicBezTo>
                    <a:pt x="1176" y="5028"/>
                    <a:pt x="-690" y="8760"/>
                    <a:pt x="243" y="11559"/>
                  </a:cubicBezTo>
                  <a:cubicBezTo>
                    <a:pt x="2575" y="19023"/>
                    <a:pt x="3975" y="26487"/>
                    <a:pt x="4908" y="33951"/>
                  </a:cubicBezTo>
                  <a:cubicBezTo>
                    <a:pt x="4908" y="34884"/>
                    <a:pt x="6307" y="36284"/>
                    <a:pt x="7240" y="36750"/>
                  </a:cubicBezTo>
                  <a:cubicBezTo>
                    <a:pt x="12372" y="39083"/>
                    <a:pt x="17970" y="40949"/>
                    <a:pt x="23102" y="42815"/>
                  </a:cubicBezTo>
                  <a:cubicBezTo>
                    <a:pt x="28233" y="44681"/>
                    <a:pt x="28233" y="45147"/>
                    <a:pt x="28233" y="49346"/>
                  </a:cubicBezTo>
                  <a:cubicBezTo>
                    <a:pt x="28233" y="53078"/>
                    <a:pt x="27767" y="56810"/>
                    <a:pt x="28233" y="61009"/>
                  </a:cubicBezTo>
                  <a:cubicBezTo>
                    <a:pt x="28700" y="66140"/>
                    <a:pt x="26834" y="69872"/>
                    <a:pt x="22635" y="72671"/>
                  </a:cubicBezTo>
                  <a:cubicBezTo>
                    <a:pt x="19369" y="75004"/>
                    <a:pt x="17037" y="78269"/>
                    <a:pt x="15171" y="81068"/>
                  </a:cubicBezTo>
                  <a:cubicBezTo>
                    <a:pt x="9573" y="88999"/>
                    <a:pt x="9106" y="97863"/>
                    <a:pt x="9573" y="106726"/>
                  </a:cubicBezTo>
                  <a:cubicBezTo>
                    <a:pt x="10039" y="112791"/>
                    <a:pt x="17503" y="112324"/>
                    <a:pt x="20303" y="116523"/>
                  </a:cubicBezTo>
                  <a:cubicBezTo>
                    <a:pt x="20769" y="116989"/>
                    <a:pt x="21235" y="117456"/>
                    <a:pt x="21702" y="117922"/>
                  </a:cubicBezTo>
                  <a:cubicBezTo>
                    <a:pt x="25901" y="121654"/>
                    <a:pt x="31032" y="122121"/>
                    <a:pt x="35697" y="119322"/>
                  </a:cubicBezTo>
                  <a:cubicBezTo>
                    <a:pt x="36630" y="118855"/>
                    <a:pt x="38030" y="117922"/>
                    <a:pt x="38963" y="117922"/>
                  </a:cubicBezTo>
                  <a:cubicBezTo>
                    <a:pt x="40362" y="117456"/>
                    <a:pt x="41295" y="118389"/>
                    <a:pt x="40829" y="120255"/>
                  </a:cubicBezTo>
                  <a:cubicBezTo>
                    <a:pt x="40362" y="122121"/>
                    <a:pt x="39429" y="123987"/>
                    <a:pt x="39896" y="125853"/>
                  </a:cubicBezTo>
                  <a:cubicBezTo>
                    <a:pt x="40362" y="128652"/>
                    <a:pt x="42695" y="130052"/>
                    <a:pt x="45494" y="130518"/>
                  </a:cubicBezTo>
                  <a:cubicBezTo>
                    <a:pt x="51558" y="131918"/>
                    <a:pt x="58090" y="134250"/>
                    <a:pt x="64154" y="134250"/>
                  </a:cubicBezTo>
                  <a:cubicBezTo>
                    <a:pt x="76283" y="134250"/>
                    <a:pt x="87480" y="140781"/>
                    <a:pt x="100075" y="140315"/>
                  </a:cubicBezTo>
                  <a:cubicBezTo>
                    <a:pt x="102408" y="140315"/>
                    <a:pt x="104740" y="142181"/>
                    <a:pt x="107073" y="143580"/>
                  </a:cubicBezTo>
                  <a:cubicBezTo>
                    <a:pt x="111738" y="146379"/>
                    <a:pt x="116403" y="147779"/>
                    <a:pt x="122001" y="146846"/>
                  </a:cubicBezTo>
                  <a:cubicBezTo>
                    <a:pt x="125733" y="146379"/>
                    <a:pt x="129465" y="146846"/>
                    <a:pt x="133664" y="146379"/>
                  </a:cubicBezTo>
                  <a:cubicBezTo>
                    <a:pt x="135530" y="146379"/>
                    <a:pt x="137396" y="145446"/>
                    <a:pt x="138795" y="144047"/>
                  </a:cubicBezTo>
                  <a:cubicBezTo>
                    <a:pt x="142061" y="140781"/>
                    <a:pt x="145793" y="138449"/>
                    <a:pt x="149991" y="136583"/>
                  </a:cubicBezTo>
                  <a:cubicBezTo>
                    <a:pt x="152790" y="135183"/>
                    <a:pt x="153257" y="132851"/>
                    <a:pt x="152790" y="130052"/>
                  </a:cubicBezTo>
                  <a:cubicBezTo>
                    <a:pt x="152324" y="127253"/>
                    <a:pt x="153724" y="125387"/>
                    <a:pt x="155123" y="123054"/>
                  </a:cubicBezTo>
                  <a:cubicBezTo>
                    <a:pt x="160255" y="114190"/>
                    <a:pt x="158855" y="107659"/>
                    <a:pt x="151857" y="10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C1BDEE09-11AA-4027-AD16-8C3CE97F7BDF}"/>
                </a:ext>
              </a:extLst>
            </p:cNvPr>
            <p:cNvSpPr/>
            <p:nvPr/>
          </p:nvSpPr>
          <p:spPr>
            <a:xfrm>
              <a:off x="1644889" y="1441971"/>
              <a:ext cx="153947" cy="97966"/>
            </a:xfrm>
            <a:custGeom>
              <a:avLst/>
              <a:gdLst/>
              <a:ahLst/>
              <a:cxnLst/>
              <a:rect l="0" t="0" r="0" b="0"/>
              <a:pathLst>
                <a:path w="153947" h="97966">
                  <a:moveTo>
                    <a:pt x="82188" y="53247"/>
                  </a:moveTo>
                  <a:cubicBezTo>
                    <a:pt x="85453" y="47648"/>
                    <a:pt x="81721" y="42050"/>
                    <a:pt x="83121" y="36919"/>
                  </a:cubicBezTo>
                  <a:cubicBezTo>
                    <a:pt x="82654" y="31787"/>
                    <a:pt x="82654" y="27589"/>
                    <a:pt x="82188" y="22924"/>
                  </a:cubicBezTo>
                  <a:cubicBezTo>
                    <a:pt x="81721" y="18725"/>
                    <a:pt x="78456" y="16393"/>
                    <a:pt x="74257" y="15459"/>
                  </a:cubicBezTo>
                  <a:cubicBezTo>
                    <a:pt x="70525" y="14526"/>
                    <a:pt x="70525" y="14060"/>
                    <a:pt x="70525" y="10328"/>
                  </a:cubicBezTo>
                  <a:cubicBezTo>
                    <a:pt x="70525" y="4263"/>
                    <a:pt x="68193" y="1464"/>
                    <a:pt x="63527" y="531"/>
                  </a:cubicBezTo>
                  <a:cubicBezTo>
                    <a:pt x="59795" y="65"/>
                    <a:pt x="55130" y="-868"/>
                    <a:pt x="52331" y="1931"/>
                  </a:cubicBezTo>
                  <a:cubicBezTo>
                    <a:pt x="47666" y="6596"/>
                    <a:pt x="40669" y="7529"/>
                    <a:pt x="35537" y="11261"/>
                  </a:cubicBezTo>
                  <a:cubicBezTo>
                    <a:pt x="33671" y="12660"/>
                    <a:pt x="32272" y="14993"/>
                    <a:pt x="30406" y="16859"/>
                  </a:cubicBezTo>
                  <a:cubicBezTo>
                    <a:pt x="31339" y="21524"/>
                    <a:pt x="28073" y="22924"/>
                    <a:pt x="24341" y="24790"/>
                  </a:cubicBezTo>
                  <a:cubicBezTo>
                    <a:pt x="21542" y="26189"/>
                    <a:pt x="19676" y="28988"/>
                    <a:pt x="17343" y="30854"/>
                  </a:cubicBezTo>
                  <a:cubicBezTo>
                    <a:pt x="16410" y="31787"/>
                    <a:pt x="16410" y="33653"/>
                    <a:pt x="17343" y="34120"/>
                  </a:cubicBezTo>
                  <a:cubicBezTo>
                    <a:pt x="19209" y="35519"/>
                    <a:pt x="21542" y="36919"/>
                    <a:pt x="23874" y="38318"/>
                  </a:cubicBezTo>
                  <a:cubicBezTo>
                    <a:pt x="25274" y="39251"/>
                    <a:pt x="25740" y="40184"/>
                    <a:pt x="24807" y="41117"/>
                  </a:cubicBezTo>
                  <a:cubicBezTo>
                    <a:pt x="24341" y="41584"/>
                    <a:pt x="23408" y="41584"/>
                    <a:pt x="22941" y="41584"/>
                  </a:cubicBezTo>
                  <a:cubicBezTo>
                    <a:pt x="18743" y="41117"/>
                    <a:pt x="14078" y="40184"/>
                    <a:pt x="9879" y="39718"/>
                  </a:cubicBezTo>
                  <a:cubicBezTo>
                    <a:pt x="5681" y="39718"/>
                    <a:pt x="2415" y="43450"/>
                    <a:pt x="549" y="48115"/>
                  </a:cubicBezTo>
                  <a:cubicBezTo>
                    <a:pt x="-850" y="51847"/>
                    <a:pt x="549" y="54180"/>
                    <a:pt x="3348" y="56512"/>
                  </a:cubicBezTo>
                  <a:cubicBezTo>
                    <a:pt x="5681" y="58378"/>
                    <a:pt x="8480" y="60711"/>
                    <a:pt x="10812" y="62577"/>
                  </a:cubicBezTo>
                  <a:cubicBezTo>
                    <a:pt x="16877" y="67242"/>
                    <a:pt x="23408" y="71907"/>
                    <a:pt x="31805" y="67708"/>
                  </a:cubicBezTo>
                  <a:cubicBezTo>
                    <a:pt x="32738" y="67242"/>
                    <a:pt x="34604" y="67242"/>
                    <a:pt x="35537" y="67708"/>
                  </a:cubicBezTo>
                  <a:cubicBezTo>
                    <a:pt x="40202" y="70507"/>
                    <a:pt x="45334" y="70507"/>
                    <a:pt x="50465" y="70974"/>
                  </a:cubicBezTo>
                  <a:cubicBezTo>
                    <a:pt x="50932" y="70974"/>
                    <a:pt x="51398" y="71440"/>
                    <a:pt x="51865" y="71907"/>
                  </a:cubicBezTo>
                  <a:cubicBezTo>
                    <a:pt x="51398" y="72373"/>
                    <a:pt x="50932" y="72373"/>
                    <a:pt x="49999" y="72840"/>
                  </a:cubicBezTo>
                  <a:cubicBezTo>
                    <a:pt x="41602" y="74239"/>
                    <a:pt x="33671" y="75639"/>
                    <a:pt x="25274" y="77038"/>
                  </a:cubicBezTo>
                  <a:cubicBezTo>
                    <a:pt x="22941" y="77505"/>
                    <a:pt x="21075" y="79837"/>
                    <a:pt x="20609" y="82636"/>
                  </a:cubicBezTo>
                  <a:cubicBezTo>
                    <a:pt x="20142" y="88701"/>
                    <a:pt x="22008" y="92900"/>
                    <a:pt x="26673" y="95232"/>
                  </a:cubicBezTo>
                  <a:cubicBezTo>
                    <a:pt x="29006" y="96165"/>
                    <a:pt x="31339" y="97098"/>
                    <a:pt x="33671" y="97565"/>
                  </a:cubicBezTo>
                  <a:cubicBezTo>
                    <a:pt x="37403" y="98031"/>
                    <a:pt x="41602" y="97565"/>
                    <a:pt x="45334" y="98031"/>
                  </a:cubicBezTo>
                  <a:cubicBezTo>
                    <a:pt x="52798" y="98964"/>
                    <a:pt x="59329" y="97565"/>
                    <a:pt x="65394" y="93366"/>
                  </a:cubicBezTo>
                  <a:cubicBezTo>
                    <a:pt x="67726" y="91967"/>
                    <a:pt x="70059" y="90567"/>
                    <a:pt x="72391" y="90567"/>
                  </a:cubicBezTo>
                  <a:cubicBezTo>
                    <a:pt x="77989" y="90101"/>
                    <a:pt x="84054" y="90101"/>
                    <a:pt x="89652" y="88235"/>
                  </a:cubicBezTo>
                  <a:cubicBezTo>
                    <a:pt x="90585" y="87768"/>
                    <a:pt x="91984" y="88235"/>
                    <a:pt x="93384" y="88701"/>
                  </a:cubicBezTo>
                  <a:cubicBezTo>
                    <a:pt x="97583" y="90101"/>
                    <a:pt x="101781" y="91500"/>
                    <a:pt x="105980" y="93366"/>
                  </a:cubicBezTo>
                  <a:cubicBezTo>
                    <a:pt x="109245" y="94766"/>
                    <a:pt x="112044" y="95232"/>
                    <a:pt x="115310" y="94766"/>
                  </a:cubicBezTo>
                  <a:cubicBezTo>
                    <a:pt x="117642" y="94299"/>
                    <a:pt x="120441" y="93833"/>
                    <a:pt x="122774" y="93366"/>
                  </a:cubicBezTo>
                  <a:cubicBezTo>
                    <a:pt x="126972" y="92900"/>
                    <a:pt x="129771" y="91034"/>
                    <a:pt x="133037" y="88235"/>
                  </a:cubicBezTo>
                  <a:cubicBezTo>
                    <a:pt x="139102" y="82636"/>
                    <a:pt x="144233" y="76105"/>
                    <a:pt x="150298" y="70507"/>
                  </a:cubicBezTo>
                  <a:cubicBezTo>
                    <a:pt x="152164" y="69108"/>
                    <a:pt x="153097" y="66309"/>
                    <a:pt x="154496" y="63976"/>
                  </a:cubicBezTo>
                  <a:cubicBezTo>
                    <a:pt x="157295" y="58845"/>
                    <a:pt x="154963" y="52314"/>
                    <a:pt x="149831" y="49048"/>
                  </a:cubicBezTo>
                  <a:cubicBezTo>
                    <a:pt x="148898" y="48581"/>
                    <a:pt x="147499" y="48581"/>
                    <a:pt x="146099" y="48581"/>
                  </a:cubicBezTo>
                  <a:cubicBezTo>
                    <a:pt x="143300" y="49048"/>
                    <a:pt x="141434" y="50914"/>
                    <a:pt x="140035" y="53247"/>
                  </a:cubicBezTo>
                  <a:cubicBezTo>
                    <a:pt x="139102" y="54646"/>
                    <a:pt x="138169" y="55579"/>
                    <a:pt x="137236" y="54180"/>
                  </a:cubicBezTo>
                  <a:cubicBezTo>
                    <a:pt x="134903" y="51381"/>
                    <a:pt x="129771" y="50448"/>
                    <a:pt x="131637" y="45316"/>
                  </a:cubicBezTo>
                  <a:cubicBezTo>
                    <a:pt x="129771" y="42517"/>
                    <a:pt x="127905" y="40184"/>
                    <a:pt x="130705" y="36919"/>
                  </a:cubicBezTo>
                  <a:cubicBezTo>
                    <a:pt x="132571" y="35053"/>
                    <a:pt x="133504" y="32720"/>
                    <a:pt x="133504" y="29921"/>
                  </a:cubicBezTo>
                  <a:cubicBezTo>
                    <a:pt x="133037" y="23857"/>
                    <a:pt x="134437" y="18725"/>
                    <a:pt x="136769" y="13127"/>
                  </a:cubicBezTo>
                  <a:cubicBezTo>
                    <a:pt x="137702" y="11261"/>
                    <a:pt x="136769" y="9395"/>
                    <a:pt x="135370" y="7995"/>
                  </a:cubicBezTo>
                  <a:cubicBezTo>
                    <a:pt x="133504" y="6129"/>
                    <a:pt x="130705" y="6129"/>
                    <a:pt x="128372" y="7529"/>
                  </a:cubicBezTo>
                  <a:cubicBezTo>
                    <a:pt x="123240" y="11261"/>
                    <a:pt x="118109" y="14993"/>
                    <a:pt x="112977" y="18725"/>
                  </a:cubicBezTo>
                  <a:cubicBezTo>
                    <a:pt x="110178" y="21058"/>
                    <a:pt x="109245" y="23857"/>
                    <a:pt x="109712" y="27122"/>
                  </a:cubicBezTo>
                  <a:cubicBezTo>
                    <a:pt x="109712" y="28988"/>
                    <a:pt x="110178" y="30854"/>
                    <a:pt x="111111" y="32720"/>
                  </a:cubicBezTo>
                  <a:cubicBezTo>
                    <a:pt x="112044" y="36452"/>
                    <a:pt x="110178" y="38785"/>
                    <a:pt x="107379" y="40651"/>
                  </a:cubicBezTo>
                  <a:cubicBezTo>
                    <a:pt x="106913" y="41117"/>
                    <a:pt x="106446" y="41584"/>
                    <a:pt x="105980" y="41584"/>
                  </a:cubicBezTo>
                  <a:cubicBezTo>
                    <a:pt x="102714" y="43450"/>
                    <a:pt x="102248" y="46715"/>
                    <a:pt x="103647" y="49981"/>
                  </a:cubicBezTo>
                  <a:cubicBezTo>
                    <a:pt x="104114" y="51381"/>
                    <a:pt x="104580" y="52314"/>
                    <a:pt x="105047" y="53713"/>
                  </a:cubicBezTo>
                  <a:cubicBezTo>
                    <a:pt x="105513" y="56512"/>
                    <a:pt x="103181" y="59311"/>
                    <a:pt x="100848" y="58845"/>
                  </a:cubicBezTo>
                  <a:cubicBezTo>
                    <a:pt x="95250" y="57912"/>
                    <a:pt x="89652" y="56512"/>
                    <a:pt x="84054" y="55113"/>
                  </a:cubicBezTo>
                  <a:cubicBezTo>
                    <a:pt x="83587" y="55579"/>
                    <a:pt x="82188" y="53713"/>
                    <a:pt x="82188" y="53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863CFB9A-A507-4A40-9805-2F4DD59F185F}"/>
                </a:ext>
              </a:extLst>
            </p:cNvPr>
            <p:cNvSpPr/>
            <p:nvPr/>
          </p:nvSpPr>
          <p:spPr>
            <a:xfrm>
              <a:off x="5479182" y="4086782"/>
              <a:ext cx="153947" cy="153947"/>
            </a:xfrm>
            <a:custGeom>
              <a:avLst/>
              <a:gdLst/>
              <a:ahLst/>
              <a:cxnLst/>
              <a:rect l="0" t="0" r="0" b="0"/>
              <a:pathLst>
                <a:path w="153947" h="153947">
                  <a:moveTo>
                    <a:pt x="155356" y="11077"/>
                  </a:moveTo>
                  <a:cubicBezTo>
                    <a:pt x="153024" y="11544"/>
                    <a:pt x="150224" y="12943"/>
                    <a:pt x="147892" y="12476"/>
                  </a:cubicBezTo>
                  <a:cubicBezTo>
                    <a:pt x="143694" y="12010"/>
                    <a:pt x="145559" y="6878"/>
                    <a:pt x="143694" y="5012"/>
                  </a:cubicBezTo>
                  <a:cubicBezTo>
                    <a:pt x="142760" y="4079"/>
                    <a:pt x="142294" y="2680"/>
                    <a:pt x="141361" y="1747"/>
                  </a:cubicBezTo>
                  <a:cubicBezTo>
                    <a:pt x="139961" y="-119"/>
                    <a:pt x="136696" y="-586"/>
                    <a:pt x="134364" y="814"/>
                  </a:cubicBezTo>
                  <a:cubicBezTo>
                    <a:pt x="132964" y="1747"/>
                    <a:pt x="130631" y="3146"/>
                    <a:pt x="130165" y="4546"/>
                  </a:cubicBezTo>
                  <a:cubicBezTo>
                    <a:pt x="126433" y="14342"/>
                    <a:pt x="120835" y="22740"/>
                    <a:pt x="111038" y="27871"/>
                  </a:cubicBezTo>
                  <a:cubicBezTo>
                    <a:pt x="109172" y="29271"/>
                    <a:pt x="107772" y="31603"/>
                    <a:pt x="106373" y="33936"/>
                  </a:cubicBezTo>
                  <a:cubicBezTo>
                    <a:pt x="104507" y="36735"/>
                    <a:pt x="103107" y="39534"/>
                    <a:pt x="102175" y="42333"/>
                  </a:cubicBezTo>
                  <a:cubicBezTo>
                    <a:pt x="99376" y="49330"/>
                    <a:pt x="94711" y="53996"/>
                    <a:pt x="88179" y="57261"/>
                  </a:cubicBezTo>
                  <a:cubicBezTo>
                    <a:pt x="80715" y="60993"/>
                    <a:pt x="73718" y="65658"/>
                    <a:pt x="66720" y="69857"/>
                  </a:cubicBezTo>
                  <a:cubicBezTo>
                    <a:pt x="60655" y="73122"/>
                    <a:pt x="56457" y="79653"/>
                    <a:pt x="48526" y="79653"/>
                  </a:cubicBezTo>
                  <a:cubicBezTo>
                    <a:pt x="46660" y="79653"/>
                    <a:pt x="45260" y="81520"/>
                    <a:pt x="43395" y="82452"/>
                  </a:cubicBezTo>
                  <a:cubicBezTo>
                    <a:pt x="34065" y="89917"/>
                    <a:pt x="24734" y="98314"/>
                    <a:pt x="16337" y="106711"/>
                  </a:cubicBezTo>
                  <a:cubicBezTo>
                    <a:pt x="9340" y="113708"/>
                    <a:pt x="5141" y="122105"/>
                    <a:pt x="476" y="130503"/>
                  </a:cubicBezTo>
                  <a:cubicBezTo>
                    <a:pt x="-923" y="132835"/>
                    <a:pt x="942" y="137500"/>
                    <a:pt x="3742" y="138900"/>
                  </a:cubicBezTo>
                  <a:cubicBezTo>
                    <a:pt x="9806" y="141232"/>
                    <a:pt x="15871" y="143565"/>
                    <a:pt x="19602" y="149163"/>
                  </a:cubicBezTo>
                  <a:cubicBezTo>
                    <a:pt x="20536" y="150096"/>
                    <a:pt x="21002" y="151029"/>
                    <a:pt x="21935" y="151962"/>
                  </a:cubicBezTo>
                  <a:cubicBezTo>
                    <a:pt x="26134" y="156161"/>
                    <a:pt x="32198" y="157093"/>
                    <a:pt x="37796" y="154295"/>
                  </a:cubicBezTo>
                  <a:cubicBezTo>
                    <a:pt x="47126" y="150096"/>
                    <a:pt x="53658" y="141232"/>
                    <a:pt x="62988" y="136567"/>
                  </a:cubicBezTo>
                  <a:cubicBezTo>
                    <a:pt x="65787" y="132369"/>
                    <a:pt x="68119" y="127704"/>
                    <a:pt x="70918" y="123505"/>
                  </a:cubicBezTo>
                  <a:cubicBezTo>
                    <a:pt x="72784" y="120706"/>
                    <a:pt x="74651" y="117907"/>
                    <a:pt x="76517" y="116041"/>
                  </a:cubicBezTo>
                  <a:cubicBezTo>
                    <a:pt x="79782" y="112775"/>
                    <a:pt x="82115" y="109043"/>
                    <a:pt x="83981" y="104845"/>
                  </a:cubicBezTo>
                  <a:cubicBezTo>
                    <a:pt x="91445" y="90383"/>
                    <a:pt x="89579" y="94115"/>
                    <a:pt x="102641" y="87117"/>
                  </a:cubicBezTo>
                  <a:cubicBezTo>
                    <a:pt x="106373" y="85252"/>
                    <a:pt x="110105" y="85252"/>
                    <a:pt x="113837" y="85252"/>
                  </a:cubicBezTo>
                  <a:cubicBezTo>
                    <a:pt x="118036" y="85252"/>
                    <a:pt x="120835" y="82919"/>
                    <a:pt x="119901" y="79653"/>
                  </a:cubicBezTo>
                  <a:cubicBezTo>
                    <a:pt x="118502" y="73122"/>
                    <a:pt x="119901" y="68457"/>
                    <a:pt x="125966" y="65192"/>
                  </a:cubicBezTo>
                  <a:cubicBezTo>
                    <a:pt x="128299" y="64259"/>
                    <a:pt x="130165" y="62393"/>
                    <a:pt x="131564" y="60060"/>
                  </a:cubicBezTo>
                  <a:cubicBezTo>
                    <a:pt x="138095" y="51197"/>
                    <a:pt x="146026" y="43732"/>
                    <a:pt x="153024" y="35802"/>
                  </a:cubicBezTo>
                  <a:cubicBezTo>
                    <a:pt x="154889" y="33936"/>
                    <a:pt x="155823" y="31603"/>
                    <a:pt x="155823" y="28804"/>
                  </a:cubicBezTo>
                  <a:cubicBezTo>
                    <a:pt x="155823" y="26472"/>
                    <a:pt x="156289" y="23673"/>
                    <a:pt x="156289" y="22740"/>
                  </a:cubicBezTo>
                  <a:cubicBezTo>
                    <a:pt x="156756" y="20874"/>
                    <a:pt x="156756" y="19941"/>
                    <a:pt x="157222" y="19474"/>
                  </a:cubicBezTo>
                  <a:cubicBezTo>
                    <a:pt x="157689" y="18074"/>
                    <a:pt x="157689" y="17141"/>
                    <a:pt x="158155" y="15742"/>
                  </a:cubicBezTo>
                  <a:cubicBezTo>
                    <a:pt x="158155" y="15276"/>
                    <a:pt x="158155" y="14342"/>
                    <a:pt x="158155" y="13876"/>
                  </a:cubicBezTo>
                  <a:cubicBezTo>
                    <a:pt x="159088" y="12943"/>
                    <a:pt x="156756" y="11077"/>
                    <a:pt x="155356" y="1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44DA3A4F-C1EB-4E41-A67E-C4876EBB6620}"/>
                </a:ext>
              </a:extLst>
            </p:cNvPr>
            <p:cNvSpPr/>
            <p:nvPr/>
          </p:nvSpPr>
          <p:spPr>
            <a:xfrm>
              <a:off x="2668769" y="1983524"/>
              <a:ext cx="130622" cy="83971"/>
            </a:xfrm>
            <a:custGeom>
              <a:avLst/>
              <a:gdLst/>
              <a:ahLst/>
              <a:cxnLst/>
              <a:rect l="0" t="0" r="0" b="0"/>
              <a:pathLst>
                <a:path w="130621" h="83971">
                  <a:moveTo>
                    <a:pt x="68295" y="83631"/>
                  </a:moveTo>
                  <a:cubicBezTo>
                    <a:pt x="77626" y="79899"/>
                    <a:pt x="86489" y="74301"/>
                    <a:pt x="96286" y="71502"/>
                  </a:cubicBezTo>
                  <a:cubicBezTo>
                    <a:pt x="98152" y="71035"/>
                    <a:pt x="99551" y="69636"/>
                    <a:pt x="100951" y="68236"/>
                  </a:cubicBezTo>
                  <a:cubicBezTo>
                    <a:pt x="105616" y="63571"/>
                    <a:pt x="111214" y="60772"/>
                    <a:pt x="117745" y="59373"/>
                  </a:cubicBezTo>
                  <a:cubicBezTo>
                    <a:pt x="120544" y="58906"/>
                    <a:pt x="121944" y="57040"/>
                    <a:pt x="123810" y="55174"/>
                  </a:cubicBezTo>
                  <a:cubicBezTo>
                    <a:pt x="125676" y="52842"/>
                    <a:pt x="128008" y="50509"/>
                    <a:pt x="130341" y="48177"/>
                  </a:cubicBezTo>
                  <a:cubicBezTo>
                    <a:pt x="131274" y="47244"/>
                    <a:pt x="131740" y="45378"/>
                    <a:pt x="131274" y="44911"/>
                  </a:cubicBezTo>
                  <a:cubicBezTo>
                    <a:pt x="128475" y="39313"/>
                    <a:pt x="130807" y="35114"/>
                    <a:pt x="134073" y="30449"/>
                  </a:cubicBezTo>
                  <a:cubicBezTo>
                    <a:pt x="134539" y="29983"/>
                    <a:pt x="134539" y="29050"/>
                    <a:pt x="134539" y="28583"/>
                  </a:cubicBezTo>
                  <a:cubicBezTo>
                    <a:pt x="134539" y="28117"/>
                    <a:pt x="134073" y="27184"/>
                    <a:pt x="133606" y="27184"/>
                  </a:cubicBezTo>
                  <a:cubicBezTo>
                    <a:pt x="131274" y="25784"/>
                    <a:pt x="129408" y="24385"/>
                    <a:pt x="127075" y="22985"/>
                  </a:cubicBezTo>
                  <a:cubicBezTo>
                    <a:pt x="123810" y="20653"/>
                    <a:pt x="125676" y="16921"/>
                    <a:pt x="124743" y="14122"/>
                  </a:cubicBezTo>
                  <a:cubicBezTo>
                    <a:pt x="123810" y="11322"/>
                    <a:pt x="121944" y="8523"/>
                    <a:pt x="120544" y="5724"/>
                  </a:cubicBezTo>
                  <a:cubicBezTo>
                    <a:pt x="120078" y="4325"/>
                    <a:pt x="118678" y="4325"/>
                    <a:pt x="117279" y="4791"/>
                  </a:cubicBezTo>
                  <a:cubicBezTo>
                    <a:pt x="114480" y="5724"/>
                    <a:pt x="112147" y="5258"/>
                    <a:pt x="110281" y="3392"/>
                  </a:cubicBezTo>
                  <a:cubicBezTo>
                    <a:pt x="107015" y="-340"/>
                    <a:pt x="103750" y="126"/>
                    <a:pt x="100484" y="3392"/>
                  </a:cubicBezTo>
                  <a:cubicBezTo>
                    <a:pt x="94886" y="8523"/>
                    <a:pt x="88822" y="10856"/>
                    <a:pt x="81358" y="8057"/>
                  </a:cubicBezTo>
                  <a:cubicBezTo>
                    <a:pt x="79025" y="7124"/>
                    <a:pt x="76226" y="8990"/>
                    <a:pt x="73893" y="8057"/>
                  </a:cubicBezTo>
                  <a:cubicBezTo>
                    <a:pt x="67362" y="5724"/>
                    <a:pt x="64097" y="8523"/>
                    <a:pt x="61764" y="13655"/>
                  </a:cubicBezTo>
                  <a:cubicBezTo>
                    <a:pt x="61298" y="14122"/>
                    <a:pt x="59432" y="14122"/>
                    <a:pt x="58499" y="13655"/>
                  </a:cubicBezTo>
                  <a:cubicBezTo>
                    <a:pt x="57099" y="12255"/>
                    <a:pt x="56166" y="10856"/>
                    <a:pt x="55233" y="8990"/>
                  </a:cubicBezTo>
                  <a:cubicBezTo>
                    <a:pt x="54300" y="7590"/>
                    <a:pt x="51035" y="8057"/>
                    <a:pt x="50101" y="9923"/>
                  </a:cubicBezTo>
                  <a:cubicBezTo>
                    <a:pt x="48702" y="12255"/>
                    <a:pt x="48702" y="14588"/>
                    <a:pt x="49169" y="17387"/>
                  </a:cubicBezTo>
                  <a:cubicBezTo>
                    <a:pt x="50101" y="21586"/>
                    <a:pt x="47769" y="23452"/>
                    <a:pt x="44504" y="24851"/>
                  </a:cubicBezTo>
                  <a:cubicBezTo>
                    <a:pt x="43570" y="25318"/>
                    <a:pt x="42171" y="25784"/>
                    <a:pt x="41238" y="26251"/>
                  </a:cubicBezTo>
                  <a:cubicBezTo>
                    <a:pt x="41238" y="26251"/>
                    <a:pt x="41704" y="26717"/>
                    <a:pt x="41704" y="26717"/>
                  </a:cubicBezTo>
                  <a:cubicBezTo>
                    <a:pt x="41238" y="26717"/>
                    <a:pt x="40771" y="27184"/>
                    <a:pt x="40305" y="27184"/>
                  </a:cubicBezTo>
                  <a:cubicBezTo>
                    <a:pt x="40771" y="26717"/>
                    <a:pt x="40771" y="26251"/>
                    <a:pt x="41238" y="26251"/>
                  </a:cubicBezTo>
                  <a:cubicBezTo>
                    <a:pt x="41238" y="26251"/>
                    <a:pt x="41238" y="26251"/>
                    <a:pt x="41238" y="26251"/>
                  </a:cubicBezTo>
                  <a:cubicBezTo>
                    <a:pt x="38905" y="23452"/>
                    <a:pt x="38439" y="20186"/>
                    <a:pt x="38905" y="16454"/>
                  </a:cubicBezTo>
                  <a:cubicBezTo>
                    <a:pt x="39372" y="12722"/>
                    <a:pt x="37972" y="8990"/>
                    <a:pt x="34707" y="6657"/>
                  </a:cubicBezTo>
                  <a:cubicBezTo>
                    <a:pt x="33307" y="5724"/>
                    <a:pt x="31908" y="4325"/>
                    <a:pt x="30508" y="2925"/>
                  </a:cubicBezTo>
                  <a:cubicBezTo>
                    <a:pt x="26310" y="-1273"/>
                    <a:pt x="24444" y="-807"/>
                    <a:pt x="18379" y="3392"/>
                  </a:cubicBezTo>
                  <a:lnTo>
                    <a:pt x="18846" y="4325"/>
                  </a:lnTo>
                  <a:lnTo>
                    <a:pt x="17913" y="3858"/>
                  </a:lnTo>
                  <a:cubicBezTo>
                    <a:pt x="17913" y="3858"/>
                    <a:pt x="18379" y="3858"/>
                    <a:pt x="18379" y="3392"/>
                  </a:cubicBezTo>
                  <a:lnTo>
                    <a:pt x="18379" y="3392"/>
                  </a:lnTo>
                  <a:cubicBezTo>
                    <a:pt x="15113" y="4325"/>
                    <a:pt x="11848" y="4791"/>
                    <a:pt x="9982" y="7124"/>
                  </a:cubicBezTo>
                  <a:cubicBezTo>
                    <a:pt x="6716" y="11789"/>
                    <a:pt x="3451" y="16454"/>
                    <a:pt x="185" y="21119"/>
                  </a:cubicBezTo>
                  <a:cubicBezTo>
                    <a:pt x="-748" y="22519"/>
                    <a:pt x="2051" y="26717"/>
                    <a:pt x="3917" y="26717"/>
                  </a:cubicBezTo>
                  <a:cubicBezTo>
                    <a:pt x="5783" y="26717"/>
                    <a:pt x="7649" y="26717"/>
                    <a:pt x="9515" y="25784"/>
                  </a:cubicBezTo>
                  <a:cubicBezTo>
                    <a:pt x="14181" y="23452"/>
                    <a:pt x="18379" y="25318"/>
                    <a:pt x="22111" y="27184"/>
                  </a:cubicBezTo>
                  <a:cubicBezTo>
                    <a:pt x="23511" y="27650"/>
                    <a:pt x="23977" y="29050"/>
                    <a:pt x="23044" y="30449"/>
                  </a:cubicBezTo>
                  <a:cubicBezTo>
                    <a:pt x="21178" y="32782"/>
                    <a:pt x="20712" y="36047"/>
                    <a:pt x="16513" y="36514"/>
                  </a:cubicBezTo>
                  <a:cubicBezTo>
                    <a:pt x="11848" y="36980"/>
                    <a:pt x="7649" y="37913"/>
                    <a:pt x="3451" y="38846"/>
                  </a:cubicBezTo>
                  <a:cubicBezTo>
                    <a:pt x="2984" y="38846"/>
                    <a:pt x="2051" y="40712"/>
                    <a:pt x="2051" y="41645"/>
                  </a:cubicBezTo>
                  <a:cubicBezTo>
                    <a:pt x="2051" y="42578"/>
                    <a:pt x="2984" y="44445"/>
                    <a:pt x="3917" y="44911"/>
                  </a:cubicBezTo>
                  <a:cubicBezTo>
                    <a:pt x="6716" y="45844"/>
                    <a:pt x="9982" y="46311"/>
                    <a:pt x="13247" y="47244"/>
                  </a:cubicBezTo>
                  <a:cubicBezTo>
                    <a:pt x="15113" y="47710"/>
                    <a:pt x="16980" y="48643"/>
                    <a:pt x="18379" y="49576"/>
                  </a:cubicBezTo>
                  <a:cubicBezTo>
                    <a:pt x="20245" y="51909"/>
                    <a:pt x="21645" y="54708"/>
                    <a:pt x="23044" y="57973"/>
                  </a:cubicBezTo>
                  <a:cubicBezTo>
                    <a:pt x="23511" y="58906"/>
                    <a:pt x="22578" y="60306"/>
                    <a:pt x="22111" y="61239"/>
                  </a:cubicBezTo>
                  <a:cubicBezTo>
                    <a:pt x="21178" y="62172"/>
                    <a:pt x="20245" y="62638"/>
                    <a:pt x="18846" y="63105"/>
                  </a:cubicBezTo>
                  <a:cubicBezTo>
                    <a:pt x="15580" y="63571"/>
                    <a:pt x="14181" y="64971"/>
                    <a:pt x="14647" y="68236"/>
                  </a:cubicBezTo>
                  <a:cubicBezTo>
                    <a:pt x="14647" y="71968"/>
                    <a:pt x="16980" y="73834"/>
                    <a:pt x="20712" y="74301"/>
                  </a:cubicBezTo>
                  <a:cubicBezTo>
                    <a:pt x="22578" y="74301"/>
                    <a:pt x="24444" y="74767"/>
                    <a:pt x="26310" y="74767"/>
                  </a:cubicBezTo>
                  <a:cubicBezTo>
                    <a:pt x="32841" y="74301"/>
                    <a:pt x="39372" y="74301"/>
                    <a:pt x="44037" y="79433"/>
                  </a:cubicBezTo>
                  <a:cubicBezTo>
                    <a:pt x="50101" y="81299"/>
                    <a:pt x="56166" y="83631"/>
                    <a:pt x="62231" y="85031"/>
                  </a:cubicBezTo>
                  <a:cubicBezTo>
                    <a:pt x="63164" y="85031"/>
                    <a:pt x="65963" y="84564"/>
                    <a:pt x="68295" y="83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FD8E738A-BD1F-4BED-AED7-E2640A55CBD8}"/>
                </a:ext>
              </a:extLst>
            </p:cNvPr>
            <p:cNvSpPr/>
            <p:nvPr/>
          </p:nvSpPr>
          <p:spPr>
            <a:xfrm>
              <a:off x="3876408" y="1291057"/>
              <a:ext cx="125957" cy="111962"/>
            </a:xfrm>
            <a:custGeom>
              <a:avLst/>
              <a:gdLst/>
              <a:ahLst/>
              <a:cxnLst/>
              <a:rect l="0" t="0" r="0" b="0"/>
              <a:pathLst>
                <a:path w="125956" h="111961">
                  <a:moveTo>
                    <a:pt x="3131" y="58610"/>
                  </a:moveTo>
                  <a:cubicBezTo>
                    <a:pt x="2665" y="60476"/>
                    <a:pt x="4064" y="61876"/>
                    <a:pt x="6397" y="62342"/>
                  </a:cubicBezTo>
                  <a:cubicBezTo>
                    <a:pt x="8263" y="62809"/>
                    <a:pt x="10596" y="62342"/>
                    <a:pt x="11995" y="63275"/>
                  </a:cubicBezTo>
                  <a:cubicBezTo>
                    <a:pt x="15727" y="66074"/>
                    <a:pt x="19926" y="67474"/>
                    <a:pt x="24591" y="67940"/>
                  </a:cubicBezTo>
                  <a:cubicBezTo>
                    <a:pt x="25057" y="67940"/>
                    <a:pt x="25990" y="68407"/>
                    <a:pt x="26457" y="68873"/>
                  </a:cubicBezTo>
                  <a:cubicBezTo>
                    <a:pt x="27390" y="69807"/>
                    <a:pt x="26457" y="70273"/>
                    <a:pt x="25057" y="70740"/>
                  </a:cubicBezTo>
                  <a:cubicBezTo>
                    <a:pt x="22725" y="71206"/>
                    <a:pt x="19926" y="71673"/>
                    <a:pt x="17593" y="72139"/>
                  </a:cubicBezTo>
                  <a:cubicBezTo>
                    <a:pt x="14794" y="72606"/>
                    <a:pt x="12928" y="73539"/>
                    <a:pt x="11062" y="75871"/>
                  </a:cubicBezTo>
                  <a:cubicBezTo>
                    <a:pt x="10129" y="77271"/>
                    <a:pt x="11062" y="79603"/>
                    <a:pt x="13861" y="82402"/>
                  </a:cubicBezTo>
                  <a:cubicBezTo>
                    <a:pt x="17593" y="85668"/>
                    <a:pt x="21325" y="89400"/>
                    <a:pt x="25057" y="92665"/>
                  </a:cubicBezTo>
                  <a:cubicBezTo>
                    <a:pt x="25990" y="93598"/>
                    <a:pt x="27390" y="94065"/>
                    <a:pt x="28323" y="93598"/>
                  </a:cubicBezTo>
                  <a:cubicBezTo>
                    <a:pt x="36254" y="92199"/>
                    <a:pt x="41385" y="84268"/>
                    <a:pt x="39052" y="76338"/>
                  </a:cubicBezTo>
                  <a:cubicBezTo>
                    <a:pt x="38586" y="74472"/>
                    <a:pt x="37187" y="73072"/>
                    <a:pt x="38119" y="71206"/>
                  </a:cubicBezTo>
                  <a:cubicBezTo>
                    <a:pt x="38586" y="70740"/>
                    <a:pt x="39052" y="70273"/>
                    <a:pt x="39519" y="69807"/>
                  </a:cubicBezTo>
                  <a:cubicBezTo>
                    <a:pt x="39986" y="69807"/>
                    <a:pt x="40919" y="69340"/>
                    <a:pt x="41385" y="69807"/>
                  </a:cubicBezTo>
                  <a:cubicBezTo>
                    <a:pt x="44184" y="73539"/>
                    <a:pt x="46983" y="76804"/>
                    <a:pt x="46050" y="81936"/>
                  </a:cubicBezTo>
                  <a:cubicBezTo>
                    <a:pt x="45584" y="84268"/>
                    <a:pt x="45584" y="87067"/>
                    <a:pt x="45117" y="89400"/>
                  </a:cubicBezTo>
                  <a:cubicBezTo>
                    <a:pt x="44184" y="95931"/>
                    <a:pt x="44184" y="96397"/>
                    <a:pt x="49782" y="96397"/>
                  </a:cubicBezTo>
                  <a:cubicBezTo>
                    <a:pt x="54447" y="96397"/>
                    <a:pt x="58646" y="97797"/>
                    <a:pt x="60978" y="101995"/>
                  </a:cubicBezTo>
                  <a:cubicBezTo>
                    <a:pt x="64710" y="108060"/>
                    <a:pt x="70308" y="110393"/>
                    <a:pt x="77306" y="110393"/>
                  </a:cubicBezTo>
                  <a:cubicBezTo>
                    <a:pt x="88036" y="110393"/>
                    <a:pt x="98765" y="110859"/>
                    <a:pt x="109495" y="114125"/>
                  </a:cubicBezTo>
                  <a:cubicBezTo>
                    <a:pt x="111361" y="114591"/>
                    <a:pt x="113694" y="114591"/>
                    <a:pt x="115093" y="114125"/>
                  </a:cubicBezTo>
                  <a:cubicBezTo>
                    <a:pt x="119758" y="112259"/>
                    <a:pt x="123957" y="109460"/>
                    <a:pt x="127689" y="105261"/>
                  </a:cubicBezTo>
                  <a:cubicBezTo>
                    <a:pt x="129088" y="103862"/>
                    <a:pt x="129088" y="99663"/>
                    <a:pt x="128155" y="97797"/>
                  </a:cubicBezTo>
                  <a:cubicBezTo>
                    <a:pt x="127222" y="96864"/>
                    <a:pt x="126756" y="95464"/>
                    <a:pt x="125823" y="94998"/>
                  </a:cubicBezTo>
                  <a:cubicBezTo>
                    <a:pt x="123957" y="93132"/>
                    <a:pt x="122091" y="91732"/>
                    <a:pt x="119758" y="90333"/>
                  </a:cubicBezTo>
                  <a:cubicBezTo>
                    <a:pt x="116959" y="88933"/>
                    <a:pt x="116493" y="86601"/>
                    <a:pt x="116959" y="83802"/>
                  </a:cubicBezTo>
                  <a:cubicBezTo>
                    <a:pt x="117892" y="78204"/>
                    <a:pt x="112294" y="74938"/>
                    <a:pt x="111361" y="69807"/>
                  </a:cubicBezTo>
                  <a:cubicBezTo>
                    <a:pt x="109495" y="60010"/>
                    <a:pt x="102498" y="54878"/>
                    <a:pt x="94567" y="49747"/>
                  </a:cubicBezTo>
                  <a:cubicBezTo>
                    <a:pt x="90835" y="47414"/>
                    <a:pt x="87103" y="46948"/>
                    <a:pt x="83837" y="49280"/>
                  </a:cubicBezTo>
                  <a:cubicBezTo>
                    <a:pt x="80572" y="51613"/>
                    <a:pt x="78239" y="50680"/>
                    <a:pt x="75440" y="48814"/>
                  </a:cubicBezTo>
                  <a:cubicBezTo>
                    <a:pt x="71242" y="46015"/>
                    <a:pt x="67043" y="46481"/>
                    <a:pt x="62844" y="49280"/>
                  </a:cubicBezTo>
                  <a:cubicBezTo>
                    <a:pt x="61911" y="49747"/>
                    <a:pt x="60978" y="50213"/>
                    <a:pt x="60045" y="50680"/>
                  </a:cubicBezTo>
                  <a:cubicBezTo>
                    <a:pt x="60045" y="51146"/>
                    <a:pt x="60045" y="51146"/>
                    <a:pt x="60045" y="51613"/>
                  </a:cubicBezTo>
                  <a:cubicBezTo>
                    <a:pt x="59579" y="51613"/>
                    <a:pt x="59579" y="51613"/>
                    <a:pt x="59112" y="51613"/>
                  </a:cubicBezTo>
                  <a:cubicBezTo>
                    <a:pt x="56313" y="54412"/>
                    <a:pt x="53514" y="57211"/>
                    <a:pt x="50715" y="60010"/>
                  </a:cubicBezTo>
                  <a:cubicBezTo>
                    <a:pt x="49782" y="60943"/>
                    <a:pt x="48383" y="60943"/>
                    <a:pt x="47916" y="59543"/>
                  </a:cubicBezTo>
                  <a:cubicBezTo>
                    <a:pt x="47916" y="59077"/>
                    <a:pt x="47916" y="58144"/>
                    <a:pt x="47916" y="57677"/>
                  </a:cubicBezTo>
                  <a:cubicBezTo>
                    <a:pt x="50715" y="53945"/>
                    <a:pt x="53981" y="51146"/>
                    <a:pt x="59112" y="51146"/>
                  </a:cubicBezTo>
                  <a:cubicBezTo>
                    <a:pt x="59112" y="51146"/>
                    <a:pt x="59579" y="50680"/>
                    <a:pt x="59579" y="50680"/>
                  </a:cubicBezTo>
                  <a:cubicBezTo>
                    <a:pt x="59579" y="50680"/>
                    <a:pt x="60045" y="50680"/>
                    <a:pt x="60045" y="50213"/>
                  </a:cubicBezTo>
                  <a:cubicBezTo>
                    <a:pt x="60512" y="44615"/>
                    <a:pt x="60045" y="39484"/>
                    <a:pt x="54447" y="35751"/>
                  </a:cubicBezTo>
                  <a:cubicBezTo>
                    <a:pt x="50249" y="32486"/>
                    <a:pt x="48849" y="27821"/>
                    <a:pt x="48383" y="22223"/>
                  </a:cubicBezTo>
                  <a:cubicBezTo>
                    <a:pt x="48383" y="19424"/>
                    <a:pt x="46050" y="17091"/>
                    <a:pt x="43251" y="17091"/>
                  </a:cubicBezTo>
                  <a:cubicBezTo>
                    <a:pt x="34854" y="16158"/>
                    <a:pt x="29256" y="11493"/>
                    <a:pt x="24124" y="5429"/>
                  </a:cubicBezTo>
                  <a:cubicBezTo>
                    <a:pt x="22258" y="3096"/>
                    <a:pt x="18993" y="1696"/>
                    <a:pt x="16194" y="297"/>
                  </a:cubicBezTo>
                  <a:cubicBezTo>
                    <a:pt x="14328" y="-636"/>
                    <a:pt x="10129" y="763"/>
                    <a:pt x="9663" y="2630"/>
                  </a:cubicBezTo>
                  <a:cubicBezTo>
                    <a:pt x="8263" y="7761"/>
                    <a:pt x="6864" y="12426"/>
                    <a:pt x="4064" y="16625"/>
                  </a:cubicBezTo>
                  <a:cubicBezTo>
                    <a:pt x="-601" y="23622"/>
                    <a:pt x="-1067" y="31553"/>
                    <a:pt x="1732" y="38551"/>
                  </a:cubicBezTo>
                  <a:cubicBezTo>
                    <a:pt x="3598" y="46015"/>
                    <a:pt x="4531" y="52079"/>
                    <a:pt x="3131" y="5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C6E571DA-D3B4-495D-AAD0-F088AFAFF1D8}"/>
                </a:ext>
              </a:extLst>
            </p:cNvPr>
            <p:cNvSpPr/>
            <p:nvPr/>
          </p:nvSpPr>
          <p:spPr>
            <a:xfrm>
              <a:off x="5644532" y="3928750"/>
              <a:ext cx="83971" cy="181938"/>
            </a:xfrm>
            <a:custGeom>
              <a:avLst/>
              <a:gdLst/>
              <a:ahLst/>
              <a:cxnLst/>
              <a:rect l="0" t="0" r="0" b="0"/>
              <a:pathLst>
                <a:path w="83971" h="181937">
                  <a:moveTo>
                    <a:pt x="83774" y="88403"/>
                  </a:moveTo>
                  <a:cubicBezTo>
                    <a:pt x="81908" y="87470"/>
                    <a:pt x="80042" y="87470"/>
                    <a:pt x="78176" y="88403"/>
                  </a:cubicBezTo>
                  <a:cubicBezTo>
                    <a:pt x="77243" y="88869"/>
                    <a:pt x="75844" y="89803"/>
                    <a:pt x="74911" y="90736"/>
                  </a:cubicBezTo>
                  <a:cubicBezTo>
                    <a:pt x="67447" y="95401"/>
                    <a:pt x="65581" y="95401"/>
                    <a:pt x="59516" y="90269"/>
                  </a:cubicBezTo>
                  <a:cubicBezTo>
                    <a:pt x="56717" y="87937"/>
                    <a:pt x="54384" y="85137"/>
                    <a:pt x="53918" y="80472"/>
                  </a:cubicBezTo>
                  <a:cubicBezTo>
                    <a:pt x="53452" y="75807"/>
                    <a:pt x="52518" y="71609"/>
                    <a:pt x="52052" y="67410"/>
                  </a:cubicBezTo>
                  <a:cubicBezTo>
                    <a:pt x="51585" y="65544"/>
                    <a:pt x="51119" y="63678"/>
                    <a:pt x="50186" y="62279"/>
                  </a:cubicBezTo>
                  <a:cubicBezTo>
                    <a:pt x="49719" y="61346"/>
                    <a:pt x="48320" y="60879"/>
                    <a:pt x="47387" y="60879"/>
                  </a:cubicBezTo>
                  <a:cubicBezTo>
                    <a:pt x="46920" y="60879"/>
                    <a:pt x="46454" y="61346"/>
                    <a:pt x="45988" y="62279"/>
                  </a:cubicBezTo>
                  <a:cubicBezTo>
                    <a:pt x="45521" y="63678"/>
                    <a:pt x="45054" y="64611"/>
                    <a:pt x="44588" y="66011"/>
                  </a:cubicBezTo>
                  <a:cubicBezTo>
                    <a:pt x="44121" y="66944"/>
                    <a:pt x="43188" y="67877"/>
                    <a:pt x="42255" y="68343"/>
                  </a:cubicBezTo>
                  <a:cubicBezTo>
                    <a:pt x="41322" y="68810"/>
                    <a:pt x="38523" y="66011"/>
                    <a:pt x="38523" y="64611"/>
                  </a:cubicBezTo>
                  <a:cubicBezTo>
                    <a:pt x="39923" y="55748"/>
                    <a:pt x="39456" y="46884"/>
                    <a:pt x="41322" y="38020"/>
                  </a:cubicBezTo>
                  <a:cubicBezTo>
                    <a:pt x="42722" y="32889"/>
                    <a:pt x="42255" y="28224"/>
                    <a:pt x="38523" y="23558"/>
                  </a:cubicBezTo>
                  <a:cubicBezTo>
                    <a:pt x="34325" y="18427"/>
                    <a:pt x="31059" y="11429"/>
                    <a:pt x="25461" y="7231"/>
                  </a:cubicBezTo>
                  <a:cubicBezTo>
                    <a:pt x="24061" y="6298"/>
                    <a:pt x="23595" y="3965"/>
                    <a:pt x="22662" y="2099"/>
                  </a:cubicBezTo>
                  <a:cubicBezTo>
                    <a:pt x="22195" y="1633"/>
                    <a:pt x="22195" y="1166"/>
                    <a:pt x="21729" y="700"/>
                  </a:cubicBezTo>
                  <a:cubicBezTo>
                    <a:pt x="20796" y="-233"/>
                    <a:pt x="19396" y="-233"/>
                    <a:pt x="18464" y="700"/>
                  </a:cubicBezTo>
                  <a:cubicBezTo>
                    <a:pt x="17997" y="1166"/>
                    <a:pt x="17530" y="1633"/>
                    <a:pt x="17530" y="2099"/>
                  </a:cubicBezTo>
                  <a:cubicBezTo>
                    <a:pt x="17530" y="7231"/>
                    <a:pt x="22195" y="11429"/>
                    <a:pt x="19863" y="17028"/>
                  </a:cubicBezTo>
                  <a:cubicBezTo>
                    <a:pt x="17997" y="20760"/>
                    <a:pt x="18930" y="24492"/>
                    <a:pt x="20330" y="28224"/>
                  </a:cubicBezTo>
                  <a:cubicBezTo>
                    <a:pt x="22195" y="33822"/>
                    <a:pt x="23595" y="39420"/>
                    <a:pt x="24995" y="45018"/>
                  </a:cubicBezTo>
                  <a:cubicBezTo>
                    <a:pt x="25928" y="50616"/>
                    <a:pt x="29193" y="55748"/>
                    <a:pt x="26860" y="61812"/>
                  </a:cubicBezTo>
                  <a:cubicBezTo>
                    <a:pt x="26394" y="63212"/>
                    <a:pt x="27327" y="65544"/>
                    <a:pt x="28260" y="67410"/>
                  </a:cubicBezTo>
                  <a:cubicBezTo>
                    <a:pt x="29193" y="69743"/>
                    <a:pt x="30126" y="72075"/>
                    <a:pt x="30593" y="74408"/>
                  </a:cubicBezTo>
                  <a:cubicBezTo>
                    <a:pt x="29660" y="80472"/>
                    <a:pt x="29193" y="86537"/>
                    <a:pt x="26860" y="91669"/>
                  </a:cubicBezTo>
                  <a:cubicBezTo>
                    <a:pt x="24528" y="97733"/>
                    <a:pt x="22195" y="103331"/>
                    <a:pt x="19863" y="109396"/>
                  </a:cubicBezTo>
                  <a:cubicBezTo>
                    <a:pt x="18464" y="112661"/>
                    <a:pt x="16597" y="114527"/>
                    <a:pt x="13332" y="115927"/>
                  </a:cubicBezTo>
                  <a:cubicBezTo>
                    <a:pt x="10533" y="116860"/>
                    <a:pt x="7267" y="118260"/>
                    <a:pt x="4468" y="119659"/>
                  </a:cubicBezTo>
                  <a:cubicBezTo>
                    <a:pt x="-197" y="122458"/>
                    <a:pt x="-1596" y="129456"/>
                    <a:pt x="2136" y="133188"/>
                  </a:cubicBezTo>
                  <a:cubicBezTo>
                    <a:pt x="5401" y="136453"/>
                    <a:pt x="8667" y="139719"/>
                    <a:pt x="11466" y="142518"/>
                  </a:cubicBezTo>
                  <a:cubicBezTo>
                    <a:pt x="14731" y="145317"/>
                    <a:pt x="15198" y="149049"/>
                    <a:pt x="14731" y="153248"/>
                  </a:cubicBezTo>
                  <a:cubicBezTo>
                    <a:pt x="14731" y="156513"/>
                    <a:pt x="13332" y="159312"/>
                    <a:pt x="11466" y="162111"/>
                  </a:cubicBezTo>
                  <a:cubicBezTo>
                    <a:pt x="7734" y="166776"/>
                    <a:pt x="4002" y="170975"/>
                    <a:pt x="736" y="175640"/>
                  </a:cubicBezTo>
                  <a:cubicBezTo>
                    <a:pt x="270" y="176573"/>
                    <a:pt x="270" y="178439"/>
                    <a:pt x="736" y="179372"/>
                  </a:cubicBezTo>
                  <a:cubicBezTo>
                    <a:pt x="2602" y="181704"/>
                    <a:pt x="4935" y="184037"/>
                    <a:pt x="7267" y="185903"/>
                  </a:cubicBezTo>
                  <a:cubicBezTo>
                    <a:pt x="8200" y="186369"/>
                    <a:pt x="9600" y="186836"/>
                    <a:pt x="11000" y="186369"/>
                  </a:cubicBezTo>
                  <a:cubicBezTo>
                    <a:pt x="16131" y="184503"/>
                    <a:pt x="19863" y="181238"/>
                    <a:pt x="23595" y="177506"/>
                  </a:cubicBezTo>
                  <a:cubicBezTo>
                    <a:pt x="30126" y="170975"/>
                    <a:pt x="36190" y="164910"/>
                    <a:pt x="42255" y="157913"/>
                  </a:cubicBezTo>
                  <a:cubicBezTo>
                    <a:pt x="47853" y="151381"/>
                    <a:pt x="52518" y="144850"/>
                    <a:pt x="52518" y="135987"/>
                  </a:cubicBezTo>
                  <a:cubicBezTo>
                    <a:pt x="52518" y="131322"/>
                    <a:pt x="56717" y="128056"/>
                    <a:pt x="61848" y="127590"/>
                  </a:cubicBezTo>
                  <a:cubicBezTo>
                    <a:pt x="63248" y="127590"/>
                    <a:pt x="64648" y="127590"/>
                    <a:pt x="65581" y="127590"/>
                  </a:cubicBezTo>
                  <a:cubicBezTo>
                    <a:pt x="66513" y="127590"/>
                    <a:pt x="68846" y="126657"/>
                    <a:pt x="68846" y="126190"/>
                  </a:cubicBezTo>
                  <a:cubicBezTo>
                    <a:pt x="70246" y="120125"/>
                    <a:pt x="75377" y="116860"/>
                    <a:pt x="79576" y="113128"/>
                  </a:cubicBezTo>
                  <a:cubicBezTo>
                    <a:pt x="81442" y="111262"/>
                    <a:pt x="82375" y="108929"/>
                    <a:pt x="83308" y="106597"/>
                  </a:cubicBezTo>
                  <a:cubicBezTo>
                    <a:pt x="84707" y="102865"/>
                    <a:pt x="85641" y="99133"/>
                    <a:pt x="87040" y="95867"/>
                  </a:cubicBezTo>
                  <a:cubicBezTo>
                    <a:pt x="87506" y="92602"/>
                    <a:pt x="86107" y="89803"/>
                    <a:pt x="83774" y="88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CBA27DFE-7E01-404A-97D2-CE751CDF4F88}"/>
                </a:ext>
              </a:extLst>
            </p:cNvPr>
            <p:cNvSpPr/>
            <p:nvPr/>
          </p:nvSpPr>
          <p:spPr>
            <a:xfrm>
              <a:off x="4495753" y="1352933"/>
              <a:ext cx="107297" cy="74641"/>
            </a:xfrm>
            <a:custGeom>
              <a:avLst/>
              <a:gdLst/>
              <a:ahLst/>
              <a:cxnLst/>
              <a:rect l="0" t="0" r="0" b="0"/>
              <a:pathLst>
                <a:path w="107296" h="74641">
                  <a:moveTo>
                    <a:pt x="9839" y="45251"/>
                  </a:moveTo>
                  <a:cubicBezTo>
                    <a:pt x="12638" y="49450"/>
                    <a:pt x="16370" y="52715"/>
                    <a:pt x="16370" y="58313"/>
                  </a:cubicBezTo>
                  <a:cubicBezTo>
                    <a:pt x="16370" y="59713"/>
                    <a:pt x="18236" y="61579"/>
                    <a:pt x="20102" y="62512"/>
                  </a:cubicBezTo>
                  <a:cubicBezTo>
                    <a:pt x="23368" y="64378"/>
                    <a:pt x="26633" y="66710"/>
                    <a:pt x="30365" y="67644"/>
                  </a:cubicBezTo>
                  <a:cubicBezTo>
                    <a:pt x="35030" y="69043"/>
                    <a:pt x="38762" y="70909"/>
                    <a:pt x="41561" y="74175"/>
                  </a:cubicBezTo>
                  <a:cubicBezTo>
                    <a:pt x="44360" y="76974"/>
                    <a:pt x="47626" y="78373"/>
                    <a:pt x="51824" y="77440"/>
                  </a:cubicBezTo>
                  <a:cubicBezTo>
                    <a:pt x="55090" y="76974"/>
                    <a:pt x="58356" y="77907"/>
                    <a:pt x="61154" y="77440"/>
                  </a:cubicBezTo>
                  <a:cubicBezTo>
                    <a:pt x="62554" y="77440"/>
                    <a:pt x="64420" y="75574"/>
                    <a:pt x="65353" y="74175"/>
                  </a:cubicBezTo>
                  <a:cubicBezTo>
                    <a:pt x="66753" y="71376"/>
                    <a:pt x="66753" y="68577"/>
                    <a:pt x="70018" y="66244"/>
                  </a:cubicBezTo>
                  <a:cubicBezTo>
                    <a:pt x="72351" y="64844"/>
                    <a:pt x="74217" y="61579"/>
                    <a:pt x="76083" y="58780"/>
                  </a:cubicBezTo>
                  <a:cubicBezTo>
                    <a:pt x="79815" y="53648"/>
                    <a:pt x="84013" y="50849"/>
                    <a:pt x="90544" y="52715"/>
                  </a:cubicBezTo>
                  <a:cubicBezTo>
                    <a:pt x="91944" y="53182"/>
                    <a:pt x="94277" y="52249"/>
                    <a:pt x="95676" y="51316"/>
                  </a:cubicBezTo>
                  <a:cubicBezTo>
                    <a:pt x="97076" y="50383"/>
                    <a:pt x="98475" y="48983"/>
                    <a:pt x="99874" y="47584"/>
                  </a:cubicBezTo>
                  <a:cubicBezTo>
                    <a:pt x="100808" y="46651"/>
                    <a:pt x="101274" y="45251"/>
                    <a:pt x="101274" y="44318"/>
                  </a:cubicBezTo>
                  <a:cubicBezTo>
                    <a:pt x="101274" y="41986"/>
                    <a:pt x="102674" y="41053"/>
                    <a:pt x="104073" y="40120"/>
                  </a:cubicBezTo>
                  <a:cubicBezTo>
                    <a:pt x="105006" y="39187"/>
                    <a:pt x="106406" y="38720"/>
                    <a:pt x="106872" y="37321"/>
                  </a:cubicBezTo>
                  <a:cubicBezTo>
                    <a:pt x="107805" y="35921"/>
                    <a:pt x="109205" y="34055"/>
                    <a:pt x="109205" y="32189"/>
                  </a:cubicBezTo>
                  <a:cubicBezTo>
                    <a:pt x="109671" y="29856"/>
                    <a:pt x="109671" y="27057"/>
                    <a:pt x="109205" y="24725"/>
                  </a:cubicBezTo>
                  <a:cubicBezTo>
                    <a:pt x="108272" y="21926"/>
                    <a:pt x="106872" y="18660"/>
                    <a:pt x="105939" y="15861"/>
                  </a:cubicBezTo>
                  <a:cubicBezTo>
                    <a:pt x="107805" y="9797"/>
                    <a:pt x="104073" y="7931"/>
                    <a:pt x="99408" y="6998"/>
                  </a:cubicBezTo>
                  <a:cubicBezTo>
                    <a:pt x="91477" y="5132"/>
                    <a:pt x="83080" y="3732"/>
                    <a:pt x="75150" y="1866"/>
                  </a:cubicBezTo>
                  <a:cubicBezTo>
                    <a:pt x="74683" y="1866"/>
                    <a:pt x="73750" y="1400"/>
                    <a:pt x="73284" y="1866"/>
                  </a:cubicBezTo>
                  <a:cubicBezTo>
                    <a:pt x="71884" y="2799"/>
                    <a:pt x="70018" y="3266"/>
                    <a:pt x="68619" y="4665"/>
                  </a:cubicBezTo>
                  <a:cubicBezTo>
                    <a:pt x="68152" y="5132"/>
                    <a:pt x="68152" y="7464"/>
                    <a:pt x="68619" y="7931"/>
                  </a:cubicBezTo>
                  <a:cubicBezTo>
                    <a:pt x="71884" y="13529"/>
                    <a:pt x="74217" y="19593"/>
                    <a:pt x="73750" y="26124"/>
                  </a:cubicBezTo>
                  <a:cubicBezTo>
                    <a:pt x="73750" y="27524"/>
                    <a:pt x="74217" y="29390"/>
                    <a:pt x="74683" y="30789"/>
                  </a:cubicBezTo>
                  <a:cubicBezTo>
                    <a:pt x="74683" y="30789"/>
                    <a:pt x="75150" y="30789"/>
                    <a:pt x="75150" y="31256"/>
                  </a:cubicBezTo>
                  <a:cubicBezTo>
                    <a:pt x="75150" y="31722"/>
                    <a:pt x="75616" y="32189"/>
                    <a:pt x="76083" y="32655"/>
                  </a:cubicBezTo>
                  <a:cubicBezTo>
                    <a:pt x="75616" y="32189"/>
                    <a:pt x="75150" y="32189"/>
                    <a:pt x="74683" y="31722"/>
                  </a:cubicBezTo>
                  <a:cubicBezTo>
                    <a:pt x="74683" y="31256"/>
                    <a:pt x="74683" y="31256"/>
                    <a:pt x="74683" y="30789"/>
                  </a:cubicBezTo>
                  <a:cubicBezTo>
                    <a:pt x="73750" y="30323"/>
                    <a:pt x="72817" y="29856"/>
                    <a:pt x="72351" y="28923"/>
                  </a:cubicBezTo>
                  <a:cubicBezTo>
                    <a:pt x="68619" y="22859"/>
                    <a:pt x="64886" y="16794"/>
                    <a:pt x="63954" y="9797"/>
                  </a:cubicBezTo>
                  <a:cubicBezTo>
                    <a:pt x="63487" y="5132"/>
                    <a:pt x="60688" y="3266"/>
                    <a:pt x="56489" y="2333"/>
                  </a:cubicBezTo>
                  <a:cubicBezTo>
                    <a:pt x="52757" y="1400"/>
                    <a:pt x="49025" y="467"/>
                    <a:pt x="45293" y="0"/>
                  </a:cubicBezTo>
                  <a:cubicBezTo>
                    <a:pt x="44360" y="0"/>
                    <a:pt x="42961" y="933"/>
                    <a:pt x="42028" y="1866"/>
                  </a:cubicBezTo>
                  <a:cubicBezTo>
                    <a:pt x="40628" y="4199"/>
                    <a:pt x="39695" y="6531"/>
                    <a:pt x="39229" y="8864"/>
                  </a:cubicBezTo>
                  <a:cubicBezTo>
                    <a:pt x="38762" y="12596"/>
                    <a:pt x="39229" y="15861"/>
                    <a:pt x="39229" y="19593"/>
                  </a:cubicBezTo>
                  <a:cubicBezTo>
                    <a:pt x="39229" y="19593"/>
                    <a:pt x="39695" y="19593"/>
                    <a:pt x="39695" y="19593"/>
                  </a:cubicBezTo>
                  <a:cubicBezTo>
                    <a:pt x="40162" y="20526"/>
                    <a:pt x="40628" y="20993"/>
                    <a:pt x="41561" y="21926"/>
                  </a:cubicBezTo>
                  <a:cubicBezTo>
                    <a:pt x="40628" y="21459"/>
                    <a:pt x="40162" y="20993"/>
                    <a:pt x="39229" y="20060"/>
                  </a:cubicBezTo>
                  <a:cubicBezTo>
                    <a:pt x="39229" y="20060"/>
                    <a:pt x="39229" y="19593"/>
                    <a:pt x="39229" y="19593"/>
                  </a:cubicBezTo>
                  <a:cubicBezTo>
                    <a:pt x="34097" y="17727"/>
                    <a:pt x="28499" y="17261"/>
                    <a:pt x="24767" y="12596"/>
                  </a:cubicBezTo>
                  <a:cubicBezTo>
                    <a:pt x="21501" y="8864"/>
                    <a:pt x="15903" y="7464"/>
                    <a:pt x="11238" y="6065"/>
                  </a:cubicBezTo>
                  <a:cubicBezTo>
                    <a:pt x="9372" y="5598"/>
                    <a:pt x="6107" y="6998"/>
                    <a:pt x="5174" y="9797"/>
                  </a:cubicBezTo>
                  <a:cubicBezTo>
                    <a:pt x="3774" y="14462"/>
                    <a:pt x="2375" y="19593"/>
                    <a:pt x="509" y="24258"/>
                  </a:cubicBezTo>
                  <a:cubicBezTo>
                    <a:pt x="-425" y="26124"/>
                    <a:pt x="42" y="27990"/>
                    <a:pt x="975" y="29856"/>
                  </a:cubicBezTo>
                  <a:cubicBezTo>
                    <a:pt x="4707" y="34988"/>
                    <a:pt x="6573" y="40586"/>
                    <a:pt x="9839" y="45251"/>
                  </a:cubicBezTo>
                  <a:close/>
                  <a:moveTo>
                    <a:pt x="79815" y="35455"/>
                  </a:moveTo>
                  <a:lnTo>
                    <a:pt x="80281" y="36388"/>
                  </a:lnTo>
                  <a:lnTo>
                    <a:pt x="79815" y="35455"/>
                  </a:lnTo>
                  <a:cubicBezTo>
                    <a:pt x="79348" y="35455"/>
                    <a:pt x="78882" y="34988"/>
                    <a:pt x="78882" y="34522"/>
                  </a:cubicBezTo>
                  <a:cubicBezTo>
                    <a:pt x="78882" y="34988"/>
                    <a:pt x="79348" y="35455"/>
                    <a:pt x="79815" y="35455"/>
                  </a:cubicBezTo>
                  <a:close/>
                  <a:moveTo>
                    <a:pt x="45293" y="23792"/>
                  </a:moveTo>
                  <a:lnTo>
                    <a:pt x="45293" y="24725"/>
                  </a:lnTo>
                  <a:lnTo>
                    <a:pt x="45293" y="23792"/>
                  </a:lnTo>
                  <a:cubicBezTo>
                    <a:pt x="44360" y="23792"/>
                    <a:pt x="43427" y="23325"/>
                    <a:pt x="42961" y="22859"/>
                  </a:cubicBezTo>
                  <a:cubicBezTo>
                    <a:pt x="43427" y="23325"/>
                    <a:pt x="44360" y="23325"/>
                    <a:pt x="45293" y="23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4ED0646C-074E-47C0-A58F-E954C9373F6C}"/>
                </a:ext>
              </a:extLst>
            </p:cNvPr>
            <p:cNvSpPr/>
            <p:nvPr/>
          </p:nvSpPr>
          <p:spPr>
            <a:xfrm>
              <a:off x="1757866" y="1599248"/>
              <a:ext cx="88636" cy="107297"/>
            </a:xfrm>
            <a:custGeom>
              <a:avLst/>
              <a:gdLst/>
              <a:ahLst/>
              <a:cxnLst/>
              <a:rect l="0" t="0" r="0" b="0"/>
              <a:pathLst>
                <a:path w="88636" h="107296">
                  <a:moveTo>
                    <a:pt x="86770" y="20526"/>
                  </a:moveTo>
                  <a:cubicBezTo>
                    <a:pt x="89103" y="19127"/>
                    <a:pt x="90036" y="16328"/>
                    <a:pt x="89103" y="13995"/>
                  </a:cubicBezTo>
                  <a:cubicBezTo>
                    <a:pt x="88170" y="11196"/>
                    <a:pt x="86304" y="9797"/>
                    <a:pt x="83505" y="9330"/>
                  </a:cubicBezTo>
                  <a:cubicBezTo>
                    <a:pt x="79306" y="8397"/>
                    <a:pt x="74641" y="8864"/>
                    <a:pt x="69976" y="7931"/>
                  </a:cubicBezTo>
                  <a:cubicBezTo>
                    <a:pt x="67644" y="7464"/>
                    <a:pt x="65778" y="6531"/>
                    <a:pt x="63445" y="5598"/>
                  </a:cubicBezTo>
                  <a:cubicBezTo>
                    <a:pt x="63445" y="5598"/>
                    <a:pt x="63445" y="5598"/>
                    <a:pt x="63445" y="5598"/>
                  </a:cubicBezTo>
                  <a:cubicBezTo>
                    <a:pt x="63445" y="5598"/>
                    <a:pt x="62978" y="5598"/>
                    <a:pt x="62978" y="5598"/>
                  </a:cubicBezTo>
                  <a:lnTo>
                    <a:pt x="63445" y="6065"/>
                  </a:lnTo>
                  <a:cubicBezTo>
                    <a:pt x="62046" y="4665"/>
                    <a:pt x="61112" y="3266"/>
                    <a:pt x="59246" y="1866"/>
                  </a:cubicBezTo>
                  <a:cubicBezTo>
                    <a:pt x="57847" y="933"/>
                    <a:pt x="55981" y="0"/>
                    <a:pt x="54115" y="0"/>
                  </a:cubicBezTo>
                  <a:cubicBezTo>
                    <a:pt x="50849" y="467"/>
                    <a:pt x="48050" y="933"/>
                    <a:pt x="44785" y="2333"/>
                  </a:cubicBezTo>
                  <a:cubicBezTo>
                    <a:pt x="42919" y="2799"/>
                    <a:pt x="41053" y="4199"/>
                    <a:pt x="40586" y="5598"/>
                  </a:cubicBezTo>
                  <a:cubicBezTo>
                    <a:pt x="38720" y="10263"/>
                    <a:pt x="35455" y="12596"/>
                    <a:pt x="31723" y="15395"/>
                  </a:cubicBezTo>
                  <a:cubicBezTo>
                    <a:pt x="29857" y="16794"/>
                    <a:pt x="29857" y="18660"/>
                    <a:pt x="30323" y="20526"/>
                  </a:cubicBezTo>
                  <a:cubicBezTo>
                    <a:pt x="30789" y="22392"/>
                    <a:pt x="31256" y="24258"/>
                    <a:pt x="32189" y="26124"/>
                  </a:cubicBezTo>
                  <a:cubicBezTo>
                    <a:pt x="36388" y="32655"/>
                    <a:pt x="34055" y="38254"/>
                    <a:pt x="30789" y="44318"/>
                  </a:cubicBezTo>
                  <a:cubicBezTo>
                    <a:pt x="29857" y="45718"/>
                    <a:pt x="27057" y="46184"/>
                    <a:pt x="25658" y="45251"/>
                  </a:cubicBezTo>
                  <a:cubicBezTo>
                    <a:pt x="22392" y="41986"/>
                    <a:pt x="21459" y="37321"/>
                    <a:pt x="19593" y="33122"/>
                  </a:cubicBezTo>
                  <a:cubicBezTo>
                    <a:pt x="18660" y="30323"/>
                    <a:pt x="15861" y="29390"/>
                    <a:pt x="13529" y="29390"/>
                  </a:cubicBezTo>
                  <a:cubicBezTo>
                    <a:pt x="6065" y="29390"/>
                    <a:pt x="1400" y="34055"/>
                    <a:pt x="933" y="41053"/>
                  </a:cubicBezTo>
                  <a:cubicBezTo>
                    <a:pt x="467" y="46184"/>
                    <a:pt x="0" y="51316"/>
                    <a:pt x="0" y="56447"/>
                  </a:cubicBezTo>
                  <a:cubicBezTo>
                    <a:pt x="0" y="58313"/>
                    <a:pt x="933" y="60179"/>
                    <a:pt x="2799" y="61112"/>
                  </a:cubicBezTo>
                  <a:cubicBezTo>
                    <a:pt x="7464" y="62978"/>
                    <a:pt x="9797" y="66711"/>
                    <a:pt x="11196" y="70909"/>
                  </a:cubicBezTo>
                  <a:cubicBezTo>
                    <a:pt x="13529" y="78840"/>
                    <a:pt x="17261" y="86304"/>
                    <a:pt x="16794" y="95167"/>
                  </a:cubicBezTo>
                  <a:cubicBezTo>
                    <a:pt x="16794" y="99832"/>
                    <a:pt x="19127" y="103565"/>
                    <a:pt x="22392" y="107297"/>
                  </a:cubicBezTo>
                  <a:cubicBezTo>
                    <a:pt x="24258" y="109163"/>
                    <a:pt x="27524" y="109629"/>
                    <a:pt x="29390" y="108230"/>
                  </a:cubicBezTo>
                  <a:cubicBezTo>
                    <a:pt x="32189" y="105897"/>
                    <a:pt x="34988" y="102632"/>
                    <a:pt x="37787" y="100766"/>
                  </a:cubicBezTo>
                  <a:cubicBezTo>
                    <a:pt x="41053" y="98899"/>
                    <a:pt x="45251" y="98433"/>
                    <a:pt x="48517" y="97033"/>
                  </a:cubicBezTo>
                  <a:cubicBezTo>
                    <a:pt x="52249" y="95634"/>
                    <a:pt x="55514" y="93768"/>
                    <a:pt x="58780" y="91902"/>
                  </a:cubicBezTo>
                  <a:cubicBezTo>
                    <a:pt x="60180" y="90969"/>
                    <a:pt x="62046" y="89103"/>
                    <a:pt x="62512" y="87703"/>
                  </a:cubicBezTo>
                  <a:cubicBezTo>
                    <a:pt x="64378" y="81639"/>
                    <a:pt x="67644" y="76041"/>
                    <a:pt x="72309" y="71376"/>
                  </a:cubicBezTo>
                  <a:cubicBezTo>
                    <a:pt x="75574" y="68110"/>
                    <a:pt x="76041" y="63445"/>
                    <a:pt x="75108" y="58780"/>
                  </a:cubicBezTo>
                  <a:cubicBezTo>
                    <a:pt x="74175" y="55514"/>
                    <a:pt x="73242" y="52715"/>
                    <a:pt x="72309" y="49450"/>
                  </a:cubicBezTo>
                  <a:cubicBezTo>
                    <a:pt x="71376" y="45251"/>
                    <a:pt x="68577" y="42919"/>
                    <a:pt x="64845" y="41053"/>
                  </a:cubicBezTo>
                  <a:cubicBezTo>
                    <a:pt x="63445" y="40120"/>
                    <a:pt x="63445" y="39187"/>
                    <a:pt x="64845" y="38254"/>
                  </a:cubicBezTo>
                  <a:cubicBezTo>
                    <a:pt x="68577" y="36854"/>
                    <a:pt x="71842" y="35455"/>
                    <a:pt x="75574" y="34055"/>
                  </a:cubicBezTo>
                  <a:cubicBezTo>
                    <a:pt x="77907" y="33122"/>
                    <a:pt x="80239" y="31256"/>
                    <a:pt x="80239" y="28457"/>
                  </a:cubicBezTo>
                  <a:cubicBezTo>
                    <a:pt x="81172" y="23325"/>
                    <a:pt x="83971" y="22392"/>
                    <a:pt x="86770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9988A2F4-9BAB-4A99-8526-1B6323B6211B}"/>
                </a:ext>
              </a:extLst>
            </p:cNvPr>
            <p:cNvSpPr/>
            <p:nvPr/>
          </p:nvSpPr>
          <p:spPr>
            <a:xfrm>
              <a:off x="4879306" y="3235269"/>
              <a:ext cx="102632" cy="116627"/>
            </a:xfrm>
            <a:custGeom>
              <a:avLst/>
              <a:gdLst/>
              <a:ahLst/>
              <a:cxnLst/>
              <a:rect l="0" t="0" r="0" b="0"/>
              <a:pathLst>
                <a:path w="102631" h="116626">
                  <a:moveTo>
                    <a:pt x="31681" y="21012"/>
                  </a:moveTo>
                  <a:cubicBezTo>
                    <a:pt x="45676" y="19612"/>
                    <a:pt x="59671" y="19612"/>
                    <a:pt x="73666" y="21945"/>
                  </a:cubicBezTo>
                  <a:cubicBezTo>
                    <a:pt x="87195" y="23811"/>
                    <a:pt x="96991" y="18679"/>
                    <a:pt x="103989" y="6550"/>
                  </a:cubicBezTo>
                  <a:cubicBezTo>
                    <a:pt x="104922" y="4684"/>
                    <a:pt x="104455" y="2818"/>
                    <a:pt x="103056" y="1419"/>
                  </a:cubicBezTo>
                  <a:cubicBezTo>
                    <a:pt x="101657" y="19"/>
                    <a:pt x="98857" y="-448"/>
                    <a:pt x="97925" y="485"/>
                  </a:cubicBezTo>
                  <a:cubicBezTo>
                    <a:pt x="95592" y="2351"/>
                    <a:pt x="93259" y="4684"/>
                    <a:pt x="90927" y="7017"/>
                  </a:cubicBezTo>
                  <a:cubicBezTo>
                    <a:pt x="86728" y="10282"/>
                    <a:pt x="82530" y="12615"/>
                    <a:pt x="76932" y="11215"/>
                  </a:cubicBezTo>
                  <a:cubicBezTo>
                    <a:pt x="69467" y="9816"/>
                    <a:pt x="61537" y="9816"/>
                    <a:pt x="54073" y="8416"/>
                  </a:cubicBezTo>
                  <a:cubicBezTo>
                    <a:pt x="48941" y="7950"/>
                    <a:pt x="44276" y="5617"/>
                    <a:pt x="39145" y="5151"/>
                  </a:cubicBezTo>
                  <a:cubicBezTo>
                    <a:pt x="33080" y="5151"/>
                    <a:pt x="30747" y="13081"/>
                    <a:pt x="24216" y="13081"/>
                  </a:cubicBezTo>
                  <a:cubicBezTo>
                    <a:pt x="23750" y="13081"/>
                    <a:pt x="22817" y="13548"/>
                    <a:pt x="22350" y="14014"/>
                  </a:cubicBezTo>
                  <a:cubicBezTo>
                    <a:pt x="19085" y="16347"/>
                    <a:pt x="16752" y="19146"/>
                    <a:pt x="15819" y="23344"/>
                  </a:cubicBezTo>
                  <a:cubicBezTo>
                    <a:pt x="15353" y="25677"/>
                    <a:pt x="15819" y="28476"/>
                    <a:pt x="15353" y="30808"/>
                  </a:cubicBezTo>
                  <a:cubicBezTo>
                    <a:pt x="14886" y="33141"/>
                    <a:pt x="14420" y="35940"/>
                    <a:pt x="12554" y="37806"/>
                  </a:cubicBezTo>
                  <a:cubicBezTo>
                    <a:pt x="8822" y="42005"/>
                    <a:pt x="7422" y="46670"/>
                    <a:pt x="7422" y="51801"/>
                  </a:cubicBezTo>
                  <a:cubicBezTo>
                    <a:pt x="7422" y="56466"/>
                    <a:pt x="6023" y="60665"/>
                    <a:pt x="4157" y="64863"/>
                  </a:cubicBezTo>
                  <a:cubicBezTo>
                    <a:pt x="2757" y="67662"/>
                    <a:pt x="1358" y="70461"/>
                    <a:pt x="425" y="73727"/>
                  </a:cubicBezTo>
                  <a:cubicBezTo>
                    <a:pt x="-509" y="77459"/>
                    <a:pt x="-42" y="81658"/>
                    <a:pt x="3223" y="84457"/>
                  </a:cubicBezTo>
                  <a:cubicBezTo>
                    <a:pt x="4623" y="85856"/>
                    <a:pt x="6489" y="86789"/>
                    <a:pt x="7888" y="87722"/>
                  </a:cubicBezTo>
                  <a:cubicBezTo>
                    <a:pt x="11154" y="90521"/>
                    <a:pt x="12087" y="94253"/>
                    <a:pt x="11154" y="97985"/>
                  </a:cubicBezTo>
                  <a:cubicBezTo>
                    <a:pt x="10221" y="102184"/>
                    <a:pt x="7888" y="106383"/>
                    <a:pt x="8822" y="111048"/>
                  </a:cubicBezTo>
                  <a:cubicBezTo>
                    <a:pt x="9288" y="112914"/>
                    <a:pt x="9755" y="114780"/>
                    <a:pt x="11154" y="116179"/>
                  </a:cubicBezTo>
                  <a:cubicBezTo>
                    <a:pt x="14886" y="119445"/>
                    <a:pt x="19551" y="118512"/>
                    <a:pt x="23750" y="116646"/>
                  </a:cubicBezTo>
                  <a:cubicBezTo>
                    <a:pt x="26549" y="115246"/>
                    <a:pt x="25616" y="112447"/>
                    <a:pt x="25616" y="110115"/>
                  </a:cubicBezTo>
                  <a:cubicBezTo>
                    <a:pt x="25616" y="98452"/>
                    <a:pt x="28415" y="87256"/>
                    <a:pt x="29348" y="76060"/>
                  </a:cubicBezTo>
                  <a:cubicBezTo>
                    <a:pt x="29348" y="75127"/>
                    <a:pt x="31214" y="74193"/>
                    <a:pt x="32147" y="74193"/>
                  </a:cubicBezTo>
                  <a:cubicBezTo>
                    <a:pt x="33080" y="74193"/>
                    <a:pt x="34479" y="75593"/>
                    <a:pt x="34479" y="76060"/>
                  </a:cubicBezTo>
                  <a:cubicBezTo>
                    <a:pt x="34013" y="82591"/>
                    <a:pt x="34479" y="88655"/>
                    <a:pt x="40078" y="93320"/>
                  </a:cubicBezTo>
                  <a:cubicBezTo>
                    <a:pt x="41477" y="94720"/>
                    <a:pt x="41477" y="97985"/>
                    <a:pt x="42410" y="100318"/>
                  </a:cubicBezTo>
                  <a:cubicBezTo>
                    <a:pt x="43810" y="104516"/>
                    <a:pt x="45209" y="105916"/>
                    <a:pt x="51274" y="105916"/>
                  </a:cubicBezTo>
                  <a:cubicBezTo>
                    <a:pt x="52673" y="105916"/>
                    <a:pt x="53606" y="105916"/>
                    <a:pt x="55006" y="105916"/>
                  </a:cubicBezTo>
                  <a:cubicBezTo>
                    <a:pt x="55006" y="105916"/>
                    <a:pt x="55006" y="105449"/>
                    <a:pt x="55006" y="105449"/>
                  </a:cubicBezTo>
                  <a:cubicBezTo>
                    <a:pt x="55472" y="105449"/>
                    <a:pt x="55939" y="104983"/>
                    <a:pt x="55939" y="104983"/>
                  </a:cubicBezTo>
                  <a:cubicBezTo>
                    <a:pt x="55939" y="105449"/>
                    <a:pt x="55472" y="105449"/>
                    <a:pt x="55472" y="105916"/>
                  </a:cubicBezTo>
                  <a:cubicBezTo>
                    <a:pt x="55472" y="105916"/>
                    <a:pt x="55472" y="105916"/>
                    <a:pt x="55006" y="105916"/>
                  </a:cubicBezTo>
                  <a:cubicBezTo>
                    <a:pt x="55472" y="109648"/>
                    <a:pt x="56405" y="113380"/>
                    <a:pt x="60604" y="114313"/>
                  </a:cubicBezTo>
                  <a:cubicBezTo>
                    <a:pt x="61070" y="114313"/>
                    <a:pt x="61537" y="115246"/>
                    <a:pt x="62470" y="115246"/>
                  </a:cubicBezTo>
                  <a:cubicBezTo>
                    <a:pt x="65269" y="116646"/>
                    <a:pt x="69467" y="115246"/>
                    <a:pt x="70401" y="112447"/>
                  </a:cubicBezTo>
                  <a:cubicBezTo>
                    <a:pt x="71334" y="107315"/>
                    <a:pt x="71800" y="102184"/>
                    <a:pt x="71334" y="97052"/>
                  </a:cubicBezTo>
                  <a:cubicBezTo>
                    <a:pt x="70867" y="94253"/>
                    <a:pt x="69467" y="92387"/>
                    <a:pt x="67135" y="90988"/>
                  </a:cubicBezTo>
                  <a:cubicBezTo>
                    <a:pt x="65269" y="90055"/>
                    <a:pt x="63869" y="89122"/>
                    <a:pt x="62003" y="88189"/>
                  </a:cubicBezTo>
                  <a:cubicBezTo>
                    <a:pt x="60137" y="86323"/>
                    <a:pt x="58271" y="84457"/>
                    <a:pt x="59204" y="81658"/>
                  </a:cubicBezTo>
                  <a:cubicBezTo>
                    <a:pt x="60137" y="78392"/>
                    <a:pt x="59204" y="75127"/>
                    <a:pt x="56872" y="72794"/>
                  </a:cubicBezTo>
                  <a:cubicBezTo>
                    <a:pt x="54539" y="69528"/>
                    <a:pt x="52207" y="66729"/>
                    <a:pt x="49874" y="63464"/>
                  </a:cubicBezTo>
                  <a:cubicBezTo>
                    <a:pt x="48941" y="62064"/>
                    <a:pt x="49408" y="59265"/>
                    <a:pt x="51274" y="58332"/>
                  </a:cubicBezTo>
                  <a:cubicBezTo>
                    <a:pt x="54539" y="56000"/>
                    <a:pt x="57805" y="54134"/>
                    <a:pt x="61070" y="51801"/>
                  </a:cubicBezTo>
                  <a:cubicBezTo>
                    <a:pt x="63403" y="50402"/>
                    <a:pt x="65735" y="50868"/>
                    <a:pt x="68534" y="51335"/>
                  </a:cubicBezTo>
                  <a:cubicBezTo>
                    <a:pt x="70401" y="51801"/>
                    <a:pt x="72267" y="51801"/>
                    <a:pt x="74133" y="51801"/>
                  </a:cubicBezTo>
                  <a:cubicBezTo>
                    <a:pt x="75066" y="51801"/>
                    <a:pt x="76932" y="50868"/>
                    <a:pt x="76932" y="49935"/>
                  </a:cubicBezTo>
                  <a:cubicBezTo>
                    <a:pt x="77398" y="46203"/>
                    <a:pt x="77865" y="42471"/>
                    <a:pt x="77398" y="38739"/>
                  </a:cubicBezTo>
                  <a:cubicBezTo>
                    <a:pt x="77398" y="37806"/>
                    <a:pt x="75999" y="36407"/>
                    <a:pt x="75066" y="35940"/>
                  </a:cubicBezTo>
                  <a:cubicBezTo>
                    <a:pt x="72733" y="35473"/>
                    <a:pt x="69934" y="35007"/>
                    <a:pt x="67602" y="35473"/>
                  </a:cubicBezTo>
                  <a:cubicBezTo>
                    <a:pt x="62470" y="36407"/>
                    <a:pt x="57805" y="38739"/>
                    <a:pt x="52673" y="39205"/>
                  </a:cubicBezTo>
                  <a:cubicBezTo>
                    <a:pt x="46609" y="39205"/>
                    <a:pt x="41477" y="41072"/>
                    <a:pt x="37279" y="45737"/>
                  </a:cubicBezTo>
                  <a:cubicBezTo>
                    <a:pt x="36812" y="46203"/>
                    <a:pt x="34479" y="46670"/>
                    <a:pt x="33546" y="46203"/>
                  </a:cubicBezTo>
                  <a:cubicBezTo>
                    <a:pt x="27949" y="43871"/>
                    <a:pt x="24216" y="39672"/>
                    <a:pt x="22817" y="33607"/>
                  </a:cubicBezTo>
                  <a:cubicBezTo>
                    <a:pt x="21417" y="28009"/>
                    <a:pt x="26082" y="21478"/>
                    <a:pt x="31681" y="21012"/>
                  </a:cubicBezTo>
                  <a:close/>
                  <a:moveTo>
                    <a:pt x="58738" y="101251"/>
                  </a:moveTo>
                  <a:cubicBezTo>
                    <a:pt x="58738" y="101251"/>
                    <a:pt x="59204" y="101251"/>
                    <a:pt x="59204" y="101251"/>
                  </a:cubicBezTo>
                  <a:cubicBezTo>
                    <a:pt x="60137" y="99851"/>
                    <a:pt x="61070" y="98918"/>
                    <a:pt x="62937" y="98918"/>
                  </a:cubicBezTo>
                  <a:cubicBezTo>
                    <a:pt x="64336" y="98918"/>
                    <a:pt x="64802" y="100318"/>
                    <a:pt x="64802" y="101251"/>
                  </a:cubicBezTo>
                  <a:cubicBezTo>
                    <a:pt x="64802" y="101717"/>
                    <a:pt x="63869" y="102184"/>
                    <a:pt x="63403" y="102184"/>
                  </a:cubicBezTo>
                  <a:cubicBezTo>
                    <a:pt x="62003" y="101717"/>
                    <a:pt x="60604" y="101251"/>
                    <a:pt x="59204" y="100784"/>
                  </a:cubicBezTo>
                  <a:cubicBezTo>
                    <a:pt x="59204" y="101717"/>
                    <a:pt x="59204" y="101717"/>
                    <a:pt x="58738" y="101251"/>
                  </a:cubicBezTo>
                  <a:cubicBezTo>
                    <a:pt x="58738" y="101717"/>
                    <a:pt x="58271" y="102184"/>
                    <a:pt x="58271" y="102184"/>
                  </a:cubicBezTo>
                  <a:cubicBezTo>
                    <a:pt x="58271" y="101717"/>
                    <a:pt x="58738" y="101717"/>
                    <a:pt x="58738" y="101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88C1A070-CBF6-4688-BFFD-51E9C0C0B746}"/>
                </a:ext>
              </a:extLst>
            </p:cNvPr>
            <p:cNvSpPr/>
            <p:nvPr/>
          </p:nvSpPr>
          <p:spPr>
            <a:xfrm>
              <a:off x="2210844" y="24109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7" y="467"/>
                    <a:pt x="467" y="467"/>
                    <a:pt x="0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4FEA4ECA-A512-4B2F-993B-A9E9E81C7600}"/>
                </a:ext>
              </a:extLst>
            </p:cNvPr>
            <p:cNvSpPr/>
            <p:nvPr/>
          </p:nvSpPr>
          <p:spPr>
            <a:xfrm>
              <a:off x="2114844" y="2330141"/>
              <a:ext cx="97966" cy="102632"/>
            </a:xfrm>
            <a:custGeom>
              <a:avLst/>
              <a:gdLst/>
              <a:ahLst/>
              <a:cxnLst/>
              <a:rect l="0" t="0" r="0" b="0"/>
              <a:pathLst>
                <a:path w="97966" h="102631">
                  <a:moveTo>
                    <a:pt x="90868" y="51906"/>
                  </a:moveTo>
                  <a:cubicBezTo>
                    <a:pt x="91335" y="50507"/>
                    <a:pt x="90868" y="48174"/>
                    <a:pt x="89935" y="46775"/>
                  </a:cubicBezTo>
                  <a:cubicBezTo>
                    <a:pt x="89002" y="45375"/>
                    <a:pt x="87136" y="43976"/>
                    <a:pt x="85737" y="42576"/>
                  </a:cubicBezTo>
                  <a:cubicBezTo>
                    <a:pt x="84337" y="41177"/>
                    <a:pt x="82938" y="40244"/>
                    <a:pt x="80605" y="41177"/>
                  </a:cubicBezTo>
                  <a:cubicBezTo>
                    <a:pt x="78739" y="42110"/>
                    <a:pt x="77340" y="43043"/>
                    <a:pt x="75474" y="43976"/>
                  </a:cubicBezTo>
                  <a:cubicBezTo>
                    <a:pt x="71275" y="46308"/>
                    <a:pt x="67077" y="45842"/>
                    <a:pt x="62411" y="44909"/>
                  </a:cubicBezTo>
                  <a:cubicBezTo>
                    <a:pt x="60079" y="44442"/>
                    <a:pt x="59146" y="42576"/>
                    <a:pt x="59612" y="39311"/>
                  </a:cubicBezTo>
                  <a:cubicBezTo>
                    <a:pt x="59612" y="38844"/>
                    <a:pt x="60079" y="37911"/>
                    <a:pt x="60079" y="37445"/>
                  </a:cubicBezTo>
                  <a:cubicBezTo>
                    <a:pt x="60545" y="33713"/>
                    <a:pt x="58679" y="31380"/>
                    <a:pt x="54947" y="30914"/>
                  </a:cubicBezTo>
                  <a:cubicBezTo>
                    <a:pt x="53081" y="30447"/>
                    <a:pt x="51682" y="30914"/>
                    <a:pt x="49816" y="30914"/>
                  </a:cubicBezTo>
                  <a:cubicBezTo>
                    <a:pt x="49816" y="30914"/>
                    <a:pt x="49816" y="31380"/>
                    <a:pt x="49816" y="31380"/>
                  </a:cubicBezTo>
                  <a:lnTo>
                    <a:pt x="49349" y="31847"/>
                  </a:lnTo>
                  <a:lnTo>
                    <a:pt x="49349" y="30914"/>
                  </a:lnTo>
                  <a:cubicBezTo>
                    <a:pt x="49349" y="30914"/>
                    <a:pt x="49816" y="30914"/>
                    <a:pt x="49816" y="30914"/>
                  </a:cubicBezTo>
                  <a:cubicBezTo>
                    <a:pt x="51682" y="25315"/>
                    <a:pt x="55414" y="21117"/>
                    <a:pt x="59612" y="17385"/>
                  </a:cubicBezTo>
                  <a:cubicBezTo>
                    <a:pt x="63811" y="14119"/>
                    <a:pt x="65210" y="8988"/>
                    <a:pt x="68009" y="4789"/>
                  </a:cubicBezTo>
                  <a:cubicBezTo>
                    <a:pt x="68476" y="3856"/>
                    <a:pt x="68476" y="2457"/>
                    <a:pt x="68476" y="1524"/>
                  </a:cubicBezTo>
                  <a:cubicBezTo>
                    <a:pt x="68476" y="591"/>
                    <a:pt x="65210" y="-342"/>
                    <a:pt x="63344" y="124"/>
                  </a:cubicBezTo>
                  <a:cubicBezTo>
                    <a:pt x="56813" y="1524"/>
                    <a:pt x="51682" y="4323"/>
                    <a:pt x="47017" y="9454"/>
                  </a:cubicBezTo>
                  <a:cubicBezTo>
                    <a:pt x="38153" y="20184"/>
                    <a:pt x="30222" y="31847"/>
                    <a:pt x="23225" y="44442"/>
                  </a:cubicBezTo>
                  <a:cubicBezTo>
                    <a:pt x="19493" y="50973"/>
                    <a:pt x="15294" y="55638"/>
                    <a:pt x="8297" y="58437"/>
                  </a:cubicBezTo>
                  <a:cubicBezTo>
                    <a:pt x="5964" y="59370"/>
                    <a:pt x="6431" y="61236"/>
                    <a:pt x="7364" y="63102"/>
                  </a:cubicBezTo>
                  <a:cubicBezTo>
                    <a:pt x="9230" y="65435"/>
                    <a:pt x="8763" y="67768"/>
                    <a:pt x="6431" y="69634"/>
                  </a:cubicBezTo>
                  <a:cubicBezTo>
                    <a:pt x="4098" y="71966"/>
                    <a:pt x="2232" y="74299"/>
                    <a:pt x="366" y="76631"/>
                  </a:cubicBezTo>
                  <a:cubicBezTo>
                    <a:pt x="-567" y="78031"/>
                    <a:pt x="366" y="80830"/>
                    <a:pt x="2232" y="81296"/>
                  </a:cubicBezTo>
                  <a:cubicBezTo>
                    <a:pt x="4098" y="81763"/>
                    <a:pt x="5964" y="82696"/>
                    <a:pt x="7830" y="82696"/>
                  </a:cubicBezTo>
                  <a:cubicBezTo>
                    <a:pt x="14361" y="82229"/>
                    <a:pt x="20892" y="81763"/>
                    <a:pt x="26957" y="83629"/>
                  </a:cubicBezTo>
                  <a:cubicBezTo>
                    <a:pt x="32089" y="85028"/>
                    <a:pt x="36754" y="85028"/>
                    <a:pt x="41885" y="83629"/>
                  </a:cubicBezTo>
                  <a:cubicBezTo>
                    <a:pt x="47483" y="82229"/>
                    <a:pt x="51682" y="85961"/>
                    <a:pt x="56347" y="87827"/>
                  </a:cubicBezTo>
                  <a:cubicBezTo>
                    <a:pt x="56347" y="87827"/>
                    <a:pt x="56347" y="89227"/>
                    <a:pt x="56347" y="89227"/>
                  </a:cubicBezTo>
                  <a:cubicBezTo>
                    <a:pt x="54481" y="91093"/>
                    <a:pt x="52615" y="92492"/>
                    <a:pt x="51215" y="94825"/>
                  </a:cubicBezTo>
                  <a:cubicBezTo>
                    <a:pt x="50749" y="95758"/>
                    <a:pt x="50749" y="97158"/>
                    <a:pt x="51215" y="98091"/>
                  </a:cubicBezTo>
                  <a:cubicBezTo>
                    <a:pt x="51682" y="99024"/>
                    <a:pt x="53548" y="99490"/>
                    <a:pt x="54481" y="99490"/>
                  </a:cubicBezTo>
                  <a:cubicBezTo>
                    <a:pt x="57280" y="99490"/>
                    <a:pt x="59612" y="98091"/>
                    <a:pt x="61012" y="95758"/>
                  </a:cubicBezTo>
                  <a:cubicBezTo>
                    <a:pt x="64277" y="90626"/>
                    <a:pt x="70342" y="89693"/>
                    <a:pt x="74541" y="85495"/>
                  </a:cubicBezTo>
                  <a:cubicBezTo>
                    <a:pt x="74541" y="85495"/>
                    <a:pt x="75940" y="86428"/>
                    <a:pt x="75940" y="86428"/>
                  </a:cubicBezTo>
                  <a:cubicBezTo>
                    <a:pt x="75474" y="89693"/>
                    <a:pt x="74541" y="92492"/>
                    <a:pt x="74541" y="95758"/>
                  </a:cubicBezTo>
                  <a:cubicBezTo>
                    <a:pt x="74541" y="96691"/>
                    <a:pt x="75007" y="98557"/>
                    <a:pt x="75474" y="99024"/>
                  </a:cubicBezTo>
                  <a:cubicBezTo>
                    <a:pt x="79206" y="101356"/>
                    <a:pt x="82471" y="104155"/>
                    <a:pt x="87136" y="104622"/>
                  </a:cubicBezTo>
                  <a:cubicBezTo>
                    <a:pt x="89469" y="104622"/>
                    <a:pt x="92734" y="103222"/>
                    <a:pt x="93667" y="101356"/>
                  </a:cubicBezTo>
                  <a:cubicBezTo>
                    <a:pt x="95533" y="97158"/>
                    <a:pt x="96933" y="92959"/>
                    <a:pt x="98332" y="88760"/>
                  </a:cubicBezTo>
                  <a:cubicBezTo>
                    <a:pt x="99732" y="85495"/>
                    <a:pt x="97866" y="83162"/>
                    <a:pt x="96000" y="80830"/>
                  </a:cubicBezTo>
                  <a:cubicBezTo>
                    <a:pt x="95533" y="80830"/>
                    <a:pt x="95533" y="80830"/>
                    <a:pt x="95067" y="80830"/>
                  </a:cubicBezTo>
                  <a:cubicBezTo>
                    <a:pt x="94600" y="81296"/>
                    <a:pt x="94600" y="81296"/>
                    <a:pt x="94134" y="81763"/>
                  </a:cubicBezTo>
                  <a:cubicBezTo>
                    <a:pt x="94134" y="81296"/>
                    <a:pt x="94134" y="80830"/>
                    <a:pt x="94600" y="80830"/>
                  </a:cubicBezTo>
                  <a:cubicBezTo>
                    <a:pt x="94600" y="80830"/>
                    <a:pt x="95067" y="80830"/>
                    <a:pt x="95067" y="80830"/>
                  </a:cubicBezTo>
                  <a:cubicBezTo>
                    <a:pt x="95067" y="80830"/>
                    <a:pt x="95533" y="80363"/>
                    <a:pt x="95533" y="80363"/>
                  </a:cubicBezTo>
                  <a:cubicBezTo>
                    <a:pt x="93201" y="78031"/>
                    <a:pt x="90868" y="77098"/>
                    <a:pt x="87603" y="78031"/>
                  </a:cubicBezTo>
                  <a:cubicBezTo>
                    <a:pt x="86670" y="78497"/>
                    <a:pt x="85737" y="77098"/>
                    <a:pt x="86203" y="75698"/>
                  </a:cubicBezTo>
                  <a:cubicBezTo>
                    <a:pt x="86670" y="73832"/>
                    <a:pt x="87603" y="71966"/>
                    <a:pt x="89002" y="70567"/>
                  </a:cubicBezTo>
                  <a:cubicBezTo>
                    <a:pt x="90402" y="68701"/>
                    <a:pt x="92734" y="66835"/>
                    <a:pt x="94134" y="65435"/>
                  </a:cubicBezTo>
                  <a:cubicBezTo>
                    <a:pt x="94600" y="64969"/>
                    <a:pt x="94600" y="64502"/>
                    <a:pt x="94134" y="63569"/>
                  </a:cubicBezTo>
                  <a:cubicBezTo>
                    <a:pt x="93667" y="62169"/>
                    <a:pt x="92734" y="61703"/>
                    <a:pt x="91335" y="61703"/>
                  </a:cubicBezTo>
                  <a:cubicBezTo>
                    <a:pt x="89469" y="61703"/>
                    <a:pt x="87603" y="63569"/>
                    <a:pt x="86203" y="61236"/>
                  </a:cubicBezTo>
                  <a:cubicBezTo>
                    <a:pt x="85270" y="59370"/>
                    <a:pt x="86203" y="57504"/>
                    <a:pt x="87136" y="56105"/>
                  </a:cubicBezTo>
                  <a:cubicBezTo>
                    <a:pt x="88536" y="54705"/>
                    <a:pt x="90402" y="53306"/>
                    <a:pt x="90868" y="5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F6CFFA6E-689D-4466-AE0C-14E34D1F6D1A}"/>
                </a:ext>
              </a:extLst>
            </p:cNvPr>
            <p:cNvSpPr/>
            <p:nvPr/>
          </p:nvSpPr>
          <p:spPr>
            <a:xfrm>
              <a:off x="1611290" y="1385697"/>
              <a:ext cx="116627" cy="65311"/>
            </a:xfrm>
            <a:custGeom>
              <a:avLst/>
              <a:gdLst/>
              <a:ahLst/>
              <a:cxnLst/>
              <a:rect l="0" t="0" r="0" b="0"/>
              <a:pathLst>
                <a:path w="116626" h="65310">
                  <a:moveTo>
                    <a:pt x="1959" y="52140"/>
                  </a:moveTo>
                  <a:cubicBezTo>
                    <a:pt x="8490" y="53539"/>
                    <a:pt x="11755" y="55405"/>
                    <a:pt x="15487" y="57271"/>
                  </a:cubicBezTo>
                  <a:cubicBezTo>
                    <a:pt x="18286" y="58671"/>
                    <a:pt x="20152" y="61003"/>
                    <a:pt x="22485" y="63336"/>
                  </a:cubicBezTo>
                  <a:cubicBezTo>
                    <a:pt x="24818" y="65669"/>
                    <a:pt x="29016" y="66135"/>
                    <a:pt x="31349" y="64269"/>
                  </a:cubicBezTo>
                  <a:cubicBezTo>
                    <a:pt x="34614" y="61936"/>
                    <a:pt x="37413" y="59604"/>
                    <a:pt x="40212" y="57271"/>
                  </a:cubicBezTo>
                  <a:cubicBezTo>
                    <a:pt x="41145" y="56805"/>
                    <a:pt x="42545" y="56805"/>
                    <a:pt x="43478" y="57271"/>
                  </a:cubicBezTo>
                  <a:cubicBezTo>
                    <a:pt x="45344" y="58204"/>
                    <a:pt x="47210" y="58204"/>
                    <a:pt x="48609" y="56338"/>
                  </a:cubicBezTo>
                  <a:cubicBezTo>
                    <a:pt x="51408" y="52140"/>
                    <a:pt x="54207" y="47475"/>
                    <a:pt x="57473" y="43743"/>
                  </a:cubicBezTo>
                  <a:cubicBezTo>
                    <a:pt x="60739" y="40011"/>
                    <a:pt x="64471" y="36279"/>
                    <a:pt x="68203" y="33013"/>
                  </a:cubicBezTo>
                  <a:cubicBezTo>
                    <a:pt x="69136" y="32547"/>
                    <a:pt x="70069" y="32080"/>
                    <a:pt x="71468" y="32080"/>
                  </a:cubicBezTo>
                  <a:cubicBezTo>
                    <a:pt x="73334" y="31614"/>
                    <a:pt x="73334" y="34413"/>
                    <a:pt x="71468" y="37212"/>
                  </a:cubicBezTo>
                  <a:cubicBezTo>
                    <a:pt x="68669" y="41410"/>
                    <a:pt x="65870" y="45609"/>
                    <a:pt x="63538" y="50274"/>
                  </a:cubicBezTo>
                  <a:cubicBezTo>
                    <a:pt x="62138" y="52606"/>
                    <a:pt x="62605" y="55405"/>
                    <a:pt x="63538" y="57738"/>
                  </a:cubicBezTo>
                  <a:cubicBezTo>
                    <a:pt x="64471" y="60070"/>
                    <a:pt x="68203" y="61470"/>
                    <a:pt x="70069" y="60070"/>
                  </a:cubicBezTo>
                  <a:cubicBezTo>
                    <a:pt x="71468" y="59137"/>
                    <a:pt x="73334" y="58204"/>
                    <a:pt x="74267" y="56338"/>
                  </a:cubicBezTo>
                  <a:cubicBezTo>
                    <a:pt x="76600" y="52140"/>
                    <a:pt x="79865" y="49807"/>
                    <a:pt x="84997" y="49341"/>
                  </a:cubicBezTo>
                  <a:cubicBezTo>
                    <a:pt x="86863" y="49341"/>
                    <a:pt x="88729" y="48408"/>
                    <a:pt x="90595" y="47475"/>
                  </a:cubicBezTo>
                  <a:cubicBezTo>
                    <a:pt x="92461" y="46542"/>
                    <a:pt x="94327" y="45609"/>
                    <a:pt x="95260" y="44209"/>
                  </a:cubicBezTo>
                  <a:cubicBezTo>
                    <a:pt x="98059" y="37212"/>
                    <a:pt x="106456" y="33480"/>
                    <a:pt x="107389" y="25082"/>
                  </a:cubicBezTo>
                  <a:cubicBezTo>
                    <a:pt x="107389" y="23683"/>
                    <a:pt x="109722" y="22283"/>
                    <a:pt x="111121" y="21350"/>
                  </a:cubicBezTo>
                  <a:cubicBezTo>
                    <a:pt x="112521" y="20417"/>
                    <a:pt x="114387" y="19951"/>
                    <a:pt x="116253" y="19018"/>
                  </a:cubicBezTo>
                  <a:cubicBezTo>
                    <a:pt x="118119" y="18085"/>
                    <a:pt x="119052" y="16219"/>
                    <a:pt x="119052" y="14353"/>
                  </a:cubicBezTo>
                  <a:cubicBezTo>
                    <a:pt x="119052" y="12020"/>
                    <a:pt x="119052" y="9221"/>
                    <a:pt x="119052" y="6889"/>
                  </a:cubicBezTo>
                  <a:cubicBezTo>
                    <a:pt x="119052" y="4090"/>
                    <a:pt x="116719" y="358"/>
                    <a:pt x="115320" y="824"/>
                  </a:cubicBezTo>
                  <a:cubicBezTo>
                    <a:pt x="113454" y="1291"/>
                    <a:pt x="111588" y="1757"/>
                    <a:pt x="110188" y="3157"/>
                  </a:cubicBezTo>
                  <a:cubicBezTo>
                    <a:pt x="107856" y="5956"/>
                    <a:pt x="105523" y="7355"/>
                    <a:pt x="103657" y="5489"/>
                  </a:cubicBezTo>
                  <a:cubicBezTo>
                    <a:pt x="98059" y="824"/>
                    <a:pt x="92461" y="1757"/>
                    <a:pt x="87796" y="358"/>
                  </a:cubicBezTo>
                  <a:cubicBezTo>
                    <a:pt x="84064" y="-575"/>
                    <a:pt x="80332" y="358"/>
                    <a:pt x="77066" y="2690"/>
                  </a:cubicBezTo>
                  <a:cubicBezTo>
                    <a:pt x="64004" y="12020"/>
                    <a:pt x="50475" y="20417"/>
                    <a:pt x="34614" y="24616"/>
                  </a:cubicBezTo>
                  <a:cubicBezTo>
                    <a:pt x="30882" y="25549"/>
                    <a:pt x="27617" y="28348"/>
                    <a:pt x="23885" y="28814"/>
                  </a:cubicBezTo>
                  <a:cubicBezTo>
                    <a:pt x="17353" y="29747"/>
                    <a:pt x="11755" y="33013"/>
                    <a:pt x="6624" y="36279"/>
                  </a:cubicBezTo>
                  <a:cubicBezTo>
                    <a:pt x="1492" y="39544"/>
                    <a:pt x="559" y="44209"/>
                    <a:pt x="93" y="49341"/>
                  </a:cubicBezTo>
                  <a:cubicBezTo>
                    <a:pt x="-374" y="50274"/>
                    <a:pt x="1026" y="52140"/>
                    <a:pt x="1959" y="521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A43F0298-E034-42C4-8FA9-8607AFE80F3D}"/>
                </a:ext>
              </a:extLst>
            </p:cNvPr>
            <p:cNvSpPr/>
            <p:nvPr/>
          </p:nvSpPr>
          <p:spPr>
            <a:xfrm>
              <a:off x="3155915" y="1473859"/>
              <a:ext cx="93301" cy="60646"/>
            </a:xfrm>
            <a:custGeom>
              <a:avLst/>
              <a:gdLst/>
              <a:ahLst/>
              <a:cxnLst/>
              <a:rect l="0" t="0" r="0" b="0"/>
              <a:pathLst>
                <a:path w="93301" h="60645">
                  <a:moveTo>
                    <a:pt x="3338" y="26957"/>
                  </a:moveTo>
                  <a:cubicBezTo>
                    <a:pt x="5671" y="36287"/>
                    <a:pt x="8003" y="39086"/>
                    <a:pt x="17333" y="39086"/>
                  </a:cubicBezTo>
                  <a:cubicBezTo>
                    <a:pt x="20132" y="39086"/>
                    <a:pt x="22931" y="38620"/>
                    <a:pt x="25730" y="38153"/>
                  </a:cubicBezTo>
                  <a:cubicBezTo>
                    <a:pt x="25730" y="38153"/>
                    <a:pt x="26197" y="37687"/>
                    <a:pt x="26197" y="37687"/>
                  </a:cubicBezTo>
                  <a:cubicBezTo>
                    <a:pt x="26663" y="37687"/>
                    <a:pt x="27130" y="37687"/>
                    <a:pt x="27596" y="37687"/>
                  </a:cubicBezTo>
                  <a:cubicBezTo>
                    <a:pt x="28996" y="37220"/>
                    <a:pt x="30395" y="36754"/>
                    <a:pt x="31328" y="36287"/>
                  </a:cubicBezTo>
                  <a:cubicBezTo>
                    <a:pt x="31795" y="36287"/>
                    <a:pt x="32728" y="36287"/>
                    <a:pt x="33194" y="36287"/>
                  </a:cubicBezTo>
                  <a:cubicBezTo>
                    <a:pt x="34127" y="37220"/>
                    <a:pt x="33194" y="37687"/>
                    <a:pt x="31328" y="37687"/>
                  </a:cubicBezTo>
                  <a:cubicBezTo>
                    <a:pt x="29929" y="37687"/>
                    <a:pt x="28529" y="37687"/>
                    <a:pt x="27596" y="37687"/>
                  </a:cubicBezTo>
                  <a:cubicBezTo>
                    <a:pt x="27130" y="37687"/>
                    <a:pt x="26663" y="38153"/>
                    <a:pt x="26663" y="38153"/>
                  </a:cubicBezTo>
                  <a:cubicBezTo>
                    <a:pt x="26197" y="38153"/>
                    <a:pt x="26197" y="38153"/>
                    <a:pt x="25730" y="38153"/>
                  </a:cubicBezTo>
                  <a:cubicBezTo>
                    <a:pt x="24797" y="39086"/>
                    <a:pt x="23398" y="40486"/>
                    <a:pt x="22465" y="41419"/>
                  </a:cubicBezTo>
                  <a:cubicBezTo>
                    <a:pt x="20132" y="43285"/>
                    <a:pt x="20132" y="46084"/>
                    <a:pt x="22465" y="47483"/>
                  </a:cubicBezTo>
                  <a:cubicBezTo>
                    <a:pt x="25730" y="49349"/>
                    <a:pt x="28996" y="51215"/>
                    <a:pt x="32262" y="53548"/>
                  </a:cubicBezTo>
                  <a:cubicBezTo>
                    <a:pt x="35527" y="56347"/>
                    <a:pt x="39259" y="56347"/>
                    <a:pt x="42991" y="55414"/>
                  </a:cubicBezTo>
                  <a:cubicBezTo>
                    <a:pt x="47656" y="54014"/>
                    <a:pt x="51388" y="54947"/>
                    <a:pt x="54654" y="59146"/>
                  </a:cubicBezTo>
                  <a:cubicBezTo>
                    <a:pt x="58852" y="63811"/>
                    <a:pt x="62585" y="63344"/>
                    <a:pt x="67716" y="58679"/>
                  </a:cubicBezTo>
                  <a:cubicBezTo>
                    <a:pt x="69582" y="56813"/>
                    <a:pt x="71448" y="54947"/>
                    <a:pt x="73781" y="54947"/>
                  </a:cubicBezTo>
                  <a:cubicBezTo>
                    <a:pt x="80778" y="54947"/>
                    <a:pt x="84044" y="52148"/>
                    <a:pt x="85443" y="45151"/>
                  </a:cubicBezTo>
                  <a:cubicBezTo>
                    <a:pt x="85910" y="41419"/>
                    <a:pt x="88242" y="38153"/>
                    <a:pt x="90575" y="34888"/>
                  </a:cubicBezTo>
                  <a:cubicBezTo>
                    <a:pt x="95240" y="28823"/>
                    <a:pt x="96173" y="22292"/>
                    <a:pt x="95706" y="15294"/>
                  </a:cubicBezTo>
                  <a:cubicBezTo>
                    <a:pt x="92441" y="13895"/>
                    <a:pt x="89175" y="11562"/>
                    <a:pt x="85443" y="11096"/>
                  </a:cubicBezTo>
                  <a:cubicBezTo>
                    <a:pt x="78446" y="10163"/>
                    <a:pt x="71915" y="8297"/>
                    <a:pt x="65383" y="5498"/>
                  </a:cubicBezTo>
                  <a:cubicBezTo>
                    <a:pt x="62118" y="4098"/>
                    <a:pt x="59319" y="5498"/>
                    <a:pt x="56986" y="7830"/>
                  </a:cubicBezTo>
                  <a:cubicBezTo>
                    <a:pt x="54187" y="10163"/>
                    <a:pt x="53721" y="10163"/>
                    <a:pt x="51855" y="5964"/>
                  </a:cubicBezTo>
                  <a:cubicBezTo>
                    <a:pt x="51388" y="4565"/>
                    <a:pt x="50922" y="3632"/>
                    <a:pt x="50455" y="2232"/>
                  </a:cubicBezTo>
                  <a:cubicBezTo>
                    <a:pt x="49522" y="366"/>
                    <a:pt x="47190" y="-567"/>
                    <a:pt x="45790" y="366"/>
                  </a:cubicBezTo>
                  <a:cubicBezTo>
                    <a:pt x="44857" y="833"/>
                    <a:pt x="43458" y="1766"/>
                    <a:pt x="42991" y="2699"/>
                  </a:cubicBezTo>
                  <a:cubicBezTo>
                    <a:pt x="42524" y="4565"/>
                    <a:pt x="42524" y="6431"/>
                    <a:pt x="42058" y="8297"/>
                  </a:cubicBezTo>
                  <a:cubicBezTo>
                    <a:pt x="41592" y="10163"/>
                    <a:pt x="42058" y="12495"/>
                    <a:pt x="40659" y="13428"/>
                  </a:cubicBezTo>
                  <a:cubicBezTo>
                    <a:pt x="38792" y="15294"/>
                    <a:pt x="37859" y="12495"/>
                    <a:pt x="36460" y="11562"/>
                  </a:cubicBezTo>
                  <a:cubicBezTo>
                    <a:pt x="35994" y="11096"/>
                    <a:pt x="35060" y="10629"/>
                    <a:pt x="34594" y="11096"/>
                  </a:cubicBezTo>
                  <a:cubicBezTo>
                    <a:pt x="28063" y="11562"/>
                    <a:pt x="23864" y="8297"/>
                    <a:pt x="20132" y="3632"/>
                  </a:cubicBezTo>
                  <a:cubicBezTo>
                    <a:pt x="19199" y="2699"/>
                    <a:pt x="18266" y="2232"/>
                    <a:pt x="16867" y="1299"/>
                  </a:cubicBezTo>
                  <a:cubicBezTo>
                    <a:pt x="15001" y="-100"/>
                    <a:pt x="11735" y="1299"/>
                    <a:pt x="11735" y="4565"/>
                  </a:cubicBezTo>
                  <a:cubicBezTo>
                    <a:pt x="11735" y="5964"/>
                    <a:pt x="12202" y="7364"/>
                    <a:pt x="11735" y="8297"/>
                  </a:cubicBezTo>
                  <a:cubicBezTo>
                    <a:pt x="11269" y="9230"/>
                    <a:pt x="10802" y="11096"/>
                    <a:pt x="9869" y="11096"/>
                  </a:cubicBezTo>
                  <a:cubicBezTo>
                    <a:pt x="8936" y="11562"/>
                    <a:pt x="8003" y="10163"/>
                    <a:pt x="6604" y="10163"/>
                  </a:cubicBezTo>
                  <a:cubicBezTo>
                    <a:pt x="5671" y="10163"/>
                    <a:pt x="3804" y="9696"/>
                    <a:pt x="3338" y="10163"/>
                  </a:cubicBezTo>
                  <a:cubicBezTo>
                    <a:pt x="1472" y="12495"/>
                    <a:pt x="-394" y="15761"/>
                    <a:pt x="72" y="19026"/>
                  </a:cubicBezTo>
                  <a:cubicBezTo>
                    <a:pt x="1939" y="22292"/>
                    <a:pt x="2871" y="24624"/>
                    <a:pt x="3338" y="26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2555A2AC-346D-4031-8F7C-6EEFFE4BAAD1}"/>
                </a:ext>
              </a:extLst>
            </p:cNvPr>
            <p:cNvSpPr/>
            <p:nvPr/>
          </p:nvSpPr>
          <p:spPr>
            <a:xfrm>
              <a:off x="1820378" y="1471479"/>
              <a:ext cx="79306" cy="88636"/>
            </a:xfrm>
            <a:custGeom>
              <a:avLst/>
              <a:gdLst/>
              <a:ahLst/>
              <a:cxnLst/>
              <a:rect l="0" t="0" r="0" b="0"/>
              <a:pathLst>
                <a:path w="79306" h="88636">
                  <a:moveTo>
                    <a:pt x="8397" y="1346"/>
                  </a:moveTo>
                  <a:cubicBezTo>
                    <a:pt x="7464" y="3679"/>
                    <a:pt x="6065" y="6011"/>
                    <a:pt x="5131" y="8344"/>
                  </a:cubicBezTo>
                  <a:cubicBezTo>
                    <a:pt x="4199" y="12542"/>
                    <a:pt x="4199" y="17207"/>
                    <a:pt x="933" y="20939"/>
                  </a:cubicBezTo>
                  <a:cubicBezTo>
                    <a:pt x="0" y="21872"/>
                    <a:pt x="0" y="23272"/>
                    <a:pt x="0" y="24671"/>
                  </a:cubicBezTo>
                  <a:cubicBezTo>
                    <a:pt x="933" y="30736"/>
                    <a:pt x="3732" y="36801"/>
                    <a:pt x="933" y="43332"/>
                  </a:cubicBezTo>
                  <a:cubicBezTo>
                    <a:pt x="933" y="43798"/>
                    <a:pt x="2799" y="44731"/>
                    <a:pt x="3265" y="45664"/>
                  </a:cubicBezTo>
                  <a:cubicBezTo>
                    <a:pt x="4199" y="46597"/>
                    <a:pt x="6065" y="47530"/>
                    <a:pt x="5598" y="47997"/>
                  </a:cubicBezTo>
                  <a:cubicBezTo>
                    <a:pt x="4199" y="54528"/>
                    <a:pt x="8397" y="55461"/>
                    <a:pt x="13062" y="56394"/>
                  </a:cubicBezTo>
                  <a:cubicBezTo>
                    <a:pt x="18660" y="57327"/>
                    <a:pt x="24258" y="57793"/>
                    <a:pt x="30323" y="58260"/>
                  </a:cubicBezTo>
                  <a:cubicBezTo>
                    <a:pt x="30789" y="58260"/>
                    <a:pt x="31722" y="59193"/>
                    <a:pt x="31722" y="59193"/>
                  </a:cubicBezTo>
                  <a:cubicBezTo>
                    <a:pt x="31256" y="60126"/>
                    <a:pt x="30789" y="61992"/>
                    <a:pt x="29856" y="62458"/>
                  </a:cubicBezTo>
                  <a:cubicBezTo>
                    <a:pt x="27524" y="63391"/>
                    <a:pt x="25191" y="63858"/>
                    <a:pt x="22859" y="64791"/>
                  </a:cubicBezTo>
                  <a:cubicBezTo>
                    <a:pt x="19593" y="65724"/>
                    <a:pt x="17727" y="68523"/>
                    <a:pt x="17261" y="71789"/>
                  </a:cubicBezTo>
                  <a:cubicBezTo>
                    <a:pt x="16794" y="74121"/>
                    <a:pt x="16794" y="76920"/>
                    <a:pt x="16328" y="79253"/>
                  </a:cubicBezTo>
                  <a:cubicBezTo>
                    <a:pt x="16328" y="81585"/>
                    <a:pt x="18194" y="84384"/>
                    <a:pt x="20060" y="85317"/>
                  </a:cubicBezTo>
                  <a:cubicBezTo>
                    <a:pt x="24725" y="86717"/>
                    <a:pt x="29856" y="88116"/>
                    <a:pt x="34988" y="89516"/>
                  </a:cubicBezTo>
                  <a:cubicBezTo>
                    <a:pt x="40119" y="90449"/>
                    <a:pt x="45251" y="87650"/>
                    <a:pt x="47584" y="82985"/>
                  </a:cubicBezTo>
                  <a:cubicBezTo>
                    <a:pt x="48050" y="82052"/>
                    <a:pt x="48517" y="80652"/>
                    <a:pt x="48983" y="79253"/>
                  </a:cubicBezTo>
                  <a:cubicBezTo>
                    <a:pt x="50383" y="74588"/>
                    <a:pt x="54115" y="72722"/>
                    <a:pt x="58780" y="72255"/>
                  </a:cubicBezTo>
                  <a:cubicBezTo>
                    <a:pt x="60179" y="68523"/>
                    <a:pt x="61112" y="64324"/>
                    <a:pt x="63445" y="61059"/>
                  </a:cubicBezTo>
                  <a:cubicBezTo>
                    <a:pt x="65777" y="57327"/>
                    <a:pt x="68576" y="54061"/>
                    <a:pt x="71376" y="50329"/>
                  </a:cubicBezTo>
                  <a:cubicBezTo>
                    <a:pt x="71842" y="49863"/>
                    <a:pt x="72309" y="49396"/>
                    <a:pt x="72775" y="48930"/>
                  </a:cubicBezTo>
                  <a:cubicBezTo>
                    <a:pt x="75574" y="43332"/>
                    <a:pt x="78840" y="37734"/>
                    <a:pt x="81639" y="32136"/>
                  </a:cubicBezTo>
                  <a:cubicBezTo>
                    <a:pt x="82105" y="31203"/>
                    <a:pt x="82105" y="29803"/>
                    <a:pt x="81639" y="28403"/>
                  </a:cubicBezTo>
                  <a:cubicBezTo>
                    <a:pt x="80706" y="26071"/>
                    <a:pt x="79773" y="23738"/>
                    <a:pt x="78840" y="21406"/>
                  </a:cubicBezTo>
                  <a:cubicBezTo>
                    <a:pt x="77907" y="19540"/>
                    <a:pt x="76041" y="18607"/>
                    <a:pt x="74175" y="19073"/>
                  </a:cubicBezTo>
                  <a:cubicBezTo>
                    <a:pt x="69043" y="20473"/>
                    <a:pt x="66244" y="17674"/>
                    <a:pt x="63445" y="14408"/>
                  </a:cubicBezTo>
                  <a:cubicBezTo>
                    <a:pt x="58313" y="13009"/>
                    <a:pt x="53182" y="13009"/>
                    <a:pt x="48050" y="14408"/>
                  </a:cubicBezTo>
                  <a:cubicBezTo>
                    <a:pt x="46184" y="17674"/>
                    <a:pt x="43852" y="20473"/>
                    <a:pt x="43852" y="24671"/>
                  </a:cubicBezTo>
                  <a:cubicBezTo>
                    <a:pt x="43852" y="29336"/>
                    <a:pt x="43852" y="33535"/>
                    <a:pt x="43852" y="38200"/>
                  </a:cubicBezTo>
                  <a:cubicBezTo>
                    <a:pt x="43852" y="38667"/>
                    <a:pt x="43385" y="39600"/>
                    <a:pt x="43385" y="40066"/>
                  </a:cubicBezTo>
                  <a:cubicBezTo>
                    <a:pt x="42452" y="40533"/>
                    <a:pt x="41986" y="40066"/>
                    <a:pt x="41519" y="38667"/>
                  </a:cubicBezTo>
                  <a:cubicBezTo>
                    <a:pt x="39653" y="34002"/>
                    <a:pt x="37787" y="29336"/>
                    <a:pt x="35921" y="24671"/>
                  </a:cubicBezTo>
                  <a:cubicBezTo>
                    <a:pt x="35454" y="23738"/>
                    <a:pt x="34055" y="23272"/>
                    <a:pt x="32655" y="23272"/>
                  </a:cubicBezTo>
                  <a:cubicBezTo>
                    <a:pt x="31722" y="23272"/>
                    <a:pt x="29856" y="23738"/>
                    <a:pt x="29390" y="24671"/>
                  </a:cubicBezTo>
                  <a:cubicBezTo>
                    <a:pt x="26591" y="30269"/>
                    <a:pt x="24258" y="35868"/>
                    <a:pt x="21926" y="41466"/>
                  </a:cubicBezTo>
                  <a:cubicBezTo>
                    <a:pt x="21926" y="41466"/>
                    <a:pt x="21926" y="41932"/>
                    <a:pt x="22392" y="41932"/>
                  </a:cubicBezTo>
                  <a:lnTo>
                    <a:pt x="21459" y="41932"/>
                  </a:lnTo>
                  <a:lnTo>
                    <a:pt x="21926" y="41466"/>
                  </a:lnTo>
                  <a:cubicBezTo>
                    <a:pt x="21926" y="41466"/>
                    <a:pt x="21926" y="41466"/>
                    <a:pt x="21926" y="41466"/>
                  </a:cubicBezTo>
                  <a:cubicBezTo>
                    <a:pt x="20060" y="38200"/>
                    <a:pt x="18194" y="35401"/>
                    <a:pt x="20060" y="31203"/>
                  </a:cubicBezTo>
                  <a:cubicBezTo>
                    <a:pt x="20993" y="29336"/>
                    <a:pt x="21926" y="27004"/>
                    <a:pt x="21459" y="25604"/>
                  </a:cubicBezTo>
                  <a:cubicBezTo>
                    <a:pt x="19593" y="20939"/>
                    <a:pt x="19127" y="15808"/>
                    <a:pt x="19593" y="10676"/>
                  </a:cubicBezTo>
                  <a:cubicBezTo>
                    <a:pt x="19593" y="9277"/>
                    <a:pt x="19127" y="7877"/>
                    <a:pt x="18660" y="6944"/>
                  </a:cubicBezTo>
                  <a:cubicBezTo>
                    <a:pt x="17727" y="5078"/>
                    <a:pt x="16794" y="3679"/>
                    <a:pt x="16328" y="1813"/>
                  </a:cubicBezTo>
                  <a:cubicBezTo>
                    <a:pt x="13529" y="-520"/>
                    <a:pt x="9330" y="-520"/>
                    <a:pt x="8397" y="13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BEC24E7A-EADD-405A-96C0-0779CF13FA72}"/>
                </a:ext>
              </a:extLst>
            </p:cNvPr>
            <p:cNvSpPr/>
            <p:nvPr/>
          </p:nvSpPr>
          <p:spPr>
            <a:xfrm>
              <a:off x="2835694" y="2268219"/>
              <a:ext cx="65311" cy="79306"/>
            </a:xfrm>
            <a:custGeom>
              <a:avLst/>
              <a:gdLst/>
              <a:ahLst/>
              <a:cxnLst/>
              <a:rect l="0" t="0" r="0" b="0"/>
              <a:pathLst>
                <a:path w="65310" h="79306">
                  <a:moveTo>
                    <a:pt x="28727" y="7931"/>
                  </a:moveTo>
                  <a:cubicBezTo>
                    <a:pt x="27327" y="10730"/>
                    <a:pt x="26861" y="13995"/>
                    <a:pt x="25461" y="16794"/>
                  </a:cubicBezTo>
                  <a:cubicBezTo>
                    <a:pt x="24995" y="17727"/>
                    <a:pt x="23595" y="18660"/>
                    <a:pt x="22196" y="18660"/>
                  </a:cubicBezTo>
                  <a:cubicBezTo>
                    <a:pt x="18463" y="19127"/>
                    <a:pt x="14731" y="19127"/>
                    <a:pt x="10999" y="19127"/>
                  </a:cubicBezTo>
                  <a:cubicBezTo>
                    <a:pt x="9133" y="19127"/>
                    <a:pt x="7267" y="20993"/>
                    <a:pt x="7267" y="22392"/>
                  </a:cubicBezTo>
                  <a:cubicBezTo>
                    <a:pt x="7267" y="26124"/>
                    <a:pt x="7734" y="30323"/>
                    <a:pt x="6801" y="33588"/>
                  </a:cubicBezTo>
                  <a:cubicBezTo>
                    <a:pt x="5868" y="37321"/>
                    <a:pt x="7267" y="39653"/>
                    <a:pt x="9600" y="41986"/>
                  </a:cubicBezTo>
                  <a:cubicBezTo>
                    <a:pt x="12865" y="45251"/>
                    <a:pt x="12865" y="48983"/>
                    <a:pt x="10999" y="52715"/>
                  </a:cubicBezTo>
                  <a:cubicBezTo>
                    <a:pt x="9133" y="55981"/>
                    <a:pt x="6801" y="59246"/>
                    <a:pt x="4935" y="62512"/>
                  </a:cubicBezTo>
                  <a:cubicBezTo>
                    <a:pt x="4002" y="63445"/>
                    <a:pt x="3069" y="64378"/>
                    <a:pt x="2136" y="65311"/>
                  </a:cubicBezTo>
                  <a:cubicBezTo>
                    <a:pt x="-1596" y="68576"/>
                    <a:pt x="-197" y="75108"/>
                    <a:pt x="4468" y="78373"/>
                  </a:cubicBezTo>
                  <a:cubicBezTo>
                    <a:pt x="10066" y="82572"/>
                    <a:pt x="16131" y="83038"/>
                    <a:pt x="22662" y="81172"/>
                  </a:cubicBezTo>
                  <a:cubicBezTo>
                    <a:pt x="26394" y="79773"/>
                    <a:pt x="29660" y="78373"/>
                    <a:pt x="32925" y="76041"/>
                  </a:cubicBezTo>
                  <a:cubicBezTo>
                    <a:pt x="38523" y="72775"/>
                    <a:pt x="44121" y="69976"/>
                    <a:pt x="50652" y="69509"/>
                  </a:cubicBezTo>
                  <a:cubicBezTo>
                    <a:pt x="53451" y="69043"/>
                    <a:pt x="55318" y="67177"/>
                    <a:pt x="56717" y="65311"/>
                  </a:cubicBezTo>
                  <a:cubicBezTo>
                    <a:pt x="61382" y="57847"/>
                    <a:pt x="63248" y="50383"/>
                    <a:pt x="61382" y="41519"/>
                  </a:cubicBezTo>
                  <a:cubicBezTo>
                    <a:pt x="60916" y="39653"/>
                    <a:pt x="60449" y="37787"/>
                    <a:pt x="60449" y="35921"/>
                  </a:cubicBezTo>
                  <a:cubicBezTo>
                    <a:pt x="59983" y="33122"/>
                    <a:pt x="60916" y="30789"/>
                    <a:pt x="62782" y="28923"/>
                  </a:cubicBezTo>
                  <a:cubicBezTo>
                    <a:pt x="63715" y="27990"/>
                    <a:pt x="64648" y="27057"/>
                    <a:pt x="65581" y="26124"/>
                  </a:cubicBezTo>
                  <a:cubicBezTo>
                    <a:pt x="69779" y="21926"/>
                    <a:pt x="69779" y="17261"/>
                    <a:pt x="66980" y="12129"/>
                  </a:cubicBezTo>
                  <a:cubicBezTo>
                    <a:pt x="66047" y="9797"/>
                    <a:pt x="64648" y="7464"/>
                    <a:pt x="62782" y="5598"/>
                  </a:cubicBezTo>
                  <a:cubicBezTo>
                    <a:pt x="61849" y="4199"/>
                    <a:pt x="59983" y="2799"/>
                    <a:pt x="58116" y="2333"/>
                  </a:cubicBezTo>
                  <a:cubicBezTo>
                    <a:pt x="52985" y="1399"/>
                    <a:pt x="48320" y="933"/>
                    <a:pt x="43188" y="0"/>
                  </a:cubicBezTo>
                  <a:cubicBezTo>
                    <a:pt x="41789" y="0"/>
                    <a:pt x="40389" y="466"/>
                    <a:pt x="38990" y="466"/>
                  </a:cubicBezTo>
                  <a:cubicBezTo>
                    <a:pt x="34325" y="1399"/>
                    <a:pt x="30593" y="3266"/>
                    <a:pt x="28727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70325CD8-1679-4D2A-9665-4C8E6441870C}"/>
                </a:ext>
              </a:extLst>
            </p:cNvPr>
            <p:cNvSpPr/>
            <p:nvPr/>
          </p:nvSpPr>
          <p:spPr>
            <a:xfrm>
              <a:off x="5096164" y="2360102"/>
              <a:ext cx="79306" cy="97966"/>
            </a:xfrm>
            <a:custGeom>
              <a:avLst/>
              <a:gdLst/>
              <a:ahLst/>
              <a:cxnLst/>
              <a:rect l="0" t="0" r="0" b="0"/>
              <a:pathLst>
                <a:path w="79306" h="97966">
                  <a:moveTo>
                    <a:pt x="26" y="75593"/>
                  </a:moveTo>
                  <a:cubicBezTo>
                    <a:pt x="-441" y="81658"/>
                    <a:pt x="5623" y="83990"/>
                    <a:pt x="7490" y="88655"/>
                  </a:cubicBezTo>
                  <a:cubicBezTo>
                    <a:pt x="8889" y="92387"/>
                    <a:pt x="10288" y="95653"/>
                    <a:pt x="12155" y="99385"/>
                  </a:cubicBezTo>
                  <a:cubicBezTo>
                    <a:pt x="12621" y="100318"/>
                    <a:pt x="14487" y="100784"/>
                    <a:pt x="15420" y="100318"/>
                  </a:cubicBezTo>
                  <a:cubicBezTo>
                    <a:pt x="19619" y="97519"/>
                    <a:pt x="23817" y="94720"/>
                    <a:pt x="27549" y="91454"/>
                  </a:cubicBezTo>
                  <a:cubicBezTo>
                    <a:pt x="28949" y="90521"/>
                    <a:pt x="28949" y="87256"/>
                    <a:pt x="27549" y="86323"/>
                  </a:cubicBezTo>
                  <a:cubicBezTo>
                    <a:pt x="23351" y="83990"/>
                    <a:pt x="18686" y="81191"/>
                    <a:pt x="14487" y="78392"/>
                  </a:cubicBezTo>
                  <a:cubicBezTo>
                    <a:pt x="14021" y="78392"/>
                    <a:pt x="14021" y="76526"/>
                    <a:pt x="14487" y="76526"/>
                  </a:cubicBezTo>
                  <a:cubicBezTo>
                    <a:pt x="16820" y="75593"/>
                    <a:pt x="19619" y="75126"/>
                    <a:pt x="21485" y="73727"/>
                  </a:cubicBezTo>
                  <a:cubicBezTo>
                    <a:pt x="28949" y="68595"/>
                    <a:pt x="35946" y="69995"/>
                    <a:pt x="42478" y="75593"/>
                  </a:cubicBezTo>
                  <a:cubicBezTo>
                    <a:pt x="45743" y="78392"/>
                    <a:pt x="49942" y="80258"/>
                    <a:pt x="54607" y="80725"/>
                  </a:cubicBezTo>
                  <a:cubicBezTo>
                    <a:pt x="56006" y="80725"/>
                    <a:pt x="57406" y="80258"/>
                    <a:pt x="57406" y="78859"/>
                  </a:cubicBezTo>
                  <a:cubicBezTo>
                    <a:pt x="58339" y="75126"/>
                    <a:pt x="58805" y="71394"/>
                    <a:pt x="59738" y="67662"/>
                  </a:cubicBezTo>
                  <a:cubicBezTo>
                    <a:pt x="61138" y="62997"/>
                    <a:pt x="63470" y="59732"/>
                    <a:pt x="68135" y="58332"/>
                  </a:cubicBezTo>
                  <a:cubicBezTo>
                    <a:pt x="72334" y="56933"/>
                    <a:pt x="76532" y="55067"/>
                    <a:pt x="80264" y="52734"/>
                  </a:cubicBezTo>
                  <a:cubicBezTo>
                    <a:pt x="83997" y="50868"/>
                    <a:pt x="84930" y="46203"/>
                    <a:pt x="82597" y="42938"/>
                  </a:cubicBezTo>
                  <a:cubicBezTo>
                    <a:pt x="80731" y="40138"/>
                    <a:pt x="78865" y="37806"/>
                    <a:pt x="76999" y="35007"/>
                  </a:cubicBezTo>
                  <a:cubicBezTo>
                    <a:pt x="75133" y="33607"/>
                    <a:pt x="74200" y="31275"/>
                    <a:pt x="73267" y="28942"/>
                  </a:cubicBezTo>
                  <a:cubicBezTo>
                    <a:pt x="71867" y="25677"/>
                    <a:pt x="70934" y="25210"/>
                    <a:pt x="69068" y="26610"/>
                  </a:cubicBezTo>
                  <a:cubicBezTo>
                    <a:pt x="63004" y="30808"/>
                    <a:pt x="57406" y="30342"/>
                    <a:pt x="50875" y="27543"/>
                  </a:cubicBezTo>
                  <a:cubicBezTo>
                    <a:pt x="42478" y="23811"/>
                    <a:pt x="35480" y="18213"/>
                    <a:pt x="29415" y="11682"/>
                  </a:cubicBezTo>
                  <a:cubicBezTo>
                    <a:pt x="25217" y="7017"/>
                    <a:pt x="20085" y="3284"/>
                    <a:pt x="14021" y="485"/>
                  </a:cubicBezTo>
                  <a:cubicBezTo>
                    <a:pt x="12155" y="-448"/>
                    <a:pt x="10288" y="19"/>
                    <a:pt x="8889" y="1418"/>
                  </a:cubicBezTo>
                  <a:cubicBezTo>
                    <a:pt x="7023" y="2818"/>
                    <a:pt x="7023" y="4684"/>
                    <a:pt x="7490" y="6550"/>
                  </a:cubicBezTo>
                  <a:cubicBezTo>
                    <a:pt x="8423" y="9349"/>
                    <a:pt x="9822" y="12615"/>
                    <a:pt x="11222" y="15414"/>
                  </a:cubicBezTo>
                  <a:cubicBezTo>
                    <a:pt x="12155" y="18213"/>
                    <a:pt x="13554" y="21478"/>
                    <a:pt x="14021" y="24277"/>
                  </a:cubicBezTo>
                  <a:cubicBezTo>
                    <a:pt x="14954" y="33141"/>
                    <a:pt x="14954" y="42005"/>
                    <a:pt x="15420" y="50868"/>
                  </a:cubicBezTo>
                  <a:cubicBezTo>
                    <a:pt x="15420" y="51801"/>
                    <a:pt x="13554" y="52734"/>
                    <a:pt x="12621" y="53201"/>
                  </a:cubicBezTo>
                  <a:cubicBezTo>
                    <a:pt x="11688" y="53667"/>
                    <a:pt x="10288" y="53201"/>
                    <a:pt x="8889" y="53667"/>
                  </a:cubicBezTo>
                  <a:cubicBezTo>
                    <a:pt x="5157" y="54134"/>
                    <a:pt x="5157" y="54134"/>
                    <a:pt x="5157" y="58332"/>
                  </a:cubicBezTo>
                  <a:cubicBezTo>
                    <a:pt x="5157" y="59732"/>
                    <a:pt x="5623" y="61131"/>
                    <a:pt x="5157" y="62064"/>
                  </a:cubicBezTo>
                  <a:cubicBezTo>
                    <a:pt x="4224" y="67662"/>
                    <a:pt x="492" y="70461"/>
                    <a:pt x="26" y="75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6F470B82-BAD1-4458-BB03-84747D7F69DB}"/>
                </a:ext>
              </a:extLst>
            </p:cNvPr>
            <p:cNvSpPr/>
            <p:nvPr/>
          </p:nvSpPr>
          <p:spPr>
            <a:xfrm>
              <a:off x="1877556" y="1346868"/>
              <a:ext cx="65311" cy="93301"/>
            </a:xfrm>
            <a:custGeom>
              <a:avLst/>
              <a:gdLst/>
              <a:ahLst/>
              <a:cxnLst/>
              <a:rect l="0" t="0" r="0" b="0"/>
              <a:pathLst>
                <a:path w="65310" h="93301">
                  <a:moveTo>
                    <a:pt x="6267" y="54115"/>
                  </a:moveTo>
                  <a:cubicBezTo>
                    <a:pt x="9999" y="54581"/>
                    <a:pt x="13265" y="55048"/>
                    <a:pt x="16531" y="56914"/>
                  </a:cubicBezTo>
                  <a:cubicBezTo>
                    <a:pt x="16531" y="56914"/>
                    <a:pt x="16531" y="57380"/>
                    <a:pt x="16531" y="57380"/>
                  </a:cubicBezTo>
                  <a:cubicBezTo>
                    <a:pt x="16531" y="57380"/>
                    <a:pt x="16997" y="57380"/>
                    <a:pt x="16997" y="56914"/>
                  </a:cubicBezTo>
                  <a:cubicBezTo>
                    <a:pt x="18863" y="58313"/>
                    <a:pt x="20263" y="60179"/>
                    <a:pt x="22129" y="61579"/>
                  </a:cubicBezTo>
                  <a:cubicBezTo>
                    <a:pt x="30059" y="67643"/>
                    <a:pt x="34258" y="74175"/>
                    <a:pt x="29126" y="84438"/>
                  </a:cubicBezTo>
                  <a:cubicBezTo>
                    <a:pt x="27727" y="87237"/>
                    <a:pt x="29126" y="90502"/>
                    <a:pt x="31925" y="92835"/>
                  </a:cubicBezTo>
                  <a:cubicBezTo>
                    <a:pt x="35191" y="95634"/>
                    <a:pt x="39856" y="95634"/>
                    <a:pt x="42655" y="93768"/>
                  </a:cubicBezTo>
                  <a:cubicBezTo>
                    <a:pt x="47787" y="90502"/>
                    <a:pt x="51052" y="86304"/>
                    <a:pt x="51985" y="80239"/>
                  </a:cubicBezTo>
                  <a:cubicBezTo>
                    <a:pt x="53385" y="72775"/>
                    <a:pt x="55717" y="65777"/>
                    <a:pt x="62248" y="60179"/>
                  </a:cubicBezTo>
                  <a:cubicBezTo>
                    <a:pt x="64114" y="58780"/>
                    <a:pt x="65047" y="55981"/>
                    <a:pt x="65980" y="53648"/>
                  </a:cubicBezTo>
                  <a:cubicBezTo>
                    <a:pt x="67846" y="48517"/>
                    <a:pt x="68313" y="43852"/>
                    <a:pt x="64114" y="39653"/>
                  </a:cubicBezTo>
                  <a:cubicBezTo>
                    <a:pt x="62248" y="37787"/>
                    <a:pt x="60849" y="35921"/>
                    <a:pt x="62248" y="33122"/>
                  </a:cubicBezTo>
                  <a:cubicBezTo>
                    <a:pt x="62715" y="32189"/>
                    <a:pt x="62715" y="30789"/>
                    <a:pt x="62715" y="29390"/>
                  </a:cubicBezTo>
                  <a:cubicBezTo>
                    <a:pt x="62715" y="20526"/>
                    <a:pt x="59449" y="17261"/>
                    <a:pt x="51052" y="20526"/>
                  </a:cubicBezTo>
                  <a:cubicBezTo>
                    <a:pt x="49653" y="20993"/>
                    <a:pt x="48719" y="21459"/>
                    <a:pt x="47320" y="21926"/>
                  </a:cubicBezTo>
                  <a:cubicBezTo>
                    <a:pt x="47320" y="21926"/>
                    <a:pt x="47320" y="21926"/>
                    <a:pt x="47320" y="22392"/>
                  </a:cubicBezTo>
                  <a:cubicBezTo>
                    <a:pt x="47320" y="23792"/>
                    <a:pt x="47320" y="24258"/>
                    <a:pt x="46387" y="22859"/>
                  </a:cubicBezTo>
                  <a:cubicBezTo>
                    <a:pt x="46853" y="22392"/>
                    <a:pt x="47320" y="22392"/>
                    <a:pt x="47320" y="21926"/>
                  </a:cubicBezTo>
                  <a:cubicBezTo>
                    <a:pt x="47787" y="18194"/>
                    <a:pt x="48253" y="14462"/>
                    <a:pt x="48253" y="10730"/>
                  </a:cubicBezTo>
                  <a:cubicBezTo>
                    <a:pt x="48253" y="4665"/>
                    <a:pt x="43121" y="0"/>
                    <a:pt x="37057" y="0"/>
                  </a:cubicBezTo>
                  <a:cubicBezTo>
                    <a:pt x="33325" y="0"/>
                    <a:pt x="29593" y="933"/>
                    <a:pt x="25861" y="0"/>
                  </a:cubicBezTo>
                  <a:cubicBezTo>
                    <a:pt x="24928" y="0"/>
                    <a:pt x="23528" y="933"/>
                    <a:pt x="22595" y="1866"/>
                  </a:cubicBezTo>
                  <a:cubicBezTo>
                    <a:pt x="18863" y="5598"/>
                    <a:pt x="15131" y="8864"/>
                    <a:pt x="16997" y="14928"/>
                  </a:cubicBezTo>
                  <a:cubicBezTo>
                    <a:pt x="17464" y="16328"/>
                    <a:pt x="16531" y="18660"/>
                    <a:pt x="16064" y="20060"/>
                  </a:cubicBezTo>
                  <a:cubicBezTo>
                    <a:pt x="15131" y="23792"/>
                    <a:pt x="15131" y="24258"/>
                    <a:pt x="19796" y="26591"/>
                  </a:cubicBezTo>
                  <a:cubicBezTo>
                    <a:pt x="19796" y="26591"/>
                    <a:pt x="19796" y="26591"/>
                    <a:pt x="19796" y="26124"/>
                  </a:cubicBezTo>
                  <a:cubicBezTo>
                    <a:pt x="20263" y="26124"/>
                    <a:pt x="20263" y="26124"/>
                    <a:pt x="20263" y="25658"/>
                  </a:cubicBezTo>
                  <a:cubicBezTo>
                    <a:pt x="20263" y="25191"/>
                    <a:pt x="20729" y="24725"/>
                    <a:pt x="20729" y="24725"/>
                  </a:cubicBezTo>
                  <a:cubicBezTo>
                    <a:pt x="21662" y="24725"/>
                    <a:pt x="21662" y="25191"/>
                    <a:pt x="20263" y="25658"/>
                  </a:cubicBezTo>
                  <a:cubicBezTo>
                    <a:pt x="20263" y="26124"/>
                    <a:pt x="20263" y="26124"/>
                    <a:pt x="20263" y="26591"/>
                  </a:cubicBezTo>
                  <a:cubicBezTo>
                    <a:pt x="20263" y="26591"/>
                    <a:pt x="19796" y="26591"/>
                    <a:pt x="19796" y="26591"/>
                  </a:cubicBezTo>
                  <a:cubicBezTo>
                    <a:pt x="20263" y="28923"/>
                    <a:pt x="20729" y="31256"/>
                    <a:pt x="20729" y="34055"/>
                  </a:cubicBezTo>
                  <a:cubicBezTo>
                    <a:pt x="20729" y="35921"/>
                    <a:pt x="19796" y="37787"/>
                    <a:pt x="19330" y="39653"/>
                  </a:cubicBezTo>
                  <a:cubicBezTo>
                    <a:pt x="18397" y="41986"/>
                    <a:pt x="16531" y="42919"/>
                    <a:pt x="15131" y="41986"/>
                  </a:cubicBezTo>
                  <a:cubicBezTo>
                    <a:pt x="12799" y="41053"/>
                    <a:pt x="10932" y="39653"/>
                    <a:pt x="8600" y="38254"/>
                  </a:cubicBezTo>
                  <a:cubicBezTo>
                    <a:pt x="6734" y="37321"/>
                    <a:pt x="4868" y="38254"/>
                    <a:pt x="3468" y="39653"/>
                  </a:cubicBezTo>
                  <a:cubicBezTo>
                    <a:pt x="2069" y="41053"/>
                    <a:pt x="1136" y="42452"/>
                    <a:pt x="203" y="44318"/>
                  </a:cubicBezTo>
                  <a:cubicBezTo>
                    <a:pt x="-730" y="48983"/>
                    <a:pt x="1602" y="53182"/>
                    <a:pt x="6267" y="541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B6B1325F-5758-46A9-BAAD-80026FDDAE70}"/>
                </a:ext>
              </a:extLst>
            </p:cNvPr>
            <p:cNvSpPr/>
            <p:nvPr/>
          </p:nvSpPr>
          <p:spPr>
            <a:xfrm>
              <a:off x="4670369" y="3356113"/>
              <a:ext cx="153947" cy="46651"/>
            </a:xfrm>
            <a:custGeom>
              <a:avLst/>
              <a:gdLst/>
              <a:ahLst/>
              <a:cxnLst/>
              <a:rect l="0" t="0" r="0" b="0"/>
              <a:pathLst>
                <a:path w="153947" h="46650">
                  <a:moveTo>
                    <a:pt x="107196" y="42919"/>
                  </a:moveTo>
                  <a:cubicBezTo>
                    <a:pt x="115127" y="42452"/>
                    <a:pt x="122591" y="43852"/>
                    <a:pt x="129122" y="47584"/>
                  </a:cubicBezTo>
                  <a:cubicBezTo>
                    <a:pt x="132387" y="49450"/>
                    <a:pt x="135186" y="48983"/>
                    <a:pt x="137986" y="46184"/>
                  </a:cubicBezTo>
                  <a:cubicBezTo>
                    <a:pt x="139385" y="44785"/>
                    <a:pt x="141251" y="44785"/>
                    <a:pt x="143117" y="45251"/>
                  </a:cubicBezTo>
                  <a:cubicBezTo>
                    <a:pt x="145450" y="45718"/>
                    <a:pt x="148249" y="46184"/>
                    <a:pt x="150581" y="46651"/>
                  </a:cubicBezTo>
                  <a:cubicBezTo>
                    <a:pt x="152914" y="46651"/>
                    <a:pt x="155246" y="43852"/>
                    <a:pt x="155246" y="41519"/>
                  </a:cubicBezTo>
                  <a:cubicBezTo>
                    <a:pt x="155246" y="40120"/>
                    <a:pt x="153380" y="37321"/>
                    <a:pt x="151981" y="37321"/>
                  </a:cubicBezTo>
                  <a:cubicBezTo>
                    <a:pt x="144983" y="37321"/>
                    <a:pt x="137986" y="36388"/>
                    <a:pt x="132854" y="31256"/>
                  </a:cubicBezTo>
                  <a:cubicBezTo>
                    <a:pt x="131921" y="30323"/>
                    <a:pt x="130521" y="30789"/>
                    <a:pt x="129122" y="30789"/>
                  </a:cubicBezTo>
                  <a:cubicBezTo>
                    <a:pt x="126789" y="30789"/>
                    <a:pt x="123990" y="30789"/>
                    <a:pt x="121658" y="30323"/>
                  </a:cubicBezTo>
                  <a:cubicBezTo>
                    <a:pt x="119792" y="30323"/>
                    <a:pt x="117926" y="29390"/>
                    <a:pt x="116993" y="27524"/>
                  </a:cubicBezTo>
                  <a:cubicBezTo>
                    <a:pt x="116060" y="26124"/>
                    <a:pt x="117926" y="24725"/>
                    <a:pt x="120725" y="24258"/>
                  </a:cubicBezTo>
                  <a:cubicBezTo>
                    <a:pt x="122124" y="23792"/>
                    <a:pt x="123057" y="23792"/>
                    <a:pt x="124457" y="23792"/>
                  </a:cubicBezTo>
                  <a:cubicBezTo>
                    <a:pt x="126323" y="23325"/>
                    <a:pt x="128655" y="22859"/>
                    <a:pt x="128655" y="20993"/>
                  </a:cubicBezTo>
                  <a:cubicBezTo>
                    <a:pt x="128655" y="20060"/>
                    <a:pt x="125390" y="18660"/>
                    <a:pt x="123990" y="18660"/>
                  </a:cubicBezTo>
                  <a:cubicBezTo>
                    <a:pt x="116526" y="18194"/>
                    <a:pt x="108596" y="17727"/>
                    <a:pt x="101131" y="14928"/>
                  </a:cubicBezTo>
                  <a:cubicBezTo>
                    <a:pt x="97399" y="13529"/>
                    <a:pt x="93667" y="12596"/>
                    <a:pt x="90402" y="10730"/>
                  </a:cubicBezTo>
                  <a:cubicBezTo>
                    <a:pt x="84804" y="7931"/>
                    <a:pt x="80605" y="8397"/>
                    <a:pt x="77340" y="13995"/>
                  </a:cubicBezTo>
                  <a:cubicBezTo>
                    <a:pt x="75940" y="16328"/>
                    <a:pt x="73141" y="16794"/>
                    <a:pt x="70342" y="16794"/>
                  </a:cubicBezTo>
                  <a:cubicBezTo>
                    <a:pt x="67076" y="16794"/>
                    <a:pt x="63811" y="15861"/>
                    <a:pt x="61012" y="15861"/>
                  </a:cubicBezTo>
                  <a:cubicBezTo>
                    <a:pt x="54947" y="15395"/>
                    <a:pt x="50282" y="14462"/>
                    <a:pt x="46084" y="9330"/>
                  </a:cubicBezTo>
                  <a:cubicBezTo>
                    <a:pt x="41419" y="3732"/>
                    <a:pt x="33488" y="2333"/>
                    <a:pt x="26490" y="2333"/>
                  </a:cubicBezTo>
                  <a:cubicBezTo>
                    <a:pt x="19493" y="2333"/>
                    <a:pt x="12962" y="467"/>
                    <a:pt x="5964" y="0"/>
                  </a:cubicBezTo>
                  <a:cubicBezTo>
                    <a:pt x="5498" y="5132"/>
                    <a:pt x="2699" y="9330"/>
                    <a:pt x="366" y="13529"/>
                  </a:cubicBezTo>
                  <a:cubicBezTo>
                    <a:pt x="-567" y="15395"/>
                    <a:pt x="366" y="17727"/>
                    <a:pt x="2232" y="18194"/>
                  </a:cubicBezTo>
                  <a:cubicBezTo>
                    <a:pt x="6431" y="19593"/>
                    <a:pt x="11096" y="20060"/>
                    <a:pt x="13428" y="24725"/>
                  </a:cubicBezTo>
                  <a:cubicBezTo>
                    <a:pt x="14828" y="27057"/>
                    <a:pt x="17627" y="27990"/>
                    <a:pt x="19959" y="27990"/>
                  </a:cubicBezTo>
                  <a:cubicBezTo>
                    <a:pt x="25091" y="28457"/>
                    <a:pt x="30222" y="29390"/>
                    <a:pt x="34887" y="31723"/>
                  </a:cubicBezTo>
                  <a:cubicBezTo>
                    <a:pt x="38153" y="33589"/>
                    <a:pt x="41885" y="33589"/>
                    <a:pt x="46084" y="33122"/>
                  </a:cubicBezTo>
                  <a:cubicBezTo>
                    <a:pt x="54481" y="32189"/>
                    <a:pt x="62878" y="33122"/>
                    <a:pt x="70342" y="36854"/>
                  </a:cubicBezTo>
                  <a:cubicBezTo>
                    <a:pt x="77806" y="41053"/>
                    <a:pt x="86203" y="41986"/>
                    <a:pt x="94601" y="42452"/>
                  </a:cubicBezTo>
                  <a:cubicBezTo>
                    <a:pt x="98333" y="42919"/>
                    <a:pt x="102531" y="43385"/>
                    <a:pt x="107196" y="4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78BD97F5-7AA0-4094-A2CA-8BD181B2610C}"/>
                </a:ext>
              </a:extLst>
            </p:cNvPr>
            <p:cNvSpPr/>
            <p:nvPr/>
          </p:nvSpPr>
          <p:spPr>
            <a:xfrm>
              <a:off x="4885328" y="2944276"/>
              <a:ext cx="74641" cy="111962"/>
            </a:xfrm>
            <a:custGeom>
              <a:avLst/>
              <a:gdLst/>
              <a:ahLst/>
              <a:cxnLst/>
              <a:rect l="0" t="0" r="0" b="0"/>
              <a:pathLst>
                <a:path w="74641" h="111961">
                  <a:moveTo>
                    <a:pt x="33122" y="2245"/>
                  </a:moveTo>
                  <a:cubicBezTo>
                    <a:pt x="28457" y="2711"/>
                    <a:pt x="24258" y="2245"/>
                    <a:pt x="20060" y="845"/>
                  </a:cubicBezTo>
                  <a:cubicBezTo>
                    <a:pt x="13529" y="-1954"/>
                    <a:pt x="10263" y="2711"/>
                    <a:pt x="8397" y="7376"/>
                  </a:cubicBezTo>
                  <a:cubicBezTo>
                    <a:pt x="7464" y="9709"/>
                    <a:pt x="6998" y="12508"/>
                    <a:pt x="6531" y="14840"/>
                  </a:cubicBezTo>
                  <a:cubicBezTo>
                    <a:pt x="5598" y="21838"/>
                    <a:pt x="4665" y="28835"/>
                    <a:pt x="4665" y="35833"/>
                  </a:cubicBezTo>
                  <a:cubicBezTo>
                    <a:pt x="4665" y="38632"/>
                    <a:pt x="3266" y="40498"/>
                    <a:pt x="1399" y="42364"/>
                  </a:cubicBezTo>
                  <a:cubicBezTo>
                    <a:pt x="466" y="43297"/>
                    <a:pt x="0" y="44697"/>
                    <a:pt x="0" y="45630"/>
                  </a:cubicBezTo>
                  <a:cubicBezTo>
                    <a:pt x="1399" y="51694"/>
                    <a:pt x="2799" y="58225"/>
                    <a:pt x="5131" y="64290"/>
                  </a:cubicBezTo>
                  <a:cubicBezTo>
                    <a:pt x="6998" y="68022"/>
                    <a:pt x="9330" y="72221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4462" y="71754"/>
                    <a:pt x="14928" y="71754"/>
                    <a:pt x="15395" y="72687"/>
                  </a:cubicBezTo>
                  <a:cubicBezTo>
                    <a:pt x="14928" y="72687"/>
                    <a:pt x="14928" y="73154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3995" y="79218"/>
                    <a:pt x="15861" y="83417"/>
                    <a:pt x="21926" y="85749"/>
                  </a:cubicBezTo>
                  <a:cubicBezTo>
                    <a:pt x="23325" y="86216"/>
                    <a:pt x="24725" y="87615"/>
                    <a:pt x="26124" y="88548"/>
                  </a:cubicBezTo>
                  <a:cubicBezTo>
                    <a:pt x="26124" y="88548"/>
                    <a:pt x="26124" y="88548"/>
                    <a:pt x="26591" y="89015"/>
                  </a:cubicBezTo>
                  <a:cubicBezTo>
                    <a:pt x="26591" y="89015"/>
                    <a:pt x="26591" y="89015"/>
                    <a:pt x="26591" y="89015"/>
                  </a:cubicBezTo>
                  <a:lnTo>
                    <a:pt x="26124" y="88548"/>
                  </a:lnTo>
                  <a:cubicBezTo>
                    <a:pt x="28457" y="87149"/>
                    <a:pt x="31256" y="85749"/>
                    <a:pt x="33589" y="84350"/>
                  </a:cubicBezTo>
                  <a:cubicBezTo>
                    <a:pt x="35454" y="83417"/>
                    <a:pt x="36854" y="83883"/>
                    <a:pt x="38254" y="84816"/>
                  </a:cubicBezTo>
                  <a:cubicBezTo>
                    <a:pt x="39653" y="85749"/>
                    <a:pt x="40586" y="87149"/>
                    <a:pt x="41519" y="88082"/>
                  </a:cubicBezTo>
                  <a:cubicBezTo>
                    <a:pt x="45718" y="89948"/>
                    <a:pt x="49450" y="91814"/>
                    <a:pt x="53648" y="88082"/>
                  </a:cubicBezTo>
                  <a:lnTo>
                    <a:pt x="52715" y="87615"/>
                  </a:lnTo>
                  <a:lnTo>
                    <a:pt x="54115" y="87615"/>
                  </a:lnTo>
                  <a:cubicBezTo>
                    <a:pt x="54115" y="87615"/>
                    <a:pt x="53648" y="88082"/>
                    <a:pt x="53648" y="88082"/>
                  </a:cubicBezTo>
                  <a:lnTo>
                    <a:pt x="53648" y="88082"/>
                  </a:lnTo>
                  <a:cubicBezTo>
                    <a:pt x="55048" y="89015"/>
                    <a:pt x="57847" y="89948"/>
                    <a:pt x="57847" y="91814"/>
                  </a:cubicBezTo>
                  <a:cubicBezTo>
                    <a:pt x="58780" y="96479"/>
                    <a:pt x="60646" y="99744"/>
                    <a:pt x="65311" y="101144"/>
                  </a:cubicBezTo>
                  <a:cubicBezTo>
                    <a:pt x="67177" y="101610"/>
                    <a:pt x="67177" y="103477"/>
                    <a:pt x="64844" y="105343"/>
                  </a:cubicBezTo>
                  <a:cubicBezTo>
                    <a:pt x="59713" y="110008"/>
                    <a:pt x="59713" y="111874"/>
                    <a:pt x="65777" y="114206"/>
                  </a:cubicBezTo>
                  <a:cubicBezTo>
                    <a:pt x="67644" y="115139"/>
                    <a:pt x="69509" y="116072"/>
                    <a:pt x="71376" y="116072"/>
                  </a:cubicBezTo>
                  <a:cubicBezTo>
                    <a:pt x="72309" y="116072"/>
                    <a:pt x="74641" y="115139"/>
                    <a:pt x="74641" y="114673"/>
                  </a:cubicBezTo>
                  <a:cubicBezTo>
                    <a:pt x="74174" y="110008"/>
                    <a:pt x="76041" y="105809"/>
                    <a:pt x="76041" y="101610"/>
                  </a:cubicBezTo>
                  <a:cubicBezTo>
                    <a:pt x="76041" y="100211"/>
                    <a:pt x="75108" y="97878"/>
                    <a:pt x="73708" y="96479"/>
                  </a:cubicBezTo>
                  <a:cubicBezTo>
                    <a:pt x="71376" y="94146"/>
                    <a:pt x="68577" y="92280"/>
                    <a:pt x="68110" y="89015"/>
                  </a:cubicBezTo>
                  <a:cubicBezTo>
                    <a:pt x="67644" y="82950"/>
                    <a:pt x="63912" y="80151"/>
                    <a:pt x="58780" y="78285"/>
                  </a:cubicBezTo>
                  <a:cubicBezTo>
                    <a:pt x="56447" y="77352"/>
                    <a:pt x="54581" y="75020"/>
                    <a:pt x="52715" y="73620"/>
                  </a:cubicBezTo>
                  <a:cubicBezTo>
                    <a:pt x="50383" y="72221"/>
                    <a:pt x="48050" y="71754"/>
                    <a:pt x="45251" y="72687"/>
                  </a:cubicBezTo>
                  <a:cubicBezTo>
                    <a:pt x="43851" y="73154"/>
                    <a:pt x="42919" y="73620"/>
                    <a:pt x="41519" y="74087"/>
                  </a:cubicBezTo>
                  <a:cubicBezTo>
                    <a:pt x="41053" y="74087"/>
                    <a:pt x="40119" y="74553"/>
                    <a:pt x="39653" y="74553"/>
                  </a:cubicBezTo>
                  <a:cubicBezTo>
                    <a:pt x="38254" y="74553"/>
                    <a:pt x="37321" y="74087"/>
                    <a:pt x="35921" y="73620"/>
                  </a:cubicBezTo>
                  <a:cubicBezTo>
                    <a:pt x="34521" y="73154"/>
                    <a:pt x="34521" y="71287"/>
                    <a:pt x="35921" y="68489"/>
                  </a:cubicBezTo>
                  <a:cubicBezTo>
                    <a:pt x="39186" y="62890"/>
                    <a:pt x="39186" y="62890"/>
                    <a:pt x="33589" y="61957"/>
                  </a:cubicBezTo>
                  <a:cubicBezTo>
                    <a:pt x="31256" y="61491"/>
                    <a:pt x="29856" y="60558"/>
                    <a:pt x="29856" y="58692"/>
                  </a:cubicBezTo>
                  <a:cubicBezTo>
                    <a:pt x="29856" y="54960"/>
                    <a:pt x="30323" y="50761"/>
                    <a:pt x="32655" y="47962"/>
                  </a:cubicBezTo>
                  <a:cubicBezTo>
                    <a:pt x="33589" y="46563"/>
                    <a:pt x="35454" y="45163"/>
                    <a:pt x="36387" y="43764"/>
                  </a:cubicBezTo>
                  <a:cubicBezTo>
                    <a:pt x="41053" y="36299"/>
                    <a:pt x="43385" y="28369"/>
                    <a:pt x="39186" y="20438"/>
                  </a:cubicBezTo>
                  <a:cubicBezTo>
                    <a:pt x="36387" y="15773"/>
                    <a:pt x="35454" y="11108"/>
                    <a:pt x="36387" y="5977"/>
                  </a:cubicBezTo>
                  <a:cubicBezTo>
                    <a:pt x="37321" y="3178"/>
                    <a:pt x="35454" y="1778"/>
                    <a:pt x="33122" y="2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F7460871-8D93-4621-80D7-9AF1F72ED8B7}"/>
                </a:ext>
              </a:extLst>
            </p:cNvPr>
            <p:cNvSpPr/>
            <p:nvPr/>
          </p:nvSpPr>
          <p:spPr>
            <a:xfrm>
              <a:off x="5181560" y="4044211"/>
              <a:ext cx="55981" cy="74641"/>
            </a:xfrm>
            <a:custGeom>
              <a:avLst/>
              <a:gdLst/>
              <a:ahLst/>
              <a:cxnLst/>
              <a:rect l="0" t="0" r="0" b="0"/>
              <a:pathLst>
                <a:path w="55980" h="74641">
                  <a:moveTo>
                    <a:pt x="54115" y="7931"/>
                  </a:moveTo>
                  <a:cubicBezTo>
                    <a:pt x="48050" y="9330"/>
                    <a:pt x="41519" y="9797"/>
                    <a:pt x="35454" y="11663"/>
                  </a:cubicBezTo>
                  <a:cubicBezTo>
                    <a:pt x="29856" y="13529"/>
                    <a:pt x="25658" y="11663"/>
                    <a:pt x="21459" y="8397"/>
                  </a:cubicBezTo>
                  <a:cubicBezTo>
                    <a:pt x="18660" y="6065"/>
                    <a:pt x="15395" y="3266"/>
                    <a:pt x="12596" y="1399"/>
                  </a:cubicBezTo>
                  <a:cubicBezTo>
                    <a:pt x="11196" y="467"/>
                    <a:pt x="8863" y="467"/>
                    <a:pt x="7464" y="0"/>
                  </a:cubicBezTo>
                  <a:cubicBezTo>
                    <a:pt x="5598" y="0"/>
                    <a:pt x="3266" y="3266"/>
                    <a:pt x="3266" y="5598"/>
                  </a:cubicBezTo>
                  <a:cubicBezTo>
                    <a:pt x="3266" y="6998"/>
                    <a:pt x="2799" y="7931"/>
                    <a:pt x="2799" y="9330"/>
                  </a:cubicBezTo>
                  <a:cubicBezTo>
                    <a:pt x="2333" y="20526"/>
                    <a:pt x="4665" y="32189"/>
                    <a:pt x="0" y="43385"/>
                  </a:cubicBezTo>
                  <a:cubicBezTo>
                    <a:pt x="0" y="43852"/>
                    <a:pt x="0" y="44785"/>
                    <a:pt x="0" y="48517"/>
                  </a:cubicBezTo>
                  <a:cubicBezTo>
                    <a:pt x="466" y="51782"/>
                    <a:pt x="1866" y="57847"/>
                    <a:pt x="2799" y="64378"/>
                  </a:cubicBezTo>
                  <a:cubicBezTo>
                    <a:pt x="3732" y="71375"/>
                    <a:pt x="8863" y="73708"/>
                    <a:pt x="14462" y="75108"/>
                  </a:cubicBezTo>
                  <a:cubicBezTo>
                    <a:pt x="15395" y="75574"/>
                    <a:pt x="17261" y="75574"/>
                    <a:pt x="18194" y="74641"/>
                  </a:cubicBezTo>
                  <a:cubicBezTo>
                    <a:pt x="20993" y="72775"/>
                    <a:pt x="23325" y="70909"/>
                    <a:pt x="25658" y="68577"/>
                  </a:cubicBezTo>
                  <a:cubicBezTo>
                    <a:pt x="28457" y="65311"/>
                    <a:pt x="31722" y="64378"/>
                    <a:pt x="35921" y="64845"/>
                  </a:cubicBezTo>
                  <a:cubicBezTo>
                    <a:pt x="38720" y="65311"/>
                    <a:pt x="41053" y="63445"/>
                    <a:pt x="41986" y="61113"/>
                  </a:cubicBezTo>
                  <a:cubicBezTo>
                    <a:pt x="44318" y="53182"/>
                    <a:pt x="46651" y="45251"/>
                    <a:pt x="53182" y="39187"/>
                  </a:cubicBezTo>
                  <a:cubicBezTo>
                    <a:pt x="54115" y="38254"/>
                    <a:pt x="54115" y="36854"/>
                    <a:pt x="54581" y="35455"/>
                  </a:cubicBezTo>
                  <a:cubicBezTo>
                    <a:pt x="56447" y="29390"/>
                    <a:pt x="57847" y="23325"/>
                    <a:pt x="59713" y="16794"/>
                  </a:cubicBezTo>
                  <a:cubicBezTo>
                    <a:pt x="60179" y="15395"/>
                    <a:pt x="60179" y="14462"/>
                    <a:pt x="60179" y="13062"/>
                  </a:cubicBezTo>
                  <a:cubicBezTo>
                    <a:pt x="60179" y="10263"/>
                    <a:pt x="57380" y="6998"/>
                    <a:pt x="54115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832B5984-97CE-4DBC-BD39-4F766558ECFB}"/>
                </a:ext>
              </a:extLst>
            </p:cNvPr>
            <p:cNvSpPr/>
            <p:nvPr/>
          </p:nvSpPr>
          <p:spPr>
            <a:xfrm>
              <a:off x="1659433" y="2871037"/>
              <a:ext cx="163277" cy="60646"/>
            </a:xfrm>
            <a:custGeom>
              <a:avLst/>
              <a:gdLst/>
              <a:ahLst/>
              <a:cxnLst/>
              <a:rect l="0" t="0" r="0" b="0"/>
              <a:pathLst>
                <a:path w="163277" h="60645">
                  <a:moveTo>
                    <a:pt x="162344" y="56823"/>
                  </a:moveTo>
                  <a:cubicBezTo>
                    <a:pt x="164677" y="56356"/>
                    <a:pt x="165143" y="52624"/>
                    <a:pt x="163277" y="50292"/>
                  </a:cubicBezTo>
                  <a:cubicBezTo>
                    <a:pt x="161411" y="48426"/>
                    <a:pt x="160012" y="46093"/>
                    <a:pt x="157679" y="45160"/>
                  </a:cubicBezTo>
                  <a:cubicBezTo>
                    <a:pt x="145084" y="39562"/>
                    <a:pt x="132488" y="32564"/>
                    <a:pt x="119426" y="27899"/>
                  </a:cubicBezTo>
                  <a:cubicBezTo>
                    <a:pt x="115227" y="26500"/>
                    <a:pt x="111029" y="24634"/>
                    <a:pt x="107297" y="22301"/>
                  </a:cubicBezTo>
                  <a:cubicBezTo>
                    <a:pt x="103098" y="19502"/>
                    <a:pt x="98433" y="17170"/>
                    <a:pt x="93301" y="15770"/>
                  </a:cubicBezTo>
                  <a:cubicBezTo>
                    <a:pt x="90969" y="15304"/>
                    <a:pt x="88170" y="13904"/>
                    <a:pt x="86770" y="12038"/>
                  </a:cubicBezTo>
                  <a:cubicBezTo>
                    <a:pt x="81172" y="6440"/>
                    <a:pt x="74641" y="5041"/>
                    <a:pt x="67644" y="5041"/>
                  </a:cubicBezTo>
                  <a:cubicBezTo>
                    <a:pt x="62045" y="5041"/>
                    <a:pt x="57847" y="4108"/>
                    <a:pt x="52715" y="1775"/>
                  </a:cubicBezTo>
                  <a:cubicBezTo>
                    <a:pt x="49916" y="376"/>
                    <a:pt x="46184" y="-557"/>
                    <a:pt x="43385" y="376"/>
                  </a:cubicBezTo>
                  <a:cubicBezTo>
                    <a:pt x="34988" y="2708"/>
                    <a:pt x="25658" y="3175"/>
                    <a:pt x="17261" y="6907"/>
                  </a:cubicBezTo>
                  <a:cubicBezTo>
                    <a:pt x="8864" y="10639"/>
                    <a:pt x="5132" y="18103"/>
                    <a:pt x="0" y="24167"/>
                  </a:cubicBezTo>
                  <a:cubicBezTo>
                    <a:pt x="0" y="24167"/>
                    <a:pt x="933" y="25100"/>
                    <a:pt x="1400" y="25100"/>
                  </a:cubicBezTo>
                  <a:cubicBezTo>
                    <a:pt x="3732" y="25100"/>
                    <a:pt x="6998" y="25567"/>
                    <a:pt x="8864" y="24634"/>
                  </a:cubicBezTo>
                  <a:cubicBezTo>
                    <a:pt x="17727" y="19502"/>
                    <a:pt x="28457" y="18569"/>
                    <a:pt x="36854" y="12505"/>
                  </a:cubicBezTo>
                  <a:cubicBezTo>
                    <a:pt x="38720" y="11105"/>
                    <a:pt x="42452" y="12505"/>
                    <a:pt x="43385" y="14371"/>
                  </a:cubicBezTo>
                  <a:cubicBezTo>
                    <a:pt x="44785" y="17636"/>
                    <a:pt x="47117" y="19502"/>
                    <a:pt x="50383" y="19969"/>
                  </a:cubicBezTo>
                  <a:cubicBezTo>
                    <a:pt x="54581" y="20902"/>
                    <a:pt x="59246" y="21368"/>
                    <a:pt x="63445" y="22768"/>
                  </a:cubicBezTo>
                  <a:cubicBezTo>
                    <a:pt x="66711" y="23234"/>
                    <a:pt x="69976" y="24167"/>
                    <a:pt x="72775" y="25567"/>
                  </a:cubicBezTo>
                  <a:cubicBezTo>
                    <a:pt x="78373" y="28832"/>
                    <a:pt x="84438" y="30232"/>
                    <a:pt x="90969" y="31165"/>
                  </a:cubicBezTo>
                  <a:cubicBezTo>
                    <a:pt x="94701" y="31632"/>
                    <a:pt x="97033" y="33498"/>
                    <a:pt x="98433" y="36763"/>
                  </a:cubicBezTo>
                  <a:cubicBezTo>
                    <a:pt x="101232" y="43294"/>
                    <a:pt x="106364" y="46560"/>
                    <a:pt x="113361" y="47493"/>
                  </a:cubicBezTo>
                  <a:cubicBezTo>
                    <a:pt x="113828" y="47493"/>
                    <a:pt x="114294" y="47959"/>
                    <a:pt x="115227" y="48426"/>
                  </a:cubicBezTo>
                  <a:cubicBezTo>
                    <a:pt x="117093" y="49359"/>
                    <a:pt x="117560" y="50758"/>
                    <a:pt x="116627" y="53091"/>
                  </a:cubicBezTo>
                  <a:cubicBezTo>
                    <a:pt x="116160" y="54024"/>
                    <a:pt x="115227" y="55423"/>
                    <a:pt x="114761" y="56356"/>
                  </a:cubicBezTo>
                  <a:cubicBezTo>
                    <a:pt x="113361" y="59155"/>
                    <a:pt x="114294" y="61954"/>
                    <a:pt x="117560" y="61954"/>
                  </a:cubicBezTo>
                  <a:cubicBezTo>
                    <a:pt x="122225" y="62421"/>
                    <a:pt x="126423" y="61954"/>
                    <a:pt x="134354" y="61954"/>
                  </a:cubicBezTo>
                  <a:cubicBezTo>
                    <a:pt x="141818" y="64287"/>
                    <a:pt x="152081" y="59622"/>
                    <a:pt x="162344" y="56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619336AB-681C-4E18-8801-A6A3FFFEE8E0}"/>
                </a:ext>
              </a:extLst>
            </p:cNvPr>
            <p:cNvSpPr/>
            <p:nvPr/>
          </p:nvSpPr>
          <p:spPr>
            <a:xfrm>
              <a:off x="4012686" y="1359930"/>
              <a:ext cx="60646" cy="74641"/>
            </a:xfrm>
            <a:custGeom>
              <a:avLst/>
              <a:gdLst/>
              <a:ahLst/>
              <a:cxnLst/>
              <a:rect l="0" t="0" r="0" b="0"/>
              <a:pathLst>
                <a:path w="60645" h="74641">
                  <a:moveTo>
                    <a:pt x="7739" y="31722"/>
                  </a:moveTo>
                  <a:cubicBezTo>
                    <a:pt x="8206" y="33588"/>
                    <a:pt x="8206" y="35455"/>
                    <a:pt x="8206" y="34988"/>
                  </a:cubicBezTo>
                  <a:cubicBezTo>
                    <a:pt x="7739" y="39187"/>
                    <a:pt x="7273" y="41519"/>
                    <a:pt x="7739" y="43385"/>
                  </a:cubicBezTo>
                  <a:cubicBezTo>
                    <a:pt x="9139" y="50383"/>
                    <a:pt x="10538" y="57380"/>
                    <a:pt x="12404" y="63911"/>
                  </a:cubicBezTo>
                  <a:cubicBezTo>
                    <a:pt x="13804" y="69043"/>
                    <a:pt x="15670" y="73708"/>
                    <a:pt x="19868" y="76974"/>
                  </a:cubicBezTo>
                  <a:cubicBezTo>
                    <a:pt x="20801" y="77440"/>
                    <a:pt x="22201" y="77907"/>
                    <a:pt x="23134" y="77440"/>
                  </a:cubicBezTo>
                  <a:cubicBezTo>
                    <a:pt x="24067" y="76974"/>
                    <a:pt x="25466" y="76507"/>
                    <a:pt x="26399" y="75108"/>
                  </a:cubicBezTo>
                  <a:cubicBezTo>
                    <a:pt x="33864" y="65311"/>
                    <a:pt x="33864" y="65311"/>
                    <a:pt x="47392" y="56914"/>
                  </a:cubicBezTo>
                  <a:cubicBezTo>
                    <a:pt x="51124" y="54581"/>
                    <a:pt x="54390" y="51316"/>
                    <a:pt x="57655" y="48050"/>
                  </a:cubicBezTo>
                  <a:cubicBezTo>
                    <a:pt x="59988" y="45718"/>
                    <a:pt x="61387" y="42919"/>
                    <a:pt x="62787" y="40120"/>
                  </a:cubicBezTo>
                  <a:cubicBezTo>
                    <a:pt x="63720" y="38720"/>
                    <a:pt x="63720" y="36388"/>
                    <a:pt x="63253" y="34522"/>
                  </a:cubicBezTo>
                  <a:cubicBezTo>
                    <a:pt x="62320" y="31722"/>
                    <a:pt x="59988" y="28923"/>
                    <a:pt x="58588" y="26124"/>
                  </a:cubicBezTo>
                  <a:cubicBezTo>
                    <a:pt x="56722" y="21926"/>
                    <a:pt x="53457" y="18660"/>
                    <a:pt x="48792" y="17727"/>
                  </a:cubicBezTo>
                  <a:cubicBezTo>
                    <a:pt x="42261" y="16328"/>
                    <a:pt x="37129" y="12129"/>
                    <a:pt x="31531" y="9797"/>
                  </a:cubicBezTo>
                  <a:cubicBezTo>
                    <a:pt x="25466" y="7464"/>
                    <a:pt x="19402" y="6065"/>
                    <a:pt x="14270" y="1866"/>
                  </a:cubicBezTo>
                  <a:cubicBezTo>
                    <a:pt x="12404" y="467"/>
                    <a:pt x="9605" y="0"/>
                    <a:pt x="6806" y="0"/>
                  </a:cubicBezTo>
                  <a:cubicBezTo>
                    <a:pt x="5873" y="0"/>
                    <a:pt x="4007" y="467"/>
                    <a:pt x="3541" y="1400"/>
                  </a:cubicBezTo>
                  <a:cubicBezTo>
                    <a:pt x="741" y="6998"/>
                    <a:pt x="-2057" y="13062"/>
                    <a:pt x="2141" y="19593"/>
                  </a:cubicBezTo>
                  <a:cubicBezTo>
                    <a:pt x="4940" y="23325"/>
                    <a:pt x="6340" y="27524"/>
                    <a:pt x="7739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8A8F327F-9B6B-4443-91B0-AAF706C5BF25}"/>
                </a:ext>
              </a:extLst>
            </p:cNvPr>
            <p:cNvSpPr/>
            <p:nvPr/>
          </p:nvSpPr>
          <p:spPr>
            <a:xfrm>
              <a:off x="4930113" y="3091477"/>
              <a:ext cx="74641" cy="69976"/>
            </a:xfrm>
            <a:custGeom>
              <a:avLst/>
              <a:gdLst/>
              <a:ahLst/>
              <a:cxnLst/>
              <a:rect l="0" t="0" r="0" b="0"/>
              <a:pathLst>
                <a:path w="74641" h="69976">
                  <a:moveTo>
                    <a:pt x="55514" y="127"/>
                  </a:moveTo>
                  <a:cubicBezTo>
                    <a:pt x="55048" y="594"/>
                    <a:pt x="55048" y="1060"/>
                    <a:pt x="54581" y="1993"/>
                  </a:cubicBezTo>
                  <a:cubicBezTo>
                    <a:pt x="53648" y="5725"/>
                    <a:pt x="53182" y="9924"/>
                    <a:pt x="51316" y="12723"/>
                  </a:cubicBezTo>
                  <a:cubicBezTo>
                    <a:pt x="49450" y="15988"/>
                    <a:pt x="45718" y="17854"/>
                    <a:pt x="42919" y="20187"/>
                  </a:cubicBezTo>
                  <a:cubicBezTo>
                    <a:pt x="41519" y="21586"/>
                    <a:pt x="40586" y="22986"/>
                    <a:pt x="39187" y="24385"/>
                  </a:cubicBezTo>
                  <a:cubicBezTo>
                    <a:pt x="37787" y="25785"/>
                    <a:pt x="36387" y="26718"/>
                    <a:pt x="34988" y="28118"/>
                  </a:cubicBezTo>
                  <a:cubicBezTo>
                    <a:pt x="32655" y="29984"/>
                    <a:pt x="31722" y="28118"/>
                    <a:pt x="30323" y="27184"/>
                  </a:cubicBezTo>
                  <a:cubicBezTo>
                    <a:pt x="25658" y="22519"/>
                    <a:pt x="23325" y="20653"/>
                    <a:pt x="17261" y="26718"/>
                  </a:cubicBezTo>
                  <a:cubicBezTo>
                    <a:pt x="13995" y="29984"/>
                    <a:pt x="10263" y="32316"/>
                    <a:pt x="6531" y="34182"/>
                  </a:cubicBezTo>
                  <a:cubicBezTo>
                    <a:pt x="1866" y="36048"/>
                    <a:pt x="467" y="40247"/>
                    <a:pt x="0" y="45845"/>
                  </a:cubicBezTo>
                  <a:cubicBezTo>
                    <a:pt x="0" y="45845"/>
                    <a:pt x="0" y="46311"/>
                    <a:pt x="0" y="46778"/>
                  </a:cubicBezTo>
                  <a:cubicBezTo>
                    <a:pt x="467" y="48177"/>
                    <a:pt x="467" y="49577"/>
                    <a:pt x="1399" y="50043"/>
                  </a:cubicBezTo>
                  <a:cubicBezTo>
                    <a:pt x="1866" y="50510"/>
                    <a:pt x="3732" y="50043"/>
                    <a:pt x="4665" y="49110"/>
                  </a:cubicBezTo>
                  <a:cubicBezTo>
                    <a:pt x="6531" y="47711"/>
                    <a:pt x="8397" y="45845"/>
                    <a:pt x="10263" y="43979"/>
                  </a:cubicBezTo>
                  <a:cubicBezTo>
                    <a:pt x="15861" y="44445"/>
                    <a:pt x="21459" y="44445"/>
                    <a:pt x="27057" y="42579"/>
                  </a:cubicBezTo>
                  <a:cubicBezTo>
                    <a:pt x="28457" y="42113"/>
                    <a:pt x="32655" y="45378"/>
                    <a:pt x="32655" y="46778"/>
                  </a:cubicBezTo>
                  <a:cubicBezTo>
                    <a:pt x="32655" y="49110"/>
                    <a:pt x="32189" y="51909"/>
                    <a:pt x="32655" y="54242"/>
                  </a:cubicBezTo>
                  <a:cubicBezTo>
                    <a:pt x="33122" y="63106"/>
                    <a:pt x="37787" y="68237"/>
                    <a:pt x="46184" y="71036"/>
                  </a:cubicBezTo>
                  <a:cubicBezTo>
                    <a:pt x="49450" y="71969"/>
                    <a:pt x="52249" y="72902"/>
                    <a:pt x="55514" y="72902"/>
                  </a:cubicBezTo>
                  <a:cubicBezTo>
                    <a:pt x="56914" y="72902"/>
                    <a:pt x="59246" y="71503"/>
                    <a:pt x="60180" y="70570"/>
                  </a:cubicBezTo>
                  <a:cubicBezTo>
                    <a:pt x="62045" y="68704"/>
                    <a:pt x="62512" y="66371"/>
                    <a:pt x="62045" y="63572"/>
                  </a:cubicBezTo>
                  <a:cubicBezTo>
                    <a:pt x="61579" y="59840"/>
                    <a:pt x="58313" y="56575"/>
                    <a:pt x="59713" y="52842"/>
                  </a:cubicBezTo>
                  <a:cubicBezTo>
                    <a:pt x="60180" y="51909"/>
                    <a:pt x="61579" y="50976"/>
                    <a:pt x="62512" y="50976"/>
                  </a:cubicBezTo>
                  <a:cubicBezTo>
                    <a:pt x="63445" y="50976"/>
                    <a:pt x="64378" y="52376"/>
                    <a:pt x="65311" y="53309"/>
                  </a:cubicBezTo>
                  <a:cubicBezTo>
                    <a:pt x="68110" y="57041"/>
                    <a:pt x="68110" y="56575"/>
                    <a:pt x="70443" y="54242"/>
                  </a:cubicBezTo>
                  <a:cubicBezTo>
                    <a:pt x="74641" y="50510"/>
                    <a:pt x="76041" y="46311"/>
                    <a:pt x="74641" y="40713"/>
                  </a:cubicBezTo>
                  <a:cubicBezTo>
                    <a:pt x="72775" y="34649"/>
                    <a:pt x="70909" y="28584"/>
                    <a:pt x="69976" y="22053"/>
                  </a:cubicBezTo>
                  <a:cubicBezTo>
                    <a:pt x="69510" y="17854"/>
                    <a:pt x="68110" y="14589"/>
                    <a:pt x="65311" y="11790"/>
                  </a:cubicBezTo>
                  <a:cubicBezTo>
                    <a:pt x="62045" y="8991"/>
                    <a:pt x="58780" y="5725"/>
                    <a:pt x="57847" y="1060"/>
                  </a:cubicBezTo>
                  <a:cubicBezTo>
                    <a:pt x="57380" y="594"/>
                    <a:pt x="56448" y="-339"/>
                    <a:pt x="55514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77E487D9-73DA-4BDC-9CB5-CF0BC6C3F6BD}"/>
                </a:ext>
              </a:extLst>
            </p:cNvPr>
            <p:cNvSpPr/>
            <p:nvPr/>
          </p:nvSpPr>
          <p:spPr>
            <a:xfrm>
              <a:off x="1823177" y="2926923"/>
              <a:ext cx="93301" cy="37321"/>
            </a:xfrm>
            <a:custGeom>
              <a:avLst/>
              <a:gdLst/>
              <a:ahLst/>
              <a:cxnLst/>
              <a:rect l="0" t="0" r="0" b="0"/>
              <a:pathLst>
                <a:path w="93301" h="37320">
                  <a:moveTo>
                    <a:pt x="6065" y="34059"/>
                  </a:moveTo>
                  <a:cubicBezTo>
                    <a:pt x="9797" y="34059"/>
                    <a:pt x="13529" y="33126"/>
                    <a:pt x="17261" y="33126"/>
                  </a:cubicBezTo>
                  <a:cubicBezTo>
                    <a:pt x="21926" y="33126"/>
                    <a:pt x="26124" y="33592"/>
                    <a:pt x="30789" y="34525"/>
                  </a:cubicBezTo>
                  <a:cubicBezTo>
                    <a:pt x="34988" y="34992"/>
                    <a:pt x="36388" y="39657"/>
                    <a:pt x="39653" y="41523"/>
                  </a:cubicBezTo>
                  <a:cubicBezTo>
                    <a:pt x="40586" y="41989"/>
                    <a:pt x="41986" y="41989"/>
                    <a:pt x="43385" y="41523"/>
                  </a:cubicBezTo>
                  <a:cubicBezTo>
                    <a:pt x="44318" y="41056"/>
                    <a:pt x="45718" y="40123"/>
                    <a:pt x="46184" y="39190"/>
                  </a:cubicBezTo>
                  <a:cubicBezTo>
                    <a:pt x="49450" y="34525"/>
                    <a:pt x="53182" y="32193"/>
                    <a:pt x="59246" y="33126"/>
                  </a:cubicBezTo>
                  <a:cubicBezTo>
                    <a:pt x="61112" y="33592"/>
                    <a:pt x="63445" y="33126"/>
                    <a:pt x="64845" y="32659"/>
                  </a:cubicBezTo>
                  <a:cubicBezTo>
                    <a:pt x="72309" y="28461"/>
                    <a:pt x="79773" y="29394"/>
                    <a:pt x="87237" y="31260"/>
                  </a:cubicBezTo>
                  <a:cubicBezTo>
                    <a:pt x="88636" y="30793"/>
                    <a:pt x="90036" y="31260"/>
                    <a:pt x="90969" y="30327"/>
                  </a:cubicBezTo>
                  <a:cubicBezTo>
                    <a:pt x="92368" y="29394"/>
                    <a:pt x="93768" y="27994"/>
                    <a:pt x="94701" y="26128"/>
                  </a:cubicBezTo>
                  <a:cubicBezTo>
                    <a:pt x="95168" y="25195"/>
                    <a:pt x="94234" y="23329"/>
                    <a:pt x="93301" y="22863"/>
                  </a:cubicBezTo>
                  <a:cubicBezTo>
                    <a:pt x="86304" y="18664"/>
                    <a:pt x="79773" y="13532"/>
                    <a:pt x="73242" y="8401"/>
                  </a:cubicBezTo>
                  <a:cubicBezTo>
                    <a:pt x="71376" y="7001"/>
                    <a:pt x="68577" y="6068"/>
                    <a:pt x="66244" y="5602"/>
                  </a:cubicBezTo>
                  <a:cubicBezTo>
                    <a:pt x="57380" y="3269"/>
                    <a:pt x="48983" y="1403"/>
                    <a:pt x="40120" y="4669"/>
                  </a:cubicBezTo>
                  <a:cubicBezTo>
                    <a:pt x="37321" y="5602"/>
                    <a:pt x="34055" y="4202"/>
                    <a:pt x="31256" y="2336"/>
                  </a:cubicBezTo>
                  <a:cubicBezTo>
                    <a:pt x="30323" y="1403"/>
                    <a:pt x="29390" y="937"/>
                    <a:pt x="27990" y="470"/>
                  </a:cubicBezTo>
                  <a:cubicBezTo>
                    <a:pt x="25658" y="-929"/>
                    <a:pt x="22392" y="937"/>
                    <a:pt x="20060" y="4202"/>
                  </a:cubicBezTo>
                  <a:cubicBezTo>
                    <a:pt x="18660" y="6068"/>
                    <a:pt x="19127" y="7934"/>
                    <a:pt x="20526" y="9334"/>
                  </a:cubicBezTo>
                  <a:cubicBezTo>
                    <a:pt x="25191" y="12133"/>
                    <a:pt x="24725" y="16798"/>
                    <a:pt x="26124" y="20996"/>
                  </a:cubicBezTo>
                  <a:cubicBezTo>
                    <a:pt x="26591" y="23329"/>
                    <a:pt x="26124" y="23795"/>
                    <a:pt x="22859" y="22396"/>
                  </a:cubicBezTo>
                  <a:cubicBezTo>
                    <a:pt x="19593" y="20996"/>
                    <a:pt x="18194" y="23795"/>
                    <a:pt x="16328" y="24262"/>
                  </a:cubicBezTo>
                  <a:cubicBezTo>
                    <a:pt x="11196" y="25195"/>
                    <a:pt x="6531" y="25661"/>
                    <a:pt x="1400" y="26595"/>
                  </a:cubicBezTo>
                  <a:cubicBezTo>
                    <a:pt x="933" y="26595"/>
                    <a:pt x="0" y="28927"/>
                    <a:pt x="0" y="29860"/>
                  </a:cubicBezTo>
                  <a:cubicBezTo>
                    <a:pt x="0" y="31726"/>
                    <a:pt x="2799" y="34059"/>
                    <a:pt x="6065" y="34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554EFF23-6958-4C7D-9780-4450F1B6504C}"/>
                </a:ext>
              </a:extLst>
            </p:cNvPr>
            <p:cNvSpPr/>
            <p:nvPr/>
          </p:nvSpPr>
          <p:spPr>
            <a:xfrm>
              <a:off x="2028974" y="1659336"/>
              <a:ext cx="46651" cy="41986"/>
            </a:xfrm>
            <a:custGeom>
              <a:avLst/>
              <a:gdLst/>
              <a:ahLst/>
              <a:cxnLst/>
              <a:rect l="0" t="0" r="0" b="0"/>
              <a:pathLst>
                <a:path w="46650" h="41985">
                  <a:moveTo>
                    <a:pt x="399" y="18286"/>
                  </a:moveTo>
                  <a:cubicBezTo>
                    <a:pt x="2265" y="22484"/>
                    <a:pt x="1799" y="26683"/>
                    <a:pt x="399" y="30881"/>
                  </a:cubicBezTo>
                  <a:cubicBezTo>
                    <a:pt x="-1467" y="37879"/>
                    <a:pt x="6464" y="44877"/>
                    <a:pt x="12528" y="44410"/>
                  </a:cubicBezTo>
                  <a:cubicBezTo>
                    <a:pt x="16260" y="43944"/>
                    <a:pt x="19993" y="43011"/>
                    <a:pt x="23725" y="42544"/>
                  </a:cubicBezTo>
                  <a:cubicBezTo>
                    <a:pt x="26524" y="42544"/>
                    <a:pt x="29323" y="43011"/>
                    <a:pt x="31655" y="45343"/>
                  </a:cubicBezTo>
                  <a:cubicBezTo>
                    <a:pt x="35854" y="45810"/>
                    <a:pt x="40519" y="46276"/>
                    <a:pt x="44717" y="46276"/>
                  </a:cubicBezTo>
                  <a:cubicBezTo>
                    <a:pt x="46117" y="46276"/>
                    <a:pt x="48449" y="43944"/>
                    <a:pt x="48449" y="42544"/>
                  </a:cubicBezTo>
                  <a:cubicBezTo>
                    <a:pt x="47983" y="35546"/>
                    <a:pt x="47516" y="28549"/>
                    <a:pt x="45650" y="21551"/>
                  </a:cubicBezTo>
                  <a:cubicBezTo>
                    <a:pt x="43784" y="14087"/>
                    <a:pt x="39119" y="8956"/>
                    <a:pt x="31655" y="7556"/>
                  </a:cubicBezTo>
                  <a:cubicBezTo>
                    <a:pt x="24658" y="6156"/>
                    <a:pt x="18126" y="3824"/>
                    <a:pt x="12062" y="558"/>
                  </a:cubicBezTo>
                  <a:cubicBezTo>
                    <a:pt x="10196" y="-841"/>
                    <a:pt x="7397" y="558"/>
                    <a:pt x="5531" y="2891"/>
                  </a:cubicBezTo>
                  <a:cubicBezTo>
                    <a:pt x="4131" y="5223"/>
                    <a:pt x="2732" y="8023"/>
                    <a:pt x="866" y="10355"/>
                  </a:cubicBezTo>
                  <a:cubicBezTo>
                    <a:pt x="399" y="13154"/>
                    <a:pt x="-534" y="15953"/>
                    <a:pt x="399" y="18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D857929F-ED69-4C51-AA65-3C8CDE2ED6EB}"/>
                </a:ext>
              </a:extLst>
            </p:cNvPr>
            <p:cNvSpPr/>
            <p:nvPr/>
          </p:nvSpPr>
          <p:spPr>
            <a:xfrm>
              <a:off x="2029373" y="16701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466"/>
                    <a:pt x="467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D2542B3F-6D06-4CDD-93C2-9A875670F684}"/>
                </a:ext>
              </a:extLst>
            </p:cNvPr>
            <p:cNvSpPr/>
            <p:nvPr/>
          </p:nvSpPr>
          <p:spPr>
            <a:xfrm>
              <a:off x="4255018" y="3098014"/>
              <a:ext cx="32655" cy="60646"/>
            </a:xfrm>
            <a:custGeom>
              <a:avLst/>
              <a:gdLst/>
              <a:ahLst/>
              <a:cxnLst/>
              <a:rect l="0" t="0" r="0" b="0"/>
              <a:pathLst>
                <a:path w="32655" h="60645">
                  <a:moveTo>
                    <a:pt x="11722" y="2454"/>
                  </a:moveTo>
                  <a:cubicBezTo>
                    <a:pt x="10322" y="1054"/>
                    <a:pt x="8456" y="588"/>
                    <a:pt x="6590" y="121"/>
                  </a:cubicBezTo>
                  <a:cubicBezTo>
                    <a:pt x="5191" y="-345"/>
                    <a:pt x="3791" y="588"/>
                    <a:pt x="4258" y="1987"/>
                  </a:cubicBezTo>
                  <a:cubicBezTo>
                    <a:pt x="4258" y="3853"/>
                    <a:pt x="6124" y="6186"/>
                    <a:pt x="5191" y="7119"/>
                  </a:cubicBezTo>
                  <a:cubicBezTo>
                    <a:pt x="526" y="14583"/>
                    <a:pt x="1925" y="22980"/>
                    <a:pt x="59" y="29045"/>
                  </a:cubicBezTo>
                  <a:cubicBezTo>
                    <a:pt x="-407" y="40708"/>
                    <a:pt x="1925" y="49571"/>
                    <a:pt x="5657" y="58435"/>
                  </a:cubicBezTo>
                  <a:cubicBezTo>
                    <a:pt x="7523" y="62633"/>
                    <a:pt x="12188" y="64966"/>
                    <a:pt x="16387" y="64499"/>
                  </a:cubicBezTo>
                  <a:cubicBezTo>
                    <a:pt x="29449" y="63566"/>
                    <a:pt x="39246" y="50038"/>
                    <a:pt x="34114" y="36509"/>
                  </a:cubicBezTo>
                  <a:cubicBezTo>
                    <a:pt x="29449" y="23913"/>
                    <a:pt x="21519" y="12717"/>
                    <a:pt x="11722" y="2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12D07BAD-0DAF-4C79-BC2A-1593C048D2C6}"/>
                </a:ext>
              </a:extLst>
            </p:cNvPr>
            <p:cNvSpPr/>
            <p:nvPr/>
          </p:nvSpPr>
          <p:spPr>
            <a:xfrm>
              <a:off x="1943863" y="1396725"/>
              <a:ext cx="37321" cy="51316"/>
            </a:xfrm>
            <a:custGeom>
              <a:avLst/>
              <a:gdLst/>
              <a:ahLst/>
              <a:cxnLst/>
              <a:rect l="0" t="0" r="0" b="0"/>
              <a:pathLst>
                <a:path w="37320" h="51315">
                  <a:moveTo>
                    <a:pt x="1073" y="45777"/>
                  </a:moveTo>
                  <a:cubicBezTo>
                    <a:pt x="1539" y="48576"/>
                    <a:pt x="3872" y="49976"/>
                    <a:pt x="6204" y="50909"/>
                  </a:cubicBezTo>
                  <a:cubicBezTo>
                    <a:pt x="13202" y="52775"/>
                    <a:pt x="20199" y="52775"/>
                    <a:pt x="27197" y="51842"/>
                  </a:cubicBezTo>
                  <a:cubicBezTo>
                    <a:pt x="28596" y="51842"/>
                    <a:pt x="30463" y="49976"/>
                    <a:pt x="31395" y="48110"/>
                  </a:cubicBezTo>
                  <a:cubicBezTo>
                    <a:pt x="33261" y="45311"/>
                    <a:pt x="32795" y="41112"/>
                    <a:pt x="35594" y="38313"/>
                  </a:cubicBezTo>
                  <a:cubicBezTo>
                    <a:pt x="35594" y="38313"/>
                    <a:pt x="36061" y="38780"/>
                    <a:pt x="36061" y="38780"/>
                  </a:cubicBezTo>
                  <a:cubicBezTo>
                    <a:pt x="36061" y="38313"/>
                    <a:pt x="36061" y="38313"/>
                    <a:pt x="36061" y="37847"/>
                  </a:cubicBezTo>
                  <a:lnTo>
                    <a:pt x="35594" y="38313"/>
                  </a:lnTo>
                  <a:cubicBezTo>
                    <a:pt x="38860" y="33648"/>
                    <a:pt x="39326" y="28983"/>
                    <a:pt x="36061" y="24318"/>
                  </a:cubicBezTo>
                  <a:cubicBezTo>
                    <a:pt x="31862" y="19186"/>
                    <a:pt x="29529" y="13588"/>
                    <a:pt x="27197" y="7524"/>
                  </a:cubicBezTo>
                  <a:cubicBezTo>
                    <a:pt x="26264" y="5658"/>
                    <a:pt x="25331" y="4258"/>
                    <a:pt x="24398" y="2392"/>
                  </a:cubicBezTo>
                  <a:cubicBezTo>
                    <a:pt x="22998" y="60"/>
                    <a:pt x="17867" y="-873"/>
                    <a:pt x="16001" y="993"/>
                  </a:cubicBezTo>
                  <a:cubicBezTo>
                    <a:pt x="9003" y="7990"/>
                    <a:pt x="3405" y="15454"/>
                    <a:pt x="3872" y="26184"/>
                  </a:cubicBezTo>
                  <a:cubicBezTo>
                    <a:pt x="4338" y="30383"/>
                    <a:pt x="2006" y="33182"/>
                    <a:pt x="606" y="36914"/>
                  </a:cubicBezTo>
                  <a:cubicBezTo>
                    <a:pt x="-793" y="39246"/>
                    <a:pt x="606" y="42978"/>
                    <a:pt x="1073" y="457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7193EE44-D44D-4A8D-AADB-4F77A02DAD9D}"/>
                </a:ext>
              </a:extLst>
            </p:cNvPr>
            <p:cNvSpPr/>
            <p:nvPr/>
          </p:nvSpPr>
          <p:spPr>
            <a:xfrm>
              <a:off x="3437758" y="1414785"/>
              <a:ext cx="41986" cy="51316"/>
            </a:xfrm>
            <a:custGeom>
              <a:avLst/>
              <a:gdLst/>
              <a:ahLst/>
              <a:cxnLst/>
              <a:rect l="0" t="0" r="0" b="0"/>
              <a:pathLst>
                <a:path w="41985" h="51315">
                  <a:moveTo>
                    <a:pt x="6998" y="23519"/>
                  </a:moveTo>
                  <a:cubicBezTo>
                    <a:pt x="1399" y="23519"/>
                    <a:pt x="466" y="27717"/>
                    <a:pt x="0" y="31916"/>
                  </a:cubicBezTo>
                  <a:cubicBezTo>
                    <a:pt x="5131" y="32849"/>
                    <a:pt x="5131" y="33315"/>
                    <a:pt x="4665" y="37047"/>
                  </a:cubicBezTo>
                  <a:cubicBezTo>
                    <a:pt x="4198" y="38913"/>
                    <a:pt x="3732" y="40779"/>
                    <a:pt x="3732" y="42645"/>
                  </a:cubicBezTo>
                  <a:cubicBezTo>
                    <a:pt x="3732" y="47777"/>
                    <a:pt x="6531" y="50576"/>
                    <a:pt x="11663" y="51509"/>
                  </a:cubicBezTo>
                  <a:cubicBezTo>
                    <a:pt x="13529" y="51975"/>
                    <a:pt x="15395" y="52442"/>
                    <a:pt x="17261" y="52909"/>
                  </a:cubicBezTo>
                  <a:cubicBezTo>
                    <a:pt x="20060" y="53375"/>
                    <a:pt x="21926" y="51975"/>
                    <a:pt x="23792" y="49643"/>
                  </a:cubicBezTo>
                  <a:cubicBezTo>
                    <a:pt x="25658" y="46844"/>
                    <a:pt x="27524" y="44511"/>
                    <a:pt x="27524" y="40779"/>
                  </a:cubicBezTo>
                  <a:cubicBezTo>
                    <a:pt x="27524" y="37980"/>
                    <a:pt x="27990" y="35648"/>
                    <a:pt x="30323" y="33782"/>
                  </a:cubicBezTo>
                  <a:cubicBezTo>
                    <a:pt x="34988" y="30516"/>
                    <a:pt x="35921" y="23985"/>
                    <a:pt x="40586" y="20253"/>
                  </a:cubicBezTo>
                  <a:cubicBezTo>
                    <a:pt x="43385" y="18387"/>
                    <a:pt x="42918" y="13722"/>
                    <a:pt x="41053" y="11389"/>
                  </a:cubicBezTo>
                  <a:cubicBezTo>
                    <a:pt x="38253" y="7657"/>
                    <a:pt x="35921" y="4392"/>
                    <a:pt x="32655" y="660"/>
                  </a:cubicBezTo>
                  <a:cubicBezTo>
                    <a:pt x="32189" y="193"/>
                    <a:pt x="30323" y="-273"/>
                    <a:pt x="29390" y="193"/>
                  </a:cubicBezTo>
                  <a:cubicBezTo>
                    <a:pt x="23325" y="1593"/>
                    <a:pt x="21926" y="2992"/>
                    <a:pt x="21459" y="9057"/>
                  </a:cubicBezTo>
                  <a:cubicBezTo>
                    <a:pt x="21459" y="14188"/>
                    <a:pt x="18660" y="17454"/>
                    <a:pt x="14462" y="19787"/>
                  </a:cubicBezTo>
                  <a:lnTo>
                    <a:pt x="14928" y="19320"/>
                  </a:lnTo>
                  <a:cubicBezTo>
                    <a:pt x="14928" y="19320"/>
                    <a:pt x="14462" y="19320"/>
                    <a:pt x="14462" y="19320"/>
                  </a:cubicBezTo>
                  <a:cubicBezTo>
                    <a:pt x="14462" y="19320"/>
                    <a:pt x="14462" y="19320"/>
                    <a:pt x="14462" y="19320"/>
                  </a:cubicBezTo>
                  <a:cubicBezTo>
                    <a:pt x="13062" y="22586"/>
                    <a:pt x="10263" y="23519"/>
                    <a:pt x="6998" y="23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A14CA294-041D-4FA0-A34D-9135948B3DA4}"/>
                </a:ext>
              </a:extLst>
            </p:cNvPr>
            <p:cNvSpPr/>
            <p:nvPr/>
          </p:nvSpPr>
          <p:spPr>
            <a:xfrm>
              <a:off x="4874949" y="2818857"/>
              <a:ext cx="23325" cy="60646"/>
            </a:xfrm>
            <a:custGeom>
              <a:avLst/>
              <a:gdLst/>
              <a:ahLst/>
              <a:cxnLst/>
              <a:rect l="0" t="0" r="0" b="0"/>
              <a:pathLst>
                <a:path w="23325" h="60645">
                  <a:moveTo>
                    <a:pt x="20176" y="306"/>
                  </a:moveTo>
                  <a:cubicBezTo>
                    <a:pt x="19243" y="-160"/>
                    <a:pt x="17377" y="-160"/>
                    <a:pt x="16444" y="773"/>
                  </a:cubicBezTo>
                  <a:cubicBezTo>
                    <a:pt x="13645" y="3105"/>
                    <a:pt x="10380" y="5904"/>
                    <a:pt x="8514" y="9170"/>
                  </a:cubicBezTo>
                  <a:cubicBezTo>
                    <a:pt x="6181" y="12902"/>
                    <a:pt x="4782" y="17101"/>
                    <a:pt x="2916" y="21299"/>
                  </a:cubicBezTo>
                  <a:cubicBezTo>
                    <a:pt x="583" y="25964"/>
                    <a:pt x="-350" y="31096"/>
                    <a:pt x="117" y="35761"/>
                  </a:cubicBezTo>
                  <a:cubicBezTo>
                    <a:pt x="117" y="44625"/>
                    <a:pt x="1516" y="53022"/>
                    <a:pt x="8980" y="58620"/>
                  </a:cubicBezTo>
                  <a:cubicBezTo>
                    <a:pt x="10846" y="60019"/>
                    <a:pt x="12246" y="62352"/>
                    <a:pt x="14112" y="64218"/>
                  </a:cubicBezTo>
                  <a:cubicBezTo>
                    <a:pt x="15045" y="65151"/>
                    <a:pt x="16444" y="64684"/>
                    <a:pt x="16911" y="63285"/>
                  </a:cubicBezTo>
                  <a:cubicBezTo>
                    <a:pt x="17844" y="60019"/>
                    <a:pt x="17844" y="56754"/>
                    <a:pt x="19243" y="53955"/>
                  </a:cubicBezTo>
                  <a:cubicBezTo>
                    <a:pt x="23908" y="46491"/>
                    <a:pt x="24375" y="38560"/>
                    <a:pt x="24841" y="29696"/>
                  </a:cubicBezTo>
                  <a:cubicBezTo>
                    <a:pt x="25308" y="23165"/>
                    <a:pt x="26241" y="17101"/>
                    <a:pt x="27174" y="10570"/>
                  </a:cubicBezTo>
                  <a:cubicBezTo>
                    <a:pt x="28107" y="6371"/>
                    <a:pt x="24841" y="1706"/>
                    <a:pt x="20176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0A064D4D-EFDA-4CE1-828C-585FA79912C9}"/>
                </a:ext>
              </a:extLst>
            </p:cNvPr>
            <p:cNvSpPr/>
            <p:nvPr/>
          </p:nvSpPr>
          <p:spPr>
            <a:xfrm>
              <a:off x="3503890" y="1367301"/>
              <a:ext cx="37321" cy="55981"/>
            </a:xfrm>
            <a:custGeom>
              <a:avLst/>
              <a:gdLst/>
              <a:ahLst/>
              <a:cxnLst/>
              <a:rect l="0" t="0" r="0" b="0"/>
              <a:pathLst>
                <a:path w="37320" h="55980">
                  <a:moveTo>
                    <a:pt x="7576" y="42079"/>
                  </a:moveTo>
                  <a:cubicBezTo>
                    <a:pt x="8509" y="42545"/>
                    <a:pt x="9442" y="43478"/>
                    <a:pt x="10375" y="43945"/>
                  </a:cubicBezTo>
                  <a:cubicBezTo>
                    <a:pt x="10841" y="43945"/>
                    <a:pt x="10841" y="43945"/>
                    <a:pt x="11308" y="43945"/>
                  </a:cubicBezTo>
                  <a:lnTo>
                    <a:pt x="11774" y="44878"/>
                  </a:lnTo>
                  <a:lnTo>
                    <a:pt x="10841" y="44411"/>
                  </a:lnTo>
                  <a:cubicBezTo>
                    <a:pt x="10841" y="44411"/>
                    <a:pt x="10841" y="44411"/>
                    <a:pt x="10375" y="43945"/>
                  </a:cubicBezTo>
                  <a:cubicBezTo>
                    <a:pt x="8042" y="44878"/>
                    <a:pt x="6176" y="45344"/>
                    <a:pt x="3844" y="46277"/>
                  </a:cubicBezTo>
                  <a:cubicBezTo>
                    <a:pt x="2911" y="46744"/>
                    <a:pt x="1978" y="48143"/>
                    <a:pt x="1511" y="49076"/>
                  </a:cubicBezTo>
                  <a:cubicBezTo>
                    <a:pt x="1511" y="50009"/>
                    <a:pt x="2444" y="51409"/>
                    <a:pt x="3377" y="51875"/>
                  </a:cubicBezTo>
                  <a:cubicBezTo>
                    <a:pt x="8509" y="55141"/>
                    <a:pt x="14573" y="53275"/>
                    <a:pt x="19705" y="57007"/>
                  </a:cubicBezTo>
                  <a:cubicBezTo>
                    <a:pt x="20638" y="57940"/>
                    <a:pt x="23437" y="57007"/>
                    <a:pt x="25303" y="56540"/>
                  </a:cubicBezTo>
                  <a:cubicBezTo>
                    <a:pt x="26702" y="56074"/>
                    <a:pt x="28569" y="55607"/>
                    <a:pt x="28569" y="54674"/>
                  </a:cubicBezTo>
                  <a:cubicBezTo>
                    <a:pt x="29968" y="48610"/>
                    <a:pt x="35100" y="45811"/>
                    <a:pt x="39765" y="42079"/>
                  </a:cubicBezTo>
                  <a:cubicBezTo>
                    <a:pt x="42564" y="39746"/>
                    <a:pt x="42564" y="37880"/>
                    <a:pt x="39298" y="33682"/>
                  </a:cubicBezTo>
                  <a:cubicBezTo>
                    <a:pt x="38832" y="33215"/>
                    <a:pt x="38365" y="32749"/>
                    <a:pt x="37899" y="32749"/>
                  </a:cubicBezTo>
                  <a:lnTo>
                    <a:pt x="38365" y="32282"/>
                  </a:lnTo>
                  <a:cubicBezTo>
                    <a:pt x="38365" y="32282"/>
                    <a:pt x="37899" y="32282"/>
                    <a:pt x="37899" y="32282"/>
                  </a:cubicBezTo>
                  <a:cubicBezTo>
                    <a:pt x="37899" y="32282"/>
                    <a:pt x="37899" y="32282"/>
                    <a:pt x="37899" y="32749"/>
                  </a:cubicBezTo>
                  <a:cubicBezTo>
                    <a:pt x="36499" y="33682"/>
                    <a:pt x="35566" y="33215"/>
                    <a:pt x="34167" y="32749"/>
                  </a:cubicBezTo>
                  <a:cubicBezTo>
                    <a:pt x="34167" y="32749"/>
                    <a:pt x="34167" y="32749"/>
                    <a:pt x="34167" y="32282"/>
                  </a:cubicBezTo>
                  <a:cubicBezTo>
                    <a:pt x="34167" y="32282"/>
                    <a:pt x="33700" y="32282"/>
                    <a:pt x="33700" y="32282"/>
                  </a:cubicBezTo>
                  <a:lnTo>
                    <a:pt x="34167" y="32749"/>
                  </a:lnTo>
                  <a:cubicBezTo>
                    <a:pt x="31834" y="31816"/>
                    <a:pt x="29502" y="30883"/>
                    <a:pt x="27169" y="29483"/>
                  </a:cubicBezTo>
                  <a:cubicBezTo>
                    <a:pt x="26236" y="29016"/>
                    <a:pt x="24837" y="27150"/>
                    <a:pt x="25303" y="26684"/>
                  </a:cubicBezTo>
                  <a:cubicBezTo>
                    <a:pt x="27169" y="19220"/>
                    <a:pt x="20638" y="11756"/>
                    <a:pt x="24370" y="4292"/>
                  </a:cubicBezTo>
                  <a:cubicBezTo>
                    <a:pt x="24837" y="3825"/>
                    <a:pt x="23437" y="1959"/>
                    <a:pt x="22504" y="1493"/>
                  </a:cubicBezTo>
                  <a:cubicBezTo>
                    <a:pt x="17372" y="-1773"/>
                    <a:pt x="11774" y="560"/>
                    <a:pt x="11308" y="6158"/>
                  </a:cubicBezTo>
                  <a:cubicBezTo>
                    <a:pt x="10841" y="12689"/>
                    <a:pt x="10841" y="18753"/>
                    <a:pt x="7109" y="24351"/>
                  </a:cubicBezTo>
                  <a:cubicBezTo>
                    <a:pt x="5710" y="26217"/>
                    <a:pt x="7109" y="28083"/>
                    <a:pt x="8975" y="29016"/>
                  </a:cubicBezTo>
                  <a:cubicBezTo>
                    <a:pt x="9442" y="29483"/>
                    <a:pt x="10375" y="29483"/>
                    <a:pt x="10375" y="30416"/>
                  </a:cubicBezTo>
                  <a:cubicBezTo>
                    <a:pt x="10841" y="31816"/>
                    <a:pt x="9908" y="32282"/>
                    <a:pt x="8042" y="32282"/>
                  </a:cubicBezTo>
                  <a:cubicBezTo>
                    <a:pt x="4777" y="32749"/>
                    <a:pt x="578" y="31816"/>
                    <a:pt x="112" y="36014"/>
                  </a:cubicBezTo>
                  <a:cubicBezTo>
                    <a:pt x="-821" y="41612"/>
                    <a:pt x="4310" y="40679"/>
                    <a:pt x="7576" y="42079"/>
                  </a:cubicBezTo>
                  <a:close/>
                  <a:moveTo>
                    <a:pt x="22037" y="37414"/>
                  </a:moveTo>
                  <a:lnTo>
                    <a:pt x="22970" y="37880"/>
                  </a:lnTo>
                  <a:lnTo>
                    <a:pt x="21571" y="37414"/>
                  </a:lnTo>
                  <a:lnTo>
                    <a:pt x="21104" y="36014"/>
                  </a:lnTo>
                  <a:lnTo>
                    <a:pt x="22037" y="37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7F85AC0A-2A11-487A-BFA1-5954D444C14E}"/>
                </a:ext>
              </a:extLst>
            </p:cNvPr>
            <p:cNvSpPr/>
            <p:nvPr/>
          </p:nvSpPr>
          <p:spPr>
            <a:xfrm>
              <a:off x="1879041" y="1545600"/>
              <a:ext cx="32655" cy="41986"/>
            </a:xfrm>
            <a:custGeom>
              <a:avLst/>
              <a:gdLst/>
              <a:ahLst/>
              <a:cxnLst/>
              <a:rect l="0" t="0" r="0" b="0"/>
              <a:pathLst>
                <a:path w="32655" h="41985">
                  <a:moveTo>
                    <a:pt x="2449" y="16328"/>
                  </a:moveTo>
                  <a:cubicBezTo>
                    <a:pt x="-816" y="19593"/>
                    <a:pt x="-816" y="24725"/>
                    <a:pt x="2449" y="27990"/>
                  </a:cubicBezTo>
                  <a:cubicBezTo>
                    <a:pt x="7114" y="32189"/>
                    <a:pt x="11779" y="36388"/>
                    <a:pt x="16911" y="40120"/>
                  </a:cubicBezTo>
                  <a:cubicBezTo>
                    <a:pt x="17844" y="41053"/>
                    <a:pt x="19243" y="41053"/>
                    <a:pt x="20176" y="41519"/>
                  </a:cubicBezTo>
                  <a:cubicBezTo>
                    <a:pt x="23908" y="42919"/>
                    <a:pt x="28574" y="41519"/>
                    <a:pt x="29973" y="37787"/>
                  </a:cubicBezTo>
                  <a:cubicBezTo>
                    <a:pt x="31839" y="33122"/>
                    <a:pt x="33705" y="28457"/>
                    <a:pt x="35105" y="23325"/>
                  </a:cubicBezTo>
                  <a:cubicBezTo>
                    <a:pt x="36038" y="20993"/>
                    <a:pt x="36038" y="18194"/>
                    <a:pt x="36504" y="15861"/>
                  </a:cubicBezTo>
                  <a:cubicBezTo>
                    <a:pt x="36504" y="10730"/>
                    <a:pt x="34638" y="6065"/>
                    <a:pt x="30906" y="2333"/>
                  </a:cubicBezTo>
                  <a:cubicBezTo>
                    <a:pt x="28574" y="0"/>
                    <a:pt x="25308" y="0"/>
                    <a:pt x="22042" y="0"/>
                  </a:cubicBezTo>
                  <a:cubicBezTo>
                    <a:pt x="20176" y="0"/>
                    <a:pt x="18310" y="0"/>
                    <a:pt x="16444" y="467"/>
                  </a:cubicBezTo>
                  <a:cubicBezTo>
                    <a:pt x="12712" y="7464"/>
                    <a:pt x="7581" y="11663"/>
                    <a:pt x="2449" y="16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70B1CED3-7CEA-4B97-89A6-D01214598F79}"/>
                </a:ext>
              </a:extLst>
            </p:cNvPr>
            <p:cNvSpPr/>
            <p:nvPr/>
          </p:nvSpPr>
          <p:spPr>
            <a:xfrm>
              <a:off x="1894553" y="15465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933" y="0"/>
                    <a:pt x="933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0"/>
                    <a:pt x="0" y="466"/>
                    <a:pt x="467" y="466"/>
                  </a:cubicBezTo>
                  <a:cubicBezTo>
                    <a:pt x="467" y="466"/>
                    <a:pt x="467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8F74C29B-4255-471D-BECD-E73AA9A65E7B}"/>
                </a:ext>
              </a:extLst>
            </p:cNvPr>
            <p:cNvSpPr/>
            <p:nvPr/>
          </p:nvSpPr>
          <p:spPr>
            <a:xfrm>
              <a:off x="4622849" y="1356159"/>
              <a:ext cx="55981" cy="23325"/>
            </a:xfrm>
            <a:custGeom>
              <a:avLst/>
              <a:gdLst/>
              <a:ahLst/>
              <a:cxnLst/>
              <a:rect l="0" t="0" r="0" b="0"/>
              <a:pathLst>
                <a:path w="55980" h="23325">
                  <a:moveTo>
                    <a:pt x="9166" y="17767"/>
                  </a:moveTo>
                  <a:cubicBezTo>
                    <a:pt x="18496" y="21965"/>
                    <a:pt x="28759" y="23365"/>
                    <a:pt x="38089" y="24764"/>
                  </a:cubicBezTo>
                  <a:cubicBezTo>
                    <a:pt x="41355" y="24298"/>
                    <a:pt x="43687" y="24298"/>
                    <a:pt x="46486" y="23831"/>
                  </a:cubicBezTo>
                  <a:cubicBezTo>
                    <a:pt x="51618" y="22432"/>
                    <a:pt x="55350" y="19166"/>
                    <a:pt x="57216" y="14035"/>
                  </a:cubicBezTo>
                  <a:cubicBezTo>
                    <a:pt x="57682" y="12169"/>
                    <a:pt x="58149" y="9836"/>
                    <a:pt x="57216" y="8436"/>
                  </a:cubicBezTo>
                  <a:cubicBezTo>
                    <a:pt x="54417" y="3305"/>
                    <a:pt x="49285" y="-427"/>
                    <a:pt x="43221" y="39"/>
                  </a:cubicBezTo>
                  <a:cubicBezTo>
                    <a:pt x="39022" y="39"/>
                    <a:pt x="34824" y="2372"/>
                    <a:pt x="30159" y="2838"/>
                  </a:cubicBezTo>
                  <a:cubicBezTo>
                    <a:pt x="25027" y="3305"/>
                    <a:pt x="20362" y="2372"/>
                    <a:pt x="15230" y="1905"/>
                  </a:cubicBezTo>
                  <a:cubicBezTo>
                    <a:pt x="13831" y="1905"/>
                    <a:pt x="12431" y="2372"/>
                    <a:pt x="11498" y="2838"/>
                  </a:cubicBezTo>
                  <a:cubicBezTo>
                    <a:pt x="8699" y="4704"/>
                    <a:pt x="5434" y="4238"/>
                    <a:pt x="2168" y="4238"/>
                  </a:cubicBezTo>
                  <a:cubicBezTo>
                    <a:pt x="769" y="4238"/>
                    <a:pt x="-631" y="7037"/>
                    <a:pt x="302" y="8436"/>
                  </a:cubicBezTo>
                  <a:cubicBezTo>
                    <a:pt x="2635" y="12169"/>
                    <a:pt x="4967" y="15901"/>
                    <a:pt x="9166" y="177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CE47BC8B-8FC9-4E23-B073-EC94004762FD}"/>
                </a:ext>
              </a:extLst>
            </p:cNvPr>
            <p:cNvSpPr/>
            <p:nvPr/>
          </p:nvSpPr>
          <p:spPr>
            <a:xfrm>
              <a:off x="5353518" y="3328789"/>
              <a:ext cx="65311" cy="32655"/>
            </a:xfrm>
            <a:custGeom>
              <a:avLst/>
              <a:gdLst/>
              <a:ahLst/>
              <a:cxnLst/>
              <a:rect l="0" t="0" r="0" b="0"/>
              <a:pathLst>
                <a:path w="65310" h="32655">
                  <a:moveTo>
                    <a:pt x="61295" y="267"/>
                  </a:moveTo>
                  <a:cubicBezTo>
                    <a:pt x="56164" y="-667"/>
                    <a:pt x="52898" y="733"/>
                    <a:pt x="51499" y="6331"/>
                  </a:cubicBezTo>
                  <a:cubicBezTo>
                    <a:pt x="49633" y="13329"/>
                    <a:pt x="44501" y="17061"/>
                    <a:pt x="38437" y="19393"/>
                  </a:cubicBezTo>
                  <a:cubicBezTo>
                    <a:pt x="35171" y="20793"/>
                    <a:pt x="31439" y="20326"/>
                    <a:pt x="28640" y="17061"/>
                  </a:cubicBezTo>
                  <a:lnTo>
                    <a:pt x="28640" y="16128"/>
                  </a:lnTo>
                  <a:lnTo>
                    <a:pt x="28173" y="16594"/>
                  </a:lnTo>
                  <a:lnTo>
                    <a:pt x="28640" y="17061"/>
                  </a:lnTo>
                  <a:cubicBezTo>
                    <a:pt x="22576" y="18460"/>
                    <a:pt x="16511" y="20793"/>
                    <a:pt x="9979" y="19860"/>
                  </a:cubicBezTo>
                  <a:cubicBezTo>
                    <a:pt x="8580" y="19860"/>
                    <a:pt x="7647" y="19860"/>
                    <a:pt x="6248" y="19860"/>
                  </a:cubicBezTo>
                  <a:cubicBezTo>
                    <a:pt x="4848" y="19860"/>
                    <a:pt x="3449" y="19860"/>
                    <a:pt x="2515" y="20326"/>
                  </a:cubicBezTo>
                  <a:cubicBezTo>
                    <a:pt x="1583" y="20793"/>
                    <a:pt x="183" y="21726"/>
                    <a:pt x="183" y="22659"/>
                  </a:cubicBezTo>
                  <a:cubicBezTo>
                    <a:pt x="-283" y="23592"/>
                    <a:pt x="183" y="25458"/>
                    <a:pt x="1116" y="25924"/>
                  </a:cubicBezTo>
                  <a:cubicBezTo>
                    <a:pt x="12779" y="35255"/>
                    <a:pt x="26307" y="37121"/>
                    <a:pt x="40769" y="34321"/>
                  </a:cubicBezTo>
                  <a:cubicBezTo>
                    <a:pt x="42169" y="34321"/>
                    <a:pt x="43102" y="33389"/>
                    <a:pt x="44035" y="32922"/>
                  </a:cubicBezTo>
                  <a:cubicBezTo>
                    <a:pt x="49633" y="29656"/>
                    <a:pt x="53365" y="24058"/>
                    <a:pt x="59430" y="21726"/>
                  </a:cubicBezTo>
                  <a:cubicBezTo>
                    <a:pt x="60362" y="21259"/>
                    <a:pt x="61295" y="19860"/>
                    <a:pt x="61295" y="18460"/>
                  </a:cubicBezTo>
                  <a:cubicBezTo>
                    <a:pt x="61295" y="14262"/>
                    <a:pt x="65028" y="11929"/>
                    <a:pt x="66427" y="8664"/>
                  </a:cubicBezTo>
                  <a:cubicBezTo>
                    <a:pt x="67826" y="5398"/>
                    <a:pt x="65494" y="733"/>
                    <a:pt x="61295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BC7EDD38-219D-4BA9-A83C-DECE0D40A520}"/>
                </a:ext>
              </a:extLst>
            </p:cNvPr>
            <p:cNvSpPr/>
            <p:nvPr/>
          </p:nvSpPr>
          <p:spPr>
            <a:xfrm>
              <a:off x="1789589" y="1356508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1399" y="11819"/>
                  </a:moveTo>
                  <a:cubicBezTo>
                    <a:pt x="6531" y="12752"/>
                    <a:pt x="11196" y="14619"/>
                    <a:pt x="13995" y="19284"/>
                  </a:cubicBezTo>
                  <a:cubicBezTo>
                    <a:pt x="19127" y="19284"/>
                    <a:pt x="20993" y="23949"/>
                    <a:pt x="24725" y="26281"/>
                  </a:cubicBezTo>
                  <a:cubicBezTo>
                    <a:pt x="32655" y="30946"/>
                    <a:pt x="42452" y="26748"/>
                    <a:pt x="43852" y="18351"/>
                  </a:cubicBezTo>
                  <a:cubicBezTo>
                    <a:pt x="44318" y="16018"/>
                    <a:pt x="44318" y="13219"/>
                    <a:pt x="44785" y="10886"/>
                  </a:cubicBezTo>
                  <a:cubicBezTo>
                    <a:pt x="44785" y="10420"/>
                    <a:pt x="44785" y="9487"/>
                    <a:pt x="45251" y="9020"/>
                  </a:cubicBezTo>
                  <a:cubicBezTo>
                    <a:pt x="45718" y="2489"/>
                    <a:pt x="41986" y="-776"/>
                    <a:pt x="36387" y="157"/>
                  </a:cubicBezTo>
                  <a:cubicBezTo>
                    <a:pt x="30789" y="1090"/>
                    <a:pt x="25191" y="2023"/>
                    <a:pt x="19593" y="1556"/>
                  </a:cubicBezTo>
                  <a:cubicBezTo>
                    <a:pt x="15395" y="1090"/>
                    <a:pt x="10730" y="2489"/>
                    <a:pt x="6531" y="2956"/>
                  </a:cubicBezTo>
                  <a:cubicBezTo>
                    <a:pt x="4665" y="3422"/>
                    <a:pt x="2799" y="4355"/>
                    <a:pt x="1399" y="5755"/>
                  </a:cubicBezTo>
                  <a:cubicBezTo>
                    <a:pt x="467" y="6221"/>
                    <a:pt x="0" y="8087"/>
                    <a:pt x="0" y="9020"/>
                  </a:cubicBezTo>
                  <a:cubicBezTo>
                    <a:pt x="0" y="9953"/>
                    <a:pt x="467" y="11353"/>
                    <a:pt x="1399" y="11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102B7B13-7A38-4C4E-9209-C8FB4EBB321C}"/>
                </a:ext>
              </a:extLst>
            </p:cNvPr>
            <p:cNvSpPr/>
            <p:nvPr/>
          </p:nvSpPr>
          <p:spPr>
            <a:xfrm>
              <a:off x="4609224" y="1449500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866" y="29856"/>
                  </a:moveTo>
                  <a:cubicBezTo>
                    <a:pt x="1332" y="30323"/>
                    <a:pt x="2265" y="30323"/>
                    <a:pt x="2732" y="30323"/>
                  </a:cubicBezTo>
                  <a:cubicBezTo>
                    <a:pt x="8330" y="26591"/>
                    <a:pt x="14394" y="25658"/>
                    <a:pt x="20926" y="25658"/>
                  </a:cubicBezTo>
                  <a:cubicBezTo>
                    <a:pt x="27923" y="25658"/>
                    <a:pt x="34921" y="24258"/>
                    <a:pt x="41918" y="23325"/>
                  </a:cubicBezTo>
                  <a:cubicBezTo>
                    <a:pt x="45184" y="22859"/>
                    <a:pt x="46583" y="18660"/>
                    <a:pt x="44717" y="15861"/>
                  </a:cubicBezTo>
                  <a:cubicBezTo>
                    <a:pt x="41452" y="10263"/>
                    <a:pt x="36787" y="5598"/>
                    <a:pt x="30256" y="3732"/>
                  </a:cubicBezTo>
                  <a:cubicBezTo>
                    <a:pt x="26990" y="2799"/>
                    <a:pt x="24191" y="1400"/>
                    <a:pt x="21392" y="467"/>
                  </a:cubicBezTo>
                  <a:cubicBezTo>
                    <a:pt x="18127" y="0"/>
                    <a:pt x="14861" y="0"/>
                    <a:pt x="12062" y="0"/>
                  </a:cubicBezTo>
                  <a:cubicBezTo>
                    <a:pt x="9263" y="0"/>
                    <a:pt x="5531" y="3266"/>
                    <a:pt x="5064" y="5598"/>
                  </a:cubicBezTo>
                  <a:cubicBezTo>
                    <a:pt x="4131" y="9330"/>
                    <a:pt x="3665" y="13062"/>
                    <a:pt x="2265" y="20993"/>
                  </a:cubicBezTo>
                  <a:cubicBezTo>
                    <a:pt x="2265" y="20993"/>
                    <a:pt x="1332" y="24725"/>
                    <a:pt x="399" y="28457"/>
                  </a:cubicBezTo>
                  <a:cubicBezTo>
                    <a:pt x="-534" y="28923"/>
                    <a:pt x="399" y="29856"/>
                    <a:pt x="866" y="29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73B7D7E4-4F5D-468B-975F-FA7A8BC2DF71}"/>
                </a:ext>
              </a:extLst>
            </p:cNvPr>
            <p:cNvSpPr/>
            <p:nvPr/>
          </p:nvSpPr>
          <p:spPr>
            <a:xfrm>
              <a:off x="4702043" y="2918961"/>
              <a:ext cx="37321" cy="27990"/>
            </a:xfrm>
            <a:custGeom>
              <a:avLst/>
              <a:gdLst/>
              <a:ahLst/>
              <a:cxnLst/>
              <a:rect l="0" t="0" r="0" b="0"/>
              <a:pathLst>
                <a:path w="37320" h="27990">
                  <a:moveTo>
                    <a:pt x="30738" y="24760"/>
                  </a:moveTo>
                  <a:cubicBezTo>
                    <a:pt x="34003" y="19628"/>
                    <a:pt x="37269" y="13564"/>
                    <a:pt x="37735" y="7033"/>
                  </a:cubicBezTo>
                  <a:cubicBezTo>
                    <a:pt x="37735" y="5633"/>
                    <a:pt x="36336" y="3301"/>
                    <a:pt x="34936" y="2368"/>
                  </a:cubicBezTo>
                  <a:cubicBezTo>
                    <a:pt x="33070" y="968"/>
                    <a:pt x="30271" y="502"/>
                    <a:pt x="28871" y="35"/>
                  </a:cubicBezTo>
                  <a:cubicBezTo>
                    <a:pt x="27006" y="35"/>
                    <a:pt x="26539" y="35"/>
                    <a:pt x="25606" y="35"/>
                  </a:cubicBezTo>
                  <a:cubicBezTo>
                    <a:pt x="15809" y="-431"/>
                    <a:pt x="8345" y="3767"/>
                    <a:pt x="2281" y="11231"/>
                  </a:cubicBezTo>
                  <a:cubicBezTo>
                    <a:pt x="1348" y="12164"/>
                    <a:pt x="881" y="13564"/>
                    <a:pt x="415" y="14497"/>
                  </a:cubicBezTo>
                  <a:cubicBezTo>
                    <a:pt x="-1451" y="21495"/>
                    <a:pt x="3214" y="29425"/>
                    <a:pt x="9745" y="31758"/>
                  </a:cubicBezTo>
                  <a:cubicBezTo>
                    <a:pt x="16742" y="34090"/>
                    <a:pt x="26539" y="30825"/>
                    <a:pt x="30738" y="24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7C8305BF-E32B-457D-B88E-743C987C1AF3}"/>
                </a:ext>
              </a:extLst>
            </p:cNvPr>
            <p:cNvSpPr/>
            <p:nvPr/>
          </p:nvSpPr>
          <p:spPr>
            <a:xfrm>
              <a:off x="3101973" y="2557414"/>
              <a:ext cx="23325" cy="41986"/>
            </a:xfrm>
            <a:custGeom>
              <a:avLst/>
              <a:gdLst/>
              <a:ahLst/>
              <a:cxnLst/>
              <a:rect l="0" t="0" r="0" b="0"/>
              <a:pathLst>
                <a:path w="23325" h="41985">
                  <a:moveTo>
                    <a:pt x="366" y="11236"/>
                  </a:moveTo>
                  <a:cubicBezTo>
                    <a:pt x="3165" y="18700"/>
                    <a:pt x="3165" y="26164"/>
                    <a:pt x="3165" y="33628"/>
                  </a:cubicBezTo>
                  <a:cubicBezTo>
                    <a:pt x="3632" y="44824"/>
                    <a:pt x="9230" y="47157"/>
                    <a:pt x="19493" y="41092"/>
                  </a:cubicBezTo>
                  <a:cubicBezTo>
                    <a:pt x="21825" y="39693"/>
                    <a:pt x="23225" y="37827"/>
                    <a:pt x="23691" y="35028"/>
                  </a:cubicBezTo>
                  <a:cubicBezTo>
                    <a:pt x="24158" y="31296"/>
                    <a:pt x="23691" y="27564"/>
                    <a:pt x="23691" y="23365"/>
                  </a:cubicBezTo>
                  <a:cubicBezTo>
                    <a:pt x="23691" y="23365"/>
                    <a:pt x="24158" y="23365"/>
                    <a:pt x="24158" y="23365"/>
                  </a:cubicBezTo>
                  <a:cubicBezTo>
                    <a:pt x="24158" y="21033"/>
                    <a:pt x="23691" y="18233"/>
                    <a:pt x="23691" y="15901"/>
                  </a:cubicBezTo>
                  <a:cubicBezTo>
                    <a:pt x="23691" y="14035"/>
                    <a:pt x="23691" y="12169"/>
                    <a:pt x="23691" y="10303"/>
                  </a:cubicBezTo>
                  <a:cubicBezTo>
                    <a:pt x="23225" y="4238"/>
                    <a:pt x="16227" y="-3692"/>
                    <a:pt x="8763" y="1906"/>
                  </a:cubicBezTo>
                  <a:cubicBezTo>
                    <a:pt x="6897" y="3305"/>
                    <a:pt x="4565" y="4705"/>
                    <a:pt x="2232" y="6104"/>
                  </a:cubicBezTo>
                  <a:cubicBezTo>
                    <a:pt x="366" y="7504"/>
                    <a:pt x="-567" y="9836"/>
                    <a:pt x="366" y="11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D2D4D553-F884-4EEE-8B2B-6FE08D7A0A88}"/>
                </a:ext>
              </a:extLst>
            </p:cNvPr>
            <p:cNvSpPr/>
            <p:nvPr/>
          </p:nvSpPr>
          <p:spPr>
            <a:xfrm>
              <a:off x="1994997" y="1857577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322" y="23442"/>
                  </a:moveTo>
                  <a:cubicBezTo>
                    <a:pt x="-1078" y="29040"/>
                    <a:pt x="2188" y="33705"/>
                    <a:pt x="8252" y="33705"/>
                  </a:cubicBezTo>
                  <a:cubicBezTo>
                    <a:pt x="18982" y="34172"/>
                    <a:pt x="26912" y="29973"/>
                    <a:pt x="31111" y="19710"/>
                  </a:cubicBezTo>
                  <a:cubicBezTo>
                    <a:pt x="32510" y="16911"/>
                    <a:pt x="33443" y="13645"/>
                    <a:pt x="34376" y="10846"/>
                  </a:cubicBezTo>
                  <a:cubicBezTo>
                    <a:pt x="35310" y="8514"/>
                    <a:pt x="33443" y="4315"/>
                    <a:pt x="30644" y="2449"/>
                  </a:cubicBezTo>
                  <a:cubicBezTo>
                    <a:pt x="25979" y="-816"/>
                    <a:pt x="20381" y="-816"/>
                    <a:pt x="16183" y="2449"/>
                  </a:cubicBezTo>
                  <a:cubicBezTo>
                    <a:pt x="9185" y="7114"/>
                    <a:pt x="4054" y="13645"/>
                    <a:pt x="322" y="21576"/>
                  </a:cubicBezTo>
                  <a:cubicBezTo>
                    <a:pt x="322" y="22042"/>
                    <a:pt x="322" y="22975"/>
                    <a:pt x="322" y="23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DED109EA-59A0-40AB-AD09-1574E2AB081F}"/>
                </a:ext>
              </a:extLst>
            </p:cNvPr>
            <p:cNvSpPr/>
            <p:nvPr/>
          </p:nvSpPr>
          <p:spPr>
            <a:xfrm>
              <a:off x="1069302" y="2152695"/>
              <a:ext cx="18660" cy="55981"/>
            </a:xfrm>
            <a:custGeom>
              <a:avLst/>
              <a:gdLst/>
              <a:ahLst/>
              <a:cxnLst/>
              <a:rect l="0" t="0" r="0" b="0"/>
              <a:pathLst>
                <a:path w="18660" h="55980">
                  <a:moveTo>
                    <a:pt x="10263" y="297"/>
                  </a:moveTo>
                  <a:cubicBezTo>
                    <a:pt x="8397" y="-636"/>
                    <a:pt x="4665" y="764"/>
                    <a:pt x="3266" y="2630"/>
                  </a:cubicBezTo>
                  <a:cubicBezTo>
                    <a:pt x="1400" y="5429"/>
                    <a:pt x="0" y="8228"/>
                    <a:pt x="0" y="11493"/>
                  </a:cubicBezTo>
                  <a:cubicBezTo>
                    <a:pt x="0" y="15225"/>
                    <a:pt x="467" y="18957"/>
                    <a:pt x="933" y="22689"/>
                  </a:cubicBezTo>
                  <a:cubicBezTo>
                    <a:pt x="933" y="22689"/>
                    <a:pt x="467" y="22689"/>
                    <a:pt x="467" y="22689"/>
                  </a:cubicBezTo>
                  <a:cubicBezTo>
                    <a:pt x="933" y="25955"/>
                    <a:pt x="1400" y="29220"/>
                    <a:pt x="1400" y="32019"/>
                  </a:cubicBezTo>
                  <a:cubicBezTo>
                    <a:pt x="933" y="39950"/>
                    <a:pt x="3732" y="46948"/>
                    <a:pt x="7464" y="53945"/>
                  </a:cubicBezTo>
                  <a:cubicBezTo>
                    <a:pt x="7931" y="54878"/>
                    <a:pt x="9330" y="55811"/>
                    <a:pt x="10263" y="56278"/>
                  </a:cubicBezTo>
                  <a:cubicBezTo>
                    <a:pt x="10730" y="56744"/>
                    <a:pt x="11663" y="56278"/>
                    <a:pt x="12129" y="56278"/>
                  </a:cubicBezTo>
                  <a:cubicBezTo>
                    <a:pt x="12596" y="55811"/>
                    <a:pt x="13529" y="55345"/>
                    <a:pt x="13529" y="54878"/>
                  </a:cubicBezTo>
                  <a:cubicBezTo>
                    <a:pt x="9797" y="44615"/>
                    <a:pt x="12596" y="34819"/>
                    <a:pt x="15861" y="25022"/>
                  </a:cubicBezTo>
                  <a:cubicBezTo>
                    <a:pt x="17727" y="19424"/>
                    <a:pt x="19593" y="14292"/>
                    <a:pt x="21459" y="8694"/>
                  </a:cubicBezTo>
                  <a:cubicBezTo>
                    <a:pt x="21926" y="7761"/>
                    <a:pt x="20993" y="5895"/>
                    <a:pt x="20060" y="5429"/>
                  </a:cubicBezTo>
                  <a:cubicBezTo>
                    <a:pt x="17261" y="3563"/>
                    <a:pt x="13529" y="1697"/>
                    <a:pt x="10263" y="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A89F3130-8ED4-4B52-BFD6-FB91C17533DF}"/>
                </a:ext>
              </a:extLst>
            </p:cNvPr>
            <p:cNvSpPr/>
            <p:nvPr/>
          </p:nvSpPr>
          <p:spPr>
            <a:xfrm>
              <a:off x="4950639" y="3401831"/>
              <a:ext cx="55981" cy="27990"/>
            </a:xfrm>
            <a:custGeom>
              <a:avLst/>
              <a:gdLst/>
              <a:ahLst/>
              <a:cxnLst/>
              <a:rect l="0" t="0" r="0" b="0"/>
              <a:pathLst>
                <a:path w="55980" h="27990">
                  <a:moveTo>
                    <a:pt x="5131" y="31722"/>
                  </a:moveTo>
                  <a:cubicBezTo>
                    <a:pt x="11663" y="29390"/>
                    <a:pt x="18660" y="27524"/>
                    <a:pt x="23792" y="22392"/>
                  </a:cubicBezTo>
                  <a:cubicBezTo>
                    <a:pt x="29390" y="16794"/>
                    <a:pt x="35921" y="13062"/>
                    <a:pt x="43851" y="11663"/>
                  </a:cubicBezTo>
                  <a:cubicBezTo>
                    <a:pt x="47117" y="11196"/>
                    <a:pt x="49916" y="9330"/>
                    <a:pt x="52715" y="7931"/>
                  </a:cubicBezTo>
                  <a:cubicBezTo>
                    <a:pt x="55048" y="6531"/>
                    <a:pt x="57380" y="5598"/>
                    <a:pt x="57847" y="2799"/>
                  </a:cubicBezTo>
                  <a:cubicBezTo>
                    <a:pt x="57847" y="1399"/>
                    <a:pt x="55048" y="0"/>
                    <a:pt x="51782" y="0"/>
                  </a:cubicBezTo>
                  <a:cubicBezTo>
                    <a:pt x="41519" y="467"/>
                    <a:pt x="31256" y="0"/>
                    <a:pt x="22392" y="6998"/>
                  </a:cubicBezTo>
                  <a:cubicBezTo>
                    <a:pt x="20060" y="8864"/>
                    <a:pt x="16328" y="8864"/>
                    <a:pt x="13529" y="10263"/>
                  </a:cubicBezTo>
                  <a:cubicBezTo>
                    <a:pt x="10730" y="11663"/>
                    <a:pt x="7931" y="13995"/>
                    <a:pt x="6065" y="16328"/>
                  </a:cubicBezTo>
                  <a:cubicBezTo>
                    <a:pt x="2333" y="20993"/>
                    <a:pt x="0" y="25658"/>
                    <a:pt x="0" y="31722"/>
                  </a:cubicBezTo>
                  <a:cubicBezTo>
                    <a:pt x="1399" y="31722"/>
                    <a:pt x="3266" y="32189"/>
                    <a:pt x="5131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774B92C1-6C69-46BA-95AF-C923DE6A2B26}"/>
                </a:ext>
              </a:extLst>
            </p:cNvPr>
            <p:cNvSpPr/>
            <p:nvPr/>
          </p:nvSpPr>
          <p:spPr>
            <a:xfrm>
              <a:off x="676037" y="1719414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1866" y="14655"/>
                  </a:moveTo>
                  <a:cubicBezTo>
                    <a:pt x="3266" y="15588"/>
                    <a:pt x="5132" y="16521"/>
                    <a:pt x="6998" y="16521"/>
                  </a:cubicBezTo>
                  <a:cubicBezTo>
                    <a:pt x="11196" y="16521"/>
                    <a:pt x="13995" y="18387"/>
                    <a:pt x="15861" y="22586"/>
                  </a:cubicBezTo>
                  <a:cubicBezTo>
                    <a:pt x="17261" y="26318"/>
                    <a:pt x="18660" y="29583"/>
                    <a:pt x="20060" y="33315"/>
                  </a:cubicBezTo>
                  <a:cubicBezTo>
                    <a:pt x="20526" y="34715"/>
                    <a:pt x="22859" y="35648"/>
                    <a:pt x="24725" y="35181"/>
                  </a:cubicBezTo>
                  <a:cubicBezTo>
                    <a:pt x="28457" y="34248"/>
                    <a:pt x="32189" y="32849"/>
                    <a:pt x="35455" y="31916"/>
                  </a:cubicBezTo>
                  <a:cubicBezTo>
                    <a:pt x="35921" y="31916"/>
                    <a:pt x="36388" y="30983"/>
                    <a:pt x="36854" y="30516"/>
                  </a:cubicBezTo>
                  <a:cubicBezTo>
                    <a:pt x="36854" y="30050"/>
                    <a:pt x="36854" y="29117"/>
                    <a:pt x="36854" y="28650"/>
                  </a:cubicBezTo>
                  <a:cubicBezTo>
                    <a:pt x="34522" y="23985"/>
                    <a:pt x="31256" y="19787"/>
                    <a:pt x="30323" y="15121"/>
                  </a:cubicBezTo>
                  <a:cubicBezTo>
                    <a:pt x="28457" y="8590"/>
                    <a:pt x="24725" y="5791"/>
                    <a:pt x="18194" y="4858"/>
                  </a:cubicBezTo>
                  <a:cubicBezTo>
                    <a:pt x="15395" y="4392"/>
                    <a:pt x="13062" y="1593"/>
                    <a:pt x="10263" y="193"/>
                  </a:cubicBezTo>
                  <a:cubicBezTo>
                    <a:pt x="9330" y="-273"/>
                    <a:pt x="7464" y="193"/>
                    <a:pt x="6998" y="660"/>
                  </a:cubicBezTo>
                  <a:cubicBezTo>
                    <a:pt x="4199" y="3459"/>
                    <a:pt x="1400" y="5791"/>
                    <a:pt x="0" y="9523"/>
                  </a:cubicBezTo>
                  <a:cubicBezTo>
                    <a:pt x="0" y="10923"/>
                    <a:pt x="467" y="13722"/>
                    <a:pt x="1866" y="14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1C3484B1-C0C8-4F4C-AFC0-C21A138FED68}"/>
                </a:ext>
              </a:extLst>
            </p:cNvPr>
            <p:cNvSpPr/>
            <p:nvPr/>
          </p:nvSpPr>
          <p:spPr>
            <a:xfrm>
              <a:off x="1941770" y="1454581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28356" y="22910"/>
                  </a:moveTo>
                  <a:cubicBezTo>
                    <a:pt x="31622" y="22443"/>
                    <a:pt x="34421" y="21043"/>
                    <a:pt x="36754" y="18711"/>
                  </a:cubicBezTo>
                  <a:cubicBezTo>
                    <a:pt x="37687" y="17778"/>
                    <a:pt x="38153" y="14512"/>
                    <a:pt x="36754" y="13579"/>
                  </a:cubicBezTo>
                  <a:cubicBezTo>
                    <a:pt x="29289" y="6582"/>
                    <a:pt x="21359" y="984"/>
                    <a:pt x="10629" y="51"/>
                  </a:cubicBezTo>
                  <a:cubicBezTo>
                    <a:pt x="6431" y="-416"/>
                    <a:pt x="1766" y="2383"/>
                    <a:pt x="366" y="6582"/>
                  </a:cubicBezTo>
                  <a:cubicBezTo>
                    <a:pt x="-567" y="8914"/>
                    <a:pt x="366" y="12180"/>
                    <a:pt x="2232" y="13579"/>
                  </a:cubicBezTo>
                  <a:cubicBezTo>
                    <a:pt x="9696" y="18711"/>
                    <a:pt x="18093" y="21510"/>
                    <a:pt x="26490" y="23376"/>
                  </a:cubicBezTo>
                  <a:cubicBezTo>
                    <a:pt x="27423" y="23376"/>
                    <a:pt x="27890" y="22910"/>
                    <a:pt x="28356" y="22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569A6F6F-70E6-467F-B10C-3EF419CE3049}"/>
                </a:ext>
              </a:extLst>
            </p:cNvPr>
            <p:cNvSpPr/>
            <p:nvPr/>
          </p:nvSpPr>
          <p:spPr>
            <a:xfrm>
              <a:off x="4965017" y="3047519"/>
              <a:ext cx="18660" cy="41986"/>
            </a:xfrm>
            <a:custGeom>
              <a:avLst/>
              <a:gdLst/>
              <a:ahLst/>
              <a:cxnLst/>
              <a:rect l="0" t="0" r="0" b="0"/>
              <a:pathLst>
                <a:path w="18660" h="41985">
                  <a:moveTo>
                    <a:pt x="3816" y="700"/>
                  </a:moveTo>
                  <a:cubicBezTo>
                    <a:pt x="1484" y="1633"/>
                    <a:pt x="-382" y="4432"/>
                    <a:pt x="551" y="6764"/>
                  </a:cubicBezTo>
                  <a:cubicBezTo>
                    <a:pt x="1950" y="9563"/>
                    <a:pt x="2883" y="12829"/>
                    <a:pt x="4283" y="15628"/>
                  </a:cubicBezTo>
                  <a:cubicBezTo>
                    <a:pt x="4283" y="15628"/>
                    <a:pt x="4283" y="15628"/>
                    <a:pt x="4283" y="15628"/>
                  </a:cubicBezTo>
                  <a:cubicBezTo>
                    <a:pt x="4283" y="15628"/>
                    <a:pt x="4749" y="15161"/>
                    <a:pt x="4749" y="15161"/>
                  </a:cubicBezTo>
                  <a:cubicBezTo>
                    <a:pt x="4749" y="15161"/>
                    <a:pt x="4749" y="15628"/>
                    <a:pt x="4749" y="16095"/>
                  </a:cubicBezTo>
                  <a:cubicBezTo>
                    <a:pt x="5682" y="16561"/>
                    <a:pt x="6149" y="17027"/>
                    <a:pt x="6615" y="17961"/>
                  </a:cubicBezTo>
                  <a:cubicBezTo>
                    <a:pt x="7082" y="18427"/>
                    <a:pt x="7082" y="19360"/>
                    <a:pt x="6615" y="19360"/>
                  </a:cubicBezTo>
                  <a:cubicBezTo>
                    <a:pt x="5682" y="20760"/>
                    <a:pt x="4749" y="20293"/>
                    <a:pt x="4283" y="18894"/>
                  </a:cubicBezTo>
                  <a:cubicBezTo>
                    <a:pt x="4283" y="17961"/>
                    <a:pt x="4283" y="17027"/>
                    <a:pt x="4283" y="16561"/>
                  </a:cubicBezTo>
                  <a:cubicBezTo>
                    <a:pt x="4283" y="16561"/>
                    <a:pt x="4283" y="16561"/>
                    <a:pt x="3816" y="16095"/>
                  </a:cubicBezTo>
                  <a:cubicBezTo>
                    <a:pt x="3350" y="16561"/>
                    <a:pt x="3350" y="16561"/>
                    <a:pt x="2883" y="17027"/>
                  </a:cubicBezTo>
                  <a:cubicBezTo>
                    <a:pt x="-382" y="21693"/>
                    <a:pt x="-1315" y="26358"/>
                    <a:pt x="2417" y="31023"/>
                  </a:cubicBezTo>
                  <a:cubicBezTo>
                    <a:pt x="4749" y="34288"/>
                    <a:pt x="6149" y="37554"/>
                    <a:pt x="8481" y="40819"/>
                  </a:cubicBezTo>
                  <a:cubicBezTo>
                    <a:pt x="8948" y="41752"/>
                    <a:pt x="10814" y="42219"/>
                    <a:pt x="11747" y="42219"/>
                  </a:cubicBezTo>
                  <a:cubicBezTo>
                    <a:pt x="13613" y="42219"/>
                    <a:pt x="15012" y="39886"/>
                    <a:pt x="15012" y="38020"/>
                  </a:cubicBezTo>
                  <a:cubicBezTo>
                    <a:pt x="14546" y="36154"/>
                    <a:pt x="13613" y="34288"/>
                    <a:pt x="13613" y="32422"/>
                  </a:cubicBezTo>
                  <a:cubicBezTo>
                    <a:pt x="13613" y="31489"/>
                    <a:pt x="14079" y="29157"/>
                    <a:pt x="14546" y="29157"/>
                  </a:cubicBezTo>
                  <a:cubicBezTo>
                    <a:pt x="21077" y="27291"/>
                    <a:pt x="20611" y="22159"/>
                    <a:pt x="19678" y="17027"/>
                  </a:cubicBezTo>
                  <a:cubicBezTo>
                    <a:pt x="19211" y="13295"/>
                    <a:pt x="18744" y="9563"/>
                    <a:pt x="16412" y="6298"/>
                  </a:cubicBezTo>
                  <a:cubicBezTo>
                    <a:pt x="14079" y="700"/>
                    <a:pt x="9414" y="-1166"/>
                    <a:pt x="3816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E5812FBA-42FD-4C8B-A52A-CA715D601357}"/>
                </a:ext>
              </a:extLst>
            </p:cNvPr>
            <p:cNvSpPr/>
            <p:nvPr/>
          </p:nvSpPr>
          <p:spPr>
            <a:xfrm>
              <a:off x="3559630" y="1397538"/>
              <a:ext cx="23325" cy="27990"/>
            </a:xfrm>
            <a:custGeom>
              <a:avLst/>
              <a:gdLst/>
              <a:ahLst/>
              <a:cxnLst/>
              <a:rect l="0" t="0" r="0" b="0"/>
              <a:pathLst>
                <a:path w="23325" h="27990">
                  <a:moveTo>
                    <a:pt x="2685" y="6244"/>
                  </a:moveTo>
                  <a:cubicBezTo>
                    <a:pt x="1752" y="6711"/>
                    <a:pt x="353" y="8110"/>
                    <a:pt x="353" y="9043"/>
                  </a:cubicBezTo>
                  <a:cubicBezTo>
                    <a:pt x="-114" y="14642"/>
                    <a:pt x="-580" y="20706"/>
                    <a:pt x="2219" y="25838"/>
                  </a:cubicBezTo>
                  <a:cubicBezTo>
                    <a:pt x="3152" y="27704"/>
                    <a:pt x="5484" y="30503"/>
                    <a:pt x="7350" y="30969"/>
                  </a:cubicBezTo>
                  <a:cubicBezTo>
                    <a:pt x="12948" y="31902"/>
                    <a:pt x="18546" y="30503"/>
                    <a:pt x="23211" y="26771"/>
                  </a:cubicBezTo>
                  <a:cubicBezTo>
                    <a:pt x="24611" y="25838"/>
                    <a:pt x="25078" y="23039"/>
                    <a:pt x="24145" y="21639"/>
                  </a:cubicBezTo>
                  <a:cubicBezTo>
                    <a:pt x="23678" y="21173"/>
                    <a:pt x="23678" y="20706"/>
                    <a:pt x="23211" y="19773"/>
                  </a:cubicBezTo>
                  <a:cubicBezTo>
                    <a:pt x="22278" y="18840"/>
                    <a:pt x="21812" y="17907"/>
                    <a:pt x="20879" y="16508"/>
                  </a:cubicBezTo>
                  <a:cubicBezTo>
                    <a:pt x="19013" y="13709"/>
                    <a:pt x="19013" y="13709"/>
                    <a:pt x="21812" y="9976"/>
                  </a:cubicBezTo>
                  <a:cubicBezTo>
                    <a:pt x="24611" y="6244"/>
                    <a:pt x="25078" y="3912"/>
                    <a:pt x="23211" y="2046"/>
                  </a:cubicBezTo>
                  <a:cubicBezTo>
                    <a:pt x="20879" y="-753"/>
                    <a:pt x="17613" y="-287"/>
                    <a:pt x="14814" y="1113"/>
                  </a:cubicBezTo>
                  <a:cubicBezTo>
                    <a:pt x="12948" y="2046"/>
                    <a:pt x="11082" y="2512"/>
                    <a:pt x="9683" y="2979"/>
                  </a:cubicBezTo>
                  <a:lnTo>
                    <a:pt x="9683" y="2979"/>
                  </a:lnTo>
                  <a:cubicBezTo>
                    <a:pt x="9683" y="2979"/>
                    <a:pt x="9683" y="2979"/>
                    <a:pt x="9683" y="2979"/>
                  </a:cubicBezTo>
                  <a:cubicBezTo>
                    <a:pt x="9683" y="2979"/>
                    <a:pt x="9683" y="2979"/>
                    <a:pt x="9683" y="2979"/>
                  </a:cubicBezTo>
                  <a:cubicBezTo>
                    <a:pt x="6884" y="3912"/>
                    <a:pt x="4551" y="4845"/>
                    <a:pt x="2685" y="6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9E579766-490E-4304-9B08-83D83A0FEF29}"/>
                </a:ext>
              </a:extLst>
            </p:cNvPr>
            <p:cNvSpPr/>
            <p:nvPr/>
          </p:nvSpPr>
          <p:spPr>
            <a:xfrm>
              <a:off x="3413700" y="1424125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4464" y="24441"/>
                  </a:moveTo>
                  <a:cubicBezTo>
                    <a:pt x="9596" y="25841"/>
                    <a:pt x="14261" y="26774"/>
                    <a:pt x="19392" y="27707"/>
                  </a:cubicBezTo>
                  <a:cubicBezTo>
                    <a:pt x="23124" y="28173"/>
                    <a:pt x="22658" y="24908"/>
                    <a:pt x="23591" y="22575"/>
                  </a:cubicBezTo>
                  <a:cubicBezTo>
                    <a:pt x="23124" y="21642"/>
                    <a:pt x="22191" y="21176"/>
                    <a:pt x="21725" y="20243"/>
                  </a:cubicBezTo>
                  <a:cubicBezTo>
                    <a:pt x="19859" y="16977"/>
                    <a:pt x="19859" y="13245"/>
                    <a:pt x="22191" y="11846"/>
                  </a:cubicBezTo>
                  <a:cubicBezTo>
                    <a:pt x="24524" y="9980"/>
                    <a:pt x="27323" y="8580"/>
                    <a:pt x="30588" y="10446"/>
                  </a:cubicBezTo>
                  <a:cubicBezTo>
                    <a:pt x="33388" y="11846"/>
                    <a:pt x="36187" y="12312"/>
                    <a:pt x="38985" y="11379"/>
                  </a:cubicBezTo>
                  <a:cubicBezTo>
                    <a:pt x="38985" y="10446"/>
                    <a:pt x="38985" y="9047"/>
                    <a:pt x="38053" y="8114"/>
                  </a:cubicBezTo>
                  <a:cubicBezTo>
                    <a:pt x="33854" y="3915"/>
                    <a:pt x="28723" y="1583"/>
                    <a:pt x="23124" y="183"/>
                  </a:cubicBezTo>
                  <a:cubicBezTo>
                    <a:pt x="20792" y="-284"/>
                    <a:pt x="17993" y="183"/>
                    <a:pt x="15660" y="1116"/>
                  </a:cubicBezTo>
                  <a:cubicBezTo>
                    <a:pt x="9596" y="4382"/>
                    <a:pt x="4930" y="9513"/>
                    <a:pt x="732" y="15578"/>
                  </a:cubicBezTo>
                  <a:cubicBezTo>
                    <a:pt x="-1134" y="18377"/>
                    <a:pt x="732" y="23508"/>
                    <a:pt x="4464" y="24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51C6F6E9-67E4-41B8-B19E-B7CBB4377768}"/>
                </a:ext>
              </a:extLst>
            </p:cNvPr>
            <p:cNvSpPr/>
            <p:nvPr/>
          </p:nvSpPr>
          <p:spPr>
            <a:xfrm>
              <a:off x="3437291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CDE40A29-B573-4586-B95F-0C65D698A5B2}"/>
                </a:ext>
              </a:extLst>
            </p:cNvPr>
            <p:cNvSpPr/>
            <p:nvPr/>
          </p:nvSpPr>
          <p:spPr>
            <a:xfrm>
              <a:off x="3529193" y="1427734"/>
              <a:ext cx="27990" cy="23325"/>
            </a:xfrm>
            <a:custGeom>
              <a:avLst/>
              <a:gdLst/>
              <a:ahLst/>
              <a:cxnLst/>
              <a:rect l="0" t="0" r="0" b="0"/>
              <a:pathLst>
                <a:path w="27990" h="23325">
                  <a:moveTo>
                    <a:pt x="1866" y="8704"/>
                  </a:moveTo>
                  <a:cubicBezTo>
                    <a:pt x="933" y="8704"/>
                    <a:pt x="0" y="10570"/>
                    <a:pt x="0" y="11503"/>
                  </a:cubicBezTo>
                  <a:cubicBezTo>
                    <a:pt x="0" y="16168"/>
                    <a:pt x="1866" y="19900"/>
                    <a:pt x="5131" y="23632"/>
                  </a:cubicBezTo>
                  <a:cubicBezTo>
                    <a:pt x="6531" y="25498"/>
                    <a:pt x="10263" y="26431"/>
                    <a:pt x="12129" y="25498"/>
                  </a:cubicBezTo>
                  <a:cubicBezTo>
                    <a:pt x="14462" y="24565"/>
                    <a:pt x="16328" y="22232"/>
                    <a:pt x="18660" y="22232"/>
                  </a:cubicBezTo>
                  <a:cubicBezTo>
                    <a:pt x="22392" y="21766"/>
                    <a:pt x="24258" y="19900"/>
                    <a:pt x="25658" y="16634"/>
                  </a:cubicBezTo>
                  <a:cubicBezTo>
                    <a:pt x="26591" y="14302"/>
                    <a:pt x="27990" y="11969"/>
                    <a:pt x="28457" y="11036"/>
                  </a:cubicBezTo>
                  <a:cubicBezTo>
                    <a:pt x="30323" y="6838"/>
                    <a:pt x="29857" y="5438"/>
                    <a:pt x="26591" y="3572"/>
                  </a:cubicBezTo>
                  <a:cubicBezTo>
                    <a:pt x="24258" y="2172"/>
                    <a:pt x="21926" y="1239"/>
                    <a:pt x="19593" y="306"/>
                  </a:cubicBezTo>
                  <a:cubicBezTo>
                    <a:pt x="18660" y="-160"/>
                    <a:pt x="16328" y="-160"/>
                    <a:pt x="15861" y="773"/>
                  </a:cubicBezTo>
                  <a:cubicBezTo>
                    <a:pt x="12596" y="4971"/>
                    <a:pt x="7464" y="7304"/>
                    <a:pt x="1866" y="8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A54CC932-3715-4E62-8128-EB8896888AEB}"/>
                </a:ext>
              </a:extLst>
            </p:cNvPr>
            <p:cNvSpPr/>
            <p:nvPr/>
          </p:nvSpPr>
          <p:spPr>
            <a:xfrm>
              <a:off x="3579576" y="1364362"/>
              <a:ext cx="23325" cy="32655"/>
            </a:xfrm>
            <a:custGeom>
              <a:avLst/>
              <a:gdLst/>
              <a:ahLst/>
              <a:cxnLst/>
              <a:rect l="0" t="0" r="0" b="0"/>
              <a:pathLst>
                <a:path w="23325" h="32655">
                  <a:moveTo>
                    <a:pt x="11196" y="33355"/>
                  </a:moveTo>
                  <a:cubicBezTo>
                    <a:pt x="12129" y="33822"/>
                    <a:pt x="13995" y="33355"/>
                    <a:pt x="14462" y="32422"/>
                  </a:cubicBezTo>
                  <a:cubicBezTo>
                    <a:pt x="17261" y="28690"/>
                    <a:pt x="18194" y="23092"/>
                    <a:pt x="22392" y="19827"/>
                  </a:cubicBezTo>
                  <a:cubicBezTo>
                    <a:pt x="23325" y="19360"/>
                    <a:pt x="23792" y="17028"/>
                    <a:pt x="23325" y="16561"/>
                  </a:cubicBezTo>
                  <a:cubicBezTo>
                    <a:pt x="20060" y="11429"/>
                    <a:pt x="18194" y="5365"/>
                    <a:pt x="13529" y="700"/>
                  </a:cubicBezTo>
                  <a:cubicBezTo>
                    <a:pt x="12596" y="-233"/>
                    <a:pt x="8864" y="-233"/>
                    <a:pt x="8397" y="700"/>
                  </a:cubicBezTo>
                  <a:cubicBezTo>
                    <a:pt x="6065" y="3499"/>
                    <a:pt x="3732" y="6764"/>
                    <a:pt x="1399" y="9563"/>
                  </a:cubicBezTo>
                  <a:cubicBezTo>
                    <a:pt x="467" y="10963"/>
                    <a:pt x="467" y="13295"/>
                    <a:pt x="0" y="14228"/>
                  </a:cubicBezTo>
                  <a:cubicBezTo>
                    <a:pt x="0" y="24958"/>
                    <a:pt x="3266" y="29623"/>
                    <a:pt x="11196" y="333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FA83BA69-0FF0-43DD-BE34-44DECB204C8D}"/>
                </a:ext>
              </a:extLst>
            </p:cNvPr>
            <p:cNvSpPr/>
            <p:nvPr/>
          </p:nvSpPr>
          <p:spPr>
            <a:xfrm>
              <a:off x="5026939" y="3306762"/>
              <a:ext cx="41986" cy="13995"/>
            </a:xfrm>
            <a:custGeom>
              <a:avLst/>
              <a:gdLst/>
              <a:ahLst/>
              <a:cxnLst/>
              <a:rect l="0" t="0" r="0" b="0"/>
              <a:pathLst>
                <a:path w="41985" h="13995">
                  <a:moveTo>
                    <a:pt x="4872" y="13430"/>
                  </a:moveTo>
                  <a:cubicBezTo>
                    <a:pt x="17002" y="10164"/>
                    <a:pt x="28664" y="10631"/>
                    <a:pt x="39860" y="16695"/>
                  </a:cubicBezTo>
                  <a:cubicBezTo>
                    <a:pt x="40327" y="17162"/>
                    <a:pt x="41260" y="17162"/>
                    <a:pt x="41726" y="17162"/>
                  </a:cubicBezTo>
                  <a:cubicBezTo>
                    <a:pt x="43126" y="17628"/>
                    <a:pt x="45458" y="16229"/>
                    <a:pt x="45925" y="13430"/>
                  </a:cubicBezTo>
                  <a:cubicBezTo>
                    <a:pt x="45458" y="12497"/>
                    <a:pt x="45458" y="10631"/>
                    <a:pt x="44525" y="9231"/>
                  </a:cubicBezTo>
                  <a:cubicBezTo>
                    <a:pt x="43593" y="7832"/>
                    <a:pt x="41726" y="6432"/>
                    <a:pt x="40327" y="5499"/>
                  </a:cubicBezTo>
                  <a:cubicBezTo>
                    <a:pt x="29597" y="-565"/>
                    <a:pt x="18401" y="-1032"/>
                    <a:pt x="6738" y="1301"/>
                  </a:cubicBezTo>
                  <a:cubicBezTo>
                    <a:pt x="3473" y="1767"/>
                    <a:pt x="1140" y="4100"/>
                    <a:pt x="207" y="7832"/>
                  </a:cubicBezTo>
                  <a:cubicBezTo>
                    <a:pt x="-726" y="11097"/>
                    <a:pt x="1607" y="14363"/>
                    <a:pt x="4872" y="13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D94BB236-F867-4F45-A587-9536783F8498}"/>
                </a:ext>
              </a:extLst>
            </p:cNvPr>
            <p:cNvSpPr/>
            <p:nvPr/>
          </p:nvSpPr>
          <p:spPr>
            <a:xfrm>
              <a:off x="5584622" y="3616118"/>
              <a:ext cx="37321" cy="37321"/>
            </a:xfrm>
            <a:custGeom>
              <a:avLst/>
              <a:gdLst/>
              <a:ahLst/>
              <a:cxnLst/>
              <a:rect l="0" t="0" r="0" b="0"/>
              <a:pathLst>
                <a:path w="37320" h="37320">
                  <a:moveTo>
                    <a:pt x="13062" y="24098"/>
                  </a:moveTo>
                  <a:cubicBezTo>
                    <a:pt x="18660" y="30163"/>
                    <a:pt x="23792" y="36694"/>
                    <a:pt x="32189" y="39959"/>
                  </a:cubicBezTo>
                  <a:cubicBezTo>
                    <a:pt x="33589" y="40426"/>
                    <a:pt x="35921" y="39959"/>
                    <a:pt x="37787" y="39493"/>
                  </a:cubicBezTo>
                  <a:cubicBezTo>
                    <a:pt x="38254" y="39493"/>
                    <a:pt x="38254" y="38560"/>
                    <a:pt x="38720" y="38094"/>
                  </a:cubicBezTo>
                  <a:cubicBezTo>
                    <a:pt x="38254" y="37160"/>
                    <a:pt x="38254" y="35761"/>
                    <a:pt x="37321" y="34828"/>
                  </a:cubicBezTo>
                  <a:cubicBezTo>
                    <a:pt x="30323" y="26431"/>
                    <a:pt x="23325" y="18500"/>
                    <a:pt x="15861" y="10570"/>
                  </a:cubicBezTo>
                  <a:cubicBezTo>
                    <a:pt x="13529" y="7771"/>
                    <a:pt x="10263" y="4972"/>
                    <a:pt x="7931" y="2639"/>
                  </a:cubicBezTo>
                  <a:cubicBezTo>
                    <a:pt x="6998" y="1706"/>
                    <a:pt x="6065" y="773"/>
                    <a:pt x="4665" y="306"/>
                  </a:cubicBezTo>
                  <a:cubicBezTo>
                    <a:pt x="3732" y="-160"/>
                    <a:pt x="1866" y="-160"/>
                    <a:pt x="1400" y="773"/>
                  </a:cubicBezTo>
                  <a:cubicBezTo>
                    <a:pt x="466" y="1239"/>
                    <a:pt x="0" y="3106"/>
                    <a:pt x="0" y="4038"/>
                  </a:cubicBezTo>
                  <a:cubicBezTo>
                    <a:pt x="1400" y="11969"/>
                    <a:pt x="6998" y="18034"/>
                    <a:pt x="13062" y="24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05EDA9AA-6476-4AB0-AB71-12F011DC3F7C}"/>
                </a:ext>
              </a:extLst>
            </p:cNvPr>
            <p:cNvSpPr/>
            <p:nvPr/>
          </p:nvSpPr>
          <p:spPr>
            <a:xfrm>
              <a:off x="4832438" y="3394635"/>
              <a:ext cx="46651" cy="13995"/>
            </a:xfrm>
            <a:custGeom>
              <a:avLst/>
              <a:gdLst/>
              <a:ahLst/>
              <a:cxnLst/>
              <a:rect l="0" t="0" r="0" b="0"/>
              <a:pathLst>
                <a:path w="46650" h="13995">
                  <a:moveTo>
                    <a:pt x="1574" y="11861"/>
                  </a:moveTo>
                  <a:cubicBezTo>
                    <a:pt x="5306" y="12794"/>
                    <a:pt x="8572" y="14194"/>
                    <a:pt x="12304" y="15127"/>
                  </a:cubicBezTo>
                  <a:cubicBezTo>
                    <a:pt x="14637" y="15593"/>
                    <a:pt x="17436" y="16060"/>
                    <a:pt x="19302" y="16526"/>
                  </a:cubicBezTo>
                  <a:cubicBezTo>
                    <a:pt x="30031" y="15127"/>
                    <a:pt x="39828" y="13261"/>
                    <a:pt x="49625" y="10462"/>
                  </a:cubicBezTo>
                  <a:cubicBezTo>
                    <a:pt x="51024" y="9995"/>
                    <a:pt x="51491" y="8596"/>
                    <a:pt x="50091" y="7663"/>
                  </a:cubicBezTo>
                  <a:cubicBezTo>
                    <a:pt x="45426" y="1598"/>
                    <a:pt x="38895" y="-734"/>
                    <a:pt x="31431" y="199"/>
                  </a:cubicBezTo>
                  <a:cubicBezTo>
                    <a:pt x="30498" y="199"/>
                    <a:pt x="29565" y="1598"/>
                    <a:pt x="28632" y="2531"/>
                  </a:cubicBezTo>
                  <a:cubicBezTo>
                    <a:pt x="27699" y="3464"/>
                    <a:pt x="27232" y="4397"/>
                    <a:pt x="26766" y="5330"/>
                  </a:cubicBezTo>
                  <a:cubicBezTo>
                    <a:pt x="20235" y="1598"/>
                    <a:pt x="12770" y="5797"/>
                    <a:pt x="6240" y="3464"/>
                  </a:cubicBezTo>
                  <a:cubicBezTo>
                    <a:pt x="3907" y="2531"/>
                    <a:pt x="1574" y="4397"/>
                    <a:pt x="175" y="6730"/>
                  </a:cubicBezTo>
                  <a:cubicBezTo>
                    <a:pt x="-292" y="8596"/>
                    <a:pt x="175" y="11395"/>
                    <a:pt x="1574" y="11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0B095F8C-CECD-4938-8AA8-C70E0F405192}"/>
                </a:ext>
              </a:extLst>
            </p:cNvPr>
            <p:cNvSpPr/>
            <p:nvPr/>
          </p:nvSpPr>
          <p:spPr>
            <a:xfrm>
              <a:off x="4894009" y="3395212"/>
              <a:ext cx="46651" cy="9330"/>
            </a:xfrm>
            <a:custGeom>
              <a:avLst/>
              <a:gdLst/>
              <a:ahLst/>
              <a:cxnLst/>
              <a:rect l="0" t="0" r="0" b="0"/>
              <a:pathLst>
                <a:path w="46650" h="9330">
                  <a:moveTo>
                    <a:pt x="43102" y="9884"/>
                  </a:moveTo>
                  <a:cubicBezTo>
                    <a:pt x="44968" y="9418"/>
                    <a:pt x="46367" y="8018"/>
                    <a:pt x="48233" y="7085"/>
                  </a:cubicBezTo>
                  <a:cubicBezTo>
                    <a:pt x="49166" y="6152"/>
                    <a:pt x="50099" y="5219"/>
                    <a:pt x="50566" y="4286"/>
                  </a:cubicBezTo>
                  <a:cubicBezTo>
                    <a:pt x="51499" y="2886"/>
                    <a:pt x="51032" y="1953"/>
                    <a:pt x="50099" y="1020"/>
                  </a:cubicBezTo>
                  <a:cubicBezTo>
                    <a:pt x="49633" y="554"/>
                    <a:pt x="49166" y="87"/>
                    <a:pt x="48700" y="87"/>
                  </a:cubicBezTo>
                  <a:cubicBezTo>
                    <a:pt x="43102" y="1487"/>
                    <a:pt x="37970" y="4753"/>
                    <a:pt x="31906" y="3353"/>
                  </a:cubicBezTo>
                  <a:cubicBezTo>
                    <a:pt x="26308" y="2420"/>
                    <a:pt x="20709" y="1487"/>
                    <a:pt x="15111" y="554"/>
                  </a:cubicBezTo>
                  <a:cubicBezTo>
                    <a:pt x="14645" y="554"/>
                    <a:pt x="13712" y="87"/>
                    <a:pt x="13245" y="87"/>
                  </a:cubicBezTo>
                  <a:cubicBezTo>
                    <a:pt x="8580" y="-379"/>
                    <a:pt x="4382" y="1020"/>
                    <a:pt x="1116" y="4286"/>
                  </a:cubicBezTo>
                  <a:cubicBezTo>
                    <a:pt x="183" y="5219"/>
                    <a:pt x="-283" y="6619"/>
                    <a:pt x="183" y="7551"/>
                  </a:cubicBezTo>
                  <a:cubicBezTo>
                    <a:pt x="183" y="8485"/>
                    <a:pt x="1583" y="9884"/>
                    <a:pt x="2515" y="10351"/>
                  </a:cubicBezTo>
                  <a:cubicBezTo>
                    <a:pt x="7647" y="11284"/>
                    <a:pt x="12312" y="12217"/>
                    <a:pt x="17444" y="13150"/>
                  </a:cubicBezTo>
                  <a:cubicBezTo>
                    <a:pt x="25374" y="12683"/>
                    <a:pt x="34238" y="11284"/>
                    <a:pt x="43102" y="98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06EFAAC4-3EA3-4CC4-9CF7-E0D8843C5724}"/>
                </a:ext>
              </a:extLst>
            </p:cNvPr>
            <p:cNvSpPr/>
            <p:nvPr/>
          </p:nvSpPr>
          <p:spPr>
            <a:xfrm>
              <a:off x="3579109" y="1870686"/>
              <a:ext cx="23325" cy="23325"/>
            </a:xfrm>
            <a:custGeom>
              <a:avLst/>
              <a:gdLst/>
              <a:ahLst/>
              <a:cxnLst/>
              <a:rect l="0" t="0" r="0" b="0"/>
              <a:pathLst>
                <a:path w="23325" h="23325">
                  <a:moveTo>
                    <a:pt x="933" y="5668"/>
                  </a:moveTo>
                  <a:cubicBezTo>
                    <a:pt x="466" y="7534"/>
                    <a:pt x="466" y="9400"/>
                    <a:pt x="0" y="12199"/>
                  </a:cubicBezTo>
                  <a:cubicBezTo>
                    <a:pt x="466" y="14531"/>
                    <a:pt x="1399" y="17797"/>
                    <a:pt x="2333" y="20596"/>
                  </a:cubicBezTo>
                  <a:cubicBezTo>
                    <a:pt x="3732" y="24328"/>
                    <a:pt x="7931" y="25727"/>
                    <a:pt x="11663" y="24794"/>
                  </a:cubicBezTo>
                  <a:cubicBezTo>
                    <a:pt x="19593" y="22462"/>
                    <a:pt x="22392" y="16397"/>
                    <a:pt x="24258" y="9400"/>
                  </a:cubicBezTo>
                  <a:cubicBezTo>
                    <a:pt x="24725" y="8467"/>
                    <a:pt x="23792" y="6601"/>
                    <a:pt x="23325" y="6134"/>
                  </a:cubicBezTo>
                  <a:cubicBezTo>
                    <a:pt x="19127" y="1469"/>
                    <a:pt x="13995" y="-397"/>
                    <a:pt x="7931" y="70"/>
                  </a:cubicBezTo>
                  <a:cubicBezTo>
                    <a:pt x="5131" y="-397"/>
                    <a:pt x="1866" y="2869"/>
                    <a:pt x="933" y="5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3C3DCD11-B9DB-4E1E-AA79-CFC845079BA6}"/>
                </a:ext>
              </a:extLst>
            </p:cNvPr>
            <p:cNvSpPr/>
            <p:nvPr/>
          </p:nvSpPr>
          <p:spPr>
            <a:xfrm>
              <a:off x="1853316" y="2010241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0507" y="6531"/>
                  </a:moveTo>
                  <a:cubicBezTo>
                    <a:pt x="30973" y="5598"/>
                    <a:pt x="30973" y="4199"/>
                    <a:pt x="30507" y="2799"/>
                  </a:cubicBezTo>
                  <a:cubicBezTo>
                    <a:pt x="30040" y="1866"/>
                    <a:pt x="29107" y="466"/>
                    <a:pt x="28174" y="466"/>
                  </a:cubicBezTo>
                  <a:cubicBezTo>
                    <a:pt x="26308" y="0"/>
                    <a:pt x="24442" y="0"/>
                    <a:pt x="23976" y="0"/>
                  </a:cubicBezTo>
                  <a:cubicBezTo>
                    <a:pt x="19777" y="0"/>
                    <a:pt x="17444" y="0"/>
                    <a:pt x="14645" y="466"/>
                  </a:cubicBezTo>
                  <a:cubicBezTo>
                    <a:pt x="12779" y="933"/>
                    <a:pt x="10913" y="1400"/>
                    <a:pt x="9514" y="2333"/>
                  </a:cubicBezTo>
                  <a:cubicBezTo>
                    <a:pt x="6715" y="4665"/>
                    <a:pt x="3916" y="7464"/>
                    <a:pt x="1117" y="10263"/>
                  </a:cubicBezTo>
                  <a:cubicBezTo>
                    <a:pt x="-283" y="11663"/>
                    <a:pt x="-283" y="13529"/>
                    <a:pt x="650" y="15861"/>
                  </a:cubicBezTo>
                  <a:cubicBezTo>
                    <a:pt x="1583" y="17727"/>
                    <a:pt x="2516" y="19593"/>
                    <a:pt x="4382" y="19593"/>
                  </a:cubicBezTo>
                  <a:cubicBezTo>
                    <a:pt x="6715" y="20060"/>
                    <a:pt x="9514" y="20526"/>
                    <a:pt x="11846" y="19593"/>
                  </a:cubicBezTo>
                  <a:cubicBezTo>
                    <a:pt x="19777" y="17261"/>
                    <a:pt x="25842" y="12596"/>
                    <a:pt x="30507" y="6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20DDD20B-E37E-4C16-9D1D-B503EF6579C9}"/>
                </a:ext>
              </a:extLst>
            </p:cNvPr>
            <p:cNvSpPr/>
            <p:nvPr/>
          </p:nvSpPr>
          <p:spPr>
            <a:xfrm>
              <a:off x="4264517" y="1533640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58" y="12426"/>
                  </a:moveTo>
                  <a:cubicBezTo>
                    <a:pt x="-109" y="17091"/>
                    <a:pt x="2690" y="19424"/>
                    <a:pt x="6888" y="20357"/>
                  </a:cubicBezTo>
                  <a:cubicBezTo>
                    <a:pt x="8755" y="20823"/>
                    <a:pt x="10621" y="21290"/>
                    <a:pt x="12487" y="21290"/>
                  </a:cubicBezTo>
                  <a:cubicBezTo>
                    <a:pt x="12953" y="21290"/>
                    <a:pt x="13886" y="21290"/>
                    <a:pt x="14353" y="21290"/>
                  </a:cubicBezTo>
                  <a:cubicBezTo>
                    <a:pt x="19484" y="21756"/>
                    <a:pt x="22750" y="18024"/>
                    <a:pt x="21817" y="12893"/>
                  </a:cubicBezTo>
                  <a:cubicBezTo>
                    <a:pt x="21350" y="9161"/>
                    <a:pt x="19951" y="5429"/>
                    <a:pt x="17618" y="2630"/>
                  </a:cubicBezTo>
                  <a:cubicBezTo>
                    <a:pt x="16219" y="764"/>
                    <a:pt x="13420" y="-636"/>
                    <a:pt x="11087" y="297"/>
                  </a:cubicBezTo>
                  <a:cubicBezTo>
                    <a:pt x="8288" y="1230"/>
                    <a:pt x="5023" y="2630"/>
                    <a:pt x="2690" y="4029"/>
                  </a:cubicBezTo>
                  <a:cubicBezTo>
                    <a:pt x="358" y="5429"/>
                    <a:pt x="-576" y="7761"/>
                    <a:pt x="358" y="10560"/>
                  </a:cubicBezTo>
                  <a:cubicBezTo>
                    <a:pt x="358" y="11027"/>
                    <a:pt x="358" y="11960"/>
                    <a:pt x="358" y="124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98256FAC-2EE1-4792-9D96-0777103D3072}"/>
                </a:ext>
              </a:extLst>
            </p:cNvPr>
            <p:cNvSpPr/>
            <p:nvPr/>
          </p:nvSpPr>
          <p:spPr>
            <a:xfrm>
              <a:off x="2050920" y="2358255"/>
              <a:ext cx="32655" cy="18660"/>
            </a:xfrm>
            <a:custGeom>
              <a:avLst/>
              <a:gdLst/>
              <a:ahLst/>
              <a:cxnLst/>
              <a:rect l="0" t="0" r="0" b="0"/>
              <a:pathLst>
                <a:path w="32655" h="18660">
                  <a:moveTo>
                    <a:pt x="3644" y="0"/>
                  </a:moveTo>
                  <a:cubicBezTo>
                    <a:pt x="3178" y="0"/>
                    <a:pt x="1778" y="467"/>
                    <a:pt x="845" y="933"/>
                  </a:cubicBezTo>
                  <a:cubicBezTo>
                    <a:pt x="-554" y="1400"/>
                    <a:pt x="-88" y="4199"/>
                    <a:pt x="1312" y="5598"/>
                  </a:cubicBezTo>
                  <a:cubicBezTo>
                    <a:pt x="2245" y="6531"/>
                    <a:pt x="3178" y="7464"/>
                    <a:pt x="4111" y="8397"/>
                  </a:cubicBezTo>
                  <a:cubicBezTo>
                    <a:pt x="7376" y="12129"/>
                    <a:pt x="11108" y="15861"/>
                    <a:pt x="15773" y="17727"/>
                  </a:cubicBezTo>
                  <a:cubicBezTo>
                    <a:pt x="20438" y="19593"/>
                    <a:pt x="25570" y="20526"/>
                    <a:pt x="30235" y="21926"/>
                  </a:cubicBezTo>
                  <a:cubicBezTo>
                    <a:pt x="30702" y="21926"/>
                    <a:pt x="31634" y="21926"/>
                    <a:pt x="32101" y="21459"/>
                  </a:cubicBezTo>
                  <a:cubicBezTo>
                    <a:pt x="33034" y="20993"/>
                    <a:pt x="33967" y="20060"/>
                    <a:pt x="34434" y="19127"/>
                  </a:cubicBezTo>
                  <a:cubicBezTo>
                    <a:pt x="34900" y="18660"/>
                    <a:pt x="34434" y="17727"/>
                    <a:pt x="34434" y="17261"/>
                  </a:cubicBezTo>
                  <a:cubicBezTo>
                    <a:pt x="26503" y="7464"/>
                    <a:pt x="16706" y="1866"/>
                    <a:pt x="36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CDBCCA56-0A91-4F4B-A0DF-2FFABAE9DD01}"/>
                </a:ext>
              </a:extLst>
            </p:cNvPr>
            <p:cNvSpPr/>
            <p:nvPr/>
          </p:nvSpPr>
          <p:spPr>
            <a:xfrm>
              <a:off x="3477622" y="2663350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0984" y="17727"/>
                  </a:moveTo>
                  <a:cubicBezTo>
                    <a:pt x="14716" y="16794"/>
                    <a:pt x="17982" y="14928"/>
                    <a:pt x="21714" y="13529"/>
                  </a:cubicBezTo>
                  <a:cubicBezTo>
                    <a:pt x="26846" y="11196"/>
                    <a:pt x="28245" y="6065"/>
                    <a:pt x="30111" y="1400"/>
                  </a:cubicBezTo>
                  <a:cubicBezTo>
                    <a:pt x="29645" y="933"/>
                    <a:pt x="29178" y="0"/>
                    <a:pt x="28712" y="0"/>
                  </a:cubicBezTo>
                  <a:cubicBezTo>
                    <a:pt x="23580" y="467"/>
                    <a:pt x="18449" y="1400"/>
                    <a:pt x="13784" y="2333"/>
                  </a:cubicBezTo>
                  <a:cubicBezTo>
                    <a:pt x="9119" y="2799"/>
                    <a:pt x="5386" y="5132"/>
                    <a:pt x="1654" y="7931"/>
                  </a:cubicBezTo>
                  <a:cubicBezTo>
                    <a:pt x="-212" y="9330"/>
                    <a:pt x="-678" y="13062"/>
                    <a:pt x="1188" y="14928"/>
                  </a:cubicBezTo>
                  <a:cubicBezTo>
                    <a:pt x="3054" y="17261"/>
                    <a:pt x="6786" y="18660"/>
                    <a:pt x="10984" y="17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B668DC1A-96B4-463D-9044-296D44560334}"/>
                </a:ext>
              </a:extLst>
            </p:cNvPr>
            <p:cNvSpPr/>
            <p:nvPr/>
          </p:nvSpPr>
          <p:spPr>
            <a:xfrm>
              <a:off x="1636049" y="1450772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2247" y="2460"/>
                  </a:moveTo>
                  <a:cubicBezTo>
                    <a:pt x="32247" y="1993"/>
                    <a:pt x="31781" y="1060"/>
                    <a:pt x="31781" y="1060"/>
                  </a:cubicBezTo>
                  <a:cubicBezTo>
                    <a:pt x="30848" y="594"/>
                    <a:pt x="29448" y="-339"/>
                    <a:pt x="28515" y="127"/>
                  </a:cubicBezTo>
                  <a:cubicBezTo>
                    <a:pt x="18252" y="1993"/>
                    <a:pt x="9388" y="6658"/>
                    <a:pt x="1458" y="12723"/>
                  </a:cubicBezTo>
                  <a:cubicBezTo>
                    <a:pt x="-875" y="14589"/>
                    <a:pt x="-408" y="18787"/>
                    <a:pt x="2857" y="20653"/>
                  </a:cubicBezTo>
                  <a:cubicBezTo>
                    <a:pt x="5190" y="22053"/>
                    <a:pt x="7989" y="22986"/>
                    <a:pt x="9855" y="21586"/>
                  </a:cubicBezTo>
                  <a:cubicBezTo>
                    <a:pt x="17319" y="15988"/>
                    <a:pt x="24783" y="9924"/>
                    <a:pt x="32247" y="4326"/>
                  </a:cubicBezTo>
                  <a:cubicBezTo>
                    <a:pt x="31781" y="3859"/>
                    <a:pt x="31781" y="2926"/>
                    <a:pt x="32247" y="2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B13201A4-213B-4B5A-BC6D-7E465AC23336}"/>
                </a:ext>
              </a:extLst>
            </p:cNvPr>
            <p:cNvSpPr/>
            <p:nvPr/>
          </p:nvSpPr>
          <p:spPr>
            <a:xfrm>
              <a:off x="3105957" y="2525722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12244" y="26134"/>
                  </a:moveTo>
                  <a:cubicBezTo>
                    <a:pt x="13177" y="24734"/>
                    <a:pt x="14576" y="22868"/>
                    <a:pt x="15043" y="21002"/>
                  </a:cubicBezTo>
                  <a:cubicBezTo>
                    <a:pt x="15976" y="17270"/>
                    <a:pt x="15976" y="13538"/>
                    <a:pt x="16442" y="10739"/>
                  </a:cubicBezTo>
                  <a:cubicBezTo>
                    <a:pt x="15976" y="8407"/>
                    <a:pt x="15976" y="7007"/>
                    <a:pt x="15976" y="5608"/>
                  </a:cubicBezTo>
                  <a:cubicBezTo>
                    <a:pt x="15976" y="5141"/>
                    <a:pt x="15509" y="4208"/>
                    <a:pt x="15509" y="3742"/>
                  </a:cubicBezTo>
                  <a:cubicBezTo>
                    <a:pt x="15043" y="942"/>
                    <a:pt x="12710" y="-924"/>
                    <a:pt x="10378" y="476"/>
                  </a:cubicBezTo>
                  <a:cubicBezTo>
                    <a:pt x="8045" y="1409"/>
                    <a:pt x="5713" y="2342"/>
                    <a:pt x="3380" y="3742"/>
                  </a:cubicBezTo>
                  <a:cubicBezTo>
                    <a:pt x="581" y="5608"/>
                    <a:pt x="-352" y="8873"/>
                    <a:pt x="115" y="12139"/>
                  </a:cubicBezTo>
                  <a:cubicBezTo>
                    <a:pt x="581" y="17270"/>
                    <a:pt x="2447" y="21935"/>
                    <a:pt x="5713" y="26134"/>
                  </a:cubicBezTo>
                  <a:cubicBezTo>
                    <a:pt x="6646" y="27533"/>
                    <a:pt x="10844" y="27533"/>
                    <a:pt x="12244" y="26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E2AE46CE-610B-4049-BDA2-EE6286333962}"/>
                </a:ext>
              </a:extLst>
            </p:cNvPr>
            <p:cNvSpPr/>
            <p:nvPr/>
          </p:nvSpPr>
          <p:spPr>
            <a:xfrm>
              <a:off x="4855939" y="3077548"/>
              <a:ext cx="32655" cy="37321"/>
            </a:xfrm>
            <a:custGeom>
              <a:avLst/>
              <a:gdLst/>
              <a:ahLst/>
              <a:cxnLst/>
              <a:rect l="0" t="0" r="0" b="0"/>
              <a:pathLst>
                <a:path w="32655" h="37320">
                  <a:moveTo>
                    <a:pt x="0" y="35515"/>
                  </a:moveTo>
                  <a:cubicBezTo>
                    <a:pt x="0" y="35982"/>
                    <a:pt x="0" y="36915"/>
                    <a:pt x="0" y="36915"/>
                  </a:cubicBezTo>
                  <a:cubicBezTo>
                    <a:pt x="466" y="37381"/>
                    <a:pt x="933" y="37848"/>
                    <a:pt x="1399" y="37848"/>
                  </a:cubicBezTo>
                  <a:cubicBezTo>
                    <a:pt x="1866" y="37848"/>
                    <a:pt x="2799" y="37848"/>
                    <a:pt x="3265" y="37848"/>
                  </a:cubicBezTo>
                  <a:cubicBezTo>
                    <a:pt x="9797" y="34582"/>
                    <a:pt x="14928" y="29917"/>
                    <a:pt x="18660" y="23852"/>
                  </a:cubicBezTo>
                  <a:cubicBezTo>
                    <a:pt x="22859" y="17321"/>
                    <a:pt x="27990" y="11723"/>
                    <a:pt x="34521" y="7991"/>
                  </a:cubicBezTo>
                  <a:cubicBezTo>
                    <a:pt x="36854" y="6592"/>
                    <a:pt x="36387" y="6592"/>
                    <a:pt x="34055" y="3793"/>
                  </a:cubicBezTo>
                  <a:cubicBezTo>
                    <a:pt x="30789" y="-1805"/>
                    <a:pt x="27990" y="-406"/>
                    <a:pt x="25658" y="2860"/>
                  </a:cubicBezTo>
                  <a:cubicBezTo>
                    <a:pt x="18194" y="13123"/>
                    <a:pt x="10730" y="23386"/>
                    <a:pt x="1399" y="32250"/>
                  </a:cubicBezTo>
                  <a:cubicBezTo>
                    <a:pt x="933" y="33183"/>
                    <a:pt x="466" y="34582"/>
                    <a:pt x="0" y="35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70FA2936-8FE6-447D-8F41-3004119FEDA2}"/>
                </a:ext>
              </a:extLst>
            </p:cNvPr>
            <p:cNvSpPr/>
            <p:nvPr/>
          </p:nvSpPr>
          <p:spPr>
            <a:xfrm>
              <a:off x="4926847" y="3060814"/>
              <a:ext cx="27990" cy="41986"/>
            </a:xfrm>
            <a:custGeom>
              <a:avLst/>
              <a:gdLst/>
              <a:ahLst/>
              <a:cxnLst/>
              <a:rect l="0" t="0" r="0" b="0"/>
              <a:pathLst>
                <a:path w="27990" h="41985">
                  <a:moveTo>
                    <a:pt x="26591" y="21926"/>
                  </a:moveTo>
                  <a:cubicBezTo>
                    <a:pt x="26591" y="16794"/>
                    <a:pt x="21926" y="16328"/>
                    <a:pt x="19127" y="13995"/>
                  </a:cubicBezTo>
                  <a:lnTo>
                    <a:pt x="19593" y="13529"/>
                  </a:lnTo>
                  <a:cubicBezTo>
                    <a:pt x="19593" y="13529"/>
                    <a:pt x="19127" y="13995"/>
                    <a:pt x="19127" y="13995"/>
                  </a:cubicBezTo>
                  <a:cubicBezTo>
                    <a:pt x="19127" y="12596"/>
                    <a:pt x="19127" y="11663"/>
                    <a:pt x="19127" y="10263"/>
                  </a:cubicBezTo>
                  <a:cubicBezTo>
                    <a:pt x="19127" y="8864"/>
                    <a:pt x="18660" y="7464"/>
                    <a:pt x="18194" y="6998"/>
                  </a:cubicBezTo>
                  <a:cubicBezTo>
                    <a:pt x="13062" y="3266"/>
                    <a:pt x="6998" y="1866"/>
                    <a:pt x="1400" y="0"/>
                  </a:cubicBezTo>
                  <a:cubicBezTo>
                    <a:pt x="933" y="0"/>
                    <a:pt x="0" y="467"/>
                    <a:pt x="0" y="933"/>
                  </a:cubicBezTo>
                  <a:cubicBezTo>
                    <a:pt x="0" y="6998"/>
                    <a:pt x="467" y="13062"/>
                    <a:pt x="933" y="19593"/>
                  </a:cubicBezTo>
                  <a:cubicBezTo>
                    <a:pt x="933" y="21926"/>
                    <a:pt x="3266" y="22392"/>
                    <a:pt x="5132" y="22859"/>
                  </a:cubicBezTo>
                  <a:cubicBezTo>
                    <a:pt x="7464" y="23792"/>
                    <a:pt x="9797" y="24258"/>
                    <a:pt x="12129" y="21926"/>
                  </a:cubicBezTo>
                  <a:cubicBezTo>
                    <a:pt x="13529" y="20526"/>
                    <a:pt x="14462" y="19127"/>
                    <a:pt x="15861" y="17727"/>
                  </a:cubicBezTo>
                  <a:lnTo>
                    <a:pt x="15395" y="18194"/>
                  </a:lnTo>
                  <a:cubicBezTo>
                    <a:pt x="15395" y="18194"/>
                    <a:pt x="15395" y="18194"/>
                    <a:pt x="15861" y="17727"/>
                  </a:cubicBezTo>
                  <a:cubicBezTo>
                    <a:pt x="14462" y="22392"/>
                    <a:pt x="14928" y="27057"/>
                    <a:pt x="11663" y="31256"/>
                  </a:cubicBezTo>
                  <a:cubicBezTo>
                    <a:pt x="7464" y="36387"/>
                    <a:pt x="8397" y="38254"/>
                    <a:pt x="13529" y="41519"/>
                  </a:cubicBezTo>
                  <a:cubicBezTo>
                    <a:pt x="15395" y="42919"/>
                    <a:pt x="17727" y="44318"/>
                    <a:pt x="20060" y="45251"/>
                  </a:cubicBezTo>
                  <a:cubicBezTo>
                    <a:pt x="21459" y="46184"/>
                    <a:pt x="23792" y="45251"/>
                    <a:pt x="24725" y="43385"/>
                  </a:cubicBezTo>
                  <a:cubicBezTo>
                    <a:pt x="26125" y="40120"/>
                    <a:pt x="27990" y="36387"/>
                    <a:pt x="27524" y="32655"/>
                  </a:cubicBezTo>
                  <a:lnTo>
                    <a:pt x="27990" y="33122"/>
                  </a:lnTo>
                  <a:cubicBezTo>
                    <a:pt x="27990" y="33122"/>
                    <a:pt x="27990" y="32655"/>
                    <a:pt x="27990" y="32655"/>
                  </a:cubicBezTo>
                  <a:cubicBezTo>
                    <a:pt x="27990" y="32655"/>
                    <a:pt x="27990" y="32655"/>
                    <a:pt x="27524" y="32655"/>
                  </a:cubicBezTo>
                  <a:cubicBezTo>
                    <a:pt x="23325" y="29390"/>
                    <a:pt x="23325" y="25658"/>
                    <a:pt x="26591" y="21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9B5926F8-50C6-4EBD-B5C0-F2718AE1F695}"/>
                </a:ext>
              </a:extLst>
            </p:cNvPr>
            <p:cNvSpPr/>
            <p:nvPr/>
          </p:nvSpPr>
          <p:spPr>
            <a:xfrm>
              <a:off x="1759091" y="2953051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1371" y="0"/>
                  </a:moveTo>
                  <a:cubicBezTo>
                    <a:pt x="9039" y="467"/>
                    <a:pt x="5307" y="933"/>
                    <a:pt x="1574" y="1866"/>
                  </a:cubicBezTo>
                  <a:cubicBezTo>
                    <a:pt x="175" y="2333"/>
                    <a:pt x="-292" y="3732"/>
                    <a:pt x="175" y="4665"/>
                  </a:cubicBezTo>
                  <a:cubicBezTo>
                    <a:pt x="5773" y="13062"/>
                    <a:pt x="13237" y="16328"/>
                    <a:pt x="23034" y="13062"/>
                  </a:cubicBezTo>
                  <a:cubicBezTo>
                    <a:pt x="24900" y="12596"/>
                    <a:pt x="26766" y="11663"/>
                    <a:pt x="28165" y="11196"/>
                  </a:cubicBezTo>
                  <a:cubicBezTo>
                    <a:pt x="30031" y="10730"/>
                    <a:pt x="30498" y="7931"/>
                    <a:pt x="29565" y="6531"/>
                  </a:cubicBezTo>
                  <a:cubicBezTo>
                    <a:pt x="25366" y="933"/>
                    <a:pt x="19302" y="0"/>
                    <a:pt x="113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F7ADDE57-B560-4049-A13A-56267D19FF64}"/>
                </a:ext>
              </a:extLst>
            </p:cNvPr>
            <p:cNvSpPr/>
            <p:nvPr/>
          </p:nvSpPr>
          <p:spPr>
            <a:xfrm>
              <a:off x="674637" y="1861847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7261" y="14973"/>
                  </a:moveTo>
                  <a:cubicBezTo>
                    <a:pt x="20993" y="14040"/>
                    <a:pt x="24258" y="8442"/>
                    <a:pt x="23325" y="4710"/>
                  </a:cubicBezTo>
                  <a:cubicBezTo>
                    <a:pt x="22859" y="2844"/>
                    <a:pt x="19593" y="-421"/>
                    <a:pt x="16794" y="45"/>
                  </a:cubicBezTo>
                  <a:cubicBezTo>
                    <a:pt x="12596" y="978"/>
                    <a:pt x="6998" y="1445"/>
                    <a:pt x="1400" y="2844"/>
                  </a:cubicBezTo>
                  <a:cubicBezTo>
                    <a:pt x="933" y="2844"/>
                    <a:pt x="0" y="4710"/>
                    <a:pt x="0" y="6110"/>
                  </a:cubicBezTo>
                  <a:cubicBezTo>
                    <a:pt x="0" y="8909"/>
                    <a:pt x="933" y="11241"/>
                    <a:pt x="3266" y="12641"/>
                  </a:cubicBezTo>
                  <a:cubicBezTo>
                    <a:pt x="6998" y="15440"/>
                    <a:pt x="11663" y="15906"/>
                    <a:pt x="17261" y="14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1DAD5F5E-2F43-4B9A-941B-35F94B9BCA9A}"/>
                </a:ext>
              </a:extLst>
            </p:cNvPr>
            <p:cNvSpPr/>
            <p:nvPr/>
          </p:nvSpPr>
          <p:spPr>
            <a:xfrm>
              <a:off x="3797769" y="1694223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4797" y="18387"/>
                  </a:moveTo>
                  <a:cubicBezTo>
                    <a:pt x="9928" y="21653"/>
                    <a:pt x="18325" y="18387"/>
                    <a:pt x="20658" y="12322"/>
                  </a:cubicBezTo>
                  <a:cubicBezTo>
                    <a:pt x="20658" y="11856"/>
                    <a:pt x="20658" y="10923"/>
                    <a:pt x="20658" y="10456"/>
                  </a:cubicBezTo>
                  <a:cubicBezTo>
                    <a:pt x="19259" y="5791"/>
                    <a:pt x="15993" y="2992"/>
                    <a:pt x="12261" y="660"/>
                  </a:cubicBezTo>
                  <a:cubicBezTo>
                    <a:pt x="11328" y="193"/>
                    <a:pt x="9928" y="-273"/>
                    <a:pt x="8529" y="193"/>
                  </a:cubicBezTo>
                  <a:cubicBezTo>
                    <a:pt x="1065" y="1593"/>
                    <a:pt x="-1734" y="6724"/>
                    <a:pt x="1065" y="14188"/>
                  </a:cubicBezTo>
                  <a:cubicBezTo>
                    <a:pt x="2464" y="15588"/>
                    <a:pt x="3397" y="17454"/>
                    <a:pt x="4797" y="183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6D54B941-17B5-4BFE-83E2-E6596BF16B6A}"/>
                </a:ext>
              </a:extLst>
            </p:cNvPr>
            <p:cNvSpPr/>
            <p:nvPr/>
          </p:nvSpPr>
          <p:spPr>
            <a:xfrm>
              <a:off x="3342124" y="2663817"/>
              <a:ext cx="37321" cy="9330"/>
            </a:xfrm>
            <a:custGeom>
              <a:avLst/>
              <a:gdLst/>
              <a:ahLst/>
              <a:cxnLst/>
              <a:rect l="0" t="0" r="0" b="0"/>
              <a:pathLst>
                <a:path w="37320" h="9330">
                  <a:moveTo>
                    <a:pt x="1866" y="1400"/>
                  </a:moveTo>
                  <a:cubicBezTo>
                    <a:pt x="933" y="1866"/>
                    <a:pt x="0" y="3266"/>
                    <a:pt x="0" y="4199"/>
                  </a:cubicBezTo>
                  <a:cubicBezTo>
                    <a:pt x="0" y="5132"/>
                    <a:pt x="466" y="6998"/>
                    <a:pt x="1399" y="7464"/>
                  </a:cubicBezTo>
                  <a:cubicBezTo>
                    <a:pt x="7464" y="9330"/>
                    <a:pt x="13529" y="10730"/>
                    <a:pt x="19593" y="12129"/>
                  </a:cubicBezTo>
                  <a:cubicBezTo>
                    <a:pt x="20060" y="12129"/>
                    <a:pt x="20993" y="12129"/>
                    <a:pt x="20993" y="12129"/>
                  </a:cubicBezTo>
                  <a:cubicBezTo>
                    <a:pt x="26591" y="11196"/>
                    <a:pt x="31256" y="10730"/>
                    <a:pt x="36387" y="9797"/>
                  </a:cubicBezTo>
                  <a:cubicBezTo>
                    <a:pt x="36854" y="9797"/>
                    <a:pt x="37787" y="8864"/>
                    <a:pt x="37787" y="8397"/>
                  </a:cubicBezTo>
                  <a:cubicBezTo>
                    <a:pt x="37787" y="7464"/>
                    <a:pt x="37321" y="6065"/>
                    <a:pt x="36387" y="5598"/>
                  </a:cubicBezTo>
                  <a:cubicBezTo>
                    <a:pt x="32189" y="2333"/>
                    <a:pt x="27524" y="467"/>
                    <a:pt x="22392" y="933"/>
                  </a:cubicBezTo>
                  <a:cubicBezTo>
                    <a:pt x="16794" y="1400"/>
                    <a:pt x="11196" y="1400"/>
                    <a:pt x="5598" y="0"/>
                  </a:cubicBezTo>
                  <a:cubicBezTo>
                    <a:pt x="4665" y="0"/>
                    <a:pt x="2799" y="467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B8B3608D-1030-4767-B7F8-D07AC8A5CBA7}"/>
                </a:ext>
              </a:extLst>
            </p:cNvPr>
            <p:cNvSpPr/>
            <p:nvPr/>
          </p:nvSpPr>
          <p:spPr>
            <a:xfrm>
              <a:off x="1933181" y="2953984"/>
              <a:ext cx="23325" cy="9330"/>
            </a:xfrm>
            <a:custGeom>
              <a:avLst/>
              <a:gdLst/>
              <a:ahLst/>
              <a:cxnLst/>
              <a:rect l="0" t="0" r="0" b="0"/>
              <a:pathLst>
                <a:path w="23325" h="9330">
                  <a:moveTo>
                    <a:pt x="22017" y="933"/>
                  </a:moveTo>
                  <a:cubicBezTo>
                    <a:pt x="19685" y="0"/>
                    <a:pt x="16886" y="467"/>
                    <a:pt x="13620" y="0"/>
                  </a:cubicBezTo>
                  <a:cubicBezTo>
                    <a:pt x="10821" y="467"/>
                    <a:pt x="7089" y="467"/>
                    <a:pt x="3357" y="1399"/>
                  </a:cubicBezTo>
                  <a:cubicBezTo>
                    <a:pt x="1958" y="1866"/>
                    <a:pt x="1025" y="4199"/>
                    <a:pt x="92" y="5598"/>
                  </a:cubicBezTo>
                  <a:cubicBezTo>
                    <a:pt x="-375" y="6998"/>
                    <a:pt x="1025" y="9797"/>
                    <a:pt x="2424" y="10263"/>
                  </a:cubicBezTo>
                  <a:cubicBezTo>
                    <a:pt x="3357" y="10730"/>
                    <a:pt x="4757" y="11663"/>
                    <a:pt x="5690" y="11663"/>
                  </a:cubicBezTo>
                  <a:cubicBezTo>
                    <a:pt x="12687" y="13062"/>
                    <a:pt x="19218" y="11663"/>
                    <a:pt x="25283" y="7464"/>
                  </a:cubicBezTo>
                  <a:cubicBezTo>
                    <a:pt x="26682" y="6531"/>
                    <a:pt x="26682" y="5132"/>
                    <a:pt x="25749" y="4199"/>
                  </a:cubicBezTo>
                  <a:cubicBezTo>
                    <a:pt x="25283" y="2799"/>
                    <a:pt x="23883" y="1399"/>
                    <a:pt x="220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64D32A7F-09AD-4BB3-A5FC-BF0FAC504865}"/>
                </a:ext>
              </a:extLst>
            </p:cNvPr>
            <p:cNvSpPr/>
            <p:nvPr/>
          </p:nvSpPr>
          <p:spPr>
            <a:xfrm>
              <a:off x="4900257" y="3031747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1077"/>
                  </a:moveTo>
                  <a:cubicBezTo>
                    <a:pt x="933" y="1544"/>
                    <a:pt x="0" y="3410"/>
                    <a:pt x="0" y="3876"/>
                  </a:cubicBezTo>
                  <a:cubicBezTo>
                    <a:pt x="1866" y="9941"/>
                    <a:pt x="4198" y="16006"/>
                    <a:pt x="7930" y="21137"/>
                  </a:cubicBezTo>
                  <a:cubicBezTo>
                    <a:pt x="9797" y="23936"/>
                    <a:pt x="14462" y="23470"/>
                    <a:pt x="15861" y="20671"/>
                  </a:cubicBezTo>
                  <a:cubicBezTo>
                    <a:pt x="18194" y="16472"/>
                    <a:pt x="18660" y="12273"/>
                    <a:pt x="15861" y="8075"/>
                  </a:cubicBezTo>
                  <a:cubicBezTo>
                    <a:pt x="14462" y="5742"/>
                    <a:pt x="12129" y="3410"/>
                    <a:pt x="10263" y="1077"/>
                  </a:cubicBezTo>
                  <a:cubicBezTo>
                    <a:pt x="7930" y="144"/>
                    <a:pt x="4665" y="-789"/>
                    <a:pt x="1866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86F3B242-98E4-43F3-AFD8-FAAD671E353C}"/>
                </a:ext>
              </a:extLst>
            </p:cNvPr>
            <p:cNvSpPr/>
            <p:nvPr/>
          </p:nvSpPr>
          <p:spPr>
            <a:xfrm>
              <a:off x="4880014" y="3413494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116" y="7931"/>
                  </a:moveTo>
                  <a:cubicBezTo>
                    <a:pt x="7181" y="9797"/>
                    <a:pt x="12312" y="13529"/>
                    <a:pt x="18377" y="16328"/>
                  </a:cubicBezTo>
                  <a:cubicBezTo>
                    <a:pt x="19776" y="17261"/>
                    <a:pt x="22109" y="16794"/>
                    <a:pt x="23975" y="16328"/>
                  </a:cubicBezTo>
                  <a:cubicBezTo>
                    <a:pt x="26308" y="15861"/>
                    <a:pt x="28173" y="12596"/>
                    <a:pt x="26774" y="10263"/>
                  </a:cubicBezTo>
                  <a:cubicBezTo>
                    <a:pt x="26308" y="9330"/>
                    <a:pt x="25374" y="7931"/>
                    <a:pt x="24908" y="6998"/>
                  </a:cubicBezTo>
                  <a:cubicBezTo>
                    <a:pt x="20243" y="1866"/>
                    <a:pt x="14178" y="0"/>
                    <a:pt x="6248" y="0"/>
                  </a:cubicBezTo>
                  <a:cubicBezTo>
                    <a:pt x="5781" y="0"/>
                    <a:pt x="3915" y="0"/>
                    <a:pt x="2049" y="933"/>
                  </a:cubicBezTo>
                  <a:cubicBezTo>
                    <a:pt x="1116" y="1399"/>
                    <a:pt x="183" y="2799"/>
                    <a:pt x="183" y="4199"/>
                  </a:cubicBezTo>
                  <a:cubicBezTo>
                    <a:pt x="-283" y="5598"/>
                    <a:pt x="183" y="7464"/>
                    <a:pt x="1116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BF9A691A-C93C-4DC1-849A-FF1AADD8359D}"/>
                </a:ext>
              </a:extLst>
            </p:cNvPr>
            <p:cNvSpPr/>
            <p:nvPr/>
          </p:nvSpPr>
          <p:spPr>
            <a:xfrm>
              <a:off x="1839198" y="1422442"/>
              <a:ext cx="9330" cy="27990"/>
            </a:xfrm>
            <a:custGeom>
              <a:avLst/>
              <a:gdLst/>
              <a:ahLst/>
              <a:cxnLst/>
              <a:rect l="0" t="0" r="0" b="0"/>
              <a:pathLst>
                <a:path w="9330" h="27990">
                  <a:moveTo>
                    <a:pt x="4038" y="28457"/>
                  </a:moveTo>
                  <a:cubicBezTo>
                    <a:pt x="5438" y="29856"/>
                    <a:pt x="8237" y="28923"/>
                    <a:pt x="9170" y="27990"/>
                  </a:cubicBezTo>
                  <a:cubicBezTo>
                    <a:pt x="13369" y="21926"/>
                    <a:pt x="12902" y="14928"/>
                    <a:pt x="13835" y="7464"/>
                  </a:cubicBezTo>
                  <a:cubicBezTo>
                    <a:pt x="13835" y="6065"/>
                    <a:pt x="13835" y="4199"/>
                    <a:pt x="13369" y="2333"/>
                  </a:cubicBezTo>
                  <a:cubicBezTo>
                    <a:pt x="12902" y="1400"/>
                    <a:pt x="11969" y="0"/>
                    <a:pt x="11036" y="0"/>
                  </a:cubicBezTo>
                  <a:cubicBezTo>
                    <a:pt x="10103" y="0"/>
                    <a:pt x="8237" y="467"/>
                    <a:pt x="7770" y="1400"/>
                  </a:cubicBezTo>
                  <a:cubicBezTo>
                    <a:pt x="5438" y="6531"/>
                    <a:pt x="2639" y="11663"/>
                    <a:pt x="773" y="16794"/>
                  </a:cubicBezTo>
                  <a:cubicBezTo>
                    <a:pt x="-160" y="19127"/>
                    <a:pt x="-160" y="21926"/>
                    <a:pt x="306" y="24258"/>
                  </a:cubicBezTo>
                  <a:cubicBezTo>
                    <a:pt x="1239" y="26124"/>
                    <a:pt x="2639" y="27524"/>
                    <a:pt x="4038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829260A2-EB11-47DE-85CF-5EF8720766F6}"/>
                </a:ext>
              </a:extLst>
            </p:cNvPr>
            <p:cNvSpPr/>
            <p:nvPr/>
          </p:nvSpPr>
          <p:spPr>
            <a:xfrm>
              <a:off x="5455400" y="3350308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265" y="207"/>
                  </a:moveTo>
                  <a:cubicBezTo>
                    <a:pt x="2799" y="-259"/>
                    <a:pt x="2333" y="207"/>
                    <a:pt x="1399" y="207"/>
                  </a:cubicBezTo>
                  <a:cubicBezTo>
                    <a:pt x="933" y="2073"/>
                    <a:pt x="0" y="3939"/>
                    <a:pt x="0" y="5339"/>
                  </a:cubicBezTo>
                  <a:cubicBezTo>
                    <a:pt x="466" y="11403"/>
                    <a:pt x="4665" y="15602"/>
                    <a:pt x="7930" y="20267"/>
                  </a:cubicBezTo>
                  <a:cubicBezTo>
                    <a:pt x="9330" y="22133"/>
                    <a:pt x="14462" y="22133"/>
                    <a:pt x="16794" y="20734"/>
                  </a:cubicBezTo>
                  <a:cubicBezTo>
                    <a:pt x="19593" y="18868"/>
                    <a:pt x="20059" y="14669"/>
                    <a:pt x="17727" y="12337"/>
                  </a:cubicBezTo>
                  <a:cubicBezTo>
                    <a:pt x="13529" y="6738"/>
                    <a:pt x="7930" y="3939"/>
                    <a:pt x="326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550B7EF0-7042-4BC8-B7E6-9B2AEE9C83EA}"/>
                </a:ext>
              </a:extLst>
            </p:cNvPr>
            <p:cNvSpPr/>
            <p:nvPr/>
          </p:nvSpPr>
          <p:spPr>
            <a:xfrm>
              <a:off x="1897933" y="202759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7350" y="845"/>
                  </a:moveTo>
                  <a:cubicBezTo>
                    <a:pt x="1285" y="4577"/>
                    <a:pt x="-1514" y="12041"/>
                    <a:pt x="819" y="18572"/>
                  </a:cubicBezTo>
                  <a:cubicBezTo>
                    <a:pt x="1285" y="19972"/>
                    <a:pt x="3151" y="20905"/>
                    <a:pt x="4551" y="22304"/>
                  </a:cubicBezTo>
                  <a:cubicBezTo>
                    <a:pt x="5950" y="21838"/>
                    <a:pt x="7816" y="21838"/>
                    <a:pt x="8283" y="20905"/>
                  </a:cubicBezTo>
                  <a:cubicBezTo>
                    <a:pt x="10615" y="18106"/>
                    <a:pt x="12948" y="14840"/>
                    <a:pt x="14814" y="11575"/>
                  </a:cubicBezTo>
                  <a:cubicBezTo>
                    <a:pt x="15280" y="10642"/>
                    <a:pt x="15747" y="9242"/>
                    <a:pt x="16213" y="8309"/>
                  </a:cubicBezTo>
                  <a:cubicBezTo>
                    <a:pt x="17146" y="5977"/>
                    <a:pt x="16213" y="3178"/>
                    <a:pt x="14814" y="1312"/>
                  </a:cubicBezTo>
                  <a:cubicBezTo>
                    <a:pt x="12481" y="-88"/>
                    <a:pt x="9682" y="-555"/>
                    <a:pt x="7350" y="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DCB69756-B65C-4D28-822B-FF315FA7E116}"/>
                </a:ext>
              </a:extLst>
            </p:cNvPr>
            <p:cNvSpPr/>
            <p:nvPr/>
          </p:nvSpPr>
          <p:spPr>
            <a:xfrm>
              <a:off x="5263107" y="1906657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7090" y="485"/>
                  </a:moveTo>
                  <a:cubicBezTo>
                    <a:pt x="5690" y="1418"/>
                    <a:pt x="3824" y="2818"/>
                    <a:pt x="2891" y="4217"/>
                  </a:cubicBezTo>
                  <a:cubicBezTo>
                    <a:pt x="558" y="6550"/>
                    <a:pt x="-841" y="9349"/>
                    <a:pt x="558" y="12615"/>
                  </a:cubicBezTo>
                  <a:cubicBezTo>
                    <a:pt x="1958" y="16813"/>
                    <a:pt x="2891" y="21012"/>
                    <a:pt x="4290" y="25210"/>
                  </a:cubicBezTo>
                  <a:cubicBezTo>
                    <a:pt x="4290" y="25677"/>
                    <a:pt x="5223" y="25677"/>
                    <a:pt x="5690" y="26143"/>
                  </a:cubicBezTo>
                  <a:cubicBezTo>
                    <a:pt x="6156" y="25677"/>
                    <a:pt x="6623" y="25210"/>
                    <a:pt x="7090" y="24744"/>
                  </a:cubicBezTo>
                  <a:cubicBezTo>
                    <a:pt x="8489" y="19612"/>
                    <a:pt x="12221" y="15880"/>
                    <a:pt x="15020" y="11682"/>
                  </a:cubicBezTo>
                  <a:cubicBezTo>
                    <a:pt x="16886" y="8416"/>
                    <a:pt x="15953" y="4684"/>
                    <a:pt x="12688" y="1418"/>
                  </a:cubicBezTo>
                  <a:cubicBezTo>
                    <a:pt x="10822" y="19"/>
                    <a:pt x="8489" y="-448"/>
                    <a:pt x="7090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DEDD83EE-D8F5-40A7-B00E-EC548CF65606}"/>
                </a:ext>
              </a:extLst>
            </p:cNvPr>
            <p:cNvSpPr/>
            <p:nvPr/>
          </p:nvSpPr>
          <p:spPr>
            <a:xfrm>
              <a:off x="2044768" y="24380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467" y="0"/>
                  </a:cubicBezTo>
                  <a:cubicBezTo>
                    <a:pt x="467" y="0"/>
                    <a:pt x="467" y="467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A7DA3C05-9AD3-4EF2-AE0E-DC1D2BE81131}"/>
                </a:ext>
              </a:extLst>
            </p:cNvPr>
            <p:cNvSpPr/>
            <p:nvPr/>
          </p:nvSpPr>
          <p:spPr>
            <a:xfrm>
              <a:off x="2038703" y="2424033"/>
              <a:ext cx="23325" cy="18660"/>
            </a:xfrm>
            <a:custGeom>
              <a:avLst/>
              <a:gdLst/>
              <a:ahLst/>
              <a:cxnLst/>
              <a:rect l="0" t="0" r="0" b="0"/>
              <a:pathLst>
                <a:path w="23325" h="18660">
                  <a:moveTo>
                    <a:pt x="18194" y="21459"/>
                  </a:moveTo>
                  <a:cubicBezTo>
                    <a:pt x="20526" y="21459"/>
                    <a:pt x="23325" y="21459"/>
                    <a:pt x="25658" y="21459"/>
                  </a:cubicBezTo>
                  <a:cubicBezTo>
                    <a:pt x="26591" y="9797"/>
                    <a:pt x="27057" y="12596"/>
                    <a:pt x="18194" y="8397"/>
                  </a:cubicBezTo>
                  <a:cubicBezTo>
                    <a:pt x="13062" y="6065"/>
                    <a:pt x="7464" y="4665"/>
                    <a:pt x="3732" y="0"/>
                  </a:cubicBezTo>
                  <a:cubicBezTo>
                    <a:pt x="3732" y="0"/>
                    <a:pt x="1866" y="933"/>
                    <a:pt x="467" y="1400"/>
                  </a:cubicBezTo>
                  <a:cubicBezTo>
                    <a:pt x="0" y="1400"/>
                    <a:pt x="0" y="2799"/>
                    <a:pt x="0" y="3266"/>
                  </a:cubicBezTo>
                  <a:cubicBezTo>
                    <a:pt x="1866" y="6998"/>
                    <a:pt x="4199" y="10730"/>
                    <a:pt x="6531" y="13995"/>
                  </a:cubicBezTo>
                  <a:cubicBezTo>
                    <a:pt x="8397" y="14462"/>
                    <a:pt x="10730" y="14928"/>
                    <a:pt x="12596" y="15861"/>
                  </a:cubicBezTo>
                  <a:cubicBezTo>
                    <a:pt x="15395" y="16794"/>
                    <a:pt x="17261" y="18660"/>
                    <a:pt x="18194" y="214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A41306C8-F908-49FA-B2E4-7D16F6874FEC}"/>
                </a:ext>
              </a:extLst>
            </p:cNvPr>
            <p:cNvSpPr/>
            <p:nvPr/>
          </p:nvSpPr>
          <p:spPr>
            <a:xfrm>
              <a:off x="2056430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28903669-5EB7-4478-AE4C-2B34DB6AD06C}"/>
                </a:ext>
              </a:extLst>
            </p:cNvPr>
            <p:cNvSpPr/>
            <p:nvPr/>
          </p:nvSpPr>
          <p:spPr>
            <a:xfrm>
              <a:off x="5189491" y="2347007"/>
              <a:ext cx="18660" cy="23325"/>
            </a:xfrm>
            <a:custGeom>
              <a:avLst/>
              <a:gdLst/>
              <a:ahLst/>
              <a:cxnLst/>
              <a:rect l="0" t="0" r="0" b="0"/>
              <a:pathLst>
                <a:path w="18660" h="23325">
                  <a:moveTo>
                    <a:pt x="3732" y="26176"/>
                  </a:moveTo>
                  <a:cubicBezTo>
                    <a:pt x="9330" y="18712"/>
                    <a:pt x="14928" y="11248"/>
                    <a:pt x="21926" y="4717"/>
                  </a:cubicBezTo>
                  <a:cubicBezTo>
                    <a:pt x="22392" y="4251"/>
                    <a:pt x="21926" y="2385"/>
                    <a:pt x="21926" y="1452"/>
                  </a:cubicBezTo>
                  <a:cubicBezTo>
                    <a:pt x="21459" y="985"/>
                    <a:pt x="20993" y="519"/>
                    <a:pt x="20526" y="52"/>
                  </a:cubicBezTo>
                  <a:cubicBezTo>
                    <a:pt x="17727" y="-414"/>
                    <a:pt x="16328" y="2385"/>
                    <a:pt x="13995" y="3318"/>
                  </a:cubicBezTo>
                  <a:cubicBezTo>
                    <a:pt x="10263" y="4717"/>
                    <a:pt x="6998" y="5650"/>
                    <a:pt x="5598" y="9849"/>
                  </a:cubicBezTo>
                  <a:cubicBezTo>
                    <a:pt x="4198" y="13581"/>
                    <a:pt x="2333" y="16380"/>
                    <a:pt x="466" y="20112"/>
                  </a:cubicBezTo>
                  <a:cubicBezTo>
                    <a:pt x="0" y="21045"/>
                    <a:pt x="0" y="22444"/>
                    <a:pt x="0" y="23844"/>
                  </a:cubicBezTo>
                  <a:cubicBezTo>
                    <a:pt x="0" y="24777"/>
                    <a:pt x="933" y="25710"/>
                    <a:pt x="1866" y="26643"/>
                  </a:cubicBezTo>
                  <a:cubicBezTo>
                    <a:pt x="2333" y="26643"/>
                    <a:pt x="3732" y="26643"/>
                    <a:pt x="3732" y="26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B5054D18-5676-4111-AD11-DFA441F0F2DE}"/>
                </a:ext>
              </a:extLst>
            </p:cNvPr>
            <p:cNvSpPr/>
            <p:nvPr/>
          </p:nvSpPr>
          <p:spPr>
            <a:xfrm>
              <a:off x="4994724" y="3311035"/>
              <a:ext cx="18660" cy="9330"/>
            </a:xfrm>
            <a:custGeom>
              <a:avLst/>
              <a:gdLst/>
              <a:ahLst/>
              <a:cxnLst/>
              <a:rect l="0" t="0" r="0" b="0"/>
              <a:pathLst>
                <a:path w="18660" h="9330">
                  <a:moveTo>
                    <a:pt x="18894" y="10557"/>
                  </a:moveTo>
                  <a:cubicBezTo>
                    <a:pt x="19827" y="9624"/>
                    <a:pt x="19827" y="8224"/>
                    <a:pt x="20293" y="7291"/>
                  </a:cubicBezTo>
                  <a:cubicBezTo>
                    <a:pt x="19827" y="6358"/>
                    <a:pt x="19827" y="4959"/>
                    <a:pt x="18894" y="4026"/>
                  </a:cubicBezTo>
                  <a:cubicBezTo>
                    <a:pt x="13762" y="-1573"/>
                    <a:pt x="5832" y="-1106"/>
                    <a:pt x="700" y="4026"/>
                  </a:cubicBezTo>
                  <a:cubicBezTo>
                    <a:pt x="-233" y="4959"/>
                    <a:pt x="-233" y="7758"/>
                    <a:pt x="700" y="9157"/>
                  </a:cubicBezTo>
                  <a:cubicBezTo>
                    <a:pt x="4432" y="12889"/>
                    <a:pt x="9097" y="14755"/>
                    <a:pt x="14229" y="13356"/>
                  </a:cubicBezTo>
                  <a:cubicBezTo>
                    <a:pt x="16094" y="12889"/>
                    <a:pt x="17494" y="11490"/>
                    <a:pt x="18894" y="1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8E1C4098-FFED-4819-B2C7-E4F7C7B0DCF0}"/>
                </a:ext>
              </a:extLst>
            </p:cNvPr>
            <p:cNvSpPr/>
            <p:nvPr/>
          </p:nvSpPr>
          <p:spPr>
            <a:xfrm>
              <a:off x="2765873" y="1690788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1514" y="2695"/>
                  </a:moveTo>
                  <a:cubicBezTo>
                    <a:pt x="581" y="4094"/>
                    <a:pt x="115" y="6427"/>
                    <a:pt x="115" y="7826"/>
                  </a:cubicBezTo>
                  <a:cubicBezTo>
                    <a:pt x="-352" y="11092"/>
                    <a:pt x="581" y="14358"/>
                    <a:pt x="3380" y="15757"/>
                  </a:cubicBezTo>
                  <a:cubicBezTo>
                    <a:pt x="6646" y="17623"/>
                    <a:pt x="10378" y="18090"/>
                    <a:pt x="14110" y="15757"/>
                  </a:cubicBezTo>
                  <a:cubicBezTo>
                    <a:pt x="14576" y="15291"/>
                    <a:pt x="15043" y="14824"/>
                    <a:pt x="15043" y="14358"/>
                  </a:cubicBezTo>
                  <a:cubicBezTo>
                    <a:pt x="15043" y="13891"/>
                    <a:pt x="15976" y="12958"/>
                    <a:pt x="15509" y="12492"/>
                  </a:cubicBezTo>
                  <a:cubicBezTo>
                    <a:pt x="14110" y="9226"/>
                    <a:pt x="12244" y="5494"/>
                    <a:pt x="10844" y="2228"/>
                  </a:cubicBezTo>
                  <a:cubicBezTo>
                    <a:pt x="8978" y="-1037"/>
                    <a:pt x="3380" y="-571"/>
                    <a:pt x="1514" y="2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20907675-0BB5-49E1-AA17-CB6C04FCB6BF}"/>
                </a:ext>
              </a:extLst>
            </p:cNvPr>
            <p:cNvSpPr/>
            <p:nvPr/>
          </p:nvSpPr>
          <p:spPr>
            <a:xfrm>
              <a:off x="566407" y="206855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17727" y="0"/>
                  </a:moveTo>
                  <a:cubicBezTo>
                    <a:pt x="16794" y="0"/>
                    <a:pt x="14928" y="0"/>
                    <a:pt x="13995" y="933"/>
                  </a:cubicBezTo>
                  <a:cubicBezTo>
                    <a:pt x="9330" y="6065"/>
                    <a:pt x="4665" y="11196"/>
                    <a:pt x="0" y="16328"/>
                  </a:cubicBezTo>
                  <a:cubicBezTo>
                    <a:pt x="0" y="16794"/>
                    <a:pt x="0" y="17261"/>
                    <a:pt x="467" y="17727"/>
                  </a:cubicBezTo>
                  <a:cubicBezTo>
                    <a:pt x="933" y="18194"/>
                    <a:pt x="1400" y="18660"/>
                    <a:pt x="1866" y="18660"/>
                  </a:cubicBezTo>
                  <a:cubicBezTo>
                    <a:pt x="9330" y="18194"/>
                    <a:pt x="15395" y="15395"/>
                    <a:pt x="20526" y="10730"/>
                  </a:cubicBezTo>
                  <a:cubicBezTo>
                    <a:pt x="21926" y="9797"/>
                    <a:pt x="21926" y="7464"/>
                    <a:pt x="22392" y="6065"/>
                  </a:cubicBezTo>
                  <a:cubicBezTo>
                    <a:pt x="22392" y="3266"/>
                    <a:pt x="20060" y="0"/>
                    <a:pt x="17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6516B5F1-DD28-445E-8CD8-F2E68AFA54EF}"/>
                </a:ext>
              </a:extLst>
            </p:cNvPr>
            <p:cNvSpPr/>
            <p:nvPr/>
          </p:nvSpPr>
          <p:spPr>
            <a:xfrm>
              <a:off x="1980790" y="1331007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798" y="17261"/>
                  </a:moveTo>
                  <a:cubicBezTo>
                    <a:pt x="4731" y="18660"/>
                    <a:pt x="7531" y="19127"/>
                    <a:pt x="8930" y="17727"/>
                  </a:cubicBezTo>
                  <a:cubicBezTo>
                    <a:pt x="11729" y="14462"/>
                    <a:pt x="14995" y="11196"/>
                    <a:pt x="15928" y="6531"/>
                  </a:cubicBezTo>
                  <a:cubicBezTo>
                    <a:pt x="16394" y="5598"/>
                    <a:pt x="15461" y="4199"/>
                    <a:pt x="14995" y="3266"/>
                  </a:cubicBezTo>
                  <a:cubicBezTo>
                    <a:pt x="13595" y="933"/>
                    <a:pt x="10796" y="466"/>
                    <a:pt x="8463" y="0"/>
                  </a:cubicBezTo>
                  <a:cubicBezTo>
                    <a:pt x="2865" y="933"/>
                    <a:pt x="-2733" y="6531"/>
                    <a:pt x="1466" y="12596"/>
                  </a:cubicBezTo>
                  <a:cubicBezTo>
                    <a:pt x="2399" y="13995"/>
                    <a:pt x="2865" y="15861"/>
                    <a:pt x="379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849B4337-D59D-4CF1-8CF0-CF777A0B94E9}"/>
                </a:ext>
              </a:extLst>
            </p:cNvPr>
            <p:cNvSpPr/>
            <p:nvPr/>
          </p:nvSpPr>
          <p:spPr>
            <a:xfrm>
              <a:off x="1991119" y="1479356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0" y="14462"/>
                  </a:moveTo>
                  <a:cubicBezTo>
                    <a:pt x="0" y="14928"/>
                    <a:pt x="467" y="15395"/>
                    <a:pt x="933" y="15861"/>
                  </a:cubicBezTo>
                  <a:cubicBezTo>
                    <a:pt x="3732" y="17727"/>
                    <a:pt x="6998" y="18194"/>
                    <a:pt x="9797" y="16328"/>
                  </a:cubicBezTo>
                  <a:cubicBezTo>
                    <a:pt x="12596" y="14928"/>
                    <a:pt x="14462" y="12129"/>
                    <a:pt x="14928" y="9330"/>
                  </a:cubicBezTo>
                  <a:cubicBezTo>
                    <a:pt x="15395" y="4665"/>
                    <a:pt x="11196" y="0"/>
                    <a:pt x="6998" y="0"/>
                  </a:cubicBezTo>
                  <a:cubicBezTo>
                    <a:pt x="6065" y="0"/>
                    <a:pt x="4665" y="933"/>
                    <a:pt x="3732" y="1400"/>
                  </a:cubicBezTo>
                  <a:cubicBezTo>
                    <a:pt x="467" y="5598"/>
                    <a:pt x="0" y="10263"/>
                    <a:pt x="0" y="14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EF9E16A9-A8DB-4B2C-A64C-BD4C3D320DFF}"/>
                </a:ext>
              </a:extLst>
            </p:cNvPr>
            <p:cNvSpPr/>
            <p:nvPr/>
          </p:nvSpPr>
          <p:spPr>
            <a:xfrm>
              <a:off x="536367" y="2079750"/>
              <a:ext cx="18660" cy="13995"/>
            </a:xfrm>
            <a:custGeom>
              <a:avLst/>
              <a:gdLst/>
              <a:ahLst/>
              <a:cxnLst/>
              <a:rect l="0" t="0" r="0" b="0"/>
              <a:pathLst>
                <a:path w="18660" h="13995">
                  <a:moveTo>
                    <a:pt x="19777" y="0"/>
                  </a:moveTo>
                  <a:cubicBezTo>
                    <a:pt x="17911" y="0"/>
                    <a:pt x="15578" y="0"/>
                    <a:pt x="14179" y="933"/>
                  </a:cubicBezTo>
                  <a:cubicBezTo>
                    <a:pt x="9047" y="4665"/>
                    <a:pt x="4382" y="8864"/>
                    <a:pt x="650" y="14462"/>
                  </a:cubicBezTo>
                  <a:cubicBezTo>
                    <a:pt x="-283" y="15861"/>
                    <a:pt x="-283" y="16794"/>
                    <a:pt x="1117" y="17727"/>
                  </a:cubicBezTo>
                  <a:cubicBezTo>
                    <a:pt x="1583" y="18194"/>
                    <a:pt x="2516" y="18194"/>
                    <a:pt x="2983" y="17727"/>
                  </a:cubicBezTo>
                  <a:cubicBezTo>
                    <a:pt x="10447" y="14928"/>
                    <a:pt x="16511" y="10730"/>
                    <a:pt x="21643" y="4665"/>
                  </a:cubicBezTo>
                  <a:cubicBezTo>
                    <a:pt x="22110" y="4199"/>
                    <a:pt x="22110" y="3266"/>
                    <a:pt x="22110" y="2799"/>
                  </a:cubicBezTo>
                  <a:cubicBezTo>
                    <a:pt x="21177" y="1866"/>
                    <a:pt x="20710" y="467"/>
                    <a:pt x="197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69A416F5-76B2-44D0-A71E-01495D58B3AE}"/>
                </a:ext>
              </a:extLst>
            </p:cNvPr>
            <p:cNvSpPr/>
            <p:nvPr/>
          </p:nvSpPr>
          <p:spPr>
            <a:xfrm>
              <a:off x="4589442" y="1439054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7119" y="183"/>
                  </a:moveTo>
                  <a:cubicBezTo>
                    <a:pt x="5719" y="-283"/>
                    <a:pt x="3387" y="183"/>
                    <a:pt x="1987" y="1116"/>
                  </a:cubicBezTo>
                  <a:cubicBezTo>
                    <a:pt x="588" y="2049"/>
                    <a:pt x="-345" y="4382"/>
                    <a:pt x="121" y="5781"/>
                  </a:cubicBezTo>
                  <a:cubicBezTo>
                    <a:pt x="588" y="11379"/>
                    <a:pt x="3853" y="15111"/>
                    <a:pt x="8518" y="17444"/>
                  </a:cubicBezTo>
                  <a:cubicBezTo>
                    <a:pt x="9918" y="17910"/>
                    <a:pt x="12717" y="17444"/>
                    <a:pt x="13183" y="15578"/>
                  </a:cubicBezTo>
                  <a:cubicBezTo>
                    <a:pt x="14117" y="13712"/>
                    <a:pt x="14583" y="11846"/>
                    <a:pt x="14583" y="10913"/>
                  </a:cubicBezTo>
                  <a:cubicBezTo>
                    <a:pt x="14117" y="4848"/>
                    <a:pt x="11318" y="2049"/>
                    <a:pt x="7119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6E0F4D23-CBED-44F1-8529-770F353BBBDB}"/>
                </a:ext>
              </a:extLst>
            </p:cNvPr>
            <p:cNvSpPr/>
            <p:nvPr/>
          </p:nvSpPr>
          <p:spPr>
            <a:xfrm>
              <a:off x="1883026" y="1423809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31" y="7963"/>
                  </a:moveTo>
                  <a:cubicBezTo>
                    <a:pt x="2197" y="12628"/>
                    <a:pt x="4996" y="14961"/>
                    <a:pt x="10127" y="15427"/>
                  </a:cubicBezTo>
                  <a:cubicBezTo>
                    <a:pt x="13393" y="15427"/>
                    <a:pt x="16192" y="12628"/>
                    <a:pt x="15725" y="9363"/>
                  </a:cubicBezTo>
                  <a:cubicBezTo>
                    <a:pt x="15259" y="4231"/>
                    <a:pt x="11060" y="32"/>
                    <a:pt x="5929" y="32"/>
                  </a:cubicBezTo>
                  <a:cubicBezTo>
                    <a:pt x="2197" y="-434"/>
                    <a:pt x="-1069" y="4231"/>
                    <a:pt x="331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7F254CE1-05F9-41D9-831E-11B8CFDDA89C}"/>
                </a:ext>
              </a:extLst>
            </p:cNvPr>
            <p:cNvSpPr/>
            <p:nvPr/>
          </p:nvSpPr>
          <p:spPr>
            <a:xfrm>
              <a:off x="1753950" y="1374769"/>
              <a:ext cx="55981" cy="41986"/>
            </a:xfrm>
            <a:custGeom>
              <a:avLst/>
              <a:gdLst/>
              <a:ahLst/>
              <a:cxnLst/>
              <a:rect l="0" t="0" r="0" b="0"/>
              <a:pathLst>
                <a:path w="55980" h="41985">
                  <a:moveTo>
                    <a:pt x="9514" y="17817"/>
                  </a:moveTo>
                  <a:cubicBezTo>
                    <a:pt x="9514" y="17817"/>
                    <a:pt x="9514" y="18283"/>
                    <a:pt x="9514" y="17817"/>
                  </a:cubicBezTo>
                  <a:lnTo>
                    <a:pt x="9514" y="17817"/>
                  </a:lnTo>
                  <a:cubicBezTo>
                    <a:pt x="9047" y="20149"/>
                    <a:pt x="8114" y="22948"/>
                    <a:pt x="7181" y="25281"/>
                  </a:cubicBezTo>
                  <a:cubicBezTo>
                    <a:pt x="5782" y="28546"/>
                    <a:pt x="6248" y="31345"/>
                    <a:pt x="8114" y="34144"/>
                  </a:cubicBezTo>
                  <a:cubicBezTo>
                    <a:pt x="9980" y="36943"/>
                    <a:pt x="11846" y="39276"/>
                    <a:pt x="13712" y="41608"/>
                  </a:cubicBezTo>
                  <a:cubicBezTo>
                    <a:pt x="15112" y="43941"/>
                    <a:pt x="17445" y="44874"/>
                    <a:pt x="20243" y="45341"/>
                  </a:cubicBezTo>
                  <a:cubicBezTo>
                    <a:pt x="22576" y="45807"/>
                    <a:pt x="25375" y="46274"/>
                    <a:pt x="27708" y="46274"/>
                  </a:cubicBezTo>
                  <a:cubicBezTo>
                    <a:pt x="32373" y="46274"/>
                    <a:pt x="36571" y="44874"/>
                    <a:pt x="39370" y="41142"/>
                  </a:cubicBezTo>
                  <a:cubicBezTo>
                    <a:pt x="42169" y="38343"/>
                    <a:pt x="44035" y="35077"/>
                    <a:pt x="44968" y="31345"/>
                  </a:cubicBezTo>
                  <a:cubicBezTo>
                    <a:pt x="45435" y="28546"/>
                    <a:pt x="47301" y="27147"/>
                    <a:pt x="49634" y="25747"/>
                  </a:cubicBezTo>
                  <a:cubicBezTo>
                    <a:pt x="52433" y="24348"/>
                    <a:pt x="55232" y="22482"/>
                    <a:pt x="57564" y="21082"/>
                  </a:cubicBezTo>
                  <a:cubicBezTo>
                    <a:pt x="58964" y="20149"/>
                    <a:pt x="58497" y="18750"/>
                    <a:pt x="57564" y="17817"/>
                  </a:cubicBezTo>
                  <a:cubicBezTo>
                    <a:pt x="56631" y="16884"/>
                    <a:pt x="56165" y="15484"/>
                    <a:pt x="55232" y="15018"/>
                  </a:cubicBezTo>
                  <a:cubicBezTo>
                    <a:pt x="47301" y="12219"/>
                    <a:pt x="39370" y="10819"/>
                    <a:pt x="30973" y="10353"/>
                  </a:cubicBezTo>
                  <a:cubicBezTo>
                    <a:pt x="24442" y="9886"/>
                    <a:pt x="18377" y="11286"/>
                    <a:pt x="12780" y="14551"/>
                  </a:cubicBezTo>
                  <a:lnTo>
                    <a:pt x="13246" y="14085"/>
                  </a:lnTo>
                  <a:cubicBezTo>
                    <a:pt x="13246" y="14085"/>
                    <a:pt x="12780" y="14551"/>
                    <a:pt x="12780" y="14551"/>
                  </a:cubicBezTo>
                  <a:cubicBezTo>
                    <a:pt x="12313" y="10819"/>
                    <a:pt x="12313" y="7087"/>
                    <a:pt x="11846" y="3355"/>
                  </a:cubicBezTo>
                  <a:cubicBezTo>
                    <a:pt x="11380" y="1022"/>
                    <a:pt x="8114" y="-377"/>
                    <a:pt x="5782" y="89"/>
                  </a:cubicBezTo>
                  <a:cubicBezTo>
                    <a:pt x="2983" y="556"/>
                    <a:pt x="1583" y="2422"/>
                    <a:pt x="650" y="4754"/>
                  </a:cubicBezTo>
                  <a:cubicBezTo>
                    <a:pt x="-283" y="7553"/>
                    <a:pt x="-283" y="10819"/>
                    <a:pt x="1117" y="13618"/>
                  </a:cubicBezTo>
                  <a:cubicBezTo>
                    <a:pt x="3449" y="16884"/>
                    <a:pt x="6715" y="17350"/>
                    <a:pt x="9514" y="178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4B02086D-A520-4AEA-9998-8FAE7F3F4172}"/>
                </a:ext>
              </a:extLst>
            </p:cNvPr>
            <p:cNvSpPr/>
            <p:nvPr/>
          </p:nvSpPr>
          <p:spPr>
            <a:xfrm>
              <a:off x="5260774" y="2191246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6624" y="20526"/>
                  </a:moveTo>
                  <a:cubicBezTo>
                    <a:pt x="11289" y="14928"/>
                    <a:pt x="13155" y="8397"/>
                    <a:pt x="12222" y="1399"/>
                  </a:cubicBezTo>
                  <a:cubicBezTo>
                    <a:pt x="12222" y="933"/>
                    <a:pt x="11289" y="0"/>
                    <a:pt x="11289" y="0"/>
                  </a:cubicBezTo>
                  <a:cubicBezTo>
                    <a:pt x="10356" y="0"/>
                    <a:pt x="8956" y="0"/>
                    <a:pt x="8023" y="466"/>
                  </a:cubicBezTo>
                  <a:cubicBezTo>
                    <a:pt x="7557" y="466"/>
                    <a:pt x="6624" y="933"/>
                    <a:pt x="6624" y="1866"/>
                  </a:cubicBezTo>
                  <a:cubicBezTo>
                    <a:pt x="4291" y="6998"/>
                    <a:pt x="1959" y="12129"/>
                    <a:pt x="93" y="17261"/>
                  </a:cubicBezTo>
                  <a:cubicBezTo>
                    <a:pt x="-374" y="18660"/>
                    <a:pt x="1026" y="20526"/>
                    <a:pt x="1959" y="21926"/>
                  </a:cubicBezTo>
                  <a:cubicBezTo>
                    <a:pt x="1959" y="22392"/>
                    <a:pt x="2892" y="22392"/>
                    <a:pt x="3825" y="22392"/>
                  </a:cubicBezTo>
                  <a:cubicBezTo>
                    <a:pt x="4758" y="21459"/>
                    <a:pt x="6157" y="21459"/>
                    <a:pt x="6624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11DB2AC6-870A-407D-B844-7F1007E0349A}"/>
                </a:ext>
              </a:extLst>
            </p:cNvPr>
            <p:cNvSpPr/>
            <p:nvPr/>
          </p:nvSpPr>
          <p:spPr>
            <a:xfrm>
              <a:off x="1857074" y="2188625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5756" y="14283"/>
                  </a:moveTo>
                  <a:cubicBezTo>
                    <a:pt x="10421" y="13350"/>
                    <a:pt x="14153" y="11017"/>
                    <a:pt x="16485" y="7285"/>
                  </a:cubicBezTo>
                  <a:cubicBezTo>
                    <a:pt x="16952" y="6352"/>
                    <a:pt x="16952" y="4953"/>
                    <a:pt x="16485" y="3553"/>
                  </a:cubicBezTo>
                  <a:cubicBezTo>
                    <a:pt x="15552" y="754"/>
                    <a:pt x="12753" y="-645"/>
                    <a:pt x="10421" y="288"/>
                  </a:cubicBezTo>
                  <a:cubicBezTo>
                    <a:pt x="8088" y="1221"/>
                    <a:pt x="5756" y="1687"/>
                    <a:pt x="2957" y="2620"/>
                  </a:cubicBezTo>
                  <a:cubicBezTo>
                    <a:pt x="158" y="3553"/>
                    <a:pt x="-309" y="5886"/>
                    <a:pt x="158" y="8685"/>
                  </a:cubicBezTo>
                  <a:cubicBezTo>
                    <a:pt x="158" y="9151"/>
                    <a:pt x="158" y="10084"/>
                    <a:pt x="158" y="10551"/>
                  </a:cubicBezTo>
                  <a:cubicBezTo>
                    <a:pt x="624" y="12884"/>
                    <a:pt x="3423" y="14750"/>
                    <a:pt x="5756" y="142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0E1BC886-7220-4218-A459-9D612C601E6A}"/>
                </a:ext>
              </a:extLst>
            </p:cNvPr>
            <p:cNvSpPr/>
            <p:nvPr/>
          </p:nvSpPr>
          <p:spPr>
            <a:xfrm>
              <a:off x="4480517" y="1392869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3879" y="20710"/>
                  </a:moveTo>
                  <a:cubicBezTo>
                    <a:pt x="14345" y="21177"/>
                    <a:pt x="15278" y="21177"/>
                    <a:pt x="15744" y="21177"/>
                  </a:cubicBezTo>
                  <a:cubicBezTo>
                    <a:pt x="16678" y="20244"/>
                    <a:pt x="17144" y="19311"/>
                    <a:pt x="18077" y="18378"/>
                  </a:cubicBezTo>
                  <a:cubicBezTo>
                    <a:pt x="17611" y="16978"/>
                    <a:pt x="17611" y="15112"/>
                    <a:pt x="16678" y="13246"/>
                  </a:cubicBezTo>
                  <a:cubicBezTo>
                    <a:pt x="14811" y="8114"/>
                    <a:pt x="12479" y="3916"/>
                    <a:pt x="6881" y="2516"/>
                  </a:cubicBezTo>
                  <a:cubicBezTo>
                    <a:pt x="5481" y="2050"/>
                    <a:pt x="4548" y="1117"/>
                    <a:pt x="3615" y="650"/>
                  </a:cubicBezTo>
                  <a:cubicBezTo>
                    <a:pt x="2216" y="-283"/>
                    <a:pt x="1283" y="-283"/>
                    <a:pt x="350" y="1117"/>
                  </a:cubicBezTo>
                  <a:cubicBezTo>
                    <a:pt x="-117" y="1583"/>
                    <a:pt x="-117" y="2516"/>
                    <a:pt x="350" y="2983"/>
                  </a:cubicBezTo>
                  <a:cubicBezTo>
                    <a:pt x="4548" y="8581"/>
                    <a:pt x="9214" y="14645"/>
                    <a:pt x="13879" y="20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5F4358DA-D9D9-4DB2-9642-271C807F048A}"/>
                </a:ext>
              </a:extLst>
            </p:cNvPr>
            <p:cNvSpPr/>
            <p:nvPr/>
          </p:nvSpPr>
          <p:spPr>
            <a:xfrm>
              <a:off x="1821311" y="1597345"/>
              <a:ext cx="23325" cy="4665"/>
            </a:xfrm>
            <a:custGeom>
              <a:avLst/>
              <a:gdLst/>
              <a:ahLst/>
              <a:cxnLst/>
              <a:rect l="0" t="0" r="0" b="0"/>
              <a:pathLst>
                <a:path w="23325" h="4665">
                  <a:moveTo>
                    <a:pt x="16328" y="8434"/>
                  </a:moveTo>
                  <a:cubicBezTo>
                    <a:pt x="18660" y="7968"/>
                    <a:pt x="20993" y="6568"/>
                    <a:pt x="22859" y="5169"/>
                  </a:cubicBezTo>
                  <a:cubicBezTo>
                    <a:pt x="23792" y="4702"/>
                    <a:pt x="23792" y="2836"/>
                    <a:pt x="23792" y="1903"/>
                  </a:cubicBezTo>
                  <a:cubicBezTo>
                    <a:pt x="23792" y="1437"/>
                    <a:pt x="22859" y="970"/>
                    <a:pt x="22392" y="970"/>
                  </a:cubicBezTo>
                  <a:cubicBezTo>
                    <a:pt x="17261" y="-896"/>
                    <a:pt x="12596" y="504"/>
                    <a:pt x="7464" y="504"/>
                  </a:cubicBezTo>
                  <a:cubicBezTo>
                    <a:pt x="3266" y="970"/>
                    <a:pt x="1400" y="3769"/>
                    <a:pt x="0" y="7501"/>
                  </a:cubicBezTo>
                  <a:cubicBezTo>
                    <a:pt x="5598" y="8901"/>
                    <a:pt x="10730" y="9834"/>
                    <a:pt x="16328" y="8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37C7DE94-6968-4FB9-AD8B-E34BB48C8BBC}"/>
                </a:ext>
              </a:extLst>
            </p:cNvPr>
            <p:cNvSpPr/>
            <p:nvPr/>
          </p:nvSpPr>
          <p:spPr>
            <a:xfrm>
              <a:off x="1789403" y="1524899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3917" y="13704"/>
                  </a:moveTo>
                  <a:cubicBezTo>
                    <a:pt x="7183" y="14170"/>
                    <a:pt x="10448" y="12771"/>
                    <a:pt x="11848" y="10438"/>
                  </a:cubicBezTo>
                  <a:cubicBezTo>
                    <a:pt x="13247" y="7639"/>
                    <a:pt x="13714" y="4840"/>
                    <a:pt x="11848" y="1574"/>
                  </a:cubicBezTo>
                  <a:cubicBezTo>
                    <a:pt x="10915" y="175"/>
                    <a:pt x="10448" y="-292"/>
                    <a:pt x="9049" y="175"/>
                  </a:cubicBezTo>
                  <a:cubicBezTo>
                    <a:pt x="4850" y="1574"/>
                    <a:pt x="1118" y="4840"/>
                    <a:pt x="185" y="8572"/>
                  </a:cubicBezTo>
                  <a:cubicBezTo>
                    <a:pt x="-748" y="9972"/>
                    <a:pt x="2051" y="13704"/>
                    <a:pt x="3917" y="13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A54DF61E-C699-4981-94F3-808313BB6E95}"/>
                </a:ext>
              </a:extLst>
            </p:cNvPr>
            <p:cNvSpPr/>
            <p:nvPr/>
          </p:nvSpPr>
          <p:spPr>
            <a:xfrm>
              <a:off x="3086944" y="155633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0"/>
                  </a:moveTo>
                  <a:cubicBezTo>
                    <a:pt x="1399" y="933"/>
                    <a:pt x="0" y="1866"/>
                    <a:pt x="0" y="2799"/>
                  </a:cubicBezTo>
                  <a:cubicBezTo>
                    <a:pt x="933" y="11663"/>
                    <a:pt x="5598" y="18194"/>
                    <a:pt x="13062" y="22392"/>
                  </a:cubicBezTo>
                  <a:cubicBezTo>
                    <a:pt x="13062" y="22392"/>
                    <a:pt x="13995" y="21926"/>
                    <a:pt x="14462" y="21459"/>
                  </a:cubicBezTo>
                  <a:cubicBezTo>
                    <a:pt x="14928" y="20993"/>
                    <a:pt x="14928" y="20060"/>
                    <a:pt x="14928" y="19593"/>
                  </a:cubicBezTo>
                  <a:cubicBezTo>
                    <a:pt x="12596" y="12129"/>
                    <a:pt x="6998" y="6998"/>
                    <a:pt x="3732" y="0"/>
                  </a:cubicBezTo>
                  <a:cubicBezTo>
                    <a:pt x="3266" y="0"/>
                    <a:pt x="2333" y="0"/>
                    <a:pt x="1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E538847E-4920-4C11-BD45-DBA66D98519A}"/>
                </a:ext>
              </a:extLst>
            </p:cNvPr>
            <p:cNvSpPr/>
            <p:nvPr/>
          </p:nvSpPr>
          <p:spPr>
            <a:xfrm>
              <a:off x="1934920" y="200094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151" y="899"/>
                  </a:moveTo>
                  <a:cubicBezTo>
                    <a:pt x="-715" y="2299"/>
                    <a:pt x="-248" y="5564"/>
                    <a:pt x="2084" y="8830"/>
                  </a:cubicBezTo>
                  <a:cubicBezTo>
                    <a:pt x="2551" y="9763"/>
                    <a:pt x="3484" y="10696"/>
                    <a:pt x="4883" y="11629"/>
                  </a:cubicBezTo>
                  <a:cubicBezTo>
                    <a:pt x="6283" y="12562"/>
                    <a:pt x="8149" y="13495"/>
                    <a:pt x="10015" y="12096"/>
                  </a:cubicBezTo>
                  <a:cubicBezTo>
                    <a:pt x="11415" y="11163"/>
                    <a:pt x="12348" y="9297"/>
                    <a:pt x="13281" y="8364"/>
                  </a:cubicBezTo>
                  <a:cubicBezTo>
                    <a:pt x="13281" y="5098"/>
                    <a:pt x="12348" y="2765"/>
                    <a:pt x="10015" y="1832"/>
                  </a:cubicBezTo>
                  <a:cubicBezTo>
                    <a:pt x="6750" y="433"/>
                    <a:pt x="3950" y="-967"/>
                    <a:pt x="1151" y="8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D82B29B5-6A7B-4BBC-8F0B-BDD6E30C054E}"/>
                </a:ext>
              </a:extLst>
            </p:cNvPr>
            <p:cNvSpPr/>
            <p:nvPr/>
          </p:nvSpPr>
          <p:spPr>
            <a:xfrm>
              <a:off x="1810454" y="2266930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3393" y="823"/>
                  </a:moveTo>
                  <a:cubicBezTo>
                    <a:pt x="1993" y="1756"/>
                    <a:pt x="594" y="3155"/>
                    <a:pt x="127" y="5021"/>
                  </a:cubicBezTo>
                  <a:cubicBezTo>
                    <a:pt x="-339" y="5955"/>
                    <a:pt x="594" y="7821"/>
                    <a:pt x="1060" y="8287"/>
                  </a:cubicBezTo>
                  <a:cubicBezTo>
                    <a:pt x="3859" y="9687"/>
                    <a:pt x="6658" y="10153"/>
                    <a:pt x="8524" y="10620"/>
                  </a:cubicBezTo>
                  <a:cubicBezTo>
                    <a:pt x="10390" y="10620"/>
                    <a:pt x="11323" y="11086"/>
                    <a:pt x="11790" y="10620"/>
                  </a:cubicBezTo>
                  <a:cubicBezTo>
                    <a:pt x="12723" y="10153"/>
                    <a:pt x="14122" y="9687"/>
                    <a:pt x="15055" y="9220"/>
                  </a:cubicBezTo>
                  <a:cubicBezTo>
                    <a:pt x="15988" y="8287"/>
                    <a:pt x="15988" y="5488"/>
                    <a:pt x="15055" y="4088"/>
                  </a:cubicBezTo>
                  <a:cubicBezTo>
                    <a:pt x="12256" y="356"/>
                    <a:pt x="7591" y="-1043"/>
                    <a:pt x="3393" y="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CDC9B1A6-C075-4713-9C43-0E9B1E00F054}"/>
                </a:ext>
              </a:extLst>
            </p:cNvPr>
            <p:cNvSpPr/>
            <p:nvPr/>
          </p:nvSpPr>
          <p:spPr>
            <a:xfrm>
              <a:off x="4942244" y="2111941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9328" y="465"/>
                  </a:moveTo>
                  <a:cubicBezTo>
                    <a:pt x="6063" y="-935"/>
                    <a:pt x="2331" y="931"/>
                    <a:pt x="465" y="4663"/>
                  </a:cubicBezTo>
                  <a:cubicBezTo>
                    <a:pt x="-935" y="6996"/>
                    <a:pt x="931" y="9795"/>
                    <a:pt x="4663" y="11194"/>
                  </a:cubicBezTo>
                  <a:cubicBezTo>
                    <a:pt x="5596" y="11661"/>
                    <a:pt x="6996" y="11661"/>
                    <a:pt x="8862" y="12127"/>
                  </a:cubicBezTo>
                  <a:cubicBezTo>
                    <a:pt x="10261" y="11194"/>
                    <a:pt x="12127" y="10728"/>
                    <a:pt x="12594" y="9328"/>
                  </a:cubicBezTo>
                  <a:cubicBezTo>
                    <a:pt x="14926" y="6063"/>
                    <a:pt x="13527" y="2331"/>
                    <a:pt x="9328" y="4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38A180B7-BF7B-4971-9609-8A48ADAFEBBB}"/>
                </a:ext>
              </a:extLst>
            </p:cNvPr>
            <p:cNvSpPr/>
            <p:nvPr/>
          </p:nvSpPr>
          <p:spPr>
            <a:xfrm>
              <a:off x="5093857" y="3914589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933" y="3199"/>
                  </a:moveTo>
                  <a:cubicBezTo>
                    <a:pt x="0" y="3665"/>
                    <a:pt x="0" y="5531"/>
                    <a:pt x="0" y="6465"/>
                  </a:cubicBezTo>
                  <a:cubicBezTo>
                    <a:pt x="0" y="6931"/>
                    <a:pt x="933" y="7397"/>
                    <a:pt x="1399" y="7397"/>
                  </a:cubicBezTo>
                  <a:cubicBezTo>
                    <a:pt x="3732" y="8330"/>
                    <a:pt x="6065" y="8797"/>
                    <a:pt x="7464" y="9263"/>
                  </a:cubicBezTo>
                  <a:cubicBezTo>
                    <a:pt x="9797" y="9263"/>
                    <a:pt x="11196" y="9263"/>
                    <a:pt x="12595" y="8797"/>
                  </a:cubicBezTo>
                  <a:cubicBezTo>
                    <a:pt x="13062" y="8797"/>
                    <a:pt x="13995" y="8797"/>
                    <a:pt x="14462" y="8330"/>
                  </a:cubicBezTo>
                  <a:cubicBezTo>
                    <a:pt x="15395" y="7864"/>
                    <a:pt x="16794" y="6931"/>
                    <a:pt x="17727" y="6465"/>
                  </a:cubicBezTo>
                  <a:cubicBezTo>
                    <a:pt x="16794" y="5065"/>
                    <a:pt x="16328" y="2732"/>
                    <a:pt x="14928" y="1799"/>
                  </a:cubicBezTo>
                  <a:cubicBezTo>
                    <a:pt x="10730" y="-1000"/>
                    <a:pt x="5131" y="-533"/>
                    <a:pt x="933" y="3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A83FDC44-2139-4813-8030-007A3108F0FD}"/>
                </a:ext>
              </a:extLst>
            </p:cNvPr>
            <p:cNvSpPr/>
            <p:nvPr/>
          </p:nvSpPr>
          <p:spPr>
            <a:xfrm>
              <a:off x="3906725" y="169068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870" y="466"/>
                  </a:moveTo>
                  <a:cubicBezTo>
                    <a:pt x="5937" y="0"/>
                    <a:pt x="4537" y="0"/>
                    <a:pt x="3604" y="0"/>
                  </a:cubicBezTo>
                  <a:cubicBezTo>
                    <a:pt x="-128" y="1399"/>
                    <a:pt x="-1061" y="8864"/>
                    <a:pt x="1272" y="11663"/>
                  </a:cubicBezTo>
                  <a:cubicBezTo>
                    <a:pt x="3604" y="13995"/>
                    <a:pt x="6403" y="14928"/>
                    <a:pt x="9669" y="14462"/>
                  </a:cubicBezTo>
                  <a:cubicBezTo>
                    <a:pt x="10602" y="13995"/>
                    <a:pt x="11535" y="13062"/>
                    <a:pt x="12468" y="12129"/>
                  </a:cubicBezTo>
                  <a:cubicBezTo>
                    <a:pt x="12468" y="7464"/>
                    <a:pt x="11068" y="3266"/>
                    <a:pt x="687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20DDF34D-3253-4ED6-9258-66D259D3A9C4}"/>
                </a:ext>
              </a:extLst>
            </p:cNvPr>
            <p:cNvSpPr/>
            <p:nvPr/>
          </p:nvSpPr>
          <p:spPr>
            <a:xfrm>
              <a:off x="5124576" y="3353139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135" y="175"/>
                  </a:moveTo>
                  <a:cubicBezTo>
                    <a:pt x="5669" y="175"/>
                    <a:pt x="4736" y="641"/>
                    <a:pt x="4736" y="641"/>
                  </a:cubicBezTo>
                  <a:cubicBezTo>
                    <a:pt x="1470" y="4840"/>
                    <a:pt x="-395" y="9039"/>
                    <a:pt x="71" y="14170"/>
                  </a:cubicBezTo>
                  <a:cubicBezTo>
                    <a:pt x="71" y="15103"/>
                    <a:pt x="1004" y="16503"/>
                    <a:pt x="1937" y="17436"/>
                  </a:cubicBezTo>
                  <a:cubicBezTo>
                    <a:pt x="2403" y="17902"/>
                    <a:pt x="3337" y="17436"/>
                    <a:pt x="3803" y="17436"/>
                  </a:cubicBezTo>
                  <a:cubicBezTo>
                    <a:pt x="9401" y="14637"/>
                    <a:pt x="11267" y="9039"/>
                    <a:pt x="9401" y="1574"/>
                  </a:cubicBezTo>
                  <a:cubicBezTo>
                    <a:pt x="8468" y="175"/>
                    <a:pt x="7535" y="-292"/>
                    <a:pt x="6135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3F58E54A-4601-45B3-84CC-D5BE920176A0}"/>
                </a:ext>
              </a:extLst>
            </p:cNvPr>
            <p:cNvSpPr/>
            <p:nvPr/>
          </p:nvSpPr>
          <p:spPr>
            <a:xfrm>
              <a:off x="5059336" y="344754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9797" y="10263"/>
                  </a:moveTo>
                  <a:cubicBezTo>
                    <a:pt x="12596" y="11196"/>
                    <a:pt x="15395" y="8864"/>
                    <a:pt x="16794" y="5598"/>
                  </a:cubicBezTo>
                  <a:cubicBezTo>
                    <a:pt x="17727" y="4199"/>
                    <a:pt x="16328" y="1400"/>
                    <a:pt x="14928" y="933"/>
                  </a:cubicBezTo>
                  <a:cubicBezTo>
                    <a:pt x="13062" y="467"/>
                    <a:pt x="11196" y="467"/>
                    <a:pt x="9797" y="0"/>
                  </a:cubicBezTo>
                  <a:cubicBezTo>
                    <a:pt x="6998" y="467"/>
                    <a:pt x="4665" y="467"/>
                    <a:pt x="2333" y="933"/>
                  </a:cubicBezTo>
                  <a:cubicBezTo>
                    <a:pt x="1399" y="1400"/>
                    <a:pt x="466" y="2333"/>
                    <a:pt x="0" y="3266"/>
                  </a:cubicBezTo>
                  <a:cubicBezTo>
                    <a:pt x="0" y="4199"/>
                    <a:pt x="466" y="6065"/>
                    <a:pt x="933" y="6531"/>
                  </a:cubicBezTo>
                  <a:cubicBezTo>
                    <a:pt x="3732" y="8397"/>
                    <a:pt x="6998" y="9797"/>
                    <a:pt x="9797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98FD1E73-C274-48A1-B721-44D81CD7CA98}"/>
                </a:ext>
              </a:extLst>
            </p:cNvPr>
            <p:cNvSpPr/>
            <p:nvPr/>
          </p:nvSpPr>
          <p:spPr>
            <a:xfrm>
              <a:off x="837914" y="1967935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7931" y="787"/>
                  </a:moveTo>
                  <a:cubicBezTo>
                    <a:pt x="5132" y="3586"/>
                    <a:pt x="933" y="5919"/>
                    <a:pt x="0" y="10584"/>
                  </a:cubicBezTo>
                  <a:cubicBezTo>
                    <a:pt x="4199" y="11983"/>
                    <a:pt x="8397" y="11983"/>
                    <a:pt x="12596" y="11050"/>
                  </a:cubicBezTo>
                  <a:cubicBezTo>
                    <a:pt x="13529" y="10584"/>
                    <a:pt x="14928" y="9651"/>
                    <a:pt x="15861" y="9184"/>
                  </a:cubicBezTo>
                  <a:cubicBezTo>
                    <a:pt x="17261" y="8251"/>
                    <a:pt x="16328" y="3586"/>
                    <a:pt x="14928" y="2187"/>
                  </a:cubicBezTo>
                  <a:cubicBezTo>
                    <a:pt x="13062" y="-146"/>
                    <a:pt x="9330" y="-612"/>
                    <a:pt x="7931" y="7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ED7E9584-27E5-4409-9F8E-CA0D46C4EFF2}"/>
                </a:ext>
              </a:extLst>
            </p:cNvPr>
            <p:cNvSpPr/>
            <p:nvPr/>
          </p:nvSpPr>
          <p:spPr>
            <a:xfrm>
              <a:off x="800127" y="1978518"/>
              <a:ext cx="41986" cy="37321"/>
            </a:xfrm>
            <a:custGeom>
              <a:avLst/>
              <a:gdLst/>
              <a:ahLst/>
              <a:cxnLst/>
              <a:rect l="0" t="0" r="0" b="0"/>
              <a:pathLst>
                <a:path w="41985" h="37320">
                  <a:moveTo>
                    <a:pt x="37321" y="467"/>
                  </a:moveTo>
                  <a:cubicBezTo>
                    <a:pt x="34522" y="2333"/>
                    <a:pt x="32189" y="4199"/>
                    <a:pt x="28457" y="3266"/>
                  </a:cubicBezTo>
                  <a:cubicBezTo>
                    <a:pt x="24725" y="2333"/>
                    <a:pt x="22392" y="3266"/>
                    <a:pt x="20993" y="6998"/>
                  </a:cubicBezTo>
                  <a:cubicBezTo>
                    <a:pt x="20526" y="7931"/>
                    <a:pt x="19127" y="8864"/>
                    <a:pt x="18194" y="9330"/>
                  </a:cubicBezTo>
                  <a:cubicBezTo>
                    <a:pt x="17727" y="9797"/>
                    <a:pt x="16794" y="9330"/>
                    <a:pt x="16328" y="9330"/>
                  </a:cubicBezTo>
                  <a:cubicBezTo>
                    <a:pt x="3266" y="11196"/>
                    <a:pt x="0" y="14928"/>
                    <a:pt x="0" y="27524"/>
                  </a:cubicBezTo>
                  <a:cubicBezTo>
                    <a:pt x="0" y="29390"/>
                    <a:pt x="933" y="30789"/>
                    <a:pt x="2333" y="32189"/>
                  </a:cubicBezTo>
                  <a:cubicBezTo>
                    <a:pt x="3732" y="33588"/>
                    <a:pt x="3732" y="35455"/>
                    <a:pt x="5132" y="36854"/>
                  </a:cubicBezTo>
                  <a:cubicBezTo>
                    <a:pt x="5598" y="37787"/>
                    <a:pt x="7931" y="38254"/>
                    <a:pt x="8397" y="37321"/>
                  </a:cubicBezTo>
                  <a:cubicBezTo>
                    <a:pt x="14928" y="31256"/>
                    <a:pt x="21926" y="26591"/>
                    <a:pt x="30789" y="23325"/>
                  </a:cubicBezTo>
                  <a:cubicBezTo>
                    <a:pt x="34522" y="21926"/>
                    <a:pt x="37321" y="17727"/>
                    <a:pt x="41519" y="15861"/>
                  </a:cubicBezTo>
                  <a:cubicBezTo>
                    <a:pt x="44318" y="14462"/>
                    <a:pt x="44785" y="10730"/>
                    <a:pt x="44318" y="7464"/>
                  </a:cubicBezTo>
                  <a:cubicBezTo>
                    <a:pt x="43852" y="5598"/>
                    <a:pt x="42452" y="4665"/>
                    <a:pt x="40586" y="3266"/>
                  </a:cubicBezTo>
                  <a:cubicBezTo>
                    <a:pt x="39653" y="3266"/>
                    <a:pt x="38720" y="1866"/>
                    <a:pt x="37321" y="467"/>
                  </a:cubicBezTo>
                  <a:cubicBezTo>
                    <a:pt x="37787" y="467"/>
                    <a:pt x="37787" y="467"/>
                    <a:pt x="37321" y="467"/>
                  </a:cubicBezTo>
                  <a:cubicBezTo>
                    <a:pt x="37321" y="0"/>
                    <a:pt x="36854" y="0"/>
                    <a:pt x="36854" y="0"/>
                  </a:cubicBezTo>
                  <a:lnTo>
                    <a:pt x="37321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11027D02-549F-4EE6-9803-70C1EA79BF80}"/>
                </a:ext>
              </a:extLst>
            </p:cNvPr>
            <p:cNvSpPr/>
            <p:nvPr/>
          </p:nvSpPr>
          <p:spPr>
            <a:xfrm>
              <a:off x="5481991" y="424038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65" y="692"/>
                  </a:moveTo>
                  <a:cubicBezTo>
                    <a:pt x="3266" y="3958"/>
                    <a:pt x="466" y="7223"/>
                    <a:pt x="0" y="11889"/>
                  </a:cubicBezTo>
                  <a:cubicBezTo>
                    <a:pt x="466" y="12355"/>
                    <a:pt x="933" y="13288"/>
                    <a:pt x="1400" y="13288"/>
                  </a:cubicBezTo>
                  <a:cubicBezTo>
                    <a:pt x="3732" y="12821"/>
                    <a:pt x="6531" y="12355"/>
                    <a:pt x="8397" y="11422"/>
                  </a:cubicBezTo>
                  <a:cubicBezTo>
                    <a:pt x="12129" y="9556"/>
                    <a:pt x="12596" y="5824"/>
                    <a:pt x="10730" y="1625"/>
                  </a:cubicBezTo>
                  <a:cubicBezTo>
                    <a:pt x="10263" y="226"/>
                    <a:pt x="6998" y="-707"/>
                    <a:pt x="6065" y="6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EB05E2CD-E0E5-4C42-8F9F-660BB78DE162}"/>
                </a:ext>
              </a:extLst>
            </p:cNvPr>
            <p:cNvSpPr/>
            <p:nvPr/>
          </p:nvSpPr>
          <p:spPr>
            <a:xfrm>
              <a:off x="2017184" y="308173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" y="8003"/>
                  </a:moveTo>
                  <a:cubicBezTo>
                    <a:pt x="-406" y="10802"/>
                    <a:pt x="1926" y="12668"/>
                    <a:pt x="4259" y="12668"/>
                  </a:cubicBezTo>
                  <a:cubicBezTo>
                    <a:pt x="7991" y="12668"/>
                    <a:pt x="10323" y="10335"/>
                    <a:pt x="10790" y="7070"/>
                  </a:cubicBezTo>
                  <a:cubicBezTo>
                    <a:pt x="11256" y="3804"/>
                    <a:pt x="8924" y="539"/>
                    <a:pt x="5658" y="72"/>
                  </a:cubicBezTo>
                  <a:cubicBezTo>
                    <a:pt x="2859" y="-395"/>
                    <a:pt x="527" y="1471"/>
                    <a:pt x="60" y="3804"/>
                  </a:cubicBezTo>
                  <a:cubicBezTo>
                    <a:pt x="527" y="5204"/>
                    <a:pt x="60" y="6603"/>
                    <a:pt x="60" y="8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A226FFF9-3C42-4567-A0EB-7E001FDA63F4}"/>
                </a:ext>
              </a:extLst>
            </p:cNvPr>
            <p:cNvSpPr/>
            <p:nvPr/>
          </p:nvSpPr>
          <p:spPr>
            <a:xfrm>
              <a:off x="3558568" y="1388212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78" y="12304"/>
                  </a:moveTo>
                  <a:cubicBezTo>
                    <a:pt x="11211" y="10905"/>
                    <a:pt x="12610" y="9505"/>
                    <a:pt x="13543" y="7639"/>
                  </a:cubicBezTo>
                  <a:cubicBezTo>
                    <a:pt x="14943" y="4374"/>
                    <a:pt x="12610" y="1108"/>
                    <a:pt x="9345" y="175"/>
                  </a:cubicBezTo>
                  <a:cubicBezTo>
                    <a:pt x="6546" y="-292"/>
                    <a:pt x="4213" y="175"/>
                    <a:pt x="2347" y="1574"/>
                  </a:cubicBezTo>
                  <a:cubicBezTo>
                    <a:pt x="-452" y="3440"/>
                    <a:pt x="-919" y="7173"/>
                    <a:pt x="1881" y="9505"/>
                  </a:cubicBezTo>
                  <a:cubicBezTo>
                    <a:pt x="4213" y="12304"/>
                    <a:pt x="7012" y="13237"/>
                    <a:pt x="10278" y="123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87B31674-80A2-4BE2-B753-3797F3CE5BFD}"/>
                </a:ext>
              </a:extLst>
            </p:cNvPr>
            <p:cNvSpPr/>
            <p:nvPr/>
          </p:nvSpPr>
          <p:spPr>
            <a:xfrm>
              <a:off x="3833171" y="3051018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3246" y="1400"/>
                  </a:moveTo>
                  <a:cubicBezTo>
                    <a:pt x="10914" y="933"/>
                    <a:pt x="8581" y="467"/>
                    <a:pt x="8115" y="0"/>
                  </a:cubicBezTo>
                  <a:cubicBezTo>
                    <a:pt x="5316" y="0"/>
                    <a:pt x="4849" y="0"/>
                    <a:pt x="4383" y="0"/>
                  </a:cubicBezTo>
                  <a:cubicBezTo>
                    <a:pt x="2983" y="933"/>
                    <a:pt x="1117" y="1866"/>
                    <a:pt x="184" y="3266"/>
                  </a:cubicBezTo>
                  <a:cubicBezTo>
                    <a:pt x="-749" y="4665"/>
                    <a:pt x="2050" y="7931"/>
                    <a:pt x="4383" y="8397"/>
                  </a:cubicBezTo>
                  <a:cubicBezTo>
                    <a:pt x="8115" y="8864"/>
                    <a:pt x="11847" y="7931"/>
                    <a:pt x="13713" y="4665"/>
                  </a:cubicBezTo>
                  <a:cubicBezTo>
                    <a:pt x="14646" y="2799"/>
                    <a:pt x="14646" y="1866"/>
                    <a:pt x="1324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BE4BB80D-9E8F-4EA0-B3AC-985B33858457}"/>
                </a:ext>
              </a:extLst>
            </p:cNvPr>
            <p:cNvSpPr/>
            <p:nvPr/>
          </p:nvSpPr>
          <p:spPr>
            <a:xfrm>
              <a:off x="1985055" y="182333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3062" y="306"/>
                  </a:moveTo>
                  <a:cubicBezTo>
                    <a:pt x="12129" y="773"/>
                    <a:pt x="10730" y="1706"/>
                    <a:pt x="9797" y="2172"/>
                  </a:cubicBezTo>
                  <a:cubicBezTo>
                    <a:pt x="6998" y="4505"/>
                    <a:pt x="2333" y="4505"/>
                    <a:pt x="467" y="8237"/>
                  </a:cubicBezTo>
                  <a:cubicBezTo>
                    <a:pt x="0" y="9170"/>
                    <a:pt x="0" y="10570"/>
                    <a:pt x="0" y="11503"/>
                  </a:cubicBezTo>
                  <a:cubicBezTo>
                    <a:pt x="0" y="11969"/>
                    <a:pt x="933" y="12902"/>
                    <a:pt x="1399" y="12902"/>
                  </a:cubicBezTo>
                  <a:cubicBezTo>
                    <a:pt x="3266" y="12902"/>
                    <a:pt x="5598" y="13369"/>
                    <a:pt x="6998" y="12902"/>
                  </a:cubicBezTo>
                  <a:cubicBezTo>
                    <a:pt x="10263" y="11036"/>
                    <a:pt x="13062" y="8237"/>
                    <a:pt x="15861" y="5905"/>
                  </a:cubicBezTo>
                  <a:cubicBezTo>
                    <a:pt x="17261" y="4505"/>
                    <a:pt x="17727" y="1706"/>
                    <a:pt x="16328" y="773"/>
                  </a:cubicBezTo>
                  <a:cubicBezTo>
                    <a:pt x="15395" y="-160"/>
                    <a:pt x="14462" y="-160"/>
                    <a:pt x="13062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7B3EE303-6EE8-4136-89E6-EF8B1C5D8652}"/>
                </a:ext>
              </a:extLst>
            </p:cNvPr>
            <p:cNvSpPr/>
            <p:nvPr/>
          </p:nvSpPr>
          <p:spPr>
            <a:xfrm>
              <a:off x="5631273" y="3512860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0263" y="7931"/>
                  </a:moveTo>
                  <a:cubicBezTo>
                    <a:pt x="8864" y="4199"/>
                    <a:pt x="6065" y="1866"/>
                    <a:pt x="2799" y="0"/>
                  </a:cubicBezTo>
                  <a:cubicBezTo>
                    <a:pt x="1866" y="933"/>
                    <a:pt x="0" y="1400"/>
                    <a:pt x="0" y="2333"/>
                  </a:cubicBezTo>
                  <a:cubicBezTo>
                    <a:pt x="0" y="5598"/>
                    <a:pt x="0" y="8397"/>
                    <a:pt x="466" y="11663"/>
                  </a:cubicBezTo>
                  <a:cubicBezTo>
                    <a:pt x="933" y="13995"/>
                    <a:pt x="3732" y="14928"/>
                    <a:pt x="6531" y="13995"/>
                  </a:cubicBezTo>
                  <a:cubicBezTo>
                    <a:pt x="9797" y="12596"/>
                    <a:pt x="11196" y="10263"/>
                    <a:pt x="10263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94D7DA47-6148-421A-9A84-5C106D5724F3}"/>
                </a:ext>
              </a:extLst>
            </p:cNvPr>
            <p:cNvSpPr/>
            <p:nvPr/>
          </p:nvSpPr>
          <p:spPr>
            <a:xfrm>
              <a:off x="2033206" y="18706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629" y="9885"/>
                  </a:moveTo>
                  <a:cubicBezTo>
                    <a:pt x="11562" y="9419"/>
                    <a:pt x="12029" y="8019"/>
                    <a:pt x="12962" y="7086"/>
                  </a:cubicBezTo>
                  <a:cubicBezTo>
                    <a:pt x="12962" y="5687"/>
                    <a:pt x="12962" y="4287"/>
                    <a:pt x="12495" y="3820"/>
                  </a:cubicBezTo>
                  <a:cubicBezTo>
                    <a:pt x="10629" y="1021"/>
                    <a:pt x="7830" y="-378"/>
                    <a:pt x="4565" y="88"/>
                  </a:cubicBezTo>
                  <a:cubicBezTo>
                    <a:pt x="2232" y="88"/>
                    <a:pt x="1299" y="1488"/>
                    <a:pt x="366" y="3354"/>
                  </a:cubicBezTo>
                  <a:cubicBezTo>
                    <a:pt x="-567" y="5220"/>
                    <a:pt x="366" y="7086"/>
                    <a:pt x="2232" y="8486"/>
                  </a:cubicBezTo>
                  <a:cubicBezTo>
                    <a:pt x="4565" y="9885"/>
                    <a:pt x="7830" y="10818"/>
                    <a:pt x="10629" y="9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A5692DB7-AF5B-450E-AD43-7B2ECAF553DB}"/>
                </a:ext>
              </a:extLst>
            </p:cNvPr>
            <p:cNvSpPr/>
            <p:nvPr/>
          </p:nvSpPr>
          <p:spPr>
            <a:xfrm>
              <a:off x="5547585" y="340136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1846" y="16794"/>
                  </a:moveTo>
                  <a:cubicBezTo>
                    <a:pt x="12313" y="16794"/>
                    <a:pt x="13245" y="16794"/>
                    <a:pt x="13245" y="16328"/>
                  </a:cubicBezTo>
                  <a:cubicBezTo>
                    <a:pt x="13712" y="15861"/>
                    <a:pt x="14178" y="14928"/>
                    <a:pt x="13712" y="14928"/>
                  </a:cubicBezTo>
                  <a:cubicBezTo>
                    <a:pt x="12313" y="13062"/>
                    <a:pt x="10913" y="10730"/>
                    <a:pt x="9980" y="8864"/>
                  </a:cubicBezTo>
                  <a:cubicBezTo>
                    <a:pt x="9980" y="8864"/>
                    <a:pt x="9980" y="8864"/>
                    <a:pt x="9513" y="8864"/>
                  </a:cubicBezTo>
                  <a:cubicBezTo>
                    <a:pt x="7648" y="6531"/>
                    <a:pt x="5781" y="3732"/>
                    <a:pt x="3915" y="1399"/>
                  </a:cubicBezTo>
                  <a:cubicBezTo>
                    <a:pt x="3449" y="467"/>
                    <a:pt x="2049" y="467"/>
                    <a:pt x="1116" y="0"/>
                  </a:cubicBezTo>
                  <a:cubicBezTo>
                    <a:pt x="183" y="0"/>
                    <a:pt x="-283" y="3732"/>
                    <a:pt x="183" y="5132"/>
                  </a:cubicBezTo>
                  <a:cubicBezTo>
                    <a:pt x="2515" y="10730"/>
                    <a:pt x="6714" y="13995"/>
                    <a:pt x="11846" y="167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3CA8B1FF-80E3-43DC-85A2-35C29AACABDE}"/>
                </a:ext>
              </a:extLst>
            </p:cNvPr>
            <p:cNvSpPr/>
            <p:nvPr/>
          </p:nvSpPr>
          <p:spPr>
            <a:xfrm>
              <a:off x="3502947" y="143177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1317" y="933"/>
                  </a:moveTo>
                  <a:cubicBezTo>
                    <a:pt x="9452" y="467"/>
                    <a:pt x="7585" y="0"/>
                    <a:pt x="5719" y="0"/>
                  </a:cubicBezTo>
                  <a:cubicBezTo>
                    <a:pt x="4786" y="0"/>
                    <a:pt x="3387" y="467"/>
                    <a:pt x="2454" y="933"/>
                  </a:cubicBezTo>
                  <a:cubicBezTo>
                    <a:pt x="1521" y="1400"/>
                    <a:pt x="588" y="2799"/>
                    <a:pt x="121" y="3732"/>
                  </a:cubicBezTo>
                  <a:cubicBezTo>
                    <a:pt x="-345" y="5132"/>
                    <a:pt x="588" y="6531"/>
                    <a:pt x="1987" y="6531"/>
                  </a:cubicBezTo>
                  <a:cubicBezTo>
                    <a:pt x="6652" y="6998"/>
                    <a:pt x="11317" y="8864"/>
                    <a:pt x="15516" y="10263"/>
                  </a:cubicBezTo>
                  <a:cubicBezTo>
                    <a:pt x="15516" y="8864"/>
                    <a:pt x="15516" y="6998"/>
                    <a:pt x="15516" y="5598"/>
                  </a:cubicBezTo>
                  <a:cubicBezTo>
                    <a:pt x="15049" y="1866"/>
                    <a:pt x="15049" y="1866"/>
                    <a:pt x="113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AC5FBC53-E71C-438A-B1F9-169FF7C1A52C}"/>
                </a:ext>
              </a:extLst>
            </p:cNvPr>
            <p:cNvSpPr/>
            <p:nvPr/>
          </p:nvSpPr>
          <p:spPr>
            <a:xfrm>
              <a:off x="3518463" y="1442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466"/>
                  </a:cubicBezTo>
                  <a:cubicBezTo>
                    <a:pt x="466" y="466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51205A02-FC15-4F21-9266-388951CAEFE1}"/>
                </a:ext>
              </a:extLst>
            </p:cNvPr>
            <p:cNvSpPr/>
            <p:nvPr/>
          </p:nvSpPr>
          <p:spPr>
            <a:xfrm>
              <a:off x="4011561" y="148101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333" y="11403"/>
                  </a:moveTo>
                  <a:cubicBezTo>
                    <a:pt x="7930" y="11870"/>
                    <a:pt x="12129" y="8604"/>
                    <a:pt x="12595" y="3006"/>
                  </a:cubicBezTo>
                  <a:cubicBezTo>
                    <a:pt x="12129" y="2073"/>
                    <a:pt x="11663" y="674"/>
                    <a:pt x="10730" y="207"/>
                  </a:cubicBezTo>
                  <a:cubicBezTo>
                    <a:pt x="10263" y="-259"/>
                    <a:pt x="9330" y="207"/>
                    <a:pt x="8863" y="207"/>
                  </a:cubicBezTo>
                  <a:cubicBezTo>
                    <a:pt x="6065" y="2073"/>
                    <a:pt x="3732" y="3473"/>
                    <a:pt x="1399" y="5805"/>
                  </a:cubicBezTo>
                  <a:cubicBezTo>
                    <a:pt x="466" y="6272"/>
                    <a:pt x="0" y="8138"/>
                    <a:pt x="0" y="9071"/>
                  </a:cubicBezTo>
                  <a:cubicBezTo>
                    <a:pt x="466" y="9537"/>
                    <a:pt x="1399" y="10937"/>
                    <a:pt x="2333" y="11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A33D005C-D8D0-4C37-8DB9-FDDF6197E590}"/>
                </a:ext>
              </a:extLst>
            </p:cNvPr>
            <p:cNvSpPr/>
            <p:nvPr/>
          </p:nvSpPr>
          <p:spPr>
            <a:xfrm>
              <a:off x="4093925" y="1398184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7002" y="5132"/>
                  </a:moveTo>
                  <a:cubicBezTo>
                    <a:pt x="17468" y="4665"/>
                    <a:pt x="17935" y="4199"/>
                    <a:pt x="17935" y="3732"/>
                  </a:cubicBezTo>
                  <a:cubicBezTo>
                    <a:pt x="17468" y="2799"/>
                    <a:pt x="17002" y="933"/>
                    <a:pt x="16069" y="933"/>
                  </a:cubicBezTo>
                  <a:cubicBezTo>
                    <a:pt x="11404" y="-466"/>
                    <a:pt x="6272" y="3266"/>
                    <a:pt x="1607" y="0"/>
                  </a:cubicBezTo>
                  <a:cubicBezTo>
                    <a:pt x="1607" y="0"/>
                    <a:pt x="674" y="933"/>
                    <a:pt x="207" y="1400"/>
                  </a:cubicBezTo>
                  <a:cubicBezTo>
                    <a:pt x="207" y="1866"/>
                    <a:pt x="-259" y="2799"/>
                    <a:pt x="207" y="3266"/>
                  </a:cubicBezTo>
                  <a:cubicBezTo>
                    <a:pt x="4872" y="7931"/>
                    <a:pt x="10937" y="8864"/>
                    <a:pt x="17002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8B475C62-34BE-46A7-B6E7-3BF032324A90}"/>
                </a:ext>
              </a:extLst>
            </p:cNvPr>
            <p:cNvSpPr/>
            <p:nvPr/>
          </p:nvSpPr>
          <p:spPr>
            <a:xfrm>
              <a:off x="2210844" y="37727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0" y="467"/>
                  </a:cubicBez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0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F49B7265-E307-4236-84F5-2AE879EE1755}"/>
                </a:ext>
              </a:extLst>
            </p:cNvPr>
            <p:cNvSpPr/>
            <p:nvPr/>
          </p:nvSpPr>
          <p:spPr>
            <a:xfrm>
              <a:off x="2191717" y="377270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7464" y="7931"/>
                  </a:moveTo>
                  <a:cubicBezTo>
                    <a:pt x="5598" y="10263"/>
                    <a:pt x="3732" y="12129"/>
                    <a:pt x="1866" y="14462"/>
                  </a:cubicBezTo>
                  <a:cubicBezTo>
                    <a:pt x="933" y="15861"/>
                    <a:pt x="467" y="17261"/>
                    <a:pt x="0" y="18660"/>
                  </a:cubicBezTo>
                  <a:cubicBezTo>
                    <a:pt x="10263" y="17261"/>
                    <a:pt x="16328" y="11196"/>
                    <a:pt x="19127" y="1400"/>
                  </a:cubicBezTo>
                  <a:cubicBezTo>
                    <a:pt x="19127" y="933"/>
                    <a:pt x="19127" y="467"/>
                    <a:pt x="19127" y="0"/>
                  </a:cubicBezTo>
                  <a:cubicBezTo>
                    <a:pt x="17727" y="467"/>
                    <a:pt x="15861" y="933"/>
                    <a:pt x="14462" y="1866"/>
                  </a:cubicBezTo>
                  <a:cubicBezTo>
                    <a:pt x="12129" y="4199"/>
                    <a:pt x="9797" y="6065"/>
                    <a:pt x="7464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295E0E3F-E084-4F5C-881F-C31C53699BFA}"/>
                </a:ext>
              </a:extLst>
            </p:cNvPr>
            <p:cNvSpPr/>
            <p:nvPr/>
          </p:nvSpPr>
          <p:spPr>
            <a:xfrm>
              <a:off x="2199182" y="378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F8206311-3F08-44F0-82E4-71B82C81013C}"/>
                </a:ext>
              </a:extLst>
            </p:cNvPr>
            <p:cNvSpPr/>
            <p:nvPr/>
          </p:nvSpPr>
          <p:spPr>
            <a:xfrm>
              <a:off x="2563633" y="13089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690" y="9445"/>
                  </a:moveTo>
                  <a:cubicBezTo>
                    <a:pt x="3623" y="9911"/>
                    <a:pt x="5023" y="9911"/>
                    <a:pt x="6889" y="10378"/>
                  </a:cubicBezTo>
                  <a:cubicBezTo>
                    <a:pt x="7822" y="9445"/>
                    <a:pt x="9688" y="8512"/>
                    <a:pt x="9688" y="7112"/>
                  </a:cubicBezTo>
                  <a:cubicBezTo>
                    <a:pt x="10621" y="3847"/>
                    <a:pt x="9221" y="581"/>
                    <a:pt x="5956" y="115"/>
                  </a:cubicBezTo>
                  <a:cubicBezTo>
                    <a:pt x="3623" y="-352"/>
                    <a:pt x="1757" y="581"/>
                    <a:pt x="358" y="3380"/>
                  </a:cubicBezTo>
                  <a:cubicBezTo>
                    <a:pt x="-576" y="5713"/>
                    <a:pt x="358" y="8512"/>
                    <a:pt x="2690" y="94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3692CC2C-39DF-459F-AABE-5D8C9EB54412}"/>
                </a:ext>
              </a:extLst>
            </p:cNvPr>
            <p:cNvSpPr/>
            <p:nvPr/>
          </p:nvSpPr>
          <p:spPr>
            <a:xfrm>
              <a:off x="4971464" y="3288936"/>
              <a:ext cx="18660" cy="4665"/>
            </a:xfrm>
            <a:custGeom>
              <a:avLst/>
              <a:gdLst/>
              <a:ahLst/>
              <a:cxnLst/>
              <a:rect l="0" t="0" r="0" b="0"/>
              <a:pathLst>
                <a:path w="18660" h="4665">
                  <a:moveTo>
                    <a:pt x="10898" y="5132"/>
                  </a:moveTo>
                  <a:cubicBezTo>
                    <a:pt x="10898" y="5132"/>
                    <a:pt x="10898" y="5132"/>
                    <a:pt x="10898" y="5132"/>
                  </a:cubicBezTo>
                  <a:cubicBezTo>
                    <a:pt x="13230" y="5132"/>
                    <a:pt x="16029" y="5132"/>
                    <a:pt x="18362" y="4665"/>
                  </a:cubicBezTo>
                  <a:cubicBezTo>
                    <a:pt x="19295" y="4665"/>
                    <a:pt x="19762" y="3266"/>
                    <a:pt x="20228" y="2799"/>
                  </a:cubicBezTo>
                  <a:cubicBezTo>
                    <a:pt x="19762" y="2333"/>
                    <a:pt x="19295" y="1866"/>
                    <a:pt x="18829" y="1866"/>
                  </a:cubicBezTo>
                  <a:cubicBezTo>
                    <a:pt x="13230" y="1400"/>
                    <a:pt x="7632" y="467"/>
                    <a:pt x="2501" y="0"/>
                  </a:cubicBezTo>
                  <a:cubicBezTo>
                    <a:pt x="1568" y="0"/>
                    <a:pt x="635" y="1400"/>
                    <a:pt x="168" y="2333"/>
                  </a:cubicBezTo>
                  <a:cubicBezTo>
                    <a:pt x="-298" y="3732"/>
                    <a:pt x="168" y="5132"/>
                    <a:pt x="2034" y="5132"/>
                  </a:cubicBezTo>
                  <a:cubicBezTo>
                    <a:pt x="4833" y="5598"/>
                    <a:pt x="8099" y="5132"/>
                    <a:pt x="1089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54D94B25-AA8A-4AC1-A057-609C3FAE865C}"/>
                </a:ext>
              </a:extLst>
            </p:cNvPr>
            <p:cNvSpPr/>
            <p:nvPr/>
          </p:nvSpPr>
          <p:spPr>
            <a:xfrm>
              <a:off x="5532355" y="3414427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2148" y="9797"/>
                  </a:moveTo>
                  <a:cubicBezTo>
                    <a:pt x="13081" y="9797"/>
                    <a:pt x="14480" y="8864"/>
                    <a:pt x="14480" y="7931"/>
                  </a:cubicBezTo>
                  <a:cubicBezTo>
                    <a:pt x="14947" y="6998"/>
                    <a:pt x="14480" y="5598"/>
                    <a:pt x="13548" y="4665"/>
                  </a:cubicBezTo>
                  <a:cubicBezTo>
                    <a:pt x="11215" y="1866"/>
                    <a:pt x="7949" y="0"/>
                    <a:pt x="3751" y="0"/>
                  </a:cubicBezTo>
                  <a:cubicBezTo>
                    <a:pt x="2818" y="467"/>
                    <a:pt x="1418" y="933"/>
                    <a:pt x="485" y="1400"/>
                  </a:cubicBezTo>
                  <a:cubicBezTo>
                    <a:pt x="-447" y="2333"/>
                    <a:pt x="19" y="5132"/>
                    <a:pt x="1418" y="6065"/>
                  </a:cubicBezTo>
                  <a:cubicBezTo>
                    <a:pt x="5150" y="8864"/>
                    <a:pt x="8416" y="9330"/>
                    <a:pt x="12148" y="9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EA003537-5411-4EB8-8FF8-51791CA6373E}"/>
                </a:ext>
              </a:extLst>
            </p:cNvPr>
            <p:cNvSpPr/>
            <p:nvPr/>
          </p:nvSpPr>
          <p:spPr>
            <a:xfrm>
              <a:off x="5173163" y="2395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6" y="933"/>
                    <a:pt x="466" y="933"/>
                  </a:cubicBezTo>
                  <a:cubicBezTo>
                    <a:pt x="466" y="933"/>
                    <a:pt x="933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5BC19D12-2F50-4FAA-B0C7-87362E5899FA}"/>
                </a:ext>
              </a:extLst>
            </p:cNvPr>
            <p:cNvSpPr/>
            <p:nvPr/>
          </p:nvSpPr>
          <p:spPr>
            <a:xfrm>
              <a:off x="5173980" y="2378588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8514" y="660"/>
                  </a:moveTo>
                  <a:cubicBezTo>
                    <a:pt x="7581" y="193"/>
                    <a:pt x="6181" y="-273"/>
                    <a:pt x="5248" y="193"/>
                  </a:cubicBezTo>
                  <a:cubicBezTo>
                    <a:pt x="4315" y="660"/>
                    <a:pt x="3382" y="2059"/>
                    <a:pt x="2916" y="2992"/>
                  </a:cubicBezTo>
                  <a:cubicBezTo>
                    <a:pt x="583" y="7191"/>
                    <a:pt x="-350" y="11856"/>
                    <a:pt x="117" y="16987"/>
                  </a:cubicBezTo>
                  <a:cubicBezTo>
                    <a:pt x="5715" y="11856"/>
                    <a:pt x="8980" y="7191"/>
                    <a:pt x="9447" y="2526"/>
                  </a:cubicBezTo>
                  <a:cubicBezTo>
                    <a:pt x="9447" y="1593"/>
                    <a:pt x="8980" y="660"/>
                    <a:pt x="8514" y="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39388D14-3B42-4DB4-8D75-FEC43C99472C}"/>
                </a:ext>
              </a:extLst>
            </p:cNvPr>
            <p:cNvSpPr/>
            <p:nvPr/>
          </p:nvSpPr>
          <p:spPr>
            <a:xfrm>
              <a:off x="3478810" y="146083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0" y="6397"/>
                  </a:moveTo>
                  <a:cubicBezTo>
                    <a:pt x="0" y="7330"/>
                    <a:pt x="466" y="8729"/>
                    <a:pt x="1399" y="9662"/>
                  </a:cubicBezTo>
                  <a:cubicBezTo>
                    <a:pt x="3732" y="11995"/>
                    <a:pt x="9330" y="11062"/>
                    <a:pt x="11196" y="8263"/>
                  </a:cubicBezTo>
                  <a:cubicBezTo>
                    <a:pt x="11663" y="7796"/>
                    <a:pt x="11663" y="6863"/>
                    <a:pt x="11663" y="6863"/>
                  </a:cubicBezTo>
                  <a:cubicBezTo>
                    <a:pt x="10263" y="4530"/>
                    <a:pt x="9330" y="2198"/>
                    <a:pt x="7931" y="798"/>
                  </a:cubicBezTo>
                  <a:cubicBezTo>
                    <a:pt x="6065" y="-1068"/>
                    <a:pt x="3732" y="798"/>
                    <a:pt x="1866" y="1731"/>
                  </a:cubicBezTo>
                  <a:cubicBezTo>
                    <a:pt x="933" y="3131"/>
                    <a:pt x="0" y="4530"/>
                    <a:pt x="0" y="6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163F97C0-E40F-42DA-A129-A72AF19AC257}"/>
                </a:ext>
              </a:extLst>
            </p:cNvPr>
            <p:cNvSpPr/>
            <p:nvPr/>
          </p:nvSpPr>
          <p:spPr>
            <a:xfrm>
              <a:off x="3565521" y="144623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59" y="6065"/>
                  </a:moveTo>
                  <a:cubicBezTo>
                    <a:pt x="59" y="8397"/>
                    <a:pt x="2858" y="10730"/>
                    <a:pt x="5191" y="10263"/>
                  </a:cubicBezTo>
                  <a:cubicBezTo>
                    <a:pt x="8456" y="9797"/>
                    <a:pt x="10789" y="7464"/>
                    <a:pt x="10789" y="4199"/>
                  </a:cubicBezTo>
                  <a:cubicBezTo>
                    <a:pt x="10789" y="1866"/>
                    <a:pt x="7990" y="0"/>
                    <a:pt x="5657" y="0"/>
                  </a:cubicBezTo>
                  <a:cubicBezTo>
                    <a:pt x="1925" y="0"/>
                    <a:pt x="-407" y="2799"/>
                    <a:pt x="59" y="60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7F3E0A00-F500-494A-9138-74224FC2CD42}"/>
                </a:ext>
              </a:extLst>
            </p:cNvPr>
            <p:cNvSpPr/>
            <p:nvPr/>
          </p:nvSpPr>
          <p:spPr>
            <a:xfrm>
              <a:off x="4538714" y="323773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198" y="350"/>
                  </a:moveTo>
                  <a:cubicBezTo>
                    <a:pt x="3732" y="-117"/>
                    <a:pt x="2799" y="-117"/>
                    <a:pt x="2333" y="350"/>
                  </a:cubicBezTo>
                  <a:cubicBezTo>
                    <a:pt x="1399" y="816"/>
                    <a:pt x="0" y="1749"/>
                    <a:pt x="0" y="2682"/>
                  </a:cubicBezTo>
                  <a:cubicBezTo>
                    <a:pt x="0" y="6881"/>
                    <a:pt x="2333" y="9680"/>
                    <a:pt x="5598" y="11546"/>
                  </a:cubicBezTo>
                  <a:cubicBezTo>
                    <a:pt x="6065" y="12013"/>
                    <a:pt x="6998" y="12013"/>
                    <a:pt x="7464" y="12013"/>
                  </a:cubicBezTo>
                  <a:cubicBezTo>
                    <a:pt x="8397" y="11546"/>
                    <a:pt x="8863" y="10147"/>
                    <a:pt x="9797" y="9680"/>
                  </a:cubicBezTo>
                  <a:cubicBezTo>
                    <a:pt x="9797" y="4548"/>
                    <a:pt x="6998" y="2216"/>
                    <a:pt x="4198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4C0DEC50-92A6-45B7-8078-2D940F3826AA}"/>
                </a:ext>
              </a:extLst>
            </p:cNvPr>
            <p:cNvSpPr/>
            <p:nvPr/>
          </p:nvSpPr>
          <p:spPr>
            <a:xfrm>
              <a:off x="3501669" y="1446701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0" y="5598"/>
                  </a:moveTo>
                  <a:cubicBezTo>
                    <a:pt x="0" y="6531"/>
                    <a:pt x="933" y="7931"/>
                    <a:pt x="1400" y="8864"/>
                  </a:cubicBezTo>
                  <a:cubicBezTo>
                    <a:pt x="2333" y="9330"/>
                    <a:pt x="3732" y="9797"/>
                    <a:pt x="4665" y="9330"/>
                  </a:cubicBezTo>
                  <a:cubicBezTo>
                    <a:pt x="8864" y="7464"/>
                    <a:pt x="12129" y="3732"/>
                    <a:pt x="15395" y="466"/>
                  </a:cubicBezTo>
                  <a:cubicBezTo>
                    <a:pt x="11663" y="466"/>
                    <a:pt x="7464" y="0"/>
                    <a:pt x="3732" y="0"/>
                  </a:cubicBezTo>
                  <a:cubicBezTo>
                    <a:pt x="1866" y="0"/>
                    <a:pt x="0" y="2333"/>
                    <a:pt x="0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79B875A4-1E3C-44A0-ACD7-E35B5C0855E9}"/>
                </a:ext>
              </a:extLst>
            </p:cNvPr>
            <p:cNvSpPr/>
            <p:nvPr/>
          </p:nvSpPr>
          <p:spPr>
            <a:xfrm>
              <a:off x="949410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AFC9E224-836A-42BD-8C59-5F8E267B8FAB}"/>
                </a:ext>
              </a:extLst>
            </p:cNvPr>
            <p:cNvSpPr/>
            <p:nvPr/>
          </p:nvSpPr>
          <p:spPr>
            <a:xfrm>
              <a:off x="5221213" y="2326066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799" y="13529"/>
                  </a:moveTo>
                  <a:cubicBezTo>
                    <a:pt x="7464" y="11196"/>
                    <a:pt x="10263" y="6998"/>
                    <a:pt x="9797" y="1400"/>
                  </a:cubicBezTo>
                  <a:cubicBezTo>
                    <a:pt x="9330" y="933"/>
                    <a:pt x="8863" y="0"/>
                    <a:pt x="8397" y="0"/>
                  </a:cubicBezTo>
                  <a:cubicBezTo>
                    <a:pt x="7931" y="0"/>
                    <a:pt x="6998" y="0"/>
                    <a:pt x="6531" y="467"/>
                  </a:cubicBezTo>
                  <a:cubicBezTo>
                    <a:pt x="3266" y="3266"/>
                    <a:pt x="933" y="6998"/>
                    <a:pt x="0" y="11663"/>
                  </a:cubicBezTo>
                  <a:cubicBezTo>
                    <a:pt x="0" y="12129"/>
                    <a:pt x="466" y="12596"/>
                    <a:pt x="933" y="13062"/>
                  </a:cubicBezTo>
                  <a:cubicBezTo>
                    <a:pt x="1399" y="13529"/>
                    <a:pt x="2333" y="13995"/>
                    <a:pt x="2799" y="135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84BE008F-1A47-4835-9C71-619278895D1B}"/>
                </a:ext>
              </a:extLst>
            </p:cNvPr>
            <p:cNvSpPr/>
            <p:nvPr/>
          </p:nvSpPr>
          <p:spPr>
            <a:xfrm>
              <a:off x="2885413" y="22136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933" y="0"/>
                    <a:pt x="467" y="0"/>
                    <a:pt x="933" y="0"/>
                  </a:cubicBezTo>
                  <a:lnTo>
                    <a:pt x="0" y="933"/>
                  </a:lnTo>
                  <a:lnTo>
                    <a:pt x="933" y="467"/>
                  </a:lnTo>
                  <a:cubicBezTo>
                    <a:pt x="933" y="467"/>
                    <a:pt x="933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92F6D208-988B-4527-AC69-59EA0991F036}"/>
                </a:ext>
              </a:extLst>
            </p:cNvPr>
            <p:cNvSpPr/>
            <p:nvPr/>
          </p:nvSpPr>
          <p:spPr>
            <a:xfrm>
              <a:off x="2885880" y="220036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63" y="3473"/>
                  </a:moveTo>
                  <a:cubicBezTo>
                    <a:pt x="10730" y="2073"/>
                    <a:pt x="10263" y="1140"/>
                    <a:pt x="8864" y="207"/>
                  </a:cubicBezTo>
                  <a:cubicBezTo>
                    <a:pt x="8397" y="207"/>
                    <a:pt x="7464" y="-259"/>
                    <a:pt x="6998" y="207"/>
                  </a:cubicBezTo>
                  <a:cubicBezTo>
                    <a:pt x="3732" y="1140"/>
                    <a:pt x="1399" y="3006"/>
                    <a:pt x="467" y="6272"/>
                  </a:cubicBezTo>
                  <a:cubicBezTo>
                    <a:pt x="0" y="8604"/>
                    <a:pt x="0" y="10937"/>
                    <a:pt x="0" y="13269"/>
                  </a:cubicBezTo>
                  <a:cubicBezTo>
                    <a:pt x="933" y="12803"/>
                    <a:pt x="2333" y="12803"/>
                    <a:pt x="3265" y="12336"/>
                  </a:cubicBezTo>
                  <a:cubicBezTo>
                    <a:pt x="7464" y="10470"/>
                    <a:pt x="9330" y="7205"/>
                    <a:pt x="10263" y="34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D61F61F0-BF79-4097-BD29-07F0C971EA9E}"/>
                </a:ext>
              </a:extLst>
            </p:cNvPr>
            <p:cNvSpPr/>
            <p:nvPr/>
          </p:nvSpPr>
          <p:spPr>
            <a:xfrm>
              <a:off x="4702677" y="330349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580" y="367"/>
                  </a:moveTo>
                  <a:cubicBezTo>
                    <a:pt x="2113" y="367"/>
                    <a:pt x="1647" y="1300"/>
                    <a:pt x="1180" y="1766"/>
                  </a:cubicBezTo>
                  <a:cubicBezTo>
                    <a:pt x="247" y="3632"/>
                    <a:pt x="-686" y="5032"/>
                    <a:pt x="714" y="6898"/>
                  </a:cubicBezTo>
                  <a:cubicBezTo>
                    <a:pt x="2113" y="9697"/>
                    <a:pt x="4446" y="10630"/>
                    <a:pt x="6778" y="10163"/>
                  </a:cubicBezTo>
                  <a:cubicBezTo>
                    <a:pt x="8644" y="9697"/>
                    <a:pt x="10044" y="8764"/>
                    <a:pt x="10977" y="7831"/>
                  </a:cubicBezTo>
                  <a:cubicBezTo>
                    <a:pt x="11443" y="6431"/>
                    <a:pt x="11443" y="5965"/>
                    <a:pt x="11443" y="5498"/>
                  </a:cubicBezTo>
                  <a:cubicBezTo>
                    <a:pt x="10510" y="1766"/>
                    <a:pt x="5845" y="-1033"/>
                    <a:pt x="2580" y="3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0521FF60-513D-40BE-850A-F4E18AAC40D5}"/>
                </a:ext>
              </a:extLst>
            </p:cNvPr>
            <p:cNvSpPr/>
            <p:nvPr/>
          </p:nvSpPr>
          <p:spPr>
            <a:xfrm>
              <a:off x="5518029" y="338597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146" y="11196"/>
                  </a:moveTo>
                  <a:cubicBezTo>
                    <a:pt x="11546" y="12129"/>
                    <a:pt x="12945" y="11663"/>
                    <a:pt x="12945" y="10263"/>
                  </a:cubicBezTo>
                  <a:cubicBezTo>
                    <a:pt x="13412" y="9330"/>
                    <a:pt x="13412" y="7931"/>
                    <a:pt x="12479" y="6998"/>
                  </a:cubicBezTo>
                  <a:cubicBezTo>
                    <a:pt x="10146" y="3265"/>
                    <a:pt x="6414" y="933"/>
                    <a:pt x="1749" y="0"/>
                  </a:cubicBezTo>
                  <a:cubicBezTo>
                    <a:pt x="1283" y="466"/>
                    <a:pt x="816" y="466"/>
                    <a:pt x="350" y="933"/>
                  </a:cubicBezTo>
                  <a:cubicBezTo>
                    <a:pt x="-117" y="1399"/>
                    <a:pt x="-117" y="2333"/>
                    <a:pt x="350" y="2333"/>
                  </a:cubicBezTo>
                  <a:cubicBezTo>
                    <a:pt x="2682" y="6531"/>
                    <a:pt x="5948" y="9330"/>
                    <a:pt x="10146" y="11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801B85BB-4AE1-439C-A17E-71562F1726AF}"/>
                </a:ext>
              </a:extLst>
            </p:cNvPr>
            <p:cNvSpPr/>
            <p:nvPr/>
          </p:nvSpPr>
          <p:spPr>
            <a:xfrm>
              <a:off x="1712715" y="177745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8763" y="0"/>
                  </a:moveTo>
                  <a:cubicBezTo>
                    <a:pt x="6431" y="933"/>
                    <a:pt x="4098" y="1866"/>
                    <a:pt x="2232" y="3266"/>
                  </a:cubicBezTo>
                  <a:cubicBezTo>
                    <a:pt x="366" y="4665"/>
                    <a:pt x="-567" y="7464"/>
                    <a:pt x="366" y="9797"/>
                  </a:cubicBezTo>
                  <a:cubicBezTo>
                    <a:pt x="833" y="11196"/>
                    <a:pt x="2232" y="12129"/>
                    <a:pt x="3165" y="11196"/>
                  </a:cubicBezTo>
                  <a:cubicBezTo>
                    <a:pt x="6897" y="8864"/>
                    <a:pt x="10163" y="6065"/>
                    <a:pt x="11096" y="1399"/>
                  </a:cubicBezTo>
                  <a:cubicBezTo>
                    <a:pt x="10629" y="933"/>
                    <a:pt x="10629" y="466"/>
                    <a:pt x="10163" y="0"/>
                  </a:cubicBezTo>
                  <a:cubicBezTo>
                    <a:pt x="9696" y="0"/>
                    <a:pt x="9230" y="0"/>
                    <a:pt x="8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F02F054D-AAC6-4D19-9A90-C88B8C428967}"/>
                </a:ext>
              </a:extLst>
            </p:cNvPr>
            <p:cNvSpPr/>
            <p:nvPr/>
          </p:nvSpPr>
          <p:spPr>
            <a:xfrm>
              <a:off x="4560621" y="3279413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684" y="193"/>
                  </a:moveTo>
                  <a:cubicBezTo>
                    <a:pt x="3751" y="-273"/>
                    <a:pt x="2351" y="193"/>
                    <a:pt x="1419" y="660"/>
                  </a:cubicBezTo>
                  <a:cubicBezTo>
                    <a:pt x="19" y="1126"/>
                    <a:pt x="-448" y="2059"/>
                    <a:pt x="485" y="3925"/>
                  </a:cubicBezTo>
                  <a:cubicBezTo>
                    <a:pt x="1885" y="6724"/>
                    <a:pt x="3284" y="9523"/>
                    <a:pt x="6084" y="10456"/>
                  </a:cubicBezTo>
                  <a:cubicBezTo>
                    <a:pt x="7016" y="10456"/>
                    <a:pt x="7949" y="10923"/>
                    <a:pt x="7949" y="10456"/>
                  </a:cubicBezTo>
                  <a:cubicBezTo>
                    <a:pt x="8883" y="9523"/>
                    <a:pt x="9816" y="8590"/>
                    <a:pt x="9816" y="7657"/>
                  </a:cubicBezTo>
                  <a:cubicBezTo>
                    <a:pt x="9816" y="3459"/>
                    <a:pt x="7483" y="1126"/>
                    <a:pt x="4684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F7FFE5A3-00F5-4F54-AE18-08788FD9C0F5}"/>
                </a:ext>
              </a:extLst>
            </p:cNvPr>
            <p:cNvSpPr/>
            <p:nvPr/>
          </p:nvSpPr>
          <p:spPr>
            <a:xfrm>
              <a:off x="2050016" y="20965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82" y="466"/>
                  </a:moveTo>
                  <a:cubicBezTo>
                    <a:pt x="2682" y="1866"/>
                    <a:pt x="1749" y="3266"/>
                    <a:pt x="350" y="4665"/>
                  </a:cubicBezTo>
                  <a:cubicBezTo>
                    <a:pt x="-117" y="5132"/>
                    <a:pt x="-117" y="6065"/>
                    <a:pt x="350" y="6531"/>
                  </a:cubicBezTo>
                  <a:cubicBezTo>
                    <a:pt x="1283" y="7464"/>
                    <a:pt x="2216" y="7931"/>
                    <a:pt x="3616" y="8397"/>
                  </a:cubicBezTo>
                  <a:cubicBezTo>
                    <a:pt x="5015" y="7464"/>
                    <a:pt x="6881" y="6531"/>
                    <a:pt x="7814" y="5132"/>
                  </a:cubicBezTo>
                  <a:cubicBezTo>
                    <a:pt x="8747" y="4199"/>
                    <a:pt x="8747" y="2799"/>
                    <a:pt x="8747" y="1866"/>
                  </a:cubicBezTo>
                  <a:cubicBezTo>
                    <a:pt x="8747" y="0"/>
                    <a:pt x="5948" y="-467"/>
                    <a:pt x="4082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DED3F05F-4FAD-4B2E-964A-7B13DCA3343D}"/>
                </a:ext>
              </a:extLst>
            </p:cNvPr>
            <p:cNvSpPr/>
            <p:nvPr/>
          </p:nvSpPr>
          <p:spPr>
            <a:xfrm>
              <a:off x="5557565" y="343197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1574"/>
                  </a:moveTo>
                  <a:cubicBezTo>
                    <a:pt x="0" y="2041"/>
                    <a:pt x="0" y="2974"/>
                    <a:pt x="0" y="3440"/>
                  </a:cubicBezTo>
                  <a:cubicBezTo>
                    <a:pt x="1399" y="6239"/>
                    <a:pt x="4198" y="8572"/>
                    <a:pt x="7464" y="9039"/>
                  </a:cubicBezTo>
                  <a:cubicBezTo>
                    <a:pt x="8863" y="9039"/>
                    <a:pt x="10263" y="7639"/>
                    <a:pt x="11663" y="7173"/>
                  </a:cubicBezTo>
                  <a:cubicBezTo>
                    <a:pt x="11196" y="5773"/>
                    <a:pt x="11196" y="5307"/>
                    <a:pt x="11196" y="4840"/>
                  </a:cubicBezTo>
                  <a:cubicBezTo>
                    <a:pt x="9330" y="2041"/>
                    <a:pt x="6064" y="1108"/>
                    <a:pt x="3265" y="175"/>
                  </a:cubicBezTo>
                  <a:cubicBezTo>
                    <a:pt x="1866" y="-292"/>
                    <a:pt x="466" y="175"/>
                    <a:pt x="0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30A2BFCF-6287-45A2-B476-A873946056A5}"/>
                </a:ext>
              </a:extLst>
            </p:cNvPr>
            <p:cNvSpPr/>
            <p:nvPr/>
          </p:nvSpPr>
          <p:spPr>
            <a:xfrm>
              <a:off x="1862637" y="147693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322" y="1958"/>
                  </a:moveTo>
                  <a:cubicBezTo>
                    <a:pt x="12322" y="1491"/>
                    <a:pt x="11389" y="1025"/>
                    <a:pt x="10923" y="558"/>
                  </a:cubicBezTo>
                  <a:cubicBezTo>
                    <a:pt x="7191" y="-375"/>
                    <a:pt x="3459" y="-375"/>
                    <a:pt x="660" y="2424"/>
                  </a:cubicBezTo>
                  <a:cubicBezTo>
                    <a:pt x="193" y="2891"/>
                    <a:pt x="-273" y="5223"/>
                    <a:pt x="193" y="5223"/>
                  </a:cubicBezTo>
                  <a:cubicBezTo>
                    <a:pt x="1593" y="6156"/>
                    <a:pt x="2992" y="7089"/>
                    <a:pt x="4858" y="7556"/>
                  </a:cubicBezTo>
                  <a:cubicBezTo>
                    <a:pt x="7191" y="6156"/>
                    <a:pt x="9523" y="4757"/>
                    <a:pt x="11856" y="2891"/>
                  </a:cubicBezTo>
                  <a:cubicBezTo>
                    <a:pt x="12322" y="3357"/>
                    <a:pt x="12322" y="2424"/>
                    <a:pt x="12322" y="1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80C37D73-7D12-41DF-A936-FC490A297CEB}"/>
                </a:ext>
              </a:extLst>
            </p:cNvPr>
            <p:cNvSpPr/>
            <p:nvPr/>
          </p:nvSpPr>
          <p:spPr>
            <a:xfrm>
              <a:off x="1867029" y="14854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7"/>
                    <a:pt x="0" y="467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0C8BE87B-D3BE-4004-8B01-CB36EC582881}"/>
                </a:ext>
              </a:extLst>
            </p:cNvPr>
            <p:cNvSpPr/>
            <p:nvPr/>
          </p:nvSpPr>
          <p:spPr>
            <a:xfrm>
              <a:off x="1886895" y="191554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526" y="0"/>
                  </a:moveTo>
                  <a:cubicBezTo>
                    <a:pt x="1593" y="467"/>
                    <a:pt x="660" y="1400"/>
                    <a:pt x="193" y="1866"/>
                  </a:cubicBezTo>
                  <a:cubicBezTo>
                    <a:pt x="-273" y="2799"/>
                    <a:pt x="193" y="4665"/>
                    <a:pt x="660" y="5598"/>
                  </a:cubicBezTo>
                  <a:cubicBezTo>
                    <a:pt x="2059" y="7464"/>
                    <a:pt x="3925" y="9330"/>
                    <a:pt x="5325" y="11196"/>
                  </a:cubicBezTo>
                  <a:cubicBezTo>
                    <a:pt x="5791" y="11663"/>
                    <a:pt x="6724" y="11663"/>
                    <a:pt x="7191" y="11663"/>
                  </a:cubicBezTo>
                  <a:cubicBezTo>
                    <a:pt x="8590" y="11196"/>
                    <a:pt x="9057" y="10263"/>
                    <a:pt x="8590" y="8864"/>
                  </a:cubicBezTo>
                  <a:cubicBezTo>
                    <a:pt x="7657" y="5132"/>
                    <a:pt x="6724" y="1866"/>
                    <a:pt x="2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6DC32317-D8ED-4383-9C4C-70FACDB83A60}"/>
                </a:ext>
              </a:extLst>
            </p:cNvPr>
            <p:cNvSpPr/>
            <p:nvPr/>
          </p:nvSpPr>
          <p:spPr>
            <a:xfrm>
              <a:off x="2100190" y="2069021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691" y="0"/>
                  </a:moveTo>
                  <a:cubicBezTo>
                    <a:pt x="4758" y="0"/>
                    <a:pt x="3358" y="467"/>
                    <a:pt x="2892" y="933"/>
                  </a:cubicBezTo>
                  <a:cubicBezTo>
                    <a:pt x="1492" y="2333"/>
                    <a:pt x="93" y="3732"/>
                    <a:pt x="93" y="5598"/>
                  </a:cubicBezTo>
                  <a:cubicBezTo>
                    <a:pt x="-374" y="6998"/>
                    <a:pt x="1026" y="8864"/>
                    <a:pt x="1959" y="10263"/>
                  </a:cubicBezTo>
                  <a:cubicBezTo>
                    <a:pt x="2425" y="11196"/>
                    <a:pt x="4758" y="11663"/>
                    <a:pt x="5224" y="11196"/>
                  </a:cubicBezTo>
                  <a:cubicBezTo>
                    <a:pt x="6624" y="10263"/>
                    <a:pt x="7557" y="8397"/>
                    <a:pt x="8023" y="7464"/>
                  </a:cubicBezTo>
                  <a:cubicBezTo>
                    <a:pt x="7557" y="5132"/>
                    <a:pt x="7557" y="3266"/>
                    <a:pt x="7090" y="1400"/>
                  </a:cubicBezTo>
                  <a:cubicBezTo>
                    <a:pt x="6624" y="933"/>
                    <a:pt x="5691" y="0"/>
                    <a:pt x="569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C6A1E2F8-CB93-46BE-8B49-C0EF67E17BC3}"/>
                </a:ext>
              </a:extLst>
            </p:cNvPr>
            <p:cNvSpPr/>
            <p:nvPr/>
          </p:nvSpPr>
          <p:spPr>
            <a:xfrm>
              <a:off x="5421273" y="3317860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72" y="0"/>
                  </a:moveTo>
                  <a:cubicBezTo>
                    <a:pt x="-394" y="6065"/>
                    <a:pt x="1472" y="12129"/>
                    <a:pt x="3804" y="17727"/>
                  </a:cubicBezTo>
                  <a:cubicBezTo>
                    <a:pt x="3804" y="18194"/>
                    <a:pt x="5203" y="18194"/>
                    <a:pt x="5670" y="17727"/>
                  </a:cubicBezTo>
                  <a:cubicBezTo>
                    <a:pt x="7536" y="17261"/>
                    <a:pt x="8936" y="14928"/>
                    <a:pt x="8936" y="13529"/>
                  </a:cubicBezTo>
                  <a:cubicBezTo>
                    <a:pt x="8003" y="7464"/>
                    <a:pt x="5203" y="3265"/>
                    <a:pt x="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99F51C04-FBFE-409D-A871-3A056C013346}"/>
                </a:ext>
              </a:extLst>
            </p:cNvPr>
            <p:cNvSpPr/>
            <p:nvPr/>
          </p:nvSpPr>
          <p:spPr>
            <a:xfrm>
              <a:off x="3519213" y="134961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982" y="7982"/>
                  </a:moveTo>
                  <a:cubicBezTo>
                    <a:pt x="4381" y="7982"/>
                    <a:pt x="4848" y="7982"/>
                    <a:pt x="5781" y="7982"/>
                  </a:cubicBezTo>
                  <a:cubicBezTo>
                    <a:pt x="8113" y="7982"/>
                    <a:pt x="10446" y="4717"/>
                    <a:pt x="9513" y="2851"/>
                  </a:cubicBezTo>
                  <a:cubicBezTo>
                    <a:pt x="8580" y="1451"/>
                    <a:pt x="6714" y="518"/>
                    <a:pt x="4848" y="52"/>
                  </a:cubicBezTo>
                  <a:cubicBezTo>
                    <a:pt x="2049" y="-415"/>
                    <a:pt x="-750" y="2384"/>
                    <a:pt x="183" y="4250"/>
                  </a:cubicBezTo>
                  <a:cubicBezTo>
                    <a:pt x="1116" y="6116"/>
                    <a:pt x="2516" y="7049"/>
                    <a:pt x="2982" y="79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E5E2413C-0197-450E-98EA-368203FEF967}"/>
                </a:ext>
              </a:extLst>
            </p:cNvPr>
            <p:cNvSpPr/>
            <p:nvPr/>
          </p:nvSpPr>
          <p:spPr>
            <a:xfrm>
              <a:off x="3567198" y="13509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6183"/>
                  </a:moveTo>
                  <a:cubicBezTo>
                    <a:pt x="6313" y="5717"/>
                    <a:pt x="7712" y="3851"/>
                    <a:pt x="7246" y="2451"/>
                  </a:cubicBezTo>
                  <a:cubicBezTo>
                    <a:pt x="6779" y="585"/>
                    <a:pt x="4913" y="-348"/>
                    <a:pt x="3047" y="119"/>
                  </a:cubicBezTo>
                  <a:cubicBezTo>
                    <a:pt x="1181" y="119"/>
                    <a:pt x="-685" y="2451"/>
                    <a:pt x="248" y="3851"/>
                  </a:cubicBezTo>
                  <a:cubicBezTo>
                    <a:pt x="1181" y="4784"/>
                    <a:pt x="2581" y="5717"/>
                    <a:pt x="3514" y="6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0752B03A-ED84-4315-A459-165F85CF6BBD}"/>
                </a:ext>
              </a:extLst>
            </p:cNvPr>
            <p:cNvSpPr/>
            <p:nvPr/>
          </p:nvSpPr>
          <p:spPr>
            <a:xfrm>
              <a:off x="1726016" y="1427107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7" y="2333"/>
                  </a:moveTo>
                  <a:cubicBezTo>
                    <a:pt x="-339" y="3266"/>
                    <a:pt x="594" y="4665"/>
                    <a:pt x="1060" y="5598"/>
                  </a:cubicBezTo>
                  <a:cubicBezTo>
                    <a:pt x="1993" y="7464"/>
                    <a:pt x="3859" y="7931"/>
                    <a:pt x="5725" y="7931"/>
                  </a:cubicBezTo>
                  <a:cubicBezTo>
                    <a:pt x="7591" y="7931"/>
                    <a:pt x="8991" y="6531"/>
                    <a:pt x="9457" y="4665"/>
                  </a:cubicBezTo>
                  <a:cubicBezTo>
                    <a:pt x="8991" y="3732"/>
                    <a:pt x="8524" y="1866"/>
                    <a:pt x="8058" y="1400"/>
                  </a:cubicBezTo>
                  <a:cubicBezTo>
                    <a:pt x="6658" y="467"/>
                    <a:pt x="4792" y="0"/>
                    <a:pt x="2926" y="0"/>
                  </a:cubicBezTo>
                  <a:cubicBezTo>
                    <a:pt x="1527" y="467"/>
                    <a:pt x="127" y="1400"/>
                    <a:pt x="127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D3FCB7FA-5B82-45EF-AD34-2D7AAC0F857F}"/>
                </a:ext>
              </a:extLst>
            </p:cNvPr>
            <p:cNvSpPr/>
            <p:nvPr/>
          </p:nvSpPr>
          <p:spPr>
            <a:xfrm>
              <a:off x="4645544" y="324088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129" y="4665"/>
                  </a:moveTo>
                  <a:cubicBezTo>
                    <a:pt x="12596" y="4665"/>
                    <a:pt x="12596" y="3265"/>
                    <a:pt x="12596" y="3265"/>
                  </a:cubicBezTo>
                  <a:cubicBezTo>
                    <a:pt x="12129" y="2333"/>
                    <a:pt x="11196" y="933"/>
                    <a:pt x="10263" y="467"/>
                  </a:cubicBezTo>
                  <a:cubicBezTo>
                    <a:pt x="9330" y="0"/>
                    <a:pt x="7931" y="0"/>
                    <a:pt x="6531" y="0"/>
                  </a:cubicBezTo>
                  <a:cubicBezTo>
                    <a:pt x="4199" y="0"/>
                    <a:pt x="2333" y="467"/>
                    <a:pt x="0" y="467"/>
                  </a:cubicBezTo>
                  <a:cubicBezTo>
                    <a:pt x="2799" y="2333"/>
                    <a:pt x="6065" y="4199"/>
                    <a:pt x="8864" y="5598"/>
                  </a:cubicBezTo>
                  <a:cubicBezTo>
                    <a:pt x="9797" y="6065"/>
                    <a:pt x="11196" y="5132"/>
                    <a:pt x="12129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72500630-A420-4B54-A45E-B978674E822F}"/>
                </a:ext>
              </a:extLst>
            </p:cNvPr>
            <p:cNvSpPr/>
            <p:nvPr/>
          </p:nvSpPr>
          <p:spPr>
            <a:xfrm>
              <a:off x="5071738" y="326082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60" y="2449"/>
                  </a:moveTo>
                  <a:cubicBezTo>
                    <a:pt x="193" y="2916"/>
                    <a:pt x="-273" y="3849"/>
                    <a:pt x="193" y="3849"/>
                  </a:cubicBezTo>
                  <a:cubicBezTo>
                    <a:pt x="660" y="4782"/>
                    <a:pt x="1593" y="6181"/>
                    <a:pt x="2059" y="6181"/>
                  </a:cubicBezTo>
                  <a:cubicBezTo>
                    <a:pt x="4392" y="6181"/>
                    <a:pt x="6724" y="5715"/>
                    <a:pt x="9057" y="5715"/>
                  </a:cubicBezTo>
                  <a:cubicBezTo>
                    <a:pt x="9523" y="5715"/>
                    <a:pt x="9990" y="4782"/>
                    <a:pt x="9990" y="4315"/>
                  </a:cubicBezTo>
                  <a:cubicBezTo>
                    <a:pt x="9990" y="3849"/>
                    <a:pt x="9990" y="2916"/>
                    <a:pt x="9523" y="2449"/>
                  </a:cubicBezTo>
                  <a:cubicBezTo>
                    <a:pt x="7191" y="-816"/>
                    <a:pt x="3459" y="-816"/>
                    <a:pt x="660" y="2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7239E975-544B-4910-884B-F303E8E7A9FA}"/>
                </a:ext>
              </a:extLst>
            </p:cNvPr>
            <p:cNvSpPr/>
            <p:nvPr/>
          </p:nvSpPr>
          <p:spPr>
            <a:xfrm>
              <a:off x="3897227" y="1590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" y="4828"/>
                  </a:moveTo>
                  <a:cubicBezTo>
                    <a:pt x="40" y="6694"/>
                    <a:pt x="1440" y="8094"/>
                    <a:pt x="3305" y="8560"/>
                  </a:cubicBezTo>
                  <a:cubicBezTo>
                    <a:pt x="5172" y="9027"/>
                    <a:pt x="7038" y="7627"/>
                    <a:pt x="7038" y="4362"/>
                  </a:cubicBezTo>
                  <a:cubicBezTo>
                    <a:pt x="6571" y="3429"/>
                    <a:pt x="6105" y="1563"/>
                    <a:pt x="4705" y="163"/>
                  </a:cubicBezTo>
                  <a:cubicBezTo>
                    <a:pt x="3305" y="-770"/>
                    <a:pt x="-427" y="2496"/>
                    <a:pt x="40" y="48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F3E7D10A-4974-4523-9229-2B3265A9A92F}"/>
                </a:ext>
              </a:extLst>
            </p:cNvPr>
            <p:cNvSpPr/>
            <p:nvPr/>
          </p:nvSpPr>
          <p:spPr>
            <a:xfrm>
              <a:off x="1879624" y="1542972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0730" y="4960"/>
                  </a:moveTo>
                  <a:cubicBezTo>
                    <a:pt x="12129" y="4494"/>
                    <a:pt x="13529" y="4027"/>
                    <a:pt x="14928" y="3561"/>
                  </a:cubicBezTo>
                  <a:cubicBezTo>
                    <a:pt x="10730" y="-638"/>
                    <a:pt x="5132" y="-171"/>
                    <a:pt x="0" y="295"/>
                  </a:cubicBezTo>
                  <a:cubicBezTo>
                    <a:pt x="2799" y="7759"/>
                    <a:pt x="2799" y="7759"/>
                    <a:pt x="10730" y="4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639141AB-51CD-4526-A7D1-3DEE6EF3AE04}"/>
                </a:ext>
              </a:extLst>
            </p:cNvPr>
            <p:cNvSpPr/>
            <p:nvPr/>
          </p:nvSpPr>
          <p:spPr>
            <a:xfrm>
              <a:off x="1879158" y="15428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933"/>
                    <a:pt x="0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D06795D5-E149-4D83-BF3B-E2F0B6E70F66}"/>
                </a:ext>
              </a:extLst>
            </p:cNvPr>
            <p:cNvSpPr/>
            <p:nvPr/>
          </p:nvSpPr>
          <p:spPr>
            <a:xfrm>
              <a:off x="4957637" y="309054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065" y="121"/>
                  </a:moveTo>
                  <a:cubicBezTo>
                    <a:pt x="4198" y="1054"/>
                    <a:pt x="1866" y="1987"/>
                    <a:pt x="0" y="3387"/>
                  </a:cubicBezTo>
                  <a:cubicBezTo>
                    <a:pt x="2799" y="8519"/>
                    <a:pt x="4665" y="9451"/>
                    <a:pt x="8397" y="8052"/>
                  </a:cubicBezTo>
                  <a:cubicBezTo>
                    <a:pt x="10730" y="7119"/>
                    <a:pt x="12129" y="3854"/>
                    <a:pt x="11196" y="1987"/>
                  </a:cubicBezTo>
                  <a:cubicBezTo>
                    <a:pt x="10263" y="588"/>
                    <a:pt x="7931" y="-345"/>
                    <a:pt x="6065" y="1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C74EE8D9-C9BB-42B6-BC38-B08009808D43}"/>
                </a:ext>
              </a:extLst>
            </p:cNvPr>
            <p:cNvSpPr/>
            <p:nvPr/>
          </p:nvSpPr>
          <p:spPr>
            <a:xfrm>
              <a:off x="4953905" y="3077842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6998" y="2566"/>
                  </a:moveTo>
                  <a:cubicBezTo>
                    <a:pt x="6998" y="2099"/>
                    <a:pt x="6531" y="1166"/>
                    <a:pt x="6531" y="700"/>
                  </a:cubicBezTo>
                  <a:cubicBezTo>
                    <a:pt x="5598" y="-233"/>
                    <a:pt x="4665" y="-233"/>
                    <a:pt x="3732" y="700"/>
                  </a:cubicBezTo>
                  <a:cubicBezTo>
                    <a:pt x="2333" y="1633"/>
                    <a:pt x="1399" y="3032"/>
                    <a:pt x="0" y="4432"/>
                  </a:cubicBezTo>
                  <a:cubicBezTo>
                    <a:pt x="0" y="8164"/>
                    <a:pt x="0" y="11896"/>
                    <a:pt x="0" y="16095"/>
                  </a:cubicBezTo>
                  <a:cubicBezTo>
                    <a:pt x="1399" y="16095"/>
                    <a:pt x="2333" y="16095"/>
                    <a:pt x="3732" y="16095"/>
                  </a:cubicBezTo>
                  <a:cubicBezTo>
                    <a:pt x="4665" y="13295"/>
                    <a:pt x="5598" y="10963"/>
                    <a:pt x="6531" y="8164"/>
                  </a:cubicBezTo>
                  <a:cubicBezTo>
                    <a:pt x="6998" y="6298"/>
                    <a:pt x="6998" y="4432"/>
                    <a:pt x="6998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E235634C-611D-4DB5-B02D-BB6D26F35981}"/>
                </a:ext>
              </a:extLst>
            </p:cNvPr>
            <p:cNvSpPr/>
            <p:nvPr/>
          </p:nvSpPr>
          <p:spPr>
            <a:xfrm>
              <a:off x="4953555" y="30822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0"/>
                  </a:cubicBezTo>
                  <a:cubicBezTo>
                    <a:pt x="-117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5AB51CB7-4F61-404C-A871-3F42933CEACB}"/>
                </a:ext>
              </a:extLst>
            </p:cNvPr>
            <p:cNvSpPr/>
            <p:nvPr/>
          </p:nvSpPr>
          <p:spPr>
            <a:xfrm>
              <a:off x="4957170" y="30939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7F8D8F8F-7078-43D4-856F-2B5322513866}"/>
                </a:ext>
              </a:extLst>
            </p:cNvPr>
            <p:cNvSpPr/>
            <p:nvPr/>
          </p:nvSpPr>
          <p:spPr>
            <a:xfrm>
              <a:off x="2024992" y="3014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82" y="1116"/>
                  </a:moveTo>
                  <a:cubicBezTo>
                    <a:pt x="3915" y="183"/>
                    <a:pt x="2049" y="-284"/>
                    <a:pt x="1116" y="183"/>
                  </a:cubicBezTo>
                  <a:cubicBezTo>
                    <a:pt x="183" y="649"/>
                    <a:pt x="-284" y="2516"/>
                    <a:pt x="183" y="3448"/>
                  </a:cubicBezTo>
                  <a:cubicBezTo>
                    <a:pt x="1116" y="4848"/>
                    <a:pt x="2049" y="6714"/>
                    <a:pt x="3448" y="7647"/>
                  </a:cubicBezTo>
                  <a:cubicBezTo>
                    <a:pt x="3915" y="8114"/>
                    <a:pt x="5315" y="6714"/>
                    <a:pt x="6714" y="5781"/>
                  </a:cubicBezTo>
                  <a:cubicBezTo>
                    <a:pt x="6248" y="4382"/>
                    <a:pt x="5781" y="2516"/>
                    <a:pt x="4382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3DB71502-0575-4BD2-8965-C6AFF13BA5FF}"/>
                </a:ext>
              </a:extLst>
            </p:cNvPr>
            <p:cNvSpPr/>
            <p:nvPr/>
          </p:nvSpPr>
          <p:spPr>
            <a:xfrm>
              <a:off x="2018519" y="29875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521" y="2333"/>
                  </a:moveTo>
                  <a:cubicBezTo>
                    <a:pt x="7588" y="1400"/>
                    <a:pt x="7122" y="0"/>
                    <a:pt x="6189" y="0"/>
                  </a:cubicBezTo>
                  <a:cubicBezTo>
                    <a:pt x="3390" y="0"/>
                    <a:pt x="1057" y="933"/>
                    <a:pt x="124" y="3732"/>
                  </a:cubicBezTo>
                  <a:cubicBezTo>
                    <a:pt x="-342" y="4665"/>
                    <a:pt x="590" y="6531"/>
                    <a:pt x="1524" y="6998"/>
                  </a:cubicBezTo>
                  <a:cubicBezTo>
                    <a:pt x="4323" y="7464"/>
                    <a:pt x="7588" y="5132"/>
                    <a:pt x="852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F8E03746-5686-4A97-8F98-851881C976A7}"/>
                </a:ext>
              </a:extLst>
            </p:cNvPr>
            <p:cNvSpPr/>
            <p:nvPr/>
          </p:nvSpPr>
          <p:spPr>
            <a:xfrm>
              <a:off x="1953624" y="19978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574" y="284"/>
                  </a:moveTo>
                  <a:cubicBezTo>
                    <a:pt x="175" y="750"/>
                    <a:pt x="-292" y="1683"/>
                    <a:pt x="175" y="3083"/>
                  </a:cubicBezTo>
                  <a:cubicBezTo>
                    <a:pt x="1108" y="5415"/>
                    <a:pt x="2507" y="7748"/>
                    <a:pt x="4840" y="8214"/>
                  </a:cubicBezTo>
                  <a:cubicBezTo>
                    <a:pt x="6240" y="8681"/>
                    <a:pt x="7639" y="6815"/>
                    <a:pt x="9039" y="6348"/>
                  </a:cubicBezTo>
                  <a:cubicBezTo>
                    <a:pt x="9039" y="4949"/>
                    <a:pt x="9039" y="4482"/>
                    <a:pt x="9039" y="4016"/>
                  </a:cubicBezTo>
                  <a:cubicBezTo>
                    <a:pt x="7639" y="750"/>
                    <a:pt x="4840" y="-649"/>
                    <a:pt x="1574" y="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C7D52F74-26AE-4926-90D6-EC309239DA55}"/>
                </a:ext>
              </a:extLst>
            </p:cNvPr>
            <p:cNvSpPr/>
            <p:nvPr/>
          </p:nvSpPr>
          <p:spPr>
            <a:xfrm>
              <a:off x="1769002" y="284155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92" y="0"/>
                  </a:moveTo>
                  <a:cubicBezTo>
                    <a:pt x="1926" y="0"/>
                    <a:pt x="-406" y="3266"/>
                    <a:pt x="60" y="5598"/>
                  </a:cubicBezTo>
                  <a:cubicBezTo>
                    <a:pt x="527" y="7464"/>
                    <a:pt x="1926" y="8397"/>
                    <a:pt x="3792" y="8864"/>
                  </a:cubicBezTo>
                  <a:cubicBezTo>
                    <a:pt x="5658" y="9330"/>
                    <a:pt x="7524" y="7464"/>
                    <a:pt x="7058" y="5598"/>
                  </a:cubicBezTo>
                  <a:cubicBezTo>
                    <a:pt x="7058" y="2799"/>
                    <a:pt x="5192" y="467"/>
                    <a:pt x="37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96C9800A-C2B3-4948-9FE2-909D7357AF93}"/>
                </a:ext>
              </a:extLst>
            </p:cNvPr>
            <p:cNvSpPr/>
            <p:nvPr/>
          </p:nvSpPr>
          <p:spPr>
            <a:xfrm>
              <a:off x="1785649" y="281030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3939" y="10263"/>
                  </a:moveTo>
                  <a:cubicBezTo>
                    <a:pt x="7205" y="7931"/>
                    <a:pt x="6272" y="1866"/>
                    <a:pt x="2073" y="0"/>
                  </a:cubicBezTo>
                  <a:cubicBezTo>
                    <a:pt x="1607" y="0"/>
                    <a:pt x="674" y="0"/>
                    <a:pt x="674" y="467"/>
                  </a:cubicBezTo>
                  <a:cubicBezTo>
                    <a:pt x="-726" y="4199"/>
                    <a:pt x="207" y="7464"/>
                    <a:pt x="2073" y="10730"/>
                  </a:cubicBezTo>
                  <a:cubicBezTo>
                    <a:pt x="2540" y="10730"/>
                    <a:pt x="3939" y="10263"/>
                    <a:pt x="3939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F5CA880C-3A82-4EE9-A606-7E90894F65DB}"/>
                </a:ext>
              </a:extLst>
            </p:cNvPr>
            <p:cNvSpPr/>
            <p:nvPr/>
          </p:nvSpPr>
          <p:spPr>
            <a:xfrm>
              <a:off x="1765797" y="280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67" y="1659"/>
                  </a:moveTo>
                  <a:cubicBezTo>
                    <a:pt x="0" y="2125"/>
                    <a:pt x="0" y="3991"/>
                    <a:pt x="0" y="4924"/>
                  </a:cubicBezTo>
                  <a:cubicBezTo>
                    <a:pt x="0" y="5391"/>
                    <a:pt x="933" y="5857"/>
                    <a:pt x="1399" y="5857"/>
                  </a:cubicBezTo>
                  <a:cubicBezTo>
                    <a:pt x="4199" y="6324"/>
                    <a:pt x="6531" y="4924"/>
                    <a:pt x="8397" y="3058"/>
                  </a:cubicBezTo>
                  <a:cubicBezTo>
                    <a:pt x="8864" y="2592"/>
                    <a:pt x="8864" y="1659"/>
                    <a:pt x="8864" y="1192"/>
                  </a:cubicBezTo>
                  <a:cubicBezTo>
                    <a:pt x="8397" y="726"/>
                    <a:pt x="7931" y="259"/>
                    <a:pt x="7464" y="259"/>
                  </a:cubicBezTo>
                  <a:cubicBezTo>
                    <a:pt x="5132" y="-207"/>
                    <a:pt x="2333" y="-207"/>
                    <a:pt x="467" y="16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8EB8B4D1-D617-461C-BCF0-1C8F4E20C82B}"/>
                </a:ext>
              </a:extLst>
            </p:cNvPr>
            <p:cNvSpPr/>
            <p:nvPr/>
          </p:nvSpPr>
          <p:spPr>
            <a:xfrm>
              <a:off x="1835649" y="29073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189" y="5082"/>
                  </a:moveTo>
                  <a:cubicBezTo>
                    <a:pt x="6655" y="5082"/>
                    <a:pt x="7588" y="4149"/>
                    <a:pt x="7588" y="4149"/>
                  </a:cubicBezTo>
                  <a:cubicBezTo>
                    <a:pt x="7588" y="3216"/>
                    <a:pt x="7122" y="1816"/>
                    <a:pt x="6655" y="883"/>
                  </a:cubicBezTo>
                  <a:cubicBezTo>
                    <a:pt x="5256" y="-516"/>
                    <a:pt x="3390" y="-50"/>
                    <a:pt x="1524" y="883"/>
                  </a:cubicBezTo>
                  <a:cubicBezTo>
                    <a:pt x="591" y="1350"/>
                    <a:pt x="-342" y="3216"/>
                    <a:pt x="124" y="3682"/>
                  </a:cubicBezTo>
                  <a:cubicBezTo>
                    <a:pt x="124" y="4615"/>
                    <a:pt x="1990" y="5082"/>
                    <a:pt x="2923" y="5548"/>
                  </a:cubicBezTo>
                  <a:cubicBezTo>
                    <a:pt x="3856" y="5548"/>
                    <a:pt x="5256" y="5548"/>
                    <a:pt x="6189" y="5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9F0E2000-A23C-493A-BFFD-10F1AD876527}"/>
                </a:ext>
              </a:extLst>
            </p:cNvPr>
            <p:cNvSpPr/>
            <p:nvPr/>
          </p:nvSpPr>
          <p:spPr>
            <a:xfrm>
              <a:off x="5412015" y="33136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6" y="466"/>
                    <a:pt x="466" y="466"/>
                  </a:cubicBezTo>
                  <a:cubicBezTo>
                    <a:pt x="933" y="466"/>
                    <a:pt x="933" y="466"/>
                    <a:pt x="1400" y="466"/>
                  </a:cubicBezTo>
                  <a:cubicBezTo>
                    <a:pt x="1400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96D32663-FCED-45F7-9130-CE2A634B8EBD}"/>
                </a:ext>
              </a:extLst>
            </p:cNvPr>
            <p:cNvSpPr/>
            <p:nvPr/>
          </p:nvSpPr>
          <p:spPr>
            <a:xfrm>
              <a:off x="5398019" y="3306436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0" y="227"/>
                  </a:moveTo>
                  <a:cubicBezTo>
                    <a:pt x="3732" y="4892"/>
                    <a:pt x="7931" y="7225"/>
                    <a:pt x="13995" y="7225"/>
                  </a:cubicBezTo>
                  <a:cubicBezTo>
                    <a:pt x="10730" y="1160"/>
                    <a:pt x="6065" y="-706"/>
                    <a:pt x="0" y="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01E70B92-BEB7-466E-B36A-584FA441808C}"/>
                </a:ext>
              </a:extLst>
            </p:cNvPr>
            <p:cNvSpPr/>
            <p:nvPr/>
          </p:nvSpPr>
          <p:spPr>
            <a:xfrm>
              <a:off x="5019048" y="3222692"/>
              <a:ext cx="23325" cy="51316"/>
            </a:xfrm>
            <a:custGeom>
              <a:avLst/>
              <a:gdLst/>
              <a:ahLst/>
              <a:cxnLst/>
              <a:rect l="0" t="0" r="0" b="0"/>
              <a:pathLst>
                <a:path w="23325" h="51315">
                  <a:moveTo>
                    <a:pt x="3900" y="51782"/>
                  </a:moveTo>
                  <a:cubicBezTo>
                    <a:pt x="5300" y="50849"/>
                    <a:pt x="6699" y="49916"/>
                    <a:pt x="8099" y="48983"/>
                  </a:cubicBezTo>
                  <a:cubicBezTo>
                    <a:pt x="8099" y="48983"/>
                    <a:pt x="8565" y="49450"/>
                    <a:pt x="8565" y="49450"/>
                  </a:cubicBezTo>
                  <a:lnTo>
                    <a:pt x="8099" y="48983"/>
                  </a:lnTo>
                  <a:cubicBezTo>
                    <a:pt x="9498" y="48983"/>
                    <a:pt x="10431" y="48983"/>
                    <a:pt x="11831" y="48517"/>
                  </a:cubicBezTo>
                  <a:cubicBezTo>
                    <a:pt x="11364" y="45718"/>
                    <a:pt x="10431" y="42452"/>
                    <a:pt x="9965" y="39653"/>
                  </a:cubicBezTo>
                  <a:cubicBezTo>
                    <a:pt x="9498" y="37787"/>
                    <a:pt x="10431" y="35921"/>
                    <a:pt x="12297" y="34988"/>
                  </a:cubicBezTo>
                  <a:cubicBezTo>
                    <a:pt x="12764" y="34521"/>
                    <a:pt x="13697" y="34521"/>
                    <a:pt x="14164" y="34521"/>
                  </a:cubicBezTo>
                  <a:cubicBezTo>
                    <a:pt x="17429" y="33588"/>
                    <a:pt x="20228" y="32655"/>
                    <a:pt x="18829" y="28457"/>
                  </a:cubicBezTo>
                  <a:cubicBezTo>
                    <a:pt x="18362" y="27057"/>
                    <a:pt x="19295" y="24725"/>
                    <a:pt x="20228" y="23325"/>
                  </a:cubicBezTo>
                  <a:cubicBezTo>
                    <a:pt x="21628" y="21459"/>
                    <a:pt x="23960" y="19593"/>
                    <a:pt x="23960" y="16794"/>
                  </a:cubicBezTo>
                  <a:cubicBezTo>
                    <a:pt x="23960" y="15861"/>
                    <a:pt x="23494" y="13995"/>
                    <a:pt x="22561" y="13529"/>
                  </a:cubicBezTo>
                  <a:cubicBezTo>
                    <a:pt x="20694" y="13062"/>
                    <a:pt x="18829" y="12596"/>
                    <a:pt x="16962" y="12596"/>
                  </a:cubicBezTo>
                  <a:cubicBezTo>
                    <a:pt x="15096" y="12596"/>
                    <a:pt x="13230" y="12129"/>
                    <a:pt x="12297" y="10263"/>
                  </a:cubicBezTo>
                  <a:cubicBezTo>
                    <a:pt x="11364" y="8397"/>
                    <a:pt x="11831" y="7931"/>
                    <a:pt x="14630" y="6065"/>
                  </a:cubicBezTo>
                  <a:cubicBezTo>
                    <a:pt x="15563" y="5598"/>
                    <a:pt x="16962" y="5131"/>
                    <a:pt x="17896" y="4199"/>
                  </a:cubicBezTo>
                  <a:cubicBezTo>
                    <a:pt x="18362" y="3732"/>
                    <a:pt x="18362" y="2333"/>
                    <a:pt x="17896" y="933"/>
                  </a:cubicBezTo>
                  <a:cubicBezTo>
                    <a:pt x="17896" y="466"/>
                    <a:pt x="16962" y="0"/>
                    <a:pt x="16496" y="0"/>
                  </a:cubicBezTo>
                  <a:cubicBezTo>
                    <a:pt x="2967" y="3732"/>
                    <a:pt x="168" y="11663"/>
                    <a:pt x="1101" y="24258"/>
                  </a:cubicBezTo>
                  <a:cubicBezTo>
                    <a:pt x="1101" y="26591"/>
                    <a:pt x="2034" y="29390"/>
                    <a:pt x="2501" y="31722"/>
                  </a:cubicBezTo>
                  <a:cubicBezTo>
                    <a:pt x="3434" y="35921"/>
                    <a:pt x="4367" y="40586"/>
                    <a:pt x="5300" y="44785"/>
                  </a:cubicBezTo>
                  <a:lnTo>
                    <a:pt x="4833" y="44318"/>
                  </a:lnTo>
                  <a:cubicBezTo>
                    <a:pt x="4833" y="44318"/>
                    <a:pt x="5300" y="44318"/>
                    <a:pt x="5300" y="44785"/>
                  </a:cubicBezTo>
                  <a:cubicBezTo>
                    <a:pt x="4367" y="45251"/>
                    <a:pt x="2967" y="45251"/>
                    <a:pt x="2034" y="45718"/>
                  </a:cubicBezTo>
                  <a:cubicBezTo>
                    <a:pt x="168" y="46651"/>
                    <a:pt x="-298" y="48517"/>
                    <a:pt x="168" y="49916"/>
                  </a:cubicBezTo>
                  <a:cubicBezTo>
                    <a:pt x="168" y="51782"/>
                    <a:pt x="2034" y="52715"/>
                    <a:pt x="3900" y="51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873E8F05-C803-4AEE-9BDE-E2D9E86F04C0}"/>
                </a:ext>
              </a:extLst>
            </p:cNvPr>
            <p:cNvSpPr/>
            <p:nvPr/>
          </p:nvSpPr>
          <p:spPr>
            <a:xfrm>
              <a:off x="4459200" y="3039647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h="9330">
                  <a:moveTo>
                    <a:pt x="3006" y="175"/>
                  </a:moveTo>
                  <a:cubicBezTo>
                    <a:pt x="2073" y="-292"/>
                    <a:pt x="1140" y="175"/>
                    <a:pt x="674" y="1574"/>
                  </a:cubicBezTo>
                  <a:cubicBezTo>
                    <a:pt x="207" y="2974"/>
                    <a:pt x="207" y="3907"/>
                    <a:pt x="207" y="5773"/>
                  </a:cubicBezTo>
                  <a:cubicBezTo>
                    <a:pt x="207" y="6706"/>
                    <a:pt x="-259" y="7639"/>
                    <a:pt x="207" y="9039"/>
                  </a:cubicBezTo>
                  <a:cubicBezTo>
                    <a:pt x="674" y="9972"/>
                    <a:pt x="1607" y="10905"/>
                    <a:pt x="2073" y="11838"/>
                  </a:cubicBezTo>
                  <a:cubicBezTo>
                    <a:pt x="2540" y="10905"/>
                    <a:pt x="3939" y="9972"/>
                    <a:pt x="3939" y="9039"/>
                  </a:cubicBezTo>
                  <a:cubicBezTo>
                    <a:pt x="3939" y="6706"/>
                    <a:pt x="3939" y="3907"/>
                    <a:pt x="3939" y="1574"/>
                  </a:cubicBezTo>
                  <a:cubicBezTo>
                    <a:pt x="3939" y="1108"/>
                    <a:pt x="3473" y="641"/>
                    <a:pt x="300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11464204-7F81-4C46-9F06-5764106C8864}"/>
                </a:ext>
              </a:extLst>
            </p:cNvPr>
            <p:cNvSpPr/>
            <p:nvPr/>
          </p:nvSpPr>
          <p:spPr>
            <a:xfrm>
              <a:off x="5077529" y="3381385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333" y="1319"/>
                  </a:moveTo>
                  <a:cubicBezTo>
                    <a:pt x="1399" y="2719"/>
                    <a:pt x="466" y="4585"/>
                    <a:pt x="0" y="6451"/>
                  </a:cubicBezTo>
                  <a:cubicBezTo>
                    <a:pt x="0" y="7384"/>
                    <a:pt x="933" y="8317"/>
                    <a:pt x="1866" y="9250"/>
                  </a:cubicBezTo>
                  <a:cubicBezTo>
                    <a:pt x="2333" y="9717"/>
                    <a:pt x="3265" y="9250"/>
                    <a:pt x="3732" y="9250"/>
                  </a:cubicBezTo>
                  <a:cubicBezTo>
                    <a:pt x="6065" y="8317"/>
                    <a:pt x="7930" y="6451"/>
                    <a:pt x="7464" y="3185"/>
                  </a:cubicBezTo>
                  <a:cubicBezTo>
                    <a:pt x="6998" y="2253"/>
                    <a:pt x="6531" y="386"/>
                    <a:pt x="5598" y="386"/>
                  </a:cubicBezTo>
                  <a:cubicBezTo>
                    <a:pt x="4665" y="-547"/>
                    <a:pt x="2799" y="386"/>
                    <a:pt x="2333" y="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27D098CB-6E3F-46D2-9B80-676EBB296AB9}"/>
                </a:ext>
              </a:extLst>
            </p:cNvPr>
            <p:cNvSpPr/>
            <p:nvPr/>
          </p:nvSpPr>
          <p:spPr>
            <a:xfrm>
              <a:off x="3853415" y="17028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8397"/>
                  </a:moveTo>
                  <a:cubicBezTo>
                    <a:pt x="6065" y="8397"/>
                    <a:pt x="6065" y="7464"/>
                    <a:pt x="6531" y="6998"/>
                  </a:cubicBezTo>
                  <a:cubicBezTo>
                    <a:pt x="6531" y="5598"/>
                    <a:pt x="6531" y="3732"/>
                    <a:pt x="5598" y="1866"/>
                  </a:cubicBezTo>
                  <a:cubicBezTo>
                    <a:pt x="5131" y="933"/>
                    <a:pt x="3732" y="0"/>
                    <a:pt x="3266" y="0"/>
                  </a:cubicBezTo>
                  <a:cubicBezTo>
                    <a:pt x="2333" y="0"/>
                    <a:pt x="933" y="933"/>
                    <a:pt x="466" y="1866"/>
                  </a:cubicBezTo>
                  <a:cubicBezTo>
                    <a:pt x="-466" y="4199"/>
                    <a:pt x="0" y="6531"/>
                    <a:pt x="1866" y="8397"/>
                  </a:cubicBezTo>
                  <a:cubicBezTo>
                    <a:pt x="3266" y="8864"/>
                    <a:pt x="4665" y="8397"/>
                    <a:pt x="5598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A4883197-709E-46BB-A71D-E5CDC249795A}"/>
                </a:ext>
              </a:extLst>
            </p:cNvPr>
            <p:cNvSpPr/>
            <p:nvPr/>
          </p:nvSpPr>
          <p:spPr>
            <a:xfrm>
              <a:off x="2014911" y="18259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1399"/>
                  </a:moveTo>
                  <a:cubicBezTo>
                    <a:pt x="6531" y="933"/>
                    <a:pt x="4665" y="0"/>
                    <a:pt x="3732" y="0"/>
                  </a:cubicBezTo>
                  <a:cubicBezTo>
                    <a:pt x="1866" y="0"/>
                    <a:pt x="0" y="1399"/>
                    <a:pt x="0" y="3266"/>
                  </a:cubicBezTo>
                  <a:cubicBezTo>
                    <a:pt x="0" y="4665"/>
                    <a:pt x="1400" y="6065"/>
                    <a:pt x="1866" y="7464"/>
                  </a:cubicBezTo>
                  <a:cubicBezTo>
                    <a:pt x="3732" y="6998"/>
                    <a:pt x="5132" y="6998"/>
                    <a:pt x="5598" y="6065"/>
                  </a:cubicBezTo>
                  <a:cubicBezTo>
                    <a:pt x="6531" y="4665"/>
                    <a:pt x="6998" y="2799"/>
                    <a:pt x="6531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7B1367E1-4FBC-4488-8D57-228FD7757736}"/>
                </a:ext>
              </a:extLst>
            </p:cNvPr>
            <p:cNvSpPr/>
            <p:nvPr/>
          </p:nvSpPr>
          <p:spPr>
            <a:xfrm>
              <a:off x="4940467" y="265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306" y="3265"/>
                  </a:moveTo>
                  <a:cubicBezTo>
                    <a:pt x="8306" y="1399"/>
                    <a:pt x="6907" y="0"/>
                    <a:pt x="5041" y="0"/>
                  </a:cubicBezTo>
                  <a:cubicBezTo>
                    <a:pt x="4108" y="0"/>
                    <a:pt x="2708" y="467"/>
                    <a:pt x="1775" y="933"/>
                  </a:cubicBezTo>
                  <a:cubicBezTo>
                    <a:pt x="375" y="1866"/>
                    <a:pt x="-557" y="4199"/>
                    <a:pt x="375" y="5132"/>
                  </a:cubicBezTo>
                  <a:cubicBezTo>
                    <a:pt x="1309" y="6065"/>
                    <a:pt x="2242" y="6531"/>
                    <a:pt x="3641" y="6531"/>
                  </a:cubicBezTo>
                  <a:cubicBezTo>
                    <a:pt x="6440" y="7464"/>
                    <a:pt x="7840" y="6065"/>
                    <a:pt x="8306" y="3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54EA5980-822F-475E-8EAF-293FE33C2110}"/>
                </a:ext>
              </a:extLst>
            </p:cNvPr>
            <p:cNvSpPr/>
            <p:nvPr/>
          </p:nvSpPr>
          <p:spPr>
            <a:xfrm>
              <a:off x="4761704" y="37017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1" y="933"/>
                  </a:moveTo>
                  <a:cubicBezTo>
                    <a:pt x="4665" y="466"/>
                    <a:pt x="2799" y="0"/>
                    <a:pt x="1866" y="0"/>
                  </a:cubicBezTo>
                  <a:cubicBezTo>
                    <a:pt x="933" y="466"/>
                    <a:pt x="0" y="1866"/>
                    <a:pt x="0" y="2799"/>
                  </a:cubicBezTo>
                  <a:cubicBezTo>
                    <a:pt x="466" y="5131"/>
                    <a:pt x="1866" y="6998"/>
                    <a:pt x="2799" y="8863"/>
                  </a:cubicBezTo>
                  <a:cubicBezTo>
                    <a:pt x="4198" y="8863"/>
                    <a:pt x="5131" y="8863"/>
                    <a:pt x="6531" y="8863"/>
                  </a:cubicBezTo>
                  <a:cubicBezTo>
                    <a:pt x="7464" y="6065"/>
                    <a:pt x="7464" y="3265"/>
                    <a:pt x="5131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7CCDB274-4406-497B-AED3-28F6D21906D6}"/>
                </a:ext>
              </a:extLst>
            </p:cNvPr>
            <p:cNvSpPr/>
            <p:nvPr/>
          </p:nvSpPr>
          <p:spPr>
            <a:xfrm>
              <a:off x="4764503" y="37106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467" y="467"/>
                    <a:pt x="0" y="46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46F5752F-674E-4CB6-B18C-871944044EA2}"/>
                </a:ext>
              </a:extLst>
            </p:cNvPr>
            <p:cNvSpPr/>
            <p:nvPr/>
          </p:nvSpPr>
          <p:spPr>
            <a:xfrm>
              <a:off x="3479743" y="1462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27817460-D1AE-4E64-9CDF-ACCE1C13C959}"/>
                </a:ext>
              </a:extLst>
            </p:cNvPr>
            <p:cNvSpPr/>
            <p:nvPr/>
          </p:nvSpPr>
          <p:spPr>
            <a:xfrm>
              <a:off x="3471346" y="14546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0"/>
                  </a:moveTo>
                  <a:cubicBezTo>
                    <a:pt x="1866" y="0"/>
                    <a:pt x="0" y="1400"/>
                    <a:pt x="0" y="1866"/>
                  </a:cubicBezTo>
                  <a:cubicBezTo>
                    <a:pt x="0" y="3266"/>
                    <a:pt x="467" y="6065"/>
                    <a:pt x="1866" y="6531"/>
                  </a:cubicBezTo>
                  <a:cubicBezTo>
                    <a:pt x="3732" y="7464"/>
                    <a:pt x="6065" y="6998"/>
                    <a:pt x="8397" y="6998"/>
                  </a:cubicBezTo>
                  <a:cubicBezTo>
                    <a:pt x="7464" y="5132"/>
                    <a:pt x="6998" y="2799"/>
                    <a:pt x="6065" y="933"/>
                  </a:cubicBezTo>
                  <a:cubicBezTo>
                    <a:pt x="5598" y="466"/>
                    <a:pt x="3732" y="0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1D6F1DBA-DAD8-4745-89D1-20382B1D49CE}"/>
                </a:ext>
              </a:extLst>
            </p:cNvPr>
            <p:cNvSpPr/>
            <p:nvPr/>
          </p:nvSpPr>
          <p:spPr>
            <a:xfrm>
              <a:off x="4889527" y="30541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7464" y="2887"/>
                  </a:moveTo>
                  <a:cubicBezTo>
                    <a:pt x="6065" y="1954"/>
                    <a:pt x="5132" y="1021"/>
                    <a:pt x="3266" y="88"/>
                  </a:cubicBezTo>
                  <a:cubicBezTo>
                    <a:pt x="1400" y="-378"/>
                    <a:pt x="0" y="1021"/>
                    <a:pt x="0" y="3820"/>
                  </a:cubicBezTo>
                  <a:cubicBezTo>
                    <a:pt x="0" y="4753"/>
                    <a:pt x="467" y="6619"/>
                    <a:pt x="1400" y="7086"/>
                  </a:cubicBezTo>
                  <a:cubicBezTo>
                    <a:pt x="2799" y="7553"/>
                    <a:pt x="6998" y="5220"/>
                    <a:pt x="7464" y="28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3A028656-817C-4099-9D05-46026F5594D0}"/>
                </a:ext>
              </a:extLst>
            </p:cNvPr>
            <p:cNvSpPr/>
            <p:nvPr/>
          </p:nvSpPr>
          <p:spPr>
            <a:xfrm>
              <a:off x="4992849" y="338576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975" y="5339"/>
                  </a:moveTo>
                  <a:cubicBezTo>
                    <a:pt x="5374" y="5339"/>
                    <a:pt x="6774" y="5339"/>
                    <a:pt x="7707" y="4872"/>
                  </a:cubicBezTo>
                  <a:cubicBezTo>
                    <a:pt x="8640" y="4406"/>
                    <a:pt x="9573" y="3473"/>
                    <a:pt x="10040" y="2540"/>
                  </a:cubicBezTo>
                  <a:cubicBezTo>
                    <a:pt x="10040" y="1607"/>
                    <a:pt x="9106" y="674"/>
                    <a:pt x="8173" y="207"/>
                  </a:cubicBezTo>
                  <a:cubicBezTo>
                    <a:pt x="7707" y="-259"/>
                    <a:pt x="6774" y="207"/>
                    <a:pt x="6307" y="207"/>
                  </a:cubicBezTo>
                  <a:cubicBezTo>
                    <a:pt x="5841" y="207"/>
                    <a:pt x="4908" y="207"/>
                    <a:pt x="4441" y="207"/>
                  </a:cubicBezTo>
                  <a:cubicBezTo>
                    <a:pt x="2575" y="207"/>
                    <a:pt x="709" y="674"/>
                    <a:pt x="243" y="3006"/>
                  </a:cubicBezTo>
                  <a:cubicBezTo>
                    <a:pt x="-690" y="3939"/>
                    <a:pt x="1176" y="5339"/>
                    <a:pt x="3975" y="5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169B9A03-3EFD-4F39-BEF7-023A56DD17E2}"/>
                </a:ext>
              </a:extLst>
            </p:cNvPr>
            <p:cNvSpPr/>
            <p:nvPr/>
          </p:nvSpPr>
          <p:spPr>
            <a:xfrm>
              <a:off x="2797244" y="1399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32" y="8419"/>
                  </a:moveTo>
                  <a:cubicBezTo>
                    <a:pt x="4199" y="7020"/>
                    <a:pt x="5132" y="5154"/>
                    <a:pt x="5598" y="3754"/>
                  </a:cubicBezTo>
                  <a:cubicBezTo>
                    <a:pt x="5598" y="2821"/>
                    <a:pt x="5132" y="1422"/>
                    <a:pt x="4199" y="489"/>
                  </a:cubicBezTo>
                  <a:cubicBezTo>
                    <a:pt x="3265" y="-911"/>
                    <a:pt x="467" y="955"/>
                    <a:pt x="0" y="2821"/>
                  </a:cubicBezTo>
                  <a:cubicBezTo>
                    <a:pt x="467" y="5620"/>
                    <a:pt x="1399" y="7486"/>
                    <a:pt x="3732" y="8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BF448466-837B-41BD-AE96-C71EF2993A88}"/>
                </a:ext>
              </a:extLst>
            </p:cNvPr>
            <p:cNvSpPr/>
            <p:nvPr/>
          </p:nvSpPr>
          <p:spPr>
            <a:xfrm>
              <a:off x="3665879" y="34399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221"/>
                  </a:moveTo>
                  <a:cubicBezTo>
                    <a:pt x="6531" y="3355"/>
                    <a:pt x="6065" y="556"/>
                    <a:pt x="4199" y="89"/>
                  </a:cubicBezTo>
                  <a:cubicBezTo>
                    <a:pt x="2333" y="-377"/>
                    <a:pt x="467" y="1022"/>
                    <a:pt x="0" y="3355"/>
                  </a:cubicBezTo>
                  <a:cubicBezTo>
                    <a:pt x="467" y="4288"/>
                    <a:pt x="933" y="5687"/>
                    <a:pt x="1866" y="6621"/>
                  </a:cubicBezTo>
                  <a:cubicBezTo>
                    <a:pt x="3732" y="7087"/>
                    <a:pt x="5132" y="6621"/>
                    <a:pt x="5598" y="5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CB5CD92D-2824-400D-BF34-3C83F482B20A}"/>
                </a:ext>
              </a:extLst>
            </p:cNvPr>
            <p:cNvSpPr/>
            <p:nvPr/>
          </p:nvSpPr>
          <p:spPr>
            <a:xfrm>
              <a:off x="2790594" y="15346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451" y="244"/>
                  </a:moveTo>
                  <a:cubicBezTo>
                    <a:pt x="585" y="1177"/>
                    <a:pt x="-348" y="3043"/>
                    <a:pt x="119" y="4909"/>
                  </a:cubicBezTo>
                  <a:cubicBezTo>
                    <a:pt x="119" y="5375"/>
                    <a:pt x="585" y="6308"/>
                    <a:pt x="1052" y="6308"/>
                  </a:cubicBezTo>
                  <a:cubicBezTo>
                    <a:pt x="1985" y="6308"/>
                    <a:pt x="3851" y="6775"/>
                    <a:pt x="4317" y="6308"/>
                  </a:cubicBezTo>
                  <a:cubicBezTo>
                    <a:pt x="5250" y="4909"/>
                    <a:pt x="5717" y="3043"/>
                    <a:pt x="6183" y="2110"/>
                  </a:cubicBezTo>
                  <a:cubicBezTo>
                    <a:pt x="5250" y="-223"/>
                    <a:pt x="4317" y="-223"/>
                    <a:pt x="2451" y="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AFAF8B82-E4E4-4B03-BA53-D2FBDE42ED27}"/>
                </a:ext>
              </a:extLst>
            </p:cNvPr>
            <p:cNvSpPr/>
            <p:nvPr/>
          </p:nvSpPr>
          <p:spPr>
            <a:xfrm>
              <a:off x="3289875" y="2612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065" y="1816"/>
                  </a:moveTo>
                  <a:cubicBezTo>
                    <a:pt x="5598" y="1350"/>
                    <a:pt x="5131" y="1350"/>
                    <a:pt x="4665" y="883"/>
                  </a:cubicBezTo>
                  <a:cubicBezTo>
                    <a:pt x="3732" y="-50"/>
                    <a:pt x="2333" y="-516"/>
                    <a:pt x="1399" y="883"/>
                  </a:cubicBezTo>
                  <a:cubicBezTo>
                    <a:pt x="466" y="1816"/>
                    <a:pt x="0" y="3216"/>
                    <a:pt x="0" y="4149"/>
                  </a:cubicBezTo>
                  <a:cubicBezTo>
                    <a:pt x="0" y="5082"/>
                    <a:pt x="1399" y="6481"/>
                    <a:pt x="1866" y="6948"/>
                  </a:cubicBezTo>
                  <a:cubicBezTo>
                    <a:pt x="4198" y="7414"/>
                    <a:pt x="6065" y="7414"/>
                    <a:pt x="8397" y="7414"/>
                  </a:cubicBezTo>
                  <a:cubicBezTo>
                    <a:pt x="8397" y="6015"/>
                    <a:pt x="8397" y="5082"/>
                    <a:pt x="8397" y="3682"/>
                  </a:cubicBezTo>
                  <a:cubicBezTo>
                    <a:pt x="7931" y="2749"/>
                    <a:pt x="6998" y="2283"/>
                    <a:pt x="6065" y="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FB6CC805-27AF-435D-A570-DAAA92914825}"/>
                </a:ext>
              </a:extLst>
            </p:cNvPr>
            <p:cNvSpPr/>
            <p:nvPr/>
          </p:nvSpPr>
          <p:spPr>
            <a:xfrm>
              <a:off x="3298738" y="26190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DE51A79B-F0EF-443A-8D2B-5995BE507646}"/>
                </a:ext>
              </a:extLst>
            </p:cNvPr>
            <p:cNvSpPr/>
            <p:nvPr/>
          </p:nvSpPr>
          <p:spPr>
            <a:xfrm>
              <a:off x="5179228" y="401762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131" y="7931"/>
                  </a:moveTo>
                  <a:cubicBezTo>
                    <a:pt x="5598" y="6998"/>
                    <a:pt x="6065" y="5598"/>
                    <a:pt x="6531" y="4665"/>
                  </a:cubicBezTo>
                  <a:cubicBezTo>
                    <a:pt x="6531" y="4199"/>
                    <a:pt x="6531" y="3266"/>
                    <a:pt x="6065" y="2799"/>
                  </a:cubicBezTo>
                  <a:cubicBezTo>
                    <a:pt x="5598" y="1866"/>
                    <a:pt x="5131" y="467"/>
                    <a:pt x="4198" y="0"/>
                  </a:cubicBezTo>
                  <a:cubicBezTo>
                    <a:pt x="3266" y="0"/>
                    <a:pt x="1866" y="467"/>
                    <a:pt x="1399" y="1400"/>
                  </a:cubicBezTo>
                  <a:cubicBezTo>
                    <a:pt x="466" y="2799"/>
                    <a:pt x="0" y="4665"/>
                    <a:pt x="0" y="6531"/>
                  </a:cubicBezTo>
                  <a:cubicBezTo>
                    <a:pt x="0" y="7464"/>
                    <a:pt x="1399" y="8397"/>
                    <a:pt x="2333" y="8864"/>
                  </a:cubicBezTo>
                  <a:cubicBezTo>
                    <a:pt x="3732" y="9797"/>
                    <a:pt x="4665" y="9330"/>
                    <a:pt x="5131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E3D1C0A9-4FFC-469F-83D8-03ACF4F6E08A}"/>
                </a:ext>
              </a:extLst>
            </p:cNvPr>
            <p:cNvSpPr/>
            <p:nvPr/>
          </p:nvSpPr>
          <p:spPr>
            <a:xfrm>
              <a:off x="5020525" y="3284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222" y="6184"/>
                  </a:moveTo>
                  <a:cubicBezTo>
                    <a:pt x="6155" y="5717"/>
                    <a:pt x="7088" y="4784"/>
                    <a:pt x="8021" y="4317"/>
                  </a:cubicBezTo>
                  <a:cubicBezTo>
                    <a:pt x="8021" y="3851"/>
                    <a:pt x="8021" y="2918"/>
                    <a:pt x="7554" y="2451"/>
                  </a:cubicBezTo>
                  <a:cubicBezTo>
                    <a:pt x="6621" y="585"/>
                    <a:pt x="4756" y="-348"/>
                    <a:pt x="2889" y="119"/>
                  </a:cubicBezTo>
                  <a:cubicBezTo>
                    <a:pt x="1024" y="585"/>
                    <a:pt x="-376" y="3384"/>
                    <a:pt x="90" y="4317"/>
                  </a:cubicBezTo>
                  <a:cubicBezTo>
                    <a:pt x="1490" y="6184"/>
                    <a:pt x="3356" y="6650"/>
                    <a:pt x="5222" y="6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04D2B647-3E02-471B-A760-90C3A9DDF2C2}"/>
                </a:ext>
              </a:extLst>
            </p:cNvPr>
            <p:cNvSpPr/>
            <p:nvPr/>
          </p:nvSpPr>
          <p:spPr>
            <a:xfrm>
              <a:off x="1881842" y="40451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380" y="7464"/>
                  </a:moveTo>
                  <a:cubicBezTo>
                    <a:pt x="3847" y="7464"/>
                    <a:pt x="4780" y="7464"/>
                    <a:pt x="5246" y="7464"/>
                  </a:cubicBezTo>
                  <a:cubicBezTo>
                    <a:pt x="5713" y="6998"/>
                    <a:pt x="6179" y="6531"/>
                    <a:pt x="6179" y="6065"/>
                  </a:cubicBezTo>
                  <a:cubicBezTo>
                    <a:pt x="6179" y="3732"/>
                    <a:pt x="5246" y="1399"/>
                    <a:pt x="2914" y="0"/>
                  </a:cubicBezTo>
                  <a:cubicBezTo>
                    <a:pt x="1981" y="466"/>
                    <a:pt x="581" y="933"/>
                    <a:pt x="115" y="1866"/>
                  </a:cubicBezTo>
                  <a:cubicBezTo>
                    <a:pt x="-352" y="4199"/>
                    <a:pt x="581" y="6065"/>
                    <a:pt x="3380" y="7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3438A63C-643C-4FEF-945C-D317541C070E}"/>
                </a:ext>
              </a:extLst>
            </p:cNvPr>
            <p:cNvSpPr/>
            <p:nvPr/>
          </p:nvSpPr>
          <p:spPr>
            <a:xfrm>
              <a:off x="5153739" y="34914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97" y="4199"/>
                  </a:moveTo>
                  <a:cubicBezTo>
                    <a:pt x="1230" y="5598"/>
                    <a:pt x="2630" y="6065"/>
                    <a:pt x="3563" y="6998"/>
                  </a:cubicBezTo>
                  <a:cubicBezTo>
                    <a:pt x="4962" y="6065"/>
                    <a:pt x="6362" y="5598"/>
                    <a:pt x="6828" y="4665"/>
                  </a:cubicBezTo>
                  <a:cubicBezTo>
                    <a:pt x="7295" y="3732"/>
                    <a:pt x="6362" y="2333"/>
                    <a:pt x="5895" y="1400"/>
                  </a:cubicBezTo>
                  <a:cubicBezTo>
                    <a:pt x="4962" y="467"/>
                    <a:pt x="4029" y="467"/>
                    <a:pt x="2630" y="0"/>
                  </a:cubicBezTo>
                  <a:cubicBezTo>
                    <a:pt x="764" y="467"/>
                    <a:pt x="-636" y="2799"/>
                    <a:pt x="297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54130783-F311-45FC-BAE1-D1F07F38965C}"/>
                </a:ext>
              </a:extLst>
            </p:cNvPr>
            <p:cNvSpPr/>
            <p:nvPr/>
          </p:nvSpPr>
          <p:spPr>
            <a:xfrm>
              <a:off x="2532669" y="133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263" y="6998"/>
                  </a:moveTo>
                  <a:cubicBezTo>
                    <a:pt x="4730" y="6531"/>
                    <a:pt x="5196" y="6065"/>
                    <a:pt x="5663" y="5598"/>
                  </a:cubicBezTo>
                  <a:cubicBezTo>
                    <a:pt x="6596" y="2799"/>
                    <a:pt x="5196" y="467"/>
                    <a:pt x="2397" y="0"/>
                  </a:cubicBezTo>
                  <a:cubicBezTo>
                    <a:pt x="1931" y="0"/>
                    <a:pt x="1464" y="467"/>
                    <a:pt x="998" y="467"/>
                  </a:cubicBezTo>
                  <a:cubicBezTo>
                    <a:pt x="-402" y="1400"/>
                    <a:pt x="-402" y="3732"/>
                    <a:pt x="1464" y="5132"/>
                  </a:cubicBezTo>
                  <a:cubicBezTo>
                    <a:pt x="1931" y="6531"/>
                    <a:pt x="3330" y="6531"/>
                    <a:pt x="4263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8C8DBFE5-7C60-4367-8874-0015C8AD88D7}"/>
                </a:ext>
              </a:extLst>
            </p:cNvPr>
            <p:cNvSpPr/>
            <p:nvPr/>
          </p:nvSpPr>
          <p:spPr>
            <a:xfrm>
              <a:off x="5641653" y="35361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149" y="8397"/>
                  </a:moveTo>
                  <a:cubicBezTo>
                    <a:pt x="4082" y="7931"/>
                    <a:pt x="5015" y="7464"/>
                    <a:pt x="5948" y="6998"/>
                  </a:cubicBezTo>
                  <a:cubicBezTo>
                    <a:pt x="6414" y="6998"/>
                    <a:pt x="5948" y="5598"/>
                    <a:pt x="5948" y="5132"/>
                  </a:cubicBezTo>
                  <a:cubicBezTo>
                    <a:pt x="5015" y="3732"/>
                    <a:pt x="4082" y="1866"/>
                    <a:pt x="3149" y="467"/>
                  </a:cubicBezTo>
                  <a:cubicBezTo>
                    <a:pt x="2683" y="0"/>
                    <a:pt x="2216" y="0"/>
                    <a:pt x="1283" y="0"/>
                  </a:cubicBezTo>
                  <a:cubicBezTo>
                    <a:pt x="816" y="0"/>
                    <a:pt x="350" y="467"/>
                    <a:pt x="350" y="933"/>
                  </a:cubicBezTo>
                  <a:cubicBezTo>
                    <a:pt x="-583" y="4665"/>
                    <a:pt x="350" y="7464"/>
                    <a:pt x="3149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B0CCD502-2658-4110-9A9F-CF05C2DC5391}"/>
                </a:ext>
              </a:extLst>
            </p:cNvPr>
            <p:cNvSpPr/>
            <p:nvPr/>
          </p:nvSpPr>
          <p:spPr>
            <a:xfrm>
              <a:off x="3615963" y="1805444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266" y="0"/>
                  </a:moveTo>
                  <a:cubicBezTo>
                    <a:pt x="2333" y="466"/>
                    <a:pt x="933" y="933"/>
                    <a:pt x="0" y="1399"/>
                  </a:cubicBezTo>
                  <a:cubicBezTo>
                    <a:pt x="0" y="1399"/>
                    <a:pt x="0" y="2799"/>
                    <a:pt x="467" y="3266"/>
                  </a:cubicBezTo>
                  <a:cubicBezTo>
                    <a:pt x="2333" y="5132"/>
                    <a:pt x="3732" y="6998"/>
                    <a:pt x="5598" y="8397"/>
                  </a:cubicBezTo>
                  <a:cubicBezTo>
                    <a:pt x="6531" y="8864"/>
                    <a:pt x="7931" y="8864"/>
                    <a:pt x="8864" y="8397"/>
                  </a:cubicBezTo>
                  <a:cubicBezTo>
                    <a:pt x="10263" y="7931"/>
                    <a:pt x="10263" y="5132"/>
                    <a:pt x="9330" y="3732"/>
                  </a:cubicBezTo>
                  <a:cubicBezTo>
                    <a:pt x="7931" y="1866"/>
                    <a:pt x="6065" y="0"/>
                    <a:pt x="32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D963249B-C899-40A7-9354-52093AA8439D}"/>
                </a:ext>
              </a:extLst>
            </p:cNvPr>
            <p:cNvSpPr/>
            <p:nvPr/>
          </p:nvSpPr>
          <p:spPr>
            <a:xfrm>
              <a:off x="4709163" y="31891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357" y="3266"/>
                  </a:moveTo>
                  <a:cubicBezTo>
                    <a:pt x="5890" y="1866"/>
                    <a:pt x="4024" y="933"/>
                    <a:pt x="3091" y="0"/>
                  </a:cubicBezTo>
                  <a:cubicBezTo>
                    <a:pt x="759" y="467"/>
                    <a:pt x="-641" y="2799"/>
                    <a:pt x="292" y="4665"/>
                  </a:cubicBezTo>
                  <a:cubicBezTo>
                    <a:pt x="759" y="5598"/>
                    <a:pt x="2158" y="6531"/>
                    <a:pt x="3091" y="6998"/>
                  </a:cubicBezTo>
                  <a:cubicBezTo>
                    <a:pt x="4957" y="6998"/>
                    <a:pt x="7290" y="4665"/>
                    <a:pt x="635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612565CC-EFF3-43E5-9A13-F1E622A9781B}"/>
                </a:ext>
              </a:extLst>
            </p:cNvPr>
            <p:cNvSpPr/>
            <p:nvPr/>
          </p:nvSpPr>
          <p:spPr>
            <a:xfrm>
              <a:off x="4958829" y="302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473" y="0"/>
                  </a:moveTo>
                  <a:cubicBezTo>
                    <a:pt x="2540" y="0"/>
                    <a:pt x="1140" y="0"/>
                    <a:pt x="674" y="933"/>
                  </a:cubicBezTo>
                  <a:cubicBezTo>
                    <a:pt x="-726" y="2333"/>
                    <a:pt x="207" y="5132"/>
                    <a:pt x="2074" y="4665"/>
                  </a:cubicBezTo>
                  <a:cubicBezTo>
                    <a:pt x="3006" y="4665"/>
                    <a:pt x="3939" y="3732"/>
                    <a:pt x="4872" y="3265"/>
                  </a:cubicBezTo>
                  <a:cubicBezTo>
                    <a:pt x="5339" y="1399"/>
                    <a:pt x="4872" y="0"/>
                    <a:pt x="34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2F96C436-7751-4C36-9694-CC1C6C7AF741}"/>
                </a:ext>
              </a:extLst>
            </p:cNvPr>
            <p:cNvSpPr/>
            <p:nvPr/>
          </p:nvSpPr>
          <p:spPr>
            <a:xfrm>
              <a:off x="2026866" y="30304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907" y="1866"/>
                  </a:moveTo>
                  <a:cubicBezTo>
                    <a:pt x="3907" y="467"/>
                    <a:pt x="2974" y="0"/>
                    <a:pt x="1574" y="0"/>
                  </a:cubicBezTo>
                  <a:cubicBezTo>
                    <a:pt x="1108" y="0"/>
                    <a:pt x="641" y="933"/>
                    <a:pt x="175" y="1399"/>
                  </a:cubicBezTo>
                  <a:cubicBezTo>
                    <a:pt x="-292" y="2799"/>
                    <a:pt x="175" y="3732"/>
                    <a:pt x="1574" y="3732"/>
                  </a:cubicBezTo>
                  <a:cubicBezTo>
                    <a:pt x="2507" y="4199"/>
                    <a:pt x="3441" y="2799"/>
                    <a:pt x="3907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93D94534-D185-4C04-BEAE-F3D24B8F593F}"/>
                </a:ext>
              </a:extLst>
            </p:cNvPr>
            <p:cNvSpPr/>
            <p:nvPr/>
          </p:nvSpPr>
          <p:spPr>
            <a:xfrm>
              <a:off x="5485723" y="337150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0"/>
                    <a:pt x="466" y="0"/>
                    <a:pt x="466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466" y="467"/>
                  </a:cubicBezTo>
                  <a:cubicBezTo>
                    <a:pt x="466" y="467"/>
                    <a:pt x="466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73A39A9B-2453-4CAE-A280-A4BEFE2B0F34}"/>
                </a:ext>
              </a:extLst>
            </p:cNvPr>
            <p:cNvSpPr/>
            <p:nvPr/>
          </p:nvSpPr>
          <p:spPr>
            <a:xfrm>
              <a:off x="5485723" y="337097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7464" y="7997"/>
                  </a:moveTo>
                  <a:cubicBezTo>
                    <a:pt x="8397" y="7997"/>
                    <a:pt x="9330" y="7063"/>
                    <a:pt x="10263" y="6130"/>
                  </a:cubicBezTo>
                  <a:cubicBezTo>
                    <a:pt x="10263" y="6130"/>
                    <a:pt x="9797" y="5197"/>
                    <a:pt x="9330" y="4264"/>
                  </a:cubicBezTo>
                  <a:cubicBezTo>
                    <a:pt x="6998" y="532"/>
                    <a:pt x="4199" y="-867"/>
                    <a:pt x="0" y="532"/>
                  </a:cubicBezTo>
                  <a:cubicBezTo>
                    <a:pt x="933" y="5197"/>
                    <a:pt x="3732" y="7530"/>
                    <a:pt x="7464" y="7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386E9AB8-DC06-46A8-A488-398FA14979E3}"/>
                </a:ext>
              </a:extLst>
            </p:cNvPr>
            <p:cNvSpPr/>
            <p:nvPr/>
          </p:nvSpPr>
          <p:spPr>
            <a:xfrm>
              <a:off x="1911136" y="153481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43" y="59"/>
                  </a:moveTo>
                  <a:cubicBezTo>
                    <a:pt x="1610" y="-407"/>
                    <a:pt x="-722" y="1925"/>
                    <a:pt x="211" y="5191"/>
                  </a:cubicBezTo>
                  <a:cubicBezTo>
                    <a:pt x="211" y="5658"/>
                    <a:pt x="1144" y="6591"/>
                    <a:pt x="1610" y="6591"/>
                  </a:cubicBezTo>
                  <a:cubicBezTo>
                    <a:pt x="3943" y="7057"/>
                    <a:pt x="6742" y="3791"/>
                    <a:pt x="5342" y="1459"/>
                  </a:cubicBezTo>
                  <a:cubicBezTo>
                    <a:pt x="5342" y="526"/>
                    <a:pt x="4409" y="59"/>
                    <a:pt x="3943" y="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639836EB-97CF-4A4B-87EE-A48CCF1FAD7D}"/>
                </a:ext>
              </a:extLst>
            </p:cNvPr>
            <p:cNvSpPr/>
            <p:nvPr/>
          </p:nvSpPr>
          <p:spPr>
            <a:xfrm>
              <a:off x="5006832" y="27554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387" y="2566"/>
                  </a:moveTo>
                  <a:cubicBezTo>
                    <a:pt x="5387" y="2099"/>
                    <a:pt x="5387" y="1166"/>
                    <a:pt x="4920" y="700"/>
                  </a:cubicBezTo>
                  <a:cubicBezTo>
                    <a:pt x="3987" y="-233"/>
                    <a:pt x="2587" y="-233"/>
                    <a:pt x="1654" y="700"/>
                  </a:cubicBezTo>
                  <a:cubicBezTo>
                    <a:pt x="-212" y="2566"/>
                    <a:pt x="-678" y="5365"/>
                    <a:pt x="1188" y="5365"/>
                  </a:cubicBezTo>
                  <a:cubicBezTo>
                    <a:pt x="2121" y="5365"/>
                    <a:pt x="3520" y="4898"/>
                    <a:pt x="4454" y="3965"/>
                  </a:cubicBezTo>
                  <a:cubicBezTo>
                    <a:pt x="4920" y="3965"/>
                    <a:pt x="4920" y="3032"/>
                    <a:pt x="5387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31BA924F-2E14-4451-99F2-28FBDC366A7F}"/>
                </a:ext>
              </a:extLst>
            </p:cNvPr>
            <p:cNvSpPr/>
            <p:nvPr/>
          </p:nvSpPr>
          <p:spPr>
            <a:xfrm>
              <a:off x="1899903" y="1777330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48" y="1524"/>
                  </a:moveTo>
                  <a:cubicBezTo>
                    <a:pt x="-685" y="2923"/>
                    <a:pt x="1181" y="4789"/>
                    <a:pt x="3047" y="5256"/>
                  </a:cubicBezTo>
                  <a:cubicBezTo>
                    <a:pt x="6779" y="5722"/>
                    <a:pt x="8645" y="4323"/>
                    <a:pt x="10045" y="1524"/>
                  </a:cubicBezTo>
                  <a:cubicBezTo>
                    <a:pt x="7712" y="1057"/>
                    <a:pt x="5380" y="124"/>
                    <a:pt x="3514" y="124"/>
                  </a:cubicBezTo>
                  <a:cubicBezTo>
                    <a:pt x="2114" y="-342"/>
                    <a:pt x="715" y="591"/>
                    <a:pt x="248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3E6DA489-E837-4902-8699-373524494D4F}"/>
                </a:ext>
              </a:extLst>
            </p:cNvPr>
            <p:cNvSpPr/>
            <p:nvPr/>
          </p:nvSpPr>
          <p:spPr>
            <a:xfrm>
              <a:off x="1909947" y="1778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66691701-FBFF-4741-82E3-94970A84376C}"/>
                </a:ext>
              </a:extLst>
            </p:cNvPr>
            <p:cNvSpPr/>
            <p:nvPr/>
          </p:nvSpPr>
          <p:spPr>
            <a:xfrm>
              <a:off x="2196383" y="153143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998" y="1574"/>
                  </a:moveTo>
                  <a:cubicBezTo>
                    <a:pt x="5598" y="175"/>
                    <a:pt x="3732" y="-292"/>
                    <a:pt x="1866" y="175"/>
                  </a:cubicBezTo>
                  <a:cubicBezTo>
                    <a:pt x="1400" y="175"/>
                    <a:pt x="933" y="641"/>
                    <a:pt x="467" y="1108"/>
                  </a:cubicBezTo>
                  <a:cubicBezTo>
                    <a:pt x="0" y="1574"/>
                    <a:pt x="0" y="2507"/>
                    <a:pt x="0" y="2974"/>
                  </a:cubicBezTo>
                  <a:cubicBezTo>
                    <a:pt x="933" y="4840"/>
                    <a:pt x="2333" y="5773"/>
                    <a:pt x="4199" y="5773"/>
                  </a:cubicBezTo>
                  <a:cubicBezTo>
                    <a:pt x="5132" y="5773"/>
                    <a:pt x="6065" y="4373"/>
                    <a:pt x="6998" y="3907"/>
                  </a:cubicBezTo>
                  <a:cubicBezTo>
                    <a:pt x="7464" y="2507"/>
                    <a:pt x="7464" y="1574"/>
                    <a:pt x="6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6FAC9F0F-0DFB-420A-9286-B1FAA31C89A7}"/>
                </a:ext>
              </a:extLst>
            </p:cNvPr>
            <p:cNvSpPr/>
            <p:nvPr/>
          </p:nvSpPr>
          <p:spPr>
            <a:xfrm>
              <a:off x="5155243" y="32870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60" y="3266"/>
                  </a:moveTo>
                  <a:cubicBezTo>
                    <a:pt x="1126" y="3732"/>
                    <a:pt x="2059" y="3732"/>
                    <a:pt x="2526" y="3732"/>
                  </a:cubicBezTo>
                  <a:cubicBezTo>
                    <a:pt x="4392" y="3732"/>
                    <a:pt x="6258" y="3732"/>
                    <a:pt x="7657" y="1866"/>
                  </a:cubicBezTo>
                  <a:cubicBezTo>
                    <a:pt x="6258" y="933"/>
                    <a:pt x="4392" y="467"/>
                    <a:pt x="3459" y="0"/>
                  </a:cubicBezTo>
                  <a:cubicBezTo>
                    <a:pt x="2059" y="467"/>
                    <a:pt x="1593" y="467"/>
                    <a:pt x="1126" y="467"/>
                  </a:cubicBezTo>
                  <a:cubicBezTo>
                    <a:pt x="660" y="933"/>
                    <a:pt x="193" y="1399"/>
                    <a:pt x="193" y="1866"/>
                  </a:cubicBezTo>
                  <a:cubicBezTo>
                    <a:pt x="-273" y="2333"/>
                    <a:pt x="193" y="2799"/>
                    <a:pt x="660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7CFF334A-E219-41B1-B4A7-6E13AB1A1FE2}"/>
                </a:ext>
              </a:extLst>
            </p:cNvPr>
            <p:cNvSpPr/>
            <p:nvPr/>
          </p:nvSpPr>
          <p:spPr>
            <a:xfrm>
              <a:off x="3358734" y="25789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449" y="2799"/>
                  </a:moveTo>
                  <a:cubicBezTo>
                    <a:pt x="3916" y="1399"/>
                    <a:pt x="3916" y="466"/>
                    <a:pt x="2516" y="0"/>
                  </a:cubicBezTo>
                  <a:cubicBezTo>
                    <a:pt x="2050" y="0"/>
                    <a:pt x="1117" y="0"/>
                    <a:pt x="1117" y="466"/>
                  </a:cubicBezTo>
                  <a:cubicBezTo>
                    <a:pt x="-283" y="1399"/>
                    <a:pt x="-283" y="2333"/>
                    <a:pt x="650" y="3265"/>
                  </a:cubicBezTo>
                  <a:cubicBezTo>
                    <a:pt x="1583" y="4199"/>
                    <a:pt x="2516" y="4199"/>
                    <a:pt x="344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4AE684FD-2C1E-49D2-A727-41A5BBE55AB3}"/>
                </a:ext>
              </a:extLst>
            </p:cNvPr>
            <p:cNvSpPr/>
            <p:nvPr/>
          </p:nvSpPr>
          <p:spPr>
            <a:xfrm>
              <a:off x="3939719" y="1494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773"/>
                  </a:moveTo>
                  <a:cubicBezTo>
                    <a:pt x="2799" y="5307"/>
                    <a:pt x="4199" y="4840"/>
                    <a:pt x="5131" y="4373"/>
                  </a:cubicBezTo>
                  <a:cubicBezTo>
                    <a:pt x="6531" y="2974"/>
                    <a:pt x="5598" y="1108"/>
                    <a:pt x="3732" y="175"/>
                  </a:cubicBezTo>
                  <a:cubicBezTo>
                    <a:pt x="2333" y="-292"/>
                    <a:pt x="1399" y="175"/>
                    <a:pt x="466" y="1574"/>
                  </a:cubicBezTo>
                  <a:cubicBezTo>
                    <a:pt x="-466" y="2974"/>
                    <a:pt x="0" y="4840"/>
                    <a:pt x="1866" y="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3E50650F-105C-40D4-9EAE-B0AF585DD3E4}"/>
                </a:ext>
              </a:extLst>
            </p:cNvPr>
            <p:cNvSpPr/>
            <p:nvPr/>
          </p:nvSpPr>
          <p:spPr>
            <a:xfrm>
              <a:off x="5494120" y="33911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199" y="6998"/>
                  </a:moveTo>
                  <a:cubicBezTo>
                    <a:pt x="5132" y="7464"/>
                    <a:pt x="6531" y="6998"/>
                    <a:pt x="7465" y="6531"/>
                  </a:cubicBezTo>
                  <a:cubicBezTo>
                    <a:pt x="7931" y="6065"/>
                    <a:pt x="7931" y="4199"/>
                    <a:pt x="7465" y="3266"/>
                  </a:cubicBezTo>
                  <a:cubicBezTo>
                    <a:pt x="6065" y="467"/>
                    <a:pt x="2799" y="0"/>
                    <a:pt x="0" y="0"/>
                  </a:cubicBezTo>
                  <a:cubicBezTo>
                    <a:pt x="0" y="3266"/>
                    <a:pt x="1400" y="5598"/>
                    <a:pt x="4199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1DC1DE3B-DA17-46BA-965C-AB1F2F6AF846}"/>
                </a:ext>
              </a:extLst>
            </p:cNvPr>
            <p:cNvSpPr/>
            <p:nvPr/>
          </p:nvSpPr>
          <p:spPr>
            <a:xfrm>
              <a:off x="1080946" y="2129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284" y="6603"/>
                  </a:moveTo>
                  <a:cubicBezTo>
                    <a:pt x="3751" y="5670"/>
                    <a:pt x="4217" y="4737"/>
                    <a:pt x="4684" y="3804"/>
                  </a:cubicBezTo>
                  <a:cubicBezTo>
                    <a:pt x="4217" y="1472"/>
                    <a:pt x="2818" y="-395"/>
                    <a:pt x="1418" y="72"/>
                  </a:cubicBezTo>
                  <a:cubicBezTo>
                    <a:pt x="19" y="538"/>
                    <a:pt x="-448" y="2871"/>
                    <a:pt x="485" y="4737"/>
                  </a:cubicBezTo>
                  <a:cubicBezTo>
                    <a:pt x="952" y="5670"/>
                    <a:pt x="2351" y="6137"/>
                    <a:pt x="3284" y="6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46B72F01-BF3A-4F08-9E98-D63796140449}"/>
                </a:ext>
              </a:extLst>
            </p:cNvPr>
            <p:cNvSpPr/>
            <p:nvPr/>
          </p:nvSpPr>
          <p:spPr>
            <a:xfrm>
              <a:off x="4541046" y="1469443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583"/>
                  </a:moveTo>
                  <a:cubicBezTo>
                    <a:pt x="933" y="4781"/>
                    <a:pt x="4665" y="5714"/>
                    <a:pt x="8397" y="5248"/>
                  </a:cubicBezTo>
                  <a:cubicBezTo>
                    <a:pt x="8863" y="5248"/>
                    <a:pt x="9330" y="4315"/>
                    <a:pt x="9330" y="3848"/>
                  </a:cubicBezTo>
                  <a:cubicBezTo>
                    <a:pt x="9330" y="3382"/>
                    <a:pt x="8863" y="2449"/>
                    <a:pt x="8397" y="1982"/>
                  </a:cubicBezTo>
                  <a:cubicBezTo>
                    <a:pt x="6065" y="-350"/>
                    <a:pt x="3265" y="-350"/>
                    <a:pt x="0" y="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ADBCF323-C845-48B3-A3E4-4E2BD6F2C7F5}"/>
                </a:ext>
              </a:extLst>
            </p:cNvPr>
            <p:cNvSpPr/>
            <p:nvPr/>
          </p:nvSpPr>
          <p:spPr>
            <a:xfrm>
              <a:off x="5152637" y="327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598"/>
                  </a:moveTo>
                  <a:cubicBezTo>
                    <a:pt x="6065" y="5598"/>
                    <a:pt x="6065" y="4665"/>
                    <a:pt x="6531" y="4199"/>
                  </a:cubicBezTo>
                  <a:cubicBezTo>
                    <a:pt x="6065" y="1866"/>
                    <a:pt x="3732" y="0"/>
                    <a:pt x="1399" y="0"/>
                  </a:cubicBezTo>
                  <a:cubicBezTo>
                    <a:pt x="933" y="0"/>
                    <a:pt x="0" y="933"/>
                    <a:pt x="0" y="933"/>
                  </a:cubicBezTo>
                  <a:cubicBezTo>
                    <a:pt x="466" y="2333"/>
                    <a:pt x="1399" y="4199"/>
                    <a:pt x="2333" y="5132"/>
                  </a:cubicBezTo>
                  <a:cubicBezTo>
                    <a:pt x="2799" y="6531"/>
                    <a:pt x="4665" y="6065"/>
                    <a:pt x="5598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66C39552-C491-4EF6-AA57-ADBF6F8F668C}"/>
                </a:ext>
              </a:extLst>
            </p:cNvPr>
            <p:cNvSpPr/>
            <p:nvPr/>
          </p:nvSpPr>
          <p:spPr>
            <a:xfrm>
              <a:off x="2095151" y="157359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0" y="467"/>
                    <a:pt x="0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AD0A7797-8768-4FA8-9B2A-C6B4C0E27E22}"/>
                </a:ext>
              </a:extLst>
            </p:cNvPr>
            <p:cNvSpPr/>
            <p:nvPr/>
          </p:nvSpPr>
          <p:spPr>
            <a:xfrm>
              <a:off x="2089488" y="1573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998" y="1574"/>
                  </a:moveTo>
                  <a:cubicBezTo>
                    <a:pt x="-402" y="3440"/>
                    <a:pt x="-402" y="6240"/>
                    <a:pt x="1464" y="6240"/>
                  </a:cubicBezTo>
                  <a:cubicBezTo>
                    <a:pt x="2397" y="6240"/>
                    <a:pt x="4263" y="5773"/>
                    <a:pt x="4730" y="4840"/>
                  </a:cubicBezTo>
                  <a:cubicBezTo>
                    <a:pt x="5196" y="3440"/>
                    <a:pt x="5196" y="1574"/>
                    <a:pt x="5663" y="175"/>
                  </a:cubicBezTo>
                  <a:cubicBezTo>
                    <a:pt x="3797" y="-292"/>
                    <a:pt x="2397" y="175"/>
                    <a:pt x="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7CF41A0C-CEB0-4182-8FA4-4B4C51F81964}"/>
                </a:ext>
              </a:extLst>
            </p:cNvPr>
            <p:cNvSpPr/>
            <p:nvPr/>
          </p:nvSpPr>
          <p:spPr>
            <a:xfrm>
              <a:off x="5329910" y="32901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3440"/>
                  </a:moveTo>
                  <a:cubicBezTo>
                    <a:pt x="6531" y="2974"/>
                    <a:pt x="6531" y="2041"/>
                    <a:pt x="6531" y="1574"/>
                  </a:cubicBezTo>
                  <a:cubicBezTo>
                    <a:pt x="5131" y="175"/>
                    <a:pt x="3265" y="-292"/>
                    <a:pt x="1400" y="175"/>
                  </a:cubicBezTo>
                  <a:cubicBezTo>
                    <a:pt x="933" y="175"/>
                    <a:pt x="0" y="641"/>
                    <a:pt x="0" y="1108"/>
                  </a:cubicBezTo>
                  <a:cubicBezTo>
                    <a:pt x="0" y="2041"/>
                    <a:pt x="0" y="3440"/>
                    <a:pt x="466" y="3907"/>
                  </a:cubicBezTo>
                  <a:cubicBezTo>
                    <a:pt x="2799" y="6706"/>
                    <a:pt x="5131" y="5773"/>
                    <a:pt x="6531" y="3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9BEF19DE-2C15-4F27-83F0-6643016C565F}"/>
                </a:ext>
              </a:extLst>
            </p:cNvPr>
            <p:cNvSpPr/>
            <p:nvPr/>
          </p:nvSpPr>
          <p:spPr>
            <a:xfrm>
              <a:off x="5628940" y="36259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199" y="4478"/>
                  </a:moveTo>
                  <a:cubicBezTo>
                    <a:pt x="4665" y="3545"/>
                    <a:pt x="4199" y="2145"/>
                    <a:pt x="3732" y="1212"/>
                  </a:cubicBezTo>
                  <a:cubicBezTo>
                    <a:pt x="3266" y="-188"/>
                    <a:pt x="1866" y="-188"/>
                    <a:pt x="933" y="279"/>
                  </a:cubicBezTo>
                  <a:cubicBezTo>
                    <a:pt x="466" y="746"/>
                    <a:pt x="0" y="1212"/>
                    <a:pt x="0" y="1679"/>
                  </a:cubicBezTo>
                  <a:cubicBezTo>
                    <a:pt x="466" y="2612"/>
                    <a:pt x="466" y="4011"/>
                    <a:pt x="1400" y="4944"/>
                  </a:cubicBezTo>
                  <a:cubicBezTo>
                    <a:pt x="2333" y="6344"/>
                    <a:pt x="4199" y="5877"/>
                    <a:pt x="4199" y="4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D1C6F38D-9054-4519-B3A0-BEF80EA16495}"/>
                </a:ext>
              </a:extLst>
            </p:cNvPr>
            <p:cNvSpPr/>
            <p:nvPr/>
          </p:nvSpPr>
          <p:spPr>
            <a:xfrm>
              <a:off x="2344615" y="1852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15" y="1775"/>
                  </a:moveTo>
                  <a:cubicBezTo>
                    <a:pt x="3849" y="376"/>
                    <a:pt x="2916" y="-557"/>
                    <a:pt x="1516" y="376"/>
                  </a:cubicBezTo>
                  <a:cubicBezTo>
                    <a:pt x="1050" y="376"/>
                    <a:pt x="117" y="1309"/>
                    <a:pt x="117" y="1309"/>
                  </a:cubicBezTo>
                  <a:cubicBezTo>
                    <a:pt x="117" y="2242"/>
                    <a:pt x="-350" y="4108"/>
                    <a:pt x="583" y="4574"/>
                  </a:cubicBezTo>
                  <a:cubicBezTo>
                    <a:pt x="1983" y="5507"/>
                    <a:pt x="3382" y="5974"/>
                    <a:pt x="4782" y="6440"/>
                  </a:cubicBezTo>
                  <a:cubicBezTo>
                    <a:pt x="4782" y="5507"/>
                    <a:pt x="4782" y="4574"/>
                    <a:pt x="4782" y="3641"/>
                  </a:cubicBezTo>
                  <a:cubicBezTo>
                    <a:pt x="4782" y="2708"/>
                    <a:pt x="4315" y="2242"/>
                    <a:pt x="431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4FF11F7E-A7F0-4A21-805D-296D0B0DCCB2}"/>
                </a:ext>
              </a:extLst>
            </p:cNvPr>
            <p:cNvSpPr/>
            <p:nvPr/>
          </p:nvSpPr>
          <p:spPr>
            <a:xfrm>
              <a:off x="1889421" y="4060539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665" y="1866"/>
                  </a:moveTo>
                  <a:cubicBezTo>
                    <a:pt x="4199" y="933"/>
                    <a:pt x="2799" y="0"/>
                    <a:pt x="1866" y="0"/>
                  </a:cubicBezTo>
                  <a:cubicBezTo>
                    <a:pt x="467" y="0"/>
                    <a:pt x="0" y="1399"/>
                    <a:pt x="0" y="2799"/>
                  </a:cubicBezTo>
                  <a:cubicBezTo>
                    <a:pt x="467" y="5132"/>
                    <a:pt x="933" y="6998"/>
                    <a:pt x="1866" y="9330"/>
                  </a:cubicBezTo>
                  <a:cubicBezTo>
                    <a:pt x="2799" y="7931"/>
                    <a:pt x="4199" y="6998"/>
                    <a:pt x="5132" y="5598"/>
                  </a:cubicBezTo>
                  <a:cubicBezTo>
                    <a:pt x="5598" y="4665"/>
                    <a:pt x="5132" y="2799"/>
                    <a:pt x="46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AD4750B4-6043-4BAE-9577-81326648EE9F}"/>
                </a:ext>
              </a:extLst>
            </p:cNvPr>
            <p:cNvSpPr/>
            <p:nvPr/>
          </p:nvSpPr>
          <p:spPr>
            <a:xfrm>
              <a:off x="1890937" y="406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933"/>
                  </a:cubicBezTo>
                  <a:cubicBezTo>
                    <a:pt x="350" y="933"/>
                    <a:pt x="816" y="933"/>
                    <a:pt x="816" y="933"/>
                  </a:cubicBezTo>
                  <a:cubicBezTo>
                    <a:pt x="350" y="467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78D04176-D2A8-4D0D-920A-910F6ACD101E}"/>
                </a:ext>
              </a:extLst>
            </p:cNvPr>
            <p:cNvSpPr/>
            <p:nvPr/>
          </p:nvSpPr>
          <p:spPr>
            <a:xfrm>
              <a:off x="4131920" y="1433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6550"/>
                  </a:moveTo>
                  <a:cubicBezTo>
                    <a:pt x="2799" y="6083"/>
                    <a:pt x="4199" y="6083"/>
                    <a:pt x="5132" y="5150"/>
                  </a:cubicBezTo>
                  <a:cubicBezTo>
                    <a:pt x="6531" y="3751"/>
                    <a:pt x="5598" y="1418"/>
                    <a:pt x="3732" y="485"/>
                  </a:cubicBezTo>
                  <a:cubicBezTo>
                    <a:pt x="2333" y="-448"/>
                    <a:pt x="1400" y="19"/>
                    <a:pt x="467" y="1418"/>
                  </a:cubicBezTo>
                  <a:cubicBezTo>
                    <a:pt x="-467" y="3751"/>
                    <a:pt x="0" y="5617"/>
                    <a:pt x="1866" y="6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59B57827-ECC5-4300-ACE0-56DD83C812F9}"/>
                </a:ext>
              </a:extLst>
            </p:cNvPr>
            <p:cNvSpPr/>
            <p:nvPr/>
          </p:nvSpPr>
          <p:spPr>
            <a:xfrm>
              <a:off x="2545146" y="1312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16" y="5325"/>
                  </a:moveTo>
                  <a:cubicBezTo>
                    <a:pt x="5315" y="5325"/>
                    <a:pt x="5782" y="4392"/>
                    <a:pt x="5315" y="2992"/>
                  </a:cubicBezTo>
                  <a:cubicBezTo>
                    <a:pt x="4382" y="2059"/>
                    <a:pt x="3916" y="1126"/>
                    <a:pt x="2983" y="193"/>
                  </a:cubicBezTo>
                  <a:cubicBezTo>
                    <a:pt x="2516" y="-273"/>
                    <a:pt x="1583" y="193"/>
                    <a:pt x="1117" y="660"/>
                  </a:cubicBezTo>
                  <a:cubicBezTo>
                    <a:pt x="-283" y="1593"/>
                    <a:pt x="-283" y="2526"/>
                    <a:pt x="650" y="3925"/>
                  </a:cubicBezTo>
                  <a:cubicBezTo>
                    <a:pt x="1583" y="4392"/>
                    <a:pt x="2983" y="4858"/>
                    <a:pt x="3916" y="5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96924370-D9E1-4ACD-8187-E50C92C93B8E}"/>
                </a:ext>
              </a:extLst>
            </p:cNvPr>
            <p:cNvSpPr/>
            <p:nvPr/>
          </p:nvSpPr>
          <p:spPr>
            <a:xfrm>
              <a:off x="3462949" y="14023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4199"/>
                  </a:moveTo>
                  <a:cubicBezTo>
                    <a:pt x="3266" y="4199"/>
                    <a:pt x="3732" y="3266"/>
                    <a:pt x="4199" y="2799"/>
                  </a:cubicBezTo>
                  <a:cubicBezTo>
                    <a:pt x="4665" y="1400"/>
                    <a:pt x="3732" y="0"/>
                    <a:pt x="2333" y="0"/>
                  </a:cubicBezTo>
                  <a:cubicBezTo>
                    <a:pt x="933" y="0"/>
                    <a:pt x="0" y="933"/>
                    <a:pt x="0" y="2333"/>
                  </a:cubicBezTo>
                  <a:cubicBezTo>
                    <a:pt x="467" y="3732"/>
                    <a:pt x="1399" y="4199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32B1935C-2C83-4FE4-87A5-D6CCDA4EB772}"/>
                </a:ext>
              </a:extLst>
            </p:cNvPr>
            <p:cNvSpPr/>
            <p:nvPr/>
          </p:nvSpPr>
          <p:spPr>
            <a:xfrm>
              <a:off x="5240807" y="402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175"/>
                  </a:moveTo>
                  <a:cubicBezTo>
                    <a:pt x="933" y="641"/>
                    <a:pt x="466" y="2041"/>
                    <a:pt x="0" y="2974"/>
                  </a:cubicBezTo>
                  <a:cubicBezTo>
                    <a:pt x="933" y="3907"/>
                    <a:pt x="1399" y="4840"/>
                    <a:pt x="2333" y="5773"/>
                  </a:cubicBezTo>
                  <a:cubicBezTo>
                    <a:pt x="3732" y="6706"/>
                    <a:pt x="5131" y="6239"/>
                    <a:pt x="5598" y="4840"/>
                  </a:cubicBezTo>
                  <a:cubicBezTo>
                    <a:pt x="6065" y="3907"/>
                    <a:pt x="5598" y="2507"/>
                    <a:pt x="5131" y="1574"/>
                  </a:cubicBezTo>
                  <a:cubicBezTo>
                    <a:pt x="4665" y="175"/>
                    <a:pt x="3265" y="-292"/>
                    <a:pt x="186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DE1BAB21-DFA0-4FED-8719-2A128016D58F}"/>
                </a:ext>
              </a:extLst>
            </p:cNvPr>
            <p:cNvSpPr/>
            <p:nvPr/>
          </p:nvSpPr>
          <p:spPr>
            <a:xfrm>
              <a:off x="1895952" y="417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00" y="1399"/>
                  </a:moveTo>
                  <a:cubicBezTo>
                    <a:pt x="-467" y="2333"/>
                    <a:pt x="-467" y="5132"/>
                    <a:pt x="1400" y="6065"/>
                  </a:cubicBezTo>
                  <a:cubicBezTo>
                    <a:pt x="2799" y="6531"/>
                    <a:pt x="4665" y="6998"/>
                    <a:pt x="6065" y="7464"/>
                  </a:cubicBezTo>
                  <a:cubicBezTo>
                    <a:pt x="6065" y="5132"/>
                    <a:pt x="6065" y="2799"/>
                    <a:pt x="6065" y="0"/>
                  </a:cubicBezTo>
                  <a:cubicBezTo>
                    <a:pt x="4665" y="467"/>
                    <a:pt x="2799" y="933"/>
                    <a:pt x="140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A682D2B1-250E-456B-AD0D-6E610AC92E8B}"/>
                </a:ext>
              </a:extLst>
            </p:cNvPr>
            <p:cNvSpPr/>
            <p:nvPr/>
          </p:nvSpPr>
          <p:spPr>
            <a:xfrm>
              <a:off x="5377960" y="341523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0729" y="5252"/>
                  </a:moveTo>
                  <a:cubicBezTo>
                    <a:pt x="8863" y="120"/>
                    <a:pt x="7464" y="-813"/>
                    <a:pt x="2799" y="587"/>
                  </a:cubicBezTo>
                  <a:cubicBezTo>
                    <a:pt x="1866" y="1053"/>
                    <a:pt x="933" y="1520"/>
                    <a:pt x="0" y="1986"/>
                  </a:cubicBezTo>
                  <a:cubicBezTo>
                    <a:pt x="4198" y="1986"/>
                    <a:pt x="7464" y="3852"/>
                    <a:pt x="10729" y="6185"/>
                  </a:cubicBezTo>
                  <a:cubicBezTo>
                    <a:pt x="10729" y="5718"/>
                    <a:pt x="10729" y="5252"/>
                    <a:pt x="10729" y="52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815895B3-3EBB-45C9-95BD-4F7AEEEC5DBD}"/>
                </a:ext>
              </a:extLst>
            </p:cNvPr>
            <p:cNvSpPr/>
            <p:nvPr/>
          </p:nvSpPr>
          <p:spPr>
            <a:xfrm>
              <a:off x="5377027" y="34172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933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8C4DB53A-752D-4C4D-822E-DE2978720C14}"/>
                </a:ext>
              </a:extLst>
            </p:cNvPr>
            <p:cNvSpPr/>
            <p:nvPr/>
          </p:nvSpPr>
          <p:spPr>
            <a:xfrm>
              <a:off x="1684916" y="178678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2799"/>
                  </a:moveTo>
                  <a:cubicBezTo>
                    <a:pt x="641" y="3266"/>
                    <a:pt x="1108" y="3732"/>
                    <a:pt x="1574" y="3732"/>
                  </a:cubicBezTo>
                  <a:cubicBezTo>
                    <a:pt x="2974" y="4199"/>
                    <a:pt x="3907" y="3266"/>
                    <a:pt x="3907" y="1866"/>
                  </a:cubicBezTo>
                  <a:cubicBezTo>
                    <a:pt x="3907" y="466"/>
                    <a:pt x="2974" y="0"/>
                    <a:pt x="1574" y="0"/>
                  </a:cubicBezTo>
                  <a:cubicBezTo>
                    <a:pt x="175" y="466"/>
                    <a:pt x="-292" y="1399"/>
                    <a:pt x="175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3A45FC71-756B-4AEC-87A7-EA9B41D3DE34}"/>
                </a:ext>
              </a:extLst>
            </p:cNvPr>
            <p:cNvSpPr/>
            <p:nvPr/>
          </p:nvSpPr>
          <p:spPr>
            <a:xfrm>
              <a:off x="2764404" y="27902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117" y="5132"/>
                  </a:moveTo>
                  <a:cubicBezTo>
                    <a:pt x="1583" y="5132"/>
                    <a:pt x="2516" y="5598"/>
                    <a:pt x="2983" y="5132"/>
                  </a:cubicBezTo>
                  <a:cubicBezTo>
                    <a:pt x="3916" y="4199"/>
                    <a:pt x="4382" y="3266"/>
                    <a:pt x="5315" y="2333"/>
                  </a:cubicBezTo>
                  <a:cubicBezTo>
                    <a:pt x="4849" y="1399"/>
                    <a:pt x="4382" y="467"/>
                    <a:pt x="3449" y="0"/>
                  </a:cubicBezTo>
                  <a:cubicBezTo>
                    <a:pt x="2516" y="467"/>
                    <a:pt x="1583" y="1399"/>
                    <a:pt x="650" y="1866"/>
                  </a:cubicBezTo>
                  <a:cubicBezTo>
                    <a:pt x="-283" y="3266"/>
                    <a:pt x="-283" y="4199"/>
                    <a:pt x="1117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C28A024E-F718-4D61-AF18-0D7291FAA34C}"/>
                </a:ext>
              </a:extLst>
            </p:cNvPr>
            <p:cNvSpPr/>
            <p:nvPr/>
          </p:nvSpPr>
          <p:spPr>
            <a:xfrm>
              <a:off x="4989269" y="27907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89" y="933"/>
                  </a:moveTo>
                  <a:cubicBezTo>
                    <a:pt x="4289" y="933"/>
                    <a:pt x="3356" y="0"/>
                    <a:pt x="2889" y="0"/>
                  </a:cubicBezTo>
                  <a:cubicBezTo>
                    <a:pt x="1023" y="0"/>
                    <a:pt x="-376" y="933"/>
                    <a:pt x="90" y="3265"/>
                  </a:cubicBezTo>
                  <a:cubicBezTo>
                    <a:pt x="90" y="3732"/>
                    <a:pt x="557" y="4199"/>
                    <a:pt x="1023" y="4665"/>
                  </a:cubicBezTo>
                  <a:cubicBezTo>
                    <a:pt x="1490" y="4665"/>
                    <a:pt x="2423" y="4665"/>
                    <a:pt x="2889" y="4199"/>
                  </a:cubicBezTo>
                  <a:cubicBezTo>
                    <a:pt x="3356" y="3265"/>
                    <a:pt x="3822" y="2333"/>
                    <a:pt x="428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1791DF49-BDE1-48A6-AE67-B2C062A4D1E6}"/>
                </a:ext>
              </a:extLst>
            </p:cNvPr>
            <p:cNvSpPr/>
            <p:nvPr/>
          </p:nvSpPr>
          <p:spPr>
            <a:xfrm>
              <a:off x="1811048" y="28532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5" y="2333"/>
                  </a:moveTo>
                  <a:cubicBezTo>
                    <a:pt x="2333" y="1399"/>
                    <a:pt x="1399" y="933"/>
                    <a:pt x="933" y="0"/>
                  </a:cubicBezTo>
                  <a:cubicBezTo>
                    <a:pt x="466" y="933"/>
                    <a:pt x="0" y="1866"/>
                    <a:pt x="0" y="2799"/>
                  </a:cubicBezTo>
                  <a:cubicBezTo>
                    <a:pt x="0" y="3266"/>
                    <a:pt x="933" y="3732"/>
                    <a:pt x="933" y="3732"/>
                  </a:cubicBezTo>
                  <a:cubicBezTo>
                    <a:pt x="2333" y="4665"/>
                    <a:pt x="3265" y="3732"/>
                    <a:pt x="3265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F815E2BD-021D-4A0E-BB70-650820573B10}"/>
                </a:ext>
              </a:extLst>
            </p:cNvPr>
            <p:cNvSpPr/>
            <p:nvPr/>
          </p:nvSpPr>
          <p:spPr>
            <a:xfrm>
              <a:off x="1774587" y="28574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872" y="5598"/>
                  </a:moveTo>
                  <a:cubicBezTo>
                    <a:pt x="3805" y="5132"/>
                    <a:pt x="3805" y="3732"/>
                    <a:pt x="4272" y="2799"/>
                  </a:cubicBezTo>
                  <a:cubicBezTo>
                    <a:pt x="3805" y="1866"/>
                    <a:pt x="2872" y="933"/>
                    <a:pt x="2406" y="0"/>
                  </a:cubicBezTo>
                  <a:cubicBezTo>
                    <a:pt x="1473" y="933"/>
                    <a:pt x="540" y="1400"/>
                    <a:pt x="73" y="2333"/>
                  </a:cubicBezTo>
                  <a:cubicBezTo>
                    <a:pt x="-393" y="4199"/>
                    <a:pt x="1473" y="6531"/>
                    <a:pt x="2872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742FAFA5-BFE5-41E4-9FAB-AA9F5DEF515B}"/>
                </a:ext>
              </a:extLst>
            </p:cNvPr>
            <p:cNvSpPr/>
            <p:nvPr/>
          </p:nvSpPr>
          <p:spPr>
            <a:xfrm>
              <a:off x="1828309" y="2881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933"/>
                    <a:pt x="933" y="933"/>
                    <a:pt x="933" y="933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B8DEEB89-B90C-4A34-AED7-C0298AD3300D}"/>
                </a:ext>
              </a:extLst>
            </p:cNvPr>
            <p:cNvSpPr/>
            <p:nvPr/>
          </p:nvSpPr>
          <p:spPr>
            <a:xfrm>
              <a:off x="1829242" y="288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732" y="3732"/>
                  </a:moveTo>
                  <a:cubicBezTo>
                    <a:pt x="4199" y="3265"/>
                    <a:pt x="4665" y="2799"/>
                    <a:pt x="4665" y="2333"/>
                  </a:cubicBezTo>
                  <a:cubicBezTo>
                    <a:pt x="5132" y="933"/>
                    <a:pt x="4199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0" y="933"/>
                    <a:pt x="467" y="2333"/>
                    <a:pt x="467" y="3265"/>
                  </a:cubicBezTo>
                  <a:cubicBezTo>
                    <a:pt x="1399" y="4665"/>
                    <a:pt x="2799" y="4665"/>
                    <a:pt x="3732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ADADAAE5-949F-4661-8E9B-B07C4DE02D1A}"/>
                </a:ext>
              </a:extLst>
            </p:cNvPr>
            <p:cNvSpPr/>
            <p:nvPr/>
          </p:nvSpPr>
          <p:spPr>
            <a:xfrm>
              <a:off x="2325120" y="18031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17" y="3266"/>
                  </a:moveTo>
                  <a:cubicBezTo>
                    <a:pt x="4217" y="2333"/>
                    <a:pt x="3751" y="933"/>
                    <a:pt x="3285" y="0"/>
                  </a:cubicBezTo>
                  <a:cubicBezTo>
                    <a:pt x="2351" y="466"/>
                    <a:pt x="952" y="933"/>
                    <a:pt x="485" y="1399"/>
                  </a:cubicBezTo>
                  <a:cubicBezTo>
                    <a:pt x="-448" y="2333"/>
                    <a:pt x="19" y="3732"/>
                    <a:pt x="1419" y="4199"/>
                  </a:cubicBezTo>
                  <a:cubicBezTo>
                    <a:pt x="2818" y="5132"/>
                    <a:pt x="4217" y="4665"/>
                    <a:pt x="421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BC47C419-623D-4355-93CE-C65FBFA06D33}"/>
                </a:ext>
              </a:extLst>
            </p:cNvPr>
            <p:cNvSpPr/>
            <p:nvPr/>
          </p:nvSpPr>
          <p:spPr>
            <a:xfrm>
              <a:off x="1689115" y="28957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75" y="1775"/>
                  </a:moveTo>
                  <a:cubicBezTo>
                    <a:pt x="-292" y="3175"/>
                    <a:pt x="175" y="4108"/>
                    <a:pt x="1574" y="5041"/>
                  </a:cubicBezTo>
                  <a:cubicBezTo>
                    <a:pt x="2974" y="5507"/>
                    <a:pt x="3907" y="5041"/>
                    <a:pt x="4840" y="3641"/>
                  </a:cubicBezTo>
                  <a:cubicBezTo>
                    <a:pt x="4373" y="2708"/>
                    <a:pt x="4373" y="842"/>
                    <a:pt x="3440" y="376"/>
                  </a:cubicBezTo>
                  <a:cubicBezTo>
                    <a:pt x="2041" y="-557"/>
                    <a:pt x="1108" y="376"/>
                    <a:pt x="17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6BFD59E0-B630-4E9F-8F26-930D4C2E750C}"/>
                </a:ext>
              </a:extLst>
            </p:cNvPr>
            <p:cNvSpPr/>
            <p:nvPr/>
          </p:nvSpPr>
          <p:spPr>
            <a:xfrm>
              <a:off x="2051765" y="3041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6"/>
                    <a:pt x="1866" y="3266"/>
                  </a:cubicBezTo>
                  <a:cubicBezTo>
                    <a:pt x="2333" y="3266"/>
                    <a:pt x="2799" y="2799"/>
                    <a:pt x="3266" y="2333"/>
                  </a:cubicBezTo>
                  <a:cubicBezTo>
                    <a:pt x="3732" y="933"/>
                    <a:pt x="2799" y="0"/>
                    <a:pt x="1400" y="0"/>
                  </a:cubicBezTo>
                  <a:cubicBezTo>
                    <a:pt x="1400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8829D68C-86BA-45D4-B49D-FFF6813A331D}"/>
                </a:ext>
              </a:extLst>
            </p:cNvPr>
            <p:cNvSpPr/>
            <p:nvPr/>
          </p:nvSpPr>
          <p:spPr>
            <a:xfrm>
              <a:off x="2005115" y="18126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700"/>
                  </a:moveTo>
                  <a:cubicBezTo>
                    <a:pt x="3266" y="-233"/>
                    <a:pt x="1866" y="-233"/>
                    <a:pt x="933" y="700"/>
                  </a:cubicBezTo>
                  <a:cubicBezTo>
                    <a:pt x="467" y="1166"/>
                    <a:pt x="467" y="1633"/>
                    <a:pt x="0" y="2099"/>
                  </a:cubicBezTo>
                  <a:cubicBezTo>
                    <a:pt x="933" y="2566"/>
                    <a:pt x="1866" y="3032"/>
                    <a:pt x="2333" y="3499"/>
                  </a:cubicBezTo>
                  <a:cubicBezTo>
                    <a:pt x="3732" y="3032"/>
                    <a:pt x="4199" y="2099"/>
                    <a:pt x="3732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378849E1-6990-40FE-9CCC-689B78DB61F0}"/>
                </a:ext>
              </a:extLst>
            </p:cNvPr>
            <p:cNvSpPr/>
            <p:nvPr/>
          </p:nvSpPr>
          <p:spPr>
            <a:xfrm>
              <a:off x="4925915" y="3050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2799"/>
                  </a:moveTo>
                  <a:cubicBezTo>
                    <a:pt x="3265" y="1866"/>
                    <a:pt x="2799" y="933"/>
                    <a:pt x="2333" y="0"/>
                  </a:cubicBezTo>
                  <a:cubicBezTo>
                    <a:pt x="1399" y="933"/>
                    <a:pt x="933" y="1400"/>
                    <a:pt x="0" y="2333"/>
                  </a:cubicBezTo>
                  <a:cubicBezTo>
                    <a:pt x="933" y="2799"/>
                    <a:pt x="1866" y="3266"/>
                    <a:pt x="2799" y="3732"/>
                  </a:cubicBezTo>
                  <a:cubicBezTo>
                    <a:pt x="2799" y="4199"/>
                    <a:pt x="3732" y="2799"/>
                    <a:pt x="3732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76377554-43B5-4958-B94D-0874CF28BA03}"/>
                </a:ext>
              </a:extLst>
            </p:cNvPr>
            <p:cNvSpPr/>
            <p:nvPr/>
          </p:nvSpPr>
          <p:spPr>
            <a:xfrm>
              <a:off x="4456849" y="306279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692" y="350"/>
                  </a:moveTo>
                  <a:cubicBezTo>
                    <a:pt x="-707" y="1749"/>
                    <a:pt x="226" y="5015"/>
                    <a:pt x="1625" y="4548"/>
                  </a:cubicBezTo>
                  <a:cubicBezTo>
                    <a:pt x="2092" y="4548"/>
                    <a:pt x="2558" y="3616"/>
                    <a:pt x="2558" y="3616"/>
                  </a:cubicBezTo>
                  <a:cubicBezTo>
                    <a:pt x="2558" y="2682"/>
                    <a:pt x="2092" y="1283"/>
                    <a:pt x="2092" y="350"/>
                  </a:cubicBezTo>
                  <a:cubicBezTo>
                    <a:pt x="1625" y="-117"/>
                    <a:pt x="692" y="-117"/>
                    <a:pt x="692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C691B5E0-B671-49EE-936B-13016143BBF5}"/>
                </a:ext>
              </a:extLst>
            </p:cNvPr>
            <p:cNvSpPr/>
            <p:nvPr/>
          </p:nvSpPr>
          <p:spPr>
            <a:xfrm>
              <a:off x="4929472" y="31488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373" y="1575"/>
                  </a:moveTo>
                  <a:cubicBezTo>
                    <a:pt x="4373" y="175"/>
                    <a:pt x="2974" y="-292"/>
                    <a:pt x="1574" y="175"/>
                  </a:cubicBezTo>
                  <a:cubicBezTo>
                    <a:pt x="175" y="641"/>
                    <a:pt x="-292" y="2041"/>
                    <a:pt x="175" y="2974"/>
                  </a:cubicBezTo>
                  <a:cubicBezTo>
                    <a:pt x="641" y="3907"/>
                    <a:pt x="2041" y="3907"/>
                    <a:pt x="2974" y="4373"/>
                  </a:cubicBezTo>
                  <a:cubicBezTo>
                    <a:pt x="3441" y="3441"/>
                    <a:pt x="4373" y="2507"/>
                    <a:pt x="4373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65BC383B-D69F-4D95-A680-8B356BB20278}"/>
                </a:ext>
              </a:extLst>
            </p:cNvPr>
            <p:cNvSpPr/>
            <p:nvPr/>
          </p:nvSpPr>
          <p:spPr>
            <a:xfrm>
              <a:off x="5058960" y="328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175" y="0"/>
                  </a:moveTo>
                  <a:cubicBezTo>
                    <a:pt x="2242" y="467"/>
                    <a:pt x="1309" y="933"/>
                    <a:pt x="376" y="1866"/>
                  </a:cubicBezTo>
                  <a:cubicBezTo>
                    <a:pt x="-557" y="2799"/>
                    <a:pt x="376" y="4199"/>
                    <a:pt x="1775" y="4199"/>
                  </a:cubicBezTo>
                  <a:cubicBezTo>
                    <a:pt x="4108" y="4665"/>
                    <a:pt x="5974" y="3265"/>
                    <a:pt x="5041" y="1866"/>
                  </a:cubicBezTo>
                  <a:cubicBezTo>
                    <a:pt x="5041" y="933"/>
                    <a:pt x="4108" y="467"/>
                    <a:pt x="3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D2528218-12A9-4185-A648-D7497EDDE455}"/>
                </a:ext>
              </a:extLst>
            </p:cNvPr>
            <p:cNvSpPr/>
            <p:nvPr/>
          </p:nvSpPr>
          <p:spPr>
            <a:xfrm>
              <a:off x="2785114" y="1599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3266"/>
                  </a:moveTo>
                  <a:cubicBezTo>
                    <a:pt x="1399" y="2799"/>
                    <a:pt x="1866" y="1866"/>
                    <a:pt x="2333" y="1399"/>
                  </a:cubicBezTo>
                  <a:cubicBezTo>
                    <a:pt x="2333" y="1399"/>
                    <a:pt x="1866" y="466"/>
                    <a:pt x="1866" y="0"/>
                  </a:cubicBezTo>
                  <a:cubicBezTo>
                    <a:pt x="933" y="466"/>
                    <a:pt x="467" y="1399"/>
                    <a:pt x="0" y="1866"/>
                  </a:cubicBezTo>
                  <a:cubicBezTo>
                    <a:pt x="0" y="2333"/>
                    <a:pt x="467" y="2799"/>
                    <a:pt x="46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E3C822D2-AE2E-404D-8797-85016DAB30EF}"/>
                </a:ext>
              </a:extLst>
            </p:cNvPr>
            <p:cNvSpPr/>
            <p:nvPr/>
          </p:nvSpPr>
          <p:spPr>
            <a:xfrm>
              <a:off x="4970233" y="33955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1101"/>
                  </a:moveTo>
                  <a:cubicBezTo>
                    <a:pt x="5131" y="635"/>
                    <a:pt x="4198" y="168"/>
                    <a:pt x="3732" y="168"/>
                  </a:cubicBezTo>
                  <a:cubicBezTo>
                    <a:pt x="1866" y="-298"/>
                    <a:pt x="0" y="168"/>
                    <a:pt x="0" y="2034"/>
                  </a:cubicBezTo>
                  <a:cubicBezTo>
                    <a:pt x="0" y="2967"/>
                    <a:pt x="933" y="3900"/>
                    <a:pt x="1866" y="4367"/>
                  </a:cubicBezTo>
                  <a:cubicBezTo>
                    <a:pt x="3265" y="4833"/>
                    <a:pt x="5598" y="2501"/>
                    <a:pt x="5131" y="1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C656F8A4-2410-4D63-AF38-390D0E4DD884}"/>
                </a:ext>
              </a:extLst>
            </p:cNvPr>
            <p:cNvSpPr/>
            <p:nvPr/>
          </p:nvSpPr>
          <p:spPr>
            <a:xfrm>
              <a:off x="5389623" y="342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2333"/>
                  </a:moveTo>
                  <a:cubicBezTo>
                    <a:pt x="5131" y="1866"/>
                    <a:pt x="4665" y="933"/>
                    <a:pt x="4198" y="933"/>
                  </a:cubicBezTo>
                  <a:cubicBezTo>
                    <a:pt x="2799" y="467"/>
                    <a:pt x="1399" y="467"/>
                    <a:pt x="0" y="0"/>
                  </a:cubicBezTo>
                  <a:cubicBezTo>
                    <a:pt x="933" y="1399"/>
                    <a:pt x="1866" y="2333"/>
                    <a:pt x="2799" y="3266"/>
                  </a:cubicBezTo>
                  <a:cubicBezTo>
                    <a:pt x="4198" y="4665"/>
                    <a:pt x="5131" y="4199"/>
                    <a:pt x="513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59E9BB92-9DCD-46FC-B5D8-2B479A2FD3C1}"/>
                </a:ext>
              </a:extLst>
            </p:cNvPr>
            <p:cNvSpPr/>
            <p:nvPr/>
          </p:nvSpPr>
          <p:spPr>
            <a:xfrm>
              <a:off x="5389156" y="34209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399"/>
                  </a:moveTo>
                  <a:cubicBezTo>
                    <a:pt x="933" y="933"/>
                    <a:pt x="467" y="933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1399"/>
                    <a:pt x="467" y="1399"/>
                    <a:pt x="933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D84CE690-C5EE-4FD7-80A3-A589E99A9C91}"/>
                </a:ext>
              </a:extLst>
            </p:cNvPr>
            <p:cNvSpPr/>
            <p:nvPr/>
          </p:nvSpPr>
          <p:spPr>
            <a:xfrm>
              <a:off x="5192290" y="35445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cubicBezTo>
                    <a:pt x="466" y="466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D6462F2B-57D2-4696-99DB-3BB537E4D475}"/>
                </a:ext>
              </a:extLst>
            </p:cNvPr>
            <p:cNvSpPr/>
            <p:nvPr/>
          </p:nvSpPr>
          <p:spPr>
            <a:xfrm>
              <a:off x="5193223" y="35408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198" y="0"/>
                  </a:moveTo>
                  <a:cubicBezTo>
                    <a:pt x="3732" y="0"/>
                    <a:pt x="2799" y="0"/>
                    <a:pt x="2799" y="467"/>
                  </a:cubicBezTo>
                  <a:cubicBezTo>
                    <a:pt x="1866" y="1400"/>
                    <a:pt x="933" y="2799"/>
                    <a:pt x="0" y="3732"/>
                  </a:cubicBezTo>
                  <a:cubicBezTo>
                    <a:pt x="1399" y="3266"/>
                    <a:pt x="2799" y="3266"/>
                    <a:pt x="4198" y="2333"/>
                  </a:cubicBezTo>
                  <a:cubicBezTo>
                    <a:pt x="5598" y="1866"/>
                    <a:pt x="5598" y="467"/>
                    <a:pt x="41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8F430056-BA7D-448C-95A6-05B50AACB3E2}"/>
                </a:ext>
              </a:extLst>
            </p:cNvPr>
            <p:cNvSpPr/>
            <p:nvPr/>
          </p:nvSpPr>
          <p:spPr>
            <a:xfrm>
              <a:off x="4759905" y="3711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3199" y="466"/>
                  </a:moveTo>
                  <a:cubicBezTo>
                    <a:pt x="-533" y="1866"/>
                    <a:pt x="-1000" y="3732"/>
                    <a:pt x="1799" y="6531"/>
                  </a:cubicBezTo>
                  <a:cubicBezTo>
                    <a:pt x="2266" y="6998"/>
                    <a:pt x="3665" y="7464"/>
                    <a:pt x="4598" y="7464"/>
                  </a:cubicBezTo>
                  <a:cubicBezTo>
                    <a:pt x="4598" y="5131"/>
                    <a:pt x="4598" y="2333"/>
                    <a:pt x="4598" y="0"/>
                  </a:cubicBezTo>
                  <a:cubicBezTo>
                    <a:pt x="4132" y="0"/>
                    <a:pt x="3665" y="0"/>
                    <a:pt x="3199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2FE2515A-0C37-40AE-A819-1520B59261DF}"/>
                </a:ext>
              </a:extLst>
            </p:cNvPr>
            <p:cNvSpPr/>
            <p:nvPr/>
          </p:nvSpPr>
          <p:spPr>
            <a:xfrm>
              <a:off x="2813105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799" y="2799"/>
                  </a:moveTo>
                  <a:cubicBezTo>
                    <a:pt x="2799" y="1866"/>
                    <a:pt x="1866" y="933"/>
                    <a:pt x="1399" y="0"/>
                  </a:cubicBezTo>
                  <a:cubicBezTo>
                    <a:pt x="933" y="933"/>
                    <a:pt x="0" y="1866"/>
                    <a:pt x="0" y="2799"/>
                  </a:cubicBezTo>
                  <a:cubicBezTo>
                    <a:pt x="0" y="3732"/>
                    <a:pt x="933" y="4665"/>
                    <a:pt x="1399" y="5598"/>
                  </a:cubicBezTo>
                  <a:cubicBezTo>
                    <a:pt x="1866" y="4665"/>
                    <a:pt x="2799" y="3732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77250E8E-9A90-4796-BCB1-B4ADEE771062}"/>
                </a:ext>
              </a:extLst>
            </p:cNvPr>
            <p:cNvSpPr/>
            <p:nvPr/>
          </p:nvSpPr>
          <p:spPr>
            <a:xfrm>
              <a:off x="3534791" y="13935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2" y="467"/>
                  </a:moveTo>
                  <a:cubicBezTo>
                    <a:pt x="4199" y="0"/>
                    <a:pt x="2799" y="0"/>
                    <a:pt x="1866" y="0"/>
                  </a:cubicBezTo>
                  <a:cubicBezTo>
                    <a:pt x="0" y="0"/>
                    <a:pt x="-467" y="1400"/>
                    <a:pt x="467" y="2799"/>
                  </a:cubicBezTo>
                  <a:cubicBezTo>
                    <a:pt x="1400" y="4199"/>
                    <a:pt x="2333" y="5598"/>
                    <a:pt x="2799" y="6998"/>
                  </a:cubicBezTo>
                  <a:cubicBezTo>
                    <a:pt x="4199" y="6998"/>
                    <a:pt x="5132" y="6998"/>
                    <a:pt x="6531" y="6998"/>
                  </a:cubicBezTo>
                  <a:cubicBezTo>
                    <a:pt x="6531" y="4665"/>
                    <a:pt x="7464" y="1866"/>
                    <a:pt x="5132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45B579E8-7B91-4384-BE48-A5C2B654278D}"/>
                </a:ext>
              </a:extLst>
            </p:cNvPr>
            <p:cNvSpPr/>
            <p:nvPr/>
          </p:nvSpPr>
          <p:spPr>
            <a:xfrm>
              <a:off x="1833440" y="16398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333" y="0"/>
                  </a:moveTo>
                  <a:cubicBezTo>
                    <a:pt x="1399" y="466"/>
                    <a:pt x="0" y="933"/>
                    <a:pt x="0" y="1866"/>
                  </a:cubicBezTo>
                  <a:cubicBezTo>
                    <a:pt x="0" y="2799"/>
                    <a:pt x="467" y="4199"/>
                    <a:pt x="933" y="5132"/>
                  </a:cubicBezTo>
                  <a:cubicBezTo>
                    <a:pt x="1866" y="6065"/>
                    <a:pt x="4665" y="4199"/>
                    <a:pt x="4199" y="2333"/>
                  </a:cubicBezTo>
                  <a:cubicBezTo>
                    <a:pt x="4199" y="1399"/>
                    <a:pt x="2799" y="933"/>
                    <a:pt x="23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C371D411-2999-4B19-9AEC-7FE5609EEDE8}"/>
                </a:ext>
              </a:extLst>
            </p:cNvPr>
            <p:cNvSpPr/>
            <p:nvPr/>
          </p:nvSpPr>
          <p:spPr>
            <a:xfrm>
              <a:off x="3857128" y="168228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418" y="5132"/>
                  </a:moveTo>
                  <a:cubicBezTo>
                    <a:pt x="2351" y="5132"/>
                    <a:pt x="3284" y="4199"/>
                    <a:pt x="4217" y="3266"/>
                  </a:cubicBezTo>
                  <a:cubicBezTo>
                    <a:pt x="4684" y="2799"/>
                    <a:pt x="4217" y="2333"/>
                    <a:pt x="4217" y="1400"/>
                  </a:cubicBezTo>
                  <a:cubicBezTo>
                    <a:pt x="3751" y="933"/>
                    <a:pt x="3284" y="0"/>
                    <a:pt x="3284" y="0"/>
                  </a:cubicBezTo>
                  <a:cubicBezTo>
                    <a:pt x="2351" y="466"/>
                    <a:pt x="952" y="933"/>
                    <a:pt x="485" y="1866"/>
                  </a:cubicBezTo>
                  <a:cubicBezTo>
                    <a:pt x="-448" y="3732"/>
                    <a:pt x="19" y="5132"/>
                    <a:pt x="141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C8AB5F88-8E9B-4ABA-B0F1-2F964D1B1C50}"/>
                </a:ext>
              </a:extLst>
            </p:cNvPr>
            <p:cNvSpPr/>
            <p:nvPr/>
          </p:nvSpPr>
          <p:spPr>
            <a:xfrm>
              <a:off x="961915" y="1926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023" y="61"/>
                  </a:moveTo>
                  <a:cubicBezTo>
                    <a:pt x="557" y="61"/>
                    <a:pt x="90" y="994"/>
                    <a:pt x="90" y="1460"/>
                  </a:cubicBezTo>
                  <a:cubicBezTo>
                    <a:pt x="-376" y="3793"/>
                    <a:pt x="1023" y="5659"/>
                    <a:pt x="2889" y="4726"/>
                  </a:cubicBezTo>
                  <a:cubicBezTo>
                    <a:pt x="3356" y="4726"/>
                    <a:pt x="3822" y="3793"/>
                    <a:pt x="4289" y="3326"/>
                  </a:cubicBezTo>
                  <a:cubicBezTo>
                    <a:pt x="4755" y="1927"/>
                    <a:pt x="2423" y="-406"/>
                    <a:pt x="1023" y="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9E8CCE93-F9AA-44E3-B002-07CB25855EC7}"/>
                </a:ext>
              </a:extLst>
            </p:cNvPr>
            <p:cNvSpPr/>
            <p:nvPr/>
          </p:nvSpPr>
          <p:spPr>
            <a:xfrm>
              <a:off x="3149806" y="19332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1050" y="4199"/>
                  </a:moveTo>
                  <a:cubicBezTo>
                    <a:pt x="1516" y="4199"/>
                    <a:pt x="2449" y="4199"/>
                    <a:pt x="2449" y="3732"/>
                  </a:cubicBezTo>
                  <a:cubicBezTo>
                    <a:pt x="3382" y="2799"/>
                    <a:pt x="4315" y="1400"/>
                    <a:pt x="5248" y="0"/>
                  </a:cubicBezTo>
                  <a:cubicBezTo>
                    <a:pt x="3849" y="466"/>
                    <a:pt x="2449" y="933"/>
                    <a:pt x="1050" y="1400"/>
                  </a:cubicBezTo>
                  <a:cubicBezTo>
                    <a:pt x="-350" y="1866"/>
                    <a:pt x="-350" y="3266"/>
                    <a:pt x="1050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9D4F9A2B-A666-497F-9FB0-F2E7F4B52733}"/>
                </a:ext>
              </a:extLst>
            </p:cNvPr>
            <p:cNvSpPr/>
            <p:nvPr/>
          </p:nvSpPr>
          <p:spPr>
            <a:xfrm>
              <a:off x="3155521" y="19323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466" y="933"/>
                    <a:pt x="933" y="933"/>
                    <a:pt x="933" y="466"/>
                  </a:cubicBezTo>
                  <a:cubicBezTo>
                    <a:pt x="933" y="466"/>
                    <a:pt x="933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6FE50561-F8FD-413B-8599-1BD7004461DE}"/>
                </a:ext>
              </a:extLst>
            </p:cNvPr>
            <p:cNvSpPr/>
            <p:nvPr/>
          </p:nvSpPr>
          <p:spPr>
            <a:xfrm>
              <a:off x="3439623" y="20111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933" y="1866"/>
                    <a:pt x="1399" y="2333"/>
                    <a:pt x="2333" y="3266"/>
                  </a:cubicBezTo>
                  <a:cubicBezTo>
                    <a:pt x="2799" y="2799"/>
                    <a:pt x="3732" y="2799"/>
                    <a:pt x="3732" y="2333"/>
                  </a:cubicBezTo>
                  <a:cubicBezTo>
                    <a:pt x="3732" y="933"/>
                    <a:pt x="3266" y="0"/>
                    <a:pt x="1866" y="0"/>
                  </a:cubicBezTo>
                  <a:cubicBezTo>
                    <a:pt x="933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4766E903-499B-46C0-9BD6-7D17D237B2C6}"/>
                </a:ext>
              </a:extLst>
            </p:cNvPr>
            <p:cNvSpPr/>
            <p:nvPr/>
          </p:nvSpPr>
          <p:spPr>
            <a:xfrm>
              <a:off x="2035438" y="20329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333" y="193"/>
                  </a:moveTo>
                  <a:cubicBezTo>
                    <a:pt x="1400" y="660"/>
                    <a:pt x="0" y="1593"/>
                    <a:pt x="0" y="2526"/>
                  </a:cubicBezTo>
                  <a:cubicBezTo>
                    <a:pt x="0" y="3459"/>
                    <a:pt x="933" y="4392"/>
                    <a:pt x="1866" y="5325"/>
                  </a:cubicBezTo>
                  <a:cubicBezTo>
                    <a:pt x="2799" y="6258"/>
                    <a:pt x="4199" y="5325"/>
                    <a:pt x="4665" y="3925"/>
                  </a:cubicBezTo>
                  <a:cubicBezTo>
                    <a:pt x="5132" y="2992"/>
                    <a:pt x="5132" y="1593"/>
                    <a:pt x="5132" y="660"/>
                  </a:cubicBezTo>
                  <a:cubicBezTo>
                    <a:pt x="4665" y="193"/>
                    <a:pt x="3266" y="-273"/>
                    <a:pt x="2333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B574445E-6937-4B9C-A928-473EFBCACA95}"/>
                </a:ext>
              </a:extLst>
            </p:cNvPr>
            <p:cNvSpPr/>
            <p:nvPr/>
          </p:nvSpPr>
          <p:spPr>
            <a:xfrm>
              <a:off x="4031033" y="15037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54" y="376"/>
                  </a:moveTo>
                  <a:cubicBezTo>
                    <a:pt x="588" y="842"/>
                    <a:pt x="121" y="1309"/>
                    <a:pt x="121" y="1775"/>
                  </a:cubicBezTo>
                  <a:cubicBezTo>
                    <a:pt x="-345" y="3175"/>
                    <a:pt x="588" y="4108"/>
                    <a:pt x="1987" y="4108"/>
                  </a:cubicBezTo>
                  <a:cubicBezTo>
                    <a:pt x="3387" y="4108"/>
                    <a:pt x="3854" y="3175"/>
                    <a:pt x="3854" y="1775"/>
                  </a:cubicBezTo>
                  <a:cubicBezTo>
                    <a:pt x="3387" y="376"/>
                    <a:pt x="2454" y="-557"/>
                    <a:pt x="1054" y="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E99FB797-61F9-4223-96D3-81ED3A34C288}"/>
                </a:ext>
              </a:extLst>
            </p:cNvPr>
            <p:cNvSpPr/>
            <p:nvPr/>
          </p:nvSpPr>
          <p:spPr>
            <a:xfrm>
              <a:off x="5256668" y="21907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933"/>
                  </a:moveTo>
                  <a:cubicBezTo>
                    <a:pt x="2333" y="467"/>
                    <a:pt x="1866" y="0"/>
                    <a:pt x="1399" y="0"/>
                  </a:cubicBezTo>
                  <a:cubicBezTo>
                    <a:pt x="933" y="0"/>
                    <a:pt x="467" y="0"/>
                    <a:pt x="0" y="467"/>
                  </a:cubicBezTo>
                  <a:cubicBezTo>
                    <a:pt x="0" y="933"/>
                    <a:pt x="0" y="1866"/>
                    <a:pt x="0" y="1866"/>
                  </a:cubicBezTo>
                  <a:cubicBezTo>
                    <a:pt x="1399" y="2799"/>
                    <a:pt x="2333" y="2333"/>
                    <a:pt x="23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2DDDBF20-D561-40E3-9775-FFAC0FD50CB6}"/>
                </a:ext>
              </a:extLst>
            </p:cNvPr>
            <p:cNvSpPr/>
            <p:nvPr/>
          </p:nvSpPr>
          <p:spPr>
            <a:xfrm>
              <a:off x="5104120" y="25415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866" y="5598"/>
                  </a:moveTo>
                  <a:cubicBezTo>
                    <a:pt x="2333" y="4665"/>
                    <a:pt x="3266" y="3732"/>
                    <a:pt x="3732" y="2799"/>
                  </a:cubicBezTo>
                  <a:cubicBezTo>
                    <a:pt x="3266" y="1866"/>
                    <a:pt x="2333" y="933"/>
                    <a:pt x="1866" y="0"/>
                  </a:cubicBezTo>
                  <a:cubicBezTo>
                    <a:pt x="1400" y="933"/>
                    <a:pt x="0" y="1866"/>
                    <a:pt x="0" y="2799"/>
                  </a:cubicBezTo>
                  <a:cubicBezTo>
                    <a:pt x="0" y="3732"/>
                    <a:pt x="1400" y="4665"/>
                    <a:pt x="1866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7C52F053-154B-4931-9955-9EE93B70D1D9}"/>
                </a:ext>
              </a:extLst>
            </p:cNvPr>
            <p:cNvSpPr/>
            <p:nvPr/>
          </p:nvSpPr>
          <p:spPr>
            <a:xfrm>
              <a:off x="3022318" y="25873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4665"/>
                  </a:moveTo>
                  <a:cubicBezTo>
                    <a:pt x="4447" y="4665"/>
                    <a:pt x="5380" y="2799"/>
                    <a:pt x="5380" y="1866"/>
                  </a:cubicBezTo>
                  <a:cubicBezTo>
                    <a:pt x="5380" y="933"/>
                    <a:pt x="3980" y="467"/>
                    <a:pt x="3047" y="0"/>
                  </a:cubicBezTo>
                  <a:cubicBezTo>
                    <a:pt x="1181" y="0"/>
                    <a:pt x="-685" y="2333"/>
                    <a:pt x="248" y="3732"/>
                  </a:cubicBezTo>
                  <a:cubicBezTo>
                    <a:pt x="1181" y="4665"/>
                    <a:pt x="2581" y="5132"/>
                    <a:pt x="3514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48E1472A-4870-4946-A215-88468B199703}"/>
                </a:ext>
              </a:extLst>
            </p:cNvPr>
            <p:cNvSpPr/>
            <p:nvPr/>
          </p:nvSpPr>
          <p:spPr>
            <a:xfrm>
              <a:off x="3404079" y="265159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90" y="4759"/>
                  </a:moveTo>
                  <a:cubicBezTo>
                    <a:pt x="1956" y="4759"/>
                    <a:pt x="2889" y="4759"/>
                    <a:pt x="3356" y="4293"/>
                  </a:cubicBezTo>
                  <a:cubicBezTo>
                    <a:pt x="4289" y="3359"/>
                    <a:pt x="4756" y="2426"/>
                    <a:pt x="5689" y="1493"/>
                  </a:cubicBezTo>
                  <a:cubicBezTo>
                    <a:pt x="4756" y="1027"/>
                    <a:pt x="3822" y="-373"/>
                    <a:pt x="2889" y="94"/>
                  </a:cubicBezTo>
                  <a:cubicBezTo>
                    <a:pt x="1024" y="94"/>
                    <a:pt x="-376" y="1960"/>
                    <a:pt x="90" y="3826"/>
                  </a:cubicBezTo>
                  <a:cubicBezTo>
                    <a:pt x="557" y="3826"/>
                    <a:pt x="1024" y="4293"/>
                    <a:pt x="1490" y="4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1A5A8780-14CD-4B09-B22E-F3BA25C0BACB}"/>
                </a:ext>
              </a:extLst>
            </p:cNvPr>
            <p:cNvSpPr/>
            <p:nvPr/>
          </p:nvSpPr>
          <p:spPr>
            <a:xfrm>
              <a:off x="1597388" y="27617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467" y="467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DD68C739-1B9C-486B-9BD0-44B11AD099D9}"/>
                </a:ext>
              </a:extLst>
            </p:cNvPr>
            <p:cNvSpPr/>
            <p:nvPr/>
          </p:nvSpPr>
          <p:spPr>
            <a:xfrm>
              <a:off x="1597854" y="27622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4199"/>
                  </a:moveTo>
                  <a:cubicBezTo>
                    <a:pt x="4199" y="5132"/>
                    <a:pt x="5598" y="4665"/>
                    <a:pt x="5598" y="2799"/>
                  </a:cubicBezTo>
                  <a:cubicBezTo>
                    <a:pt x="5598" y="2333"/>
                    <a:pt x="5132" y="1399"/>
                    <a:pt x="5132" y="933"/>
                  </a:cubicBezTo>
                  <a:cubicBezTo>
                    <a:pt x="3732" y="467"/>
                    <a:pt x="1866" y="0"/>
                    <a:pt x="0" y="0"/>
                  </a:cubicBezTo>
                  <a:cubicBezTo>
                    <a:pt x="0" y="1866"/>
                    <a:pt x="933" y="3266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4A7981DC-1D1F-46B1-A5E7-0974826AFA73}"/>
                </a:ext>
              </a:extLst>
            </p:cNvPr>
            <p:cNvSpPr/>
            <p:nvPr/>
          </p:nvSpPr>
          <p:spPr>
            <a:xfrm>
              <a:off x="1880515" y="15843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75" y="1866"/>
                  </a:moveTo>
                  <a:cubicBezTo>
                    <a:pt x="975" y="1866"/>
                    <a:pt x="1442" y="933"/>
                    <a:pt x="1442" y="466"/>
                  </a:cubicBezTo>
                  <a:cubicBezTo>
                    <a:pt x="1442" y="466"/>
                    <a:pt x="975" y="0"/>
                    <a:pt x="509" y="0"/>
                  </a:cubicBezTo>
                  <a:cubicBezTo>
                    <a:pt x="-424" y="1400"/>
                    <a:pt x="42" y="1866"/>
                    <a:pt x="97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7CB859B5-A1A2-41C1-8C5E-8B70CAFD1A91}"/>
                </a:ext>
              </a:extLst>
            </p:cNvPr>
            <p:cNvSpPr/>
            <p:nvPr/>
          </p:nvSpPr>
          <p:spPr>
            <a:xfrm>
              <a:off x="1712596" y="1586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85" y="1400"/>
                  </a:moveTo>
                  <a:cubicBezTo>
                    <a:pt x="485" y="1400"/>
                    <a:pt x="1418" y="1400"/>
                    <a:pt x="1885" y="933"/>
                  </a:cubicBezTo>
                  <a:cubicBezTo>
                    <a:pt x="1885" y="466"/>
                    <a:pt x="1418" y="0"/>
                    <a:pt x="1418" y="0"/>
                  </a:cubicBezTo>
                  <a:cubicBezTo>
                    <a:pt x="19" y="0"/>
                    <a:pt x="-448" y="466"/>
                    <a:pt x="48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04377367-8F64-4FB3-8B47-270632C3A42F}"/>
                </a:ext>
              </a:extLst>
            </p:cNvPr>
            <p:cNvSpPr/>
            <p:nvPr/>
          </p:nvSpPr>
          <p:spPr>
            <a:xfrm>
              <a:off x="4935245" y="211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933"/>
                    <a:pt x="466" y="1866"/>
                    <a:pt x="0" y="2799"/>
                  </a:cubicBezTo>
                  <a:cubicBezTo>
                    <a:pt x="0" y="2799"/>
                    <a:pt x="933" y="3732"/>
                    <a:pt x="933" y="3732"/>
                  </a:cubicBezTo>
                  <a:cubicBezTo>
                    <a:pt x="2333" y="3266"/>
                    <a:pt x="2799" y="2333"/>
                    <a:pt x="2333" y="933"/>
                  </a:cubicBezTo>
                  <a:cubicBezTo>
                    <a:pt x="2333" y="933"/>
                    <a:pt x="1866" y="467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351A9157-5691-4F30-8396-A97BE02B86A7}"/>
                </a:ext>
              </a:extLst>
            </p:cNvPr>
            <p:cNvSpPr/>
            <p:nvPr/>
          </p:nvSpPr>
          <p:spPr>
            <a:xfrm>
              <a:off x="3952187" y="16118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1866"/>
                  </a:moveTo>
                  <a:cubicBezTo>
                    <a:pt x="1993" y="933"/>
                    <a:pt x="1527" y="0"/>
                    <a:pt x="594" y="0"/>
                  </a:cubicBezTo>
                  <a:cubicBezTo>
                    <a:pt x="594" y="0"/>
                    <a:pt x="127" y="933"/>
                    <a:pt x="127" y="1399"/>
                  </a:cubicBezTo>
                  <a:cubicBezTo>
                    <a:pt x="-339" y="1399"/>
                    <a:pt x="594" y="1399"/>
                    <a:pt x="106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9B6DE4D5-B2BC-416E-9725-043E82EFF488}"/>
                </a:ext>
              </a:extLst>
            </p:cNvPr>
            <p:cNvSpPr/>
            <p:nvPr/>
          </p:nvSpPr>
          <p:spPr>
            <a:xfrm>
              <a:off x="3950449" y="16253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0" y="0"/>
                  </a:lnTo>
                  <a:lnTo>
                    <a:pt x="0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6810D59F-1FDC-42AD-B871-365573FA47EE}"/>
                </a:ext>
              </a:extLst>
            </p:cNvPr>
            <p:cNvSpPr/>
            <p:nvPr/>
          </p:nvSpPr>
          <p:spPr>
            <a:xfrm>
              <a:off x="1242376" y="16319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BC71192F-FB80-409A-B34F-55A2EEADE81B}"/>
                </a:ext>
              </a:extLst>
            </p:cNvPr>
            <p:cNvSpPr/>
            <p:nvPr/>
          </p:nvSpPr>
          <p:spPr>
            <a:xfrm>
              <a:off x="1242842" y="16289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2059"/>
                  </a:moveTo>
                  <a:cubicBezTo>
                    <a:pt x="5132" y="1593"/>
                    <a:pt x="5132" y="660"/>
                    <a:pt x="4665" y="660"/>
                  </a:cubicBezTo>
                  <a:cubicBezTo>
                    <a:pt x="3732" y="193"/>
                    <a:pt x="2333" y="-273"/>
                    <a:pt x="1866" y="193"/>
                  </a:cubicBezTo>
                  <a:cubicBezTo>
                    <a:pt x="933" y="660"/>
                    <a:pt x="467" y="1593"/>
                    <a:pt x="0" y="2526"/>
                  </a:cubicBezTo>
                  <a:cubicBezTo>
                    <a:pt x="933" y="2526"/>
                    <a:pt x="1866" y="2526"/>
                    <a:pt x="3266" y="2526"/>
                  </a:cubicBezTo>
                  <a:cubicBezTo>
                    <a:pt x="3732" y="2992"/>
                    <a:pt x="4199" y="2526"/>
                    <a:pt x="4665" y="2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5A1AB697-F16C-4E6A-81A7-2CDC3529E235}"/>
                </a:ext>
              </a:extLst>
            </p:cNvPr>
            <p:cNvSpPr/>
            <p:nvPr/>
          </p:nvSpPr>
          <p:spPr>
            <a:xfrm>
              <a:off x="3885429" y="16295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1400"/>
                  </a:moveTo>
                  <a:cubicBezTo>
                    <a:pt x="-292" y="2799"/>
                    <a:pt x="175" y="3732"/>
                    <a:pt x="1574" y="4199"/>
                  </a:cubicBezTo>
                  <a:cubicBezTo>
                    <a:pt x="2041" y="3732"/>
                    <a:pt x="2508" y="3266"/>
                    <a:pt x="2974" y="2799"/>
                  </a:cubicBezTo>
                  <a:cubicBezTo>
                    <a:pt x="3440" y="1400"/>
                    <a:pt x="2974" y="467"/>
                    <a:pt x="1574" y="0"/>
                  </a:cubicBezTo>
                  <a:cubicBezTo>
                    <a:pt x="1108" y="467"/>
                    <a:pt x="641" y="933"/>
                    <a:pt x="17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5B9ED5F9-337C-463F-9940-7DD1034B9447}"/>
                </a:ext>
              </a:extLst>
            </p:cNvPr>
            <p:cNvSpPr/>
            <p:nvPr/>
          </p:nvSpPr>
          <p:spPr>
            <a:xfrm>
              <a:off x="3037896" y="25817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933"/>
                    <a:pt x="2864" y="467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1866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EFB0F3A3-6540-491E-B920-B8F41C20145F}"/>
                </a:ext>
              </a:extLst>
            </p:cNvPr>
            <p:cNvSpPr/>
            <p:nvPr/>
          </p:nvSpPr>
          <p:spPr>
            <a:xfrm>
              <a:off x="1984588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400"/>
                  </a:moveTo>
                  <a:lnTo>
                    <a:pt x="467" y="0"/>
                  </a:ln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BDD8905E-B264-4EAF-AB6C-F1A58CA288BA}"/>
                </a:ext>
              </a:extLst>
            </p:cNvPr>
            <p:cNvSpPr/>
            <p:nvPr/>
          </p:nvSpPr>
          <p:spPr>
            <a:xfrm>
              <a:off x="3534149" y="13711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3732"/>
                  </a:moveTo>
                  <a:cubicBezTo>
                    <a:pt x="2041" y="3732"/>
                    <a:pt x="2507" y="3266"/>
                    <a:pt x="2974" y="2799"/>
                  </a:cubicBezTo>
                  <a:cubicBezTo>
                    <a:pt x="3440" y="1400"/>
                    <a:pt x="2974" y="467"/>
                    <a:pt x="1575" y="0"/>
                  </a:cubicBezTo>
                  <a:cubicBezTo>
                    <a:pt x="1108" y="467"/>
                    <a:pt x="175" y="467"/>
                    <a:pt x="175" y="933"/>
                  </a:cubicBezTo>
                  <a:cubicBezTo>
                    <a:pt x="-292" y="2333"/>
                    <a:pt x="175" y="3266"/>
                    <a:pt x="1575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130ED093-BCAE-4B56-BE76-901837DE6D10}"/>
                </a:ext>
              </a:extLst>
            </p:cNvPr>
            <p:cNvSpPr/>
            <p:nvPr/>
          </p:nvSpPr>
          <p:spPr>
            <a:xfrm>
              <a:off x="4981429" y="26680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866" y="933"/>
                    <a:pt x="1399" y="467"/>
                    <a:pt x="1399" y="0"/>
                  </a:cubicBezTo>
                  <a:cubicBezTo>
                    <a:pt x="933" y="0"/>
                    <a:pt x="0" y="467"/>
                    <a:pt x="0" y="467"/>
                  </a:cubicBezTo>
                  <a:cubicBezTo>
                    <a:pt x="0" y="933"/>
                    <a:pt x="0" y="1400"/>
                    <a:pt x="467" y="1866"/>
                  </a:cubicBezTo>
                  <a:cubicBezTo>
                    <a:pt x="933" y="1400"/>
                    <a:pt x="1399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2AB06409-89A7-4D2A-B230-F6E4ACFD5EEE}"/>
                </a:ext>
              </a:extLst>
            </p:cNvPr>
            <p:cNvSpPr/>
            <p:nvPr/>
          </p:nvSpPr>
          <p:spPr>
            <a:xfrm>
              <a:off x="3938665" y="16444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1" y="975"/>
                  </a:moveTo>
                  <a:cubicBezTo>
                    <a:pt x="121" y="975"/>
                    <a:pt x="1054" y="1442"/>
                    <a:pt x="1521" y="1442"/>
                  </a:cubicBezTo>
                  <a:cubicBezTo>
                    <a:pt x="1521" y="1442"/>
                    <a:pt x="1987" y="975"/>
                    <a:pt x="1987" y="509"/>
                  </a:cubicBezTo>
                  <a:cubicBezTo>
                    <a:pt x="588" y="-424"/>
                    <a:pt x="-345" y="42"/>
                    <a:pt x="121" y="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357DC7CF-60C8-41FF-A7B3-7FAB72C85A57}"/>
                </a:ext>
              </a:extLst>
            </p:cNvPr>
            <p:cNvSpPr/>
            <p:nvPr/>
          </p:nvSpPr>
          <p:spPr>
            <a:xfrm>
              <a:off x="2747327" y="16482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0" y="2333"/>
                    <a:pt x="0" y="4199"/>
                    <a:pt x="0" y="6531"/>
                  </a:cubicBezTo>
                  <a:cubicBezTo>
                    <a:pt x="3266" y="2799"/>
                    <a:pt x="2799" y="23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8B0D8FA2-C358-4337-A35D-9843C7DA2B61}"/>
                </a:ext>
              </a:extLst>
            </p:cNvPr>
            <p:cNvSpPr/>
            <p:nvPr/>
          </p:nvSpPr>
          <p:spPr>
            <a:xfrm>
              <a:off x="1892089" y="1404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597" y="3266"/>
                  </a:moveTo>
                  <a:cubicBezTo>
                    <a:pt x="2930" y="2799"/>
                    <a:pt x="2463" y="1400"/>
                    <a:pt x="2463" y="0"/>
                  </a:cubicBezTo>
                  <a:cubicBezTo>
                    <a:pt x="1530" y="466"/>
                    <a:pt x="1064" y="1400"/>
                    <a:pt x="131" y="1866"/>
                  </a:cubicBezTo>
                  <a:cubicBezTo>
                    <a:pt x="-336" y="1866"/>
                    <a:pt x="597" y="3266"/>
                    <a:pt x="59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4DC315B8-46CC-48B2-ACE2-15FE63E776DF}"/>
                </a:ext>
              </a:extLst>
            </p:cNvPr>
            <p:cNvSpPr/>
            <p:nvPr/>
          </p:nvSpPr>
          <p:spPr>
            <a:xfrm>
              <a:off x="3872542" y="16944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2333" y="2333"/>
                    <a:pt x="2799" y="1866"/>
                    <a:pt x="2799" y="466"/>
                  </a:cubicBezTo>
                  <a:cubicBezTo>
                    <a:pt x="2799" y="0"/>
                    <a:pt x="1866" y="0"/>
                    <a:pt x="1400" y="0"/>
                  </a:cubicBezTo>
                  <a:cubicBezTo>
                    <a:pt x="933" y="466"/>
                    <a:pt x="467" y="466"/>
                    <a:pt x="0" y="933"/>
                  </a:cubicBezTo>
                  <a:cubicBezTo>
                    <a:pt x="467" y="933"/>
                    <a:pt x="933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9D7A3DC2-750E-4E04-A485-5EF023286A7D}"/>
                </a:ext>
              </a:extLst>
            </p:cNvPr>
            <p:cNvSpPr/>
            <p:nvPr/>
          </p:nvSpPr>
          <p:spPr>
            <a:xfrm>
              <a:off x="2801442" y="1408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3266"/>
                  </a:moveTo>
                  <a:cubicBezTo>
                    <a:pt x="2333" y="2799"/>
                    <a:pt x="2333" y="1866"/>
                    <a:pt x="1866" y="1866"/>
                  </a:cubicBezTo>
                  <a:cubicBezTo>
                    <a:pt x="1399" y="1400"/>
                    <a:pt x="467" y="466"/>
                    <a:pt x="0" y="0"/>
                  </a:cubicBezTo>
                  <a:cubicBezTo>
                    <a:pt x="0" y="933"/>
                    <a:pt x="467" y="1866"/>
                    <a:pt x="467" y="2333"/>
                  </a:cubicBezTo>
                  <a:cubicBezTo>
                    <a:pt x="467" y="4199"/>
                    <a:pt x="1399" y="4199"/>
                    <a:pt x="2333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2A0E9A46-7A2C-418D-8851-6E42A7069F3E}"/>
                </a:ext>
              </a:extLst>
            </p:cNvPr>
            <p:cNvSpPr/>
            <p:nvPr/>
          </p:nvSpPr>
          <p:spPr>
            <a:xfrm>
              <a:off x="2800509" y="14075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467"/>
                    <a:pt x="933" y="467"/>
                    <a:pt x="933" y="0"/>
                  </a:cubicBezTo>
                  <a:cubicBezTo>
                    <a:pt x="933" y="0"/>
                    <a:pt x="933" y="0"/>
                    <a:pt x="467" y="0"/>
                  </a:cubicBezTo>
                  <a:cubicBezTo>
                    <a:pt x="467" y="0"/>
                    <a:pt x="467" y="467"/>
                    <a:pt x="0" y="467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C411B909-398C-43AE-B439-F3E523AEA444}"/>
                </a:ext>
              </a:extLst>
            </p:cNvPr>
            <p:cNvSpPr/>
            <p:nvPr/>
          </p:nvSpPr>
          <p:spPr>
            <a:xfrm>
              <a:off x="3715329" y="18609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399" y="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468901FD-EEFC-4E0A-843D-774AA4E6E904}"/>
                </a:ext>
              </a:extLst>
            </p:cNvPr>
            <p:cNvSpPr/>
            <p:nvPr/>
          </p:nvSpPr>
          <p:spPr>
            <a:xfrm>
              <a:off x="1741414" y="1722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2333"/>
                  </a:moveTo>
                  <a:cubicBezTo>
                    <a:pt x="1990" y="2333"/>
                    <a:pt x="1990" y="1400"/>
                    <a:pt x="1990" y="933"/>
                  </a:cubicBezTo>
                  <a:cubicBezTo>
                    <a:pt x="1524" y="467"/>
                    <a:pt x="1524" y="0"/>
                    <a:pt x="1057" y="0"/>
                  </a:cubicBezTo>
                  <a:cubicBezTo>
                    <a:pt x="591" y="0"/>
                    <a:pt x="124" y="467"/>
                    <a:pt x="124" y="467"/>
                  </a:cubicBezTo>
                  <a:cubicBezTo>
                    <a:pt x="-342" y="2333"/>
                    <a:pt x="591" y="2799"/>
                    <a:pt x="1524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F07865DB-48AA-4B60-A0A9-1B5BD7839AAF}"/>
                </a:ext>
              </a:extLst>
            </p:cNvPr>
            <p:cNvSpPr/>
            <p:nvPr/>
          </p:nvSpPr>
          <p:spPr>
            <a:xfrm>
              <a:off x="1979923" y="1435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4665"/>
                    <a:pt x="933" y="5132"/>
                    <a:pt x="2333" y="3732"/>
                  </a:cubicBezTo>
                  <a:cubicBezTo>
                    <a:pt x="2799" y="3266"/>
                    <a:pt x="2333" y="2333"/>
                    <a:pt x="2333" y="1866"/>
                  </a:cubicBezTo>
                  <a:cubicBezTo>
                    <a:pt x="1866" y="1400"/>
                    <a:pt x="933" y="467"/>
                    <a:pt x="0" y="0"/>
                  </a:cubicBezTo>
                  <a:cubicBezTo>
                    <a:pt x="0" y="933"/>
                    <a:pt x="0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059E30AD-D75C-459F-9348-6266776C3653}"/>
                </a:ext>
              </a:extLst>
            </p:cNvPr>
            <p:cNvSpPr/>
            <p:nvPr/>
          </p:nvSpPr>
          <p:spPr>
            <a:xfrm>
              <a:off x="3518930" y="14432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266" y="3006"/>
                  </a:moveTo>
                  <a:cubicBezTo>
                    <a:pt x="4199" y="2540"/>
                    <a:pt x="5132" y="2073"/>
                    <a:pt x="6531" y="1607"/>
                  </a:cubicBezTo>
                  <a:cubicBezTo>
                    <a:pt x="5598" y="1140"/>
                    <a:pt x="4665" y="207"/>
                    <a:pt x="3266" y="207"/>
                  </a:cubicBezTo>
                  <a:cubicBezTo>
                    <a:pt x="2333" y="-259"/>
                    <a:pt x="1399" y="207"/>
                    <a:pt x="0" y="207"/>
                  </a:cubicBezTo>
                  <a:cubicBezTo>
                    <a:pt x="0" y="1607"/>
                    <a:pt x="0" y="2540"/>
                    <a:pt x="0" y="3473"/>
                  </a:cubicBezTo>
                  <a:cubicBezTo>
                    <a:pt x="933" y="3473"/>
                    <a:pt x="1866" y="3473"/>
                    <a:pt x="3266" y="3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C862DECC-C904-4808-9E66-2286788D75CF}"/>
                </a:ext>
              </a:extLst>
            </p:cNvPr>
            <p:cNvSpPr/>
            <p:nvPr/>
          </p:nvSpPr>
          <p:spPr>
            <a:xfrm>
              <a:off x="3517530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933" y="466"/>
                    <a:pt x="1399" y="466"/>
                  </a:cubicBezTo>
                  <a:cubicBezTo>
                    <a:pt x="1399" y="466"/>
                    <a:pt x="1399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346569B1-497F-416B-9930-0C3C897AED24}"/>
                </a:ext>
              </a:extLst>
            </p:cNvPr>
            <p:cNvSpPr/>
            <p:nvPr/>
          </p:nvSpPr>
          <p:spPr>
            <a:xfrm>
              <a:off x="5000089" y="2669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467" y="2799"/>
                    <a:pt x="1399" y="5131"/>
                    <a:pt x="3266" y="6998"/>
                  </a:cubicBezTo>
                  <a:cubicBezTo>
                    <a:pt x="3266" y="4199"/>
                    <a:pt x="2799" y="186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E1CDA600-E295-4ECD-B37E-1319A021E7F8}"/>
                </a:ext>
              </a:extLst>
            </p:cNvPr>
            <p:cNvSpPr/>
            <p:nvPr/>
          </p:nvSpPr>
          <p:spPr>
            <a:xfrm>
              <a:off x="2045234" y="14513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3266"/>
                  </a:moveTo>
                  <a:cubicBezTo>
                    <a:pt x="1866" y="2799"/>
                    <a:pt x="2333" y="1866"/>
                    <a:pt x="2333" y="1866"/>
                  </a:cubicBezTo>
                  <a:cubicBezTo>
                    <a:pt x="1866" y="1400"/>
                    <a:pt x="933" y="466"/>
                    <a:pt x="0" y="0"/>
                  </a:cubicBezTo>
                  <a:cubicBezTo>
                    <a:pt x="467" y="933"/>
                    <a:pt x="0" y="2333"/>
                    <a:pt x="1866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FB801F85-E168-4069-AB84-43FA751C2A88}"/>
                </a:ext>
              </a:extLst>
            </p:cNvPr>
            <p:cNvSpPr/>
            <p:nvPr/>
          </p:nvSpPr>
          <p:spPr>
            <a:xfrm>
              <a:off x="5412948" y="3314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2799"/>
                  </a:moveTo>
                  <a:cubicBezTo>
                    <a:pt x="4665" y="1400"/>
                    <a:pt x="2799" y="0"/>
                    <a:pt x="0" y="0"/>
                  </a:cubicBezTo>
                  <a:cubicBezTo>
                    <a:pt x="1866" y="2799"/>
                    <a:pt x="4665" y="2799"/>
                    <a:pt x="6998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5DF6C171-DF99-46AA-911D-DDB3EA412C36}"/>
                </a:ext>
              </a:extLst>
            </p:cNvPr>
            <p:cNvSpPr/>
            <p:nvPr/>
          </p:nvSpPr>
          <p:spPr>
            <a:xfrm>
              <a:off x="5419946" y="33169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466" y="467"/>
                    <a:pt x="933" y="467"/>
                  </a:cubicBezTo>
                  <a:cubicBezTo>
                    <a:pt x="933" y="467"/>
                    <a:pt x="1399" y="933"/>
                    <a:pt x="1399" y="933"/>
                  </a:cubicBezTo>
                  <a:cubicBezTo>
                    <a:pt x="1399" y="467"/>
                    <a:pt x="1399" y="467"/>
                    <a:pt x="1399" y="0"/>
                  </a:cubicBezTo>
                  <a:cubicBezTo>
                    <a:pt x="933" y="0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4939457F-C2F1-408D-AB72-CD3D5203E777}"/>
                </a:ext>
              </a:extLst>
            </p:cNvPr>
            <p:cNvSpPr/>
            <p:nvPr/>
          </p:nvSpPr>
          <p:spPr>
            <a:xfrm>
              <a:off x="3179779" y="14625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199" y="933"/>
                  </a:moveTo>
                  <a:cubicBezTo>
                    <a:pt x="4199" y="466"/>
                    <a:pt x="3266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467" y="933"/>
                    <a:pt x="933" y="1866"/>
                    <a:pt x="1866" y="2333"/>
                  </a:cubicBezTo>
                  <a:cubicBezTo>
                    <a:pt x="3266" y="3266"/>
                    <a:pt x="4199" y="2333"/>
                    <a:pt x="419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AAE35BE7-A279-4D37-B9EA-AA60EFE54E02}"/>
                </a:ext>
              </a:extLst>
            </p:cNvPr>
            <p:cNvSpPr/>
            <p:nvPr/>
          </p:nvSpPr>
          <p:spPr>
            <a:xfrm>
              <a:off x="3178380" y="14611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400"/>
                  </a:moveTo>
                  <a:cubicBezTo>
                    <a:pt x="1399" y="1400"/>
                    <a:pt x="933" y="933"/>
                    <a:pt x="1399" y="1400"/>
                  </a:cubicBezTo>
                  <a:lnTo>
                    <a:pt x="0" y="0"/>
                  </a:lnTo>
                  <a:lnTo>
                    <a:pt x="467" y="1400"/>
                  </a:lnTo>
                  <a:cubicBezTo>
                    <a:pt x="933" y="1400"/>
                    <a:pt x="933" y="1400"/>
                    <a:pt x="1399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F8E86C9C-5595-4FC6-99F3-E8B93010DDA4}"/>
                </a:ext>
              </a:extLst>
            </p:cNvPr>
            <p:cNvSpPr/>
            <p:nvPr/>
          </p:nvSpPr>
          <p:spPr>
            <a:xfrm>
              <a:off x="4536381" y="14665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175"/>
                  </a:moveTo>
                  <a:cubicBezTo>
                    <a:pt x="1399" y="-292"/>
                    <a:pt x="0" y="175"/>
                    <a:pt x="0" y="1574"/>
                  </a:cubicBezTo>
                  <a:cubicBezTo>
                    <a:pt x="0" y="2041"/>
                    <a:pt x="933" y="2974"/>
                    <a:pt x="1399" y="2974"/>
                  </a:cubicBezTo>
                  <a:cubicBezTo>
                    <a:pt x="2333" y="2974"/>
                    <a:pt x="3732" y="2974"/>
                    <a:pt x="4665" y="2974"/>
                  </a:cubicBezTo>
                  <a:cubicBezTo>
                    <a:pt x="4665" y="1574"/>
                    <a:pt x="4198" y="641"/>
                    <a:pt x="27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784F765D-8642-421E-9338-2D834AE57C58}"/>
                </a:ext>
              </a:extLst>
            </p:cNvPr>
            <p:cNvSpPr/>
            <p:nvPr/>
          </p:nvSpPr>
          <p:spPr>
            <a:xfrm>
              <a:off x="4540580" y="14695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0" y="0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4232620A-9A6F-42CB-AD18-327CDAD1FC87}"/>
                </a:ext>
              </a:extLst>
            </p:cNvPr>
            <p:cNvSpPr/>
            <p:nvPr/>
          </p:nvSpPr>
          <p:spPr>
            <a:xfrm>
              <a:off x="1716813" y="17583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933"/>
                    <a:pt x="467" y="466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2E50FD27-7367-4D4B-ACED-DDD355649C49}"/>
                </a:ext>
              </a:extLst>
            </p:cNvPr>
            <p:cNvSpPr/>
            <p:nvPr/>
          </p:nvSpPr>
          <p:spPr>
            <a:xfrm>
              <a:off x="1714572" y="17592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775" y="4665"/>
                  </a:moveTo>
                  <a:cubicBezTo>
                    <a:pt x="2242" y="4665"/>
                    <a:pt x="2242" y="3732"/>
                    <a:pt x="2242" y="2799"/>
                  </a:cubicBezTo>
                  <a:cubicBezTo>
                    <a:pt x="2242" y="1866"/>
                    <a:pt x="2242" y="933"/>
                    <a:pt x="2242" y="0"/>
                  </a:cubicBezTo>
                  <a:cubicBezTo>
                    <a:pt x="1775" y="933"/>
                    <a:pt x="842" y="1400"/>
                    <a:pt x="376" y="2333"/>
                  </a:cubicBezTo>
                  <a:cubicBezTo>
                    <a:pt x="-557" y="4199"/>
                    <a:pt x="376" y="5132"/>
                    <a:pt x="1775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FACE73EC-E814-4B20-A428-2A7BC3180EC2}"/>
                </a:ext>
              </a:extLst>
            </p:cNvPr>
            <p:cNvSpPr/>
            <p:nvPr/>
          </p:nvSpPr>
          <p:spPr>
            <a:xfrm>
              <a:off x="2932997" y="21856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399"/>
                  </a:moveTo>
                  <a:cubicBezTo>
                    <a:pt x="1399" y="-466"/>
                    <a:pt x="933" y="-466"/>
                    <a:pt x="0" y="1399"/>
                  </a:cubicBezTo>
                  <a:cubicBezTo>
                    <a:pt x="0" y="1866"/>
                    <a:pt x="466" y="2332"/>
                    <a:pt x="933" y="2799"/>
                  </a:cubicBezTo>
                  <a:cubicBezTo>
                    <a:pt x="1399" y="1866"/>
                    <a:pt x="1866" y="1399"/>
                    <a:pt x="1866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BD040D23-70A8-48F1-BDFB-5D4751C86478}"/>
                </a:ext>
              </a:extLst>
            </p:cNvPr>
            <p:cNvSpPr/>
            <p:nvPr/>
          </p:nvSpPr>
          <p:spPr>
            <a:xfrm>
              <a:off x="2022667" y="30043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933"/>
                  </a:moveTo>
                  <a:cubicBezTo>
                    <a:pt x="-292" y="2333"/>
                    <a:pt x="175" y="3266"/>
                    <a:pt x="1574" y="2799"/>
                  </a:cubicBezTo>
                  <a:cubicBezTo>
                    <a:pt x="2041" y="2799"/>
                    <a:pt x="2041" y="1866"/>
                    <a:pt x="2041" y="1400"/>
                  </a:cubicBezTo>
                  <a:cubicBezTo>
                    <a:pt x="1574" y="933"/>
                    <a:pt x="1574" y="467"/>
                    <a:pt x="1108" y="0"/>
                  </a:cubicBezTo>
                  <a:cubicBezTo>
                    <a:pt x="1108" y="0"/>
                    <a:pt x="641" y="467"/>
                    <a:pt x="17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3E1E9577-46F6-4802-9C03-48198EF4DF3B}"/>
                </a:ext>
              </a:extLst>
            </p:cNvPr>
            <p:cNvSpPr/>
            <p:nvPr/>
          </p:nvSpPr>
          <p:spPr>
            <a:xfrm>
              <a:off x="3298272" y="26232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466" y="466"/>
                    <a:pt x="466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BD755FF0-DBB2-460C-8D76-BC736EB888B3}"/>
                </a:ext>
              </a:extLst>
            </p:cNvPr>
            <p:cNvSpPr/>
            <p:nvPr/>
          </p:nvSpPr>
          <p:spPr>
            <a:xfrm>
              <a:off x="3295473" y="262364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51"/>
                  </a:moveTo>
                  <a:cubicBezTo>
                    <a:pt x="0" y="1451"/>
                    <a:pt x="933" y="1918"/>
                    <a:pt x="1399" y="1918"/>
                  </a:cubicBezTo>
                  <a:cubicBezTo>
                    <a:pt x="1866" y="1451"/>
                    <a:pt x="2799" y="518"/>
                    <a:pt x="3265" y="52"/>
                  </a:cubicBezTo>
                  <a:cubicBezTo>
                    <a:pt x="1866" y="52"/>
                    <a:pt x="466" y="-415"/>
                    <a:pt x="0" y="1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924DFACC-80E1-4DA2-8739-E8B03EB8197A}"/>
                </a:ext>
              </a:extLst>
            </p:cNvPr>
            <p:cNvSpPr/>
            <p:nvPr/>
          </p:nvSpPr>
          <p:spPr>
            <a:xfrm>
              <a:off x="5020615" y="27151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6" y="2333"/>
                    <a:pt x="933" y="2799"/>
                  </a:cubicBezTo>
                  <a:cubicBezTo>
                    <a:pt x="1399" y="2333"/>
                    <a:pt x="1866" y="1866"/>
                    <a:pt x="1866" y="1400"/>
                  </a:cubicBezTo>
                  <a:cubicBezTo>
                    <a:pt x="1399" y="-467"/>
                    <a:pt x="466" y="-467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6BFEE24C-C432-4253-BB90-6F4481DD9B5D}"/>
                </a:ext>
              </a:extLst>
            </p:cNvPr>
            <p:cNvSpPr/>
            <p:nvPr/>
          </p:nvSpPr>
          <p:spPr>
            <a:xfrm>
              <a:off x="2341933" y="17937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0"/>
                  </a:cubicBezTo>
                  <a:cubicBezTo>
                    <a:pt x="0" y="466"/>
                    <a:pt x="0" y="466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3613DE81-8AA1-4A5D-82F3-1E7B37D0B6A2}"/>
                </a:ext>
              </a:extLst>
            </p:cNvPr>
            <p:cNvSpPr/>
            <p:nvPr/>
          </p:nvSpPr>
          <p:spPr>
            <a:xfrm>
              <a:off x="2336335" y="17902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306"/>
                  </a:moveTo>
                  <a:cubicBezTo>
                    <a:pt x="1866" y="773"/>
                    <a:pt x="933" y="1239"/>
                    <a:pt x="0" y="2172"/>
                  </a:cubicBezTo>
                  <a:cubicBezTo>
                    <a:pt x="933" y="2639"/>
                    <a:pt x="1866" y="3572"/>
                    <a:pt x="2799" y="4038"/>
                  </a:cubicBezTo>
                  <a:cubicBezTo>
                    <a:pt x="3732" y="4505"/>
                    <a:pt x="4665" y="4038"/>
                    <a:pt x="6065" y="4038"/>
                  </a:cubicBezTo>
                  <a:cubicBezTo>
                    <a:pt x="6065" y="3105"/>
                    <a:pt x="6065" y="1706"/>
                    <a:pt x="6065" y="773"/>
                  </a:cubicBezTo>
                  <a:cubicBezTo>
                    <a:pt x="4665" y="-160"/>
                    <a:pt x="3732" y="-160"/>
                    <a:pt x="2799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FAB59F8A-2A48-400D-8613-2A7B2E05334A}"/>
                </a:ext>
              </a:extLst>
            </p:cNvPr>
            <p:cNvSpPr/>
            <p:nvPr/>
          </p:nvSpPr>
          <p:spPr>
            <a:xfrm>
              <a:off x="2212583" y="15325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460" y="2333"/>
                  </a:moveTo>
                  <a:cubicBezTo>
                    <a:pt x="2926" y="1866"/>
                    <a:pt x="3393" y="1399"/>
                    <a:pt x="3859" y="1399"/>
                  </a:cubicBezTo>
                  <a:cubicBezTo>
                    <a:pt x="2926" y="933"/>
                    <a:pt x="1993" y="466"/>
                    <a:pt x="1060" y="0"/>
                  </a:cubicBezTo>
                  <a:cubicBezTo>
                    <a:pt x="594" y="0"/>
                    <a:pt x="-339" y="933"/>
                    <a:pt x="127" y="933"/>
                  </a:cubicBezTo>
                  <a:cubicBezTo>
                    <a:pt x="127" y="1866"/>
                    <a:pt x="1060" y="2333"/>
                    <a:pt x="2460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EBAFEC62-2131-4B9F-AEC9-E2DA14CC5D84}"/>
                </a:ext>
              </a:extLst>
            </p:cNvPr>
            <p:cNvSpPr/>
            <p:nvPr/>
          </p:nvSpPr>
          <p:spPr>
            <a:xfrm>
              <a:off x="3367315" y="263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1399" y="0"/>
                  </a:lnTo>
                  <a:lnTo>
                    <a:pt x="0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D1E65CB6-4ED6-48B7-BD96-FC3F0A4DBFD2}"/>
                </a:ext>
              </a:extLst>
            </p:cNvPr>
            <p:cNvSpPr/>
            <p:nvPr/>
          </p:nvSpPr>
          <p:spPr>
            <a:xfrm>
              <a:off x="1814780" y="28718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467"/>
                    <a:pt x="0" y="933"/>
                    <a:pt x="0" y="1399"/>
                  </a:cubicBezTo>
                  <a:cubicBezTo>
                    <a:pt x="0" y="1866"/>
                    <a:pt x="467" y="2333"/>
                    <a:pt x="467" y="2799"/>
                  </a:cubicBezTo>
                  <a:cubicBezTo>
                    <a:pt x="933" y="2333"/>
                    <a:pt x="1399" y="1866"/>
                    <a:pt x="1399" y="1399"/>
                  </a:cubicBezTo>
                  <a:cubicBezTo>
                    <a:pt x="1399" y="1399"/>
                    <a:pt x="1399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7BB59510-01D6-4B27-A796-44EAFAF7745C}"/>
                </a:ext>
              </a:extLst>
            </p:cNvPr>
            <p:cNvSpPr/>
            <p:nvPr/>
          </p:nvSpPr>
          <p:spPr>
            <a:xfrm>
              <a:off x="3136394" y="25229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7" y="466"/>
                    <a:pt x="467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933" y="466"/>
                    <a:pt x="467" y="0"/>
                  </a:cubicBezTo>
                  <a:cubicBezTo>
                    <a:pt x="467" y="0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B9FD2963-56E1-466E-90FF-90DA6DF67C91}"/>
                </a:ext>
              </a:extLst>
            </p:cNvPr>
            <p:cNvSpPr/>
            <p:nvPr/>
          </p:nvSpPr>
          <p:spPr>
            <a:xfrm>
              <a:off x="3133128" y="25233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467" y="1400"/>
                    <a:pt x="933" y="1866"/>
                    <a:pt x="1400" y="1866"/>
                  </a:cubicBezTo>
                  <a:cubicBezTo>
                    <a:pt x="2333" y="1400"/>
                    <a:pt x="2799" y="467"/>
                    <a:pt x="3266" y="0"/>
                  </a:cubicBezTo>
                  <a:cubicBezTo>
                    <a:pt x="1866" y="0"/>
                    <a:pt x="933" y="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6E79E43C-3514-4DA0-9A49-908073A31EE5}"/>
                </a:ext>
              </a:extLst>
            </p:cNvPr>
            <p:cNvSpPr/>
            <p:nvPr/>
          </p:nvSpPr>
          <p:spPr>
            <a:xfrm>
              <a:off x="3253021" y="15521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1400"/>
                  </a:moveTo>
                  <a:cubicBezTo>
                    <a:pt x="0" y="2333"/>
                    <a:pt x="933" y="3732"/>
                    <a:pt x="933" y="4665"/>
                  </a:cubicBezTo>
                  <a:cubicBezTo>
                    <a:pt x="1399" y="4199"/>
                    <a:pt x="2333" y="4199"/>
                    <a:pt x="2333" y="3266"/>
                  </a:cubicBezTo>
                  <a:cubicBezTo>
                    <a:pt x="2799" y="1866"/>
                    <a:pt x="2333" y="933"/>
                    <a:pt x="933" y="0"/>
                  </a:cubicBezTo>
                  <a:cubicBezTo>
                    <a:pt x="933" y="933"/>
                    <a:pt x="0" y="140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CF943C10-E4D6-4EDD-9482-99211781FBC5}"/>
                </a:ext>
              </a:extLst>
            </p:cNvPr>
            <p:cNvSpPr/>
            <p:nvPr/>
          </p:nvSpPr>
          <p:spPr>
            <a:xfrm>
              <a:off x="3898135" y="15707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466"/>
                    <a:pt x="2864" y="466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2333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BA7F1084-FB01-46A1-9297-45DC8D9EE776}"/>
                </a:ext>
              </a:extLst>
            </p:cNvPr>
            <p:cNvSpPr/>
            <p:nvPr/>
          </p:nvSpPr>
          <p:spPr>
            <a:xfrm>
              <a:off x="3888403" y="15750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12"/>
                  </a:moveTo>
                  <a:cubicBezTo>
                    <a:pt x="0" y="1312"/>
                    <a:pt x="933" y="1778"/>
                    <a:pt x="1399" y="1778"/>
                  </a:cubicBezTo>
                  <a:cubicBezTo>
                    <a:pt x="1399" y="1778"/>
                    <a:pt x="1866" y="845"/>
                    <a:pt x="1866" y="845"/>
                  </a:cubicBezTo>
                  <a:cubicBezTo>
                    <a:pt x="933" y="-554"/>
                    <a:pt x="0" y="-88"/>
                    <a:pt x="0" y="1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D93ED1EE-C51F-4B79-A771-B5496E3D8521}"/>
                </a:ext>
              </a:extLst>
            </p:cNvPr>
            <p:cNvSpPr/>
            <p:nvPr/>
          </p:nvSpPr>
          <p:spPr>
            <a:xfrm>
              <a:off x="5284483" y="3033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507" y="933"/>
                  </a:moveTo>
                  <a:cubicBezTo>
                    <a:pt x="2041" y="467"/>
                    <a:pt x="2041" y="0"/>
                    <a:pt x="1574" y="0"/>
                  </a:cubicBezTo>
                  <a:cubicBezTo>
                    <a:pt x="175" y="0"/>
                    <a:pt x="-292" y="467"/>
                    <a:pt x="175" y="1399"/>
                  </a:cubicBezTo>
                  <a:cubicBezTo>
                    <a:pt x="175" y="1866"/>
                    <a:pt x="1108" y="1866"/>
                    <a:pt x="1574" y="1866"/>
                  </a:cubicBezTo>
                  <a:cubicBezTo>
                    <a:pt x="2041" y="1399"/>
                    <a:pt x="2507" y="933"/>
                    <a:pt x="250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6C846229-99E1-4125-B55F-D8C8C81E9F8C}"/>
                </a:ext>
              </a:extLst>
            </p:cNvPr>
            <p:cNvSpPr/>
            <p:nvPr/>
          </p:nvSpPr>
          <p:spPr>
            <a:xfrm>
              <a:off x="2897543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655B29A3-7833-436D-9C81-1B1ED3B8708E}"/>
                </a:ext>
              </a:extLst>
            </p:cNvPr>
            <p:cNvSpPr/>
            <p:nvPr/>
          </p:nvSpPr>
          <p:spPr>
            <a:xfrm>
              <a:off x="2893217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0"/>
                  </a:moveTo>
                  <a:cubicBezTo>
                    <a:pt x="594" y="0"/>
                    <a:pt x="-339" y="933"/>
                    <a:pt x="127" y="1400"/>
                  </a:cubicBezTo>
                  <a:cubicBezTo>
                    <a:pt x="594" y="2799"/>
                    <a:pt x="1527" y="3732"/>
                    <a:pt x="2926" y="2799"/>
                  </a:cubicBezTo>
                  <a:cubicBezTo>
                    <a:pt x="3859" y="2333"/>
                    <a:pt x="3859" y="933"/>
                    <a:pt x="4326" y="0"/>
                  </a:cubicBezTo>
                  <a:cubicBezTo>
                    <a:pt x="2926" y="0"/>
                    <a:pt x="1993" y="0"/>
                    <a:pt x="106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DE67C956-72AD-4DA9-9A58-9752DCDA7D54}"/>
                </a:ext>
              </a:extLst>
            </p:cNvPr>
            <p:cNvSpPr/>
            <p:nvPr/>
          </p:nvSpPr>
          <p:spPr>
            <a:xfrm>
              <a:off x="2017710" y="305988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1399" y="2333"/>
                    <a:pt x="2333" y="2333"/>
                    <a:pt x="1866" y="467"/>
                  </a:cubicBezTo>
                  <a:cubicBezTo>
                    <a:pt x="1866" y="467"/>
                    <a:pt x="933" y="0"/>
                    <a:pt x="467" y="0"/>
                  </a:cubicBezTo>
                  <a:cubicBezTo>
                    <a:pt x="467" y="467"/>
                    <a:pt x="467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C23EBDE0-C24B-46FA-82EA-9E500C631180}"/>
                </a:ext>
              </a:extLst>
            </p:cNvPr>
            <p:cNvSpPr/>
            <p:nvPr/>
          </p:nvSpPr>
          <p:spPr>
            <a:xfrm>
              <a:off x="595797" y="2065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7" y="2333"/>
                    <a:pt x="933" y="2799"/>
                  </a:cubicBezTo>
                  <a:cubicBezTo>
                    <a:pt x="1400" y="2333"/>
                    <a:pt x="1866" y="1866"/>
                    <a:pt x="1866" y="1400"/>
                  </a:cubicBezTo>
                  <a:cubicBezTo>
                    <a:pt x="1400" y="933"/>
                    <a:pt x="1400" y="467"/>
                    <a:pt x="933" y="0"/>
                  </a:cubicBezTo>
                  <a:cubicBezTo>
                    <a:pt x="467" y="467"/>
                    <a:pt x="0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A07BEFE6-E229-413E-B30A-6E2EB3390C6A}"/>
                </a:ext>
              </a:extLst>
            </p:cNvPr>
            <p:cNvSpPr/>
            <p:nvPr/>
          </p:nvSpPr>
          <p:spPr>
            <a:xfrm>
              <a:off x="4456609" y="30818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2799"/>
                    <a:pt x="933" y="3732"/>
                    <a:pt x="1399" y="3732"/>
                  </a:cubicBezTo>
                  <a:cubicBezTo>
                    <a:pt x="1866" y="3732"/>
                    <a:pt x="2799" y="3266"/>
                    <a:pt x="2799" y="2799"/>
                  </a:cubicBezTo>
                  <a:cubicBezTo>
                    <a:pt x="2333" y="1866"/>
                    <a:pt x="1866" y="933"/>
                    <a:pt x="1866" y="0"/>
                  </a:cubicBezTo>
                  <a:cubicBezTo>
                    <a:pt x="933" y="933"/>
                    <a:pt x="467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97082D66-2EA6-4D6A-9101-68B5EBDB9A5B}"/>
                </a:ext>
              </a:extLst>
            </p:cNvPr>
            <p:cNvSpPr/>
            <p:nvPr/>
          </p:nvSpPr>
          <p:spPr>
            <a:xfrm>
              <a:off x="1070683" y="20564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18" y="3732"/>
                  </a:moveTo>
                  <a:cubicBezTo>
                    <a:pt x="1885" y="3732"/>
                    <a:pt x="1885" y="2799"/>
                    <a:pt x="1885" y="2333"/>
                  </a:cubicBezTo>
                  <a:cubicBezTo>
                    <a:pt x="1885" y="1400"/>
                    <a:pt x="1885" y="933"/>
                    <a:pt x="1885" y="0"/>
                  </a:cubicBezTo>
                  <a:cubicBezTo>
                    <a:pt x="1418" y="933"/>
                    <a:pt x="952" y="1400"/>
                    <a:pt x="485" y="2333"/>
                  </a:cubicBezTo>
                  <a:cubicBezTo>
                    <a:pt x="-448" y="3732"/>
                    <a:pt x="19" y="4665"/>
                    <a:pt x="1418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859CB29E-405C-4262-9550-E623B3D52555}"/>
                </a:ext>
              </a:extLst>
            </p:cNvPr>
            <p:cNvSpPr/>
            <p:nvPr/>
          </p:nvSpPr>
          <p:spPr>
            <a:xfrm>
              <a:off x="4848474" y="3126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lnTo>
                    <a:pt x="1399" y="1399"/>
                  </a:ln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1A838118-242E-4390-B3C2-6ECE71FCD371}"/>
                </a:ext>
              </a:extLst>
            </p:cNvPr>
            <p:cNvSpPr/>
            <p:nvPr/>
          </p:nvSpPr>
          <p:spPr>
            <a:xfrm>
              <a:off x="4479759" y="31415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4" y="0"/>
                  </a:moveTo>
                  <a:cubicBezTo>
                    <a:pt x="175" y="467"/>
                    <a:pt x="-292" y="1400"/>
                    <a:pt x="175" y="2333"/>
                  </a:cubicBezTo>
                  <a:cubicBezTo>
                    <a:pt x="175" y="2799"/>
                    <a:pt x="642" y="3266"/>
                    <a:pt x="1108" y="3732"/>
                  </a:cubicBezTo>
                  <a:cubicBezTo>
                    <a:pt x="1574" y="2799"/>
                    <a:pt x="2041" y="1866"/>
                    <a:pt x="2507" y="933"/>
                  </a:cubicBezTo>
                  <a:cubicBezTo>
                    <a:pt x="2507" y="933"/>
                    <a:pt x="2041" y="0"/>
                    <a:pt x="15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3A6E916C-2AD3-4060-A00B-65D70F60656D}"/>
                </a:ext>
              </a:extLst>
            </p:cNvPr>
            <p:cNvSpPr/>
            <p:nvPr/>
          </p:nvSpPr>
          <p:spPr>
            <a:xfrm>
              <a:off x="4914718" y="3160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400"/>
                    <a:pt x="1399" y="1400"/>
                  </a:cubicBezTo>
                  <a:cubicBezTo>
                    <a:pt x="1866" y="1400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B174CB53-B3A3-4B90-A9E5-1348227DF645}"/>
                </a:ext>
              </a:extLst>
            </p:cNvPr>
            <p:cNvSpPr/>
            <p:nvPr/>
          </p:nvSpPr>
          <p:spPr>
            <a:xfrm>
              <a:off x="4898391" y="3172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485"/>
                  </a:moveTo>
                  <a:cubicBezTo>
                    <a:pt x="933" y="-448"/>
                    <a:pt x="0" y="19"/>
                    <a:pt x="0" y="1419"/>
                  </a:cubicBezTo>
                  <a:cubicBezTo>
                    <a:pt x="0" y="1419"/>
                    <a:pt x="933" y="1885"/>
                    <a:pt x="1399" y="1885"/>
                  </a:cubicBezTo>
                  <a:cubicBezTo>
                    <a:pt x="1866" y="1419"/>
                    <a:pt x="2333" y="952"/>
                    <a:pt x="2333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F7CE77F3-4A85-49F3-A289-9065DF40E228}"/>
                </a:ext>
              </a:extLst>
            </p:cNvPr>
            <p:cNvSpPr/>
            <p:nvPr/>
          </p:nvSpPr>
          <p:spPr>
            <a:xfrm>
              <a:off x="5008486" y="31881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0" y="1866"/>
                    <a:pt x="467" y="2332"/>
                    <a:pt x="933" y="2799"/>
                  </a:cubicBezTo>
                  <a:cubicBezTo>
                    <a:pt x="1400" y="2332"/>
                    <a:pt x="1400" y="1866"/>
                    <a:pt x="1866" y="1399"/>
                  </a:cubicBezTo>
                  <a:cubicBezTo>
                    <a:pt x="1400" y="-466"/>
                    <a:pt x="933" y="-466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A2798636-CA35-4673-84D3-D311835662C8}"/>
                </a:ext>
              </a:extLst>
            </p:cNvPr>
            <p:cNvSpPr/>
            <p:nvPr/>
          </p:nvSpPr>
          <p:spPr>
            <a:xfrm>
              <a:off x="2199182" y="32516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467"/>
                    <a:pt x="467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FA4A9479-B975-4F13-B607-EB038ECB9B87}"/>
                </a:ext>
              </a:extLst>
            </p:cNvPr>
            <p:cNvSpPr/>
            <p:nvPr/>
          </p:nvSpPr>
          <p:spPr>
            <a:xfrm>
              <a:off x="2199648" y="32524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3380"/>
                  </a:moveTo>
                  <a:cubicBezTo>
                    <a:pt x="5598" y="581"/>
                    <a:pt x="2799" y="-352"/>
                    <a:pt x="0" y="115"/>
                  </a:cubicBezTo>
                  <a:cubicBezTo>
                    <a:pt x="1399" y="3380"/>
                    <a:pt x="4199" y="3380"/>
                    <a:pt x="6998" y="3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64A0760D-7C44-4D92-A18C-D8ADFF895BA4}"/>
                </a:ext>
              </a:extLst>
            </p:cNvPr>
            <p:cNvSpPr/>
            <p:nvPr/>
          </p:nvSpPr>
          <p:spPr>
            <a:xfrm>
              <a:off x="4656740" y="3264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466" y="641"/>
                    <a:pt x="466" y="2041"/>
                    <a:pt x="0" y="2974"/>
                  </a:cubicBezTo>
                  <a:cubicBezTo>
                    <a:pt x="933" y="2974"/>
                    <a:pt x="1866" y="2974"/>
                    <a:pt x="2799" y="2974"/>
                  </a:cubicBezTo>
                  <a:cubicBezTo>
                    <a:pt x="3266" y="2974"/>
                    <a:pt x="3732" y="2041"/>
                    <a:pt x="3732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D32C68D7-92BE-413C-AC0F-8D18460FBBFC}"/>
                </a:ext>
              </a:extLst>
            </p:cNvPr>
            <p:cNvSpPr/>
            <p:nvPr/>
          </p:nvSpPr>
          <p:spPr>
            <a:xfrm>
              <a:off x="4655807" y="32670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466" y="933"/>
                    <a:pt x="466" y="933"/>
                    <a:pt x="933" y="466"/>
                  </a:cubicBezTo>
                  <a:cubicBezTo>
                    <a:pt x="933" y="466"/>
                    <a:pt x="933" y="466"/>
                    <a:pt x="933" y="0"/>
                  </a:cubicBezTo>
                  <a:cubicBezTo>
                    <a:pt x="933" y="0"/>
                    <a:pt x="466" y="0"/>
                    <a:pt x="466" y="0"/>
                  </a:cubicBezTo>
                  <a:cubicBezTo>
                    <a:pt x="466" y="466"/>
                    <a:pt x="466" y="933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B8E20053-9374-44C7-AEA9-9649E1AA7597}"/>
                </a:ext>
              </a:extLst>
            </p:cNvPr>
            <p:cNvSpPr/>
            <p:nvPr/>
          </p:nvSpPr>
          <p:spPr>
            <a:xfrm>
              <a:off x="4654408" y="32684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799"/>
                  </a:moveTo>
                  <a:cubicBezTo>
                    <a:pt x="933" y="1866"/>
                    <a:pt x="933" y="933"/>
                    <a:pt x="1399" y="0"/>
                  </a:cubicBezTo>
                  <a:cubicBezTo>
                    <a:pt x="933" y="467"/>
                    <a:pt x="466" y="933"/>
                    <a:pt x="0" y="1399"/>
                  </a:cubicBezTo>
                  <a:cubicBezTo>
                    <a:pt x="0" y="1866"/>
                    <a:pt x="466" y="2333"/>
                    <a:pt x="4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0AFD1545-8F63-4381-A488-E0107D70965C}"/>
                </a:ext>
              </a:extLst>
            </p:cNvPr>
            <p:cNvSpPr/>
            <p:nvPr/>
          </p:nvSpPr>
          <p:spPr>
            <a:xfrm>
              <a:off x="5382967" y="33010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4" y="1399"/>
                  </a:moveTo>
                  <a:cubicBezTo>
                    <a:pt x="-342" y="2799"/>
                    <a:pt x="590" y="3266"/>
                    <a:pt x="1523" y="2799"/>
                  </a:cubicBezTo>
                  <a:cubicBezTo>
                    <a:pt x="1990" y="2799"/>
                    <a:pt x="1990" y="1866"/>
                    <a:pt x="1990" y="1399"/>
                  </a:cubicBezTo>
                  <a:cubicBezTo>
                    <a:pt x="1523" y="933"/>
                    <a:pt x="1523" y="467"/>
                    <a:pt x="1057" y="0"/>
                  </a:cubicBezTo>
                  <a:cubicBezTo>
                    <a:pt x="590" y="933"/>
                    <a:pt x="124" y="933"/>
                    <a:pt x="124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728C180B-930A-432A-812C-01BE4E7FAA56}"/>
                </a:ext>
              </a:extLst>
            </p:cNvPr>
            <p:cNvSpPr/>
            <p:nvPr/>
          </p:nvSpPr>
          <p:spPr>
            <a:xfrm>
              <a:off x="4586764" y="33108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399"/>
                    <a:pt x="1399" y="1399"/>
                  </a:cubicBez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B011940A-D142-4439-AFF2-B9E6DCE67ED7}"/>
                </a:ext>
              </a:extLst>
            </p:cNvPr>
            <p:cNvSpPr/>
            <p:nvPr/>
          </p:nvSpPr>
          <p:spPr>
            <a:xfrm>
              <a:off x="4927781" y="33463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5"/>
                    <a:pt x="1399" y="2799"/>
                  </a:cubicBezTo>
                  <a:cubicBezTo>
                    <a:pt x="1866" y="2799"/>
                    <a:pt x="1866" y="1866"/>
                    <a:pt x="1866" y="1399"/>
                  </a:cubicBezTo>
                  <a:cubicBezTo>
                    <a:pt x="1399" y="933"/>
                    <a:pt x="1399" y="466"/>
                    <a:pt x="933" y="0"/>
                  </a:cubicBezTo>
                  <a:cubicBezTo>
                    <a:pt x="467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DABF40EA-D7FE-46FD-9169-D8FBCD8145E5}"/>
                </a:ext>
              </a:extLst>
            </p:cNvPr>
            <p:cNvSpPr/>
            <p:nvPr/>
          </p:nvSpPr>
          <p:spPr>
            <a:xfrm>
              <a:off x="5344371" y="33514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467"/>
                    <a:pt x="0" y="933"/>
                    <a:pt x="0" y="1400"/>
                  </a:cubicBezTo>
                  <a:cubicBezTo>
                    <a:pt x="0" y="1400"/>
                    <a:pt x="466" y="1866"/>
                    <a:pt x="933" y="1866"/>
                  </a:cubicBezTo>
                  <a:cubicBezTo>
                    <a:pt x="933" y="1400"/>
                    <a:pt x="1400" y="933"/>
                    <a:pt x="1400" y="467"/>
                  </a:cubicBezTo>
                  <a:cubicBezTo>
                    <a:pt x="1400" y="0"/>
                    <a:pt x="933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1BB08ADA-54E6-4E23-BAEB-E0762C21D844}"/>
                </a:ext>
              </a:extLst>
            </p:cNvPr>
            <p:cNvSpPr/>
            <p:nvPr/>
          </p:nvSpPr>
          <p:spPr>
            <a:xfrm>
              <a:off x="4904922" y="33598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1399"/>
                    <a:pt x="466" y="1866"/>
                  </a:cubicBezTo>
                  <a:cubicBezTo>
                    <a:pt x="933" y="1866"/>
                    <a:pt x="1866" y="1399"/>
                    <a:pt x="1866" y="1399"/>
                  </a:cubicBezTo>
                  <a:cubicBezTo>
                    <a:pt x="1866" y="933"/>
                    <a:pt x="1399" y="467"/>
                    <a:pt x="1399" y="0"/>
                  </a:cubicBezTo>
                  <a:cubicBezTo>
                    <a:pt x="466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B4A4008B-8FCE-4122-96A3-5012AB014673}"/>
                </a:ext>
              </a:extLst>
            </p:cNvPr>
            <p:cNvSpPr/>
            <p:nvPr/>
          </p:nvSpPr>
          <p:spPr>
            <a:xfrm>
              <a:off x="4952593" y="3399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207"/>
                  </a:moveTo>
                  <a:cubicBezTo>
                    <a:pt x="-554" y="1140"/>
                    <a:pt x="-88" y="2073"/>
                    <a:pt x="1312" y="2073"/>
                  </a:cubicBezTo>
                  <a:cubicBezTo>
                    <a:pt x="1778" y="2073"/>
                    <a:pt x="2244" y="1607"/>
                    <a:pt x="2711" y="1607"/>
                  </a:cubicBezTo>
                  <a:cubicBezTo>
                    <a:pt x="2711" y="1140"/>
                    <a:pt x="2711" y="674"/>
                    <a:pt x="2244" y="207"/>
                  </a:cubicBezTo>
                  <a:cubicBezTo>
                    <a:pt x="2244" y="207"/>
                    <a:pt x="1312" y="-259"/>
                    <a:pt x="84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B177A2C0-3477-423E-B615-4E2730783B98}"/>
                </a:ext>
              </a:extLst>
            </p:cNvPr>
            <p:cNvSpPr/>
            <p:nvPr/>
          </p:nvSpPr>
          <p:spPr>
            <a:xfrm>
              <a:off x="4941776" y="34377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333"/>
                  </a:moveTo>
                  <a:cubicBezTo>
                    <a:pt x="2799" y="1866"/>
                    <a:pt x="3266" y="933"/>
                    <a:pt x="3732" y="0"/>
                  </a:cubicBezTo>
                  <a:cubicBezTo>
                    <a:pt x="2799" y="0"/>
                    <a:pt x="1866" y="0"/>
                    <a:pt x="933" y="0"/>
                  </a:cubicBezTo>
                  <a:cubicBezTo>
                    <a:pt x="467" y="0"/>
                    <a:pt x="0" y="933"/>
                    <a:pt x="0" y="1400"/>
                  </a:cubicBezTo>
                  <a:cubicBezTo>
                    <a:pt x="0" y="2333"/>
                    <a:pt x="1399" y="3266"/>
                    <a:pt x="2333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BF3686BE-A1CE-4A5F-903C-A16FBC37DE53}"/>
                </a:ext>
              </a:extLst>
            </p:cNvPr>
            <p:cNvSpPr/>
            <p:nvPr/>
          </p:nvSpPr>
          <p:spPr>
            <a:xfrm>
              <a:off x="3697602" y="34629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0" y="0"/>
                    <a:pt x="0" y="466"/>
                  </a:cubicBezTo>
                  <a:cubicBezTo>
                    <a:pt x="0" y="933"/>
                    <a:pt x="0" y="1399"/>
                    <a:pt x="467" y="1866"/>
                  </a:cubicBezTo>
                  <a:cubicBezTo>
                    <a:pt x="933" y="1866"/>
                    <a:pt x="933" y="1399"/>
                    <a:pt x="1400" y="1399"/>
                  </a:cubicBezTo>
                  <a:cubicBezTo>
                    <a:pt x="933" y="933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6D63D0C0-C31F-4623-AF8B-31235D707F3C}"/>
                </a:ext>
              </a:extLst>
            </p:cNvPr>
            <p:cNvSpPr/>
            <p:nvPr/>
          </p:nvSpPr>
          <p:spPr>
            <a:xfrm>
              <a:off x="5652266" y="35399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2799"/>
                  </a:moveTo>
                  <a:cubicBezTo>
                    <a:pt x="2333" y="2799"/>
                    <a:pt x="2333" y="1866"/>
                    <a:pt x="2333" y="1399"/>
                  </a:cubicBezTo>
                  <a:cubicBezTo>
                    <a:pt x="1866" y="933"/>
                    <a:pt x="1866" y="466"/>
                    <a:pt x="1400" y="0"/>
                  </a:cubicBezTo>
                  <a:cubicBezTo>
                    <a:pt x="933" y="0"/>
                    <a:pt x="466" y="466"/>
                    <a:pt x="0" y="466"/>
                  </a:cubicBezTo>
                  <a:cubicBezTo>
                    <a:pt x="0" y="2333"/>
                    <a:pt x="933" y="3265"/>
                    <a:pt x="18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EC992526-4823-45C9-BAE4-FAE0352C7866}"/>
                </a:ext>
              </a:extLst>
            </p:cNvPr>
            <p:cNvSpPr/>
            <p:nvPr/>
          </p:nvSpPr>
          <p:spPr>
            <a:xfrm>
              <a:off x="5654598" y="35649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16"/>
                  </a:moveTo>
                  <a:cubicBezTo>
                    <a:pt x="0" y="1582"/>
                    <a:pt x="933" y="2516"/>
                    <a:pt x="933" y="2516"/>
                  </a:cubicBezTo>
                  <a:cubicBezTo>
                    <a:pt x="1866" y="2516"/>
                    <a:pt x="2799" y="2049"/>
                    <a:pt x="3732" y="1582"/>
                  </a:cubicBezTo>
                  <a:cubicBezTo>
                    <a:pt x="3266" y="1116"/>
                    <a:pt x="3266" y="650"/>
                    <a:pt x="2799" y="183"/>
                  </a:cubicBezTo>
                  <a:cubicBezTo>
                    <a:pt x="1400" y="-284"/>
                    <a:pt x="0" y="183"/>
                    <a:pt x="0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20159B48-44A9-47B5-B50C-2D09FBB55336}"/>
                </a:ext>
              </a:extLst>
            </p:cNvPr>
            <p:cNvSpPr/>
            <p:nvPr/>
          </p:nvSpPr>
          <p:spPr>
            <a:xfrm>
              <a:off x="5664862" y="35865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0"/>
                  </a:lnTo>
                  <a:lnTo>
                    <a:pt x="466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05FC7D82-F535-4435-A8AF-6A23E12E2F9C}"/>
                </a:ext>
              </a:extLst>
            </p:cNvPr>
            <p:cNvSpPr/>
            <p:nvPr/>
          </p:nvSpPr>
          <p:spPr>
            <a:xfrm>
              <a:off x="5640428" y="36392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0"/>
                  </a:moveTo>
                  <a:cubicBezTo>
                    <a:pt x="175" y="466"/>
                    <a:pt x="-292" y="1399"/>
                    <a:pt x="175" y="2799"/>
                  </a:cubicBezTo>
                  <a:cubicBezTo>
                    <a:pt x="175" y="3266"/>
                    <a:pt x="1108" y="4199"/>
                    <a:pt x="1575" y="4199"/>
                  </a:cubicBezTo>
                  <a:cubicBezTo>
                    <a:pt x="2974" y="3732"/>
                    <a:pt x="3441" y="2799"/>
                    <a:pt x="2974" y="1399"/>
                  </a:cubicBezTo>
                  <a:cubicBezTo>
                    <a:pt x="2507" y="466"/>
                    <a:pt x="2041" y="0"/>
                    <a:pt x="1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2D5AD0E5-F5C7-4771-8E99-4AFF76AC5F86}"/>
                </a:ext>
              </a:extLst>
            </p:cNvPr>
            <p:cNvSpPr/>
            <p:nvPr/>
          </p:nvSpPr>
          <p:spPr>
            <a:xfrm>
              <a:off x="5241273" y="40393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933" y="175"/>
                    <a:pt x="0" y="1108"/>
                    <a:pt x="0" y="1574"/>
                  </a:cubicBezTo>
                  <a:cubicBezTo>
                    <a:pt x="466" y="2974"/>
                    <a:pt x="1399" y="3440"/>
                    <a:pt x="2799" y="2974"/>
                  </a:cubicBezTo>
                  <a:cubicBezTo>
                    <a:pt x="3266" y="2507"/>
                    <a:pt x="4199" y="2041"/>
                    <a:pt x="4199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5603677E-305D-4098-A3A8-99186FE0972A}"/>
                </a:ext>
              </a:extLst>
            </p:cNvPr>
            <p:cNvSpPr/>
            <p:nvPr/>
          </p:nvSpPr>
          <p:spPr>
            <a:xfrm>
              <a:off x="2915717" y="22924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818" y="1400"/>
                  </a:moveTo>
                  <a:cubicBezTo>
                    <a:pt x="2351" y="933"/>
                    <a:pt x="2351" y="466"/>
                    <a:pt x="1885" y="0"/>
                  </a:cubicBezTo>
                  <a:cubicBezTo>
                    <a:pt x="1418" y="0"/>
                    <a:pt x="485" y="0"/>
                    <a:pt x="485" y="0"/>
                  </a:cubicBezTo>
                  <a:cubicBezTo>
                    <a:pt x="-448" y="933"/>
                    <a:pt x="19" y="1866"/>
                    <a:pt x="1418" y="1866"/>
                  </a:cubicBezTo>
                  <a:cubicBezTo>
                    <a:pt x="1885" y="1866"/>
                    <a:pt x="2351" y="1400"/>
                    <a:pt x="2818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B9574E5E-D185-4DF5-947D-B4B70163B28F}"/>
                </a:ext>
              </a:extLst>
            </p:cNvPr>
            <p:cNvSpPr/>
            <p:nvPr/>
          </p:nvSpPr>
          <p:spPr>
            <a:xfrm>
              <a:off x="3654217" y="18798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540"/>
                  </a:moveTo>
                  <a:cubicBezTo>
                    <a:pt x="4199" y="2073"/>
                    <a:pt x="4199" y="1140"/>
                    <a:pt x="2799" y="207"/>
                  </a:cubicBezTo>
                  <a:cubicBezTo>
                    <a:pt x="2333" y="-259"/>
                    <a:pt x="1399" y="207"/>
                    <a:pt x="1399" y="207"/>
                  </a:cubicBezTo>
                  <a:cubicBezTo>
                    <a:pt x="933" y="674"/>
                    <a:pt x="467" y="1607"/>
                    <a:pt x="0" y="2073"/>
                  </a:cubicBezTo>
                  <a:cubicBezTo>
                    <a:pt x="467" y="2540"/>
                    <a:pt x="1399" y="2540"/>
                    <a:pt x="2333" y="2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B43717BE-D498-47AB-B97F-03D269C81CE3}"/>
                </a:ext>
              </a:extLst>
            </p:cNvPr>
            <p:cNvSpPr/>
            <p:nvPr/>
          </p:nvSpPr>
          <p:spPr>
            <a:xfrm>
              <a:off x="3653284" y="188241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467" y="467"/>
                    <a:pt x="467" y="467"/>
                  </a:cubicBezTo>
                  <a:lnTo>
                    <a:pt x="467" y="467"/>
                  </a:lnTo>
                  <a:cubicBezTo>
                    <a:pt x="467" y="0"/>
                    <a:pt x="467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238EB56D-D5BF-4814-8255-008A923B6E15}"/>
                </a:ext>
              </a:extLst>
            </p:cNvPr>
            <p:cNvSpPr/>
            <p:nvPr/>
          </p:nvSpPr>
          <p:spPr>
            <a:xfrm>
              <a:off x="3218966" y="18742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88"/>
                  </a:moveTo>
                  <a:cubicBezTo>
                    <a:pt x="0" y="1654"/>
                    <a:pt x="466" y="2121"/>
                    <a:pt x="466" y="2587"/>
                  </a:cubicBezTo>
                  <a:cubicBezTo>
                    <a:pt x="933" y="2121"/>
                    <a:pt x="933" y="1654"/>
                    <a:pt x="1399" y="1654"/>
                  </a:cubicBezTo>
                  <a:cubicBezTo>
                    <a:pt x="933" y="-212"/>
                    <a:pt x="466" y="-678"/>
                    <a:pt x="0" y="1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AEF93013-AAAE-4501-B21C-9ABD85C15F16}"/>
                </a:ext>
              </a:extLst>
            </p:cNvPr>
            <p:cNvSpPr/>
            <p:nvPr/>
          </p:nvSpPr>
          <p:spPr>
            <a:xfrm>
              <a:off x="2078356" y="42676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399"/>
                  </a:move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6"/>
                    <a:pt x="1866" y="0"/>
                    <a:pt x="1399" y="0"/>
                  </a:cubicBezTo>
                  <a:cubicBezTo>
                    <a:pt x="-466" y="466"/>
                    <a:pt x="-466" y="933"/>
                    <a:pt x="1399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71F3775F-0E3A-4A1A-8DB7-5C4D4EA2391A}"/>
                </a:ext>
              </a:extLst>
            </p:cNvPr>
            <p:cNvSpPr/>
            <p:nvPr/>
          </p:nvSpPr>
          <p:spPr>
            <a:xfrm>
              <a:off x="2313759" y="17671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3" y="933"/>
                  </a:moveTo>
                  <a:cubicBezTo>
                    <a:pt x="-284" y="1866"/>
                    <a:pt x="183" y="2799"/>
                    <a:pt x="1116" y="3266"/>
                  </a:cubicBezTo>
                  <a:cubicBezTo>
                    <a:pt x="1116" y="2333"/>
                    <a:pt x="1116" y="933"/>
                    <a:pt x="1116" y="0"/>
                  </a:cubicBezTo>
                  <a:cubicBezTo>
                    <a:pt x="650" y="467"/>
                    <a:pt x="183" y="467"/>
                    <a:pt x="18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79265C2B-4A8B-4EC1-BFC7-7E6E98760B97}"/>
                </a:ext>
              </a:extLst>
            </p:cNvPr>
            <p:cNvSpPr/>
            <p:nvPr/>
          </p:nvSpPr>
          <p:spPr>
            <a:xfrm>
              <a:off x="1960330" y="1816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6"/>
                  </a:ln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lnTo>
                    <a:pt x="46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308DDE10-7A12-4BAD-855B-5987067A09EA}"/>
                </a:ext>
              </a:extLst>
            </p:cNvPr>
            <p:cNvSpPr/>
            <p:nvPr/>
          </p:nvSpPr>
          <p:spPr>
            <a:xfrm>
              <a:off x="5205352" y="182317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cubicBezTo>
                    <a:pt x="467" y="933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D16A6E3A-8130-46EC-97FF-99DA1A8ED41E}"/>
                </a:ext>
              </a:extLst>
            </p:cNvPr>
            <p:cNvSpPr/>
            <p:nvPr/>
          </p:nvSpPr>
          <p:spPr>
            <a:xfrm>
              <a:off x="5204419" y="18241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7" y="466"/>
                    <a:pt x="467" y="933"/>
                  </a:cubicBezTo>
                  <a:cubicBezTo>
                    <a:pt x="467" y="933"/>
                    <a:pt x="467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2480D3EE-08F7-4F13-B1B8-27E418F79789}"/>
                </a:ext>
              </a:extLst>
            </p:cNvPr>
            <p:cNvSpPr/>
            <p:nvPr/>
          </p:nvSpPr>
          <p:spPr>
            <a:xfrm>
              <a:off x="3256286" y="18553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63041B13-E7C2-4570-B0B0-796BE612B51D}"/>
                </a:ext>
              </a:extLst>
            </p:cNvPr>
            <p:cNvSpPr/>
            <p:nvPr/>
          </p:nvSpPr>
          <p:spPr>
            <a:xfrm>
              <a:off x="3256753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467" y="467"/>
                    <a:pt x="0" y="933"/>
                  </a:cubicBezTo>
                  <a:cubicBezTo>
                    <a:pt x="933" y="467"/>
                    <a:pt x="1400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9C81E07F-D617-47FC-96DF-7C8025215C22}"/>
                </a:ext>
              </a:extLst>
            </p:cNvPr>
            <p:cNvSpPr/>
            <p:nvPr/>
          </p:nvSpPr>
          <p:spPr>
            <a:xfrm>
              <a:off x="3367782" y="25728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7"/>
                  </a:lnTo>
                  <a:cubicBezTo>
                    <a:pt x="466" y="467"/>
                    <a:pt x="933" y="933"/>
                    <a:pt x="1399" y="933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8BA87E4F-D5B5-4CEB-A672-44E7C1578288}"/>
                </a:ext>
              </a:extLst>
            </p:cNvPr>
            <p:cNvSpPr/>
            <p:nvPr/>
          </p:nvSpPr>
          <p:spPr>
            <a:xfrm>
              <a:off x="3199839" y="2659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8771E99E-366C-4157-9F1A-CAC84898232D}"/>
                </a:ext>
              </a:extLst>
            </p:cNvPr>
            <p:cNvSpPr/>
            <p:nvPr/>
          </p:nvSpPr>
          <p:spPr>
            <a:xfrm>
              <a:off x="1827842" y="28805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93"/>
                  </a:moveTo>
                  <a:cubicBezTo>
                    <a:pt x="467" y="193"/>
                    <a:pt x="467" y="660"/>
                    <a:pt x="933" y="660"/>
                  </a:cubicBezTo>
                  <a:cubicBezTo>
                    <a:pt x="467" y="193"/>
                    <a:pt x="467" y="-273"/>
                    <a:pt x="0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CC90B97E-E703-4E24-B6AB-40D133C58689}"/>
                </a:ext>
              </a:extLst>
            </p:cNvPr>
            <p:cNvSpPr/>
            <p:nvPr/>
          </p:nvSpPr>
          <p:spPr>
            <a:xfrm>
              <a:off x="1996251" y="29600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400" y="933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660BAB3B-FA99-4AAF-B882-ABED282E0B7B}"/>
                </a:ext>
              </a:extLst>
            </p:cNvPr>
            <p:cNvSpPr/>
            <p:nvPr/>
          </p:nvSpPr>
          <p:spPr>
            <a:xfrm>
              <a:off x="3007171" y="26013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lnTo>
                    <a:pt x="1400" y="9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44A14D7E-DA10-43C6-AA07-092D46188005}"/>
                </a:ext>
              </a:extLst>
            </p:cNvPr>
            <p:cNvSpPr/>
            <p:nvPr/>
          </p:nvSpPr>
          <p:spPr>
            <a:xfrm>
              <a:off x="2633791" y="12946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0"/>
                  </a:moveTo>
                  <a:cubicBezTo>
                    <a:pt x="-292" y="933"/>
                    <a:pt x="175" y="1400"/>
                    <a:pt x="1574" y="1400"/>
                  </a:cubicBezTo>
                  <a:cubicBezTo>
                    <a:pt x="1574" y="933"/>
                    <a:pt x="1574" y="467"/>
                    <a:pt x="1574" y="467"/>
                  </a:cubicBezTo>
                  <a:cubicBezTo>
                    <a:pt x="1108" y="0"/>
                    <a:pt x="175" y="0"/>
                    <a:pt x="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677EDD1A-B9CF-442A-BC99-992F19D52273}"/>
                </a:ext>
              </a:extLst>
            </p:cNvPr>
            <p:cNvSpPr/>
            <p:nvPr/>
          </p:nvSpPr>
          <p:spPr>
            <a:xfrm>
              <a:off x="5107852" y="226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B26712AE-08FA-46D2-925C-7135541B56FF}"/>
                </a:ext>
              </a:extLst>
            </p:cNvPr>
            <p:cNvSpPr/>
            <p:nvPr/>
          </p:nvSpPr>
          <p:spPr>
            <a:xfrm>
              <a:off x="5108319" y="226122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6" y="2799"/>
                  </a:moveTo>
                  <a:cubicBezTo>
                    <a:pt x="2799" y="933"/>
                    <a:pt x="1866" y="0"/>
                    <a:pt x="0" y="0"/>
                  </a:cubicBezTo>
                  <a:cubicBezTo>
                    <a:pt x="466" y="1399"/>
                    <a:pt x="1399" y="2799"/>
                    <a:pt x="32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E42B76AB-CC92-424C-B2B4-AF2EB46633F9}"/>
                </a:ext>
              </a:extLst>
            </p:cNvPr>
            <p:cNvSpPr/>
            <p:nvPr/>
          </p:nvSpPr>
          <p:spPr>
            <a:xfrm>
              <a:off x="694230" y="20522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466"/>
                  </a:cubicBezTo>
                  <a:lnTo>
                    <a:pt x="0" y="0"/>
                  </a:ln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CB7BCD2E-801A-46D6-8A50-8CF930FEF726}"/>
                </a:ext>
              </a:extLst>
            </p:cNvPr>
            <p:cNvSpPr/>
            <p:nvPr/>
          </p:nvSpPr>
          <p:spPr>
            <a:xfrm>
              <a:off x="693385" y="20531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933"/>
                  </a:moveTo>
                  <a:cubicBezTo>
                    <a:pt x="845" y="467"/>
                    <a:pt x="845" y="0"/>
                    <a:pt x="1312" y="0"/>
                  </a:cubicBezTo>
                  <a:cubicBezTo>
                    <a:pt x="-88" y="0"/>
                    <a:pt x="-554" y="467"/>
                    <a:pt x="84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07750464-077A-4609-876B-21EA49A49837}"/>
                </a:ext>
              </a:extLst>
            </p:cNvPr>
            <p:cNvSpPr/>
            <p:nvPr/>
          </p:nvSpPr>
          <p:spPr>
            <a:xfrm>
              <a:off x="5112051" y="22640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933"/>
                  </a:moveTo>
                  <a:cubicBezTo>
                    <a:pt x="467" y="467"/>
                    <a:pt x="0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9C64A59A-7C59-4017-BFD3-7D3532ED5A28}"/>
                </a:ext>
              </a:extLst>
            </p:cNvPr>
            <p:cNvSpPr/>
            <p:nvPr/>
          </p:nvSpPr>
          <p:spPr>
            <a:xfrm>
              <a:off x="5112051" y="226495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2799"/>
                  </a:moveTo>
                  <a:cubicBezTo>
                    <a:pt x="2333" y="1400"/>
                    <a:pt x="1866" y="467"/>
                    <a:pt x="0" y="0"/>
                  </a:cubicBezTo>
                  <a:cubicBezTo>
                    <a:pt x="467" y="1400"/>
                    <a:pt x="1399" y="2333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CD82928-E1BA-43B9-A242-4C7851A83366}"/>
                </a:ext>
              </a:extLst>
            </p:cNvPr>
            <p:cNvSpPr/>
            <p:nvPr/>
          </p:nvSpPr>
          <p:spPr>
            <a:xfrm>
              <a:off x="4989826" y="32030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933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1D413C8C-CA9B-493B-A3C9-B59635961767}"/>
                </a:ext>
              </a:extLst>
            </p:cNvPr>
            <p:cNvSpPr/>
            <p:nvPr/>
          </p:nvSpPr>
          <p:spPr>
            <a:xfrm>
              <a:off x="4514922" y="32142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1399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69270B36-70BE-4081-9192-F722B7CE76EA}"/>
                </a:ext>
              </a:extLst>
            </p:cNvPr>
            <p:cNvSpPr/>
            <p:nvPr/>
          </p:nvSpPr>
          <p:spPr>
            <a:xfrm>
              <a:off x="5030879" y="32707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cubicBezTo>
                    <a:pt x="466" y="467"/>
                    <a:pt x="466" y="467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6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52C74AA7-95F5-4A13-876E-8E60D5E9F303}"/>
                </a:ext>
              </a:extLst>
            </p:cNvPr>
            <p:cNvSpPr/>
            <p:nvPr/>
          </p:nvSpPr>
          <p:spPr>
            <a:xfrm>
              <a:off x="5031345" y="327167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466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933"/>
                    <a:pt x="466" y="1399"/>
                    <a:pt x="933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B8A6F8E7-8A6F-482C-A785-5130FEA89B6F}"/>
                </a:ext>
              </a:extLst>
            </p:cNvPr>
            <p:cNvSpPr/>
            <p:nvPr/>
          </p:nvSpPr>
          <p:spPr>
            <a:xfrm>
              <a:off x="756742" y="20135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lnTo>
                    <a:pt x="466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C275E9C4-8D62-42D6-B242-48809025695F}"/>
                </a:ext>
              </a:extLst>
            </p:cNvPr>
            <p:cNvSpPr/>
            <p:nvPr/>
          </p:nvSpPr>
          <p:spPr>
            <a:xfrm>
              <a:off x="2321873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933" y="467"/>
                    <a:pt x="1399" y="467"/>
                  </a:cubicBezTo>
                  <a:cubicBezTo>
                    <a:pt x="1399" y="467"/>
                    <a:pt x="1399" y="467"/>
                    <a:pt x="1399" y="467"/>
                  </a:cubicBezTo>
                  <a:cubicBezTo>
                    <a:pt x="1399" y="467"/>
                    <a:pt x="1866" y="0"/>
                    <a:pt x="1866" y="0"/>
                  </a:cubicBezTo>
                  <a:cubicBezTo>
                    <a:pt x="933" y="467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9E5F07D1-B874-4AAB-9202-2C0B5141E7D7}"/>
                </a:ext>
              </a:extLst>
            </p:cNvPr>
            <p:cNvSpPr/>
            <p:nvPr/>
          </p:nvSpPr>
          <p:spPr>
            <a:xfrm>
              <a:off x="5396620" y="330526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cubicBezTo>
                    <a:pt x="933" y="1400"/>
                    <a:pt x="933" y="1400"/>
                    <a:pt x="1399" y="1400"/>
                  </a:cubicBezTo>
                  <a:cubicBezTo>
                    <a:pt x="1399" y="1400"/>
                    <a:pt x="933" y="933"/>
                    <a:pt x="933" y="9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06E986E3-0168-4840-AF89-62B4EDFD9848}"/>
                </a:ext>
              </a:extLst>
            </p:cNvPr>
            <p:cNvSpPr/>
            <p:nvPr/>
          </p:nvSpPr>
          <p:spPr>
            <a:xfrm>
              <a:off x="4926381" y="30318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7CEF5A6B-33F4-4772-B780-6BD84C9250DB}"/>
                </a:ext>
              </a:extLst>
            </p:cNvPr>
            <p:cNvSpPr/>
            <p:nvPr/>
          </p:nvSpPr>
          <p:spPr>
            <a:xfrm>
              <a:off x="4924049" y="303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2333"/>
                  </a:moveTo>
                  <a:cubicBezTo>
                    <a:pt x="1866" y="1400"/>
                    <a:pt x="1866" y="933"/>
                    <a:pt x="2333" y="0"/>
                  </a:cubicBezTo>
                  <a:cubicBezTo>
                    <a:pt x="1399" y="0"/>
                    <a:pt x="933" y="467"/>
                    <a:pt x="0" y="467"/>
                  </a:cubicBezTo>
                  <a:cubicBezTo>
                    <a:pt x="466" y="1400"/>
                    <a:pt x="933" y="1866"/>
                    <a:pt x="1399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494270EB-9D6D-4CCF-BFF8-F00638236DE1}"/>
                </a:ext>
              </a:extLst>
            </p:cNvPr>
            <p:cNvSpPr/>
            <p:nvPr/>
          </p:nvSpPr>
          <p:spPr>
            <a:xfrm>
              <a:off x="5114383" y="22672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399" y="933"/>
                    <a:pt x="1399" y="933"/>
                    <a:pt x="933" y="467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467" y="467"/>
                    <a:pt x="467" y="933"/>
                  </a:cubicBezTo>
                  <a:cubicBezTo>
                    <a:pt x="1399" y="1400"/>
                    <a:pt x="1866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BC466152-C394-401D-8FC6-F17F1E973A1B}"/>
                </a:ext>
              </a:extLst>
            </p:cNvPr>
            <p:cNvSpPr/>
            <p:nvPr/>
          </p:nvSpPr>
          <p:spPr>
            <a:xfrm>
              <a:off x="5484199" y="33696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1866"/>
                  </a:moveTo>
                  <a:cubicBezTo>
                    <a:pt x="1524" y="1399"/>
                    <a:pt x="1524" y="933"/>
                    <a:pt x="1524" y="466"/>
                  </a:cubicBezTo>
                  <a:cubicBezTo>
                    <a:pt x="1524" y="0"/>
                    <a:pt x="124" y="0"/>
                    <a:pt x="124" y="0"/>
                  </a:cubicBezTo>
                  <a:cubicBezTo>
                    <a:pt x="-342" y="1399"/>
                    <a:pt x="590" y="1866"/>
                    <a:pt x="1524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611E8500-CBCC-4FF0-8817-D428EB133932}"/>
                </a:ext>
              </a:extLst>
            </p:cNvPr>
            <p:cNvSpPr/>
            <p:nvPr/>
          </p:nvSpPr>
          <p:spPr>
            <a:xfrm>
              <a:off x="3543188" y="14210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lnTo>
                    <a:pt x="1399" y="4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C8FC8C25-592B-49CB-BA20-2A70E8ED2C28}"/>
                </a:ext>
              </a:extLst>
            </p:cNvPr>
            <p:cNvSpPr/>
            <p:nvPr/>
          </p:nvSpPr>
          <p:spPr>
            <a:xfrm>
              <a:off x="5492721" y="339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933" y="933"/>
                  </a:lnTo>
                  <a:cubicBezTo>
                    <a:pt x="933" y="933"/>
                    <a:pt x="1399" y="933"/>
                    <a:pt x="1399" y="933"/>
                  </a:cubicBezTo>
                  <a:cubicBezTo>
                    <a:pt x="1399" y="933"/>
                    <a:pt x="1399" y="467"/>
                    <a:pt x="1399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E4818F29-AA74-4224-BCA9-5C21F04C90E2}"/>
                </a:ext>
              </a:extLst>
            </p:cNvPr>
            <p:cNvSpPr/>
            <p:nvPr/>
          </p:nvSpPr>
          <p:spPr>
            <a:xfrm>
              <a:off x="4945508" y="34332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350"/>
                  </a:moveTo>
                  <a:cubicBezTo>
                    <a:pt x="4665" y="350"/>
                    <a:pt x="4665" y="-117"/>
                    <a:pt x="4665" y="350"/>
                  </a:cubicBezTo>
                  <a:cubicBezTo>
                    <a:pt x="4665" y="-117"/>
                    <a:pt x="4665" y="-117"/>
                    <a:pt x="4665" y="350"/>
                  </a:cubicBezTo>
                  <a:cubicBezTo>
                    <a:pt x="2799" y="1283"/>
                    <a:pt x="1400" y="2682"/>
                    <a:pt x="0" y="4082"/>
                  </a:cubicBezTo>
                  <a:cubicBezTo>
                    <a:pt x="0" y="4082"/>
                    <a:pt x="0" y="4548"/>
                    <a:pt x="0" y="4548"/>
                  </a:cubicBezTo>
                  <a:cubicBezTo>
                    <a:pt x="0" y="4548"/>
                    <a:pt x="467" y="4548"/>
                    <a:pt x="467" y="4548"/>
                  </a:cubicBezTo>
                  <a:cubicBezTo>
                    <a:pt x="1866" y="3149"/>
                    <a:pt x="3266" y="1750"/>
                    <a:pt x="4665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D1629136-7925-42F2-A436-B0B5950CB7D6}"/>
                </a:ext>
              </a:extLst>
            </p:cNvPr>
            <p:cNvSpPr/>
            <p:nvPr/>
          </p:nvSpPr>
          <p:spPr>
            <a:xfrm>
              <a:off x="3749851" y="34713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7" y="467"/>
                  </a:lnTo>
                  <a:cubicBezTo>
                    <a:pt x="467" y="467"/>
                    <a:pt x="933" y="467"/>
                    <a:pt x="933" y="467"/>
                  </a:cubicBezTo>
                  <a:cubicBezTo>
                    <a:pt x="933" y="467"/>
                    <a:pt x="933" y="467"/>
                    <a:pt x="933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530C245B-2004-4370-9BDB-65E6A6A43B56}"/>
                </a:ext>
              </a:extLst>
            </p:cNvPr>
            <p:cNvSpPr/>
            <p:nvPr/>
          </p:nvSpPr>
          <p:spPr>
            <a:xfrm>
              <a:off x="1882423" y="14844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lnTo>
                    <a:pt x="0" y="467"/>
                  </a:lnTo>
                  <a:cubicBezTo>
                    <a:pt x="0" y="467"/>
                    <a:pt x="467" y="933"/>
                    <a:pt x="467" y="933"/>
                  </a:cubicBezTo>
                  <a:cubicBezTo>
                    <a:pt x="467" y="933"/>
                    <a:pt x="467" y="933"/>
                    <a:pt x="467" y="933"/>
                  </a:cubicBez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1CCA4352-0163-4A83-935E-737391543EA3}"/>
                </a:ext>
              </a:extLst>
            </p:cNvPr>
            <p:cNvSpPr/>
            <p:nvPr/>
          </p:nvSpPr>
          <p:spPr>
            <a:xfrm>
              <a:off x="3252554" y="148803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183"/>
                  </a:moveTo>
                  <a:cubicBezTo>
                    <a:pt x="466" y="183"/>
                    <a:pt x="466" y="650"/>
                    <a:pt x="0" y="1116"/>
                  </a:cubicBezTo>
                  <a:cubicBezTo>
                    <a:pt x="1399" y="183"/>
                    <a:pt x="1399" y="-283"/>
                    <a:pt x="466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08F81F2F-F6FB-479E-94C6-380DABF4EA9A}"/>
                </a:ext>
              </a:extLst>
            </p:cNvPr>
            <p:cNvSpPr/>
            <p:nvPr/>
          </p:nvSpPr>
          <p:spPr>
            <a:xfrm>
              <a:off x="3252554" y="14886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7A7750E6-D77C-48F7-BCA8-09BA6758E160}"/>
                </a:ext>
              </a:extLst>
            </p:cNvPr>
            <p:cNvSpPr/>
            <p:nvPr/>
          </p:nvSpPr>
          <p:spPr>
            <a:xfrm>
              <a:off x="4042350" y="14961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866" y="1400"/>
                  </a:lnTo>
                  <a:lnTo>
                    <a:pt x="933" y="4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B49018E1-EB92-4E15-97BF-D9E995904A54}"/>
                </a:ext>
              </a:extLst>
            </p:cNvPr>
            <p:cNvSpPr/>
            <p:nvPr/>
          </p:nvSpPr>
          <p:spPr>
            <a:xfrm>
              <a:off x="945211" y="192953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933"/>
                    <a:pt x="466" y="1400"/>
                  </a:cubicBezTo>
                  <a:cubicBezTo>
                    <a:pt x="466" y="933"/>
                    <a:pt x="466" y="467"/>
                    <a:pt x="466" y="0"/>
                  </a:cubicBezTo>
                  <a:cubicBezTo>
                    <a:pt x="0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E3C63348-FEB1-43AA-BB3E-DEE307607F29}"/>
                </a:ext>
              </a:extLst>
            </p:cNvPr>
            <p:cNvSpPr/>
            <p:nvPr/>
          </p:nvSpPr>
          <p:spPr>
            <a:xfrm>
              <a:off x="939613" y="192906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6065" y="1866"/>
                  </a:moveTo>
                  <a:cubicBezTo>
                    <a:pt x="6065" y="2333"/>
                    <a:pt x="6065" y="3266"/>
                    <a:pt x="6065" y="3732"/>
                  </a:cubicBezTo>
                  <a:lnTo>
                    <a:pt x="6531" y="3266"/>
                  </a:lnTo>
                  <a:cubicBezTo>
                    <a:pt x="4665" y="5132"/>
                    <a:pt x="3266" y="6998"/>
                    <a:pt x="1399" y="8864"/>
                  </a:cubicBezTo>
                  <a:cubicBezTo>
                    <a:pt x="-466" y="11196"/>
                    <a:pt x="-466" y="13062"/>
                    <a:pt x="1399" y="13529"/>
                  </a:cubicBezTo>
                  <a:cubicBezTo>
                    <a:pt x="2333" y="13529"/>
                    <a:pt x="4199" y="13995"/>
                    <a:pt x="5132" y="13529"/>
                  </a:cubicBezTo>
                  <a:cubicBezTo>
                    <a:pt x="9330" y="10730"/>
                    <a:pt x="13062" y="6998"/>
                    <a:pt x="15861" y="2799"/>
                  </a:cubicBezTo>
                  <a:cubicBezTo>
                    <a:pt x="16328" y="1866"/>
                    <a:pt x="15395" y="467"/>
                    <a:pt x="13995" y="467"/>
                  </a:cubicBezTo>
                  <a:cubicBezTo>
                    <a:pt x="12596" y="0"/>
                    <a:pt x="11663" y="0"/>
                    <a:pt x="10263" y="0"/>
                  </a:cubicBezTo>
                  <a:cubicBezTo>
                    <a:pt x="8864" y="1400"/>
                    <a:pt x="7931" y="2333"/>
                    <a:pt x="6531" y="3732"/>
                  </a:cubicBezTo>
                  <a:cubicBezTo>
                    <a:pt x="6065" y="3266"/>
                    <a:pt x="6065" y="2799"/>
                    <a:pt x="60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68B87849-DF3E-47C9-85CD-CC859C264D0A}"/>
                </a:ext>
              </a:extLst>
            </p:cNvPr>
            <p:cNvSpPr/>
            <p:nvPr/>
          </p:nvSpPr>
          <p:spPr>
            <a:xfrm>
              <a:off x="4425819" y="15250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1399" y="1866"/>
                    <a:pt x="1866" y="1400"/>
                    <a:pt x="2333" y="933"/>
                  </a:cubicBezTo>
                  <a:cubicBezTo>
                    <a:pt x="1866" y="467"/>
                    <a:pt x="1399" y="0"/>
                    <a:pt x="1399" y="0"/>
                  </a:cubicBezTo>
                  <a:cubicBezTo>
                    <a:pt x="933" y="0"/>
                    <a:pt x="466" y="467"/>
                    <a:pt x="0" y="933"/>
                  </a:cubicBezTo>
                  <a:cubicBezTo>
                    <a:pt x="466" y="933"/>
                    <a:pt x="466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5161AF9D-9B48-402A-A500-4BACC15C4399}"/>
                </a:ext>
              </a:extLst>
            </p:cNvPr>
            <p:cNvSpPr/>
            <p:nvPr/>
          </p:nvSpPr>
          <p:spPr>
            <a:xfrm>
              <a:off x="1124816" y="22237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92"/>
                  </a:moveTo>
                  <a:cubicBezTo>
                    <a:pt x="933" y="1059"/>
                    <a:pt x="1400" y="1525"/>
                    <a:pt x="2333" y="1525"/>
                  </a:cubicBezTo>
                  <a:cubicBezTo>
                    <a:pt x="1866" y="592"/>
                    <a:pt x="2333" y="-807"/>
                    <a:pt x="0" y="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E4E2FF98-F67E-488A-9943-5E53BE2BD46C}"/>
                </a:ext>
              </a:extLst>
            </p:cNvPr>
            <p:cNvSpPr/>
            <p:nvPr/>
          </p:nvSpPr>
          <p:spPr>
            <a:xfrm>
              <a:off x="2176323" y="1917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933"/>
                    <a:pt x="0" y="1866"/>
                    <a:pt x="0" y="2799"/>
                  </a:cubicBezTo>
                  <a:cubicBezTo>
                    <a:pt x="1399" y="1400"/>
                    <a:pt x="1399" y="9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FC5DE088-3A5E-408E-B450-89504F98E4DC}"/>
                </a:ext>
              </a:extLst>
            </p:cNvPr>
            <p:cNvSpPr/>
            <p:nvPr/>
          </p:nvSpPr>
          <p:spPr>
            <a:xfrm>
              <a:off x="4293798" y="15661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15C4426B-2C62-445C-965E-3048F50FD8CF}"/>
                </a:ext>
              </a:extLst>
            </p:cNvPr>
            <p:cNvSpPr/>
            <p:nvPr/>
          </p:nvSpPr>
          <p:spPr>
            <a:xfrm>
              <a:off x="4292865" y="15651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09"/>
                  </a:moveTo>
                  <a:cubicBezTo>
                    <a:pt x="0" y="509"/>
                    <a:pt x="466" y="509"/>
                    <a:pt x="933" y="975"/>
                  </a:cubicBezTo>
                  <a:cubicBezTo>
                    <a:pt x="466" y="42"/>
                    <a:pt x="0" y="-424"/>
                    <a:pt x="0" y="5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6489BDE5-A7A9-46A3-AC14-3BD179570EC3}"/>
                </a:ext>
              </a:extLst>
            </p:cNvPr>
            <p:cNvSpPr/>
            <p:nvPr/>
          </p:nvSpPr>
          <p:spPr>
            <a:xfrm>
              <a:off x="2095151" y="1571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467" y="466"/>
                    <a:pt x="0" y="933"/>
                    <a:pt x="0" y="1866"/>
                  </a:cubicBezTo>
                  <a:cubicBezTo>
                    <a:pt x="933" y="1399"/>
                    <a:pt x="1399" y="933"/>
                    <a:pt x="2333" y="933"/>
                  </a:cubicBezTo>
                  <a:cubicBezTo>
                    <a:pt x="2333" y="466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E3B95768-1BFF-467D-B413-12E343E07230}"/>
                </a:ext>
              </a:extLst>
            </p:cNvPr>
            <p:cNvSpPr/>
            <p:nvPr/>
          </p:nvSpPr>
          <p:spPr>
            <a:xfrm>
              <a:off x="1853500" y="157918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00" y="933"/>
                  </a:moveTo>
                  <a:lnTo>
                    <a:pt x="933" y="0"/>
                  </a:lnTo>
                  <a:lnTo>
                    <a:pt x="0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1BC14198-0802-4AE1-A62B-965A5EA92EBD}"/>
                </a:ext>
              </a:extLst>
            </p:cNvPr>
            <p:cNvSpPr/>
            <p:nvPr/>
          </p:nvSpPr>
          <p:spPr>
            <a:xfrm>
              <a:off x="3928989" y="16449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lnTo>
                    <a:pt x="933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1978D4C5-8CEB-4817-8658-A8C98DD10322}"/>
                </a:ext>
              </a:extLst>
            </p:cNvPr>
            <p:cNvSpPr/>
            <p:nvPr/>
          </p:nvSpPr>
          <p:spPr>
            <a:xfrm>
              <a:off x="1963596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467" y="0"/>
                    <a:pt x="0" y="467"/>
                  </a:cubicBezTo>
                  <a:cubicBezTo>
                    <a:pt x="467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9CD46D15-DB6B-4392-A970-6ABC2FBF3730}"/>
                </a:ext>
              </a:extLst>
            </p:cNvPr>
            <p:cNvSpPr/>
            <p:nvPr/>
          </p:nvSpPr>
          <p:spPr>
            <a:xfrm>
              <a:off x="1960797" y="42630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0"/>
                  </a:moveTo>
                  <a:cubicBezTo>
                    <a:pt x="1866" y="0"/>
                    <a:pt x="933" y="0"/>
                    <a:pt x="0" y="0"/>
                  </a:cubicBezTo>
                  <a:cubicBezTo>
                    <a:pt x="933" y="1866"/>
                    <a:pt x="1400" y="1866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9E7F590D-CCAE-46F2-8CDC-383BA95F98B2}"/>
                </a:ext>
              </a:extLst>
            </p:cNvPr>
            <p:cNvSpPr/>
            <p:nvPr/>
          </p:nvSpPr>
          <p:spPr>
            <a:xfrm>
              <a:off x="3229114" y="2210839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1048" y="17261"/>
                  </a:moveTo>
                  <a:cubicBezTo>
                    <a:pt x="1514" y="18194"/>
                    <a:pt x="2447" y="19127"/>
                    <a:pt x="3380" y="20060"/>
                  </a:cubicBezTo>
                  <a:cubicBezTo>
                    <a:pt x="4313" y="20993"/>
                    <a:pt x="6646" y="19593"/>
                    <a:pt x="8045" y="17727"/>
                  </a:cubicBezTo>
                  <a:cubicBezTo>
                    <a:pt x="12710" y="12596"/>
                    <a:pt x="12710" y="6531"/>
                    <a:pt x="11777" y="0"/>
                  </a:cubicBezTo>
                  <a:cubicBezTo>
                    <a:pt x="8512" y="0"/>
                    <a:pt x="5713" y="466"/>
                    <a:pt x="3380" y="2799"/>
                  </a:cubicBezTo>
                  <a:cubicBezTo>
                    <a:pt x="581" y="6065"/>
                    <a:pt x="-352" y="9330"/>
                    <a:pt x="115" y="13062"/>
                  </a:cubicBezTo>
                  <a:cubicBezTo>
                    <a:pt x="115" y="14462"/>
                    <a:pt x="115" y="15861"/>
                    <a:pt x="104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E827FB7F-22DC-433F-A12E-1A99D5A63686}"/>
                </a:ext>
              </a:extLst>
            </p:cNvPr>
            <p:cNvSpPr/>
            <p:nvPr/>
          </p:nvSpPr>
          <p:spPr>
            <a:xfrm>
              <a:off x="3244449" y="2143662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374" y="9330"/>
                  </a:moveTo>
                  <a:cubicBezTo>
                    <a:pt x="4840" y="9330"/>
                    <a:pt x="5773" y="9330"/>
                    <a:pt x="6239" y="8864"/>
                  </a:cubicBezTo>
                  <a:cubicBezTo>
                    <a:pt x="7639" y="7464"/>
                    <a:pt x="8106" y="5598"/>
                    <a:pt x="7172" y="3732"/>
                  </a:cubicBezTo>
                  <a:cubicBezTo>
                    <a:pt x="6239" y="2333"/>
                    <a:pt x="4840" y="1400"/>
                    <a:pt x="3907" y="0"/>
                  </a:cubicBezTo>
                  <a:cubicBezTo>
                    <a:pt x="2974" y="467"/>
                    <a:pt x="2041" y="467"/>
                    <a:pt x="1574" y="933"/>
                  </a:cubicBezTo>
                  <a:cubicBezTo>
                    <a:pt x="175" y="2333"/>
                    <a:pt x="-292" y="4199"/>
                    <a:pt x="175" y="6065"/>
                  </a:cubicBezTo>
                  <a:cubicBezTo>
                    <a:pt x="641" y="7931"/>
                    <a:pt x="2507" y="9330"/>
                    <a:pt x="4374" y="9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FAC8FE05-395A-4B38-9A41-D8A8F6B9F6E1}"/>
                </a:ext>
              </a:extLst>
            </p:cNvPr>
            <p:cNvSpPr/>
            <p:nvPr/>
          </p:nvSpPr>
          <p:spPr>
            <a:xfrm>
              <a:off x="3185071" y="22699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106" y="4382"/>
                  </a:moveTo>
                  <a:cubicBezTo>
                    <a:pt x="3572" y="4382"/>
                    <a:pt x="4038" y="3916"/>
                    <a:pt x="4505" y="3449"/>
                  </a:cubicBezTo>
                  <a:cubicBezTo>
                    <a:pt x="4038" y="2516"/>
                    <a:pt x="3572" y="1117"/>
                    <a:pt x="3106" y="650"/>
                  </a:cubicBezTo>
                  <a:cubicBezTo>
                    <a:pt x="2172" y="-283"/>
                    <a:pt x="773" y="-283"/>
                    <a:pt x="306" y="1117"/>
                  </a:cubicBezTo>
                  <a:cubicBezTo>
                    <a:pt x="-160" y="2050"/>
                    <a:pt x="-160" y="3449"/>
                    <a:pt x="773" y="3916"/>
                  </a:cubicBezTo>
                  <a:cubicBezTo>
                    <a:pt x="773" y="4382"/>
                    <a:pt x="2172" y="4382"/>
                    <a:pt x="3106" y="4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5C97F609-E999-4923-879C-DF31147F0E88}"/>
                </a:ext>
              </a:extLst>
            </p:cNvPr>
            <p:cNvSpPr/>
            <p:nvPr/>
          </p:nvSpPr>
          <p:spPr>
            <a:xfrm>
              <a:off x="3286143" y="21796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507"/>
                  </a:moveTo>
                  <a:cubicBezTo>
                    <a:pt x="3732" y="6440"/>
                    <a:pt x="5131" y="5041"/>
                    <a:pt x="6065" y="3641"/>
                  </a:cubicBezTo>
                  <a:cubicBezTo>
                    <a:pt x="6065" y="3175"/>
                    <a:pt x="6531" y="2242"/>
                    <a:pt x="6531" y="1775"/>
                  </a:cubicBezTo>
                  <a:cubicBezTo>
                    <a:pt x="6531" y="376"/>
                    <a:pt x="3732" y="-557"/>
                    <a:pt x="1866" y="376"/>
                  </a:cubicBezTo>
                  <a:cubicBezTo>
                    <a:pt x="933" y="842"/>
                    <a:pt x="0" y="2242"/>
                    <a:pt x="0" y="2708"/>
                  </a:cubicBezTo>
                  <a:cubicBezTo>
                    <a:pt x="0" y="4108"/>
                    <a:pt x="933" y="5507"/>
                    <a:pt x="1866" y="55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DA3363A2-4240-4FB6-8249-7F6F6F9C8A1B}"/>
                </a:ext>
              </a:extLst>
            </p:cNvPr>
            <p:cNvSpPr/>
            <p:nvPr/>
          </p:nvSpPr>
          <p:spPr>
            <a:xfrm>
              <a:off x="3240425" y="22099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6ECED167-1329-445B-A79A-B304A7CF6881}"/>
                </a:ext>
              </a:extLst>
            </p:cNvPr>
            <p:cNvSpPr/>
            <p:nvPr/>
          </p:nvSpPr>
          <p:spPr>
            <a:xfrm>
              <a:off x="3282411" y="22024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933" y="467"/>
                  </a:lnTo>
                  <a:cubicBezTo>
                    <a:pt x="933" y="467"/>
                    <a:pt x="933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="" xmlns:a16="http://schemas.microsoft.com/office/drawing/2014/main" id="{E78E6929-3C93-4C33-9FC5-4083CEAB8597}"/>
              </a:ext>
            </a:extLst>
          </p:cNvPr>
          <p:cNvGrpSpPr/>
          <p:nvPr/>
        </p:nvGrpSpPr>
        <p:grpSpPr>
          <a:xfrm>
            <a:off x="1748081" y="1963169"/>
            <a:ext cx="316390" cy="316386"/>
            <a:chOff x="6603636" y="2447646"/>
            <a:chExt cx="114579" cy="114579"/>
          </a:xfrm>
        </p:grpSpPr>
        <p:sp>
          <p:nvSpPr>
            <p:cNvPr id="449" name="Oval 448">
              <a:extLst>
                <a:ext uri="{FF2B5EF4-FFF2-40B4-BE49-F238E27FC236}">
                  <a16:creationId xmlns="" xmlns:a16="http://schemas.microsoft.com/office/drawing/2014/main" id="{21818B7D-95B4-4506-82A9-C474BB8A5AA2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0" name="Oval 449">
              <a:extLst>
                <a:ext uri="{FF2B5EF4-FFF2-40B4-BE49-F238E27FC236}">
                  <a16:creationId xmlns="" xmlns:a16="http://schemas.microsoft.com/office/drawing/2014/main" id="{1273B7F4-A447-47D4-9FC4-4DAA64EA7511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="" xmlns:a16="http://schemas.microsoft.com/office/drawing/2014/main" id="{C02A64D0-1701-4800-94E6-981DDE249D47}"/>
              </a:ext>
            </a:extLst>
          </p:cNvPr>
          <p:cNvGrpSpPr/>
          <p:nvPr/>
        </p:nvGrpSpPr>
        <p:grpSpPr>
          <a:xfrm>
            <a:off x="1640507" y="2197377"/>
            <a:ext cx="316390" cy="316386"/>
            <a:chOff x="6603636" y="2447646"/>
            <a:chExt cx="114579" cy="114579"/>
          </a:xfrm>
        </p:grpSpPr>
        <p:sp>
          <p:nvSpPr>
            <p:cNvPr id="452" name="Oval 451">
              <a:extLst>
                <a:ext uri="{FF2B5EF4-FFF2-40B4-BE49-F238E27FC236}">
                  <a16:creationId xmlns="" xmlns:a16="http://schemas.microsoft.com/office/drawing/2014/main" id="{43FBA04E-04B5-45DA-B7BC-BA32D236D12C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3" name="Oval 452">
              <a:extLst>
                <a:ext uri="{FF2B5EF4-FFF2-40B4-BE49-F238E27FC236}">
                  <a16:creationId xmlns="" xmlns:a16="http://schemas.microsoft.com/office/drawing/2014/main" id="{2DCB4679-C438-4905-9AF4-4B4875B5EE8D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="" xmlns:a16="http://schemas.microsoft.com/office/drawing/2014/main" id="{7452107A-0877-41E2-8743-0785F7AD72FB}"/>
              </a:ext>
            </a:extLst>
          </p:cNvPr>
          <p:cNvGrpSpPr/>
          <p:nvPr/>
        </p:nvGrpSpPr>
        <p:grpSpPr>
          <a:xfrm>
            <a:off x="1504121" y="2071417"/>
            <a:ext cx="316390" cy="316386"/>
            <a:chOff x="6603636" y="2447646"/>
            <a:chExt cx="114579" cy="114579"/>
          </a:xfrm>
        </p:grpSpPr>
        <p:sp>
          <p:nvSpPr>
            <p:cNvPr id="455" name="Oval 454">
              <a:extLst>
                <a:ext uri="{FF2B5EF4-FFF2-40B4-BE49-F238E27FC236}">
                  <a16:creationId xmlns="" xmlns:a16="http://schemas.microsoft.com/office/drawing/2014/main" id="{FA08B3EE-1A56-4EF8-92F9-303B34872656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6" name="Oval 455">
              <a:extLst>
                <a:ext uri="{FF2B5EF4-FFF2-40B4-BE49-F238E27FC236}">
                  <a16:creationId xmlns="" xmlns:a16="http://schemas.microsoft.com/office/drawing/2014/main" id="{ED407B46-B0C7-4DF3-9259-95486DBD79D4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493" name="Freeform: Shape 492">
            <a:extLst>
              <a:ext uri="{FF2B5EF4-FFF2-40B4-BE49-F238E27FC236}">
                <a16:creationId xmlns="" xmlns:a16="http://schemas.microsoft.com/office/drawing/2014/main" id="{C5161F7B-1CE0-49FF-92F3-0E010B4AB630}"/>
              </a:ext>
            </a:extLst>
          </p:cNvPr>
          <p:cNvSpPr/>
          <p:nvPr/>
        </p:nvSpPr>
        <p:spPr>
          <a:xfrm>
            <a:off x="1583238" y="1974536"/>
            <a:ext cx="318827" cy="220024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>
              <a:alpha val="0"/>
            </a:schemeClr>
          </a:solidFill>
          <a:ln w="22225">
            <a:solidFill>
              <a:schemeClr val="tx1">
                <a:alpha val="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5" name="Freeform: Shape 494">
            <a:extLst>
              <a:ext uri="{FF2B5EF4-FFF2-40B4-BE49-F238E27FC236}">
                <a16:creationId xmlns="" xmlns:a16="http://schemas.microsoft.com/office/drawing/2014/main" id="{EA5216FF-087F-4BB9-AF9E-1104874DFBD8}"/>
              </a:ext>
            </a:extLst>
          </p:cNvPr>
          <p:cNvSpPr/>
          <p:nvPr/>
        </p:nvSpPr>
        <p:spPr>
          <a:xfrm>
            <a:off x="1466406" y="2125461"/>
            <a:ext cx="426794" cy="270268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  <a:alpha val="0"/>
            </a:schemeClr>
          </a:solidFill>
          <a:ln w="22225">
            <a:solidFill>
              <a:schemeClr val="tx1">
                <a:alpha val="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6" name="Freeform: Shape 495">
            <a:extLst>
              <a:ext uri="{FF2B5EF4-FFF2-40B4-BE49-F238E27FC236}">
                <a16:creationId xmlns="" xmlns:a16="http://schemas.microsoft.com/office/drawing/2014/main" id="{7D08485A-8A0F-4213-B35A-0EAA03525CB4}"/>
              </a:ext>
            </a:extLst>
          </p:cNvPr>
          <p:cNvSpPr/>
          <p:nvPr/>
        </p:nvSpPr>
        <p:spPr>
          <a:xfrm>
            <a:off x="1633790" y="2201005"/>
            <a:ext cx="451897" cy="286164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  <a:alpha val="0"/>
            </a:schemeClr>
          </a:solidFill>
          <a:ln w="22225">
            <a:solidFill>
              <a:schemeClr val="tx1">
                <a:alpha val="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7" name="Freeform: Shape 496">
            <a:extLst>
              <a:ext uri="{FF2B5EF4-FFF2-40B4-BE49-F238E27FC236}">
                <a16:creationId xmlns="" xmlns:a16="http://schemas.microsoft.com/office/drawing/2014/main" id="{21B4686D-E2C8-4BB9-B6F2-3FEE0A698218}"/>
              </a:ext>
            </a:extLst>
          </p:cNvPr>
          <p:cNvSpPr/>
          <p:nvPr/>
        </p:nvSpPr>
        <p:spPr>
          <a:xfrm>
            <a:off x="1905387" y="2029615"/>
            <a:ext cx="398016" cy="274673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>
              <a:alpha val="0"/>
            </a:schemeClr>
          </a:solidFill>
          <a:ln w="22225">
            <a:solidFill>
              <a:schemeClr val="tx1">
                <a:alpha val="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922053"/>
      </p:ext>
    </p:extLst>
  </p:cSld>
  <p:clrMapOvr>
    <a:masterClrMapping/>
  </p:clrMapOvr>
  <p:transition spd="slow" advClick="0" advTm="0">
    <p:wipe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aphic 2">
            <a:extLst>
              <a:ext uri="{FF2B5EF4-FFF2-40B4-BE49-F238E27FC236}">
                <a16:creationId xmlns="" xmlns:a16="http://schemas.microsoft.com/office/drawing/2014/main" id="{BB359784-9C48-4F25-8CE3-3FD08AC77A4A}"/>
              </a:ext>
            </a:extLst>
          </p:cNvPr>
          <p:cNvGrpSpPr/>
          <p:nvPr/>
        </p:nvGrpSpPr>
        <p:grpSpPr>
          <a:xfrm>
            <a:off x="-20746893" y="-26267796"/>
            <a:ext cx="111709509" cy="65681972"/>
            <a:chOff x="536551" y="1234440"/>
            <a:chExt cx="5196887" cy="3055620"/>
          </a:xfrm>
          <a:gradFill>
            <a:gsLst>
              <a:gs pos="100000">
                <a:schemeClr val="tx1">
                  <a:alpha val="26000"/>
                </a:schemeClr>
              </a:gs>
              <a:gs pos="0">
                <a:schemeClr val="tx1">
                  <a:alpha val="37000"/>
                </a:schemeClr>
              </a:gs>
            </a:gsLst>
            <a:lin ang="5400000" scaled="0"/>
          </a:gradFill>
        </p:grpSpPr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DC28FC8C-F0B9-46AB-A843-77F2AB79874E}"/>
                </a:ext>
              </a:extLst>
            </p:cNvPr>
            <p:cNvSpPr/>
            <p:nvPr/>
          </p:nvSpPr>
          <p:spPr>
            <a:xfrm>
              <a:off x="2712456" y="1433172"/>
              <a:ext cx="2705740" cy="2397845"/>
            </a:xfrm>
            <a:custGeom>
              <a:avLst/>
              <a:gdLst/>
              <a:ahLst/>
              <a:cxnLst/>
              <a:rect l="0" t="0" r="0" b="0"/>
              <a:pathLst>
                <a:path w="2705740" h="2397845">
                  <a:moveTo>
                    <a:pt x="1807131" y="1547403"/>
                  </a:moveTo>
                  <a:cubicBezTo>
                    <a:pt x="1808064" y="1546937"/>
                    <a:pt x="1809930" y="1546470"/>
                    <a:pt x="1810397" y="1546937"/>
                  </a:cubicBezTo>
                  <a:cubicBezTo>
                    <a:pt x="1814129" y="1550669"/>
                    <a:pt x="1818794" y="1553001"/>
                    <a:pt x="1819727" y="1558600"/>
                  </a:cubicBezTo>
                  <a:cubicBezTo>
                    <a:pt x="1820660" y="1562798"/>
                    <a:pt x="1821593" y="1567463"/>
                    <a:pt x="1822993" y="1571662"/>
                  </a:cubicBezTo>
                  <a:cubicBezTo>
                    <a:pt x="1826258" y="1582391"/>
                    <a:pt x="1828124" y="1594054"/>
                    <a:pt x="1835122" y="1603851"/>
                  </a:cubicBezTo>
                  <a:cubicBezTo>
                    <a:pt x="1836521" y="1605717"/>
                    <a:pt x="1836988" y="1608516"/>
                    <a:pt x="1837921" y="1610848"/>
                  </a:cubicBezTo>
                  <a:cubicBezTo>
                    <a:pt x="1838387" y="1613181"/>
                    <a:pt x="1838854" y="1615980"/>
                    <a:pt x="1839320" y="1618312"/>
                  </a:cubicBezTo>
                  <a:cubicBezTo>
                    <a:pt x="1842586" y="1627643"/>
                    <a:pt x="1842586" y="1636973"/>
                    <a:pt x="1839787" y="1646769"/>
                  </a:cubicBezTo>
                  <a:cubicBezTo>
                    <a:pt x="1839320" y="1649102"/>
                    <a:pt x="1838387" y="1651901"/>
                    <a:pt x="1838854" y="1654233"/>
                  </a:cubicBezTo>
                  <a:cubicBezTo>
                    <a:pt x="1841186" y="1661231"/>
                    <a:pt x="1839787" y="1668229"/>
                    <a:pt x="1837454" y="1674760"/>
                  </a:cubicBezTo>
                  <a:cubicBezTo>
                    <a:pt x="1834655" y="1682690"/>
                    <a:pt x="1835588" y="1688755"/>
                    <a:pt x="1844452" y="1692020"/>
                  </a:cubicBezTo>
                  <a:cubicBezTo>
                    <a:pt x="1844918" y="1692020"/>
                    <a:pt x="1845851" y="1692487"/>
                    <a:pt x="1845851" y="1692954"/>
                  </a:cubicBezTo>
                  <a:cubicBezTo>
                    <a:pt x="1853315" y="1702284"/>
                    <a:pt x="1861246" y="1712080"/>
                    <a:pt x="1868244" y="1721410"/>
                  </a:cubicBezTo>
                  <a:cubicBezTo>
                    <a:pt x="1871976" y="1726076"/>
                    <a:pt x="1871509" y="1732140"/>
                    <a:pt x="1871976" y="1738205"/>
                  </a:cubicBezTo>
                  <a:cubicBezTo>
                    <a:pt x="1871976" y="1739604"/>
                    <a:pt x="1872909" y="1740537"/>
                    <a:pt x="1873375" y="1741937"/>
                  </a:cubicBezTo>
                  <a:cubicBezTo>
                    <a:pt x="1875241" y="1745202"/>
                    <a:pt x="1875708" y="1748934"/>
                    <a:pt x="1875708" y="1753133"/>
                  </a:cubicBezTo>
                  <a:cubicBezTo>
                    <a:pt x="1875241" y="1757331"/>
                    <a:pt x="1877107" y="1760597"/>
                    <a:pt x="1879906" y="1763396"/>
                  </a:cubicBezTo>
                  <a:cubicBezTo>
                    <a:pt x="1884105" y="1767595"/>
                    <a:pt x="1887837" y="1771327"/>
                    <a:pt x="1889237" y="1777391"/>
                  </a:cubicBezTo>
                  <a:cubicBezTo>
                    <a:pt x="1889703" y="1779257"/>
                    <a:pt x="1891569" y="1780190"/>
                    <a:pt x="1892969" y="1781590"/>
                  </a:cubicBezTo>
                  <a:cubicBezTo>
                    <a:pt x="1894834" y="1783456"/>
                    <a:pt x="1897634" y="1784389"/>
                    <a:pt x="1898567" y="1786721"/>
                  </a:cubicBezTo>
                  <a:cubicBezTo>
                    <a:pt x="1901832" y="1792319"/>
                    <a:pt x="1906964" y="1794652"/>
                    <a:pt x="1912095" y="1796984"/>
                  </a:cubicBezTo>
                  <a:cubicBezTo>
                    <a:pt x="1918626" y="1800250"/>
                    <a:pt x="1924691" y="1803516"/>
                    <a:pt x="1930756" y="1806781"/>
                  </a:cubicBezTo>
                  <a:lnTo>
                    <a:pt x="1930289" y="1807248"/>
                  </a:lnTo>
                  <a:cubicBezTo>
                    <a:pt x="1930756" y="1807248"/>
                    <a:pt x="1931222" y="1807248"/>
                    <a:pt x="1931689" y="1807248"/>
                  </a:cubicBezTo>
                  <a:cubicBezTo>
                    <a:pt x="1931222" y="1807248"/>
                    <a:pt x="1931222" y="1806781"/>
                    <a:pt x="1930756" y="1806781"/>
                  </a:cubicBezTo>
                  <a:cubicBezTo>
                    <a:pt x="1932155" y="1805848"/>
                    <a:pt x="1933088" y="1804449"/>
                    <a:pt x="1934488" y="1803516"/>
                  </a:cubicBezTo>
                  <a:cubicBezTo>
                    <a:pt x="1936820" y="1801650"/>
                    <a:pt x="1937753" y="1799317"/>
                    <a:pt x="1936354" y="1796984"/>
                  </a:cubicBezTo>
                  <a:cubicBezTo>
                    <a:pt x="1934021" y="1791853"/>
                    <a:pt x="1932622" y="1785788"/>
                    <a:pt x="1928890" y="1781590"/>
                  </a:cubicBezTo>
                  <a:cubicBezTo>
                    <a:pt x="1924225" y="1775992"/>
                    <a:pt x="1923292" y="1770394"/>
                    <a:pt x="1923292" y="1763863"/>
                  </a:cubicBezTo>
                  <a:cubicBezTo>
                    <a:pt x="1923292" y="1760130"/>
                    <a:pt x="1923292" y="1756398"/>
                    <a:pt x="1923292" y="1752666"/>
                  </a:cubicBezTo>
                  <a:cubicBezTo>
                    <a:pt x="1923292" y="1748001"/>
                    <a:pt x="1922358" y="1743336"/>
                    <a:pt x="1919093" y="1740071"/>
                  </a:cubicBezTo>
                  <a:cubicBezTo>
                    <a:pt x="1914428" y="1734473"/>
                    <a:pt x="1908830" y="1728875"/>
                    <a:pt x="1903232" y="1723743"/>
                  </a:cubicBezTo>
                  <a:cubicBezTo>
                    <a:pt x="1895301" y="1720944"/>
                    <a:pt x="1890636" y="1713480"/>
                    <a:pt x="1882705" y="1710214"/>
                  </a:cubicBezTo>
                  <a:cubicBezTo>
                    <a:pt x="1877574" y="1707882"/>
                    <a:pt x="1873842" y="1703217"/>
                    <a:pt x="1873842" y="1696685"/>
                  </a:cubicBezTo>
                  <a:cubicBezTo>
                    <a:pt x="1873842" y="1692954"/>
                    <a:pt x="1872442" y="1689222"/>
                    <a:pt x="1869643" y="1686422"/>
                  </a:cubicBezTo>
                  <a:cubicBezTo>
                    <a:pt x="1865445" y="1682224"/>
                    <a:pt x="1863579" y="1677092"/>
                    <a:pt x="1861246" y="1671961"/>
                  </a:cubicBezTo>
                  <a:cubicBezTo>
                    <a:pt x="1855648" y="1671028"/>
                    <a:pt x="1852382" y="1667296"/>
                    <a:pt x="1851916" y="1661697"/>
                  </a:cubicBezTo>
                  <a:cubicBezTo>
                    <a:pt x="1851449" y="1657965"/>
                    <a:pt x="1851449" y="1654233"/>
                    <a:pt x="1852849" y="1650501"/>
                  </a:cubicBezTo>
                  <a:cubicBezTo>
                    <a:pt x="1857514" y="1636506"/>
                    <a:pt x="1862179" y="1622511"/>
                    <a:pt x="1863112" y="1607583"/>
                  </a:cubicBezTo>
                  <a:cubicBezTo>
                    <a:pt x="1863112" y="1607116"/>
                    <a:pt x="1863579" y="1606183"/>
                    <a:pt x="1864045" y="1605717"/>
                  </a:cubicBezTo>
                  <a:cubicBezTo>
                    <a:pt x="1864978" y="1604784"/>
                    <a:pt x="1865911" y="1604317"/>
                    <a:pt x="1867311" y="1603851"/>
                  </a:cubicBezTo>
                  <a:cubicBezTo>
                    <a:pt x="1868244" y="1603851"/>
                    <a:pt x="1870110" y="1604317"/>
                    <a:pt x="1870576" y="1604784"/>
                  </a:cubicBezTo>
                  <a:cubicBezTo>
                    <a:pt x="1871509" y="1605717"/>
                    <a:pt x="1872442" y="1606650"/>
                    <a:pt x="1872442" y="1608049"/>
                  </a:cubicBezTo>
                  <a:cubicBezTo>
                    <a:pt x="1873375" y="1615047"/>
                    <a:pt x="1877107" y="1617846"/>
                    <a:pt x="1884105" y="1617846"/>
                  </a:cubicBezTo>
                  <a:cubicBezTo>
                    <a:pt x="1885971" y="1617846"/>
                    <a:pt x="1888303" y="1617846"/>
                    <a:pt x="1889703" y="1618779"/>
                  </a:cubicBezTo>
                  <a:cubicBezTo>
                    <a:pt x="1896234" y="1623444"/>
                    <a:pt x="1904165" y="1626709"/>
                    <a:pt x="1907897" y="1635107"/>
                  </a:cubicBezTo>
                  <a:cubicBezTo>
                    <a:pt x="1912095" y="1644437"/>
                    <a:pt x="1920959" y="1650501"/>
                    <a:pt x="1928423" y="1657032"/>
                  </a:cubicBezTo>
                  <a:cubicBezTo>
                    <a:pt x="1930289" y="1656099"/>
                    <a:pt x="1932622" y="1654700"/>
                    <a:pt x="1933555" y="1655166"/>
                  </a:cubicBezTo>
                  <a:cubicBezTo>
                    <a:pt x="1937287" y="1657499"/>
                    <a:pt x="1941485" y="1659365"/>
                    <a:pt x="1941019" y="1664963"/>
                  </a:cubicBezTo>
                  <a:cubicBezTo>
                    <a:pt x="1940552" y="1670095"/>
                    <a:pt x="1941019" y="1675226"/>
                    <a:pt x="1941485" y="1680358"/>
                  </a:cubicBezTo>
                  <a:cubicBezTo>
                    <a:pt x="1941485" y="1681757"/>
                    <a:pt x="1944751" y="1683157"/>
                    <a:pt x="1946150" y="1682224"/>
                  </a:cubicBezTo>
                  <a:cubicBezTo>
                    <a:pt x="1946617" y="1681757"/>
                    <a:pt x="1947550" y="1681757"/>
                    <a:pt x="1948016" y="1681291"/>
                  </a:cubicBezTo>
                  <a:cubicBezTo>
                    <a:pt x="1955480" y="1674293"/>
                    <a:pt x="1962945" y="1667296"/>
                    <a:pt x="1969942" y="1659831"/>
                  </a:cubicBezTo>
                  <a:cubicBezTo>
                    <a:pt x="1971808" y="1657965"/>
                    <a:pt x="1973208" y="1656099"/>
                    <a:pt x="1976007" y="1655633"/>
                  </a:cubicBezTo>
                  <a:cubicBezTo>
                    <a:pt x="1985803" y="1653767"/>
                    <a:pt x="1993268" y="1646769"/>
                    <a:pt x="2000265" y="1640705"/>
                  </a:cubicBezTo>
                  <a:cubicBezTo>
                    <a:pt x="2004464" y="1636973"/>
                    <a:pt x="2006796" y="1631841"/>
                    <a:pt x="2008662" y="1625777"/>
                  </a:cubicBezTo>
                  <a:cubicBezTo>
                    <a:pt x="2010995" y="1616913"/>
                    <a:pt x="2012394" y="1608516"/>
                    <a:pt x="2008662" y="1599652"/>
                  </a:cubicBezTo>
                  <a:cubicBezTo>
                    <a:pt x="2008196" y="1599186"/>
                    <a:pt x="2008662" y="1598253"/>
                    <a:pt x="2008662" y="1597786"/>
                  </a:cubicBezTo>
                  <a:cubicBezTo>
                    <a:pt x="2007263" y="1586123"/>
                    <a:pt x="2002598" y="1575394"/>
                    <a:pt x="1997466" y="1565131"/>
                  </a:cubicBezTo>
                  <a:cubicBezTo>
                    <a:pt x="1995600" y="1560932"/>
                    <a:pt x="1992334" y="1557667"/>
                    <a:pt x="1989536" y="1554401"/>
                  </a:cubicBezTo>
                  <a:cubicBezTo>
                    <a:pt x="1983471" y="1547870"/>
                    <a:pt x="1975540" y="1543205"/>
                    <a:pt x="1968076" y="1538073"/>
                  </a:cubicBezTo>
                  <a:cubicBezTo>
                    <a:pt x="1963411" y="1534808"/>
                    <a:pt x="1958746" y="1531076"/>
                    <a:pt x="1957346" y="1525011"/>
                  </a:cubicBezTo>
                  <a:cubicBezTo>
                    <a:pt x="1956880" y="1521745"/>
                    <a:pt x="1954081" y="1519413"/>
                    <a:pt x="1951748" y="1517547"/>
                  </a:cubicBezTo>
                  <a:cubicBezTo>
                    <a:pt x="1949882" y="1515681"/>
                    <a:pt x="1948016" y="1514281"/>
                    <a:pt x="1946150" y="1512415"/>
                  </a:cubicBezTo>
                  <a:cubicBezTo>
                    <a:pt x="1945217" y="1511482"/>
                    <a:pt x="1944284" y="1510083"/>
                    <a:pt x="1944284" y="1509150"/>
                  </a:cubicBezTo>
                  <a:cubicBezTo>
                    <a:pt x="1944284" y="1502152"/>
                    <a:pt x="1941952" y="1495155"/>
                    <a:pt x="1948949" y="1489556"/>
                  </a:cubicBezTo>
                  <a:cubicBezTo>
                    <a:pt x="1952215" y="1487224"/>
                    <a:pt x="1953614" y="1483492"/>
                    <a:pt x="1954548" y="1479760"/>
                  </a:cubicBezTo>
                  <a:cubicBezTo>
                    <a:pt x="1955014" y="1476961"/>
                    <a:pt x="1956413" y="1474628"/>
                    <a:pt x="1958746" y="1473695"/>
                  </a:cubicBezTo>
                  <a:cubicBezTo>
                    <a:pt x="1966210" y="1469497"/>
                    <a:pt x="1973208" y="1465298"/>
                    <a:pt x="1980672" y="1461566"/>
                  </a:cubicBezTo>
                  <a:cubicBezTo>
                    <a:pt x="1982071" y="1460633"/>
                    <a:pt x="1984404" y="1460633"/>
                    <a:pt x="1986270" y="1461100"/>
                  </a:cubicBezTo>
                  <a:cubicBezTo>
                    <a:pt x="1988136" y="1461566"/>
                    <a:pt x="1990002" y="1462499"/>
                    <a:pt x="1991868" y="1462966"/>
                  </a:cubicBezTo>
                  <a:cubicBezTo>
                    <a:pt x="1996533" y="1463899"/>
                    <a:pt x="1999798" y="1465765"/>
                    <a:pt x="2000732" y="1471363"/>
                  </a:cubicBezTo>
                  <a:cubicBezTo>
                    <a:pt x="2001198" y="1475095"/>
                    <a:pt x="2003997" y="1478360"/>
                    <a:pt x="2007263" y="1480693"/>
                  </a:cubicBezTo>
                  <a:cubicBezTo>
                    <a:pt x="2010528" y="1483025"/>
                    <a:pt x="2015660" y="1481626"/>
                    <a:pt x="2016126" y="1477427"/>
                  </a:cubicBezTo>
                  <a:cubicBezTo>
                    <a:pt x="2016593" y="1475561"/>
                    <a:pt x="2016126" y="1473695"/>
                    <a:pt x="2016126" y="1471829"/>
                  </a:cubicBezTo>
                  <a:lnTo>
                    <a:pt x="2016593" y="1472296"/>
                  </a:lnTo>
                  <a:lnTo>
                    <a:pt x="2017059" y="1471363"/>
                  </a:lnTo>
                  <a:lnTo>
                    <a:pt x="2016593" y="1471829"/>
                  </a:lnTo>
                  <a:cubicBezTo>
                    <a:pt x="2016126" y="1470896"/>
                    <a:pt x="2015193" y="1469963"/>
                    <a:pt x="2015193" y="1469030"/>
                  </a:cubicBezTo>
                  <a:cubicBezTo>
                    <a:pt x="2015193" y="1468097"/>
                    <a:pt x="2016593" y="1466698"/>
                    <a:pt x="2017526" y="1466231"/>
                  </a:cubicBezTo>
                  <a:cubicBezTo>
                    <a:pt x="2026389" y="1464832"/>
                    <a:pt x="2033854" y="1459700"/>
                    <a:pt x="2042717" y="1457368"/>
                  </a:cubicBezTo>
                  <a:cubicBezTo>
                    <a:pt x="2049715" y="1455502"/>
                    <a:pt x="2056712" y="1450836"/>
                    <a:pt x="2059978" y="1443372"/>
                  </a:cubicBezTo>
                  <a:cubicBezTo>
                    <a:pt x="2060911" y="1441040"/>
                    <a:pt x="2062777" y="1441040"/>
                    <a:pt x="2064177" y="1442439"/>
                  </a:cubicBezTo>
                  <a:cubicBezTo>
                    <a:pt x="2066509" y="1443839"/>
                    <a:pt x="2068375" y="1445705"/>
                    <a:pt x="2071174" y="1444305"/>
                  </a:cubicBezTo>
                  <a:cubicBezTo>
                    <a:pt x="2076306" y="1441973"/>
                    <a:pt x="2081904" y="1440107"/>
                    <a:pt x="2087502" y="1439640"/>
                  </a:cubicBezTo>
                  <a:cubicBezTo>
                    <a:pt x="2091700" y="1439174"/>
                    <a:pt x="2095899" y="1437308"/>
                    <a:pt x="2100098" y="1435442"/>
                  </a:cubicBezTo>
                  <a:cubicBezTo>
                    <a:pt x="2104296" y="1434042"/>
                    <a:pt x="2108028" y="1431243"/>
                    <a:pt x="2109428" y="1426578"/>
                  </a:cubicBezTo>
                  <a:cubicBezTo>
                    <a:pt x="2109894" y="1424712"/>
                    <a:pt x="2111760" y="1424246"/>
                    <a:pt x="2113626" y="1423313"/>
                  </a:cubicBezTo>
                  <a:cubicBezTo>
                    <a:pt x="2119691" y="1419114"/>
                    <a:pt x="2126688" y="1415382"/>
                    <a:pt x="2129488" y="1407451"/>
                  </a:cubicBezTo>
                  <a:cubicBezTo>
                    <a:pt x="2129488" y="1406985"/>
                    <a:pt x="2129954" y="1406052"/>
                    <a:pt x="2130420" y="1406052"/>
                  </a:cubicBezTo>
                  <a:cubicBezTo>
                    <a:pt x="2136019" y="1403253"/>
                    <a:pt x="2138351" y="1398121"/>
                    <a:pt x="2140217" y="1392523"/>
                  </a:cubicBezTo>
                  <a:cubicBezTo>
                    <a:pt x="2141150" y="1390657"/>
                    <a:pt x="2143016" y="1390657"/>
                    <a:pt x="2144882" y="1389724"/>
                  </a:cubicBezTo>
                  <a:cubicBezTo>
                    <a:pt x="2148148" y="1388325"/>
                    <a:pt x="2149081" y="1386925"/>
                    <a:pt x="2148148" y="1383660"/>
                  </a:cubicBezTo>
                  <a:cubicBezTo>
                    <a:pt x="2146748" y="1378528"/>
                    <a:pt x="2146748" y="1373863"/>
                    <a:pt x="2147215" y="1368731"/>
                  </a:cubicBezTo>
                  <a:cubicBezTo>
                    <a:pt x="2147215" y="1365466"/>
                    <a:pt x="2145815" y="1363133"/>
                    <a:pt x="2150014" y="1360801"/>
                  </a:cubicBezTo>
                  <a:cubicBezTo>
                    <a:pt x="2156078" y="1357535"/>
                    <a:pt x="2158878" y="1351937"/>
                    <a:pt x="2159811" y="1344939"/>
                  </a:cubicBezTo>
                  <a:cubicBezTo>
                    <a:pt x="2160277" y="1340741"/>
                    <a:pt x="2161676" y="1337475"/>
                    <a:pt x="2164476" y="1334676"/>
                  </a:cubicBezTo>
                  <a:cubicBezTo>
                    <a:pt x="2169141" y="1331411"/>
                    <a:pt x="2170540" y="1326746"/>
                    <a:pt x="2170540" y="1321147"/>
                  </a:cubicBezTo>
                  <a:cubicBezTo>
                    <a:pt x="2170540" y="1317882"/>
                    <a:pt x="2171007" y="1314616"/>
                    <a:pt x="2172873" y="1311817"/>
                  </a:cubicBezTo>
                  <a:cubicBezTo>
                    <a:pt x="2176138" y="1306219"/>
                    <a:pt x="2173806" y="1302021"/>
                    <a:pt x="2170540" y="1297822"/>
                  </a:cubicBezTo>
                  <a:cubicBezTo>
                    <a:pt x="2168674" y="1295490"/>
                    <a:pt x="2165875" y="1293624"/>
                    <a:pt x="2163543" y="1291291"/>
                  </a:cubicBezTo>
                  <a:cubicBezTo>
                    <a:pt x="2161676" y="1289892"/>
                    <a:pt x="2159344" y="1289892"/>
                    <a:pt x="2156545" y="1289892"/>
                  </a:cubicBezTo>
                  <a:cubicBezTo>
                    <a:pt x="2156545" y="1289892"/>
                    <a:pt x="2156545" y="1290358"/>
                    <a:pt x="2156545" y="1290358"/>
                  </a:cubicBezTo>
                  <a:lnTo>
                    <a:pt x="2155612" y="1290358"/>
                  </a:lnTo>
                  <a:lnTo>
                    <a:pt x="2156078" y="1289892"/>
                  </a:lnTo>
                  <a:cubicBezTo>
                    <a:pt x="2156078" y="1289892"/>
                    <a:pt x="2156545" y="1289892"/>
                    <a:pt x="2156545" y="1289892"/>
                  </a:cubicBezTo>
                  <a:cubicBezTo>
                    <a:pt x="2157011" y="1288026"/>
                    <a:pt x="2157011" y="1286159"/>
                    <a:pt x="2157944" y="1285227"/>
                  </a:cubicBezTo>
                  <a:cubicBezTo>
                    <a:pt x="2159811" y="1282894"/>
                    <a:pt x="2162610" y="1281028"/>
                    <a:pt x="2164942" y="1278695"/>
                  </a:cubicBezTo>
                  <a:cubicBezTo>
                    <a:pt x="2166808" y="1276829"/>
                    <a:pt x="2166808" y="1274497"/>
                    <a:pt x="2165408" y="1272164"/>
                  </a:cubicBezTo>
                  <a:cubicBezTo>
                    <a:pt x="2163543" y="1267966"/>
                    <a:pt x="2159344" y="1266100"/>
                    <a:pt x="2156545" y="1263301"/>
                  </a:cubicBezTo>
                  <a:cubicBezTo>
                    <a:pt x="2156545" y="1263301"/>
                    <a:pt x="2156078" y="1263301"/>
                    <a:pt x="2156078" y="1263301"/>
                  </a:cubicBezTo>
                  <a:lnTo>
                    <a:pt x="2155146" y="1262368"/>
                  </a:lnTo>
                  <a:lnTo>
                    <a:pt x="2156545" y="1262834"/>
                  </a:lnTo>
                  <a:cubicBezTo>
                    <a:pt x="2156545" y="1262834"/>
                    <a:pt x="2156545" y="1262834"/>
                    <a:pt x="2156545" y="1262834"/>
                  </a:cubicBezTo>
                  <a:cubicBezTo>
                    <a:pt x="2157478" y="1262834"/>
                    <a:pt x="2158878" y="1262368"/>
                    <a:pt x="2159811" y="1261901"/>
                  </a:cubicBezTo>
                  <a:cubicBezTo>
                    <a:pt x="2164009" y="1259569"/>
                    <a:pt x="2164942" y="1255837"/>
                    <a:pt x="2162143" y="1252571"/>
                  </a:cubicBezTo>
                  <a:cubicBezTo>
                    <a:pt x="2159811" y="1250239"/>
                    <a:pt x="2157944" y="1247439"/>
                    <a:pt x="2155146" y="1246040"/>
                  </a:cubicBezTo>
                  <a:cubicBezTo>
                    <a:pt x="2150480" y="1243241"/>
                    <a:pt x="2147215" y="1239509"/>
                    <a:pt x="2144882" y="1234844"/>
                  </a:cubicBezTo>
                  <a:cubicBezTo>
                    <a:pt x="2142083" y="1228313"/>
                    <a:pt x="2138351" y="1222248"/>
                    <a:pt x="2135086" y="1216183"/>
                  </a:cubicBezTo>
                  <a:cubicBezTo>
                    <a:pt x="2133220" y="1211985"/>
                    <a:pt x="2130420" y="1208719"/>
                    <a:pt x="2126222" y="1206853"/>
                  </a:cubicBezTo>
                  <a:cubicBezTo>
                    <a:pt x="2123890" y="1205920"/>
                    <a:pt x="2121557" y="1204521"/>
                    <a:pt x="2119224" y="1203121"/>
                  </a:cubicBezTo>
                  <a:cubicBezTo>
                    <a:pt x="2114093" y="1200322"/>
                    <a:pt x="2112227" y="1195657"/>
                    <a:pt x="2112693" y="1190059"/>
                  </a:cubicBezTo>
                  <a:cubicBezTo>
                    <a:pt x="2113160" y="1186327"/>
                    <a:pt x="2113160" y="1182595"/>
                    <a:pt x="2115959" y="1179329"/>
                  </a:cubicBezTo>
                  <a:cubicBezTo>
                    <a:pt x="2117825" y="1176997"/>
                    <a:pt x="2120158" y="1174198"/>
                    <a:pt x="2121090" y="1171399"/>
                  </a:cubicBezTo>
                  <a:cubicBezTo>
                    <a:pt x="2123423" y="1165801"/>
                    <a:pt x="2127622" y="1162069"/>
                    <a:pt x="2132753" y="1158803"/>
                  </a:cubicBezTo>
                  <a:cubicBezTo>
                    <a:pt x="2137418" y="1155538"/>
                    <a:pt x="2143016" y="1153672"/>
                    <a:pt x="2149081" y="1153205"/>
                  </a:cubicBezTo>
                  <a:cubicBezTo>
                    <a:pt x="2151413" y="1153205"/>
                    <a:pt x="2152346" y="1151339"/>
                    <a:pt x="2152813" y="1149473"/>
                  </a:cubicBezTo>
                  <a:cubicBezTo>
                    <a:pt x="2153279" y="1147607"/>
                    <a:pt x="2153279" y="1145741"/>
                    <a:pt x="2153279" y="1143875"/>
                  </a:cubicBezTo>
                  <a:cubicBezTo>
                    <a:pt x="2153279" y="1140609"/>
                    <a:pt x="2150480" y="1137344"/>
                    <a:pt x="2147681" y="1136877"/>
                  </a:cubicBezTo>
                  <a:cubicBezTo>
                    <a:pt x="2144416" y="1136877"/>
                    <a:pt x="2141150" y="1137344"/>
                    <a:pt x="2138351" y="1136877"/>
                  </a:cubicBezTo>
                  <a:cubicBezTo>
                    <a:pt x="2136019" y="1136877"/>
                    <a:pt x="2133220" y="1136877"/>
                    <a:pt x="2130887" y="1135944"/>
                  </a:cubicBezTo>
                  <a:cubicBezTo>
                    <a:pt x="2128555" y="1135011"/>
                    <a:pt x="2126222" y="1133612"/>
                    <a:pt x="2124356" y="1132212"/>
                  </a:cubicBezTo>
                  <a:cubicBezTo>
                    <a:pt x="2122023" y="1130813"/>
                    <a:pt x="2119224" y="1131746"/>
                    <a:pt x="2116892" y="1132679"/>
                  </a:cubicBezTo>
                  <a:cubicBezTo>
                    <a:pt x="2112227" y="1135011"/>
                    <a:pt x="2109428" y="1139676"/>
                    <a:pt x="2105696" y="1143408"/>
                  </a:cubicBezTo>
                  <a:cubicBezTo>
                    <a:pt x="2104296" y="1144808"/>
                    <a:pt x="2102430" y="1145274"/>
                    <a:pt x="2100564" y="1145741"/>
                  </a:cubicBezTo>
                  <a:cubicBezTo>
                    <a:pt x="2097765" y="1146674"/>
                    <a:pt x="2094500" y="1145274"/>
                    <a:pt x="2092633" y="1141542"/>
                  </a:cubicBezTo>
                  <a:cubicBezTo>
                    <a:pt x="2090767" y="1136411"/>
                    <a:pt x="2088435" y="1132679"/>
                    <a:pt x="2082370" y="1131279"/>
                  </a:cubicBezTo>
                  <a:cubicBezTo>
                    <a:pt x="2076772" y="1129880"/>
                    <a:pt x="2072574" y="1125215"/>
                    <a:pt x="2068842" y="1120550"/>
                  </a:cubicBezTo>
                  <a:cubicBezTo>
                    <a:pt x="2065576" y="1116818"/>
                    <a:pt x="2068375" y="1108887"/>
                    <a:pt x="2073040" y="1107954"/>
                  </a:cubicBezTo>
                  <a:cubicBezTo>
                    <a:pt x="2074906" y="1107487"/>
                    <a:pt x="2076772" y="1107487"/>
                    <a:pt x="2078638" y="1107487"/>
                  </a:cubicBezTo>
                  <a:cubicBezTo>
                    <a:pt x="2082837" y="1107021"/>
                    <a:pt x="2086102" y="1105155"/>
                    <a:pt x="2087035" y="1100956"/>
                  </a:cubicBezTo>
                  <a:cubicBezTo>
                    <a:pt x="2088901" y="1093492"/>
                    <a:pt x="2090301" y="1086028"/>
                    <a:pt x="2098698" y="1082296"/>
                  </a:cubicBezTo>
                  <a:cubicBezTo>
                    <a:pt x="2100564" y="1081363"/>
                    <a:pt x="2101497" y="1078098"/>
                    <a:pt x="2102897" y="1076231"/>
                  </a:cubicBezTo>
                  <a:cubicBezTo>
                    <a:pt x="2104763" y="1072966"/>
                    <a:pt x="2106162" y="1069234"/>
                    <a:pt x="2108495" y="1065968"/>
                  </a:cubicBezTo>
                  <a:cubicBezTo>
                    <a:pt x="2109428" y="1064569"/>
                    <a:pt x="2111294" y="1063169"/>
                    <a:pt x="2113160" y="1063169"/>
                  </a:cubicBezTo>
                  <a:cubicBezTo>
                    <a:pt x="2118291" y="1061770"/>
                    <a:pt x="2121557" y="1064569"/>
                    <a:pt x="2124823" y="1067834"/>
                  </a:cubicBezTo>
                  <a:cubicBezTo>
                    <a:pt x="2127622" y="1070633"/>
                    <a:pt x="2126688" y="1073899"/>
                    <a:pt x="2124823" y="1076698"/>
                  </a:cubicBezTo>
                  <a:cubicBezTo>
                    <a:pt x="2124356" y="1077631"/>
                    <a:pt x="2123890" y="1079030"/>
                    <a:pt x="2122956" y="1079964"/>
                  </a:cubicBezTo>
                  <a:cubicBezTo>
                    <a:pt x="2120624" y="1084162"/>
                    <a:pt x="2119691" y="1088361"/>
                    <a:pt x="2122023" y="1092559"/>
                  </a:cubicBezTo>
                  <a:cubicBezTo>
                    <a:pt x="2122956" y="1094425"/>
                    <a:pt x="2122956" y="1096291"/>
                    <a:pt x="2123890" y="1098157"/>
                  </a:cubicBezTo>
                  <a:cubicBezTo>
                    <a:pt x="2125289" y="1100956"/>
                    <a:pt x="2122956" y="1102822"/>
                    <a:pt x="2121557" y="1104688"/>
                  </a:cubicBezTo>
                  <a:cubicBezTo>
                    <a:pt x="2121090" y="1105155"/>
                    <a:pt x="2120624" y="1106088"/>
                    <a:pt x="2120624" y="1106554"/>
                  </a:cubicBezTo>
                  <a:cubicBezTo>
                    <a:pt x="2120624" y="1107487"/>
                    <a:pt x="2121090" y="1108887"/>
                    <a:pt x="2121557" y="1109820"/>
                  </a:cubicBezTo>
                  <a:cubicBezTo>
                    <a:pt x="2122490" y="1110286"/>
                    <a:pt x="2123890" y="1110753"/>
                    <a:pt x="2124823" y="1110286"/>
                  </a:cubicBezTo>
                  <a:cubicBezTo>
                    <a:pt x="2129021" y="1108420"/>
                    <a:pt x="2132287" y="1105155"/>
                    <a:pt x="2134619" y="1101423"/>
                  </a:cubicBezTo>
                  <a:cubicBezTo>
                    <a:pt x="2141150" y="1091626"/>
                    <a:pt x="2151413" y="1087894"/>
                    <a:pt x="2162143" y="1086028"/>
                  </a:cubicBezTo>
                  <a:cubicBezTo>
                    <a:pt x="2164009" y="1085561"/>
                    <a:pt x="2165875" y="1086495"/>
                    <a:pt x="2167741" y="1086961"/>
                  </a:cubicBezTo>
                  <a:cubicBezTo>
                    <a:pt x="2169607" y="1087428"/>
                    <a:pt x="2171473" y="1088361"/>
                    <a:pt x="2173339" y="1088827"/>
                  </a:cubicBezTo>
                  <a:cubicBezTo>
                    <a:pt x="2181270" y="1091160"/>
                    <a:pt x="2181270" y="1091160"/>
                    <a:pt x="2180803" y="1099090"/>
                  </a:cubicBezTo>
                  <a:cubicBezTo>
                    <a:pt x="2180803" y="1105621"/>
                    <a:pt x="2180803" y="1111686"/>
                    <a:pt x="2180803" y="1118217"/>
                  </a:cubicBezTo>
                  <a:cubicBezTo>
                    <a:pt x="2180803" y="1121483"/>
                    <a:pt x="2182203" y="1124282"/>
                    <a:pt x="2184535" y="1126614"/>
                  </a:cubicBezTo>
                  <a:cubicBezTo>
                    <a:pt x="2186401" y="1128480"/>
                    <a:pt x="2188267" y="1129880"/>
                    <a:pt x="2191066" y="1128947"/>
                  </a:cubicBezTo>
                  <a:cubicBezTo>
                    <a:pt x="2192933" y="1128480"/>
                    <a:pt x="2194799" y="1127547"/>
                    <a:pt x="2196665" y="1127547"/>
                  </a:cubicBezTo>
                  <a:cubicBezTo>
                    <a:pt x="2199930" y="1127081"/>
                    <a:pt x="2203196" y="1127547"/>
                    <a:pt x="2205528" y="1129880"/>
                  </a:cubicBezTo>
                  <a:cubicBezTo>
                    <a:pt x="2207861" y="1131746"/>
                    <a:pt x="2210193" y="1134545"/>
                    <a:pt x="2212059" y="1136877"/>
                  </a:cubicBezTo>
                  <a:cubicBezTo>
                    <a:pt x="2213925" y="1139210"/>
                    <a:pt x="2213925" y="1141076"/>
                    <a:pt x="2210660" y="1144808"/>
                  </a:cubicBezTo>
                  <a:cubicBezTo>
                    <a:pt x="2208327" y="1148074"/>
                    <a:pt x="2207861" y="1149006"/>
                    <a:pt x="2209727" y="1151339"/>
                  </a:cubicBezTo>
                  <a:cubicBezTo>
                    <a:pt x="2216724" y="1158337"/>
                    <a:pt x="2218590" y="1166267"/>
                    <a:pt x="2217657" y="1176064"/>
                  </a:cubicBezTo>
                  <a:cubicBezTo>
                    <a:pt x="2217191" y="1178396"/>
                    <a:pt x="2217191" y="1181195"/>
                    <a:pt x="2217191" y="1183528"/>
                  </a:cubicBezTo>
                  <a:cubicBezTo>
                    <a:pt x="2217191" y="1188660"/>
                    <a:pt x="2220457" y="1192858"/>
                    <a:pt x="2222789" y="1197523"/>
                  </a:cubicBezTo>
                  <a:cubicBezTo>
                    <a:pt x="2222789" y="1197990"/>
                    <a:pt x="2224189" y="1197990"/>
                    <a:pt x="2224655" y="1197990"/>
                  </a:cubicBezTo>
                  <a:cubicBezTo>
                    <a:pt x="2227921" y="1197523"/>
                    <a:pt x="2230719" y="1195657"/>
                    <a:pt x="2233052" y="1193325"/>
                  </a:cubicBezTo>
                  <a:cubicBezTo>
                    <a:pt x="2236318" y="1190059"/>
                    <a:pt x="2240516" y="1188193"/>
                    <a:pt x="2245181" y="1188660"/>
                  </a:cubicBezTo>
                  <a:cubicBezTo>
                    <a:pt x="2247047" y="1188660"/>
                    <a:pt x="2248913" y="1188660"/>
                    <a:pt x="2250779" y="1188660"/>
                  </a:cubicBezTo>
                  <a:cubicBezTo>
                    <a:pt x="2255445" y="1189593"/>
                    <a:pt x="2257777" y="1186794"/>
                    <a:pt x="2260110" y="1183528"/>
                  </a:cubicBezTo>
                  <a:cubicBezTo>
                    <a:pt x="2265241" y="1176997"/>
                    <a:pt x="2267107" y="1169999"/>
                    <a:pt x="2264308" y="1162069"/>
                  </a:cubicBezTo>
                  <a:cubicBezTo>
                    <a:pt x="2262909" y="1158337"/>
                    <a:pt x="2262442" y="1154605"/>
                    <a:pt x="2261042" y="1150872"/>
                  </a:cubicBezTo>
                  <a:cubicBezTo>
                    <a:pt x="2256377" y="1135944"/>
                    <a:pt x="2256844" y="1135944"/>
                    <a:pt x="2246581" y="1124282"/>
                  </a:cubicBezTo>
                  <a:cubicBezTo>
                    <a:pt x="2242849" y="1120083"/>
                    <a:pt x="2239117" y="1115418"/>
                    <a:pt x="2236318" y="1110286"/>
                  </a:cubicBezTo>
                  <a:cubicBezTo>
                    <a:pt x="2233985" y="1105621"/>
                    <a:pt x="2230253" y="1101889"/>
                    <a:pt x="2226054" y="1099090"/>
                  </a:cubicBezTo>
                  <a:cubicBezTo>
                    <a:pt x="2222789" y="1097224"/>
                    <a:pt x="2219523" y="1094892"/>
                    <a:pt x="2216724" y="1092559"/>
                  </a:cubicBezTo>
                  <a:cubicBezTo>
                    <a:pt x="2213459" y="1090227"/>
                    <a:pt x="2212526" y="1083696"/>
                    <a:pt x="2214858" y="1080430"/>
                  </a:cubicBezTo>
                  <a:cubicBezTo>
                    <a:pt x="2216258" y="1078564"/>
                    <a:pt x="2217657" y="1076231"/>
                    <a:pt x="2219990" y="1074832"/>
                  </a:cubicBezTo>
                  <a:cubicBezTo>
                    <a:pt x="2223722" y="1072033"/>
                    <a:pt x="2226054" y="1068767"/>
                    <a:pt x="2229320" y="1065502"/>
                  </a:cubicBezTo>
                  <a:cubicBezTo>
                    <a:pt x="2236784" y="1057105"/>
                    <a:pt x="2240050" y="1048707"/>
                    <a:pt x="2235851" y="1037511"/>
                  </a:cubicBezTo>
                  <a:cubicBezTo>
                    <a:pt x="2233052" y="1029581"/>
                    <a:pt x="2235851" y="1022583"/>
                    <a:pt x="2241916" y="1016519"/>
                  </a:cubicBezTo>
                  <a:cubicBezTo>
                    <a:pt x="2243782" y="1014653"/>
                    <a:pt x="2245648" y="1013253"/>
                    <a:pt x="2247514" y="1011387"/>
                  </a:cubicBezTo>
                  <a:cubicBezTo>
                    <a:pt x="2249380" y="1009521"/>
                    <a:pt x="2251246" y="1007655"/>
                    <a:pt x="2252645" y="1005789"/>
                  </a:cubicBezTo>
                  <a:cubicBezTo>
                    <a:pt x="2254978" y="1002990"/>
                    <a:pt x="2254978" y="998325"/>
                    <a:pt x="2259177" y="996459"/>
                  </a:cubicBezTo>
                  <a:cubicBezTo>
                    <a:pt x="2264775" y="994593"/>
                    <a:pt x="2267107" y="1000191"/>
                    <a:pt x="2270839" y="1001590"/>
                  </a:cubicBezTo>
                  <a:cubicBezTo>
                    <a:pt x="2275038" y="1003456"/>
                    <a:pt x="2279236" y="1003923"/>
                    <a:pt x="2283901" y="1002057"/>
                  </a:cubicBezTo>
                  <a:cubicBezTo>
                    <a:pt x="2288100" y="1000191"/>
                    <a:pt x="2291832" y="997858"/>
                    <a:pt x="2294631" y="994126"/>
                  </a:cubicBezTo>
                  <a:cubicBezTo>
                    <a:pt x="2299296" y="988062"/>
                    <a:pt x="2303495" y="981064"/>
                    <a:pt x="2305827" y="974066"/>
                  </a:cubicBezTo>
                  <a:cubicBezTo>
                    <a:pt x="2310026" y="962404"/>
                    <a:pt x="2316557" y="952141"/>
                    <a:pt x="2318889" y="940011"/>
                  </a:cubicBezTo>
                  <a:cubicBezTo>
                    <a:pt x="2319356" y="937679"/>
                    <a:pt x="2320289" y="934880"/>
                    <a:pt x="2321688" y="933014"/>
                  </a:cubicBezTo>
                  <a:cubicBezTo>
                    <a:pt x="2329619" y="922751"/>
                    <a:pt x="2330552" y="910621"/>
                    <a:pt x="2331485" y="898492"/>
                  </a:cubicBezTo>
                  <a:cubicBezTo>
                    <a:pt x="2332418" y="888229"/>
                    <a:pt x="2336617" y="878432"/>
                    <a:pt x="2336617" y="868169"/>
                  </a:cubicBezTo>
                  <a:cubicBezTo>
                    <a:pt x="2336617" y="866303"/>
                    <a:pt x="2337083" y="863971"/>
                    <a:pt x="2338016" y="862571"/>
                  </a:cubicBezTo>
                  <a:cubicBezTo>
                    <a:pt x="2342681" y="856040"/>
                    <a:pt x="2340815" y="849043"/>
                    <a:pt x="2340349" y="842045"/>
                  </a:cubicBezTo>
                  <a:cubicBezTo>
                    <a:pt x="2338949" y="828983"/>
                    <a:pt x="2335684" y="816854"/>
                    <a:pt x="2328686" y="805657"/>
                  </a:cubicBezTo>
                  <a:cubicBezTo>
                    <a:pt x="2325887" y="800992"/>
                    <a:pt x="2324488" y="796327"/>
                    <a:pt x="2324488" y="791196"/>
                  </a:cubicBezTo>
                  <a:cubicBezTo>
                    <a:pt x="2324021" y="780466"/>
                    <a:pt x="2324021" y="769270"/>
                    <a:pt x="2323554" y="758540"/>
                  </a:cubicBezTo>
                  <a:cubicBezTo>
                    <a:pt x="2323554" y="757607"/>
                    <a:pt x="2324488" y="756674"/>
                    <a:pt x="2324954" y="755741"/>
                  </a:cubicBezTo>
                  <a:cubicBezTo>
                    <a:pt x="2325421" y="756208"/>
                    <a:pt x="2326353" y="756208"/>
                    <a:pt x="2326353" y="756674"/>
                  </a:cubicBezTo>
                  <a:cubicBezTo>
                    <a:pt x="2330552" y="762272"/>
                    <a:pt x="2335217" y="767404"/>
                    <a:pt x="2339882" y="773002"/>
                  </a:cubicBezTo>
                  <a:cubicBezTo>
                    <a:pt x="2344547" y="778133"/>
                    <a:pt x="2343614" y="786531"/>
                    <a:pt x="2347346" y="792595"/>
                  </a:cubicBezTo>
                  <a:cubicBezTo>
                    <a:pt x="2348746" y="795394"/>
                    <a:pt x="2350612" y="798193"/>
                    <a:pt x="2352011" y="800992"/>
                  </a:cubicBezTo>
                  <a:cubicBezTo>
                    <a:pt x="2355744" y="807990"/>
                    <a:pt x="2358076" y="814988"/>
                    <a:pt x="2358542" y="822918"/>
                  </a:cubicBezTo>
                  <a:cubicBezTo>
                    <a:pt x="2358542" y="824318"/>
                    <a:pt x="2358542" y="825717"/>
                    <a:pt x="2359009" y="826650"/>
                  </a:cubicBezTo>
                  <a:cubicBezTo>
                    <a:pt x="2361341" y="835047"/>
                    <a:pt x="2362274" y="844378"/>
                    <a:pt x="2368339" y="851375"/>
                  </a:cubicBezTo>
                  <a:cubicBezTo>
                    <a:pt x="2371138" y="854641"/>
                    <a:pt x="2372538" y="859772"/>
                    <a:pt x="2372538" y="863971"/>
                  </a:cubicBezTo>
                  <a:cubicBezTo>
                    <a:pt x="2373004" y="870502"/>
                    <a:pt x="2374870" y="876566"/>
                    <a:pt x="2378136" y="882165"/>
                  </a:cubicBezTo>
                  <a:cubicBezTo>
                    <a:pt x="2380468" y="886363"/>
                    <a:pt x="2380935" y="890562"/>
                    <a:pt x="2380935" y="895227"/>
                  </a:cubicBezTo>
                  <a:cubicBezTo>
                    <a:pt x="2380935" y="897093"/>
                    <a:pt x="2380935" y="898959"/>
                    <a:pt x="2381401" y="900825"/>
                  </a:cubicBezTo>
                  <a:cubicBezTo>
                    <a:pt x="2382334" y="905490"/>
                    <a:pt x="2384667" y="909222"/>
                    <a:pt x="2389332" y="911088"/>
                  </a:cubicBezTo>
                  <a:cubicBezTo>
                    <a:pt x="2390265" y="911554"/>
                    <a:pt x="2392597" y="910621"/>
                    <a:pt x="2392597" y="910155"/>
                  </a:cubicBezTo>
                  <a:cubicBezTo>
                    <a:pt x="2393064" y="907822"/>
                    <a:pt x="2392597" y="905023"/>
                    <a:pt x="2392597" y="902691"/>
                  </a:cubicBezTo>
                  <a:cubicBezTo>
                    <a:pt x="2392597" y="898492"/>
                    <a:pt x="2394464" y="897559"/>
                    <a:pt x="2398662" y="898026"/>
                  </a:cubicBezTo>
                  <a:cubicBezTo>
                    <a:pt x="2402861" y="898492"/>
                    <a:pt x="2405193" y="901758"/>
                    <a:pt x="2408925" y="903157"/>
                  </a:cubicBezTo>
                  <a:cubicBezTo>
                    <a:pt x="2409392" y="903624"/>
                    <a:pt x="2410325" y="903624"/>
                    <a:pt x="2410791" y="903157"/>
                  </a:cubicBezTo>
                  <a:cubicBezTo>
                    <a:pt x="2411258" y="902224"/>
                    <a:pt x="2412191" y="900825"/>
                    <a:pt x="2412191" y="899892"/>
                  </a:cubicBezTo>
                  <a:cubicBezTo>
                    <a:pt x="2411258" y="895227"/>
                    <a:pt x="2409858" y="890562"/>
                    <a:pt x="2405660" y="888696"/>
                  </a:cubicBezTo>
                  <a:cubicBezTo>
                    <a:pt x="2397262" y="884964"/>
                    <a:pt x="2395863" y="875167"/>
                    <a:pt x="2388399" y="870968"/>
                  </a:cubicBezTo>
                  <a:cubicBezTo>
                    <a:pt x="2386533" y="866303"/>
                    <a:pt x="2384200" y="861638"/>
                    <a:pt x="2382801" y="856507"/>
                  </a:cubicBezTo>
                  <a:cubicBezTo>
                    <a:pt x="2381401" y="850442"/>
                    <a:pt x="2380935" y="843911"/>
                    <a:pt x="2380002" y="837380"/>
                  </a:cubicBezTo>
                  <a:cubicBezTo>
                    <a:pt x="2379535" y="835514"/>
                    <a:pt x="2380002" y="833648"/>
                    <a:pt x="2379535" y="831782"/>
                  </a:cubicBezTo>
                  <a:cubicBezTo>
                    <a:pt x="2379535" y="829449"/>
                    <a:pt x="2381401" y="826650"/>
                    <a:pt x="2383734" y="826184"/>
                  </a:cubicBezTo>
                  <a:cubicBezTo>
                    <a:pt x="2386999" y="825717"/>
                    <a:pt x="2389798" y="825717"/>
                    <a:pt x="2393064" y="825251"/>
                  </a:cubicBezTo>
                  <a:cubicBezTo>
                    <a:pt x="2393997" y="821985"/>
                    <a:pt x="2392597" y="819186"/>
                    <a:pt x="2391198" y="816387"/>
                  </a:cubicBezTo>
                  <a:cubicBezTo>
                    <a:pt x="2379535" y="796794"/>
                    <a:pt x="2369272" y="775801"/>
                    <a:pt x="2354810" y="757607"/>
                  </a:cubicBezTo>
                  <a:cubicBezTo>
                    <a:pt x="2350145" y="752009"/>
                    <a:pt x="2346880" y="745945"/>
                    <a:pt x="2347346" y="738480"/>
                  </a:cubicBezTo>
                  <a:cubicBezTo>
                    <a:pt x="2347346" y="735215"/>
                    <a:pt x="2346880" y="731949"/>
                    <a:pt x="2345480" y="729150"/>
                  </a:cubicBezTo>
                  <a:cubicBezTo>
                    <a:pt x="2340349" y="720287"/>
                    <a:pt x="2338016" y="710024"/>
                    <a:pt x="2329153" y="703492"/>
                  </a:cubicBezTo>
                  <a:cubicBezTo>
                    <a:pt x="2325887" y="701160"/>
                    <a:pt x="2325421" y="696961"/>
                    <a:pt x="2323554" y="693696"/>
                  </a:cubicBezTo>
                  <a:cubicBezTo>
                    <a:pt x="2321688" y="690430"/>
                    <a:pt x="2317956" y="688098"/>
                    <a:pt x="2314224" y="688098"/>
                  </a:cubicBezTo>
                  <a:cubicBezTo>
                    <a:pt x="2313291" y="688098"/>
                    <a:pt x="2312358" y="689031"/>
                    <a:pt x="2311425" y="689964"/>
                  </a:cubicBezTo>
                  <a:cubicBezTo>
                    <a:pt x="2310959" y="690430"/>
                    <a:pt x="2310959" y="691363"/>
                    <a:pt x="2310959" y="691830"/>
                  </a:cubicBezTo>
                  <a:cubicBezTo>
                    <a:pt x="2311425" y="692763"/>
                    <a:pt x="2312358" y="694162"/>
                    <a:pt x="2312825" y="695095"/>
                  </a:cubicBezTo>
                  <a:cubicBezTo>
                    <a:pt x="2319356" y="702559"/>
                    <a:pt x="2318889" y="702559"/>
                    <a:pt x="2313291" y="712356"/>
                  </a:cubicBezTo>
                  <a:cubicBezTo>
                    <a:pt x="2312825" y="713289"/>
                    <a:pt x="2312358" y="714689"/>
                    <a:pt x="2312358" y="716088"/>
                  </a:cubicBezTo>
                  <a:cubicBezTo>
                    <a:pt x="2312825" y="718421"/>
                    <a:pt x="2313758" y="721220"/>
                    <a:pt x="2315157" y="723086"/>
                  </a:cubicBezTo>
                  <a:cubicBezTo>
                    <a:pt x="2319356" y="729150"/>
                    <a:pt x="2320289" y="736148"/>
                    <a:pt x="2321688" y="743145"/>
                  </a:cubicBezTo>
                  <a:cubicBezTo>
                    <a:pt x="2321688" y="744079"/>
                    <a:pt x="2320756" y="745478"/>
                    <a:pt x="2320289" y="746411"/>
                  </a:cubicBezTo>
                  <a:cubicBezTo>
                    <a:pt x="2319356" y="747811"/>
                    <a:pt x="2317023" y="745945"/>
                    <a:pt x="2316557" y="743612"/>
                  </a:cubicBezTo>
                  <a:cubicBezTo>
                    <a:pt x="2315624" y="739880"/>
                    <a:pt x="2315157" y="736148"/>
                    <a:pt x="2312358" y="732882"/>
                  </a:cubicBezTo>
                  <a:cubicBezTo>
                    <a:pt x="2310492" y="731016"/>
                    <a:pt x="2309093" y="728684"/>
                    <a:pt x="2309559" y="725885"/>
                  </a:cubicBezTo>
                  <a:cubicBezTo>
                    <a:pt x="2310026" y="719820"/>
                    <a:pt x="2306760" y="716088"/>
                    <a:pt x="2302562" y="713289"/>
                  </a:cubicBezTo>
                  <a:cubicBezTo>
                    <a:pt x="2295098" y="708624"/>
                    <a:pt x="2286700" y="704892"/>
                    <a:pt x="2279703" y="698827"/>
                  </a:cubicBezTo>
                  <a:cubicBezTo>
                    <a:pt x="2278303" y="697894"/>
                    <a:pt x="2275971" y="697428"/>
                    <a:pt x="2274105" y="697428"/>
                  </a:cubicBezTo>
                  <a:cubicBezTo>
                    <a:pt x="2270839" y="697428"/>
                    <a:pt x="2267574" y="698361"/>
                    <a:pt x="2264308" y="698361"/>
                  </a:cubicBezTo>
                  <a:cubicBezTo>
                    <a:pt x="2260576" y="698361"/>
                    <a:pt x="2258243" y="699760"/>
                    <a:pt x="2257777" y="703492"/>
                  </a:cubicBezTo>
                  <a:cubicBezTo>
                    <a:pt x="2256844" y="707691"/>
                    <a:pt x="2255445" y="712356"/>
                    <a:pt x="2251712" y="715155"/>
                  </a:cubicBezTo>
                  <a:cubicBezTo>
                    <a:pt x="2251246" y="715622"/>
                    <a:pt x="2249846" y="715155"/>
                    <a:pt x="2249846" y="715155"/>
                  </a:cubicBezTo>
                  <a:cubicBezTo>
                    <a:pt x="2247047" y="710024"/>
                    <a:pt x="2244715" y="704892"/>
                    <a:pt x="2242382" y="699760"/>
                  </a:cubicBezTo>
                  <a:cubicBezTo>
                    <a:pt x="2241916" y="699294"/>
                    <a:pt x="2241449" y="698361"/>
                    <a:pt x="2240983" y="698361"/>
                  </a:cubicBezTo>
                  <a:cubicBezTo>
                    <a:pt x="2240050" y="698827"/>
                    <a:pt x="2238650" y="699760"/>
                    <a:pt x="2238184" y="700693"/>
                  </a:cubicBezTo>
                  <a:cubicBezTo>
                    <a:pt x="2235851" y="702559"/>
                    <a:pt x="2236318" y="705358"/>
                    <a:pt x="2237251" y="707691"/>
                  </a:cubicBezTo>
                  <a:cubicBezTo>
                    <a:pt x="2237251" y="708624"/>
                    <a:pt x="2236784" y="710024"/>
                    <a:pt x="2235851" y="710957"/>
                  </a:cubicBezTo>
                  <a:cubicBezTo>
                    <a:pt x="2234918" y="711890"/>
                    <a:pt x="2233519" y="710957"/>
                    <a:pt x="2233052" y="709557"/>
                  </a:cubicBezTo>
                  <a:cubicBezTo>
                    <a:pt x="2231186" y="704892"/>
                    <a:pt x="2229320" y="699760"/>
                    <a:pt x="2227454" y="695095"/>
                  </a:cubicBezTo>
                  <a:cubicBezTo>
                    <a:pt x="2225588" y="690897"/>
                    <a:pt x="2223255" y="689964"/>
                    <a:pt x="2218124" y="691363"/>
                  </a:cubicBezTo>
                  <a:cubicBezTo>
                    <a:pt x="2216258" y="691830"/>
                    <a:pt x="2214392" y="692763"/>
                    <a:pt x="2212526" y="693229"/>
                  </a:cubicBezTo>
                  <a:cubicBezTo>
                    <a:pt x="2210660" y="693696"/>
                    <a:pt x="2208794" y="693229"/>
                    <a:pt x="2206928" y="693229"/>
                  </a:cubicBezTo>
                  <a:cubicBezTo>
                    <a:pt x="2203662" y="692763"/>
                    <a:pt x="2200863" y="689497"/>
                    <a:pt x="2201796" y="686698"/>
                  </a:cubicBezTo>
                  <a:cubicBezTo>
                    <a:pt x="2202263" y="684832"/>
                    <a:pt x="2203196" y="682966"/>
                    <a:pt x="2204129" y="681567"/>
                  </a:cubicBezTo>
                  <a:cubicBezTo>
                    <a:pt x="2206928" y="675968"/>
                    <a:pt x="2210193" y="670370"/>
                    <a:pt x="2213459" y="664772"/>
                  </a:cubicBezTo>
                  <a:cubicBezTo>
                    <a:pt x="2216724" y="658708"/>
                    <a:pt x="2220457" y="652177"/>
                    <a:pt x="2220923" y="645179"/>
                  </a:cubicBezTo>
                  <a:cubicBezTo>
                    <a:pt x="2222322" y="632117"/>
                    <a:pt x="2226521" y="620454"/>
                    <a:pt x="2232119" y="608325"/>
                  </a:cubicBezTo>
                  <a:cubicBezTo>
                    <a:pt x="2235851" y="600394"/>
                    <a:pt x="2239117" y="591997"/>
                    <a:pt x="2237251" y="582201"/>
                  </a:cubicBezTo>
                  <a:cubicBezTo>
                    <a:pt x="2236318" y="578469"/>
                    <a:pt x="2237717" y="574270"/>
                    <a:pt x="2239583" y="571004"/>
                  </a:cubicBezTo>
                  <a:cubicBezTo>
                    <a:pt x="2243315" y="565873"/>
                    <a:pt x="2244248" y="560741"/>
                    <a:pt x="2241916" y="554677"/>
                  </a:cubicBezTo>
                  <a:cubicBezTo>
                    <a:pt x="2240983" y="552344"/>
                    <a:pt x="2241916" y="549545"/>
                    <a:pt x="2243315" y="547213"/>
                  </a:cubicBezTo>
                  <a:cubicBezTo>
                    <a:pt x="2246581" y="542081"/>
                    <a:pt x="2250313" y="538816"/>
                    <a:pt x="2256844" y="537416"/>
                  </a:cubicBezTo>
                  <a:cubicBezTo>
                    <a:pt x="2264308" y="536016"/>
                    <a:pt x="2271306" y="532284"/>
                    <a:pt x="2278770" y="529952"/>
                  </a:cubicBezTo>
                  <a:cubicBezTo>
                    <a:pt x="2282035" y="529019"/>
                    <a:pt x="2285301" y="529019"/>
                    <a:pt x="2288100" y="530885"/>
                  </a:cubicBezTo>
                  <a:cubicBezTo>
                    <a:pt x="2291365" y="532751"/>
                    <a:pt x="2294631" y="532284"/>
                    <a:pt x="2296030" y="529019"/>
                  </a:cubicBezTo>
                  <a:cubicBezTo>
                    <a:pt x="2298363" y="524354"/>
                    <a:pt x="2303028" y="522488"/>
                    <a:pt x="2307227" y="523421"/>
                  </a:cubicBezTo>
                  <a:cubicBezTo>
                    <a:pt x="2314691" y="524820"/>
                    <a:pt x="2320756" y="520622"/>
                    <a:pt x="2327753" y="520622"/>
                  </a:cubicBezTo>
                  <a:cubicBezTo>
                    <a:pt x="2328686" y="520622"/>
                    <a:pt x="2330086" y="519222"/>
                    <a:pt x="2330552" y="518289"/>
                  </a:cubicBezTo>
                  <a:cubicBezTo>
                    <a:pt x="2331485" y="515024"/>
                    <a:pt x="2331952" y="512225"/>
                    <a:pt x="2332885" y="508959"/>
                  </a:cubicBezTo>
                  <a:cubicBezTo>
                    <a:pt x="2333818" y="505693"/>
                    <a:pt x="2337083" y="503827"/>
                    <a:pt x="2340349" y="503827"/>
                  </a:cubicBezTo>
                  <a:cubicBezTo>
                    <a:pt x="2349212" y="504760"/>
                    <a:pt x="2358076" y="505693"/>
                    <a:pt x="2366940" y="506626"/>
                  </a:cubicBezTo>
                  <a:cubicBezTo>
                    <a:pt x="2368806" y="506626"/>
                    <a:pt x="2370672" y="508026"/>
                    <a:pt x="2372071" y="509426"/>
                  </a:cubicBezTo>
                  <a:cubicBezTo>
                    <a:pt x="2373004" y="509892"/>
                    <a:pt x="2373471" y="511758"/>
                    <a:pt x="2373004" y="512691"/>
                  </a:cubicBezTo>
                  <a:cubicBezTo>
                    <a:pt x="2373004" y="514091"/>
                    <a:pt x="2371605" y="514557"/>
                    <a:pt x="2371138" y="515957"/>
                  </a:cubicBezTo>
                  <a:cubicBezTo>
                    <a:pt x="2369739" y="518756"/>
                    <a:pt x="2370205" y="520622"/>
                    <a:pt x="2372538" y="522954"/>
                  </a:cubicBezTo>
                  <a:cubicBezTo>
                    <a:pt x="2374404" y="524820"/>
                    <a:pt x="2377203" y="526220"/>
                    <a:pt x="2379535" y="524820"/>
                  </a:cubicBezTo>
                  <a:cubicBezTo>
                    <a:pt x="2386066" y="520622"/>
                    <a:pt x="2393530" y="518756"/>
                    <a:pt x="2398196" y="511758"/>
                  </a:cubicBezTo>
                  <a:cubicBezTo>
                    <a:pt x="2399595" y="509426"/>
                    <a:pt x="2401928" y="508959"/>
                    <a:pt x="2404727" y="509892"/>
                  </a:cubicBezTo>
                  <a:cubicBezTo>
                    <a:pt x="2407526" y="510825"/>
                    <a:pt x="2409858" y="509892"/>
                    <a:pt x="2411724" y="508026"/>
                  </a:cubicBezTo>
                  <a:cubicBezTo>
                    <a:pt x="2414057" y="505227"/>
                    <a:pt x="2418722" y="503827"/>
                    <a:pt x="2417789" y="499162"/>
                  </a:cubicBezTo>
                  <a:cubicBezTo>
                    <a:pt x="2416856" y="494497"/>
                    <a:pt x="2412191" y="494497"/>
                    <a:pt x="2408459" y="494031"/>
                  </a:cubicBezTo>
                  <a:cubicBezTo>
                    <a:pt x="2407992" y="494031"/>
                    <a:pt x="2407059" y="494031"/>
                    <a:pt x="2406593" y="493564"/>
                  </a:cubicBezTo>
                  <a:cubicBezTo>
                    <a:pt x="2404727" y="493098"/>
                    <a:pt x="2402861" y="492165"/>
                    <a:pt x="2402394" y="490299"/>
                  </a:cubicBezTo>
                  <a:cubicBezTo>
                    <a:pt x="2399595" y="483301"/>
                    <a:pt x="2399129" y="476770"/>
                    <a:pt x="2401928" y="469772"/>
                  </a:cubicBezTo>
                  <a:cubicBezTo>
                    <a:pt x="2402394" y="468373"/>
                    <a:pt x="2402394" y="467440"/>
                    <a:pt x="2403327" y="466040"/>
                  </a:cubicBezTo>
                  <a:cubicBezTo>
                    <a:pt x="2406126" y="460909"/>
                    <a:pt x="2406126" y="455311"/>
                    <a:pt x="2406126" y="449246"/>
                  </a:cubicBezTo>
                  <a:cubicBezTo>
                    <a:pt x="2405660" y="441782"/>
                    <a:pt x="2406593" y="433851"/>
                    <a:pt x="2405660" y="426387"/>
                  </a:cubicBezTo>
                  <a:cubicBezTo>
                    <a:pt x="2405193" y="420789"/>
                    <a:pt x="2407992" y="416591"/>
                    <a:pt x="2413590" y="414258"/>
                  </a:cubicBezTo>
                  <a:cubicBezTo>
                    <a:pt x="2417789" y="412392"/>
                    <a:pt x="2422454" y="411459"/>
                    <a:pt x="2426186" y="409127"/>
                  </a:cubicBezTo>
                  <a:cubicBezTo>
                    <a:pt x="2430385" y="406794"/>
                    <a:pt x="2434583" y="406327"/>
                    <a:pt x="2439248" y="407727"/>
                  </a:cubicBezTo>
                  <a:cubicBezTo>
                    <a:pt x="2442047" y="408660"/>
                    <a:pt x="2443913" y="406794"/>
                    <a:pt x="2446246" y="405394"/>
                  </a:cubicBezTo>
                  <a:cubicBezTo>
                    <a:pt x="2448578" y="403995"/>
                    <a:pt x="2450444" y="404928"/>
                    <a:pt x="2450911" y="406794"/>
                  </a:cubicBezTo>
                  <a:cubicBezTo>
                    <a:pt x="2451377" y="411459"/>
                    <a:pt x="2452310" y="415658"/>
                    <a:pt x="2452310" y="420323"/>
                  </a:cubicBezTo>
                  <a:cubicBezTo>
                    <a:pt x="2452777" y="424521"/>
                    <a:pt x="2455109" y="427320"/>
                    <a:pt x="2458375" y="429653"/>
                  </a:cubicBezTo>
                  <a:cubicBezTo>
                    <a:pt x="2462107" y="431985"/>
                    <a:pt x="2466305" y="433385"/>
                    <a:pt x="2469571" y="436184"/>
                  </a:cubicBezTo>
                  <a:cubicBezTo>
                    <a:pt x="2470038" y="436650"/>
                    <a:pt x="2472370" y="435717"/>
                    <a:pt x="2472837" y="435251"/>
                  </a:cubicBezTo>
                  <a:cubicBezTo>
                    <a:pt x="2474236" y="433851"/>
                    <a:pt x="2475169" y="431985"/>
                    <a:pt x="2475636" y="430586"/>
                  </a:cubicBezTo>
                  <a:cubicBezTo>
                    <a:pt x="2477035" y="423122"/>
                    <a:pt x="2478901" y="415658"/>
                    <a:pt x="2479368" y="407727"/>
                  </a:cubicBezTo>
                  <a:cubicBezTo>
                    <a:pt x="2479834" y="402595"/>
                    <a:pt x="2482633" y="399796"/>
                    <a:pt x="2487298" y="398397"/>
                  </a:cubicBezTo>
                  <a:cubicBezTo>
                    <a:pt x="2490097" y="397464"/>
                    <a:pt x="2490097" y="394665"/>
                    <a:pt x="2490564" y="391866"/>
                  </a:cubicBezTo>
                  <a:cubicBezTo>
                    <a:pt x="2490097" y="391866"/>
                    <a:pt x="2489631" y="391399"/>
                    <a:pt x="2489631" y="391399"/>
                  </a:cubicBezTo>
                  <a:cubicBezTo>
                    <a:pt x="2480767" y="384402"/>
                    <a:pt x="2478435" y="374605"/>
                    <a:pt x="2476569" y="364342"/>
                  </a:cubicBezTo>
                  <a:cubicBezTo>
                    <a:pt x="2476569" y="363875"/>
                    <a:pt x="2477035" y="362942"/>
                    <a:pt x="2477035" y="362476"/>
                  </a:cubicBezTo>
                  <a:cubicBezTo>
                    <a:pt x="2479368" y="358277"/>
                    <a:pt x="2485899" y="356411"/>
                    <a:pt x="2490564" y="358277"/>
                  </a:cubicBezTo>
                  <a:cubicBezTo>
                    <a:pt x="2491963" y="358744"/>
                    <a:pt x="2493363" y="361543"/>
                    <a:pt x="2492430" y="362942"/>
                  </a:cubicBezTo>
                  <a:cubicBezTo>
                    <a:pt x="2489164" y="368540"/>
                    <a:pt x="2490097" y="374139"/>
                    <a:pt x="2492896" y="379270"/>
                  </a:cubicBezTo>
                  <a:cubicBezTo>
                    <a:pt x="2496628" y="385801"/>
                    <a:pt x="2501293" y="392332"/>
                    <a:pt x="2500361" y="400729"/>
                  </a:cubicBezTo>
                  <a:cubicBezTo>
                    <a:pt x="2500361" y="401662"/>
                    <a:pt x="2501293" y="403062"/>
                    <a:pt x="2502227" y="403995"/>
                  </a:cubicBezTo>
                  <a:cubicBezTo>
                    <a:pt x="2506892" y="409593"/>
                    <a:pt x="2504093" y="416591"/>
                    <a:pt x="2506892" y="422189"/>
                  </a:cubicBezTo>
                  <a:cubicBezTo>
                    <a:pt x="2505959" y="426854"/>
                    <a:pt x="2502227" y="429653"/>
                    <a:pt x="2499428" y="433385"/>
                  </a:cubicBezTo>
                  <a:cubicBezTo>
                    <a:pt x="2498961" y="433851"/>
                    <a:pt x="2498495" y="434318"/>
                    <a:pt x="2498028" y="434784"/>
                  </a:cubicBezTo>
                  <a:cubicBezTo>
                    <a:pt x="2495696" y="438050"/>
                    <a:pt x="2494296" y="441316"/>
                    <a:pt x="2494763" y="445514"/>
                  </a:cubicBezTo>
                  <a:cubicBezTo>
                    <a:pt x="2495229" y="455777"/>
                    <a:pt x="2495696" y="466040"/>
                    <a:pt x="2491497" y="475837"/>
                  </a:cubicBezTo>
                  <a:cubicBezTo>
                    <a:pt x="2490564" y="478170"/>
                    <a:pt x="2490564" y="480969"/>
                    <a:pt x="2490564" y="483301"/>
                  </a:cubicBezTo>
                  <a:cubicBezTo>
                    <a:pt x="2490564" y="493098"/>
                    <a:pt x="2489631" y="502428"/>
                    <a:pt x="2490097" y="512225"/>
                  </a:cubicBezTo>
                  <a:cubicBezTo>
                    <a:pt x="2490564" y="520155"/>
                    <a:pt x="2489631" y="527619"/>
                    <a:pt x="2484033" y="533684"/>
                  </a:cubicBezTo>
                  <a:cubicBezTo>
                    <a:pt x="2482633" y="535083"/>
                    <a:pt x="2482633" y="537416"/>
                    <a:pt x="2481234" y="538816"/>
                  </a:cubicBezTo>
                  <a:cubicBezTo>
                    <a:pt x="2480301" y="540215"/>
                    <a:pt x="2478435" y="541615"/>
                    <a:pt x="2477035" y="542547"/>
                  </a:cubicBezTo>
                  <a:cubicBezTo>
                    <a:pt x="2471904" y="546746"/>
                    <a:pt x="2471437" y="546746"/>
                    <a:pt x="2474703" y="550945"/>
                  </a:cubicBezTo>
                  <a:cubicBezTo>
                    <a:pt x="2478901" y="556076"/>
                    <a:pt x="2479368" y="561208"/>
                    <a:pt x="2477968" y="567272"/>
                  </a:cubicBezTo>
                  <a:cubicBezTo>
                    <a:pt x="2477502" y="570538"/>
                    <a:pt x="2476102" y="573337"/>
                    <a:pt x="2475169" y="576603"/>
                  </a:cubicBezTo>
                  <a:cubicBezTo>
                    <a:pt x="2473770" y="580801"/>
                    <a:pt x="2473303" y="585466"/>
                    <a:pt x="2474236" y="589665"/>
                  </a:cubicBezTo>
                  <a:cubicBezTo>
                    <a:pt x="2475169" y="597595"/>
                    <a:pt x="2478901" y="604126"/>
                    <a:pt x="2480767" y="611591"/>
                  </a:cubicBezTo>
                  <a:cubicBezTo>
                    <a:pt x="2487765" y="636315"/>
                    <a:pt x="2501760" y="656842"/>
                    <a:pt x="2515289" y="677834"/>
                  </a:cubicBezTo>
                  <a:cubicBezTo>
                    <a:pt x="2519021" y="683899"/>
                    <a:pt x="2523219" y="689497"/>
                    <a:pt x="2526951" y="695562"/>
                  </a:cubicBezTo>
                  <a:cubicBezTo>
                    <a:pt x="2529284" y="699294"/>
                    <a:pt x="2531150" y="703959"/>
                    <a:pt x="2534416" y="706758"/>
                  </a:cubicBezTo>
                  <a:cubicBezTo>
                    <a:pt x="2539081" y="710490"/>
                    <a:pt x="2541880" y="715622"/>
                    <a:pt x="2544212" y="720753"/>
                  </a:cubicBezTo>
                  <a:cubicBezTo>
                    <a:pt x="2546545" y="725885"/>
                    <a:pt x="2548411" y="731483"/>
                    <a:pt x="2550743" y="736614"/>
                  </a:cubicBezTo>
                  <a:cubicBezTo>
                    <a:pt x="2553076" y="742679"/>
                    <a:pt x="2558207" y="744545"/>
                    <a:pt x="2563339" y="747811"/>
                  </a:cubicBezTo>
                  <a:cubicBezTo>
                    <a:pt x="2563806" y="747811"/>
                    <a:pt x="2564739" y="747344"/>
                    <a:pt x="2565205" y="747344"/>
                  </a:cubicBezTo>
                  <a:cubicBezTo>
                    <a:pt x="2568937" y="744545"/>
                    <a:pt x="2569404" y="739413"/>
                    <a:pt x="2571270" y="735681"/>
                  </a:cubicBezTo>
                  <a:cubicBezTo>
                    <a:pt x="2576868" y="725418"/>
                    <a:pt x="2576868" y="715155"/>
                    <a:pt x="2572669" y="703959"/>
                  </a:cubicBezTo>
                  <a:cubicBezTo>
                    <a:pt x="2568471" y="692296"/>
                    <a:pt x="2567071" y="689031"/>
                    <a:pt x="2580133" y="682500"/>
                  </a:cubicBezTo>
                  <a:cubicBezTo>
                    <a:pt x="2580600" y="682033"/>
                    <a:pt x="2581066" y="682033"/>
                    <a:pt x="2581533" y="681567"/>
                  </a:cubicBezTo>
                  <a:cubicBezTo>
                    <a:pt x="2583399" y="680167"/>
                    <a:pt x="2583865" y="678768"/>
                    <a:pt x="2582466" y="676901"/>
                  </a:cubicBezTo>
                  <a:cubicBezTo>
                    <a:pt x="2580600" y="674102"/>
                    <a:pt x="2578734" y="671770"/>
                    <a:pt x="2577334" y="668971"/>
                  </a:cubicBezTo>
                  <a:cubicBezTo>
                    <a:pt x="2576401" y="666638"/>
                    <a:pt x="2575002" y="664306"/>
                    <a:pt x="2575002" y="661507"/>
                  </a:cubicBezTo>
                  <a:cubicBezTo>
                    <a:pt x="2575002" y="655909"/>
                    <a:pt x="2575002" y="649844"/>
                    <a:pt x="2575935" y="644246"/>
                  </a:cubicBezTo>
                  <a:cubicBezTo>
                    <a:pt x="2576401" y="640047"/>
                    <a:pt x="2579200" y="637248"/>
                    <a:pt x="2582932" y="635849"/>
                  </a:cubicBezTo>
                  <a:cubicBezTo>
                    <a:pt x="2585731" y="634449"/>
                    <a:pt x="2588997" y="633516"/>
                    <a:pt x="2591330" y="631650"/>
                  </a:cubicBezTo>
                  <a:cubicBezTo>
                    <a:pt x="2593662" y="630251"/>
                    <a:pt x="2594595" y="625586"/>
                    <a:pt x="2592729" y="623253"/>
                  </a:cubicBezTo>
                  <a:cubicBezTo>
                    <a:pt x="2589930" y="619521"/>
                    <a:pt x="2587131" y="616256"/>
                    <a:pt x="2583865" y="612990"/>
                  </a:cubicBezTo>
                  <a:cubicBezTo>
                    <a:pt x="2575468" y="604593"/>
                    <a:pt x="2573136" y="594330"/>
                    <a:pt x="2575002" y="582667"/>
                  </a:cubicBezTo>
                  <a:cubicBezTo>
                    <a:pt x="2575468" y="580801"/>
                    <a:pt x="2577334" y="579402"/>
                    <a:pt x="2578734" y="579402"/>
                  </a:cubicBezTo>
                  <a:cubicBezTo>
                    <a:pt x="2580133" y="579402"/>
                    <a:pt x="2581066" y="579868"/>
                    <a:pt x="2582466" y="580335"/>
                  </a:cubicBezTo>
                  <a:cubicBezTo>
                    <a:pt x="2586198" y="580335"/>
                    <a:pt x="2589930" y="575670"/>
                    <a:pt x="2588064" y="572404"/>
                  </a:cubicBezTo>
                  <a:cubicBezTo>
                    <a:pt x="2585731" y="568205"/>
                    <a:pt x="2581999" y="564007"/>
                    <a:pt x="2580133" y="559342"/>
                  </a:cubicBezTo>
                  <a:cubicBezTo>
                    <a:pt x="2578267" y="555143"/>
                    <a:pt x="2575468" y="553744"/>
                    <a:pt x="2571270" y="554210"/>
                  </a:cubicBezTo>
                  <a:cubicBezTo>
                    <a:pt x="2570337" y="554210"/>
                    <a:pt x="2568471" y="553277"/>
                    <a:pt x="2568471" y="552811"/>
                  </a:cubicBezTo>
                  <a:cubicBezTo>
                    <a:pt x="2566138" y="547679"/>
                    <a:pt x="2562872" y="542547"/>
                    <a:pt x="2565672" y="536483"/>
                  </a:cubicBezTo>
                  <a:cubicBezTo>
                    <a:pt x="2566604" y="535083"/>
                    <a:pt x="2566138" y="532751"/>
                    <a:pt x="2566138" y="530885"/>
                  </a:cubicBezTo>
                  <a:cubicBezTo>
                    <a:pt x="2565672" y="529019"/>
                    <a:pt x="2565205" y="527153"/>
                    <a:pt x="2563806" y="525753"/>
                  </a:cubicBezTo>
                  <a:cubicBezTo>
                    <a:pt x="2561007" y="522488"/>
                    <a:pt x="2557274" y="521555"/>
                    <a:pt x="2553542" y="521088"/>
                  </a:cubicBezTo>
                  <a:cubicBezTo>
                    <a:pt x="2552609" y="521088"/>
                    <a:pt x="2551210" y="522021"/>
                    <a:pt x="2550277" y="522488"/>
                  </a:cubicBezTo>
                  <a:cubicBezTo>
                    <a:pt x="2549344" y="523887"/>
                    <a:pt x="2548411" y="525287"/>
                    <a:pt x="2547478" y="526686"/>
                  </a:cubicBezTo>
                  <a:cubicBezTo>
                    <a:pt x="2547478" y="526686"/>
                    <a:pt x="2547478" y="526686"/>
                    <a:pt x="2547478" y="526686"/>
                  </a:cubicBezTo>
                  <a:cubicBezTo>
                    <a:pt x="2547478" y="527153"/>
                    <a:pt x="2547478" y="527153"/>
                    <a:pt x="2547944" y="527153"/>
                  </a:cubicBezTo>
                  <a:cubicBezTo>
                    <a:pt x="2548411" y="527153"/>
                    <a:pt x="2548877" y="527153"/>
                    <a:pt x="2548877" y="527153"/>
                  </a:cubicBezTo>
                  <a:cubicBezTo>
                    <a:pt x="2548877" y="528086"/>
                    <a:pt x="2548411" y="527619"/>
                    <a:pt x="2547944" y="527153"/>
                  </a:cubicBezTo>
                  <a:cubicBezTo>
                    <a:pt x="2547478" y="527153"/>
                    <a:pt x="2547478" y="527153"/>
                    <a:pt x="2547011" y="527153"/>
                  </a:cubicBezTo>
                  <a:cubicBezTo>
                    <a:pt x="2547011" y="527153"/>
                    <a:pt x="2547011" y="526686"/>
                    <a:pt x="2547478" y="526686"/>
                  </a:cubicBezTo>
                  <a:cubicBezTo>
                    <a:pt x="2543746" y="524820"/>
                    <a:pt x="2541413" y="522021"/>
                    <a:pt x="2540014" y="518756"/>
                  </a:cubicBezTo>
                  <a:cubicBezTo>
                    <a:pt x="2537215" y="512225"/>
                    <a:pt x="2536281" y="505227"/>
                    <a:pt x="2536748" y="497763"/>
                  </a:cubicBezTo>
                  <a:cubicBezTo>
                    <a:pt x="2537215" y="486567"/>
                    <a:pt x="2536748" y="475837"/>
                    <a:pt x="2530217" y="466507"/>
                  </a:cubicBezTo>
                  <a:cubicBezTo>
                    <a:pt x="2529751" y="465574"/>
                    <a:pt x="2529284" y="464174"/>
                    <a:pt x="2529284" y="462775"/>
                  </a:cubicBezTo>
                  <a:cubicBezTo>
                    <a:pt x="2527418" y="455777"/>
                    <a:pt x="2530684" y="450179"/>
                    <a:pt x="2538148" y="448313"/>
                  </a:cubicBezTo>
                  <a:cubicBezTo>
                    <a:pt x="2539547" y="447847"/>
                    <a:pt x="2540480" y="448780"/>
                    <a:pt x="2541880" y="448313"/>
                  </a:cubicBezTo>
                  <a:cubicBezTo>
                    <a:pt x="2545612" y="447847"/>
                    <a:pt x="2546545" y="447380"/>
                    <a:pt x="2547011" y="444115"/>
                  </a:cubicBezTo>
                  <a:cubicBezTo>
                    <a:pt x="2547478" y="440849"/>
                    <a:pt x="2547944" y="438050"/>
                    <a:pt x="2550277" y="435251"/>
                  </a:cubicBezTo>
                  <a:cubicBezTo>
                    <a:pt x="2551676" y="433851"/>
                    <a:pt x="2554009" y="433385"/>
                    <a:pt x="2554942" y="435251"/>
                  </a:cubicBezTo>
                  <a:cubicBezTo>
                    <a:pt x="2556342" y="438050"/>
                    <a:pt x="2557741" y="440849"/>
                    <a:pt x="2559607" y="443648"/>
                  </a:cubicBezTo>
                  <a:cubicBezTo>
                    <a:pt x="2560074" y="444581"/>
                    <a:pt x="2561939" y="444581"/>
                    <a:pt x="2562872" y="444581"/>
                  </a:cubicBezTo>
                  <a:cubicBezTo>
                    <a:pt x="2563806" y="444115"/>
                    <a:pt x="2565205" y="443182"/>
                    <a:pt x="2565672" y="442249"/>
                  </a:cubicBezTo>
                  <a:cubicBezTo>
                    <a:pt x="2566604" y="438983"/>
                    <a:pt x="2567071" y="436184"/>
                    <a:pt x="2567538" y="432918"/>
                  </a:cubicBezTo>
                  <a:cubicBezTo>
                    <a:pt x="2568471" y="428253"/>
                    <a:pt x="2570803" y="424521"/>
                    <a:pt x="2573602" y="421256"/>
                  </a:cubicBezTo>
                  <a:cubicBezTo>
                    <a:pt x="2577334" y="416591"/>
                    <a:pt x="2583399" y="414725"/>
                    <a:pt x="2588997" y="413792"/>
                  </a:cubicBezTo>
                  <a:cubicBezTo>
                    <a:pt x="2593195" y="412859"/>
                    <a:pt x="2596461" y="415658"/>
                    <a:pt x="2599260" y="417990"/>
                  </a:cubicBezTo>
                  <a:cubicBezTo>
                    <a:pt x="2602526" y="420323"/>
                    <a:pt x="2605325" y="422655"/>
                    <a:pt x="2608590" y="424988"/>
                  </a:cubicBezTo>
                  <a:cubicBezTo>
                    <a:pt x="2609523" y="425921"/>
                    <a:pt x="2610456" y="426854"/>
                    <a:pt x="2611856" y="426854"/>
                  </a:cubicBezTo>
                  <a:cubicBezTo>
                    <a:pt x="2613722" y="427320"/>
                    <a:pt x="2615588" y="427787"/>
                    <a:pt x="2617454" y="427787"/>
                  </a:cubicBezTo>
                  <a:cubicBezTo>
                    <a:pt x="2619320" y="427787"/>
                    <a:pt x="2621186" y="425921"/>
                    <a:pt x="2621186" y="424055"/>
                  </a:cubicBezTo>
                  <a:cubicBezTo>
                    <a:pt x="2621186" y="419390"/>
                    <a:pt x="2617454" y="415658"/>
                    <a:pt x="2618854" y="410993"/>
                  </a:cubicBezTo>
                  <a:cubicBezTo>
                    <a:pt x="2619786" y="406794"/>
                    <a:pt x="2620719" y="402129"/>
                    <a:pt x="2621652" y="397930"/>
                  </a:cubicBezTo>
                  <a:cubicBezTo>
                    <a:pt x="2623519" y="391866"/>
                    <a:pt x="2624451" y="385335"/>
                    <a:pt x="2624918" y="379270"/>
                  </a:cubicBezTo>
                  <a:cubicBezTo>
                    <a:pt x="2625851" y="369473"/>
                    <a:pt x="2628184" y="360610"/>
                    <a:pt x="2633782" y="352213"/>
                  </a:cubicBezTo>
                  <a:cubicBezTo>
                    <a:pt x="2637047" y="347548"/>
                    <a:pt x="2638913" y="341950"/>
                    <a:pt x="2641246" y="336818"/>
                  </a:cubicBezTo>
                  <a:cubicBezTo>
                    <a:pt x="2644511" y="328421"/>
                    <a:pt x="2650109" y="321423"/>
                    <a:pt x="2656640" y="315359"/>
                  </a:cubicBezTo>
                  <a:cubicBezTo>
                    <a:pt x="2658973" y="313026"/>
                    <a:pt x="2662238" y="312093"/>
                    <a:pt x="2665504" y="312093"/>
                  </a:cubicBezTo>
                  <a:cubicBezTo>
                    <a:pt x="2670169" y="312093"/>
                    <a:pt x="2674367" y="312560"/>
                    <a:pt x="2679032" y="312560"/>
                  </a:cubicBezTo>
                  <a:cubicBezTo>
                    <a:pt x="2680899" y="312560"/>
                    <a:pt x="2682765" y="312560"/>
                    <a:pt x="2684631" y="311627"/>
                  </a:cubicBezTo>
                  <a:cubicBezTo>
                    <a:pt x="2685564" y="311160"/>
                    <a:pt x="2686963" y="309761"/>
                    <a:pt x="2686963" y="308828"/>
                  </a:cubicBezTo>
                  <a:cubicBezTo>
                    <a:pt x="2687430" y="300430"/>
                    <a:pt x="2687896" y="292033"/>
                    <a:pt x="2679966" y="285969"/>
                  </a:cubicBezTo>
                  <a:cubicBezTo>
                    <a:pt x="2678100" y="284569"/>
                    <a:pt x="2677167" y="281770"/>
                    <a:pt x="2675767" y="279438"/>
                  </a:cubicBezTo>
                  <a:cubicBezTo>
                    <a:pt x="2674834" y="278038"/>
                    <a:pt x="2673435" y="275706"/>
                    <a:pt x="2672035" y="275239"/>
                  </a:cubicBezTo>
                  <a:cubicBezTo>
                    <a:pt x="2665037" y="272907"/>
                    <a:pt x="2659439" y="266375"/>
                    <a:pt x="2651975" y="264976"/>
                  </a:cubicBezTo>
                  <a:cubicBezTo>
                    <a:pt x="2651975" y="264976"/>
                    <a:pt x="2651975" y="265442"/>
                    <a:pt x="2651975" y="265442"/>
                  </a:cubicBezTo>
                  <a:lnTo>
                    <a:pt x="2650576" y="265909"/>
                  </a:lnTo>
                  <a:lnTo>
                    <a:pt x="2651509" y="264976"/>
                  </a:lnTo>
                  <a:cubicBezTo>
                    <a:pt x="2651509" y="264976"/>
                    <a:pt x="2651975" y="264976"/>
                    <a:pt x="2651975" y="264976"/>
                  </a:cubicBezTo>
                  <a:cubicBezTo>
                    <a:pt x="2651509" y="262643"/>
                    <a:pt x="2650576" y="260311"/>
                    <a:pt x="2650109" y="257978"/>
                  </a:cubicBezTo>
                  <a:cubicBezTo>
                    <a:pt x="2648710" y="253313"/>
                    <a:pt x="2645911" y="250048"/>
                    <a:pt x="2640313" y="250514"/>
                  </a:cubicBezTo>
                  <a:cubicBezTo>
                    <a:pt x="2638913" y="250514"/>
                    <a:pt x="2637514" y="250514"/>
                    <a:pt x="2637047" y="249115"/>
                  </a:cubicBezTo>
                  <a:cubicBezTo>
                    <a:pt x="2636580" y="248182"/>
                    <a:pt x="2636114" y="246782"/>
                    <a:pt x="2635648" y="245383"/>
                  </a:cubicBezTo>
                  <a:cubicBezTo>
                    <a:pt x="2632849" y="239785"/>
                    <a:pt x="2630983" y="238385"/>
                    <a:pt x="2625384" y="239318"/>
                  </a:cubicBezTo>
                  <a:cubicBezTo>
                    <a:pt x="2619320" y="240718"/>
                    <a:pt x="2616054" y="237452"/>
                    <a:pt x="2612322" y="233253"/>
                  </a:cubicBezTo>
                  <a:cubicBezTo>
                    <a:pt x="2610923" y="231854"/>
                    <a:pt x="2611856" y="229055"/>
                    <a:pt x="2613255" y="228122"/>
                  </a:cubicBezTo>
                  <a:cubicBezTo>
                    <a:pt x="2615588" y="227189"/>
                    <a:pt x="2617920" y="226722"/>
                    <a:pt x="2620719" y="225789"/>
                  </a:cubicBezTo>
                  <a:cubicBezTo>
                    <a:pt x="2627717" y="223923"/>
                    <a:pt x="2631449" y="218325"/>
                    <a:pt x="2631915" y="211794"/>
                  </a:cubicBezTo>
                  <a:cubicBezTo>
                    <a:pt x="2632382" y="204330"/>
                    <a:pt x="2632382" y="196399"/>
                    <a:pt x="2632382" y="188935"/>
                  </a:cubicBezTo>
                  <a:cubicBezTo>
                    <a:pt x="2632382" y="186603"/>
                    <a:pt x="2631449" y="183804"/>
                    <a:pt x="2630516" y="181471"/>
                  </a:cubicBezTo>
                  <a:cubicBezTo>
                    <a:pt x="2629116" y="178672"/>
                    <a:pt x="2627250" y="175873"/>
                    <a:pt x="2625851" y="173074"/>
                  </a:cubicBezTo>
                  <a:cubicBezTo>
                    <a:pt x="2623985" y="168409"/>
                    <a:pt x="2621186" y="165610"/>
                    <a:pt x="2616054" y="165143"/>
                  </a:cubicBezTo>
                  <a:cubicBezTo>
                    <a:pt x="2611389" y="164210"/>
                    <a:pt x="2608124" y="161411"/>
                    <a:pt x="2605325" y="157679"/>
                  </a:cubicBezTo>
                  <a:cubicBezTo>
                    <a:pt x="2604391" y="156280"/>
                    <a:pt x="2603459" y="154414"/>
                    <a:pt x="2604391" y="152548"/>
                  </a:cubicBezTo>
                  <a:cubicBezTo>
                    <a:pt x="2605325" y="150682"/>
                    <a:pt x="2605791" y="148816"/>
                    <a:pt x="2606724" y="147416"/>
                  </a:cubicBezTo>
                  <a:cubicBezTo>
                    <a:pt x="2608124" y="144151"/>
                    <a:pt x="2611389" y="144151"/>
                    <a:pt x="2612322" y="146483"/>
                  </a:cubicBezTo>
                  <a:cubicBezTo>
                    <a:pt x="2613722" y="151148"/>
                    <a:pt x="2616987" y="153947"/>
                    <a:pt x="2621186" y="156280"/>
                  </a:cubicBezTo>
                  <a:cubicBezTo>
                    <a:pt x="2632849" y="162344"/>
                    <a:pt x="2633782" y="161878"/>
                    <a:pt x="2639379" y="149749"/>
                  </a:cubicBezTo>
                  <a:cubicBezTo>
                    <a:pt x="2639846" y="148816"/>
                    <a:pt x="2640313" y="147416"/>
                    <a:pt x="2640779" y="146017"/>
                  </a:cubicBezTo>
                  <a:cubicBezTo>
                    <a:pt x="2643112" y="142751"/>
                    <a:pt x="2646377" y="140885"/>
                    <a:pt x="2650109" y="139952"/>
                  </a:cubicBezTo>
                  <a:cubicBezTo>
                    <a:pt x="2652908" y="139019"/>
                    <a:pt x="2654774" y="141352"/>
                    <a:pt x="2656640" y="143218"/>
                  </a:cubicBezTo>
                  <a:cubicBezTo>
                    <a:pt x="2658973" y="145550"/>
                    <a:pt x="2661306" y="147883"/>
                    <a:pt x="2663172" y="150215"/>
                  </a:cubicBezTo>
                  <a:cubicBezTo>
                    <a:pt x="2666903" y="153947"/>
                    <a:pt x="2671568" y="154880"/>
                    <a:pt x="2675301" y="152548"/>
                  </a:cubicBezTo>
                  <a:cubicBezTo>
                    <a:pt x="2679499" y="149749"/>
                    <a:pt x="2683231" y="148816"/>
                    <a:pt x="2687896" y="149282"/>
                  </a:cubicBezTo>
                  <a:cubicBezTo>
                    <a:pt x="2691162" y="149282"/>
                    <a:pt x="2694427" y="149749"/>
                    <a:pt x="2697693" y="149749"/>
                  </a:cubicBezTo>
                  <a:cubicBezTo>
                    <a:pt x="2700025" y="149749"/>
                    <a:pt x="2702825" y="148816"/>
                    <a:pt x="2705157" y="148349"/>
                  </a:cubicBezTo>
                  <a:cubicBezTo>
                    <a:pt x="2706557" y="147883"/>
                    <a:pt x="2707490" y="147416"/>
                    <a:pt x="2708423" y="146483"/>
                  </a:cubicBezTo>
                  <a:cubicBezTo>
                    <a:pt x="2709355" y="145550"/>
                    <a:pt x="2710289" y="144151"/>
                    <a:pt x="2710289" y="143218"/>
                  </a:cubicBezTo>
                  <a:cubicBezTo>
                    <a:pt x="2709355" y="137153"/>
                    <a:pt x="2709822" y="130155"/>
                    <a:pt x="2700492" y="129222"/>
                  </a:cubicBezTo>
                  <a:cubicBezTo>
                    <a:pt x="2697693" y="128756"/>
                    <a:pt x="2696760" y="125957"/>
                    <a:pt x="2695827" y="123624"/>
                  </a:cubicBezTo>
                  <a:cubicBezTo>
                    <a:pt x="2695360" y="122225"/>
                    <a:pt x="2695827" y="121292"/>
                    <a:pt x="2695827" y="119892"/>
                  </a:cubicBezTo>
                  <a:cubicBezTo>
                    <a:pt x="2696294" y="113828"/>
                    <a:pt x="2694894" y="108696"/>
                    <a:pt x="2688830" y="105431"/>
                  </a:cubicBezTo>
                  <a:cubicBezTo>
                    <a:pt x="2686030" y="104031"/>
                    <a:pt x="2684631" y="100765"/>
                    <a:pt x="2682765" y="98433"/>
                  </a:cubicBezTo>
                  <a:cubicBezTo>
                    <a:pt x="2680432" y="95634"/>
                    <a:pt x="2679966" y="94234"/>
                    <a:pt x="2683231" y="91902"/>
                  </a:cubicBezTo>
                  <a:cubicBezTo>
                    <a:pt x="2688363" y="88170"/>
                    <a:pt x="2690229" y="83038"/>
                    <a:pt x="2692095" y="77440"/>
                  </a:cubicBezTo>
                  <a:cubicBezTo>
                    <a:pt x="2692561" y="75574"/>
                    <a:pt x="2692561" y="73708"/>
                    <a:pt x="2691162" y="72309"/>
                  </a:cubicBezTo>
                  <a:cubicBezTo>
                    <a:pt x="2685564" y="66244"/>
                    <a:pt x="2683698" y="59246"/>
                    <a:pt x="2683698" y="50849"/>
                  </a:cubicBezTo>
                  <a:cubicBezTo>
                    <a:pt x="2683698" y="48050"/>
                    <a:pt x="2682298" y="47117"/>
                    <a:pt x="2679966" y="47117"/>
                  </a:cubicBezTo>
                  <a:cubicBezTo>
                    <a:pt x="2678566" y="47117"/>
                    <a:pt x="2677167" y="48050"/>
                    <a:pt x="2676234" y="47584"/>
                  </a:cubicBezTo>
                  <a:cubicBezTo>
                    <a:pt x="2669236" y="46184"/>
                    <a:pt x="2662705" y="43385"/>
                    <a:pt x="2655707" y="42919"/>
                  </a:cubicBezTo>
                  <a:cubicBezTo>
                    <a:pt x="2653375" y="42452"/>
                    <a:pt x="2651042" y="40586"/>
                    <a:pt x="2648710" y="39653"/>
                  </a:cubicBezTo>
                  <a:cubicBezTo>
                    <a:pt x="2644978" y="37787"/>
                    <a:pt x="2641246" y="38254"/>
                    <a:pt x="2637980" y="41519"/>
                  </a:cubicBezTo>
                  <a:cubicBezTo>
                    <a:pt x="2633782" y="45718"/>
                    <a:pt x="2630516" y="50383"/>
                    <a:pt x="2624451" y="51316"/>
                  </a:cubicBezTo>
                  <a:cubicBezTo>
                    <a:pt x="2623519" y="51316"/>
                    <a:pt x="2622585" y="53182"/>
                    <a:pt x="2622119" y="54115"/>
                  </a:cubicBezTo>
                  <a:cubicBezTo>
                    <a:pt x="2620253" y="55981"/>
                    <a:pt x="2620253" y="59713"/>
                    <a:pt x="2621652" y="61112"/>
                  </a:cubicBezTo>
                  <a:cubicBezTo>
                    <a:pt x="2624451" y="64378"/>
                    <a:pt x="2627717" y="67644"/>
                    <a:pt x="2630516" y="71376"/>
                  </a:cubicBezTo>
                  <a:cubicBezTo>
                    <a:pt x="2631915" y="73242"/>
                    <a:pt x="2632382" y="76041"/>
                    <a:pt x="2630983" y="78840"/>
                  </a:cubicBezTo>
                  <a:cubicBezTo>
                    <a:pt x="2630516" y="79773"/>
                    <a:pt x="2629116" y="80706"/>
                    <a:pt x="2628184" y="81172"/>
                  </a:cubicBezTo>
                  <a:cubicBezTo>
                    <a:pt x="2627717" y="81639"/>
                    <a:pt x="2626784" y="81172"/>
                    <a:pt x="2626784" y="81172"/>
                  </a:cubicBezTo>
                  <a:cubicBezTo>
                    <a:pt x="2622585" y="71376"/>
                    <a:pt x="2612789" y="66244"/>
                    <a:pt x="2608124" y="56914"/>
                  </a:cubicBezTo>
                  <a:cubicBezTo>
                    <a:pt x="2601126" y="51316"/>
                    <a:pt x="2594595" y="45251"/>
                    <a:pt x="2584332" y="47584"/>
                  </a:cubicBezTo>
                  <a:cubicBezTo>
                    <a:pt x="2580600" y="48517"/>
                    <a:pt x="2576401" y="48517"/>
                    <a:pt x="2573136" y="47117"/>
                  </a:cubicBezTo>
                  <a:cubicBezTo>
                    <a:pt x="2567538" y="45251"/>
                    <a:pt x="2561939" y="45251"/>
                    <a:pt x="2555875" y="45251"/>
                  </a:cubicBezTo>
                  <a:cubicBezTo>
                    <a:pt x="2548877" y="45251"/>
                    <a:pt x="2541880" y="44785"/>
                    <a:pt x="2534882" y="42452"/>
                  </a:cubicBezTo>
                  <a:cubicBezTo>
                    <a:pt x="2528817" y="40586"/>
                    <a:pt x="2522286" y="39653"/>
                    <a:pt x="2516222" y="42452"/>
                  </a:cubicBezTo>
                  <a:cubicBezTo>
                    <a:pt x="2511557" y="44318"/>
                    <a:pt x="2507825" y="42919"/>
                    <a:pt x="2504093" y="40120"/>
                  </a:cubicBezTo>
                  <a:cubicBezTo>
                    <a:pt x="2500361" y="37321"/>
                    <a:pt x="2496162" y="35455"/>
                    <a:pt x="2491963" y="34988"/>
                  </a:cubicBezTo>
                  <a:cubicBezTo>
                    <a:pt x="2477968" y="33589"/>
                    <a:pt x="2464440" y="28923"/>
                    <a:pt x="2449978" y="30323"/>
                  </a:cubicBezTo>
                  <a:cubicBezTo>
                    <a:pt x="2448112" y="30323"/>
                    <a:pt x="2446246" y="30323"/>
                    <a:pt x="2444380" y="29856"/>
                  </a:cubicBezTo>
                  <a:cubicBezTo>
                    <a:pt x="2435050" y="27057"/>
                    <a:pt x="2426652" y="29856"/>
                    <a:pt x="2418255" y="33589"/>
                  </a:cubicBezTo>
                  <a:cubicBezTo>
                    <a:pt x="2412191" y="35921"/>
                    <a:pt x="2406593" y="39653"/>
                    <a:pt x="2400062" y="40120"/>
                  </a:cubicBezTo>
                  <a:cubicBezTo>
                    <a:pt x="2393064" y="40586"/>
                    <a:pt x="2386533" y="43385"/>
                    <a:pt x="2379069" y="42919"/>
                  </a:cubicBezTo>
                  <a:cubicBezTo>
                    <a:pt x="2375803" y="42919"/>
                    <a:pt x="2372538" y="43385"/>
                    <a:pt x="2369739" y="43852"/>
                  </a:cubicBezTo>
                  <a:cubicBezTo>
                    <a:pt x="2368339" y="43852"/>
                    <a:pt x="2367873" y="45251"/>
                    <a:pt x="2367873" y="46651"/>
                  </a:cubicBezTo>
                  <a:cubicBezTo>
                    <a:pt x="2368339" y="53182"/>
                    <a:pt x="2374870" y="57380"/>
                    <a:pt x="2373471" y="64844"/>
                  </a:cubicBezTo>
                  <a:cubicBezTo>
                    <a:pt x="2373471" y="65777"/>
                    <a:pt x="2375803" y="68110"/>
                    <a:pt x="2377203" y="68577"/>
                  </a:cubicBezTo>
                  <a:cubicBezTo>
                    <a:pt x="2382334" y="69976"/>
                    <a:pt x="2386999" y="71376"/>
                    <a:pt x="2390732" y="75574"/>
                  </a:cubicBezTo>
                  <a:cubicBezTo>
                    <a:pt x="2394464" y="79773"/>
                    <a:pt x="2398196" y="84438"/>
                    <a:pt x="2401928" y="89103"/>
                  </a:cubicBezTo>
                  <a:cubicBezTo>
                    <a:pt x="2403327" y="90969"/>
                    <a:pt x="2403327" y="94701"/>
                    <a:pt x="2401461" y="96100"/>
                  </a:cubicBezTo>
                  <a:cubicBezTo>
                    <a:pt x="2399595" y="97966"/>
                    <a:pt x="2397729" y="99366"/>
                    <a:pt x="2395863" y="101232"/>
                  </a:cubicBezTo>
                  <a:cubicBezTo>
                    <a:pt x="2392597" y="103565"/>
                    <a:pt x="2388865" y="103565"/>
                    <a:pt x="2387466" y="100765"/>
                  </a:cubicBezTo>
                  <a:cubicBezTo>
                    <a:pt x="2383734" y="92835"/>
                    <a:pt x="2376736" y="90036"/>
                    <a:pt x="2368806" y="89569"/>
                  </a:cubicBezTo>
                  <a:cubicBezTo>
                    <a:pt x="2367406" y="89569"/>
                    <a:pt x="2366006" y="89569"/>
                    <a:pt x="2365074" y="88636"/>
                  </a:cubicBezTo>
                  <a:cubicBezTo>
                    <a:pt x="2363208" y="87703"/>
                    <a:pt x="2361808" y="86770"/>
                    <a:pt x="2360409" y="85371"/>
                  </a:cubicBezTo>
                  <a:cubicBezTo>
                    <a:pt x="2359009" y="83505"/>
                    <a:pt x="2357609" y="81172"/>
                    <a:pt x="2356676" y="78840"/>
                  </a:cubicBezTo>
                  <a:cubicBezTo>
                    <a:pt x="2355744" y="77440"/>
                    <a:pt x="2356210" y="76507"/>
                    <a:pt x="2357143" y="75574"/>
                  </a:cubicBezTo>
                  <a:cubicBezTo>
                    <a:pt x="2361341" y="71842"/>
                    <a:pt x="2360409" y="67644"/>
                    <a:pt x="2357609" y="63445"/>
                  </a:cubicBezTo>
                  <a:cubicBezTo>
                    <a:pt x="2354810" y="58780"/>
                    <a:pt x="2350145" y="58780"/>
                    <a:pt x="2345480" y="59246"/>
                  </a:cubicBezTo>
                  <a:cubicBezTo>
                    <a:pt x="2343148" y="59246"/>
                    <a:pt x="2338949" y="63445"/>
                    <a:pt x="2338949" y="65777"/>
                  </a:cubicBezTo>
                  <a:cubicBezTo>
                    <a:pt x="2338949" y="70909"/>
                    <a:pt x="2338949" y="76041"/>
                    <a:pt x="2338949" y="81172"/>
                  </a:cubicBezTo>
                  <a:cubicBezTo>
                    <a:pt x="2338949" y="84438"/>
                    <a:pt x="2336150" y="87237"/>
                    <a:pt x="2333351" y="88170"/>
                  </a:cubicBezTo>
                  <a:cubicBezTo>
                    <a:pt x="2326820" y="89103"/>
                    <a:pt x="2320756" y="89569"/>
                    <a:pt x="2314224" y="91435"/>
                  </a:cubicBezTo>
                  <a:cubicBezTo>
                    <a:pt x="2309559" y="92835"/>
                    <a:pt x="2305827" y="93768"/>
                    <a:pt x="2301162" y="92368"/>
                  </a:cubicBezTo>
                  <a:cubicBezTo>
                    <a:pt x="2300229" y="91902"/>
                    <a:pt x="2298363" y="92368"/>
                    <a:pt x="2297430" y="92835"/>
                  </a:cubicBezTo>
                  <a:cubicBezTo>
                    <a:pt x="2289966" y="96567"/>
                    <a:pt x="2282502" y="100299"/>
                    <a:pt x="2275504" y="104964"/>
                  </a:cubicBezTo>
                  <a:cubicBezTo>
                    <a:pt x="2265241" y="111029"/>
                    <a:pt x="2254511" y="114294"/>
                    <a:pt x="2242382" y="112895"/>
                  </a:cubicBezTo>
                  <a:cubicBezTo>
                    <a:pt x="2239583" y="112428"/>
                    <a:pt x="2237717" y="111029"/>
                    <a:pt x="2236784" y="108230"/>
                  </a:cubicBezTo>
                  <a:cubicBezTo>
                    <a:pt x="2236784" y="107763"/>
                    <a:pt x="2236318" y="106830"/>
                    <a:pt x="2235851" y="106364"/>
                  </a:cubicBezTo>
                  <a:cubicBezTo>
                    <a:pt x="2233519" y="94234"/>
                    <a:pt x="2226521" y="85371"/>
                    <a:pt x="2216258" y="79306"/>
                  </a:cubicBezTo>
                  <a:cubicBezTo>
                    <a:pt x="2215325" y="78840"/>
                    <a:pt x="2214392" y="77440"/>
                    <a:pt x="2213459" y="76974"/>
                  </a:cubicBezTo>
                  <a:cubicBezTo>
                    <a:pt x="2202263" y="69510"/>
                    <a:pt x="2190600" y="64844"/>
                    <a:pt x="2177538" y="72775"/>
                  </a:cubicBezTo>
                  <a:cubicBezTo>
                    <a:pt x="2175205" y="74175"/>
                    <a:pt x="2172873" y="74175"/>
                    <a:pt x="2170540" y="75574"/>
                  </a:cubicBezTo>
                  <a:cubicBezTo>
                    <a:pt x="2160277" y="79773"/>
                    <a:pt x="2150480" y="83971"/>
                    <a:pt x="2141617" y="90969"/>
                  </a:cubicBezTo>
                  <a:cubicBezTo>
                    <a:pt x="2136952" y="94234"/>
                    <a:pt x="2132287" y="97500"/>
                    <a:pt x="2127155" y="100765"/>
                  </a:cubicBezTo>
                  <a:cubicBezTo>
                    <a:pt x="2123890" y="103098"/>
                    <a:pt x="2119224" y="101699"/>
                    <a:pt x="2117358" y="97966"/>
                  </a:cubicBezTo>
                  <a:cubicBezTo>
                    <a:pt x="2115492" y="93301"/>
                    <a:pt x="2112227" y="90502"/>
                    <a:pt x="2108028" y="88636"/>
                  </a:cubicBezTo>
                  <a:cubicBezTo>
                    <a:pt x="2105229" y="87237"/>
                    <a:pt x="2101964" y="85837"/>
                    <a:pt x="2099165" y="84438"/>
                  </a:cubicBezTo>
                  <a:cubicBezTo>
                    <a:pt x="2095899" y="82572"/>
                    <a:pt x="2093100" y="83971"/>
                    <a:pt x="2090301" y="86304"/>
                  </a:cubicBezTo>
                  <a:cubicBezTo>
                    <a:pt x="2087502" y="88636"/>
                    <a:pt x="2087035" y="88636"/>
                    <a:pt x="2084236" y="86304"/>
                  </a:cubicBezTo>
                  <a:cubicBezTo>
                    <a:pt x="2081904" y="84904"/>
                    <a:pt x="2080038" y="83038"/>
                    <a:pt x="2077239" y="83971"/>
                  </a:cubicBezTo>
                  <a:cubicBezTo>
                    <a:pt x="2075373" y="84438"/>
                    <a:pt x="2073040" y="84904"/>
                    <a:pt x="2071641" y="83505"/>
                  </a:cubicBezTo>
                  <a:cubicBezTo>
                    <a:pt x="2068842" y="80706"/>
                    <a:pt x="2065109" y="79773"/>
                    <a:pt x="2061377" y="78840"/>
                  </a:cubicBezTo>
                  <a:cubicBezTo>
                    <a:pt x="2059978" y="78373"/>
                    <a:pt x="2059978" y="77440"/>
                    <a:pt x="2060911" y="75574"/>
                  </a:cubicBezTo>
                  <a:cubicBezTo>
                    <a:pt x="2064177" y="69976"/>
                    <a:pt x="2064177" y="67177"/>
                    <a:pt x="2060911" y="63911"/>
                  </a:cubicBezTo>
                  <a:cubicBezTo>
                    <a:pt x="2060444" y="63445"/>
                    <a:pt x="2059978" y="62978"/>
                    <a:pt x="2059512" y="62512"/>
                  </a:cubicBezTo>
                  <a:cubicBezTo>
                    <a:pt x="2052047" y="58313"/>
                    <a:pt x="2044583" y="55048"/>
                    <a:pt x="2035720" y="56914"/>
                  </a:cubicBezTo>
                  <a:cubicBezTo>
                    <a:pt x="2031988" y="57847"/>
                    <a:pt x="2028256" y="58313"/>
                    <a:pt x="2024524" y="59713"/>
                  </a:cubicBezTo>
                  <a:cubicBezTo>
                    <a:pt x="2022191" y="60646"/>
                    <a:pt x="2019392" y="61579"/>
                    <a:pt x="2017992" y="63445"/>
                  </a:cubicBezTo>
                  <a:cubicBezTo>
                    <a:pt x="2013794" y="69043"/>
                    <a:pt x="2009595" y="69510"/>
                    <a:pt x="2003064" y="67644"/>
                  </a:cubicBezTo>
                  <a:cubicBezTo>
                    <a:pt x="1996533" y="65777"/>
                    <a:pt x="1989069" y="66244"/>
                    <a:pt x="1982071" y="66244"/>
                  </a:cubicBezTo>
                  <a:cubicBezTo>
                    <a:pt x="1973674" y="66711"/>
                    <a:pt x="1965277" y="67177"/>
                    <a:pt x="1956880" y="68110"/>
                  </a:cubicBezTo>
                  <a:cubicBezTo>
                    <a:pt x="1948483" y="69043"/>
                    <a:pt x="1940552" y="70443"/>
                    <a:pt x="1932155" y="67644"/>
                  </a:cubicBezTo>
                  <a:cubicBezTo>
                    <a:pt x="1930756" y="67177"/>
                    <a:pt x="1928423" y="68577"/>
                    <a:pt x="1927024" y="69510"/>
                  </a:cubicBezTo>
                  <a:cubicBezTo>
                    <a:pt x="1926090" y="69976"/>
                    <a:pt x="1925624" y="71376"/>
                    <a:pt x="1925624" y="72775"/>
                  </a:cubicBezTo>
                  <a:cubicBezTo>
                    <a:pt x="1925624" y="73242"/>
                    <a:pt x="1926090" y="74175"/>
                    <a:pt x="1926557" y="74175"/>
                  </a:cubicBezTo>
                  <a:cubicBezTo>
                    <a:pt x="1929356" y="75574"/>
                    <a:pt x="1932622" y="76507"/>
                    <a:pt x="1935421" y="77440"/>
                  </a:cubicBezTo>
                  <a:cubicBezTo>
                    <a:pt x="1936354" y="77907"/>
                    <a:pt x="1937287" y="79306"/>
                    <a:pt x="1937753" y="80239"/>
                  </a:cubicBezTo>
                  <a:cubicBezTo>
                    <a:pt x="1938220" y="81172"/>
                    <a:pt x="1936820" y="83971"/>
                    <a:pt x="1934954" y="84904"/>
                  </a:cubicBezTo>
                  <a:cubicBezTo>
                    <a:pt x="1933088" y="85837"/>
                    <a:pt x="1931222" y="85837"/>
                    <a:pt x="1929356" y="86770"/>
                  </a:cubicBezTo>
                  <a:cubicBezTo>
                    <a:pt x="1925624" y="89103"/>
                    <a:pt x="1924225" y="92368"/>
                    <a:pt x="1924225" y="96567"/>
                  </a:cubicBezTo>
                  <a:cubicBezTo>
                    <a:pt x="1924225" y="99832"/>
                    <a:pt x="1927024" y="102632"/>
                    <a:pt x="1930289" y="103098"/>
                  </a:cubicBezTo>
                  <a:cubicBezTo>
                    <a:pt x="1932622" y="103098"/>
                    <a:pt x="1935421" y="103098"/>
                    <a:pt x="1937753" y="103098"/>
                  </a:cubicBezTo>
                  <a:cubicBezTo>
                    <a:pt x="1937753" y="103098"/>
                    <a:pt x="1937753" y="102632"/>
                    <a:pt x="1937753" y="102632"/>
                  </a:cubicBezTo>
                  <a:lnTo>
                    <a:pt x="1938220" y="101699"/>
                  </a:lnTo>
                  <a:lnTo>
                    <a:pt x="1937753" y="103098"/>
                  </a:lnTo>
                  <a:cubicBezTo>
                    <a:pt x="1937753" y="103098"/>
                    <a:pt x="1937753" y="103098"/>
                    <a:pt x="1937753" y="103098"/>
                  </a:cubicBezTo>
                  <a:cubicBezTo>
                    <a:pt x="1937287" y="106364"/>
                    <a:pt x="1937287" y="109163"/>
                    <a:pt x="1939153" y="111962"/>
                  </a:cubicBezTo>
                  <a:cubicBezTo>
                    <a:pt x="1941952" y="116160"/>
                    <a:pt x="1945217" y="120359"/>
                    <a:pt x="1949416" y="123158"/>
                  </a:cubicBezTo>
                  <a:cubicBezTo>
                    <a:pt x="1951282" y="124557"/>
                    <a:pt x="1951282" y="126423"/>
                    <a:pt x="1949882" y="128289"/>
                  </a:cubicBezTo>
                  <a:cubicBezTo>
                    <a:pt x="1948483" y="130155"/>
                    <a:pt x="1946617" y="131088"/>
                    <a:pt x="1945217" y="130155"/>
                  </a:cubicBezTo>
                  <a:cubicBezTo>
                    <a:pt x="1941019" y="127356"/>
                    <a:pt x="1937287" y="126423"/>
                    <a:pt x="1932622" y="129222"/>
                  </a:cubicBezTo>
                  <a:cubicBezTo>
                    <a:pt x="1929822" y="131088"/>
                    <a:pt x="1927024" y="132488"/>
                    <a:pt x="1924691" y="134354"/>
                  </a:cubicBezTo>
                  <a:cubicBezTo>
                    <a:pt x="1921425" y="137153"/>
                    <a:pt x="1918160" y="138086"/>
                    <a:pt x="1913961" y="137153"/>
                  </a:cubicBezTo>
                  <a:cubicBezTo>
                    <a:pt x="1910696" y="136687"/>
                    <a:pt x="1907430" y="136220"/>
                    <a:pt x="1904631" y="136687"/>
                  </a:cubicBezTo>
                  <a:cubicBezTo>
                    <a:pt x="1899966" y="137153"/>
                    <a:pt x="1895767" y="139019"/>
                    <a:pt x="1894368" y="144151"/>
                  </a:cubicBezTo>
                  <a:cubicBezTo>
                    <a:pt x="1892969" y="149282"/>
                    <a:pt x="1890169" y="151148"/>
                    <a:pt x="1885038" y="151615"/>
                  </a:cubicBezTo>
                  <a:cubicBezTo>
                    <a:pt x="1875708" y="152548"/>
                    <a:pt x="1867311" y="150215"/>
                    <a:pt x="1860313" y="143684"/>
                  </a:cubicBezTo>
                  <a:cubicBezTo>
                    <a:pt x="1859846" y="143218"/>
                    <a:pt x="1859380" y="142751"/>
                    <a:pt x="1858914" y="142751"/>
                  </a:cubicBezTo>
                  <a:cubicBezTo>
                    <a:pt x="1858447" y="142751"/>
                    <a:pt x="1857514" y="142751"/>
                    <a:pt x="1857047" y="143218"/>
                  </a:cubicBezTo>
                  <a:cubicBezTo>
                    <a:pt x="1856581" y="143684"/>
                    <a:pt x="1856114" y="144151"/>
                    <a:pt x="1856114" y="144617"/>
                  </a:cubicBezTo>
                  <a:cubicBezTo>
                    <a:pt x="1856114" y="150682"/>
                    <a:pt x="1857514" y="155813"/>
                    <a:pt x="1859846" y="161411"/>
                  </a:cubicBezTo>
                  <a:cubicBezTo>
                    <a:pt x="1863112" y="168409"/>
                    <a:pt x="1865911" y="175407"/>
                    <a:pt x="1866844" y="183337"/>
                  </a:cubicBezTo>
                  <a:cubicBezTo>
                    <a:pt x="1867311" y="185203"/>
                    <a:pt x="1865911" y="186603"/>
                    <a:pt x="1863579" y="186603"/>
                  </a:cubicBezTo>
                  <a:cubicBezTo>
                    <a:pt x="1859846" y="186136"/>
                    <a:pt x="1856114" y="185670"/>
                    <a:pt x="1852382" y="184737"/>
                  </a:cubicBezTo>
                  <a:cubicBezTo>
                    <a:pt x="1840720" y="181005"/>
                    <a:pt x="1833722" y="172141"/>
                    <a:pt x="1824392" y="165610"/>
                  </a:cubicBezTo>
                  <a:cubicBezTo>
                    <a:pt x="1823926" y="165143"/>
                    <a:pt x="1824392" y="164210"/>
                    <a:pt x="1824392" y="163744"/>
                  </a:cubicBezTo>
                  <a:cubicBezTo>
                    <a:pt x="1822993" y="158612"/>
                    <a:pt x="1822526" y="158612"/>
                    <a:pt x="1818327" y="161411"/>
                  </a:cubicBezTo>
                  <a:cubicBezTo>
                    <a:pt x="1814595" y="163744"/>
                    <a:pt x="1812729" y="163744"/>
                    <a:pt x="1809930" y="160945"/>
                  </a:cubicBezTo>
                  <a:cubicBezTo>
                    <a:pt x="1808531" y="159545"/>
                    <a:pt x="1808064" y="157679"/>
                    <a:pt x="1807598" y="156280"/>
                  </a:cubicBezTo>
                  <a:cubicBezTo>
                    <a:pt x="1807598" y="156280"/>
                    <a:pt x="1807131" y="156280"/>
                    <a:pt x="1807131" y="156746"/>
                  </a:cubicBezTo>
                  <a:cubicBezTo>
                    <a:pt x="1807131" y="156746"/>
                    <a:pt x="1806665" y="156280"/>
                    <a:pt x="1806665" y="156280"/>
                  </a:cubicBezTo>
                  <a:cubicBezTo>
                    <a:pt x="1805265" y="156280"/>
                    <a:pt x="1803866" y="156746"/>
                    <a:pt x="1802933" y="154880"/>
                  </a:cubicBezTo>
                  <a:cubicBezTo>
                    <a:pt x="1803399" y="154880"/>
                    <a:pt x="1804332" y="153947"/>
                    <a:pt x="1804332" y="154414"/>
                  </a:cubicBezTo>
                  <a:cubicBezTo>
                    <a:pt x="1805265" y="154880"/>
                    <a:pt x="1805732" y="155813"/>
                    <a:pt x="1806665" y="156280"/>
                  </a:cubicBezTo>
                  <a:cubicBezTo>
                    <a:pt x="1807131" y="156280"/>
                    <a:pt x="1807131" y="156280"/>
                    <a:pt x="1807598" y="156280"/>
                  </a:cubicBezTo>
                  <a:cubicBezTo>
                    <a:pt x="1807598" y="156280"/>
                    <a:pt x="1807598" y="156280"/>
                    <a:pt x="1807598" y="156280"/>
                  </a:cubicBezTo>
                  <a:cubicBezTo>
                    <a:pt x="1809464" y="155347"/>
                    <a:pt x="1811796" y="154414"/>
                    <a:pt x="1813662" y="153014"/>
                  </a:cubicBezTo>
                  <a:cubicBezTo>
                    <a:pt x="1814595" y="152548"/>
                    <a:pt x="1815062" y="150682"/>
                    <a:pt x="1815062" y="149749"/>
                  </a:cubicBezTo>
                  <a:cubicBezTo>
                    <a:pt x="1814595" y="145084"/>
                    <a:pt x="1811796" y="141352"/>
                    <a:pt x="1808531" y="138086"/>
                  </a:cubicBezTo>
                  <a:cubicBezTo>
                    <a:pt x="1806198" y="135753"/>
                    <a:pt x="1802933" y="135287"/>
                    <a:pt x="1799667" y="135287"/>
                  </a:cubicBezTo>
                  <a:cubicBezTo>
                    <a:pt x="1796868" y="135287"/>
                    <a:pt x="1796402" y="134354"/>
                    <a:pt x="1796868" y="131555"/>
                  </a:cubicBezTo>
                  <a:cubicBezTo>
                    <a:pt x="1797335" y="129222"/>
                    <a:pt x="1798734" y="126890"/>
                    <a:pt x="1796402" y="124557"/>
                  </a:cubicBezTo>
                  <a:cubicBezTo>
                    <a:pt x="1791270" y="119426"/>
                    <a:pt x="1786605" y="114294"/>
                    <a:pt x="1781473" y="109629"/>
                  </a:cubicBezTo>
                  <a:cubicBezTo>
                    <a:pt x="1777275" y="105897"/>
                    <a:pt x="1760014" y="101232"/>
                    <a:pt x="1754416" y="101699"/>
                  </a:cubicBezTo>
                  <a:cubicBezTo>
                    <a:pt x="1753016" y="101699"/>
                    <a:pt x="1751617" y="101699"/>
                    <a:pt x="1750684" y="102632"/>
                  </a:cubicBezTo>
                  <a:cubicBezTo>
                    <a:pt x="1747885" y="104498"/>
                    <a:pt x="1745552" y="104964"/>
                    <a:pt x="1742287" y="104031"/>
                  </a:cubicBezTo>
                  <a:cubicBezTo>
                    <a:pt x="1734356" y="101699"/>
                    <a:pt x="1725959" y="100765"/>
                    <a:pt x="1717562" y="103098"/>
                  </a:cubicBezTo>
                  <a:cubicBezTo>
                    <a:pt x="1715229" y="103565"/>
                    <a:pt x="1712897" y="104964"/>
                    <a:pt x="1711031" y="106830"/>
                  </a:cubicBezTo>
                  <a:cubicBezTo>
                    <a:pt x="1707299" y="109629"/>
                    <a:pt x="1706366" y="112895"/>
                    <a:pt x="1708232" y="116627"/>
                  </a:cubicBezTo>
                  <a:cubicBezTo>
                    <a:pt x="1710564" y="121292"/>
                    <a:pt x="1713363" y="125490"/>
                    <a:pt x="1716162" y="129689"/>
                  </a:cubicBezTo>
                  <a:cubicBezTo>
                    <a:pt x="1717095" y="131088"/>
                    <a:pt x="1716162" y="134354"/>
                    <a:pt x="1715229" y="134821"/>
                  </a:cubicBezTo>
                  <a:cubicBezTo>
                    <a:pt x="1707765" y="138086"/>
                    <a:pt x="1699835" y="141352"/>
                    <a:pt x="1692371" y="144151"/>
                  </a:cubicBezTo>
                  <a:cubicBezTo>
                    <a:pt x="1687239" y="146017"/>
                    <a:pt x="1682574" y="145084"/>
                    <a:pt x="1677909" y="141352"/>
                  </a:cubicBezTo>
                  <a:cubicBezTo>
                    <a:pt x="1675110" y="138553"/>
                    <a:pt x="1674643" y="139019"/>
                    <a:pt x="1671378" y="141352"/>
                  </a:cubicBezTo>
                  <a:cubicBezTo>
                    <a:pt x="1662514" y="147416"/>
                    <a:pt x="1655050" y="145084"/>
                    <a:pt x="1653184" y="135287"/>
                  </a:cubicBezTo>
                  <a:cubicBezTo>
                    <a:pt x="1652718" y="133888"/>
                    <a:pt x="1653184" y="132954"/>
                    <a:pt x="1652718" y="131555"/>
                  </a:cubicBezTo>
                  <a:cubicBezTo>
                    <a:pt x="1652251" y="128756"/>
                    <a:pt x="1648519" y="126423"/>
                    <a:pt x="1645253" y="126890"/>
                  </a:cubicBezTo>
                  <a:cubicBezTo>
                    <a:pt x="1635457" y="128756"/>
                    <a:pt x="1625193" y="131088"/>
                    <a:pt x="1615397" y="132954"/>
                  </a:cubicBezTo>
                  <a:cubicBezTo>
                    <a:pt x="1611665" y="133888"/>
                    <a:pt x="1607933" y="134821"/>
                    <a:pt x="1604667" y="136220"/>
                  </a:cubicBezTo>
                  <a:cubicBezTo>
                    <a:pt x="1600469" y="138086"/>
                    <a:pt x="1597203" y="140885"/>
                    <a:pt x="1593471" y="143218"/>
                  </a:cubicBezTo>
                  <a:cubicBezTo>
                    <a:pt x="1589272" y="141352"/>
                    <a:pt x="1585540" y="139486"/>
                    <a:pt x="1581342" y="137620"/>
                  </a:cubicBezTo>
                  <a:cubicBezTo>
                    <a:pt x="1580875" y="137620"/>
                    <a:pt x="1580409" y="137620"/>
                    <a:pt x="1579942" y="137620"/>
                  </a:cubicBezTo>
                  <a:cubicBezTo>
                    <a:pt x="1579476" y="138553"/>
                    <a:pt x="1579476" y="139952"/>
                    <a:pt x="1579009" y="140885"/>
                  </a:cubicBezTo>
                  <a:cubicBezTo>
                    <a:pt x="1576677" y="147883"/>
                    <a:pt x="1568746" y="150215"/>
                    <a:pt x="1564081" y="145084"/>
                  </a:cubicBezTo>
                  <a:cubicBezTo>
                    <a:pt x="1562215" y="143218"/>
                    <a:pt x="1561282" y="140885"/>
                    <a:pt x="1559883" y="139019"/>
                  </a:cubicBezTo>
                  <a:cubicBezTo>
                    <a:pt x="1558949" y="137153"/>
                    <a:pt x="1557550" y="136220"/>
                    <a:pt x="1555684" y="137153"/>
                  </a:cubicBezTo>
                  <a:cubicBezTo>
                    <a:pt x="1552885" y="138553"/>
                    <a:pt x="1550086" y="139019"/>
                    <a:pt x="1546820" y="138553"/>
                  </a:cubicBezTo>
                  <a:cubicBezTo>
                    <a:pt x="1543088" y="138086"/>
                    <a:pt x="1540756" y="140419"/>
                    <a:pt x="1539823" y="143684"/>
                  </a:cubicBezTo>
                  <a:cubicBezTo>
                    <a:pt x="1539356" y="145550"/>
                    <a:pt x="1538890" y="147416"/>
                    <a:pt x="1538890" y="149282"/>
                  </a:cubicBezTo>
                  <a:cubicBezTo>
                    <a:pt x="1538890" y="152081"/>
                    <a:pt x="1539823" y="154414"/>
                    <a:pt x="1542622" y="155347"/>
                  </a:cubicBezTo>
                  <a:cubicBezTo>
                    <a:pt x="1544954" y="156280"/>
                    <a:pt x="1547287" y="156746"/>
                    <a:pt x="1549153" y="157213"/>
                  </a:cubicBezTo>
                  <a:cubicBezTo>
                    <a:pt x="1549153" y="157213"/>
                    <a:pt x="1549153" y="157213"/>
                    <a:pt x="1549153" y="156746"/>
                  </a:cubicBezTo>
                  <a:cubicBezTo>
                    <a:pt x="1549153" y="156746"/>
                    <a:pt x="1549619" y="156280"/>
                    <a:pt x="1549619" y="156280"/>
                  </a:cubicBezTo>
                  <a:cubicBezTo>
                    <a:pt x="1549619" y="155347"/>
                    <a:pt x="1549619" y="154414"/>
                    <a:pt x="1550086" y="153481"/>
                  </a:cubicBezTo>
                  <a:cubicBezTo>
                    <a:pt x="1550552" y="152548"/>
                    <a:pt x="1551485" y="152081"/>
                    <a:pt x="1552419" y="151615"/>
                  </a:cubicBezTo>
                  <a:cubicBezTo>
                    <a:pt x="1552419" y="152081"/>
                    <a:pt x="1552885" y="152548"/>
                    <a:pt x="1552885" y="153014"/>
                  </a:cubicBezTo>
                  <a:cubicBezTo>
                    <a:pt x="1552885" y="153481"/>
                    <a:pt x="1552419" y="154414"/>
                    <a:pt x="1551952" y="154414"/>
                  </a:cubicBezTo>
                  <a:cubicBezTo>
                    <a:pt x="1551019" y="154880"/>
                    <a:pt x="1550552" y="155347"/>
                    <a:pt x="1549619" y="155813"/>
                  </a:cubicBezTo>
                  <a:cubicBezTo>
                    <a:pt x="1549619" y="156280"/>
                    <a:pt x="1549619" y="156280"/>
                    <a:pt x="1549619" y="156746"/>
                  </a:cubicBezTo>
                  <a:cubicBezTo>
                    <a:pt x="1549619" y="156746"/>
                    <a:pt x="1549153" y="156746"/>
                    <a:pt x="1549153" y="156746"/>
                  </a:cubicBezTo>
                  <a:cubicBezTo>
                    <a:pt x="1548687" y="158612"/>
                    <a:pt x="1548687" y="160478"/>
                    <a:pt x="1547287" y="161878"/>
                  </a:cubicBezTo>
                  <a:cubicBezTo>
                    <a:pt x="1544021" y="164677"/>
                    <a:pt x="1541222" y="168409"/>
                    <a:pt x="1538890" y="172608"/>
                  </a:cubicBezTo>
                  <a:cubicBezTo>
                    <a:pt x="1534691" y="180072"/>
                    <a:pt x="1528160" y="182871"/>
                    <a:pt x="1519763" y="183804"/>
                  </a:cubicBezTo>
                  <a:cubicBezTo>
                    <a:pt x="1516964" y="184270"/>
                    <a:pt x="1515564" y="183337"/>
                    <a:pt x="1516964" y="180538"/>
                  </a:cubicBezTo>
                  <a:cubicBezTo>
                    <a:pt x="1518830" y="176806"/>
                    <a:pt x="1519296" y="173541"/>
                    <a:pt x="1519763" y="169342"/>
                  </a:cubicBezTo>
                  <a:cubicBezTo>
                    <a:pt x="1520229" y="164677"/>
                    <a:pt x="1525361" y="164677"/>
                    <a:pt x="1526761" y="160945"/>
                  </a:cubicBezTo>
                  <a:cubicBezTo>
                    <a:pt x="1527227" y="159079"/>
                    <a:pt x="1528626" y="157213"/>
                    <a:pt x="1528626" y="155347"/>
                  </a:cubicBezTo>
                  <a:cubicBezTo>
                    <a:pt x="1526761" y="149282"/>
                    <a:pt x="1529093" y="144151"/>
                    <a:pt x="1531426" y="138553"/>
                  </a:cubicBezTo>
                  <a:cubicBezTo>
                    <a:pt x="1532825" y="136220"/>
                    <a:pt x="1533292" y="133888"/>
                    <a:pt x="1532825" y="131088"/>
                  </a:cubicBezTo>
                  <a:cubicBezTo>
                    <a:pt x="1532359" y="128289"/>
                    <a:pt x="1532359" y="125957"/>
                    <a:pt x="1533758" y="123624"/>
                  </a:cubicBezTo>
                  <a:cubicBezTo>
                    <a:pt x="1536557" y="117560"/>
                    <a:pt x="1539356" y="111962"/>
                    <a:pt x="1541222" y="105897"/>
                  </a:cubicBezTo>
                  <a:cubicBezTo>
                    <a:pt x="1542622" y="99832"/>
                    <a:pt x="1543088" y="93301"/>
                    <a:pt x="1545421" y="87237"/>
                  </a:cubicBezTo>
                  <a:cubicBezTo>
                    <a:pt x="1547753" y="81639"/>
                    <a:pt x="1546820" y="75574"/>
                    <a:pt x="1544488" y="70443"/>
                  </a:cubicBezTo>
                  <a:cubicBezTo>
                    <a:pt x="1541689" y="64844"/>
                    <a:pt x="1537957" y="59713"/>
                    <a:pt x="1536557" y="53182"/>
                  </a:cubicBezTo>
                  <a:cubicBezTo>
                    <a:pt x="1536557" y="52249"/>
                    <a:pt x="1535624" y="50383"/>
                    <a:pt x="1534691" y="49916"/>
                  </a:cubicBezTo>
                  <a:cubicBezTo>
                    <a:pt x="1527694" y="47117"/>
                    <a:pt x="1524428" y="40586"/>
                    <a:pt x="1519763" y="35455"/>
                  </a:cubicBezTo>
                  <a:cubicBezTo>
                    <a:pt x="1518364" y="34055"/>
                    <a:pt x="1516497" y="34055"/>
                    <a:pt x="1515098" y="35921"/>
                  </a:cubicBezTo>
                  <a:cubicBezTo>
                    <a:pt x="1514165" y="37321"/>
                    <a:pt x="1514165" y="41986"/>
                    <a:pt x="1510899" y="37787"/>
                  </a:cubicBezTo>
                  <a:cubicBezTo>
                    <a:pt x="1507167" y="33122"/>
                    <a:pt x="1502502" y="30323"/>
                    <a:pt x="1497371" y="27524"/>
                  </a:cubicBezTo>
                  <a:cubicBezTo>
                    <a:pt x="1492706" y="25191"/>
                    <a:pt x="1488041" y="23325"/>
                    <a:pt x="1483842" y="20526"/>
                  </a:cubicBezTo>
                  <a:cubicBezTo>
                    <a:pt x="1479643" y="17727"/>
                    <a:pt x="1475911" y="16794"/>
                    <a:pt x="1471713" y="19593"/>
                  </a:cubicBezTo>
                  <a:cubicBezTo>
                    <a:pt x="1464249" y="24725"/>
                    <a:pt x="1455852" y="27524"/>
                    <a:pt x="1447454" y="30789"/>
                  </a:cubicBezTo>
                  <a:cubicBezTo>
                    <a:pt x="1445588" y="31256"/>
                    <a:pt x="1444655" y="33589"/>
                    <a:pt x="1445122" y="35455"/>
                  </a:cubicBezTo>
                  <a:cubicBezTo>
                    <a:pt x="1446055" y="37321"/>
                    <a:pt x="1446988" y="38720"/>
                    <a:pt x="1447921" y="40586"/>
                  </a:cubicBezTo>
                  <a:cubicBezTo>
                    <a:pt x="1449320" y="43852"/>
                    <a:pt x="1447921" y="46651"/>
                    <a:pt x="1444655" y="48517"/>
                  </a:cubicBezTo>
                  <a:cubicBezTo>
                    <a:pt x="1440923" y="50849"/>
                    <a:pt x="1436725" y="48983"/>
                    <a:pt x="1436258" y="44785"/>
                  </a:cubicBezTo>
                  <a:cubicBezTo>
                    <a:pt x="1435792" y="41519"/>
                    <a:pt x="1436258" y="38254"/>
                    <a:pt x="1435792" y="35455"/>
                  </a:cubicBezTo>
                  <a:cubicBezTo>
                    <a:pt x="1435325" y="32189"/>
                    <a:pt x="1435325" y="28923"/>
                    <a:pt x="1434392" y="26124"/>
                  </a:cubicBezTo>
                  <a:cubicBezTo>
                    <a:pt x="1433926" y="23325"/>
                    <a:pt x="1429727" y="20993"/>
                    <a:pt x="1426928" y="21459"/>
                  </a:cubicBezTo>
                  <a:cubicBezTo>
                    <a:pt x="1424596" y="21926"/>
                    <a:pt x="1421797" y="22859"/>
                    <a:pt x="1419464" y="23325"/>
                  </a:cubicBezTo>
                  <a:cubicBezTo>
                    <a:pt x="1415265" y="24258"/>
                    <a:pt x="1412000" y="23325"/>
                    <a:pt x="1408268" y="21926"/>
                  </a:cubicBezTo>
                  <a:cubicBezTo>
                    <a:pt x="1405469" y="20526"/>
                    <a:pt x="1404069" y="19127"/>
                    <a:pt x="1404536" y="16328"/>
                  </a:cubicBezTo>
                  <a:cubicBezTo>
                    <a:pt x="1405935" y="10263"/>
                    <a:pt x="1401737" y="6998"/>
                    <a:pt x="1397538" y="3732"/>
                  </a:cubicBezTo>
                  <a:cubicBezTo>
                    <a:pt x="1390541" y="4665"/>
                    <a:pt x="1384009" y="467"/>
                    <a:pt x="1377012" y="0"/>
                  </a:cubicBezTo>
                  <a:cubicBezTo>
                    <a:pt x="1375146" y="0"/>
                    <a:pt x="1373746" y="1400"/>
                    <a:pt x="1371880" y="2333"/>
                  </a:cubicBezTo>
                  <a:cubicBezTo>
                    <a:pt x="1370947" y="2799"/>
                    <a:pt x="1370014" y="4199"/>
                    <a:pt x="1369548" y="5132"/>
                  </a:cubicBezTo>
                  <a:cubicBezTo>
                    <a:pt x="1364416" y="15861"/>
                    <a:pt x="1362084" y="27057"/>
                    <a:pt x="1363017" y="38720"/>
                  </a:cubicBezTo>
                  <a:cubicBezTo>
                    <a:pt x="1363483" y="45718"/>
                    <a:pt x="1363017" y="54115"/>
                    <a:pt x="1371414" y="58780"/>
                  </a:cubicBezTo>
                  <a:cubicBezTo>
                    <a:pt x="1375146" y="61112"/>
                    <a:pt x="1374213" y="65777"/>
                    <a:pt x="1375612" y="69043"/>
                  </a:cubicBezTo>
                  <a:cubicBezTo>
                    <a:pt x="1377012" y="73242"/>
                    <a:pt x="1377012" y="73708"/>
                    <a:pt x="1373280" y="74175"/>
                  </a:cubicBezTo>
                  <a:cubicBezTo>
                    <a:pt x="1368615" y="74641"/>
                    <a:pt x="1364416" y="74641"/>
                    <a:pt x="1360218" y="76974"/>
                  </a:cubicBezTo>
                  <a:cubicBezTo>
                    <a:pt x="1358351" y="77907"/>
                    <a:pt x="1357419" y="79306"/>
                    <a:pt x="1357885" y="81639"/>
                  </a:cubicBezTo>
                  <a:cubicBezTo>
                    <a:pt x="1358351" y="83505"/>
                    <a:pt x="1359285" y="85837"/>
                    <a:pt x="1358818" y="87237"/>
                  </a:cubicBezTo>
                  <a:cubicBezTo>
                    <a:pt x="1356952" y="91435"/>
                    <a:pt x="1354619" y="95167"/>
                    <a:pt x="1352287" y="98899"/>
                  </a:cubicBezTo>
                  <a:cubicBezTo>
                    <a:pt x="1351821" y="99832"/>
                    <a:pt x="1350421" y="100765"/>
                    <a:pt x="1349488" y="101232"/>
                  </a:cubicBezTo>
                  <a:cubicBezTo>
                    <a:pt x="1345289" y="102632"/>
                    <a:pt x="1341091" y="104498"/>
                    <a:pt x="1336892" y="105431"/>
                  </a:cubicBezTo>
                  <a:cubicBezTo>
                    <a:pt x="1335959" y="105897"/>
                    <a:pt x="1335026" y="104498"/>
                    <a:pt x="1335493" y="103098"/>
                  </a:cubicBezTo>
                  <a:cubicBezTo>
                    <a:pt x="1335959" y="100765"/>
                    <a:pt x="1336892" y="98433"/>
                    <a:pt x="1337359" y="95634"/>
                  </a:cubicBezTo>
                  <a:cubicBezTo>
                    <a:pt x="1337825" y="93301"/>
                    <a:pt x="1335493" y="90969"/>
                    <a:pt x="1332694" y="90969"/>
                  </a:cubicBezTo>
                  <a:cubicBezTo>
                    <a:pt x="1328495" y="91435"/>
                    <a:pt x="1324763" y="92368"/>
                    <a:pt x="1323830" y="96567"/>
                  </a:cubicBezTo>
                  <a:cubicBezTo>
                    <a:pt x="1323363" y="99366"/>
                    <a:pt x="1322431" y="101232"/>
                    <a:pt x="1319165" y="101699"/>
                  </a:cubicBezTo>
                  <a:cubicBezTo>
                    <a:pt x="1316833" y="101699"/>
                    <a:pt x="1314033" y="102632"/>
                    <a:pt x="1311701" y="102632"/>
                  </a:cubicBezTo>
                  <a:cubicBezTo>
                    <a:pt x="1307502" y="103098"/>
                    <a:pt x="1304703" y="105897"/>
                    <a:pt x="1302371" y="108230"/>
                  </a:cubicBezTo>
                  <a:cubicBezTo>
                    <a:pt x="1299105" y="111962"/>
                    <a:pt x="1299105" y="113828"/>
                    <a:pt x="1302371" y="118026"/>
                  </a:cubicBezTo>
                  <a:cubicBezTo>
                    <a:pt x="1303770" y="119892"/>
                    <a:pt x="1303770" y="122225"/>
                    <a:pt x="1302371" y="122691"/>
                  </a:cubicBezTo>
                  <a:cubicBezTo>
                    <a:pt x="1297706" y="125490"/>
                    <a:pt x="1292574" y="129222"/>
                    <a:pt x="1287443" y="131555"/>
                  </a:cubicBezTo>
                  <a:cubicBezTo>
                    <a:pt x="1282778" y="133888"/>
                    <a:pt x="1278113" y="135753"/>
                    <a:pt x="1275313" y="139952"/>
                  </a:cubicBezTo>
                  <a:cubicBezTo>
                    <a:pt x="1272514" y="144151"/>
                    <a:pt x="1267849" y="146483"/>
                    <a:pt x="1265983" y="152081"/>
                  </a:cubicBezTo>
                  <a:cubicBezTo>
                    <a:pt x="1265050" y="155813"/>
                    <a:pt x="1262251" y="159079"/>
                    <a:pt x="1258519" y="160478"/>
                  </a:cubicBezTo>
                  <a:cubicBezTo>
                    <a:pt x="1253387" y="161878"/>
                    <a:pt x="1254787" y="168409"/>
                    <a:pt x="1250588" y="170742"/>
                  </a:cubicBezTo>
                  <a:cubicBezTo>
                    <a:pt x="1248256" y="172141"/>
                    <a:pt x="1247323" y="174474"/>
                    <a:pt x="1246390" y="176806"/>
                  </a:cubicBezTo>
                  <a:cubicBezTo>
                    <a:pt x="1244057" y="181471"/>
                    <a:pt x="1245923" y="185670"/>
                    <a:pt x="1246856" y="189868"/>
                  </a:cubicBezTo>
                  <a:cubicBezTo>
                    <a:pt x="1247323" y="192667"/>
                    <a:pt x="1249189" y="194067"/>
                    <a:pt x="1251055" y="195466"/>
                  </a:cubicBezTo>
                  <a:cubicBezTo>
                    <a:pt x="1255720" y="199198"/>
                    <a:pt x="1259919" y="202464"/>
                    <a:pt x="1265517" y="204330"/>
                  </a:cubicBezTo>
                  <a:cubicBezTo>
                    <a:pt x="1271581" y="206196"/>
                    <a:pt x="1277646" y="208995"/>
                    <a:pt x="1281845" y="214127"/>
                  </a:cubicBezTo>
                  <a:cubicBezTo>
                    <a:pt x="1282778" y="215060"/>
                    <a:pt x="1282778" y="216459"/>
                    <a:pt x="1282778" y="217392"/>
                  </a:cubicBezTo>
                  <a:cubicBezTo>
                    <a:pt x="1282778" y="218325"/>
                    <a:pt x="1281845" y="219725"/>
                    <a:pt x="1280911" y="220191"/>
                  </a:cubicBezTo>
                  <a:cubicBezTo>
                    <a:pt x="1278113" y="221591"/>
                    <a:pt x="1278113" y="219258"/>
                    <a:pt x="1277179" y="217859"/>
                  </a:cubicBezTo>
                  <a:cubicBezTo>
                    <a:pt x="1276246" y="215993"/>
                    <a:pt x="1275313" y="214593"/>
                    <a:pt x="1272981" y="214593"/>
                  </a:cubicBezTo>
                  <a:cubicBezTo>
                    <a:pt x="1270648" y="215060"/>
                    <a:pt x="1267383" y="214593"/>
                    <a:pt x="1265517" y="215993"/>
                  </a:cubicBezTo>
                  <a:cubicBezTo>
                    <a:pt x="1259452" y="221124"/>
                    <a:pt x="1252455" y="223457"/>
                    <a:pt x="1245457" y="226256"/>
                  </a:cubicBezTo>
                  <a:cubicBezTo>
                    <a:pt x="1238459" y="229521"/>
                    <a:pt x="1230995" y="231854"/>
                    <a:pt x="1223998" y="234186"/>
                  </a:cubicBezTo>
                  <a:cubicBezTo>
                    <a:pt x="1221665" y="235119"/>
                    <a:pt x="1218866" y="235586"/>
                    <a:pt x="1216534" y="236519"/>
                  </a:cubicBezTo>
                  <a:cubicBezTo>
                    <a:pt x="1209536" y="239318"/>
                    <a:pt x="1207670" y="244916"/>
                    <a:pt x="1211402" y="251914"/>
                  </a:cubicBezTo>
                  <a:cubicBezTo>
                    <a:pt x="1212802" y="254713"/>
                    <a:pt x="1214667" y="257512"/>
                    <a:pt x="1216534" y="259844"/>
                  </a:cubicBezTo>
                  <a:cubicBezTo>
                    <a:pt x="1219332" y="263110"/>
                    <a:pt x="1221665" y="266842"/>
                    <a:pt x="1222598" y="271507"/>
                  </a:cubicBezTo>
                  <a:cubicBezTo>
                    <a:pt x="1223064" y="273840"/>
                    <a:pt x="1223998" y="276639"/>
                    <a:pt x="1225397" y="278505"/>
                  </a:cubicBezTo>
                  <a:cubicBezTo>
                    <a:pt x="1226797" y="280371"/>
                    <a:pt x="1228663" y="282237"/>
                    <a:pt x="1230995" y="283636"/>
                  </a:cubicBezTo>
                  <a:cubicBezTo>
                    <a:pt x="1235660" y="285969"/>
                    <a:pt x="1241258" y="285036"/>
                    <a:pt x="1246390" y="285502"/>
                  </a:cubicBezTo>
                  <a:cubicBezTo>
                    <a:pt x="1250588" y="289234"/>
                    <a:pt x="1254787" y="293433"/>
                    <a:pt x="1258986" y="297165"/>
                  </a:cubicBezTo>
                  <a:cubicBezTo>
                    <a:pt x="1259919" y="298098"/>
                    <a:pt x="1261318" y="298098"/>
                    <a:pt x="1262718" y="298564"/>
                  </a:cubicBezTo>
                  <a:cubicBezTo>
                    <a:pt x="1265517" y="299964"/>
                    <a:pt x="1268782" y="300897"/>
                    <a:pt x="1271581" y="302296"/>
                  </a:cubicBezTo>
                  <a:cubicBezTo>
                    <a:pt x="1273914" y="303229"/>
                    <a:pt x="1275780" y="305096"/>
                    <a:pt x="1276713" y="307895"/>
                  </a:cubicBezTo>
                  <a:cubicBezTo>
                    <a:pt x="1278113" y="316292"/>
                    <a:pt x="1280911" y="324222"/>
                    <a:pt x="1285577" y="330753"/>
                  </a:cubicBezTo>
                  <a:cubicBezTo>
                    <a:pt x="1286976" y="332619"/>
                    <a:pt x="1285577" y="334485"/>
                    <a:pt x="1283710" y="335418"/>
                  </a:cubicBezTo>
                  <a:cubicBezTo>
                    <a:pt x="1281378" y="336818"/>
                    <a:pt x="1279512" y="338217"/>
                    <a:pt x="1277179" y="339151"/>
                  </a:cubicBezTo>
                  <a:cubicBezTo>
                    <a:pt x="1277179" y="339151"/>
                    <a:pt x="1277179" y="339617"/>
                    <a:pt x="1277646" y="339617"/>
                  </a:cubicBezTo>
                  <a:cubicBezTo>
                    <a:pt x="1277179" y="340084"/>
                    <a:pt x="1277179" y="340550"/>
                    <a:pt x="1276713" y="341017"/>
                  </a:cubicBezTo>
                  <a:cubicBezTo>
                    <a:pt x="1276713" y="341483"/>
                    <a:pt x="1276713" y="341950"/>
                    <a:pt x="1276246" y="342416"/>
                  </a:cubicBezTo>
                  <a:cubicBezTo>
                    <a:pt x="1276713" y="341483"/>
                    <a:pt x="1276713" y="340084"/>
                    <a:pt x="1277179" y="339151"/>
                  </a:cubicBezTo>
                  <a:cubicBezTo>
                    <a:pt x="1277179" y="339151"/>
                    <a:pt x="1277179" y="339151"/>
                    <a:pt x="1277179" y="339151"/>
                  </a:cubicBezTo>
                  <a:cubicBezTo>
                    <a:pt x="1276713" y="338217"/>
                    <a:pt x="1276246" y="337284"/>
                    <a:pt x="1275313" y="336351"/>
                  </a:cubicBezTo>
                  <a:cubicBezTo>
                    <a:pt x="1269715" y="329820"/>
                    <a:pt x="1268316" y="322823"/>
                    <a:pt x="1272514" y="314892"/>
                  </a:cubicBezTo>
                  <a:cubicBezTo>
                    <a:pt x="1272981" y="313959"/>
                    <a:pt x="1272981" y="312560"/>
                    <a:pt x="1272981" y="311160"/>
                  </a:cubicBezTo>
                  <a:cubicBezTo>
                    <a:pt x="1273447" y="307428"/>
                    <a:pt x="1269715" y="303229"/>
                    <a:pt x="1265983" y="303696"/>
                  </a:cubicBezTo>
                  <a:cubicBezTo>
                    <a:pt x="1262718" y="304163"/>
                    <a:pt x="1259452" y="304629"/>
                    <a:pt x="1256653" y="305096"/>
                  </a:cubicBezTo>
                  <a:cubicBezTo>
                    <a:pt x="1250588" y="306495"/>
                    <a:pt x="1245457" y="305562"/>
                    <a:pt x="1240325" y="301363"/>
                  </a:cubicBezTo>
                  <a:cubicBezTo>
                    <a:pt x="1237526" y="299031"/>
                    <a:pt x="1234261" y="296232"/>
                    <a:pt x="1230995" y="294832"/>
                  </a:cubicBezTo>
                  <a:cubicBezTo>
                    <a:pt x="1225397" y="292033"/>
                    <a:pt x="1219332" y="289234"/>
                    <a:pt x="1213268" y="287835"/>
                  </a:cubicBezTo>
                  <a:cubicBezTo>
                    <a:pt x="1207203" y="286435"/>
                    <a:pt x="1201139" y="284103"/>
                    <a:pt x="1195074" y="282237"/>
                  </a:cubicBezTo>
                  <a:cubicBezTo>
                    <a:pt x="1193675" y="281770"/>
                    <a:pt x="1191342" y="282703"/>
                    <a:pt x="1189943" y="283636"/>
                  </a:cubicBezTo>
                  <a:cubicBezTo>
                    <a:pt x="1187144" y="285969"/>
                    <a:pt x="1185278" y="289701"/>
                    <a:pt x="1185278" y="293433"/>
                  </a:cubicBezTo>
                  <a:cubicBezTo>
                    <a:pt x="1185278" y="294366"/>
                    <a:pt x="1186211" y="295765"/>
                    <a:pt x="1187144" y="296232"/>
                  </a:cubicBezTo>
                  <a:cubicBezTo>
                    <a:pt x="1189010" y="297165"/>
                    <a:pt x="1190876" y="297165"/>
                    <a:pt x="1192742" y="297631"/>
                  </a:cubicBezTo>
                  <a:cubicBezTo>
                    <a:pt x="1192742" y="297631"/>
                    <a:pt x="1192275" y="297165"/>
                    <a:pt x="1192275" y="297165"/>
                  </a:cubicBezTo>
                  <a:lnTo>
                    <a:pt x="1193208" y="296232"/>
                  </a:lnTo>
                  <a:lnTo>
                    <a:pt x="1192275" y="295765"/>
                  </a:lnTo>
                  <a:cubicBezTo>
                    <a:pt x="1193675" y="296698"/>
                    <a:pt x="1194608" y="298098"/>
                    <a:pt x="1196007" y="299031"/>
                  </a:cubicBezTo>
                  <a:cubicBezTo>
                    <a:pt x="1197873" y="299964"/>
                    <a:pt x="1199739" y="299964"/>
                    <a:pt x="1201605" y="300897"/>
                  </a:cubicBezTo>
                  <a:cubicBezTo>
                    <a:pt x="1203938" y="301830"/>
                    <a:pt x="1204871" y="305096"/>
                    <a:pt x="1203471" y="307428"/>
                  </a:cubicBezTo>
                  <a:cubicBezTo>
                    <a:pt x="1202538" y="309294"/>
                    <a:pt x="1200672" y="310227"/>
                    <a:pt x="1198806" y="309761"/>
                  </a:cubicBezTo>
                  <a:cubicBezTo>
                    <a:pt x="1196474" y="309294"/>
                    <a:pt x="1194141" y="307895"/>
                    <a:pt x="1191809" y="306962"/>
                  </a:cubicBezTo>
                  <a:cubicBezTo>
                    <a:pt x="1189943" y="306029"/>
                    <a:pt x="1188543" y="304629"/>
                    <a:pt x="1186677" y="304629"/>
                  </a:cubicBezTo>
                  <a:cubicBezTo>
                    <a:pt x="1183878" y="304163"/>
                    <a:pt x="1181546" y="305562"/>
                    <a:pt x="1180146" y="307895"/>
                  </a:cubicBezTo>
                  <a:cubicBezTo>
                    <a:pt x="1179213" y="309294"/>
                    <a:pt x="1178280" y="311627"/>
                    <a:pt x="1179213" y="313026"/>
                  </a:cubicBezTo>
                  <a:cubicBezTo>
                    <a:pt x="1182479" y="320024"/>
                    <a:pt x="1187144" y="326088"/>
                    <a:pt x="1195541" y="328421"/>
                  </a:cubicBezTo>
                  <a:cubicBezTo>
                    <a:pt x="1199739" y="329820"/>
                    <a:pt x="1203938" y="330753"/>
                    <a:pt x="1208603" y="331220"/>
                  </a:cubicBezTo>
                  <a:cubicBezTo>
                    <a:pt x="1210469" y="331220"/>
                    <a:pt x="1212335" y="332153"/>
                    <a:pt x="1214201" y="332619"/>
                  </a:cubicBezTo>
                  <a:cubicBezTo>
                    <a:pt x="1214667" y="332619"/>
                    <a:pt x="1215134" y="333552"/>
                    <a:pt x="1215600" y="334019"/>
                  </a:cubicBezTo>
                  <a:cubicBezTo>
                    <a:pt x="1216067" y="335418"/>
                    <a:pt x="1215134" y="336351"/>
                    <a:pt x="1213734" y="335885"/>
                  </a:cubicBezTo>
                  <a:cubicBezTo>
                    <a:pt x="1210935" y="334485"/>
                    <a:pt x="1207670" y="333086"/>
                    <a:pt x="1204404" y="334019"/>
                  </a:cubicBezTo>
                  <a:cubicBezTo>
                    <a:pt x="1198806" y="334952"/>
                    <a:pt x="1192742" y="334485"/>
                    <a:pt x="1187144" y="334019"/>
                  </a:cubicBezTo>
                  <a:cubicBezTo>
                    <a:pt x="1183878" y="333552"/>
                    <a:pt x="1181079" y="332619"/>
                    <a:pt x="1179213" y="329354"/>
                  </a:cubicBezTo>
                  <a:cubicBezTo>
                    <a:pt x="1178746" y="328421"/>
                    <a:pt x="1178280" y="327021"/>
                    <a:pt x="1177347" y="326088"/>
                  </a:cubicBezTo>
                  <a:cubicBezTo>
                    <a:pt x="1173148" y="319557"/>
                    <a:pt x="1169416" y="313026"/>
                    <a:pt x="1168950" y="305096"/>
                  </a:cubicBezTo>
                  <a:cubicBezTo>
                    <a:pt x="1168483" y="298564"/>
                    <a:pt x="1165684" y="292966"/>
                    <a:pt x="1161486" y="287368"/>
                  </a:cubicBezTo>
                  <a:cubicBezTo>
                    <a:pt x="1160553" y="285969"/>
                    <a:pt x="1158687" y="285036"/>
                    <a:pt x="1157287" y="283636"/>
                  </a:cubicBezTo>
                  <a:cubicBezTo>
                    <a:pt x="1156821" y="283170"/>
                    <a:pt x="1155888" y="283636"/>
                    <a:pt x="1155888" y="283636"/>
                  </a:cubicBezTo>
                  <a:cubicBezTo>
                    <a:pt x="1155421" y="284103"/>
                    <a:pt x="1154488" y="284569"/>
                    <a:pt x="1154955" y="285036"/>
                  </a:cubicBezTo>
                  <a:cubicBezTo>
                    <a:pt x="1156354" y="289701"/>
                    <a:pt x="1158220" y="294832"/>
                    <a:pt x="1159620" y="299497"/>
                  </a:cubicBezTo>
                  <a:cubicBezTo>
                    <a:pt x="1160553" y="303229"/>
                    <a:pt x="1160553" y="306962"/>
                    <a:pt x="1158220" y="310694"/>
                  </a:cubicBezTo>
                  <a:cubicBezTo>
                    <a:pt x="1157753" y="311627"/>
                    <a:pt x="1156821" y="313026"/>
                    <a:pt x="1155888" y="313959"/>
                  </a:cubicBezTo>
                  <a:cubicBezTo>
                    <a:pt x="1152622" y="317691"/>
                    <a:pt x="1151223" y="321423"/>
                    <a:pt x="1152622" y="326088"/>
                  </a:cubicBezTo>
                  <a:cubicBezTo>
                    <a:pt x="1154022" y="330287"/>
                    <a:pt x="1151223" y="335418"/>
                    <a:pt x="1154022" y="339151"/>
                  </a:cubicBezTo>
                  <a:cubicBezTo>
                    <a:pt x="1156821" y="342883"/>
                    <a:pt x="1160553" y="345682"/>
                    <a:pt x="1163352" y="348481"/>
                  </a:cubicBezTo>
                  <a:cubicBezTo>
                    <a:pt x="1165684" y="350813"/>
                    <a:pt x="1168017" y="352679"/>
                    <a:pt x="1170349" y="355012"/>
                  </a:cubicBezTo>
                  <a:cubicBezTo>
                    <a:pt x="1174081" y="358277"/>
                    <a:pt x="1175947" y="362009"/>
                    <a:pt x="1175947" y="366674"/>
                  </a:cubicBezTo>
                  <a:cubicBezTo>
                    <a:pt x="1175947" y="371806"/>
                    <a:pt x="1175947" y="376938"/>
                    <a:pt x="1176880" y="382069"/>
                  </a:cubicBezTo>
                  <a:cubicBezTo>
                    <a:pt x="1178280" y="391866"/>
                    <a:pt x="1184344" y="399796"/>
                    <a:pt x="1188076" y="408194"/>
                  </a:cubicBezTo>
                  <a:cubicBezTo>
                    <a:pt x="1189010" y="410526"/>
                    <a:pt x="1191809" y="411459"/>
                    <a:pt x="1194608" y="411459"/>
                  </a:cubicBezTo>
                  <a:cubicBezTo>
                    <a:pt x="1199739" y="410993"/>
                    <a:pt x="1204404" y="410060"/>
                    <a:pt x="1208136" y="405394"/>
                  </a:cubicBezTo>
                  <a:cubicBezTo>
                    <a:pt x="1212335" y="400263"/>
                    <a:pt x="1217467" y="402129"/>
                    <a:pt x="1222132" y="404461"/>
                  </a:cubicBezTo>
                  <a:cubicBezTo>
                    <a:pt x="1222598" y="404928"/>
                    <a:pt x="1223531" y="405394"/>
                    <a:pt x="1223531" y="405861"/>
                  </a:cubicBezTo>
                  <a:cubicBezTo>
                    <a:pt x="1223531" y="406327"/>
                    <a:pt x="1222598" y="406794"/>
                    <a:pt x="1222132" y="407260"/>
                  </a:cubicBezTo>
                  <a:cubicBezTo>
                    <a:pt x="1217000" y="410993"/>
                    <a:pt x="1211868" y="414725"/>
                    <a:pt x="1206737" y="418923"/>
                  </a:cubicBezTo>
                  <a:cubicBezTo>
                    <a:pt x="1202072" y="422655"/>
                    <a:pt x="1201605" y="430119"/>
                    <a:pt x="1205337" y="434784"/>
                  </a:cubicBezTo>
                  <a:cubicBezTo>
                    <a:pt x="1207203" y="437117"/>
                    <a:pt x="1210002" y="439450"/>
                    <a:pt x="1211868" y="441782"/>
                  </a:cubicBezTo>
                  <a:cubicBezTo>
                    <a:pt x="1214667" y="445514"/>
                    <a:pt x="1216067" y="450179"/>
                    <a:pt x="1214201" y="454378"/>
                  </a:cubicBezTo>
                  <a:cubicBezTo>
                    <a:pt x="1211868" y="460442"/>
                    <a:pt x="1210935" y="466507"/>
                    <a:pt x="1210935" y="473038"/>
                  </a:cubicBezTo>
                  <a:cubicBezTo>
                    <a:pt x="1210935" y="476304"/>
                    <a:pt x="1210002" y="479569"/>
                    <a:pt x="1208136" y="481902"/>
                  </a:cubicBezTo>
                  <a:cubicBezTo>
                    <a:pt x="1204404" y="487966"/>
                    <a:pt x="1199739" y="493098"/>
                    <a:pt x="1198806" y="500562"/>
                  </a:cubicBezTo>
                  <a:cubicBezTo>
                    <a:pt x="1198806" y="501495"/>
                    <a:pt x="1196474" y="502428"/>
                    <a:pt x="1195541" y="502428"/>
                  </a:cubicBezTo>
                  <a:cubicBezTo>
                    <a:pt x="1188076" y="501495"/>
                    <a:pt x="1180146" y="500562"/>
                    <a:pt x="1172682" y="499629"/>
                  </a:cubicBezTo>
                  <a:cubicBezTo>
                    <a:pt x="1171282" y="499629"/>
                    <a:pt x="1169883" y="498696"/>
                    <a:pt x="1169416" y="498229"/>
                  </a:cubicBezTo>
                  <a:cubicBezTo>
                    <a:pt x="1168950" y="496363"/>
                    <a:pt x="1169416" y="494497"/>
                    <a:pt x="1169416" y="492631"/>
                  </a:cubicBezTo>
                  <a:cubicBezTo>
                    <a:pt x="1169416" y="492631"/>
                    <a:pt x="1169416" y="492631"/>
                    <a:pt x="1168950" y="492631"/>
                  </a:cubicBezTo>
                  <a:cubicBezTo>
                    <a:pt x="1167550" y="492631"/>
                    <a:pt x="1167550" y="492165"/>
                    <a:pt x="1168483" y="491232"/>
                  </a:cubicBezTo>
                  <a:cubicBezTo>
                    <a:pt x="1168483" y="491698"/>
                    <a:pt x="1168950" y="491698"/>
                    <a:pt x="1168950" y="492165"/>
                  </a:cubicBezTo>
                  <a:cubicBezTo>
                    <a:pt x="1168950" y="492165"/>
                    <a:pt x="1168950" y="492165"/>
                    <a:pt x="1168950" y="492631"/>
                  </a:cubicBezTo>
                  <a:cubicBezTo>
                    <a:pt x="1170816" y="493564"/>
                    <a:pt x="1172215" y="494497"/>
                    <a:pt x="1174081" y="494964"/>
                  </a:cubicBezTo>
                  <a:cubicBezTo>
                    <a:pt x="1180612" y="497763"/>
                    <a:pt x="1185278" y="495430"/>
                    <a:pt x="1188076" y="489366"/>
                  </a:cubicBezTo>
                  <a:cubicBezTo>
                    <a:pt x="1192742" y="478170"/>
                    <a:pt x="1195074" y="466040"/>
                    <a:pt x="1196940" y="453911"/>
                  </a:cubicBezTo>
                  <a:cubicBezTo>
                    <a:pt x="1197407" y="452045"/>
                    <a:pt x="1196940" y="449713"/>
                    <a:pt x="1196007" y="448313"/>
                  </a:cubicBezTo>
                  <a:cubicBezTo>
                    <a:pt x="1193208" y="443648"/>
                    <a:pt x="1192275" y="438983"/>
                    <a:pt x="1193208" y="433385"/>
                  </a:cubicBezTo>
                  <a:cubicBezTo>
                    <a:pt x="1193675" y="430119"/>
                    <a:pt x="1191809" y="427320"/>
                    <a:pt x="1189010" y="424988"/>
                  </a:cubicBezTo>
                  <a:cubicBezTo>
                    <a:pt x="1186211" y="423122"/>
                    <a:pt x="1183878" y="421256"/>
                    <a:pt x="1181079" y="419390"/>
                  </a:cubicBezTo>
                  <a:cubicBezTo>
                    <a:pt x="1177347" y="416591"/>
                    <a:pt x="1174548" y="413325"/>
                    <a:pt x="1173148" y="408660"/>
                  </a:cubicBezTo>
                  <a:cubicBezTo>
                    <a:pt x="1168017" y="394198"/>
                    <a:pt x="1162419" y="379737"/>
                    <a:pt x="1158220" y="364808"/>
                  </a:cubicBezTo>
                  <a:cubicBezTo>
                    <a:pt x="1155421" y="355945"/>
                    <a:pt x="1151223" y="348481"/>
                    <a:pt x="1143292" y="343349"/>
                  </a:cubicBezTo>
                  <a:cubicBezTo>
                    <a:pt x="1139560" y="340550"/>
                    <a:pt x="1137227" y="336818"/>
                    <a:pt x="1137227" y="331686"/>
                  </a:cubicBezTo>
                  <a:cubicBezTo>
                    <a:pt x="1137227" y="318624"/>
                    <a:pt x="1135361" y="306029"/>
                    <a:pt x="1132096" y="293433"/>
                  </a:cubicBezTo>
                  <a:cubicBezTo>
                    <a:pt x="1131629" y="290634"/>
                    <a:pt x="1129763" y="288768"/>
                    <a:pt x="1127431" y="287835"/>
                  </a:cubicBezTo>
                  <a:cubicBezTo>
                    <a:pt x="1117634" y="284103"/>
                    <a:pt x="1107837" y="281304"/>
                    <a:pt x="1097574" y="285036"/>
                  </a:cubicBezTo>
                  <a:cubicBezTo>
                    <a:pt x="1095242" y="285969"/>
                    <a:pt x="1092443" y="284569"/>
                    <a:pt x="1090110" y="285036"/>
                  </a:cubicBezTo>
                  <a:cubicBezTo>
                    <a:pt x="1088711" y="285502"/>
                    <a:pt x="1086845" y="287368"/>
                    <a:pt x="1086378" y="288768"/>
                  </a:cubicBezTo>
                  <a:cubicBezTo>
                    <a:pt x="1085912" y="292033"/>
                    <a:pt x="1085912" y="295299"/>
                    <a:pt x="1085912" y="298098"/>
                  </a:cubicBezTo>
                  <a:cubicBezTo>
                    <a:pt x="1086378" y="308361"/>
                    <a:pt x="1086845" y="318624"/>
                    <a:pt x="1087311" y="328887"/>
                  </a:cubicBezTo>
                  <a:cubicBezTo>
                    <a:pt x="1087311" y="334019"/>
                    <a:pt x="1086845" y="339151"/>
                    <a:pt x="1083112" y="343349"/>
                  </a:cubicBezTo>
                  <a:cubicBezTo>
                    <a:pt x="1078914" y="348014"/>
                    <a:pt x="1077981" y="353146"/>
                    <a:pt x="1077981" y="359210"/>
                  </a:cubicBezTo>
                  <a:cubicBezTo>
                    <a:pt x="1078447" y="363409"/>
                    <a:pt x="1078447" y="366674"/>
                    <a:pt x="1082180" y="369007"/>
                  </a:cubicBezTo>
                  <a:cubicBezTo>
                    <a:pt x="1085445" y="371339"/>
                    <a:pt x="1088711" y="374139"/>
                    <a:pt x="1089177" y="377871"/>
                  </a:cubicBezTo>
                  <a:cubicBezTo>
                    <a:pt x="1090110" y="383469"/>
                    <a:pt x="1094309" y="388600"/>
                    <a:pt x="1091510" y="394665"/>
                  </a:cubicBezTo>
                  <a:cubicBezTo>
                    <a:pt x="1091043" y="395598"/>
                    <a:pt x="1091043" y="397464"/>
                    <a:pt x="1091510" y="398397"/>
                  </a:cubicBezTo>
                  <a:cubicBezTo>
                    <a:pt x="1094309" y="403528"/>
                    <a:pt x="1097108" y="408660"/>
                    <a:pt x="1100373" y="413325"/>
                  </a:cubicBezTo>
                  <a:cubicBezTo>
                    <a:pt x="1100840" y="413792"/>
                    <a:pt x="1102706" y="413325"/>
                    <a:pt x="1103639" y="412859"/>
                  </a:cubicBezTo>
                  <a:cubicBezTo>
                    <a:pt x="1106904" y="410993"/>
                    <a:pt x="1109703" y="410526"/>
                    <a:pt x="1112036" y="413325"/>
                  </a:cubicBezTo>
                  <a:cubicBezTo>
                    <a:pt x="1117168" y="419390"/>
                    <a:pt x="1122299" y="424988"/>
                    <a:pt x="1129763" y="427320"/>
                  </a:cubicBezTo>
                  <a:cubicBezTo>
                    <a:pt x="1130696" y="427787"/>
                    <a:pt x="1131629" y="429186"/>
                    <a:pt x="1131629" y="430586"/>
                  </a:cubicBezTo>
                  <a:cubicBezTo>
                    <a:pt x="1131629" y="433851"/>
                    <a:pt x="1131629" y="437117"/>
                    <a:pt x="1131163" y="439916"/>
                  </a:cubicBezTo>
                  <a:cubicBezTo>
                    <a:pt x="1131163" y="441782"/>
                    <a:pt x="1128364" y="443182"/>
                    <a:pt x="1126964" y="441782"/>
                  </a:cubicBezTo>
                  <a:cubicBezTo>
                    <a:pt x="1123232" y="439450"/>
                    <a:pt x="1119500" y="436650"/>
                    <a:pt x="1115768" y="434318"/>
                  </a:cubicBezTo>
                  <a:cubicBezTo>
                    <a:pt x="1112969" y="432452"/>
                    <a:pt x="1110636" y="430586"/>
                    <a:pt x="1107837" y="429186"/>
                  </a:cubicBezTo>
                  <a:cubicBezTo>
                    <a:pt x="1103172" y="427320"/>
                    <a:pt x="1098041" y="425921"/>
                    <a:pt x="1093376" y="424055"/>
                  </a:cubicBezTo>
                  <a:cubicBezTo>
                    <a:pt x="1089177" y="422189"/>
                    <a:pt x="1085445" y="420323"/>
                    <a:pt x="1081247" y="418457"/>
                  </a:cubicBezTo>
                  <a:cubicBezTo>
                    <a:pt x="1075182" y="419856"/>
                    <a:pt x="1072383" y="413792"/>
                    <a:pt x="1067718" y="411926"/>
                  </a:cubicBezTo>
                  <a:cubicBezTo>
                    <a:pt x="1058854" y="407727"/>
                    <a:pt x="1049524" y="405394"/>
                    <a:pt x="1039727" y="407260"/>
                  </a:cubicBezTo>
                  <a:cubicBezTo>
                    <a:pt x="1038328" y="407260"/>
                    <a:pt x="1037395" y="407727"/>
                    <a:pt x="1035995" y="407727"/>
                  </a:cubicBezTo>
                  <a:cubicBezTo>
                    <a:pt x="1024799" y="407727"/>
                    <a:pt x="1014536" y="406327"/>
                    <a:pt x="1005206" y="398863"/>
                  </a:cubicBezTo>
                  <a:cubicBezTo>
                    <a:pt x="1001007" y="395131"/>
                    <a:pt x="995876" y="392332"/>
                    <a:pt x="991211" y="389067"/>
                  </a:cubicBezTo>
                  <a:cubicBezTo>
                    <a:pt x="989811" y="388134"/>
                    <a:pt x="987012" y="389533"/>
                    <a:pt x="986079" y="390933"/>
                  </a:cubicBezTo>
                  <a:cubicBezTo>
                    <a:pt x="985613" y="391399"/>
                    <a:pt x="985146" y="391866"/>
                    <a:pt x="985146" y="392799"/>
                  </a:cubicBezTo>
                  <a:cubicBezTo>
                    <a:pt x="983280" y="398397"/>
                    <a:pt x="985146" y="402595"/>
                    <a:pt x="989345" y="406327"/>
                  </a:cubicBezTo>
                  <a:cubicBezTo>
                    <a:pt x="994476" y="410526"/>
                    <a:pt x="1001474" y="410526"/>
                    <a:pt x="1005672" y="416124"/>
                  </a:cubicBezTo>
                  <a:cubicBezTo>
                    <a:pt x="1006139" y="417057"/>
                    <a:pt x="1008005" y="417057"/>
                    <a:pt x="1009404" y="417524"/>
                  </a:cubicBezTo>
                  <a:cubicBezTo>
                    <a:pt x="1012204" y="417990"/>
                    <a:pt x="1014069" y="419390"/>
                    <a:pt x="1015936" y="421256"/>
                  </a:cubicBezTo>
                  <a:cubicBezTo>
                    <a:pt x="1019668" y="425921"/>
                    <a:pt x="1022933" y="430119"/>
                    <a:pt x="1026665" y="434784"/>
                  </a:cubicBezTo>
                  <a:cubicBezTo>
                    <a:pt x="1028065" y="437117"/>
                    <a:pt x="1028065" y="439916"/>
                    <a:pt x="1026199" y="441782"/>
                  </a:cubicBezTo>
                  <a:cubicBezTo>
                    <a:pt x="1022466" y="445048"/>
                    <a:pt x="1017801" y="447380"/>
                    <a:pt x="1016402" y="452978"/>
                  </a:cubicBezTo>
                  <a:cubicBezTo>
                    <a:pt x="1016402" y="453445"/>
                    <a:pt x="1015469" y="453911"/>
                    <a:pt x="1015002" y="453911"/>
                  </a:cubicBezTo>
                  <a:cubicBezTo>
                    <a:pt x="1014069" y="453445"/>
                    <a:pt x="1012670" y="452512"/>
                    <a:pt x="1012204" y="451579"/>
                  </a:cubicBezTo>
                  <a:cubicBezTo>
                    <a:pt x="1011270" y="449246"/>
                    <a:pt x="1011270" y="446447"/>
                    <a:pt x="1010337" y="444115"/>
                  </a:cubicBezTo>
                  <a:cubicBezTo>
                    <a:pt x="1008938" y="440849"/>
                    <a:pt x="1005206" y="438983"/>
                    <a:pt x="1002407" y="440383"/>
                  </a:cubicBezTo>
                  <a:cubicBezTo>
                    <a:pt x="997742" y="442249"/>
                    <a:pt x="994010" y="445981"/>
                    <a:pt x="988412" y="445514"/>
                  </a:cubicBezTo>
                  <a:cubicBezTo>
                    <a:pt x="987945" y="445514"/>
                    <a:pt x="987012" y="445981"/>
                    <a:pt x="987012" y="446447"/>
                  </a:cubicBezTo>
                  <a:cubicBezTo>
                    <a:pt x="985146" y="451579"/>
                    <a:pt x="980948" y="452512"/>
                    <a:pt x="976282" y="452045"/>
                  </a:cubicBezTo>
                  <a:cubicBezTo>
                    <a:pt x="971617" y="451579"/>
                    <a:pt x="966952" y="453445"/>
                    <a:pt x="964153" y="456710"/>
                  </a:cubicBezTo>
                  <a:cubicBezTo>
                    <a:pt x="960888" y="460909"/>
                    <a:pt x="955756" y="461842"/>
                    <a:pt x="951558" y="464641"/>
                  </a:cubicBezTo>
                  <a:cubicBezTo>
                    <a:pt x="950158" y="465574"/>
                    <a:pt x="947825" y="465107"/>
                    <a:pt x="945960" y="465107"/>
                  </a:cubicBezTo>
                  <a:cubicBezTo>
                    <a:pt x="945960" y="463708"/>
                    <a:pt x="945960" y="462775"/>
                    <a:pt x="945960" y="461375"/>
                  </a:cubicBezTo>
                  <a:cubicBezTo>
                    <a:pt x="946893" y="456244"/>
                    <a:pt x="945026" y="451579"/>
                    <a:pt x="941294" y="447847"/>
                  </a:cubicBezTo>
                  <a:cubicBezTo>
                    <a:pt x="937096" y="447380"/>
                    <a:pt x="933830" y="448313"/>
                    <a:pt x="932431" y="452978"/>
                  </a:cubicBezTo>
                  <a:cubicBezTo>
                    <a:pt x="931964" y="453911"/>
                    <a:pt x="930565" y="455311"/>
                    <a:pt x="930098" y="455311"/>
                  </a:cubicBezTo>
                  <a:cubicBezTo>
                    <a:pt x="926366" y="455311"/>
                    <a:pt x="925433" y="459043"/>
                    <a:pt x="922634" y="460442"/>
                  </a:cubicBezTo>
                  <a:cubicBezTo>
                    <a:pt x="919835" y="461842"/>
                    <a:pt x="916570" y="462308"/>
                    <a:pt x="913304" y="463241"/>
                  </a:cubicBezTo>
                  <a:cubicBezTo>
                    <a:pt x="908639" y="464174"/>
                    <a:pt x="905373" y="466973"/>
                    <a:pt x="902574" y="470705"/>
                  </a:cubicBezTo>
                  <a:cubicBezTo>
                    <a:pt x="895577" y="479103"/>
                    <a:pt x="888579" y="487033"/>
                    <a:pt x="879249" y="493098"/>
                  </a:cubicBezTo>
                  <a:cubicBezTo>
                    <a:pt x="876917" y="494497"/>
                    <a:pt x="875983" y="496830"/>
                    <a:pt x="875517" y="499162"/>
                  </a:cubicBezTo>
                  <a:cubicBezTo>
                    <a:pt x="875050" y="502428"/>
                    <a:pt x="874584" y="505693"/>
                    <a:pt x="874117" y="508493"/>
                  </a:cubicBezTo>
                  <a:cubicBezTo>
                    <a:pt x="873651" y="509426"/>
                    <a:pt x="872718" y="510825"/>
                    <a:pt x="872251" y="511758"/>
                  </a:cubicBezTo>
                  <a:cubicBezTo>
                    <a:pt x="867120" y="516890"/>
                    <a:pt x="856857" y="517356"/>
                    <a:pt x="853125" y="513158"/>
                  </a:cubicBezTo>
                  <a:cubicBezTo>
                    <a:pt x="850792" y="510359"/>
                    <a:pt x="847526" y="507559"/>
                    <a:pt x="845194" y="504760"/>
                  </a:cubicBezTo>
                  <a:cubicBezTo>
                    <a:pt x="842861" y="502428"/>
                    <a:pt x="842861" y="498229"/>
                    <a:pt x="845194" y="496363"/>
                  </a:cubicBezTo>
                  <a:cubicBezTo>
                    <a:pt x="847993" y="494031"/>
                    <a:pt x="851725" y="492165"/>
                    <a:pt x="854524" y="489832"/>
                  </a:cubicBezTo>
                  <a:cubicBezTo>
                    <a:pt x="856390" y="488433"/>
                    <a:pt x="856857" y="484701"/>
                    <a:pt x="855457" y="482835"/>
                  </a:cubicBezTo>
                  <a:cubicBezTo>
                    <a:pt x="853125" y="480036"/>
                    <a:pt x="850326" y="477237"/>
                    <a:pt x="847993" y="474438"/>
                  </a:cubicBezTo>
                  <a:cubicBezTo>
                    <a:pt x="843794" y="468373"/>
                    <a:pt x="838196" y="466040"/>
                    <a:pt x="831199" y="467440"/>
                  </a:cubicBezTo>
                  <a:cubicBezTo>
                    <a:pt x="826067" y="468373"/>
                    <a:pt x="820936" y="468373"/>
                    <a:pt x="816271" y="467440"/>
                  </a:cubicBezTo>
                  <a:cubicBezTo>
                    <a:pt x="815804" y="467440"/>
                    <a:pt x="815338" y="467906"/>
                    <a:pt x="814871" y="468373"/>
                  </a:cubicBezTo>
                  <a:cubicBezTo>
                    <a:pt x="813938" y="469306"/>
                    <a:pt x="813938" y="470705"/>
                    <a:pt x="815338" y="471638"/>
                  </a:cubicBezTo>
                  <a:cubicBezTo>
                    <a:pt x="824668" y="478636"/>
                    <a:pt x="827000" y="487966"/>
                    <a:pt x="825601" y="498696"/>
                  </a:cubicBezTo>
                  <a:cubicBezTo>
                    <a:pt x="825134" y="501028"/>
                    <a:pt x="825134" y="503827"/>
                    <a:pt x="825134" y="506160"/>
                  </a:cubicBezTo>
                  <a:cubicBezTo>
                    <a:pt x="825134" y="508959"/>
                    <a:pt x="826067" y="511292"/>
                    <a:pt x="828400" y="512691"/>
                  </a:cubicBezTo>
                  <a:cubicBezTo>
                    <a:pt x="833065" y="515024"/>
                    <a:pt x="834464" y="518756"/>
                    <a:pt x="834464" y="523421"/>
                  </a:cubicBezTo>
                  <a:cubicBezTo>
                    <a:pt x="834464" y="525753"/>
                    <a:pt x="834464" y="528552"/>
                    <a:pt x="833998" y="530885"/>
                  </a:cubicBezTo>
                  <a:cubicBezTo>
                    <a:pt x="833531" y="533217"/>
                    <a:pt x="830732" y="536016"/>
                    <a:pt x="828866" y="535550"/>
                  </a:cubicBezTo>
                  <a:cubicBezTo>
                    <a:pt x="825134" y="534617"/>
                    <a:pt x="821402" y="534150"/>
                    <a:pt x="817670" y="533217"/>
                  </a:cubicBezTo>
                  <a:cubicBezTo>
                    <a:pt x="812072" y="531818"/>
                    <a:pt x="807873" y="532284"/>
                    <a:pt x="804141" y="537416"/>
                  </a:cubicBezTo>
                  <a:cubicBezTo>
                    <a:pt x="802275" y="540215"/>
                    <a:pt x="799943" y="542547"/>
                    <a:pt x="797610" y="544414"/>
                  </a:cubicBezTo>
                  <a:cubicBezTo>
                    <a:pt x="793878" y="547213"/>
                    <a:pt x="791079" y="550478"/>
                    <a:pt x="788747" y="554210"/>
                  </a:cubicBezTo>
                  <a:cubicBezTo>
                    <a:pt x="783148" y="562141"/>
                    <a:pt x="779416" y="564940"/>
                    <a:pt x="789213" y="575670"/>
                  </a:cubicBezTo>
                  <a:cubicBezTo>
                    <a:pt x="790146" y="576603"/>
                    <a:pt x="790613" y="578002"/>
                    <a:pt x="791079" y="578935"/>
                  </a:cubicBezTo>
                  <a:cubicBezTo>
                    <a:pt x="792479" y="581734"/>
                    <a:pt x="791079" y="584067"/>
                    <a:pt x="789680" y="585933"/>
                  </a:cubicBezTo>
                  <a:cubicBezTo>
                    <a:pt x="788280" y="588265"/>
                    <a:pt x="785015" y="589665"/>
                    <a:pt x="783148" y="588732"/>
                  </a:cubicBezTo>
                  <a:cubicBezTo>
                    <a:pt x="774285" y="584067"/>
                    <a:pt x="763555" y="582201"/>
                    <a:pt x="755625" y="575203"/>
                  </a:cubicBezTo>
                  <a:cubicBezTo>
                    <a:pt x="754225" y="574270"/>
                    <a:pt x="751892" y="573804"/>
                    <a:pt x="750027" y="573337"/>
                  </a:cubicBezTo>
                  <a:cubicBezTo>
                    <a:pt x="748627" y="572870"/>
                    <a:pt x="745828" y="573804"/>
                    <a:pt x="745362" y="575670"/>
                  </a:cubicBezTo>
                  <a:cubicBezTo>
                    <a:pt x="744428" y="578002"/>
                    <a:pt x="743495" y="580335"/>
                    <a:pt x="742562" y="582667"/>
                  </a:cubicBezTo>
                  <a:cubicBezTo>
                    <a:pt x="741630" y="585466"/>
                    <a:pt x="742096" y="587799"/>
                    <a:pt x="743962" y="589665"/>
                  </a:cubicBezTo>
                  <a:cubicBezTo>
                    <a:pt x="747694" y="593863"/>
                    <a:pt x="751892" y="598062"/>
                    <a:pt x="758424" y="598062"/>
                  </a:cubicBezTo>
                  <a:cubicBezTo>
                    <a:pt x="759823" y="598062"/>
                    <a:pt x="760756" y="598995"/>
                    <a:pt x="762156" y="599461"/>
                  </a:cubicBezTo>
                  <a:cubicBezTo>
                    <a:pt x="764022" y="600394"/>
                    <a:pt x="764488" y="602260"/>
                    <a:pt x="764488" y="604126"/>
                  </a:cubicBezTo>
                  <a:cubicBezTo>
                    <a:pt x="764488" y="607392"/>
                    <a:pt x="761223" y="610191"/>
                    <a:pt x="757957" y="609725"/>
                  </a:cubicBezTo>
                  <a:cubicBezTo>
                    <a:pt x="751426" y="608792"/>
                    <a:pt x="745362" y="607858"/>
                    <a:pt x="740696" y="602260"/>
                  </a:cubicBezTo>
                  <a:cubicBezTo>
                    <a:pt x="738364" y="598995"/>
                    <a:pt x="734165" y="598528"/>
                    <a:pt x="730433" y="597595"/>
                  </a:cubicBezTo>
                  <a:cubicBezTo>
                    <a:pt x="727634" y="597129"/>
                    <a:pt x="725768" y="595263"/>
                    <a:pt x="725302" y="592464"/>
                  </a:cubicBezTo>
                  <a:cubicBezTo>
                    <a:pt x="723902" y="586866"/>
                    <a:pt x="722036" y="581268"/>
                    <a:pt x="718771" y="576603"/>
                  </a:cubicBezTo>
                  <a:cubicBezTo>
                    <a:pt x="716438" y="573337"/>
                    <a:pt x="716904" y="569605"/>
                    <a:pt x="717371" y="565406"/>
                  </a:cubicBezTo>
                  <a:cubicBezTo>
                    <a:pt x="718304" y="555610"/>
                    <a:pt x="715505" y="550945"/>
                    <a:pt x="706642" y="547213"/>
                  </a:cubicBezTo>
                  <a:cubicBezTo>
                    <a:pt x="702909" y="545813"/>
                    <a:pt x="699644" y="544414"/>
                    <a:pt x="697311" y="541148"/>
                  </a:cubicBezTo>
                  <a:cubicBezTo>
                    <a:pt x="694512" y="537882"/>
                    <a:pt x="690314" y="536483"/>
                    <a:pt x="688448" y="531818"/>
                  </a:cubicBezTo>
                  <a:cubicBezTo>
                    <a:pt x="687981" y="531818"/>
                    <a:pt x="687981" y="531818"/>
                    <a:pt x="687515" y="531818"/>
                  </a:cubicBezTo>
                  <a:cubicBezTo>
                    <a:pt x="687515" y="531351"/>
                    <a:pt x="687048" y="531351"/>
                    <a:pt x="687048" y="530885"/>
                  </a:cubicBezTo>
                  <a:cubicBezTo>
                    <a:pt x="686115" y="530418"/>
                    <a:pt x="685182" y="529485"/>
                    <a:pt x="684716" y="528552"/>
                  </a:cubicBezTo>
                  <a:cubicBezTo>
                    <a:pt x="684249" y="528552"/>
                    <a:pt x="684249" y="528086"/>
                    <a:pt x="683783" y="528086"/>
                  </a:cubicBezTo>
                  <a:lnTo>
                    <a:pt x="683783" y="527153"/>
                  </a:lnTo>
                  <a:lnTo>
                    <a:pt x="684249" y="527619"/>
                  </a:lnTo>
                  <a:cubicBezTo>
                    <a:pt x="684249" y="528086"/>
                    <a:pt x="684716" y="528086"/>
                    <a:pt x="684716" y="528552"/>
                  </a:cubicBezTo>
                  <a:cubicBezTo>
                    <a:pt x="686115" y="529019"/>
                    <a:pt x="687048" y="529952"/>
                    <a:pt x="687048" y="530885"/>
                  </a:cubicBezTo>
                  <a:cubicBezTo>
                    <a:pt x="687515" y="530885"/>
                    <a:pt x="687515" y="531351"/>
                    <a:pt x="687981" y="531351"/>
                  </a:cubicBezTo>
                  <a:cubicBezTo>
                    <a:pt x="687981" y="531351"/>
                    <a:pt x="687981" y="531818"/>
                    <a:pt x="688448" y="531818"/>
                  </a:cubicBezTo>
                  <a:cubicBezTo>
                    <a:pt x="694046" y="531818"/>
                    <a:pt x="699177" y="533684"/>
                    <a:pt x="704309" y="536016"/>
                  </a:cubicBezTo>
                  <a:cubicBezTo>
                    <a:pt x="717838" y="541148"/>
                    <a:pt x="732299" y="545347"/>
                    <a:pt x="746761" y="547679"/>
                  </a:cubicBezTo>
                  <a:cubicBezTo>
                    <a:pt x="757957" y="549545"/>
                    <a:pt x="768687" y="548146"/>
                    <a:pt x="778950" y="543481"/>
                  </a:cubicBezTo>
                  <a:cubicBezTo>
                    <a:pt x="780816" y="542547"/>
                    <a:pt x="782682" y="541615"/>
                    <a:pt x="783615" y="540215"/>
                  </a:cubicBezTo>
                  <a:cubicBezTo>
                    <a:pt x="789680" y="533684"/>
                    <a:pt x="794811" y="525753"/>
                    <a:pt x="795744" y="516890"/>
                  </a:cubicBezTo>
                  <a:cubicBezTo>
                    <a:pt x="796211" y="514557"/>
                    <a:pt x="795744" y="511292"/>
                    <a:pt x="794345" y="509426"/>
                  </a:cubicBezTo>
                  <a:cubicBezTo>
                    <a:pt x="790146" y="503827"/>
                    <a:pt x="787347" y="497296"/>
                    <a:pt x="780350" y="494031"/>
                  </a:cubicBezTo>
                  <a:cubicBezTo>
                    <a:pt x="777550" y="492631"/>
                    <a:pt x="775218" y="490299"/>
                    <a:pt x="772885" y="487966"/>
                  </a:cubicBezTo>
                  <a:cubicBezTo>
                    <a:pt x="770086" y="485167"/>
                    <a:pt x="767287" y="483768"/>
                    <a:pt x="763089" y="483301"/>
                  </a:cubicBezTo>
                  <a:cubicBezTo>
                    <a:pt x="757024" y="482368"/>
                    <a:pt x="750960" y="479569"/>
                    <a:pt x="745828" y="475371"/>
                  </a:cubicBezTo>
                  <a:cubicBezTo>
                    <a:pt x="741163" y="471172"/>
                    <a:pt x="735565" y="467906"/>
                    <a:pt x="729967" y="464641"/>
                  </a:cubicBezTo>
                  <a:cubicBezTo>
                    <a:pt x="714106" y="455311"/>
                    <a:pt x="709440" y="453911"/>
                    <a:pt x="691713" y="453911"/>
                  </a:cubicBezTo>
                  <a:cubicBezTo>
                    <a:pt x="689381" y="453911"/>
                    <a:pt x="686581" y="454844"/>
                    <a:pt x="684249" y="454844"/>
                  </a:cubicBezTo>
                  <a:cubicBezTo>
                    <a:pt x="680984" y="454844"/>
                    <a:pt x="677718" y="454378"/>
                    <a:pt x="674919" y="453911"/>
                  </a:cubicBezTo>
                  <a:cubicBezTo>
                    <a:pt x="672120" y="453445"/>
                    <a:pt x="673053" y="451579"/>
                    <a:pt x="673986" y="449713"/>
                  </a:cubicBezTo>
                  <a:cubicBezTo>
                    <a:pt x="674919" y="447847"/>
                    <a:pt x="674452" y="445514"/>
                    <a:pt x="672586" y="444581"/>
                  </a:cubicBezTo>
                  <a:cubicBezTo>
                    <a:pt x="670720" y="443182"/>
                    <a:pt x="668388" y="441782"/>
                    <a:pt x="666055" y="440849"/>
                  </a:cubicBezTo>
                  <a:cubicBezTo>
                    <a:pt x="663723" y="439450"/>
                    <a:pt x="660924" y="439916"/>
                    <a:pt x="659058" y="441782"/>
                  </a:cubicBezTo>
                  <a:cubicBezTo>
                    <a:pt x="656259" y="444581"/>
                    <a:pt x="652993" y="446914"/>
                    <a:pt x="648795" y="445048"/>
                  </a:cubicBezTo>
                  <a:cubicBezTo>
                    <a:pt x="645063" y="443648"/>
                    <a:pt x="641331" y="444115"/>
                    <a:pt x="637598" y="444581"/>
                  </a:cubicBezTo>
                  <a:cubicBezTo>
                    <a:pt x="636199" y="445048"/>
                    <a:pt x="633866" y="443648"/>
                    <a:pt x="632467" y="442715"/>
                  </a:cubicBezTo>
                  <a:cubicBezTo>
                    <a:pt x="631534" y="442249"/>
                    <a:pt x="631067" y="440383"/>
                    <a:pt x="630601" y="439450"/>
                  </a:cubicBezTo>
                  <a:cubicBezTo>
                    <a:pt x="630134" y="438050"/>
                    <a:pt x="631067" y="437583"/>
                    <a:pt x="632933" y="437117"/>
                  </a:cubicBezTo>
                  <a:cubicBezTo>
                    <a:pt x="636199" y="437117"/>
                    <a:pt x="639464" y="436184"/>
                    <a:pt x="641797" y="433851"/>
                  </a:cubicBezTo>
                  <a:cubicBezTo>
                    <a:pt x="644129" y="431985"/>
                    <a:pt x="646928" y="429653"/>
                    <a:pt x="649261" y="427787"/>
                  </a:cubicBezTo>
                  <a:cubicBezTo>
                    <a:pt x="650661" y="426854"/>
                    <a:pt x="650194" y="424055"/>
                    <a:pt x="648328" y="423122"/>
                  </a:cubicBezTo>
                  <a:cubicBezTo>
                    <a:pt x="639931" y="417990"/>
                    <a:pt x="630601" y="415658"/>
                    <a:pt x="621737" y="412392"/>
                  </a:cubicBezTo>
                  <a:cubicBezTo>
                    <a:pt x="620338" y="411926"/>
                    <a:pt x="618472" y="413325"/>
                    <a:pt x="616605" y="414725"/>
                  </a:cubicBezTo>
                  <a:cubicBezTo>
                    <a:pt x="615673" y="415191"/>
                    <a:pt x="615206" y="416591"/>
                    <a:pt x="614273" y="417990"/>
                  </a:cubicBezTo>
                  <a:cubicBezTo>
                    <a:pt x="613340" y="419390"/>
                    <a:pt x="612407" y="419856"/>
                    <a:pt x="611474" y="418923"/>
                  </a:cubicBezTo>
                  <a:cubicBezTo>
                    <a:pt x="611008" y="418457"/>
                    <a:pt x="610541" y="417990"/>
                    <a:pt x="610541" y="417057"/>
                  </a:cubicBezTo>
                  <a:cubicBezTo>
                    <a:pt x="610541" y="415191"/>
                    <a:pt x="611008" y="413325"/>
                    <a:pt x="610541" y="411459"/>
                  </a:cubicBezTo>
                  <a:cubicBezTo>
                    <a:pt x="610541" y="408194"/>
                    <a:pt x="608208" y="405394"/>
                    <a:pt x="605409" y="404461"/>
                  </a:cubicBezTo>
                  <a:cubicBezTo>
                    <a:pt x="602610" y="403528"/>
                    <a:pt x="600278" y="404928"/>
                    <a:pt x="598412" y="406327"/>
                  </a:cubicBezTo>
                  <a:cubicBezTo>
                    <a:pt x="596546" y="408194"/>
                    <a:pt x="595146" y="410060"/>
                    <a:pt x="594680" y="412859"/>
                  </a:cubicBezTo>
                  <a:cubicBezTo>
                    <a:pt x="594680" y="414725"/>
                    <a:pt x="593747" y="416591"/>
                    <a:pt x="593280" y="418457"/>
                  </a:cubicBezTo>
                  <a:cubicBezTo>
                    <a:pt x="592814" y="419390"/>
                    <a:pt x="591414" y="419856"/>
                    <a:pt x="590481" y="420323"/>
                  </a:cubicBezTo>
                  <a:cubicBezTo>
                    <a:pt x="590481" y="420323"/>
                    <a:pt x="589548" y="419390"/>
                    <a:pt x="589082" y="418923"/>
                  </a:cubicBezTo>
                  <a:cubicBezTo>
                    <a:pt x="588149" y="415658"/>
                    <a:pt x="587682" y="412859"/>
                    <a:pt x="583017" y="413325"/>
                  </a:cubicBezTo>
                  <a:cubicBezTo>
                    <a:pt x="580685" y="413325"/>
                    <a:pt x="580685" y="410993"/>
                    <a:pt x="580218" y="409127"/>
                  </a:cubicBezTo>
                  <a:cubicBezTo>
                    <a:pt x="579285" y="404461"/>
                    <a:pt x="575087" y="403528"/>
                    <a:pt x="573220" y="405861"/>
                  </a:cubicBezTo>
                  <a:cubicBezTo>
                    <a:pt x="569955" y="410993"/>
                    <a:pt x="562957" y="410993"/>
                    <a:pt x="560158" y="416124"/>
                  </a:cubicBezTo>
                  <a:cubicBezTo>
                    <a:pt x="555027" y="417057"/>
                    <a:pt x="551761" y="421256"/>
                    <a:pt x="547096" y="422655"/>
                  </a:cubicBezTo>
                  <a:cubicBezTo>
                    <a:pt x="546629" y="422655"/>
                    <a:pt x="546163" y="422655"/>
                    <a:pt x="545230" y="423122"/>
                  </a:cubicBezTo>
                  <a:cubicBezTo>
                    <a:pt x="545230" y="423122"/>
                    <a:pt x="545230" y="423588"/>
                    <a:pt x="545230" y="423588"/>
                  </a:cubicBezTo>
                  <a:lnTo>
                    <a:pt x="544297" y="424521"/>
                  </a:lnTo>
                  <a:lnTo>
                    <a:pt x="544764" y="423122"/>
                  </a:lnTo>
                  <a:cubicBezTo>
                    <a:pt x="544764" y="423122"/>
                    <a:pt x="544764" y="423122"/>
                    <a:pt x="545230" y="423122"/>
                  </a:cubicBezTo>
                  <a:cubicBezTo>
                    <a:pt x="545230" y="422189"/>
                    <a:pt x="545230" y="421256"/>
                    <a:pt x="544764" y="420323"/>
                  </a:cubicBezTo>
                  <a:cubicBezTo>
                    <a:pt x="544297" y="420323"/>
                    <a:pt x="543830" y="419856"/>
                    <a:pt x="543364" y="419856"/>
                  </a:cubicBezTo>
                  <a:cubicBezTo>
                    <a:pt x="535433" y="419856"/>
                    <a:pt x="534500" y="420789"/>
                    <a:pt x="536366" y="427787"/>
                  </a:cubicBezTo>
                  <a:cubicBezTo>
                    <a:pt x="536833" y="428720"/>
                    <a:pt x="536833" y="430119"/>
                    <a:pt x="536833" y="431052"/>
                  </a:cubicBezTo>
                  <a:cubicBezTo>
                    <a:pt x="536833" y="431052"/>
                    <a:pt x="537299" y="431052"/>
                    <a:pt x="537299" y="431052"/>
                  </a:cubicBezTo>
                  <a:lnTo>
                    <a:pt x="537766" y="431985"/>
                  </a:lnTo>
                  <a:lnTo>
                    <a:pt x="536833" y="431519"/>
                  </a:lnTo>
                  <a:cubicBezTo>
                    <a:pt x="536833" y="431519"/>
                    <a:pt x="536833" y="431052"/>
                    <a:pt x="536833" y="431052"/>
                  </a:cubicBezTo>
                  <a:cubicBezTo>
                    <a:pt x="528902" y="430586"/>
                    <a:pt x="522838" y="434784"/>
                    <a:pt x="515840" y="437583"/>
                  </a:cubicBezTo>
                  <a:cubicBezTo>
                    <a:pt x="515374" y="438050"/>
                    <a:pt x="515374" y="439916"/>
                    <a:pt x="515374" y="440849"/>
                  </a:cubicBezTo>
                  <a:cubicBezTo>
                    <a:pt x="515374" y="442715"/>
                    <a:pt x="516773" y="444581"/>
                    <a:pt x="516306" y="445981"/>
                  </a:cubicBezTo>
                  <a:cubicBezTo>
                    <a:pt x="515840" y="448313"/>
                    <a:pt x="513041" y="446914"/>
                    <a:pt x="511175" y="447380"/>
                  </a:cubicBezTo>
                  <a:cubicBezTo>
                    <a:pt x="508376" y="448313"/>
                    <a:pt x="505110" y="449246"/>
                    <a:pt x="502311" y="450179"/>
                  </a:cubicBezTo>
                  <a:lnTo>
                    <a:pt x="502778" y="449713"/>
                  </a:lnTo>
                  <a:cubicBezTo>
                    <a:pt x="502778" y="449713"/>
                    <a:pt x="502311" y="449713"/>
                    <a:pt x="502311" y="449713"/>
                  </a:cubicBezTo>
                  <a:cubicBezTo>
                    <a:pt x="502311" y="447847"/>
                    <a:pt x="502778" y="445981"/>
                    <a:pt x="502311" y="444581"/>
                  </a:cubicBezTo>
                  <a:cubicBezTo>
                    <a:pt x="501845" y="442249"/>
                    <a:pt x="499979" y="441316"/>
                    <a:pt x="498113" y="441316"/>
                  </a:cubicBezTo>
                  <a:cubicBezTo>
                    <a:pt x="497180" y="441316"/>
                    <a:pt x="495780" y="442715"/>
                    <a:pt x="495780" y="443182"/>
                  </a:cubicBezTo>
                  <a:cubicBezTo>
                    <a:pt x="496247" y="445514"/>
                    <a:pt x="497646" y="447380"/>
                    <a:pt x="498579" y="449713"/>
                  </a:cubicBezTo>
                  <a:cubicBezTo>
                    <a:pt x="498579" y="449713"/>
                    <a:pt x="498113" y="449713"/>
                    <a:pt x="498113" y="449713"/>
                  </a:cubicBezTo>
                  <a:lnTo>
                    <a:pt x="498579" y="450179"/>
                  </a:lnTo>
                  <a:cubicBezTo>
                    <a:pt x="492981" y="449713"/>
                    <a:pt x="489249" y="452045"/>
                    <a:pt x="486917" y="457177"/>
                  </a:cubicBezTo>
                  <a:cubicBezTo>
                    <a:pt x="486917" y="457177"/>
                    <a:pt x="486917" y="457177"/>
                    <a:pt x="486917" y="457177"/>
                  </a:cubicBezTo>
                  <a:cubicBezTo>
                    <a:pt x="486917" y="457643"/>
                    <a:pt x="488316" y="459043"/>
                    <a:pt x="486450" y="457643"/>
                  </a:cubicBezTo>
                  <a:cubicBezTo>
                    <a:pt x="486450" y="457643"/>
                    <a:pt x="486450" y="457177"/>
                    <a:pt x="486917" y="457177"/>
                  </a:cubicBezTo>
                  <a:cubicBezTo>
                    <a:pt x="485051" y="457177"/>
                    <a:pt x="483185" y="457177"/>
                    <a:pt x="481318" y="457177"/>
                  </a:cubicBezTo>
                  <a:cubicBezTo>
                    <a:pt x="478053" y="457643"/>
                    <a:pt x="475254" y="459043"/>
                    <a:pt x="474321" y="462308"/>
                  </a:cubicBezTo>
                  <a:cubicBezTo>
                    <a:pt x="472921" y="466040"/>
                    <a:pt x="472921" y="469772"/>
                    <a:pt x="476653" y="472571"/>
                  </a:cubicBezTo>
                  <a:cubicBezTo>
                    <a:pt x="477586" y="473505"/>
                    <a:pt x="478986" y="473971"/>
                    <a:pt x="479453" y="474904"/>
                  </a:cubicBezTo>
                  <a:cubicBezTo>
                    <a:pt x="480852" y="476304"/>
                    <a:pt x="480386" y="478636"/>
                    <a:pt x="478520" y="479569"/>
                  </a:cubicBezTo>
                  <a:cubicBezTo>
                    <a:pt x="476653" y="480969"/>
                    <a:pt x="474321" y="482835"/>
                    <a:pt x="471522" y="481902"/>
                  </a:cubicBezTo>
                  <a:cubicBezTo>
                    <a:pt x="468256" y="480502"/>
                    <a:pt x="465457" y="480969"/>
                    <a:pt x="462192" y="481435"/>
                  </a:cubicBezTo>
                  <a:cubicBezTo>
                    <a:pt x="460326" y="481902"/>
                    <a:pt x="458460" y="479569"/>
                    <a:pt x="458926" y="477703"/>
                  </a:cubicBezTo>
                  <a:cubicBezTo>
                    <a:pt x="459859" y="474904"/>
                    <a:pt x="461259" y="471638"/>
                    <a:pt x="462192" y="468839"/>
                  </a:cubicBezTo>
                  <a:cubicBezTo>
                    <a:pt x="462192" y="468373"/>
                    <a:pt x="461725" y="467906"/>
                    <a:pt x="461259" y="467440"/>
                  </a:cubicBezTo>
                  <a:cubicBezTo>
                    <a:pt x="460792" y="467440"/>
                    <a:pt x="459859" y="466973"/>
                    <a:pt x="459859" y="467440"/>
                  </a:cubicBezTo>
                  <a:cubicBezTo>
                    <a:pt x="455194" y="472105"/>
                    <a:pt x="450995" y="476304"/>
                    <a:pt x="446797" y="481435"/>
                  </a:cubicBezTo>
                  <a:cubicBezTo>
                    <a:pt x="445398" y="483301"/>
                    <a:pt x="446797" y="484701"/>
                    <a:pt x="447730" y="486567"/>
                  </a:cubicBezTo>
                  <a:cubicBezTo>
                    <a:pt x="449596" y="488899"/>
                    <a:pt x="449130" y="491232"/>
                    <a:pt x="446797" y="493098"/>
                  </a:cubicBezTo>
                  <a:cubicBezTo>
                    <a:pt x="445864" y="494031"/>
                    <a:pt x="445398" y="494964"/>
                    <a:pt x="444931" y="495897"/>
                  </a:cubicBezTo>
                  <a:cubicBezTo>
                    <a:pt x="447263" y="495897"/>
                    <a:pt x="449596" y="496363"/>
                    <a:pt x="451929" y="495897"/>
                  </a:cubicBezTo>
                  <a:cubicBezTo>
                    <a:pt x="456127" y="494964"/>
                    <a:pt x="460792" y="493564"/>
                    <a:pt x="464991" y="492631"/>
                  </a:cubicBezTo>
                  <a:cubicBezTo>
                    <a:pt x="467323" y="492165"/>
                    <a:pt x="470122" y="493098"/>
                    <a:pt x="472455" y="493564"/>
                  </a:cubicBezTo>
                  <a:cubicBezTo>
                    <a:pt x="472921" y="493564"/>
                    <a:pt x="473388" y="494031"/>
                    <a:pt x="473854" y="494497"/>
                  </a:cubicBezTo>
                  <a:cubicBezTo>
                    <a:pt x="473388" y="494964"/>
                    <a:pt x="472921" y="495430"/>
                    <a:pt x="472455" y="495897"/>
                  </a:cubicBezTo>
                  <a:cubicBezTo>
                    <a:pt x="470122" y="497296"/>
                    <a:pt x="467790" y="498229"/>
                    <a:pt x="465457" y="499629"/>
                  </a:cubicBezTo>
                  <a:cubicBezTo>
                    <a:pt x="464524" y="500095"/>
                    <a:pt x="463125" y="500095"/>
                    <a:pt x="461725" y="500562"/>
                  </a:cubicBezTo>
                  <a:cubicBezTo>
                    <a:pt x="458460" y="501028"/>
                    <a:pt x="457993" y="503361"/>
                    <a:pt x="458926" y="506160"/>
                  </a:cubicBezTo>
                  <a:cubicBezTo>
                    <a:pt x="457060" y="507559"/>
                    <a:pt x="454261" y="508493"/>
                    <a:pt x="453328" y="510359"/>
                  </a:cubicBezTo>
                  <a:cubicBezTo>
                    <a:pt x="452395" y="512225"/>
                    <a:pt x="453328" y="515490"/>
                    <a:pt x="453328" y="517823"/>
                  </a:cubicBezTo>
                  <a:cubicBezTo>
                    <a:pt x="453328" y="518756"/>
                    <a:pt x="451929" y="520155"/>
                    <a:pt x="451462" y="521088"/>
                  </a:cubicBezTo>
                  <a:cubicBezTo>
                    <a:pt x="450529" y="522488"/>
                    <a:pt x="448663" y="524354"/>
                    <a:pt x="448663" y="525753"/>
                  </a:cubicBezTo>
                  <a:cubicBezTo>
                    <a:pt x="449130" y="529485"/>
                    <a:pt x="447263" y="531818"/>
                    <a:pt x="444465" y="533217"/>
                  </a:cubicBezTo>
                  <a:cubicBezTo>
                    <a:pt x="440733" y="535083"/>
                    <a:pt x="438400" y="536949"/>
                    <a:pt x="437467" y="541615"/>
                  </a:cubicBezTo>
                  <a:cubicBezTo>
                    <a:pt x="436534" y="545347"/>
                    <a:pt x="433268" y="548612"/>
                    <a:pt x="433268" y="552344"/>
                  </a:cubicBezTo>
                  <a:cubicBezTo>
                    <a:pt x="432802" y="555610"/>
                    <a:pt x="432802" y="558409"/>
                    <a:pt x="429070" y="559808"/>
                  </a:cubicBezTo>
                  <a:cubicBezTo>
                    <a:pt x="427204" y="560741"/>
                    <a:pt x="426271" y="562141"/>
                    <a:pt x="426737" y="564473"/>
                  </a:cubicBezTo>
                  <a:cubicBezTo>
                    <a:pt x="427670" y="568205"/>
                    <a:pt x="428137" y="571937"/>
                    <a:pt x="426737" y="575670"/>
                  </a:cubicBezTo>
                  <a:cubicBezTo>
                    <a:pt x="425338" y="579402"/>
                    <a:pt x="425338" y="583134"/>
                    <a:pt x="424405" y="586866"/>
                  </a:cubicBezTo>
                  <a:cubicBezTo>
                    <a:pt x="423938" y="589665"/>
                    <a:pt x="422072" y="591064"/>
                    <a:pt x="419273" y="591997"/>
                  </a:cubicBezTo>
                  <a:cubicBezTo>
                    <a:pt x="417407" y="592464"/>
                    <a:pt x="415541" y="592930"/>
                    <a:pt x="414142" y="593863"/>
                  </a:cubicBezTo>
                  <a:cubicBezTo>
                    <a:pt x="413209" y="594330"/>
                    <a:pt x="412275" y="595729"/>
                    <a:pt x="412275" y="596662"/>
                  </a:cubicBezTo>
                  <a:cubicBezTo>
                    <a:pt x="412275" y="599928"/>
                    <a:pt x="412275" y="602727"/>
                    <a:pt x="409010" y="605059"/>
                  </a:cubicBezTo>
                  <a:cubicBezTo>
                    <a:pt x="402479" y="609258"/>
                    <a:pt x="397814" y="615789"/>
                    <a:pt x="395015" y="622787"/>
                  </a:cubicBezTo>
                  <a:cubicBezTo>
                    <a:pt x="394548" y="624653"/>
                    <a:pt x="393615" y="626519"/>
                    <a:pt x="392682" y="627918"/>
                  </a:cubicBezTo>
                  <a:cubicBezTo>
                    <a:pt x="391283" y="630251"/>
                    <a:pt x="388950" y="631650"/>
                    <a:pt x="386151" y="631184"/>
                  </a:cubicBezTo>
                  <a:cubicBezTo>
                    <a:pt x="383819" y="631184"/>
                    <a:pt x="381019" y="630251"/>
                    <a:pt x="378687" y="630251"/>
                  </a:cubicBezTo>
                  <a:cubicBezTo>
                    <a:pt x="378221" y="630251"/>
                    <a:pt x="377287" y="630717"/>
                    <a:pt x="376821" y="631184"/>
                  </a:cubicBezTo>
                  <a:cubicBezTo>
                    <a:pt x="375888" y="632117"/>
                    <a:pt x="375888" y="633516"/>
                    <a:pt x="376821" y="634449"/>
                  </a:cubicBezTo>
                  <a:cubicBezTo>
                    <a:pt x="377287" y="634916"/>
                    <a:pt x="377754" y="635382"/>
                    <a:pt x="378221" y="635849"/>
                  </a:cubicBezTo>
                  <a:cubicBezTo>
                    <a:pt x="379154" y="637715"/>
                    <a:pt x="379154" y="640514"/>
                    <a:pt x="377287" y="640514"/>
                  </a:cubicBezTo>
                  <a:cubicBezTo>
                    <a:pt x="371223" y="640980"/>
                    <a:pt x="367957" y="647512"/>
                    <a:pt x="361893" y="646579"/>
                  </a:cubicBezTo>
                  <a:cubicBezTo>
                    <a:pt x="357694" y="649378"/>
                    <a:pt x="353962" y="652643"/>
                    <a:pt x="349764" y="655442"/>
                  </a:cubicBezTo>
                  <a:cubicBezTo>
                    <a:pt x="349297" y="655909"/>
                    <a:pt x="349297" y="656842"/>
                    <a:pt x="349297" y="657308"/>
                  </a:cubicBezTo>
                  <a:cubicBezTo>
                    <a:pt x="350230" y="661507"/>
                    <a:pt x="347431" y="662906"/>
                    <a:pt x="344166" y="663373"/>
                  </a:cubicBezTo>
                  <a:cubicBezTo>
                    <a:pt x="341833" y="663839"/>
                    <a:pt x="339034" y="664306"/>
                    <a:pt x="337168" y="665705"/>
                  </a:cubicBezTo>
                  <a:cubicBezTo>
                    <a:pt x="335769" y="666638"/>
                    <a:pt x="334369" y="668038"/>
                    <a:pt x="333902" y="669904"/>
                  </a:cubicBezTo>
                  <a:cubicBezTo>
                    <a:pt x="332969" y="672236"/>
                    <a:pt x="333902" y="675035"/>
                    <a:pt x="332969" y="677368"/>
                  </a:cubicBezTo>
                  <a:cubicBezTo>
                    <a:pt x="331570" y="684366"/>
                    <a:pt x="334369" y="691363"/>
                    <a:pt x="331103" y="697894"/>
                  </a:cubicBezTo>
                  <a:cubicBezTo>
                    <a:pt x="331103" y="698361"/>
                    <a:pt x="331570" y="699294"/>
                    <a:pt x="331570" y="699760"/>
                  </a:cubicBezTo>
                  <a:cubicBezTo>
                    <a:pt x="332969" y="704892"/>
                    <a:pt x="336701" y="708157"/>
                    <a:pt x="339034" y="712823"/>
                  </a:cubicBezTo>
                  <a:cubicBezTo>
                    <a:pt x="340434" y="715622"/>
                    <a:pt x="341833" y="718421"/>
                    <a:pt x="342766" y="721686"/>
                  </a:cubicBezTo>
                  <a:cubicBezTo>
                    <a:pt x="343232" y="723086"/>
                    <a:pt x="342299" y="725418"/>
                    <a:pt x="341366" y="726818"/>
                  </a:cubicBezTo>
                  <a:cubicBezTo>
                    <a:pt x="339967" y="729150"/>
                    <a:pt x="338101" y="730550"/>
                    <a:pt x="336701" y="732416"/>
                  </a:cubicBezTo>
                  <a:cubicBezTo>
                    <a:pt x="335769" y="733815"/>
                    <a:pt x="336701" y="737081"/>
                    <a:pt x="338101" y="737547"/>
                  </a:cubicBezTo>
                  <a:cubicBezTo>
                    <a:pt x="339967" y="738480"/>
                    <a:pt x="341833" y="738947"/>
                    <a:pt x="343232" y="739880"/>
                  </a:cubicBezTo>
                  <a:cubicBezTo>
                    <a:pt x="345565" y="740813"/>
                    <a:pt x="346031" y="742679"/>
                    <a:pt x="345099" y="744079"/>
                  </a:cubicBezTo>
                  <a:cubicBezTo>
                    <a:pt x="343699" y="745945"/>
                    <a:pt x="341833" y="747811"/>
                    <a:pt x="340434" y="750143"/>
                  </a:cubicBezTo>
                  <a:cubicBezTo>
                    <a:pt x="339034" y="752009"/>
                    <a:pt x="339967" y="756208"/>
                    <a:pt x="341366" y="757141"/>
                  </a:cubicBezTo>
                  <a:cubicBezTo>
                    <a:pt x="347898" y="763205"/>
                    <a:pt x="355362" y="768337"/>
                    <a:pt x="364225" y="771136"/>
                  </a:cubicBezTo>
                  <a:cubicBezTo>
                    <a:pt x="365625" y="771602"/>
                    <a:pt x="367024" y="772069"/>
                    <a:pt x="367957" y="771602"/>
                  </a:cubicBezTo>
                  <a:cubicBezTo>
                    <a:pt x="375888" y="768803"/>
                    <a:pt x="384285" y="767870"/>
                    <a:pt x="389417" y="759940"/>
                  </a:cubicBezTo>
                  <a:cubicBezTo>
                    <a:pt x="391283" y="756674"/>
                    <a:pt x="393615" y="753409"/>
                    <a:pt x="396881" y="751076"/>
                  </a:cubicBezTo>
                  <a:cubicBezTo>
                    <a:pt x="402012" y="747344"/>
                    <a:pt x="409010" y="746411"/>
                    <a:pt x="411809" y="739413"/>
                  </a:cubicBezTo>
                  <a:cubicBezTo>
                    <a:pt x="411809" y="739413"/>
                    <a:pt x="413209" y="738947"/>
                    <a:pt x="413209" y="739413"/>
                  </a:cubicBezTo>
                  <a:cubicBezTo>
                    <a:pt x="415075" y="741279"/>
                    <a:pt x="417874" y="742679"/>
                    <a:pt x="418340" y="744545"/>
                  </a:cubicBezTo>
                  <a:cubicBezTo>
                    <a:pt x="419740" y="748277"/>
                    <a:pt x="419273" y="752009"/>
                    <a:pt x="420206" y="755741"/>
                  </a:cubicBezTo>
                  <a:cubicBezTo>
                    <a:pt x="421139" y="759940"/>
                    <a:pt x="423938" y="764138"/>
                    <a:pt x="424405" y="768337"/>
                  </a:cubicBezTo>
                  <a:cubicBezTo>
                    <a:pt x="424871" y="775801"/>
                    <a:pt x="428603" y="781399"/>
                    <a:pt x="431869" y="787464"/>
                  </a:cubicBezTo>
                  <a:cubicBezTo>
                    <a:pt x="435134" y="793062"/>
                    <a:pt x="437933" y="798660"/>
                    <a:pt x="442132" y="803791"/>
                  </a:cubicBezTo>
                  <a:cubicBezTo>
                    <a:pt x="443531" y="805657"/>
                    <a:pt x="442598" y="807523"/>
                    <a:pt x="442132" y="808923"/>
                  </a:cubicBezTo>
                  <a:cubicBezTo>
                    <a:pt x="441665" y="810789"/>
                    <a:pt x="441199" y="812188"/>
                    <a:pt x="440733" y="814055"/>
                  </a:cubicBezTo>
                  <a:cubicBezTo>
                    <a:pt x="440733" y="814055"/>
                    <a:pt x="441199" y="814055"/>
                    <a:pt x="441199" y="814055"/>
                  </a:cubicBezTo>
                  <a:cubicBezTo>
                    <a:pt x="441199" y="814521"/>
                    <a:pt x="441199" y="814988"/>
                    <a:pt x="441199" y="815454"/>
                  </a:cubicBezTo>
                  <a:cubicBezTo>
                    <a:pt x="442132" y="816854"/>
                    <a:pt x="443531" y="817787"/>
                    <a:pt x="443998" y="819186"/>
                  </a:cubicBezTo>
                  <a:cubicBezTo>
                    <a:pt x="448663" y="832248"/>
                    <a:pt x="450995" y="828516"/>
                    <a:pt x="461725" y="827117"/>
                  </a:cubicBezTo>
                  <a:cubicBezTo>
                    <a:pt x="464524" y="826650"/>
                    <a:pt x="465924" y="824784"/>
                    <a:pt x="466390" y="821985"/>
                  </a:cubicBezTo>
                  <a:cubicBezTo>
                    <a:pt x="467323" y="817787"/>
                    <a:pt x="470122" y="815454"/>
                    <a:pt x="474321" y="814988"/>
                  </a:cubicBezTo>
                  <a:cubicBezTo>
                    <a:pt x="476187" y="814521"/>
                    <a:pt x="478053" y="814055"/>
                    <a:pt x="479919" y="814521"/>
                  </a:cubicBezTo>
                  <a:cubicBezTo>
                    <a:pt x="485517" y="814521"/>
                    <a:pt x="490182" y="813588"/>
                    <a:pt x="492515" y="807990"/>
                  </a:cubicBezTo>
                  <a:cubicBezTo>
                    <a:pt x="501378" y="809389"/>
                    <a:pt x="500912" y="802392"/>
                    <a:pt x="502311" y="797260"/>
                  </a:cubicBezTo>
                  <a:cubicBezTo>
                    <a:pt x="502778" y="795861"/>
                    <a:pt x="502778" y="794461"/>
                    <a:pt x="502311" y="793528"/>
                  </a:cubicBezTo>
                  <a:cubicBezTo>
                    <a:pt x="501845" y="791196"/>
                    <a:pt x="500912" y="790263"/>
                    <a:pt x="498579" y="790729"/>
                  </a:cubicBezTo>
                  <a:cubicBezTo>
                    <a:pt x="498113" y="790729"/>
                    <a:pt x="497180" y="790729"/>
                    <a:pt x="496713" y="790729"/>
                  </a:cubicBezTo>
                  <a:cubicBezTo>
                    <a:pt x="496247" y="790263"/>
                    <a:pt x="495780" y="789796"/>
                    <a:pt x="495780" y="789330"/>
                  </a:cubicBezTo>
                  <a:cubicBezTo>
                    <a:pt x="495780" y="782799"/>
                    <a:pt x="495314" y="776734"/>
                    <a:pt x="497180" y="770203"/>
                  </a:cubicBezTo>
                  <a:cubicBezTo>
                    <a:pt x="498113" y="767404"/>
                    <a:pt x="498579" y="764138"/>
                    <a:pt x="498579" y="760873"/>
                  </a:cubicBezTo>
                  <a:cubicBezTo>
                    <a:pt x="498579" y="754808"/>
                    <a:pt x="501845" y="751543"/>
                    <a:pt x="506044" y="748277"/>
                  </a:cubicBezTo>
                  <a:cubicBezTo>
                    <a:pt x="509309" y="745945"/>
                    <a:pt x="512574" y="744545"/>
                    <a:pt x="515374" y="741746"/>
                  </a:cubicBezTo>
                  <a:cubicBezTo>
                    <a:pt x="518639" y="738947"/>
                    <a:pt x="521438" y="735215"/>
                    <a:pt x="520505" y="730083"/>
                  </a:cubicBezTo>
                  <a:cubicBezTo>
                    <a:pt x="520039" y="727751"/>
                    <a:pt x="521438" y="724952"/>
                    <a:pt x="520972" y="722619"/>
                  </a:cubicBezTo>
                  <a:cubicBezTo>
                    <a:pt x="520972" y="720753"/>
                    <a:pt x="520505" y="718887"/>
                    <a:pt x="519572" y="717021"/>
                  </a:cubicBezTo>
                  <a:cubicBezTo>
                    <a:pt x="515374" y="710957"/>
                    <a:pt x="510709" y="704425"/>
                    <a:pt x="503244" y="701160"/>
                  </a:cubicBezTo>
                  <a:cubicBezTo>
                    <a:pt x="499512" y="699760"/>
                    <a:pt x="497646" y="696028"/>
                    <a:pt x="497646" y="691830"/>
                  </a:cubicBezTo>
                  <a:cubicBezTo>
                    <a:pt x="497646" y="681567"/>
                    <a:pt x="498113" y="671303"/>
                    <a:pt x="498579" y="661040"/>
                  </a:cubicBezTo>
                  <a:cubicBezTo>
                    <a:pt x="498579" y="659174"/>
                    <a:pt x="499512" y="657308"/>
                    <a:pt x="500445" y="655909"/>
                  </a:cubicBezTo>
                  <a:cubicBezTo>
                    <a:pt x="505577" y="647045"/>
                    <a:pt x="511641" y="639114"/>
                    <a:pt x="520505" y="633050"/>
                  </a:cubicBezTo>
                  <a:cubicBezTo>
                    <a:pt x="524704" y="630251"/>
                    <a:pt x="528436" y="626519"/>
                    <a:pt x="532168" y="623253"/>
                  </a:cubicBezTo>
                  <a:cubicBezTo>
                    <a:pt x="539165" y="616256"/>
                    <a:pt x="539165" y="616256"/>
                    <a:pt x="543364" y="605992"/>
                  </a:cubicBezTo>
                  <a:cubicBezTo>
                    <a:pt x="544764" y="602727"/>
                    <a:pt x="544764" y="599928"/>
                    <a:pt x="544297" y="596662"/>
                  </a:cubicBezTo>
                  <a:cubicBezTo>
                    <a:pt x="542897" y="589198"/>
                    <a:pt x="544297" y="580335"/>
                    <a:pt x="547562" y="574737"/>
                  </a:cubicBezTo>
                  <a:cubicBezTo>
                    <a:pt x="550828" y="568672"/>
                    <a:pt x="554560" y="564007"/>
                    <a:pt x="562491" y="565873"/>
                  </a:cubicBezTo>
                  <a:cubicBezTo>
                    <a:pt x="571821" y="564473"/>
                    <a:pt x="580218" y="565873"/>
                    <a:pt x="588615" y="570071"/>
                  </a:cubicBezTo>
                  <a:cubicBezTo>
                    <a:pt x="590948" y="571471"/>
                    <a:pt x="592347" y="577069"/>
                    <a:pt x="590015" y="578469"/>
                  </a:cubicBezTo>
                  <a:cubicBezTo>
                    <a:pt x="587216" y="580335"/>
                    <a:pt x="584883" y="581734"/>
                    <a:pt x="584883" y="585466"/>
                  </a:cubicBezTo>
                  <a:cubicBezTo>
                    <a:pt x="584883" y="587799"/>
                    <a:pt x="583484" y="590598"/>
                    <a:pt x="582084" y="592464"/>
                  </a:cubicBezTo>
                  <a:cubicBezTo>
                    <a:pt x="576020" y="601327"/>
                    <a:pt x="570888" y="611124"/>
                    <a:pt x="563424" y="619055"/>
                  </a:cubicBezTo>
                  <a:cubicBezTo>
                    <a:pt x="561091" y="621387"/>
                    <a:pt x="559225" y="623720"/>
                    <a:pt x="558292" y="626985"/>
                  </a:cubicBezTo>
                  <a:cubicBezTo>
                    <a:pt x="556893" y="631184"/>
                    <a:pt x="553627" y="632583"/>
                    <a:pt x="549429" y="632117"/>
                  </a:cubicBezTo>
                  <a:cubicBezTo>
                    <a:pt x="547096" y="632117"/>
                    <a:pt x="545697" y="633050"/>
                    <a:pt x="546163" y="635382"/>
                  </a:cubicBezTo>
                  <a:cubicBezTo>
                    <a:pt x="546629" y="638648"/>
                    <a:pt x="546163" y="641447"/>
                    <a:pt x="545230" y="644713"/>
                  </a:cubicBezTo>
                  <a:cubicBezTo>
                    <a:pt x="544764" y="647045"/>
                    <a:pt x="544764" y="649844"/>
                    <a:pt x="545230" y="652177"/>
                  </a:cubicBezTo>
                  <a:cubicBezTo>
                    <a:pt x="545697" y="654509"/>
                    <a:pt x="547096" y="656842"/>
                    <a:pt x="547562" y="659641"/>
                  </a:cubicBezTo>
                  <a:cubicBezTo>
                    <a:pt x="549895" y="669437"/>
                    <a:pt x="553161" y="679234"/>
                    <a:pt x="551294" y="689964"/>
                  </a:cubicBezTo>
                  <a:cubicBezTo>
                    <a:pt x="550828" y="691830"/>
                    <a:pt x="551294" y="693696"/>
                    <a:pt x="551761" y="695562"/>
                  </a:cubicBezTo>
                  <a:cubicBezTo>
                    <a:pt x="552228" y="698827"/>
                    <a:pt x="553627" y="701160"/>
                    <a:pt x="557359" y="703026"/>
                  </a:cubicBezTo>
                  <a:cubicBezTo>
                    <a:pt x="559692" y="703959"/>
                    <a:pt x="561558" y="705358"/>
                    <a:pt x="563890" y="706758"/>
                  </a:cubicBezTo>
                  <a:lnTo>
                    <a:pt x="563890" y="706758"/>
                  </a:lnTo>
                  <a:cubicBezTo>
                    <a:pt x="563890" y="706758"/>
                    <a:pt x="563424" y="706758"/>
                    <a:pt x="563424" y="706291"/>
                  </a:cubicBezTo>
                  <a:lnTo>
                    <a:pt x="564823" y="705825"/>
                  </a:lnTo>
                  <a:lnTo>
                    <a:pt x="563890" y="706758"/>
                  </a:lnTo>
                  <a:cubicBezTo>
                    <a:pt x="565290" y="707691"/>
                    <a:pt x="567156" y="709091"/>
                    <a:pt x="568089" y="709091"/>
                  </a:cubicBezTo>
                  <a:cubicBezTo>
                    <a:pt x="572754" y="708624"/>
                    <a:pt x="575087" y="710490"/>
                    <a:pt x="577419" y="713756"/>
                  </a:cubicBezTo>
                  <a:cubicBezTo>
                    <a:pt x="579752" y="717954"/>
                    <a:pt x="583484" y="717954"/>
                    <a:pt x="587682" y="717021"/>
                  </a:cubicBezTo>
                  <a:cubicBezTo>
                    <a:pt x="591414" y="716088"/>
                    <a:pt x="594680" y="714222"/>
                    <a:pt x="598412" y="712823"/>
                  </a:cubicBezTo>
                  <a:cubicBezTo>
                    <a:pt x="610075" y="707224"/>
                    <a:pt x="622204" y="703492"/>
                    <a:pt x="635266" y="703492"/>
                  </a:cubicBezTo>
                  <a:cubicBezTo>
                    <a:pt x="639931" y="703492"/>
                    <a:pt x="644129" y="702559"/>
                    <a:pt x="648795" y="702093"/>
                  </a:cubicBezTo>
                  <a:cubicBezTo>
                    <a:pt x="649728" y="702093"/>
                    <a:pt x="652060" y="702559"/>
                    <a:pt x="652060" y="703026"/>
                  </a:cubicBezTo>
                  <a:cubicBezTo>
                    <a:pt x="654393" y="709091"/>
                    <a:pt x="660924" y="707691"/>
                    <a:pt x="664656" y="710490"/>
                  </a:cubicBezTo>
                  <a:cubicBezTo>
                    <a:pt x="665122" y="710957"/>
                    <a:pt x="666055" y="710957"/>
                    <a:pt x="666522" y="711423"/>
                  </a:cubicBezTo>
                  <a:cubicBezTo>
                    <a:pt x="666988" y="711890"/>
                    <a:pt x="666988" y="712823"/>
                    <a:pt x="666988" y="712823"/>
                  </a:cubicBezTo>
                  <a:cubicBezTo>
                    <a:pt x="664656" y="714222"/>
                    <a:pt x="662790" y="715622"/>
                    <a:pt x="660457" y="717021"/>
                  </a:cubicBezTo>
                  <a:cubicBezTo>
                    <a:pt x="657192" y="718421"/>
                    <a:pt x="652993" y="719820"/>
                    <a:pt x="651127" y="723086"/>
                  </a:cubicBezTo>
                  <a:cubicBezTo>
                    <a:pt x="646928" y="730083"/>
                    <a:pt x="641331" y="730083"/>
                    <a:pt x="634799" y="727284"/>
                  </a:cubicBezTo>
                  <a:cubicBezTo>
                    <a:pt x="630601" y="725885"/>
                    <a:pt x="625936" y="724952"/>
                    <a:pt x="621737" y="724485"/>
                  </a:cubicBezTo>
                  <a:cubicBezTo>
                    <a:pt x="619871" y="724019"/>
                    <a:pt x="618005" y="724019"/>
                    <a:pt x="616139" y="724485"/>
                  </a:cubicBezTo>
                  <a:cubicBezTo>
                    <a:pt x="610075" y="726351"/>
                    <a:pt x="604010" y="728217"/>
                    <a:pt x="597945" y="730550"/>
                  </a:cubicBezTo>
                  <a:cubicBezTo>
                    <a:pt x="591414" y="732882"/>
                    <a:pt x="587216" y="737081"/>
                    <a:pt x="586749" y="744545"/>
                  </a:cubicBezTo>
                  <a:cubicBezTo>
                    <a:pt x="586749" y="748277"/>
                    <a:pt x="583950" y="750143"/>
                    <a:pt x="580685" y="751076"/>
                  </a:cubicBezTo>
                  <a:cubicBezTo>
                    <a:pt x="578352" y="752009"/>
                    <a:pt x="575553" y="752009"/>
                    <a:pt x="573220" y="752942"/>
                  </a:cubicBezTo>
                  <a:cubicBezTo>
                    <a:pt x="568555" y="754342"/>
                    <a:pt x="567622" y="758074"/>
                    <a:pt x="570888" y="763205"/>
                  </a:cubicBezTo>
                  <a:cubicBezTo>
                    <a:pt x="571355" y="763672"/>
                    <a:pt x="571355" y="764138"/>
                    <a:pt x="571821" y="764138"/>
                  </a:cubicBezTo>
                  <a:cubicBezTo>
                    <a:pt x="577419" y="764138"/>
                    <a:pt x="581151" y="759940"/>
                    <a:pt x="584883" y="757141"/>
                  </a:cubicBezTo>
                  <a:cubicBezTo>
                    <a:pt x="587682" y="754808"/>
                    <a:pt x="588615" y="755275"/>
                    <a:pt x="591881" y="757141"/>
                  </a:cubicBezTo>
                  <a:cubicBezTo>
                    <a:pt x="593747" y="758540"/>
                    <a:pt x="595613" y="760406"/>
                    <a:pt x="597945" y="761806"/>
                  </a:cubicBezTo>
                  <a:cubicBezTo>
                    <a:pt x="599811" y="762739"/>
                    <a:pt x="601211" y="764138"/>
                    <a:pt x="601211" y="766004"/>
                  </a:cubicBezTo>
                  <a:cubicBezTo>
                    <a:pt x="601677" y="771136"/>
                    <a:pt x="601677" y="776267"/>
                    <a:pt x="601211" y="781399"/>
                  </a:cubicBezTo>
                  <a:cubicBezTo>
                    <a:pt x="601211" y="784198"/>
                    <a:pt x="598878" y="786064"/>
                    <a:pt x="596546" y="786997"/>
                  </a:cubicBezTo>
                  <a:cubicBezTo>
                    <a:pt x="595146" y="787464"/>
                    <a:pt x="592347" y="786531"/>
                    <a:pt x="591414" y="785598"/>
                  </a:cubicBezTo>
                  <a:cubicBezTo>
                    <a:pt x="588615" y="782799"/>
                    <a:pt x="586283" y="780000"/>
                    <a:pt x="583950" y="776734"/>
                  </a:cubicBezTo>
                  <a:cubicBezTo>
                    <a:pt x="581151" y="773468"/>
                    <a:pt x="579285" y="773002"/>
                    <a:pt x="575553" y="774401"/>
                  </a:cubicBezTo>
                  <a:cubicBezTo>
                    <a:pt x="570421" y="775801"/>
                    <a:pt x="566223" y="778600"/>
                    <a:pt x="564357" y="784198"/>
                  </a:cubicBezTo>
                  <a:cubicBezTo>
                    <a:pt x="562957" y="787930"/>
                    <a:pt x="561558" y="791196"/>
                    <a:pt x="560158" y="794928"/>
                  </a:cubicBezTo>
                  <a:cubicBezTo>
                    <a:pt x="558759" y="800059"/>
                    <a:pt x="557826" y="804724"/>
                    <a:pt x="559225" y="810322"/>
                  </a:cubicBezTo>
                  <a:cubicBezTo>
                    <a:pt x="560625" y="816387"/>
                    <a:pt x="561558" y="822918"/>
                    <a:pt x="562491" y="829449"/>
                  </a:cubicBezTo>
                  <a:cubicBezTo>
                    <a:pt x="562491" y="830382"/>
                    <a:pt x="561558" y="832248"/>
                    <a:pt x="560625" y="832715"/>
                  </a:cubicBezTo>
                  <a:cubicBezTo>
                    <a:pt x="557826" y="834114"/>
                    <a:pt x="554560" y="835047"/>
                    <a:pt x="551761" y="836447"/>
                  </a:cubicBezTo>
                  <a:cubicBezTo>
                    <a:pt x="548496" y="837846"/>
                    <a:pt x="546629" y="839712"/>
                    <a:pt x="546163" y="843444"/>
                  </a:cubicBezTo>
                  <a:cubicBezTo>
                    <a:pt x="545230" y="849509"/>
                    <a:pt x="533567" y="850909"/>
                    <a:pt x="530302" y="845777"/>
                  </a:cubicBezTo>
                  <a:cubicBezTo>
                    <a:pt x="529835" y="844844"/>
                    <a:pt x="528902" y="843444"/>
                    <a:pt x="528436" y="842511"/>
                  </a:cubicBezTo>
                  <a:cubicBezTo>
                    <a:pt x="526570" y="839246"/>
                    <a:pt x="523771" y="838313"/>
                    <a:pt x="520505" y="838313"/>
                  </a:cubicBezTo>
                  <a:cubicBezTo>
                    <a:pt x="513974" y="838779"/>
                    <a:pt x="507909" y="840645"/>
                    <a:pt x="502311" y="843911"/>
                  </a:cubicBezTo>
                  <a:cubicBezTo>
                    <a:pt x="494847" y="848576"/>
                    <a:pt x="486917" y="853241"/>
                    <a:pt x="478986" y="856973"/>
                  </a:cubicBezTo>
                  <a:cubicBezTo>
                    <a:pt x="476187" y="858373"/>
                    <a:pt x="474321" y="861638"/>
                    <a:pt x="471988" y="863504"/>
                  </a:cubicBezTo>
                  <a:cubicBezTo>
                    <a:pt x="470589" y="864437"/>
                    <a:pt x="467790" y="864904"/>
                    <a:pt x="466857" y="863971"/>
                  </a:cubicBezTo>
                  <a:cubicBezTo>
                    <a:pt x="463591" y="861172"/>
                    <a:pt x="460326" y="857906"/>
                    <a:pt x="457993" y="854174"/>
                  </a:cubicBezTo>
                  <a:cubicBezTo>
                    <a:pt x="457060" y="852775"/>
                    <a:pt x="457993" y="850442"/>
                    <a:pt x="457527" y="848576"/>
                  </a:cubicBezTo>
                  <a:cubicBezTo>
                    <a:pt x="457527" y="846710"/>
                    <a:pt x="454261" y="845777"/>
                    <a:pt x="452862" y="846710"/>
                  </a:cubicBezTo>
                  <a:cubicBezTo>
                    <a:pt x="450063" y="849043"/>
                    <a:pt x="447263" y="851375"/>
                    <a:pt x="443065" y="851842"/>
                  </a:cubicBezTo>
                  <a:cubicBezTo>
                    <a:pt x="437000" y="852308"/>
                    <a:pt x="432335" y="856040"/>
                    <a:pt x="427670" y="859306"/>
                  </a:cubicBezTo>
                  <a:cubicBezTo>
                    <a:pt x="426737" y="859772"/>
                    <a:pt x="424871" y="859306"/>
                    <a:pt x="424405" y="858839"/>
                  </a:cubicBezTo>
                  <a:cubicBezTo>
                    <a:pt x="422072" y="856507"/>
                    <a:pt x="420673" y="853708"/>
                    <a:pt x="416941" y="853241"/>
                  </a:cubicBezTo>
                  <a:cubicBezTo>
                    <a:pt x="414142" y="852775"/>
                    <a:pt x="410410" y="852308"/>
                    <a:pt x="408077" y="850442"/>
                  </a:cubicBezTo>
                  <a:cubicBezTo>
                    <a:pt x="405745" y="848576"/>
                    <a:pt x="405278" y="844844"/>
                    <a:pt x="403878" y="842045"/>
                  </a:cubicBezTo>
                  <a:cubicBezTo>
                    <a:pt x="403412" y="841112"/>
                    <a:pt x="404345" y="839712"/>
                    <a:pt x="404345" y="838779"/>
                  </a:cubicBezTo>
                  <a:cubicBezTo>
                    <a:pt x="404345" y="838313"/>
                    <a:pt x="405745" y="838313"/>
                    <a:pt x="405745" y="838313"/>
                  </a:cubicBezTo>
                  <a:cubicBezTo>
                    <a:pt x="410876" y="840645"/>
                    <a:pt x="416474" y="841112"/>
                    <a:pt x="421606" y="845311"/>
                  </a:cubicBezTo>
                  <a:cubicBezTo>
                    <a:pt x="426737" y="849976"/>
                    <a:pt x="432335" y="847643"/>
                    <a:pt x="435601" y="841578"/>
                  </a:cubicBezTo>
                  <a:cubicBezTo>
                    <a:pt x="439799" y="833648"/>
                    <a:pt x="441665" y="825717"/>
                    <a:pt x="440733" y="816854"/>
                  </a:cubicBezTo>
                  <a:cubicBezTo>
                    <a:pt x="440733" y="816854"/>
                    <a:pt x="440266" y="816387"/>
                    <a:pt x="440266" y="816387"/>
                  </a:cubicBezTo>
                  <a:cubicBezTo>
                    <a:pt x="440266" y="816387"/>
                    <a:pt x="440266" y="815921"/>
                    <a:pt x="440266" y="815921"/>
                  </a:cubicBezTo>
                  <a:cubicBezTo>
                    <a:pt x="433268" y="815454"/>
                    <a:pt x="428137" y="818720"/>
                    <a:pt x="423472" y="823385"/>
                  </a:cubicBezTo>
                  <a:cubicBezTo>
                    <a:pt x="421606" y="824784"/>
                    <a:pt x="421139" y="828050"/>
                    <a:pt x="422539" y="830382"/>
                  </a:cubicBezTo>
                  <a:cubicBezTo>
                    <a:pt x="423938" y="832715"/>
                    <a:pt x="425338" y="834581"/>
                    <a:pt x="426737" y="836913"/>
                  </a:cubicBezTo>
                  <a:cubicBezTo>
                    <a:pt x="427204" y="837846"/>
                    <a:pt x="426737" y="839712"/>
                    <a:pt x="426271" y="840179"/>
                  </a:cubicBezTo>
                  <a:cubicBezTo>
                    <a:pt x="425338" y="840645"/>
                    <a:pt x="423938" y="840179"/>
                    <a:pt x="423005" y="839712"/>
                  </a:cubicBezTo>
                  <a:cubicBezTo>
                    <a:pt x="422539" y="839712"/>
                    <a:pt x="422072" y="839246"/>
                    <a:pt x="421139" y="838779"/>
                  </a:cubicBezTo>
                  <a:cubicBezTo>
                    <a:pt x="416474" y="835047"/>
                    <a:pt x="415541" y="828516"/>
                    <a:pt x="409477" y="826184"/>
                  </a:cubicBezTo>
                  <a:cubicBezTo>
                    <a:pt x="409010" y="826184"/>
                    <a:pt x="409010" y="823851"/>
                    <a:pt x="409010" y="822918"/>
                  </a:cubicBezTo>
                  <a:cubicBezTo>
                    <a:pt x="409477" y="818253"/>
                    <a:pt x="412275" y="814988"/>
                    <a:pt x="416474" y="812655"/>
                  </a:cubicBezTo>
                  <a:cubicBezTo>
                    <a:pt x="417874" y="812188"/>
                    <a:pt x="417874" y="810322"/>
                    <a:pt x="416941" y="809389"/>
                  </a:cubicBezTo>
                  <a:cubicBezTo>
                    <a:pt x="416474" y="808923"/>
                    <a:pt x="416007" y="808456"/>
                    <a:pt x="415541" y="807990"/>
                  </a:cubicBezTo>
                  <a:cubicBezTo>
                    <a:pt x="409010" y="804724"/>
                    <a:pt x="408077" y="800059"/>
                    <a:pt x="410410" y="793528"/>
                  </a:cubicBezTo>
                  <a:cubicBezTo>
                    <a:pt x="411809" y="790729"/>
                    <a:pt x="412275" y="787464"/>
                    <a:pt x="411809" y="784198"/>
                  </a:cubicBezTo>
                  <a:cubicBezTo>
                    <a:pt x="411809" y="782332"/>
                    <a:pt x="409477" y="780466"/>
                    <a:pt x="408077" y="780933"/>
                  </a:cubicBezTo>
                  <a:cubicBezTo>
                    <a:pt x="406677" y="781399"/>
                    <a:pt x="405278" y="781399"/>
                    <a:pt x="404345" y="781866"/>
                  </a:cubicBezTo>
                  <a:cubicBezTo>
                    <a:pt x="397347" y="786064"/>
                    <a:pt x="392216" y="793062"/>
                    <a:pt x="383819" y="795861"/>
                  </a:cubicBezTo>
                  <a:cubicBezTo>
                    <a:pt x="382886" y="796327"/>
                    <a:pt x="381953" y="797727"/>
                    <a:pt x="381953" y="799126"/>
                  </a:cubicBezTo>
                  <a:cubicBezTo>
                    <a:pt x="381953" y="806590"/>
                    <a:pt x="376354" y="813588"/>
                    <a:pt x="379620" y="821052"/>
                  </a:cubicBezTo>
                  <a:cubicBezTo>
                    <a:pt x="380087" y="821985"/>
                    <a:pt x="379154" y="823385"/>
                    <a:pt x="378687" y="824784"/>
                  </a:cubicBezTo>
                  <a:cubicBezTo>
                    <a:pt x="377754" y="827583"/>
                    <a:pt x="378221" y="829916"/>
                    <a:pt x="380087" y="831782"/>
                  </a:cubicBezTo>
                  <a:cubicBezTo>
                    <a:pt x="381486" y="833181"/>
                    <a:pt x="382886" y="834581"/>
                    <a:pt x="383352" y="836447"/>
                  </a:cubicBezTo>
                  <a:cubicBezTo>
                    <a:pt x="385218" y="844378"/>
                    <a:pt x="388017" y="852308"/>
                    <a:pt x="388484" y="860705"/>
                  </a:cubicBezTo>
                  <a:cubicBezTo>
                    <a:pt x="388484" y="864904"/>
                    <a:pt x="382886" y="871435"/>
                    <a:pt x="378687" y="870502"/>
                  </a:cubicBezTo>
                  <a:cubicBezTo>
                    <a:pt x="373555" y="869102"/>
                    <a:pt x="368890" y="869569"/>
                    <a:pt x="363759" y="871901"/>
                  </a:cubicBezTo>
                  <a:cubicBezTo>
                    <a:pt x="360027" y="874234"/>
                    <a:pt x="355362" y="875633"/>
                    <a:pt x="351163" y="876566"/>
                  </a:cubicBezTo>
                  <a:cubicBezTo>
                    <a:pt x="345099" y="877499"/>
                    <a:pt x="340434" y="880765"/>
                    <a:pt x="335302" y="883564"/>
                  </a:cubicBezTo>
                  <a:cubicBezTo>
                    <a:pt x="330637" y="885897"/>
                    <a:pt x="327371" y="889629"/>
                    <a:pt x="325972" y="894760"/>
                  </a:cubicBezTo>
                  <a:cubicBezTo>
                    <a:pt x="320840" y="912021"/>
                    <a:pt x="320374" y="912021"/>
                    <a:pt x="307311" y="922751"/>
                  </a:cubicBezTo>
                  <a:cubicBezTo>
                    <a:pt x="304512" y="925083"/>
                    <a:pt x="300780" y="926483"/>
                    <a:pt x="297515" y="928349"/>
                  </a:cubicBezTo>
                  <a:cubicBezTo>
                    <a:pt x="296115" y="929282"/>
                    <a:pt x="294716" y="931148"/>
                    <a:pt x="293783" y="932547"/>
                  </a:cubicBezTo>
                  <a:cubicBezTo>
                    <a:pt x="292850" y="934880"/>
                    <a:pt x="292383" y="937679"/>
                    <a:pt x="291917" y="940011"/>
                  </a:cubicBezTo>
                  <a:cubicBezTo>
                    <a:pt x="290517" y="944210"/>
                    <a:pt x="288185" y="946542"/>
                    <a:pt x="283986" y="947942"/>
                  </a:cubicBezTo>
                  <a:cubicBezTo>
                    <a:pt x="282120" y="948408"/>
                    <a:pt x="280254" y="948875"/>
                    <a:pt x="278388" y="949342"/>
                  </a:cubicBezTo>
                  <a:cubicBezTo>
                    <a:pt x="275123" y="950275"/>
                    <a:pt x="272790" y="952141"/>
                    <a:pt x="271390" y="955406"/>
                  </a:cubicBezTo>
                  <a:cubicBezTo>
                    <a:pt x="269524" y="959605"/>
                    <a:pt x="265326" y="959605"/>
                    <a:pt x="261594" y="959138"/>
                  </a:cubicBezTo>
                  <a:cubicBezTo>
                    <a:pt x="258328" y="958672"/>
                    <a:pt x="255529" y="957272"/>
                    <a:pt x="253197" y="955406"/>
                  </a:cubicBezTo>
                  <a:cubicBezTo>
                    <a:pt x="251797" y="954473"/>
                    <a:pt x="249465" y="954473"/>
                    <a:pt x="248065" y="954007"/>
                  </a:cubicBezTo>
                  <a:cubicBezTo>
                    <a:pt x="246199" y="954007"/>
                    <a:pt x="243867" y="956339"/>
                    <a:pt x="244333" y="957739"/>
                  </a:cubicBezTo>
                  <a:cubicBezTo>
                    <a:pt x="245266" y="961471"/>
                    <a:pt x="246199" y="965203"/>
                    <a:pt x="247132" y="968935"/>
                  </a:cubicBezTo>
                  <a:cubicBezTo>
                    <a:pt x="247599" y="971734"/>
                    <a:pt x="245732" y="973600"/>
                    <a:pt x="242934" y="974066"/>
                  </a:cubicBezTo>
                  <a:cubicBezTo>
                    <a:pt x="238268" y="974533"/>
                    <a:pt x="234070" y="974066"/>
                    <a:pt x="229871" y="972200"/>
                  </a:cubicBezTo>
                  <a:cubicBezTo>
                    <a:pt x="227539" y="971267"/>
                    <a:pt x="224740" y="970801"/>
                    <a:pt x="222407" y="971267"/>
                  </a:cubicBezTo>
                  <a:cubicBezTo>
                    <a:pt x="217276" y="972200"/>
                    <a:pt x="212611" y="974066"/>
                    <a:pt x="207479" y="975466"/>
                  </a:cubicBezTo>
                  <a:cubicBezTo>
                    <a:pt x="206079" y="975932"/>
                    <a:pt x="204213" y="978265"/>
                    <a:pt x="204680" y="980131"/>
                  </a:cubicBezTo>
                  <a:cubicBezTo>
                    <a:pt x="205613" y="986662"/>
                    <a:pt x="206079" y="992727"/>
                    <a:pt x="215409" y="993193"/>
                  </a:cubicBezTo>
                  <a:cubicBezTo>
                    <a:pt x="219142" y="993193"/>
                    <a:pt x="222407" y="996459"/>
                    <a:pt x="226139" y="997392"/>
                  </a:cubicBezTo>
                  <a:cubicBezTo>
                    <a:pt x="232204" y="998791"/>
                    <a:pt x="236402" y="1002523"/>
                    <a:pt x="238268" y="1008588"/>
                  </a:cubicBezTo>
                  <a:cubicBezTo>
                    <a:pt x="240135" y="1014653"/>
                    <a:pt x="243400" y="1018851"/>
                    <a:pt x="248532" y="1021650"/>
                  </a:cubicBezTo>
                  <a:cubicBezTo>
                    <a:pt x="252264" y="1023983"/>
                    <a:pt x="253663" y="1027248"/>
                    <a:pt x="253197" y="1031447"/>
                  </a:cubicBezTo>
                  <a:cubicBezTo>
                    <a:pt x="252730" y="1041710"/>
                    <a:pt x="252264" y="1051973"/>
                    <a:pt x="251331" y="1061770"/>
                  </a:cubicBezTo>
                  <a:cubicBezTo>
                    <a:pt x="250864" y="1065502"/>
                    <a:pt x="249465" y="1069234"/>
                    <a:pt x="248532" y="1072966"/>
                  </a:cubicBezTo>
                  <a:cubicBezTo>
                    <a:pt x="247599" y="1076231"/>
                    <a:pt x="242467" y="1079497"/>
                    <a:pt x="239202" y="1078098"/>
                  </a:cubicBezTo>
                  <a:cubicBezTo>
                    <a:pt x="232670" y="1075298"/>
                    <a:pt x="225206" y="1079030"/>
                    <a:pt x="218675" y="1075765"/>
                  </a:cubicBezTo>
                  <a:cubicBezTo>
                    <a:pt x="217276" y="1074832"/>
                    <a:pt x="214477" y="1074832"/>
                    <a:pt x="213077" y="1075298"/>
                  </a:cubicBezTo>
                  <a:cubicBezTo>
                    <a:pt x="206546" y="1077631"/>
                    <a:pt x="200481" y="1076698"/>
                    <a:pt x="194417" y="1074832"/>
                  </a:cubicBezTo>
                  <a:cubicBezTo>
                    <a:pt x="187419" y="1072966"/>
                    <a:pt x="180888" y="1071566"/>
                    <a:pt x="173891" y="1072966"/>
                  </a:cubicBezTo>
                  <a:cubicBezTo>
                    <a:pt x="172024" y="1073432"/>
                    <a:pt x="169692" y="1073432"/>
                    <a:pt x="168292" y="1072966"/>
                  </a:cubicBezTo>
                  <a:cubicBezTo>
                    <a:pt x="160362" y="1070167"/>
                    <a:pt x="153364" y="1070167"/>
                    <a:pt x="147300" y="1077631"/>
                  </a:cubicBezTo>
                  <a:cubicBezTo>
                    <a:pt x="146367" y="1079030"/>
                    <a:pt x="143568" y="1079030"/>
                    <a:pt x="142168" y="1079497"/>
                  </a:cubicBezTo>
                  <a:cubicBezTo>
                    <a:pt x="140769" y="1079964"/>
                    <a:pt x="139835" y="1080430"/>
                    <a:pt x="138903" y="1080896"/>
                  </a:cubicBezTo>
                  <a:cubicBezTo>
                    <a:pt x="136570" y="1081830"/>
                    <a:pt x="135170" y="1085561"/>
                    <a:pt x="136103" y="1087428"/>
                  </a:cubicBezTo>
                  <a:cubicBezTo>
                    <a:pt x="139369" y="1093492"/>
                    <a:pt x="141701" y="1100023"/>
                    <a:pt x="140302" y="1107487"/>
                  </a:cubicBezTo>
                  <a:cubicBezTo>
                    <a:pt x="140302" y="1107954"/>
                    <a:pt x="140769" y="1108887"/>
                    <a:pt x="140769" y="1109353"/>
                  </a:cubicBezTo>
                  <a:cubicBezTo>
                    <a:pt x="143568" y="1123815"/>
                    <a:pt x="141235" y="1137344"/>
                    <a:pt x="134704" y="1150406"/>
                  </a:cubicBezTo>
                  <a:cubicBezTo>
                    <a:pt x="132838" y="1153672"/>
                    <a:pt x="131905" y="1157404"/>
                    <a:pt x="130505" y="1161136"/>
                  </a:cubicBezTo>
                  <a:cubicBezTo>
                    <a:pt x="129572" y="1163468"/>
                    <a:pt x="129572" y="1166267"/>
                    <a:pt x="131438" y="1168600"/>
                  </a:cubicBezTo>
                  <a:cubicBezTo>
                    <a:pt x="137036" y="1175131"/>
                    <a:pt x="139835" y="1182595"/>
                    <a:pt x="138903" y="1191459"/>
                  </a:cubicBezTo>
                  <a:cubicBezTo>
                    <a:pt x="138903" y="1192858"/>
                    <a:pt x="138903" y="1194258"/>
                    <a:pt x="139369" y="1195191"/>
                  </a:cubicBezTo>
                  <a:cubicBezTo>
                    <a:pt x="139835" y="1196124"/>
                    <a:pt x="140769" y="1197990"/>
                    <a:pt x="141701" y="1197990"/>
                  </a:cubicBezTo>
                  <a:cubicBezTo>
                    <a:pt x="146367" y="1199389"/>
                    <a:pt x="151032" y="1202188"/>
                    <a:pt x="156630" y="1200789"/>
                  </a:cubicBezTo>
                  <a:cubicBezTo>
                    <a:pt x="158962" y="1200322"/>
                    <a:pt x="161761" y="1199856"/>
                    <a:pt x="164094" y="1199856"/>
                  </a:cubicBezTo>
                  <a:cubicBezTo>
                    <a:pt x="167359" y="1199856"/>
                    <a:pt x="170625" y="1201255"/>
                    <a:pt x="172491" y="1204054"/>
                  </a:cubicBezTo>
                  <a:cubicBezTo>
                    <a:pt x="175290" y="1207786"/>
                    <a:pt x="177156" y="1211518"/>
                    <a:pt x="179955" y="1215250"/>
                  </a:cubicBezTo>
                  <a:cubicBezTo>
                    <a:pt x="182754" y="1218982"/>
                    <a:pt x="188352" y="1220382"/>
                    <a:pt x="192084" y="1218050"/>
                  </a:cubicBezTo>
                  <a:cubicBezTo>
                    <a:pt x="194883" y="1216650"/>
                    <a:pt x="197682" y="1214784"/>
                    <a:pt x="200481" y="1212918"/>
                  </a:cubicBezTo>
                  <a:cubicBezTo>
                    <a:pt x="207012" y="1208253"/>
                    <a:pt x="214010" y="1206387"/>
                    <a:pt x="222407" y="1206853"/>
                  </a:cubicBezTo>
                  <a:cubicBezTo>
                    <a:pt x="228005" y="1207320"/>
                    <a:pt x="234070" y="1206387"/>
                    <a:pt x="239668" y="1206387"/>
                  </a:cubicBezTo>
                  <a:cubicBezTo>
                    <a:pt x="242934" y="1206387"/>
                    <a:pt x="245732" y="1204521"/>
                    <a:pt x="247599" y="1201722"/>
                  </a:cubicBezTo>
                  <a:cubicBezTo>
                    <a:pt x="249931" y="1198456"/>
                    <a:pt x="252730" y="1196124"/>
                    <a:pt x="256462" y="1194724"/>
                  </a:cubicBezTo>
                  <a:cubicBezTo>
                    <a:pt x="260194" y="1193325"/>
                    <a:pt x="262993" y="1190992"/>
                    <a:pt x="263926" y="1186794"/>
                  </a:cubicBezTo>
                  <a:cubicBezTo>
                    <a:pt x="265792" y="1181195"/>
                    <a:pt x="268591" y="1176064"/>
                    <a:pt x="272790" y="1172332"/>
                  </a:cubicBezTo>
                  <a:cubicBezTo>
                    <a:pt x="274656" y="1170466"/>
                    <a:pt x="275589" y="1167667"/>
                    <a:pt x="274190" y="1165334"/>
                  </a:cubicBezTo>
                  <a:cubicBezTo>
                    <a:pt x="266725" y="1156004"/>
                    <a:pt x="270458" y="1149006"/>
                    <a:pt x="277455" y="1141542"/>
                  </a:cubicBezTo>
                  <a:cubicBezTo>
                    <a:pt x="279321" y="1139676"/>
                    <a:pt x="280720" y="1137810"/>
                    <a:pt x="282587" y="1135944"/>
                  </a:cubicBezTo>
                  <a:cubicBezTo>
                    <a:pt x="287718" y="1130346"/>
                    <a:pt x="291917" y="1123815"/>
                    <a:pt x="300780" y="1123349"/>
                  </a:cubicBezTo>
                  <a:cubicBezTo>
                    <a:pt x="309178" y="1119150"/>
                    <a:pt x="316175" y="1114018"/>
                    <a:pt x="316175" y="1103289"/>
                  </a:cubicBezTo>
                  <a:cubicBezTo>
                    <a:pt x="316175" y="1099557"/>
                    <a:pt x="316642" y="1095825"/>
                    <a:pt x="317108" y="1091626"/>
                  </a:cubicBezTo>
                  <a:cubicBezTo>
                    <a:pt x="317575" y="1089760"/>
                    <a:pt x="317575" y="1087894"/>
                    <a:pt x="318508" y="1086028"/>
                  </a:cubicBezTo>
                  <a:cubicBezTo>
                    <a:pt x="319907" y="1081363"/>
                    <a:pt x="325972" y="1077164"/>
                    <a:pt x="330170" y="1078098"/>
                  </a:cubicBezTo>
                  <a:cubicBezTo>
                    <a:pt x="339034" y="1079964"/>
                    <a:pt x="347898" y="1079497"/>
                    <a:pt x="355828" y="1085095"/>
                  </a:cubicBezTo>
                  <a:cubicBezTo>
                    <a:pt x="359094" y="1087428"/>
                    <a:pt x="363759" y="1086495"/>
                    <a:pt x="366091" y="1083229"/>
                  </a:cubicBezTo>
                  <a:cubicBezTo>
                    <a:pt x="371223" y="1077164"/>
                    <a:pt x="376821" y="1072499"/>
                    <a:pt x="384752" y="1070167"/>
                  </a:cubicBezTo>
                  <a:cubicBezTo>
                    <a:pt x="387084" y="1069234"/>
                    <a:pt x="388950" y="1067368"/>
                    <a:pt x="390816" y="1065502"/>
                  </a:cubicBezTo>
                  <a:cubicBezTo>
                    <a:pt x="395481" y="1060370"/>
                    <a:pt x="400613" y="1059904"/>
                    <a:pt x="406211" y="1062236"/>
                  </a:cubicBezTo>
                  <a:cubicBezTo>
                    <a:pt x="411809" y="1064569"/>
                    <a:pt x="416474" y="1067368"/>
                    <a:pt x="418807" y="1072966"/>
                  </a:cubicBezTo>
                  <a:cubicBezTo>
                    <a:pt x="421139" y="1077631"/>
                    <a:pt x="423472" y="1081830"/>
                    <a:pt x="425804" y="1086495"/>
                  </a:cubicBezTo>
                  <a:cubicBezTo>
                    <a:pt x="433735" y="1093959"/>
                    <a:pt x="442132" y="1100490"/>
                    <a:pt x="448663" y="1108887"/>
                  </a:cubicBezTo>
                  <a:cubicBezTo>
                    <a:pt x="453795" y="1114952"/>
                    <a:pt x="460326" y="1119617"/>
                    <a:pt x="467790" y="1121016"/>
                  </a:cubicBezTo>
                  <a:cubicBezTo>
                    <a:pt x="477120" y="1123349"/>
                    <a:pt x="482718" y="1130346"/>
                    <a:pt x="490649" y="1134545"/>
                  </a:cubicBezTo>
                  <a:cubicBezTo>
                    <a:pt x="492981" y="1139210"/>
                    <a:pt x="497180" y="1142009"/>
                    <a:pt x="501845" y="1144341"/>
                  </a:cubicBezTo>
                  <a:cubicBezTo>
                    <a:pt x="503244" y="1145274"/>
                    <a:pt x="505110" y="1146674"/>
                    <a:pt x="505577" y="1148074"/>
                  </a:cubicBezTo>
                  <a:cubicBezTo>
                    <a:pt x="507443" y="1152739"/>
                    <a:pt x="509309" y="1157870"/>
                    <a:pt x="510709" y="1162535"/>
                  </a:cubicBezTo>
                  <a:cubicBezTo>
                    <a:pt x="511175" y="1163468"/>
                    <a:pt x="511175" y="1165334"/>
                    <a:pt x="510709" y="1166267"/>
                  </a:cubicBezTo>
                  <a:cubicBezTo>
                    <a:pt x="508842" y="1171865"/>
                    <a:pt x="507443" y="1176530"/>
                    <a:pt x="499979" y="1177930"/>
                  </a:cubicBezTo>
                  <a:cubicBezTo>
                    <a:pt x="488783" y="1179796"/>
                    <a:pt x="477586" y="1182128"/>
                    <a:pt x="465924" y="1181195"/>
                  </a:cubicBezTo>
                  <a:cubicBezTo>
                    <a:pt x="464058" y="1181195"/>
                    <a:pt x="462192" y="1182128"/>
                    <a:pt x="460326" y="1182595"/>
                  </a:cubicBezTo>
                  <a:cubicBezTo>
                    <a:pt x="459393" y="1183062"/>
                    <a:pt x="458460" y="1184461"/>
                    <a:pt x="458460" y="1185394"/>
                  </a:cubicBezTo>
                  <a:cubicBezTo>
                    <a:pt x="458460" y="1186327"/>
                    <a:pt x="458460" y="1188193"/>
                    <a:pt x="459393" y="1189126"/>
                  </a:cubicBezTo>
                  <a:cubicBezTo>
                    <a:pt x="463125" y="1191459"/>
                    <a:pt x="466857" y="1193791"/>
                    <a:pt x="471056" y="1195657"/>
                  </a:cubicBezTo>
                  <a:cubicBezTo>
                    <a:pt x="478986" y="1199856"/>
                    <a:pt x="486917" y="1203588"/>
                    <a:pt x="494847" y="1207786"/>
                  </a:cubicBezTo>
                  <a:cubicBezTo>
                    <a:pt x="496247" y="1208253"/>
                    <a:pt x="499046" y="1207320"/>
                    <a:pt x="499512" y="1205454"/>
                  </a:cubicBezTo>
                  <a:cubicBezTo>
                    <a:pt x="499979" y="1203588"/>
                    <a:pt x="500912" y="1201722"/>
                    <a:pt x="500912" y="1199856"/>
                  </a:cubicBezTo>
                  <a:cubicBezTo>
                    <a:pt x="500912" y="1197523"/>
                    <a:pt x="499979" y="1194724"/>
                    <a:pt x="499979" y="1192392"/>
                  </a:cubicBezTo>
                  <a:cubicBezTo>
                    <a:pt x="499979" y="1188660"/>
                    <a:pt x="503244" y="1185394"/>
                    <a:pt x="507443" y="1185394"/>
                  </a:cubicBezTo>
                  <a:cubicBezTo>
                    <a:pt x="511641" y="1185860"/>
                    <a:pt x="514907" y="1184461"/>
                    <a:pt x="517240" y="1180729"/>
                  </a:cubicBezTo>
                  <a:cubicBezTo>
                    <a:pt x="520505" y="1175131"/>
                    <a:pt x="523304" y="1169533"/>
                    <a:pt x="526570" y="1163935"/>
                  </a:cubicBezTo>
                  <a:cubicBezTo>
                    <a:pt x="528436" y="1160203"/>
                    <a:pt x="527969" y="1156471"/>
                    <a:pt x="526103" y="1153205"/>
                  </a:cubicBezTo>
                  <a:cubicBezTo>
                    <a:pt x="525170" y="1151806"/>
                    <a:pt x="523304" y="1149940"/>
                    <a:pt x="523304" y="1148540"/>
                  </a:cubicBezTo>
                  <a:cubicBezTo>
                    <a:pt x="522838" y="1146207"/>
                    <a:pt x="523304" y="1143408"/>
                    <a:pt x="523771" y="1141076"/>
                  </a:cubicBezTo>
                  <a:cubicBezTo>
                    <a:pt x="524704" y="1137344"/>
                    <a:pt x="529835" y="1135478"/>
                    <a:pt x="533101" y="1137810"/>
                  </a:cubicBezTo>
                  <a:cubicBezTo>
                    <a:pt x="536366" y="1139676"/>
                    <a:pt x="538699" y="1142942"/>
                    <a:pt x="541964" y="1144808"/>
                  </a:cubicBezTo>
                  <a:cubicBezTo>
                    <a:pt x="542431" y="1145274"/>
                    <a:pt x="544764" y="1144808"/>
                    <a:pt x="545230" y="1143875"/>
                  </a:cubicBezTo>
                  <a:cubicBezTo>
                    <a:pt x="548029" y="1140609"/>
                    <a:pt x="547562" y="1135011"/>
                    <a:pt x="544764" y="1133612"/>
                  </a:cubicBezTo>
                  <a:cubicBezTo>
                    <a:pt x="534967" y="1128014"/>
                    <a:pt x="526570" y="1119150"/>
                    <a:pt x="514907" y="1116351"/>
                  </a:cubicBezTo>
                  <a:cubicBezTo>
                    <a:pt x="511175" y="1115418"/>
                    <a:pt x="510242" y="1112619"/>
                    <a:pt x="509776" y="1109353"/>
                  </a:cubicBezTo>
                  <a:cubicBezTo>
                    <a:pt x="509776" y="1108420"/>
                    <a:pt x="508842" y="1107021"/>
                    <a:pt x="507909" y="1106554"/>
                  </a:cubicBezTo>
                  <a:cubicBezTo>
                    <a:pt x="505577" y="1105621"/>
                    <a:pt x="502778" y="1105155"/>
                    <a:pt x="500445" y="1105155"/>
                  </a:cubicBezTo>
                  <a:cubicBezTo>
                    <a:pt x="494381" y="1105155"/>
                    <a:pt x="489249" y="1101889"/>
                    <a:pt x="485517" y="1097224"/>
                  </a:cubicBezTo>
                  <a:cubicBezTo>
                    <a:pt x="482718" y="1093959"/>
                    <a:pt x="479453" y="1090227"/>
                    <a:pt x="477586" y="1086495"/>
                  </a:cubicBezTo>
                  <a:cubicBezTo>
                    <a:pt x="474321" y="1079030"/>
                    <a:pt x="468723" y="1073899"/>
                    <a:pt x="463125" y="1068767"/>
                  </a:cubicBezTo>
                  <a:cubicBezTo>
                    <a:pt x="460792" y="1066435"/>
                    <a:pt x="457993" y="1065035"/>
                    <a:pt x="455194" y="1063169"/>
                  </a:cubicBezTo>
                  <a:cubicBezTo>
                    <a:pt x="451929" y="1060370"/>
                    <a:pt x="450529" y="1057105"/>
                    <a:pt x="450529" y="1052906"/>
                  </a:cubicBezTo>
                  <a:cubicBezTo>
                    <a:pt x="450529" y="1049641"/>
                    <a:pt x="450995" y="1046375"/>
                    <a:pt x="450995" y="1043576"/>
                  </a:cubicBezTo>
                  <a:cubicBezTo>
                    <a:pt x="450995" y="1041243"/>
                    <a:pt x="452395" y="1039844"/>
                    <a:pt x="454261" y="1038911"/>
                  </a:cubicBezTo>
                  <a:cubicBezTo>
                    <a:pt x="457060" y="1037511"/>
                    <a:pt x="459859" y="1036112"/>
                    <a:pt x="463125" y="1035179"/>
                  </a:cubicBezTo>
                  <a:cubicBezTo>
                    <a:pt x="464058" y="1034712"/>
                    <a:pt x="465924" y="1036112"/>
                    <a:pt x="465924" y="1036578"/>
                  </a:cubicBezTo>
                  <a:cubicBezTo>
                    <a:pt x="466857" y="1039377"/>
                    <a:pt x="467323" y="1042643"/>
                    <a:pt x="468256" y="1045908"/>
                  </a:cubicBezTo>
                  <a:cubicBezTo>
                    <a:pt x="469189" y="1048241"/>
                    <a:pt x="471056" y="1051040"/>
                    <a:pt x="473854" y="1050107"/>
                  </a:cubicBezTo>
                  <a:cubicBezTo>
                    <a:pt x="478053" y="1048707"/>
                    <a:pt x="480852" y="1053373"/>
                    <a:pt x="484584" y="1052440"/>
                  </a:cubicBezTo>
                  <a:cubicBezTo>
                    <a:pt x="487383" y="1051973"/>
                    <a:pt x="489716" y="1053839"/>
                    <a:pt x="490649" y="1056638"/>
                  </a:cubicBezTo>
                  <a:cubicBezTo>
                    <a:pt x="492981" y="1065502"/>
                    <a:pt x="499512" y="1070633"/>
                    <a:pt x="506510" y="1075298"/>
                  </a:cubicBezTo>
                  <a:cubicBezTo>
                    <a:pt x="512108" y="1079030"/>
                    <a:pt x="517706" y="1084162"/>
                    <a:pt x="525170" y="1084162"/>
                  </a:cubicBezTo>
                  <a:cubicBezTo>
                    <a:pt x="528436" y="1086495"/>
                    <a:pt x="530768" y="1089294"/>
                    <a:pt x="534967" y="1090227"/>
                  </a:cubicBezTo>
                  <a:cubicBezTo>
                    <a:pt x="539632" y="1091160"/>
                    <a:pt x="542897" y="1093959"/>
                    <a:pt x="546163" y="1097224"/>
                  </a:cubicBezTo>
                  <a:cubicBezTo>
                    <a:pt x="549895" y="1100956"/>
                    <a:pt x="553161" y="1104688"/>
                    <a:pt x="556426" y="1108420"/>
                  </a:cubicBezTo>
                  <a:cubicBezTo>
                    <a:pt x="558292" y="1110286"/>
                    <a:pt x="559225" y="1112619"/>
                    <a:pt x="558759" y="1115418"/>
                  </a:cubicBezTo>
                  <a:cubicBezTo>
                    <a:pt x="558292" y="1119150"/>
                    <a:pt x="558759" y="1122882"/>
                    <a:pt x="558759" y="1127081"/>
                  </a:cubicBezTo>
                  <a:cubicBezTo>
                    <a:pt x="558292" y="1133612"/>
                    <a:pt x="559225" y="1139676"/>
                    <a:pt x="565290" y="1143875"/>
                  </a:cubicBezTo>
                  <a:cubicBezTo>
                    <a:pt x="565756" y="1144341"/>
                    <a:pt x="566223" y="1145274"/>
                    <a:pt x="566223" y="1145274"/>
                  </a:cubicBezTo>
                  <a:cubicBezTo>
                    <a:pt x="564357" y="1150872"/>
                    <a:pt x="568555" y="1153205"/>
                    <a:pt x="572287" y="1156004"/>
                  </a:cubicBezTo>
                  <a:cubicBezTo>
                    <a:pt x="575553" y="1158337"/>
                    <a:pt x="577885" y="1161136"/>
                    <a:pt x="580685" y="1163935"/>
                  </a:cubicBezTo>
                  <a:cubicBezTo>
                    <a:pt x="581617" y="1169533"/>
                    <a:pt x="587682" y="1172798"/>
                    <a:pt x="588149" y="1178863"/>
                  </a:cubicBezTo>
                  <a:cubicBezTo>
                    <a:pt x="590015" y="1180262"/>
                    <a:pt x="590015" y="1180729"/>
                    <a:pt x="588149" y="1182595"/>
                  </a:cubicBezTo>
                  <a:cubicBezTo>
                    <a:pt x="588149" y="1183994"/>
                    <a:pt x="588149" y="1185394"/>
                    <a:pt x="588149" y="1186794"/>
                  </a:cubicBezTo>
                  <a:cubicBezTo>
                    <a:pt x="593280" y="1190526"/>
                    <a:pt x="597945" y="1194258"/>
                    <a:pt x="599345" y="1201255"/>
                  </a:cubicBezTo>
                  <a:cubicBezTo>
                    <a:pt x="599811" y="1202655"/>
                    <a:pt x="601677" y="1204521"/>
                    <a:pt x="603077" y="1204987"/>
                  </a:cubicBezTo>
                  <a:cubicBezTo>
                    <a:pt x="607742" y="1207320"/>
                    <a:pt x="612873" y="1208253"/>
                    <a:pt x="618005" y="1207786"/>
                  </a:cubicBezTo>
                  <a:cubicBezTo>
                    <a:pt x="620338" y="1207786"/>
                    <a:pt x="622204" y="1206387"/>
                    <a:pt x="621271" y="1204054"/>
                  </a:cubicBezTo>
                  <a:cubicBezTo>
                    <a:pt x="618472" y="1197523"/>
                    <a:pt x="625003" y="1193791"/>
                    <a:pt x="624536" y="1188193"/>
                  </a:cubicBezTo>
                  <a:cubicBezTo>
                    <a:pt x="624536" y="1188193"/>
                    <a:pt x="625936" y="1187260"/>
                    <a:pt x="625936" y="1187727"/>
                  </a:cubicBezTo>
                  <a:cubicBezTo>
                    <a:pt x="631067" y="1189126"/>
                    <a:pt x="634333" y="1185394"/>
                    <a:pt x="638065" y="1184461"/>
                  </a:cubicBezTo>
                  <a:cubicBezTo>
                    <a:pt x="639464" y="1183994"/>
                    <a:pt x="639931" y="1183062"/>
                    <a:pt x="639464" y="1181662"/>
                  </a:cubicBezTo>
                  <a:cubicBezTo>
                    <a:pt x="638065" y="1176530"/>
                    <a:pt x="636199" y="1171865"/>
                    <a:pt x="631534" y="1169066"/>
                  </a:cubicBezTo>
                  <a:cubicBezTo>
                    <a:pt x="629201" y="1167667"/>
                    <a:pt x="626869" y="1166734"/>
                    <a:pt x="625469" y="1164868"/>
                  </a:cubicBezTo>
                  <a:cubicBezTo>
                    <a:pt x="620804" y="1158337"/>
                    <a:pt x="616139" y="1151339"/>
                    <a:pt x="611474" y="1144341"/>
                  </a:cubicBezTo>
                  <a:cubicBezTo>
                    <a:pt x="611008" y="1143408"/>
                    <a:pt x="611008" y="1142009"/>
                    <a:pt x="611008" y="1140609"/>
                  </a:cubicBezTo>
                  <a:cubicBezTo>
                    <a:pt x="611008" y="1140143"/>
                    <a:pt x="611008" y="1139210"/>
                    <a:pt x="611474" y="1138743"/>
                  </a:cubicBezTo>
                  <a:cubicBezTo>
                    <a:pt x="612407" y="1137344"/>
                    <a:pt x="613340" y="1137344"/>
                    <a:pt x="614740" y="1138277"/>
                  </a:cubicBezTo>
                  <a:cubicBezTo>
                    <a:pt x="615673" y="1139210"/>
                    <a:pt x="616605" y="1140143"/>
                    <a:pt x="617539" y="1141076"/>
                  </a:cubicBezTo>
                  <a:cubicBezTo>
                    <a:pt x="623137" y="1145741"/>
                    <a:pt x="628268" y="1144341"/>
                    <a:pt x="630601" y="1137810"/>
                  </a:cubicBezTo>
                  <a:cubicBezTo>
                    <a:pt x="631534" y="1135478"/>
                    <a:pt x="632000" y="1133145"/>
                    <a:pt x="633400" y="1130813"/>
                  </a:cubicBezTo>
                  <a:cubicBezTo>
                    <a:pt x="633866" y="1129880"/>
                    <a:pt x="635732" y="1129413"/>
                    <a:pt x="636665" y="1129413"/>
                  </a:cubicBezTo>
                  <a:cubicBezTo>
                    <a:pt x="638998" y="1130346"/>
                    <a:pt x="641331" y="1131279"/>
                    <a:pt x="643663" y="1128947"/>
                  </a:cubicBezTo>
                  <a:cubicBezTo>
                    <a:pt x="646928" y="1126148"/>
                    <a:pt x="650661" y="1126148"/>
                    <a:pt x="654393" y="1126614"/>
                  </a:cubicBezTo>
                  <a:cubicBezTo>
                    <a:pt x="659991" y="1127547"/>
                    <a:pt x="663723" y="1131746"/>
                    <a:pt x="663723" y="1136877"/>
                  </a:cubicBezTo>
                  <a:cubicBezTo>
                    <a:pt x="663723" y="1144341"/>
                    <a:pt x="664189" y="1152272"/>
                    <a:pt x="661857" y="1159736"/>
                  </a:cubicBezTo>
                  <a:cubicBezTo>
                    <a:pt x="661390" y="1161136"/>
                    <a:pt x="663723" y="1163468"/>
                    <a:pt x="665122" y="1163468"/>
                  </a:cubicBezTo>
                  <a:cubicBezTo>
                    <a:pt x="666988" y="1163468"/>
                    <a:pt x="668854" y="1163468"/>
                    <a:pt x="670720" y="1163468"/>
                  </a:cubicBezTo>
                  <a:cubicBezTo>
                    <a:pt x="671187" y="1163468"/>
                    <a:pt x="672120" y="1163468"/>
                    <a:pt x="672586" y="1163468"/>
                  </a:cubicBezTo>
                  <a:cubicBezTo>
                    <a:pt x="673053" y="1163468"/>
                    <a:pt x="673986" y="1164401"/>
                    <a:pt x="673986" y="1164868"/>
                  </a:cubicBezTo>
                  <a:cubicBezTo>
                    <a:pt x="673986" y="1166267"/>
                    <a:pt x="674452" y="1167667"/>
                    <a:pt x="673519" y="1168600"/>
                  </a:cubicBezTo>
                  <a:cubicBezTo>
                    <a:pt x="671187" y="1172332"/>
                    <a:pt x="666988" y="1171865"/>
                    <a:pt x="663723" y="1173731"/>
                  </a:cubicBezTo>
                  <a:cubicBezTo>
                    <a:pt x="663256" y="1174198"/>
                    <a:pt x="662790" y="1174664"/>
                    <a:pt x="662323" y="1175131"/>
                  </a:cubicBezTo>
                  <a:cubicBezTo>
                    <a:pt x="661857" y="1176530"/>
                    <a:pt x="662323" y="1177930"/>
                    <a:pt x="663723" y="1178396"/>
                  </a:cubicBezTo>
                  <a:cubicBezTo>
                    <a:pt x="666055" y="1179796"/>
                    <a:pt x="668388" y="1180729"/>
                    <a:pt x="670720" y="1182128"/>
                  </a:cubicBezTo>
                  <a:cubicBezTo>
                    <a:pt x="672586" y="1183062"/>
                    <a:pt x="674452" y="1183528"/>
                    <a:pt x="675852" y="1184928"/>
                  </a:cubicBezTo>
                  <a:cubicBezTo>
                    <a:pt x="678184" y="1186794"/>
                    <a:pt x="673053" y="1189126"/>
                    <a:pt x="675385" y="1190992"/>
                  </a:cubicBezTo>
                  <a:cubicBezTo>
                    <a:pt x="678651" y="1193325"/>
                    <a:pt x="681916" y="1195191"/>
                    <a:pt x="683783" y="1198923"/>
                  </a:cubicBezTo>
                  <a:cubicBezTo>
                    <a:pt x="685649" y="1202655"/>
                    <a:pt x="688914" y="1204521"/>
                    <a:pt x="691713" y="1207320"/>
                  </a:cubicBezTo>
                  <a:cubicBezTo>
                    <a:pt x="693579" y="1209186"/>
                    <a:pt x="695912" y="1209652"/>
                    <a:pt x="698711" y="1209186"/>
                  </a:cubicBezTo>
                  <a:cubicBezTo>
                    <a:pt x="704309" y="1207786"/>
                    <a:pt x="708507" y="1209186"/>
                    <a:pt x="712239" y="1213851"/>
                  </a:cubicBezTo>
                  <a:cubicBezTo>
                    <a:pt x="713172" y="1215250"/>
                    <a:pt x="715039" y="1216183"/>
                    <a:pt x="716904" y="1217116"/>
                  </a:cubicBezTo>
                  <a:cubicBezTo>
                    <a:pt x="717838" y="1217583"/>
                    <a:pt x="719237" y="1218516"/>
                    <a:pt x="720637" y="1218050"/>
                  </a:cubicBezTo>
                  <a:cubicBezTo>
                    <a:pt x="726701" y="1217116"/>
                    <a:pt x="733699" y="1217116"/>
                    <a:pt x="737897" y="1211052"/>
                  </a:cubicBezTo>
                  <a:cubicBezTo>
                    <a:pt x="741163" y="1206387"/>
                    <a:pt x="745362" y="1206853"/>
                    <a:pt x="750027" y="1207786"/>
                  </a:cubicBezTo>
                  <a:cubicBezTo>
                    <a:pt x="754692" y="1208719"/>
                    <a:pt x="758424" y="1211052"/>
                    <a:pt x="761689" y="1214317"/>
                  </a:cubicBezTo>
                  <a:cubicBezTo>
                    <a:pt x="766821" y="1219449"/>
                    <a:pt x="772885" y="1219916"/>
                    <a:pt x="779416" y="1218516"/>
                  </a:cubicBezTo>
                  <a:cubicBezTo>
                    <a:pt x="786414" y="1217116"/>
                    <a:pt x="792479" y="1213851"/>
                    <a:pt x="797144" y="1208253"/>
                  </a:cubicBezTo>
                  <a:cubicBezTo>
                    <a:pt x="798543" y="1206387"/>
                    <a:pt x="801342" y="1205454"/>
                    <a:pt x="804141" y="1206387"/>
                  </a:cubicBezTo>
                  <a:cubicBezTo>
                    <a:pt x="808806" y="1208253"/>
                    <a:pt x="813938" y="1207786"/>
                    <a:pt x="819070" y="1208253"/>
                  </a:cubicBezTo>
                  <a:cubicBezTo>
                    <a:pt x="819070" y="1208253"/>
                    <a:pt x="819070" y="1207786"/>
                    <a:pt x="819070" y="1207786"/>
                  </a:cubicBezTo>
                  <a:lnTo>
                    <a:pt x="819536" y="1207320"/>
                  </a:lnTo>
                  <a:lnTo>
                    <a:pt x="819536" y="1208253"/>
                  </a:lnTo>
                  <a:cubicBezTo>
                    <a:pt x="819536" y="1208253"/>
                    <a:pt x="819070" y="1208253"/>
                    <a:pt x="819070" y="1208253"/>
                  </a:cubicBezTo>
                  <a:cubicBezTo>
                    <a:pt x="816737" y="1214784"/>
                    <a:pt x="817203" y="1221782"/>
                    <a:pt x="818603" y="1228779"/>
                  </a:cubicBezTo>
                  <a:cubicBezTo>
                    <a:pt x="820003" y="1235310"/>
                    <a:pt x="819536" y="1241375"/>
                    <a:pt x="817670" y="1247906"/>
                  </a:cubicBezTo>
                  <a:cubicBezTo>
                    <a:pt x="816271" y="1253038"/>
                    <a:pt x="814871" y="1257703"/>
                    <a:pt x="813005" y="1262368"/>
                  </a:cubicBezTo>
                  <a:cubicBezTo>
                    <a:pt x="810672" y="1268899"/>
                    <a:pt x="807407" y="1274963"/>
                    <a:pt x="806007" y="1282427"/>
                  </a:cubicBezTo>
                  <a:cubicBezTo>
                    <a:pt x="805074" y="1288959"/>
                    <a:pt x="801342" y="1294557"/>
                    <a:pt x="797144" y="1299222"/>
                  </a:cubicBezTo>
                  <a:cubicBezTo>
                    <a:pt x="795278" y="1301088"/>
                    <a:pt x="793412" y="1302954"/>
                    <a:pt x="790613" y="1302954"/>
                  </a:cubicBezTo>
                  <a:cubicBezTo>
                    <a:pt x="781283" y="1302954"/>
                    <a:pt x="771486" y="1304820"/>
                    <a:pt x="762156" y="1300621"/>
                  </a:cubicBezTo>
                  <a:cubicBezTo>
                    <a:pt x="758890" y="1299222"/>
                    <a:pt x="754692" y="1299222"/>
                    <a:pt x="750960" y="1298755"/>
                  </a:cubicBezTo>
                  <a:cubicBezTo>
                    <a:pt x="742562" y="1298289"/>
                    <a:pt x="734632" y="1300621"/>
                    <a:pt x="727168" y="1304820"/>
                  </a:cubicBezTo>
                  <a:cubicBezTo>
                    <a:pt x="723436" y="1307152"/>
                    <a:pt x="720170" y="1307152"/>
                    <a:pt x="715972" y="1306219"/>
                  </a:cubicBezTo>
                  <a:cubicBezTo>
                    <a:pt x="701976" y="1303420"/>
                    <a:pt x="688448" y="1299222"/>
                    <a:pt x="674452" y="1297822"/>
                  </a:cubicBezTo>
                  <a:cubicBezTo>
                    <a:pt x="669321" y="1297356"/>
                    <a:pt x="663723" y="1296423"/>
                    <a:pt x="659524" y="1294090"/>
                  </a:cubicBezTo>
                  <a:cubicBezTo>
                    <a:pt x="652993" y="1289892"/>
                    <a:pt x="646462" y="1288959"/>
                    <a:pt x="639464" y="1288026"/>
                  </a:cubicBezTo>
                  <a:cubicBezTo>
                    <a:pt x="633400" y="1287093"/>
                    <a:pt x="628268" y="1285227"/>
                    <a:pt x="624070" y="1280561"/>
                  </a:cubicBezTo>
                  <a:cubicBezTo>
                    <a:pt x="622204" y="1278695"/>
                    <a:pt x="619871" y="1277296"/>
                    <a:pt x="617539" y="1276829"/>
                  </a:cubicBezTo>
                  <a:cubicBezTo>
                    <a:pt x="606809" y="1274497"/>
                    <a:pt x="596079" y="1274497"/>
                    <a:pt x="585350" y="1279628"/>
                  </a:cubicBezTo>
                  <a:cubicBezTo>
                    <a:pt x="578819" y="1282894"/>
                    <a:pt x="572754" y="1292691"/>
                    <a:pt x="575553" y="1300621"/>
                  </a:cubicBezTo>
                  <a:cubicBezTo>
                    <a:pt x="576486" y="1302954"/>
                    <a:pt x="577419" y="1305286"/>
                    <a:pt x="577885" y="1308085"/>
                  </a:cubicBezTo>
                  <a:cubicBezTo>
                    <a:pt x="578352" y="1310884"/>
                    <a:pt x="577419" y="1313217"/>
                    <a:pt x="576020" y="1315083"/>
                  </a:cubicBezTo>
                  <a:cubicBezTo>
                    <a:pt x="574620" y="1316482"/>
                    <a:pt x="573687" y="1317882"/>
                    <a:pt x="572287" y="1319281"/>
                  </a:cubicBezTo>
                  <a:cubicBezTo>
                    <a:pt x="569022" y="1322547"/>
                    <a:pt x="563424" y="1323480"/>
                    <a:pt x="559692" y="1321147"/>
                  </a:cubicBezTo>
                  <a:cubicBezTo>
                    <a:pt x="557359" y="1319748"/>
                    <a:pt x="555493" y="1318349"/>
                    <a:pt x="553161" y="1316949"/>
                  </a:cubicBezTo>
                  <a:cubicBezTo>
                    <a:pt x="549895" y="1314616"/>
                    <a:pt x="547096" y="1312284"/>
                    <a:pt x="543364" y="1310418"/>
                  </a:cubicBezTo>
                  <a:cubicBezTo>
                    <a:pt x="535433" y="1306219"/>
                    <a:pt x="527036" y="1302954"/>
                    <a:pt x="517706" y="1302954"/>
                  </a:cubicBezTo>
                  <a:cubicBezTo>
                    <a:pt x="513508" y="1302954"/>
                    <a:pt x="510242" y="1300621"/>
                    <a:pt x="508842" y="1296889"/>
                  </a:cubicBezTo>
                  <a:cubicBezTo>
                    <a:pt x="507909" y="1294557"/>
                    <a:pt x="506976" y="1292224"/>
                    <a:pt x="506044" y="1289892"/>
                  </a:cubicBezTo>
                  <a:cubicBezTo>
                    <a:pt x="504644" y="1286159"/>
                    <a:pt x="501845" y="1283361"/>
                    <a:pt x="498113" y="1281961"/>
                  </a:cubicBezTo>
                  <a:cubicBezTo>
                    <a:pt x="487383" y="1277762"/>
                    <a:pt x="476187" y="1274497"/>
                    <a:pt x="464524" y="1275896"/>
                  </a:cubicBezTo>
                  <a:cubicBezTo>
                    <a:pt x="457527" y="1276829"/>
                    <a:pt x="451929" y="1273564"/>
                    <a:pt x="446330" y="1271231"/>
                  </a:cubicBezTo>
                  <a:cubicBezTo>
                    <a:pt x="445864" y="1270765"/>
                    <a:pt x="444931" y="1270765"/>
                    <a:pt x="444465" y="1270298"/>
                  </a:cubicBezTo>
                  <a:cubicBezTo>
                    <a:pt x="440266" y="1265167"/>
                    <a:pt x="434201" y="1262834"/>
                    <a:pt x="428137" y="1260968"/>
                  </a:cubicBezTo>
                  <a:cubicBezTo>
                    <a:pt x="425338" y="1260035"/>
                    <a:pt x="424405" y="1254437"/>
                    <a:pt x="426271" y="1252571"/>
                  </a:cubicBezTo>
                  <a:cubicBezTo>
                    <a:pt x="429070" y="1249772"/>
                    <a:pt x="431869" y="1247439"/>
                    <a:pt x="434201" y="1244174"/>
                  </a:cubicBezTo>
                  <a:cubicBezTo>
                    <a:pt x="437933" y="1239975"/>
                    <a:pt x="438400" y="1234844"/>
                    <a:pt x="436067" y="1229712"/>
                  </a:cubicBezTo>
                  <a:cubicBezTo>
                    <a:pt x="434668" y="1226913"/>
                    <a:pt x="432335" y="1224581"/>
                    <a:pt x="430936" y="1221782"/>
                  </a:cubicBezTo>
                  <a:cubicBezTo>
                    <a:pt x="430469" y="1220848"/>
                    <a:pt x="430003" y="1218982"/>
                    <a:pt x="430469" y="1218050"/>
                  </a:cubicBezTo>
                  <a:cubicBezTo>
                    <a:pt x="431869" y="1214317"/>
                    <a:pt x="433268" y="1211052"/>
                    <a:pt x="435134" y="1207320"/>
                  </a:cubicBezTo>
                  <a:cubicBezTo>
                    <a:pt x="436067" y="1205454"/>
                    <a:pt x="434201" y="1203121"/>
                    <a:pt x="431869" y="1204054"/>
                  </a:cubicBezTo>
                  <a:cubicBezTo>
                    <a:pt x="428603" y="1204987"/>
                    <a:pt x="425804" y="1204987"/>
                    <a:pt x="423472" y="1202188"/>
                  </a:cubicBezTo>
                  <a:cubicBezTo>
                    <a:pt x="419740" y="1197523"/>
                    <a:pt x="414608" y="1197523"/>
                    <a:pt x="409477" y="1198923"/>
                  </a:cubicBezTo>
                  <a:cubicBezTo>
                    <a:pt x="404345" y="1200322"/>
                    <a:pt x="399680" y="1202188"/>
                    <a:pt x="395015" y="1203588"/>
                  </a:cubicBezTo>
                  <a:cubicBezTo>
                    <a:pt x="392216" y="1204521"/>
                    <a:pt x="388484" y="1204054"/>
                    <a:pt x="385685" y="1204521"/>
                  </a:cubicBezTo>
                  <a:cubicBezTo>
                    <a:pt x="381019" y="1200789"/>
                    <a:pt x="375422" y="1205920"/>
                    <a:pt x="370757" y="1203588"/>
                  </a:cubicBezTo>
                  <a:cubicBezTo>
                    <a:pt x="365158" y="1200789"/>
                    <a:pt x="360960" y="1204987"/>
                    <a:pt x="355828" y="1205920"/>
                  </a:cubicBezTo>
                  <a:cubicBezTo>
                    <a:pt x="352096" y="1206387"/>
                    <a:pt x="348364" y="1206853"/>
                    <a:pt x="344166" y="1205920"/>
                  </a:cubicBezTo>
                  <a:cubicBezTo>
                    <a:pt x="334369" y="1204521"/>
                    <a:pt x="325039" y="1204987"/>
                    <a:pt x="315708" y="1207786"/>
                  </a:cubicBezTo>
                  <a:cubicBezTo>
                    <a:pt x="310577" y="1209652"/>
                    <a:pt x="305446" y="1209186"/>
                    <a:pt x="300314" y="1209652"/>
                  </a:cubicBezTo>
                  <a:cubicBezTo>
                    <a:pt x="295649" y="1210119"/>
                    <a:pt x="291450" y="1211052"/>
                    <a:pt x="287252" y="1212918"/>
                  </a:cubicBezTo>
                  <a:cubicBezTo>
                    <a:pt x="280720" y="1216650"/>
                    <a:pt x="273723" y="1219916"/>
                    <a:pt x="266725" y="1223181"/>
                  </a:cubicBezTo>
                  <a:cubicBezTo>
                    <a:pt x="261594" y="1225514"/>
                    <a:pt x="256462" y="1227380"/>
                    <a:pt x="251797" y="1231578"/>
                  </a:cubicBezTo>
                  <a:cubicBezTo>
                    <a:pt x="246666" y="1236243"/>
                    <a:pt x="240135" y="1237176"/>
                    <a:pt x="233603" y="1234377"/>
                  </a:cubicBezTo>
                  <a:cubicBezTo>
                    <a:pt x="228472" y="1232511"/>
                    <a:pt x="223807" y="1231578"/>
                    <a:pt x="218675" y="1232511"/>
                  </a:cubicBezTo>
                  <a:cubicBezTo>
                    <a:pt x="213544" y="1233444"/>
                    <a:pt x="208412" y="1232978"/>
                    <a:pt x="203280" y="1232978"/>
                  </a:cubicBezTo>
                  <a:cubicBezTo>
                    <a:pt x="200948" y="1232978"/>
                    <a:pt x="198615" y="1231112"/>
                    <a:pt x="196749" y="1229712"/>
                  </a:cubicBezTo>
                  <a:cubicBezTo>
                    <a:pt x="195816" y="1229246"/>
                    <a:pt x="194883" y="1227846"/>
                    <a:pt x="193950" y="1226913"/>
                  </a:cubicBezTo>
                  <a:cubicBezTo>
                    <a:pt x="188819" y="1221782"/>
                    <a:pt x="183687" y="1223181"/>
                    <a:pt x="181355" y="1230179"/>
                  </a:cubicBezTo>
                  <a:cubicBezTo>
                    <a:pt x="179955" y="1233911"/>
                    <a:pt x="178556" y="1237176"/>
                    <a:pt x="177623" y="1240908"/>
                  </a:cubicBezTo>
                  <a:cubicBezTo>
                    <a:pt x="175757" y="1249772"/>
                    <a:pt x="170158" y="1255370"/>
                    <a:pt x="162228" y="1259569"/>
                  </a:cubicBezTo>
                  <a:cubicBezTo>
                    <a:pt x="155697" y="1263301"/>
                    <a:pt x="148699" y="1267499"/>
                    <a:pt x="142635" y="1271698"/>
                  </a:cubicBezTo>
                  <a:cubicBezTo>
                    <a:pt x="136570" y="1275430"/>
                    <a:pt x="130972" y="1279628"/>
                    <a:pt x="130972" y="1288026"/>
                  </a:cubicBezTo>
                  <a:cubicBezTo>
                    <a:pt x="130972" y="1291291"/>
                    <a:pt x="128639" y="1293624"/>
                    <a:pt x="126773" y="1296423"/>
                  </a:cubicBezTo>
                  <a:cubicBezTo>
                    <a:pt x="123508" y="1300621"/>
                    <a:pt x="122108" y="1305286"/>
                    <a:pt x="122575" y="1310884"/>
                  </a:cubicBezTo>
                  <a:cubicBezTo>
                    <a:pt x="123041" y="1314616"/>
                    <a:pt x="123041" y="1318349"/>
                    <a:pt x="123041" y="1322547"/>
                  </a:cubicBezTo>
                  <a:cubicBezTo>
                    <a:pt x="123041" y="1325813"/>
                    <a:pt x="122108" y="1329078"/>
                    <a:pt x="120242" y="1331411"/>
                  </a:cubicBezTo>
                  <a:cubicBezTo>
                    <a:pt x="117443" y="1335143"/>
                    <a:pt x="115111" y="1338875"/>
                    <a:pt x="112312" y="1342607"/>
                  </a:cubicBezTo>
                  <a:cubicBezTo>
                    <a:pt x="110912" y="1344473"/>
                    <a:pt x="109046" y="1346339"/>
                    <a:pt x="106713" y="1347738"/>
                  </a:cubicBezTo>
                  <a:cubicBezTo>
                    <a:pt x="103448" y="1350071"/>
                    <a:pt x="100182" y="1351470"/>
                    <a:pt x="96917" y="1353803"/>
                  </a:cubicBezTo>
                  <a:cubicBezTo>
                    <a:pt x="92718" y="1357069"/>
                    <a:pt x="88053" y="1359401"/>
                    <a:pt x="82922" y="1359868"/>
                  </a:cubicBezTo>
                  <a:cubicBezTo>
                    <a:pt x="78257" y="1360334"/>
                    <a:pt x="74991" y="1363600"/>
                    <a:pt x="72192" y="1367332"/>
                  </a:cubicBezTo>
                  <a:cubicBezTo>
                    <a:pt x="70792" y="1369664"/>
                    <a:pt x="68926" y="1371530"/>
                    <a:pt x="67993" y="1373863"/>
                  </a:cubicBezTo>
                  <a:cubicBezTo>
                    <a:pt x="65661" y="1378994"/>
                    <a:pt x="62395" y="1382260"/>
                    <a:pt x="57730" y="1385059"/>
                  </a:cubicBezTo>
                  <a:cubicBezTo>
                    <a:pt x="52599" y="1387858"/>
                    <a:pt x="49800" y="1392990"/>
                    <a:pt x="47001" y="1398121"/>
                  </a:cubicBezTo>
                  <a:cubicBezTo>
                    <a:pt x="42336" y="1406985"/>
                    <a:pt x="38137" y="1416781"/>
                    <a:pt x="30206" y="1423779"/>
                  </a:cubicBezTo>
                  <a:cubicBezTo>
                    <a:pt x="28340" y="1425645"/>
                    <a:pt x="26941" y="1427978"/>
                    <a:pt x="26008" y="1430310"/>
                  </a:cubicBezTo>
                  <a:cubicBezTo>
                    <a:pt x="21343" y="1440107"/>
                    <a:pt x="16678" y="1449903"/>
                    <a:pt x="10147" y="1458767"/>
                  </a:cubicBezTo>
                  <a:cubicBezTo>
                    <a:pt x="7348" y="1462499"/>
                    <a:pt x="6881" y="1467164"/>
                    <a:pt x="6414" y="1471363"/>
                  </a:cubicBezTo>
                  <a:cubicBezTo>
                    <a:pt x="5948" y="1476961"/>
                    <a:pt x="6881" y="1481626"/>
                    <a:pt x="12013" y="1484425"/>
                  </a:cubicBezTo>
                  <a:cubicBezTo>
                    <a:pt x="16211" y="1487224"/>
                    <a:pt x="17611" y="1491422"/>
                    <a:pt x="16211" y="1496088"/>
                  </a:cubicBezTo>
                  <a:cubicBezTo>
                    <a:pt x="14812" y="1500753"/>
                    <a:pt x="14812" y="1504485"/>
                    <a:pt x="16211" y="1509150"/>
                  </a:cubicBezTo>
                  <a:cubicBezTo>
                    <a:pt x="19477" y="1520346"/>
                    <a:pt x="20410" y="1532009"/>
                    <a:pt x="14812" y="1542738"/>
                  </a:cubicBezTo>
                  <a:cubicBezTo>
                    <a:pt x="14345" y="1543671"/>
                    <a:pt x="13879" y="1545071"/>
                    <a:pt x="13879" y="1546470"/>
                  </a:cubicBezTo>
                  <a:cubicBezTo>
                    <a:pt x="12013" y="1558133"/>
                    <a:pt x="8747" y="1568863"/>
                    <a:pt x="350" y="1577726"/>
                  </a:cubicBezTo>
                  <a:cubicBezTo>
                    <a:pt x="-117" y="1578193"/>
                    <a:pt x="-117" y="1580525"/>
                    <a:pt x="350" y="1581458"/>
                  </a:cubicBezTo>
                  <a:cubicBezTo>
                    <a:pt x="2216" y="1584724"/>
                    <a:pt x="4548" y="1587989"/>
                    <a:pt x="6881" y="1591255"/>
                  </a:cubicBezTo>
                  <a:cubicBezTo>
                    <a:pt x="9214" y="1594521"/>
                    <a:pt x="10613" y="1598253"/>
                    <a:pt x="8747" y="1601985"/>
                  </a:cubicBezTo>
                  <a:cubicBezTo>
                    <a:pt x="5948" y="1608049"/>
                    <a:pt x="8281" y="1613181"/>
                    <a:pt x="10613" y="1618779"/>
                  </a:cubicBezTo>
                  <a:cubicBezTo>
                    <a:pt x="12479" y="1622977"/>
                    <a:pt x="16211" y="1625777"/>
                    <a:pt x="19943" y="1628109"/>
                  </a:cubicBezTo>
                  <a:cubicBezTo>
                    <a:pt x="23209" y="1629975"/>
                    <a:pt x="26941" y="1630908"/>
                    <a:pt x="30673" y="1631841"/>
                  </a:cubicBezTo>
                  <a:cubicBezTo>
                    <a:pt x="30673" y="1631841"/>
                    <a:pt x="30673" y="1631375"/>
                    <a:pt x="30673" y="1631375"/>
                  </a:cubicBezTo>
                  <a:lnTo>
                    <a:pt x="31139" y="1630442"/>
                  </a:lnTo>
                  <a:lnTo>
                    <a:pt x="30673" y="1631841"/>
                  </a:lnTo>
                  <a:cubicBezTo>
                    <a:pt x="30673" y="1631841"/>
                    <a:pt x="30673" y="1631841"/>
                    <a:pt x="30673" y="1631841"/>
                  </a:cubicBezTo>
                  <a:cubicBezTo>
                    <a:pt x="30673" y="1636040"/>
                    <a:pt x="32072" y="1639305"/>
                    <a:pt x="35804" y="1641171"/>
                  </a:cubicBezTo>
                  <a:cubicBezTo>
                    <a:pt x="39070" y="1643037"/>
                    <a:pt x="41869" y="1645836"/>
                    <a:pt x="42802" y="1650035"/>
                  </a:cubicBezTo>
                  <a:cubicBezTo>
                    <a:pt x="43269" y="1652834"/>
                    <a:pt x="45601" y="1654700"/>
                    <a:pt x="47934" y="1655633"/>
                  </a:cubicBezTo>
                  <a:cubicBezTo>
                    <a:pt x="53532" y="1657965"/>
                    <a:pt x="57730" y="1662164"/>
                    <a:pt x="61462" y="1666363"/>
                  </a:cubicBezTo>
                  <a:cubicBezTo>
                    <a:pt x="63328" y="1668229"/>
                    <a:pt x="65194" y="1670561"/>
                    <a:pt x="65194" y="1672894"/>
                  </a:cubicBezTo>
                  <a:cubicBezTo>
                    <a:pt x="65661" y="1680824"/>
                    <a:pt x="69393" y="1687822"/>
                    <a:pt x="73125" y="1694353"/>
                  </a:cubicBezTo>
                  <a:cubicBezTo>
                    <a:pt x="76857" y="1701351"/>
                    <a:pt x="82455" y="1706482"/>
                    <a:pt x="89919" y="1709748"/>
                  </a:cubicBezTo>
                  <a:cubicBezTo>
                    <a:pt x="95517" y="1711614"/>
                    <a:pt x="99716" y="1714879"/>
                    <a:pt x="104381" y="1718611"/>
                  </a:cubicBezTo>
                  <a:cubicBezTo>
                    <a:pt x="115111" y="1727008"/>
                    <a:pt x="124907" y="1735872"/>
                    <a:pt x="136570" y="1742870"/>
                  </a:cubicBezTo>
                  <a:cubicBezTo>
                    <a:pt x="142168" y="1746135"/>
                    <a:pt x="148233" y="1748468"/>
                    <a:pt x="154297" y="1750334"/>
                  </a:cubicBezTo>
                  <a:cubicBezTo>
                    <a:pt x="156163" y="1750800"/>
                    <a:pt x="158029" y="1750800"/>
                    <a:pt x="159895" y="1749867"/>
                  </a:cubicBezTo>
                  <a:cubicBezTo>
                    <a:pt x="164094" y="1748468"/>
                    <a:pt x="168292" y="1746135"/>
                    <a:pt x="172024" y="1744269"/>
                  </a:cubicBezTo>
                  <a:cubicBezTo>
                    <a:pt x="179022" y="1741004"/>
                    <a:pt x="186486" y="1739138"/>
                    <a:pt x="194417" y="1739138"/>
                  </a:cubicBezTo>
                  <a:cubicBezTo>
                    <a:pt x="199548" y="1739138"/>
                    <a:pt x="204680" y="1738671"/>
                    <a:pt x="209811" y="1737738"/>
                  </a:cubicBezTo>
                  <a:cubicBezTo>
                    <a:pt x="217742" y="1736339"/>
                    <a:pt x="224740" y="1737272"/>
                    <a:pt x="232204" y="1740537"/>
                  </a:cubicBezTo>
                  <a:cubicBezTo>
                    <a:pt x="234070" y="1741470"/>
                    <a:pt x="235936" y="1741937"/>
                    <a:pt x="237802" y="1742403"/>
                  </a:cubicBezTo>
                  <a:cubicBezTo>
                    <a:pt x="241534" y="1743336"/>
                    <a:pt x="245266" y="1743336"/>
                    <a:pt x="248998" y="1741937"/>
                  </a:cubicBezTo>
                  <a:cubicBezTo>
                    <a:pt x="253197" y="1740537"/>
                    <a:pt x="257395" y="1739138"/>
                    <a:pt x="261594" y="1737738"/>
                  </a:cubicBezTo>
                  <a:cubicBezTo>
                    <a:pt x="265326" y="1736339"/>
                    <a:pt x="269058" y="1734939"/>
                    <a:pt x="271857" y="1733073"/>
                  </a:cubicBezTo>
                  <a:cubicBezTo>
                    <a:pt x="276522" y="1729808"/>
                    <a:pt x="282120" y="1727475"/>
                    <a:pt x="287718" y="1726076"/>
                  </a:cubicBezTo>
                  <a:cubicBezTo>
                    <a:pt x="293316" y="1724210"/>
                    <a:pt x="298448" y="1721410"/>
                    <a:pt x="304046" y="1720944"/>
                  </a:cubicBezTo>
                  <a:cubicBezTo>
                    <a:pt x="312443" y="1720011"/>
                    <a:pt x="319907" y="1716279"/>
                    <a:pt x="328771" y="1717678"/>
                  </a:cubicBezTo>
                  <a:cubicBezTo>
                    <a:pt x="330637" y="1718145"/>
                    <a:pt x="332503" y="1718145"/>
                    <a:pt x="334369" y="1718611"/>
                  </a:cubicBezTo>
                  <a:cubicBezTo>
                    <a:pt x="341833" y="1721410"/>
                    <a:pt x="347898" y="1726076"/>
                    <a:pt x="350696" y="1734006"/>
                  </a:cubicBezTo>
                  <a:cubicBezTo>
                    <a:pt x="352096" y="1737738"/>
                    <a:pt x="353496" y="1741470"/>
                    <a:pt x="354895" y="1744736"/>
                  </a:cubicBezTo>
                  <a:cubicBezTo>
                    <a:pt x="358161" y="1751267"/>
                    <a:pt x="363759" y="1754066"/>
                    <a:pt x="370757" y="1754066"/>
                  </a:cubicBezTo>
                  <a:cubicBezTo>
                    <a:pt x="372622" y="1754066"/>
                    <a:pt x="374489" y="1754066"/>
                    <a:pt x="376354" y="1753599"/>
                  </a:cubicBezTo>
                  <a:cubicBezTo>
                    <a:pt x="384752" y="1752200"/>
                    <a:pt x="392682" y="1750800"/>
                    <a:pt x="401079" y="1748934"/>
                  </a:cubicBezTo>
                  <a:cubicBezTo>
                    <a:pt x="405745" y="1748001"/>
                    <a:pt x="409943" y="1747535"/>
                    <a:pt x="412742" y="1752666"/>
                  </a:cubicBezTo>
                  <a:cubicBezTo>
                    <a:pt x="414142" y="1754999"/>
                    <a:pt x="416007" y="1756398"/>
                    <a:pt x="418340" y="1757798"/>
                  </a:cubicBezTo>
                  <a:cubicBezTo>
                    <a:pt x="425338" y="1761996"/>
                    <a:pt x="425804" y="1769461"/>
                    <a:pt x="426271" y="1775992"/>
                  </a:cubicBezTo>
                  <a:cubicBezTo>
                    <a:pt x="426271" y="1780190"/>
                    <a:pt x="424871" y="1784855"/>
                    <a:pt x="423472" y="1789054"/>
                  </a:cubicBezTo>
                  <a:cubicBezTo>
                    <a:pt x="422539" y="1792786"/>
                    <a:pt x="419273" y="1796052"/>
                    <a:pt x="418807" y="1799317"/>
                  </a:cubicBezTo>
                  <a:cubicBezTo>
                    <a:pt x="417874" y="1803516"/>
                    <a:pt x="419273" y="1808181"/>
                    <a:pt x="418340" y="1812379"/>
                  </a:cubicBezTo>
                  <a:cubicBezTo>
                    <a:pt x="416474" y="1818910"/>
                    <a:pt x="416007" y="1826374"/>
                    <a:pt x="410410" y="1831972"/>
                  </a:cubicBezTo>
                  <a:cubicBezTo>
                    <a:pt x="409477" y="1832906"/>
                    <a:pt x="409477" y="1834305"/>
                    <a:pt x="409477" y="1835705"/>
                  </a:cubicBezTo>
                  <a:cubicBezTo>
                    <a:pt x="409477" y="1836171"/>
                    <a:pt x="409477" y="1837104"/>
                    <a:pt x="409943" y="1837571"/>
                  </a:cubicBezTo>
                  <a:cubicBezTo>
                    <a:pt x="418340" y="1858563"/>
                    <a:pt x="421139" y="1862762"/>
                    <a:pt x="437933" y="1878157"/>
                  </a:cubicBezTo>
                  <a:cubicBezTo>
                    <a:pt x="440733" y="1880956"/>
                    <a:pt x="443531" y="1883288"/>
                    <a:pt x="446330" y="1886087"/>
                  </a:cubicBezTo>
                  <a:cubicBezTo>
                    <a:pt x="451462" y="1890286"/>
                    <a:pt x="454728" y="1895884"/>
                    <a:pt x="457527" y="1901482"/>
                  </a:cubicBezTo>
                  <a:cubicBezTo>
                    <a:pt x="458926" y="1904281"/>
                    <a:pt x="459859" y="1907547"/>
                    <a:pt x="460792" y="1910346"/>
                  </a:cubicBezTo>
                  <a:cubicBezTo>
                    <a:pt x="462658" y="1917810"/>
                    <a:pt x="465924" y="1924807"/>
                    <a:pt x="470122" y="1931339"/>
                  </a:cubicBezTo>
                  <a:cubicBezTo>
                    <a:pt x="474788" y="1938803"/>
                    <a:pt x="475254" y="1948133"/>
                    <a:pt x="477120" y="1956996"/>
                  </a:cubicBezTo>
                  <a:cubicBezTo>
                    <a:pt x="477586" y="1958396"/>
                    <a:pt x="476187" y="1960728"/>
                    <a:pt x="475721" y="1962594"/>
                  </a:cubicBezTo>
                  <a:cubicBezTo>
                    <a:pt x="475254" y="1964927"/>
                    <a:pt x="474788" y="1967726"/>
                    <a:pt x="475254" y="1970059"/>
                  </a:cubicBezTo>
                  <a:cubicBezTo>
                    <a:pt x="476187" y="1975657"/>
                    <a:pt x="477586" y="1981255"/>
                    <a:pt x="480852" y="1986386"/>
                  </a:cubicBezTo>
                  <a:cubicBezTo>
                    <a:pt x="482252" y="1988719"/>
                    <a:pt x="483651" y="1991051"/>
                    <a:pt x="484118" y="1993384"/>
                  </a:cubicBezTo>
                  <a:cubicBezTo>
                    <a:pt x="486450" y="2003647"/>
                    <a:pt x="486450" y="2013910"/>
                    <a:pt x="477586" y="2021841"/>
                  </a:cubicBezTo>
                  <a:cubicBezTo>
                    <a:pt x="473388" y="2025106"/>
                    <a:pt x="471056" y="2029772"/>
                    <a:pt x="467323" y="2033504"/>
                  </a:cubicBezTo>
                  <a:cubicBezTo>
                    <a:pt x="463591" y="2037236"/>
                    <a:pt x="461259" y="2041901"/>
                    <a:pt x="460792" y="2047032"/>
                  </a:cubicBezTo>
                  <a:cubicBezTo>
                    <a:pt x="459859" y="2055429"/>
                    <a:pt x="457527" y="2063360"/>
                    <a:pt x="453795" y="2070824"/>
                  </a:cubicBezTo>
                  <a:cubicBezTo>
                    <a:pt x="451462" y="2075023"/>
                    <a:pt x="450995" y="2079221"/>
                    <a:pt x="450995" y="2083886"/>
                  </a:cubicBezTo>
                  <a:cubicBezTo>
                    <a:pt x="450995" y="2091817"/>
                    <a:pt x="450995" y="2099281"/>
                    <a:pt x="450995" y="2107212"/>
                  </a:cubicBezTo>
                  <a:cubicBezTo>
                    <a:pt x="450995" y="2111410"/>
                    <a:pt x="451929" y="2115142"/>
                    <a:pt x="454728" y="2117941"/>
                  </a:cubicBezTo>
                  <a:cubicBezTo>
                    <a:pt x="462192" y="2125405"/>
                    <a:pt x="467323" y="2134269"/>
                    <a:pt x="470589" y="2144066"/>
                  </a:cubicBezTo>
                  <a:cubicBezTo>
                    <a:pt x="474321" y="2154329"/>
                    <a:pt x="478986" y="2164126"/>
                    <a:pt x="484118" y="2173922"/>
                  </a:cubicBezTo>
                  <a:cubicBezTo>
                    <a:pt x="487850" y="2180920"/>
                    <a:pt x="490649" y="2187451"/>
                    <a:pt x="490182" y="2195848"/>
                  </a:cubicBezTo>
                  <a:cubicBezTo>
                    <a:pt x="490182" y="2204245"/>
                    <a:pt x="491582" y="2212642"/>
                    <a:pt x="494381" y="2220573"/>
                  </a:cubicBezTo>
                  <a:cubicBezTo>
                    <a:pt x="495314" y="2223838"/>
                    <a:pt x="496247" y="2226638"/>
                    <a:pt x="496247" y="2229903"/>
                  </a:cubicBezTo>
                  <a:cubicBezTo>
                    <a:pt x="496247" y="2239233"/>
                    <a:pt x="499046" y="2247630"/>
                    <a:pt x="500445" y="2256494"/>
                  </a:cubicBezTo>
                  <a:cubicBezTo>
                    <a:pt x="502311" y="2266291"/>
                    <a:pt x="506976" y="2274688"/>
                    <a:pt x="513041" y="2282152"/>
                  </a:cubicBezTo>
                  <a:cubicBezTo>
                    <a:pt x="516306" y="2286350"/>
                    <a:pt x="519106" y="2290549"/>
                    <a:pt x="522371" y="2294281"/>
                  </a:cubicBezTo>
                  <a:cubicBezTo>
                    <a:pt x="525637" y="2298479"/>
                    <a:pt x="527503" y="2303144"/>
                    <a:pt x="528902" y="2308276"/>
                  </a:cubicBezTo>
                  <a:cubicBezTo>
                    <a:pt x="531235" y="2318073"/>
                    <a:pt x="534034" y="2328336"/>
                    <a:pt x="539165" y="2337199"/>
                  </a:cubicBezTo>
                  <a:cubicBezTo>
                    <a:pt x="540565" y="2339532"/>
                    <a:pt x="541498" y="2341865"/>
                    <a:pt x="542431" y="2344197"/>
                  </a:cubicBezTo>
                  <a:cubicBezTo>
                    <a:pt x="544297" y="2349795"/>
                    <a:pt x="545230" y="2355393"/>
                    <a:pt x="540565" y="2360525"/>
                  </a:cubicBezTo>
                  <a:cubicBezTo>
                    <a:pt x="538699" y="2362391"/>
                    <a:pt x="538699" y="2365657"/>
                    <a:pt x="540098" y="2367522"/>
                  </a:cubicBezTo>
                  <a:cubicBezTo>
                    <a:pt x="543830" y="2372654"/>
                    <a:pt x="543830" y="2378252"/>
                    <a:pt x="544764" y="2383850"/>
                  </a:cubicBezTo>
                  <a:cubicBezTo>
                    <a:pt x="544764" y="2385250"/>
                    <a:pt x="545697" y="2386649"/>
                    <a:pt x="546629" y="2387116"/>
                  </a:cubicBezTo>
                  <a:cubicBezTo>
                    <a:pt x="553161" y="2390848"/>
                    <a:pt x="560158" y="2394580"/>
                    <a:pt x="566689" y="2397845"/>
                  </a:cubicBezTo>
                  <a:cubicBezTo>
                    <a:pt x="568089" y="2398778"/>
                    <a:pt x="570888" y="2398312"/>
                    <a:pt x="572287" y="2397845"/>
                  </a:cubicBezTo>
                  <a:cubicBezTo>
                    <a:pt x="578819" y="2394580"/>
                    <a:pt x="584883" y="2391781"/>
                    <a:pt x="592347" y="2392247"/>
                  </a:cubicBezTo>
                  <a:cubicBezTo>
                    <a:pt x="595146" y="2392714"/>
                    <a:pt x="598878" y="2391314"/>
                    <a:pt x="601677" y="2389915"/>
                  </a:cubicBezTo>
                  <a:cubicBezTo>
                    <a:pt x="607275" y="2387582"/>
                    <a:pt x="612407" y="2386649"/>
                    <a:pt x="618472" y="2386649"/>
                  </a:cubicBezTo>
                  <a:cubicBezTo>
                    <a:pt x="625003" y="2386649"/>
                    <a:pt x="631067" y="2384783"/>
                    <a:pt x="637132" y="2387582"/>
                  </a:cubicBezTo>
                  <a:cubicBezTo>
                    <a:pt x="638998" y="2388515"/>
                    <a:pt x="641331" y="2388982"/>
                    <a:pt x="642730" y="2388049"/>
                  </a:cubicBezTo>
                  <a:cubicBezTo>
                    <a:pt x="648328" y="2384783"/>
                    <a:pt x="655792" y="2388515"/>
                    <a:pt x="660457" y="2382451"/>
                  </a:cubicBezTo>
                  <a:cubicBezTo>
                    <a:pt x="661390" y="2381051"/>
                    <a:pt x="663723" y="2380585"/>
                    <a:pt x="665589" y="2380585"/>
                  </a:cubicBezTo>
                  <a:cubicBezTo>
                    <a:pt x="674919" y="2380585"/>
                    <a:pt x="682849" y="2376386"/>
                    <a:pt x="690314" y="2371255"/>
                  </a:cubicBezTo>
                  <a:cubicBezTo>
                    <a:pt x="701043" y="2364257"/>
                    <a:pt x="709907" y="2354927"/>
                    <a:pt x="719237" y="2346063"/>
                  </a:cubicBezTo>
                  <a:cubicBezTo>
                    <a:pt x="725302" y="2340465"/>
                    <a:pt x="731366" y="2334401"/>
                    <a:pt x="735565" y="2327403"/>
                  </a:cubicBezTo>
                  <a:cubicBezTo>
                    <a:pt x="740230" y="2320405"/>
                    <a:pt x="745362" y="2313874"/>
                    <a:pt x="750027" y="2306876"/>
                  </a:cubicBezTo>
                  <a:cubicBezTo>
                    <a:pt x="752359" y="2303144"/>
                    <a:pt x="755158" y="2299412"/>
                    <a:pt x="758890" y="2297080"/>
                  </a:cubicBezTo>
                  <a:cubicBezTo>
                    <a:pt x="767287" y="2291948"/>
                    <a:pt x="771486" y="2284018"/>
                    <a:pt x="773818" y="2275621"/>
                  </a:cubicBezTo>
                  <a:cubicBezTo>
                    <a:pt x="775684" y="2269556"/>
                    <a:pt x="777084" y="2263491"/>
                    <a:pt x="778950" y="2256960"/>
                  </a:cubicBezTo>
                  <a:cubicBezTo>
                    <a:pt x="779883" y="2253695"/>
                    <a:pt x="779883" y="2250896"/>
                    <a:pt x="778017" y="2247630"/>
                  </a:cubicBezTo>
                  <a:cubicBezTo>
                    <a:pt x="775684" y="2243432"/>
                    <a:pt x="778017" y="2240166"/>
                    <a:pt x="780816" y="2237367"/>
                  </a:cubicBezTo>
                  <a:cubicBezTo>
                    <a:pt x="785015" y="2233635"/>
                    <a:pt x="789680" y="2230370"/>
                    <a:pt x="795744" y="2228970"/>
                  </a:cubicBezTo>
                  <a:cubicBezTo>
                    <a:pt x="801809" y="2227570"/>
                    <a:pt x="808340" y="2225704"/>
                    <a:pt x="813471" y="2221972"/>
                  </a:cubicBezTo>
                  <a:cubicBezTo>
                    <a:pt x="817670" y="2219173"/>
                    <a:pt x="821402" y="2214975"/>
                    <a:pt x="821402" y="2209843"/>
                  </a:cubicBezTo>
                  <a:cubicBezTo>
                    <a:pt x="821402" y="2203312"/>
                    <a:pt x="822802" y="2197247"/>
                    <a:pt x="824201" y="2190716"/>
                  </a:cubicBezTo>
                  <a:cubicBezTo>
                    <a:pt x="824668" y="2187451"/>
                    <a:pt x="824668" y="2184652"/>
                    <a:pt x="823735" y="2181386"/>
                  </a:cubicBezTo>
                  <a:cubicBezTo>
                    <a:pt x="820936" y="2171590"/>
                    <a:pt x="818136" y="2161793"/>
                    <a:pt x="815338" y="2151530"/>
                  </a:cubicBezTo>
                  <a:cubicBezTo>
                    <a:pt x="814404" y="2148264"/>
                    <a:pt x="814871" y="2144532"/>
                    <a:pt x="817203" y="2142666"/>
                  </a:cubicBezTo>
                  <a:cubicBezTo>
                    <a:pt x="831199" y="2131470"/>
                    <a:pt x="844727" y="2119807"/>
                    <a:pt x="858723" y="2108145"/>
                  </a:cubicBezTo>
                  <a:cubicBezTo>
                    <a:pt x="862455" y="2104879"/>
                    <a:pt x="867586" y="2102547"/>
                    <a:pt x="872251" y="2100681"/>
                  </a:cubicBezTo>
                  <a:cubicBezTo>
                    <a:pt x="877849" y="2098348"/>
                    <a:pt x="882514" y="2095549"/>
                    <a:pt x="887646" y="2092750"/>
                  </a:cubicBezTo>
                  <a:cubicBezTo>
                    <a:pt x="898842" y="2086685"/>
                    <a:pt x="905840" y="2077355"/>
                    <a:pt x="910971" y="2065692"/>
                  </a:cubicBezTo>
                  <a:cubicBezTo>
                    <a:pt x="913304" y="2060094"/>
                    <a:pt x="914703" y="2054963"/>
                    <a:pt x="913304" y="2048898"/>
                  </a:cubicBezTo>
                  <a:cubicBezTo>
                    <a:pt x="912371" y="2043300"/>
                    <a:pt x="913304" y="2037236"/>
                    <a:pt x="913304" y="2031638"/>
                  </a:cubicBezTo>
                  <a:cubicBezTo>
                    <a:pt x="913304" y="2026972"/>
                    <a:pt x="914237" y="2022307"/>
                    <a:pt x="913304" y="2018109"/>
                  </a:cubicBezTo>
                  <a:cubicBezTo>
                    <a:pt x="911905" y="2010178"/>
                    <a:pt x="912837" y="2002714"/>
                    <a:pt x="914237" y="1995250"/>
                  </a:cubicBezTo>
                  <a:cubicBezTo>
                    <a:pt x="915170" y="1991518"/>
                    <a:pt x="913770" y="1987319"/>
                    <a:pt x="910038" y="1985453"/>
                  </a:cubicBezTo>
                  <a:cubicBezTo>
                    <a:pt x="903507" y="1981721"/>
                    <a:pt x="901175" y="1975190"/>
                    <a:pt x="898842" y="1968193"/>
                  </a:cubicBezTo>
                  <a:cubicBezTo>
                    <a:pt x="896043" y="1959329"/>
                    <a:pt x="897443" y="1950465"/>
                    <a:pt x="895577" y="1941602"/>
                  </a:cubicBezTo>
                  <a:cubicBezTo>
                    <a:pt x="895110" y="1939736"/>
                    <a:pt x="896043" y="1937870"/>
                    <a:pt x="896976" y="1936004"/>
                  </a:cubicBezTo>
                  <a:cubicBezTo>
                    <a:pt x="898842" y="1932271"/>
                    <a:pt x="898842" y="1928073"/>
                    <a:pt x="895577" y="1925740"/>
                  </a:cubicBezTo>
                  <a:cubicBezTo>
                    <a:pt x="888579" y="1920609"/>
                    <a:pt x="887646" y="1914544"/>
                    <a:pt x="891378" y="1907080"/>
                  </a:cubicBezTo>
                  <a:cubicBezTo>
                    <a:pt x="894177" y="1901482"/>
                    <a:pt x="895577" y="1894951"/>
                    <a:pt x="900708" y="1890286"/>
                  </a:cubicBezTo>
                  <a:cubicBezTo>
                    <a:pt x="906306" y="1884688"/>
                    <a:pt x="907706" y="1876757"/>
                    <a:pt x="911438" y="1869760"/>
                  </a:cubicBezTo>
                  <a:cubicBezTo>
                    <a:pt x="913304" y="1866494"/>
                    <a:pt x="915170" y="1863229"/>
                    <a:pt x="918902" y="1861363"/>
                  </a:cubicBezTo>
                  <a:cubicBezTo>
                    <a:pt x="924967" y="1858097"/>
                    <a:pt x="930565" y="1852965"/>
                    <a:pt x="934763" y="1847367"/>
                  </a:cubicBezTo>
                  <a:cubicBezTo>
                    <a:pt x="945493" y="1831972"/>
                    <a:pt x="959022" y="1819377"/>
                    <a:pt x="973017" y="1806781"/>
                  </a:cubicBezTo>
                  <a:cubicBezTo>
                    <a:pt x="980948" y="1799317"/>
                    <a:pt x="988412" y="1791386"/>
                    <a:pt x="999141" y="1787188"/>
                  </a:cubicBezTo>
                  <a:cubicBezTo>
                    <a:pt x="1000541" y="1786721"/>
                    <a:pt x="1001474" y="1785788"/>
                    <a:pt x="1002407" y="1784855"/>
                  </a:cubicBezTo>
                  <a:cubicBezTo>
                    <a:pt x="1026665" y="1765729"/>
                    <a:pt x="1045792" y="1742870"/>
                    <a:pt x="1057921" y="1714413"/>
                  </a:cubicBezTo>
                  <a:cubicBezTo>
                    <a:pt x="1062586" y="1703683"/>
                    <a:pt x="1066785" y="1692954"/>
                    <a:pt x="1074249" y="1684090"/>
                  </a:cubicBezTo>
                  <a:cubicBezTo>
                    <a:pt x="1078914" y="1678025"/>
                    <a:pt x="1081247" y="1670561"/>
                    <a:pt x="1083579" y="1663097"/>
                  </a:cubicBezTo>
                  <a:cubicBezTo>
                    <a:pt x="1086845" y="1652834"/>
                    <a:pt x="1085445" y="1643037"/>
                    <a:pt x="1086378" y="1632774"/>
                  </a:cubicBezTo>
                  <a:cubicBezTo>
                    <a:pt x="1086378" y="1630442"/>
                    <a:pt x="1081247" y="1627176"/>
                    <a:pt x="1078914" y="1628109"/>
                  </a:cubicBezTo>
                  <a:cubicBezTo>
                    <a:pt x="1078447" y="1628576"/>
                    <a:pt x="1077515" y="1628576"/>
                    <a:pt x="1077048" y="1629042"/>
                  </a:cubicBezTo>
                  <a:cubicBezTo>
                    <a:pt x="1069584" y="1635107"/>
                    <a:pt x="1060720" y="1636506"/>
                    <a:pt x="1051857" y="1637906"/>
                  </a:cubicBezTo>
                  <a:cubicBezTo>
                    <a:pt x="1039261" y="1639772"/>
                    <a:pt x="1026665" y="1640705"/>
                    <a:pt x="1014536" y="1645370"/>
                  </a:cubicBezTo>
                  <a:cubicBezTo>
                    <a:pt x="1012670" y="1645836"/>
                    <a:pt x="1010804" y="1646303"/>
                    <a:pt x="1008938" y="1645836"/>
                  </a:cubicBezTo>
                  <a:cubicBezTo>
                    <a:pt x="1001474" y="1644903"/>
                    <a:pt x="994943" y="1647702"/>
                    <a:pt x="988878" y="1650968"/>
                  </a:cubicBezTo>
                  <a:cubicBezTo>
                    <a:pt x="987012" y="1651901"/>
                    <a:pt x="985146" y="1652367"/>
                    <a:pt x="983746" y="1653300"/>
                  </a:cubicBezTo>
                  <a:cubicBezTo>
                    <a:pt x="980948" y="1654233"/>
                    <a:pt x="978615" y="1653767"/>
                    <a:pt x="976282" y="1652367"/>
                  </a:cubicBezTo>
                  <a:cubicBezTo>
                    <a:pt x="974883" y="1651434"/>
                    <a:pt x="973017" y="1650035"/>
                    <a:pt x="971617" y="1648635"/>
                  </a:cubicBezTo>
                  <a:cubicBezTo>
                    <a:pt x="966952" y="1643970"/>
                    <a:pt x="962754" y="1639305"/>
                    <a:pt x="958089" y="1635107"/>
                  </a:cubicBezTo>
                  <a:cubicBezTo>
                    <a:pt x="956689" y="1633707"/>
                    <a:pt x="956689" y="1631841"/>
                    <a:pt x="957622" y="1629975"/>
                  </a:cubicBezTo>
                  <a:cubicBezTo>
                    <a:pt x="961354" y="1622977"/>
                    <a:pt x="961354" y="1621111"/>
                    <a:pt x="955756" y="1616913"/>
                  </a:cubicBezTo>
                  <a:cubicBezTo>
                    <a:pt x="952024" y="1614114"/>
                    <a:pt x="948758" y="1611315"/>
                    <a:pt x="946426" y="1607583"/>
                  </a:cubicBezTo>
                  <a:cubicBezTo>
                    <a:pt x="940828" y="1599652"/>
                    <a:pt x="933364" y="1593588"/>
                    <a:pt x="926833" y="1586590"/>
                  </a:cubicBezTo>
                  <a:cubicBezTo>
                    <a:pt x="923101" y="1582391"/>
                    <a:pt x="917969" y="1579592"/>
                    <a:pt x="912371" y="1577260"/>
                  </a:cubicBezTo>
                  <a:cubicBezTo>
                    <a:pt x="903041" y="1572595"/>
                    <a:pt x="895110" y="1566530"/>
                    <a:pt x="892778" y="1555334"/>
                  </a:cubicBezTo>
                  <a:cubicBezTo>
                    <a:pt x="891378" y="1549736"/>
                    <a:pt x="889512" y="1544138"/>
                    <a:pt x="887646" y="1538540"/>
                  </a:cubicBezTo>
                  <a:cubicBezTo>
                    <a:pt x="885780" y="1532942"/>
                    <a:pt x="882514" y="1528277"/>
                    <a:pt x="877849" y="1524544"/>
                  </a:cubicBezTo>
                  <a:cubicBezTo>
                    <a:pt x="873651" y="1521279"/>
                    <a:pt x="869919" y="1518013"/>
                    <a:pt x="865720" y="1515214"/>
                  </a:cubicBezTo>
                  <a:cubicBezTo>
                    <a:pt x="862455" y="1512882"/>
                    <a:pt x="860589" y="1509150"/>
                    <a:pt x="860589" y="1505418"/>
                  </a:cubicBezTo>
                  <a:cubicBezTo>
                    <a:pt x="860122" y="1494222"/>
                    <a:pt x="856857" y="1483958"/>
                    <a:pt x="854991" y="1473229"/>
                  </a:cubicBezTo>
                  <a:cubicBezTo>
                    <a:pt x="853125" y="1462966"/>
                    <a:pt x="847060" y="1455968"/>
                    <a:pt x="838196" y="1450836"/>
                  </a:cubicBezTo>
                  <a:cubicBezTo>
                    <a:pt x="836330" y="1449903"/>
                    <a:pt x="834464" y="1449437"/>
                    <a:pt x="833065" y="1448504"/>
                  </a:cubicBezTo>
                  <a:cubicBezTo>
                    <a:pt x="831665" y="1447104"/>
                    <a:pt x="830732" y="1445705"/>
                    <a:pt x="829799" y="1443839"/>
                  </a:cubicBezTo>
                  <a:cubicBezTo>
                    <a:pt x="829333" y="1441973"/>
                    <a:pt x="828400" y="1440107"/>
                    <a:pt x="828866" y="1438241"/>
                  </a:cubicBezTo>
                  <a:cubicBezTo>
                    <a:pt x="829333" y="1431710"/>
                    <a:pt x="827467" y="1425645"/>
                    <a:pt x="823268" y="1420514"/>
                  </a:cubicBezTo>
                  <a:cubicBezTo>
                    <a:pt x="821402" y="1418181"/>
                    <a:pt x="820003" y="1414915"/>
                    <a:pt x="818136" y="1412116"/>
                  </a:cubicBezTo>
                  <a:cubicBezTo>
                    <a:pt x="810672" y="1399987"/>
                    <a:pt x="802742" y="1388791"/>
                    <a:pt x="799010" y="1374329"/>
                  </a:cubicBezTo>
                  <a:cubicBezTo>
                    <a:pt x="798543" y="1371997"/>
                    <a:pt x="796677" y="1369664"/>
                    <a:pt x="795744" y="1367332"/>
                  </a:cubicBezTo>
                  <a:cubicBezTo>
                    <a:pt x="794811" y="1365466"/>
                    <a:pt x="796211" y="1363600"/>
                    <a:pt x="798543" y="1363600"/>
                  </a:cubicBezTo>
                  <a:cubicBezTo>
                    <a:pt x="800876" y="1363600"/>
                    <a:pt x="803675" y="1364533"/>
                    <a:pt x="806007" y="1362200"/>
                  </a:cubicBezTo>
                  <a:cubicBezTo>
                    <a:pt x="807873" y="1360334"/>
                    <a:pt x="809739" y="1358468"/>
                    <a:pt x="812538" y="1358935"/>
                  </a:cubicBezTo>
                  <a:cubicBezTo>
                    <a:pt x="816271" y="1358935"/>
                    <a:pt x="818603" y="1361267"/>
                    <a:pt x="820469" y="1364066"/>
                  </a:cubicBezTo>
                  <a:cubicBezTo>
                    <a:pt x="821868" y="1365932"/>
                    <a:pt x="823268" y="1368265"/>
                    <a:pt x="825134" y="1370131"/>
                  </a:cubicBezTo>
                  <a:cubicBezTo>
                    <a:pt x="832598" y="1378994"/>
                    <a:pt x="837263" y="1389724"/>
                    <a:pt x="844261" y="1398588"/>
                  </a:cubicBezTo>
                  <a:cubicBezTo>
                    <a:pt x="848459" y="1403719"/>
                    <a:pt x="851259" y="1409317"/>
                    <a:pt x="852658" y="1415848"/>
                  </a:cubicBezTo>
                  <a:cubicBezTo>
                    <a:pt x="853591" y="1419580"/>
                    <a:pt x="855924" y="1422846"/>
                    <a:pt x="860122" y="1423779"/>
                  </a:cubicBezTo>
                  <a:cubicBezTo>
                    <a:pt x="868053" y="1426112"/>
                    <a:pt x="873184" y="1431710"/>
                    <a:pt x="875983" y="1439174"/>
                  </a:cubicBezTo>
                  <a:cubicBezTo>
                    <a:pt x="876917" y="1441506"/>
                    <a:pt x="877849" y="1443839"/>
                    <a:pt x="879249" y="1446171"/>
                  </a:cubicBezTo>
                  <a:cubicBezTo>
                    <a:pt x="881582" y="1450370"/>
                    <a:pt x="882514" y="1454568"/>
                    <a:pt x="882048" y="1459234"/>
                  </a:cubicBezTo>
                  <a:cubicBezTo>
                    <a:pt x="882048" y="1461100"/>
                    <a:pt x="882048" y="1462966"/>
                    <a:pt x="882048" y="1464832"/>
                  </a:cubicBezTo>
                  <a:cubicBezTo>
                    <a:pt x="882514" y="1475095"/>
                    <a:pt x="888113" y="1483025"/>
                    <a:pt x="896043" y="1489090"/>
                  </a:cubicBezTo>
                  <a:cubicBezTo>
                    <a:pt x="899309" y="1491422"/>
                    <a:pt x="902574" y="1492822"/>
                    <a:pt x="905840" y="1495155"/>
                  </a:cubicBezTo>
                  <a:cubicBezTo>
                    <a:pt x="910971" y="1499353"/>
                    <a:pt x="915170" y="1504018"/>
                    <a:pt x="917036" y="1510549"/>
                  </a:cubicBezTo>
                  <a:cubicBezTo>
                    <a:pt x="919369" y="1518013"/>
                    <a:pt x="923567" y="1524544"/>
                    <a:pt x="928699" y="1530143"/>
                  </a:cubicBezTo>
                  <a:cubicBezTo>
                    <a:pt x="932897" y="1534808"/>
                    <a:pt x="937562" y="1539473"/>
                    <a:pt x="940828" y="1545071"/>
                  </a:cubicBezTo>
                  <a:cubicBezTo>
                    <a:pt x="945026" y="1551602"/>
                    <a:pt x="948292" y="1558600"/>
                    <a:pt x="946426" y="1566530"/>
                  </a:cubicBezTo>
                  <a:cubicBezTo>
                    <a:pt x="945960" y="1568863"/>
                    <a:pt x="945493" y="1571662"/>
                    <a:pt x="946893" y="1573994"/>
                  </a:cubicBezTo>
                  <a:cubicBezTo>
                    <a:pt x="951091" y="1582858"/>
                    <a:pt x="952490" y="1592188"/>
                    <a:pt x="955290" y="1601518"/>
                  </a:cubicBezTo>
                  <a:cubicBezTo>
                    <a:pt x="956689" y="1605250"/>
                    <a:pt x="958089" y="1608516"/>
                    <a:pt x="959955" y="1612248"/>
                  </a:cubicBezTo>
                  <a:cubicBezTo>
                    <a:pt x="961821" y="1615513"/>
                    <a:pt x="964620" y="1616913"/>
                    <a:pt x="967885" y="1616913"/>
                  </a:cubicBezTo>
                  <a:cubicBezTo>
                    <a:pt x="971151" y="1616913"/>
                    <a:pt x="974416" y="1616446"/>
                    <a:pt x="977216" y="1615980"/>
                  </a:cubicBezTo>
                  <a:cubicBezTo>
                    <a:pt x="981881" y="1615513"/>
                    <a:pt x="986079" y="1614114"/>
                    <a:pt x="989345" y="1610382"/>
                  </a:cubicBezTo>
                  <a:cubicBezTo>
                    <a:pt x="993543" y="1605250"/>
                    <a:pt x="998675" y="1603851"/>
                    <a:pt x="1004739" y="1604784"/>
                  </a:cubicBezTo>
                  <a:cubicBezTo>
                    <a:pt x="1012204" y="1605717"/>
                    <a:pt x="1018734" y="1604317"/>
                    <a:pt x="1024799" y="1600119"/>
                  </a:cubicBezTo>
                  <a:cubicBezTo>
                    <a:pt x="1028531" y="1597320"/>
                    <a:pt x="1032730" y="1596387"/>
                    <a:pt x="1037395" y="1595454"/>
                  </a:cubicBezTo>
                  <a:cubicBezTo>
                    <a:pt x="1041127" y="1594987"/>
                    <a:pt x="1044859" y="1593588"/>
                    <a:pt x="1047658" y="1590322"/>
                  </a:cubicBezTo>
                  <a:cubicBezTo>
                    <a:pt x="1050924" y="1586590"/>
                    <a:pt x="1054656" y="1585190"/>
                    <a:pt x="1059321" y="1583791"/>
                  </a:cubicBezTo>
                  <a:cubicBezTo>
                    <a:pt x="1065852" y="1581458"/>
                    <a:pt x="1072849" y="1579592"/>
                    <a:pt x="1079380" y="1577260"/>
                  </a:cubicBezTo>
                  <a:cubicBezTo>
                    <a:pt x="1084512" y="1575394"/>
                    <a:pt x="1089644" y="1572595"/>
                    <a:pt x="1095242" y="1570262"/>
                  </a:cubicBezTo>
                  <a:cubicBezTo>
                    <a:pt x="1097574" y="1569329"/>
                    <a:pt x="1099440" y="1567463"/>
                    <a:pt x="1099907" y="1564664"/>
                  </a:cubicBezTo>
                  <a:cubicBezTo>
                    <a:pt x="1101306" y="1558133"/>
                    <a:pt x="1105505" y="1554867"/>
                    <a:pt x="1111569" y="1553001"/>
                  </a:cubicBezTo>
                  <a:cubicBezTo>
                    <a:pt x="1119500" y="1550669"/>
                    <a:pt x="1127431" y="1548336"/>
                    <a:pt x="1135828" y="1546937"/>
                  </a:cubicBezTo>
                  <a:cubicBezTo>
                    <a:pt x="1141426" y="1546004"/>
                    <a:pt x="1145624" y="1543671"/>
                    <a:pt x="1147024" y="1538073"/>
                  </a:cubicBezTo>
                  <a:cubicBezTo>
                    <a:pt x="1147957" y="1534808"/>
                    <a:pt x="1149823" y="1532009"/>
                    <a:pt x="1153088" y="1531542"/>
                  </a:cubicBezTo>
                  <a:cubicBezTo>
                    <a:pt x="1160086" y="1530609"/>
                    <a:pt x="1164751" y="1527344"/>
                    <a:pt x="1167084" y="1520346"/>
                  </a:cubicBezTo>
                  <a:cubicBezTo>
                    <a:pt x="1168017" y="1517547"/>
                    <a:pt x="1171282" y="1515214"/>
                    <a:pt x="1174081" y="1514281"/>
                  </a:cubicBezTo>
                  <a:cubicBezTo>
                    <a:pt x="1176414" y="1513348"/>
                    <a:pt x="1179213" y="1513348"/>
                    <a:pt x="1181546" y="1511949"/>
                  </a:cubicBezTo>
                  <a:cubicBezTo>
                    <a:pt x="1182945" y="1511016"/>
                    <a:pt x="1184344" y="1509150"/>
                    <a:pt x="1184344" y="1507750"/>
                  </a:cubicBezTo>
                  <a:cubicBezTo>
                    <a:pt x="1184811" y="1504018"/>
                    <a:pt x="1184344" y="1499820"/>
                    <a:pt x="1184811" y="1496088"/>
                  </a:cubicBezTo>
                  <a:cubicBezTo>
                    <a:pt x="1185278" y="1492822"/>
                    <a:pt x="1186677" y="1490023"/>
                    <a:pt x="1189476" y="1488157"/>
                  </a:cubicBezTo>
                  <a:cubicBezTo>
                    <a:pt x="1199273" y="1482092"/>
                    <a:pt x="1204871" y="1472762"/>
                    <a:pt x="1209536" y="1462966"/>
                  </a:cubicBezTo>
                  <a:cubicBezTo>
                    <a:pt x="1212802" y="1456434"/>
                    <a:pt x="1211868" y="1453169"/>
                    <a:pt x="1206270" y="1447571"/>
                  </a:cubicBezTo>
                  <a:cubicBezTo>
                    <a:pt x="1202538" y="1443839"/>
                    <a:pt x="1199273" y="1440107"/>
                    <a:pt x="1196474" y="1435442"/>
                  </a:cubicBezTo>
                  <a:cubicBezTo>
                    <a:pt x="1194141" y="1432176"/>
                    <a:pt x="1191342" y="1429844"/>
                    <a:pt x="1187144" y="1429377"/>
                  </a:cubicBezTo>
                  <a:cubicBezTo>
                    <a:pt x="1182012" y="1428911"/>
                    <a:pt x="1176880" y="1428444"/>
                    <a:pt x="1171749" y="1427045"/>
                  </a:cubicBezTo>
                  <a:cubicBezTo>
                    <a:pt x="1168950" y="1426112"/>
                    <a:pt x="1165684" y="1424246"/>
                    <a:pt x="1163352" y="1422380"/>
                  </a:cubicBezTo>
                  <a:cubicBezTo>
                    <a:pt x="1158687" y="1417714"/>
                    <a:pt x="1155421" y="1412583"/>
                    <a:pt x="1154488" y="1405585"/>
                  </a:cubicBezTo>
                  <a:cubicBezTo>
                    <a:pt x="1154022" y="1399987"/>
                    <a:pt x="1153088" y="1394389"/>
                    <a:pt x="1152156" y="1388325"/>
                  </a:cubicBezTo>
                  <a:cubicBezTo>
                    <a:pt x="1152156" y="1387858"/>
                    <a:pt x="1151689" y="1386925"/>
                    <a:pt x="1151223" y="1386925"/>
                  </a:cubicBezTo>
                  <a:cubicBezTo>
                    <a:pt x="1149823" y="1386925"/>
                    <a:pt x="1148423" y="1386925"/>
                    <a:pt x="1147491" y="1387858"/>
                  </a:cubicBezTo>
                  <a:cubicBezTo>
                    <a:pt x="1140026" y="1395789"/>
                    <a:pt x="1132096" y="1403253"/>
                    <a:pt x="1126031" y="1412583"/>
                  </a:cubicBezTo>
                  <a:cubicBezTo>
                    <a:pt x="1121366" y="1420047"/>
                    <a:pt x="1115301" y="1423313"/>
                    <a:pt x="1106904" y="1422846"/>
                  </a:cubicBezTo>
                  <a:cubicBezTo>
                    <a:pt x="1100373" y="1422380"/>
                    <a:pt x="1094309" y="1422380"/>
                    <a:pt x="1088244" y="1425179"/>
                  </a:cubicBezTo>
                  <a:cubicBezTo>
                    <a:pt x="1085912" y="1426112"/>
                    <a:pt x="1083112" y="1424712"/>
                    <a:pt x="1081247" y="1422846"/>
                  </a:cubicBezTo>
                  <a:cubicBezTo>
                    <a:pt x="1078914" y="1420514"/>
                    <a:pt x="1077048" y="1418181"/>
                    <a:pt x="1077048" y="1414449"/>
                  </a:cubicBezTo>
                  <a:cubicBezTo>
                    <a:pt x="1076581" y="1407918"/>
                    <a:pt x="1076115" y="1401853"/>
                    <a:pt x="1075182" y="1395322"/>
                  </a:cubicBezTo>
                  <a:cubicBezTo>
                    <a:pt x="1075182" y="1393923"/>
                    <a:pt x="1074249" y="1392990"/>
                    <a:pt x="1073782" y="1392057"/>
                  </a:cubicBezTo>
                  <a:cubicBezTo>
                    <a:pt x="1072849" y="1391123"/>
                    <a:pt x="1071916" y="1390191"/>
                    <a:pt x="1070983" y="1389724"/>
                  </a:cubicBezTo>
                  <a:cubicBezTo>
                    <a:pt x="1070050" y="1389724"/>
                    <a:pt x="1068184" y="1390191"/>
                    <a:pt x="1067718" y="1391123"/>
                  </a:cubicBezTo>
                  <a:cubicBezTo>
                    <a:pt x="1066318" y="1393456"/>
                    <a:pt x="1065385" y="1395789"/>
                    <a:pt x="1064452" y="1398121"/>
                  </a:cubicBezTo>
                  <a:cubicBezTo>
                    <a:pt x="1063053" y="1400920"/>
                    <a:pt x="1060720" y="1400920"/>
                    <a:pt x="1058388" y="1398121"/>
                  </a:cubicBezTo>
                  <a:cubicBezTo>
                    <a:pt x="1056055" y="1394856"/>
                    <a:pt x="1054189" y="1391590"/>
                    <a:pt x="1053723" y="1387858"/>
                  </a:cubicBezTo>
                  <a:cubicBezTo>
                    <a:pt x="1052789" y="1381327"/>
                    <a:pt x="1049524" y="1375729"/>
                    <a:pt x="1044859" y="1371064"/>
                  </a:cubicBezTo>
                  <a:cubicBezTo>
                    <a:pt x="1042060" y="1367798"/>
                    <a:pt x="1038794" y="1364533"/>
                    <a:pt x="1035529" y="1361734"/>
                  </a:cubicBezTo>
                  <a:cubicBezTo>
                    <a:pt x="1034129" y="1360334"/>
                    <a:pt x="1032263" y="1359401"/>
                    <a:pt x="1031330" y="1358002"/>
                  </a:cubicBezTo>
                  <a:cubicBezTo>
                    <a:pt x="1027598" y="1351470"/>
                    <a:pt x="1023866" y="1344473"/>
                    <a:pt x="1020134" y="1337942"/>
                  </a:cubicBezTo>
                  <a:cubicBezTo>
                    <a:pt x="1019201" y="1336542"/>
                    <a:pt x="1019668" y="1334210"/>
                    <a:pt x="1019668" y="1332344"/>
                  </a:cubicBezTo>
                  <a:cubicBezTo>
                    <a:pt x="1020134" y="1330011"/>
                    <a:pt x="1020601" y="1327212"/>
                    <a:pt x="1021534" y="1324880"/>
                  </a:cubicBezTo>
                  <a:cubicBezTo>
                    <a:pt x="1022000" y="1323947"/>
                    <a:pt x="1022933" y="1322547"/>
                    <a:pt x="1024333" y="1322547"/>
                  </a:cubicBezTo>
                  <a:cubicBezTo>
                    <a:pt x="1028065" y="1322081"/>
                    <a:pt x="1031797" y="1321147"/>
                    <a:pt x="1035529" y="1321614"/>
                  </a:cubicBezTo>
                  <a:cubicBezTo>
                    <a:pt x="1039261" y="1321614"/>
                    <a:pt x="1043459" y="1322081"/>
                    <a:pt x="1046725" y="1323480"/>
                  </a:cubicBezTo>
                  <a:cubicBezTo>
                    <a:pt x="1049057" y="1324880"/>
                    <a:pt x="1050457" y="1328145"/>
                    <a:pt x="1052323" y="1330944"/>
                  </a:cubicBezTo>
                  <a:cubicBezTo>
                    <a:pt x="1056988" y="1338408"/>
                    <a:pt x="1062120" y="1346339"/>
                    <a:pt x="1066785" y="1353803"/>
                  </a:cubicBezTo>
                  <a:cubicBezTo>
                    <a:pt x="1069117" y="1357535"/>
                    <a:pt x="1071916" y="1359401"/>
                    <a:pt x="1075648" y="1360334"/>
                  </a:cubicBezTo>
                  <a:cubicBezTo>
                    <a:pt x="1077515" y="1360801"/>
                    <a:pt x="1079380" y="1361267"/>
                    <a:pt x="1081247" y="1361734"/>
                  </a:cubicBezTo>
                  <a:cubicBezTo>
                    <a:pt x="1085912" y="1362667"/>
                    <a:pt x="1089644" y="1364533"/>
                    <a:pt x="1092443" y="1368265"/>
                  </a:cubicBezTo>
                  <a:cubicBezTo>
                    <a:pt x="1094309" y="1370597"/>
                    <a:pt x="1097574" y="1371997"/>
                    <a:pt x="1099907" y="1373863"/>
                  </a:cubicBezTo>
                  <a:cubicBezTo>
                    <a:pt x="1106904" y="1378994"/>
                    <a:pt x="1115301" y="1379927"/>
                    <a:pt x="1123232" y="1381793"/>
                  </a:cubicBezTo>
                  <a:cubicBezTo>
                    <a:pt x="1126498" y="1382726"/>
                    <a:pt x="1129297" y="1382260"/>
                    <a:pt x="1132562" y="1380394"/>
                  </a:cubicBezTo>
                  <a:cubicBezTo>
                    <a:pt x="1137227" y="1378061"/>
                    <a:pt x="1141426" y="1375729"/>
                    <a:pt x="1146558" y="1373396"/>
                  </a:cubicBezTo>
                  <a:cubicBezTo>
                    <a:pt x="1152156" y="1371064"/>
                    <a:pt x="1157287" y="1372930"/>
                    <a:pt x="1159620" y="1378061"/>
                  </a:cubicBezTo>
                  <a:cubicBezTo>
                    <a:pt x="1161486" y="1382260"/>
                    <a:pt x="1163352" y="1386458"/>
                    <a:pt x="1165218" y="1390191"/>
                  </a:cubicBezTo>
                  <a:cubicBezTo>
                    <a:pt x="1167084" y="1394389"/>
                    <a:pt x="1169883" y="1395789"/>
                    <a:pt x="1174081" y="1396255"/>
                  </a:cubicBezTo>
                  <a:cubicBezTo>
                    <a:pt x="1192275" y="1397655"/>
                    <a:pt x="1209536" y="1401387"/>
                    <a:pt x="1227263" y="1404186"/>
                  </a:cubicBezTo>
                  <a:cubicBezTo>
                    <a:pt x="1233794" y="1405119"/>
                    <a:pt x="1239859" y="1405585"/>
                    <a:pt x="1246390" y="1405119"/>
                  </a:cubicBezTo>
                  <a:cubicBezTo>
                    <a:pt x="1257120" y="1403719"/>
                    <a:pt x="1267849" y="1400454"/>
                    <a:pt x="1278579" y="1403253"/>
                  </a:cubicBezTo>
                  <a:cubicBezTo>
                    <a:pt x="1280911" y="1403719"/>
                    <a:pt x="1283710" y="1402786"/>
                    <a:pt x="1286043" y="1401853"/>
                  </a:cubicBezTo>
                  <a:cubicBezTo>
                    <a:pt x="1293507" y="1399521"/>
                    <a:pt x="1301438" y="1399521"/>
                    <a:pt x="1308902" y="1399987"/>
                  </a:cubicBezTo>
                  <a:cubicBezTo>
                    <a:pt x="1311701" y="1399987"/>
                    <a:pt x="1314033" y="1401387"/>
                    <a:pt x="1314966" y="1403719"/>
                  </a:cubicBezTo>
                  <a:cubicBezTo>
                    <a:pt x="1315899" y="1406052"/>
                    <a:pt x="1317766" y="1407918"/>
                    <a:pt x="1320098" y="1409317"/>
                  </a:cubicBezTo>
                  <a:cubicBezTo>
                    <a:pt x="1322897" y="1411183"/>
                    <a:pt x="1325230" y="1413516"/>
                    <a:pt x="1326163" y="1416781"/>
                  </a:cubicBezTo>
                  <a:cubicBezTo>
                    <a:pt x="1327562" y="1423313"/>
                    <a:pt x="1331294" y="1426578"/>
                    <a:pt x="1337825" y="1427978"/>
                  </a:cubicBezTo>
                  <a:cubicBezTo>
                    <a:pt x="1342024" y="1428911"/>
                    <a:pt x="1345756" y="1431710"/>
                    <a:pt x="1348555" y="1435442"/>
                  </a:cubicBezTo>
                  <a:cubicBezTo>
                    <a:pt x="1353220" y="1441973"/>
                    <a:pt x="1360218" y="1444772"/>
                    <a:pt x="1368615" y="1445238"/>
                  </a:cubicBezTo>
                  <a:cubicBezTo>
                    <a:pt x="1370481" y="1445238"/>
                    <a:pt x="1371880" y="1445238"/>
                    <a:pt x="1373746" y="1445238"/>
                  </a:cubicBezTo>
                  <a:cubicBezTo>
                    <a:pt x="1373746" y="1445238"/>
                    <a:pt x="1373746" y="1445238"/>
                    <a:pt x="1374213" y="1444772"/>
                  </a:cubicBezTo>
                  <a:lnTo>
                    <a:pt x="1375146" y="1444305"/>
                  </a:lnTo>
                  <a:lnTo>
                    <a:pt x="1374679" y="1445238"/>
                  </a:lnTo>
                  <a:cubicBezTo>
                    <a:pt x="1374679" y="1445238"/>
                    <a:pt x="1374213" y="1445238"/>
                    <a:pt x="1374213" y="1445238"/>
                  </a:cubicBezTo>
                  <a:cubicBezTo>
                    <a:pt x="1371414" y="1449437"/>
                    <a:pt x="1367682" y="1452236"/>
                    <a:pt x="1361617" y="1449903"/>
                  </a:cubicBezTo>
                  <a:cubicBezTo>
                    <a:pt x="1360684" y="1449437"/>
                    <a:pt x="1358818" y="1450370"/>
                    <a:pt x="1358351" y="1451303"/>
                  </a:cubicBezTo>
                  <a:cubicBezTo>
                    <a:pt x="1357885" y="1452236"/>
                    <a:pt x="1357885" y="1454102"/>
                    <a:pt x="1358818" y="1454568"/>
                  </a:cubicBezTo>
                  <a:cubicBezTo>
                    <a:pt x="1364416" y="1460633"/>
                    <a:pt x="1370014" y="1466698"/>
                    <a:pt x="1376079" y="1472296"/>
                  </a:cubicBezTo>
                  <a:cubicBezTo>
                    <a:pt x="1386809" y="1482559"/>
                    <a:pt x="1391940" y="1482559"/>
                    <a:pt x="1404536" y="1474162"/>
                  </a:cubicBezTo>
                  <a:cubicBezTo>
                    <a:pt x="1409201" y="1470896"/>
                    <a:pt x="1412933" y="1466698"/>
                    <a:pt x="1413400" y="1461100"/>
                  </a:cubicBezTo>
                  <a:cubicBezTo>
                    <a:pt x="1413400" y="1461100"/>
                    <a:pt x="1413400" y="1461100"/>
                    <a:pt x="1412933" y="1461100"/>
                  </a:cubicBezTo>
                  <a:lnTo>
                    <a:pt x="1412933" y="1460167"/>
                  </a:lnTo>
                  <a:lnTo>
                    <a:pt x="1413400" y="1460633"/>
                  </a:lnTo>
                  <a:cubicBezTo>
                    <a:pt x="1413400" y="1460633"/>
                    <a:pt x="1413400" y="1461100"/>
                    <a:pt x="1413400" y="1461100"/>
                  </a:cubicBezTo>
                  <a:cubicBezTo>
                    <a:pt x="1413866" y="1461566"/>
                    <a:pt x="1414799" y="1461566"/>
                    <a:pt x="1414799" y="1462033"/>
                  </a:cubicBezTo>
                  <a:cubicBezTo>
                    <a:pt x="1417598" y="1470430"/>
                    <a:pt x="1420864" y="1478827"/>
                    <a:pt x="1420397" y="1487690"/>
                  </a:cubicBezTo>
                  <a:cubicBezTo>
                    <a:pt x="1419930" y="1491422"/>
                    <a:pt x="1419930" y="1495621"/>
                    <a:pt x="1421330" y="1498887"/>
                  </a:cubicBezTo>
                  <a:cubicBezTo>
                    <a:pt x="1424596" y="1507750"/>
                    <a:pt x="1425995" y="1517547"/>
                    <a:pt x="1428328" y="1526877"/>
                  </a:cubicBezTo>
                  <a:cubicBezTo>
                    <a:pt x="1430660" y="1536207"/>
                    <a:pt x="1436258" y="1544604"/>
                    <a:pt x="1436725" y="1554401"/>
                  </a:cubicBezTo>
                  <a:cubicBezTo>
                    <a:pt x="1436725" y="1556267"/>
                    <a:pt x="1438124" y="1558133"/>
                    <a:pt x="1439057" y="1559533"/>
                  </a:cubicBezTo>
                  <a:cubicBezTo>
                    <a:pt x="1442323" y="1565131"/>
                    <a:pt x="1444655" y="1571195"/>
                    <a:pt x="1448388" y="1576327"/>
                  </a:cubicBezTo>
                  <a:cubicBezTo>
                    <a:pt x="1453053" y="1582858"/>
                    <a:pt x="1455385" y="1589855"/>
                    <a:pt x="1458184" y="1597320"/>
                  </a:cubicBezTo>
                  <a:cubicBezTo>
                    <a:pt x="1459584" y="1601052"/>
                    <a:pt x="1460983" y="1604317"/>
                    <a:pt x="1461916" y="1608049"/>
                  </a:cubicBezTo>
                  <a:cubicBezTo>
                    <a:pt x="1463782" y="1615513"/>
                    <a:pt x="1467048" y="1622511"/>
                    <a:pt x="1473112" y="1628109"/>
                  </a:cubicBezTo>
                  <a:cubicBezTo>
                    <a:pt x="1476378" y="1631375"/>
                    <a:pt x="1479177" y="1635107"/>
                    <a:pt x="1480576" y="1639305"/>
                  </a:cubicBezTo>
                  <a:cubicBezTo>
                    <a:pt x="1483842" y="1648169"/>
                    <a:pt x="1489440" y="1656566"/>
                    <a:pt x="1490373" y="1666363"/>
                  </a:cubicBezTo>
                  <a:cubicBezTo>
                    <a:pt x="1490840" y="1672427"/>
                    <a:pt x="1494105" y="1677092"/>
                    <a:pt x="1497371" y="1681757"/>
                  </a:cubicBezTo>
                  <a:cubicBezTo>
                    <a:pt x="1498770" y="1683623"/>
                    <a:pt x="1500636" y="1685489"/>
                    <a:pt x="1502969" y="1687355"/>
                  </a:cubicBezTo>
                  <a:cubicBezTo>
                    <a:pt x="1507634" y="1691088"/>
                    <a:pt x="1514631" y="1690154"/>
                    <a:pt x="1518364" y="1685489"/>
                  </a:cubicBezTo>
                  <a:cubicBezTo>
                    <a:pt x="1519296" y="1684090"/>
                    <a:pt x="1520229" y="1682224"/>
                    <a:pt x="1521162" y="1680358"/>
                  </a:cubicBezTo>
                  <a:cubicBezTo>
                    <a:pt x="1522562" y="1677559"/>
                    <a:pt x="1524894" y="1674760"/>
                    <a:pt x="1528160" y="1673827"/>
                  </a:cubicBezTo>
                  <a:cubicBezTo>
                    <a:pt x="1532359" y="1672427"/>
                    <a:pt x="1533758" y="1669162"/>
                    <a:pt x="1535158" y="1665430"/>
                  </a:cubicBezTo>
                  <a:cubicBezTo>
                    <a:pt x="1537024" y="1660298"/>
                    <a:pt x="1539823" y="1656566"/>
                    <a:pt x="1544488" y="1653767"/>
                  </a:cubicBezTo>
                  <a:cubicBezTo>
                    <a:pt x="1547753" y="1652367"/>
                    <a:pt x="1548687" y="1649102"/>
                    <a:pt x="1548220" y="1645370"/>
                  </a:cubicBezTo>
                  <a:cubicBezTo>
                    <a:pt x="1547753" y="1642104"/>
                    <a:pt x="1547287" y="1638839"/>
                    <a:pt x="1546820" y="1636040"/>
                  </a:cubicBezTo>
                  <a:cubicBezTo>
                    <a:pt x="1545887" y="1632308"/>
                    <a:pt x="1546354" y="1628576"/>
                    <a:pt x="1547753" y="1624843"/>
                  </a:cubicBezTo>
                  <a:cubicBezTo>
                    <a:pt x="1548687" y="1622511"/>
                    <a:pt x="1549619" y="1620178"/>
                    <a:pt x="1550552" y="1617846"/>
                  </a:cubicBezTo>
                  <a:cubicBezTo>
                    <a:pt x="1552885" y="1612248"/>
                    <a:pt x="1553352" y="1606650"/>
                    <a:pt x="1551019" y="1601052"/>
                  </a:cubicBezTo>
                  <a:cubicBezTo>
                    <a:pt x="1549619" y="1598253"/>
                    <a:pt x="1549619" y="1594987"/>
                    <a:pt x="1549153" y="1591721"/>
                  </a:cubicBezTo>
                  <a:cubicBezTo>
                    <a:pt x="1549153" y="1584724"/>
                    <a:pt x="1549153" y="1577726"/>
                    <a:pt x="1549153" y="1570729"/>
                  </a:cubicBezTo>
                  <a:cubicBezTo>
                    <a:pt x="1549153" y="1566530"/>
                    <a:pt x="1551485" y="1563731"/>
                    <a:pt x="1556151" y="1562798"/>
                  </a:cubicBezTo>
                  <a:cubicBezTo>
                    <a:pt x="1558017" y="1562332"/>
                    <a:pt x="1560349" y="1561865"/>
                    <a:pt x="1561282" y="1560932"/>
                  </a:cubicBezTo>
                  <a:cubicBezTo>
                    <a:pt x="1564548" y="1555801"/>
                    <a:pt x="1569679" y="1553468"/>
                    <a:pt x="1575277" y="1551602"/>
                  </a:cubicBezTo>
                  <a:cubicBezTo>
                    <a:pt x="1577610" y="1550669"/>
                    <a:pt x="1579476" y="1548336"/>
                    <a:pt x="1579942" y="1546004"/>
                  </a:cubicBezTo>
                  <a:cubicBezTo>
                    <a:pt x="1580875" y="1542738"/>
                    <a:pt x="1581342" y="1539473"/>
                    <a:pt x="1584607" y="1537607"/>
                  </a:cubicBezTo>
                  <a:cubicBezTo>
                    <a:pt x="1592538" y="1533408"/>
                    <a:pt x="1597670" y="1525478"/>
                    <a:pt x="1604667" y="1519879"/>
                  </a:cubicBezTo>
                  <a:cubicBezTo>
                    <a:pt x="1607933" y="1517547"/>
                    <a:pt x="1610265" y="1514748"/>
                    <a:pt x="1612131" y="1511016"/>
                  </a:cubicBezTo>
                  <a:cubicBezTo>
                    <a:pt x="1614464" y="1507284"/>
                    <a:pt x="1617729" y="1504018"/>
                    <a:pt x="1620528" y="1500286"/>
                  </a:cubicBezTo>
                  <a:cubicBezTo>
                    <a:pt x="1622395" y="1497487"/>
                    <a:pt x="1625193" y="1496088"/>
                    <a:pt x="1627993" y="1495155"/>
                  </a:cubicBezTo>
                  <a:cubicBezTo>
                    <a:pt x="1638722" y="1490490"/>
                    <a:pt x="1645720" y="1483025"/>
                    <a:pt x="1646186" y="1470430"/>
                  </a:cubicBezTo>
                  <a:cubicBezTo>
                    <a:pt x="1646186" y="1467164"/>
                    <a:pt x="1648986" y="1464832"/>
                    <a:pt x="1651784" y="1462966"/>
                  </a:cubicBezTo>
                  <a:cubicBezTo>
                    <a:pt x="1656450" y="1460167"/>
                    <a:pt x="1661581" y="1459700"/>
                    <a:pt x="1666713" y="1460167"/>
                  </a:cubicBezTo>
                  <a:cubicBezTo>
                    <a:pt x="1678375" y="1460633"/>
                    <a:pt x="1689571" y="1458301"/>
                    <a:pt x="1699368" y="1451303"/>
                  </a:cubicBezTo>
                  <a:cubicBezTo>
                    <a:pt x="1703567" y="1448504"/>
                    <a:pt x="1709165" y="1448970"/>
                    <a:pt x="1712897" y="1444772"/>
                  </a:cubicBezTo>
                  <a:cubicBezTo>
                    <a:pt x="1712897" y="1444772"/>
                    <a:pt x="1715696" y="1445705"/>
                    <a:pt x="1715696" y="1446638"/>
                  </a:cubicBezTo>
                  <a:cubicBezTo>
                    <a:pt x="1717095" y="1450370"/>
                    <a:pt x="1718028" y="1453636"/>
                    <a:pt x="1719428" y="1457368"/>
                  </a:cubicBezTo>
                  <a:cubicBezTo>
                    <a:pt x="1723160" y="1469963"/>
                    <a:pt x="1730158" y="1480693"/>
                    <a:pt x="1742753" y="1486757"/>
                  </a:cubicBezTo>
                  <a:cubicBezTo>
                    <a:pt x="1744619" y="1487690"/>
                    <a:pt x="1746019" y="1488157"/>
                    <a:pt x="1747885" y="1489090"/>
                  </a:cubicBezTo>
                  <a:cubicBezTo>
                    <a:pt x="1750684" y="1490490"/>
                    <a:pt x="1751150" y="1492822"/>
                    <a:pt x="1750217" y="1497021"/>
                  </a:cubicBezTo>
                  <a:cubicBezTo>
                    <a:pt x="1748818" y="1503085"/>
                    <a:pt x="1749751" y="1504951"/>
                    <a:pt x="1755349" y="1507284"/>
                  </a:cubicBezTo>
                  <a:cubicBezTo>
                    <a:pt x="1759081" y="1508683"/>
                    <a:pt x="1761880" y="1511016"/>
                    <a:pt x="1763746" y="1514748"/>
                  </a:cubicBezTo>
                  <a:cubicBezTo>
                    <a:pt x="1764212" y="1515214"/>
                    <a:pt x="1764212" y="1515681"/>
                    <a:pt x="1764679" y="1516614"/>
                  </a:cubicBezTo>
                  <a:cubicBezTo>
                    <a:pt x="1768878" y="1525011"/>
                    <a:pt x="1770744" y="1533408"/>
                    <a:pt x="1767945" y="1542272"/>
                  </a:cubicBezTo>
                  <a:cubicBezTo>
                    <a:pt x="1767012" y="1545071"/>
                    <a:pt x="1767478" y="1548803"/>
                    <a:pt x="1767478" y="1551602"/>
                  </a:cubicBezTo>
                  <a:cubicBezTo>
                    <a:pt x="1767478" y="1554401"/>
                    <a:pt x="1771677" y="1558133"/>
                    <a:pt x="1774009" y="1558133"/>
                  </a:cubicBezTo>
                  <a:cubicBezTo>
                    <a:pt x="1781007" y="1557667"/>
                    <a:pt x="1788005" y="1557667"/>
                    <a:pt x="1794069" y="1553001"/>
                  </a:cubicBezTo>
                  <a:cubicBezTo>
                    <a:pt x="1797335" y="1553935"/>
                    <a:pt x="1802466" y="1550669"/>
                    <a:pt x="1807131" y="1547403"/>
                  </a:cubicBezTo>
                  <a:close/>
                  <a:moveTo>
                    <a:pt x="2139751" y="1270298"/>
                  </a:moveTo>
                  <a:cubicBezTo>
                    <a:pt x="2140217" y="1270298"/>
                    <a:pt x="2140684" y="1271231"/>
                    <a:pt x="2140684" y="1271698"/>
                  </a:cubicBezTo>
                  <a:cubicBezTo>
                    <a:pt x="2140684" y="1272631"/>
                    <a:pt x="2140684" y="1273564"/>
                    <a:pt x="2140684" y="1274497"/>
                  </a:cubicBezTo>
                  <a:cubicBezTo>
                    <a:pt x="2140684" y="1274497"/>
                    <a:pt x="2141150" y="1274497"/>
                    <a:pt x="2141150" y="1274497"/>
                  </a:cubicBezTo>
                  <a:lnTo>
                    <a:pt x="2141617" y="1275430"/>
                  </a:lnTo>
                  <a:lnTo>
                    <a:pt x="2140684" y="1274963"/>
                  </a:lnTo>
                  <a:cubicBezTo>
                    <a:pt x="2140684" y="1274963"/>
                    <a:pt x="2140684" y="1274497"/>
                    <a:pt x="2140684" y="1274497"/>
                  </a:cubicBezTo>
                  <a:cubicBezTo>
                    <a:pt x="2139751" y="1274030"/>
                    <a:pt x="2138818" y="1273564"/>
                    <a:pt x="2138351" y="1273097"/>
                  </a:cubicBezTo>
                  <a:cubicBezTo>
                    <a:pt x="2137418" y="1271698"/>
                    <a:pt x="2138351" y="1270765"/>
                    <a:pt x="2139751" y="1270298"/>
                  </a:cubicBezTo>
                  <a:close/>
                  <a:moveTo>
                    <a:pt x="2106629" y="1229712"/>
                  </a:moveTo>
                  <a:cubicBezTo>
                    <a:pt x="2107095" y="1229712"/>
                    <a:pt x="2107562" y="1230179"/>
                    <a:pt x="2107562" y="1230645"/>
                  </a:cubicBezTo>
                  <a:cubicBezTo>
                    <a:pt x="2107095" y="1231112"/>
                    <a:pt x="2106629" y="1231112"/>
                    <a:pt x="2106162" y="1231578"/>
                  </a:cubicBezTo>
                  <a:cubicBezTo>
                    <a:pt x="2105696" y="1231578"/>
                    <a:pt x="2104763" y="1231578"/>
                    <a:pt x="2104763" y="1231112"/>
                  </a:cubicBezTo>
                  <a:cubicBezTo>
                    <a:pt x="2104763" y="1230179"/>
                    <a:pt x="2105229" y="1229246"/>
                    <a:pt x="2106629" y="1229712"/>
                  </a:cubicBezTo>
                  <a:close/>
                  <a:moveTo>
                    <a:pt x="2087968" y="1315549"/>
                  </a:moveTo>
                  <a:cubicBezTo>
                    <a:pt x="2088435" y="1316016"/>
                    <a:pt x="2088901" y="1316016"/>
                    <a:pt x="2089368" y="1316482"/>
                  </a:cubicBezTo>
                  <a:cubicBezTo>
                    <a:pt x="2089835" y="1317415"/>
                    <a:pt x="2089835" y="1318815"/>
                    <a:pt x="2089835" y="1319748"/>
                  </a:cubicBezTo>
                  <a:cubicBezTo>
                    <a:pt x="2089835" y="1320215"/>
                    <a:pt x="2089368" y="1320215"/>
                    <a:pt x="2088901" y="1320681"/>
                  </a:cubicBezTo>
                  <a:cubicBezTo>
                    <a:pt x="2088435" y="1319281"/>
                    <a:pt x="2087502" y="1317415"/>
                    <a:pt x="2087035" y="1316016"/>
                  </a:cubicBezTo>
                  <a:cubicBezTo>
                    <a:pt x="2086569" y="1316016"/>
                    <a:pt x="2087502" y="1315549"/>
                    <a:pt x="2087968" y="1315549"/>
                  </a:cubicBezTo>
                  <a:close/>
                  <a:moveTo>
                    <a:pt x="2254978" y="946542"/>
                  </a:moveTo>
                  <a:cubicBezTo>
                    <a:pt x="2256377" y="946542"/>
                    <a:pt x="2258710" y="947942"/>
                    <a:pt x="2259177" y="949342"/>
                  </a:cubicBezTo>
                  <a:cubicBezTo>
                    <a:pt x="2259643" y="951208"/>
                    <a:pt x="2259643" y="953074"/>
                    <a:pt x="2260110" y="954940"/>
                  </a:cubicBezTo>
                  <a:cubicBezTo>
                    <a:pt x="2259643" y="956806"/>
                    <a:pt x="2259177" y="958672"/>
                    <a:pt x="2258243" y="960071"/>
                  </a:cubicBezTo>
                  <a:cubicBezTo>
                    <a:pt x="2257777" y="960538"/>
                    <a:pt x="2255445" y="960538"/>
                    <a:pt x="2255445" y="960071"/>
                  </a:cubicBezTo>
                  <a:cubicBezTo>
                    <a:pt x="2254045" y="957272"/>
                    <a:pt x="2252645" y="954473"/>
                    <a:pt x="2251712" y="951674"/>
                  </a:cubicBezTo>
                  <a:cubicBezTo>
                    <a:pt x="2250313" y="949808"/>
                    <a:pt x="2252645" y="946542"/>
                    <a:pt x="2254978" y="946542"/>
                  </a:cubicBezTo>
                  <a:close/>
                  <a:moveTo>
                    <a:pt x="2596461" y="226722"/>
                  </a:moveTo>
                  <a:cubicBezTo>
                    <a:pt x="2598794" y="226256"/>
                    <a:pt x="2601126" y="225323"/>
                    <a:pt x="2603459" y="224856"/>
                  </a:cubicBezTo>
                  <a:cubicBezTo>
                    <a:pt x="2603925" y="224856"/>
                    <a:pt x="2604858" y="225323"/>
                    <a:pt x="2604858" y="225789"/>
                  </a:cubicBezTo>
                  <a:cubicBezTo>
                    <a:pt x="2605325" y="226256"/>
                    <a:pt x="2604858" y="226722"/>
                    <a:pt x="2604858" y="228122"/>
                  </a:cubicBezTo>
                  <a:cubicBezTo>
                    <a:pt x="2602992" y="229055"/>
                    <a:pt x="2601126" y="230454"/>
                    <a:pt x="2599260" y="231854"/>
                  </a:cubicBezTo>
                  <a:cubicBezTo>
                    <a:pt x="2597860" y="232787"/>
                    <a:pt x="2595995" y="231387"/>
                    <a:pt x="2595062" y="229521"/>
                  </a:cubicBezTo>
                  <a:cubicBezTo>
                    <a:pt x="2594595" y="227655"/>
                    <a:pt x="2595062" y="226722"/>
                    <a:pt x="2596461" y="226722"/>
                  </a:cubicBezTo>
                  <a:close/>
                  <a:moveTo>
                    <a:pt x="2272239" y="113828"/>
                  </a:moveTo>
                  <a:cubicBezTo>
                    <a:pt x="2272705" y="113828"/>
                    <a:pt x="2272705" y="113828"/>
                    <a:pt x="2272239" y="113828"/>
                  </a:cubicBezTo>
                  <a:cubicBezTo>
                    <a:pt x="2274105" y="114294"/>
                    <a:pt x="2275504" y="113828"/>
                    <a:pt x="2275971" y="116160"/>
                  </a:cubicBezTo>
                  <a:cubicBezTo>
                    <a:pt x="2275971" y="116160"/>
                    <a:pt x="2274571" y="117093"/>
                    <a:pt x="2274571" y="116627"/>
                  </a:cubicBezTo>
                  <a:cubicBezTo>
                    <a:pt x="2274105" y="115694"/>
                    <a:pt x="2273172" y="114761"/>
                    <a:pt x="2272239" y="113828"/>
                  </a:cubicBezTo>
                  <a:cubicBezTo>
                    <a:pt x="2272239" y="114294"/>
                    <a:pt x="2272239" y="114294"/>
                    <a:pt x="2271772" y="114294"/>
                  </a:cubicBezTo>
                  <a:cubicBezTo>
                    <a:pt x="2271306" y="113828"/>
                    <a:pt x="2271306" y="113828"/>
                    <a:pt x="2270839" y="113361"/>
                  </a:cubicBezTo>
                  <a:cubicBezTo>
                    <a:pt x="2271772" y="113361"/>
                    <a:pt x="2272239" y="113361"/>
                    <a:pt x="2272239" y="113828"/>
                  </a:cubicBezTo>
                  <a:close/>
                  <a:moveTo>
                    <a:pt x="2098232" y="718887"/>
                  </a:moveTo>
                  <a:cubicBezTo>
                    <a:pt x="2098698" y="718887"/>
                    <a:pt x="2099165" y="718887"/>
                    <a:pt x="2099631" y="718887"/>
                  </a:cubicBezTo>
                  <a:cubicBezTo>
                    <a:pt x="2100098" y="718421"/>
                    <a:pt x="2100564" y="717954"/>
                    <a:pt x="2101497" y="717488"/>
                  </a:cubicBezTo>
                  <a:cubicBezTo>
                    <a:pt x="2101497" y="717954"/>
                    <a:pt x="2101497" y="717954"/>
                    <a:pt x="2101964" y="718421"/>
                  </a:cubicBezTo>
                  <a:cubicBezTo>
                    <a:pt x="2101497" y="718421"/>
                    <a:pt x="2100564" y="718421"/>
                    <a:pt x="2100098" y="718887"/>
                  </a:cubicBezTo>
                  <a:cubicBezTo>
                    <a:pt x="2099631" y="718887"/>
                    <a:pt x="2099165" y="718887"/>
                    <a:pt x="2098232" y="718887"/>
                  </a:cubicBezTo>
                  <a:lnTo>
                    <a:pt x="2097765" y="719820"/>
                  </a:lnTo>
                  <a:lnTo>
                    <a:pt x="2098232" y="718887"/>
                  </a:lnTo>
                  <a:close/>
                  <a:moveTo>
                    <a:pt x="2020791" y="1320681"/>
                  </a:moveTo>
                  <a:cubicBezTo>
                    <a:pt x="2020791" y="1321147"/>
                    <a:pt x="2021258" y="1321147"/>
                    <a:pt x="2021258" y="1321614"/>
                  </a:cubicBezTo>
                  <a:cubicBezTo>
                    <a:pt x="2021258" y="1321614"/>
                    <a:pt x="2021258" y="1321614"/>
                    <a:pt x="2021724" y="1322081"/>
                  </a:cubicBezTo>
                  <a:cubicBezTo>
                    <a:pt x="2024524" y="1321147"/>
                    <a:pt x="2027322" y="1321614"/>
                    <a:pt x="2029655" y="1319281"/>
                  </a:cubicBezTo>
                  <a:cubicBezTo>
                    <a:pt x="2030588" y="1318349"/>
                    <a:pt x="2031521" y="1318815"/>
                    <a:pt x="2031521" y="1320215"/>
                  </a:cubicBezTo>
                  <a:cubicBezTo>
                    <a:pt x="2031521" y="1321147"/>
                    <a:pt x="2030588" y="1323014"/>
                    <a:pt x="2030121" y="1323014"/>
                  </a:cubicBezTo>
                  <a:cubicBezTo>
                    <a:pt x="2027322" y="1323947"/>
                    <a:pt x="2024524" y="1323947"/>
                    <a:pt x="2022191" y="1321614"/>
                  </a:cubicBezTo>
                  <a:cubicBezTo>
                    <a:pt x="2021724" y="1321614"/>
                    <a:pt x="2021724" y="1321614"/>
                    <a:pt x="2021258" y="1321614"/>
                  </a:cubicBezTo>
                  <a:cubicBezTo>
                    <a:pt x="2020791" y="1321614"/>
                    <a:pt x="2020791" y="1321147"/>
                    <a:pt x="2020791" y="1320681"/>
                  </a:cubicBezTo>
                  <a:close/>
                  <a:moveTo>
                    <a:pt x="2013327" y="79773"/>
                  </a:moveTo>
                  <a:lnTo>
                    <a:pt x="2012861" y="78373"/>
                  </a:lnTo>
                  <a:lnTo>
                    <a:pt x="2013794" y="79306"/>
                  </a:lnTo>
                  <a:cubicBezTo>
                    <a:pt x="2013794" y="79306"/>
                    <a:pt x="2013794" y="79773"/>
                    <a:pt x="2013327" y="79773"/>
                  </a:cubicBezTo>
                  <a:cubicBezTo>
                    <a:pt x="2017059" y="80706"/>
                    <a:pt x="2018459" y="83038"/>
                    <a:pt x="2017992" y="86304"/>
                  </a:cubicBezTo>
                  <a:cubicBezTo>
                    <a:pt x="2017526" y="88636"/>
                    <a:pt x="2016126" y="90502"/>
                    <a:pt x="2015193" y="92835"/>
                  </a:cubicBezTo>
                  <a:cubicBezTo>
                    <a:pt x="2015193" y="93301"/>
                    <a:pt x="2013794" y="93301"/>
                    <a:pt x="2013327" y="92835"/>
                  </a:cubicBezTo>
                  <a:cubicBezTo>
                    <a:pt x="2012861" y="92835"/>
                    <a:pt x="2012394" y="91902"/>
                    <a:pt x="2012394" y="91435"/>
                  </a:cubicBezTo>
                  <a:cubicBezTo>
                    <a:pt x="2012861" y="87703"/>
                    <a:pt x="2013327" y="83971"/>
                    <a:pt x="2013327" y="79773"/>
                  </a:cubicBezTo>
                  <a:cubicBezTo>
                    <a:pt x="2013794" y="79773"/>
                    <a:pt x="2013794" y="79773"/>
                    <a:pt x="2013327" y="79773"/>
                  </a:cubicBezTo>
                  <a:close/>
                  <a:moveTo>
                    <a:pt x="1996533" y="880765"/>
                  </a:moveTo>
                  <a:cubicBezTo>
                    <a:pt x="1996066" y="880765"/>
                    <a:pt x="1995133" y="880299"/>
                    <a:pt x="1995133" y="880299"/>
                  </a:cubicBezTo>
                  <a:cubicBezTo>
                    <a:pt x="1995133" y="879366"/>
                    <a:pt x="1995600" y="878432"/>
                    <a:pt x="1996066" y="877033"/>
                  </a:cubicBezTo>
                  <a:cubicBezTo>
                    <a:pt x="1996533" y="877033"/>
                    <a:pt x="1997466" y="877499"/>
                    <a:pt x="1997466" y="877499"/>
                  </a:cubicBezTo>
                  <a:cubicBezTo>
                    <a:pt x="1997000" y="878899"/>
                    <a:pt x="1996533" y="879832"/>
                    <a:pt x="1996533" y="880765"/>
                  </a:cubicBezTo>
                  <a:close/>
                  <a:moveTo>
                    <a:pt x="1997466" y="69043"/>
                  </a:moveTo>
                  <a:cubicBezTo>
                    <a:pt x="1998399" y="69043"/>
                    <a:pt x="1999798" y="69510"/>
                    <a:pt x="2000732" y="69976"/>
                  </a:cubicBezTo>
                  <a:cubicBezTo>
                    <a:pt x="2000265" y="70443"/>
                    <a:pt x="2000265" y="70909"/>
                    <a:pt x="1999798" y="71376"/>
                  </a:cubicBezTo>
                  <a:cubicBezTo>
                    <a:pt x="1998399" y="72775"/>
                    <a:pt x="1997466" y="74175"/>
                    <a:pt x="1996066" y="75108"/>
                  </a:cubicBezTo>
                  <a:cubicBezTo>
                    <a:pt x="1995600" y="75574"/>
                    <a:pt x="1995133" y="75574"/>
                    <a:pt x="1994201" y="75574"/>
                  </a:cubicBezTo>
                  <a:cubicBezTo>
                    <a:pt x="1992801" y="75574"/>
                    <a:pt x="1991868" y="75108"/>
                    <a:pt x="1991868" y="73708"/>
                  </a:cubicBezTo>
                  <a:cubicBezTo>
                    <a:pt x="1991401" y="70443"/>
                    <a:pt x="1992801" y="69043"/>
                    <a:pt x="1997466" y="69043"/>
                  </a:cubicBezTo>
                  <a:close/>
                  <a:moveTo>
                    <a:pt x="1933555" y="137620"/>
                  </a:moveTo>
                  <a:cubicBezTo>
                    <a:pt x="1935887" y="137620"/>
                    <a:pt x="1938220" y="138086"/>
                    <a:pt x="1940552" y="139019"/>
                  </a:cubicBezTo>
                  <a:cubicBezTo>
                    <a:pt x="1941019" y="139019"/>
                    <a:pt x="1941019" y="139952"/>
                    <a:pt x="1941485" y="140419"/>
                  </a:cubicBezTo>
                  <a:cubicBezTo>
                    <a:pt x="1941019" y="141352"/>
                    <a:pt x="1940552" y="142751"/>
                    <a:pt x="1939619" y="143218"/>
                  </a:cubicBezTo>
                  <a:cubicBezTo>
                    <a:pt x="1936820" y="144617"/>
                    <a:pt x="1933555" y="143218"/>
                    <a:pt x="1932155" y="140419"/>
                  </a:cubicBezTo>
                  <a:cubicBezTo>
                    <a:pt x="1931222" y="138553"/>
                    <a:pt x="1932155" y="137153"/>
                    <a:pt x="1933555" y="137620"/>
                  </a:cubicBezTo>
                  <a:close/>
                  <a:moveTo>
                    <a:pt x="1927957" y="1610382"/>
                  </a:moveTo>
                  <a:cubicBezTo>
                    <a:pt x="1928423" y="1610848"/>
                    <a:pt x="1928423" y="1611315"/>
                    <a:pt x="1928890" y="1611781"/>
                  </a:cubicBezTo>
                  <a:cubicBezTo>
                    <a:pt x="1927957" y="1612714"/>
                    <a:pt x="1927024" y="1612248"/>
                    <a:pt x="1927024" y="1610848"/>
                  </a:cubicBezTo>
                  <a:cubicBezTo>
                    <a:pt x="1927024" y="1610848"/>
                    <a:pt x="1927490" y="1610848"/>
                    <a:pt x="1927957" y="1610382"/>
                  </a:cubicBezTo>
                  <a:close/>
                  <a:moveTo>
                    <a:pt x="1531426" y="55514"/>
                  </a:moveTo>
                  <a:cubicBezTo>
                    <a:pt x="1531892" y="55981"/>
                    <a:pt x="1531892" y="55981"/>
                    <a:pt x="1532359" y="56447"/>
                  </a:cubicBezTo>
                  <a:cubicBezTo>
                    <a:pt x="1531892" y="56447"/>
                    <a:pt x="1531426" y="55981"/>
                    <a:pt x="1530959" y="55981"/>
                  </a:cubicBezTo>
                  <a:lnTo>
                    <a:pt x="1530026" y="54581"/>
                  </a:lnTo>
                  <a:lnTo>
                    <a:pt x="1531426" y="55514"/>
                  </a:lnTo>
                  <a:close/>
                  <a:moveTo>
                    <a:pt x="404345" y="636782"/>
                  </a:moveTo>
                  <a:lnTo>
                    <a:pt x="404345" y="635849"/>
                  </a:lnTo>
                  <a:lnTo>
                    <a:pt x="405278" y="636315"/>
                  </a:lnTo>
                  <a:lnTo>
                    <a:pt x="404345" y="636782"/>
                  </a:lnTo>
                  <a:close/>
                  <a:moveTo>
                    <a:pt x="454728" y="754342"/>
                  </a:moveTo>
                  <a:cubicBezTo>
                    <a:pt x="454261" y="757607"/>
                    <a:pt x="452395" y="760406"/>
                    <a:pt x="449130" y="760873"/>
                  </a:cubicBezTo>
                  <a:cubicBezTo>
                    <a:pt x="446330" y="761339"/>
                    <a:pt x="443065" y="761339"/>
                    <a:pt x="440266" y="761339"/>
                  </a:cubicBezTo>
                  <a:cubicBezTo>
                    <a:pt x="440266" y="761339"/>
                    <a:pt x="440266" y="761806"/>
                    <a:pt x="440266" y="761806"/>
                  </a:cubicBezTo>
                  <a:cubicBezTo>
                    <a:pt x="440266" y="762272"/>
                    <a:pt x="439799" y="762272"/>
                    <a:pt x="439799" y="762739"/>
                  </a:cubicBezTo>
                  <a:cubicBezTo>
                    <a:pt x="439799" y="762272"/>
                    <a:pt x="439799" y="761806"/>
                    <a:pt x="439799" y="761339"/>
                  </a:cubicBezTo>
                  <a:cubicBezTo>
                    <a:pt x="439799" y="761339"/>
                    <a:pt x="440266" y="761339"/>
                    <a:pt x="440266" y="761339"/>
                  </a:cubicBezTo>
                  <a:cubicBezTo>
                    <a:pt x="439799" y="757141"/>
                    <a:pt x="440266" y="752942"/>
                    <a:pt x="445398" y="751076"/>
                  </a:cubicBezTo>
                  <a:cubicBezTo>
                    <a:pt x="446797" y="750610"/>
                    <a:pt x="447263" y="747811"/>
                    <a:pt x="448197" y="746411"/>
                  </a:cubicBezTo>
                  <a:cubicBezTo>
                    <a:pt x="449596" y="744079"/>
                    <a:pt x="451462" y="743145"/>
                    <a:pt x="452395" y="744079"/>
                  </a:cubicBezTo>
                  <a:cubicBezTo>
                    <a:pt x="453328" y="745478"/>
                    <a:pt x="454261" y="746878"/>
                    <a:pt x="454728" y="748744"/>
                  </a:cubicBezTo>
                  <a:cubicBezTo>
                    <a:pt x="455194" y="750610"/>
                    <a:pt x="454728" y="752476"/>
                    <a:pt x="454728" y="754342"/>
                  </a:cubicBezTo>
                  <a:close/>
                  <a:moveTo>
                    <a:pt x="466857" y="764605"/>
                  </a:moveTo>
                  <a:cubicBezTo>
                    <a:pt x="466857" y="765071"/>
                    <a:pt x="466857" y="765071"/>
                    <a:pt x="466857" y="765538"/>
                  </a:cubicBezTo>
                  <a:cubicBezTo>
                    <a:pt x="466390" y="766004"/>
                    <a:pt x="466390" y="766471"/>
                    <a:pt x="465924" y="766937"/>
                  </a:cubicBezTo>
                  <a:cubicBezTo>
                    <a:pt x="465924" y="767404"/>
                    <a:pt x="465457" y="767870"/>
                    <a:pt x="465457" y="768337"/>
                  </a:cubicBezTo>
                  <a:cubicBezTo>
                    <a:pt x="465924" y="767404"/>
                    <a:pt x="465924" y="766471"/>
                    <a:pt x="466390" y="765071"/>
                  </a:cubicBezTo>
                  <a:cubicBezTo>
                    <a:pt x="466857" y="765071"/>
                    <a:pt x="466857" y="764605"/>
                    <a:pt x="466857" y="764605"/>
                  </a:cubicBezTo>
                  <a:cubicBezTo>
                    <a:pt x="466857" y="763205"/>
                    <a:pt x="466857" y="762272"/>
                    <a:pt x="468256" y="761339"/>
                  </a:cubicBezTo>
                  <a:cubicBezTo>
                    <a:pt x="468256" y="761806"/>
                    <a:pt x="468723" y="762272"/>
                    <a:pt x="468723" y="762739"/>
                  </a:cubicBezTo>
                  <a:cubicBezTo>
                    <a:pt x="468256" y="763205"/>
                    <a:pt x="467323" y="764138"/>
                    <a:pt x="466857" y="764605"/>
                  </a:cubicBezTo>
                  <a:close/>
                  <a:moveTo>
                    <a:pt x="498113" y="736148"/>
                  </a:moveTo>
                  <a:cubicBezTo>
                    <a:pt x="498579" y="735681"/>
                    <a:pt x="499512" y="735681"/>
                    <a:pt x="499979" y="735681"/>
                  </a:cubicBezTo>
                  <a:cubicBezTo>
                    <a:pt x="501378" y="735681"/>
                    <a:pt x="502311" y="736148"/>
                    <a:pt x="503244" y="736614"/>
                  </a:cubicBezTo>
                  <a:cubicBezTo>
                    <a:pt x="503244" y="737081"/>
                    <a:pt x="503244" y="738014"/>
                    <a:pt x="502778" y="738014"/>
                  </a:cubicBezTo>
                  <a:cubicBezTo>
                    <a:pt x="501845" y="738014"/>
                    <a:pt x="500445" y="738480"/>
                    <a:pt x="499512" y="738014"/>
                  </a:cubicBezTo>
                  <a:cubicBezTo>
                    <a:pt x="498113" y="738014"/>
                    <a:pt x="497646" y="737081"/>
                    <a:pt x="498113" y="736148"/>
                  </a:cubicBezTo>
                  <a:close/>
                  <a:moveTo>
                    <a:pt x="528436" y="446914"/>
                  </a:moveTo>
                  <a:cubicBezTo>
                    <a:pt x="527969" y="447847"/>
                    <a:pt x="526570" y="447847"/>
                    <a:pt x="525170" y="448313"/>
                  </a:cubicBezTo>
                  <a:cubicBezTo>
                    <a:pt x="524704" y="448313"/>
                    <a:pt x="523771" y="448313"/>
                    <a:pt x="523304" y="447847"/>
                  </a:cubicBezTo>
                  <a:cubicBezTo>
                    <a:pt x="522838" y="446914"/>
                    <a:pt x="521905" y="445514"/>
                    <a:pt x="521905" y="445048"/>
                  </a:cubicBezTo>
                  <a:cubicBezTo>
                    <a:pt x="521905" y="444581"/>
                    <a:pt x="523771" y="443648"/>
                    <a:pt x="524704" y="443648"/>
                  </a:cubicBezTo>
                  <a:cubicBezTo>
                    <a:pt x="527036" y="443648"/>
                    <a:pt x="528902" y="445981"/>
                    <a:pt x="528436" y="446914"/>
                  </a:cubicBezTo>
                  <a:close/>
                  <a:moveTo>
                    <a:pt x="548029" y="434784"/>
                  </a:moveTo>
                  <a:cubicBezTo>
                    <a:pt x="548029" y="434784"/>
                    <a:pt x="547562" y="434784"/>
                    <a:pt x="548029" y="434784"/>
                  </a:cubicBezTo>
                  <a:cubicBezTo>
                    <a:pt x="547096" y="436184"/>
                    <a:pt x="547562" y="437583"/>
                    <a:pt x="545230" y="437583"/>
                  </a:cubicBezTo>
                  <a:cubicBezTo>
                    <a:pt x="545230" y="437583"/>
                    <a:pt x="544764" y="436184"/>
                    <a:pt x="544764" y="436184"/>
                  </a:cubicBezTo>
                  <a:cubicBezTo>
                    <a:pt x="546163" y="435717"/>
                    <a:pt x="546629" y="435251"/>
                    <a:pt x="548029" y="434784"/>
                  </a:cubicBezTo>
                  <a:cubicBezTo>
                    <a:pt x="547562" y="434784"/>
                    <a:pt x="547562" y="434784"/>
                    <a:pt x="548029" y="434784"/>
                  </a:cubicBezTo>
                  <a:lnTo>
                    <a:pt x="548496" y="433385"/>
                  </a:lnTo>
                  <a:lnTo>
                    <a:pt x="548029" y="434784"/>
                  </a:lnTo>
                  <a:close/>
                  <a:moveTo>
                    <a:pt x="575087" y="425921"/>
                  </a:moveTo>
                  <a:cubicBezTo>
                    <a:pt x="575087" y="425921"/>
                    <a:pt x="574620" y="426387"/>
                    <a:pt x="574620" y="426387"/>
                  </a:cubicBezTo>
                  <a:cubicBezTo>
                    <a:pt x="574153" y="426854"/>
                    <a:pt x="574153" y="427320"/>
                    <a:pt x="574153" y="427320"/>
                  </a:cubicBezTo>
                  <a:cubicBezTo>
                    <a:pt x="574153" y="429653"/>
                    <a:pt x="574153" y="432452"/>
                    <a:pt x="574153" y="434784"/>
                  </a:cubicBezTo>
                  <a:cubicBezTo>
                    <a:pt x="574153" y="435251"/>
                    <a:pt x="573687" y="435717"/>
                    <a:pt x="573220" y="436184"/>
                  </a:cubicBezTo>
                  <a:cubicBezTo>
                    <a:pt x="572754" y="435717"/>
                    <a:pt x="572287" y="435251"/>
                    <a:pt x="572287" y="434784"/>
                  </a:cubicBezTo>
                  <a:cubicBezTo>
                    <a:pt x="572287" y="431985"/>
                    <a:pt x="572754" y="429653"/>
                    <a:pt x="574153" y="427320"/>
                  </a:cubicBezTo>
                  <a:cubicBezTo>
                    <a:pt x="574153" y="426854"/>
                    <a:pt x="574153" y="426387"/>
                    <a:pt x="574153" y="425454"/>
                  </a:cubicBezTo>
                  <a:cubicBezTo>
                    <a:pt x="574620" y="425921"/>
                    <a:pt x="574620" y="425921"/>
                    <a:pt x="575087" y="425921"/>
                  </a:cubicBezTo>
                  <a:cubicBezTo>
                    <a:pt x="575087" y="425454"/>
                    <a:pt x="575553" y="425454"/>
                    <a:pt x="575553" y="424988"/>
                  </a:cubicBezTo>
                  <a:cubicBezTo>
                    <a:pt x="576486" y="425454"/>
                    <a:pt x="576020" y="425454"/>
                    <a:pt x="575087" y="425921"/>
                  </a:cubicBezTo>
                  <a:close/>
                  <a:moveTo>
                    <a:pt x="607275" y="677368"/>
                  </a:moveTo>
                  <a:lnTo>
                    <a:pt x="608208" y="675968"/>
                  </a:lnTo>
                  <a:lnTo>
                    <a:pt x="608675" y="677834"/>
                  </a:lnTo>
                  <a:lnTo>
                    <a:pt x="607275" y="677368"/>
                  </a:lnTo>
                  <a:close/>
                  <a:moveTo>
                    <a:pt x="610075" y="473505"/>
                  </a:moveTo>
                  <a:cubicBezTo>
                    <a:pt x="610541" y="472105"/>
                    <a:pt x="611940" y="470705"/>
                    <a:pt x="613340" y="469306"/>
                  </a:cubicBezTo>
                  <a:cubicBezTo>
                    <a:pt x="613340" y="469306"/>
                    <a:pt x="613340" y="468839"/>
                    <a:pt x="612873" y="468839"/>
                  </a:cubicBezTo>
                  <a:lnTo>
                    <a:pt x="614273" y="467906"/>
                  </a:lnTo>
                  <a:lnTo>
                    <a:pt x="613340" y="469306"/>
                  </a:lnTo>
                  <a:cubicBezTo>
                    <a:pt x="613340" y="469306"/>
                    <a:pt x="613340" y="469306"/>
                    <a:pt x="613340" y="469306"/>
                  </a:cubicBezTo>
                  <a:cubicBezTo>
                    <a:pt x="613807" y="470705"/>
                    <a:pt x="614740" y="472105"/>
                    <a:pt x="614740" y="473971"/>
                  </a:cubicBezTo>
                  <a:cubicBezTo>
                    <a:pt x="614740" y="474904"/>
                    <a:pt x="613340" y="475837"/>
                    <a:pt x="612407" y="476770"/>
                  </a:cubicBezTo>
                  <a:cubicBezTo>
                    <a:pt x="611940" y="477237"/>
                    <a:pt x="611008" y="477237"/>
                    <a:pt x="611008" y="476770"/>
                  </a:cubicBezTo>
                  <a:cubicBezTo>
                    <a:pt x="610541" y="475837"/>
                    <a:pt x="609608" y="474438"/>
                    <a:pt x="610075" y="473505"/>
                  </a:cubicBezTo>
                  <a:close/>
                  <a:moveTo>
                    <a:pt x="617072" y="649378"/>
                  </a:moveTo>
                  <a:cubicBezTo>
                    <a:pt x="616605" y="649378"/>
                    <a:pt x="616139" y="648911"/>
                    <a:pt x="615673" y="648911"/>
                  </a:cubicBezTo>
                  <a:cubicBezTo>
                    <a:pt x="613807" y="648445"/>
                    <a:pt x="611940" y="648911"/>
                    <a:pt x="611474" y="646112"/>
                  </a:cubicBezTo>
                  <a:cubicBezTo>
                    <a:pt x="611474" y="646112"/>
                    <a:pt x="612407" y="645179"/>
                    <a:pt x="612873" y="645646"/>
                  </a:cubicBezTo>
                  <a:cubicBezTo>
                    <a:pt x="613807" y="646112"/>
                    <a:pt x="615206" y="646579"/>
                    <a:pt x="616139" y="647045"/>
                  </a:cubicBezTo>
                  <a:cubicBezTo>
                    <a:pt x="616605" y="647512"/>
                    <a:pt x="617539" y="647512"/>
                    <a:pt x="618005" y="647978"/>
                  </a:cubicBezTo>
                  <a:cubicBezTo>
                    <a:pt x="618472" y="648445"/>
                    <a:pt x="618472" y="648911"/>
                    <a:pt x="618938" y="649378"/>
                  </a:cubicBezTo>
                  <a:cubicBezTo>
                    <a:pt x="618472" y="649378"/>
                    <a:pt x="617539" y="649844"/>
                    <a:pt x="617072" y="649378"/>
                  </a:cubicBezTo>
                  <a:close/>
                  <a:moveTo>
                    <a:pt x="626869" y="607858"/>
                  </a:moveTo>
                  <a:cubicBezTo>
                    <a:pt x="625936" y="608325"/>
                    <a:pt x="624536" y="609258"/>
                    <a:pt x="623603" y="609258"/>
                  </a:cubicBezTo>
                  <a:cubicBezTo>
                    <a:pt x="622204" y="608325"/>
                    <a:pt x="620804" y="606925"/>
                    <a:pt x="619871" y="605526"/>
                  </a:cubicBezTo>
                  <a:cubicBezTo>
                    <a:pt x="619405" y="605059"/>
                    <a:pt x="620804" y="603660"/>
                    <a:pt x="621271" y="602727"/>
                  </a:cubicBezTo>
                  <a:cubicBezTo>
                    <a:pt x="624070" y="602727"/>
                    <a:pt x="625469" y="604593"/>
                    <a:pt x="626869" y="606459"/>
                  </a:cubicBezTo>
                  <a:cubicBezTo>
                    <a:pt x="627335" y="606459"/>
                    <a:pt x="627335" y="607858"/>
                    <a:pt x="626869" y="607858"/>
                  </a:cubicBezTo>
                  <a:close/>
                  <a:moveTo>
                    <a:pt x="645529" y="662906"/>
                  </a:moveTo>
                  <a:lnTo>
                    <a:pt x="645063" y="664306"/>
                  </a:lnTo>
                  <a:lnTo>
                    <a:pt x="643663" y="663373"/>
                  </a:lnTo>
                  <a:lnTo>
                    <a:pt x="645529" y="662906"/>
                  </a:lnTo>
                  <a:close/>
                  <a:moveTo>
                    <a:pt x="651127" y="679234"/>
                  </a:moveTo>
                  <a:cubicBezTo>
                    <a:pt x="650194" y="680634"/>
                    <a:pt x="648795" y="682500"/>
                    <a:pt x="649728" y="684366"/>
                  </a:cubicBezTo>
                  <a:cubicBezTo>
                    <a:pt x="650661" y="686232"/>
                    <a:pt x="651593" y="688564"/>
                    <a:pt x="648795" y="689031"/>
                  </a:cubicBezTo>
                  <a:cubicBezTo>
                    <a:pt x="647395" y="689497"/>
                    <a:pt x="645063" y="688564"/>
                    <a:pt x="643663" y="687631"/>
                  </a:cubicBezTo>
                  <a:cubicBezTo>
                    <a:pt x="641331" y="686232"/>
                    <a:pt x="640864" y="682966"/>
                    <a:pt x="642730" y="681100"/>
                  </a:cubicBezTo>
                  <a:cubicBezTo>
                    <a:pt x="645063" y="678768"/>
                    <a:pt x="647395" y="676901"/>
                    <a:pt x="649728" y="675035"/>
                  </a:cubicBezTo>
                  <a:cubicBezTo>
                    <a:pt x="650194" y="674569"/>
                    <a:pt x="651127" y="675035"/>
                    <a:pt x="651593" y="675035"/>
                  </a:cubicBezTo>
                  <a:cubicBezTo>
                    <a:pt x="652060" y="675035"/>
                    <a:pt x="652527" y="675968"/>
                    <a:pt x="652993" y="676435"/>
                  </a:cubicBezTo>
                  <a:cubicBezTo>
                    <a:pt x="652060" y="676901"/>
                    <a:pt x="651593" y="678301"/>
                    <a:pt x="651127" y="679234"/>
                  </a:cubicBezTo>
                  <a:close/>
                  <a:moveTo>
                    <a:pt x="656259" y="633050"/>
                  </a:moveTo>
                  <a:cubicBezTo>
                    <a:pt x="656725" y="632583"/>
                    <a:pt x="656725" y="632117"/>
                    <a:pt x="657192" y="632117"/>
                  </a:cubicBezTo>
                  <a:cubicBezTo>
                    <a:pt x="658125" y="632117"/>
                    <a:pt x="659524" y="632583"/>
                    <a:pt x="660457" y="633050"/>
                  </a:cubicBezTo>
                  <a:cubicBezTo>
                    <a:pt x="660924" y="633050"/>
                    <a:pt x="660924" y="633983"/>
                    <a:pt x="661390" y="634449"/>
                  </a:cubicBezTo>
                  <a:cubicBezTo>
                    <a:pt x="660924" y="634916"/>
                    <a:pt x="660457" y="635849"/>
                    <a:pt x="660457" y="635849"/>
                  </a:cubicBezTo>
                  <a:cubicBezTo>
                    <a:pt x="659058" y="634916"/>
                    <a:pt x="657658" y="633983"/>
                    <a:pt x="656259" y="633050"/>
                  </a:cubicBezTo>
                  <a:close/>
                  <a:moveTo>
                    <a:pt x="661390" y="658708"/>
                  </a:moveTo>
                  <a:cubicBezTo>
                    <a:pt x="661390" y="658241"/>
                    <a:pt x="660924" y="657775"/>
                    <a:pt x="660924" y="657308"/>
                  </a:cubicBezTo>
                  <a:cubicBezTo>
                    <a:pt x="660924" y="656842"/>
                    <a:pt x="661390" y="656375"/>
                    <a:pt x="661857" y="655909"/>
                  </a:cubicBezTo>
                  <a:cubicBezTo>
                    <a:pt x="661857" y="656375"/>
                    <a:pt x="662323" y="656842"/>
                    <a:pt x="662323" y="657308"/>
                  </a:cubicBezTo>
                  <a:cubicBezTo>
                    <a:pt x="661857" y="657775"/>
                    <a:pt x="661390" y="658241"/>
                    <a:pt x="661390" y="658708"/>
                  </a:cubicBezTo>
                  <a:close/>
                  <a:moveTo>
                    <a:pt x="645529" y="755275"/>
                  </a:moveTo>
                  <a:cubicBezTo>
                    <a:pt x="645063" y="755741"/>
                    <a:pt x="644596" y="756208"/>
                    <a:pt x="644129" y="756208"/>
                  </a:cubicBezTo>
                  <a:cubicBezTo>
                    <a:pt x="642730" y="756674"/>
                    <a:pt x="641797" y="756208"/>
                    <a:pt x="641331" y="754342"/>
                  </a:cubicBezTo>
                  <a:cubicBezTo>
                    <a:pt x="640864" y="752476"/>
                    <a:pt x="640397" y="750610"/>
                    <a:pt x="642263" y="749210"/>
                  </a:cubicBezTo>
                  <a:cubicBezTo>
                    <a:pt x="642730" y="748744"/>
                    <a:pt x="643196" y="749210"/>
                    <a:pt x="643663" y="749210"/>
                  </a:cubicBezTo>
                  <a:cubicBezTo>
                    <a:pt x="645996" y="750143"/>
                    <a:pt x="646928" y="752476"/>
                    <a:pt x="645529" y="755275"/>
                  </a:cubicBezTo>
                  <a:close/>
                  <a:moveTo>
                    <a:pt x="652060" y="770203"/>
                  </a:moveTo>
                  <a:lnTo>
                    <a:pt x="651127" y="768803"/>
                  </a:lnTo>
                  <a:lnTo>
                    <a:pt x="652527" y="769736"/>
                  </a:lnTo>
                  <a:lnTo>
                    <a:pt x="652993" y="771136"/>
                  </a:lnTo>
                  <a:lnTo>
                    <a:pt x="652060" y="770203"/>
                  </a:lnTo>
                  <a:close/>
                  <a:moveTo>
                    <a:pt x="261594" y="1684090"/>
                  </a:moveTo>
                  <a:lnTo>
                    <a:pt x="262060" y="1683623"/>
                  </a:lnTo>
                  <a:cubicBezTo>
                    <a:pt x="262527" y="1684556"/>
                    <a:pt x="262993" y="1685023"/>
                    <a:pt x="263460" y="1685489"/>
                  </a:cubicBezTo>
                  <a:cubicBezTo>
                    <a:pt x="262993" y="1685023"/>
                    <a:pt x="262527" y="1684556"/>
                    <a:pt x="261594" y="1684090"/>
                  </a:cubicBezTo>
                  <a:close/>
                  <a:moveTo>
                    <a:pt x="266259" y="1687355"/>
                  </a:moveTo>
                  <a:cubicBezTo>
                    <a:pt x="265792" y="1686889"/>
                    <a:pt x="264859" y="1686422"/>
                    <a:pt x="264393" y="1685956"/>
                  </a:cubicBezTo>
                  <a:cubicBezTo>
                    <a:pt x="264859" y="1686422"/>
                    <a:pt x="265792" y="1686889"/>
                    <a:pt x="266725" y="1686889"/>
                  </a:cubicBezTo>
                  <a:lnTo>
                    <a:pt x="266725" y="1688288"/>
                  </a:lnTo>
                  <a:lnTo>
                    <a:pt x="266259" y="1687355"/>
                  </a:lnTo>
                  <a:close/>
                  <a:moveTo>
                    <a:pt x="276055" y="1701351"/>
                  </a:moveTo>
                  <a:cubicBezTo>
                    <a:pt x="275589" y="1700884"/>
                    <a:pt x="275589" y="1700418"/>
                    <a:pt x="275589" y="1699951"/>
                  </a:cubicBezTo>
                  <a:cubicBezTo>
                    <a:pt x="276055" y="1698552"/>
                    <a:pt x="276988" y="1698085"/>
                    <a:pt x="278388" y="1699018"/>
                  </a:cubicBezTo>
                  <a:cubicBezTo>
                    <a:pt x="278855" y="1699485"/>
                    <a:pt x="278855" y="1699951"/>
                    <a:pt x="278855" y="1700418"/>
                  </a:cubicBezTo>
                  <a:cubicBezTo>
                    <a:pt x="278388" y="1701351"/>
                    <a:pt x="277455" y="1701817"/>
                    <a:pt x="276055" y="1701351"/>
                  </a:cubicBezTo>
                  <a:close/>
                  <a:moveTo>
                    <a:pt x="663723" y="2326470"/>
                  </a:moveTo>
                  <a:lnTo>
                    <a:pt x="663723" y="2325537"/>
                  </a:lnTo>
                  <a:lnTo>
                    <a:pt x="665122" y="2326003"/>
                  </a:lnTo>
                  <a:lnTo>
                    <a:pt x="663723" y="2326470"/>
                  </a:lnTo>
                  <a:close/>
                  <a:moveTo>
                    <a:pt x="716438" y="2091350"/>
                  </a:moveTo>
                  <a:cubicBezTo>
                    <a:pt x="715505" y="2090417"/>
                    <a:pt x="715972" y="2089951"/>
                    <a:pt x="717371" y="2089951"/>
                  </a:cubicBezTo>
                  <a:cubicBezTo>
                    <a:pt x="717371" y="2090417"/>
                    <a:pt x="717838" y="2090417"/>
                    <a:pt x="717838" y="2090884"/>
                  </a:cubicBezTo>
                  <a:cubicBezTo>
                    <a:pt x="717371" y="2091350"/>
                    <a:pt x="716904" y="2091817"/>
                    <a:pt x="716438" y="2091350"/>
                  </a:cubicBezTo>
                  <a:close/>
                  <a:moveTo>
                    <a:pt x="735098" y="1853898"/>
                  </a:moveTo>
                  <a:lnTo>
                    <a:pt x="734632" y="1855298"/>
                  </a:lnTo>
                  <a:lnTo>
                    <a:pt x="734165" y="1853898"/>
                  </a:lnTo>
                  <a:lnTo>
                    <a:pt x="735098" y="1853898"/>
                  </a:lnTo>
                  <a:close/>
                  <a:moveTo>
                    <a:pt x="726701" y="1968659"/>
                  </a:moveTo>
                  <a:cubicBezTo>
                    <a:pt x="725768" y="1969126"/>
                    <a:pt x="724835" y="1969592"/>
                    <a:pt x="723902" y="1970059"/>
                  </a:cubicBezTo>
                  <a:cubicBezTo>
                    <a:pt x="723902" y="1970059"/>
                    <a:pt x="722969" y="1969126"/>
                    <a:pt x="722969" y="1968659"/>
                  </a:cubicBezTo>
                  <a:cubicBezTo>
                    <a:pt x="723436" y="1966327"/>
                    <a:pt x="725302" y="1964927"/>
                    <a:pt x="726701" y="1965393"/>
                  </a:cubicBezTo>
                  <a:cubicBezTo>
                    <a:pt x="727168" y="1965393"/>
                    <a:pt x="727168" y="1966327"/>
                    <a:pt x="727634" y="1966793"/>
                  </a:cubicBezTo>
                  <a:cubicBezTo>
                    <a:pt x="727168" y="1967726"/>
                    <a:pt x="727168" y="1968193"/>
                    <a:pt x="726701" y="1968659"/>
                  </a:cubicBezTo>
                  <a:close/>
                  <a:moveTo>
                    <a:pt x="740230" y="2000382"/>
                  </a:moveTo>
                  <a:cubicBezTo>
                    <a:pt x="740230" y="2000848"/>
                    <a:pt x="739763" y="2000848"/>
                    <a:pt x="739763" y="2001315"/>
                  </a:cubicBezTo>
                  <a:cubicBezTo>
                    <a:pt x="739763" y="2001781"/>
                    <a:pt x="739763" y="2002714"/>
                    <a:pt x="739763" y="2003181"/>
                  </a:cubicBezTo>
                  <a:cubicBezTo>
                    <a:pt x="739297" y="2003181"/>
                    <a:pt x="739297" y="2003181"/>
                    <a:pt x="738830" y="2003181"/>
                  </a:cubicBezTo>
                  <a:cubicBezTo>
                    <a:pt x="739297" y="2002714"/>
                    <a:pt x="739297" y="2001781"/>
                    <a:pt x="739763" y="2001315"/>
                  </a:cubicBezTo>
                  <a:cubicBezTo>
                    <a:pt x="739763" y="2000848"/>
                    <a:pt x="739763" y="2000382"/>
                    <a:pt x="740230" y="2000382"/>
                  </a:cubicBezTo>
                  <a:lnTo>
                    <a:pt x="741163" y="1999915"/>
                  </a:lnTo>
                  <a:lnTo>
                    <a:pt x="740230" y="2000382"/>
                  </a:lnTo>
                  <a:close/>
                  <a:moveTo>
                    <a:pt x="759357" y="1958862"/>
                  </a:moveTo>
                  <a:cubicBezTo>
                    <a:pt x="758890" y="1958862"/>
                    <a:pt x="757957" y="1958862"/>
                    <a:pt x="757491" y="1958396"/>
                  </a:cubicBezTo>
                  <a:cubicBezTo>
                    <a:pt x="755158" y="1956063"/>
                    <a:pt x="755158" y="1953264"/>
                    <a:pt x="756091" y="1949999"/>
                  </a:cubicBezTo>
                  <a:cubicBezTo>
                    <a:pt x="756091" y="1949999"/>
                    <a:pt x="756091" y="1949999"/>
                    <a:pt x="755625" y="1949999"/>
                  </a:cubicBezTo>
                  <a:cubicBezTo>
                    <a:pt x="755625" y="1949532"/>
                    <a:pt x="755625" y="1949532"/>
                    <a:pt x="755625" y="1949066"/>
                  </a:cubicBezTo>
                  <a:cubicBezTo>
                    <a:pt x="752359" y="1947200"/>
                    <a:pt x="752826" y="1942535"/>
                    <a:pt x="750027" y="1940202"/>
                  </a:cubicBezTo>
                  <a:cubicBezTo>
                    <a:pt x="747227" y="1937403"/>
                    <a:pt x="744428" y="1935071"/>
                    <a:pt x="742096" y="1932271"/>
                  </a:cubicBezTo>
                  <a:cubicBezTo>
                    <a:pt x="740230" y="1929939"/>
                    <a:pt x="737897" y="1927140"/>
                    <a:pt x="737431" y="1923874"/>
                  </a:cubicBezTo>
                  <a:cubicBezTo>
                    <a:pt x="736498" y="1912678"/>
                    <a:pt x="732299" y="1901482"/>
                    <a:pt x="733232" y="1889819"/>
                  </a:cubicBezTo>
                  <a:cubicBezTo>
                    <a:pt x="733232" y="1888886"/>
                    <a:pt x="734632" y="1887487"/>
                    <a:pt x="735565" y="1887953"/>
                  </a:cubicBezTo>
                  <a:cubicBezTo>
                    <a:pt x="736498" y="1887953"/>
                    <a:pt x="738364" y="1888886"/>
                    <a:pt x="738364" y="1889819"/>
                  </a:cubicBezTo>
                  <a:cubicBezTo>
                    <a:pt x="740230" y="1897283"/>
                    <a:pt x="741630" y="1904748"/>
                    <a:pt x="743029" y="1912212"/>
                  </a:cubicBezTo>
                  <a:cubicBezTo>
                    <a:pt x="740696" y="1919676"/>
                    <a:pt x="743029" y="1925740"/>
                    <a:pt x="749560" y="1930405"/>
                  </a:cubicBezTo>
                  <a:cubicBezTo>
                    <a:pt x="752826" y="1932738"/>
                    <a:pt x="754225" y="1936470"/>
                    <a:pt x="754692" y="1940202"/>
                  </a:cubicBezTo>
                  <a:cubicBezTo>
                    <a:pt x="755158" y="1943001"/>
                    <a:pt x="755158" y="1945800"/>
                    <a:pt x="755625" y="1948599"/>
                  </a:cubicBezTo>
                  <a:cubicBezTo>
                    <a:pt x="755625" y="1948599"/>
                    <a:pt x="756091" y="1949066"/>
                    <a:pt x="756091" y="1949066"/>
                  </a:cubicBezTo>
                  <a:cubicBezTo>
                    <a:pt x="756091" y="1949066"/>
                    <a:pt x="756091" y="1949532"/>
                    <a:pt x="756091" y="1949532"/>
                  </a:cubicBezTo>
                  <a:cubicBezTo>
                    <a:pt x="759357" y="1950932"/>
                    <a:pt x="759823" y="1953731"/>
                    <a:pt x="760290" y="1956996"/>
                  </a:cubicBezTo>
                  <a:cubicBezTo>
                    <a:pt x="760756" y="1957929"/>
                    <a:pt x="759823" y="1958862"/>
                    <a:pt x="759357" y="1958862"/>
                  </a:cubicBezTo>
                  <a:close/>
                  <a:moveTo>
                    <a:pt x="763555" y="1795118"/>
                  </a:moveTo>
                  <a:lnTo>
                    <a:pt x="763089" y="1796052"/>
                  </a:lnTo>
                  <a:lnTo>
                    <a:pt x="763089" y="1794652"/>
                  </a:lnTo>
                  <a:lnTo>
                    <a:pt x="764488" y="1794652"/>
                  </a:lnTo>
                  <a:lnTo>
                    <a:pt x="763555" y="1795118"/>
                  </a:lnTo>
                  <a:close/>
                  <a:moveTo>
                    <a:pt x="863388" y="1627176"/>
                  </a:moveTo>
                  <a:cubicBezTo>
                    <a:pt x="864321" y="1627176"/>
                    <a:pt x="865254" y="1627643"/>
                    <a:pt x="866187" y="1628109"/>
                  </a:cubicBezTo>
                  <a:cubicBezTo>
                    <a:pt x="866187" y="1629509"/>
                    <a:pt x="865720" y="1630442"/>
                    <a:pt x="864321" y="1630442"/>
                  </a:cubicBezTo>
                  <a:cubicBezTo>
                    <a:pt x="863388" y="1630442"/>
                    <a:pt x="862921" y="1629042"/>
                    <a:pt x="861988" y="1628576"/>
                  </a:cubicBezTo>
                  <a:cubicBezTo>
                    <a:pt x="862921" y="1627643"/>
                    <a:pt x="863388" y="1627176"/>
                    <a:pt x="863388" y="1627176"/>
                  </a:cubicBezTo>
                  <a:close/>
                  <a:moveTo>
                    <a:pt x="786880" y="1353803"/>
                  </a:moveTo>
                  <a:cubicBezTo>
                    <a:pt x="787347" y="1354269"/>
                    <a:pt x="788280" y="1354269"/>
                    <a:pt x="788280" y="1354736"/>
                  </a:cubicBezTo>
                  <a:cubicBezTo>
                    <a:pt x="788280" y="1355203"/>
                    <a:pt x="787814" y="1355669"/>
                    <a:pt x="787814" y="1356135"/>
                  </a:cubicBezTo>
                  <a:cubicBezTo>
                    <a:pt x="787347" y="1355669"/>
                    <a:pt x="786880" y="1355669"/>
                    <a:pt x="786414" y="1355203"/>
                  </a:cubicBezTo>
                  <a:cubicBezTo>
                    <a:pt x="786414" y="1354736"/>
                    <a:pt x="786880" y="1354269"/>
                    <a:pt x="786880" y="1353803"/>
                  </a:cubicBezTo>
                  <a:close/>
                  <a:moveTo>
                    <a:pt x="778950" y="1344006"/>
                  </a:moveTo>
                  <a:cubicBezTo>
                    <a:pt x="778950" y="1344473"/>
                    <a:pt x="779416" y="1344473"/>
                    <a:pt x="779416" y="1344939"/>
                  </a:cubicBezTo>
                  <a:cubicBezTo>
                    <a:pt x="779883" y="1344939"/>
                    <a:pt x="780350" y="1344939"/>
                    <a:pt x="780350" y="1345406"/>
                  </a:cubicBezTo>
                  <a:cubicBezTo>
                    <a:pt x="780350" y="1346339"/>
                    <a:pt x="779883" y="1345872"/>
                    <a:pt x="779416" y="1344939"/>
                  </a:cubicBezTo>
                  <a:cubicBezTo>
                    <a:pt x="778950" y="1344939"/>
                    <a:pt x="778950" y="1344939"/>
                    <a:pt x="778483" y="1344939"/>
                  </a:cubicBezTo>
                  <a:lnTo>
                    <a:pt x="778950" y="1344006"/>
                  </a:lnTo>
                  <a:close/>
                  <a:moveTo>
                    <a:pt x="816737" y="1992917"/>
                  </a:moveTo>
                  <a:cubicBezTo>
                    <a:pt x="817670" y="1996650"/>
                    <a:pt x="817670" y="2000382"/>
                    <a:pt x="819536" y="2003647"/>
                  </a:cubicBezTo>
                  <a:cubicBezTo>
                    <a:pt x="821868" y="2008779"/>
                    <a:pt x="821868" y="2013444"/>
                    <a:pt x="820003" y="2018575"/>
                  </a:cubicBezTo>
                  <a:cubicBezTo>
                    <a:pt x="817670" y="2023240"/>
                    <a:pt x="817670" y="2028372"/>
                    <a:pt x="819070" y="2033504"/>
                  </a:cubicBezTo>
                  <a:cubicBezTo>
                    <a:pt x="820003" y="2037236"/>
                    <a:pt x="820936" y="2040968"/>
                    <a:pt x="821402" y="2044700"/>
                  </a:cubicBezTo>
                  <a:cubicBezTo>
                    <a:pt x="821402" y="2045633"/>
                    <a:pt x="821402" y="2047499"/>
                    <a:pt x="820936" y="2047965"/>
                  </a:cubicBezTo>
                  <a:cubicBezTo>
                    <a:pt x="819536" y="2048898"/>
                    <a:pt x="819070" y="2047499"/>
                    <a:pt x="818136" y="2046099"/>
                  </a:cubicBezTo>
                  <a:cubicBezTo>
                    <a:pt x="813938" y="2039568"/>
                    <a:pt x="812072" y="2032104"/>
                    <a:pt x="810672" y="2024640"/>
                  </a:cubicBezTo>
                  <a:cubicBezTo>
                    <a:pt x="810206" y="2022307"/>
                    <a:pt x="810206" y="2019508"/>
                    <a:pt x="811139" y="2017176"/>
                  </a:cubicBezTo>
                  <a:cubicBezTo>
                    <a:pt x="813938" y="2010178"/>
                    <a:pt x="813471" y="2003647"/>
                    <a:pt x="812072" y="1996650"/>
                  </a:cubicBezTo>
                  <a:cubicBezTo>
                    <a:pt x="811139" y="1992917"/>
                    <a:pt x="811606" y="1989185"/>
                    <a:pt x="811139" y="1985453"/>
                  </a:cubicBezTo>
                  <a:cubicBezTo>
                    <a:pt x="811139" y="1984987"/>
                    <a:pt x="811606" y="1984054"/>
                    <a:pt x="812072" y="1983587"/>
                  </a:cubicBezTo>
                  <a:cubicBezTo>
                    <a:pt x="813005" y="1984054"/>
                    <a:pt x="814871" y="1984520"/>
                    <a:pt x="814871" y="1985453"/>
                  </a:cubicBezTo>
                  <a:cubicBezTo>
                    <a:pt x="815804" y="1987786"/>
                    <a:pt x="816271" y="1990585"/>
                    <a:pt x="816737" y="1992917"/>
                  </a:cubicBezTo>
                  <a:close/>
                  <a:moveTo>
                    <a:pt x="798077" y="1800717"/>
                  </a:moveTo>
                  <a:lnTo>
                    <a:pt x="799476" y="1801183"/>
                  </a:lnTo>
                  <a:lnTo>
                    <a:pt x="798077" y="1801650"/>
                  </a:lnTo>
                  <a:lnTo>
                    <a:pt x="798077" y="1800717"/>
                  </a:lnTo>
                  <a:close/>
                  <a:moveTo>
                    <a:pt x="802742" y="1820776"/>
                  </a:moveTo>
                  <a:cubicBezTo>
                    <a:pt x="807873" y="1820310"/>
                    <a:pt x="811139" y="1823109"/>
                    <a:pt x="813938" y="1826841"/>
                  </a:cubicBezTo>
                  <a:cubicBezTo>
                    <a:pt x="814404" y="1827774"/>
                    <a:pt x="814871" y="1829174"/>
                    <a:pt x="814404" y="1830106"/>
                  </a:cubicBezTo>
                  <a:cubicBezTo>
                    <a:pt x="811606" y="1837571"/>
                    <a:pt x="807873" y="1843635"/>
                    <a:pt x="802742" y="1849233"/>
                  </a:cubicBezTo>
                  <a:cubicBezTo>
                    <a:pt x="800876" y="1851099"/>
                    <a:pt x="799943" y="1853432"/>
                    <a:pt x="799943" y="1856231"/>
                  </a:cubicBezTo>
                  <a:cubicBezTo>
                    <a:pt x="799943" y="1857164"/>
                    <a:pt x="799943" y="1859030"/>
                    <a:pt x="799010" y="1859497"/>
                  </a:cubicBezTo>
                  <a:cubicBezTo>
                    <a:pt x="797610" y="1860429"/>
                    <a:pt x="795744" y="1861363"/>
                    <a:pt x="793878" y="1861829"/>
                  </a:cubicBezTo>
                  <a:cubicBezTo>
                    <a:pt x="792945" y="1862295"/>
                    <a:pt x="791546" y="1861829"/>
                    <a:pt x="790146" y="1861829"/>
                  </a:cubicBezTo>
                  <a:cubicBezTo>
                    <a:pt x="788747" y="1861829"/>
                    <a:pt x="787814" y="1861363"/>
                    <a:pt x="786414" y="1861363"/>
                  </a:cubicBezTo>
                  <a:cubicBezTo>
                    <a:pt x="783615" y="1861363"/>
                    <a:pt x="781283" y="1861829"/>
                    <a:pt x="778950" y="1861829"/>
                  </a:cubicBezTo>
                  <a:cubicBezTo>
                    <a:pt x="778017" y="1861829"/>
                    <a:pt x="777084" y="1860429"/>
                    <a:pt x="776618" y="1859030"/>
                  </a:cubicBezTo>
                  <a:cubicBezTo>
                    <a:pt x="776151" y="1858097"/>
                    <a:pt x="776151" y="1856231"/>
                    <a:pt x="776618" y="1855298"/>
                  </a:cubicBezTo>
                  <a:cubicBezTo>
                    <a:pt x="778483" y="1847834"/>
                    <a:pt x="778950" y="1840370"/>
                    <a:pt x="778950" y="1832439"/>
                  </a:cubicBezTo>
                  <a:cubicBezTo>
                    <a:pt x="778950" y="1830573"/>
                    <a:pt x="779416" y="1828707"/>
                    <a:pt x="779883" y="1826841"/>
                  </a:cubicBezTo>
                  <a:cubicBezTo>
                    <a:pt x="780816" y="1825441"/>
                    <a:pt x="782215" y="1823575"/>
                    <a:pt x="783615" y="1823109"/>
                  </a:cubicBezTo>
                  <a:cubicBezTo>
                    <a:pt x="790146" y="1822642"/>
                    <a:pt x="796677" y="1821243"/>
                    <a:pt x="802742" y="1820776"/>
                  </a:cubicBezTo>
                  <a:close/>
                  <a:moveTo>
                    <a:pt x="789680" y="741746"/>
                  </a:moveTo>
                  <a:cubicBezTo>
                    <a:pt x="789680" y="741746"/>
                    <a:pt x="790146" y="741746"/>
                    <a:pt x="790146" y="742212"/>
                  </a:cubicBezTo>
                  <a:cubicBezTo>
                    <a:pt x="790613" y="742212"/>
                    <a:pt x="791079" y="742212"/>
                    <a:pt x="791546" y="742212"/>
                  </a:cubicBezTo>
                  <a:cubicBezTo>
                    <a:pt x="791546" y="742679"/>
                    <a:pt x="791546" y="742679"/>
                    <a:pt x="791546" y="743145"/>
                  </a:cubicBezTo>
                  <a:cubicBezTo>
                    <a:pt x="794345" y="746411"/>
                    <a:pt x="797610" y="749210"/>
                    <a:pt x="800409" y="752476"/>
                  </a:cubicBezTo>
                  <a:cubicBezTo>
                    <a:pt x="801809" y="753875"/>
                    <a:pt x="800876" y="756674"/>
                    <a:pt x="799476" y="757141"/>
                  </a:cubicBezTo>
                  <a:cubicBezTo>
                    <a:pt x="796211" y="758540"/>
                    <a:pt x="793412" y="757141"/>
                    <a:pt x="791079" y="754808"/>
                  </a:cubicBezTo>
                  <a:cubicBezTo>
                    <a:pt x="789680" y="753409"/>
                    <a:pt x="789213" y="751543"/>
                    <a:pt x="790146" y="749677"/>
                  </a:cubicBezTo>
                  <a:cubicBezTo>
                    <a:pt x="790613" y="749210"/>
                    <a:pt x="790613" y="748277"/>
                    <a:pt x="790613" y="747811"/>
                  </a:cubicBezTo>
                  <a:cubicBezTo>
                    <a:pt x="791079" y="746411"/>
                    <a:pt x="791079" y="744545"/>
                    <a:pt x="791546" y="743145"/>
                  </a:cubicBezTo>
                  <a:cubicBezTo>
                    <a:pt x="791546" y="743145"/>
                    <a:pt x="791079" y="742679"/>
                    <a:pt x="791079" y="742679"/>
                  </a:cubicBezTo>
                  <a:cubicBezTo>
                    <a:pt x="790613" y="742679"/>
                    <a:pt x="790613" y="742212"/>
                    <a:pt x="790146" y="742212"/>
                  </a:cubicBezTo>
                  <a:cubicBezTo>
                    <a:pt x="789213" y="742212"/>
                    <a:pt x="788747" y="742212"/>
                    <a:pt x="788280" y="741746"/>
                  </a:cubicBezTo>
                  <a:cubicBezTo>
                    <a:pt x="787347" y="740346"/>
                    <a:pt x="788280" y="740346"/>
                    <a:pt x="789680" y="741746"/>
                  </a:cubicBezTo>
                  <a:close/>
                  <a:moveTo>
                    <a:pt x="778017" y="707224"/>
                  </a:moveTo>
                  <a:cubicBezTo>
                    <a:pt x="778483" y="707224"/>
                    <a:pt x="779416" y="707224"/>
                    <a:pt x="779416" y="707224"/>
                  </a:cubicBezTo>
                  <a:cubicBezTo>
                    <a:pt x="780816" y="708624"/>
                    <a:pt x="780816" y="709557"/>
                    <a:pt x="778950" y="709557"/>
                  </a:cubicBezTo>
                  <a:cubicBezTo>
                    <a:pt x="778483" y="709557"/>
                    <a:pt x="777550" y="709091"/>
                    <a:pt x="777550" y="708624"/>
                  </a:cubicBezTo>
                  <a:cubicBezTo>
                    <a:pt x="777084" y="708624"/>
                    <a:pt x="777550" y="707691"/>
                    <a:pt x="778017" y="707224"/>
                  </a:cubicBezTo>
                  <a:close/>
                  <a:moveTo>
                    <a:pt x="780816" y="991327"/>
                  </a:moveTo>
                  <a:cubicBezTo>
                    <a:pt x="780816" y="991794"/>
                    <a:pt x="780350" y="992260"/>
                    <a:pt x="780350" y="992260"/>
                  </a:cubicBezTo>
                  <a:cubicBezTo>
                    <a:pt x="779883" y="992260"/>
                    <a:pt x="779416" y="992260"/>
                    <a:pt x="778950" y="991794"/>
                  </a:cubicBezTo>
                  <a:cubicBezTo>
                    <a:pt x="778950" y="991327"/>
                    <a:pt x="779416" y="990861"/>
                    <a:pt x="779416" y="990861"/>
                  </a:cubicBezTo>
                  <a:cubicBezTo>
                    <a:pt x="779883" y="990861"/>
                    <a:pt x="780350" y="990861"/>
                    <a:pt x="780816" y="991327"/>
                  </a:cubicBezTo>
                  <a:close/>
                  <a:moveTo>
                    <a:pt x="733232" y="660574"/>
                  </a:moveTo>
                  <a:cubicBezTo>
                    <a:pt x="736031" y="660107"/>
                    <a:pt x="738364" y="659641"/>
                    <a:pt x="740230" y="657775"/>
                  </a:cubicBezTo>
                  <a:cubicBezTo>
                    <a:pt x="741163" y="656842"/>
                    <a:pt x="742096" y="655909"/>
                    <a:pt x="743029" y="654976"/>
                  </a:cubicBezTo>
                  <a:cubicBezTo>
                    <a:pt x="743029" y="655442"/>
                    <a:pt x="743495" y="656375"/>
                    <a:pt x="743495" y="656842"/>
                  </a:cubicBezTo>
                  <a:cubicBezTo>
                    <a:pt x="745362" y="663839"/>
                    <a:pt x="749094" y="669904"/>
                    <a:pt x="752826" y="675502"/>
                  </a:cubicBezTo>
                  <a:cubicBezTo>
                    <a:pt x="754225" y="677368"/>
                    <a:pt x="754692" y="680167"/>
                    <a:pt x="755158" y="682500"/>
                  </a:cubicBezTo>
                  <a:cubicBezTo>
                    <a:pt x="754225" y="684366"/>
                    <a:pt x="753292" y="686232"/>
                    <a:pt x="752359" y="687631"/>
                  </a:cubicBezTo>
                  <a:cubicBezTo>
                    <a:pt x="751426" y="688564"/>
                    <a:pt x="750493" y="689497"/>
                    <a:pt x="749094" y="689497"/>
                  </a:cubicBezTo>
                  <a:cubicBezTo>
                    <a:pt x="747694" y="689964"/>
                    <a:pt x="746761" y="689031"/>
                    <a:pt x="746761" y="687631"/>
                  </a:cubicBezTo>
                  <a:cubicBezTo>
                    <a:pt x="746295" y="682033"/>
                    <a:pt x="743495" y="678301"/>
                    <a:pt x="738364" y="675502"/>
                  </a:cubicBezTo>
                  <a:cubicBezTo>
                    <a:pt x="734165" y="673636"/>
                    <a:pt x="731366" y="669904"/>
                    <a:pt x="729967" y="665705"/>
                  </a:cubicBezTo>
                  <a:cubicBezTo>
                    <a:pt x="729500" y="663373"/>
                    <a:pt x="730433" y="661040"/>
                    <a:pt x="733232" y="660574"/>
                  </a:cubicBezTo>
                  <a:close/>
                  <a:moveTo>
                    <a:pt x="744895" y="960071"/>
                  </a:moveTo>
                  <a:cubicBezTo>
                    <a:pt x="744428" y="960071"/>
                    <a:pt x="743962" y="960538"/>
                    <a:pt x="743495" y="960538"/>
                  </a:cubicBezTo>
                  <a:cubicBezTo>
                    <a:pt x="743029" y="960538"/>
                    <a:pt x="743029" y="959605"/>
                    <a:pt x="742562" y="959138"/>
                  </a:cubicBezTo>
                  <a:cubicBezTo>
                    <a:pt x="743029" y="959138"/>
                    <a:pt x="743495" y="958672"/>
                    <a:pt x="743962" y="959138"/>
                  </a:cubicBezTo>
                  <a:cubicBezTo>
                    <a:pt x="744428" y="959138"/>
                    <a:pt x="744428" y="959605"/>
                    <a:pt x="744895" y="960071"/>
                  </a:cubicBezTo>
                  <a:close/>
                  <a:moveTo>
                    <a:pt x="723436" y="618122"/>
                  </a:moveTo>
                  <a:cubicBezTo>
                    <a:pt x="724369" y="618588"/>
                    <a:pt x="725768" y="618588"/>
                    <a:pt x="726235" y="619521"/>
                  </a:cubicBezTo>
                  <a:cubicBezTo>
                    <a:pt x="726701" y="620454"/>
                    <a:pt x="727168" y="621387"/>
                    <a:pt x="727634" y="622787"/>
                  </a:cubicBezTo>
                  <a:cubicBezTo>
                    <a:pt x="727634" y="622787"/>
                    <a:pt x="726701" y="623253"/>
                    <a:pt x="726235" y="623720"/>
                  </a:cubicBezTo>
                  <a:cubicBezTo>
                    <a:pt x="725302" y="623253"/>
                    <a:pt x="723902" y="622320"/>
                    <a:pt x="723436" y="621387"/>
                  </a:cubicBezTo>
                  <a:cubicBezTo>
                    <a:pt x="722969" y="620454"/>
                    <a:pt x="723436" y="619055"/>
                    <a:pt x="723436" y="618122"/>
                  </a:cubicBezTo>
                  <a:close/>
                  <a:moveTo>
                    <a:pt x="682383" y="510359"/>
                  </a:moveTo>
                  <a:cubicBezTo>
                    <a:pt x="682849" y="509892"/>
                    <a:pt x="683316" y="508959"/>
                    <a:pt x="684249" y="508493"/>
                  </a:cubicBezTo>
                  <a:cubicBezTo>
                    <a:pt x="683783" y="508959"/>
                    <a:pt x="683316" y="509892"/>
                    <a:pt x="682383" y="510359"/>
                  </a:cubicBezTo>
                  <a:cubicBezTo>
                    <a:pt x="682849" y="512225"/>
                    <a:pt x="682383" y="512225"/>
                    <a:pt x="681450" y="511292"/>
                  </a:cubicBezTo>
                  <a:cubicBezTo>
                    <a:pt x="681916" y="511292"/>
                    <a:pt x="682383" y="510825"/>
                    <a:pt x="682383" y="510359"/>
                  </a:cubicBezTo>
                  <a:close/>
                  <a:moveTo>
                    <a:pt x="679584" y="564940"/>
                  </a:moveTo>
                  <a:cubicBezTo>
                    <a:pt x="679584" y="565406"/>
                    <a:pt x="679584" y="565406"/>
                    <a:pt x="679584" y="565873"/>
                  </a:cubicBezTo>
                  <a:cubicBezTo>
                    <a:pt x="680051" y="565873"/>
                    <a:pt x="680051" y="565873"/>
                    <a:pt x="680517" y="566339"/>
                  </a:cubicBezTo>
                  <a:cubicBezTo>
                    <a:pt x="680051" y="567272"/>
                    <a:pt x="680051" y="566806"/>
                    <a:pt x="679584" y="565873"/>
                  </a:cubicBezTo>
                  <a:cubicBezTo>
                    <a:pt x="679584" y="565873"/>
                    <a:pt x="679117" y="565406"/>
                    <a:pt x="679584" y="564940"/>
                  </a:cubicBezTo>
                  <a:lnTo>
                    <a:pt x="678651" y="564473"/>
                  </a:lnTo>
                  <a:lnTo>
                    <a:pt x="679584" y="564940"/>
                  </a:lnTo>
                  <a:close/>
                  <a:moveTo>
                    <a:pt x="676319" y="689964"/>
                  </a:moveTo>
                  <a:cubicBezTo>
                    <a:pt x="675852" y="689031"/>
                    <a:pt x="675385" y="687631"/>
                    <a:pt x="675385" y="686232"/>
                  </a:cubicBezTo>
                  <a:cubicBezTo>
                    <a:pt x="676319" y="681567"/>
                    <a:pt x="678651" y="677834"/>
                    <a:pt x="682849" y="675502"/>
                  </a:cubicBezTo>
                  <a:cubicBezTo>
                    <a:pt x="683316" y="675035"/>
                    <a:pt x="684249" y="675035"/>
                    <a:pt x="684716" y="675035"/>
                  </a:cubicBezTo>
                  <a:cubicBezTo>
                    <a:pt x="685649" y="675502"/>
                    <a:pt x="687048" y="675968"/>
                    <a:pt x="687981" y="676435"/>
                  </a:cubicBezTo>
                  <a:cubicBezTo>
                    <a:pt x="692180" y="679701"/>
                    <a:pt x="695912" y="682966"/>
                    <a:pt x="700110" y="685765"/>
                  </a:cubicBezTo>
                  <a:cubicBezTo>
                    <a:pt x="701043" y="686698"/>
                    <a:pt x="701976" y="687165"/>
                    <a:pt x="702909" y="688098"/>
                  </a:cubicBezTo>
                  <a:cubicBezTo>
                    <a:pt x="711307" y="696495"/>
                    <a:pt x="709907" y="704892"/>
                    <a:pt x="699644" y="710957"/>
                  </a:cubicBezTo>
                  <a:cubicBezTo>
                    <a:pt x="699177" y="711423"/>
                    <a:pt x="698711" y="711890"/>
                    <a:pt x="698244" y="711890"/>
                  </a:cubicBezTo>
                  <a:cubicBezTo>
                    <a:pt x="694979" y="713756"/>
                    <a:pt x="693579" y="713289"/>
                    <a:pt x="691713" y="711423"/>
                  </a:cubicBezTo>
                  <a:cubicBezTo>
                    <a:pt x="685182" y="705358"/>
                    <a:pt x="681450" y="697428"/>
                    <a:pt x="676319" y="689964"/>
                  </a:cubicBezTo>
                  <a:close/>
                  <a:moveTo>
                    <a:pt x="701510" y="1135478"/>
                  </a:moveTo>
                  <a:cubicBezTo>
                    <a:pt x="700577" y="1136877"/>
                    <a:pt x="698711" y="1137810"/>
                    <a:pt x="696845" y="1138277"/>
                  </a:cubicBezTo>
                  <a:cubicBezTo>
                    <a:pt x="695912" y="1138743"/>
                    <a:pt x="694512" y="1138277"/>
                    <a:pt x="693113" y="1138277"/>
                  </a:cubicBezTo>
                  <a:cubicBezTo>
                    <a:pt x="691713" y="1138277"/>
                    <a:pt x="690780" y="1137810"/>
                    <a:pt x="689847" y="1137810"/>
                  </a:cubicBezTo>
                  <a:cubicBezTo>
                    <a:pt x="687515" y="1137810"/>
                    <a:pt x="685649" y="1137810"/>
                    <a:pt x="683783" y="1137810"/>
                  </a:cubicBezTo>
                  <a:cubicBezTo>
                    <a:pt x="681450" y="1137810"/>
                    <a:pt x="679584" y="1136411"/>
                    <a:pt x="680051" y="1135011"/>
                  </a:cubicBezTo>
                  <a:cubicBezTo>
                    <a:pt x="680517" y="1133145"/>
                    <a:pt x="681450" y="1131279"/>
                    <a:pt x="682849" y="1130346"/>
                  </a:cubicBezTo>
                  <a:cubicBezTo>
                    <a:pt x="687981" y="1127081"/>
                    <a:pt x="694046" y="1128014"/>
                    <a:pt x="699644" y="1128480"/>
                  </a:cubicBezTo>
                  <a:cubicBezTo>
                    <a:pt x="703376" y="1128947"/>
                    <a:pt x="704309" y="1131746"/>
                    <a:pt x="701510" y="1135478"/>
                  </a:cubicBezTo>
                  <a:close/>
                  <a:moveTo>
                    <a:pt x="886247" y="1115884"/>
                  </a:moveTo>
                  <a:cubicBezTo>
                    <a:pt x="883914" y="1117284"/>
                    <a:pt x="882048" y="1118684"/>
                    <a:pt x="879715" y="1120083"/>
                  </a:cubicBezTo>
                  <a:cubicBezTo>
                    <a:pt x="875517" y="1122416"/>
                    <a:pt x="871785" y="1123815"/>
                    <a:pt x="867120" y="1121949"/>
                  </a:cubicBezTo>
                  <a:cubicBezTo>
                    <a:pt x="861522" y="1120083"/>
                    <a:pt x="855924" y="1121016"/>
                    <a:pt x="850326" y="1122882"/>
                  </a:cubicBezTo>
                  <a:cubicBezTo>
                    <a:pt x="846594" y="1124282"/>
                    <a:pt x="842861" y="1123815"/>
                    <a:pt x="839129" y="1122416"/>
                  </a:cubicBezTo>
                  <a:cubicBezTo>
                    <a:pt x="831665" y="1120083"/>
                    <a:pt x="824668" y="1117751"/>
                    <a:pt x="817203" y="1115418"/>
                  </a:cubicBezTo>
                  <a:cubicBezTo>
                    <a:pt x="815338" y="1114952"/>
                    <a:pt x="813938" y="1113552"/>
                    <a:pt x="812538" y="1112152"/>
                  </a:cubicBezTo>
                  <a:cubicBezTo>
                    <a:pt x="811606" y="1111219"/>
                    <a:pt x="810672" y="1109820"/>
                    <a:pt x="809739" y="1109820"/>
                  </a:cubicBezTo>
                  <a:cubicBezTo>
                    <a:pt x="802742" y="1109353"/>
                    <a:pt x="796211" y="1106088"/>
                    <a:pt x="789680" y="1104688"/>
                  </a:cubicBezTo>
                  <a:cubicBezTo>
                    <a:pt x="776618" y="1102356"/>
                    <a:pt x="764022" y="1105155"/>
                    <a:pt x="751892" y="1109353"/>
                  </a:cubicBezTo>
                  <a:cubicBezTo>
                    <a:pt x="747227" y="1111219"/>
                    <a:pt x="743029" y="1114485"/>
                    <a:pt x="739763" y="1118684"/>
                  </a:cubicBezTo>
                  <a:cubicBezTo>
                    <a:pt x="737431" y="1121483"/>
                    <a:pt x="734632" y="1122416"/>
                    <a:pt x="731366" y="1121483"/>
                  </a:cubicBezTo>
                  <a:cubicBezTo>
                    <a:pt x="724369" y="1119150"/>
                    <a:pt x="717371" y="1120550"/>
                    <a:pt x="710374" y="1120550"/>
                  </a:cubicBezTo>
                  <a:cubicBezTo>
                    <a:pt x="700577" y="1120083"/>
                    <a:pt x="693113" y="1116351"/>
                    <a:pt x="688914" y="1107021"/>
                  </a:cubicBezTo>
                  <a:cubicBezTo>
                    <a:pt x="687515" y="1104222"/>
                    <a:pt x="686115" y="1101423"/>
                    <a:pt x="684716" y="1098157"/>
                  </a:cubicBezTo>
                  <a:cubicBezTo>
                    <a:pt x="684249" y="1096291"/>
                    <a:pt x="684249" y="1094425"/>
                    <a:pt x="684716" y="1092559"/>
                  </a:cubicBezTo>
                  <a:cubicBezTo>
                    <a:pt x="686115" y="1088361"/>
                    <a:pt x="686115" y="1083696"/>
                    <a:pt x="689847" y="1080430"/>
                  </a:cubicBezTo>
                  <a:cubicBezTo>
                    <a:pt x="693579" y="1077164"/>
                    <a:pt x="694979" y="1073432"/>
                    <a:pt x="694979" y="1068767"/>
                  </a:cubicBezTo>
                  <a:cubicBezTo>
                    <a:pt x="694979" y="1065035"/>
                    <a:pt x="695445" y="1061303"/>
                    <a:pt x="695912" y="1057105"/>
                  </a:cubicBezTo>
                  <a:cubicBezTo>
                    <a:pt x="696378" y="1054306"/>
                    <a:pt x="697778" y="1052440"/>
                    <a:pt x="700577" y="1051507"/>
                  </a:cubicBezTo>
                  <a:cubicBezTo>
                    <a:pt x="705708" y="1049641"/>
                    <a:pt x="707574" y="1046375"/>
                    <a:pt x="708041" y="1041243"/>
                  </a:cubicBezTo>
                  <a:cubicBezTo>
                    <a:pt x="708507" y="1038911"/>
                    <a:pt x="709440" y="1036112"/>
                    <a:pt x="710840" y="1034246"/>
                  </a:cubicBezTo>
                  <a:cubicBezTo>
                    <a:pt x="714572" y="1028648"/>
                    <a:pt x="719237" y="1023050"/>
                    <a:pt x="723436" y="1016985"/>
                  </a:cubicBezTo>
                  <a:cubicBezTo>
                    <a:pt x="725302" y="1014653"/>
                    <a:pt x="729034" y="1013719"/>
                    <a:pt x="732299" y="1015119"/>
                  </a:cubicBezTo>
                  <a:cubicBezTo>
                    <a:pt x="732766" y="1015585"/>
                    <a:pt x="733699" y="1015585"/>
                    <a:pt x="734165" y="1015585"/>
                  </a:cubicBezTo>
                  <a:cubicBezTo>
                    <a:pt x="740696" y="1021184"/>
                    <a:pt x="748160" y="1024449"/>
                    <a:pt x="756558" y="1024449"/>
                  </a:cubicBezTo>
                  <a:cubicBezTo>
                    <a:pt x="758424" y="1024449"/>
                    <a:pt x="759823" y="1027248"/>
                    <a:pt x="758424" y="1028648"/>
                  </a:cubicBezTo>
                  <a:cubicBezTo>
                    <a:pt x="756558" y="1030514"/>
                    <a:pt x="754692" y="1032380"/>
                    <a:pt x="753292" y="1034246"/>
                  </a:cubicBezTo>
                  <a:cubicBezTo>
                    <a:pt x="751892" y="1035645"/>
                    <a:pt x="752359" y="1037978"/>
                    <a:pt x="754225" y="1038911"/>
                  </a:cubicBezTo>
                  <a:cubicBezTo>
                    <a:pt x="755158" y="1039377"/>
                    <a:pt x="756558" y="1039844"/>
                    <a:pt x="757957" y="1040310"/>
                  </a:cubicBezTo>
                  <a:cubicBezTo>
                    <a:pt x="761689" y="1042176"/>
                    <a:pt x="763555" y="1044975"/>
                    <a:pt x="764488" y="1049174"/>
                  </a:cubicBezTo>
                  <a:cubicBezTo>
                    <a:pt x="765421" y="1054306"/>
                    <a:pt x="770086" y="1056172"/>
                    <a:pt x="774285" y="1054772"/>
                  </a:cubicBezTo>
                  <a:cubicBezTo>
                    <a:pt x="776151" y="1053839"/>
                    <a:pt x="778017" y="1053373"/>
                    <a:pt x="779416" y="1052440"/>
                  </a:cubicBezTo>
                  <a:cubicBezTo>
                    <a:pt x="782682" y="1050573"/>
                    <a:pt x="786414" y="1049174"/>
                    <a:pt x="789680" y="1047308"/>
                  </a:cubicBezTo>
                  <a:cubicBezTo>
                    <a:pt x="794345" y="1044509"/>
                    <a:pt x="799010" y="1043576"/>
                    <a:pt x="804141" y="1043109"/>
                  </a:cubicBezTo>
                  <a:cubicBezTo>
                    <a:pt x="805074" y="1043109"/>
                    <a:pt x="806474" y="1042176"/>
                    <a:pt x="807407" y="1041710"/>
                  </a:cubicBezTo>
                  <a:cubicBezTo>
                    <a:pt x="808806" y="1041243"/>
                    <a:pt x="809739" y="1038911"/>
                    <a:pt x="809273" y="1036578"/>
                  </a:cubicBezTo>
                  <a:cubicBezTo>
                    <a:pt x="808806" y="1034712"/>
                    <a:pt x="806940" y="1033313"/>
                    <a:pt x="805074" y="1033313"/>
                  </a:cubicBezTo>
                  <a:cubicBezTo>
                    <a:pt x="804608" y="1033313"/>
                    <a:pt x="803675" y="1033313"/>
                    <a:pt x="803208" y="1033313"/>
                  </a:cubicBezTo>
                  <a:cubicBezTo>
                    <a:pt x="788747" y="1035179"/>
                    <a:pt x="788747" y="1035179"/>
                    <a:pt x="780350" y="1023516"/>
                  </a:cubicBezTo>
                  <a:lnTo>
                    <a:pt x="778950" y="1023983"/>
                  </a:lnTo>
                  <a:lnTo>
                    <a:pt x="779883" y="1023050"/>
                  </a:lnTo>
                  <a:cubicBezTo>
                    <a:pt x="779883" y="1023050"/>
                    <a:pt x="780350" y="1023516"/>
                    <a:pt x="780350" y="1023516"/>
                  </a:cubicBezTo>
                  <a:lnTo>
                    <a:pt x="780350" y="1023516"/>
                  </a:lnTo>
                  <a:cubicBezTo>
                    <a:pt x="785481" y="1017452"/>
                    <a:pt x="791079" y="1013253"/>
                    <a:pt x="799010" y="1011853"/>
                  </a:cubicBezTo>
                  <a:cubicBezTo>
                    <a:pt x="803675" y="1011387"/>
                    <a:pt x="807407" y="1009521"/>
                    <a:pt x="811139" y="1006255"/>
                  </a:cubicBezTo>
                  <a:cubicBezTo>
                    <a:pt x="817670" y="1000657"/>
                    <a:pt x="825601" y="999258"/>
                    <a:pt x="833998" y="1000191"/>
                  </a:cubicBezTo>
                  <a:cubicBezTo>
                    <a:pt x="834931" y="1000191"/>
                    <a:pt x="835864" y="1000191"/>
                    <a:pt x="836797" y="1000191"/>
                  </a:cubicBezTo>
                  <a:cubicBezTo>
                    <a:pt x="836797" y="1000191"/>
                    <a:pt x="837263" y="999724"/>
                    <a:pt x="837263" y="999724"/>
                  </a:cubicBezTo>
                  <a:lnTo>
                    <a:pt x="838196" y="999258"/>
                  </a:lnTo>
                  <a:lnTo>
                    <a:pt x="837730" y="1000657"/>
                  </a:lnTo>
                  <a:cubicBezTo>
                    <a:pt x="837263" y="1000657"/>
                    <a:pt x="837263" y="1000657"/>
                    <a:pt x="836797" y="1000657"/>
                  </a:cubicBezTo>
                  <a:cubicBezTo>
                    <a:pt x="833998" y="1003456"/>
                    <a:pt x="830732" y="1006722"/>
                    <a:pt x="827933" y="1009521"/>
                  </a:cubicBezTo>
                  <a:cubicBezTo>
                    <a:pt x="825601" y="1011853"/>
                    <a:pt x="825601" y="1014186"/>
                    <a:pt x="827000" y="1016519"/>
                  </a:cubicBezTo>
                  <a:cubicBezTo>
                    <a:pt x="827933" y="1018385"/>
                    <a:pt x="828400" y="1020251"/>
                    <a:pt x="827000" y="1022117"/>
                  </a:cubicBezTo>
                  <a:cubicBezTo>
                    <a:pt x="823735" y="1027715"/>
                    <a:pt x="821402" y="1033313"/>
                    <a:pt x="815804" y="1037045"/>
                  </a:cubicBezTo>
                  <a:cubicBezTo>
                    <a:pt x="815338" y="1037511"/>
                    <a:pt x="814871" y="1039844"/>
                    <a:pt x="815338" y="1040310"/>
                  </a:cubicBezTo>
                  <a:cubicBezTo>
                    <a:pt x="819070" y="1045442"/>
                    <a:pt x="823268" y="1050107"/>
                    <a:pt x="829799" y="1051973"/>
                  </a:cubicBezTo>
                  <a:cubicBezTo>
                    <a:pt x="837730" y="1054306"/>
                    <a:pt x="845194" y="1058504"/>
                    <a:pt x="850792" y="1064569"/>
                  </a:cubicBezTo>
                  <a:cubicBezTo>
                    <a:pt x="858256" y="1072033"/>
                    <a:pt x="867120" y="1077164"/>
                    <a:pt x="876450" y="1081363"/>
                  </a:cubicBezTo>
                  <a:cubicBezTo>
                    <a:pt x="885780" y="1086028"/>
                    <a:pt x="890445" y="1094425"/>
                    <a:pt x="890912" y="1104688"/>
                  </a:cubicBezTo>
                  <a:cubicBezTo>
                    <a:pt x="890912" y="1109820"/>
                    <a:pt x="889512" y="1113086"/>
                    <a:pt x="886247" y="1115884"/>
                  </a:cubicBezTo>
                  <a:close/>
                  <a:moveTo>
                    <a:pt x="963687" y="816854"/>
                  </a:moveTo>
                  <a:lnTo>
                    <a:pt x="964153" y="815454"/>
                  </a:lnTo>
                  <a:lnTo>
                    <a:pt x="964620" y="815921"/>
                  </a:lnTo>
                  <a:lnTo>
                    <a:pt x="963687" y="816854"/>
                  </a:lnTo>
                  <a:close/>
                  <a:moveTo>
                    <a:pt x="1091976" y="1198923"/>
                  </a:moveTo>
                  <a:cubicBezTo>
                    <a:pt x="1083579" y="1199856"/>
                    <a:pt x="1075648" y="1200789"/>
                    <a:pt x="1067251" y="1201722"/>
                  </a:cubicBezTo>
                  <a:cubicBezTo>
                    <a:pt x="1065385" y="1201722"/>
                    <a:pt x="1063519" y="1202188"/>
                    <a:pt x="1061653" y="1202188"/>
                  </a:cubicBezTo>
                  <a:cubicBezTo>
                    <a:pt x="1052789" y="1201255"/>
                    <a:pt x="1043459" y="1200789"/>
                    <a:pt x="1036928" y="1193325"/>
                  </a:cubicBezTo>
                  <a:cubicBezTo>
                    <a:pt x="1034596" y="1190992"/>
                    <a:pt x="1031797" y="1189593"/>
                    <a:pt x="1028531" y="1189126"/>
                  </a:cubicBezTo>
                  <a:cubicBezTo>
                    <a:pt x="1026199" y="1188660"/>
                    <a:pt x="1023400" y="1188193"/>
                    <a:pt x="1021067" y="1187260"/>
                  </a:cubicBezTo>
                  <a:cubicBezTo>
                    <a:pt x="1019201" y="1186794"/>
                    <a:pt x="1017335" y="1185394"/>
                    <a:pt x="1016402" y="1183994"/>
                  </a:cubicBezTo>
                  <a:cubicBezTo>
                    <a:pt x="1012670" y="1175597"/>
                    <a:pt x="1009404" y="1167667"/>
                    <a:pt x="1013136" y="1158337"/>
                  </a:cubicBezTo>
                  <a:cubicBezTo>
                    <a:pt x="1015002" y="1154138"/>
                    <a:pt x="1016402" y="1149940"/>
                    <a:pt x="1016869" y="1145741"/>
                  </a:cubicBezTo>
                  <a:cubicBezTo>
                    <a:pt x="1017335" y="1139210"/>
                    <a:pt x="1021067" y="1135478"/>
                    <a:pt x="1026199" y="1132212"/>
                  </a:cubicBezTo>
                  <a:cubicBezTo>
                    <a:pt x="1027132" y="1131279"/>
                    <a:pt x="1027132" y="1129880"/>
                    <a:pt x="1026199" y="1128947"/>
                  </a:cubicBezTo>
                  <a:cubicBezTo>
                    <a:pt x="1025266" y="1128014"/>
                    <a:pt x="1024333" y="1127081"/>
                    <a:pt x="1022933" y="1126614"/>
                  </a:cubicBezTo>
                  <a:cubicBezTo>
                    <a:pt x="1016402" y="1124282"/>
                    <a:pt x="1011737" y="1120083"/>
                    <a:pt x="1008938" y="1114018"/>
                  </a:cubicBezTo>
                  <a:cubicBezTo>
                    <a:pt x="1006139" y="1107021"/>
                    <a:pt x="1001474" y="1102356"/>
                    <a:pt x="995409" y="1098157"/>
                  </a:cubicBezTo>
                  <a:cubicBezTo>
                    <a:pt x="987012" y="1092559"/>
                    <a:pt x="981881" y="1084162"/>
                    <a:pt x="980014" y="1074832"/>
                  </a:cubicBezTo>
                  <a:cubicBezTo>
                    <a:pt x="978148" y="1066435"/>
                    <a:pt x="974416" y="1059437"/>
                    <a:pt x="967885" y="1053839"/>
                  </a:cubicBezTo>
                  <a:cubicBezTo>
                    <a:pt x="964620" y="1051040"/>
                    <a:pt x="964153" y="1047308"/>
                    <a:pt x="965086" y="1043576"/>
                  </a:cubicBezTo>
                  <a:cubicBezTo>
                    <a:pt x="966019" y="1039844"/>
                    <a:pt x="967419" y="1036112"/>
                    <a:pt x="968818" y="1032846"/>
                  </a:cubicBezTo>
                  <a:cubicBezTo>
                    <a:pt x="970218" y="1029581"/>
                    <a:pt x="972084" y="1027248"/>
                    <a:pt x="975349" y="1026315"/>
                  </a:cubicBezTo>
                  <a:cubicBezTo>
                    <a:pt x="982347" y="1023983"/>
                    <a:pt x="987945" y="1020251"/>
                    <a:pt x="992144" y="1014186"/>
                  </a:cubicBezTo>
                  <a:cubicBezTo>
                    <a:pt x="993077" y="1012787"/>
                    <a:pt x="994476" y="1011387"/>
                    <a:pt x="996342" y="1010454"/>
                  </a:cubicBezTo>
                  <a:cubicBezTo>
                    <a:pt x="1003340" y="1006255"/>
                    <a:pt x="1010804" y="1002057"/>
                    <a:pt x="1017801" y="997858"/>
                  </a:cubicBezTo>
                  <a:cubicBezTo>
                    <a:pt x="1019201" y="996925"/>
                    <a:pt x="1022000" y="996459"/>
                    <a:pt x="1023400" y="996925"/>
                  </a:cubicBezTo>
                  <a:cubicBezTo>
                    <a:pt x="1029464" y="999724"/>
                    <a:pt x="1035529" y="1000191"/>
                    <a:pt x="1042060" y="998791"/>
                  </a:cubicBezTo>
                  <a:cubicBezTo>
                    <a:pt x="1045325" y="998325"/>
                    <a:pt x="1048124" y="1000657"/>
                    <a:pt x="1049524" y="1003923"/>
                  </a:cubicBezTo>
                  <a:cubicBezTo>
                    <a:pt x="1050924" y="1006722"/>
                    <a:pt x="1051857" y="1009987"/>
                    <a:pt x="1051390" y="1013253"/>
                  </a:cubicBezTo>
                  <a:cubicBezTo>
                    <a:pt x="1050924" y="1016985"/>
                    <a:pt x="1049991" y="1020717"/>
                    <a:pt x="1049524" y="1024449"/>
                  </a:cubicBezTo>
                  <a:cubicBezTo>
                    <a:pt x="1049524" y="1026782"/>
                    <a:pt x="1048124" y="1027715"/>
                    <a:pt x="1046258" y="1028181"/>
                  </a:cubicBezTo>
                  <a:cubicBezTo>
                    <a:pt x="1042993" y="1028648"/>
                    <a:pt x="1039727" y="1028648"/>
                    <a:pt x="1036462" y="1028648"/>
                  </a:cubicBezTo>
                  <a:cubicBezTo>
                    <a:pt x="1028065" y="1029581"/>
                    <a:pt x="1026199" y="1032380"/>
                    <a:pt x="1027132" y="1041710"/>
                  </a:cubicBezTo>
                  <a:cubicBezTo>
                    <a:pt x="1027598" y="1046375"/>
                    <a:pt x="1027598" y="1046375"/>
                    <a:pt x="1023866" y="1047308"/>
                  </a:cubicBezTo>
                  <a:cubicBezTo>
                    <a:pt x="1023400" y="1047308"/>
                    <a:pt x="1022466" y="1047308"/>
                    <a:pt x="1022000" y="1047775"/>
                  </a:cubicBezTo>
                  <a:cubicBezTo>
                    <a:pt x="1016402" y="1049641"/>
                    <a:pt x="1015469" y="1050573"/>
                    <a:pt x="1018734" y="1053373"/>
                  </a:cubicBezTo>
                  <a:cubicBezTo>
                    <a:pt x="1022933" y="1057105"/>
                    <a:pt x="1027132" y="1061770"/>
                    <a:pt x="1029464" y="1066901"/>
                  </a:cubicBezTo>
                  <a:cubicBezTo>
                    <a:pt x="1034129" y="1076231"/>
                    <a:pt x="1041593" y="1081363"/>
                    <a:pt x="1050924" y="1084162"/>
                  </a:cubicBezTo>
                  <a:cubicBezTo>
                    <a:pt x="1053723" y="1085095"/>
                    <a:pt x="1055122" y="1086961"/>
                    <a:pt x="1055122" y="1089760"/>
                  </a:cubicBezTo>
                  <a:cubicBezTo>
                    <a:pt x="1055122" y="1091160"/>
                    <a:pt x="1055122" y="1092093"/>
                    <a:pt x="1054656" y="1093492"/>
                  </a:cubicBezTo>
                  <a:cubicBezTo>
                    <a:pt x="1054189" y="1099557"/>
                    <a:pt x="1055122" y="1105155"/>
                    <a:pt x="1058854" y="1109820"/>
                  </a:cubicBezTo>
                  <a:cubicBezTo>
                    <a:pt x="1063053" y="1115418"/>
                    <a:pt x="1064452" y="1121016"/>
                    <a:pt x="1063519" y="1128014"/>
                  </a:cubicBezTo>
                  <a:cubicBezTo>
                    <a:pt x="1063053" y="1130346"/>
                    <a:pt x="1063519" y="1133145"/>
                    <a:pt x="1064452" y="1135478"/>
                  </a:cubicBezTo>
                  <a:cubicBezTo>
                    <a:pt x="1065385" y="1139210"/>
                    <a:pt x="1067718" y="1142475"/>
                    <a:pt x="1072383" y="1142942"/>
                  </a:cubicBezTo>
                  <a:cubicBezTo>
                    <a:pt x="1074249" y="1142942"/>
                    <a:pt x="1076115" y="1142942"/>
                    <a:pt x="1077515" y="1144808"/>
                  </a:cubicBezTo>
                  <a:cubicBezTo>
                    <a:pt x="1078914" y="1146674"/>
                    <a:pt x="1077981" y="1148540"/>
                    <a:pt x="1077048" y="1149940"/>
                  </a:cubicBezTo>
                  <a:cubicBezTo>
                    <a:pt x="1077048" y="1150406"/>
                    <a:pt x="1076581" y="1151339"/>
                    <a:pt x="1076581" y="1151806"/>
                  </a:cubicBezTo>
                  <a:cubicBezTo>
                    <a:pt x="1077515" y="1153205"/>
                    <a:pt x="1078914" y="1155071"/>
                    <a:pt x="1080313" y="1156004"/>
                  </a:cubicBezTo>
                  <a:cubicBezTo>
                    <a:pt x="1084979" y="1159270"/>
                    <a:pt x="1087311" y="1163468"/>
                    <a:pt x="1086845" y="1169066"/>
                  </a:cubicBezTo>
                  <a:cubicBezTo>
                    <a:pt x="1086378" y="1178863"/>
                    <a:pt x="1090577" y="1187727"/>
                    <a:pt x="1093376" y="1197057"/>
                  </a:cubicBezTo>
                  <a:cubicBezTo>
                    <a:pt x="1094309" y="1197057"/>
                    <a:pt x="1093376" y="1198456"/>
                    <a:pt x="1091976" y="1198923"/>
                  </a:cubicBezTo>
                  <a:close/>
                  <a:moveTo>
                    <a:pt x="1134428" y="382536"/>
                  </a:moveTo>
                  <a:lnTo>
                    <a:pt x="1133495" y="382069"/>
                  </a:lnTo>
                  <a:lnTo>
                    <a:pt x="1134895" y="381603"/>
                  </a:lnTo>
                  <a:lnTo>
                    <a:pt x="1134428" y="382536"/>
                  </a:lnTo>
                  <a:close/>
                  <a:moveTo>
                    <a:pt x="1167084" y="1040777"/>
                  </a:moveTo>
                  <a:cubicBezTo>
                    <a:pt x="1165684" y="1044042"/>
                    <a:pt x="1159620" y="1047308"/>
                    <a:pt x="1155888" y="1046375"/>
                  </a:cubicBezTo>
                  <a:cubicBezTo>
                    <a:pt x="1151689" y="1045442"/>
                    <a:pt x="1147491" y="1044042"/>
                    <a:pt x="1143292" y="1042176"/>
                  </a:cubicBezTo>
                  <a:cubicBezTo>
                    <a:pt x="1140493" y="1041243"/>
                    <a:pt x="1140026" y="1038444"/>
                    <a:pt x="1139560" y="1036112"/>
                  </a:cubicBezTo>
                  <a:cubicBezTo>
                    <a:pt x="1138160" y="1023983"/>
                    <a:pt x="1151223" y="1012320"/>
                    <a:pt x="1161952" y="1013719"/>
                  </a:cubicBezTo>
                  <a:cubicBezTo>
                    <a:pt x="1164751" y="1014186"/>
                    <a:pt x="1166617" y="1015119"/>
                    <a:pt x="1168017" y="1017452"/>
                  </a:cubicBezTo>
                  <a:cubicBezTo>
                    <a:pt x="1169416" y="1020251"/>
                    <a:pt x="1170349" y="1023050"/>
                    <a:pt x="1171749" y="1026315"/>
                  </a:cubicBezTo>
                  <a:cubicBezTo>
                    <a:pt x="1170349" y="1031447"/>
                    <a:pt x="1168950" y="1036112"/>
                    <a:pt x="1167084" y="1040777"/>
                  </a:cubicBezTo>
                  <a:close/>
                  <a:moveTo>
                    <a:pt x="1248256" y="431985"/>
                  </a:moveTo>
                  <a:cubicBezTo>
                    <a:pt x="1247790" y="432452"/>
                    <a:pt x="1247323" y="432452"/>
                    <a:pt x="1246856" y="432452"/>
                  </a:cubicBezTo>
                  <a:cubicBezTo>
                    <a:pt x="1242658" y="425454"/>
                    <a:pt x="1237060" y="419856"/>
                    <a:pt x="1231928" y="412859"/>
                  </a:cubicBezTo>
                  <a:cubicBezTo>
                    <a:pt x="1231462" y="412392"/>
                    <a:pt x="1231462" y="411459"/>
                    <a:pt x="1231928" y="410993"/>
                  </a:cubicBezTo>
                  <a:cubicBezTo>
                    <a:pt x="1232861" y="410526"/>
                    <a:pt x="1234261" y="409127"/>
                    <a:pt x="1234727" y="409593"/>
                  </a:cubicBezTo>
                  <a:cubicBezTo>
                    <a:pt x="1237060" y="410060"/>
                    <a:pt x="1239859" y="410993"/>
                    <a:pt x="1241258" y="412392"/>
                  </a:cubicBezTo>
                  <a:cubicBezTo>
                    <a:pt x="1244057" y="414725"/>
                    <a:pt x="1246390" y="417990"/>
                    <a:pt x="1248722" y="420789"/>
                  </a:cubicBezTo>
                  <a:cubicBezTo>
                    <a:pt x="1251522" y="423588"/>
                    <a:pt x="1250588" y="428720"/>
                    <a:pt x="1248256" y="431985"/>
                  </a:cubicBezTo>
                  <a:close/>
                  <a:moveTo>
                    <a:pt x="1253854" y="447847"/>
                  </a:moveTo>
                  <a:cubicBezTo>
                    <a:pt x="1253387" y="447380"/>
                    <a:pt x="1252455" y="447380"/>
                    <a:pt x="1252455" y="446914"/>
                  </a:cubicBezTo>
                  <a:cubicBezTo>
                    <a:pt x="1252455" y="445514"/>
                    <a:pt x="1252921" y="445514"/>
                    <a:pt x="1254320" y="446447"/>
                  </a:cubicBezTo>
                  <a:cubicBezTo>
                    <a:pt x="1254320" y="446914"/>
                    <a:pt x="1253854" y="447380"/>
                    <a:pt x="1253854" y="447847"/>
                  </a:cubicBezTo>
                  <a:close/>
                  <a:moveTo>
                    <a:pt x="1282311" y="1110753"/>
                  </a:moveTo>
                  <a:lnTo>
                    <a:pt x="1281845" y="1109353"/>
                  </a:lnTo>
                  <a:lnTo>
                    <a:pt x="1283244" y="1109353"/>
                  </a:lnTo>
                  <a:lnTo>
                    <a:pt x="1282311" y="1110753"/>
                  </a:lnTo>
                  <a:close/>
                  <a:moveTo>
                    <a:pt x="1292108" y="353146"/>
                  </a:moveTo>
                  <a:cubicBezTo>
                    <a:pt x="1290708" y="355012"/>
                    <a:pt x="1288842" y="355945"/>
                    <a:pt x="1288375" y="354079"/>
                  </a:cubicBezTo>
                  <a:cubicBezTo>
                    <a:pt x="1288375" y="353612"/>
                    <a:pt x="1287909" y="353146"/>
                    <a:pt x="1288375" y="352679"/>
                  </a:cubicBezTo>
                  <a:cubicBezTo>
                    <a:pt x="1289309" y="350347"/>
                    <a:pt x="1290708" y="349414"/>
                    <a:pt x="1292108" y="350347"/>
                  </a:cubicBezTo>
                  <a:cubicBezTo>
                    <a:pt x="1292574" y="350347"/>
                    <a:pt x="1292574" y="351280"/>
                    <a:pt x="1293041" y="351746"/>
                  </a:cubicBezTo>
                  <a:cubicBezTo>
                    <a:pt x="1292574" y="352213"/>
                    <a:pt x="1292108" y="352679"/>
                    <a:pt x="1292108" y="353146"/>
                  </a:cubicBezTo>
                  <a:close/>
                  <a:moveTo>
                    <a:pt x="1373280" y="86304"/>
                  </a:moveTo>
                  <a:cubicBezTo>
                    <a:pt x="1374679" y="87703"/>
                    <a:pt x="1376079" y="88636"/>
                    <a:pt x="1377478" y="90036"/>
                  </a:cubicBezTo>
                  <a:lnTo>
                    <a:pt x="1377945" y="90969"/>
                  </a:lnTo>
                  <a:lnTo>
                    <a:pt x="1377478" y="90502"/>
                  </a:lnTo>
                  <a:cubicBezTo>
                    <a:pt x="1376079" y="89103"/>
                    <a:pt x="1374679" y="88170"/>
                    <a:pt x="1373280" y="86770"/>
                  </a:cubicBezTo>
                  <a:cubicBezTo>
                    <a:pt x="1372813" y="86304"/>
                    <a:pt x="1372813" y="85837"/>
                    <a:pt x="1372347" y="85837"/>
                  </a:cubicBezTo>
                  <a:cubicBezTo>
                    <a:pt x="1372347" y="85837"/>
                    <a:pt x="1372813" y="86304"/>
                    <a:pt x="1373280" y="86304"/>
                  </a:cubicBezTo>
                  <a:close/>
                  <a:moveTo>
                    <a:pt x="1371880" y="797260"/>
                  </a:moveTo>
                  <a:cubicBezTo>
                    <a:pt x="1371880" y="797260"/>
                    <a:pt x="1372347" y="798193"/>
                    <a:pt x="1372813" y="798660"/>
                  </a:cubicBezTo>
                  <a:cubicBezTo>
                    <a:pt x="1372347" y="799126"/>
                    <a:pt x="1371880" y="799593"/>
                    <a:pt x="1371414" y="799593"/>
                  </a:cubicBezTo>
                  <a:cubicBezTo>
                    <a:pt x="1370014" y="799593"/>
                    <a:pt x="1369081" y="799593"/>
                    <a:pt x="1367682" y="799593"/>
                  </a:cubicBezTo>
                  <a:cubicBezTo>
                    <a:pt x="1367215" y="799593"/>
                    <a:pt x="1367215" y="799126"/>
                    <a:pt x="1366749" y="798660"/>
                  </a:cubicBezTo>
                  <a:cubicBezTo>
                    <a:pt x="1368615" y="797727"/>
                    <a:pt x="1370014" y="797260"/>
                    <a:pt x="1371880" y="797260"/>
                  </a:cubicBezTo>
                  <a:close/>
                  <a:moveTo>
                    <a:pt x="1376545" y="993660"/>
                  </a:moveTo>
                  <a:cubicBezTo>
                    <a:pt x="1372347" y="997858"/>
                    <a:pt x="1370481" y="1002990"/>
                    <a:pt x="1368615" y="1008588"/>
                  </a:cubicBezTo>
                  <a:cubicBezTo>
                    <a:pt x="1368148" y="1009521"/>
                    <a:pt x="1366749" y="1009987"/>
                    <a:pt x="1365816" y="1010454"/>
                  </a:cubicBezTo>
                  <a:cubicBezTo>
                    <a:pt x="1364416" y="1010920"/>
                    <a:pt x="1362084" y="1008588"/>
                    <a:pt x="1362084" y="1006722"/>
                  </a:cubicBezTo>
                  <a:cubicBezTo>
                    <a:pt x="1362084" y="1006255"/>
                    <a:pt x="1362084" y="1005322"/>
                    <a:pt x="1362084" y="1005322"/>
                  </a:cubicBezTo>
                  <a:cubicBezTo>
                    <a:pt x="1361617" y="999724"/>
                    <a:pt x="1363017" y="995059"/>
                    <a:pt x="1366749" y="991327"/>
                  </a:cubicBezTo>
                  <a:cubicBezTo>
                    <a:pt x="1369081" y="988995"/>
                    <a:pt x="1370947" y="986662"/>
                    <a:pt x="1373746" y="984796"/>
                  </a:cubicBezTo>
                  <a:cubicBezTo>
                    <a:pt x="1375146" y="983863"/>
                    <a:pt x="1377478" y="983396"/>
                    <a:pt x="1378878" y="983396"/>
                  </a:cubicBezTo>
                  <a:cubicBezTo>
                    <a:pt x="1379811" y="983396"/>
                    <a:pt x="1381210" y="985263"/>
                    <a:pt x="1381210" y="985263"/>
                  </a:cubicBezTo>
                  <a:cubicBezTo>
                    <a:pt x="1379811" y="988062"/>
                    <a:pt x="1378411" y="991327"/>
                    <a:pt x="1376545" y="993660"/>
                  </a:cubicBezTo>
                  <a:close/>
                  <a:moveTo>
                    <a:pt x="1400337" y="23792"/>
                  </a:moveTo>
                  <a:lnTo>
                    <a:pt x="1400337" y="22859"/>
                  </a:lnTo>
                  <a:lnTo>
                    <a:pt x="1401737" y="23325"/>
                  </a:lnTo>
                  <a:lnTo>
                    <a:pt x="1400337" y="23792"/>
                  </a:lnTo>
                  <a:close/>
                  <a:moveTo>
                    <a:pt x="1442789" y="133421"/>
                  </a:moveTo>
                  <a:cubicBezTo>
                    <a:pt x="1442789" y="133421"/>
                    <a:pt x="1442323" y="133421"/>
                    <a:pt x="1442323" y="133421"/>
                  </a:cubicBezTo>
                  <a:cubicBezTo>
                    <a:pt x="1441390" y="137620"/>
                    <a:pt x="1440923" y="141352"/>
                    <a:pt x="1439990" y="145550"/>
                  </a:cubicBezTo>
                  <a:cubicBezTo>
                    <a:pt x="1439524" y="147883"/>
                    <a:pt x="1437658" y="148349"/>
                    <a:pt x="1436258" y="148349"/>
                  </a:cubicBezTo>
                  <a:cubicBezTo>
                    <a:pt x="1431593" y="148816"/>
                    <a:pt x="1431593" y="152548"/>
                    <a:pt x="1430660" y="155813"/>
                  </a:cubicBezTo>
                  <a:cubicBezTo>
                    <a:pt x="1430660" y="155813"/>
                    <a:pt x="1431127" y="155813"/>
                    <a:pt x="1431127" y="156280"/>
                  </a:cubicBezTo>
                  <a:cubicBezTo>
                    <a:pt x="1432526" y="157679"/>
                    <a:pt x="1433459" y="159079"/>
                    <a:pt x="1434859" y="160012"/>
                  </a:cubicBezTo>
                  <a:cubicBezTo>
                    <a:pt x="1436258" y="160945"/>
                    <a:pt x="1437658" y="162344"/>
                    <a:pt x="1439057" y="163277"/>
                  </a:cubicBezTo>
                  <a:lnTo>
                    <a:pt x="1439524" y="164210"/>
                  </a:lnTo>
                  <a:lnTo>
                    <a:pt x="1439057" y="163744"/>
                  </a:lnTo>
                  <a:cubicBezTo>
                    <a:pt x="1437658" y="162811"/>
                    <a:pt x="1436258" y="161411"/>
                    <a:pt x="1434859" y="160478"/>
                  </a:cubicBezTo>
                  <a:cubicBezTo>
                    <a:pt x="1433459" y="159079"/>
                    <a:pt x="1432060" y="157679"/>
                    <a:pt x="1431127" y="156746"/>
                  </a:cubicBezTo>
                  <a:cubicBezTo>
                    <a:pt x="1431127" y="156280"/>
                    <a:pt x="1431127" y="156280"/>
                    <a:pt x="1431127" y="155813"/>
                  </a:cubicBezTo>
                  <a:cubicBezTo>
                    <a:pt x="1427861" y="153014"/>
                    <a:pt x="1423196" y="153014"/>
                    <a:pt x="1420864" y="148816"/>
                  </a:cubicBezTo>
                  <a:cubicBezTo>
                    <a:pt x="1418997" y="145550"/>
                    <a:pt x="1418531" y="141818"/>
                    <a:pt x="1417598" y="138553"/>
                  </a:cubicBezTo>
                  <a:cubicBezTo>
                    <a:pt x="1417132" y="137153"/>
                    <a:pt x="1417132" y="135287"/>
                    <a:pt x="1416665" y="133421"/>
                  </a:cubicBezTo>
                  <a:cubicBezTo>
                    <a:pt x="1416665" y="133421"/>
                    <a:pt x="1416198" y="133421"/>
                    <a:pt x="1416198" y="132954"/>
                  </a:cubicBezTo>
                  <a:lnTo>
                    <a:pt x="1415265" y="132488"/>
                  </a:lnTo>
                  <a:lnTo>
                    <a:pt x="1416665" y="132954"/>
                  </a:lnTo>
                  <a:cubicBezTo>
                    <a:pt x="1416665" y="132954"/>
                    <a:pt x="1416665" y="133421"/>
                    <a:pt x="1416665" y="133421"/>
                  </a:cubicBezTo>
                  <a:cubicBezTo>
                    <a:pt x="1418531" y="134821"/>
                    <a:pt x="1420397" y="136220"/>
                    <a:pt x="1422263" y="137153"/>
                  </a:cubicBezTo>
                  <a:cubicBezTo>
                    <a:pt x="1426462" y="139019"/>
                    <a:pt x="1430660" y="139486"/>
                    <a:pt x="1434392" y="136687"/>
                  </a:cubicBezTo>
                  <a:cubicBezTo>
                    <a:pt x="1436725" y="134821"/>
                    <a:pt x="1439057" y="133421"/>
                    <a:pt x="1442323" y="133888"/>
                  </a:cubicBezTo>
                  <a:cubicBezTo>
                    <a:pt x="1442323" y="133421"/>
                    <a:pt x="1442323" y="133421"/>
                    <a:pt x="1442789" y="133421"/>
                  </a:cubicBezTo>
                  <a:cubicBezTo>
                    <a:pt x="1442789" y="132954"/>
                    <a:pt x="1443256" y="132488"/>
                    <a:pt x="1443256" y="132488"/>
                  </a:cubicBezTo>
                  <a:cubicBezTo>
                    <a:pt x="1443256" y="132954"/>
                    <a:pt x="1442789" y="132954"/>
                    <a:pt x="1442789" y="133421"/>
                  </a:cubicBezTo>
                  <a:close/>
                  <a:moveTo>
                    <a:pt x="1465648" y="118959"/>
                  </a:moveTo>
                  <a:cubicBezTo>
                    <a:pt x="1460517" y="121758"/>
                    <a:pt x="1455852" y="124557"/>
                    <a:pt x="1451653" y="128289"/>
                  </a:cubicBezTo>
                  <a:cubicBezTo>
                    <a:pt x="1450720" y="129222"/>
                    <a:pt x="1448854" y="128756"/>
                    <a:pt x="1446988" y="129222"/>
                  </a:cubicBezTo>
                  <a:cubicBezTo>
                    <a:pt x="1446988" y="129222"/>
                    <a:pt x="1446988" y="129689"/>
                    <a:pt x="1446521" y="129689"/>
                  </a:cubicBezTo>
                  <a:cubicBezTo>
                    <a:pt x="1446055" y="129689"/>
                    <a:pt x="1446055" y="130155"/>
                    <a:pt x="1445588" y="130155"/>
                  </a:cubicBezTo>
                  <a:cubicBezTo>
                    <a:pt x="1445588" y="129689"/>
                    <a:pt x="1446055" y="129689"/>
                    <a:pt x="1446055" y="129222"/>
                  </a:cubicBezTo>
                  <a:cubicBezTo>
                    <a:pt x="1446521" y="129222"/>
                    <a:pt x="1446521" y="129222"/>
                    <a:pt x="1446988" y="129222"/>
                  </a:cubicBezTo>
                  <a:cubicBezTo>
                    <a:pt x="1448388" y="127356"/>
                    <a:pt x="1449320" y="125490"/>
                    <a:pt x="1450720" y="123624"/>
                  </a:cubicBezTo>
                  <a:cubicBezTo>
                    <a:pt x="1453053" y="120359"/>
                    <a:pt x="1455852" y="117560"/>
                    <a:pt x="1458650" y="114294"/>
                  </a:cubicBezTo>
                  <a:cubicBezTo>
                    <a:pt x="1458650" y="114294"/>
                    <a:pt x="1458650" y="114294"/>
                    <a:pt x="1458650" y="114294"/>
                  </a:cubicBezTo>
                  <a:cubicBezTo>
                    <a:pt x="1458650" y="114294"/>
                    <a:pt x="1458184" y="113828"/>
                    <a:pt x="1458184" y="113828"/>
                  </a:cubicBezTo>
                  <a:cubicBezTo>
                    <a:pt x="1453985" y="113828"/>
                    <a:pt x="1450253" y="112895"/>
                    <a:pt x="1448854" y="108230"/>
                  </a:cubicBezTo>
                  <a:cubicBezTo>
                    <a:pt x="1448854" y="107297"/>
                    <a:pt x="1449787" y="106364"/>
                    <a:pt x="1450253" y="105431"/>
                  </a:cubicBezTo>
                  <a:cubicBezTo>
                    <a:pt x="1450253" y="105431"/>
                    <a:pt x="1451653" y="105431"/>
                    <a:pt x="1452120" y="105897"/>
                  </a:cubicBezTo>
                  <a:cubicBezTo>
                    <a:pt x="1453053" y="106830"/>
                    <a:pt x="1453985" y="107297"/>
                    <a:pt x="1454918" y="108230"/>
                  </a:cubicBezTo>
                  <a:cubicBezTo>
                    <a:pt x="1456318" y="110096"/>
                    <a:pt x="1457251" y="111962"/>
                    <a:pt x="1458184" y="113828"/>
                  </a:cubicBezTo>
                  <a:cubicBezTo>
                    <a:pt x="1458650" y="113828"/>
                    <a:pt x="1458650" y="113828"/>
                    <a:pt x="1459117" y="113828"/>
                  </a:cubicBezTo>
                  <a:cubicBezTo>
                    <a:pt x="1459117" y="113828"/>
                    <a:pt x="1458650" y="114294"/>
                    <a:pt x="1458650" y="114294"/>
                  </a:cubicBezTo>
                  <a:cubicBezTo>
                    <a:pt x="1460517" y="114761"/>
                    <a:pt x="1462383" y="114761"/>
                    <a:pt x="1464249" y="115694"/>
                  </a:cubicBezTo>
                  <a:cubicBezTo>
                    <a:pt x="1465182" y="116160"/>
                    <a:pt x="1466115" y="117093"/>
                    <a:pt x="1466581" y="118026"/>
                  </a:cubicBezTo>
                  <a:cubicBezTo>
                    <a:pt x="1466581" y="117560"/>
                    <a:pt x="1466115" y="118493"/>
                    <a:pt x="1465648" y="118959"/>
                  </a:cubicBezTo>
                  <a:close/>
                  <a:moveTo>
                    <a:pt x="1492706" y="116160"/>
                  </a:moveTo>
                  <a:lnTo>
                    <a:pt x="1491306" y="115694"/>
                  </a:lnTo>
                  <a:lnTo>
                    <a:pt x="1492706" y="115227"/>
                  </a:lnTo>
                  <a:lnTo>
                    <a:pt x="1492706" y="116160"/>
                  </a:lnTo>
                  <a:close/>
                  <a:moveTo>
                    <a:pt x="1520229" y="951208"/>
                  </a:moveTo>
                  <a:cubicBezTo>
                    <a:pt x="1518830" y="953074"/>
                    <a:pt x="1516964" y="954007"/>
                    <a:pt x="1515098" y="953074"/>
                  </a:cubicBezTo>
                  <a:cubicBezTo>
                    <a:pt x="1509033" y="950741"/>
                    <a:pt x="1503435" y="947942"/>
                    <a:pt x="1497837" y="945609"/>
                  </a:cubicBezTo>
                  <a:cubicBezTo>
                    <a:pt x="1495505" y="944676"/>
                    <a:pt x="1495038" y="942810"/>
                    <a:pt x="1495505" y="939078"/>
                  </a:cubicBezTo>
                  <a:cubicBezTo>
                    <a:pt x="1495971" y="937212"/>
                    <a:pt x="1495505" y="934880"/>
                    <a:pt x="1496904" y="933947"/>
                  </a:cubicBezTo>
                  <a:cubicBezTo>
                    <a:pt x="1498770" y="932547"/>
                    <a:pt x="1499703" y="935346"/>
                    <a:pt x="1500636" y="936279"/>
                  </a:cubicBezTo>
                  <a:cubicBezTo>
                    <a:pt x="1503435" y="940011"/>
                    <a:pt x="1506701" y="942344"/>
                    <a:pt x="1511366" y="943743"/>
                  </a:cubicBezTo>
                  <a:cubicBezTo>
                    <a:pt x="1514165" y="944676"/>
                    <a:pt x="1516964" y="946076"/>
                    <a:pt x="1519763" y="947475"/>
                  </a:cubicBezTo>
                  <a:cubicBezTo>
                    <a:pt x="1520229" y="947475"/>
                    <a:pt x="1520229" y="948408"/>
                    <a:pt x="1520696" y="948875"/>
                  </a:cubicBezTo>
                  <a:cubicBezTo>
                    <a:pt x="1520696" y="950275"/>
                    <a:pt x="1520696" y="950741"/>
                    <a:pt x="1520229" y="951208"/>
                  </a:cubicBezTo>
                  <a:close/>
                  <a:moveTo>
                    <a:pt x="1520229" y="191268"/>
                  </a:moveTo>
                  <a:cubicBezTo>
                    <a:pt x="1520229" y="191268"/>
                    <a:pt x="1519763" y="190801"/>
                    <a:pt x="1519763" y="190801"/>
                  </a:cubicBezTo>
                  <a:lnTo>
                    <a:pt x="1519296" y="189868"/>
                  </a:lnTo>
                  <a:lnTo>
                    <a:pt x="1520229" y="190335"/>
                  </a:lnTo>
                  <a:cubicBezTo>
                    <a:pt x="1520229" y="190801"/>
                    <a:pt x="1520229" y="191268"/>
                    <a:pt x="1520229" y="191268"/>
                  </a:cubicBezTo>
                  <a:cubicBezTo>
                    <a:pt x="1520696" y="191268"/>
                    <a:pt x="1520696" y="191734"/>
                    <a:pt x="1521162" y="191734"/>
                  </a:cubicBezTo>
                  <a:cubicBezTo>
                    <a:pt x="1520696" y="192201"/>
                    <a:pt x="1520696" y="192201"/>
                    <a:pt x="1520229" y="191268"/>
                  </a:cubicBezTo>
                  <a:close/>
                  <a:moveTo>
                    <a:pt x="1623328" y="890095"/>
                  </a:moveTo>
                  <a:cubicBezTo>
                    <a:pt x="1621928" y="891495"/>
                    <a:pt x="1619129" y="891495"/>
                    <a:pt x="1618663" y="889629"/>
                  </a:cubicBezTo>
                  <a:cubicBezTo>
                    <a:pt x="1618196" y="887763"/>
                    <a:pt x="1617729" y="885897"/>
                    <a:pt x="1617729" y="884497"/>
                  </a:cubicBezTo>
                  <a:cubicBezTo>
                    <a:pt x="1617729" y="883564"/>
                    <a:pt x="1619129" y="882631"/>
                    <a:pt x="1620062" y="881698"/>
                  </a:cubicBezTo>
                  <a:cubicBezTo>
                    <a:pt x="1621461" y="880765"/>
                    <a:pt x="1623794" y="881698"/>
                    <a:pt x="1624727" y="883564"/>
                  </a:cubicBezTo>
                  <a:cubicBezTo>
                    <a:pt x="1625193" y="884497"/>
                    <a:pt x="1625193" y="885897"/>
                    <a:pt x="1625660" y="887296"/>
                  </a:cubicBezTo>
                  <a:cubicBezTo>
                    <a:pt x="1624727" y="888229"/>
                    <a:pt x="1623794" y="889162"/>
                    <a:pt x="1623328" y="890095"/>
                  </a:cubicBezTo>
                  <a:close/>
                  <a:moveTo>
                    <a:pt x="1631258" y="937212"/>
                  </a:moveTo>
                  <a:cubicBezTo>
                    <a:pt x="1631258" y="937679"/>
                    <a:pt x="1630792" y="938612"/>
                    <a:pt x="1630792" y="939078"/>
                  </a:cubicBezTo>
                  <a:cubicBezTo>
                    <a:pt x="1630325" y="940944"/>
                    <a:pt x="1628925" y="940944"/>
                    <a:pt x="1627993" y="939545"/>
                  </a:cubicBezTo>
                  <a:cubicBezTo>
                    <a:pt x="1627526" y="939078"/>
                    <a:pt x="1627526" y="938612"/>
                    <a:pt x="1627060" y="938145"/>
                  </a:cubicBezTo>
                  <a:cubicBezTo>
                    <a:pt x="1627060" y="937679"/>
                    <a:pt x="1627060" y="936746"/>
                    <a:pt x="1627526" y="936279"/>
                  </a:cubicBezTo>
                  <a:cubicBezTo>
                    <a:pt x="1628459" y="933947"/>
                    <a:pt x="1631258" y="932081"/>
                    <a:pt x="1631725" y="933947"/>
                  </a:cubicBezTo>
                  <a:cubicBezTo>
                    <a:pt x="1631725" y="934880"/>
                    <a:pt x="1631725" y="935813"/>
                    <a:pt x="1631258" y="937212"/>
                  </a:cubicBezTo>
                  <a:close/>
                  <a:moveTo>
                    <a:pt x="1638256" y="912954"/>
                  </a:moveTo>
                  <a:lnTo>
                    <a:pt x="1638256" y="912021"/>
                  </a:lnTo>
                  <a:lnTo>
                    <a:pt x="1638722" y="912954"/>
                  </a:lnTo>
                  <a:lnTo>
                    <a:pt x="1639655" y="913420"/>
                  </a:lnTo>
                  <a:lnTo>
                    <a:pt x="1638256" y="912954"/>
                  </a:lnTo>
                  <a:close/>
                  <a:moveTo>
                    <a:pt x="1715696" y="740346"/>
                  </a:moveTo>
                  <a:cubicBezTo>
                    <a:pt x="1715229" y="740813"/>
                    <a:pt x="1714296" y="740813"/>
                    <a:pt x="1714296" y="740346"/>
                  </a:cubicBezTo>
                  <a:cubicBezTo>
                    <a:pt x="1711031" y="737547"/>
                    <a:pt x="1707299" y="734748"/>
                    <a:pt x="1706366" y="730083"/>
                  </a:cubicBezTo>
                  <a:cubicBezTo>
                    <a:pt x="1706366" y="729617"/>
                    <a:pt x="1706366" y="728684"/>
                    <a:pt x="1706366" y="728217"/>
                  </a:cubicBezTo>
                  <a:cubicBezTo>
                    <a:pt x="1706832" y="726351"/>
                    <a:pt x="1707765" y="725885"/>
                    <a:pt x="1708698" y="727751"/>
                  </a:cubicBezTo>
                  <a:cubicBezTo>
                    <a:pt x="1709631" y="729617"/>
                    <a:pt x="1710564" y="731016"/>
                    <a:pt x="1711497" y="732416"/>
                  </a:cubicBezTo>
                  <a:cubicBezTo>
                    <a:pt x="1713363" y="734748"/>
                    <a:pt x="1714763" y="736614"/>
                    <a:pt x="1716162" y="738480"/>
                  </a:cubicBezTo>
                  <a:cubicBezTo>
                    <a:pt x="1716629" y="739413"/>
                    <a:pt x="1716162" y="740346"/>
                    <a:pt x="1715696" y="740346"/>
                  </a:cubicBezTo>
                  <a:close/>
                  <a:moveTo>
                    <a:pt x="1715696" y="722153"/>
                  </a:moveTo>
                  <a:cubicBezTo>
                    <a:pt x="1714763" y="721220"/>
                    <a:pt x="1715229" y="720753"/>
                    <a:pt x="1716629" y="720753"/>
                  </a:cubicBezTo>
                  <a:cubicBezTo>
                    <a:pt x="1716629" y="720753"/>
                    <a:pt x="1717095" y="721220"/>
                    <a:pt x="1717095" y="721686"/>
                  </a:cubicBezTo>
                  <a:cubicBezTo>
                    <a:pt x="1717095" y="721686"/>
                    <a:pt x="1716162" y="722153"/>
                    <a:pt x="1715696" y="722153"/>
                  </a:cubicBezTo>
                  <a:close/>
                  <a:moveTo>
                    <a:pt x="1730624" y="858373"/>
                  </a:moveTo>
                  <a:cubicBezTo>
                    <a:pt x="1730158" y="859306"/>
                    <a:pt x="1730158" y="859772"/>
                    <a:pt x="1729691" y="860705"/>
                  </a:cubicBezTo>
                  <a:cubicBezTo>
                    <a:pt x="1729224" y="859772"/>
                    <a:pt x="1728758" y="858373"/>
                    <a:pt x="1728292" y="857440"/>
                  </a:cubicBezTo>
                  <a:cubicBezTo>
                    <a:pt x="1727825" y="856507"/>
                    <a:pt x="1727825" y="855107"/>
                    <a:pt x="1727359" y="853708"/>
                  </a:cubicBezTo>
                  <a:cubicBezTo>
                    <a:pt x="1727359" y="853241"/>
                    <a:pt x="1727825" y="852308"/>
                    <a:pt x="1728292" y="852308"/>
                  </a:cubicBezTo>
                  <a:cubicBezTo>
                    <a:pt x="1729691" y="851842"/>
                    <a:pt x="1730624" y="852775"/>
                    <a:pt x="1730624" y="854174"/>
                  </a:cubicBezTo>
                  <a:cubicBezTo>
                    <a:pt x="1730624" y="856040"/>
                    <a:pt x="1730624" y="856973"/>
                    <a:pt x="1730624" y="858373"/>
                  </a:cubicBezTo>
                  <a:close/>
                  <a:moveTo>
                    <a:pt x="1781940" y="837380"/>
                  </a:moveTo>
                  <a:cubicBezTo>
                    <a:pt x="1781940" y="837380"/>
                    <a:pt x="1782406" y="835980"/>
                    <a:pt x="1782406" y="835514"/>
                  </a:cubicBezTo>
                  <a:cubicBezTo>
                    <a:pt x="1783806" y="832715"/>
                    <a:pt x="1785205" y="829916"/>
                    <a:pt x="1787071" y="827117"/>
                  </a:cubicBezTo>
                  <a:cubicBezTo>
                    <a:pt x="1787071" y="827117"/>
                    <a:pt x="1786605" y="827117"/>
                    <a:pt x="1786605" y="826650"/>
                  </a:cubicBezTo>
                  <a:cubicBezTo>
                    <a:pt x="1785205" y="827117"/>
                    <a:pt x="1784739" y="827117"/>
                    <a:pt x="1786138" y="825717"/>
                  </a:cubicBezTo>
                  <a:cubicBezTo>
                    <a:pt x="1786605" y="826184"/>
                    <a:pt x="1787071" y="826184"/>
                    <a:pt x="1787071" y="826650"/>
                  </a:cubicBezTo>
                  <a:cubicBezTo>
                    <a:pt x="1787071" y="826650"/>
                    <a:pt x="1787071" y="826650"/>
                    <a:pt x="1787071" y="826650"/>
                  </a:cubicBezTo>
                  <a:cubicBezTo>
                    <a:pt x="1788938" y="828516"/>
                    <a:pt x="1791270" y="829449"/>
                    <a:pt x="1793603" y="828050"/>
                  </a:cubicBezTo>
                  <a:cubicBezTo>
                    <a:pt x="1795002" y="827117"/>
                    <a:pt x="1796868" y="825717"/>
                    <a:pt x="1797335" y="824318"/>
                  </a:cubicBezTo>
                  <a:cubicBezTo>
                    <a:pt x="1799667" y="818253"/>
                    <a:pt x="1802000" y="812655"/>
                    <a:pt x="1805732" y="807057"/>
                  </a:cubicBezTo>
                  <a:cubicBezTo>
                    <a:pt x="1807131" y="805191"/>
                    <a:pt x="1808064" y="802392"/>
                    <a:pt x="1808997" y="800059"/>
                  </a:cubicBezTo>
                  <a:cubicBezTo>
                    <a:pt x="1810397" y="795861"/>
                    <a:pt x="1811796" y="791662"/>
                    <a:pt x="1813662" y="787464"/>
                  </a:cubicBezTo>
                  <a:cubicBezTo>
                    <a:pt x="1822059" y="769736"/>
                    <a:pt x="1824392" y="750610"/>
                    <a:pt x="1821126" y="731483"/>
                  </a:cubicBezTo>
                  <a:cubicBezTo>
                    <a:pt x="1821126" y="730083"/>
                    <a:pt x="1821593" y="729150"/>
                    <a:pt x="1821593" y="727751"/>
                  </a:cubicBezTo>
                  <a:cubicBezTo>
                    <a:pt x="1821593" y="727284"/>
                    <a:pt x="1822526" y="726351"/>
                    <a:pt x="1822526" y="726351"/>
                  </a:cubicBezTo>
                  <a:cubicBezTo>
                    <a:pt x="1823926" y="726351"/>
                    <a:pt x="1825325" y="726818"/>
                    <a:pt x="1825791" y="727751"/>
                  </a:cubicBezTo>
                  <a:cubicBezTo>
                    <a:pt x="1828591" y="734748"/>
                    <a:pt x="1829990" y="742212"/>
                    <a:pt x="1830923" y="750143"/>
                  </a:cubicBezTo>
                  <a:cubicBezTo>
                    <a:pt x="1831390" y="754808"/>
                    <a:pt x="1831390" y="759007"/>
                    <a:pt x="1833722" y="763205"/>
                  </a:cubicBezTo>
                  <a:cubicBezTo>
                    <a:pt x="1836521" y="767870"/>
                    <a:pt x="1834655" y="771602"/>
                    <a:pt x="1831390" y="775334"/>
                  </a:cubicBezTo>
                  <a:cubicBezTo>
                    <a:pt x="1829523" y="777200"/>
                    <a:pt x="1828591" y="780000"/>
                    <a:pt x="1829990" y="782332"/>
                  </a:cubicBezTo>
                  <a:cubicBezTo>
                    <a:pt x="1831390" y="784665"/>
                    <a:pt x="1831856" y="786064"/>
                    <a:pt x="1830457" y="788863"/>
                  </a:cubicBezTo>
                  <a:cubicBezTo>
                    <a:pt x="1825791" y="798660"/>
                    <a:pt x="1818327" y="807057"/>
                    <a:pt x="1809930" y="814055"/>
                  </a:cubicBezTo>
                  <a:cubicBezTo>
                    <a:pt x="1806198" y="817320"/>
                    <a:pt x="1803866" y="820119"/>
                    <a:pt x="1803399" y="825251"/>
                  </a:cubicBezTo>
                  <a:cubicBezTo>
                    <a:pt x="1802933" y="829449"/>
                    <a:pt x="1800600" y="832248"/>
                    <a:pt x="1796868" y="834114"/>
                  </a:cubicBezTo>
                  <a:cubicBezTo>
                    <a:pt x="1793136" y="836447"/>
                    <a:pt x="1788938" y="838313"/>
                    <a:pt x="1784273" y="837846"/>
                  </a:cubicBezTo>
                  <a:cubicBezTo>
                    <a:pt x="1784273" y="838313"/>
                    <a:pt x="1782873" y="837846"/>
                    <a:pt x="1781940" y="837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887F4196-4DF1-4BED-A5CF-26139EDD406C}"/>
                </a:ext>
              </a:extLst>
            </p:cNvPr>
            <p:cNvSpPr/>
            <p:nvPr/>
          </p:nvSpPr>
          <p:spPr>
            <a:xfrm>
              <a:off x="4575101" y="31055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6" y="0"/>
                    <a:pt x="466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BB5EA1F0-1A16-4737-9E34-B96F78393111}"/>
                </a:ext>
              </a:extLst>
            </p:cNvPr>
            <p:cNvSpPr/>
            <p:nvPr/>
          </p:nvSpPr>
          <p:spPr>
            <a:xfrm>
              <a:off x="3298738" y="26153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467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0A78E892-7F86-461D-85BA-F7E4D7CA14F5}"/>
                </a:ext>
              </a:extLst>
            </p:cNvPr>
            <p:cNvSpPr/>
            <p:nvPr/>
          </p:nvSpPr>
          <p:spPr>
            <a:xfrm>
              <a:off x="2206646" y="32558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467" y="0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EAE2F4DF-EB5F-46FA-9BBC-7B7506CA9063}"/>
                </a:ext>
              </a:extLst>
            </p:cNvPr>
            <p:cNvSpPr/>
            <p:nvPr/>
          </p:nvSpPr>
          <p:spPr>
            <a:xfrm>
              <a:off x="1790055" y="17741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466" y="467"/>
                    <a:pt x="466" y="467"/>
                    <a:pt x="933" y="467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B69F3107-560A-4E89-A656-DD79D4854C6F}"/>
                </a:ext>
              </a:extLst>
            </p:cNvPr>
            <p:cNvSpPr/>
            <p:nvPr/>
          </p:nvSpPr>
          <p:spPr>
            <a:xfrm>
              <a:off x="1829204" y="1915356"/>
              <a:ext cx="83971" cy="83971"/>
            </a:xfrm>
            <a:custGeom>
              <a:avLst/>
              <a:gdLst/>
              <a:ahLst/>
              <a:cxnLst/>
              <a:rect l="0" t="0" r="0" b="0"/>
              <a:pathLst>
                <a:path w="83971" h="83971">
                  <a:moveTo>
                    <a:pt x="27095" y="5782"/>
                  </a:moveTo>
                  <a:cubicBezTo>
                    <a:pt x="26629" y="5782"/>
                    <a:pt x="26629" y="5782"/>
                    <a:pt x="27095" y="5782"/>
                  </a:cubicBezTo>
                  <a:lnTo>
                    <a:pt x="27095" y="5782"/>
                  </a:lnTo>
                  <a:cubicBezTo>
                    <a:pt x="26162" y="9514"/>
                    <a:pt x="24763" y="12779"/>
                    <a:pt x="23830" y="16512"/>
                  </a:cubicBezTo>
                  <a:cubicBezTo>
                    <a:pt x="20098" y="28174"/>
                    <a:pt x="13100" y="38437"/>
                    <a:pt x="10301" y="50100"/>
                  </a:cubicBezTo>
                  <a:cubicBezTo>
                    <a:pt x="9835" y="52899"/>
                    <a:pt x="7502" y="54299"/>
                    <a:pt x="5169" y="55698"/>
                  </a:cubicBezTo>
                  <a:cubicBezTo>
                    <a:pt x="3770" y="56631"/>
                    <a:pt x="2370" y="58031"/>
                    <a:pt x="971" y="59430"/>
                  </a:cubicBezTo>
                  <a:cubicBezTo>
                    <a:pt x="-895" y="61763"/>
                    <a:pt x="38" y="66428"/>
                    <a:pt x="2837" y="67827"/>
                  </a:cubicBezTo>
                  <a:cubicBezTo>
                    <a:pt x="3770" y="68294"/>
                    <a:pt x="5169" y="68760"/>
                    <a:pt x="6569" y="69227"/>
                  </a:cubicBezTo>
                  <a:cubicBezTo>
                    <a:pt x="9368" y="70160"/>
                    <a:pt x="10767" y="72026"/>
                    <a:pt x="10301" y="74825"/>
                  </a:cubicBezTo>
                  <a:cubicBezTo>
                    <a:pt x="10301" y="76224"/>
                    <a:pt x="9835" y="77157"/>
                    <a:pt x="9835" y="78557"/>
                  </a:cubicBezTo>
                  <a:cubicBezTo>
                    <a:pt x="9835" y="83222"/>
                    <a:pt x="12633" y="85555"/>
                    <a:pt x="17299" y="84155"/>
                  </a:cubicBezTo>
                  <a:cubicBezTo>
                    <a:pt x="19631" y="83688"/>
                    <a:pt x="22897" y="83222"/>
                    <a:pt x="24296" y="81356"/>
                  </a:cubicBezTo>
                  <a:cubicBezTo>
                    <a:pt x="30361" y="74358"/>
                    <a:pt x="41090" y="71559"/>
                    <a:pt x="44823" y="62229"/>
                  </a:cubicBezTo>
                  <a:cubicBezTo>
                    <a:pt x="45289" y="61763"/>
                    <a:pt x="47155" y="61296"/>
                    <a:pt x="48088" y="61296"/>
                  </a:cubicBezTo>
                  <a:cubicBezTo>
                    <a:pt x="51820" y="63629"/>
                    <a:pt x="56019" y="65961"/>
                    <a:pt x="56019" y="71093"/>
                  </a:cubicBezTo>
                  <a:cubicBezTo>
                    <a:pt x="56019" y="73425"/>
                    <a:pt x="56952" y="74825"/>
                    <a:pt x="58818" y="75758"/>
                  </a:cubicBezTo>
                  <a:cubicBezTo>
                    <a:pt x="63483" y="77624"/>
                    <a:pt x="68148" y="79490"/>
                    <a:pt x="73279" y="80889"/>
                  </a:cubicBezTo>
                  <a:cubicBezTo>
                    <a:pt x="74212" y="81356"/>
                    <a:pt x="76078" y="80889"/>
                    <a:pt x="77011" y="79956"/>
                  </a:cubicBezTo>
                  <a:cubicBezTo>
                    <a:pt x="79344" y="78090"/>
                    <a:pt x="81677" y="75758"/>
                    <a:pt x="84009" y="73425"/>
                  </a:cubicBezTo>
                  <a:cubicBezTo>
                    <a:pt x="85875" y="71093"/>
                    <a:pt x="84476" y="66894"/>
                    <a:pt x="81677" y="65495"/>
                  </a:cubicBezTo>
                  <a:cubicBezTo>
                    <a:pt x="81210" y="65028"/>
                    <a:pt x="80277" y="65028"/>
                    <a:pt x="79811" y="65028"/>
                  </a:cubicBezTo>
                  <a:cubicBezTo>
                    <a:pt x="75612" y="63629"/>
                    <a:pt x="73279" y="61296"/>
                    <a:pt x="73279" y="56631"/>
                  </a:cubicBezTo>
                  <a:cubicBezTo>
                    <a:pt x="73279" y="51033"/>
                    <a:pt x="71413" y="46834"/>
                    <a:pt x="67681" y="42636"/>
                  </a:cubicBezTo>
                  <a:cubicBezTo>
                    <a:pt x="65349" y="40303"/>
                    <a:pt x="63016" y="37971"/>
                    <a:pt x="61617" y="35172"/>
                  </a:cubicBezTo>
                  <a:cubicBezTo>
                    <a:pt x="58818" y="27708"/>
                    <a:pt x="49954" y="24909"/>
                    <a:pt x="46689" y="17911"/>
                  </a:cubicBezTo>
                  <a:cubicBezTo>
                    <a:pt x="46222" y="16978"/>
                    <a:pt x="44356" y="16978"/>
                    <a:pt x="42956" y="16512"/>
                  </a:cubicBezTo>
                  <a:cubicBezTo>
                    <a:pt x="39224" y="15112"/>
                    <a:pt x="39224" y="14646"/>
                    <a:pt x="41557" y="11846"/>
                  </a:cubicBezTo>
                  <a:cubicBezTo>
                    <a:pt x="43889" y="9514"/>
                    <a:pt x="45755" y="7181"/>
                    <a:pt x="47621" y="4849"/>
                  </a:cubicBezTo>
                  <a:cubicBezTo>
                    <a:pt x="48088" y="3916"/>
                    <a:pt x="47621" y="2516"/>
                    <a:pt x="47155" y="1117"/>
                  </a:cubicBezTo>
                  <a:cubicBezTo>
                    <a:pt x="46689" y="-283"/>
                    <a:pt x="45289" y="-283"/>
                    <a:pt x="43889" y="650"/>
                  </a:cubicBezTo>
                  <a:cubicBezTo>
                    <a:pt x="41557" y="2050"/>
                    <a:pt x="39691" y="2983"/>
                    <a:pt x="36892" y="2050"/>
                  </a:cubicBezTo>
                  <a:cubicBezTo>
                    <a:pt x="34559" y="1117"/>
                    <a:pt x="31760" y="1583"/>
                    <a:pt x="29428" y="1583"/>
                  </a:cubicBezTo>
                  <a:cubicBezTo>
                    <a:pt x="29428" y="3449"/>
                    <a:pt x="28028" y="4382"/>
                    <a:pt x="27095" y="5782"/>
                  </a:cubicBezTo>
                  <a:cubicBezTo>
                    <a:pt x="27095" y="5782"/>
                    <a:pt x="27095" y="5782"/>
                    <a:pt x="27095" y="5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27C36A35-FC4B-44D1-AA09-E9D637C0751A}"/>
                </a:ext>
              </a:extLst>
            </p:cNvPr>
            <p:cNvSpPr/>
            <p:nvPr/>
          </p:nvSpPr>
          <p:spPr>
            <a:xfrm>
              <a:off x="1959980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350" y="467"/>
                    <a:pt x="816" y="467"/>
                    <a:pt x="816" y="467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BE553461-1EDF-4AC2-A824-5FCE5D730D43}"/>
                </a:ext>
              </a:extLst>
            </p:cNvPr>
            <p:cNvSpPr/>
            <p:nvPr/>
          </p:nvSpPr>
          <p:spPr>
            <a:xfrm>
              <a:off x="1940737" y="17938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B5E9D961-E7D2-47E1-BF44-7F7B51BB5A50}"/>
                </a:ext>
              </a:extLst>
            </p:cNvPr>
            <p:cNvSpPr/>
            <p:nvPr/>
          </p:nvSpPr>
          <p:spPr>
            <a:xfrm>
              <a:off x="2064361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0" y="933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A9B287A-CF86-4C94-ABAF-373661B65DD7}"/>
                </a:ext>
              </a:extLst>
            </p:cNvPr>
            <p:cNvSpPr/>
            <p:nvPr/>
          </p:nvSpPr>
          <p:spPr>
            <a:xfrm>
              <a:off x="1990770" y="42858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-117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lnTo>
                    <a:pt x="3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F0AE2A3B-760B-4557-B6C0-AA1A2C937C7A}"/>
                </a:ext>
              </a:extLst>
            </p:cNvPr>
            <p:cNvSpPr/>
            <p:nvPr/>
          </p:nvSpPr>
          <p:spPr>
            <a:xfrm>
              <a:off x="945678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46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AAE890C1-A0C8-4C0A-A816-4C4BBC2B1185}"/>
                </a:ext>
              </a:extLst>
            </p:cNvPr>
            <p:cNvSpPr/>
            <p:nvPr/>
          </p:nvSpPr>
          <p:spPr>
            <a:xfrm>
              <a:off x="615551" y="1486820"/>
              <a:ext cx="1824042" cy="2799041"/>
            </a:xfrm>
            <a:custGeom>
              <a:avLst/>
              <a:gdLst/>
              <a:ahLst/>
              <a:cxnLst/>
              <a:rect l="0" t="0" r="0" b="0"/>
              <a:pathLst>
                <a:path w="1824042" h="2799041">
                  <a:moveTo>
                    <a:pt x="1819217" y="1858097"/>
                  </a:moveTo>
                  <a:cubicBezTo>
                    <a:pt x="1818750" y="1856697"/>
                    <a:pt x="1816884" y="1854831"/>
                    <a:pt x="1815018" y="1854365"/>
                  </a:cubicBezTo>
                  <a:cubicBezTo>
                    <a:pt x="1812219" y="1852965"/>
                    <a:pt x="1808954" y="1851566"/>
                    <a:pt x="1805688" y="1852032"/>
                  </a:cubicBezTo>
                  <a:cubicBezTo>
                    <a:pt x="1800090" y="1852499"/>
                    <a:pt x="1795425" y="1850633"/>
                    <a:pt x="1791693" y="1847367"/>
                  </a:cubicBezTo>
                  <a:cubicBezTo>
                    <a:pt x="1786561" y="1843169"/>
                    <a:pt x="1779564" y="1841769"/>
                    <a:pt x="1776298" y="1836171"/>
                  </a:cubicBezTo>
                  <a:cubicBezTo>
                    <a:pt x="1770234" y="1826841"/>
                    <a:pt x="1760904" y="1823109"/>
                    <a:pt x="1752040" y="1817977"/>
                  </a:cubicBezTo>
                  <a:cubicBezTo>
                    <a:pt x="1747841" y="1815645"/>
                    <a:pt x="1743643" y="1814712"/>
                    <a:pt x="1738978" y="1814712"/>
                  </a:cubicBezTo>
                  <a:cubicBezTo>
                    <a:pt x="1723583" y="1815178"/>
                    <a:pt x="1708188" y="1812379"/>
                    <a:pt x="1693260" y="1808647"/>
                  </a:cubicBezTo>
                  <a:cubicBezTo>
                    <a:pt x="1691394" y="1808181"/>
                    <a:pt x="1689528" y="1808647"/>
                    <a:pt x="1687662" y="1809114"/>
                  </a:cubicBezTo>
                  <a:cubicBezTo>
                    <a:pt x="1685330" y="1810047"/>
                    <a:pt x="1682997" y="1811446"/>
                    <a:pt x="1680664" y="1812379"/>
                  </a:cubicBezTo>
                  <a:cubicBezTo>
                    <a:pt x="1678798" y="1813312"/>
                    <a:pt x="1676932" y="1812379"/>
                    <a:pt x="1676466" y="1810047"/>
                  </a:cubicBezTo>
                  <a:cubicBezTo>
                    <a:pt x="1675533" y="1807248"/>
                    <a:pt x="1674600" y="1803982"/>
                    <a:pt x="1673200" y="1801183"/>
                  </a:cubicBezTo>
                  <a:cubicBezTo>
                    <a:pt x="1671801" y="1799317"/>
                    <a:pt x="1669468" y="1796518"/>
                    <a:pt x="1667602" y="1796518"/>
                  </a:cubicBezTo>
                  <a:cubicBezTo>
                    <a:pt x="1658739" y="1796052"/>
                    <a:pt x="1652207" y="1790920"/>
                    <a:pt x="1644743" y="1787654"/>
                  </a:cubicBezTo>
                  <a:cubicBezTo>
                    <a:pt x="1638679" y="1785322"/>
                    <a:pt x="1632614" y="1783456"/>
                    <a:pt x="1626083" y="1782989"/>
                  </a:cubicBezTo>
                  <a:cubicBezTo>
                    <a:pt x="1620485" y="1782523"/>
                    <a:pt x="1615820" y="1783922"/>
                    <a:pt x="1613021" y="1789054"/>
                  </a:cubicBezTo>
                  <a:cubicBezTo>
                    <a:pt x="1612554" y="1789520"/>
                    <a:pt x="1612088" y="1789987"/>
                    <a:pt x="1611621" y="1789987"/>
                  </a:cubicBezTo>
                  <a:cubicBezTo>
                    <a:pt x="1610222" y="1789987"/>
                    <a:pt x="1609755" y="1789054"/>
                    <a:pt x="1610222" y="1787188"/>
                  </a:cubicBezTo>
                  <a:cubicBezTo>
                    <a:pt x="1610688" y="1785788"/>
                    <a:pt x="1610688" y="1784855"/>
                    <a:pt x="1611155" y="1783456"/>
                  </a:cubicBezTo>
                  <a:cubicBezTo>
                    <a:pt x="1612554" y="1778324"/>
                    <a:pt x="1609289" y="1775525"/>
                    <a:pt x="1606023" y="1774126"/>
                  </a:cubicBezTo>
                  <a:cubicBezTo>
                    <a:pt x="1601358" y="1772260"/>
                    <a:pt x="1596693" y="1770860"/>
                    <a:pt x="1591562" y="1769461"/>
                  </a:cubicBezTo>
                  <a:cubicBezTo>
                    <a:pt x="1591562" y="1770394"/>
                    <a:pt x="1591095" y="1771793"/>
                    <a:pt x="1591095" y="1772726"/>
                  </a:cubicBezTo>
                  <a:cubicBezTo>
                    <a:pt x="1591095" y="1772726"/>
                    <a:pt x="1591095" y="1772726"/>
                    <a:pt x="1591562" y="1772726"/>
                  </a:cubicBezTo>
                  <a:lnTo>
                    <a:pt x="1592028" y="1773193"/>
                  </a:lnTo>
                  <a:lnTo>
                    <a:pt x="1591095" y="1772726"/>
                  </a:lnTo>
                  <a:cubicBezTo>
                    <a:pt x="1591095" y="1772726"/>
                    <a:pt x="1591095" y="1772260"/>
                    <a:pt x="1591095" y="1772260"/>
                  </a:cubicBezTo>
                  <a:cubicBezTo>
                    <a:pt x="1585497" y="1771327"/>
                    <a:pt x="1580365" y="1771793"/>
                    <a:pt x="1576167" y="1775992"/>
                  </a:cubicBezTo>
                  <a:cubicBezTo>
                    <a:pt x="1574767" y="1772726"/>
                    <a:pt x="1571968" y="1772726"/>
                    <a:pt x="1568703" y="1772260"/>
                  </a:cubicBezTo>
                  <a:cubicBezTo>
                    <a:pt x="1572901" y="1768061"/>
                    <a:pt x="1578033" y="1766195"/>
                    <a:pt x="1583631" y="1764796"/>
                  </a:cubicBezTo>
                  <a:cubicBezTo>
                    <a:pt x="1585031" y="1760130"/>
                    <a:pt x="1586430" y="1754999"/>
                    <a:pt x="1587363" y="1750334"/>
                  </a:cubicBezTo>
                  <a:cubicBezTo>
                    <a:pt x="1587829" y="1747068"/>
                    <a:pt x="1587829" y="1743803"/>
                    <a:pt x="1585497" y="1741004"/>
                  </a:cubicBezTo>
                  <a:cubicBezTo>
                    <a:pt x="1583164" y="1738205"/>
                    <a:pt x="1581765" y="1734473"/>
                    <a:pt x="1578966" y="1731674"/>
                  </a:cubicBezTo>
                  <a:cubicBezTo>
                    <a:pt x="1573834" y="1726076"/>
                    <a:pt x="1570102" y="1719078"/>
                    <a:pt x="1568703" y="1711614"/>
                  </a:cubicBezTo>
                  <a:cubicBezTo>
                    <a:pt x="1568236" y="1707882"/>
                    <a:pt x="1566370" y="1704150"/>
                    <a:pt x="1563571" y="1701351"/>
                  </a:cubicBezTo>
                  <a:cubicBezTo>
                    <a:pt x="1553308" y="1691087"/>
                    <a:pt x="1543045" y="1679891"/>
                    <a:pt x="1527184" y="1677092"/>
                  </a:cubicBezTo>
                  <a:cubicBezTo>
                    <a:pt x="1525318" y="1676626"/>
                    <a:pt x="1523452" y="1675693"/>
                    <a:pt x="1522052" y="1674760"/>
                  </a:cubicBezTo>
                  <a:cubicBezTo>
                    <a:pt x="1515521" y="1671494"/>
                    <a:pt x="1508523" y="1670561"/>
                    <a:pt x="1501526" y="1671028"/>
                  </a:cubicBezTo>
                  <a:cubicBezTo>
                    <a:pt x="1494528" y="1671028"/>
                    <a:pt x="1487530" y="1671028"/>
                    <a:pt x="1480533" y="1671028"/>
                  </a:cubicBezTo>
                  <a:cubicBezTo>
                    <a:pt x="1478667" y="1671028"/>
                    <a:pt x="1476801" y="1670095"/>
                    <a:pt x="1474935" y="1669162"/>
                  </a:cubicBezTo>
                  <a:cubicBezTo>
                    <a:pt x="1468404" y="1665430"/>
                    <a:pt x="1463272" y="1659365"/>
                    <a:pt x="1455342" y="1657499"/>
                  </a:cubicBezTo>
                  <a:cubicBezTo>
                    <a:pt x="1454409" y="1657499"/>
                    <a:pt x="1453476" y="1655633"/>
                    <a:pt x="1453009" y="1654700"/>
                  </a:cubicBezTo>
                  <a:cubicBezTo>
                    <a:pt x="1452076" y="1651434"/>
                    <a:pt x="1450676" y="1648635"/>
                    <a:pt x="1448344" y="1646303"/>
                  </a:cubicBezTo>
                  <a:cubicBezTo>
                    <a:pt x="1444145" y="1642104"/>
                    <a:pt x="1440413" y="1637906"/>
                    <a:pt x="1435748" y="1634174"/>
                  </a:cubicBezTo>
                  <a:cubicBezTo>
                    <a:pt x="1432949" y="1631841"/>
                    <a:pt x="1429217" y="1629975"/>
                    <a:pt x="1425485" y="1628576"/>
                  </a:cubicBezTo>
                  <a:cubicBezTo>
                    <a:pt x="1422686" y="1627643"/>
                    <a:pt x="1418954" y="1627643"/>
                    <a:pt x="1416155" y="1627176"/>
                  </a:cubicBezTo>
                  <a:cubicBezTo>
                    <a:pt x="1414289" y="1626709"/>
                    <a:pt x="1412423" y="1625777"/>
                    <a:pt x="1412423" y="1623444"/>
                  </a:cubicBezTo>
                  <a:cubicBezTo>
                    <a:pt x="1412889" y="1617379"/>
                    <a:pt x="1409624" y="1614114"/>
                    <a:pt x="1404492" y="1611781"/>
                  </a:cubicBezTo>
                  <a:cubicBezTo>
                    <a:pt x="1399827" y="1609915"/>
                    <a:pt x="1395162" y="1607583"/>
                    <a:pt x="1390497" y="1605250"/>
                  </a:cubicBezTo>
                  <a:cubicBezTo>
                    <a:pt x="1389098" y="1604317"/>
                    <a:pt x="1386765" y="1602918"/>
                    <a:pt x="1386765" y="1601518"/>
                  </a:cubicBezTo>
                  <a:cubicBezTo>
                    <a:pt x="1386299" y="1599186"/>
                    <a:pt x="1388631" y="1599186"/>
                    <a:pt x="1390497" y="1598253"/>
                  </a:cubicBezTo>
                  <a:cubicBezTo>
                    <a:pt x="1390964" y="1598253"/>
                    <a:pt x="1391897" y="1597786"/>
                    <a:pt x="1392363" y="1597786"/>
                  </a:cubicBezTo>
                  <a:cubicBezTo>
                    <a:pt x="1393763" y="1597320"/>
                    <a:pt x="1394229" y="1595920"/>
                    <a:pt x="1393763" y="1594987"/>
                  </a:cubicBezTo>
                  <a:cubicBezTo>
                    <a:pt x="1393296" y="1594521"/>
                    <a:pt x="1392830" y="1594054"/>
                    <a:pt x="1392363" y="1594054"/>
                  </a:cubicBezTo>
                  <a:cubicBezTo>
                    <a:pt x="1386765" y="1592188"/>
                    <a:pt x="1380700" y="1593121"/>
                    <a:pt x="1375102" y="1593121"/>
                  </a:cubicBezTo>
                  <a:cubicBezTo>
                    <a:pt x="1371837" y="1593121"/>
                    <a:pt x="1369038" y="1592188"/>
                    <a:pt x="1366705" y="1589389"/>
                  </a:cubicBezTo>
                  <a:cubicBezTo>
                    <a:pt x="1365772" y="1588456"/>
                    <a:pt x="1363906" y="1588923"/>
                    <a:pt x="1363440" y="1590322"/>
                  </a:cubicBezTo>
                  <a:cubicBezTo>
                    <a:pt x="1362507" y="1592188"/>
                    <a:pt x="1362507" y="1594521"/>
                    <a:pt x="1361574" y="1595454"/>
                  </a:cubicBezTo>
                  <a:cubicBezTo>
                    <a:pt x="1355976" y="1600585"/>
                    <a:pt x="1346179" y="1604784"/>
                    <a:pt x="1338715" y="1599186"/>
                  </a:cubicBezTo>
                  <a:cubicBezTo>
                    <a:pt x="1334050" y="1595920"/>
                    <a:pt x="1329385" y="1595454"/>
                    <a:pt x="1324253" y="1596387"/>
                  </a:cubicBezTo>
                  <a:cubicBezTo>
                    <a:pt x="1318655" y="1596853"/>
                    <a:pt x="1312590" y="1597320"/>
                    <a:pt x="1306992" y="1597786"/>
                  </a:cubicBezTo>
                  <a:cubicBezTo>
                    <a:pt x="1304193" y="1597786"/>
                    <a:pt x="1302327" y="1596387"/>
                    <a:pt x="1301394" y="1593588"/>
                  </a:cubicBezTo>
                  <a:cubicBezTo>
                    <a:pt x="1301394" y="1593121"/>
                    <a:pt x="1300928" y="1592188"/>
                    <a:pt x="1300928" y="1591721"/>
                  </a:cubicBezTo>
                  <a:cubicBezTo>
                    <a:pt x="1299995" y="1587523"/>
                    <a:pt x="1297662" y="1584724"/>
                    <a:pt x="1293464" y="1583791"/>
                  </a:cubicBezTo>
                  <a:cubicBezTo>
                    <a:pt x="1291131" y="1583324"/>
                    <a:pt x="1288332" y="1582858"/>
                    <a:pt x="1286000" y="1582391"/>
                  </a:cubicBezTo>
                  <a:cubicBezTo>
                    <a:pt x="1280868" y="1581925"/>
                    <a:pt x="1278069" y="1579126"/>
                    <a:pt x="1276669" y="1574461"/>
                  </a:cubicBezTo>
                  <a:cubicBezTo>
                    <a:pt x="1276203" y="1572595"/>
                    <a:pt x="1274803" y="1571195"/>
                    <a:pt x="1272471" y="1571195"/>
                  </a:cubicBezTo>
                  <a:cubicBezTo>
                    <a:pt x="1270605" y="1570729"/>
                    <a:pt x="1267339" y="1573061"/>
                    <a:pt x="1266406" y="1574927"/>
                  </a:cubicBezTo>
                  <a:cubicBezTo>
                    <a:pt x="1265940" y="1575860"/>
                    <a:pt x="1265473" y="1577260"/>
                    <a:pt x="1265007" y="1578659"/>
                  </a:cubicBezTo>
                  <a:cubicBezTo>
                    <a:pt x="1264540" y="1583324"/>
                    <a:pt x="1262208" y="1585657"/>
                    <a:pt x="1258009" y="1586590"/>
                  </a:cubicBezTo>
                  <a:cubicBezTo>
                    <a:pt x="1254744" y="1587523"/>
                    <a:pt x="1251944" y="1588923"/>
                    <a:pt x="1249146" y="1590322"/>
                  </a:cubicBezTo>
                  <a:cubicBezTo>
                    <a:pt x="1247279" y="1591255"/>
                    <a:pt x="1245880" y="1590322"/>
                    <a:pt x="1244480" y="1587989"/>
                  </a:cubicBezTo>
                  <a:cubicBezTo>
                    <a:pt x="1243547" y="1586123"/>
                    <a:pt x="1242614" y="1584724"/>
                    <a:pt x="1244014" y="1582858"/>
                  </a:cubicBezTo>
                  <a:cubicBezTo>
                    <a:pt x="1246813" y="1580059"/>
                    <a:pt x="1249612" y="1577726"/>
                    <a:pt x="1251944" y="1574927"/>
                  </a:cubicBezTo>
                  <a:cubicBezTo>
                    <a:pt x="1253344" y="1573528"/>
                    <a:pt x="1252411" y="1569329"/>
                    <a:pt x="1250078" y="1568396"/>
                  </a:cubicBezTo>
                  <a:cubicBezTo>
                    <a:pt x="1248212" y="1567463"/>
                    <a:pt x="1246346" y="1566997"/>
                    <a:pt x="1244480" y="1567463"/>
                  </a:cubicBezTo>
                  <a:cubicBezTo>
                    <a:pt x="1239815" y="1568396"/>
                    <a:pt x="1236083" y="1570262"/>
                    <a:pt x="1232818" y="1573528"/>
                  </a:cubicBezTo>
                  <a:cubicBezTo>
                    <a:pt x="1228619" y="1577726"/>
                    <a:pt x="1223954" y="1580992"/>
                    <a:pt x="1218356" y="1582391"/>
                  </a:cubicBezTo>
                  <a:cubicBezTo>
                    <a:pt x="1212291" y="1583791"/>
                    <a:pt x="1205760" y="1583791"/>
                    <a:pt x="1200629" y="1588456"/>
                  </a:cubicBezTo>
                  <a:cubicBezTo>
                    <a:pt x="1200162" y="1588923"/>
                    <a:pt x="1198296" y="1588456"/>
                    <a:pt x="1196897" y="1588456"/>
                  </a:cubicBezTo>
                  <a:cubicBezTo>
                    <a:pt x="1192698" y="1587989"/>
                    <a:pt x="1189433" y="1589855"/>
                    <a:pt x="1186634" y="1593121"/>
                  </a:cubicBezTo>
                  <a:cubicBezTo>
                    <a:pt x="1183368" y="1596853"/>
                    <a:pt x="1179636" y="1601052"/>
                    <a:pt x="1179170" y="1606183"/>
                  </a:cubicBezTo>
                  <a:cubicBezTo>
                    <a:pt x="1178703" y="1610848"/>
                    <a:pt x="1176837" y="1614580"/>
                    <a:pt x="1172638" y="1616913"/>
                  </a:cubicBezTo>
                  <a:cubicBezTo>
                    <a:pt x="1168906" y="1619245"/>
                    <a:pt x="1165641" y="1622511"/>
                    <a:pt x="1162375" y="1625777"/>
                  </a:cubicBezTo>
                  <a:cubicBezTo>
                    <a:pt x="1160976" y="1627176"/>
                    <a:pt x="1160509" y="1629975"/>
                    <a:pt x="1160043" y="1632308"/>
                  </a:cubicBezTo>
                  <a:cubicBezTo>
                    <a:pt x="1160043" y="1632308"/>
                    <a:pt x="1160043" y="1632308"/>
                    <a:pt x="1160509" y="1632308"/>
                  </a:cubicBezTo>
                  <a:lnTo>
                    <a:pt x="1160509" y="1633241"/>
                  </a:lnTo>
                  <a:lnTo>
                    <a:pt x="1160043" y="1632774"/>
                  </a:lnTo>
                  <a:cubicBezTo>
                    <a:pt x="1160043" y="1632774"/>
                    <a:pt x="1160043" y="1632308"/>
                    <a:pt x="1160043" y="1632308"/>
                  </a:cubicBezTo>
                  <a:cubicBezTo>
                    <a:pt x="1159110" y="1631841"/>
                    <a:pt x="1157710" y="1631841"/>
                    <a:pt x="1156777" y="1630908"/>
                  </a:cubicBezTo>
                  <a:cubicBezTo>
                    <a:pt x="1153512" y="1628109"/>
                    <a:pt x="1150246" y="1624843"/>
                    <a:pt x="1146980" y="1622044"/>
                  </a:cubicBezTo>
                  <a:cubicBezTo>
                    <a:pt x="1142782" y="1617846"/>
                    <a:pt x="1137650" y="1615513"/>
                    <a:pt x="1132052" y="1614114"/>
                  </a:cubicBezTo>
                  <a:cubicBezTo>
                    <a:pt x="1124122" y="1612248"/>
                    <a:pt x="1116657" y="1612248"/>
                    <a:pt x="1109660" y="1616446"/>
                  </a:cubicBezTo>
                  <a:cubicBezTo>
                    <a:pt x="1107327" y="1617846"/>
                    <a:pt x="1104995" y="1618312"/>
                    <a:pt x="1102662" y="1619712"/>
                  </a:cubicBezTo>
                  <a:cubicBezTo>
                    <a:pt x="1097531" y="1622977"/>
                    <a:pt x="1092399" y="1624843"/>
                    <a:pt x="1086335" y="1621111"/>
                  </a:cubicBezTo>
                  <a:cubicBezTo>
                    <a:pt x="1075605" y="1620178"/>
                    <a:pt x="1069074" y="1613181"/>
                    <a:pt x="1063476" y="1605250"/>
                  </a:cubicBezTo>
                  <a:cubicBezTo>
                    <a:pt x="1060210" y="1600585"/>
                    <a:pt x="1057411" y="1595454"/>
                    <a:pt x="1054146" y="1590789"/>
                  </a:cubicBezTo>
                  <a:cubicBezTo>
                    <a:pt x="1053213" y="1589389"/>
                    <a:pt x="1052746" y="1587056"/>
                    <a:pt x="1052746" y="1585190"/>
                  </a:cubicBezTo>
                  <a:cubicBezTo>
                    <a:pt x="1052746" y="1578659"/>
                    <a:pt x="1052746" y="1572595"/>
                    <a:pt x="1056945" y="1566997"/>
                  </a:cubicBezTo>
                  <a:cubicBezTo>
                    <a:pt x="1058344" y="1565131"/>
                    <a:pt x="1059277" y="1562332"/>
                    <a:pt x="1059277" y="1559999"/>
                  </a:cubicBezTo>
                  <a:cubicBezTo>
                    <a:pt x="1059277" y="1553468"/>
                    <a:pt x="1061143" y="1547403"/>
                    <a:pt x="1063009" y="1541339"/>
                  </a:cubicBezTo>
                  <a:cubicBezTo>
                    <a:pt x="1064875" y="1535274"/>
                    <a:pt x="1064409" y="1528743"/>
                    <a:pt x="1064409" y="1522212"/>
                  </a:cubicBezTo>
                  <a:cubicBezTo>
                    <a:pt x="1064409" y="1521279"/>
                    <a:pt x="1063476" y="1519879"/>
                    <a:pt x="1062543" y="1519413"/>
                  </a:cubicBezTo>
                  <a:cubicBezTo>
                    <a:pt x="1060210" y="1518013"/>
                    <a:pt x="1057878" y="1517547"/>
                    <a:pt x="1055545" y="1516614"/>
                  </a:cubicBezTo>
                  <a:lnTo>
                    <a:pt x="1055545" y="1516614"/>
                  </a:lnTo>
                  <a:cubicBezTo>
                    <a:pt x="1055545" y="1516614"/>
                    <a:pt x="1056012" y="1517080"/>
                    <a:pt x="1056012" y="1517080"/>
                  </a:cubicBezTo>
                  <a:lnTo>
                    <a:pt x="1055079" y="1517547"/>
                  </a:lnTo>
                  <a:lnTo>
                    <a:pt x="1055545" y="1516614"/>
                  </a:lnTo>
                  <a:cubicBezTo>
                    <a:pt x="1051347" y="1512882"/>
                    <a:pt x="1046681" y="1510083"/>
                    <a:pt x="1040617" y="1509616"/>
                  </a:cubicBezTo>
                  <a:cubicBezTo>
                    <a:pt x="1035019" y="1509616"/>
                    <a:pt x="1028954" y="1508683"/>
                    <a:pt x="1023356" y="1507284"/>
                  </a:cubicBezTo>
                  <a:cubicBezTo>
                    <a:pt x="1016825" y="1505884"/>
                    <a:pt x="1010760" y="1509150"/>
                    <a:pt x="1004229" y="1508683"/>
                  </a:cubicBezTo>
                  <a:cubicBezTo>
                    <a:pt x="999098" y="1508683"/>
                    <a:pt x="993966" y="1509616"/>
                    <a:pt x="988835" y="1509616"/>
                  </a:cubicBezTo>
                  <a:cubicBezTo>
                    <a:pt x="985569" y="1509616"/>
                    <a:pt x="982304" y="1508683"/>
                    <a:pt x="979504" y="1508217"/>
                  </a:cubicBezTo>
                  <a:cubicBezTo>
                    <a:pt x="978105" y="1507750"/>
                    <a:pt x="977172" y="1506351"/>
                    <a:pt x="978105" y="1505418"/>
                  </a:cubicBezTo>
                  <a:cubicBezTo>
                    <a:pt x="984170" y="1499820"/>
                    <a:pt x="986502" y="1492822"/>
                    <a:pt x="986036" y="1484425"/>
                  </a:cubicBezTo>
                  <a:cubicBezTo>
                    <a:pt x="985569" y="1480693"/>
                    <a:pt x="986502" y="1476961"/>
                    <a:pt x="987435" y="1472762"/>
                  </a:cubicBezTo>
                  <a:cubicBezTo>
                    <a:pt x="987902" y="1470896"/>
                    <a:pt x="988835" y="1469030"/>
                    <a:pt x="991167" y="1469030"/>
                  </a:cubicBezTo>
                  <a:cubicBezTo>
                    <a:pt x="995832" y="1469030"/>
                    <a:pt x="998165" y="1466231"/>
                    <a:pt x="998631" y="1462033"/>
                  </a:cubicBezTo>
                  <a:cubicBezTo>
                    <a:pt x="999564" y="1457834"/>
                    <a:pt x="1000497" y="1453169"/>
                    <a:pt x="1000497" y="1448970"/>
                  </a:cubicBezTo>
                  <a:cubicBezTo>
                    <a:pt x="1000031" y="1442906"/>
                    <a:pt x="1001897" y="1437774"/>
                    <a:pt x="1006095" y="1433109"/>
                  </a:cubicBezTo>
                  <a:cubicBezTo>
                    <a:pt x="1008428" y="1430310"/>
                    <a:pt x="1010760" y="1427045"/>
                    <a:pt x="1013093" y="1424246"/>
                  </a:cubicBezTo>
                  <a:cubicBezTo>
                    <a:pt x="1014026" y="1422846"/>
                    <a:pt x="1014492" y="1420514"/>
                    <a:pt x="1015426" y="1419114"/>
                  </a:cubicBezTo>
                  <a:cubicBezTo>
                    <a:pt x="1016359" y="1415848"/>
                    <a:pt x="1013093" y="1410717"/>
                    <a:pt x="1009827" y="1410717"/>
                  </a:cubicBezTo>
                  <a:cubicBezTo>
                    <a:pt x="1002363" y="1410717"/>
                    <a:pt x="994433" y="1409317"/>
                    <a:pt x="986969" y="1412583"/>
                  </a:cubicBezTo>
                  <a:cubicBezTo>
                    <a:pt x="980904" y="1415382"/>
                    <a:pt x="974839" y="1415848"/>
                    <a:pt x="968308" y="1415848"/>
                  </a:cubicBezTo>
                  <a:cubicBezTo>
                    <a:pt x="962710" y="1415848"/>
                    <a:pt x="958978" y="1419114"/>
                    <a:pt x="956646" y="1424246"/>
                  </a:cubicBezTo>
                  <a:cubicBezTo>
                    <a:pt x="955246" y="1427045"/>
                    <a:pt x="954313" y="1430310"/>
                    <a:pt x="953380" y="1433109"/>
                  </a:cubicBezTo>
                  <a:cubicBezTo>
                    <a:pt x="951048" y="1442439"/>
                    <a:pt x="947315" y="1451303"/>
                    <a:pt x="939851" y="1457834"/>
                  </a:cubicBezTo>
                  <a:cubicBezTo>
                    <a:pt x="937519" y="1465298"/>
                    <a:pt x="932854" y="1465298"/>
                    <a:pt x="926323" y="1462966"/>
                  </a:cubicBezTo>
                  <a:cubicBezTo>
                    <a:pt x="923524" y="1462033"/>
                    <a:pt x="919792" y="1462499"/>
                    <a:pt x="916993" y="1463432"/>
                  </a:cubicBezTo>
                  <a:cubicBezTo>
                    <a:pt x="910928" y="1464832"/>
                    <a:pt x="904863" y="1467631"/>
                    <a:pt x="898799" y="1469030"/>
                  </a:cubicBezTo>
                  <a:cubicBezTo>
                    <a:pt x="893667" y="1469963"/>
                    <a:pt x="888536" y="1470430"/>
                    <a:pt x="884804" y="1465765"/>
                  </a:cubicBezTo>
                  <a:cubicBezTo>
                    <a:pt x="882005" y="1462033"/>
                    <a:pt x="877806" y="1460167"/>
                    <a:pt x="873607" y="1458767"/>
                  </a:cubicBezTo>
                  <a:cubicBezTo>
                    <a:pt x="868476" y="1456901"/>
                    <a:pt x="865210" y="1453169"/>
                    <a:pt x="862878" y="1448504"/>
                  </a:cubicBezTo>
                  <a:cubicBezTo>
                    <a:pt x="860079" y="1441973"/>
                    <a:pt x="856813" y="1435908"/>
                    <a:pt x="852148" y="1430310"/>
                  </a:cubicBezTo>
                  <a:cubicBezTo>
                    <a:pt x="849816" y="1427978"/>
                    <a:pt x="848883" y="1424712"/>
                    <a:pt x="848416" y="1421446"/>
                  </a:cubicBezTo>
                  <a:cubicBezTo>
                    <a:pt x="847483" y="1415848"/>
                    <a:pt x="846084" y="1410250"/>
                    <a:pt x="845617" y="1404652"/>
                  </a:cubicBezTo>
                  <a:cubicBezTo>
                    <a:pt x="845151" y="1400920"/>
                    <a:pt x="844684" y="1397188"/>
                    <a:pt x="844684" y="1392990"/>
                  </a:cubicBezTo>
                  <a:cubicBezTo>
                    <a:pt x="845617" y="1379461"/>
                    <a:pt x="847017" y="1365932"/>
                    <a:pt x="849816" y="1352870"/>
                  </a:cubicBezTo>
                  <a:cubicBezTo>
                    <a:pt x="850282" y="1350537"/>
                    <a:pt x="851215" y="1347738"/>
                    <a:pt x="852615" y="1345872"/>
                  </a:cubicBezTo>
                  <a:cubicBezTo>
                    <a:pt x="857280" y="1340741"/>
                    <a:pt x="858213" y="1334676"/>
                    <a:pt x="857280" y="1328145"/>
                  </a:cubicBezTo>
                  <a:cubicBezTo>
                    <a:pt x="856347" y="1318815"/>
                    <a:pt x="858213" y="1310418"/>
                    <a:pt x="861478" y="1301554"/>
                  </a:cubicBezTo>
                  <a:cubicBezTo>
                    <a:pt x="864277" y="1294090"/>
                    <a:pt x="869409" y="1287093"/>
                    <a:pt x="876873" y="1285693"/>
                  </a:cubicBezTo>
                  <a:cubicBezTo>
                    <a:pt x="886203" y="1283827"/>
                    <a:pt x="894134" y="1280561"/>
                    <a:pt x="900665" y="1274497"/>
                  </a:cubicBezTo>
                  <a:cubicBezTo>
                    <a:pt x="905796" y="1269832"/>
                    <a:pt x="912327" y="1269365"/>
                    <a:pt x="917926" y="1267033"/>
                  </a:cubicBezTo>
                  <a:cubicBezTo>
                    <a:pt x="922591" y="1265167"/>
                    <a:pt x="928189" y="1266100"/>
                    <a:pt x="932854" y="1267966"/>
                  </a:cubicBezTo>
                  <a:cubicBezTo>
                    <a:pt x="936586" y="1269365"/>
                    <a:pt x="940318" y="1270298"/>
                    <a:pt x="944050" y="1268432"/>
                  </a:cubicBezTo>
                  <a:cubicBezTo>
                    <a:pt x="948248" y="1266566"/>
                    <a:pt x="951981" y="1267499"/>
                    <a:pt x="954313" y="1270765"/>
                  </a:cubicBezTo>
                  <a:cubicBezTo>
                    <a:pt x="958978" y="1278229"/>
                    <a:pt x="965976" y="1278229"/>
                    <a:pt x="972973" y="1276829"/>
                  </a:cubicBezTo>
                  <a:cubicBezTo>
                    <a:pt x="976705" y="1276363"/>
                    <a:pt x="979971" y="1274030"/>
                    <a:pt x="983237" y="1272631"/>
                  </a:cubicBezTo>
                  <a:cubicBezTo>
                    <a:pt x="984170" y="1268899"/>
                    <a:pt x="985569" y="1265633"/>
                    <a:pt x="986036" y="1261901"/>
                  </a:cubicBezTo>
                  <a:cubicBezTo>
                    <a:pt x="986502" y="1257703"/>
                    <a:pt x="988835" y="1256303"/>
                    <a:pt x="992100" y="1255370"/>
                  </a:cubicBezTo>
                  <a:cubicBezTo>
                    <a:pt x="994433" y="1254437"/>
                    <a:pt x="997232" y="1254437"/>
                    <a:pt x="999564" y="1253971"/>
                  </a:cubicBezTo>
                  <a:cubicBezTo>
                    <a:pt x="1008428" y="1252571"/>
                    <a:pt x="1017292" y="1254904"/>
                    <a:pt x="1026622" y="1254437"/>
                  </a:cubicBezTo>
                  <a:cubicBezTo>
                    <a:pt x="1036885" y="1253971"/>
                    <a:pt x="1045748" y="1256303"/>
                    <a:pt x="1052746" y="1264234"/>
                  </a:cubicBezTo>
                  <a:cubicBezTo>
                    <a:pt x="1055079" y="1267033"/>
                    <a:pt x="1058344" y="1266566"/>
                    <a:pt x="1061610" y="1265167"/>
                  </a:cubicBezTo>
                  <a:cubicBezTo>
                    <a:pt x="1063942" y="1264234"/>
                    <a:pt x="1066275" y="1262834"/>
                    <a:pt x="1068607" y="1262368"/>
                  </a:cubicBezTo>
                  <a:cubicBezTo>
                    <a:pt x="1071406" y="1261435"/>
                    <a:pt x="1073739" y="1262368"/>
                    <a:pt x="1075605" y="1264234"/>
                  </a:cubicBezTo>
                  <a:cubicBezTo>
                    <a:pt x="1079803" y="1268899"/>
                    <a:pt x="1083536" y="1274030"/>
                    <a:pt x="1087734" y="1279162"/>
                  </a:cubicBezTo>
                  <a:cubicBezTo>
                    <a:pt x="1090067" y="1281961"/>
                    <a:pt x="1090067" y="1284760"/>
                    <a:pt x="1089134" y="1288026"/>
                  </a:cubicBezTo>
                  <a:cubicBezTo>
                    <a:pt x="1088667" y="1289892"/>
                    <a:pt x="1088201" y="1291758"/>
                    <a:pt x="1087268" y="1293624"/>
                  </a:cubicBezTo>
                  <a:cubicBezTo>
                    <a:pt x="1085402" y="1297356"/>
                    <a:pt x="1085402" y="1301088"/>
                    <a:pt x="1088201" y="1304353"/>
                  </a:cubicBezTo>
                  <a:cubicBezTo>
                    <a:pt x="1091000" y="1315083"/>
                    <a:pt x="1097064" y="1324413"/>
                    <a:pt x="1100796" y="1334210"/>
                  </a:cubicBezTo>
                  <a:cubicBezTo>
                    <a:pt x="1102662" y="1338875"/>
                    <a:pt x="1106394" y="1342607"/>
                    <a:pt x="1109660" y="1346339"/>
                  </a:cubicBezTo>
                  <a:cubicBezTo>
                    <a:pt x="1112459" y="1350071"/>
                    <a:pt x="1118990" y="1349138"/>
                    <a:pt x="1121323" y="1345406"/>
                  </a:cubicBezTo>
                  <a:cubicBezTo>
                    <a:pt x="1125988" y="1337475"/>
                    <a:pt x="1128787" y="1329078"/>
                    <a:pt x="1129720" y="1320215"/>
                  </a:cubicBezTo>
                  <a:cubicBezTo>
                    <a:pt x="1129720" y="1318815"/>
                    <a:pt x="1129720" y="1317415"/>
                    <a:pt x="1129720" y="1316482"/>
                  </a:cubicBezTo>
                  <a:cubicBezTo>
                    <a:pt x="1128320" y="1311817"/>
                    <a:pt x="1125988" y="1306686"/>
                    <a:pt x="1125055" y="1302021"/>
                  </a:cubicBezTo>
                  <a:cubicBezTo>
                    <a:pt x="1124122" y="1296889"/>
                    <a:pt x="1124122" y="1291758"/>
                    <a:pt x="1123189" y="1287093"/>
                  </a:cubicBezTo>
                  <a:cubicBezTo>
                    <a:pt x="1123189" y="1286626"/>
                    <a:pt x="1122722" y="1285693"/>
                    <a:pt x="1122722" y="1285227"/>
                  </a:cubicBezTo>
                  <a:cubicBezTo>
                    <a:pt x="1116657" y="1270298"/>
                    <a:pt x="1117591" y="1254904"/>
                    <a:pt x="1118990" y="1239509"/>
                  </a:cubicBezTo>
                  <a:cubicBezTo>
                    <a:pt x="1119457" y="1237176"/>
                    <a:pt x="1119923" y="1234377"/>
                    <a:pt x="1121789" y="1232511"/>
                  </a:cubicBezTo>
                  <a:cubicBezTo>
                    <a:pt x="1128320" y="1225047"/>
                    <a:pt x="1134851" y="1216650"/>
                    <a:pt x="1145581" y="1213851"/>
                  </a:cubicBezTo>
                  <a:cubicBezTo>
                    <a:pt x="1146980" y="1213384"/>
                    <a:pt x="1147913" y="1212918"/>
                    <a:pt x="1149313" y="1212451"/>
                  </a:cubicBezTo>
                  <a:cubicBezTo>
                    <a:pt x="1153045" y="1211052"/>
                    <a:pt x="1155844" y="1208719"/>
                    <a:pt x="1158643" y="1205920"/>
                  </a:cubicBezTo>
                  <a:cubicBezTo>
                    <a:pt x="1160976" y="1203588"/>
                    <a:pt x="1162375" y="1200789"/>
                    <a:pt x="1164708" y="1198456"/>
                  </a:cubicBezTo>
                  <a:cubicBezTo>
                    <a:pt x="1166574" y="1196590"/>
                    <a:pt x="1168440" y="1194258"/>
                    <a:pt x="1170772" y="1193791"/>
                  </a:cubicBezTo>
                  <a:cubicBezTo>
                    <a:pt x="1175437" y="1192392"/>
                    <a:pt x="1178703" y="1189593"/>
                    <a:pt x="1181968" y="1186794"/>
                  </a:cubicBezTo>
                  <a:cubicBezTo>
                    <a:pt x="1187100" y="1181662"/>
                    <a:pt x="1193165" y="1177930"/>
                    <a:pt x="1200162" y="1176530"/>
                  </a:cubicBezTo>
                  <a:cubicBezTo>
                    <a:pt x="1203428" y="1176064"/>
                    <a:pt x="1205760" y="1173265"/>
                    <a:pt x="1205760" y="1169533"/>
                  </a:cubicBezTo>
                  <a:cubicBezTo>
                    <a:pt x="1205760" y="1167200"/>
                    <a:pt x="1207626" y="1166734"/>
                    <a:pt x="1209026" y="1165334"/>
                  </a:cubicBezTo>
                  <a:cubicBezTo>
                    <a:pt x="1211358" y="1163935"/>
                    <a:pt x="1213224" y="1162535"/>
                    <a:pt x="1215090" y="1160669"/>
                  </a:cubicBezTo>
                  <a:cubicBezTo>
                    <a:pt x="1216490" y="1159270"/>
                    <a:pt x="1217423" y="1157404"/>
                    <a:pt x="1216490" y="1155538"/>
                  </a:cubicBezTo>
                  <a:cubicBezTo>
                    <a:pt x="1214624" y="1152739"/>
                    <a:pt x="1213224" y="1150406"/>
                    <a:pt x="1215090" y="1146674"/>
                  </a:cubicBezTo>
                  <a:cubicBezTo>
                    <a:pt x="1217423" y="1142009"/>
                    <a:pt x="1218356" y="1136877"/>
                    <a:pt x="1215090" y="1132212"/>
                  </a:cubicBezTo>
                  <a:cubicBezTo>
                    <a:pt x="1214158" y="1130813"/>
                    <a:pt x="1213691" y="1128480"/>
                    <a:pt x="1213691" y="1126614"/>
                  </a:cubicBezTo>
                  <a:cubicBezTo>
                    <a:pt x="1213691" y="1121016"/>
                    <a:pt x="1214624" y="1115418"/>
                    <a:pt x="1215090" y="1109353"/>
                  </a:cubicBezTo>
                  <a:cubicBezTo>
                    <a:pt x="1215090" y="1108887"/>
                    <a:pt x="1216024" y="1108420"/>
                    <a:pt x="1216490" y="1108420"/>
                  </a:cubicBezTo>
                  <a:cubicBezTo>
                    <a:pt x="1216956" y="1108420"/>
                    <a:pt x="1217890" y="1108887"/>
                    <a:pt x="1218356" y="1108887"/>
                  </a:cubicBezTo>
                  <a:cubicBezTo>
                    <a:pt x="1221155" y="1111219"/>
                    <a:pt x="1220222" y="1114485"/>
                    <a:pt x="1220689" y="1117751"/>
                  </a:cubicBezTo>
                  <a:cubicBezTo>
                    <a:pt x="1220689" y="1118684"/>
                    <a:pt x="1222088" y="1119617"/>
                    <a:pt x="1223021" y="1120550"/>
                  </a:cubicBezTo>
                  <a:cubicBezTo>
                    <a:pt x="1223021" y="1120550"/>
                    <a:pt x="1224421" y="1120083"/>
                    <a:pt x="1224887" y="1119617"/>
                  </a:cubicBezTo>
                  <a:cubicBezTo>
                    <a:pt x="1228153" y="1114952"/>
                    <a:pt x="1231885" y="1110286"/>
                    <a:pt x="1234684" y="1105621"/>
                  </a:cubicBezTo>
                  <a:cubicBezTo>
                    <a:pt x="1236083" y="1103755"/>
                    <a:pt x="1236083" y="1100956"/>
                    <a:pt x="1236550" y="1098157"/>
                  </a:cubicBezTo>
                  <a:cubicBezTo>
                    <a:pt x="1237016" y="1096291"/>
                    <a:pt x="1236550" y="1094425"/>
                    <a:pt x="1236550" y="1092559"/>
                  </a:cubicBezTo>
                  <a:cubicBezTo>
                    <a:pt x="1236550" y="1091160"/>
                    <a:pt x="1237483" y="1090227"/>
                    <a:pt x="1239349" y="1090227"/>
                  </a:cubicBezTo>
                  <a:cubicBezTo>
                    <a:pt x="1243081" y="1090227"/>
                    <a:pt x="1245413" y="1088361"/>
                    <a:pt x="1247746" y="1086028"/>
                  </a:cubicBezTo>
                  <a:cubicBezTo>
                    <a:pt x="1253344" y="1080430"/>
                    <a:pt x="1257543" y="1073899"/>
                    <a:pt x="1258476" y="1065968"/>
                  </a:cubicBezTo>
                  <a:cubicBezTo>
                    <a:pt x="1259409" y="1058971"/>
                    <a:pt x="1263607" y="1057571"/>
                    <a:pt x="1269205" y="1057571"/>
                  </a:cubicBezTo>
                  <a:cubicBezTo>
                    <a:pt x="1272937" y="1057105"/>
                    <a:pt x="1276669" y="1056638"/>
                    <a:pt x="1280401" y="1055705"/>
                  </a:cubicBezTo>
                  <a:cubicBezTo>
                    <a:pt x="1282267" y="1055239"/>
                    <a:pt x="1283667" y="1054306"/>
                    <a:pt x="1285533" y="1052906"/>
                  </a:cubicBezTo>
                  <a:cubicBezTo>
                    <a:pt x="1286000" y="1052440"/>
                    <a:pt x="1286466" y="1051973"/>
                    <a:pt x="1286466" y="1051507"/>
                  </a:cubicBezTo>
                  <a:cubicBezTo>
                    <a:pt x="1286466" y="1051040"/>
                    <a:pt x="1286000" y="1050107"/>
                    <a:pt x="1285533" y="1050107"/>
                  </a:cubicBezTo>
                  <a:cubicBezTo>
                    <a:pt x="1284600" y="1049641"/>
                    <a:pt x="1283200" y="1049174"/>
                    <a:pt x="1281801" y="1049174"/>
                  </a:cubicBezTo>
                  <a:cubicBezTo>
                    <a:pt x="1279935" y="1049174"/>
                    <a:pt x="1279002" y="1048707"/>
                    <a:pt x="1279935" y="1047308"/>
                  </a:cubicBezTo>
                  <a:cubicBezTo>
                    <a:pt x="1279935" y="1046841"/>
                    <a:pt x="1280868" y="1046841"/>
                    <a:pt x="1281801" y="1046841"/>
                  </a:cubicBezTo>
                  <a:cubicBezTo>
                    <a:pt x="1282267" y="1046841"/>
                    <a:pt x="1283200" y="1046841"/>
                    <a:pt x="1283667" y="1046841"/>
                  </a:cubicBezTo>
                  <a:cubicBezTo>
                    <a:pt x="1294863" y="1048241"/>
                    <a:pt x="1305126" y="1043109"/>
                    <a:pt x="1315856" y="1043109"/>
                  </a:cubicBezTo>
                  <a:cubicBezTo>
                    <a:pt x="1317255" y="1043109"/>
                    <a:pt x="1319122" y="1041243"/>
                    <a:pt x="1320521" y="1040310"/>
                  </a:cubicBezTo>
                  <a:cubicBezTo>
                    <a:pt x="1324720" y="1037045"/>
                    <a:pt x="1324253" y="1035645"/>
                    <a:pt x="1319588" y="1032380"/>
                  </a:cubicBezTo>
                  <a:cubicBezTo>
                    <a:pt x="1315856" y="1030047"/>
                    <a:pt x="1313990" y="1025849"/>
                    <a:pt x="1314923" y="1023050"/>
                  </a:cubicBezTo>
                  <a:cubicBezTo>
                    <a:pt x="1316323" y="1018851"/>
                    <a:pt x="1317255" y="1014186"/>
                    <a:pt x="1319122" y="1010454"/>
                  </a:cubicBezTo>
                  <a:cubicBezTo>
                    <a:pt x="1322387" y="1003456"/>
                    <a:pt x="1327519" y="997392"/>
                    <a:pt x="1334983" y="994593"/>
                  </a:cubicBezTo>
                  <a:cubicBezTo>
                    <a:pt x="1339181" y="992727"/>
                    <a:pt x="1343380" y="991327"/>
                    <a:pt x="1346645" y="988062"/>
                  </a:cubicBezTo>
                  <a:cubicBezTo>
                    <a:pt x="1348978" y="985729"/>
                    <a:pt x="1352243" y="984796"/>
                    <a:pt x="1355509" y="984796"/>
                  </a:cubicBezTo>
                  <a:cubicBezTo>
                    <a:pt x="1364373" y="985729"/>
                    <a:pt x="1371837" y="981530"/>
                    <a:pt x="1379767" y="980131"/>
                  </a:cubicBezTo>
                  <a:cubicBezTo>
                    <a:pt x="1382566" y="979664"/>
                    <a:pt x="1383033" y="976865"/>
                    <a:pt x="1383966" y="974533"/>
                  </a:cubicBezTo>
                  <a:cubicBezTo>
                    <a:pt x="1384433" y="973133"/>
                    <a:pt x="1386299" y="971267"/>
                    <a:pt x="1388165" y="970801"/>
                  </a:cubicBezTo>
                  <a:cubicBezTo>
                    <a:pt x="1394229" y="968935"/>
                    <a:pt x="1400760" y="968002"/>
                    <a:pt x="1406825" y="966602"/>
                  </a:cubicBezTo>
                  <a:cubicBezTo>
                    <a:pt x="1407291" y="966602"/>
                    <a:pt x="1408224" y="967069"/>
                    <a:pt x="1408224" y="967069"/>
                  </a:cubicBezTo>
                  <a:cubicBezTo>
                    <a:pt x="1407758" y="968002"/>
                    <a:pt x="1407758" y="969868"/>
                    <a:pt x="1407291" y="970334"/>
                  </a:cubicBezTo>
                  <a:cubicBezTo>
                    <a:pt x="1404959" y="971734"/>
                    <a:pt x="1402626" y="972200"/>
                    <a:pt x="1400294" y="973133"/>
                  </a:cubicBezTo>
                  <a:cubicBezTo>
                    <a:pt x="1395162" y="975932"/>
                    <a:pt x="1390964" y="979664"/>
                    <a:pt x="1388631" y="985262"/>
                  </a:cubicBezTo>
                  <a:cubicBezTo>
                    <a:pt x="1387698" y="987595"/>
                    <a:pt x="1387231" y="990394"/>
                    <a:pt x="1387698" y="992727"/>
                  </a:cubicBezTo>
                  <a:cubicBezTo>
                    <a:pt x="1388631" y="996459"/>
                    <a:pt x="1390964" y="999724"/>
                    <a:pt x="1394229" y="1001590"/>
                  </a:cubicBezTo>
                  <a:cubicBezTo>
                    <a:pt x="1395162" y="1002057"/>
                    <a:pt x="1397028" y="1002523"/>
                    <a:pt x="1397961" y="1002057"/>
                  </a:cubicBezTo>
                  <a:cubicBezTo>
                    <a:pt x="1405425" y="998791"/>
                    <a:pt x="1412889" y="994126"/>
                    <a:pt x="1418021" y="987595"/>
                  </a:cubicBezTo>
                  <a:cubicBezTo>
                    <a:pt x="1420820" y="983396"/>
                    <a:pt x="1424552" y="981530"/>
                    <a:pt x="1429217" y="982930"/>
                  </a:cubicBezTo>
                  <a:cubicBezTo>
                    <a:pt x="1439014" y="979664"/>
                    <a:pt x="1448810" y="976865"/>
                    <a:pt x="1458607" y="973600"/>
                  </a:cubicBezTo>
                  <a:cubicBezTo>
                    <a:pt x="1461406" y="972667"/>
                    <a:pt x="1464672" y="971734"/>
                    <a:pt x="1467471" y="970334"/>
                  </a:cubicBezTo>
                  <a:cubicBezTo>
                    <a:pt x="1468870" y="963337"/>
                    <a:pt x="1475868" y="965669"/>
                    <a:pt x="1480066" y="962870"/>
                  </a:cubicBezTo>
                  <a:cubicBezTo>
                    <a:pt x="1481466" y="961937"/>
                    <a:pt x="1483798" y="961471"/>
                    <a:pt x="1485198" y="960538"/>
                  </a:cubicBezTo>
                  <a:cubicBezTo>
                    <a:pt x="1486131" y="960071"/>
                    <a:pt x="1487530" y="959138"/>
                    <a:pt x="1488464" y="958205"/>
                  </a:cubicBezTo>
                  <a:cubicBezTo>
                    <a:pt x="1489863" y="957272"/>
                    <a:pt x="1490796" y="954007"/>
                    <a:pt x="1489397" y="953074"/>
                  </a:cubicBezTo>
                  <a:cubicBezTo>
                    <a:pt x="1485198" y="949342"/>
                    <a:pt x="1481932" y="946076"/>
                    <a:pt x="1484265" y="940011"/>
                  </a:cubicBezTo>
                  <a:cubicBezTo>
                    <a:pt x="1484265" y="939545"/>
                    <a:pt x="1483798" y="938612"/>
                    <a:pt x="1483798" y="938145"/>
                  </a:cubicBezTo>
                  <a:cubicBezTo>
                    <a:pt x="1483332" y="936746"/>
                    <a:pt x="1480066" y="935346"/>
                    <a:pt x="1479133" y="936279"/>
                  </a:cubicBezTo>
                  <a:cubicBezTo>
                    <a:pt x="1472602" y="941877"/>
                    <a:pt x="1467937" y="948408"/>
                    <a:pt x="1463272" y="955406"/>
                  </a:cubicBezTo>
                  <a:cubicBezTo>
                    <a:pt x="1461406" y="958205"/>
                    <a:pt x="1460007" y="958672"/>
                    <a:pt x="1457208" y="958205"/>
                  </a:cubicBezTo>
                  <a:cubicBezTo>
                    <a:pt x="1455342" y="957739"/>
                    <a:pt x="1453476" y="957272"/>
                    <a:pt x="1451610" y="957272"/>
                  </a:cubicBezTo>
                  <a:cubicBezTo>
                    <a:pt x="1450676" y="958672"/>
                    <a:pt x="1449744" y="959138"/>
                    <a:pt x="1448344" y="959138"/>
                  </a:cubicBezTo>
                  <a:cubicBezTo>
                    <a:pt x="1446944" y="958672"/>
                    <a:pt x="1445545" y="957739"/>
                    <a:pt x="1444145" y="957272"/>
                  </a:cubicBezTo>
                  <a:cubicBezTo>
                    <a:pt x="1442279" y="956806"/>
                    <a:pt x="1440413" y="956806"/>
                    <a:pt x="1438547" y="956339"/>
                  </a:cubicBezTo>
                  <a:cubicBezTo>
                    <a:pt x="1433882" y="955873"/>
                    <a:pt x="1432483" y="953074"/>
                    <a:pt x="1432016" y="949342"/>
                  </a:cubicBezTo>
                  <a:cubicBezTo>
                    <a:pt x="1425019" y="948875"/>
                    <a:pt x="1421287" y="944676"/>
                    <a:pt x="1420354" y="937679"/>
                  </a:cubicBezTo>
                  <a:cubicBezTo>
                    <a:pt x="1419421" y="931148"/>
                    <a:pt x="1419421" y="925083"/>
                    <a:pt x="1422220" y="919485"/>
                  </a:cubicBezTo>
                  <a:cubicBezTo>
                    <a:pt x="1423619" y="917153"/>
                    <a:pt x="1421753" y="914820"/>
                    <a:pt x="1418488" y="914354"/>
                  </a:cubicBezTo>
                  <a:cubicBezTo>
                    <a:pt x="1417088" y="913887"/>
                    <a:pt x="1416155" y="914354"/>
                    <a:pt x="1414756" y="913887"/>
                  </a:cubicBezTo>
                  <a:cubicBezTo>
                    <a:pt x="1414289" y="913887"/>
                    <a:pt x="1413822" y="913420"/>
                    <a:pt x="1412889" y="912954"/>
                  </a:cubicBezTo>
                  <a:cubicBezTo>
                    <a:pt x="1413822" y="912487"/>
                    <a:pt x="1415222" y="912487"/>
                    <a:pt x="1416155" y="912021"/>
                  </a:cubicBezTo>
                  <a:cubicBezTo>
                    <a:pt x="1420820" y="910155"/>
                    <a:pt x="1425485" y="907822"/>
                    <a:pt x="1429217" y="904557"/>
                  </a:cubicBezTo>
                  <a:cubicBezTo>
                    <a:pt x="1431083" y="902691"/>
                    <a:pt x="1432483" y="898492"/>
                    <a:pt x="1431083" y="895693"/>
                  </a:cubicBezTo>
                  <a:cubicBezTo>
                    <a:pt x="1429684" y="893361"/>
                    <a:pt x="1428751" y="891028"/>
                    <a:pt x="1426418" y="889629"/>
                  </a:cubicBezTo>
                  <a:cubicBezTo>
                    <a:pt x="1421287" y="885897"/>
                    <a:pt x="1414756" y="883564"/>
                    <a:pt x="1408224" y="885430"/>
                  </a:cubicBezTo>
                  <a:cubicBezTo>
                    <a:pt x="1390964" y="889629"/>
                    <a:pt x="1373703" y="893361"/>
                    <a:pt x="1358775" y="903624"/>
                  </a:cubicBezTo>
                  <a:cubicBezTo>
                    <a:pt x="1358775" y="904090"/>
                    <a:pt x="1358775" y="904090"/>
                    <a:pt x="1358775" y="904557"/>
                  </a:cubicBezTo>
                  <a:cubicBezTo>
                    <a:pt x="1358308" y="904557"/>
                    <a:pt x="1358308" y="904557"/>
                    <a:pt x="1357842" y="904557"/>
                  </a:cubicBezTo>
                  <a:cubicBezTo>
                    <a:pt x="1355976" y="906889"/>
                    <a:pt x="1353643" y="908755"/>
                    <a:pt x="1351777" y="911088"/>
                  </a:cubicBezTo>
                  <a:cubicBezTo>
                    <a:pt x="1351777" y="911554"/>
                    <a:pt x="1351777" y="911554"/>
                    <a:pt x="1351777" y="912021"/>
                  </a:cubicBezTo>
                  <a:cubicBezTo>
                    <a:pt x="1348978" y="912954"/>
                    <a:pt x="1346179" y="913887"/>
                    <a:pt x="1343380" y="915287"/>
                  </a:cubicBezTo>
                  <a:cubicBezTo>
                    <a:pt x="1341980" y="916686"/>
                    <a:pt x="1340581" y="917619"/>
                    <a:pt x="1338715" y="918552"/>
                  </a:cubicBezTo>
                  <a:lnTo>
                    <a:pt x="1338248" y="919485"/>
                  </a:lnTo>
                  <a:lnTo>
                    <a:pt x="1338715" y="918086"/>
                  </a:lnTo>
                  <a:cubicBezTo>
                    <a:pt x="1340114" y="917153"/>
                    <a:pt x="1341514" y="915753"/>
                    <a:pt x="1342913" y="914820"/>
                  </a:cubicBezTo>
                  <a:cubicBezTo>
                    <a:pt x="1345712" y="913887"/>
                    <a:pt x="1348511" y="912954"/>
                    <a:pt x="1351311" y="912021"/>
                  </a:cubicBezTo>
                  <a:cubicBezTo>
                    <a:pt x="1351311" y="912021"/>
                    <a:pt x="1351777" y="911554"/>
                    <a:pt x="1351777" y="911554"/>
                  </a:cubicBezTo>
                  <a:cubicBezTo>
                    <a:pt x="1352710" y="906423"/>
                    <a:pt x="1353177" y="905956"/>
                    <a:pt x="1357842" y="905023"/>
                  </a:cubicBezTo>
                  <a:cubicBezTo>
                    <a:pt x="1357842" y="905023"/>
                    <a:pt x="1358308" y="904557"/>
                    <a:pt x="1358308" y="904557"/>
                  </a:cubicBezTo>
                  <a:cubicBezTo>
                    <a:pt x="1358308" y="904557"/>
                    <a:pt x="1358775" y="904557"/>
                    <a:pt x="1358775" y="904090"/>
                  </a:cubicBezTo>
                  <a:cubicBezTo>
                    <a:pt x="1358308" y="900825"/>
                    <a:pt x="1360174" y="898492"/>
                    <a:pt x="1362507" y="896626"/>
                  </a:cubicBezTo>
                  <a:cubicBezTo>
                    <a:pt x="1368571" y="891028"/>
                    <a:pt x="1376035" y="886830"/>
                    <a:pt x="1383966" y="884497"/>
                  </a:cubicBezTo>
                  <a:cubicBezTo>
                    <a:pt x="1389098" y="883098"/>
                    <a:pt x="1393763" y="880765"/>
                    <a:pt x="1395629" y="875633"/>
                  </a:cubicBezTo>
                  <a:cubicBezTo>
                    <a:pt x="1396095" y="874700"/>
                    <a:pt x="1397028" y="873301"/>
                    <a:pt x="1397961" y="872368"/>
                  </a:cubicBezTo>
                  <a:cubicBezTo>
                    <a:pt x="1401693" y="869102"/>
                    <a:pt x="1405425" y="865370"/>
                    <a:pt x="1409624" y="862571"/>
                  </a:cubicBezTo>
                  <a:cubicBezTo>
                    <a:pt x="1413822" y="860239"/>
                    <a:pt x="1418488" y="862571"/>
                    <a:pt x="1422686" y="863038"/>
                  </a:cubicBezTo>
                  <a:cubicBezTo>
                    <a:pt x="1440413" y="863504"/>
                    <a:pt x="1458141" y="865837"/>
                    <a:pt x="1475868" y="868169"/>
                  </a:cubicBezTo>
                  <a:cubicBezTo>
                    <a:pt x="1483798" y="869102"/>
                    <a:pt x="1490796" y="865837"/>
                    <a:pt x="1498727" y="867236"/>
                  </a:cubicBezTo>
                  <a:cubicBezTo>
                    <a:pt x="1500593" y="867703"/>
                    <a:pt x="1502459" y="866770"/>
                    <a:pt x="1504325" y="866303"/>
                  </a:cubicBezTo>
                  <a:cubicBezTo>
                    <a:pt x="1506191" y="865837"/>
                    <a:pt x="1508057" y="864904"/>
                    <a:pt x="1509456" y="863971"/>
                  </a:cubicBezTo>
                  <a:cubicBezTo>
                    <a:pt x="1514588" y="861172"/>
                    <a:pt x="1518786" y="857906"/>
                    <a:pt x="1522518" y="852775"/>
                  </a:cubicBezTo>
                  <a:cubicBezTo>
                    <a:pt x="1525318" y="849043"/>
                    <a:pt x="1529050" y="846710"/>
                    <a:pt x="1533715" y="846243"/>
                  </a:cubicBezTo>
                  <a:cubicBezTo>
                    <a:pt x="1536980" y="845777"/>
                    <a:pt x="1540246" y="844844"/>
                    <a:pt x="1543045" y="844844"/>
                  </a:cubicBezTo>
                  <a:cubicBezTo>
                    <a:pt x="1552375" y="844377"/>
                    <a:pt x="1559839" y="839712"/>
                    <a:pt x="1567303" y="834114"/>
                  </a:cubicBezTo>
                  <a:cubicBezTo>
                    <a:pt x="1571035" y="831315"/>
                    <a:pt x="1573368" y="827117"/>
                    <a:pt x="1571502" y="822452"/>
                  </a:cubicBezTo>
                  <a:cubicBezTo>
                    <a:pt x="1570102" y="819186"/>
                    <a:pt x="1569636" y="816387"/>
                    <a:pt x="1571035" y="813588"/>
                  </a:cubicBezTo>
                  <a:cubicBezTo>
                    <a:pt x="1571968" y="811255"/>
                    <a:pt x="1573368" y="808923"/>
                    <a:pt x="1573368" y="806590"/>
                  </a:cubicBezTo>
                  <a:cubicBezTo>
                    <a:pt x="1573834" y="804724"/>
                    <a:pt x="1573368" y="802392"/>
                    <a:pt x="1572435" y="800992"/>
                  </a:cubicBezTo>
                  <a:cubicBezTo>
                    <a:pt x="1569636" y="795861"/>
                    <a:pt x="1565437" y="792129"/>
                    <a:pt x="1558906" y="793062"/>
                  </a:cubicBezTo>
                  <a:cubicBezTo>
                    <a:pt x="1558906" y="793062"/>
                    <a:pt x="1558906" y="793062"/>
                    <a:pt x="1558906" y="793062"/>
                  </a:cubicBezTo>
                  <a:lnTo>
                    <a:pt x="1557507" y="793528"/>
                  </a:lnTo>
                  <a:lnTo>
                    <a:pt x="1558440" y="792595"/>
                  </a:lnTo>
                  <a:cubicBezTo>
                    <a:pt x="1558440" y="792595"/>
                    <a:pt x="1558440" y="792595"/>
                    <a:pt x="1558906" y="792595"/>
                  </a:cubicBezTo>
                  <a:cubicBezTo>
                    <a:pt x="1558440" y="790729"/>
                    <a:pt x="1558440" y="788863"/>
                    <a:pt x="1557973" y="786997"/>
                  </a:cubicBezTo>
                  <a:cubicBezTo>
                    <a:pt x="1557040" y="783732"/>
                    <a:pt x="1555174" y="781399"/>
                    <a:pt x="1551442" y="780933"/>
                  </a:cubicBezTo>
                  <a:cubicBezTo>
                    <a:pt x="1549576" y="780466"/>
                    <a:pt x="1547710" y="780466"/>
                    <a:pt x="1545844" y="780466"/>
                  </a:cubicBezTo>
                  <a:cubicBezTo>
                    <a:pt x="1545377" y="780466"/>
                    <a:pt x="1544444" y="780000"/>
                    <a:pt x="1543978" y="780000"/>
                  </a:cubicBezTo>
                  <a:cubicBezTo>
                    <a:pt x="1544911" y="779533"/>
                    <a:pt x="1545377" y="778600"/>
                    <a:pt x="1546310" y="778133"/>
                  </a:cubicBezTo>
                  <a:cubicBezTo>
                    <a:pt x="1548176" y="777200"/>
                    <a:pt x="1550043" y="777200"/>
                    <a:pt x="1551442" y="776267"/>
                  </a:cubicBezTo>
                  <a:cubicBezTo>
                    <a:pt x="1553775" y="774868"/>
                    <a:pt x="1554241" y="772069"/>
                    <a:pt x="1552375" y="769736"/>
                  </a:cubicBezTo>
                  <a:cubicBezTo>
                    <a:pt x="1550509" y="766937"/>
                    <a:pt x="1548643" y="764605"/>
                    <a:pt x="1544911" y="765071"/>
                  </a:cubicBezTo>
                  <a:cubicBezTo>
                    <a:pt x="1543511" y="765071"/>
                    <a:pt x="1541645" y="765538"/>
                    <a:pt x="1541179" y="764605"/>
                  </a:cubicBezTo>
                  <a:cubicBezTo>
                    <a:pt x="1536514" y="758540"/>
                    <a:pt x="1529516" y="756674"/>
                    <a:pt x="1523452" y="753875"/>
                  </a:cubicBezTo>
                  <a:cubicBezTo>
                    <a:pt x="1522518" y="753409"/>
                    <a:pt x="1521119" y="752009"/>
                    <a:pt x="1521119" y="751076"/>
                  </a:cubicBezTo>
                  <a:cubicBezTo>
                    <a:pt x="1519720" y="744079"/>
                    <a:pt x="1514588" y="740346"/>
                    <a:pt x="1509923" y="736148"/>
                  </a:cubicBezTo>
                  <a:cubicBezTo>
                    <a:pt x="1507590" y="733815"/>
                    <a:pt x="1505724" y="731483"/>
                    <a:pt x="1503858" y="728684"/>
                  </a:cubicBezTo>
                  <a:cubicBezTo>
                    <a:pt x="1501992" y="726351"/>
                    <a:pt x="1501992" y="723552"/>
                    <a:pt x="1503858" y="721686"/>
                  </a:cubicBezTo>
                  <a:cubicBezTo>
                    <a:pt x="1506191" y="719354"/>
                    <a:pt x="1508523" y="717021"/>
                    <a:pt x="1510389" y="714689"/>
                  </a:cubicBezTo>
                  <a:cubicBezTo>
                    <a:pt x="1512255" y="712356"/>
                    <a:pt x="1512722" y="710024"/>
                    <a:pt x="1510856" y="707691"/>
                  </a:cubicBezTo>
                  <a:cubicBezTo>
                    <a:pt x="1508057" y="703492"/>
                    <a:pt x="1506191" y="698827"/>
                    <a:pt x="1507124" y="693229"/>
                  </a:cubicBezTo>
                  <a:cubicBezTo>
                    <a:pt x="1507590" y="691830"/>
                    <a:pt x="1505724" y="689497"/>
                    <a:pt x="1504325" y="688564"/>
                  </a:cubicBezTo>
                  <a:cubicBezTo>
                    <a:pt x="1501992" y="686232"/>
                    <a:pt x="1503392" y="682500"/>
                    <a:pt x="1500126" y="680167"/>
                  </a:cubicBezTo>
                  <a:cubicBezTo>
                    <a:pt x="1497794" y="678768"/>
                    <a:pt x="1499660" y="675502"/>
                    <a:pt x="1499193" y="673169"/>
                  </a:cubicBezTo>
                  <a:cubicBezTo>
                    <a:pt x="1498260" y="670370"/>
                    <a:pt x="1498727" y="667105"/>
                    <a:pt x="1498260" y="663839"/>
                  </a:cubicBezTo>
                  <a:cubicBezTo>
                    <a:pt x="1497794" y="660107"/>
                    <a:pt x="1496861" y="656375"/>
                    <a:pt x="1495461" y="652643"/>
                  </a:cubicBezTo>
                  <a:cubicBezTo>
                    <a:pt x="1492196" y="644246"/>
                    <a:pt x="1490796" y="635382"/>
                    <a:pt x="1489863" y="626519"/>
                  </a:cubicBezTo>
                  <a:cubicBezTo>
                    <a:pt x="1489397" y="624186"/>
                    <a:pt x="1489397" y="621387"/>
                    <a:pt x="1488464" y="619055"/>
                  </a:cubicBezTo>
                  <a:cubicBezTo>
                    <a:pt x="1487997" y="618122"/>
                    <a:pt x="1486598" y="617655"/>
                    <a:pt x="1485664" y="617189"/>
                  </a:cubicBezTo>
                  <a:cubicBezTo>
                    <a:pt x="1485198" y="617189"/>
                    <a:pt x="1484265" y="617189"/>
                    <a:pt x="1483798" y="617655"/>
                  </a:cubicBezTo>
                  <a:cubicBezTo>
                    <a:pt x="1479133" y="625119"/>
                    <a:pt x="1473069" y="631650"/>
                    <a:pt x="1469337" y="640047"/>
                  </a:cubicBezTo>
                  <a:cubicBezTo>
                    <a:pt x="1465605" y="648445"/>
                    <a:pt x="1460940" y="655909"/>
                    <a:pt x="1451610" y="659174"/>
                  </a:cubicBezTo>
                  <a:cubicBezTo>
                    <a:pt x="1449277" y="660107"/>
                    <a:pt x="1447877" y="662440"/>
                    <a:pt x="1445545" y="663839"/>
                  </a:cubicBezTo>
                  <a:cubicBezTo>
                    <a:pt x="1442746" y="665705"/>
                    <a:pt x="1439947" y="667105"/>
                    <a:pt x="1437148" y="668038"/>
                  </a:cubicBezTo>
                  <a:cubicBezTo>
                    <a:pt x="1433882" y="669437"/>
                    <a:pt x="1431083" y="668038"/>
                    <a:pt x="1428284" y="665705"/>
                  </a:cubicBezTo>
                  <a:cubicBezTo>
                    <a:pt x="1425952" y="664306"/>
                    <a:pt x="1424552" y="661973"/>
                    <a:pt x="1424086" y="659641"/>
                  </a:cubicBezTo>
                  <a:cubicBezTo>
                    <a:pt x="1423153" y="656375"/>
                    <a:pt x="1420820" y="654509"/>
                    <a:pt x="1417554" y="652643"/>
                  </a:cubicBezTo>
                  <a:cubicBezTo>
                    <a:pt x="1413356" y="650311"/>
                    <a:pt x="1412889" y="646579"/>
                    <a:pt x="1413356" y="642846"/>
                  </a:cubicBezTo>
                  <a:cubicBezTo>
                    <a:pt x="1413822" y="636782"/>
                    <a:pt x="1418021" y="630717"/>
                    <a:pt x="1415222" y="624186"/>
                  </a:cubicBezTo>
                  <a:cubicBezTo>
                    <a:pt x="1414756" y="622787"/>
                    <a:pt x="1416155" y="620454"/>
                    <a:pt x="1417088" y="619055"/>
                  </a:cubicBezTo>
                  <a:cubicBezTo>
                    <a:pt x="1419421" y="612990"/>
                    <a:pt x="1421287" y="606925"/>
                    <a:pt x="1425019" y="601794"/>
                  </a:cubicBezTo>
                  <a:cubicBezTo>
                    <a:pt x="1425952" y="600394"/>
                    <a:pt x="1425019" y="597129"/>
                    <a:pt x="1423153" y="597129"/>
                  </a:cubicBezTo>
                  <a:cubicBezTo>
                    <a:pt x="1417554" y="596196"/>
                    <a:pt x="1413822" y="590598"/>
                    <a:pt x="1407758" y="590598"/>
                  </a:cubicBezTo>
                  <a:cubicBezTo>
                    <a:pt x="1405425" y="590598"/>
                    <a:pt x="1403093" y="588732"/>
                    <a:pt x="1400760" y="587332"/>
                  </a:cubicBezTo>
                  <a:cubicBezTo>
                    <a:pt x="1398894" y="586399"/>
                    <a:pt x="1398428" y="584533"/>
                    <a:pt x="1398428" y="582667"/>
                  </a:cubicBezTo>
                  <a:cubicBezTo>
                    <a:pt x="1398428" y="580801"/>
                    <a:pt x="1398894" y="578935"/>
                    <a:pt x="1397495" y="577069"/>
                  </a:cubicBezTo>
                  <a:cubicBezTo>
                    <a:pt x="1394229" y="573337"/>
                    <a:pt x="1391430" y="569138"/>
                    <a:pt x="1390031" y="564007"/>
                  </a:cubicBezTo>
                  <a:cubicBezTo>
                    <a:pt x="1389098" y="561208"/>
                    <a:pt x="1386765" y="558409"/>
                    <a:pt x="1384899" y="556076"/>
                  </a:cubicBezTo>
                  <a:cubicBezTo>
                    <a:pt x="1381633" y="551411"/>
                    <a:pt x="1377901" y="549079"/>
                    <a:pt x="1371837" y="551411"/>
                  </a:cubicBezTo>
                  <a:cubicBezTo>
                    <a:pt x="1369504" y="552344"/>
                    <a:pt x="1366705" y="552811"/>
                    <a:pt x="1364373" y="552344"/>
                  </a:cubicBezTo>
                  <a:cubicBezTo>
                    <a:pt x="1356909" y="550478"/>
                    <a:pt x="1348978" y="550945"/>
                    <a:pt x="1342447" y="545813"/>
                  </a:cubicBezTo>
                  <a:cubicBezTo>
                    <a:pt x="1340114" y="543947"/>
                    <a:pt x="1336849" y="543014"/>
                    <a:pt x="1333583" y="542081"/>
                  </a:cubicBezTo>
                  <a:cubicBezTo>
                    <a:pt x="1326119" y="539748"/>
                    <a:pt x="1317722" y="544414"/>
                    <a:pt x="1314923" y="551878"/>
                  </a:cubicBezTo>
                  <a:cubicBezTo>
                    <a:pt x="1313057" y="556543"/>
                    <a:pt x="1313057" y="560741"/>
                    <a:pt x="1315389" y="564940"/>
                  </a:cubicBezTo>
                  <a:cubicBezTo>
                    <a:pt x="1317255" y="567739"/>
                    <a:pt x="1317722" y="571004"/>
                    <a:pt x="1315389" y="573804"/>
                  </a:cubicBezTo>
                  <a:cubicBezTo>
                    <a:pt x="1312590" y="578002"/>
                    <a:pt x="1308392" y="581734"/>
                    <a:pt x="1306526" y="586399"/>
                  </a:cubicBezTo>
                  <a:cubicBezTo>
                    <a:pt x="1304193" y="591531"/>
                    <a:pt x="1309325" y="597129"/>
                    <a:pt x="1307925" y="603193"/>
                  </a:cubicBezTo>
                  <a:cubicBezTo>
                    <a:pt x="1307459" y="605526"/>
                    <a:pt x="1307925" y="608325"/>
                    <a:pt x="1308858" y="610658"/>
                  </a:cubicBezTo>
                  <a:cubicBezTo>
                    <a:pt x="1310258" y="615323"/>
                    <a:pt x="1307925" y="617655"/>
                    <a:pt x="1304193" y="619988"/>
                  </a:cubicBezTo>
                  <a:cubicBezTo>
                    <a:pt x="1302327" y="620921"/>
                    <a:pt x="1299995" y="621854"/>
                    <a:pt x="1299528" y="623253"/>
                  </a:cubicBezTo>
                  <a:cubicBezTo>
                    <a:pt x="1295796" y="631184"/>
                    <a:pt x="1288799" y="635849"/>
                    <a:pt x="1283200" y="642380"/>
                  </a:cubicBezTo>
                  <a:cubicBezTo>
                    <a:pt x="1280401" y="645646"/>
                    <a:pt x="1280401" y="649378"/>
                    <a:pt x="1283200" y="653110"/>
                  </a:cubicBezTo>
                  <a:cubicBezTo>
                    <a:pt x="1285066" y="655909"/>
                    <a:pt x="1287399" y="657775"/>
                    <a:pt x="1289265" y="660574"/>
                  </a:cubicBezTo>
                  <a:cubicBezTo>
                    <a:pt x="1290665" y="662440"/>
                    <a:pt x="1292064" y="665239"/>
                    <a:pt x="1292531" y="667571"/>
                  </a:cubicBezTo>
                  <a:cubicBezTo>
                    <a:pt x="1293930" y="674569"/>
                    <a:pt x="1294397" y="681567"/>
                    <a:pt x="1295796" y="688564"/>
                  </a:cubicBezTo>
                  <a:cubicBezTo>
                    <a:pt x="1297196" y="696495"/>
                    <a:pt x="1292064" y="703492"/>
                    <a:pt x="1294397" y="711423"/>
                  </a:cubicBezTo>
                  <a:cubicBezTo>
                    <a:pt x="1294863" y="711890"/>
                    <a:pt x="1293464" y="713756"/>
                    <a:pt x="1292531" y="714222"/>
                  </a:cubicBezTo>
                  <a:cubicBezTo>
                    <a:pt x="1290198" y="716088"/>
                    <a:pt x="1286932" y="717488"/>
                    <a:pt x="1284600" y="719820"/>
                  </a:cubicBezTo>
                  <a:cubicBezTo>
                    <a:pt x="1276669" y="727751"/>
                    <a:pt x="1267339" y="732882"/>
                    <a:pt x="1257076" y="737081"/>
                  </a:cubicBezTo>
                  <a:cubicBezTo>
                    <a:pt x="1252411" y="738947"/>
                    <a:pt x="1247746" y="740813"/>
                    <a:pt x="1242614" y="742679"/>
                  </a:cubicBezTo>
                  <a:cubicBezTo>
                    <a:pt x="1239349" y="744079"/>
                    <a:pt x="1237483" y="746878"/>
                    <a:pt x="1237949" y="750143"/>
                  </a:cubicBezTo>
                  <a:cubicBezTo>
                    <a:pt x="1238416" y="758074"/>
                    <a:pt x="1238882" y="765538"/>
                    <a:pt x="1237483" y="773002"/>
                  </a:cubicBezTo>
                  <a:cubicBezTo>
                    <a:pt x="1236550" y="778133"/>
                    <a:pt x="1236083" y="783265"/>
                    <a:pt x="1235617" y="788397"/>
                  </a:cubicBezTo>
                  <a:cubicBezTo>
                    <a:pt x="1235617" y="793528"/>
                    <a:pt x="1236083" y="798660"/>
                    <a:pt x="1236550" y="803325"/>
                  </a:cubicBezTo>
                  <a:cubicBezTo>
                    <a:pt x="1236550" y="805191"/>
                    <a:pt x="1236550" y="807057"/>
                    <a:pt x="1235617" y="808923"/>
                  </a:cubicBezTo>
                  <a:cubicBezTo>
                    <a:pt x="1234217" y="812188"/>
                    <a:pt x="1231885" y="815921"/>
                    <a:pt x="1230019" y="819186"/>
                  </a:cubicBezTo>
                  <a:cubicBezTo>
                    <a:pt x="1229552" y="820119"/>
                    <a:pt x="1227686" y="821052"/>
                    <a:pt x="1227220" y="820586"/>
                  </a:cubicBezTo>
                  <a:cubicBezTo>
                    <a:pt x="1222555" y="819653"/>
                    <a:pt x="1220222" y="823385"/>
                    <a:pt x="1217423" y="825251"/>
                  </a:cubicBezTo>
                  <a:cubicBezTo>
                    <a:pt x="1215557" y="826650"/>
                    <a:pt x="1211825" y="825717"/>
                    <a:pt x="1210892" y="823851"/>
                  </a:cubicBezTo>
                  <a:cubicBezTo>
                    <a:pt x="1209959" y="821985"/>
                    <a:pt x="1209492" y="820119"/>
                    <a:pt x="1208559" y="818720"/>
                  </a:cubicBezTo>
                  <a:cubicBezTo>
                    <a:pt x="1207160" y="815921"/>
                    <a:pt x="1206693" y="812188"/>
                    <a:pt x="1204361" y="810322"/>
                  </a:cubicBezTo>
                  <a:cubicBezTo>
                    <a:pt x="1197830" y="804724"/>
                    <a:pt x="1195964" y="796327"/>
                    <a:pt x="1191299" y="789330"/>
                  </a:cubicBezTo>
                  <a:cubicBezTo>
                    <a:pt x="1189899" y="786997"/>
                    <a:pt x="1190366" y="784665"/>
                    <a:pt x="1191299" y="781866"/>
                  </a:cubicBezTo>
                  <a:cubicBezTo>
                    <a:pt x="1195497" y="773002"/>
                    <a:pt x="1199696" y="764605"/>
                    <a:pt x="1199229" y="754342"/>
                  </a:cubicBezTo>
                  <a:cubicBezTo>
                    <a:pt x="1199229" y="751543"/>
                    <a:pt x="1201095" y="748277"/>
                    <a:pt x="1202028" y="745012"/>
                  </a:cubicBezTo>
                  <a:cubicBezTo>
                    <a:pt x="1202961" y="741746"/>
                    <a:pt x="1203894" y="738947"/>
                    <a:pt x="1204827" y="735681"/>
                  </a:cubicBezTo>
                  <a:cubicBezTo>
                    <a:pt x="1205294" y="734282"/>
                    <a:pt x="1203428" y="731016"/>
                    <a:pt x="1202495" y="731016"/>
                  </a:cubicBezTo>
                  <a:cubicBezTo>
                    <a:pt x="1192232" y="730083"/>
                    <a:pt x="1182435" y="725885"/>
                    <a:pt x="1172172" y="726351"/>
                  </a:cubicBezTo>
                  <a:cubicBezTo>
                    <a:pt x="1169373" y="726351"/>
                    <a:pt x="1167040" y="725418"/>
                    <a:pt x="1165641" y="723086"/>
                  </a:cubicBezTo>
                  <a:cubicBezTo>
                    <a:pt x="1160976" y="716555"/>
                    <a:pt x="1155378" y="711890"/>
                    <a:pt x="1147913" y="708624"/>
                  </a:cubicBezTo>
                  <a:cubicBezTo>
                    <a:pt x="1141382" y="705358"/>
                    <a:pt x="1136251" y="700693"/>
                    <a:pt x="1132985" y="694162"/>
                  </a:cubicBezTo>
                  <a:cubicBezTo>
                    <a:pt x="1129253" y="687165"/>
                    <a:pt x="1123655" y="682033"/>
                    <a:pt x="1117124" y="677834"/>
                  </a:cubicBezTo>
                  <a:cubicBezTo>
                    <a:pt x="1111059" y="674102"/>
                    <a:pt x="1104995" y="670837"/>
                    <a:pt x="1098930" y="667571"/>
                  </a:cubicBezTo>
                  <a:cubicBezTo>
                    <a:pt x="1096131" y="665705"/>
                    <a:pt x="1092866" y="665239"/>
                    <a:pt x="1089600" y="666172"/>
                  </a:cubicBezTo>
                  <a:cubicBezTo>
                    <a:pt x="1084469" y="667571"/>
                    <a:pt x="1078870" y="669904"/>
                    <a:pt x="1073272" y="668971"/>
                  </a:cubicBezTo>
                  <a:cubicBezTo>
                    <a:pt x="1073272" y="668971"/>
                    <a:pt x="1073272" y="669437"/>
                    <a:pt x="1072806" y="669437"/>
                  </a:cubicBezTo>
                  <a:lnTo>
                    <a:pt x="1072339" y="669904"/>
                  </a:lnTo>
                  <a:lnTo>
                    <a:pt x="1072339" y="668971"/>
                  </a:lnTo>
                  <a:cubicBezTo>
                    <a:pt x="1072339" y="668971"/>
                    <a:pt x="1072806" y="668971"/>
                    <a:pt x="1072806" y="668971"/>
                  </a:cubicBezTo>
                  <a:cubicBezTo>
                    <a:pt x="1076071" y="664306"/>
                    <a:pt x="1077937" y="659641"/>
                    <a:pt x="1077471" y="653576"/>
                  </a:cubicBezTo>
                  <a:cubicBezTo>
                    <a:pt x="1076538" y="646579"/>
                    <a:pt x="1077004" y="639581"/>
                    <a:pt x="1077004" y="632583"/>
                  </a:cubicBezTo>
                  <a:cubicBezTo>
                    <a:pt x="1077004" y="630251"/>
                    <a:pt x="1076538" y="627452"/>
                    <a:pt x="1076071" y="625119"/>
                  </a:cubicBezTo>
                  <a:cubicBezTo>
                    <a:pt x="1075605" y="624186"/>
                    <a:pt x="1074672" y="622787"/>
                    <a:pt x="1073272" y="622787"/>
                  </a:cubicBezTo>
                  <a:cubicBezTo>
                    <a:pt x="1070940" y="622320"/>
                    <a:pt x="1068141" y="622320"/>
                    <a:pt x="1065808" y="621854"/>
                  </a:cubicBezTo>
                  <a:cubicBezTo>
                    <a:pt x="1063009" y="621854"/>
                    <a:pt x="1061143" y="620454"/>
                    <a:pt x="1060210" y="617655"/>
                  </a:cubicBezTo>
                  <a:cubicBezTo>
                    <a:pt x="1059744" y="615789"/>
                    <a:pt x="1059277" y="613923"/>
                    <a:pt x="1059744" y="612057"/>
                  </a:cubicBezTo>
                  <a:cubicBezTo>
                    <a:pt x="1060677" y="608325"/>
                    <a:pt x="1062543" y="605059"/>
                    <a:pt x="1063476" y="601327"/>
                  </a:cubicBezTo>
                  <a:cubicBezTo>
                    <a:pt x="1066741" y="585466"/>
                    <a:pt x="1073272" y="571004"/>
                    <a:pt x="1086335" y="560275"/>
                  </a:cubicBezTo>
                  <a:cubicBezTo>
                    <a:pt x="1089134" y="557942"/>
                    <a:pt x="1091000" y="554677"/>
                    <a:pt x="1093332" y="551411"/>
                  </a:cubicBezTo>
                  <a:cubicBezTo>
                    <a:pt x="1100330" y="542081"/>
                    <a:pt x="1106394" y="532284"/>
                    <a:pt x="1118524" y="528552"/>
                  </a:cubicBezTo>
                  <a:cubicBezTo>
                    <a:pt x="1123655" y="523887"/>
                    <a:pt x="1129720" y="520155"/>
                    <a:pt x="1131586" y="512691"/>
                  </a:cubicBezTo>
                  <a:cubicBezTo>
                    <a:pt x="1132052" y="510825"/>
                    <a:pt x="1133452" y="509426"/>
                    <a:pt x="1135784" y="509892"/>
                  </a:cubicBezTo>
                  <a:cubicBezTo>
                    <a:pt x="1138117" y="510359"/>
                    <a:pt x="1140916" y="510825"/>
                    <a:pt x="1143248" y="511292"/>
                  </a:cubicBezTo>
                  <a:cubicBezTo>
                    <a:pt x="1149313" y="511758"/>
                    <a:pt x="1154445" y="507093"/>
                    <a:pt x="1154911" y="501028"/>
                  </a:cubicBezTo>
                  <a:cubicBezTo>
                    <a:pt x="1154911" y="498229"/>
                    <a:pt x="1154445" y="494964"/>
                    <a:pt x="1154445" y="492165"/>
                  </a:cubicBezTo>
                  <a:cubicBezTo>
                    <a:pt x="1154445" y="492165"/>
                    <a:pt x="1153978" y="492165"/>
                    <a:pt x="1153978" y="492165"/>
                  </a:cubicBezTo>
                  <a:cubicBezTo>
                    <a:pt x="1153512" y="491698"/>
                    <a:pt x="1153512" y="491698"/>
                    <a:pt x="1153045" y="491232"/>
                  </a:cubicBezTo>
                  <a:cubicBezTo>
                    <a:pt x="1153512" y="491232"/>
                    <a:pt x="1153978" y="491232"/>
                    <a:pt x="1154445" y="491698"/>
                  </a:cubicBezTo>
                  <a:cubicBezTo>
                    <a:pt x="1154445" y="491698"/>
                    <a:pt x="1154445" y="492165"/>
                    <a:pt x="1154445" y="492165"/>
                  </a:cubicBezTo>
                  <a:cubicBezTo>
                    <a:pt x="1163308" y="492631"/>
                    <a:pt x="1170306" y="490765"/>
                    <a:pt x="1174038" y="481435"/>
                  </a:cubicBezTo>
                  <a:cubicBezTo>
                    <a:pt x="1174971" y="479569"/>
                    <a:pt x="1176837" y="479103"/>
                    <a:pt x="1178703" y="479569"/>
                  </a:cubicBezTo>
                  <a:cubicBezTo>
                    <a:pt x="1181502" y="480502"/>
                    <a:pt x="1184768" y="481902"/>
                    <a:pt x="1187567" y="483301"/>
                  </a:cubicBezTo>
                  <a:cubicBezTo>
                    <a:pt x="1190832" y="484234"/>
                    <a:pt x="1194098" y="484234"/>
                    <a:pt x="1196430" y="481902"/>
                  </a:cubicBezTo>
                  <a:cubicBezTo>
                    <a:pt x="1206227" y="473038"/>
                    <a:pt x="1216024" y="463708"/>
                    <a:pt x="1225354" y="454378"/>
                  </a:cubicBezTo>
                  <a:cubicBezTo>
                    <a:pt x="1226287" y="453445"/>
                    <a:pt x="1226753" y="452045"/>
                    <a:pt x="1226287" y="450646"/>
                  </a:cubicBezTo>
                  <a:cubicBezTo>
                    <a:pt x="1226287" y="447847"/>
                    <a:pt x="1226753" y="445981"/>
                    <a:pt x="1229086" y="444115"/>
                  </a:cubicBezTo>
                  <a:cubicBezTo>
                    <a:pt x="1233751" y="440383"/>
                    <a:pt x="1237949" y="437117"/>
                    <a:pt x="1242148" y="433385"/>
                  </a:cubicBezTo>
                  <a:cubicBezTo>
                    <a:pt x="1243547" y="431985"/>
                    <a:pt x="1244480" y="431052"/>
                    <a:pt x="1245880" y="429653"/>
                  </a:cubicBezTo>
                  <a:cubicBezTo>
                    <a:pt x="1245880" y="429653"/>
                    <a:pt x="1245880" y="429653"/>
                    <a:pt x="1246346" y="429186"/>
                  </a:cubicBezTo>
                  <a:cubicBezTo>
                    <a:pt x="1247279" y="428253"/>
                    <a:pt x="1248212" y="427787"/>
                    <a:pt x="1248679" y="426854"/>
                  </a:cubicBezTo>
                  <a:cubicBezTo>
                    <a:pt x="1253344" y="422189"/>
                    <a:pt x="1253811" y="422189"/>
                    <a:pt x="1250078" y="415658"/>
                  </a:cubicBezTo>
                  <a:cubicBezTo>
                    <a:pt x="1249612" y="415191"/>
                    <a:pt x="1249612" y="414725"/>
                    <a:pt x="1249146" y="413792"/>
                  </a:cubicBezTo>
                  <a:cubicBezTo>
                    <a:pt x="1248679" y="412392"/>
                    <a:pt x="1249146" y="410993"/>
                    <a:pt x="1250545" y="410993"/>
                  </a:cubicBezTo>
                  <a:cubicBezTo>
                    <a:pt x="1256610" y="410060"/>
                    <a:pt x="1262208" y="410060"/>
                    <a:pt x="1264540" y="417057"/>
                  </a:cubicBezTo>
                  <a:cubicBezTo>
                    <a:pt x="1264540" y="417524"/>
                    <a:pt x="1265473" y="417990"/>
                    <a:pt x="1265940" y="418457"/>
                  </a:cubicBezTo>
                  <a:cubicBezTo>
                    <a:pt x="1275270" y="422189"/>
                    <a:pt x="1284134" y="423588"/>
                    <a:pt x="1293464" y="418923"/>
                  </a:cubicBezTo>
                  <a:cubicBezTo>
                    <a:pt x="1299995" y="416124"/>
                    <a:pt x="1306059" y="412392"/>
                    <a:pt x="1311191" y="407260"/>
                  </a:cubicBezTo>
                  <a:cubicBezTo>
                    <a:pt x="1313057" y="405394"/>
                    <a:pt x="1315389" y="403528"/>
                    <a:pt x="1317255" y="403062"/>
                  </a:cubicBezTo>
                  <a:cubicBezTo>
                    <a:pt x="1322387" y="402129"/>
                    <a:pt x="1324253" y="397930"/>
                    <a:pt x="1326586" y="394198"/>
                  </a:cubicBezTo>
                  <a:cubicBezTo>
                    <a:pt x="1328452" y="391399"/>
                    <a:pt x="1328918" y="388134"/>
                    <a:pt x="1327985" y="384868"/>
                  </a:cubicBezTo>
                  <a:cubicBezTo>
                    <a:pt x="1327052" y="382536"/>
                    <a:pt x="1326586" y="379737"/>
                    <a:pt x="1325653" y="377404"/>
                  </a:cubicBezTo>
                  <a:cubicBezTo>
                    <a:pt x="1323787" y="373672"/>
                    <a:pt x="1323787" y="369940"/>
                    <a:pt x="1325186" y="366208"/>
                  </a:cubicBezTo>
                  <a:cubicBezTo>
                    <a:pt x="1326119" y="362476"/>
                    <a:pt x="1326586" y="358744"/>
                    <a:pt x="1327519" y="355012"/>
                  </a:cubicBezTo>
                  <a:cubicBezTo>
                    <a:pt x="1327519" y="355012"/>
                    <a:pt x="1327052" y="355012"/>
                    <a:pt x="1327052" y="355012"/>
                  </a:cubicBezTo>
                  <a:lnTo>
                    <a:pt x="1326119" y="354545"/>
                  </a:lnTo>
                  <a:lnTo>
                    <a:pt x="1327519" y="355012"/>
                  </a:lnTo>
                  <a:cubicBezTo>
                    <a:pt x="1327519" y="355012"/>
                    <a:pt x="1327519" y="355012"/>
                    <a:pt x="1327519" y="355012"/>
                  </a:cubicBezTo>
                  <a:cubicBezTo>
                    <a:pt x="1329851" y="355478"/>
                    <a:pt x="1332184" y="355945"/>
                    <a:pt x="1334516" y="355945"/>
                  </a:cubicBezTo>
                  <a:cubicBezTo>
                    <a:pt x="1341514" y="355478"/>
                    <a:pt x="1344313" y="352679"/>
                    <a:pt x="1344779" y="345215"/>
                  </a:cubicBezTo>
                  <a:cubicBezTo>
                    <a:pt x="1344779" y="342416"/>
                    <a:pt x="1345246" y="340550"/>
                    <a:pt x="1347112" y="338217"/>
                  </a:cubicBezTo>
                  <a:cubicBezTo>
                    <a:pt x="1350377" y="334485"/>
                    <a:pt x="1348045" y="331686"/>
                    <a:pt x="1346179" y="328421"/>
                  </a:cubicBezTo>
                  <a:cubicBezTo>
                    <a:pt x="1341047" y="326555"/>
                    <a:pt x="1338715" y="322823"/>
                    <a:pt x="1338715" y="317225"/>
                  </a:cubicBezTo>
                  <a:cubicBezTo>
                    <a:pt x="1338715" y="313026"/>
                    <a:pt x="1336849" y="310694"/>
                    <a:pt x="1332184" y="310694"/>
                  </a:cubicBezTo>
                  <a:cubicBezTo>
                    <a:pt x="1328452" y="310694"/>
                    <a:pt x="1327519" y="307895"/>
                    <a:pt x="1327052" y="305096"/>
                  </a:cubicBezTo>
                  <a:cubicBezTo>
                    <a:pt x="1322854" y="305562"/>
                    <a:pt x="1319122" y="304163"/>
                    <a:pt x="1315389" y="301363"/>
                  </a:cubicBezTo>
                  <a:cubicBezTo>
                    <a:pt x="1315389" y="301363"/>
                    <a:pt x="1315389" y="301363"/>
                    <a:pt x="1315389" y="300897"/>
                  </a:cubicBezTo>
                  <a:cubicBezTo>
                    <a:pt x="1315389" y="300897"/>
                    <a:pt x="1314923" y="300897"/>
                    <a:pt x="1314923" y="300897"/>
                  </a:cubicBezTo>
                  <a:lnTo>
                    <a:pt x="1315389" y="301363"/>
                  </a:lnTo>
                  <a:cubicBezTo>
                    <a:pt x="1313990" y="301830"/>
                    <a:pt x="1313057" y="302296"/>
                    <a:pt x="1311657" y="302296"/>
                  </a:cubicBezTo>
                  <a:cubicBezTo>
                    <a:pt x="1305593" y="302296"/>
                    <a:pt x="1301861" y="305096"/>
                    <a:pt x="1300928" y="310694"/>
                  </a:cubicBezTo>
                  <a:cubicBezTo>
                    <a:pt x="1299528" y="316292"/>
                    <a:pt x="1295796" y="320957"/>
                    <a:pt x="1297662" y="327021"/>
                  </a:cubicBezTo>
                  <a:cubicBezTo>
                    <a:pt x="1298129" y="328421"/>
                    <a:pt x="1298129" y="329354"/>
                    <a:pt x="1297196" y="330287"/>
                  </a:cubicBezTo>
                  <a:cubicBezTo>
                    <a:pt x="1294863" y="332619"/>
                    <a:pt x="1292531" y="334485"/>
                    <a:pt x="1290665" y="336818"/>
                  </a:cubicBezTo>
                  <a:cubicBezTo>
                    <a:pt x="1284600" y="337284"/>
                    <a:pt x="1282267" y="341950"/>
                    <a:pt x="1280401" y="346615"/>
                  </a:cubicBezTo>
                  <a:cubicBezTo>
                    <a:pt x="1279002" y="349414"/>
                    <a:pt x="1277602" y="352213"/>
                    <a:pt x="1275736" y="355012"/>
                  </a:cubicBezTo>
                  <a:cubicBezTo>
                    <a:pt x="1274337" y="357344"/>
                    <a:pt x="1272004" y="358277"/>
                    <a:pt x="1269672" y="358277"/>
                  </a:cubicBezTo>
                  <a:cubicBezTo>
                    <a:pt x="1269672" y="358277"/>
                    <a:pt x="1269672" y="358744"/>
                    <a:pt x="1269672" y="358744"/>
                  </a:cubicBezTo>
                  <a:cubicBezTo>
                    <a:pt x="1269205" y="359210"/>
                    <a:pt x="1269205" y="359210"/>
                    <a:pt x="1268739" y="359677"/>
                  </a:cubicBezTo>
                  <a:cubicBezTo>
                    <a:pt x="1268739" y="359210"/>
                    <a:pt x="1268739" y="358744"/>
                    <a:pt x="1269205" y="358277"/>
                  </a:cubicBezTo>
                  <a:cubicBezTo>
                    <a:pt x="1269205" y="358277"/>
                    <a:pt x="1269205" y="358277"/>
                    <a:pt x="1269205" y="358277"/>
                  </a:cubicBezTo>
                  <a:cubicBezTo>
                    <a:pt x="1268272" y="356411"/>
                    <a:pt x="1267806" y="353612"/>
                    <a:pt x="1265007" y="353146"/>
                  </a:cubicBezTo>
                  <a:cubicBezTo>
                    <a:pt x="1262674" y="352679"/>
                    <a:pt x="1260808" y="355478"/>
                    <a:pt x="1259875" y="360143"/>
                  </a:cubicBezTo>
                  <a:cubicBezTo>
                    <a:pt x="1259409" y="362942"/>
                    <a:pt x="1258942" y="365275"/>
                    <a:pt x="1260342" y="367607"/>
                  </a:cubicBezTo>
                  <a:cubicBezTo>
                    <a:pt x="1261275" y="370406"/>
                    <a:pt x="1260342" y="372739"/>
                    <a:pt x="1258942" y="374605"/>
                  </a:cubicBezTo>
                  <a:cubicBezTo>
                    <a:pt x="1257543" y="376471"/>
                    <a:pt x="1254277" y="377871"/>
                    <a:pt x="1252411" y="376938"/>
                  </a:cubicBezTo>
                  <a:cubicBezTo>
                    <a:pt x="1251012" y="376005"/>
                    <a:pt x="1248679" y="375072"/>
                    <a:pt x="1248212" y="373206"/>
                  </a:cubicBezTo>
                  <a:cubicBezTo>
                    <a:pt x="1246813" y="369473"/>
                    <a:pt x="1246346" y="365741"/>
                    <a:pt x="1245880" y="362009"/>
                  </a:cubicBezTo>
                  <a:cubicBezTo>
                    <a:pt x="1244947" y="354545"/>
                    <a:pt x="1246346" y="348014"/>
                    <a:pt x="1252411" y="342883"/>
                  </a:cubicBezTo>
                  <a:cubicBezTo>
                    <a:pt x="1254744" y="341017"/>
                    <a:pt x="1255210" y="338684"/>
                    <a:pt x="1255677" y="335885"/>
                  </a:cubicBezTo>
                  <a:cubicBezTo>
                    <a:pt x="1257076" y="327021"/>
                    <a:pt x="1253811" y="319557"/>
                    <a:pt x="1250078" y="312093"/>
                  </a:cubicBezTo>
                  <a:cubicBezTo>
                    <a:pt x="1249146" y="310694"/>
                    <a:pt x="1246346" y="310694"/>
                    <a:pt x="1244947" y="312093"/>
                  </a:cubicBezTo>
                  <a:cubicBezTo>
                    <a:pt x="1241215" y="316292"/>
                    <a:pt x="1237016" y="320490"/>
                    <a:pt x="1235150" y="326088"/>
                  </a:cubicBezTo>
                  <a:cubicBezTo>
                    <a:pt x="1234217" y="329354"/>
                    <a:pt x="1231885" y="331686"/>
                    <a:pt x="1229552" y="333552"/>
                  </a:cubicBezTo>
                  <a:cubicBezTo>
                    <a:pt x="1229086" y="334019"/>
                    <a:pt x="1228619" y="334019"/>
                    <a:pt x="1227686" y="334485"/>
                  </a:cubicBezTo>
                  <a:cubicBezTo>
                    <a:pt x="1226287" y="334485"/>
                    <a:pt x="1225354" y="333552"/>
                    <a:pt x="1225820" y="332153"/>
                  </a:cubicBezTo>
                  <a:cubicBezTo>
                    <a:pt x="1227686" y="326088"/>
                    <a:pt x="1229552" y="320024"/>
                    <a:pt x="1229086" y="313493"/>
                  </a:cubicBezTo>
                  <a:cubicBezTo>
                    <a:pt x="1228619" y="310227"/>
                    <a:pt x="1231418" y="309761"/>
                    <a:pt x="1233751" y="308828"/>
                  </a:cubicBezTo>
                  <a:cubicBezTo>
                    <a:pt x="1237483" y="306962"/>
                    <a:pt x="1237483" y="303696"/>
                    <a:pt x="1234684" y="301363"/>
                  </a:cubicBezTo>
                  <a:cubicBezTo>
                    <a:pt x="1231885" y="299031"/>
                    <a:pt x="1228619" y="296232"/>
                    <a:pt x="1224887" y="295765"/>
                  </a:cubicBezTo>
                  <a:cubicBezTo>
                    <a:pt x="1221622" y="295299"/>
                    <a:pt x="1218823" y="293899"/>
                    <a:pt x="1216490" y="292033"/>
                  </a:cubicBezTo>
                  <a:cubicBezTo>
                    <a:pt x="1215090" y="291100"/>
                    <a:pt x="1214624" y="290167"/>
                    <a:pt x="1215557" y="288768"/>
                  </a:cubicBezTo>
                  <a:cubicBezTo>
                    <a:pt x="1218823" y="285036"/>
                    <a:pt x="1222555" y="281304"/>
                    <a:pt x="1225820" y="277572"/>
                  </a:cubicBezTo>
                  <a:cubicBezTo>
                    <a:pt x="1226753" y="276639"/>
                    <a:pt x="1228153" y="276639"/>
                    <a:pt x="1229086" y="276172"/>
                  </a:cubicBezTo>
                  <a:cubicBezTo>
                    <a:pt x="1233751" y="274306"/>
                    <a:pt x="1235150" y="273373"/>
                    <a:pt x="1234217" y="270107"/>
                  </a:cubicBezTo>
                  <a:cubicBezTo>
                    <a:pt x="1231418" y="257978"/>
                    <a:pt x="1229552" y="246316"/>
                    <a:pt x="1234217" y="234186"/>
                  </a:cubicBezTo>
                  <a:cubicBezTo>
                    <a:pt x="1234684" y="232320"/>
                    <a:pt x="1235150" y="229988"/>
                    <a:pt x="1234217" y="228588"/>
                  </a:cubicBezTo>
                  <a:cubicBezTo>
                    <a:pt x="1231885" y="221124"/>
                    <a:pt x="1232818" y="213194"/>
                    <a:pt x="1229086" y="206196"/>
                  </a:cubicBezTo>
                  <a:cubicBezTo>
                    <a:pt x="1227686" y="203397"/>
                    <a:pt x="1229086" y="201531"/>
                    <a:pt x="1231418" y="200131"/>
                  </a:cubicBezTo>
                  <a:cubicBezTo>
                    <a:pt x="1236083" y="196866"/>
                    <a:pt x="1240748" y="193134"/>
                    <a:pt x="1244947" y="189402"/>
                  </a:cubicBezTo>
                  <a:cubicBezTo>
                    <a:pt x="1248212" y="187069"/>
                    <a:pt x="1250078" y="183804"/>
                    <a:pt x="1250545" y="179605"/>
                  </a:cubicBezTo>
                  <a:cubicBezTo>
                    <a:pt x="1250545" y="178206"/>
                    <a:pt x="1251012" y="177273"/>
                    <a:pt x="1251944" y="176340"/>
                  </a:cubicBezTo>
                  <a:cubicBezTo>
                    <a:pt x="1252878" y="175407"/>
                    <a:pt x="1254277" y="174474"/>
                    <a:pt x="1255210" y="174474"/>
                  </a:cubicBezTo>
                  <a:cubicBezTo>
                    <a:pt x="1258009" y="175407"/>
                    <a:pt x="1260808" y="176806"/>
                    <a:pt x="1263607" y="178672"/>
                  </a:cubicBezTo>
                  <a:cubicBezTo>
                    <a:pt x="1267339" y="181005"/>
                    <a:pt x="1271071" y="180072"/>
                    <a:pt x="1274337" y="177739"/>
                  </a:cubicBezTo>
                  <a:cubicBezTo>
                    <a:pt x="1276669" y="176340"/>
                    <a:pt x="1278535" y="174940"/>
                    <a:pt x="1280401" y="173074"/>
                  </a:cubicBezTo>
                  <a:cubicBezTo>
                    <a:pt x="1289265" y="164677"/>
                    <a:pt x="1298129" y="156280"/>
                    <a:pt x="1306992" y="147883"/>
                  </a:cubicBezTo>
                  <a:cubicBezTo>
                    <a:pt x="1308858" y="146017"/>
                    <a:pt x="1310258" y="143684"/>
                    <a:pt x="1311657" y="141818"/>
                  </a:cubicBezTo>
                  <a:cubicBezTo>
                    <a:pt x="1313523" y="139019"/>
                    <a:pt x="1311657" y="132954"/>
                    <a:pt x="1308858" y="131555"/>
                  </a:cubicBezTo>
                  <a:cubicBezTo>
                    <a:pt x="1308392" y="131088"/>
                    <a:pt x="1307925" y="130622"/>
                    <a:pt x="1306992" y="130622"/>
                  </a:cubicBezTo>
                  <a:cubicBezTo>
                    <a:pt x="1299062" y="130155"/>
                    <a:pt x="1292531" y="125957"/>
                    <a:pt x="1286466" y="121292"/>
                  </a:cubicBezTo>
                  <a:cubicBezTo>
                    <a:pt x="1284600" y="119892"/>
                    <a:pt x="1281801" y="118959"/>
                    <a:pt x="1279469" y="118493"/>
                  </a:cubicBezTo>
                  <a:cubicBezTo>
                    <a:pt x="1273870" y="117560"/>
                    <a:pt x="1267806" y="117093"/>
                    <a:pt x="1262208" y="118493"/>
                  </a:cubicBezTo>
                  <a:cubicBezTo>
                    <a:pt x="1260342" y="118959"/>
                    <a:pt x="1258476" y="119892"/>
                    <a:pt x="1257076" y="121292"/>
                  </a:cubicBezTo>
                  <a:cubicBezTo>
                    <a:pt x="1254277" y="124557"/>
                    <a:pt x="1252411" y="128756"/>
                    <a:pt x="1247746" y="130155"/>
                  </a:cubicBezTo>
                  <a:cubicBezTo>
                    <a:pt x="1245413" y="133887"/>
                    <a:pt x="1243081" y="137620"/>
                    <a:pt x="1240748" y="141818"/>
                  </a:cubicBezTo>
                  <a:cubicBezTo>
                    <a:pt x="1237483" y="147883"/>
                    <a:pt x="1233751" y="153947"/>
                    <a:pt x="1230952" y="160478"/>
                  </a:cubicBezTo>
                  <a:cubicBezTo>
                    <a:pt x="1229086" y="163744"/>
                    <a:pt x="1227686" y="167476"/>
                    <a:pt x="1227686" y="171208"/>
                  </a:cubicBezTo>
                  <a:cubicBezTo>
                    <a:pt x="1227686" y="180072"/>
                    <a:pt x="1223488" y="187069"/>
                    <a:pt x="1220689" y="195000"/>
                  </a:cubicBezTo>
                  <a:cubicBezTo>
                    <a:pt x="1220222" y="196866"/>
                    <a:pt x="1218823" y="198265"/>
                    <a:pt x="1217423" y="199198"/>
                  </a:cubicBezTo>
                  <a:cubicBezTo>
                    <a:pt x="1213691" y="201531"/>
                    <a:pt x="1209959" y="204330"/>
                    <a:pt x="1206227" y="207129"/>
                  </a:cubicBezTo>
                  <a:cubicBezTo>
                    <a:pt x="1202961" y="209462"/>
                    <a:pt x="1203428" y="212261"/>
                    <a:pt x="1203894" y="215526"/>
                  </a:cubicBezTo>
                  <a:cubicBezTo>
                    <a:pt x="1203894" y="215526"/>
                    <a:pt x="1204361" y="215526"/>
                    <a:pt x="1204361" y="215526"/>
                  </a:cubicBezTo>
                  <a:cubicBezTo>
                    <a:pt x="1204361" y="215993"/>
                    <a:pt x="1204361" y="215993"/>
                    <a:pt x="1204361" y="216459"/>
                  </a:cubicBezTo>
                  <a:cubicBezTo>
                    <a:pt x="1204827" y="216459"/>
                    <a:pt x="1204827" y="216926"/>
                    <a:pt x="1205294" y="216926"/>
                  </a:cubicBezTo>
                  <a:cubicBezTo>
                    <a:pt x="1204827" y="217392"/>
                    <a:pt x="1204827" y="217392"/>
                    <a:pt x="1204361" y="216459"/>
                  </a:cubicBezTo>
                  <a:cubicBezTo>
                    <a:pt x="1204361" y="216459"/>
                    <a:pt x="1203894" y="215993"/>
                    <a:pt x="1203894" y="215993"/>
                  </a:cubicBezTo>
                  <a:cubicBezTo>
                    <a:pt x="1203894" y="215993"/>
                    <a:pt x="1203894" y="215993"/>
                    <a:pt x="1203894" y="215526"/>
                  </a:cubicBezTo>
                  <a:cubicBezTo>
                    <a:pt x="1201095" y="216459"/>
                    <a:pt x="1197830" y="216459"/>
                    <a:pt x="1195497" y="218325"/>
                  </a:cubicBezTo>
                  <a:cubicBezTo>
                    <a:pt x="1187100" y="223923"/>
                    <a:pt x="1181968" y="231854"/>
                    <a:pt x="1180569" y="241651"/>
                  </a:cubicBezTo>
                  <a:cubicBezTo>
                    <a:pt x="1180102" y="245383"/>
                    <a:pt x="1179636" y="249115"/>
                    <a:pt x="1176370" y="251447"/>
                  </a:cubicBezTo>
                  <a:cubicBezTo>
                    <a:pt x="1175437" y="252380"/>
                    <a:pt x="1174504" y="253313"/>
                    <a:pt x="1173571" y="254246"/>
                  </a:cubicBezTo>
                  <a:cubicBezTo>
                    <a:pt x="1170306" y="257978"/>
                    <a:pt x="1169373" y="261710"/>
                    <a:pt x="1169839" y="266842"/>
                  </a:cubicBezTo>
                  <a:cubicBezTo>
                    <a:pt x="1170306" y="271507"/>
                    <a:pt x="1171239" y="275706"/>
                    <a:pt x="1174038" y="279438"/>
                  </a:cubicBezTo>
                  <a:cubicBezTo>
                    <a:pt x="1175437" y="281304"/>
                    <a:pt x="1175904" y="283636"/>
                    <a:pt x="1176837" y="285502"/>
                  </a:cubicBezTo>
                  <a:cubicBezTo>
                    <a:pt x="1178703" y="285969"/>
                    <a:pt x="1180102" y="286435"/>
                    <a:pt x="1181502" y="286902"/>
                  </a:cubicBezTo>
                  <a:cubicBezTo>
                    <a:pt x="1185234" y="289234"/>
                    <a:pt x="1188966" y="291567"/>
                    <a:pt x="1192232" y="294366"/>
                  </a:cubicBezTo>
                  <a:cubicBezTo>
                    <a:pt x="1192698" y="294832"/>
                    <a:pt x="1193165" y="295299"/>
                    <a:pt x="1193165" y="295765"/>
                  </a:cubicBezTo>
                  <a:cubicBezTo>
                    <a:pt x="1193165" y="297165"/>
                    <a:pt x="1192232" y="297165"/>
                    <a:pt x="1190832" y="297631"/>
                  </a:cubicBezTo>
                  <a:cubicBezTo>
                    <a:pt x="1188966" y="298098"/>
                    <a:pt x="1187100" y="298098"/>
                    <a:pt x="1185701" y="299497"/>
                  </a:cubicBezTo>
                  <a:cubicBezTo>
                    <a:pt x="1182902" y="302763"/>
                    <a:pt x="1180102" y="306495"/>
                    <a:pt x="1177770" y="309761"/>
                  </a:cubicBezTo>
                  <a:cubicBezTo>
                    <a:pt x="1176370" y="311627"/>
                    <a:pt x="1177303" y="314426"/>
                    <a:pt x="1180102" y="315825"/>
                  </a:cubicBezTo>
                  <a:cubicBezTo>
                    <a:pt x="1181036" y="316292"/>
                    <a:pt x="1182435" y="316292"/>
                    <a:pt x="1183368" y="316758"/>
                  </a:cubicBezTo>
                  <a:cubicBezTo>
                    <a:pt x="1183368" y="316758"/>
                    <a:pt x="1183368" y="316292"/>
                    <a:pt x="1183368" y="316292"/>
                  </a:cubicBezTo>
                  <a:lnTo>
                    <a:pt x="1184768" y="315825"/>
                  </a:lnTo>
                  <a:lnTo>
                    <a:pt x="1183835" y="316758"/>
                  </a:lnTo>
                  <a:cubicBezTo>
                    <a:pt x="1183835" y="316758"/>
                    <a:pt x="1183368" y="316758"/>
                    <a:pt x="1183368" y="316758"/>
                  </a:cubicBezTo>
                  <a:cubicBezTo>
                    <a:pt x="1183835" y="319091"/>
                    <a:pt x="1183835" y="321890"/>
                    <a:pt x="1181968" y="323756"/>
                  </a:cubicBezTo>
                  <a:cubicBezTo>
                    <a:pt x="1178703" y="327021"/>
                    <a:pt x="1175437" y="329820"/>
                    <a:pt x="1172172" y="332619"/>
                  </a:cubicBezTo>
                  <a:cubicBezTo>
                    <a:pt x="1168440" y="335885"/>
                    <a:pt x="1163775" y="338684"/>
                    <a:pt x="1158643" y="338684"/>
                  </a:cubicBezTo>
                  <a:cubicBezTo>
                    <a:pt x="1151645" y="338684"/>
                    <a:pt x="1148847" y="343816"/>
                    <a:pt x="1146980" y="349414"/>
                  </a:cubicBezTo>
                  <a:cubicBezTo>
                    <a:pt x="1146047" y="353612"/>
                    <a:pt x="1145581" y="358277"/>
                    <a:pt x="1144648" y="362476"/>
                  </a:cubicBezTo>
                  <a:cubicBezTo>
                    <a:pt x="1144648" y="363409"/>
                    <a:pt x="1143715" y="364342"/>
                    <a:pt x="1142782" y="364808"/>
                  </a:cubicBezTo>
                  <a:cubicBezTo>
                    <a:pt x="1142315" y="364342"/>
                    <a:pt x="1141849" y="363875"/>
                    <a:pt x="1141382" y="363409"/>
                  </a:cubicBezTo>
                  <a:cubicBezTo>
                    <a:pt x="1139983" y="361076"/>
                    <a:pt x="1138583" y="359210"/>
                    <a:pt x="1137184" y="356878"/>
                  </a:cubicBezTo>
                  <a:cubicBezTo>
                    <a:pt x="1134851" y="353146"/>
                    <a:pt x="1134851" y="351746"/>
                    <a:pt x="1137650" y="348481"/>
                  </a:cubicBezTo>
                  <a:cubicBezTo>
                    <a:pt x="1140916" y="343816"/>
                    <a:pt x="1144648" y="339151"/>
                    <a:pt x="1147913" y="334485"/>
                  </a:cubicBezTo>
                  <a:cubicBezTo>
                    <a:pt x="1148847" y="333086"/>
                    <a:pt x="1147913" y="329820"/>
                    <a:pt x="1146047" y="329820"/>
                  </a:cubicBezTo>
                  <a:cubicBezTo>
                    <a:pt x="1139516" y="329354"/>
                    <a:pt x="1137650" y="325155"/>
                    <a:pt x="1137184" y="319557"/>
                  </a:cubicBezTo>
                  <a:cubicBezTo>
                    <a:pt x="1136717" y="319091"/>
                    <a:pt x="1136251" y="318624"/>
                    <a:pt x="1135318" y="317691"/>
                  </a:cubicBezTo>
                  <a:cubicBezTo>
                    <a:pt x="1135784" y="318158"/>
                    <a:pt x="1136251" y="318624"/>
                    <a:pt x="1137184" y="319557"/>
                  </a:cubicBezTo>
                  <a:lnTo>
                    <a:pt x="1137184" y="319557"/>
                  </a:lnTo>
                  <a:cubicBezTo>
                    <a:pt x="1137184" y="319557"/>
                    <a:pt x="1137650" y="320024"/>
                    <a:pt x="1137650" y="320024"/>
                  </a:cubicBezTo>
                  <a:lnTo>
                    <a:pt x="1137184" y="319557"/>
                  </a:lnTo>
                  <a:cubicBezTo>
                    <a:pt x="1139516" y="320024"/>
                    <a:pt x="1142315" y="320957"/>
                    <a:pt x="1144648" y="321423"/>
                  </a:cubicBezTo>
                  <a:cubicBezTo>
                    <a:pt x="1146980" y="322356"/>
                    <a:pt x="1149779" y="322823"/>
                    <a:pt x="1152112" y="321423"/>
                  </a:cubicBezTo>
                  <a:cubicBezTo>
                    <a:pt x="1156311" y="319557"/>
                    <a:pt x="1160509" y="317691"/>
                    <a:pt x="1164241" y="315825"/>
                  </a:cubicBezTo>
                  <a:cubicBezTo>
                    <a:pt x="1165174" y="315359"/>
                    <a:pt x="1166107" y="313959"/>
                    <a:pt x="1166107" y="312560"/>
                  </a:cubicBezTo>
                  <a:cubicBezTo>
                    <a:pt x="1166107" y="307895"/>
                    <a:pt x="1165641" y="303696"/>
                    <a:pt x="1165641" y="299031"/>
                  </a:cubicBezTo>
                  <a:cubicBezTo>
                    <a:pt x="1165641" y="295765"/>
                    <a:pt x="1165174" y="294832"/>
                    <a:pt x="1169839" y="294366"/>
                  </a:cubicBezTo>
                  <a:cubicBezTo>
                    <a:pt x="1175904" y="293433"/>
                    <a:pt x="1175904" y="289234"/>
                    <a:pt x="1176370" y="285036"/>
                  </a:cubicBezTo>
                  <a:cubicBezTo>
                    <a:pt x="1175437" y="285036"/>
                    <a:pt x="1174504" y="285036"/>
                    <a:pt x="1173105" y="285036"/>
                  </a:cubicBezTo>
                  <a:cubicBezTo>
                    <a:pt x="1164708" y="285502"/>
                    <a:pt x="1158177" y="282703"/>
                    <a:pt x="1155378" y="273840"/>
                  </a:cubicBezTo>
                  <a:cubicBezTo>
                    <a:pt x="1154911" y="272907"/>
                    <a:pt x="1153978" y="271507"/>
                    <a:pt x="1153512" y="270574"/>
                  </a:cubicBezTo>
                  <a:cubicBezTo>
                    <a:pt x="1152579" y="269174"/>
                    <a:pt x="1149313" y="268708"/>
                    <a:pt x="1148380" y="269641"/>
                  </a:cubicBezTo>
                  <a:cubicBezTo>
                    <a:pt x="1146047" y="271974"/>
                    <a:pt x="1143248" y="273840"/>
                    <a:pt x="1141849" y="276172"/>
                  </a:cubicBezTo>
                  <a:cubicBezTo>
                    <a:pt x="1136717" y="283170"/>
                    <a:pt x="1131119" y="288768"/>
                    <a:pt x="1122256" y="289701"/>
                  </a:cubicBezTo>
                  <a:cubicBezTo>
                    <a:pt x="1121323" y="289701"/>
                    <a:pt x="1119923" y="291100"/>
                    <a:pt x="1118990" y="291567"/>
                  </a:cubicBezTo>
                  <a:cubicBezTo>
                    <a:pt x="1118524" y="292033"/>
                    <a:pt x="1118057" y="292500"/>
                    <a:pt x="1117591" y="292966"/>
                  </a:cubicBezTo>
                  <a:cubicBezTo>
                    <a:pt x="1116191" y="293899"/>
                    <a:pt x="1116191" y="297165"/>
                    <a:pt x="1117591" y="298098"/>
                  </a:cubicBezTo>
                  <a:cubicBezTo>
                    <a:pt x="1124122" y="302763"/>
                    <a:pt x="1131586" y="307428"/>
                    <a:pt x="1134851" y="315359"/>
                  </a:cubicBezTo>
                  <a:lnTo>
                    <a:pt x="1134385" y="314892"/>
                  </a:lnTo>
                  <a:cubicBezTo>
                    <a:pt x="1134385" y="314892"/>
                    <a:pt x="1134851" y="315359"/>
                    <a:pt x="1134851" y="315359"/>
                  </a:cubicBezTo>
                  <a:cubicBezTo>
                    <a:pt x="1131586" y="315825"/>
                    <a:pt x="1128787" y="317225"/>
                    <a:pt x="1125521" y="317225"/>
                  </a:cubicBezTo>
                  <a:cubicBezTo>
                    <a:pt x="1122256" y="317225"/>
                    <a:pt x="1119457" y="317225"/>
                    <a:pt x="1118057" y="320957"/>
                  </a:cubicBezTo>
                  <a:cubicBezTo>
                    <a:pt x="1117124" y="323289"/>
                    <a:pt x="1114791" y="324689"/>
                    <a:pt x="1112925" y="326555"/>
                  </a:cubicBezTo>
                  <a:cubicBezTo>
                    <a:pt x="1111526" y="327954"/>
                    <a:pt x="1110126" y="329354"/>
                    <a:pt x="1110126" y="331220"/>
                  </a:cubicBezTo>
                  <a:cubicBezTo>
                    <a:pt x="1110126" y="333086"/>
                    <a:pt x="1110126" y="334952"/>
                    <a:pt x="1108260" y="336351"/>
                  </a:cubicBezTo>
                  <a:cubicBezTo>
                    <a:pt x="1105928" y="337751"/>
                    <a:pt x="1103129" y="337284"/>
                    <a:pt x="1100796" y="336351"/>
                  </a:cubicBezTo>
                  <a:cubicBezTo>
                    <a:pt x="1098464" y="335418"/>
                    <a:pt x="1096131" y="334019"/>
                    <a:pt x="1093799" y="333086"/>
                  </a:cubicBezTo>
                  <a:cubicBezTo>
                    <a:pt x="1089600" y="331220"/>
                    <a:pt x="1085402" y="330287"/>
                    <a:pt x="1080737" y="332619"/>
                  </a:cubicBezTo>
                  <a:cubicBezTo>
                    <a:pt x="1078870" y="333552"/>
                    <a:pt x="1077004" y="333552"/>
                    <a:pt x="1075138" y="334019"/>
                  </a:cubicBezTo>
                  <a:cubicBezTo>
                    <a:pt x="1072339" y="334485"/>
                    <a:pt x="1070007" y="334019"/>
                    <a:pt x="1067674" y="333086"/>
                  </a:cubicBezTo>
                  <a:cubicBezTo>
                    <a:pt x="1063476" y="330753"/>
                    <a:pt x="1059744" y="328887"/>
                    <a:pt x="1057411" y="324689"/>
                  </a:cubicBezTo>
                  <a:cubicBezTo>
                    <a:pt x="1054612" y="318624"/>
                    <a:pt x="1049947" y="316292"/>
                    <a:pt x="1044349" y="314892"/>
                  </a:cubicBezTo>
                  <a:cubicBezTo>
                    <a:pt x="1042016" y="314426"/>
                    <a:pt x="1039684" y="312560"/>
                    <a:pt x="1039217" y="309761"/>
                  </a:cubicBezTo>
                  <a:cubicBezTo>
                    <a:pt x="1037351" y="303696"/>
                    <a:pt x="1034086" y="298098"/>
                    <a:pt x="1035019" y="291100"/>
                  </a:cubicBezTo>
                  <a:cubicBezTo>
                    <a:pt x="1035485" y="289234"/>
                    <a:pt x="1035019" y="287368"/>
                    <a:pt x="1035019" y="285502"/>
                  </a:cubicBezTo>
                  <a:cubicBezTo>
                    <a:pt x="1034552" y="281304"/>
                    <a:pt x="1029887" y="276639"/>
                    <a:pt x="1025689" y="277572"/>
                  </a:cubicBezTo>
                  <a:cubicBezTo>
                    <a:pt x="1016825" y="278971"/>
                    <a:pt x="1007961" y="280371"/>
                    <a:pt x="999098" y="280837"/>
                  </a:cubicBezTo>
                  <a:cubicBezTo>
                    <a:pt x="995366" y="281304"/>
                    <a:pt x="992567" y="284569"/>
                    <a:pt x="991167" y="288301"/>
                  </a:cubicBezTo>
                  <a:cubicBezTo>
                    <a:pt x="990234" y="290634"/>
                    <a:pt x="991167" y="294366"/>
                    <a:pt x="993966" y="296698"/>
                  </a:cubicBezTo>
                  <a:cubicBezTo>
                    <a:pt x="995366" y="298098"/>
                    <a:pt x="997232" y="298564"/>
                    <a:pt x="999098" y="297165"/>
                  </a:cubicBezTo>
                  <a:cubicBezTo>
                    <a:pt x="1000031" y="296698"/>
                    <a:pt x="1000964" y="295299"/>
                    <a:pt x="1002363" y="294832"/>
                  </a:cubicBezTo>
                  <a:cubicBezTo>
                    <a:pt x="1006095" y="294366"/>
                    <a:pt x="1009827" y="293899"/>
                    <a:pt x="1013559" y="293433"/>
                  </a:cubicBezTo>
                  <a:cubicBezTo>
                    <a:pt x="1017292" y="292500"/>
                    <a:pt x="1020557" y="291100"/>
                    <a:pt x="1024289" y="289701"/>
                  </a:cubicBezTo>
                  <a:cubicBezTo>
                    <a:pt x="1024756" y="289701"/>
                    <a:pt x="1026155" y="290634"/>
                    <a:pt x="1026622" y="291567"/>
                  </a:cubicBezTo>
                  <a:cubicBezTo>
                    <a:pt x="1026622" y="291567"/>
                    <a:pt x="1026155" y="292966"/>
                    <a:pt x="1025689" y="292966"/>
                  </a:cubicBezTo>
                  <a:cubicBezTo>
                    <a:pt x="1021957" y="294366"/>
                    <a:pt x="1018225" y="295299"/>
                    <a:pt x="1015426" y="297165"/>
                  </a:cubicBezTo>
                  <a:cubicBezTo>
                    <a:pt x="1011227" y="300430"/>
                    <a:pt x="1006562" y="302296"/>
                    <a:pt x="1001430" y="303229"/>
                  </a:cubicBezTo>
                  <a:cubicBezTo>
                    <a:pt x="999098" y="303696"/>
                    <a:pt x="996299" y="304629"/>
                    <a:pt x="993966" y="305562"/>
                  </a:cubicBezTo>
                  <a:cubicBezTo>
                    <a:pt x="990234" y="306962"/>
                    <a:pt x="987435" y="309294"/>
                    <a:pt x="986036" y="313493"/>
                  </a:cubicBezTo>
                  <a:cubicBezTo>
                    <a:pt x="984170" y="319557"/>
                    <a:pt x="982770" y="325622"/>
                    <a:pt x="981837" y="332153"/>
                  </a:cubicBezTo>
                  <a:cubicBezTo>
                    <a:pt x="981837" y="334019"/>
                    <a:pt x="980438" y="335885"/>
                    <a:pt x="979038" y="336818"/>
                  </a:cubicBezTo>
                  <a:cubicBezTo>
                    <a:pt x="977638" y="338217"/>
                    <a:pt x="975306" y="339617"/>
                    <a:pt x="974373" y="339151"/>
                  </a:cubicBezTo>
                  <a:cubicBezTo>
                    <a:pt x="972040" y="338217"/>
                    <a:pt x="973440" y="335885"/>
                    <a:pt x="974373" y="334485"/>
                  </a:cubicBezTo>
                  <a:cubicBezTo>
                    <a:pt x="976239" y="331220"/>
                    <a:pt x="975772" y="328421"/>
                    <a:pt x="974373" y="325155"/>
                  </a:cubicBezTo>
                  <a:cubicBezTo>
                    <a:pt x="972507" y="320957"/>
                    <a:pt x="970641" y="317225"/>
                    <a:pt x="968775" y="313026"/>
                  </a:cubicBezTo>
                  <a:cubicBezTo>
                    <a:pt x="966909" y="309761"/>
                    <a:pt x="965509" y="306029"/>
                    <a:pt x="963643" y="302763"/>
                  </a:cubicBezTo>
                  <a:cubicBezTo>
                    <a:pt x="962710" y="300897"/>
                    <a:pt x="959445" y="299031"/>
                    <a:pt x="957112" y="299497"/>
                  </a:cubicBezTo>
                  <a:cubicBezTo>
                    <a:pt x="954780" y="299964"/>
                    <a:pt x="951981" y="300897"/>
                    <a:pt x="949648" y="301363"/>
                  </a:cubicBezTo>
                  <a:cubicBezTo>
                    <a:pt x="930521" y="305562"/>
                    <a:pt x="912794" y="301830"/>
                    <a:pt x="897399" y="289701"/>
                  </a:cubicBezTo>
                  <a:cubicBezTo>
                    <a:pt x="896466" y="288768"/>
                    <a:pt x="896000" y="285969"/>
                    <a:pt x="896933" y="284569"/>
                  </a:cubicBezTo>
                  <a:cubicBezTo>
                    <a:pt x="898799" y="280837"/>
                    <a:pt x="901598" y="278505"/>
                    <a:pt x="905796" y="278505"/>
                  </a:cubicBezTo>
                  <a:cubicBezTo>
                    <a:pt x="907662" y="278505"/>
                    <a:pt x="909528" y="278505"/>
                    <a:pt x="911394" y="278505"/>
                  </a:cubicBezTo>
                  <a:cubicBezTo>
                    <a:pt x="919325" y="278505"/>
                    <a:pt x="923057" y="274306"/>
                    <a:pt x="921658" y="266375"/>
                  </a:cubicBezTo>
                  <a:cubicBezTo>
                    <a:pt x="920725" y="262643"/>
                    <a:pt x="919325" y="258911"/>
                    <a:pt x="917459" y="255646"/>
                  </a:cubicBezTo>
                  <a:cubicBezTo>
                    <a:pt x="914660" y="250981"/>
                    <a:pt x="910461" y="247249"/>
                    <a:pt x="904863" y="248182"/>
                  </a:cubicBezTo>
                  <a:cubicBezTo>
                    <a:pt x="897866" y="249115"/>
                    <a:pt x="892268" y="246316"/>
                    <a:pt x="887136" y="242117"/>
                  </a:cubicBezTo>
                  <a:cubicBezTo>
                    <a:pt x="880139" y="236519"/>
                    <a:pt x="873141" y="230921"/>
                    <a:pt x="866143" y="225323"/>
                  </a:cubicBezTo>
                  <a:cubicBezTo>
                    <a:pt x="861478" y="221591"/>
                    <a:pt x="857280" y="217859"/>
                    <a:pt x="856347" y="211794"/>
                  </a:cubicBezTo>
                  <a:cubicBezTo>
                    <a:pt x="854947" y="203864"/>
                    <a:pt x="849816" y="200131"/>
                    <a:pt x="842818" y="196866"/>
                  </a:cubicBezTo>
                  <a:cubicBezTo>
                    <a:pt x="836753" y="194067"/>
                    <a:pt x="831622" y="195000"/>
                    <a:pt x="827423" y="200131"/>
                  </a:cubicBezTo>
                  <a:cubicBezTo>
                    <a:pt x="826024" y="201997"/>
                    <a:pt x="823691" y="203864"/>
                    <a:pt x="821825" y="205263"/>
                  </a:cubicBezTo>
                  <a:cubicBezTo>
                    <a:pt x="820426" y="206196"/>
                    <a:pt x="818093" y="206196"/>
                    <a:pt x="816227" y="206196"/>
                  </a:cubicBezTo>
                  <a:cubicBezTo>
                    <a:pt x="813894" y="206196"/>
                    <a:pt x="812028" y="203864"/>
                    <a:pt x="812961" y="202464"/>
                  </a:cubicBezTo>
                  <a:cubicBezTo>
                    <a:pt x="818093" y="196399"/>
                    <a:pt x="819493" y="188935"/>
                    <a:pt x="820426" y="181471"/>
                  </a:cubicBezTo>
                  <a:cubicBezTo>
                    <a:pt x="820426" y="181005"/>
                    <a:pt x="819959" y="180538"/>
                    <a:pt x="819493" y="180072"/>
                  </a:cubicBezTo>
                  <a:cubicBezTo>
                    <a:pt x="819026" y="179605"/>
                    <a:pt x="818093" y="179139"/>
                    <a:pt x="818093" y="179605"/>
                  </a:cubicBezTo>
                  <a:cubicBezTo>
                    <a:pt x="816227" y="180538"/>
                    <a:pt x="814361" y="181005"/>
                    <a:pt x="812961" y="182404"/>
                  </a:cubicBezTo>
                  <a:cubicBezTo>
                    <a:pt x="807363" y="187069"/>
                    <a:pt x="802232" y="191734"/>
                    <a:pt x="796634" y="195933"/>
                  </a:cubicBezTo>
                  <a:cubicBezTo>
                    <a:pt x="795701" y="196399"/>
                    <a:pt x="794301" y="196866"/>
                    <a:pt x="792902" y="196399"/>
                  </a:cubicBezTo>
                  <a:cubicBezTo>
                    <a:pt x="791969" y="195933"/>
                    <a:pt x="790569" y="195000"/>
                    <a:pt x="790569" y="193600"/>
                  </a:cubicBezTo>
                  <a:cubicBezTo>
                    <a:pt x="789636" y="188469"/>
                    <a:pt x="790103" y="183337"/>
                    <a:pt x="791036" y="178206"/>
                  </a:cubicBezTo>
                  <a:cubicBezTo>
                    <a:pt x="793368" y="169342"/>
                    <a:pt x="793835" y="160478"/>
                    <a:pt x="793368" y="151615"/>
                  </a:cubicBezTo>
                  <a:cubicBezTo>
                    <a:pt x="793368" y="149749"/>
                    <a:pt x="792435" y="147883"/>
                    <a:pt x="791969" y="146017"/>
                  </a:cubicBezTo>
                  <a:cubicBezTo>
                    <a:pt x="791502" y="145550"/>
                    <a:pt x="789636" y="145084"/>
                    <a:pt x="788703" y="145550"/>
                  </a:cubicBezTo>
                  <a:cubicBezTo>
                    <a:pt x="785904" y="147416"/>
                    <a:pt x="784971" y="150682"/>
                    <a:pt x="784505" y="153947"/>
                  </a:cubicBezTo>
                  <a:cubicBezTo>
                    <a:pt x="784038" y="157213"/>
                    <a:pt x="783105" y="160012"/>
                    <a:pt x="779840" y="161878"/>
                  </a:cubicBezTo>
                  <a:cubicBezTo>
                    <a:pt x="776107" y="164210"/>
                    <a:pt x="772375" y="166543"/>
                    <a:pt x="768177" y="168409"/>
                  </a:cubicBezTo>
                  <a:cubicBezTo>
                    <a:pt x="765844" y="169809"/>
                    <a:pt x="763045" y="168876"/>
                    <a:pt x="761179" y="167009"/>
                  </a:cubicBezTo>
                  <a:cubicBezTo>
                    <a:pt x="760246" y="166076"/>
                    <a:pt x="759780" y="165610"/>
                    <a:pt x="758847" y="164677"/>
                  </a:cubicBezTo>
                  <a:cubicBezTo>
                    <a:pt x="758847" y="164677"/>
                    <a:pt x="758847" y="164677"/>
                    <a:pt x="758847" y="164677"/>
                  </a:cubicBezTo>
                  <a:cubicBezTo>
                    <a:pt x="758380" y="164677"/>
                    <a:pt x="757914" y="164677"/>
                    <a:pt x="757447" y="164677"/>
                  </a:cubicBezTo>
                  <a:cubicBezTo>
                    <a:pt x="756514" y="165610"/>
                    <a:pt x="755115" y="166076"/>
                    <a:pt x="754182" y="167009"/>
                  </a:cubicBezTo>
                  <a:cubicBezTo>
                    <a:pt x="753715" y="167476"/>
                    <a:pt x="752782" y="167476"/>
                    <a:pt x="752316" y="167009"/>
                  </a:cubicBezTo>
                  <a:cubicBezTo>
                    <a:pt x="750916" y="166076"/>
                    <a:pt x="751383" y="165610"/>
                    <a:pt x="753249" y="165143"/>
                  </a:cubicBezTo>
                  <a:cubicBezTo>
                    <a:pt x="754648" y="165143"/>
                    <a:pt x="756048" y="164677"/>
                    <a:pt x="756981" y="164677"/>
                  </a:cubicBezTo>
                  <a:cubicBezTo>
                    <a:pt x="757447" y="164210"/>
                    <a:pt x="757447" y="164210"/>
                    <a:pt x="757914" y="164210"/>
                  </a:cubicBezTo>
                  <a:cubicBezTo>
                    <a:pt x="757914" y="164210"/>
                    <a:pt x="758380" y="164677"/>
                    <a:pt x="758380" y="164677"/>
                  </a:cubicBezTo>
                  <a:cubicBezTo>
                    <a:pt x="758847" y="162811"/>
                    <a:pt x="759313" y="160945"/>
                    <a:pt x="759780" y="159079"/>
                  </a:cubicBezTo>
                  <a:cubicBezTo>
                    <a:pt x="760246" y="156746"/>
                    <a:pt x="759313" y="154880"/>
                    <a:pt x="757447" y="154414"/>
                  </a:cubicBezTo>
                  <a:cubicBezTo>
                    <a:pt x="753249" y="153014"/>
                    <a:pt x="748584" y="152081"/>
                    <a:pt x="744385" y="153947"/>
                  </a:cubicBezTo>
                  <a:cubicBezTo>
                    <a:pt x="735055" y="157679"/>
                    <a:pt x="725258" y="160945"/>
                    <a:pt x="714995" y="161411"/>
                  </a:cubicBezTo>
                  <a:cubicBezTo>
                    <a:pt x="711730" y="161411"/>
                    <a:pt x="708464" y="162344"/>
                    <a:pt x="706131" y="164210"/>
                  </a:cubicBezTo>
                  <a:cubicBezTo>
                    <a:pt x="700533" y="168876"/>
                    <a:pt x="694469" y="168409"/>
                    <a:pt x="688404" y="167476"/>
                  </a:cubicBezTo>
                  <a:cubicBezTo>
                    <a:pt x="688404" y="167476"/>
                    <a:pt x="687938" y="167942"/>
                    <a:pt x="687938" y="167942"/>
                  </a:cubicBezTo>
                  <a:lnTo>
                    <a:pt x="687471" y="168876"/>
                  </a:lnTo>
                  <a:lnTo>
                    <a:pt x="687938" y="167476"/>
                  </a:lnTo>
                  <a:cubicBezTo>
                    <a:pt x="687938" y="167476"/>
                    <a:pt x="688404" y="167476"/>
                    <a:pt x="688404" y="167476"/>
                  </a:cubicBezTo>
                  <a:cubicBezTo>
                    <a:pt x="688871" y="167009"/>
                    <a:pt x="688871" y="167009"/>
                    <a:pt x="689337" y="166543"/>
                  </a:cubicBezTo>
                  <a:cubicBezTo>
                    <a:pt x="691203" y="164210"/>
                    <a:pt x="691203" y="161878"/>
                    <a:pt x="689804" y="159545"/>
                  </a:cubicBezTo>
                  <a:cubicBezTo>
                    <a:pt x="687938" y="157213"/>
                    <a:pt x="686538" y="157213"/>
                    <a:pt x="683273" y="159079"/>
                  </a:cubicBezTo>
                  <a:cubicBezTo>
                    <a:pt x="680940" y="160478"/>
                    <a:pt x="679074" y="161878"/>
                    <a:pt x="676275" y="162344"/>
                  </a:cubicBezTo>
                  <a:cubicBezTo>
                    <a:pt x="672076" y="162811"/>
                    <a:pt x="667411" y="163744"/>
                    <a:pt x="663213" y="165610"/>
                  </a:cubicBezTo>
                  <a:cubicBezTo>
                    <a:pt x="658081" y="167476"/>
                    <a:pt x="654349" y="170275"/>
                    <a:pt x="653416" y="176340"/>
                  </a:cubicBezTo>
                  <a:cubicBezTo>
                    <a:pt x="652950" y="178672"/>
                    <a:pt x="651084" y="179605"/>
                    <a:pt x="649684" y="178672"/>
                  </a:cubicBezTo>
                  <a:cubicBezTo>
                    <a:pt x="646885" y="176806"/>
                    <a:pt x="644553" y="174940"/>
                    <a:pt x="641753" y="173074"/>
                  </a:cubicBezTo>
                  <a:cubicBezTo>
                    <a:pt x="638021" y="170275"/>
                    <a:pt x="635222" y="167009"/>
                    <a:pt x="634289" y="162344"/>
                  </a:cubicBezTo>
                  <a:cubicBezTo>
                    <a:pt x="632890" y="158146"/>
                    <a:pt x="631490" y="153947"/>
                    <a:pt x="630091" y="149749"/>
                  </a:cubicBezTo>
                  <a:cubicBezTo>
                    <a:pt x="629158" y="146950"/>
                    <a:pt x="627292" y="144151"/>
                    <a:pt x="625892" y="141352"/>
                  </a:cubicBezTo>
                  <a:cubicBezTo>
                    <a:pt x="621694" y="136687"/>
                    <a:pt x="615629" y="133887"/>
                    <a:pt x="610498" y="130155"/>
                  </a:cubicBezTo>
                  <a:cubicBezTo>
                    <a:pt x="602567" y="125024"/>
                    <a:pt x="594636" y="119426"/>
                    <a:pt x="591371" y="109629"/>
                  </a:cubicBezTo>
                  <a:cubicBezTo>
                    <a:pt x="590904" y="108230"/>
                    <a:pt x="589971" y="107297"/>
                    <a:pt x="589505" y="106364"/>
                  </a:cubicBezTo>
                  <a:cubicBezTo>
                    <a:pt x="588105" y="104031"/>
                    <a:pt x="585773" y="102632"/>
                    <a:pt x="582974" y="102632"/>
                  </a:cubicBezTo>
                  <a:cubicBezTo>
                    <a:pt x="580641" y="102632"/>
                    <a:pt x="577842" y="102165"/>
                    <a:pt x="575509" y="102165"/>
                  </a:cubicBezTo>
                  <a:cubicBezTo>
                    <a:pt x="569911" y="102165"/>
                    <a:pt x="565713" y="100299"/>
                    <a:pt x="561514" y="96567"/>
                  </a:cubicBezTo>
                  <a:cubicBezTo>
                    <a:pt x="555450" y="91902"/>
                    <a:pt x="549852" y="86770"/>
                    <a:pt x="542387" y="83971"/>
                  </a:cubicBezTo>
                  <a:cubicBezTo>
                    <a:pt x="539122" y="82572"/>
                    <a:pt x="535856" y="79773"/>
                    <a:pt x="533057" y="76974"/>
                  </a:cubicBezTo>
                  <a:cubicBezTo>
                    <a:pt x="529792" y="73708"/>
                    <a:pt x="527459" y="70443"/>
                    <a:pt x="525593" y="66244"/>
                  </a:cubicBezTo>
                  <a:cubicBezTo>
                    <a:pt x="523727" y="62045"/>
                    <a:pt x="519529" y="59713"/>
                    <a:pt x="514397" y="60646"/>
                  </a:cubicBezTo>
                  <a:cubicBezTo>
                    <a:pt x="511132" y="61112"/>
                    <a:pt x="508332" y="62045"/>
                    <a:pt x="505067" y="62978"/>
                  </a:cubicBezTo>
                  <a:cubicBezTo>
                    <a:pt x="503201" y="63445"/>
                    <a:pt x="501335" y="62512"/>
                    <a:pt x="500402" y="60646"/>
                  </a:cubicBezTo>
                  <a:cubicBezTo>
                    <a:pt x="497603" y="55981"/>
                    <a:pt x="497603" y="49916"/>
                    <a:pt x="494804" y="44785"/>
                  </a:cubicBezTo>
                  <a:cubicBezTo>
                    <a:pt x="494337" y="44318"/>
                    <a:pt x="495270" y="42452"/>
                    <a:pt x="496203" y="41519"/>
                  </a:cubicBezTo>
                  <a:cubicBezTo>
                    <a:pt x="497603" y="40120"/>
                    <a:pt x="498536" y="38254"/>
                    <a:pt x="497603" y="36388"/>
                  </a:cubicBezTo>
                  <a:cubicBezTo>
                    <a:pt x="496670" y="34522"/>
                    <a:pt x="495270" y="33122"/>
                    <a:pt x="493871" y="32189"/>
                  </a:cubicBezTo>
                  <a:cubicBezTo>
                    <a:pt x="491072" y="30789"/>
                    <a:pt x="487806" y="29856"/>
                    <a:pt x="485007" y="28923"/>
                  </a:cubicBezTo>
                  <a:cubicBezTo>
                    <a:pt x="483141" y="28457"/>
                    <a:pt x="481275" y="28457"/>
                    <a:pt x="479409" y="27990"/>
                  </a:cubicBezTo>
                  <a:cubicBezTo>
                    <a:pt x="476610" y="27524"/>
                    <a:pt x="475677" y="26591"/>
                    <a:pt x="476143" y="22392"/>
                  </a:cubicBezTo>
                  <a:cubicBezTo>
                    <a:pt x="476610" y="19127"/>
                    <a:pt x="476610" y="16328"/>
                    <a:pt x="473344" y="14928"/>
                  </a:cubicBezTo>
                  <a:cubicBezTo>
                    <a:pt x="473344" y="14928"/>
                    <a:pt x="473344" y="14928"/>
                    <a:pt x="473344" y="14928"/>
                  </a:cubicBezTo>
                  <a:cubicBezTo>
                    <a:pt x="472878" y="14928"/>
                    <a:pt x="472411" y="14928"/>
                    <a:pt x="471945" y="14928"/>
                  </a:cubicBezTo>
                  <a:cubicBezTo>
                    <a:pt x="470079" y="15395"/>
                    <a:pt x="468213" y="16328"/>
                    <a:pt x="466347" y="16794"/>
                  </a:cubicBezTo>
                  <a:cubicBezTo>
                    <a:pt x="465880" y="17261"/>
                    <a:pt x="464947" y="17727"/>
                    <a:pt x="464481" y="18194"/>
                  </a:cubicBezTo>
                  <a:cubicBezTo>
                    <a:pt x="464481" y="18194"/>
                    <a:pt x="464014" y="18194"/>
                    <a:pt x="464014" y="18194"/>
                  </a:cubicBezTo>
                  <a:cubicBezTo>
                    <a:pt x="464014" y="19127"/>
                    <a:pt x="463548" y="20526"/>
                    <a:pt x="463081" y="21459"/>
                  </a:cubicBezTo>
                  <a:cubicBezTo>
                    <a:pt x="461682" y="24258"/>
                    <a:pt x="459816" y="24725"/>
                    <a:pt x="457017" y="23325"/>
                  </a:cubicBezTo>
                  <a:cubicBezTo>
                    <a:pt x="456084" y="22859"/>
                    <a:pt x="455617" y="21459"/>
                    <a:pt x="455617" y="20060"/>
                  </a:cubicBezTo>
                  <a:cubicBezTo>
                    <a:pt x="455617" y="20060"/>
                    <a:pt x="456550" y="19127"/>
                    <a:pt x="457017" y="19127"/>
                  </a:cubicBezTo>
                  <a:cubicBezTo>
                    <a:pt x="459349" y="18660"/>
                    <a:pt x="461682" y="18660"/>
                    <a:pt x="464014" y="18194"/>
                  </a:cubicBezTo>
                  <a:cubicBezTo>
                    <a:pt x="464014" y="18194"/>
                    <a:pt x="464014" y="17727"/>
                    <a:pt x="464014" y="17727"/>
                  </a:cubicBezTo>
                  <a:cubicBezTo>
                    <a:pt x="464947" y="17261"/>
                    <a:pt x="465880" y="17261"/>
                    <a:pt x="466347" y="16794"/>
                  </a:cubicBezTo>
                  <a:cubicBezTo>
                    <a:pt x="468213" y="15861"/>
                    <a:pt x="469612" y="14928"/>
                    <a:pt x="471945" y="14928"/>
                  </a:cubicBezTo>
                  <a:cubicBezTo>
                    <a:pt x="472411" y="14928"/>
                    <a:pt x="472411" y="14928"/>
                    <a:pt x="472878" y="14462"/>
                  </a:cubicBezTo>
                  <a:cubicBezTo>
                    <a:pt x="472878" y="14462"/>
                    <a:pt x="472878" y="14462"/>
                    <a:pt x="473344" y="14462"/>
                  </a:cubicBezTo>
                  <a:cubicBezTo>
                    <a:pt x="471945" y="9330"/>
                    <a:pt x="469612" y="5132"/>
                    <a:pt x="465880" y="1866"/>
                  </a:cubicBezTo>
                  <a:cubicBezTo>
                    <a:pt x="463548" y="0"/>
                    <a:pt x="461682" y="-467"/>
                    <a:pt x="458883" y="467"/>
                  </a:cubicBezTo>
                  <a:cubicBezTo>
                    <a:pt x="454684" y="1866"/>
                    <a:pt x="450486" y="3266"/>
                    <a:pt x="446754" y="6065"/>
                  </a:cubicBezTo>
                  <a:cubicBezTo>
                    <a:pt x="441155" y="10730"/>
                    <a:pt x="435091" y="10730"/>
                    <a:pt x="428560" y="8864"/>
                  </a:cubicBezTo>
                  <a:cubicBezTo>
                    <a:pt x="424828" y="7931"/>
                    <a:pt x="421096" y="6531"/>
                    <a:pt x="417364" y="5598"/>
                  </a:cubicBezTo>
                  <a:cubicBezTo>
                    <a:pt x="410833" y="3732"/>
                    <a:pt x="406167" y="6531"/>
                    <a:pt x="401969" y="10730"/>
                  </a:cubicBezTo>
                  <a:cubicBezTo>
                    <a:pt x="400569" y="12129"/>
                    <a:pt x="400103" y="13995"/>
                    <a:pt x="399170" y="15861"/>
                  </a:cubicBezTo>
                  <a:cubicBezTo>
                    <a:pt x="397770" y="17261"/>
                    <a:pt x="396371" y="19127"/>
                    <a:pt x="394971" y="19127"/>
                  </a:cubicBezTo>
                  <a:cubicBezTo>
                    <a:pt x="389840" y="20060"/>
                    <a:pt x="385175" y="22392"/>
                    <a:pt x="380043" y="20526"/>
                  </a:cubicBezTo>
                  <a:cubicBezTo>
                    <a:pt x="372579" y="18660"/>
                    <a:pt x="365581" y="20526"/>
                    <a:pt x="359983" y="24725"/>
                  </a:cubicBezTo>
                  <a:cubicBezTo>
                    <a:pt x="348787" y="32189"/>
                    <a:pt x="336658" y="38254"/>
                    <a:pt x="326861" y="47584"/>
                  </a:cubicBezTo>
                  <a:cubicBezTo>
                    <a:pt x="325462" y="48983"/>
                    <a:pt x="324062" y="50383"/>
                    <a:pt x="322196" y="51316"/>
                  </a:cubicBezTo>
                  <a:cubicBezTo>
                    <a:pt x="309601" y="58313"/>
                    <a:pt x="297005" y="64844"/>
                    <a:pt x="282543" y="56914"/>
                  </a:cubicBezTo>
                  <a:cubicBezTo>
                    <a:pt x="282077" y="56447"/>
                    <a:pt x="281144" y="56447"/>
                    <a:pt x="280677" y="55981"/>
                  </a:cubicBezTo>
                  <a:cubicBezTo>
                    <a:pt x="274613" y="53648"/>
                    <a:pt x="271813" y="54581"/>
                    <a:pt x="267148" y="59713"/>
                  </a:cubicBezTo>
                  <a:cubicBezTo>
                    <a:pt x="264349" y="62978"/>
                    <a:pt x="262017" y="67177"/>
                    <a:pt x="258751" y="69976"/>
                  </a:cubicBezTo>
                  <a:cubicBezTo>
                    <a:pt x="253620" y="74175"/>
                    <a:pt x="252220" y="78840"/>
                    <a:pt x="254553" y="85371"/>
                  </a:cubicBezTo>
                  <a:cubicBezTo>
                    <a:pt x="256419" y="89569"/>
                    <a:pt x="256885" y="94234"/>
                    <a:pt x="258285" y="98433"/>
                  </a:cubicBezTo>
                  <a:cubicBezTo>
                    <a:pt x="262483" y="110562"/>
                    <a:pt x="263883" y="122225"/>
                    <a:pt x="257352" y="133887"/>
                  </a:cubicBezTo>
                  <a:cubicBezTo>
                    <a:pt x="255952" y="136220"/>
                    <a:pt x="257818" y="140419"/>
                    <a:pt x="260151" y="142285"/>
                  </a:cubicBezTo>
                  <a:cubicBezTo>
                    <a:pt x="263416" y="144617"/>
                    <a:pt x="266682" y="146017"/>
                    <a:pt x="269947" y="147883"/>
                  </a:cubicBezTo>
                  <a:cubicBezTo>
                    <a:pt x="270880" y="151615"/>
                    <a:pt x="270880" y="153481"/>
                    <a:pt x="270880" y="154414"/>
                  </a:cubicBezTo>
                  <a:cubicBezTo>
                    <a:pt x="270880" y="154414"/>
                    <a:pt x="269947" y="154880"/>
                    <a:pt x="269014" y="154880"/>
                  </a:cubicBezTo>
                  <a:cubicBezTo>
                    <a:pt x="267148" y="155347"/>
                    <a:pt x="264816" y="155813"/>
                    <a:pt x="264816" y="158146"/>
                  </a:cubicBezTo>
                  <a:cubicBezTo>
                    <a:pt x="264349" y="163277"/>
                    <a:pt x="263883" y="168409"/>
                    <a:pt x="263883" y="173541"/>
                  </a:cubicBezTo>
                  <a:cubicBezTo>
                    <a:pt x="263883" y="174474"/>
                    <a:pt x="265282" y="175407"/>
                    <a:pt x="266682" y="175873"/>
                  </a:cubicBezTo>
                  <a:cubicBezTo>
                    <a:pt x="268081" y="176340"/>
                    <a:pt x="269947" y="176340"/>
                    <a:pt x="271347" y="176340"/>
                  </a:cubicBezTo>
                  <a:cubicBezTo>
                    <a:pt x="271347" y="176340"/>
                    <a:pt x="271347" y="175873"/>
                    <a:pt x="271347" y="175873"/>
                  </a:cubicBezTo>
                  <a:cubicBezTo>
                    <a:pt x="271347" y="175873"/>
                    <a:pt x="271813" y="175873"/>
                    <a:pt x="271813" y="176340"/>
                  </a:cubicBezTo>
                  <a:cubicBezTo>
                    <a:pt x="271813" y="175407"/>
                    <a:pt x="272280" y="174007"/>
                    <a:pt x="272280" y="173074"/>
                  </a:cubicBezTo>
                  <a:cubicBezTo>
                    <a:pt x="272280" y="173074"/>
                    <a:pt x="272280" y="173074"/>
                    <a:pt x="271813" y="173074"/>
                  </a:cubicBezTo>
                  <a:lnTo>
                    <a:pt x="270880" y="172141"/>
                  </a:lnTo>
                  <a:lnTo>
                    <a:pt x="271813" y="172608"/>
                  </a:lnTo>
                  <a:cubicBezTo>
                    <a:pt x="271813" y="172608"/>
                    <a:pt x="271813" y="172608"/>
                    <a:pt x="271813" y="172608"/>
                  </a:cubicBezTo>
                  <a:cubicBezTo>
                    <a:pt x="277412" y="171208"/>
                    <a:pt x="282543" y="172141"/>
                    <a:pt x="287675" y="174007"/>
                  </a:cubicBezTo>
                  <a:cubicBezTo>
                    <a:pt x="289074" y="174474"/>
                    <a:pt x="290007" y="177273"/>
                    <a:pt x="289074" y="178672"/>
                  </a:cubicBezTo>
                  <a:cubicBezTo>
                    <a:pt x="288608" y="179605"/>
                    <a:pt x="287208" y="180538"/>
                    <a:pt x="286275" y="180538"/>
                  </a:cubicBezTo>
                  <a:cubicBezTo>
                    <a:pt x="280677" y="180072"/>
                    <a:pt x="276012" y="177739"/>
                    <a:pt x="271347" y="175873"/>
                  </a:cubicBezTo>
                  <a:cubicBezTo>
                    <a:pt x="271347" y="175873"/>
                    <a:pt x="271347" y="176340"/>
                    <a:pt x="271347" y="176340"/>
                  </a:cubicBezTo>
                  <a:cubicBezTo>
                    <a:pt x="270880" y="176340"/>
                    <a:pt x="270880" y="176340"/>
                    <a:pt x="270414" y="176340"/>
                  </a:cubicBezTo>
                  <a:cubicBezTo>
                    <a:pt x="270880" y="178206"/>
                    <a:pt x="270880" y="181005"/>
                    <a:pt x="268081" y="181471"/>
                  </a:cubicBezTo>
                  <a:cubicBezTo>
                    <a:pt x="264349" y="181938"/>
                    <a:pt x="260617" y="182871"/>
                    <a:pt x="257352" y="185670"/>
                  </a:cubicBezTo>
                  <a:cubicBezTo>
                    <a:pt x="254086" y="188469"/>
                    <a:pt x="249888" y="188002"/>
                    <a:pt x="246622" y="186136"/>
                  </a:cubicBezTo>
                  <a:cubicBezTo>
                    <a:pt x="242424" y="184270"/>
                    <a:pt x="238691" y="181938"/>
                    <a:pt x="234959" y="179605"/>
                  </a:cubicBezTo>
                  <a:cubicBezTo>
                    <a:pt x="232160" y="178206"/>
                    <a:pt x="231694" y="175407"/>
                    <a:pt x="233093" y="173074"/>
                  </a:cubicBezTo>
                  <a:cubicBezTo>
                    <a:pt x="234493" y="170742"/>
                    <a:pt x="235892" y="168876"/>
                    <a:pt x="237292" y="166543"/>
                  </a:cubicBezTo>
                  <a:cubicBezTo>
                    <a:pt x="240091" y="162344"/>
                    <a:pt x="235892" y="156746"/>
                    <a:pt x="231694" y="156746"/>
                  </a:cubicBezTo>
                  <a:cubicBezTo>
                    <a:pt x="226562" y="156746"/>
                    <a:pt x="221431" y="156746"/>
                    <a:pt x="216299" y="157679"/>
                  </a:cubicBezTo>
                  <a:cubicBezTo>
                    <a:pt x="213500" y="158146"/>
                    <a:pt x="209768" y="159545"/>
                    <a:pt x="207902" y="161878"/>
                  </a:cubicBezTo>
                  <a:cubicBezTo>
                    <a:pt x="205103" y="165610"/>
                    <a:pt x="201837" y="165610"/>
                    <a:pt x="197639" y="165143"/>
                  </a:cubicBezTo>
                  <a:cubicBezTo>
                    <a:pt x="194373" y="164677"/>
                    <a:pt x="191574" y="166076"/>
                    <a:pt x="188309" y="166543"/>
                  </a:cubicBezTo>
                  <a:cubicBezTo>
                    <a:pt x="178979" y="167942"/>
                    <a:pt x="172447" y="174474"/>
                    <a:pt x="163584" y="177273"/>
                  </a:cubicBezTo>
                  <a:cubicBezTo>
                    <a:pt x="160318" y="178206"/>
                    <a:pt x="159385" y="182404"/>
                    <a:pt x="161251" y="185203"/>
                  </a:cubicBezTo>
                  <a:cubicBezTo>
                    <a:pt x="164050" y="189402"/>
                    <a:pt x="167316" y="193600"/>
                    <a:pt x="170115" y="197332"/>
                  </a:cubicBezTo>
                  <a:cubicBezTo>
                    <a:pt x="171048" y="198732"/>
                    <a:pt x="170581" y="199665"/>
                    <a:pt x="167316" y="201064"/>
                  </a:cubicBezTo>
                  <a:cubicBezTo>
                    <a:pt x="166383" y="201531"/>
                    <a:pt x="164517" y="201997"/>
                    <a:pt x="164050" y="202930"/>
                  </a:cubicBezTo>
                  <a:cubicBezTo>
                    <a:pt x="163117" y="209462"/>
                    <a:pt x="159385" y="214593"/>
                    <a:pt x="157519" y="220658"/>
                  </a:cubicBezTo>
                  <a:cubicBezTo>
                    <a:pt x="157053" y="222990"/>
                    <a:pt x="157519" y="226256"/>
                    <a:pt x="158452" y="228122"/>
                  </a:cubicBezTo>
                  <a:cubicBezTo>
                    <a:pt x="162651" y="234653"/>
                    <a:pt x="168249" y="240251"/>
                    <a:pt x="177113" y="238385"/>
                  </a:cubicBezTo>
                  <a:cubicBezTo>
                    <a:pt x="184577" y="236986"/>
                    <a:pt x="191108" y="237919"/>
                    <a:pt x="197172" y="242584"/>
                  </a:cubicBezTo>
                  <a:cubicBezTo>
                    <a:pt x="200438" y="245383"/>
                    <a:pt x="203703" y="245849"/>
                    <a:pt x="207902" y="243517"/>
                  </a:cubicBezTo>
                  <a:cubicBezTo>
                    <a:pt x="214433" y="240251"/>
                    <a:pt x="220964" y="237919"/>
                    <a:pt x="227495" y="235119"/>
                  </a:cubicBezTo>
                  <a:cubicBezTo>
                    <a:pt x="228895" y="234653"/>
                    <a:pt x="231227" y="235119"/>
                    <a:pt x="233093" y="235586"/>
                  </a:cubicBezTo>
                  <a:cubicBezTo>
                    <a:pt x="233560" y="235586"/>
                    <a:pt x="234026" y="236519"/>
                    <a:pt x="234026" y="236986"/>
                  </a:cubicBezTo>
                  <a:cubicBezTo>
                    <a:pt x="234026" y="237452"/>
                    <a:pt x="234026" y="238385"/>
                    <a:pt x="234026" y="238852"/>
                  </a:cubicBezTo>
                  <a:cubicBezTo>
                    <a:pt x="233093" y="239785"/>
                    <a:pt x="232160" y="240251"/>
                    <a:pt x="230761" y="240718"/>
                  </a:cubicBezTo>
                  <a:cubicBezTo>
                    <a:pt x="227495" y="241651"/>
                    <a:pt x="224696" y="242584"/>
                    <a:pt x="225629" y="247249"/>
                  </a:cubicBezTo>
                  <a:cubicBezTo>
                    <a:pt x="226096" y="249115"/>
                    <a:pt x="226096" y="251447"/>
                    <a:pt x="225163" y="252847"/>
                  </a:cubicBezTo>
                  <a:cubicBezTo>
                    <a:pt x="222364" y="257978"/>
                    <a:pt x="220031" y="263110"/>
                    <a:pt x="219098" y="269174"/>
                  </a:cubicBezTo>
                  <a:cubicBezTo>
                    <a:pt x="218165" y="275239"/>
                    <a:pt x="208369" y="282237"/>
                    <a:pt x="201837" y="282237"/>
                  </a:cubicBezTo>
                  <a:cubicBezTo>
                    <a:pt x="200438" y="282237"/>
                    <a:pt x="199038" y="281770"/>
                    <a:pt x="198105" y="281304"/>
                  </a:cubicBezTo>
                  <a:cubicBezTo>
                    <a:pt x="195773" y="279904"/>
                    <a:pt x="193907" y="278505"/>
                    <a:pt x="192041" y="276639"/>
                  </a:cubicBezTo>
                  <a:cubicBezTo>
                    <a:pt x="190641" y="275239"/>
                    <a:pt x="189708" y="272907"/>
                    <a:pt x="188309" y="272907"/>
                  </a:cubicBezTo>
                  <a:cubicBezTo>
                    <a:pt x="186443" y="272907"/>
                    <a:pt x="186443" y="275706"/>
                    <a:pt x="185976" y="277105"/>
                  </a:cubicBezTo>
                  <a:cubicBezTo>
                    <a:pt x="183177" y="284569"/>
                    <a:pt x="177579" y="287835"/>
                    <a:pt x="170115" y="289234"/>
                  </a:cubicBezTo>
                  <a:cubicBezTo>
                    <a:pt x="169182" y="289234"/>
                    <a:pt x="167782" y="288768"/>
                    <a:pt x="166849" y="287835"/>
                  </a:cubicBezTo>
                  <a:cubicBezTo>
                    <a:pt x="165916" y="286902"/>
                    <a:pt x="165450" y="285969"/>
                    <a:pt x="164517" y="284569"/>
                  </a:cubicBezTo>
                  <a:cubicBezTo>
                    <a:pt x="161251" y="279904"/>
                    <a:pt x="157519" y="278505"/>
                    <a:pt x="153321" y="280837"/>
                  </a:cubicBezTo>
                  <a:cubicBezTo>
                    <a:pt x="146323" y="285036"/>
                    <a:pt x="138392" y="289234"/>
                    <a:pt x="136060" y="298098"/>
                  </a:cubicBezTo>
                  <a:cubicBezTo>
                    <a:pt x="135593" y="299031"/>
                    <a:pt x="134660" y="300430"/>
                    <a:pt x="133727" y="300897"/>
                  </a:cubicBezTo>
                  <a:cubicBezTo>
                    <a:pt x="122531" y="306962"/>
                    <a:pt x="114601" y="317691"/>
                    <a:pt x="104337" y="325155"/>
                  </a:cubicBezTo>
                  <a:cubicBezTo>
                    <a:pt x="97340" y="330287"/>
                    <a:pt x="95007" y="337284"/>
                    <a:pt x="97340" y="345215"/>
                  </a:cubicBezTo>
                  <a:cubicBezTo>
                    <a:pt x="98273" y="348481"/>
                    <a:pt x="98739" y="351280"/>
                    <a:pt x="99672" y="354545"/>
                  </a:cubicBezTo>
                  <a:cubicBezTo>
                    <a:pt x="100605" y="357811"/>
                    <a:pt x="100139" y="361076"/>
                    <a:pt x="97806" y="363409"/>
                  </a:cubicBezTo>
                  <a:cubicBezTo>
                    <a:pt x="91742" y="369007"/>
                    <a:pt x="91742" y="375538"/>
                    <a:pt x="93608" y="383002"/>
                  </a:cubicBezTo>
                  <a:cubicBezTo>
                    <a:pt x="95007" y="387201"/>
                    <a:pt x="95474" y="391866"/>
                    <a:pt x="96873" y="396064"/>
                  </a:cubicBezTo>
                  <a:cubicBezTo>
                    <a:pt x="97806" y="398863"/>
                    <a:pt x="99672" y="400263"/>
                    <a:pt x="102005" y="401196"/>
                  </a:cubicBezTo>
                  <a:cubicBezTo>
                    <a:pt x="104337" y="402129"/>
                    <a:pt x="107137" y="402595"/>
                    <a:pt x="109469" y="402129"/>
                  </a:cubicBezTo>
                  <a:cubicBezTo>
                    <a:pt x="114134" y="401196"/>
                    <a:pt x="119266" y="399796"/>
                    <a:pt x="124397" y="400263"/>
                  </a:cubicBezTo>
                  <a:cubicBezTo>
                    <a:pt x="124397" y="400263"/>
                    <a:pt x="124397" y="399796"/>
                    <a:pt x="124397" y="399796"/>
                  </a:cubicBezTo>
                  <a:cubicBezTo>
                    <a:pt x="124397" y="399330"/>
                    <a:pt x="124864" y="398863"/>
                    <a:pt x="124864" y="398397"/>
                  </a:cubicBezTo>
                  <a:cubicBezTo>
                    <a:pt x="124864" y="396997"/>
                    <a:pt x="124864" y="395598"/>
                    <a:pt x="124864" y="394665"/>
                  </a:cubicBezTo>
                  <a:cubicBezTo>
                    <a:pt x="124864" y="394198"/>
                    <a:pt x="124864" y="393265"/>
                    <a:pt x="125330" y="392799"/>
                  </a:cubicBezTo>
                  <a:cubicBezTo>
                    <a:pt x="126730" y="391866"/>
                    <a:pt x="127196" y="392799"/>
                    <a:pt x="126263" y="394665"/>
                  </a:cubicBezTo>
                  <a:cubicBezTo>
                    <a:pt x="125797" y="396064"/>
                    <a:pt x="125330" y="397464"/>
                    <a:pt x="124397" y="398863"/>
                  </a:cubicBezTo>
                  <a:cubicBezTo>
                    <a:pt x="124397" y="399330"/>
                    <a:pt x="124397" y="399796"/>
                    <a:pt x="124397" y="400729"/>
                  </a:cubicBezTo>
                  <a:cubicBezTo>
                    <a:pt x="124397" y="400729"/>
                    <a:pt x="123931" y="400729"/>
                    <a:pt x="123931" y="400729"/>
                  </a:cubicBezTo>
                  <a:cubicBezTo>
                    <a:pt x="123464" y="403528"/>
                    <a:pt x="122531" y="406794"/>
                    <a:pt x="122531" y="409593"/>
                  </a:cubicBezTo>
                  <a:cubicBezTo>
                    <a:pt x="122531" y="414725"/>
                    <a:pt x="120199" y="417990"/>
                    <a:pt x="116467" y="421256"/>
                  </a:cubicBezTo>
                  <a:cubicBezTo>
                    <a:pt x="113668" y="423588"/>
                    <a:pt x="113668" y="426854"/>
                    <a:pt x="115067" y="430119"/>
                  </a:cubicBezTo>
                  <a:cubicBezTo>
                    <a:pt x="116467" y="432918"/>
                    <a:pt x="115534" y="435251"/>
                    <a:pt x="114601" y="437583"/>
                  </a:cubicBezTo>
                  <a:cubicBezTo>
                    <a:pt x="113668" y="439450"/>
                    <a:pt x="112735" y="440849"/>
                    <a:pt x="111335" y="442249"/>
                  </a:cubicBezTo>
                  <a:cubicBezTo>
                    <a:pt x="109936" y="444581"/>
                    <a:pt x="110402" y="445981"/>
                    <a:pt x="112268" y="446447"/>
                  </a:cubicBezTo>
                  <a:cubicBezTo>
                    <a:pt x="117866" y="448313"/>
                    <a:pt x="123464" y="449713"/>
                    <a:pt x="127196" y="442715"/>
                  </a:cubicBezTo>
                  <a:cubicBezTo>
                    <a:pt x="127663" y="442249"/>
                    <a:pt x="128596" y="441782"/>
                    <a:pt x="129062" y="441782"/>
                  </a:cubicBezTo>
                  <a:cubicBezTo>
                    <a:pt x="133727" y="446447"/>
                    <a:pt x="140725" y="449713"/>
                    <a:pt x="142591" y="457643"/>
                  </a:cubicBezTo>
                  <a:cubicBezTo>
                    <a:pt x="143058" y="459509"/>
                    <a:pt x="145390" y="459976"/>
                    <a:pt x="146790" y="458110"/>
                  </a:cubicBezTo>
                  <a:cubicBezTo>
                    <a:pt x="147256" y="457643"/>
                    <a:pt x="147256" y="457177"/>
                    <a:pt x="147723" y="456710"/>
                  </a:cubicBezTo>
                  <a:cubicBezTo>
                    <a:pt x="150988" y="452978"/>
                    <a:pt x="150988" y="452978"/>
                    <a:pt x="156586" y="455311"/>
                  </a:cubicBezTo>
                  <a:cubicBezTo>
                    <a:pt x="158452" y="455777"/>
                    <a:pt x="160318" y="456244"/>
                    <a:pt x="162184" y="456244"/>
                  </a:cubicBezTo>
                  <a:cubicBezTo>
                    <a:pt x="164050" y="456244"/>
                    <a:pt x="165916" y="455311"/>
                    <a:pt x="167782" y="455311"/>
                  </a:cubicBezTo>
                  <a:cubicBezTo>
                    <a:pt x="168249" y="455311"/>
                    <a:pt x="169182" y="455311"/>
                    <a:pt x="169648" y="455777"/>
                  </a:cubicBezTo>
                  <a:cubicBezTo>
                    <a:pt x="170581" y="456710"/>
                    <a:pt x="170581" y="457643"/>
                    <a:pt x="169182" y="458576"/>
                  </a:cubicBezTo>
                  <a:cubicBezTo>
                    <a:pt x="163584" y="462308"/>
                    <a:pt x="160785" y="467440"/>
                    <a:pt x="157519" y="473505"/>
                  </a:cubicBezTo>
                  <a:cubicBezTo>
                    <a:pt x="150522" y="486567"/>
                    <a:pt x="142125" y="498696"/>
                    <a:pt x="128129" y="505693"/>
                  </a:cubicBezTo>
                  <a:cubicBezTo>
                    <a:pt x="123464" y="508026"/>
                    <a:pt x="119732" y="511292"/>
                    <a:pt x="115067" y="513624"/>
                  </a:cubicBezTo>
                  <a:cubicBezTo>
                    <a:pt x="107603" y="516890"/>
                    <a:pt x="100605" y="521555"/>
                    <a:pt x="93141" y="525287"/>
                  </a:cubicBezTo>
                  <a:cubicBezTo>
                    <a:pt x="88476" y="527619"/>
                    <a:pt x="84744" y="530885"/>
                    <a:pt x="81479" y="535083"/>
                  </a:cubicBezTo>
                  <a:cubicBezTo>
                    <a:pt x="79613" y="537416"/>
                    <a:pt x="77280" y="537882"/>
                    <a:pt x="74948" y="536949"/>
                  </a:cubicBezTo>
                  <a:cubicBezTo>
                    <a:pt x="68883" y="535083"/>
                    <a:pt x="63285" y="536483"/>
                    <a:pt x="58620" y="539748"/>
                  </a:cubicBezTo>
                  <a:cubicBezTo>
                    <a:pt x="54421" y="542547"/>
                    <a:pt x="50223" y="545347"/>
                    <a:pt x="46024" y="548612"/>
                  </a:cubicBezTo>
                  <a:cubicBezTo>
                    <a:pt x="39493" y="554210"/>
                    <a:pt x="32029" y="557942"/>
                    <a:pt x="23632" y="558409"/>
                  </a:cubicBezTo>
                  <a:cubicBezTo>
                    <a:pt x="20366" y="558409"/>
                    <a:pt x="17101" y="559342"/>
                    <a:pt x="13835" y="559342"/>
                  </a:cubicBezTo>
                  <a:cubicBezTo>
                    <a:pt x="7304" y="559808"/>
                    <a:pt x="4038" y="564473"/>
                    <a:pt x="306" y="569138"/>
                  </a:cubicBezTo>
                  <a:cubicBezTo>
                    <a:pt x="-160" y="569605"/>
                    <a:pt x="-160" y="571471"/>
                    <a:pt x="773" y="572404"/>
                  </a:cubicBezTo>
                  <a:cubicBezTo>
                    <a:pt x="1239" y="573337"/>
                    <a:pt x="2639" y="574270"/>
                    <a:pt x="4038" y="574270"/>
                  </a:cubicBezTo>
                  <a:cubicBezTo>
                    <a:pt x="5905" y="574270"/>
                    <a:pt x="7771" y="574270"/>
                    <a:pt x="9637" y="573337"/>
                  </a:cubicBezTo>
                  <a:cubicBezTo>
                    <a:pt x="13369" y="571471"/>
                    <a:pt x="17101" y="572870"/>
                    <a:pt x="20833" y="572404"/>
                  </a:cubicBezTo>
                  <a:cubicBezTo>
                    <a:pt x="23165" y="571937"/>
                    <a:pt x="26431" y="571471"/>
                    <a:pt x="27830" y="569605"/>
                  </a:cubicBezTo>
                  <a:cubicBezTo>
                    <a:pt x="32029" y="564940"/>
                    <a:pt x="37160" y="563540"/>
                    <a:pt x="43225" y="563074"/>
                  </a:cubicBezTo>
                  <a:cubicBezTo>
                    <a:pt x="51622" y="562607"/>
                    <a:pt x="57687" y="558875"/>
                    <a:pt x="61419" y="551411"/>
                  </a:cubicBezTo>
                  <a:cubicBezTo>
                    <a:pt x="61419" y="551411"/>
                    <a:pt x="61419" y="550945"/>
                    <a:pt x="60952" y="550945"/>
                  </a:cubicBezTo>
                  <a:lnTo>
                    <a:pt x="61885" y="550478"/>
                  </a:lnTo>
                  <a:lnTo>
                    <a:pt x="61419" y="550945"/>
                  </a:lnTo>
                  <a:cubicBezTo>
                    <a:pt x="61419" y="550945"/>
                    <a:pt x="61419" y="550945"/>
                    <a:pt x="61419" y="550945"/>
                  </a:cubicBezTo>
                  <a:cubicBezTo>
                    <a:pt x="62818" y="553277"/>
                    <a:pt x="64684" y="556076"/>
                    <a:pt x="66084" y="558409"/>
                  </a:cubicBezTo>
                  <a:cubicBezTo>
                    <a:pt x="67483" y="560275"/>
                    <a:pt x="67483" y="560275"/>
                    <a:pt x="69349" y="556543"/>
                  </a:cubicBezTo>
                  <a:cubicBezTo>
                    <a:pt x="69816" y="555610"/>
                    <a:pt x="70282" y="553744"/>
                    <a:pt x="71215" y="553277"/>
                  </a:cubicBezTo>
                  <a:cubicBezTo>
                    <a:pt x="76814" y="552344"/>
                    <a:pt x="81945" y="549545"/>
                    <a:pt x="88010" y="550012"/>
                  </a:cubicBezTo>
                  <a:cubicBezTo>
                    <a:pt x="90342" y="550478"/>
                    <a:pt x="92675" y="551411"/>
                    <a:pt x="95007" y="549545"/>
                  </a:cubicBezTo>
                  <a:cubicBezTo>
                    <a:pt x="97806" y="546746"/>
                    <a:pt x="101538" y="545813"/>
                    <a:pt x="105270" y="544414"/>
                  </a:cubicBezTo>
                  <a:cubicBezTo>
                    <a:pt x="110869" y="541614"/>
                    <a:pt x="117866" y="540681"/>
                    <a:pt x="120199" y="533684"/>
                  </a:cubicBezTo>
                  <a:cubicBezTo>
                    <a:pt x="124397" y="530885"/>
                    <a:pt x="128596" y="528086"/>
                    <a:pt x="133261" y="526220"/>
                  </a:cubicBezTo>
                  <a:cubicBezTo>
                    <a:pt x="134660" y="525753"/>
                    <a:pt x="136993" y="526220"/>
                    <a:pt x="138859" y="526686"/>
                  </a:cubicBezTo>
                  <a:cubicBezTo>
                    <a:pt x="139792" y="525287"/>
                    <a:pt x="140725" y="522954"/>
                    <a:pt x="141658" y="522488"/>
                  </a:cubicBezTo>
                  <a:cubicBezTo>
                    <a:pt x="146323" y="521555"/>
                    <a:pt x="149589" y="518756"/>
                    <a:pt x="153787" y="516890"/>
                  </a:cubicBezTo>
                  <a:cubicBezTo>
                    <a:pt x="158452" y="515024"/>
                    <a:pt x="161251" y="512691"/>
                    <a:pt x="163117" y="508026"/>
                  </a:cubicBezTo>
                  <a:cubicBezTo>
                    <a:pt x="163584" y="506626"/>
                    <a:pt x="165450" y="504760"/>
                    <a:pt x="166849" y="503827"/>
                  </a:cubicBezTo>
                  <a:cubicBezTo>
                    <a:pt x="175713" y="498229"/>
                    <a:pt x="184110" y="492631"/>
                    <a:pt x="194373" y="490299"/>
                  </a:cubicBezTo>
                  <a:cubicBezTo>
                    <a:pt x="201837" y="488433"/>
                    <a:pt x="206969" y="485167"/>
                    <a:pt x="211168" y="479103"/>
                  </a:cubicBezTo>
                  <a:cubicBezTo>
                    <a:pt x="213034" y="476770"/>
                    <a:pt x="216299" y="475371"/>
                    <a:pt x="218632" y="473505"/>
                  </a:cubicBezTo>
                  <a:cubicBezTo>
                    <a:pt x="220964" y="472105"/>
                    <a:pt x="223297" y="471172"/>
                    <a:pt x="225163" y="469772"/>
                  </a:cubicBezTo>
                  <a:cubicBezTo>
                    <a:pt x="228895" y="467440"/>
                    <a:pt x="229828" y="463708"/>
                    <a:pt x="227962" y="459976"/>
                  </a:cubicBezTo>
                  <a:cubicBezTo>
                    <a:pt x="227029" y="458110"/>
                    <a:pt x="226096" y="456710"/>
                    <a:pt x="225163" y="454844"/>
                  </a:cubicBezTo>
                  <a:cubicBezTo>
                    <a:pt x="223763" y="452045"/>
                    <a:pt x="224230" y="450179"/>
                    <a:pt x="226096" y="447847"/>
                  </a:cubicBezTo>
                  <a:cubicBezTo>
                    <a:pt x="229828" y="443648"/>
                    <a:pt x="234493" y="441782"/>
                    <a:pt x="240091" y="443182"/>
                  </a:cubicBezTo>
                  <a:cubicBezTo>
                    <a:pt x="243357" y="444115"/>
                    <a:pt x="246156" y="443182"/>
                    <a:pt x="248955" y="440849"/>
                  </a:cubicBezTo>
                  <a:cubicBezTo>
                    <a:pt x="252687" y="437583"/>
                    <a:pt x="257352" y="435251"/>
                    <a:pt x="258285" y="429186"/>
                  </a:cubicBezTo>
                  <a:cubicBezTo>
                    <a:pt x="259218" y="425921"/>
                    <a:pt x="262017" y="424055"/>
                    <a:pt x="265749" y="424055"/>
                  </a:cubicBezTo>
                  <a:cubicBezTo>
                    <a:pt x="268548" y="423588"/>
                    <a:pt x="270880" y="423122"/>
                    <a:pt x="272280" y="420789"/>
                  </a:cubicBezTo>
                  <a:cubicBezTo>
                    <a:pt x="278811" y="409127"/>
                    <a:pt x="290474" y="405394"/>
                    <a:pt x="301203" y="400263"/>
                  </a:cubicBezTo>
                  <a:cubicBezTo>
                    <a:pt x="304935" y="398397"/>
                    <a:pt x="309134" y="401662"/>
                    <a:pt x="309134" y="405861"/>
                  </a:cubicBezTo>
                  <a:cubicBezTo>
                    <a:pt x="309134" y="407727"/>
                    <a:pt x="309134" y="409593"/>
                    <a:pt x="309134" y="411459"/>
                  </a:cubicBezTo>
                  <a:cubicBezTo>
                    <a:pt x="309134" y="412392"/>
                    <a:pt x="306801" y="413325"/>
                    <a:pt x="306335" y="413325"/>
                  </a:cubicBezTo>
                  <a:cubicBezTo>
                    <a:pt x="298871" y="409127"/>
                    <a:pt x="291407" y="410060"/>
                    <a:pt x="284876" y="414725"/>
                  </a:cubicBezTo>
                  <a:cubicBezTo>
                    <a:pt x="283476" y="415658"/>
                    <a:pt x="281610" y="417057"/>
                    <a:pt x="281144" y="418457"/>
                  </a:cubicBezTo>
                  <a:cubicBezTo>
                    <a:pt x="277412" y="427787"/>
                    <a:pt x="270414" y="434318"/>
                    <a:pt x="264349" y="441316"/>
                  </a:cubicBezTo>
                  <a:cubicBezTo>
                    <a:pt x="262017" y="444115"/>
                    <a:pt x="261550" y="446914"/>
                    <a:pt x="264349" y="449713"/>
                  </a:cubicBezTo>
                  <a:cubicBezTo>
                    <a:pt x="265749" y="451112"/>
                    <a:pt x="265749" y="451579"/>
                    <a:pt x="264349" y="452512"/>
                  </a:cubicBezTo>
                  <a:cubicBezTo>
                    <a:pt x="261084" y="454378"/>
                    <a:pt x="257352" y="455777"/>
                    <a:pt x="254086" y="457643"/>
                  </a:cubicBezTo>
                  <a:cubicBezTo>
                    <a:pt x="252687" y="458576"/>
                    <a:pt x="251754" y="461375"/>
                    <a:pt x="253153" y="462775"/>
                  </a:cubicBezTo>
                  <a:cubicBezTo>
                    <a:pt x="254086" y="464174"/>
                    <a:pt x="255952" y="466040"/>
                    <a:pt x="257352" y="466040"/>
                  </a:cubicBezTo>
                  <a:cubicBezTo>
                    <a:pt x="260617" y="466040"/>
                    <a:pt x="263883" y="465574"/>
                    <a:pt x="266682" y="463708"/>
                  </a:cubicBezTo>
                  <a:cubicBezTo>
                    <a:pt x="272280" y="460442"/>
                    <a:pt x="278345" y="458110"/>
                    <a:pt x="284409" y="456710"/>
                  </a:cubicBezTo>
                  <a:cubicBezTo>
                    <a:pt x="286742" y="455777"/>
                    <a:pt x="289541" y="455311"/>
                    <a:pt x="291407" y="453911"/>
                  </a:cubicBezTo>
                  <a:cubicBezTo>
                    <a:pt x="297005" y="451112"/>
                    <a:pt x="302603" y="447847"/>
                    <a:pt x="309601" y="449246"/>
                  </a:cubicBezTo>
                  <a:cubicBezTo>
                    <a:pt x="311000" y="449713"/>
                    <a:pt x="313333" y="447847"/>
                    <a:pt x="314732" y="447380"/>
                  </a:cubicBezTo>
                  <a:cubicBezTo>
                    <a:pt x="317531" y="445981"/>
                    <a:pt x="319864" y="443648"/>
                    <a:pt x="321730" y="440849"/>
                  </a:cubicBezTo>
                  <a:cubicBezTo>
                    <a:pt x="323596" y="438517"/>
                    <a:pt x="325928" y="438983"/>
                    <a:pt x="327794" y="440849"/>
                  </a:cubicBezTo>
                  <a:cubicBezTo>
                    <a:pt x="329194" y="440849"/>
                    <a:pt x="330127" y="440849"/>
                    <a:pt x="331526" y="440849"/>
                  </a:cubicBezTo>
                  <a:cubicBezTo>
                    <a:pt x="332459" y="438050"/>
                    <a:pt x="333392" y="435717"/>
                    <a:pt x="330127" y="433385"/>
                  </a:cubicBezTo>
                  <a:cubicBezTo>
                    <a:pt x="328261" y="431985"/>
                    <a:pt x="326861" y="429653"/>
                    <a:pt x="325928" y="427320"/>
                  </a:cubicBezTo>
                  <a:cubicBezTo>
                    <a:pt x="324529" y="423588"/>
                    <a:pt x="325462" y="419856"/>
                    <a:pt x="328727" y="417524"/>
                  </a:cubicBezTo>
                  <a:cubicBezTo>
                    <a:pt x="330593" y="416124"/>
                    <a:pt x="332459" y="415658"/>
                    <a:pt x="333392" y="417990"/>
                  </a:cubicBezTo>
                  <a:cubicBezTo>
                    <a:pt x="334792" y="421722"/>
                    <a:pt x="336658" y="424521"/>
                    <a:pt x="341323" y="423588"/>
                  </a:cubicBezTo>
                  <a:cubicBezTo>
                    <a:pt x="344122" y="423122"/>
                    <a:pt x="347388" y="423122"/>
                    <a:pt x="350187" y="423122"/>
                  </a:cubicBezTo>
                  <a:cubicBezTo>
                    <a:pt x="350187" y="423122"/>
                    <a:pt x="350187" y="423122"/>
                    <a:pt x="350187" y="422655"/>
                  </a:cubicBezTo>
                  <a:lnTo>
                    <a:pt x="351120" y="422189"/>
                  </a:lnTo>
                  <a:lnTo>
                    <a:pt x="350653" y="423122"/>
                  </a:lnTo>
                  <a:cubicBezTo>
                    <a:pt x="350653" y="423122"/>
                    <a:pt x="350653" y="423122"/>
                    <a:pt x="350187" y="423122"/>
                  </a:cubicBezTo>
                  <a:cubicBezTo>
                    <a:pt x="350187" y="424988"/>
                    <a:pt x="350187" y="426854"/>
                    <a:pt x="350187" y="428720"/>
                  </a:cubicBezTo>
                  <a:cubicBezTo>
                    <a:pt x="351586" y="435717"/>
                    <a:pt x="354385" y="442249"/>
                    <a:pt x="362316" y="444581"/>
                  </a:cubicBezTo>
                  <a:cubicBezTo>
                    <a:pt x="366981" y="445981"/>
                    <a:pt x="369313" y="449713"/>
                    <a:pt x="371646" y="453911"/>
                  </a:cubicBezTo>
                  <a:cubicBezTo>
                    <a:pt x="372579" y="455777"/>
                    <a:pt x="372579" y="457643"/>
                    <a:pt x="373512" y="459043"/>
                  </a:cubicBezTo>
                  <a:cubicBezTo>
                    <a:pt x="374912" y="461375"/>
                    <a:pt x="376778" y="463241"/>
                    <a:pt x="379577" y="463241"/>
                  </a:cubicBezTo>
                  <a:cubicBezTo>
                    <a:pt x="381909" y="463708"/>
                    <a:pt x="384708" y="464174"/>
                    <a:pt x="387041" y="464174"/>
                  </a:cubicBezTo>
                  <a:cubicBezTo>
                    <a:pt x="393105" y="464174"/>
                    <a:pt x="398237" y="466040"/>
                    <a:pt x="402902" y="470239"/>
                  </a:cubicBezTo>
                  <a:cubicBezTo>
                    <a:pt x="404301" y="471638"/>
                    <a:pt x="406167" y="472105"/>
                    <a:pt x="407567" y="473038"/>
                  </a:cubicBezTo>
                  <a:cubicBezTo>
                    <a:pt x="407567" y="473038"/>
                    <a:pt x="407567" y="473038"/>
                    <a:pt x="407567" y="472571"/>
                  </a:cubicBezTo>
                  <a:lnTo>
                    <a:pt x="408500" y="472105"/>
                  </a:lnTo>
                  <a:lnTo>
                    <a:pt x="408033" y="473038"/>
                  </a:lnTo>
                  <a:cubicBezTo>
                    <a:pt x="408033" y="473038"/>
                    <a:pt x="408033" y="473038"/>
                    <a:pt x="408033" y="473038"/>
                  </a:cubicBezTo>
                  <a:cubicBezTo>
                    <a:pt x="408966" y="474438"/>
                    <a:pt x="409900" y="475837"/>
                    <a:pt x="411299" y="477237"/>
                  </a:cubicBezTo>
                  <a:cubicBezTo>
                    <a:pt x="415498" y="481435"/>
                    <a:pt x="420163" y="484701"/>
                    <a:pt x="426694" y="482835"/>
                  </a:cubicBezTo>
                  <a:cubicBezTo>
                    <a:pt x="427160" y="482835"/>
                    <a:pt x="428093" y="482835"/>
                    <a:pt x="428560" y="483301"/>
                  </a:cubicBezTo>
                  <a:cubicBezTo>
                    <a:pt x="429959" y="483768"/>
                    <a:pt x="430892" y="485167"/>
                    <a:pt x="429959" y="486100"/>
                  </a:cubicBezTo>
                  <a:cubicBezTo>
                    <a:pt x="425761" y="490299"/>
                    <a:pt x="426227" y="493564"/>
                    <a:pt x="429959" y="497763"/>
                  </a:cubicBezTo>
                  <a:cubicBezTo>
                    <a:pt x="431825" y="499629"/>
                    <a:pt x="432758" y="501961"/>
                    <a:pt x="435091" y="503361"/>
                  </a:cubicBezTo>
                  <a:cubicBezTo>
                    <a:pt x="437890" y="505227"/>
                    <a:pt x="440222" y="506160"/>
                    <a:pt x="440222" y="510359"/>
                  </a:cubicBezTo>
                  <a:cubicBezTo>
                    <a:pt x="440222" y="512691"/>
                    <a:pt x="440689" y="515490"/>
                    <a:pt x="441155" y="517823"/>
                  </a:cubicBezTo>
                  <a:cubicBezTo>
                    <a:pt x="442088" y="523887"/>
                    <a:pt x="444888" y="529019"/>
                    <a:pt x="448620" y="533217"/>
                  </a:cubicBezTo>
                  <a:cubicBezTo>
                    <a:pt x="450952" y="535550"/>
                    <a:pt x="453751" y="536949"/>
                    <a:pt x="457017" y="536483"/>
                  </a:cubicBezTo>
                  <a:cubicBezTo>
                    <a:pt x="459816" y="536016"/>
                    <a:pt x="461682" y="533684"/>
                    <a:pt x="461215" y="531351"/>
                  </a:cubicBezTo>
                  <a:cubicBezTo>
                    <a:pt x="460749" y="529485"/>
                    <a:pt x="460282" y="527619"/>
                    <a:pt x="459816" y="525753"/>
                  </a:cubicBezTo>
                  <a:cubicBezTo>
                    <a:pt x="459816" y="525287"/>
                    <a:pt x="459816" y="524354"/>
                    <a:pt x="459816" y="523887"/>
                  </a:cubicBezTo>
                  <a:cubicBezTo>
                    <a:pt x="460749" y="522488"/>
                    <a:pt x="461682" y="522954"/>
                    <a:pt x="462148" y="524820"/>
                  </a:cubicBezTo>
                  <a:cubicBezTo>
                    <a:pt x="463081" y="527153"/>
                    <a:pt x="464481" y="529485"/>
                    <a:pt x="464947" y="531818"/>
                  </a:cubicBezTo>
                  <a:cubicBezTo>
                    <a:pt x="464947" y="536016"/>
                    <a:pt x="467746" y="538815"/>
                    <a:pt x="470079" y="541614"/>
                  </a:cubicBezTo>
                  <a:cubicBezTo>
                    <a:pt x="470545" y="542081"/>
                    <a:pt x="470545" y="543014"/>
                    <a:pt x="470545" y="543481"/>
                  </a:cubicBezTo>
                  <a:cubicBezTo>
                    <a:pt x="469612" y="544880"/>
                    <a:pt x="468679" y="544880"/>
                    <a:pt x="467280" y="543947"/>
                  </a:cubicBezTo>
                  <a:cubicBezTo>
                    <a:pt x="466347" y="543481"/>
                    <a:pt x="464947" y="542547"/>
                    <a:pt x="464014" y="542081"/>
                  </a:cubicBezTo>
                  <a:cubicBezTo>
                    <a:pt x="459816" y="541148"/>
                    <a:pt x="456084" y="543014"/>
                    <a:pt x="454218" y="546280"/>
                  </a:cubicBezTo>
                  <a:cubicBezTo>
                    <a:pt x="452818" y="550012"/>
                    <a:pt x="451419" y="553277"/>
                    <a:pt x="451885" y="557476"/>
                  </a:cubicBezTo>
                  <a:cubicBezTo>
                    <a:pt x="452818" y="561208"/>
                    <a:pt x="453285" y="564940"/>
                    <a:pt x="453751" y="568672"/>
                  </a:cubicBezTo>
                  <a:lnTo>
                    <a:pt x="453285" y="568205"/>
                  </a:lnTo>
                  <a:cubicBezTo>
                    <a:pt x="453285" y="568672"/>
                    <a:pt x="453285" y="569138"/>
                    <a:pt x="453285" y="569138"/>
                  </a:cubicBezTo>
                  <a:cubicBezTo>
                    <a:pt x="453285" y="569138"/>
                    <a:pt x="453751" y="568672"/>
                    <a:pt x="453751" y="568672"/>
                  </a:cubicBezTo>
                  <a:cubicBezTo>
                    <a:pt x="456084" y="571471"/>
                    <a:pt x="457483" y="574737"/>
                    <a:pt x="456084" y="578935"/>
                  </a:cubicBezTo>
                  <a:cubicBezTo>
                    <a:pt x="453751" y="585000"/>
                    <a:pt x="453285" y="591531"/>
                    <a:pt x="454218" y="597595"/>
                  </a:cubicBezTo>
                  <a:cubicBezTo>
                    <a:pt x="454218" y="598062"/>
                    <a:pt x="455151" y="598995"/>
                    <a:pt x="455151" y="598995"/>
                  </a:cubicBezTo>
                  <a:cubicBezTo>
                    <a:pt x="456084" y="598995"/>
                    <a:pt x="457950" y="598528"/>
                    <a:pt x="458416" y="598062"/>
                  </a:cubicBezTo>
                  <a:cubicBezTo>
                    <a:pt x="460749" y="593863"/>
                    <a:pt x="462615" y="589665"/>
                    <a:pt x="464947" y="585466"/>
                  </a:cubicBezTo>
                  <a:cubicBezTo>
                    <a:pt x="464947" y="585000"/>
                    <a:pt x="464947" y="584067"/>
                    <a:pt x="464947" y="583600"/>
                  </a:cubicBezTo>
                  <a:cubicBezTo>
                    <a:pt x="465414" y="583600"/>
                    <a:pt x="465414" y="583600"/>
                    <a:pt x="465880" y="583600"/>
                  </a:cubicBezTo>
                  <a:cubicBezTo>
                    <a:pt x="467746" y="581268"/>
                    <a:pt x="470079" y="580335"/>
                    <a:pt x="473344" y="580801"/>
                  </a:cubicBezTo>
                  <a:cubicBezTo>
                    <a:pt x="473344" y="580801"/>
                    <a:pt x="473811" y="580335"/>
                    <a:pt x="473811" y="580335"/>
                  </a:cubicBezTo>
                  <a:cubicBezTo>
                    <a:pt x="473811" y="580335"/>
                    <a:pt x="474277" y="580335"/>
                    <a:pt x="474277" y="580335"/>
                  </a:cubicBezTo>
                  <a:cubicBezTo>
                    <a:pt x="474277" y="579868"/>
                    <a:pt x="474277" y="579402"/>
                    <a:pt x="474744" y="578935"/>
                  </a:cubicBezTo>
                  <a:cubicBezTo>
                    <a:pt x="479876" y="571937"/>
                    <a:pt x="485007" y="564940"/>
                    <a:pt x="488273" y="556543"/>
                  </a:cubicBezTo>
                  <a:cubicBezTo>
                    <a:pt x="488273" y="556076"/>
                    <a:pt x="490139" y="556076"/>
                    <a:pt x="491072" y="556076"/>
                  </a:cubicBezTo>
                  <a:cubicBezTo>
                    <a:pt x="491538" y="556076"/>
                    <a:pt x="492005" y="557009"/>
                    <a:pt x="492005" y="557476"/>
                  </a:cubicBezTo>
                  <a:cubicBezTo>
                    <a:pt x="492005" y="559342"/>
                    <a:pt x="492005" y="561208"/>
                    <a:pt x="491538" y="563074"/>
                  </a:cubicBezTo>
                  <a:cubicBezTo>
                    <a:pt x="490139" y="567272"/>
                    <a:pt x="488739" y="571471"/>
                    <a:pt x="486873" y="575203"/>
                  </a:cubicBezTo>
                  <a:cubicBezTo>
                    <a:pt x="485474" y="578469"/>
                    <a:pt x="487340" y="580801"/>
                    <a:pt x="488739" y="583134"/>
                  </a:cubicBezTo>
                  <a:cubicBezTo>
                    <a:pt x="489206" y="583134"/>
                    <a:pt x="489206" y="583134"/>
                    <a:pt x="489672" y="583134"/>
                  </a:cubicBezTo>
                  <a:cubicBezTo>
                    <a:pt x="489672" y="583600"/>
                    <a:pt x="489672" y="584067"/>
                    <a:pt x="489672" y="584533"/>
                  </a:cubicBezTo>
                  <a:cubicBezTo>
                    <a:pt x="491072" y="586399"/>
                    <a:pt x="492005" y="588732"/>
                    <a:pt x="492471" y="591064"/>
                  </a:cubicBezTo>
                  <a:cubicBezTo>
                    <a:pt x="492471" y="591064"/>
                    <a:pt x="492938" y="591531"/>
                    <a:pt x="492938" y="591531"/>
                  </a:cubicBezTo>
                  <a:lnTo>
                    <a:pt x="493404" y="592464"/>
                  </a:lnTo>
                  <a:lnTo>
                    <a:pt x="492471" y="591997"/>
                  </a:lnTo>
                  <a:cubicBezTo>
                    <a:pt x="492471" y="591531"/>
                    <a:pt x="492471" y="591531"/>
                    <a:pt x="492471" y="591064"/>
                  </a:cubicBezTo>
                  <a:cubicBezTo>
                    <a:pt x="490139" y="589665"/>
                    <a:pt x="489672" y="586866"/>
                    <a:pt x="489672" y="584533"/>
                  </a:cubicBezTo>
                  <a:cubicBezTo>
                    <a:pt x="489672" y="584067"/>
                    <a:pt x="489206" y="584067"/>
                    <a:pt x="489206" y="583600"/>
                  </a:cubicBezTo>
                  <a:cubicBezTo>
                    <a:pt x="489206" y="583600"/>
                    <a:pt x="489206" y="583134"/>
                    <a:pt x="488739" y="583134"/>
                  </a:cubicBezTo>
                  <a:cubicBezTo>
                    <a:pt x="486407" y="582667"/>
                    <a:pt x="484541" y="582667"/>
                    <a:pt x="482675" y="581734"/>
                  </a:cubicBezTo>
                  <a:cubicBezTo>
                    <a:pt x="479876" y="580335"/>
                    <a:pt x="477076" y="580335"/>
                    <a:pt x="474277" y="580335"/>
                  </a:cubicBezTo>
                  <a:cubicBezTo>
                    <a:pt x="474277" y="580335"/>
                    <a:pt x="474277" y="580801"/>
                    <a:pt x="474277" y="580801"/>
                  </a:cubicBezTo>
                  <a:cubicBezTo>
                    <a:pt x="473811" y="580801"/>
                    <a:pt x="473811" y="580801"/>
                    <a:pt x="473344" y="580801"/>
                  </a:cubicBezTo>
                  <a:cubicBezTo>
                    <a:pt x="471478" y="583600"/>
                    <a:pt x="469146" y="584067"/>
                    <a:pt x="465880" y="583600"/>
                  </a:cubicBezTo>
                  <a:cubicBezTo>
                    <a:pt x="465880" y="583600"/>
                    <a:pt x="465414" y="584067"/>
                    <a:pt x="465414" y="584067"/>
                  </a:cubicBezTo>
                  <a:cubicBezTo>
                    <a:pt x="465414" y="584533"/>
                    <a:pt x="464947" y="585000"/>
                    <a:pt x="464947" y="585466"/>
                  </a:cubicBezTo>
                  <a:cubicBezTo>
                    <a:pt x="464481" y="591064"/>
                    <a:pt x="465414" y="596662"/>
                    <a:pt x="462615" y="601794"/>
                  </a:cubicBezTo>
                  <a:cubicBezTo>
                    <a:pt x="461682" y="603660"/>
                    <a:pt x="463548" y="606459"/>
                    <a:pt x="466347" y="607392"/>
                  </a:cubicBezTo>
                  <a:cubicBezTo>
                    <a:pt x="467280" y="607858"/>
                    <a:pt x="468213" y="607858"/>
                    <a:pt x="469612" y="607858"/>
                  </a:cubicBezTo>
                  <a:cubicBezTo>
                    <a:pt x="469612" y="607858"/>
                    <a:pt x="469612" y="607392"/>
                    <a:pt x="469612" y="607392"/>
                  </a:cubicBezTo>
                  <a:cubicBezTo>
                    <a:pt x="470079" y="606925"/>
                    <a:pt x="470545" y="606459"/>
                    <a:pt x="470545" y="606459"/>
                  </a:cubicBezTo>
                  <a:cubicBezTo>
                    <a:pt x="471012" y="605526"/>
                    <a:pt x="471012" y="604593"/>
                    <a:pt x="471478" y="603660"/>
                  </a:cubicBezTo>
                  <a:cubicBezTo>
                    <a:pt x="471478" y="604126"/>
                    <a:pt x="471945" y="604593"/>
                    <a:pt x="471945" y="605059"/>
                  </a:cubicBezTo>
                  <a:cubicBezTo>
                    <a:pt x="471478" y="605526"/>
                    <a:pt x="471012" y="605992"/>
                    <a:pt x="470545" y="606459"/>
                  </a:cubicBezTo>
                  <a:cubicBezTo>
                    <a:pt x="470545" y="606925"/>
                    <a:pt x="470079" y="607392"/>
                    <a:pt x="470079" y="607858"/>
                  </a:cubicBezTo>
                  <a:cubicBezTo>
                    <a:pt x="470079" y="607858"/>
                    <a:pt x="469612" y="607858"/>
                    <a:pt x="469612" y="607858"/>
                  </a:cubicBezTo>
                  <a:cubicBezTo>
                    <a:pt x="469146" y="609725"/>
                    <a:pt x="468679" y="611591"/>
                    <a:pt x="469146" y="612990"/>
                  </a:cubicBezTo>
                  <a:cubicBezTo>
                    <a:pt x="471012" y="615789"/>
                    <a:pt x="472411" y="618122"/>
                    <a:pt x="471012" y="621854"/>
                  </a:cubicBezTo>
                  <a:cubicBezTo>
                    <a:pt x="470079" y="624186"/>
                    <a:pt x="469612" y="626519"/>
                    <a:pt x="469146" y="629318"/>
                  </a:cubicBezTo>
                  <a:cubicBezTo>
                    <a:pt x="468679" y="631184"/>
                    <a:pt x="468213" y="633516"/>
                    <a:pt x="469146" y="634916"/>
                  </a:cubicBezTo>
                  <a:cubicBezTo>
                    <a:pt x="472411" y="639114"/>
                    <a:pt x="471478" y="644713"/>
                    <a:pt x="473811" y="649378"/>
                  </a:cubicBezTo>
                  <a:cubicBezTo>
                    <a:pt x="474277" y="650311"/>
                    <a:pt x="475677" y="650777"/>
                    <a:pt x="476610" y="650777"/>
                  </a:cubicBezTo>
                  <a:cubicBezTo>
                    <a:pt x="477543" y="650777"/>
                    <a:pt x="479409" y="649844"/>
                    <a:pt x="479409" y="648911"/>
                  </a:cubicBezTo>
                  <a:cubicBezTo>
                    <a:pt x="481742" y="643313"/>
                    <a:pt x="485007" y="637715"/>
                    <a:pt x="485007" y="631184"/>
                  </a:cubicBezTo>
                  <a:cubicBezTo>
                    <a:pt x="485007" y="631184"/>
                    <a:pt x="484541" y="631184"/>
                    <a:pt x="484541" y="631184"/>
                  </a:cubicBezTo>
                  <a:cubicBezTo>
                    <a:pt x="484541" y="630717"/>
                    <a:pt x="484541" y="630717"/>
                    <a:pt x="484541" y="630251"/>
                  </a:cubicBezTo>
                  <a:cubicBezTo>
                    <a:pt x="484074" y="629784"/>
                    <a:pt x="483608" y="629784"/>
                    <a:pt x="483608" y="629318"/>
                  </a:cubicBezTo>
                  <a:cubicBezTo>
                    <a:pt x="484074" y="629318"/>
                    <a:pt x="484541" y="629318"/>
                    <a:pt x="484541" y="629784"/>
                  </a:cubicBezTo>
                  <a:cubicBezTo>
                    <a:pt x="484541" y="629784"/>
                    <a:pt x="484541" y="630251"/>
                    <a:pt x="484541" y="630251"/>
                  </a:cubicBezTo>
                  <a:cubicBezTo>
                    <a:pt x="484541" y="630251"/>
                    <a:pt x="485007" y="630717"/>
                    <a:pt x="485007" y="630717"/>
                  </a:cubicBezTo>
                  <a:cubicBezTo>
                    <a:pt x="485007" y="630717"/>
                    <a:pt x="485007" y="631184"/>
                    <a:pt x="485007" y="631184"/>
                  </a:cubicBezTo>
                  <a:cubicBezTo>
                    <a:pt x="486407" y="631184"/>
                    <a:pt x="487340" y="631184"/>
                    <a:pt x="488739" y="631184"/>
                  </a:cubicBezTo>
                  <a:cubicBezTo>
                    <a:pt x="488739" y="631184"/>
                    <a:pt x="488739" y="630717"/>
                    <a:pt x="488273" y="630717"/>
                  </a:cubicBezTo>
                  <a:cubicBezTo>
                    <a:pt x="488739" y="630251"/>
                    <a:pt x="488739" y="630251"/>
                    <a:pt x="489206" y="629784"/>
                  </a:cubicBezTo>
                  <a:cubicBezTo>
                    <a:pt x="489206" y="630251"/>
                    <a:pt x="489206" y="630717"/>
                    <a:pt x="488739" y="631184"/>
                  </a:cubicBezTo>
                  <a:cubicBezTo>
                    <a:pt x="488739" y="631184"/>
                    <a:pt x="488739" y="631184"/>
                    <a:pt x="488739" y="631184"/>
                  </a:cubicBezTo>
                  <a:cubicBezTo>
                    <a:pt x="490139" y="633516"/>
                    <a:pt x="491538" y="635849"/>
                    <a:pt x="492938" y="637715"/>
                  </a:cubicBezTo>
                  <a:cubicBezTo>
                    <a:pt x="492938" y="637715"/>
                    <a:pt x="493404" y="637248"/>
                    <a:pt x="493404" y="637248"/>
                  </a:cubicBezTo>
                  <a:cubicBezTo>
                    <a:pt x="493404" y="637715"/>
                    <a:pt x="493404" y="638181"/>
                    <a:pt x="493404" y="638648"/>
                  </a:cubicBezTo>
                  <a:cubicBezTo>
                    <a:pt x="493871" y="639581"/>
                    <a:pt x="494337" y="640047"/>
                    <a:pt x="494337" y="640980"/>
                  </a:cubicBezTo>
                  <a:cubicBezTo>
                    <a:pt x="494337" y="642846"/>
                    <a:pt x="493871" y="642846"/>
                    <a:pt x="493404" y="640980"/>
                  </a:cubicBezTo>
                  <a:cubicBezTo>
                    <a:pt x="493404" y="640514"/>
                    <a:pt x="493404" y="639581"/>
                    <a:pt x="493404" y="639114"/>
                  </a:cubicBezTo>
                  <a:cubicBezTo>
                    <a:pt x="493404" y="639114"/>
                    <a:pt x="493404" y="638648"/>
                    <a:pt x="493404" y="638648"/>
                  </a:cubicBezTo>
                  <a:cubicBezTo>
                    <a:pt x="493404" y="638181"/>
                    <a:pt x="492938" y="638181"/>
                    <a:pt x="492938" y="637715"/>
                  </a:cubicBezTo>
                  <a:cubicBezTo>
                    <a:pt x="492938" y="637715"/>
                    <a:pt x="492938" y="637715"/>
                    <a:pt x="492938" y="637715"/>
                  </a:cubicBezTo>
                  <a:cubicBezTo>
                    <a:pt x="490139" y="639581"/>
                    <a:pt x="489672" y="642380"/>
                    <a:pt x="490139" y="645179"/>
                  </a:cubicBezTo>
                  <a:cubicBezTo>
                    <a:pt x="490605" y="647978"/>
                    <a:pt x="492005" y="649844"/>
                    <a:pt x="494337" y="651244"/>
                  </a:cubicBezTo>
                  <a:cubicBezTo>
                    <a:pt x="496203" y="652177"/>
                    <a:pt x="498069" y="652177"/>
                    <a:pt x="499935" y="652643"/>
                  </a:cubicBezTo>
                  <a:cubicBezTo>
                    <a:pt x="502268" y="653110"/>
                    <a:pt x="503201" y="654976"/>
                    <a:pt x="501801" y="656375"/>
                  </a:cubicBezTo>
                  <a:cubicBezTo>
                    <a:pt x="498069" y="660107"/>
                    <a:pt x="495737" y="664306"/>
                    <a:pt x="495737" y="669904"/>
                  </a:cubicBezTo>
                  <a:cubicBezTo>
                    <a:pt x="495737" y="672236"/>
                    <a:pt x="492938" y="672236"/>
                    <a:pt x="491538" y="672703"/>
                  </a:cubicBezTo>
                  <a:cubicBezTo>
                    <a:pt x="489206" y="674102"/>
                    <a:pt x="488739" y="675035"/>
                    <a:pt x="490605" y="676901"/>
                  </a:cubicBezTo>
                  <a:cubicBezTo>
                    <a:pt x="494804" y="681567"/>
                    <a:pt x="494804" y="683899"/>
                    <a:pt x="489206" y="686232"/>
                  </a:cubicBezTo>
                  <a:cubicBezTo>
                    <a:pt x="487806" y="686698"/>
                    <a:pt x="486873" y="687165"/>
                    <a:pt x="486873" y="688564"/>
                  </a:cubicBezTo>
                  <a:cubicBezTo>
                    <a:pt x="487806" y="693229"/>
                    <a:pt x="491538" y="696028"/>
                    <a:pt x="494804" y="695095"/>
                  </a:cubicBezTo>
                  <a:cubicBezTo>
                    <a:pt x="499002" y="693696"/>
                    <a:pt x="503201" y="691363"/>
                    <a:pt x="507866" y="691830"/>
                  </a:cubicBezTo>
                  <a:cubicBezTo>
                    <a:pt x="508332" y="691830"/>
                    <a:pt x="509265" y="692296"/>
                    <a:pt x="509265" y="692763"/>
                  </a:cubicBezTo>
                  <a:cubicBezTo>
                    <a:pt x="509265" y="693696"/>
                    <a:pt x="509732" y="695095"/>
                    <a:pt x="508799" y="696028"/>
                  </a:cubicBezTo>
                  <a:cubicBezTo>
                    <a:pt x="506933" y="697894"/>
                    <a:pt x="505067" y="699294"/>
                    <a:pt x="503201" y="701160"/>
                  </a:cubicBezTo>
                  <a:cubicBezTo>
                    <a:pt x="499469" y="704425"/>
                    <a:pt x="498069" y="708624"/>
                    <a:pt x="498536" y="713289"/>
                  </a:cubicBezTo>
                  <a:cubicBezTo>
                    <a:pt x="498536" y="714222"/>
                    <a:pt x="499935" y="715155"/>
                    <a:pt x="500868" y="716088"/>
                  </a:cubicBezTo>
                  <a:cubicBezTo>
                    <a:pt x="500868" y="716088"/>
                    <a:pt x="500402" y="715622"/>
                    <a:pt x="500402" y="715622"/>
                  </a:cubicBezTo>
                  <a:cubicBezTo>
                    <a:pt x="500868" y="715622"/>
                    <a:pt x="500868" y="715622"/>
                    <a:pt x="501335" y="715622"/>
                  </a:cubicBezTo>
                  <a:cubicBezTo>
                    <a:pt x="501335" y="715155"/>
                    <a:pt x="501801" y="715155"/>
                    <a:pt x="501801" y="714689"/>
                  </a:cubicBezTo>
                  <a:cubicBezTo>
                    <a:pt x="502734" y="715155"/>
                    <a:pt x="502268" y="715622"/>
                    <a:pt x="501335" y="715622"/>
                  </a:cubicBezTo>
                  <a:cubicBezTo>
                    <a:pt x="501335" y="715622"/>
                    <a:pt x="500868" y="716088"/>
                    <a:pt x="500868" y="716088"/>
                  </a:cubicBezTo>
                  <a:cubicBezTo>
                    <a:pt x="504134" y="719354"/>
                    <a:pt x="507399" y="722619"/>
                    <a:pt x="510199" y="726351"/>
                  </a:cubicBezTo>
                  <a:cubicBezTo>
                    <a:pt x="512065" y="728217"/>
                    <a:pt x="512531" y="730550"/>
                    <a:pt x="511598" y="732882"/>
                  </a:cubicBezTo>
                  <a:cubicBezTo>
                    <a:pt x="510665" y="734748"/>
                    <a:pt x="509732" y="737081"/>
                    <a:pt x="508799" y="738947"/>
                  </a:cubicBezTo>
                  <a:cubicBezTo>
                    <a:pt x="508799" y="738947"/>
                    <a:pt x="508799" y="738947"/>
                    <a:pt x="508332" y="738947"/>
                  </a:cubicBezTo>
                  <a:cubicBezTo>
                    <a:pt x="508332" y="738947"/>
                    <a:pt x="508332" y="739413"/>
                    <a:pt x="508332" y="739413"/>
                  </a:cubicBezTo>
                  <a:lnTo>
                    <a:pt x="508799" y="738947"/>
                  </a:lnTo>
                  <a:cubicBezTo>
                    <a:pt x="508799" y="740813"/>
                    <a:pt x="507866" y="743145"/>
                    <a:pt x="508332" y="744545"/>
                  </a:cubicBezTo>
                  <a:cubicBezTo>
                    <a:pt x="509265" y="747811"/>
                    <a:pt x="509732" y="750610"/>
                    <a:pt x="507399" y="753409"/>
                  </a:cubicBezTo>
                  <a:cubicBezTo>
                    <a:pt x="506933" y="753875"/>
                    <a:pt x="506933" y="754342"/>
                    <a:pt x="506466" y="755275"/>
                  </a:cubicBezTo>
                  <a:lnTo>
                    <a:pt x="512065" y="766471"/>
                  </a:lnTo>
                  <a:cubicBezTo>
                    <a:pt x="515797" y="767870"/>
                    <a:pt x="519062" y="770203"/>
                    <a:pt x="521395" y="773468"/>
                  </a:cubicBezTo>
                  <a:cubicBezTo>
                    <a:pt x="523727" y="776734"/>
                    <a:pt x="526526" y="778600"/>
                    <a:pt x="530258" y="780000"/>
                  </a:cubicBezTo>
                  <a:cubicBezTo>
                    <a:pt x="533057" y="780933"/>
                    <a:pt x="535856" y="782799"/>
                    <a:pt x="538655" y="784198"/>
                  </a:cubicBezTo>
                  <a:cubicBezTo>
                    <a:pt x="540521" y="785131"/>
                    <a:pt x="541454" y="786997"/>
                    <a:pt x="540988" y="788863"/>
                  </a:cubicBezTo>
                  <a:cubicBezTo>
                    <a:pt x="539588" y="792595"/>
                    <a:pt x="538655" y="796327"/>
                    <a:pt x="540055" y="800059"/>
                  </a:cubicBezTo>
                  <a:cubicBezTo>
                    <a:pt x="540521" y="801459"/>
                    <a:pt x="541921" y="802858"/>
                    <a:pt x="542854" y="804258"/>
                  </a:cubicBezTo>
                  <a:lnTo>
                    <a:pt x="543787" y="804258"/>
                  </a:lnTo>
                  <a:lnTo>
                    <a:pt x="543320" y="804724"/>
                  </a:lnTo>
                  <a:cubicBezTo>
                    <a:pt x="543320" y="804724"/>
                    <a:pt x="542854" y="804258"/>
                    <a:pt x="542854" y="804258"/>
                  </a:cubicBezTo>
                  <a:lnTo>
                    <a:pt x="542854" y="804258"/>
                  </a:lnTo>
                  <a:cubicBezTo>
                    <a:pt x="543320" y="805657"/>
                    <a:pt x="543320" y="807057"/>
                    <a:pt x="543787" y="807990"/>
                  </a:cubicBezTo>
                  <a:cubicBezTo>
                    <a:pt x="545653" y="808456"/>
                    <a:pt x="547053" y="808456"/>
                    <a:pt x="548919" y="808923"/>
                  </a:cubicBezTo>
                  <a:cubicBezTo>
                    <a:pt x="551251" y="809389"/>
                    <a:pt x="553584" y="810322"/>
                    <a:pt x="554517" y="813588"/>
                  </a:cubicBezTo>
                  <a:cubicBezTo>
                    <a:pt x="555916" y="817787"/>
                    <a:pt x="557316" y="821985"/>
                    <a:pt x="559648" y="826184"/>
                  </a:cubicBezTo>
                  <a:cubicBezTo>
                    <a:pt x="561981" y="830382"/>
                    <a:pt x="560115" y="833648"/>
                    <a:pt x="558715" y="836913"/>
                  </a:cubicBezTo>
                  <a:cubicBezTo>
                    <a:pt x="558249" y="837846"/>
                    <a:pt x="557316" y="839246"/>
                    <a:pt x="556383" y="839712"/>
                  </a:cubicBezTo>
                  <a:cubicBezTo>
                    <a:pt x="554983" y="840645"/>
                    <a:pt x="552651" y="842045"/>
                    <a:pt x="551251" y="842045"/>
                  </a:cubicBezTo>
                  <a:cubicBezTo>
                    <a:pt x="545653" y="840179"/>
                    <a:pt x="540055" y="839712"/>
                    <a:pt x="535856" y="835514"/>
                  </a:cubicBezTo>
                  <a:lnTo>
                    <a:pt x="536323" y="835980"/>
                  </a:lnTo>
                  <a:cubicBezTo>
                    <a:pt x="536323" y="835980"/>
                    <a:pt x="535856" y="835514"/>
                    <a:pt x="535856" y="835514"/>
                  </a:cubicBezTo>
                  <a:cubicBezTo>
                    <a:pt x="537722" y="835980"/>
                    <a:pt x="539588" y="835980"/>
                    <a:pt x="541454" y="836447"/>
                  </a:cubicBezTo>
                  <a:cubicBezTo>
                    <a:pt x="545187" y="836447"/>
                    <a:pt x="547053" y="834114"/>
                    <a:pt x="547519" y="830849"/>
                  </a:cubicBezTo>
                  <a:cubicBezTo>
                    <a:pt x="547986" y="823385"/>
                    <a:pt x="546586" y="816387"/>
                    <a:pt x="543787" y="809389"/>
                  </a:cubicBezTo>
                  <a:cubicBezTo>
                    <a:pt x="540988" y="807990"/>
                    <a:pt x="538189" y="806590"/>
                    <a:pt x="537256" y="803325"/>
                  </a:cubicBezTo>
                  <a:cubicBezTo>
                    <a:pt x="536323" y="800059"/>
                    <a:pt x="535390" y="797260"/>
                    <a:pt x="534457" y="793995"/>
                  </a:cubicBezTo>
                  <a:cubicBezTo>
                    <a:pt x="532591" y="786997"/>
                    <a:pt x="528392" y="782799"/>
                    <a:pt x="521861" y="780933"/>
                  </a:cubicBezTo>
                  <a:cubicBezTo>
                    <a:pt x="516730" y="779533"/>
                    <a:pt x="512531" y="776734"/>
                    <a:pt x="508332" y="773468"/>
                  </a:cubicBezTo>
                  <a:cubicBezTo>
                    <a:pt x="506000" y="771602"/>
                    <a:pt x="503667" y="769270"/>
                    <a:pt x="500868" y="767404"/>
                  </a:cubicBezTo>
                  <a:cubicBezTo>
                    <a:pt x="499469" y="766471"/>
                    <a:pt x="497136" y="766471"/>
                    <a:pt x="495270" y="766004"/>
                  </a:cubicBezTo>
                  <a:cubicBezTo>
                    <a:pt x="493871" y="765538"/>
                    <a:pt x="491072" y="767870"/>
                    <a:pt x="491538" y="769270"/>
                  </a:cubicBezTo>
                  <a:cubicBezTo>
                    <a:pt x="492005" y="773002"/>
                    <a:pt x="493404" y="776734"/>
                    <a:pt x="492938" y="780466"/>
                  </a:cubicBezTo>
                  <a:cubicBezTo>
                    <a:pt x="492938" y="782332"/>
                    <a:pt x="493871" y="784198"/>
                    <a:pt x="494804" y="785598"/>
                  </a:cubicBezTo>
                  <a:cubicBezTo>
                    <a:pt x="497603" y="789330"/>
                    <a:pt x="500868" y="792129"/>
                    <a:pt x="503201" y="795861"/>
                  </a:cubicBezTo>
                  <a:cubicBezTo>
                    <a:pt x="510665" y="807057"/>
                    <a:pt x="520462" y="816387"/>
                    <a:pt x="527926" y="827583"/>
                  </a:cubicBezTo>
                  <a:cubicBezTo>
                    <a:pt x="528859" y="828983"/>
                    <a:pt x="530725" y="830382"/>
                    <a:pt x="532124" y="831315"/>
                  </a:cubicBezTo>
                  <a:lnTo>
                    <a:pt x="531658" y="830849"/>
                  </a:lnTo>
                  <a:cubicBezTo>
                    <a:pt x="531658" y="830849"/>
                    <a:pt x="532124" y="831315"/>
                    <a:pt x="532124" y="831315"/>
                  </a:cubicBezTo>
                  <a:cubicBezTo>
                    <a:pt x="526993" y="833181"/>
                    <a:pt x="523727" y="836913"/>
                    <a:pt x="523727" y="842978"/>
                  </a:cubicBezTo>
                  <a:cubicBezTo>
                    <a:pt x="523727" y="851375"/>
                    <a:pt x="523261" y="859772"/>
                    <a:pt x="523727" y="868169"/>
                  </a:cubicBezTo>
                  <a:cubicBezTo>
                    <a:pt x="524194" y="878899"/>
                    <a:pt x="522328" y="888229"/>
                    <a:pt x="518596" y="898026"/>
                  </a:cubicBezTo>
                  <a:cubicBezTo>
                    <a:pt x="514864" y="908289"/>
                    <a:pt x="509732" y="918086"/>
                    <a:pt x="507399" y="928815"/>
                  </a:cubicBezTo>
                  <a:cubicBezTo>
                    <a:pt x="505067" y="938612"/>
                    <a:pt x="501335" y="948408"/>
                    <a:pt x="495737" y="956806"/>
                  </a:cubicBezTo>
                  <a:cubicBezTo>
                    <a:pt x="490139" y="964736"/>
                    <a:pt x="488739" y="973133"/>
                    <a:pt x="489206" y="982464"/>
                  </a:cubicBezTo>
                  <a:cubicBezTo>
                    <a:pt x="489206" y="984330"/>
                    <a:pt x="489206" y="986196"/>
                    <a:pt x="489672" y="988062"/>
                  </a:cubicBezTo>
                  <a:cubicBezTo>
                    <a:pt x="490139" y="998325"/>
                    <a:pt x="488739" y="1008588"/>
                    <a:pt x="482675" y="1017452"/>
                  </a:cubicBezTo>
                  <a:cubicBezTo>
                    <a:pt x="480809" y="1020251"/>
                    <a:pt x="480342" y="1023516"/>
                    <a:pt x="481742" y="1026782"/>
                  </a:cubicBezTo>
                  <a:cubicBezTo>
                    <a:pt x="485007" y="1033313"/>
                    <a:pt x="485940" y="1039844"/>
                    <a:pt x="484074" y="1047308"/>
                  </a:cubicBezTo>
                  <a:cubicBezTo>
                    <a:pt x="483141" y="1050107"/>
                    <a:pt x="483608" y="1053839"/>
                    <a:pt x="484074" y="1056638"/>
                  </a:cubicBezTo>
                  <a:cubicBezTo>
                    <a:pt x="484074" y="1058504"/>
                    <a:pt x="484541" y="1060370"/>
                    <a:pt x="485007" y="1062236"/>
                  </a:cubicBezTo>
                  <a:cubicBezTo>
                    <a:pt x="487340" y="1067368"/>
                    <a:pt x="489206" y="1072966"/>
                    <a:pt x="492005" y="1078097"/>
                  </a:cubicBezTo>
                  <a:cubicBezTo>
                    <a:pt x="492938" y="1079497"/>
                    <a:pt x="494804" y="1080896"/>
                    <a:pt x="496203" y="1081829"/>
                  </a:cubicBezTo>
                  <a:cubicBezTo>
                    <a:pt x="499935" y="1084162"/>
                    <a:pt x="499935" y="1084162"/>
                    <a:pt x="498536" y="1086961"/>
                  </a:cubicBezTo>
                  <a:cubicBezTo>
                    <a:pt x="498069" y="1088827"/>
                    <a:pt x="496670" y="1090227"/>
                    <a:pt x="496203" y="1092093"/>
                  </a:cubicBezTo>
                  <a:cubicBezTo>
                    <a:pt x="495737" y="1093959"/>
                    <a:pt x="495270" y="1095825"/>
                    <a:pt x="496203" y="1097691"/>
                  </a:cubicBezTo>
                  <a:cubicBezTo>
                    <a:pt x="498069" y="1103289"/>
                    <a:pt x="501335" y="1107954"/>
                    <a:pt x="498536" y="1114018"/>
                  </a:cubicBezTo>
                  <a:cubicBezTo>
                    <a:pt x="498069" y="1115418"/>
                    <a:pt x="499002" y="1117751"/>
                    <a:pt x="499469" y="1119617"/>
                  </a:cubicBezTo>
                  <a:cubicBezTo>
                    <a:pt x="502734" y="1126614"/>
                    <a:pt x="505533" y="1133612"/>
                    <a:pt x="508799" y="1140609"/>
                  </a:cubicBezTo>
                  <a:cubicBezTo>
                    <a:pt x="510665" y="1144341"/>
                    <a:pt x="511598" y="1147607"/>
                    <a:pt x="511132" y="1151806"/>
                  </a:cubicBezTo>
                  <a:cubicBezTo>
                    <a:pt x="510665" y="1156471"/>
                    <a:pt x="512065" y="1158337"/>
                    <a:pt x="515330" y="1159270"/>
                  </a:cubicBezTo>
                  <a:cubicBezTo>
                    <a:pt x="526526" y="1161136"/>
                    <a:pt x="534923" y="1168133"/>
                    <a:pt x="544254" y="1173731"/>
                  </a:cubicBezTo>
                  <a:cubicBezTo>
                    <a:pt x="552184" y="1178396"/>
                    <a:pt x="556383" y="1184928"/>
                    <a:pt x="556849" y="1193791"/>
                  </a:cubicBezTo>
                  <a:cubicBezTo>
                    <a:pt x="557316" y="1200789"/>
                    <a:pt x="559182" y="1207786"/>
                    <a:pt x="561048" y="1214317"/>
                  </a:cubicBezTo>
                  <a:cubicBezTo>
                    <a:pt x="564313" y="1225980"/>
                    <a:pt x="569911" y="1237176"/>
                    <a:pt x="571311" y="1249305"/>
                  </a:cubicBezTo>
                  <a:cubicBezTo>
                    <a:pt x="571777" y="1253038"/>
                    <a:pt x="574110" y="1256303"/>
                    <a:pt x="577375" y="1259102"/>
                  </a:cubicBezTo>
                  <a:cubicBezTo>
                    <a:pt x="583440" y="1264234"/>
                    <a:pt x="587172" y="1270765"/>
                    <a:pt x="590904" y="1277762"/>
                  </a:cubicBezTo>
                  <a:cubicBezTo>
                    <a:pt x="593237" y="1281494"/>
                    <a:pt x="592304" y="1285227"/>
                    <a:pt x="590438" y="1288492"/>
                  </a:cubicBezTo>
                  <a:cubicBezTo>
                    <a:pt x="589038" y="1291291"/>
                    <a:pt x="586706" y="1291758"/>
                    <a:pt x="583907" y="1291291"/>
                  </a:cubicBezTo>
                  <a:cubicBezTo>
                    <a:pt x="583440" y="1291291"/>
                    <a:pt x="582507" y="1291291"/>
                    <a:pt x="582041" y="1291758"/>
                  </a:cubicBezTo>
                  <a:cubicBezTo>
                    <a:pt x="580175" y="1292224"/>
                    <a:pt x="579242" y="1295023"/>
                    <a:pt x="580175" y="1296423"/>
                  </a:cubicBezTo>
                  <a:cubicBezTo>
                    <a:pt x="583440" y="1302487"/>
                    <a:pt x="587639" y="1307152"/>
                    <a:pt x="593703" y="1309951"/>
                  </a:cubicBezTo>
                  <a:cubicBezTo>
                    <a:pt x="601634" y="1313683"/>
                    <a:pt x="607232" y="1319748"/>
                    <a:pt x="613297" y="1325346"/>
                  </a:cubicBezTo>
                  <a:cubicBezTo>
                    <a:pt x="615629" y="1327679"/>
                    <a:pt x="617029" y="1330944"/>
                    <a:pt x="616562" y="1334210"/>
                  </a:cubicBezTo>
                  <a:cubicBezTo>
                    <a:pt x="616562" y="1337475"/>
                    <a:pt x="616562" y="1340741"/>
                    <a:pt x="615629" y="1343540"/>
                  </a:cubicBezTo>
                  <a:cubicBezTo>
                    <a:pt x="614696" y="1347738"/>
                    <a:pt x="616096" y="1350537"/>
                    <a:pt x="618895" y="1353803"/>
                  </a:cubicBezTo>
                  <a:cubicBezTo>
                    <a:pt x="628225" y="1363133"/>
                    <a:pt x="639421" y="1371064"/>
                    <a:pt x="645486" y="1383659"/>
                  </a:cubicBezTo>
                  <a:cubicBezTo>
                    <a:pt x="646419" y="1385525"/>
                    <a:pt x="650151" y="1385992"/>
                    <a:pt x="652483" y="1384126"/>
                  </a:cubicBezTo>
                  <a:cubicBezTo>
                    <a:pt x="655282" y="1381793"/>
                    <a:pt x="656682" y="1378528"/>
                    <a:pt x="655749" y="1375729"/>
                  </a:cubicBezTo>
                  <a:cubicBezTo>
                    <a:pt x="654349" y="1371064"/>
                    <a:pt x="652017" y="1367332"/>
                    <a:pt x="649218" y="1364066"/>
                  </a:cubicBezTo>
                  <a:cubicBezTo>
                    <a:pt x="646419" y="1361267"/>
                    <a:pt x="638954" y="1347738"/>
                    <a:pt x="638021" y="1344006"/>
                  </a:cubicBezTo>
                  <a:cubicBezTo>
                    <a:pt x="637088" y="1340741"/>
                    <a:pt x="635689" y="1337942"/>
                    <a:pt x="634756" y="1334676"/>
                  </a:cubicBezTo>
                  <a:cubicBezTo>
                    <a:pt x="633823" y="1329545"/>
                    <a:pt x="633356" y="1324413"/>
                    <a:pt x="632423" y="1319281"/>
                  </a:cubicBezTo>
                  <a:cubicBezTo>
                    <a:pt x="631024" y="1313217"/>
                    <a:pt x="625426" y="1310418"/>
                    <a:pt x="623560" y="1304820"/>
                  </a:cubicBezTo>
                  <a:cubicBezTo>
                    <a:pt x="620761" y="1296423"/>
                    <a:pt x="617029" y="1288026"/>
                    <a:pt x="612364" y="1280561"/>
                  </a:cubicBezTo>
                  <a:cubicBezTo>
                    <a:pt x="607232" y="1272631"/>
                    <a:pt x="603966" y="1263301"/>
                    <a:pt x="597435" y="1255837"/>
                  </a:cubicBezTo>
                  <a:cubicBezTo>
                    <a:pt x="596036" y="1254437"/>
                    <a:pt x="595103" y="1252571"/>
                    <a:pt x="595103" y="1250705"/>
                  </a:cubicBezTo>
                  <a:cubicBezTo>
                    <a:pt x="594170" y="1241375"/>
                    <a:pt x="592304" y="1231578"/>
                    <a:pt x="595103" y="1222248"/>
                  </a:cubicBezTo>
                  <a:cubicBezTo>
                    <a:pt x="595569" y="1220848"/>
                    <a:pt x="596502" y="1219916"/>
                    <a:pt x="597902" y="1220382"/>
                  </a:cubicBezTo>
                  <a:cubicBezTo>
                    <a:pt x="601634" y="1221782"/>
                    <a:pt x="604899" y="1223648"/>
                    <a:pt x="608165" y="1225047"/>
                  </a:cubicBezTo>
                  <a:cubicBezTo>
                    <a:pt x="611897" y="1226913"/>
                    <a:pt x="614230" y="1229246"/>
                    <a:pt x="614696" y="1233444"/>
                  </a:cubicBezTo>
                  <a:cubicBezTo>
                    <a:pt x="616096" y="1241841"/>
                    <a:pt x="617029" y="1249772"/>
                    <a:pt x="620294" y="1257703"/>
                  </a:cubicBezTo>
                  <a:cubicBezTo>
                    <a:pt x="624959" y="1269832"/>
                    <a:pt x="631490" y="1281028"/>
                    <a:pt x="639421" y="1290825"/>
                  </a:cubicBezTo>
                  <a:cubicBezTo>
                    <a:pt x="640820" y="1292691"/>
                    <a:pt x="643619" y="1294557"/>
                    <a:pt x="644086" y="1296889"/>
                  </a:cubicBezTo>
                  <a:cubicBezTo>
                    <a:pt x="645486" y="1302954"/>
                    <a:pt x="649684" y="1306686"/>
                    <a:pt x="653883" y="1310418"/>
                  </a:cubicBezTo>
                  <a:cubicBezTo>
                    <a:pt x="656682" y="1312750"/>
                    <a:pt x="659947" y="1315083"/>
                    <a:pt x="662746" y="1317882"/>
                  </a:cubicBezTo>
                  <a:cubicBezTo>
                    <a:pt x="664146" y="1319281"/>
                    <a:pt x="664612" y="1321147"/>
                    <a:pt x="663213" y="1323014"/>
                  </a:cubicBezTo>
                  <a:cubicBezTo>
                    <a:pt x="662280" y="1323947"/>
                    <a:pt x="661813" y="1325346"/>
                    <a:pt x="661347" y="1326279"/>
                  </a:cubicBezTo>
                  <a:cubicBezTo>
                    <a:pt x="659481" y="1329078"/>
                    <a:pt x="659947" y="1332810"/>
                    <a:pt x="662746" y="1335143"/>
                  </a:cubicBezTo>
                  <a:cubicBezTo>
                    <a:pt x="666478" y="1337942"/>
                    <a:pt x="669744" y="1340741"/>
                    <a:pt x="673942" y="1342607"/>
                  </a:cubicBezTo>
                  <a:cubicBezTo>
                    <a:pt x="678607" y="1344939"/>
                    <a:pt x="680940" y="1347738"/>
                    <a:pt x="681407" y="1352870"/>
                  </a:cubicBezTo>
                  <a:cubicBezTo>
                    <a:pt x="681407" y="1355203"/>
                    <a:pt x="683739" y="1357069"/>
                    <a:pt x="685605" y="1358935"/>
                  </a:cubicBezTo>
                  <a:cubicBezTo>
                    <a:pt x="705198" y="1379461"/>
                    <a:pt x="710797" y="1390191"/>
                    <a:pt x="716861" y="1413049"/>
                  </a:cubicBezTo>
                  <a:cubicBezTo>
                    <a:pt x="717328" y="1414915"/>
                    <a:pt x="717328" y="1416781"/>
                    <a:pt x="716861" y="1418648"/>
                  </a:cubicBezTo>
                  <a:cubicBezTo>
                    <a:pt x="715928" y="1420980"/>
                    <a:pt x="714995" y="1423779"/>
                    <a:pt x="713595" y="1425645"/>
                  </a:cubicBezTo>
                  <a:cubicBezTo>
                    <a:pt x="708930" y="1431710"/>
                    <a:pt x="710797" y="1437774"/>
                    <a:pt x="714062" y="1443372"/>
                  </a:cubicBezTo>
                  <a:cubicBezTo>
                    <a:pt x="716861" y="1448504"/>
                    <a:pt x="720593" y="1453169"/>
                    <a:pt x="726191" y="1455035"/>
                  </a:cubicBezTo>
                  <a:cubicBezTo>
                    <a:pt x="731789" y="1456901"/>
                    <a:pt x="736454" y="1460633"/>
                    <a:pt x="739720" y="1465298"/>
                  </a:cubicBezTo>
                  <a:cubicBezTo>
                    <a:pt x="743452" y="1470430"/>
                    <a:pt x="748584" y="1472762"/>
                    <a:pt x="754182" y="1474162"/>
                  </a:cubicBezTo>
                  <a:cubicBezTo>
                    <a:pt x="756514" y="1474628"/>
                    <a:pt x="759313" y="1475095"/>
                    <a:pt x="761646" y="1475561"/>
                  </a:cubicBezTo>
                  <a:cubicBezTo>
                    <a:pt x="763978" y="1476494"/>
                    <a:pt x="766777" y="1476961"/>
                    <a:pt x="768643" y="1478827"/>
                  </a:cubicBezTo>
                  <a:cubicBezTo>
                    <a:pt x="777040" y="1486291"/>
                    <a:pt x="785904" y="1491889"/>
                    <a:pt x="797100" y="1494688"/>
                  </a:cubicBezTo>
                  <a:cubicBezTo>
                    <a:pt x="802698" y="1496088"/>
                    <a:pt x="807830" y="1498887"/>
                    <a:pt x="812961" y="1501686"/>
                  </a:cubicBezTo>
                  <a:cubicBezTo>
                    <a:pt x="818560" y="1504951"/>
                    <a:pt x="824624" y="1506817"/>
                    <a:pt x="830689" y="1508683"/>
                  </a:cubicBezTo>
                  <a:cubicBezTo>
                    <a:pt x="851682" y="1515214"/>
                    <a:pt x="852148" y="1515214"/>
                    <a:pt x="873141" y="1507284"/>
                  </a:cubicBezTo>
                  <a:cubicBezTo>
                    <a:pt x="879205" y="1504951"/>
                    <a:pt x="885270" y="1505884"/>
                    <a:pt x="889469" y="1509616"/>
                  </a:cubicBezTo>
                  <a:cubicBezTo>
                    <a:pt x="899265" y="1518946"/>
                    <a:pt x="910928" y="1525944"/>
                    <a:pt x="919792" y="1536674"/>
                  </a:cubicBezTo>
                  <a:cubicBezTo>
                    <a:pt x="923524" y="1541339"/>
                    <a:pt x="928655" y="1544138"/>
                    <a:pt x="934720" y="1544604"/>
                  </a:cubicBezTo>
                  <a:cubicBezTo>
                    <a:pt x="943117" y="1545537"/>
                    <a:pt x="951048" y="1548336"/>
                    <a:pt x="958978" y="1550669"/>
                  </a:cubicBezTo>
                  <a:cubicBezTo>
                    <a:pt x="967842" y="1553468"/>
                    <a:pt x="977172" y="1557667"/>
                    <a:pt x="986969" y="1556733"/>
                  </a:cubicBezTo>
                  <a:cubicBezTo>
                    <a:pt x="989301" y="1556733"/>
                    <a:pt x="990701" y="1557667"/>
                    <a:pt x="991167" y="1559533"/>
                  </a:cubicBezTo>
                  <a:cubicBezTo>
                    <a:pt x="993033" y="1565131"/>
                    <a:pt x="997698" y="1568863"/>
                    <a:pt x="1001430" y="1573528"/>
                  </a:cubicBezTo>
                  <a:cubicBezTo>
                    <a:pt x="1005629" y="1578659"/>
                    <a:pt x="1010294" y="1582858"/>
                    <a:pt x="1014026" y="1588456"/>
                  </a:cubicBezTo>
                  <a:cubicBezTo>
                    <a:pt x="1016359" y="1591255"/>
                    <a:pt x="1017758" y="1594987"/>
                    <a:pt x="1016359" y="1599186"/>
                  </a:cubicBezTo>
                  <a:cubicBezTo>
                    <a:pt x="1014492" y="1605250"/>
                    <a:pt x="1017758" y="1608982"/>
                    <a:pt x="1023356" y="1610382"/>
                  </a:cubicBezTo>
                  <a:cubicBezTo>
                    <a:pt x="1025689" y="1611315"/>
                    <a:pt x="1028021" y="1612248"/>
                    <a:pt x="1030820" y="1612248"/>
                  </a:cubicBezTo>
                  <a:cubicBezTo>
                    <a:pt x="1032686" y="1612248"/>
                    <a:pt x="1034552" y="1612248"/>
                    <a:pt x="1036418" y="1613181"/>
                  </a:cubicBezTo>
                  <a:cubicBezTo>
                    <a:pt x="1041083" y="1616913"/>
                    <a:pt x="1046215" y="1619712"/>
                    <a:pt x="1047148" y="1626243"/>
                  </a:cubicBezTo>
                  <a:cubicBezTo>
                    <a:pt x="1048547" y="1633241"/>
                    <a:pt x="1054146" y="1634640"/>
                    <a:pt x="1060210" y="1636040"/>
                  </a:cubicBezTo>
                  <a:cubicBezTo>
                    <a:pt x="1062076" y="1636506"/>
                    <a:pt x="1063942" y="1636040"/>
                    <a:pt x="1065808" y="1635573"/>
                  </a:cubicBezTo>
                  <a:cubicBezTo>
                    <a:pt x="1072339" y="1633241"/>
                    <a:pt x="1077471" y="1635573"/>
                    <a:pt x="1081670" y="1639772"/>
                  </a:cubicBezTo>
                  <a:cubicBezTo>
                    <a:pt x="1085402" y="1643970"/>
                    <a:pt x="1090067" y="1645836"/>
                    <a:pt x="1093799" y="1649102"/>
                  </a:cubicBezTo>
                  <a:cubicBezTo>
                    <a:pt x="1097997" y="1652834"/>
                    <a:pt x="1100330" y="1652367"/>
                    <a:pt x="1105461" y="1648169"/>
                  </a:cubicBezTo>
                  <a:cubicBezTo>
                    <a:pt x="1107794" y="1646303"/>
                    <a:pt x="1108260" y="1643970"/>
                    <a:pt x="1107327" y="1641638"/>
                  </a:cubicBezTo>
                  <a:cubicBezTo>
                    <a:pt x="1106861" y="1639772"/>
                    <a:pt x="1105461" y="1637439"/>
                    <a:pt x="1107327" y="1636506"/>
                  </a:cubicBezTo>
                  <a:cubicBezTo>
                    <a:pt x="1112459" y="1633241"/>
                    <a:pt x="1115258" y="1628109"/>
                    <a:pt x="1118990" y="1623911"/>
                  </a:cubicBezTo>
                  <a:cubicBezTo>
                    <a:pt x="1119923" y="1622977"/>
                    <a:pt x="1122722" y="1622977"/>
                    <a:pt x="1124122" y="1623911"/>
                  </a:cubicBezTo>
                  <a:cubicBezTo>
                    <a:pt x="1129720" y="1626709"/>
                    <a:pt x="1133452" y="1630908"/>
                    <a:pt x="1134385" y="1636973"/>
                  </a:cubicBezTo>
                  <a:cubicBezTo>
                    <a:pt x="1134851" y="1641638"/>
                    <a:pt x="1136251" y="1645836"/>
                    <a:pt x="1139050" y="1649102"/>
                  </a:cubicBezTo>
                  <a:cubicBezTo>
                    <a:pt x="1142782" y="1653767"/>
                    <a:pt x="1143248" y="1659831"/>
                    <a:pt x="1147913" y="1664030"/>
                  </a:cubicBezTo>
                  <a:cubicBezTo>
                    <a:pt x="1148847" y="1664963"/>
                    <a:pt x="1149313" y="1667762"/>
                    <a:pt x="1149313" y="1669162"/>
                  </a:cubicBezTo>
                  <a:cubicBezTo>
                    <a:pt x="1149313" y="1677559"/>
                    <a:pt x="1149779" y="1685956"/>
                    <a:pt x="1148847" y="1693887"/>
                  </a:cubicBezTo>
                  <a:cubicBezTo>
                    <a:pt x="1148380" y="1698552"/>
                    <a:pt x="1148847" y="1702750"/>
                    <a:pt x="1151645" y="1706482"/>
                  </a:cubicBezTo>
                  <a:cubicBezTo>
                    <a:pt x="1153045" y="1708348"/>
                    <a:pt x="1152579" y="1710214"/>
                    <a:pt x="1151179" y="1712080"/>
                  </a:cubicBezTo>
                  <a:cubicBezTo>
                    <a:pt x="1147447" y="1718145"/>
                    <a:pt x="1143715" y="1724210"/>
                    <a:pt x="1136717" y="1727008"/>
                  </a:cubicBezTo>
                  <a:cubicBezTo>
                    <a:pt x="1129720" y="1730274"/>
                    <a:pt x="1125521" y="1735406"/>
                    <a:pt x="1123655" y="1742403"/>
                  </a:cubicBezTo>
                  <a:cubicBezTo>
                    <a:pt x="1122722" y="1746602"/>
                    <a:pt x="1120390" y="1748934"/>
                    <a:pt x="1116657" y="1750800"/>
                  </a:cubicBezTo>
                  <a:cubicBezTo>
                    <a:pt x="1113392" y="1752666"/>
                    <a:pt x="1109660" y="1754532"/>
                    <a:pt x="1106394" y="1756398"/>
                  </a:cubicBezTo>
                  <a:cubicBezTo>
                    <a:pt x="1105461" y="1756865"/>
                    <a:pt x="1104528" y="1758264"/>
                    <a:pt x="1104528" y="1759664"/>
                  </a:cubicBezTo>
                  <a:cubicBezTo>
                    <a:pt x="1100796" y="1775525"/>
                    <a:pt x="1100796" y="1775525"/>
                    <a:pt x="1094732" y="1786255"/>
                  </a:cubicBezTo>
                  <a:cubicBezTo>
                    <a:pt x="1094265" y="1787188"/>
                    <a:pt x="1092866" y="1788587"/>
                    <a:pt x="1092866" y="1789520"/>
                  </a:cubicBezTo>
                  <a:cubicBezTo>
                    <a:pt x="1092399" y="1796052"/>
                    <a:pt x="1091466" y="1802583"/>
                    <a:pt x="1092399" y="1808647"/>
                  </a:cubicBezTo>
                  <a:cubicBezTo>
                    <a:pt x="1093332" y="1813312"/>
                    <a:pt x="1097997" y="1816578"/>
                    <a:pt x="1102662" y="1818910"/>
                  </a:cubicBezTo>
                  <a:cubicBezTo>
                    <a:pt x="1103129" y="1818910"/>
                    <a:pt x="1103595" y="1818444"/>
                    <a:pt x="1104062" y="1817977"/>
                  </a:cubicBezTo>
                  <a:cubicBezTo>
                    <a:pt x="1104995" y="1817044"/>
                    <a:pt x="1105461" y="1816111"/>
                    <a:pt x="1106394" y="1815178"/>
                  </a:cubicBezTo>
                  <a:cubicBezTo>
                    <a:pt x="1106861" y="1816111"/>
                    <a:pt x="1107327" y="1817044"/>
                    <a:pt x="1107327" y="1817977"/>
                  </a:cubicBezTo>
                  <a:cubicBezTo>
                    <a:pt x="1107327" y="1821243"/>
                    <a:pt x="1106394" y="1824508"/>
                    <a:pt x="1103595" y="1826374"/>
                  </a:cubicBezTo>
                  <a:cubicBezTo>
                    <a:pt x="1099863" y="1829174"/>
                    <a:pt x="1096131" y="1831040"/>
                    <a:pt x="1092866" y="1834305"/>
                  </a:cubicBezTo>
                  <a:cubicBezTo>
                    <a:pt x="1087734" y="1838504"/>
                    <a:pt x="1084469" y="1844102"/>
                    <a:pt x="1086801" y="1851099"/>
                  </a:cubicBezTo>
                  <a:cubicBezTo>
                    <a:pt x="1087734" y="1853898"/>
                    <a:pt x="1088667" y="1857164"/>
                    <a:pt x="1089134" y="1860429"/>
                  </a:cubicBezTo>
                  <a:cubicBezTo>
                    <a:pt x="1089600" y="1862295"/>
                    <a:pt x="1089134" y="1864162"/>
                    <a:pt x="1088667" y="1866028"/>
                  </a:cubicBezTo>
                  <a:cubicBezTo>
                    <a:pt x="1087268" y="1869760"/>
                    <a:pt x="1088667" y="1872092"/>
                    <a:pt x="1091933" y="1873958"/>
                  </a:cubicBezTo>
                  <a:cubicBezTo>
                    <a:pt x="1095665" y="1876291"/>
                    <a:pt x="1099863" y="1878623"/>
                    <a:pt x="1103595" y="1880489"/>
                  </a:cubicBezTo>
                  <a:cubicBezTo>
                    <a:pt x="1108260" y="1882822"/>
                    <a:pt x="1112459" y="1886087"/>
                    <a:pt x="1114325" y="1891219"/>
                  </a:cubicBezTo>
                  <a:cubicBezTo>
                    <a:pt x="1116191" y="1895417"/>
                    <a:pt x="1118524" y="1899150"/>
                    <a:pt x="1122256" y="1901949"/>
                  </a:cubicBezTo>
                  <a:cubicBezTo>
                    <a:pt x="1124122" y="1903348"/>
                    <a:pt x="1125988" y="1905681"/>
                    <a:pt x="1126454" y="1908013"/>
                  </a:cubicBezTo>
                  <a:cubicBezTo>
                    <a:pt x="1128787" y="1915944"/>
                    <a:pt x="1133918" y="1922941"/>
                    <a:pt x="1136717" y="1930872"/>
                  </a:cubicBezTo>
                  <a:cubicBezTo>
                    <a:pt x="1140449" y="1941135"/>
                    <a:pt x="1146047" y="1950465"/>
                    <a:pt x="1152112" y="1959329"/>
                  </a:cubicBezTo>
                  <a:cubicBezTo>
                    <a:pt x="1158643" y="1968659"/>
                    <a:pt x="1164241" y="1978922"/>
                    <a:pt x="1170306" y="1988719"/>
                  </a:cubicBezTo>
                  <a:cubicBezTo>
                    <a:pt x="1171239" y="1990118"/>
                    <a:pt x="1172172" y="1992451"/>
                    <a:pt x="1171705" y="1994317"/>
                  </a:cubicBezTo>
                  <a:cubicBezTo>
                    <a:pt x="1170306" y="2000381"/>
                    <a:pt x="1174038" y="2004114"/>
                    <a:pt x="1177303" y="2007846"/>
                  </a:cubicBezTo>
                  <a:cubicBezTo>
                    <a:pt x="1188033" y="2019975"/>
                    <a:pt x="1202961" y="2026972"/>
                    <a:pt x="1215557" y="2036769"/>
                  </a:cubicBezTo>
                  <a:cubicBezTo>
                    <a:pt x="1217890" y="2038635"/>
                    <a:pt x="1221622" y="2039102"/>
                    <a:pt x="1224421" y="2040501"/>
                  </a:cubicBezTo>
                  <a:cubicBezTo>
                    <a:pt x="1231418" y="2043767"/>
                    <a:pt x="1238882" y="2046566"/>
                    <a:pt x="1244014" y="2052164"/>
                  </a:cubicBezTo>
                  <a:cubicBezTo>
                    <a:pt x="1251012" y="2059628"/>
                    <a:pt x="1259409" y="2066159"/>
                    <a:pt x="1266873" y="2072690"/>
                  </a:cubicBezTo>
                  <a:cubicBezTo>
                    <a:pt x="1268739" y="2074556"/>
                    <a:pt x="1269672" y="2076889"/>
                    <a:pt x="1270138" y="2079221"/>
                  </a:cubicBezTo>
                  <a:cubicBezTo>
                    <a:pt x="1270605" y="2082487"/>
                    <a:pt x="1270605" y="2085752"/>
                    <a:pt x="1271071" y="2088551"/>
                  </a:cubicBezTo>
                  <a:cubicBezTo>
                    <a:pt x="1272471" y="2095082"/>
                    <a:pt x="1273404" y="2101147"/>
                    <a:pt x="1271538" y="2107678"/>
                  </a:cubicBezTo>
                  <a:cubicBezTo>
                    <a:pt x="1271071" y="2110011"/>
                    <a:pt x="1271538" y="2112810"/>
                    <a:pt x="1272471" y="2115142"/>
                  </a:cubicBezTo>
                  <a:cubicBezTo>
                    <a:pt x="1276669" y="2127738"/>
                    <a:pt x="1275736" y="2140334"/>
                    <a:pt x="1272004" y="2152929"/>
                  </a:cubicBezTo>
                  <a:cubicBezTo>
                    <a:pt x="1271538" y="2154795"/>
                    <a:pt x="1271071" y="2156662"/>
                    <a:pt x="1271538" y="2158527"/>
                  </a:cubicBezTo>
                  <a:cubicBezTo>
                    <a:pt x="1276203" y="2177654"/>
                    <a:pt x="1273404" y="2196781"/>
                    <a:pt x="1274337" y="2215908"/>
                  </a:cubicBezTo>
                  <a:cubicBezTo>
                    <a:pt x="1274337" y="2221039"/>
                    <a:pt x="1273404" y="2226171"/>
                    <a:pt x="1272937" y="2231303"/>
                  </a:cubicBezTo>
                  <a:cubicBezTo>
                    <a:pt x="1272004" y="2237834"/>
                    <a:pt x="1270605" y="2243898"/>
                    <a:pt x="1269205" y="2249963"/>
                  </a:cubicBezTo>
                  <a:cubicBezTo>
                    <a:pt x="1268272" y="2253695"/>
                    <a:pt x="1267806" y="2257427"/>
                    <a:pt x="1269205" y="2261159"/>
                  </a:cubicBezTo>
                  <a:cubicBezTo>
                    <a:pt x="1271538" y="2266757"/>
                    <a:pt x="1271071" y="2272822"/>
                    <a:pt x="1268739" y="2277953"/>
                  </a:cubicBezTo>
                  <a:cubicBezTo>
                    <a:pt x="1266406" y="2283551"/>
                    <a:pt x="1266406" y="2289149"/>
                    <a:pt x="1268739" y="2294747"/>
                  </a:cubicBezTo>
                  <a:cubicBezTo>
                    <a:pt x="1272004" y="2302211"/>
                    <a:pt x="1269672" y="2310142"/>
                    <a:pt x="1272937" y="2317606"/>
                  </a:cubicBezTo>
                  <a:cubicBezTo>
                    <a:pt x="1274337" y="2320872"/>
                    <a:pt x="1272471" y="2325070"/>
                    <a:pt x="1272937" y="2328802"/>
                  </a:cubicBezTo>
                  <a:cubicBezTo>
                    <a:pt x="1272937" y="2332068"/>
                    <a:pt x="1273404" y="2335334"/>
                    <a:pt x="1274337" y="2338133"/>
                  </a:cubicBezTo>
                  <a:cubicBezTo>
                    <a:pt x="1275270" y="2341398"/>
                    <a:pt x="1274803" y="2344197"/>
                    <a:pt x="1273870" y="2347463"/>
                  </a:cubicBezTo>
                  <a:cubicBezTo>
                    <a:pt x="1272471" y="2351661"/>
                    <a:pt x="1271538" y="2355860"/>
                    <a:pt x="1270138" y="2360525"/>
                  </a:cubicBezTo>
                  <a:cubicBezTo>
                    <a:pt x="1266873" y="2374987"/>
                    <a:pt x="1263607" y="2389448"/>
                    <a:pt x="1260342" y="2403443"/>
                  </a:cubicBezTo>
                  <a:cubicBezTo>
                    <a:pt x="1259875" y="2405776"/>
                    <a:pt x="1258942" y="2408575"/>
                    <a:pt x="1257076" y="2409975"/>
                  </a:cubicBezTo>
                  <a:cubicBezTo>
                    <a:pt x="1252878" y="2413707"/>
                    <a:pt x="1252878" y="2418372"/>
                    <a:pt x="1255210" y="2422104"/>
                  </a:cubicBezTo>
                  <a:cubicBezTo>
                    <a:pt x="1259409" y="2428635"/>
                    <a:pt x="1259875" y="2436566"/>
                    <a:pt x="1264074" y="2443563"/>
                  </a:cubicBezTo>
                  <a:cubicBezTo>
                    <a:pt x="1267806" y="2449628"/>
                    <a:pt x="1267806" y="2455692"/>
                    <a:pt x="1264074" y="2461757"/>
                  </a:cubicBezTo>
                  <a:cubicBezTo>
                    <a:pt x="1262208" y="2465489"/>
                    <a:pt x="1261741" y="2468754"/>
                    <a:pt x="1262208" y="2472953"/>
                  </a:cubicBezTo>
                  <a:cubicBezTo>
                    <a:pt x="1262674" y="2476685"/>
                    <a:pt x="1262674" y="2480417"/>
                    <a:pt x="1262674" y="2484616"/>
                  </a:cubicBezTo>
                  <a:cubicBezTo>
                    <a:pt x="1262674" y="2489281"/>
                    <a:pt x="1264074" y="2493479"/>
                    <a:pt x="1266873" y="2497212"/>
                  </a:cubicBezTo>
                  <a:cubicBezTo>
                    <a:pt x="1268272" y="2499077"/>
                    <a:pt x="1270138" y="2501410"/>
                    <a:pt x="1271538" y="2503276"/>
                  </a:cubicBezTo>
                  <a:cubicBezTo>
                    <a:pt x="1264540" y="2502809"/>
                    <a:pt x="1263607" y="2503742"/>
                    <a:pt x="1261741" y="2509341"/>
                  </a:cubicBezTo>
                  <a:cubicBezTo>
                    <a:pt x="1261275" y="2511207"/>
                    <a:pt x="1260342" y="2513073"/>
                    <a:pt x="1260808" y="2514939"/>
                  </a:cubicBezTo>
                  <a:cubicBezTo>
                    <a:pt x="1261741" y="2521003"/>
                    <a:pt x="1262674" y="2527068"/>
                    <a:pt x="1264074" y="2533599"/>
                  </a:cubicBezTo>
                  <a:cubicBezTo>
                    <a:pt x="1264540" y="2535465"/>
                    <a:pt x="1268739" y="2536865"/>
                    <a:pt x="1270605" y="2535465"/>
                  </a:cubicBezTo>
                  <a:cubicBezTo>
                    <a:pt x="1272937" y="2533132"/>
                    <a:pt x="1275270" y="2530800"/>
                    <a:pt x="1274803" y="2527534"/>
                  </a:cubicBezTo>
                  <a:cubicBezTo>
                    <a:pt x="1274803" y="2523336"/>
                    <a:pt x="1274803" y="2518671"/>
                    <a:pt x="1275270" y="2514472"/>
                  </a:cubicBezTo>
                  <a:cubicBezTo>
                    <a:pt x="1275736" y="2510740"/>
                    <a:pt x="1273870" y="2507008"/>
                    <a:pt x="1271538" y="2504209"/>
                  </a:cubicBezTo>
                  <a:cubicBezTo>
                    <a:pt x="1274803" y="2505142"/>
                    <a:pt x="1277602" y="2504209"/>
                    <a:pt x="1280401" y="2502343"/>
                  </a:cubicBezTo>
                  <a:cubicBezTo>
                    <a:pt x="1282734" y="2500944"/>
                    <a:pt x="1283200" y="2501877"/>
                    <a:pt x="1283667" y="2504676"/>
                  </a:cubicBezTo>
                  <a:cubicBezTo>
                    <a:pt x="1284134" y="2506542"/>
                    <a:pt x="1285066" y="2508408"/>
                    <a:pt x="1285066" y="2510274"/>
                  </a:cubicBezTo>
                  <a:cubicBezTo>
                    <a:pt x="1284600" y="2518671"/>
                    <a:pt x="1283200" y="2526601"/>
                    <a:pt x="1283667" y="2534998"/>
                  </a:cubicBezTo>
                  <a:cubicBezTo>
                    <a:pt x="1284134" y="2543396"/>
                    <a:pt x="1283200" y="2551326"/>
                    <a:pt x="1281801" y="2559257"/>
                  </a:cubicBezTo>
                  <a:cubicBezTo>
                    <a:pt x="1281334" y="2562056"/>
                    <a:pt x="1281334" y="2564388"/>
                    <a:pt x="1282734" y="2566721"/>
                  </a:cubicBezTo>
                  <a:cubicBezTo>
                    <a:pt x="1287399" y="2574185"/>
                    <a:pt x="1285533" y="2581183"/>
                    <a:pt x="1282267" y="2588647"/>
                  </a:cubicBezTo>
                  <a:cubicBezTo>
                    <a:pt x="1281801" y="2590046"/>
                    <a:pt x="1280868" y="2590513"/>
                    <a:pt x="1279469" y="2590046"/>
                  </a:cubicBezTo>
                  <a:cubicBezTo>
                    <a:pt x="1279002" y="2589580"/>
                    <a:pt x="1278069" y="2589580"/>
                    <a:pt x="1278069" y="2589113"/>
                  </a:cubicBezTo>
                  <a:cubicBezTo>
                    <a:pt x="1277136" y="2586781"/>
                    <a:pt x="1276669" y="2584448"/>
                    <a:pt x="1275736" y="2582582"/>
                  </a:cubicBezTo>
                  <a:cubicBezTo>
                    <a:pt x="1270138" y="2582582"/>
                    <a:pt x="1265473" y="2585381"/>
                    <a:pt x="1264540" y="2590513"/>
                  </a:cubicBezTo>
                  <a:cubicBezTo>
                    <a:pt x="1263141" y="2597044"/>
                    <a:pt x="1259409" y="2602176"/>
                    <a:pt x="1257076" y="2607773"/>
                  </a:cubicBezTo>
                  <a:cubicBezTo>
                    <a:pt x="1256610" y="2608706"/>
                    <a:pt x="1257543" y="2610106"/>
                    <a:pt x="1258476" y="2611039"/>
                  </a:cubicBezTo>
                  <a:cubicBezTo>
                    <a:pt x="1259409" y="2611972"/>
                    <a:pt x="1260808" y="2612438"/>
                    <a:pt x="1261741" y="2611972"/>
                  </a:cubicBezTo>
                  <a:cubicBezTo>
                    <a:pt x="1263607" y="2611506"/>
                    <a:pt x="1265007" y="2609173"/>
                    <a:pt x="1266406" y="2609173"/>
                  </a:cubicBezTo>
                  <a:cubicBezTo>
                    <a:pt x="1270138" y="2609173"/>
                    <a:pt x="1273870" y="2610106"/>
                    <a:pt x="1277602" y="2611039"/>
                  </a:cubicBezTo>
                  <a:cubicBezTo>
                    <a:pt x="1279469" y="2611506"/>
                    <a:pt x="1281334" y="2614771"/>
                    <a:pt x="1280868" y="2617104"/>
                  </a:cubicBezTo>
                  <a:cubicBezTo>
                    <a:pt x="1279935" y="2621769"/>
                    <a:pt x="1278535" y="2626900"/>
                    <a:pt x="1279469" y="2631565"/>
                  </a:cubicBezTo>
                  <a:cubicBezTo>
                    <a:pt x="1279469" y="2631565"/>
                    <a:pt x="1279935" y="2631565"/>
                    <a:pt x="1279935" y="2631565"/>
                  </a:cubicBezTo>
                  <a:cubicBezTo>
                    <a:pt x="1279935" y="2632032"/>
                    <a:pt x="1279935" y="2632032"/>
                    <a:pt x="1280401" y="2632499"/>
                  </a:cubicBezTo>
                  <a:cubicBezTo>
                    <a:pt x="1280868" y="2632499"/>
                    <a:pt x="1281334" y="2632965"/>
                    <a:pt x="1281334" y="2632965"/>
                  </a:cubicBezTo>
                  <a:cubicBezTo>
                    <a:pt x="1281334" y="2633898"/>
                    <a:pt x="1280868" y="2633431"/>
                    <a:pt x="1280401" y="2632499"/>
                  </a:cubicBezTo>
                  <a:cubicBezTo>
                    <a:pt x="1279935" y="2632499"/>
                    <a:pt x="1279935" y="2632499"/>
                    <a:pt x="1279469" y="2632032"/>
                  </a:cubicBezTo>
                  <a:cubicBezTo>
                    <a:pt x="1279469" y="2632032"/>
                    <a:pt x="1279469" y="2631565"/>
                    <a:pt x="1279469" y="2631565"/>
                  </a:cubicBezTo>
                  <a:cubicBezTo>
                    <a:pt x="1275736" y="2632032"/>
                    <a:pt x="1272471" y="2632965"/>
                    <a:pt x="1269672" y="2635297"/>
                  </a:cubicBezTo>
                  <a:cubicBezTo>
                    <a:pt x="1267806" y="2637164"/>
                    <a:pt x="1266406" y="2639029"/>
                    <a:pt x="1266873" y="2641829"/>
                  </a:cubicBezTo>
                  <a:cubicBezTo>
                    <a:pt x="1267339" y="2644161"/>
                    <a:pt x="1267806" y="2646494"/>
                    <a:pt x="1268739" y="2648826"/>
                  </a:cubicBezTo>
                  <a:cubicBezTo>
                    <a:pt x="1269205" y="2650692"/>
                    <a:pt x="1271538" y="2651625"/>
                    <a:pt x="1271538" y="2653491"/>
                  </a:cubicBezTo>
                  <a:cubicBezTo>
                    <a:pt x="1272004" y="2655824"/>
                    <a:pt x="1271071" y="2658623"/>
                    <a:pt x="1272937" y="2660489"/>
                  </a:cubicBezTo>
                  <a:cubicBezTo>
                    <a:pt x="1273404" y="2661422"/>
                    <a:pt x="1274337" y="2661888"/>
                    <a:pt x="1275270" y="2662355"/>
                  </a:cubicBezTo>
                  <a:lnTo>
                    <a:pt x="1275270" y="2662355"/>
                  </a:lnTo>
                  <a:lnTo>
                    <a:pt x="1276203" y="2661888"/>
                  </a:lnTo>
                  <a:lnTo>
                    <a:pt x="1275736" y="2662821"/>
                  </a:lnTo>
                  <a:cubicBezTo>
                    <a:pt x="1275736" y="2662821"/>
                    <a:pt x="1275270" y="2662821"/>
                    <a:pt x="1275270" y="2662355"/>
                  </a:cubicBezTo>
                  <a:cubicBezTo>
                    <a:pt x="1275270" y="2664221"/>
                    <a:pt x="1275270" y="2666087"/>
                    <a:pt x="1274803" y="2667487"/>
                  </a:cubicBezTo>
                  <a:cubicBezTo>
                    <a:pt x="1273870" y="2673084"/>
                    <a:pt x="1273870" y="2673084"/>
                    <a:pt x="1278535" y="2675884"/>
                  </a:cubicBezTo>
                  <a:cubicBezTo>
                    <a:pt x="1281334" y="2677749"/>
                    <a:pt x="1284134" y="2679616"/>
                    <a:pt x="1286932" y="2681482"/>
                  </a:cubicBezTo>
                  <a:cubicBezTo>
                    <a:pt x="1286932" y="2681482"/>
                    <a:pt x="1286932" y="2681948"/>
                    <a:pt x="1286932" y="2681948"/>
                  </a:cubicBezTo>
                  <a:cubicBezTo>
                    <a:pt x="1286932" y="2681948"/>
                    <a:pt x="1286932" y="2681948"/>
                    <a:pt x="1287399" y="2681948"/>
                  </a:cubicBezTo>
                  <a:cubicBezTo>
                    <a:pt x="1289732" y="2686147"/>
                    <a:pt x="1289732" y="2686613"/>
                    <a:pt x="1287399" y="2689412"/>
                  </a:cubicBezTo>
                  <a:cubicBezTo>
                    <a:pt x="1287399" y="2689412"/>
                    <a:pt x="1286932" y="2689412"/>
                    <a:pt x="1286932" y="2689412"/>
                  </a:cubicBezTo>
                  <a:cubicBezTo>
                    <a:pt x="1286932" y="2689412"/>
                    <a:pt x="1286932" y="2689879"/>
                    <a:pt x="1286932" y="2689879"/>
                  </a:cubicBezTo>
                  <a:lnTo>
                    <a:pt x="1287399" y="2689412"/>
                  </a:lnTo>
                  <a:cubicBezTo>
                    <a:pt x="1287399" y="2695477"/>
                    <a:pt x="1289732" y="2701541"/>
                    <a:pt x="1287866" y="2708072"/>
                  </a:cubicBezTo>
                  <a:cubicBezTo>
                    <a:pt x="1286932" y="2710872"/>
                    <a:pt x="1289265" y="2712737"/>
                    <a:pt x="1292064" y="2712737"/>
                  </a:cubicBezTo>
                  <a:cubicBezTo>
                    <a:pt x="1294863" y="2712737"/>
                    <a:pt x="1296263" y="2711338"/>
                    <a:pt x="1296729" y="2708072"/>
                  </a:cubicBezTo>
                  <a:cubicBezTo>
                    <a:pt x="1297196" y="2703407"/>
                    <a:pt x="1296729" y="2698742"/>
                    <a:pt x="1299062" y="2694077"/>
                  </a:cubicBezTo>
                  <a:cubicBezTo>
                    <a:pt x="1299062" y="2694077"/>
                    <a:pt x="1299062" y="2694077"/>
                    <a:pt x="1299062" y="2693611"/>
                  </a:cubicBezTo>
                  <a:lnTo>
                    <a:pt x="1298595" y="2692678"/>
                  </a:lnTo>
                  <a:lnTo>
                    <a:pt x="1299528" y="2693144"/>
                  </a:lnTo>
                  <a:cubicBezTo>
                    <a:pt x="1299528" y="2693611"/>
                    <a:pt x="1299528" y="2693611"/>
                    <a:pt x="1299062" y="2694077"/>
                  </a:cubicBezTo>
                  <a:cubicBezTo>
                    <a:pt x="1300928" y="2695943"/>
                    <a:pt x="1301861" y="2697809"/>
                    <a:pt x="1301861" y="2700608"/>
                  </a:cubicBezTo>
                  <a:cubicBezTo>
                    <a:pt x="1301861" y="2703407"/>
                    <a:pt x="1302794" y="2705740"/>
                    <a:pt x="1304660" y="2707606"/>
                  </a:cubicBezTo>
                  <a:cubicBezTo>
                    <a:pt x="1306526" y="2709939"/>
                    <a:pt x="1307459" y="2711805"/>
                    <a:pt x="1305593" y="2714137"/>
                  </a:cubicBezTo>
                  <a:cubicBezTo>
                    <a:pt x="1304193" y="2716003"/>
                    <a:pt x="1302327" y="2718336"/>
                    <a:pt x="1299528" y="2718336"/>
                  </a:cubicBezTo>
                  <a:cubicBezTo>
                    <a:pt x="1298129" y="2718336"/>
                    <a:pt x="1296729" y="2717869"/>
                    <a:pt x="1295796" y="2718336"/>
                  </a:cubicBezTo>
                  <a:cubicBezTo>
                    <a:pt x="1294863" y="2718802"/>
                    <a:pt x="1293464" y="2719735"/>
                    <a:pt x="1292997" y="2720668"/>
                  </a:cubicBezTo>
                  <a:cubicBezTo>
                    <a:pt x="1292531" y="2722068"/>
                    <a:pt x="1292997" y="2723001"/>
                    <a:pt x="1294397" y="2723467"/>
                  </a:cubicBezTo>
                  <a:cubicBezTo>
                    <a:pt x="1296263" y="2723934"/>
                    <a:pt x="1298129" y="2724867"/>
                    <a:pt x="1299995" y="2724867"/>
                  </a:cubicBezTo>
                  <a:cubicBezTo>
                    <a:pt x="1306059" y="2725333"/>
                    <a:pt x="1307925" y="2730465"/>
                    <a:pt x="1310258" y="2734663"/>
                  </a:cubicBezTo>
                  <a:cubicBezTo>
                    <a:pt x="1308858" y="2738395"/>
                    <a:pt x="1310724" y="2740728"/>
                    <a:pt x="1313523" y="2742594"/>
                  </a:cubicBezTo>
                  <a:cubicBezTo>
                    <a:pt x="1317722" y="2745393"/>
                    <a:pt x="1321454" y="2748192"/>
                    <a:pt x="1325186" y="2750991"/>
                  </a:cubicBezTo>
                  <a:cubicBezTo>
                    <a:pt x="1325653" y="2750991"/>
                    <a:pt x="1325653" y="2750991"/>
                    <a:pt x="1326119" y="2750991"/>
                  </a:cubicBezTo>
                  <a:cubicBezTo>
                    <a:pt x="1326119" y="2751458"/>
                    <a:pt x="1326586" y="2751458"/>
                    <a:pt x="1326586" y="2751924"/>
                  </a:cubicBezTo>
                  <a:cubicBezTo>
                    <a:pt x="1327519" y="2752391"/>
                    <a:pt x="1328452" y="2753324"/>
                    <a:pt x="1328918" y="2754257"/>
                  </a:cubicBezTo>
                  <a:cubicBezTo>
                    <a:pt x="1329385" y="2754257"/>
                    <a:pt x="1329385" y="2754723"/>
                    <a:pt x="1329851" y="2754723"/>
                  </a:cubicBezTo>
                  <a:lnTo>
                    <a:pt x="1330318" y="2755656"/>
                  </a:lnTo>
                  <a:lnTo>
                    <a:pt x="1329385" y="2755190"/>
                  </a:lnTo>
                  <a:cubicBezTo>
                    <a:pt x="1329385" y="2754723"/>
                    <a:pt x="1328918" y="2754723"/>
                    <a:pt x="1328918" y="2754257"/>
                  </a:cubicBezTo>
                  <a:cubicBezTo>
                    <a:pt x="1327519" y="2753790"/>
                    <a:pt x="1327052" y="2752857"/>
                    <a:pt x="1326586" y="2751924"/>
                  </a:cubicBezTo>
                  <a:cubicBezTo>
                    <a:pt x="1326119" y="2751924"/>
                    <a:pt x="1326119" y="2751458"/>
                    <a:pt x="1325653" y="2751458"/>
                  </a:cubicBezTo>
                  <a:cubicBezTo>
                    <a:pt x="1325653" y="2751458"/>
                    <a:pt x="1325186" y="2750991"/>
                    <a:pt x="1325186" y="2750991"/>
                  </a:cubicBezTo>
                  <a:cubicBezTo>
                    <a:pt x="1319588" y="2751458"/>
                    <a:pt x="1314457" y="2750991"/>
                    <a:pt x="1309791" y="2747725"/>
                  </a:cubicBezTo>
                  <a:cubicBezTo>
                    <a:pt x="1308858" y="2747259"/>
                    <a:pt x="1307459" y="2746793"/>
                    <a:pt x="1306059" y="2746793"/>
                  </a:cubicBezTo>
                  <a:cubicBezTo>
                    <a:pt x="1305593" y="2746793"/>
                    <a:pt x="1304660" y="2747725"/>
                    <a:pt x="1304660" y="2747725"/>
                  </a:cubicBezTo>
                  <a:cubicBezTo>
                    <a:pt x="1304660" y="2749125"/>
                    <a:pt x="1305126" y="2750525"/>
                    <a:pt x="1305593" y="2750991"/>
                  </a:cubicBezTo>
                  <a:cubicBezTo>
                    <a:pt x="1313523" y="2756589"/>
                    <a:pt x="1321454" y="2761254"/>
                    <a:pt x="1327519" y="2768718"/>
                  </a:cubicBezTo>
                  <a:cubicBezTo>
                    <a:pt x="1329851" y="2771517"/>
                    <a:pt x="1334050" y="2772917"/>
                    <a:pt x="1337315" y="2773850"/>
                  </a:cubicBezTo>
                  <a:cubicBezTo>
                    <a:pt x="1339648" y="2774783"/>
                    <a:pt x="1341980" y="2773850"/>
                    <a:pt x="1344779" y="2773850"/>
                  </a:cubicBezTo>
                  <a:cubicBezTo>
                    <a:pt x="1345246" y="2772451"/>
                    <a:pt x="1346179" y="2771051"/>
                    <a:pt x="1346645" y="2769651"/>
                  </a:cubicBezTo>
                  <a:cubicBezTo>
                    <a:pt x="1347112" y="2769185"/>
                    <a:pt x="1347578" y="2768718"/>
                    <a:pt x="1348045" y="2768718"/>
                  </a:cubicBezTo>
                  <a:cubicBezTo>
                    <a:pt x="1349445" y="2768718"/>
                    <a:pt x="1349445" y="2769651"/>
                    <a:pt x="1348978" y="2771051"/>
                  </a:cubicBezTo>
                  <a:cubicBezTo>
                    <a:pt x="1348511" y="2771984"/>
                    <a:pt x="1348978" y="2772917"/>
                    <a:pt x="1348978" y="2773850"/>
                  </a:cubicBezTo>
                  <a:cubicBezTo>
                    <a:pt x="1349911" y="2774316"/>
                    <a:pt x="1351311" y="2774783"/>
                    <a:pt x="1352243" y="2774783"/>
                  </a:cubicBezTo>
                  <a:cubicBezTo>
                    <a:pt x="1356442" y="2775716"/>
                    <a:pt x="1359241" y="2777582"/>
                    <a:pt x="1358308" y="2782247"/>
                  </a:cubicBezTo>
                  <a:cubicBezTo>
                    <a:pt x="1357842" y="2783647"/>
                    <a:pt x="1358775" y="2784580"/>
                    <a:pt x="1360174" y="2785046"/>
                  </a:cubicBezTo>
                  <a:cubicBezTo>
                    <a:pt x="1364839" y="2785979"/>
                    <a:pt x="1367638" y="2789245"/>
                    <a:pt x="1369504" y="2793443"/>
                  </a:cubicBezTo>
                  <a:cubicBezTo>
                    <a:pt x="1370437" y="2795776"/>
                    <a:pt x="1373236" y="2796242"/>
                    <a:pt x="1376035" y="2796242"/>
                  </a:cubicBezTo>
                  <a:cubicBezTo>
                    <a:pt x="1378368" y="2793443"/>
                    <a:pt x="1379767" y="2790178"/>
                    <a:pt x="1383033" y="2788312"/>
                  </a:cubicBezTo>
                  <a:cubicBezTo>
                    <a:pt x="1384433" y="2787845"/>
                    <a:pt x="1385832" y="2787845"/>
                    <a:pt x="1386299" y="2789245"/>
                  </a:cubicBezTo>
                  <a:cubicBezTo>
                    <a:pt x="1386765" y="2790178"/>
                    <a:pt x="1386765" y="2791577"/>
                    <a:pt x="1386765" y="2792977"/>
                  </a:cubicBezTo>
                  <a:cubicBezTo>
                    <a:pt x="1386765" y="2795309"/>
                    <a:pt x="1386299" y="2798108"/>
                    <a:pt x="1388631" y="2799974"/>
                  </a:cubicBezTo>
                  <a:cubicBezTo>
                    <a:pt x="1390497" y="2801374"/>
                    <a:pt x="1393296" y="2802307"/>
                    <a:pt x="1395629" y="2802774"/>
                  </a:cubicBezTo>
                  <a:cubicBezTo>
                    <a:pt x="1397495" y="2803240"/>
                    <a:pt x="1399361" y="2802307"/>
                    <a:pt x="1401227" y="2802307"/>
                  </a:cubicBezTo>
                  <a:cubicBezTo>
                    <a:pt x="1403559" y="2802307"/>
                    <a:pt x="1406358" y="2802774"/>
                    <a:pt x="1408691" y="2802774"/>
                  </a:cubicBezTo>
                  <a:cubicBezTo>
                    <a:pt x="1412889" y="2803240"/>
                    <a:pt x="1412889" y="2802774"/>
                    <a:pt x="1411490" y="2797175"/>
                  </a:cubicBezTo>
                  <a:cubicBezTo>
                    <a:pt x="1411490" y="2797175"/>
                    <a:pt x="1411023" y="2797175"/>
                    <a:pt x="1411023" y="2797175"/>
                  </a:cubicBezTo>
                  <a:cubicBezTo>
                    <a:pt x="1411023" y="2796709"/>
                    <a:pt x="1411023" y="2796709"/>
                    <a:pt x="1411023" y="2796242"/>
                  </a:cubicBezTo>
                  <a:cubicBezTo>
                    <a:pt x="1410557" y="2796242"/>
                    <a:pt x="1410557" y="2795776"/>
                    <a:pt x="1410090" y="2795776"/>
                  </a:cubicBezTo>
                  <a:cubicBezTo>
                    <a:pt x="1410557" y="2795309"/>
                    <a:pt x="1410557" y="2795309"/>
                    <a:pt x="1411023" y="2796242"/>
                  </a:cubicBezTo>
                  <a:cubicBezTo>
                    <a:pt x="1411023" y="2796242"/>
                    <a:pt x="1411490" y="2796709"/>
                    <a:pt x="1411490" y="2796709"/>
                  </a:cubicBezTo>
                  <a:cubicBezTo>
                    <a:pt x="1411490" y="2796709"/>
                    <a:pt x="1411490" y="2796709"/>
                    <a:pt x="1411490" y="2797175"/>
                  </a:cubicBezTo>
                  <a:cubicBezTo>
                    <a:pt x="1414756" y="2796242"/>
                    <a:pt x="1418488" y="2795309"/>
                    <a:pt x="1421753" y="2794376"/>
                  </a:cubicBezTo>
                  <a:cubicBezTo>
                    <a:pt x="1424552" y="2793443"/>
                    <a:pt x="1425952" y="2791577"/>
                    <a:pt x="1426418" y="2788778"/>
                  </a:cubicBezTo>
                  <a:cubicBezTo>
                    <a:pt x="1426418" y="2787379"/>
                    <a:pt x="1427818" y="2786912"/>
                    <a:pt x="1429684" y="2787379"/>
                  </a:cubicBezTo>
                  <a:cubicBezTo>
                    <a:pt x="1432016" y="2787845"/>
                    <a:pt x="1435282" y="2789245"/>
                    <a:pt x="1437148" y="2788312"/>
                  </a:cubicBezTo>
                  <a:cubicBezTo>
                    <a:pt x="1441346" y="2785979"/>
                    <a:pt x="1445078" y="2782713"/>
                    <a:pt x="1449277" y="2779915"/>
                  </a:cubicBezTo>
                  <a:cubicBezTo>
                    <a:pt x="1449277" y="2779915"/>
                    <a:pt x="1449277" y="2778515"/>
                    <a:pt x="1448810" y="2778048"/>
                  </a:cubicBezTo>
                  <a:cubicBezTo>
                    <a:pt x="1446944" y="2775716"/>
                    <a:pt x="1444145" y="2777116"/>
                    <a:pt x="1441813" y="2776183"/>
                  </a:cubicBezTo>
                  <a:cubicBezTo>
                    <a:pt x="1433416" y="2772917"/>
                    <a:pt x="1425485" y="2769185"/>
                    <a:pt x="1417554" y="2765453"/>
                  </a:cubicBezTo>
                  <a:cubicBezTo>
                    <a:pt x="1416622" y="2764986"/>
                    <a:pt x="1415222" y="2764053"/>
                    <a:pt x="1414289" y="2763120"/>
                  </a:cubicBezTo>
                  <a:cubicBezTo>
                    <a:pt x="1410557" y="2758922"/>
                    <a:pt x="1405425" y="2756123"/>
                    <a:pt x="1402160" y="2751458"/>
                  </a:cubicBezTo>
                  <a:cubicBezTo>
                    <a:pt x="1400294" y="2748659"/>
                    <a:pt x="1399361" y="2746326"/>
                    <a:pt x="1398428" y="2743060"/>
                  </a:cubicBezTo>
                  <a:cubicBezTo>
                    <a:pt x="1397028" y="2734663"/>
                    <a:pt x="1392363" y="2731398"/>
                    <a:pt x="1383966" y="2730931"/>
                  </a:cubicBezTo>
                  <a:cubicBezTo>
                    <a:pt x="1381633" y="2730931"/>
                    <a:pt x="1379301" y="2730931"/>
                    <a:pt x="1377435" y="2730931"/>
                  </a:cubicBezTo>
                  <a:cubicBezTo>
                    <a:pt x="1377435" y="2730931"/>
                    <a:pt x="1377435" y="2731398"/>
                    <a:pt x="1376968" y="2731398"/>
                  </a:cubicBezTo>
                  <a:cubicBezTo>
                    <a:pt x="1376502" y="2731398"/>
                    <a:pt x="1376502" y="2731398"/>
                    <a:pt x="1376035" y="2731864"/>
                  </a:cubicBezTo>
                  <a:cubicBezTo>
                    <a:pt x="1375569" y="2733730"/>
                    <a:pt x="1375569" y="2735596"/>
                    <a:pt x="1374636" y="2736063"/>
                  </a:cubicBezTo>
                  <a:cubicBezTo>
                    <a:pt x="1368105" y="2739328"/>
                    <a:pt x="1368571" y="2744927"/>
                    <a:pt x="1367638" y="2750525"/>
                  </a:cubicBezTo>
                  <a:cubicBezTo>
                    <a:pt x="1367638" y="2750991"/>
                    <a:pt x="1367638" y="2751924"/>
                    <a:pt x="1367172" y="2752391"/>
                  </a:cubicBezTo>
                  <a:cubicBezTo>
                    <a:pt x="1367172" y="2752857"/>
                    <a:pt x="1366239" y="2753324"/>
                    <a:pt x="1365772" y="2753324"/>
                  </a:cubicBezTo>
                  <a:cubicBezTo>
                    <a:pt x="1365306" y="2753324"/>
                    <a:pt x="1364373" y="2752391"/>
                    <a:pt x="1364373" y="2751924"/>
                  </a:cubicBezTo>
                  <a:cubicBezTo>
                    <a:pt x="1364373" y="2749592"/>
                    <a:pt x="1363906" y="2746793"/>
                    <a:pt x="1364373" y="2744460"/>
                  </a:cubicBezTo>
                  <a:cubicBezTo>
                    <a:pt x="1365306" y="2737929"/>
                    <a:pt x="1369038" y="2733264"/>
                    <a:pt x="1375569" y="2731864"/>
                  </a:cubicBezTo>
                  <a:cubicBezTo>
                    <a:pt x="1375569" y="2731398"/>
                    <a:pt x="1375569" y="2731398"/>
                    <a:pt x="1375569" y="2730931"/>
                  </a:cubicBezTo>
                  <a:cubicBezTo>
                    <a:pt x="1376035" y="2730931"/>
                    <a:pt x="1376035" y="2730931"/>
                    <a:pt x="1376502" y="2730931"/>
                  </a:cubicBezTo>
                  <a:cubicBezTo>
                    <a:pt x="1377901" y="2727666"/>
                    <a:pt x="1379767" y="2724400"/>
                    <a:pt x="1384433" y="2725800"/>
                  </a:cubicBezTo>
                  <a:cubicBezTo>
                    <a:pt x="1384899" y="2725800"/>
                    <a:pt x="1385832" y="2726266"/>
                    <a:pt x="1386299" y="2726266"/>
                  </a:cubicBezTo>
                  <a:cubicBezTo>
                    <a:pt x="1387231" y="2725800"/>
                    <a:pt x="1389098" y="2725333"/>
                    <a:pt x="1389564" y="2724867"/>
                  </a:cubicBezTo>
                  <a:cubicBezTo>
                    <a:pt x="1390031" y="2723934"/>
                    <a:pt x="1390031" y="2722534"/>
                    <a:pt x="1389564" y="2721601"/>
                  </a:cubicBezTo>
                  <a:cubicBezTo>
                    <a:pt x="1386765" y="2717403"/>
                    <a:pt x="1383033" y="2713671"/>
                    <a:pt x="1380700" y="2709005"/>
                  </a:cubicBezTo>
                  <a:cubicBezTo>
                    <a:pt x="1378368" y="2704340"/>
                    <a:pt x="1377435" y="2699209"/>
                    <a:pt x="1376035" y="2694544"/>
                  </a:cubicBezTo>
                  <a:cubicBezTo>
                    <a:pt x="1374169" y="2688946"/>
                    <a:pt x="1375569" y="2684281"/>
                    <a:pt x="1378834" y="2680082"/>
                  </a:cubicBezTo>
                  <a:cubicBezTo>
                    <a:pt x="1380700" y="2678216"/>
                    <a:pt x="1382100" y="2676350"/>
                    <a:pt x="1383966" y="2674951"/>
                  </a:cubicBezTo>
                  <a:cubicBezTo>
                    <a:pt x="1389098" y="2671219"/>
                    <a:pt x="1391430" y="2666087"/>
                    <a:pt x="1390497" y="2660022"/>
                  </a:cubicBezTo>
                  <a:cubicBezTo>
                    <a:pt x="1390031" y="2654424"/>
                    <a:pt x="1391897" y="2650226"/>
                    <a:pt x="1395629" y="2646027"/>
                  </a:cubicBezTo>
                  <a:cubicBezTo>
                    <a:pt x="1399827" y="2641829"/>
                    <a:pt x="1403093" y="2637164"/>
                    <a:pt x="1406825" y="2632965"/>
                  </a:cubicBezTo>
                  <a:cubicBezTo>
                    <a:pt x="1408691" y="2630166"/>
                    <a:pt x="1409624" y="2627367"/>
                    <a:pt x="1409157" y="2624101"/>
                  </a:cubicBezTo>
                  <a:cubicBezTo>
                    <a:pt x="1408691" y="2622235"/>
                    <a:pt x="1408691" y="2620369"/>
                    <a:pt x="1408224" y="2618503"/>
                  </a:cubicBezTo>
                  <a:cubicBezTo>
                    <a:pt x="1407291" y="2613372"/>
                    <a:pt x="1404959" y="2608706"/>
                    <a:pt x="1398428" y="2608706"/>
                  </a:cubicBezTo>
                  <a:cubicBezTo>
                    <a:pt x="1395162" y="2608706"/>
                    <a:pt x="1392363" y="2607307"/>
                    <a:pt x="1389564" y="2604974"/>
                  </a:cubicBezTo>
                  <a:cubicBezTo>
                    <a:pt x="1386765" y="2602642"/>
                    <a:pt x="1383499" y="2600309"/>
                    <a:pt x="1380700" y="2597977"/>
                  </a:cubicBezTo>
                  <a:cubicBezTo>
                    <a:pt x="1374636" y="2592379"/>
                    <a:pt x="1374169" y="2585848"/>
                    <a:pt x="1378834" y="2579317"/>
                  </a:cubicBezTo>
                  <a:cubicBezTo>
                    <a:pt x="1380700" y="2576984"/>
                    <a:pt x="1383033" y="2574185"/>
                    <a:pt x="1385832" y="2572785"/>
                  </a:cubicBezTo>
                  <a:cubicBezTo>
                    <a:pt x="1389564" y="2570453"/>
                    <a:pt x="1393763" y="2569053"/>
                    <a:pt x="1397961" y="2567188"/>
                  </a:cubicBezTo>
                  <a:cubicBezTo>
                    <a:pt x="1398894" y="2566721"/>
                    <a:pt x="1400294" y="2565788"/>
                    <a:pt x="1400760" y="2564855"/>
                  </a:cubicBezTo>
                  <a:cubicBezTo>
                    <a:pt x="1401227" y="2559257"/>
                    <a:pt x="1405892" y="2554592"/>
                    <a:pt x="1403093" y="2548527"/>
                  </a:cubicBezTo>
                  <a:cubicBezTo>
                    <a:pt x="1402160" y="2546661"/>
                    <a:pt x="1402160" y="2544795"/>
                    <a:pt x="1402160" y="2542929"/>
                  </a:cubicBezTo>
                  <a:cubicBezTo>
                    <a:pt x="1401693" y="2537797"/>
                    <a:pt x="1402626" y="2533132"/>
                    <a:pt x="1406825" y="2528934"/>
                  </a:cubicBezTo>
                  <a:cubicBezTo>
                    <a:pt x="1409157" y="2526601"/>
                    <a:pt x="1411490" y="2523336"/>
                    <a:pt x="1413356" y="2520537"/>
                  </a:cubicBezTo>
                  <a:cubicBezTo>
                    <a:pt x="1413356" y="2520537"/>
                    <a:pt x="1413356" y="2520537"/>
                    <a:pt x="1413356" y="2520537"/>
                  </a:cubicBezTo>
                  <a:cubicBezTo>
                    <a:pt x="1413356" y="2520537"/>
                    <a:pt x="1412889" y="2520070"/>
                    <a:pt x="1412889" y="2520070"/>
                  </a:cubicBezTo>
                  <a:cubicBezTo>
                    <a:pt x="1411490" y="2520070"/>
                    <a:pt x="1409624" y="2520070"/>
                    <a:pt x="1408224" y="2519604"/>
                  </a:cubicBezTo>
                  <a:cubicBezTo>
                    <a:pt x="1406825" y="2519137"/>
                    <a:pt x="1407291" y="2517738"/>
                    <a:pt x="1408224" y="2516805"/>
                  </a:cubicBezTo>
                  <a:cubicBezTo>
                    <a:pt x="1408691" y="2516338"/>
                    <a:pt x="1409624" y="2516338"/>
                    <a:pt x="1410090" y="2516338"/>
                  </a:cubicBezTo>
                  <a:cubicBezTo>
                    <a:pt x="1411023" y="2517738"/>
                    <a:pt x="1411956" y="2518671"/>
                    <a:pt x="1412889" y="2520070"/>
                  </a:cubicBezTo>
                  <a:cubicBezTo>
                    <a:pt x="1413356" y="2520070"/>
                    <a:pt x="1413356" y="2520070"/>
                    <a:pt x="1413822" y="2520070"/>
                  </a:cubicBezTo>
                  <a:cubicBezTo>
                    <a:pt x="1413822" y="2520070"/>
                    <a:pt x="1413356" y="2520537"/>
                    <a:pt x="1413356" y="2520537"/>
                  </a:cubicBezTo>
                  <a:cubicBezTo>
                    <a:pt x="1414756" y="2520537"/>
                    <a:pt x="1415688" y="2521003"/>
                    <a:pt x="1417088" y="2521003"/>
                  </a:cubicBezTo>
                  <a:cubicBezTo>
                    <a:pt x="1421753" y="2520537"/>
                    <a:pt x="1424552" y="2517738"/>
                    <a:pt x="1424086" y="2513539"/>
                  </a:cubicBezTo>
                  <a:cubicBezTo>
                    <a:pt x="1423619" y="2510274"/>
                    <a:pt x="1422686" y="2507474"/>
                    <a:pt x="1421753" y="2504209"/>
                  </a:cubicBezTo>
                  <a:cubicBezTo>
                    <a:pt x="1421287" y="2502809"/>
                    <a:pt x="1418488" y="2501410"/>
                    <a:pt x="1416622" y="2502343"/>
                  </a:cubicBezTo>
                  <a:cubicBezTo>
                    <a:pt x="1415222" y="2502809"/>
                    <a:pt x="1414289" y="2503742"/>
                    <a:pt x="1413356" y="2504209"/>
                  </a:cubicBezTo>
                  <a:cubicBezTo>
                    <a:pt x="1407291" y="2507008"/>
                    <a:pt x="1401693" y="2504209"/>
                    <a:pt x="1399827" y="2498144"/>
                  </a:cubicBezTo>
                  <a:cubicBezTo>
                    <a:pt x="1398894" y="2494412"/>
                    <a:pt x="1397961" y="2490680"/>
                    <a:pt x="1397495" y="2486948"/>
                  </a:cubicBezTo>
                  <a:cubicBezTo>
                    <a:pt x="1397028" y="2485549"/>
                    <a:pt x="1396562" y="2484616"/>
                    <a:pt x="1396562" y="2483216"/>
                  </a:cubicBezTo>
                  <a:cubicBezTo>
                    <a:pt x="1396095" y="2480884"/>
                    <a:pt x="1399361" y="2478551"/>
                    <a:pt x="1401693" y="2479018"/>
                  </a:cubicBezTo>
                  <a:cubicBezTo>
                    <a:pt x="1405425" y="2480417"/>
                    <a:pt x="1409157" y="2481350"/>
                    <a:pt x="1412423" y="2483216"/>
                  </a:cubicBezTo>
                  <a:cubicBezTo>
                    <a:pt x="1417088" y="2486015"/>
                    <a:pt x="1422220" y="2486482"/>
                    <a:pt x="1427351" y="2485549"/>
                  </a:cubicBezTo>
                  <a:cubicBezTo>
                    <a:pt x="1432483" y="2484616"/>
                    <a:pt x="1439014" y="2479018"/>
                    <a:pt x="1438547" y="2473886"/>
                  </a:cubicBezTo>
                  <a:cubicBezTo>
                    <a:pt x="1438547" y="2470154"/>
                    <a:pt x="1437148" y="2466422"/>
                    <a:pt x="1437148" y="2462690"/>
                  </a:cubicBezTo>
                  <a:cubicBezTo>
                    <a:pt x="1437148" y="2458491"/>
                    <a:pt x="1438547" y="2453826"/>
                    <a:pt x="1439014" y="2449628"/>
                  </a:cubicBezTo>
                  <a:cubicBezTo>
                    <a:pt x="1439014" y="2449161"/>
                    <a:pt x="1438547" y="2448228"/>
                    <a:pt x="1438547" y="2447762"/>
                  </a:cubicBezTo>
                  <a:cubicBezTo>
                    <a:pt x="1438081" y="2446362"/>
                    <a:pt x="1437614" y="2445429"/>
                    <a:pt x="1437614" y="2444030"/>
                  </a:cubicBezTo>
                  <a:cubicBezTo>
                    <a:pt x="1436681" y="2439831"/>
                    <a:pt x="1438547" y="2437498"/>
                    <a:pt x="1442279" y="2438431"/>
                  </a:cubicBezTo>
                  <a:cubicBezTo>
                    <a:pt x="1456741" y="2441697"/>
                    <a:pt x="1470270" y="2440298"/>
                    <a:pt x="1483798" y="2434699"/>
                  </a:cubicBezTo>
                  <a:cubicBezTo>
                    <a:pt x="1487530" y="2433300"/>
                    <a:pt x="1491263" y="2432367"/>
                    <a:pt x="1494528" y="2430501"/>
                  </a:cubicBezTo>
                  <a:cubicBezTo>
                    <a:pt x="1500593" y="2427702"/>
                    <a:pt x="1505724" y="2424436"/>
                    <a:pt x="1507124" y="2416972"/>
                  </a:cubicBezTo>
                  <a:cubicBezTo>
                    <a:pt x="1508057" y="2412774"/>
                    <a:pt x="1510856" y="2409042"/>
                    <a:pt x="1512255" y="2404843"/>
                  </a:cubicBezTo>
                  <a:cubicBezTo>
                    <a:pt x="1513188" y="2402510"/>
                    <a:pt x="1513655" y="2400178"/>
                    <a:pt x="1514588" y="2397379"/>
                  </a:cubicBezTo>
                  <a:cubicBezTo>
                    <a:pt x="1515054" y="2394580"/>
                    <a:pt x="1513655" y="2390848"/>
                    <a:pt x="1510856" y="2389448"/>
                  </a:cubicBezTo>
                  <a:cubicBezTo>
                    <a:pt x="1508990" y="2388515"/>
                    <a:pt x="1507590" y="2388049"/>
                    <a:pt x="1505724" y="2386649"/>
                  </a:cubicBezTo>
                  <a:cubicBezTo>
                    <a:pt x="1503858" y="2385716"/>
                    <a:pt x="1503392" y="2383850"/>
                    <a:pt x="1503392" y="2381518"/>
                  </a:cubicBezTo>
                  <a:cubicBezTo>
                    <a:pt x="1503392" y="2379652"/>
                    <a:pt x="1503858" y="2377786"/>
                    <a:pt x="1504325" y="2375920"/>
                  </a:cubicBezTo>
                  <a:cubicBezTo>
                    <a:pt x="1506191" y="2370788"/>
                    <a:pt x="1503858" y="2367522"/>
                    <a:pt x="1500593" y="2364257"/>
                  </a:cubicBezTo>
                  <a:cubicBezTo>
                    <a:pt x="1496394" y="2360525"/>
                    <a:pt x="1491263" y="2358659"/>
                    <a:pt x="1487530" y="2354460"/>
                  </a:cubicBezTo>
                  <a:cubicBezTo>
                    <a:pt x="1487064" y="2354460"/>
                    <a:pt x="1487064" y="2354460"/>
                    <a:pt x="1486598" y="2354460"/>
                  </a:cubicBezTo>
                  <a:cubicBezTo>
                    <a:pt x="1486598" y="2353994"/>
                    <a:pt x="1486598" y="2353994"/>
                    <a:pt x="1486598" y="2353527"/>
                  </a:cubicBezTo>
                  <a:cubicBezTo>
                    <a:pt x="1486131" y="2353061"/>
                    <a:pt x="1486131" y="2353061"/>
                    <a:pt x="1485664" y="2352594"/>
                  </a:cubicBezTo>
                  <a:cubicBezTo>
                    <a:pt x="1486131" y="2352594"/>
                    <a:pt x="1486598" y="2353061"/>
                    <a:pt x="1486598" y="2353061"/>
                  </a:cubicBezTo>
                  <a:cubicBezTo>
                    <a:pt x="1486598" y="2353061"/>
                    <a:pt x="1486598" y="2353527"/>
                    <a:pt x="1486598" y="2353527"/>
                  </a:cubicBezTo>
                  <a:cubicBezTo>
                    <a:pt x="1486598" y="2353527"/>
                    <a:pt x="1487064" y="2353994"/>
                    <a:pt x="1487064" y="2353994"/>
                  </a:cubicBezTo>
                  <a:cubicBezTo>
                    <a:pt x="1487064" y="2353994"/>
                    <a:pt x="1487530" y="2354460"/>
                    <a:pt x="1487530" y="2354460"/>
                  </a:cubicBezTo>
                  <a:cubicBezTo>
                    <a:pt x="1496861" y="2355393"/>
                    <a:pt x="1506191" y="2355393"/>
                    <a:pt x="1514121" y="2360525"/>
                  </a:cubicBezTo>
                  <a:cubicBezTo>
                    <a:pt x="1515521" y="2361458"/>
                    <a:pt x="1517853" y="2361458"/>
                    <a:pt x="1519720" y="2361458"/>
                  </a:cubicBezTo>
                  <a:cubicBezTo>
                    <a:pt x="1523452" y="2361925"/>
                    <a:pt x="1527184" y="2361925"/>
                    <a:pt x="1531382" y="2361925"/>
                  </a:cubicBezTo>
                  <a:cubicBezTo>
                    <a:pt x="1541179" y="2361925"/>
                    <a:pt x="1548643" y="2358659"/>
                    <a:pt x="1553775" y="2349795"/>
                  </a:cubicBezTo>
                  <a:cubicBezTo>
                    <a:pt x="1556574" y="2345597"/>
                    <a:pt x="1557507" y="2339999"/>
                    <a:pt x="1561705" y="2336733"/>
                  </a:cubicBezTo>
                  <a:cubicBezTo>
                    <a:pt x="1566370" y="2333001"/>
                    <a:pt x="1568703" y="2327869"/>
                    <a:pt x="1570102" y="2322271"/>
                  </a:cubicBezTo>
                  <a:cubicBezTo>
                    <a:pt x="1571502" y="2316207"/>
                    <a:pt x="1573368" y="2309676"/>
                    <a:pt x="1574767" y="2303611"/>
                  </a:cubicBezTo>
                  <a:lnTo>
                    <a:pt x="1575234" y="2304078"/>
                  </a:lnTo>
                  <a:cubicBezTo>
                    <a:pt x="1575234" y="2304078"/>
                    <a:pt x="1575234" y="2303611"/>
                    <a:pt x="1575234" y="2303611"/>
                  </a:cubicBezTo>
                  <a:cubicBezTo>
                    <a:pt x="1575234" y="2303611"/>
                    <a:pt x="1575234" y="2303611"/>
                    <a:pt x="1574767" y="2303611"/>
                  </a:cubicBezTo>
                  <a:cubicBezTo>
                    <a:pt x="1573368" y="2298479"/>
                    <a:pt x="1573834" y="2295680"/>
                    <a:pt x="1577566" y="2293348"/>
                  </a:cubicBezTo>
                  <a:cubicBezTo>
                    <a:pt x="1578966" y="2292415"/>
                    <a:pt x="1580832" y="2292415"/>
                    <a:pt x="1582231" y="2291948"/>
                  </a:cubicBezTo>
                  <a:cubicBezTo>
                    <a:pt x="1583164" y="2287283"/>
                    <a:pt x="1585031" y="2282618"/>
                    <a:pt x="1587829" y="2278420"/>
                  </a:cubicBezTo>
                  <a:cubicBezTo>
                    <a:pt x="1588296" y="2277487"/>
                    <a:pt x="1589696" y="2276554"/>
                    <a:pt x="1591095" y="2276554"/>
                  </a:cubicBezTo>
                  <a:cubicBezTo>
                    <a:pt x="1592028" y="2276554"/>
                    <a:pt x="1592961" y="2277953"/>
                    <a:pt x="1592961" y="2278886"/>
                  </a:cubicBezTo>
                  <a:cubicBezTo>
                    <a:pt x="1593428" y="2280752"/>
                    <a:pt x="1593894" y="2282152"/>
                    <a:pt x="1594361" y="2284018"/>
                  </a:cubicBezTo>
                  <a:cubicBezTo>
                    <a:pt x="1598093" y="2283551"/>
                    <a:pt x="1599492" y="2280752"/>
                    <a:pt x="1600892" y="2277953"/>
                  </a:cubicBezTo>
                  <a:cubicBezTo>
                    <a:pt x="1606023" y="2265358"/>
                    <a:pt x="1611621" y="2253228"/>
                    <a:pt x="1619552" y="2242499"/>
                  </a:cubicBezTo>
                  <a:cubicBezTo>
                    <a:pt x="1624684" y="2235035"/>
                    <a:pt x="1627949" y="2226171"/>
                    <a:pt x="1622817" y="2217307"/>
                  </a:cubicBezTo>
                  <a:cubicBezTo>
                    <a:pt x="1622351" y="2216374"/>
                    <a:pt x="1622351" y="2214975"/>
                    <a:pt x="1621885" y="2213575"/>
                  </a:cubicBezTo>
                  <a:cubicBezTo>
                    <a:pt x="1620019" y="2201912"/>
                    <a:pt x="1622351" y="2192116"/>
                    <a:pt x="1631681" y="2184185"/>
                  </a:cubicBezTo>
                  <a:cubicBezTo>
                    <a:pt x="1635413" y="2180920"/>
                    <a:pt x="1639612" y="2177188"/>
                    <a:pt x="1642877" y="2173922"/>
                  </a:cubicBezTo>
                  <a:cubicBezTo>
                    <a:pt x="1648942" y="2167857"/>
                    <a:pt x="1655939" y="2163659"/>
                    <a:pt x="1663870" y="2160860"/>
                  </a:cubicBezTo>
                  <a:cubicBezTo>
                    <a:pt x="1668069" y="2159460"/>
                    <a:pt x="1671801" y="2157594"/>
                    <a:pt x="1675066" y="2154329"/>
                  </a:cubicBezTo>
                  <a:cubicBezTo>
                    <a:pt x="1677865" y="2151530"/>
                    <a:pt x="1681131" y="2149664"/>
                    <a:pt x="1682064" y="2145465"/>
                  </a:cubicBezTo>
                  <a:cubicBezTo>
                    <a:pt x="1682064" y="2144532"/>
                    <a:pt x="1684396" y="2143599"/>
                    <a:pt x="1685330" y="2144066"/>
                  </a:cubicBezTo>
                  <a:cubicBezTo>
                    <a:pt x="1689062" y="2144999"/>
                    <a:pt x="1692794" y="2144066"/>
                    <a:pt x="1696526" y="2143599"/>
                  </a:cubicBezTo>
                  <a:cubicBezTo>
                    <a:pt x="1700258" y="2143133"/>
                    <a:pt x="1703990" y="2144066"/>
                    <a:pt x="1707722" y="2144066"/>
                  </a:cubicBezTo>
                  <a:cubicBezTo>
                    <a:pt x="1714719" y="2144066"/>
                    <a:pt x="1721250" y="2142666"/>
                    <a:pt x="1726382" y="2136135"/>
                  </a:cubicBezTo>
                  <a:cubicBezTo>
                    <a:pt x="1728715" y="2133336"/>
                    <a:pt x="1732913" y="2131937"/>
                    <a:pt x="1735712" y="2130071"/>
                  </a:cubicBezTo>
                  <a:cubicBezTo>
                    <a:pt x="1737578" y="2128671"/>
                    <a:pt x="1738978" y="2126338"/>
                    <a:pt x="1738511" y="2123539"/>
                  </a:cubicBezTo>
                  <a:cubicBezTo>
                    <a:pt x="1737578" y="2120274"/>
                    <a:pt x="1738045" y="2117008"/>
                    <a:pt x="1739911" y="2114209"/>
                  </a:cubicBezTo>
                  <a:cubicBezTo>
                    <a:pt x="1743643" y="2107678"/>
                    <a:pt x="1746908" y="2100681"/>
                    <a:pt x="1751107" y="2094149"/>
                  </a:cubicBezTo>
                  <a:cubicBezTo>
                    <a:pt x="1754372" y="2089018"/>
                    <a:pt x="1756238" y="2083886"/>
                    <a:pt x="1755306" y="2077822"/>
                  </a:cubicBezTo>
                  <a:cubicBezTo>
                    <a:pt x="1754839" y="2073157"/>
                    <a:pt x="1754839" y="2068492"/>
                    <a:pt x="1757172" y="2064760"/>
                  </a:cubicBezTo>
                  <a:cubicBezTo>
                    <a:pt x="1762303" y="2057295"/>
                    <a:pt x="1763236" y="2049365"/>
                    <a:pt x="1763703" y="2040968"/>
                  </a:cubicBezTo>
                  <a:cubicBezTo>
                    <a:pt x="1764169" y="2030704"/>
                    <a:pt x="1764169" y="2020441"/>
                    <a:pt x="1764169" y="2010178"/>
                  </a:cubicBezTo>
                  <a:cubicBezTo>
                    <a:pt x="1764169" y="2003181"/>
                    <a:pt x="1763703" y="1996183"/>
                    <a:pt x="1763703" y="1989185"/>
                  </a:cubicBezTo>
                  <a:cubicBezTo>
                    <a:pt x="1763703" y="1985920"/>
                    <a:pt x="1764636" y="1982654"/>
                    <a:pt x="1767901" y="1981255"/>
                  </a:cubicBezTo>
                  <a:cubicBezTo>
                    <a:pt x="1776765" y="1977523"/>
                    <a:pt x="1781896" y="1970525"/>
                    <a:pt x="1784695" y="1961195"/>
                  </a:cubicBezTo>
                  <a:cubicBezTo>
                    <a:pt x="1785162" y="1959329"/>
                    <a:pt x="1786561" y="1957929"/>
                    <a:pt x="1787028" y="1956063"/>
                  </a:cubicBezTo>
                  <a:cubicBezTo>
                    <a:pt x="1789360" y="1950932"/>
                    <a:pt x="1792626" y="1946267"/>
                    <a:pt x="1797291" y="1942068"/>
                  </a:cubicBezTo>
                  <a:cubicBezTo>
                    <a:pt x="1802423" y="1937403"/>
                    <a:pt x="1807554" y="1932271"/>
                    <a:pt x="1812219" y="1927140"/>
                  </a:cubicBezTo>
                  <a:cubicBezTo>
                    <a:pt x="1816884" y="1922008"/>
                    <a:pt x="1821083" y="1915944"/>
                    <a:pt x="1823415" y="1909413"/>
                  </a:cubicBezTo>
                  <a:cubicBezTo>
                    <a:pt x="1825748" y="1902882"/>
                    <a:pt x="1828081" y="1887953"/>
                    <a:pt x="1826215" y="1882822"/>
                  </a:cubicBezTo>
                  <a:cubicBezTo>
                    <a:pt x="1825282" y="1874891"/>
                    <a:pt x="1822483" y="1866494"/>
                    <a:pt x="1819217" y="1858097"/>
                  </a:cubicBezTo>
                  <a:close/>
                  <a:moveTo>
                    <a:pt x="1524851" y="786997"/>
                  </a:moveTo>
                  <a:cubicBezTo>
                    <a:pt x="1524851" y="786997"/>
                    <a:pt x="1525784" y="787930"/>
                    <a:pt x="1525784" y="788397"/>
                  </a:cubicBezTo>
                  <a:cubicBezTo>
                    <a:pt x="1524385" y="793528"/>
                    <a:pt x="1519253" y="793528"/>
                    <a:pt x="1515987" y="795861"/>
                  </a:cubicBezTo>
                  <a:cubicBezTo>
                    <a:pt x="1515054" y="794461"/>
                    <a:pt x="1514121" y="793995"/>
                    <a:pt x="1514588" y="793528"/>
                  </a:cubicBezTo>
                  <a:cubicBezTo>
                    <a:pt x="1516920" y="789796"/>
                    <a:pt x="1520652" y="787930"/>
                    <a:pt x="1524851" y="786997"/>
                  </a:cubicBezTo>
                  <a:close/>
                  <a:moveTo>
                    <a:pt x="1442746" y="812655"/>
                  </a:moveTo>
                  <a:lnTo>
                    <a:pt x="1443212" y="811255"/>
                  </a:lnTo>
                  <a:lnTo>
                    <a:pt x="1443679" y="812655"/>
                  </a:lnTo>
                  <a:lnTo>
                    <a:pt x="1442746" y="812655"/>
                  </a:lnTo>
                  <a:close/>
                  <a:moveTo>
                    <a:pt x="1438081" y="775801"/>
                  </a:moveTo>
                  <a:cubicBezTo>
                    <a:pt x="1441346" y="775334"/>
                    <a:pt x="1444145" y="776734"/>
                    <a:pt x="1447411" y="774868"/>
                  </a:cubicBezTo>
                  <a:cubicBezTo>
                    <a:pt x="1453476" y="771602"/>
                    <a:pt x="1459540" y="773935"/>
                    <a:pt x="1465605" y="775801"/>
                  </a:cubicBezTo>
                  <a:cubicBezTo>
                    <a:pt x="1466071" y="776267"/>
                    <a:pt x="1466538" y="777667"/>
                    <a:pt x="1466538" y="779067"/>
                  </a:cubicBezTo>
                  <a:cubicBezTo>
                    <a:pt x="1466538" y="779533"/>
                    <a:pt x="1466071" y="780466"/>
                    <a:pt x="1465605" y="780466"/>
                  </a:cubicBezTo>
                  <a:cubicBezTo>
                    <a:pt x="1463272" y="781399"/>
                    <a:pt x="1460940" y="782332"/>
                    <a:pt x="1459074" y="782799"/>
                  </a:cubicBezTo>
                  <a:cubicBezTo>
                    <a:pt x="1453476" y="780000"/>
                    <a:pt x="1448810" y="780933"/>
                    <a:pt x="1443679" y="780933"/>
                  </a:cubicBezTo>
                  <a:cubicBezTo>
                    <a:pt x="1442279" y="780933"/>
                    <a:pt x="1440413" y="779533"/>
                    <a:pt x="1438547" y="778600"/>
                  </a:cubicBezTo>
                  <a:cubicBezTo>
                    <a:pt x="1438081" y="778133"/>
                    <a:pt x="1437614" y="777667"/>
                    <a:pt x="1437614" y="777200"/>
                  </a:cubicBezTo>
                  <a:cubicBezTo>
                    <a:pt x="1437148" y="776734"/>
                    <a:pt x="1437614" y="775801"/>
                    <a:pt x="1438081" y="775801"/>
                  </a:cubicBezTo>
                  <a:close/>
                  <a:moveTo>
                    <a:pt x="1432949" y="808456"/>
                  </a:moveTo>
                  <a:lnTo>
                    <a:pt x="1433416" y="808923"/>
                  </a:lnTo>
                  <a:lnTo>
                    <a:pt x="1432949" y="808456"/>
                  </a:lnTo>
                  <a:lnTo>
                    <a:pt x="1432949" y="808456"/>
                  </a:lnTo>
                  <a:close/>
                  <a:moveTo>
                    <a:pt x="1386765" y="757607"/>
                  </a:moveTo>
                  <a:cubicBezTo>
                    <a:pt x="1386765" y="757607"/>
                    <a:pt x="1387231" y="758074"/>
                    <a:pt x="1387698" y="758540"/>
                  </a:cubicBezTo>
                  <a:cubicBezTo>
                    <a:pt x="1388165" y="759473"/>
                    <a:pt x="1388165" y="760406"/>
                    <a:pt x="1388631" y="761339"/>
                  </a:cubicBezTo>
                  <a:cubicBezTo>
                    <a:pt x="1388165" y="760406"/>
                    <a:pt x="1387698" y="759473"/>
                    <a:pt x="1387231" y="758540"/>
                  </a:cubicBezTo>
                  <a:cubicBezTo>
                    <a:pt x="1386299" y="758540"/>
                    <a:pt x="1385832" y="758074"/>
                    <a:pt x="1386765" y="757607"/>
                  </a:cubicBezTo>
                  <a:close/>
                  <a:moveTo>
                    <a:pt x="1374169" y="763205"/>
                  </a:moveTo>
                  <a:cubicBezTo>
                    <a:pt x="1375102" y="761806"/>
                    <a:pt x="1376502" y="760406"/>
                    <a:pt x="1377435" y="759007"/>
                  </a:cubicBezTo>
                  <a:cubicBezTo>
                    <a:pt x="1377901" y="759940"/>
                    <a:pt x="1378368" y="761339"/>
                    <a:pt x="1378368" y="762272"/>
                  </a:cubicBezTo>
                  <a:cubicBezTo>
                    <a:pt x="1378834" y="763672"/>
                    <a:pt x="1378834" y="764605"/>
                    <a:pt x="1379301" y="767404"/>
                  </a:cubicBezTo>
                  <a:cubicBezTo>
                    <a:pt x="1379301" y="767870"/>
                    <a:pt x="1378834" y="769270"/>
                    <a:pt x="1378834" y="771136"/>
                  </a:cubicBezTo>
                  <a:cubicBezTo>
                    <a:pt x="1378834" y="771602"/>
                    <a:pt x="1377901" y="771602"/>
                    <a:pt x="1377435" y="771602"/>
                  </a:cubicBezTo>
                  <a:cubicBezTo>
                    <a:pt x="1373236" y="771136"/>
                    <a:pt x="1371837" y="767404"/>
                    <a:pt x="1374169" y="763205"/>
                  </a:cubicBezTo>
                  <a:close/>
                  <a:moveTo>
                    <a:pt x="1338715" y="744545"/>
                  </a:moveTo>
                  <a:cubicBezTo>
                    <a:pt x="1340581" y="745012"/>
                    <a:pt x="1340581" y="745478"/>
                    <a:pt x="1338248" y="745478"/>
                  </a:cubicBezTo>
                  <a:cubicBezTo>
                    <a:pt x="1337782" y="745478"/>
                    <a:pt x="1337315" y="745012"/>
                    <a:pt x="1336849" y="745012"/>
                  </a:cubicBezTo>
                  <a:cubicBezTo>
                    <a:pt x="1337782" y="744545"/>
                    <a:pt x="1338248" y="744545"/>
                    <a:pt x="1338715" y="744545"/>
                  </a:cubicBezTo>
                  <a:close/>
                  <a:moveTo>
                    <a:pt x="1308392" y="836447"/>
                  </a:moveTo>
                  <a:cubicBezTo>
                    <a:pt x="1308858" y="836447"/>
                    <a:pt x="1309791" y="836913"/>
                    <a:pt x="1309791" y="836913"/>
                  </a:cubicBezTo>
                  <a:cubicBezTo>
                    <a:pt x="1309791" y="836913"/>
                    <a:pt x="1309791" y="837846"/>
                    <a:pt x="1309791" y="838313"/>
                  </a:cubicBezTo>
                  <a:cubicBezTo>
                    <a:pt x="1306992" y="839712"/>
                    <a:pt x="1304660" y="841112"/>
                    <a:pt x="1301861" y="842511"/>
                  </a:cubicBezTo>
                  <a:cubicBezTo>
                    <a:pt x="1301861" y="842511"/>
                    <a:pt x="1301394" y="841578"/>
                    <a:pt x="1300928" y="841112"/>
                  </a:cubicBezTo>
                  <a:cubicBezTo>
                    <a:pt x="1302794" y="838779"/>
                    <a:pt x="1305126" y="836913"/>
                    <a:pt x="1308392" y="836447"/>
                  </a:cubicBezTo>
                  <a:close/>
                  <a:moveTo>
                    <a:pt x="1274803" y="890562"/>
                  </a:moveTo>
                  <a:cubicBezTo>
                    <a:pt x="1275270" y="890562"/>
                    <a:pt x="1275736" y="891028"/>
                    <a:pt x="1276203" y="891028"/>
                  </a:cubicBezTo>
                  <a:cubicBezTo>
                    <a:pt x="1276203" y="891495"/>
                    <a:pt x="1276203" y="891961"/>
                    <a:pt x="1276203" y="892428"/>
                  </a:cubicBezTo>
                  <a:cubicBezTo>
                    <a:pt x="1275736" y="892894"/>
                    <a:pt x="1275270" y="892894"/>
                    <a:pt x="1274803" y="892894"/>
                  </a:cubicBezTo>
                  <a:cubicBezTo>
                    <a:pt x="1274337" y="892894"/>
                    <a:pt x="1273870" y="892428"/>
                    <a:pt x="1273870" y="891961"/>
                  </a:cubicBezTo>
                  <a:cubicBezTo>
                    <a:pt x="1273870" y="891028"/>
                    <a:pt x="1274337" y="890562"/>
                    <a:pt x="1274803" y="890562"/>
                  </a:cubicBezTo>
                  <a:close/>
                  <a:moveTo>
                    <a:pt x="1197363" y="425921"/>
                  </a:moveTo>
                  <a:cubicBezTo>
                    <a:pt x="1197830" y="425921"/>
                    <a:pt x="1198763" y="425921"/>
                    <a:pt x="1199229" y="426387"/>
                  </a:cubicBezTo>
                  <a:cubicBezTo>
                    <a:pt x="1203894" y="430586"/>
                    <a:pt x="1206693" y="436184"/>
                    <a:pt x="1209959" y="441782"/>
                  </a:cubicBezTo>
                  <a:cubicBezTo>
                    <a:pt x="1209959" y="442249"/>
                    <a:pt x="1209959" y="442715"/>
                    <a:pt x="1209959" y="443182"/>
                  </a:cubicBezTo>
                  <a:cubicBezTo>
                    <a:pt x="1209492" y="443648"/>
                    <a:pt x="1209026" y="444115"/>
                    <a:pt x="1208559" y="444115"/>
                  </a:cubicBezTo>
                  <a:cubicBezTo>
                    <a:pt x="1206693" y="443648"/>
                    <a:pt x="1204827" y="442715"/>
                    <a:pt x="1203428" y="441782"/>
                  </a:cubicBezTo>
                  <a:cubicBezTo>
                    <a:pt x="1199696" y="438517"/>
                    <a:pt x="1197363" y="433851"/>
                    <a:pt x="1195964" y="429186"/>
                  </a:cubicBezTo>
                  <a:cubicBezTo>
                    <a:pt x="1195497" y="427787"/>
                    <a:pt x="1195964" y="426387"/>
                    <a:pt x="1197363" y="425921"/>
                  </a:cubicBezTo>
                  <a:close/>
                  <a:moveTo>
                    <a:pt x="1096598" y="456710"/>
                  </a:moveTo>
                  <a:cubicBezTo>
                    <a:pt x="1096598" y="456244"/>
                    <a:pt x="1097531" y="456244"/>
                    <a:pt x="1097997" y="456244"/>
                  </a:cubicBezTo>
                  <a:cubicBezTo>
                    <a:pt x="1100796" y="457177"/>
                    <a:pt x="1103595" y="458110"/>
                    <a:pt x="1104528" y="461375"/>
                  </a:cubicBezTo>
                  <a:cubicBezTo>
                    <a:pt x="1104995" y="461375"/>
                    <a:pt x="1104995" y="461375"/>
                    <a:pt x="1104995" y="461375"/>
                  </a:cubicBezTo>
                  <a:cubicBezTo>
                    <a:pt x="1104995" y="461842"/>
                    <a:pt x="1105461" y="461842"/>
                    <a:pt x="1105461" y="461842"/>
                  </a:cubicBezTo>
                  <a:cubicBezTo>
                    <a:pt x="1107794" y="462308"/>
                    <a:pt x="1110126" y="462775"/>
                    <a:pt x="1111992" y="464641"/>
                  </a:cubicBezTo>
                  <a:cubicBezTo>
                    <a:pt x="1112459" y="464641"/>
                    <a:pt x="1112459" y="464641"/>
                    <a:pt x="1112925" y="464641"/>
                  </a:cubicBezTo>
                  <a:lnTo>
                    <a:pt x="1112925" y="466040"/>
                  </a:lnTo>
                  <a:lnTo>
                    <a:pt x="1112459" y="465107"/>
                  </a:lnTo>
                  <a:cubicBezTo>
                    <a:pt x="1112459" y="465107"/>
                    <a:pt x="1111992" y="464641"/>
                    <a:pt x="1111992" y="464641"/>
                  </a:cubicBezTo>
                  <a:cubicBezTo>
                    <a:pt x="1109660" y="464641"/>
                    <a:pt x="1107327" y="463708"/>
                    <a:pt x="1105461" y="461842"/>
                  </a:cubicBezTo>
                  <a:cubicBezTo>
                    <a:pt x="1104995" y="461842"/>
                    <a:pt x="1104528" y="461842"/>
                    <a:pt x="1104528" y="461842"/>
                  </a:cubicBezTo>
                  <a:cubicBezTo>
                    <a:pt x="1104528" y="461842"/>
                    <a:pt x="1104528" y="461842"/>
                    <a:pt x="1104528" y="461375"/>
                  </a:cubicBezTo>
                  <a:cubicBezTo>
                    <a:pt x="1099397" y="463241"/>
                    <a:pt x="1098464" y="463241"/>
                    <a:pt x="1096131" y="459976"/>
                  </a:cubicBezTo>
                  <a:cubicBezTo>
                    <a:pt x="1095665" y="459509"/>
                    <a:pt x="1096131" y="458110"/>
                    <a:pt x="1096598" y="456710"/>
                  </a:cubicBezTo>
                  <a:close/>
                  <a:moveTo>
                    <a:pt x="1059744" y="443648"/>
                  </a:moveTo>
                  <a:cubicBezTo>
                    <a:pt x="1060210" y="443648"/>
                    <a:pt x="1060677" y="444115"/>
                    <a:pt x="1060677" y="444581"/>
                  </a:cubicBezTo>
                  <a:cubicBezTo>
                    <a:pt x="1060210" y="444581"/>
                    <a:pt x="1059744" y="445048"/>
                    <a:pt x="1059277" y="445048"/>
                  </a:cubicBezTo>
                  <a:cubicBezTo>
                    <a:pt x="1057878" y="444115"/>
                    <a:pt x="1057878" y="443648"/>
                    <a:pt x="1059744" y="443648"/>
                  </a:cubicBezTo>
                  <a:close/>
                  <a:moveTo>
                    <a:pt x="1199696" y="881698"/>
                  </a:moveTo>
                  <a:cubicBezTo>
                    <a:pt x="1200162" y="881232"/>
                    <a:pt x="1200629" y="881232"/>
                    <a:pt x="1201095" y="881232"/>
                  </a:cubicBezTo>
                  <a:cubicBezTo>
                    <a:pt x="1201562" y="881698"/>
                    <a:pt x="1202028" y="881698"/>
                    <a:pt x="1202495" y="882165"/>
                  </a:cubicBezTo>
                  <a:cubicBezTo>
                    <a:pt x="1202961" y="883564"/>
                    <a:pt x="1202495" y="884031"/>
                    <a:pt x="1201095" y="884031"/>
                  </a:cubicBezTo>
                  <a:cubicBezTo>
                    <a:pt x="1200629" y="884031"/>
                    <a:pt x="1200162" y="883564"/>
                    <a:pt x="1199696" y="883098"/>
                  </a:cubicBezTo>
                  <a:cubicBezTo>
                    <a:pt x="1199229" y="883098"/>
                    <a:pt x="1199696" y="882165"/>
                    <a:pt x="1199696" y="881698"/>
                  </a:cubicBezTo>
                  <a:close/>
                  <a:moveTo>
                    <a:pt x="1186634" y="995526"/>
                  </a:moveTo>
                  <a:cubicBezTo>
                    <a:pt x="1187100" y="995059"/>
                    <a:pt x="1187567" y="994593"/>
                    <a:pt x="1188033" y="994593"/>
                  </a:cubicBezTo>
                  <a:cubicBezTo>
                    <a:pt x="1190832" y="993660"/>
                    <a:pt x="1194098" y="991794"/>
                    <a:pt x="1196897" y="991327"/>
                  </a:cubicBezTo>
                  <a:cubicBezTo>
                    <a:pt x="1203428" y="990394"/>
                    <a:pt x="1209492" y="989928"/>
                    <a:pt x="1216024" y="989928"/>
                  </a:cubicBezTo>
                  <a:cubicBezTo>
                    <a:pt x="1220222" y="989928"/>
                    <a:pt x="1223488" y="988528"/>
                    <a:pt x="1226287" y="985729"/>
                  </a:cubicBezTo>
                  <a:cubicBezTo>
                    <a:pt x="1227220" y="984796"/>
                    <a:pt x="1228619" y="984796"/>
                    <a:pt x="1229552" y="984330"/>
                  </a:cubicBezTo>
                  <a:cubicBezTo>
                    <a:pt x="1230019" y="984796"/>
                    <a:pt x="1230485" y="985262"/>
                    <a:pt x="1230952" y="985729"/>
                  </a:cubicBezTo>
                  <a:cubicBezTo>
                    <a:pt x="1233284" y="989461"/>
                    <a:pt x="1232818" y="993193"/>
                    <a:pt x="1230485" y="996459"/>
                  </a:cubicBezTo>
                  <a:cubicBezTo>
                    <a:pt x="1226287" y="1001590"/>
                    <a:pt x="1221155" y="1005789"/>
                    <a:pt x="1214158" y="1002990"/>
                  </a:cubicBezTo>
                  <a:cubicBezTo>
                    <a:pt x="1205294" y="999724"/>
                    <a:pt x="1196430" y="1002057"/>
                    <a:pt x="1187567" y="1001124"/>
                  </a:cubicBezTo>
                  <a:cubicBezTo>
                    <a:pt x="1186634" y="1001124"/>
                    <a:pt x="1185234" y="999724"/>
                    <a:pt x="1185234" y="998791"/>
                  </a:cubicBezTo>
                  <a:cubicBezTo>
                    <a:pt x="1185234" y="997858"/>
                    <a:pt x="1186167" y="996459"/>
                    <a:pt x="1186634" y="995526"/>
                  </a:cubicBezTo>
                  <a:close/>
                  <a:moveTo>
                    <a:pt x="1183835" y="1013253"/>
                  </a:moveTo>
                  <a:cubicBezTo>
                    <a:pt x="1183835" y="1014186"/>
                    <a:pt x="1183368" y="1015585"/>
                    <a:pt x="1182435" y="1016052"/>
                  </a:cubicBezTo>
                  <a:cubicBezTo>
                    <a:pt x="1175904" y="1019784"/>
                    <a:pt x="1168906" y="1023516"/>
                    <a:pt x="1161909" y="1026315"/>
                  </a:cubicBezTo>
                  <a:cubicBezTo>
                    <a:pt x="1156777" y="1028648"/>
                    <a:pt x="1151179" y="1030514"/>
                    <a:pt x="1146514" y="1033313"/>
                  </a:cubicBezTo>
                  <a:cubicBezTo>
                    <a:pt x="1141849" y="1036112"/>
                    <a:pt x="1135784" y="1037511"/>
                    <a:pt x="1129720" y="1037511"/>
                  </a:cubicBezTo>
                  <a:cubicBezTo>
                    <a:pt x="1127854" y="1036578"/>
                    <a:pt x="1125988" y="1035179"/>
                    <a:pt x="1123655" y="1033779"/>
                  </a:cubicBezTo>
                  <a:cubicBezTo>
                    <a:pt x="1121789" y="1032380"/>
                    <a:pt x="1122256" y="1028181"/>
                    <a:pt x="1124122" y="1027248"/>
                  </a:cubicBezTo>
                  <a:cubicBezTo>
                    <a:pt x="1124588" y="1026782"/>
                    <a:pt x="1125055" y="1026315"/>
                    <a:pt x="1125521" y="1026315"/>
                  </a:cubicBezTo>
                  <a:cubicBezTo>
                    <a:pt x="1134851" y="1025382"/>
                    <a:pt x="1142315" y="1021184"/>
                    <a:pt x="1149779" y="1016052"/>
                  </a:cubicBezTo>
                  <a:cubicBezTo>
                    <a:pt x="1152579" y="1014186"/>
                    <a:pt x="1155844" y="1013719"/>
                    <a:pt x="1159110" y="1015119"/>
                  </a:cubicBezTo>
                  <a:cubicBezTo>
                    <a:pt x="1162842" y="1016519"/>
                    <a:pt x="1166574" y="1016052"/>
                    <a:pt x="1170306" y="1014186"/>
                  </a:cubicBezTo>
                  <a:cubicBezTo>
                    <a:pt x="1173105" y="1012787"/>
                    <a:pt x="1176370" y="1011853"/>
                    <a:pt x="1179170" y="1010920"/>
                  </a:cubicBezTo>
                  <a:cubicBezTo>
                    <a:pt x="1180569" y="1010920"/>
                    <a:pt x="1183835" y="1012320"/>
                    <a:pt x="1183835" y="1013253"/>
                  </a:cubicBezTo>
                  <a:close/>
                  <a:moveTo>
                    <a:pt x="1128787" y="934413"/>
                  </a:moveTo>
                  <a:cubicBezTo>
                    <a:pt x="1142315" y="936279"/>
                    <a:pt x="1154911" y="939545"/>
                    <a:pt x="1167507" y="944210"/>
                  </a:cubicBezTo>
                  <a:cubicBezTo>
                    <a:pt x="1169373" y="944676"/>
                    <a:pt x="1171239" y="946076"/>
                    <a:pt x="1171705" y="947476"/>
                  </a:cubicBezTo>
                  <a:cubicBezTo>
                    <a:pt x="1174504" y="952607"/>
                    <a:pt x="1177303" y="957739"/>
                    <a:pt x="1179636" y="962870"/>
                  </a:cubicBezTo>
                  <a:cubicBezTo>
                    <a:pt x="1181036" y="965669"/>
                    <a:pt x="1179170" y="967535"/>
                    <a:pt x="1177770" y="969868"/>
                  </a:cubicBezTo>
                  <a:cubicBezTo>
                    <a:pt x="1176837" y="971734"/>
                    <a:pt x="1174971" y="972200"/>
                    <a:pt x="1173105" y="971267"/>
                  </a:cubicBezTo>
                  <a:cubicBezTo>
                    <a:pt x="1168440" y="969401"/>
                    <a:pt x="1166107" y="965669"/>
                    <a:pt x="1163308" y="962404"/>
                  </a:cubicBezTo>
                  <a:cubicBezTo>
                    <a:pt x="1162842" y="961937"/>
                    <a:pt x="1161442" y="961937"/>
                    <a:pt x="1160043" y="961937"/>
                  </a:cubicBezTo>
                  <a:cubicBezTo>
                    <a:pt x="1159576" y="961937"/>
                    <a:pt x="1159110" y="962870"/>
                    <a:pt x="1159110" y="963337"/>
                  </a:cubicBezTo>
                  <a:cubicBezTo>
                    <a:pt x="1158643" y="965203"/>
                    <a:pt x="1159110" y="967535"/>
                    <a:pt x="1158177" y="968935"/>
                  </a:cubicBezTo>
                  <a:cubicBezTo>
                    <a:pt x="1153512" y="977332"/>
                    <a:pt x="1150246" y="986196"/>
                    <a:pt x="1147447" y="995526"/>
                  </a:cubicBezTo>
                  <a:cubicBezTo>
                    <a:pt x="1146980" y="996459"/>
                    <a:pt x="1145581" y="997392"/>
                    <a:pt x="1144648" y="998325"/>
                  </a:cubicBezTo>
                  <a:cubicBezTo>
                    <a:pt x="1143248" y="999724"/>
                    <a:pt x="1140449" y="998791"/>
                    <a:pt x="1139983" y="997392"/>
                  </a:cubicBezTo>
                  <a:cubicBezTo>
                    <a:pt x="1139050" y="993660"/>
                    <a:pt x="1138583" y="989928"/>
                    <a:pt x="1138117" y="986196"/>
                  </a:cubicBezTo>
                  <a:cubicBezTo>
                    <a:pt x="1137650" y="982930"/>
                    <a:pt x="1133452" y="981530"/>
                    <a:pt x="1130186" y="982930"/>
                  </a:cubicBezTo>
                  <a:cubicBezTo>
                    <a:pt x="1128320" y="983863"/>
                    <a:pt x="1126921" y="984796"/>
                    <a:pt x="1125055" y="985729"/>
                  </a:cubicBezTo>
                  <a:cubicBezTo>
                    <a:pt x="1123655" y="986662"/>
                    <a:pt x="1122722" y="987129"/>
                    <a:pt x="1121789" y="985729"/>
                  </a:cubicBezTo>
                  <a:cubicBezTo>
                    <a:pt x="1121323" y="985262"/>
                    <a:pt x="1121323" y="984330"/>
                    <a:pt x="1121789" y="983863"/>
                  </a:cubicBezTo>
                  <a:cubicBezTo>
                    <a:pt x="1123655" y="981064"/>
                    <a:pt x="1125988" y="978731"/>
                    <a:pt x="1127387" y="976399"/>
                  </a:cubicBezTo>
                  <a:cubicBezTo>
                    <a:pt x="1131119" y="971267"/>
                    <a:pt x="1131586" y="965669"/>
                    <a:pt x="1129253" y="960071"/>
                  </a:cubicBezTo>
                  <a:cubicBezTo>
                    <a:pt x="1128320" y="957739"/>
                    <a:pt x="1126921" y="955406"/>
                    <a:pt x="1125055" y="953540"/>
                  </a:cubicBezTo>
                  <a:cubicBezTo>
                    <a:pt x="1122256" y="951208"/>
                    <a:pt x="1118524" y="949342"/>
                    <a:pt x="1115725" y="947009"/>
                  </a:cubicBezTo>
                  <a:cubicBezTo>
                    <a:pt x="1114325" y="946076"/>
                    <a:pt x="1113858" y="944210"/>
                    <a:pt x="1112459" y="942810"/>
                  </a:cubicBezTo>
                  <a:cubicBezTo>
                    <a:pt x="1112459" y="942810"/>
                    <a:pt x="1111992" y="942810"/>
                    <a:pt x="1111992" y="942810"/>
                  </a:cubicBezTo>
                  <a:cubicBezTo>
                    <a:pt x="1111992" y="942810"/>
                    <a:pt x="1111992" y="942810"/>
                    <a:pt x="1111992" y="942810"/>
                  </a:cubicBezTo>
                  <a:cubicBezTo>
                    <a:pt x="1108727" y="945143"/>
                    <a:pt x="1105461" y="948408"/>
                    <a:pt x="1103129" y="951674"/>
                  </a:cubicBezTo>
                  <a:cubicBezTo>
                    <a:pt x="1101263" y="954473"/>
                    <a:pt x="1098930" y="956339"/>
                    <a:pt x="1095665" y="956806"/>
                  </a:cubicBezTo>
                  <a:cubicBezTo>
                    <a:pt x="1091466" y="957272"/>
                    <a:pt x="1088667" y="960071"/>
                    <a:pt x="1086801" y="963337"/>
                  </a:cubicBezTo>
                  <a:cubicBezTo>
                    <a:pt x="1081203" y="974066"/>
                    <a:pt x="1076538" y="985262"/>
                    <a:pt x="1077004" y="997858"/>
                  </a:cubicBezTo>
                  <a:cubicBezTo>
                    <a:pt x="1077471" y="1009987"/>
                    <a:pt x="1071406" y="1018385"/>
                    <a:pt x="1062076" y="1024916"/>
                  </a:cubicBezTo>
                  <a:cubicBezTo>
                    <a:pt x="1059744" y="1026782"/>
                    <a:pt x="1055079" y="1024916"/>
                    <a:pt x="1054612" y="1021650"/>
                  </a:cubicBezTo>
                  <a:cubicBezTo>
                    <a:pt x="1052746" y="1010920"/>
                    <a:pt x="1052746" y="1000191"/>
                    <a:pt x="1058344" y="989928"/>
                  </a:cubicBezTo>
                  <a:cubicBezTo>
                    <a:pt x="1062076" y="983863"/>
                    <a:pt x="1063009" y="976865"/>
                    <a:pt x="1065808" y="970334"/>
                  </a:cubicBezTo>
                  <a:cubicBezTo>
                    <a:pt x="1067208" y="967535"/>
                    <a:pt x="1066741" y="964270"/>
                    <a:pt x="1065342" y="961004"/>
                  </a:cubicBezTo>
                  <a:cubicBezTo>
                    <a:pt x="1064875" y="960071"/>
                    <a:pt x="1065342" y="958672"/>
                    <a:pt x="1065342" y="957272"/>
                  </a:cubicBezTo>
                  <a:cubicBezTo>
                    <a:pt x="1065342" y="956806"/>
                    <a:pt x="1065808" y="955873"/>
                    <a:pt x="1066275" y="955406"/>
                  </a:cubicBezTo>
                  <a:cubicBezTo>
                    <a:pt x="1081670" y="938145"/>
                    <a:pt x="1077937" y="940478"/>
                    <a:pt x="1099863" y="937212"/>
                  </a:cubicBezTo>
                  <a:cubicBezTo>
                    <a:pt x="1104995" y="936279"/>
                    <a:pt x="1108260" y="939078"/>
                    <a:pt x="1111526" y="941877"/>
                  </a:cubicBezTo>
                  <a:cubicBezTo>
                    <a:pt x="1111526" y="941877"/>
                    <a:pt x="1111992" y="941411"/>
                    <a:pt x="1111992" y="941411"/>
                  </a:cubicBezTo>
                  <a:cubicBezTo>
                    <a:pt x="1111992" y="941411"/>
                    <a:pt x="1111992" y="941877"/>
                    <a:pt x="1112459" y="941877"/>
                  </a:cubicBezTo>
                  <a:cubicBezTo>
                    <a:pt x="1115725" y="940944"/>
                    <a:pt x="1119457" y="940011"/>
                    <a:pt x="1122722" y="938612"/>
                  </a:cubicBezTo>
                  <a:cubicBezTo>
                    <a:pt x="1123655" y="938145"/>
                    <a:pt x="1124122" y="936746"/>
                    <a:pt x="1125055" y="935813"/>
                  </a:cubicBezTo>
                  <a:cubicBezTo>
                    <a:pt x="1127387" y="935813"/>
                    <a:pt x="1128320" y="934413"/>
                    <a:pt x="1128787" y="934413"/>
                  </a:cubicBezTo>
                  <a:close/>
                  <a:moveTo>
                    <a:pt x="1125055" y="766004"/>
                  </a:moveTo>
                  <a:cubicBezTo>
                    <a:pt x="1125055" y="765538"/>
                    <a:pt x="1125521" y="765538"/>
                    <a:pt x="1125521" y="765071"/>
                  </a:cubicBezTo>
                  <a:cubicBezTo>
                    <a:pt x="1125521" y="763672"/>
                    <a:pt x="1125521" y="762272"/>
                    <a:pt x="1125521" y="760873"/>
                  </a:cubicBezTo>
                  <a:cubicBezTo>
                    <a:pt x="1125521" y="759007"/>
                    <a:pt x="1126454" y="758540"/>
                    <a:pt x="1127387" y="759473"/>
                  </a:cubicBezTo>
                  <a:cubicBezTo>
                    <a:pt x="1127854" y="759940"/>
                    <a:pt x="1127854" y="760873"/>
                    <a:pt x="1127387" y="761339"/>
                  </a:cubicBezTo>
                  <a:cubicBezTo>
                    <a:pt x="1126921" y="762739"/>
                    <a:pt x="1125988" y="763672"/>
                    <a:pt x="1125055" y="765071"/>
                  </a:cubicBezTo>
                  <a:cubicBezTo>
                    <a:pt x="1125055" y="765538"/>
                    <a:pt x="1125055" y="766004"/>
                    <a:pt x="1125055" y="766471"/>
                  </a:cubicBezTo>
                  <a:lnTo>
                    <a:pt x="1123655" y="766937"/>
                  </a:lnTo>
                  <a:lnTo>
                    <a:pt x="1125055" y="766004"/>
                  </a:lnTo>
                  <a:close/>
                  <a:moveTo>
                    <a:pt x="1077471" y="845777"/>
                  </a:moveTo>
                  <a:cubicBezTo>
                    <a:pt x="1077937" y="845310"/>
                    <a:pt x="1078404" y="845310"/>
                    <a:pt x="1079337" y="845310"/>
                  </a:cubicBezTo>
                  <a:cubicBezTo>
                    <a:pt x="1080270" y="845777"/>
                    <a:pt x="1081670" y="846710"/>
                    <a:pt x="1081670" y="847643"/>
                  </a:cubicBezTo>
                  <a:cubicBezTo>
                    <a:pt x="1082603" y="850442"/>
                    <a:pt x="1082603" y="853708"/>
                    <a:pt x="1080270" y="856040"/>
                  </a:cubicBezTo>
                  <a:cubicBezTo>
                    <a:pt x="1079803" y="856507"/>
                    <a:pt x="1079337" y="856973"/>
                    <a:pt x="1078870" y="856973"/>
                  </a:cubicBezTo>
                  <a:cubicBezTo>
                    <a:pt x="1077471" y="857440"/>
                    <a:pt x="1076538" y="856973"/>
                    <a:pt x="1075605" y="855574"/>
                  </a:cubicBezTo>
                  <a:cubicBezTo>
                    <a:pt x="1074205" y="851375"/>
                    <a:pt x="1074672" y="848109"/>
                    <a:pt x="1077471" y="845777"/>
                  </a:cubicBezTo>
                  <a:close/>
                  <a:moveTo>
                    <a:pt x="1059277" y="817787"/>
                  </a:moveTo>
                  <a:lnTo>
                    <a:pt x="1059277" y="818720"/>
                  </a:lnTo>
                  <a:lnTo>
                    <a:pt x="1057411" y="818253"/>
                  </a:lnTo>
                  <a:lnTo>
                    <a:pt x="1059277" y="817787"/>
                  </a:lnTo>
                  <a:close/>
                  <a:moveTo>
                    <a:pt x="1047148" y="500095"/>
                  </a:moveTo>
                  <a:cubicBezTo>
                    <a:pt x="1047614" y="499162"/>
                    <a:pt x="1049481" y="498696"/>
                    <a:pt x="1050414" y="498696"/>
                  </a:cubicBezTo>
                  <a:cubicBezTo>
                    <a:pt x="1051347" y="498696"/>
                    <a:pt x="1052746" y="499629"/>
                    <a:pt x="1053213" y="500562"/>
                  </a:cubicBezTo>
                  <a:cubicBezTo>
                    <a:pt x="1053679" y="502428"/>
                    <a:pt x="1053679" y="504294"/>
                    <a:pt x="1054146" y="505693"/>
                  </a:cubicBezTo>
                  <a:cubicBezTo>
                    <a:pt x="1053213" y="507559"/>
                    <a:pt x="1052280" y="508026"/>
                    <a:pt x="1050880" y="507093"/>
                  </a:cubicBezTo>
                  <a:cubicBezTo>
                    <a:pt x="1049481" y="506160"/>
                    <a:pt x="1048081" y="504760"/>
                    <a:pt x="1047148" y="503361"/>
                  </a:cubicBezTo>
                  <a:cubicBezTo>
                    <a:pt x="1046681" y="502428"/>
                    <a:pt x="1046681" y="500562"/>
                    <a:pt x="1047148" y="500095"/>
                  </a:cubicBezTo>
                  <a:close/>
                  <a:moveTo>
                    <a:pt x="1034086" y="487966"/>
                  </a:moveTo>
                  <a:cubicBezTo>
                    <a:pt x="1034086" y="488433"/>
                    <a:pt x="1034552" y="488899"/>
                    <a:pt x="1034552" y="489366"/>
                  </a:cubicBezTo>
                  <a:cubicBezTo>
                    <a:pt x="1034086" y="489832"/>
                    <a:pt x="1034086" y="490299"/>
                    <a:pt x="1033619" y="490299"/>
                  </a:cubicBezTo>
                  <a:cubicBezTo>
                    <a:pt x="1033619" y="489832"/>
                    <a:pt x="1033153" y="489366"/>
                    <a:pt x="1033153" y="488899"/>
                  </a:cubicBezTo>
                  <a:cubicBezTo>
                    <a:pt x="1033619" y="488433"/>
                    <a:pt x="1034086" y="488433"/>
                    <a:pt x="1034086" y="487966"/>
                  </a:cubicBezTo>
                  <a:close/>
                  <a:moveTo>
                    <a:pt x="1028021" y="724952"/>
                  </a:moveTo>
                  <a:cubicBezTo>
                    <a:pt x="1028488" y="724952"/>
                    <a:pt x="1028954" y="725418"/>
                    <a:pt x="1029421" y="725418"/>
                  </a:cubicBezTo>
                  <a:cubicBezTo>
                    <a:pt x="1029421" y="725885"/>
                    <a:pt x="1028954" y="726351"/>
                    <a:pt x="1028954" y="726351"/>
                  </a:cubicBezTo>
                  <a:cubicBezTo>
                    <a:pt x="1028488" y="726351"/>
                    <a:pt x="1028021" y="725885"/>
                    <a:pt x="1027555" y="725885"/>
                  </a:cubicBezTo>
                  <a:cubicBezTo>
                    <a:pt x="1027555" y="725885"/>
                    <a:pt x="1027555" y="724952"/>
                    <a:pt x="1028021" y="724952"/>
                  </a:cubicBezTo>
                  <a:close/>
                  <a:moveTo>
                    <a:pt x="1020557" y="830849"/>
                  </a:moveTo>
                  <a:cubicBezTo>
                    <a:pt x="1020557" y="830849"/>
                    <a:pt x="1021024" y="831315"/>
                    <a:pt x="1021024" y="831782"/>
                  </a:cubicBezTo>
                  <a:cubicBezTo>
                    <a:pt x="1021024" y="831782"/>
                    <a:pt x="1021024" y="831782"/>
                    <a:pt x="1021490" y="831782"/>
                  </a:cubicBezTo>
                  <a:cubicBezTo>
                    <a:pt x="1025222" y="832248"/>
                    <a:pt x="1028954" y="832248"/>
                    <a:pt x="1032220" y="832715"/>
                  </a:cubicBezTo>
                  <a:cubicBezTo>
                    <a:pt x="1033619" y="832715"/>
                    <a:pt x="1033619" y="834581"/>
                    <a:pt x="1032686" y="835514"/>
                  </a:cubicBezTo>
                  <a:cubicBezTo>
                    <a:pt x="1032220" y="835980"/>
                    <a:pt x="1031753" y="836447"/>
                    <a:pt x="1031287" y="836447"/>
                  </a:cubicBezTo>
                  <a:cubicBezTo>
                    <a:pt x="1027555" y="835514"/>
                    <a:pt x="1024289" y="834114"/>
                    <a:pt x="1021490" y="831315"/>
                  </a:cubicBezTo>
                  <a:cubicBezTo>
                    <a:pt x="1021490" y="831315"/>
                    <a:pt x="1021024" y="831315"/>
                    <a:pt x="1021024" y="831315"/>
                  </a:cubicBezTo>
                  <a:cubicBezTo>
                    <a:pt x="1019624" y="831782"/>
                    <a:pt x="1019624" y="831315"/>
                    <a:pt x="1020557" y="830849"/>
                  </a:cubicBezTo>
                  <a:close/>
                  <a:moveTo>
                    <a:pt x="1036418" y="898026"/>
                  </a:moveTo>
                  <a:cubicBezTo>
                    <a:pt x="1044349" y="895227"/>
                    <a:pt x="1052280" y="892894"/>
                    <a:pt x="1058811" y="887763"/>
                  </a:cubicBezTo>
                  <a:cubicBezTo>
                    <a:pt x="1064875" y="883098"/>
                    <a:pt x="1073272" y="882631"/>
                    <a:pt x="1078870" y="876566"/>
                  </a:cubicBezTo>
                  <a:cubicBezTo>
                    <a:pt x="1080737" y="874700"/>
                    <a:pt x="1083536" y="874700"/>
                    <a:pt x="1086335" y="875167"/>
                  </a:cubicBezTo>
                  <a:cubicBezTo>
                    <a:pt x="1088201" y="875633"/>
                    <a:pt x="1090067" y="876566"/>
                    <a:pt x="1091933" y="877033"/>
                  </a:cubicBezTo>
                  <a:cubicBezTo>
                    <a:pt x="1098930" y="878432"/>
                    <a:pt x="1103595" y="881698"/>
                    <a:pt x="1104995" y="889162"/>
                  </a:cubicBezTo>
                  <a:cubicBezTo>
                    <a:pt x="1105928" y="893361"/>
                    <a:pt x="1108727" y="896160"/>
                    <a:pt x="1112925" y="896626"/>
                  </a:cubicBezTo>
                  <a:cubicBezTo>
                    <a:pt x="1117591" y="897559"/>
                    <a:pt x="1118990" y="900358"/>
                    <a:pt x="1118990" y="904557"/>
                  </a:cubicBezTo>
                  <a:cubicBezTo>
                    <a:pt x="1118990" y="910155"/>
                    <a:pt x="1120390" y="915753"/>
                    <a:pt x="1120856" y="921818"/>
                  </a:cubicBezTo>
                  <a:cubicBezTo>
                    <a:pt x="1121323" y="924150"/>
                    <a:pt x="1118057" y="926016"/>
                    <a:pt x="1115725" y="924617"/>
                  </a:cubicBezTo>
                  <a:cubicBezTo>
                    <a:pt x="1113392" y="923217"/>
                    <a:pt x="1111526" y="921818"/>
                    <a:pt x="1108727" y="922284"/>
                  </a:cubicBezTo>
                  <a:cubicBezTo>
                    <a:pt x="1103595" y="922751"/>
                    <a:pt x="1098464" y="922751"/>
                    <a:pt x="1093332" y="923684"/>
                  </a:cubicBezTo>
                  <a:cubicBezTo>
                    <a:pt x="1086801" y="925083"/>
                    <a:pt x="1082136" y="923684"/>
                    <a:pt x="1078404" y="918552"/>
                  </a:cubicBezTo>
                  <a:cubicBezTo>
                    <a:pt x="1077471" y="917619"/>
                    <a:pt x="1076538" y="916686"/>
                    <a:pt x="1075605" y="916220"/>
                  </a:cubicBezTo>
                  <a:cubicBezTo>
                    <a:pt x="1074205" y="915287"/>
                    <a:pt x="1071406" y="915287"/>
                    <a:pt x="1071873" y="912954"/>
                  </a:cubicBezTo>
                  <a:cubicBezTo>
                    <a:pt x="1072339" y="911088"/>
                    <a:pt x="1074205" y="910155"/>
                    <a:pt x="1075138" y="908289"/>
                  </a:cubicBezTo>
                  <a:cubicBezTo>
                    <a:pt x="1076071" y="906889"/>
                    <a:pt x="1076071" y="905956"/>
                    <a:pt x="1074672" y="905023"/>
                  </a:cubicBezTo>
                  <a:cubicBezTo>
                    <a:pt x="1074205" y="904557"/>
                    <a:pt x="1073739" y="904557"/>
                    <a:pt x="1072806" y="904090"/>
                  </a:cubicBezTo>
                  <a:cubicBezTo>
                    <a:pt x="1071406" y="904090"/>
                    <a:pt x="1070007" y="904090"/>
                    <a:pt x="1069074" y="904090"/>
                  </a:cubicBezTo>
                  <a:cubicBezTo>
                    <a:pt x="1067674" y="904557"/>
                    <a:pt x="1066741" y="905023"/>
                    <a:pt x="1065808" y="905490"/>
                  </a:cubicBezTo>
                  <a:cubicBezTo>
                    <a:pt x="1058344" y="911088"/>
                    <a:pt x="1049947" y="913887"/>
                    <a:pt x="1041550" y="916686"/>
                  </a:cubicBezTo>
                  <a:cubicBezTo>
                    <a:pt x="1036418" y="918552"/>
                    <a:pt x="1032220" y="919485"/>
                    <a:pt x="1028488" y="913887"/>
                  </a:cubicBezTo>
                  <a:cubicBezTo>
                    <a:pt x="1026155" y="910621"/>
                    <a:pt x="1021957" y="911554"/>
                    <a:pt x="1018225" y="911088"/>
                  </a:cubicBezTo>
                  <a:cubicBezTo>
                    <a:pt x="1018225" y="911088"/>
                    <a:pt x="1018225" y="911554"/>
                    <a:pt x="1017758" y="911554"/>
                  </a:cubicBezTo>
                  <a:cubicBezTo>
                    <a:pt x="1017292" y="911554"/>
                    <a:pt x="1017292" y="911554"/>
                    <a:pt x="1016825" y="911554"/>
                  </a:cubicBezTo>
                  <a:cubicBezTo>
                    <a:pt x="1016359" y="912021"/>
                    <a:pt x="1016359" y="912021"/>
                    <a:pt x="1015892" y="912487"/>
                  </a:cubicBezTo>
                  <a:cubicBezTo>
                    <a:pt x="1015892" y="912021"/>
                    <a:pt x="1015892" y="911554"/>
                    <a:pt x="1016359" y="911554"/>
                  </a:cubicBezTo>
                  <a:cubicBezTo>
                    <a:pt x="1016359" y="911554"/>
                    <a:pt x="1016825" y="911554"/>
                    <a:pt x="1016825" y="911554"/>
                  </a:cubicBezTo>
                  <a:cubicBezTo>
                    <a:pt x="1016825" y="911554"/>
                    <a:pt x="1017292" y="911088"/>
                    <a:pt x="1017292" y="911088"/>
                  </a:cubicBezTo>
                  <a:cubicBezTo>
                    <a:pt x="1017292" y="911088"/>
                    <a:pt x="1017758" y="911088"/>
                    <a:pt x="1018225" y="911088"/>
                  </a:cubicBezTo>
                  <a:cubicBezTo>
                    <a:pt x="1021957" y="905490"/>
                    <a:pt x="1028488" y="900825"/>
                    <a:pt x="1036418" y="898026"/>
                  </a:cubicBezTo>
                  <a:close/>
                  <a:moveTo>
                    <a:pt x="1015426" y="749210"/>
                  </a:moveTo>
                  <a:cubicBezTo>
                    <a:pt x="1014026" y="748744"/>
                    <a:pt x="1013559" y="747811"/>
                    <a:pt x="1014492" y="746878"/>
                  </a:cubicBezTo>
                  <a:cubicBezTo>
                    <a:pt x="1014492" y="746411"/>
                    <a:pt x="1015892" y="746411"/>
                    <a:pt x="1015892" y="746411"/>
                  </a:cubicBezTo>
                  <a:cubicBezTo>
                    <a:pt x="1016359" y="747344"/>
                    <a:pt x="1016825" y="748277"/>
                    <a:pt x="1017292" y="748744"/>
                  </a:cubicBezTo>
                  <a:cubicBezTo>
                    <a:pt x="1016359" y="748744"/>
                    <a:pt x="1015892" y="749210"/>
                    <a:pt x="1015426" y="749210"/>
                  </a:cubicBezTo>
                  <a:close/>
                  <a:moveTo>
                    <a:pt x="1006562" y="474904"/>
                  </a:moveTo>
                  <a:cubicBezTo>
                    <a:pt x="1008894" y="473971"/>
                    <a:pt x="1011227" y="473505"/>
                    <a:pt x="1014026" y="473038"/>
                  </a:cubicBezTo>
                  <a:cubicBezTo>
                    <a:pt x="1014959" y="473038"/>
                    <a:pt x="1015892" y="474438"/>
                    <a:pt x="1016825" y="474904"/>
                  </a:cubicBezTo>
                  <a:cubicBezTo>
                    <a:pt x="1012626" y="478636"/>
                    <a:pt x="1013559" y="484234"/>
                    <a:pt x="1012160" y="488899"/>
                  </a:cubicBezTo>
                  <a:cubicBezTo>
                    <a:pt x="1010760" y="492165"/>
                    <a:pt x="1007495" y="493098"/>
                    <a:pt x="1004696" y="490765"/>
                  </a:cubicBezTo>
                  <a:cubicBezTo>
                    <a:pt x="997698" y="484234"/>
                    <a:pt x="998165" y="479103"/>
                    <a:pt x="1006562" y="474904"/>
                  </a:cubicBezTo>
                  <a:close/>
                  <a:moveTo>
                    <a:pt x="1000964" y="568672"/>
                  </a:moveTo>
                  <a:cubicBezTo>
                    <a:pt x="1001430" y="568205"/>
                    <a:pt x="1001430" y="568205"/>
                    <a:pt x="1001897" y="567739"/>
                  </a:cubicBezTo>
                  <a:cubicBezTo>
                    <a:pt x="1002363" y="566806"/>
                    <a:pt x="1002363" y="566339"/>
                    <a:pt x="1002830" y="565406"/>
                  </a:cubicBezTo>
                  <a:cubicBezTo>
                    <a:pt x="1003296" y="565406"/>
                    <a:pt x="1003296" y="565873"/>
                    <a:pt x="1003763" y="565873"/>
                  </a:cubicBezTo>
                  <a:cubicBezTo>
                    <a:pt x="1003296" y="566339"/>
                    <a:pt x="1002830" y="566806"/>
                    <a:pt x="1001897" y="567739"/>
                  </a:cubicBezTo>
                  <a:cubicBezTo>
                    <a:pt x="1001897" y="568205"/>
                    <a:pt x="1001430" y="568672"/>
                    <a:pt x="1000964" y="568672"/>
                  </a:cubicBezTo>
                  <a:cubicBezTo>
                    <a:pt x="1000031" y="570538"/>
                    <a:pt x="998631" y="572404"/>
                    <a:pt x="997232" y="573804"/>
                  </a:cubicBezTo>
                  <a:cubicBezTo>
                    <a:pt x="996765" y="574270"/>
                    <a:pt x="996765" y="574270"/>
                    <a:pt x="996299" y="574737"/>
                  </a:cubicBezTo>
                  <a:cubicBezTo>
                    <a:pt x="996299" y="574270"/>
                    <a:pt x="996765" y="573804"/>
                    <a:pt x="996765" y="573337"/>
                  </a:cubicBezTo>
                  <a:cubicBezTo>
                    <a:pt x="998165" y="571937"/>
                    <a:pt x="999564" y="570071"/>
                    <a:pt x="1000964" y="568672"/>
                  </a:cubicBezTo>
                  <a:close/>
                  <a:moveTo>
                    <a:pt x="997232" y="504760"/>
                  </a:moveTo>
                  <a:lnTo>
                    <a:pt x="997232" y="506160"/>
                  </a:lnTo>
                  <a:lnTo>
                    <a:pt x="995832" y="505693"/>
                  </a:lnTo>
                  <a:lnTo>
                    <a:pt x="997232" y="504760"/>
                  </a:lnTo>
                  <a:close/>
                  <a:moveTo>
                    <a:pt x="987902" y="653576"/>
                  </a:moveTo>
                  <a:lnTo>
                    <a:pt x="988368" y="654976"/>
                  </a:lnTo>
                  <a:lnTo>
                    <a:pt x="987435" y="654976"/>
                  </a:lnTo>
                  <a:lnTo>
                    <a:pt x="987902" y="653576"/>
                  </a:lnTo>
                  <a:close/>
                  <a:moveTo>
                    <a:pt x="981371" y="859306"/>
                  </a:moveTo>
                  <a:cubicBezTo>
                    <a:pt x="982770" y="856507"/>
                    <a:pt x="982770" y="853241"/>
                    <a:pt x="985569" y="851842"/>
                  </a:cubicBezTo>
                  <a:cubicBezTo>
                    <a:pt x="985569" y="851842"/>
                    <a:pt x="985569" y="851375"/>
                    <a:pt x="985569" y="850909"/>
                  </a:cubicBezTo>
                  <a:cubicBezTo>
                    <a:pt x="986036" y="850442"/>
                    <a:pt x="986036" y="850442"/>
                    <a:pt x="986502" y="849976"/>
                  </a:cubicBezTo>
                  <a:cubicBezTo>
                    <a:pt x="986502" y="850442"/>
                    <a:pt x="986036" y="850909"/>
                    <a:pt x="986036" y="851375"/>
                  </a:cubicBezTo>
                  <a:cubicBezTo>
                    <a:pt x="986036" y="851375"/>
                    <a:pt x="986036" y="851375"/>
                    <a:pt x="985569" y="851375"/>
                  </a:cubicBezTo>
                  <a:cubicBezTo>
                    <a:pt x="986036" y="853708"/>
                    <a:pt x="986502" y="855574"/>
                    <a:pt x="987435" y="857906"/>
                  </a:cubicBezTo>
                  <a:cubicBezTo>
                    <a:pt x="987435" y="858373"/>
                    <a:pt x="987902" y="859306"/>
                    <a:pt x="987435" y="859772"/>
                  </a:cubicBezTo>
                  <a:cubicBezTo>
                    <a:pt x="986502" y="860705"/>
                    <a:pt x="985569" y="861172"/>
                    <a:pt x="984636" y="862105"/>
                  </a:cubicBezTo>
                  <a:cubicBezTo>
                    <a:pt x="984170" y="862571"/>
                    <a:pt x="983237" y="862105"/>
                    <a:pt x="982770" y="862105"/>
                  </a:cubicBezTo>
                  <a:cubicBezTo>
                    <a:pt x="981371" y="861172"/>
                    <a:pt x="980904" y="860239"/>
                    <a:pt x="981371" y="859306"/>
                  </a:cubicBezTo>
                  <a:close/>
                  <a:moveTo>
                    <a:pt x="978105" y="721220"/>
                  </a:moveTo>
                  <a:lnTo>
                    <a:pt x="979504" y="721686"/>
                  </a:lnTo>
                  <a:lnTo>
                    <a:pt x="978105" y="722153"/>
                  </a:lnTo>
                  <a:lnTo>
                    <a:pt x="978105" y="721220"/>
                  </a:lnTo>
                  <a:close/>
                  <a:moveTo>
                    <a:pt x="972507" y="660574"/>
                  </a:moveTo>
                  <a:cubicBezTo>
                    <a:pt x="973906" y="660107"/>
                    <a:pt x="974839" y="661040"/>
                    <a:pt x="975306" y="662440"/>
                  </a:cubicBezTo>
                  <a:cubicBezTo>
                    <a:pt x="975306" y="663839"/>
                    <a:pt x="974839" y="664772"/>
                    <a:pt x="972973" y="664306"/>
                  </a:cubicBezTo>
                  <a:cubicBezTo>
                    <a:pt x="972040" y="664306"/>
                    <a:pt x="971107" y="663373"/>
                    <a:pt x="970174" y="662906"/>
                  </a:cubicBezTo>
                  <a:cubicBezTo>
                    <a:pt x="970641" y="662440"/>
                    <a:pt x="971574" y="661040"/>
                    <a:pt x="972507" y="660574"/>
                  </a:cubicBezTo>
                  <a:close/>
                  <a:moveTo>
                    <a:pt x="969708" y="807057"/>
                  </a:moveTo>
                  <a:cubicBezTo>
                    <a:pt x="970641" y="813588"/>
                    <a:pt x="969241" y="819186"/>
                    <a:pt x="963177" y="823385"/>
                  </a:cubicBezTo>
                  <a:cubicBezTo>
                    <a:pt x="963177" y="823851"/>
                    <a:pt x="963177" y="823851"/>
                    <a:pt x="963177" y="824318"/>
                  </a:cubicBezTo>
                  <a:lnTo>
                    <a:pt x="962244" y="824318"/>
                  </a:lnTo>
                  <a:lnTo>
                    <a:pt x="962710" y="823851"/>
                  </a:lnTo>
                  <a:cubicBezTo>
                    <a:pt x="962710" y="823851"/>
                    <a:pt x="962710" y="823851"/>
                    <a:pt x="963177" y="823385"/>
                  </a:cubicBezTo>
                  <a:cubicBezTo>
                    <a:pt x="961777" y="816854"/>
                    <a:pt x="964110" y="811255"/>
                    <a:pt x="967375" y="806124"/>
                  </a:cubicBezTo>
                  <a:cubicBezTo>
                    <a:pt x="967375" y="805657"/>
                    <a:pt x="968308" y="805657"/>
                    <a:pt x="968775" y="805657"/>
                  </a:cubicBezTo>
                  <a:cubicBezTo>
                    <a:pt x="969241" y="806124"/>
                    <a:pt x="969708" y="806590"/>
                    <a:pt x="969708" y="807057"/>
                  </a:cubicBezTo>
                  <a:close/>
                  <a:moveTo>
                    <a:pt x="967375" y="729617"/>
                  </a:moveTo>
                  <a:cubicBezTo>
                    <a:pt x="967842" y="729617"/>
                    <a:pt x="968308" y="730083"/>
                    <a:pt x="968308" y="730550"/>
                  </a:cubicBezTo>
                  <a:cubicBezTo>
                    <a:pt x="968308" y="731016"/>
                    <a:pt x="967842" y="731483"/>
                    <a:pt x="967842" y="731949"/>
                  </a:cubicBezTo>
                  <a:cubicBezTo>
                    <a:pt x="967375" y="731949"/>
                    <a:pt x="966909" y="731949"/>
                    <a:pt x="966442" y="731483"/>
                  </a:cubicBezTo>
                  <a:cubicBezTo>
                    <a:pt x="965509" y="730083"/>
                    <a:pt x="965976" y="729617"/>
                    <a:pt x="967375" y="729617"/>
                  </a:cubicBezTo>
                  <a:close/>
                  <a:moveTo>
                    <a:pt x="954313" y="745478"/>
                  </a:moveTo>
                  <a:cubicBezTo>
                    <a:pt x="954780" y="745012"/>
                    <a:pt x="956646" y="744545"/>
                    <a:pt x="957579" y="745012"/>
                  </a:cubicBezTo>
                  <a:cubicBezTo>
                    <a:pt x="961311" y="745945"/>
                    <a:pt x="964576" y="747811"/>
                    <a:pt x="965976" y="752009"/>
                  </a:cubicBezTo>
                  <a:cubicBezTo>
                    <a:pt x="967375" y="756208"/>
                    <a:pt x="968308" y="760406"/>
                    <a:pt x="967842" y="765071"/>
                  </a:cubicBezTo>
                  <a:cubicBezTo>
                    <a:pt x="967375" y="771136"/>
                    <a:pt x="967375" y="777667"/>
                    <a:pt x="966909" y="782799"/>
                  </a:cubicBezTo>
                  <a:cubicBezTo>
                    <a:pt x="967842" y="786064"/>
                    <a:pt x="968308" y="787930"/>
                    <a:pt x="968308" y="789796"/>
                  </a:cubicBezTo>
                  <a:cubicBezTo>
                    <a:pt x="968308" y="791662"/>
                    <a:pt x="968308" y="793995"/>
                    <a:pt x="967375" y="794928"/>
                  </a:cubicBezTo>
                  <a:cubicBezTo>
                    <a:pt x="965043" y="796327"/>
                    <a:pt x="964576" y="793995"/>
                    <a:pt x="963643" y="792129"/>
                  </a:cubicBezTo>
                  <a:cubicBezTo>
                    <a:pt x="962710" y="790729"/>
                    <a:pt x="961311" y="788863"/>
                    <a:pt x="959911" y="788397"/>
                  </a:cubicBezTo>
                  <a:cubicBezTo>
                    <a:pt x="956179" y="787464"/>
                    <a:pt x="954313" y="785131"/>
                    <a:pt x="953380" y="782332"/>
                  </a:cubicBezTo>
                  <a:cubicBezTo>
                    <a:pt x="952914" y="780466"/>
                    <a:pt x="952447" y="778600"/>
                    <a:pt x="951981" y="776734"/>
                  </a:cubicBezTo>
                  <a:cubicBezTo>
                    <a:pt x="951048" y="772069"/>
                    <a:pt x="948715" y="766937"/>
                    <a:pt x="951981" y="762272"/>
                  </a:cubicBezTo>
                  <a:cubicBezTo>
                    <a:pt x="951048" y="760406"/>
                    <a:pt x="949648" y="758074"/>
                    <a:pt x="948715" y="756208"/>
                  </a:cubicBezTo>
                  <a:cubicBezTo>
                    <a:pt x="950581" y="752009"/>
                    <a:pt x="952447" y="748744"/>
                    <a:pt x="954313" y="745478"/>
                  </a:cubicBezTo>
                  <a:close/>
                  <a:moveTo>
                    <a:pt x="932854" y="772535"/>
                  </a:moveTo>
                  <a:cubicBezTo>
                    <a:pt x="931454" y="775334"/>
                    <a:pt x="929588" y="777667"/>
                    <a:pt x="927722" y="780466"/>
                  </a:cubicBezTo>
                  <a:cubicBezTo>
                    <a:pt x="926789" y="781866"/>
                    <a:pt x="925856" y="782332"/>
                    <a:pt x="925390" y="780933"/>
                  </a:cubicBezTo>
                  <a:cubicBezTo>
                    <a:pt x="924923" y="780466"/>
                    <a:pt x="924923" y="779533"/>
                    <a:pt x="924923" y="779067"/>
                  </a:cubicBezTo>
                  <a:cubicBezTo>
                    <a:pt x="924923" y="778600"/>
                    <a:pt x="924923" y="777667"/>
                    <a:pt x="925390" y="777200"/>
                  </a:cubicBezTo>
                  <a:cubicBezTo>
                    <a:pt x="926789" y="773935"/>
                    <a:pt x="928655" y="770669"/>
                    <a:pt x="927722" y="766471"/>
                  </a:cubicBezTo>
                  <a:cubicBezTo>
                    <a:pt x="926323" y="761806"/>
                    <a:pt x="922124" y="762272"/>
                    <a:pt x="918859" y="760406"/>
                  </a:cubicBezTo>
                  <a:cubicBezTo>
                    <a:pt x="918392" y="759940"/>
                    <a:pt x="917926" y="759007"/>
                    <a:pt x="918392" y="759007"/>
                  </a:cubicBezTo>
                  <a:cubicBezTo>
                    <a:pt x="918859" y="758074"/>
                    <a:pt x="919792" y="757141"/>
                    <a:pt x="920725" y="757141"/>
                  </a:cubicBezTo>
                  <a:cubicBezTo>
                    <a:pt x="921658" y="757141"/>
                    <a:pt x="923057" y="757607"/>
                    <a:pt x="924457" y="757607"/>
                  </a:cubicBezTo>
                  <a:cubicBezTo>
                    <a:pt x="926789" y="758074"/>
                    <a:pt x="929122" y="758540"/>
                    <a:pt x="931454" y="759007"/>
                  </a:cubicBezTo>
                  <a:cubicBezTo>
                    <a:pt x="931454" y="759007"/>
                    <a:pt x="931454" y="758540"/>
                    <a:pt x="931454" y="758540"/>
                  </a:cubicBezTo>
                  <a:cubicBezTo>
                    <a:pt x="931454" y="758540"/>
                    <a:pt x="931454" y="758540"/>
                    <a:pt x="931921" y="758540"/>
                  </a:cubicBezTo>
                  <a:cubicBezTo>
                    <a:pt x="930055" y="755741"/>
                    <a:pt x="928189" y="752476"/>
                    <a:pt x="926323" y="749677"/>
                  </a:cubicBezTo>
                  <a:cubicBezTo>
                    <a:pt x="923524" y="745012"/>
                    <a:pt x="923990" y="739880"/>
                    <a:pt x="925856" y="734748"/>
                  </a:cubicBezTo>
                  <a:cubicBezTo>
                    <a:pt x="926323" y="733349"/>
                    <a:pt x="928189" y="731483"/>
                    <a:pt x="929588" y="731016"/>
                  </a:cubicBezTo>
                  <a:cubicBezTo>
                    <a:pt x="930988" y="730550"/>
                    <a:pt x="933320" y="731483"/>
                    <a:pt x="934253" y="732882"/>
                  </a:cubicBezTo>
                  <a:cubicBezTo>
                    <a:pt x="936119" y="735215"/>
                    <a:pt x="937985" y="738014"/>
                    <a:pt x="939385" y="740346"/>
                  </a:cubicBezTo>
                  <a:cubicBezTo>
                    <a:pt x="939385" y="740346"/>
                    <a:pt x="939385" y="740346"/>
                    <a:pt x="939385" y="740346"/>
                  </a:cubicBezTo>
                  <a:lnTo>
                    <a:pt x="939851" y="739413"/>
                  </a:lnTo>
                  <a:lnTo>
                    <a:pt x="939385" y="740813"/>
                  </a:lnTo>
                  <a:cubicBezTo>
                    <a:pt x="939385" y="740813"/>
                    <a:pt x="939385" y="740813"/>
                    <a:pt x="939385" y="740346"/>
                  </a:cubicBezTo>
                  <a:cubicBezTo>
                    <a:pt x="934253" y="745012"/>
                    <a:pt x="934253" y="749677"/>
                    <a:pt x="939385" y="754342"/>
                  </a:cubicBezTo>
                  <a:cubicBezTo>
                    <a:pt x="940318" y="755275"/>
                    <a:pt x="939385" y="756674"/>
                    <a:pt x="937985" y="757141"/>
                  </a:cubicBezTo>
                  <a:cubicBezTo>
                    <a:pt x="935653" y="757607"/>
                    <a:pt x="933320" y="758074"/>
                    <a:pt x="930988" y="758540"/>
                  </a:cubicBezTo>
                  <a:cubicBezTo>
                    <a:pt x="930988" y="758540"/>
                    <a:pt x="931454" y="759007"/>
                    <a:pt x="931454" y="759007"/>
                  </a:cubicBezTo>
                  <a:cubicBezTo>
                    <a:pt x="931454" y="759007"/>
                    <a:pt x="930988" y="759007"/>
                    <a:pt x="930988" y="759007"/>
                  </a:cubicBezTo>
                  <a:cubicBezTo>
                    <a:pt x="931921" y="761339"/>
                    <a:pt x="932854" y="763205"/>
                    <a:pt x="932854" y="765538"/>
                  </a:cubicBezTo>
                  <a:cubicBezTo>
                    <a:pt x="934253" y="767404"/>
                    <a:pt x="933787" y="770203"/>
                    <a:pt x="932854" y="772535"/>
                  </a:cubicBezTo>
                  <a:close/>
                  <a:moveTo>
                    <a:pt x="941717" y="824318"/>
                  </a:moveTo>
                  <a:cubicBezTo>
                    <a:pt x="941717" y="824784"/>
                    <a:pt x="940784" y="825717"/>
                    <a:pt x="940784" y="825717"/>
                  </a:cubicBezTo>
                  <a:cubicBezTo>
                    <a:pt x="939851" y="825717"/>
                    <a:pt x="937985" y="825717"/>
                    <a:pt x="937985" y="825251"/>
                  </a:cubicBezTo>
                  <a:cubicBezTo>
                    <a:pt x="936586" y="821052"/>
                    <a:pt x="935653" y="816854"/>
                    <a:pt x="935186" y="812655"/>
                  </a:cubicBezTo>
                  <a:cubicBezTo>
                    <a:pt x="935186" y="811722"/>
                    <a:pt x="936119" y="810789"/>
                    <a:pt x="937052" y="809389"/>
                  </a:cubicBezTo>
                  <a:cubicBezTo>
                    <a:pt x="937052" y="809389"/>
                    <a:pt x="937052" y="808923"/>
                    <a:pt x="936586" y="808923"/>
                  </a:cubicBezTo>
                  <a:cubicBezTo>
                    <a:pt x="937052" y="807990"/>
                    <a:pt x="937052" y="807057"/>
                    <a:pt x="937519" y="806124"/>
                  </a:cubicBezTo>
                  <a:cubicBezTo>
                    <a:pt x="937519" y="806124"/>
                    <a:pt x="937519" y="806124"/>
                    <a:pt x="937519" y="806124"/>
                  </a:cubicBezTo>
                  <a:cubicBezTo>
                    <a:pt x="937519" y="805657"/>
                    <a:pt x="937519" y="805191"/>
                    <a:pt x="937985" y="804724"/>
                  </a:cubicBezTo>
                  <a:cubicBezTo>
                    <a:pt x="937985" y="805191"/>
                    <a:pt x="937519" y="805657"/>
                    <a:pt x="937519" y="806124"/>
                  </a:cubicBezTo>
                  <a:cubicBezTo>
                    <a:pt x="937519" y="807057"/>
                    <a:pt x="937052" y="808456"/>
                    <a:pt x="937052" y="809389"/>
                  </a:cubicBezTo>
                  <a:cubicBezTo>
                    <a:pt x="937052" y="809389"/>
                    <a:pt x="937052" y="809389"/>
                    <a:pt x="937052" y="809389"/>
                  </a:cubicBezTo>
                  <a:cubicBezTo>
                    <a:pt x="938918" y="813121"/>
                    <a:pt x="940784" y="816387"/>
                    <a:pt x="942184" y="820119"/>
                  </a:cubicBezTo>
                  <a:cubicBezTo>
                    <a:pt x="942184" y="821519"/>
                    <a:pt x="942184" y="822918"/>
                    <a:pt x="941717" y="824318"/>
                  </a:cubicBezTo>
                  <a:close/>
                  <a:moveTo>
                    <a:pt x="935653" y="436650"/>
                  </a:moveTo>
                  <a:cubicBezTo>
                    <a:pt x="935653" y="436184"/>
                    <a:pt x="936586" y="436184"/>
                    <a:pt x="937052" y="436184"/>
                  </a:cubicBezTo>
                  <a:cubicBezTo>
                    <a:pt x="938452" y="436650"/>
                    <a:pt x="938918" y="437583"/>
                    <a:pt x="937985" y="438983"/>
                  </a:cubicBezTo>
                  <a:cubicBezTo>
                    <a:pt x="937985" y="439450"/>
                    <a:pt x="937052" y="439450"/>
                    <a:pt x="936586" y="439450"/>
                  </a:cubicBezTo>
                  <a:cubicBezTo>
                    <a:pt x="935186" y="438983"/>
                    <a:pt x="934720" y="438050"/>
                    <a:pt x="935653" y="436650"/>
                  </a:cubicBezTo>
                  <a:close/>
                  <a:moveTo>
                    <a:pt x="924923" y="616256"/>
                  </a:moveTo>
                  <a:cubicBezTo>
                    <a:pt x="925390" y="613457"/>
                    <a:pt x="927722" y="612057"/>
                    <a:pt x="930055" y="611591"/>
                  </a:cubicBezTo>
                  <a:cubicBezTo>
                    <a:pt x="930988" y="611591"/>
                    <a:pt x="932387" y="612057"/>
                    <a:pt x="933320" y="612990"/>
                  </a:cubicBezTo>
                  <a:cubicBezTo>
                    <a:pt x="933787" y="612990"/>
                    <a:pt x="933787" y="614390"/>
                    <a:pt x="933320" y="614856"/>
                  </a:cubicBezTo>
                  <a:cubicBezTo>
                    <a:pt x="930988" y="618588"/>
                    <a:pt x="928189" y="621387"/>
                    <a:pt x="923990" y="623253"/>
                  </a:cubicBezTo>
                  <a:cubicBezTo>
                    <a:pt x="923990" y="623720"/>
                    <a:pt x="923990" y="623720"/>
                    <a:pt x="923990" y="624186"/>
                  </a:cubicBezTo>
                  <a:cubicBezTo>
                    <a:pt x="923524" y="624186"/>
                    <a:pt x="923524" y="624186"/>
                    <a:pt x="923057" y="624186"/>
                  </a:cubicBezTo>
                  <a:cubicBezTo>
                    <a:pt x="922591" y="624653"/>
                    <a:pt x="922591" y="625119"/>
                    <a:pt x="922124" y="625119"/>
                  </a:cubicBezTo>
                  <a:cubicBezTo>
                    <a:pt x="922124" y="624653"/>
                    <a:pt x="922124" y="624186"/>
                    <a:pt x="922591" y="624186"/>
                  </a:cubicBezTo>
                  <a:cubicBezTo>
                    <a:pt x="922591" y="624186"/>
                    <a:pt x="923057" y="624186"/>
                    <a:pt x="923057" y="624186"/>
                  </a:cubicBezTo>
                  <a:cubicBezTo>
                    <a:pt x="923057" y="624186"/>
                    <a:pt x="923524" y="623720"/>
                    <a:pt x="923524" y="623720"/>
                  </a:cubicBezTo>
                  <a:cubicBezTo>
                    <a:pt x="923524" y="623720"/>
                    <a:pt x="923990" y="623720"/>
                    <a:pt x="923990" y="623253"/>
                  </a:cubicBezTo>
                  <a:cubicBezTo>
                    <a:pt x="924457" y="620454"/>
                    <a:pt x="924457" y="618122"/>
                    <a:pt x="924923" y="616256"/>
                  </a:cubicBezTo>
                  <a:close/>
                  <a:moveTo>
                    <a:pt x="922591" y="431052"/>
                  </a:moveTo>
                  <a:cubicBezTo>
                    <a:pt x="924457" y="431052"/>
                    <a:pt x="924923" y="431985"/>
                    <a:pt x="923524" y="432918"/>
                  </a:cubicBezTo>
                  <a:cubicBezTo>
                    <a:pt x="923057" y="433385"/>
                    <a:pt x="922124" y="432918"/>
                    <a:pt x="921658" y="432918"/>
                  </a:cubicBezTo>
                  <a:cubicBezTo>
                    <a:pt x="921191" y="432452"/>
                    <a:pt x="921191" y="431985"/>
                    <a:pt x="920725" y="431985"/>
                  </a:cubicBezTo>
                  <a:cubicBezTo>
                    <a:pt x="921191" y="431519"/>
                    <a:pt x="922124" y="431052"/>
                    <a:pt x="922591" y="431052"/>
                  </a:cubicBezTo>
                  <a:close/>
                  <a:moveTo>
                    <a:pt x="915593" y="664306"/>
                  </a:moveTo>
                  <a:cubicBezTo>
                    <a:pt x="917926" y="663839"/>
                    <a:pt x="920258" y="663373"/>
                    <a:pt x="922591" y="663373"/>
                  </a:cubicBezTo>
                  <a:cubicBezTo>
                    <a:pt x="923057" y="662906"/>
                    <a:pt x="923524" y="662906"/>
                    <a:pt x="923990" y="662440"/>
                  </a:cubicBezTo>
                  <a:cubicBezTo>
                    <a:pt x="925390" y="661040"/>
                    <a:pt x="926789" y="659641"/>
                    <a:pt x="928655" y="658241"/>
                  </a:cubicBezTo>
                  <a:cubicBezTo>
                    <a:pt x="928655" y="658241"/>
                    <a:pt x="928655" y="658241"/>
                    <a:pt x="929122" y="658241"/>
                  </a:cubicBezTo>
                  <a:cubicBezTo>
                    <a:pt x="929122" y="657775"/>
                    <a:pt x="928655" y="657308"/>
                    <a:pt x="928655" y="656842"/>
                  </a:cubicBezTo>
                  <a:cubicBezTo>
                    <a:pt x="925390" y="641447"/>
                    <a:pt x="923524" y="640047"/>
                    <a:pt x="941251" y="629784"/>
                  </a:cubicBezTo>
                  <a:cubicBezTo>
                    <a:pt x="942184" y="629318"/>
                    <a:pt x="944050" y="629784"/>
                    <a:pt x="944516" y="630251"/>
                  </a:cubicBezTo>
                  <a:cubicBezTo>
                    <a:pt x="945449" y="631184"/>
                    <a:pt x="945449" y="632583"/>
                    <a:pt x="945449" y="633516"/>
                  </a:cubicBezTo>
                  <a:cubicBezTo>
                    <a:pt x="945449" y="633983"/>
                    <a:pt x="944983" y="634916"/>
                    <a:pt x="944983" y="635382"/>
                  </a:cubicBezTo>
                  <a:cubicBezTo>
                    <a:pt x="942184" y="638648"/>
                    <a:pt x="938918" y="641913"/>
                    <a:pt x="936119" y="645179"/>
                  </a:cubicBezTo>
                  <a:cubicBezTo>
                    <a:pt x="934253" y="648445"/>
                    <a:pt x="933320" y="652177"/>
                    <a:pt x="931454" y="655442"/>
                  </a:cubicBezTo>
                  <a:cubicBezTo>
                    <a:pt x="930988" y="656375"/>
                    <a:pt x="930055" y="656842"/>
                    <a:pt x="929122" y="657775"/>
                  </a:cubicBezTo>
                  <a:cubicBezTo>
                    <a:pt x="929122" y="657775"/>
                    <a:pt x="929122" y="658241"/>
                    <a:pt x="929122" y="658241"/>
                  </a:cubicBezTo>
                  <a:cubicBezTo>
                    <a:pt x="927722" y="659641"/>
                    <a:pt x="926323" y="661040"/>
                    <a:pt x="924457" y="662440"/>
                  </a:cubicBezTo>
                  <a:cubicBezTo>
                    <a:pt x="923990" y="662440"/>
                    <a:pt x="923524" y="662440"/>
                    <a:pt x="922591" y="662906"/>
                  </a:cubicBezTo>
                  <a:cubicBezTo>
                    <a:pt x="920258" y="664306"/>
                    <a:pt x="918392" y="665239"/>
                    <a:pt x="916060" y="666638"/>
                  </a:cubicBezTo>
                  <a:cubicBezTo>
                    <a:pt x="916060" y="666638"/>
                    <a:pt x="915127" y="666172"/>
                    <a:pt x="915127" y="665705"/>
                  </a:cubicBezTo>
                  <a:cubicBezTo>
                    <a:pt x="915127" y="665239"/>
                    <a:pt x="915127" y="664306"/>
                    <a:pt x="915593" y="664306"/>
                  </a:cubicBezTo>
                  <a:close/>
                  <a:moveTo>
                    <a:pt x="915127" y="372272"/>
                  </a:moveTo>
                  <a:lnTo>
                    <a:pt x="914660" y="373672"/>
                  </a:lnTo>
                  <a:lnTo>
                    <a:pt x="914193" y="372272"/>
                  </a:lnTo>
                  <a:lnTo>
                    <a:pt x="915127" y="372272"/>
                  </a:lnTo>
                  <a:close/>
                  <a:moveTo>
                    <a:pt x="902997" y="410060"/>
                  </a:moveTo>
                  <a:cubicBezTo>
                    <a:pt x="903464" y="409593"/>
                    <a:pt x="903930" y="410060"/>
                    <a:pt x="904397" y="410060"/>
                  </a:cubicBezTo>
                  <a:cubicBezTo>
                    <a:pt x="905796" y="410993"/>
                    <a:pt x="905796" y="411926"/>
                    <a:pt x="904863" y="412859"/>
                  </a:cubicBezTo>
                  <a:cubicBezTo>
                    <a:pt x="904397" y="413325"/>
                    <a:pt x="903464" y="413325"/>
                    <a:pt x="903464" y="413325"/>
                  </a:cubicBezTo>
                  <a:cubicBezTo>
                    <a:pt x="902064" y="412392"/>
                    <a:pt x="902064" y="410993"/>
                    <a:pt x="902997" y="410060"/>
                  </a:cubicBezTo>
                  <a:close/>
                  <a:moveTo>
                    <a:pt x="473344" y="570071"/>
                  </a:moveTo>
                  <a:lnTo>
                    <a:pt x="472411" y="570538"/>
                  </a:lnTo>
                  <a:lnTo>
                    <a:pt x="472878" y="569605"/>
                  </a:lnTo>
                  <a:cubicBezTo>
                    <a:pt x="472878" y="569138"/>
                    <a:pt x="473344" y="569138"/>
                    <a:pt x="473344" y="568672"/>
                  </a:cubicBezTo>
                  <a:cubicBezTo>
                    <a:pt x="473344" y="569138"/>
                    <a:pt x="473344" y="569605"/>
                    <a:pt x="473344" y="570071"/>
                  </a:cubicBezTo>
                  <a:close/>
                  <a:moveTo>
                    <a:pt x="484074" y="542547"/>
                  </a:moveTo>
                  <a:cubicBezTo>
                    <a:pt x="484074" y="542081"/>
                    <a:pt x="484074" y="542081"/>
                    <a:pt x="484074" y="541614"/>
                  </a:cubicBezTo>
                  <a:cubicBezTo>
                    <a:pt x="483608" y="541148"/>
                    <a:pt x="482675" y="540681"/>
                    <a:pt x="482208" y="540215"/>
                  </a:cubicBezTo>
                  <a:cubicBezTo>
                    <a:pt x="482208" y="540215"/>
                    <a:pt x="482675" y="539282"/>
                    <a:pt x="482675" y="538815"/>
                  </a:cubicBezTo>
                  <a:cubicBezTo>
                    <a:pt x="484074" y="539282"/>
                    <a:pt x="484074" y="540681"/>
                    <a:pt x="484074" y="541614"/>
                  </a:cubicBezTo>
                  <a:cubicBezTo>
                    <a:pt x="484074" y="541614"/>
                    <a:pt x="484541" y="542081"/>
                    <a:pt x="484541" y="542081"/>
                  </a:cubicBezTo>
                  <a:cubicBezTo>
                    <a:pt x="485007" y="542547"/>
                    <a:pt x="485007" y="543014"/>
                    <a:pt x="485474" y="543481"/>
                  </a:cubicBezTo>
                  <a:cubicBezTo>
                    <a:pt x="485007" y="543014"/>
                    <a:pt x="484541" y="542547"/>
                    <a:pt x="484074" y="542547"/>
                  </a:cubicBezTo>
                  <a:close/>
                  <a:moveTo>
                    <a:pt x="486873" y="517823"/>
                  </a:moveTo>
                  <a:cubicBezTo>
                    <a:pt x="486873" y="517823"/>
                    <a:pt x="486407" y="517823"/>
                    <a:pt x="485940" y="518289"/>
                  </a:cubicBezTo>
                  <a:cubicBezTo>
                    <a:pt x="485940" y="517356"/>
                    <a:pt x="485940" y="516423"/>
                    <a:pt x="485940" y="515490"/>
                  </a:cubicBezTo>
                  <a:cubicBezTo>
                    <a:pt x="485940" y="515957"/>
                    <a:pt x="486407" y="516423"/>
                    <a:pt x="486407" y="516423"/>
                  </a:cubicBezTo>
                  <a:cubicBezTo>
                    <a:pt x="486873" y="516890"/>
                    <a:pt x="486873" y="517356"/>
                    <a:pt x="486873" y="517823"/>
                  </a:cubicBezTo>
                  <a:close/>
                  <a:moveTo>
                    <a:pt x="489206" y="619988"/>
                  </a:moveTo>
                  <a:cubicBezTo>
                    <a:pt x="488273" y="620921"/>
                    <a:pt x="486873" y="620454"/>
                    <a:pt x="486407" y="619521"/>
                  </a:cubicBezTo>
                  <a:cubicBezTo>
                    <a:pt x="485007" y="617655"/>
                    <a:pt x="483141" y="615323"/>
                    <a:pt x="482208" y="612990"/>
                  </a:cubicBezTo>
                  <a:cubicBezTo>
                    <a:pt x="481275" y="610191"/>
                    <a:pt x="481742" y="606925"/>
                    <a:pt x="485007" y="605059"/>
                  </a:cubicBezTo>
                  <a:cubicBezTo>
                    <a:pt x="485007" y="605059"/>
                    <a:pt x="485007" y="604593"/>
                    <a:pt x="484541" y="604593"/>
                  </a:cubicBezTo>
                  <a:cubicBezTo>
                    <a:pt x="484541" y="604593"/>
                    <a:pt x="485007" y="604126"/>
                    <a:pt x="485007" y="604126"/>
                  </a:cubicBezTo>
                  <a:cubicBezTo>
                    <a:pt x="485007" y="602727"/>
                    <a:pt x="484541" y="601794"/>
                    <a:pt x="485940" y="600861"/>
                  </a:cubicBezTo>
                  <a:cubicBezTo>
                    <a:pt x="485940" y="601327"/>
                    <a:pt x="486407" y="601794"/>
                    <a:pt x="486407" y="601794"/>
                  </a:cubicBezTo>
                  <a:cubicBezTo>
                    <a:pt x="485940" y="602727"/>
                    <a:pt x="485474" y="603193"/>
                    <a:pt x="485007" y="604126"/>
                  </a:cubicBezTo>
                  <a:cubicBezTo>
                    <a:pt x="485007" y="604593"/>
                    <a:pt x="485007" y="604593"/>
                    <a:pt x="485007" y="605059"/>
                  </a:cubicBezTo>
                  <a:cubicBezTo>
                    <a:pt x="485007" y="605059"/>
                    <a:pt x="485007" y="605059"/>
                    <a:pt x="484541" y="605059"/>
                  </a:cubicBezTo>
                  <a:cubicBezTo>
                    <a:pt x="486407" y="609258"/>
                    <a:pt x="487806" y="613923"/>
                    <a:pt x="489672" y="618122"/>
                  </a:cubicBezTo>
                  <a:cubicBezTo>
                    <a:pt x="490139" y="618588"/>
                    <a:pt x="489672" y="619521"/>
                    <a:pt x="489206" y="619988"/>
                  </a:cubicBezTo>
                  <a:close/>
                  <a:moveTo>
                    <a:pt x="494804" y="606459"/>
                  </a:moveTo>
                  <a:cubicBezTo>
                    <a:pt x="494337" y="606459"/>
                    <a:pt x="493871" y="605526"/>
                    <a:pt x="493871" y="605526"/>
                  </a:cubicBezTo>
                  <a:cubicBezTo>
                    <a:pt x="493871" y="604593"/>
                    <a:pt x="494337" y="603660"/>
                    <a:pt x="494804" y="602727"/>
                  </a:cubicBezTo>
                  <a:cubicBezTo>
                    <a:pt x="495737" y="603660"/>
                    <a:pt x="496203" y="604126"/>
                    <a:pt x="497136" y="605059"/>
                  </a:cubicBezTo>
                  <a:cubicBezTo>
                    <a:pt x="496670" y="605992"/>
                    <a:pt x="495737" y="606925"/>
                    <a:pt x="494804" y="606459"/>
                  </a:cubicBezTo>
                  <a:close/>
                  <a:moveTo>
                    <a:pt x="666478" y="200131"/>
                  </a:moveTo>
                  <a:cubicBezTo>
                    <a:pt x="666012" y="200131"/>
                    <a:pt x="665545" y="199198"/>
                    <a:pt x="665545" y="198732"/>
                  </a:cubicBezTo>
                  <a:cubicBezTo>
                    <a:pt x="665545" y="196866"/>
                    <a:pt x="665545" y="195000"/>
                    <a:pt x="665545" y="195933"/>
                  </a:cubicBezTo>
                  <a:cubicBezTo>
                    <a:pt x="665545" y="192201"/>
                    <a:pt x="665545" y="191268"/>
                    <a:pt x="666012" y="189868"/>
                  </a:cubicBezTo>
                  <a:cubicBezTo>
                    <a:pt x="666012" y="189402"/>
                    <a:pt x="666478" y="188935"/>
                    <a:pt x="666945" y="188469"/>
                  </a:cubicBezTo>
                  <a:cubicBezTo>
                    <a:pt x="666945" y="188469"/>
                    <a:pt x="667878" y="188935"/>
                    <a:pt x="667878" y="188935"/>
                  </a:cubicBezTo>
                  <a:cubicBezTo>
                    <a:pt x="667878" y="191734"/>
                    <a:pt x="667878" y="195000"/>
                    <a:pt x="668344" y="197799"/>
                  </a:cubicBezTo>
                  <a:cubicBezTo>
                    <a:pt x="668344" y="199198"/>
                    <a:pt x="667878" y="200131"/>
                    <a:pt x="666478" y="200131"/>
                  </a:cubicBezTo>
                  <a:close/>
                  <a:moveTo>
                    <a:pt x="693069" y="191268"/>
                  </a:moveTo>
                  <a:cubicBezTo>
                    <a:pt x="692603" y="191734"/>
                    <a:pt x="692136" y="191734"/>
                    <a:pt x="692136" y="192201"/>
                  </a:cubicBezTo>
                  <a:cubicBezTo>
                    <a:pt x="692136" y="191734"/>
                    <a:pt x="692603" y="191268"/>
                    <a:pt x="692603" y="190801"/>
                  </a:cubicBezTo>
                  <a:lnTo>
                    <a:pt x="693536" y="190801"/>
                  </a:lnTo>
                  <a:lnTo>
                    <a:pt x="693069" y="191268"/>
                  </a:lnTo>
                  <a:close/>
                  <a:moveTo>
                    <a:pt x="700533" y="511758"/>
                  </a:moveTo>
                  <a:lnTo>
                    <a:pt x="700067" y="512225"/>
                  </a:lnTo>
                  <a:lnTo>
                    <a:pt x="700533" y="511758"/>
                  </a:lnTo>
                  <a:lnTo>
                    <a:pt x="701000" y="510825"/>
                  </a:lnTo>
                  <a:lnTo>
                    <a:pt x="700533" y="511758"/>
                  </a:lnTo>
                  <a:close/>
                  <a:moveTo>
                    <a:pt x="729457" y="668504"/>
                  </a:moveTo>
                  <a:cubicBezTo>
                    <a:pt x="728990" y="668504"/>
                    <a:pt x="728524" y="668038"/>
                    <a:pt x="728057" y="668038"/>
                  </a:cubicBezTo>
                  <a:cubicBezTo>
                    <a:pt x="728990" y="667571"/>
                    <a:pt x="729457" y="667105"/>
                    <a:pt x="730390" y="667105"/>
                  </a:cubicBezTo>
                  <a:cubicBezTo>
                    <a:pt x="730856" y="667105"/>
                    <a:pt x="730856" y="667571"/>
                    <a:pt x="731323" y="668038"/>
                  </a:cubicBezTo>
                  <a:cubicBezTo>
                    <a:pt x="730856" y="668038"/>
                    <a:pt x="729923" y="668504"/>
                    <a:pt x="729457" y="668504"/>
                  </a:cubicBezTo>
                  <a:close/>
                  <a:moveTo>
                    <a:pt x="733655" y="178206"/>
                  </a:moveTo>
                  <a:cubicBezTo>
                    <a:pt x="733189" y="178672"/>
                    <a:pt x="732722" y="179139"/>
                    <a:pt x="732256" y="179139"/>
                  </a:cubicBezTo>
                  <a:cubicBezTo>
                    <a:pt x="726191" y="179139"/>
                    <a:pt x="719660" y="179139"/>
                    <a:pt x="713595" y="179139"/>
                  </a:cubicBezTo>
                  <a:cubicBezTo>
                    <a:pt x="713129" y="179139"/>
                    <a:pt x="712662" y="179605"/>
                    <a:pt x="712196" y="179605"/>
                  </a:cubicBezTo>
                  <a:cubicBezTo>
                    <a:pt x="710797" y="181005"/>
                    <a:pt x="709397" y="182404"/>
                    <a:pt x="707997" y="183804"/>
                  </a:cubicBezTo>
                  <a:cubicBezTo>
                    <a:pt x="707531" y="183804"/>
                    <a:pt x="707531" y="183804"/>
                    <a:pt x="707064" y="183804"/>
                  </a:cubicBezTo>
                  <a:cubicBezTo>
                    <a:pt x="706598" y="184270"/>
                    <a:pt x="706131" y="185203"/>
                    <a:pt x="705198" y="185670"/>
                  </a:cubicBezTo>
                  <a:cubicBezTo>
                    <a:pt x="705198" y="185670"/>
                    <a:pt x="704265" y="185203"/>
                    <a:pt x="703799" y="185203"/>
                  </a:cubicBezTo>
                  <a:cubicBezTo>
                    <a:pt x="704265" y="183804"/>
                    <a:pt x="705665" y="183804"/>
                    <a:pt x="707064" y="183804"/>
                  </a:cubicBezTo>
                  <a:cubicBezTo>
                    <a:pt x="707064" y="183804"/>
                    <a:pt x="707531" y="183337"/>
                    <a:pt x="707531" y="183337"/>
                  </a:cubicBezTo>
                  <a:cubicBezTo>
                    <a:pt x="708930" y="181938"/>
                    <a:pt x="710330" y="180538"/>
                    <a:pt x="711730" y="178672"/>
                  </a:cubicBezTo>
                  <a:cubicBezTo>
                    <a:pt x="712196" y="178672"/>
                    <a:pt x="712662" y="178672"/>
                    <a:pt x="713595" y="178672"/>
                  </a:cubicBezTo>
                  <a:cubicBezTo>
                    <a:pt x="720127" y="175407"/>
                    <a:pt x="727124" y="176340"/>
                    <a:pt x="733655" y="176806"/>
                  </a:cubicBezTo>
                  <a:cubicBezTo>
                    <a:pt x="733655" y="177273"/>
                    <a:pt x="734122" y="178206"/>
                    <a:pt x="733655" y="178206"/>
                  </a:cubicBezTo>
                  <a:close/>
                  <a:moveTo>
                    <a:pt x="874074" y="699294"/>
                  </a:moveTo>
                  <a:cubicBezTo>
                    <a:pt x="873607" y="699294"/>
                    <a:pt x="873141" y="698827"/>
                    <a:pt x="872674" y="698361"/>
                  </a:cubicBezTo>
                  <a:cubicBezTo>
                    <a:pt x="873141" y="697428"/>
                    <a:pt x="873141" y="696028"/>
                    <a:pt x="873607" y="695562"/>
                  </a:cubicBezTo>
                  <a:cubicBezTo>
                    <a:pt x="875007" y="694162"/>
                    <a:pt x="876406" y="693696"/>
                    <a:pt x="878272" y="694629"/>
                  </a:cubicBezTo>
                  <a:cubicBezTo>
                    <a:pt x="878739" y="694629"/>
                    <a:pt x="879205" y="695562"/>
                    <a:pt x="879205" y="696028"/>
                  </a:cubicBezTo>
                  <a:cubicBezTo>
                    <a:pt x="878739" y="697894"/>
                    <a:pt x="875940" y="699760"/>
                    <a:pt x="874074" y="699294"/>
                  </a:cubicBezTo>
                  <a:close/>
                  <a:moveTo>
                    <a:pt x="872208" y="636782"/>
                  </a:moveTo>
                  <a:cubicBezTo>
                    <a:pt x="871741" y="636782"/>
                    <a:pt x="870808" y="636315"/>
                    <a:pt x="870808" y="635849"/>
                  </a:cubicBezTo>
                  <a:cubicBezTo>
                    <a:pt x="870808" y="635382"/>
                    <a:pt x="870808" y="634449"/>
                    <a:pt x="871275" y="633983"/>
                  </a:cubicBezTo>
                  <a:cubicBezTo>
                    <a:pt x="873141" y="631650"/>
                    <a:pt x="875473" y="630251"/>
                    <a:pt x="878739" y="630717"/>
                  </a:cubicBezTo>
                  <a:cubicBezTo>
                    <a:pt x="879205" y="630717"/>
                    <a:pt x="879205" y="631650"/>
                    <a:pt x="879205" y="632117"/>
                  </a:cubicBezTo>
                  <a:cubicBezTo>
                    <a:pt x="877806" y="635382"/>
                    <a:pt x="875473" y="637248"/>
                    <a:pt x="872208" y="636782"/>
                  </a:cubicBezTo>
                  <a:close/>
                  <a:moveTo>
                    <a:pt x="879205" y="504294"/>
                  </a:moveTo>
                  <a:lnTo>
                    <a:pt x="879672" y="502894"/>
                  </a:lnTo>
                  <a:lnTo>
                    <a:pt x="880139" y="504294"/>
                  </a:lnTo>
                  <a:lnTo>
                    <a:pt x="879205" y="504294"/>
                  </a:lnTo>
                  <a:close/>
                  <a:moveTo>
                    <a:pt x="889935" y="350813"/>
                  </a:moveTo>
                  <a:cubicBezTo>
                    <a:pt x="890868" y="350813"/>
                    <a:pt x="892268" y="351280"/>
                    <a:pt x="893201" y="351746"/>
                  </a:cubicBezTo>
                  <a:cubicBezTo>
                    <a:pt x="893667" y="351746"/>
                    <a:pt x="893667" y="352679"/>
                    <a:pt x="894134" y="353146"/>
                  </a:cubicBezTo>
                  <a:cubicBezTo>
                    <a:pt x="894134" y="353612"/>
                    <a:pt x="894134" y="354545"/>
                    <a:pt x="894134" y="354545"/>
                  </a:cubicBezTo>
                  <a:cubicBezTo>
                    <a:pt x="893201" y="354545"/>
                    <a:pt x="891801" y="355012"/>
                    <a:pt x="891335" y="354545"/>
                  </a:cubicBezTo>
                  <a:cubicBezTo>
                    <a:pt x="888536" y="353146"/>
                    <a:pt x="888069" y="350813"/>
                    <a:pt x="889935" y="350813"/>
                  </a:cubicBezTo>
                  <a:close/>
                  <a:moveTo>
                    <a:pt x="742985" y="279904"/>
                  </a:moveTo>
                  <a:cubicBezTo>
                    <a:pt x="743452" y="279904"/>
                    <a:pt x="743452" y="279904"/>
                    <a:pt x="743452" y="279438"/>
                  </a:cubicBezTo>
                  <a:cubicBezTo>
                    <a:pt x="743452" y="278971"/>
                    <a:pt x="743452" y="278971"/>
                    <a:pt x="743452" y="278505"/>
                  </a:cubicBezTo>
                  <a:cubicBezTo>
                    <a:pt x="744385" y="278505"/>
                    <a:pt x="743918" y="278971"/>
                    <a:pt x="743452" y="279438"/>
                  </a:cubicBezTo>
                  <a:cubicBezTo>
                    <a:pt x="743452" y="279904"/>
                    <a:pt x="743452" y="279904"/>
                    <a:pt x="743452" y="280371"/>
                  </a:cubicBezTo>
                  <a:lnTo>
                    <a:pt x="742052" y="280837"/>
                  </a:lnTo>
                  <a:lnTo>
                    <a:pt x="742985" y="279904"/>
                  </a:lnTo>
                  <a:close/>
                  <a:moveTo>
                    <a:pt x="758380" y="492631"/>
                  </a:moveTo>
                  <a:cubicBezTo>
                    <a:pt x="757914" y="492165"/>
                    <a:pt x="757914" y="492165"/>
                    <a:pt x="757447" y="491698"/>
                  </a:cubicBezTo>
                  <a:cubicBezTo>
                    <a:pt x="757914" y="491698"/>
                    <a:pt x="758380" y="492165"/>
                    <a:pt x="758847" y="492165"/>
                  </a:cubicBezTo>
                  <a:lnTo>
                    <a:pt x="759313" y="493098"/>
                  </a:lnTo>
                  <a:lnTo>
                    <a:pt x="758380" y="492631"/>
                  </a:lnTo>
                  <a:close/>
                  <a:moveTo>
                    <a:pt x="761646" y="361543"/>
                  </a:moveTo>
                  <a:cubicBezTo>
                    <a:pt x="756981" y="365275"/>
                    <a:pt x="751849" y="365741"/>
                    <a:pt x="745785" y="362009"/>
                  </a:cubicBezTo>
                  <a:cubicBezTo>
                    <a:pt x="742985" y="360610"/>
                    <a:pt x="742519" y="359210"/>
                    <a:pt x="744385" y="357811"/>
                  </a:cubicBezTo>
                  <a:cubicBezTo>
                    <a:pt x="747184" y="355945"/>
                    <a:pt x="750450" y="354545"/>
                    <a:pt x="752316" y="352213"/>
                  </a:cubicBezTo>
                  <a:cubicBezTo>
                    <a:pt x="755115" y="348481"/>
                    <a:pt x="758380" y="345682"/>
                    <a:pt x="762579" y="344282"/>
                  </a:cubicBezTo>
                  <a:cubicBezTo>
                    <a:pt x="765844" y="343349"/>
                    <a:pt x="767244" y="340550"/>
                    <a:pt x="768177" y="337284"/>
                  </a:cubicBezTo>
                  <a:cubicBezTo>
                    <a:pt x="768643" y="336351"/>
                    <a:pt x="770043" y="335418"/>
                    <a:pt x="770976" y="335885"/>
                  </a:cubicBezTo>
                  <a:cubicBezTo>
                    <a:pt x="774241" y="335885"/>
                    <a:pt x="777040" y="338217"/>
                    <a:pt x="780306" y="337284"/>
                  </a:cubicBezTo>
                  <a:cubicBezTo>
                    <a:pt x="782639" y="336818"/>
                    <a:pt x="784505" y="333086"/>
                    <a:pt x="783105" y="331220"/>
                  </a:cubicBezTo>
                  <a:cubicBezTo>
                    <a:pt x="781239" y="329354"/>
                    <a:pt x="779840" y="327021"/>
                    <a:pt x="777507" y="326088"/>
                  </a:cubicBezTo>
                  <a:cubicBezTo>
                    <a:pt x="773775" y="323756"/>
                    <a:pt x="769110" y="322823"/>
                    <a:pt x="764445" y="322823"/>
                  </a:cubicBezTo>
                  <a:cubicBezTo>
                    <a:pt x="756048" y="322823"/>
                    <a:pt x="748117" y="321890"/>
                    <a:pt x="739720" y="321423"/>
                  </a:cubicBezTo>
                  <a:cubicBezTo>
                    <a:pt x="739253" y="321423"/>
                    <a:pt x="738787" y="320490"/>
                    <a:pt x="738787" y="320024"/>
                  </a:cubicBezTo>
                  <a:cubicBezTo>
                    <a:pt x="739253" y="319091"/>
                    <a:pt x="739720" y="317691"/>
                    <a:pt x="740186" y="316758"/>
                  </a:cubicBezTo>
                  <a:cubicBezTo>
                    <a:pt x="741119" y="316292"/>
                    <a:pt x="742519" y="315825"/>
                    <a:pt x="743918" y="315825"/>
                  </a:cubicBezTo>
                  <a:cubicBezTo>
                    <a:pt x="753715" y="315359"/>
                    <a:pt x="763045" y="314892"/>
                    <a:pt x="772842" y="314892"/>
                  </a:cubicBezTo>
                  <a:cubicBezTo>
                    <a:pt x="779840" y="314892"/>
                    <a:pt x="786837" y="313959"/>
                    <a:pt x="793835" y="311627"/>
                  </a:cubicBezTo>
                  <a:cubicBezTo>
                    <a:pt x="799899" y="309761"/>
                    <a:pt x="806430" y="308361"/>
                    <a:pt x="812495" y="307428"/>
                  </a:cubicBezTo>
                  <a:cubicBezTo>
                    <a:pt x="814361" y="306962"/>
                    <a:pt x="816227" y="307428"/>
                    <a:pt x="818093" y="307895"/>
                  </a:cubicBezTo>
                  <a:cubicBezTo>
                    <a:pt x="819026" y="307895"/>
                    <a:pt x="820426" y="309294"/>
                    <a:pt x="820892" y="309761"/>
                  </a:cubicBezTo>
                  <a:cubicBezTo>
                    <a:pt x="821359" y="310694"/>
                    <a:pt x="820426" y="312560"/>
                    <a:pt x="819493" y="313026"/>
                  </a:cubicBezTo>
                  <a:cubicBezTo>
                    <a:pt x="814361" y="315359"/>
                    <a:pt x="808763" y="317225"/>
                    <a:pt x="803631" y="319091"/>
                  </a:cubicBezTo>
                  <a:cubicBezTo>
                    <a:pt x="802232" y="319557"/>
                    <a:pt x="801299" y="322823"/>
                    <a:pt x="802232" y="324222"/>
                  </a:cubicBezTo>
                  <a:cubicBezTo>
                    <a:pt x="802698" y="324689"/>
                    <a:pt x="802698" y="325622"/>
                    <a:pt x="803165" y="325622"/>
                  </a:cubicBezTo>
                  <a:cubicBezTo>
                    <a:pt x="804098" y="326555"/>
                    <a:pt x="805031" y="327021"/>
                    <a:pt x="806430" y="327954"/>
                  </a:cubicBezTo>
                  <a:cubicBezTo>
                    <a:pt x="814828" y="334019"/>
                    <a:pt x="823691" y="336818"/>
                    <a:pt x="832555" y="328887"/>
                  </a:cubicBezTo>
                  <a:cubicBezTo>
                    <a:pt x="833021" y="328421"/>
                    <a:pt x="833954" y="328421"/>
                    <a:pt x="834421" y="328887"/>
                  </a:cubicBezTo>
                  <a:cubicBezTo>
                    <a:pt x="835820" y="329354"/>
                    <a:pt x="835820" y="330753"/>
                    <a:pt x="835354" y="332153"/>
                  </a:cubicBezTo>
                  <a:cubicBezTo>
                    <a:pt x="834421" y="334485"/>
                    <a:pt x="833954" y="337284"/>
                    <a:pt x="831622" y="338684"/>
                  </a:cubicBezTo>
                  <a:cubicBezTo>
                    <a:pt x="829289" y="340550"/>
                    <a:pt x="826490" y="342416"/>
                    <a:pt x="824158" y="344749"/>
                  </a:cubicBezTo>
                  <a:cubicBezTo>
                    <a:pt x="822758" y="346148"/>
                    <a:pt x="822292" y="348014"/>
                    <a:pt x="821359" y="349414"/>
                  </a:cubicBezTo>
                  <a:cubicBezTo>
                    <a:pt x="818560" y="355945"/>
                    <a:pt x="817160" y="356878"/>
                    <a:pt x="812028" y="352679"/>
                  </a:cubicBezTo>
                  <a:cubicBezTo>
                    <a:pt x="806897" y="348014"/>
                    <a:pt x="801765" y="348014"/>
                    <a:pt x="796167" y="350347"/>
                  </a:cubicBezTo>
                  <a:cubicBezTo>
                    <a:pt x="794768" y="350813"/>
                    <a:pt x="792435" y="352679"/>
                    <a:pt x="792435" y="354079"/>
                  </a:cubicBezTo>
                  <a:cubicBezTo>
                    <a:pt x="791502" y="360610"/>
                    <a:pt x="787304" y="363409"/>
                    <a:pt x="781706" y="364808"/>
                  </a:cubicBezTo>
                  <a:cubicBezTo>
                    <a:pt x="781706" y="364808"/>
                    <a:pt x="781706" y="365275"/>
                    <a:pt x="781706" y="365275"/>
                  </a:cubicBezTo>
                  <a:cubicBezTo>
                    <a:pt x="781239" y="365275"/>
                    <a:pt x="780773" y="365275"/>
                    <a:pt x="780306" y="365275"/>
                  </a:cubicBezTo>
                  <a:cubicBezTo>
                    <a:pt x="778440" y="366674"/>
                    <a:pt x="776574" y="367607"/>
                    <a:pt x="774241" y="368074"/>
                  </a:cubicBezTo>
                  <a:cubicBezTo>
                    <a:pt x="774241" y="368540"/>
                    <a:pt x="773775" y="368540"/>
                    <a:pt x="773775" y="369007"/>
                  </a:cubicBezTo>
                  <a:cubicBezTo>
                    <a:pt x="773308" y="369007"/>
                    <a:pt x="773308" y="369007"/>
                    <a:pt x="772842" y="369007"/>
                  </a:cubicBezTo>
                  <a:cubicBezTo>
                    <a:pt x="772375" y="369473"/>
                    <a:pt x="771909" y="370406"/>
                    <a:pt x="771442" y="370873"/>
                  </a:cubicBezTo>
                  <a:cubicBezTo>
                    <a:pt x="771442" y="370873"/>
                    <a:pt x="770509" y="370873"/>
                    <a:pt x="770043" y="370406"/>
                  </a:cubicBezTo>
                  <a:cubicBezTo>
                    <a:pt x="770509" y="369007"/>
                    <a:pt x="771909" y="369007"/>
                    <a:pt x="772842" y="369007"/>
                  </a:cubicBezTo>
                  <a:cubicBezTo>
                    <a:pt x="772842" y="369007"/>
                    <a:pt x="773308" y="368540"/>
                    <a:pt x="773308" y="368540"/>
                  </a:cubicBezTo>
                  <a:cubicBezTo>
                    <a:pt x="773775" y="368540"/>
                    <a:pt x="774241" y="368540"/>
                    <a:pt x="774241" y="368074"/>
                  </a:cubicBezTo>
                  <a:cubicBezTo>
                    <a:pt x="775641" y="366208"/>
                    <a:pt x="777973" y="365275"/>
                    <a:pt x="780306" y="365275"/>
                  </a:cubicBezTo>
                  <a:cubicBezTo>
                    <a:pt x="780773" y="365275"/>
                    <a:pt x="780773" y="364808"/>
                    <a:pt x="781239" y="364808"/>
                  </a:cubicBezTo>
                  <a:cubicBezTo>
                    <a:pt x="781239" y="364808"/>
                    <a:pt x="781706" y="364808"/>
                    <a:pt x="781706" y="364808"/>
                  </a:cubicBezTo>
                  <a:cubicBezTo>
                    <a:pt x="782639" y="362009"/>
                    <a:pt x="783572" y="359210"/>
                    <a:pt x="784505" y="356411"/>
                  </a:cubicBezTo>
                  <a:cubicBezTo>
                    <a:pt x="785438" y="353146"/>
                    <a:pt x="781706" y="349414"/>
                    <a:pt x="778906" y="350813"/>
                  </a:cubicBezTo>
                  <a:cubicBezTo>
                    <a:pt x="775174" y="352213"/>
                    <a:pt x="771442" y="353612"/>
                    <a:pt x="768177" y="355478"/>
                  </a:cubicBezTo>
                  <a:cubicBezTo>
                    <a:pt x="766311" y="356878"/>
                    <a:pt x="764445" y="359677"/>
                    <a:pt x="761646" y="361543"/>
                  </a:cubicBezTo>
                  <a:close/>
                  <a:moveTo>
                    <a:pt x="806897" y="373672"/>
                  </a:moveTo>
                  <a:cubicBezTo>
                    <a:pt x="806430" y="374139"/>
                    <a:pt x="805497" y="374605"/>
                    <a:pt x="804564" y="375072"/>
                  </a:cubicBezTo>
                  <a:cubicBezTo>
                    <a:pt x="804564" y="375538"/>
                    <a:pt x="804564" y="375538"/>
                    <a:pt x="804564" y="376005"/>
                  </a:cubicBezTo>
                  <a:cubicBezTo>
                    <a:pt x="804564" y="376471"/>
                    <a:pt x="804098" y="376471"/>
                    <a:pt x="804098" y="376938"/>
                  </a:cubicBezTo>
                  <a:cubicBezTo>
                    <a:pt x="804098" y="377871"/>
                    <a:pt x="804098" y="378337"/>
                    <a:pt x="804098" y="379270"/>
                  </a:cubicBezTo>
                  <a:cubicBezTo>
                    <a:pt x="802698" y="378337"/>
                    <a:pt x="803631" y="377871"/>
                    <a:pt x="804098" y="376938"/>
                  </a:cubicBezTo>
                  <a:cubicBezTo>
                    <a:pt x="804098" y="376471"/>
                    <a:pt x="804098" y="376005"/>
                    <a:pt x="804098" y="375538"/>
                  </a:cubicBezTo>
                  <a:cubicBezTo>
                    <a:pt x="804098" y="375538"/>
                    <a:pt x="804564" y="375072"/>
                    <a:pt x="804564" y="375072"/>
                  </a:cubicBezTo>
                  <a:cubicBezTo>
                    <a:pt x="804564" y="373672"/>
                    <a:pt x="804564" y="372272"/>
                    <a:pt x="806430" y="372272"/>
                  </a:cubicBezTo>
                  <a:cubicBezTo>
                    <a:pt x="806897" y="372272"/>
                    <a:pt x="807363" y="373672"/>
                    <a:pt x="806897" y="373672"/>
                  </a:cubicBezTo>
                  <a:close/>
                  <a:moveTo>
                    <a:pt x="791502" y="432918"/>
                  </a:moveTo>
                  <a:cubicBezTo>
                    <a:pt x="790569" y="433851"/>
                    <a:pt x="790103" y="434784"/>
                    <a:pt x="789636" y="434784"/>
                  </a:cubicBezTo>
                  <a:cubicBezTo>
                    <a:pt x="784505" y="433851"/>
                    <a:pt x="782172" y="430119"/>
                    <a:pt x="780773" y="425921"/>
                  </a:cubicBezTo>
                  <a:cubicBezTo>
                    <a:pt x="780773" y="425454"/>
                    <a:pt x="782172" y="423588"/>
                    <a:pt x="783105" y="423122"/>
                  </a:cubicBezTo>
                  <a:cubicBezTo>
                    <a:pt x="784038" y="422655"/>
                    <a:pt x="786371" y="422655"/>
                    <a:pt x="786837" y="423122"/>
                  </a:cubicBezTo>
                  <a:cubicBezTo>
                    <a:pt x="788237" y="426387"/>
                    <a:pt x="789636" y="429653"/>
                    <a:pt x="791502" y="432918"/>
                  </a:cubicBezTo>
                  <a:close/>
                  <a:moveTo>
                    <a:pt x="777507" y="533217"/>
                  </a:moveTo>
                  <a:lnTo>
                    <a:pt x="777507" y="532284"/>
                  </a:lnTo>
                  <a:lnTo>
                    <a:pt x="778906" y="533217"/>
                  </a:lnTo>
                  <a:lnTo>
                    <a:pt x="777507" y="533217"/>
                  </a:lnTo>
                  <a:close/>
                  <a:moveTo>
                    <a:pt x="807363" y="591531"/>
                  </a:moveTo>
                  <a:cubicBezTo>
                    <a:pt x="807363" y="591997"/>
                    <a:pt x="806430" y="591997"/>
                    <a:pt x="805964" y="591997"/>
                  </a:cubicBezTo>
                  <a:cubicBezTo>
                    <a:pt x="805497" y="591064"/>
                    <a:pt x="805497" y="589665"/>
                    <a:pt x="805031" y="588732"/>
                  </a:cubicBezTo>
                  <a:cubicBezTo>
                    <a:pt x="805031" y="588732"/>
                    <a:pt x="805964" y="588265"/>
                    <a:pt x="806430" y="588265"/>
                  </a:cubicBezTo>
                  <a:cubicBezTo>
                    <a:pt x="806897" y="588265"/>
                    <a:pt x="806897" y="589198"/>
                    <a:pt x="807363" y="589665"/>
                  </a:cubicBezTo>
                  <a:cubicBezTo>
                    <a:pt x="807830" y="590598"/>
                    <a:pt x="807830" y="591064"/>
                    <a:pt x="807363" y="591531"/>
                  </a:cubicBezTo>
                  <a:close/>
                  <a:moveTo>
                    <a:pt x="814828" y="506160"/>
                  </a:moveTo>
                  <a:cubicBezTo>
                    <a:pt x="812028" y="508959"/>
                    <a:pt x="809229" y="511292"/>
                    <a:pt x="805031" y="511758"/>
                  </a:cubicBezTo>
                  <a:cubicBezTo>
                    <a:pt x="799433" y="512691"/>
                    <a:pt x="793835" y="514091"/>
                    <a:pt x="788237" y="514557"/>
                  </a:cubicBezTo>
                  <a:cubicBezTo>
                    <a:pt x="783572" y="515024"/>
                    <a:pt x="779373" y="513624"/>
                    <a:pt x="776574" y="509892"/>
                  </a:cubicBezTo>
                  <a:cubicBezTo>
                    <a:pt x="774708" y="507559"/>
                    <a:pt x="772375" y="505227"/>
                    <a:pt x="770509" y="502428"/>
                  </a:cubicBezTo>
                  <a:cubicBezTo>
                    <a:pt x="770509" y="502428"/>
                    <a:pt x="770509" y="501495"/>
                    <a:pt x="770976" y="501028"/>
                  </a:cubicBezTo>
                  <a:cubicBezTo>
                    <a:pt x="771442" y="500562"/>
                    <a:pt x="772375" y="500562"/>
                    <a:pt x="772842" y="500562"/>
                  </a:cubicBezTo>
                  <a:cubicBezTo>
                    <a:pt x="775174" y="501028"/>
                    <a:pt x="777507" y="502428"/>
                    <a:pt x="780306" y="502894"/>
                  </a:cubicBezTo>
                  <a:cubicBezTo>
                    <a:pt x="782172" y="502894"/>
                    <a:pt x="784505" y="502894"/>
                    <a:pt x="785438" y="501495"/>
                  </a:cubicBezTo>
                  <a:cubicBezTo>
                    <a:pt x="788237" y="499162"/>
                    <a:pt x="791036" y="496363"/>
                    <a:pt x="793368" y="493098"/>
                  </a:cubicBezTo>
                  <a:cubicBezTo>
                    <a:pt x="796167" y="489832"/>
                    <a:pt x="799433" y="488433"/>
                    <a:pt x="803631" y="488899"/>
                  </a:cubicBezTo>
                  <a:cubicBezTo>
                    <a:pt x="805031" y="488899"/>
                    <a:pt x="805964" y="488899"/>
                    <a:pt x="807363" y="488433"/>
                  </a:cubicBezTo>
                  <a:cubicBezTo>
                    <a:pt x="809696" y="487966"/>
                    <a:pt x="812028" y="485167"/>
                    <a:pt x="811562" y="482835"/>
                  </a:cubicBezTo>
                  <a:cubicBezTo>
                    <a:pt x="811562" y="480969"/>
                    <a:pt x="811095" y="479103"/>
                    <a:pt x="811095" y="477237"/>
                  </a:cubicBezTo>
                  <a:cubicBezTo>
                    <a:pt x="810629" y="473505"/>
                    <a:pt x="809696" y="469772"/>
                    <a:pt x="808763" y="466040"/>
                  </a:cubicBezTo>
                  <a:cubicBezTo>
                    <a:pt x="808296" y="464641"/>
                    <a:pt x="808763" y="463708"/>
                    <a:pt x="810162" y="463241"/>
                  </a:cubicBezTo>
                  <a:cubicBezTo>
                    <a:pt x="810629" y="463241"/>
                    <a:pt x="811562" y="463708"/>
                    <a:pt x="812028" y="464174"/>
                  </a:cubicBezTo>
                  <a:cubicBezTo>
                    <a:pt x="818093" y="468373"/>
                    <a:pt x="820892" y="474904"/>
                    <a:pt x="825091" y="480969"/>
                  </a:cubicBezTo>
                  <a:cubicBezTo>
                    <a:pt x="826957" y="483768"/>
                    <a:pt x="829756" y="485167"/>
                    <a:pt x="833021" y="485167"/>
                  </a:cubicBezTo>
                  <a:cubicBezTo>
                    <a:pt x="841885" y="486100"/>
                    <a:pt x="849816" y="483768"/>
                    <a:pt x="856347" y="478170"/>
                  </a:cubicBezTo>
                  <a:cubicBezTo>
                    <a:pt x="862411" y="473038"/>
                    <a:pt x="869875" y="470705"/>
                    <a:pt x="877339" y="469306"/>
                  </a:cubicBezTo>
                  <a:cubicBezTo>
                    <a:pt x="880139" y="468839"/>
                    <a:pt x="883404" y="469306"/>
                    <a:pt x="886670" y="469772"/>
                  </a:cubicBezTo>
                  <a:cubicBezTo>
                    <a:pt x="886670" y="469772"/>
                    <a:pt x="886670" y="469306"/>
                    <a:pt x="887136" y="469306"/>
                  </a:cubicBezTo>
                  <a:cubicBezTo>
                    <a:pt x="887136" y="467906"/>
                    <a:pt x="887136" y="467906"/>
                    <a:pt x="888069" y="468839"/>
                  </a:cubicBezTo>
                  <a:cubicBezTo>
                    <a:pt x="888069" y="468839"/>
                    <a:pt x="887603" y="469306"/>
                    <a:pt x="887136" y="469772"/>
                  </a:cubicBezTo>
                  <a:cubicBezTo>
                    <a:pt x="887136" y="469772"/>
                    <a:pt x="887136" y="469772"/>
                    <a:pt x="886670" y="469772"/>
                  </a:cubicBezTo>
                  <a:cubicBezTo>
                    <a:pt x="885270" y="471638"/>
                    <a:pt x="883871" y="473505"/>
                    <a:pt x="882005" y="474904"/>
                  </a:cubicBezTo>
                  <a:cubicBezTo>
                    <a:pt x="879672" y="476770"/>
                    <a:pt x="876406" y="478170"/>
                    <a:pt x="873607" y="479569"/>
                  </a:cubicBezTo>
                  <a:cubicBezTo>
                    <a:pt x="867076" y="482368"/>
                    <a:pt x="861012" y="485634"/>
                    <a:pt x="855414" y="490299"/>
                  </a:cubicBezTo>
                  <a:cubicBezTo>
                    <a:pt x="848883" y="495430"/>
                    <a:pt x="840952" y="498229"/>
                    <a:pt x="833488" y="501961"/>
                  </a:cubicBezTo>
                  <a:cubicBezTo>
                    <a:pt x="832555" y="502428"/>
                    <a:pt x="830689" y="502428"/>
                    <a:pt x="829756" y="501961"/>
                  </a:cubicBezTo>
                  <a:cubicBezTo>
                    <a:pt x="822758" y="499629"/>
                    <a:pt x="818560" y="501961"/>
                    <a:pt x="814828" y="506160"/>
                  </a:cubicBezTo>
                  <a:close/>
                  <a:moveTo>
                    <a:pt x="827890" y="670837"/>
                  </a:moveTo>
                  <a:cubicBezTo>
                    <a:pt x="827423" y="670370"/>
                    <a:pt x="827423" y="669904"/>
                    <a:pt x="827423" y="669904"/>
                  </a:cubicBezTo>
                  <a:cubicBezTo>
                    <a:pt x="826957" y="668971"/>
                    <a:pt x="826490" y="668038"/>
                    <a:pt x="826024" y="667105"/>
                  </a:cubicBezTo>
                  <a:cubicBezTo>
                    <a:pt x="826490" y="668038"/>
                    <a:pt x="826957" y="668971"/>
                    <a:pt x="827423" y="669904"/>
                  </a:cubicBezTo>
                  <a:cubicBezTo>
                    <a:pt x="828823" y="669437"/>
                    <a:pt x="829289" y="669904"/>
                    <a:pt x="827890" y="670837"/>
                  </a:cubicBezTo>
                  <a:close/>
                  <a:moveTo>
                    <a:pt x="831155" y="590598"/>
                  </a:moveTo>
                  <a:cubicBezTo>
                    <a:pt x="830222" y="591064"/>
                    <a:pt x="828823" y="590131"/>
                    <a:pt x="827890" y="589665"/>
                  </a:cubicBezTo>
                  <a:cubicBezTo>
                    <a:pt x="827890" y="589665"/>
                    <a:pt x="827890" y="588265"/>
                    <a:pt x="827890" y="588265"/>
                  </a:cubicBezTo>
                  <a:cubicBezTo>
                    <a:pt x="829289" y="586399"/>
                    <a:pt x="830689" y="583600"/>
                    <a:pt x="832555" y="582201"/>
                  </a:cubicBezTo>
                  <a:cubicBezTo>
                    <a:pt x="839552" y="578002"/>
                    <a:pt x="846550" y="573804"/>
                    <a:pt x="854014" y="570071"/>
                  </a:cubicBezTo>
                  <a:cubicBezTo>
                    <a:pt x="854947" y="569605"/>
                    <a:pt x="856813" y="570071"/>
                    <a:pt x="857746" y="570538"/>
                  </a:cubicBezTo>
                  <a:cubicBezTo>
                    <a:pt x="861012" y="573337"/>
                    <a:pt x="864744" y="575670"/>
                    <a:pt x="869409" y="575670"/>
                  </a:cubicBezTo>
                  <a:cubicBezTo>
                    <a:pt x="869875" y="575670"/>
                    <a:pt x="870342" y="577536"/>
                    <a:pt x="870808" y="578469"/>
                  </a:cubicBezTo>
                  <a:cubicBezTo>
                    <a:pt x="870808" y="578935"/>
                    <a:pt x="870342" y="579868"/>
                    <a:pt x="869875" y="579868"/>
                  </a:cubicBezTo>
                  <a:cubicBezTo>
                    <a:pt x="865677" y="580335"/>
                    <a:pt x="861012" y="580801"/>
                    <a:pt x="856813" y="581268"/>
                  </a:cubicBezTo>
                  <a:cubicBezTo>
                    <a:pt x="856813" y="580801"/>
                    <a:pt x="856813" y="580801"/>
                    <a:pt x="856813" y="580335"/>
                  </a:cubicBezTo>
                  <a:cubicBezTo>
                    <a:pt x="854947" y="580335"/>
                    <a:pt x="853081" y="580335"/>
                    <a:pt x="851215" y="580335"/>
                  </a:cubicBezTo>
                  <a:cubicBezTo>
                    <a:pt x="845151" y="579868"/>
                    <a:pt x="840019" y="582201"/>
                    <a:pt x="835820" y="586866"/>
                  </a:cubicBezTo>
                  <a:cubicBezTo>
                    <a:pt x="833954" y="588732"/>
                    <a:pt x="832555" y="589665"/>
                    <a:pt x="831155" y="590598"/>
                  </a:cubicBezTo>
                  <a:close/>
                  <a:moveTo>
                    <a:pt x="1030820" y="1584724"/>
                  </a:moveTo>
                  <a:cubicBezTo>
                    <a:pt x="1030354" y="1585190"/>
                    <a:pt x="1029887" y="1585657"/>
                    <a:pt x="1029421" y="1586123"/>
                  </a:cubicBezTo>
                  <a:cubicBezTo>
                    <a:pt x="1025689" y="1587056"/>
                    <a:pt x="1021957" y="1583791"/>
                    <a:pt x="1022423" y="1580059"/>
                  </a:cubicBezTo>
                  <a:cubicBezTo>
                    <a:pt x="1022423" y="1579592"/>
                    <a:pt x="1023356" y="1578659"/>
                    <a:pt x="1023823" y="1578659"/>
                  </a:cubicBezTo>
                  <a:cubicBezTo>
                    <a:pt x="1027088" y="1578659"/>
                    <a:pt x="1029887" y="1580059"/>
                    <a:pt x="1031287" y="1582858"/>
                  </a:cubicBezTo>
                  <a:cubicBezTo>
                    <a:pt x="1031287" y="1583791"/>
                    <a:pt x="1030820" y="1584257"/>
                    <a:pt x="1030820" y="1584724"/>
                  </a:cubicBezTo>
                  <a:close/>
                  <a:moveTo>
                    <a:pt x="1247279" y="1616913"/>
                  </a:moveTo>
                  <a:cubicBezTo>
                    <a:pt x="1247279" y="1618312"/>
                    <a:pt x="1244480" y="1620645"/>
                    <a:pt x="1243547" y="1620178"/>
                  </a:cubicBezTo>
                  <a:cubicBezTo>
                    <a:pt x="1242614" y="1619712"/>
                    <a:pt x="1241215" y="1618779"/>
                    <a:pt x="1240748" y="1617846"/>
                  </a:cubicBezTo>
                  <a:cubicBezTo>
                    <a:pt x="1237483" y="1613181"/>
                    <a:pt x="1237949" y="1611315"/>
                    <a:pt x="1243547" y="1605250"/>
                  </a:cubicBezTo>
                  <a:cubicBezTo>
                    <a:pt x="1244014" y="1604317"/>
                    <a:pt x="1245413" y="1604784"/>
                    <a:pt x="1246813" y="1604317"/>
                  </a:cubicBezTo>
                  <a:cubicBezTo>
                    <a:pt x="1246813" y="1604317"/>
                    <a:pt x="1247279" y="1605250"/>
                    <a:pt x="1247279" y="1605717"/>
                  </a:cubicBezTo>
                  <a:cubicBezTo>
                    <a:pt x="1247746" y="1607583"/>
                    <a:pt x="1247746" y="1609449"/>
                    <a:pt x="1247746" y="1611781"/>
                  </a:cubicBezTo>
                  <a:cubicBezTo>
                    <a:pt x="1247746" y="1613181"/>
                    <a:pt x="1247279" y="1615047"/>
                    <a:pt x="1247279" y="1616913"/>
                  </a:cubicBezTo>
                  <a:close/>
                  <a:moveTo>
                    <a:pt x="1285533" y="2648360"/>
                  </a:moveTo>
                  <a:cubicBezTo>
                    <a:pt x="1285066" y="2648360"/>
                    <a:pt x="1284600" y="2647893"/>
                    <a:pt x="1284600" y="2647893"/>
                  </a:cubicBezTo>
                  <a:cubicBezTo>
                    <a:pt x="1284600" y="2647427"/>
                    <a:pt x="1284600" y="2646960"/>
                    <a:pt x="1284600" y="2646494"/>
                  </a:cubicBezTo>
                  <a:cubicBezTo>
                    <a:pt x="1285066" y="2645094"/>
                    <a:pt x="1285533" y="2645561"/>
                    <a:pt x="1286000" y="2647427"/>
                  </a:cubicBezTo>
                  <a:cubicBezTo>
                    <a:pt x="1286000" y="2647427"/>
                    <a:pt x="1285533" y="2647893"/>
                    <a:pt x="1285533" y="2648360"/>
                  </a:cubicBezTo>
                  <a:close/>
                  <a:moveTo>
                    <a:pt x="1290198" y="2035370"/>
                  </a:moveTo>
                  <a:cubicBezTo>
                    <a:pt x="1290198" y="2035370"/>
                    <a:pt x="1290198" y="2034903"/>
                    <a:pt x="1290198" y="2034903"/>
                  </a:cubicBezTo>
                  <a:cubicBezTo>
                    <a:pt x="1284134" y="2034903"/>
                    <a:pt x="1280401" y="2031171"/>
                    <a:pt x="1277602" y="2026506"/>
                  </a:cubicBezTo>
                  <a:cubicBezTo>
                    <a:pt x="1277136" y="2026039"/>
                    <a:pt x="1278069" y="2024173"/>
                    <a:pt x="1278069" y="2023240"/>
                  </a:cubicBezTo>
                  <a:cubicBezTo>
                    <a:pt x="1278069" y="2023240"/>
                    <a:pt x="1279469" y="2022774"/>
                    <a:pt x="1279469" y="2023240"/>
                  </a:cubicBezTo>
                  <a:cubicBezTo>
                    <a:pt x="1283200" y="2026506"/>
                    <a:pt x="1288332" y="2029305"/>
                    <a:pt x="1289732" y="2034903"/>
                  </a:cubicBezTo>
                  <a:cubicBezTo>
                    <a:pt x="1290198" y="2034903"/>
                    <a:pt x="1290198" y="2034903"/>
                    <a:pt x="1290198" y="2034903"/>
                  </a:cubicBezTo>
                  <a:cubicBezTo>
                    <a:pt x="1290665" y="2035370"/>
                    <a:pt x="1290665" y="2035370"/>
                    <a:pt x="1291131" y="2035836"/>
                  </a:cubicBezTo>
                  <a:cubicBezTo>
                    <a:pt x="1291131" y="2035836"/>
                    <a:pt x="1290665" y="2035370"/>
                    <a:pt x="1290198" y="2035370"/>
                  </a:cubicBezTo>
                  <a:close/>
                  <a:moveTo>
                    <a:pt x="1326119" y="2721135"/>
                  </a:moveTo>
                  <a:cubicBezTo>
                    <a:pt x="1326119" y="2721135"/>
                    <a:pt x="1326119" y="2721601"/>
                    <a:pt x="1326119" y="2721601"/>
                  </a:cubicBezTo>
                  <a:lnTo>
                    <a:pt x="1324720" y="2722068"/>
                  </a:lnTo>
                  <a:lnTo>
                    <a:pt x="1325653" y="2721135"/>
                  </a:lnTo>
                  <a:cubicBezTo>
                    <a:pt x="1325653" y="2721601"/>
                    <a:pt x="1325653" y="2721601"/>
                    <a:pt x="1326119" y="2721135"/>
                  </a:cubicBezTo>
                  <a:cubicBezTo>
                    <a:pt x="1326119" y="2720668"/>
                    <a:pt x="1326119" y="2720668"/>
                    <a:pt x="1326119" y="2720202"/>
                  </a:cubicBezTo>
                  <a:cubicBezTo>
                    <a:pt x="1327052" y="2720668"/>
                    <a:pt x="1326586" y="2721135"/>
                    <a:pt x="1326119" y="2721135"/>
                  </a:cubicBezTo>
                  <a:close/>
                  <a:moveTo>
                    <a:pt x="1336382" y="2740728"/>
                  </a:moveTo>
                  <a:cubicBezTo>
                    <a:pt x="1335449" y="2741195"/>
                    <a:pt x="1334050" y="2741661"/>
                    <a:pt x="1333117" y="2742128"/>
                  </a:cubicBezTo>
                  <a:cubicBezTo>
                    <a:pt x="1332650" y="2742128"/>
                    <a:pt x="1331717" y="2741661"/>
                    <a:pt x="1331717" y="2741195"/>
                  </a:cubicBezTo>
                  <a:cubicBezTo>
                    <a:pt x="1330784" y="2739795"/>
                    <a:pt x="1331251" y="2738862"/>
                    <a:pt x="1333117" y="2738862"/>
                  </a:cubicBezTo>
                  <a:cubicBezTo>
                    <a:pt x="1334516" y="2738862"/>
                    <a:pt x="1335449" y="2739328"/>
                    <a:pt x="1336849" y="2739328"/>
                  </a:cubicBezTo>
                  <a:cubicBezTo>
                    <a:pt x="1336382" y="2739328"/>
                    <a:pt x="1336382" y="2740261"/>
                    <a:pt x="1336382" y="2740728"/>
                  </a:cubicBezTo>
                  <a:close/>
                  <a:moveTo>
                    <a:pt x="1339648" y="2763120"/>
                  </a:moveTo>
                  <a:cubicBezTo>
                    <a:pt x="1339648" y="2763120"/>
                    <a:pt x="1339181" y="2762654"/>
                    <a:pt x="1339181" y="2762187"/>
                  </a:cubicBezTo>
                  <a:cubicBezTo>
                    <a:pt x="1339648" y="2762187"/>
                    <a:pt x="1340114" y="2762187"/>
                    <a:pt x="1340581" y="2761721"/>
                  </a:cubicBezTo>
                  <a:cubicBezTo>
                    <a:pt x="1340581" y="2762187"/>
                    <a:pt x="1341047" y="2762187"/>
                    <a:pt x="1341047" y="2762654"/>
                  </a:cubicBezTo>
                  <a:cubicBezTo>
                    <a:pt x="1340581" y="2763120"/>
                    <a:pt x="1340114" y="2763120"/>
                    <a:pt x="1339648" y="2763120"/>
                  </a:cubicBezTo>
                  <a:close/>
                  <a:moveTo>
                    <a:pt x="1348978" y="2748192"/>
                  </a:moveTo>
                  <a:cubicBezTo>
                    <a:pt x="1348978" y="2748192"/>
                    <a:pt x="1348978" y="2748659"/>
                    <a:pt x="1348511" y="2748659"/>
                  </a:cubicBezTo>
                  <a:cubicBezTo>
                    <a:pt x="1348045" y="2748659"/>
                    <a:pt x="1348045" y="2749125"/>
                    <a:pt x="1347578" y="2749125"/>
                  </a:cubicBezTo>
                  <a:cubicBezTo>
                    <a:pt x="1347112" y="2750525"/>
                    <a:pt x="1346179" y="2751458"/>
                    <a:pt x="1345246" y="2751458"/>
                  </a:cubicBezTo>
                  <a:cubicBezTo>
                    <a:pt x="1345246" y="2751924"/>
                    <a:pt x="1344779" y="2751924"/>
                    <a:pt x="1344779" y="2752391"/>
                  </a:cubicBezTo>
                  <a:lnTo>
                    <a:pt x="1343846" y="2753324"/>
                  </a:lnTo>
                  <a:lnTo>
                    <a:pt x="1344313" y="2751924"/>
                  </a:lnTo>
                  <a:cubicBezTo>
                    <a:pt x="1344779" y="2751924"/>
                    <a:pt x="1344779" y="2751458"/>
                    <a:pt x="1345246" y="2751458"/>
                  </a:cubicBezTo>
                  <a:cubicBezTo>
                    <a:pt x="1345712" y="2750058"/>
                    <a:pt x="1346645" y="2749592"/>
                    <a:pt x="1347578" y="2749125"/>
                  </a:cubicBezTo>
                  <a:cubicBezTo>
                    <a:pt x="1347578" y="2748659"/>
                    <a:pt x="1348045" y="2748659"/>
                    <a:pt x="1348045" y="2748192"/>
                  </a:cubicBezTo>
                  <a:cubicBezTo>
                    <a:pt x="1348511" y="2748192"/>
                    <a:pt x="1348978" y="2748192"/>
                    <a:pt x="1348978" y="2748192"/>
                  </a:cubicBezTo>
                  <a:cubicBezTo>
                    <a:pt x="1348978" y="2747725"/>
                    <a:pt x="1349445" y="2747725"/>
                    <a:pt x="1349445" y="2747259"/>
                  </a:cubicBezTo>
                  <a:cubicBezTo>
                    <a:pt x="1350377" y="2747725"/>
                    <a:pt x="1349911" y="2748192"/>
                    <a:pt x="1348978" y="2748192"/>
                  </a:cubicBezTo>
                  <a:close/>
                  <a:moveTo>
                    <a:pt x="1376968" y="2757989"/>
                  </a:moveTo>
                  <a:cubicBezTo>
                    <a:pt x="1378368" y="2757522"/>
                    <a:pt x="1379301" y="2757522"/>
                    <a:pt x="1380234" y="2758922"/>
                  </a:cubicBezTo>
                  <a:cubicBezTo>
                    <a:pt x="1380234" y="2759388"/>
                    <a:pt x="1379767" y="2759855"/>
                    <a:pt x="1379767" y="2760321"/>
                  </a:cubicBezTo>
                  <a:cubicBezTo>
                    <a:pt x="1378834" y="2761254"/>
                    <a:pt x="1377901" y="2761721"/>
                    <a:pt x="1376968" y="2762654"/>
                  </a:cubicBezTo>
                  <a:cubicBezTo>
                    <a:pt x="1376502" y="2762654"/>
                    <a:pt x="1376035" y="2762654"/>
                    <a:pt x="1375569" y="2762187"/>
                  </a:cubicBezTo>
                  <a:cubicBezTo>
                    <a:pt x="1373236" y="2761721"/>
                    <a:pt x="1374636" y="2759388"/>
                    <a:pt x="1376968" y="2757989"/>
                  </a:cubicBezTo>
                  <a:close/>
                  <a:moveTo>
                    <a:pt x="1364373" y="2771984"/>
                  </a:moveTo>
                  <a:cubicBezTo>
                    <a:pt x="1364373" y="2772451"/>
                    <a:pt x="1364373" y="2772451"/>
                    <a:pt x="1364373" y="2772917"/>
                  </a:cubicBezTo>
                  <a:cubicBezTo>
                    <a:pt x="1366705" y="2774316"/>
                    <a:pt x="1369038" y="2775249"/>
                    <a:pt x="1371370" y="2776649"/>
                  </a:cubicBezTo>
                  <a:cubicBezTo>
                    <a:pt x="1371370" y="2776649"/>
                    <a:pt x="1371837" y="2776649"/>
                    <a:pt x="1371837" y="2776649"/>
                  </a:cubicBezTo>
                  <a:cubicBezTo>
                    <a:pt x="1371837" y="2776649"/>
                    <a:pt x="1372303" y="2776649"/>
                    <a:pt x="1372303" y="2776649"/>
                  </a:cubicBezTo>
                  <a:cubicBezTo>
                    <a:pt x="1372303" y="2775716"/>
                    <a:pt x="1372303" y="2774783"/>
                    <a:pt x="1372303" y="2773850"/>
                  </a:cubicBezTo>
                  <a:cubicBezTo>
                    <a:pt x="1372303" y="2772451"/>
                    <a:pt x="1373236" y="2771984"/>
                    <a:pt x="1374636" y="2771984"/>
                  </a:cubicBezTo>
                  <a:cubicBezTo>
                    <a:pt x="1375102" y="2771984"/>
                    <a:pt x="1375569" y="2772451"/>
                    <a:pt x="1376035" y="2772917"/>
                  </a:cubicBezTo>
                  <a:cubicBezTo>
                    <a:pt x="1376968" y="2773850"/>
                    <a:pt x="1376502" y="2775249"/>
                    <a:pt x="1375102" y="2775716"/>
                  </a:cubicBezTo>
                  <a:cubicBezTo>
                    <a:pt x="1374169" y="2776183"/>
                    <a:pt x="1373236" y="2776183"/>
                    <a:pt x="1372303" y="2776649"/>
                  </a:cubicBezTo>
                  <a:cubicBezTo>
                    <a:pt x="1372303" y="2776649"/>
                    <a:pt x="1372303" y="2777116"/>
                    <a:pt x="1372303" y="2777116"/>
                  </a:cubicBezTo>
                  <a:cubicBezTo>
                    <a:pt x="1371837" y="2777116"/>
                    <a:pt x="1371837" y="2776649"/>
                    <a:pt x="1371370" y="2776649"/>
                  </a:cubicBezTo>
                  <a:cubicBezTo>
                    <a:pt x="1370437" y="2777116"/>
                    <a:pt x="1369504" y="2777582"/>
                    <a:pt x="1368571" y="2777582"/>
                  </a:cubicBezTo>
                  <a:cubicBezTo>
                    <a:pt x="1366705" y="2778048"/>
                    <a:pt x="1365306" y="2777116"/>
                    <a:pt x="1364839" y="2775249"/>
                  </a:cubicBezTo>
                  <a:cubicBezTo>
                    <a:pt x="1364373" y="2774316"/>
                    <a:pt x="1364373" y="2773383"/>
                    <a:pt x="1364373" y="2772917"/>
                  </a:cubicBezTo>
                  <a:cubicBezTo>
                    <a:pt x="1364373" y="2772917"/>
                    <a:pt x="1363906" y="2772451"/>
                    <a:pt x="1363906" y="2772451"/>
                  </a:cubicBezTo>
                  <a:cubicBezTo>
                    <a:pt x="1363906" y="2771984"/>
                    <a:pt x="1363440" y="2771984"/>
                    <a:pt x="1363440" y="2771517"/>
                  </a:cubicBezTo>
                  <a:cubicBezTo>
                    <a:pt x="1362507" y="2771517"/>
                    <a:pt x="1361107" y="2771517"/>
                    <a:pt x="1360641" y="2769651"/>
                  </a:cubicBezTo>
                  <a:cubicBezTo>
                    <a:pt x="1360641" y="2769651"/>
                    <a:pt x="1362040" y="2769185"/>
                    <a:pt x="1362040" y="2769185"/>
                  </a:cubicBezTo>
                  <a:cubicBezTo>
                    <a:pt x="1362507" y="2769651"/>
                    <a:pt x="1362973" y="2770584"/>
                    <a:pt x="1363440" y="2771051"/>
                  </a:cubicBezTo>
                  <a:cubicBezTo>
                    <a:pt x="1363906" y="2771517"/>
                    <a:pt x="1363906" y="2771984"/>
                    <a:pt x="1364373" y="2771984"/>
                  </a:cubicBezTo>
                  <a:close/>
                  <a:moveTo>
                    <a:pt x="1380700" y="1654233"/>
                  </a:moveTo>
                  <a:lnTo>
                    <a:pt x="1381633" y="1652834"/>
                  </a:lnTo>
                  <a:lnTo>
                    <a:pt x="1381633" y="1654233"/>
                  </a:lnTo>
                  <a:lnTo>
                    <a:pt x="1380700" y="1654233"/>
                  </a:lnTo>
                  <a:close/>
                  <a:moveTo>
                    <a:pt x="1409624" y="2285417"/>
                  </a:moveTo>
                  <a:cubicBezTo>
                    <a:pt x="1408691" y="2284951"/>
                    <a:pt x="1407758" y="2284484"/>
                    <a:pt x="1406358" y="2284018"/>
                  </a:cubicBezTo>
                  <a:cubicBezTo>
                    <a:pt x="1406825" y="2283551"/>
                    <a:pt x="1407291" y="2283085"/>
                    <a:pt x="1407758" y="2283085"/>
                  </a:cubicBezTo>
                  <a:cubicBezTo>
                    <a:pt x="1408224" y="2283085"/>
                    <a:pt x="1409157" y="2283085"/>
                    <a:pt x="1409624" y="2283085"/>
                  </a:cubicBezTo>
                  <a:cubicBezTo>
                    <a:pt x="1410090" y="2283085"/>
                    <a:pt x="1410557" y="2284018"/>
                    <a:pt x="1411023" y="2284484"/>
                  </a:cubicBezTo>
                  <a:cubicBezTo>
                    <a:pt x="1410557" y="2284484"/>
                    <a:pt x="1410090" y="2284951"/>
                    <a:pt x="1409624" y="2285417"/>
                  </a:cubicBezTo>
                  <a:close/>
                  <a:moveTo>
                    <a:pt x="1498260" y="1690621"/>
                  </a:moveTo>
                  <a:cubicBezTo>
                    <a:pt x="1497794" y="1690621"/>
                    <a:pt x="1497794" y="1689688"/>
                    <a:pt x="1497794" y="1689221"/>
                  </a:cubicBezTo>
                  <a:cubicBezTo>
                    <a:pt x="1498727" y="1688755"/>
                    <a:pt x="1499660" y="1688288"/>
                    <a:pt x="1500593" y="1687822"/>
                  </a:cubicBezTo>
                  <a:cubicBezTo>
                    <a:pt x="1500593" y="1688288"/>
                    <a:pt x="1501059" y="1688755"/>
                    <a:pt x="1501059" y="1689221"/>
                  </a:cubicBezTo>
                  <a:cubicBezTo>
                    <a:pt x="1500593" y="1690621"/>
                    <a:pt x="1499660" y="1691087"/>
                    <a:pt x="1498260" y="1690621"/>
                  </a:cubicBezTo>
                  <a:close/>
                  <a:moveTo>
                    <a:pt x="1573368" y="1781123"/>
                  </a:moveTo>
                  <a:cubicBezTo>
                    <a:pt x="1571968" y="1782989"/>
                    <a:pt x="1568703" y="1783456"/>
                    <a:pt x="1566837" y="1782523"/>
                  </a:cubicBezTo>
                  <a:cubicBezTo>
                    <a:pt x="1564971" y="1781123"/>
                    <a:pt x="1564971" y="1779257"/>
                    <a:pt x="1565437" y="1777858"/>
                  </a:cubicBezTo>
                  <a:cubicBezTo>
                    <a:pt x="1565904" y="1776458"/>
                    <a:pt x="1566837" y="1775059"/>
                    <a:pt x="1567770" y="1774126"/>
                  </a:cubicBezTo>
                  <a:cubicBezTo>
                    <a:pt x="1567770" y="1775059"/>
                    <a:pt x="1568236" y="1775992"/>
                    <a:pt x="1568236" y="1776925"/>
                  </a:cubicBezTo>
                  <a:cubicBezTo>
                    <a:pt x="1569169" y="1778791"/>
                    <a:pt x="1570569" y="1779724"/>
                    <a:pt x="1572435" y="1779257"/>
                  </a:cubicBezTo>
                  <a:cubicBezTo>
                    <a:pt x="1573368" y="1779257"/>
                    <a:pt x="1573834" y="1778791"/>
                    <a:pt x="1574767" y="1778324"/>
                  </a:cubicBezTo>
                  <a:cubicBezTo>
                    <a:pt x="1574767" y="1778791"/>
                    <a:pt x="1574301" y="1779724"/>
                    <a:pt x="1573368" y="1781123"/>
                  </a:cubicBezTo>
                  <a:close/>
                  <a:moveTo>
                    <a:pt x="1592495" y="1802116"/>
                  </a:moveTo>
                  <a:cubicBezTo>
                    <a:pt x="1592495" y="1801650"/>
                    <a:pt x="1592495" y="1801183"/>
                    <a:pt x="1592495" y="1800717"/>
                  </a:cubicBezTo>
                  <a:cubicBezTo>
                    <a:pt x="1593428" y="1800250"/>
                    <a:pt x="1594827" y="1799784"/>
                    <a:pt x="1595760" y="1799317"/>
                  </a:cubicBezTo>
                  <a:cubicBezTo>
                    <a:pt x="1595760" y="1799317"/>
                    <a:pt x="1596693" y="1800250"/>
                    <a:pt x="1596693" y="1800717"/>
                  </a:cubicBezTo>
                  <a:cubicBezTo>
                    <a:pt x="1596693" y="1801183"/>
                    <a:pt x="1596227" y="1802116"/>
                    <a:pt x="1595760" y="1802116"/>
                  </a:cubicBezTo>
                  <a:cubicBezTo>
                    <a:pt x="1594827" y="1802116"/>
                    <a:pt x="1593894" y="1802116"/>
                    <a:pt x="1592495" y="1802116"/>
                  </a:cubicBezTo>
                  <a:close/>
                  <a:moveTo>
                    <a:pt x="1597626" y="1845501"/>
                  </a:moveTo>
                  <a:cubicBezTo>
                    <a:pt x="1597626" y="1845501"/>
                    <a:pt x="1596693" y="1845501"/>
                    <a:pt x="1596693" y="1845501"/>
                  </a:cubicBezTo>
                  <a:cubicBezTo>
                    <a:pt x="1595760" y="1844102"/>
                    <a:pt x="1594827" y="1842236"/>
                    <a:pt x="1593894" y="1840836"/>
                  </a:cubicBezTo>
                  <a:cubicBezTo>
                    <a:pt x="1592961" y="1839437"/>
                    <a:pt x="1593428" y="1838504"/>
                    <a:pt x="1594827" y="1838037"/>
                  </a:cubicBezTo>
                  <a:cubicBezTo>
                    <a:pt x="1595294" y="1838037"/>
                    <a:pt x="1595760" y="1838504"/>
                    <a:pt x="1596227" y="1838970"/>
                  </a:cubicBezTo>
                  <a:cubicBezTo>
                    <a:pt x="1597160" y="1840370"/>
                    <a:pt x="1597626" y="1842236"/>
                    <a:pt x="1598559" y="1843635"/>
                  </a:cubicBezTo>
                  <a:cubicBezTo>
                    <a:pt x="1598093" y="1844102"/>
                    <a:pt x="1598093" y="1844568"/>
                    <a:pt x="1597626" y="1845501"/>
                  </a:cubicBezTo>
                  <a:close/>
                  <a:moveTo>
                    <a:pt x="1610688" y="2068492"/>
                  </a:moveTo>
                  <a:lnTo>
                    <a:pt x="1609289" y="2068025"/>
                  </a:lnTo>
                  <a:lnTo>
                    <a:pt x="1610688" y="2067558"/>
                  </a:lnTo>
                  <a:lnTo>
                    <a:pt x="1610688" y="20684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3D446F39-866D-482D-8DAC-1B8A8ACE5805}"/>
                </a:ext>
              </a:extLst>
            </p:cNvPr>
            <p:cNvSpPr/>
            <p:nvPr/>
          </p:nvSpPr>
          <p:spPr>
            <a:xfrm>
              <a:off x="1161204" y="229527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467"/>
                    <a:pt x="467" y="467"/>
                    <a:pt x="467" y="467"/>
                  </a:cubicBezTo>
                  <a:cubicBezTo>
                    <a:pt x="933" y="467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1688518A-B5FE-4057-BE42-2AB9B2B578FC}"/>
                </a:ext>
              </a:extLst>
            </p:cNvPr>
            <p:cNvSpPr/>
            <p:nvPr/>
          </p:nvSpPr>
          <p:spPr>
            <a:xfrm>
              <a:off x="2315342" y="18904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0" y="350"/>
                    <a:pt x="0" y="350"/>
                  </a:cubicBezTo>
                  <a:cubicBezTo>
                    <a:pt x="467" y="-117"/>
                    <a:pt x="467" y="-117"/>
                    <a:pt x="0" y="350"/>
                  </a:cubicBezTo>
                  <a:lnTo>
                    <a:pt x="0" y="3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E8BC8ED5-9811-430A-9C37-E339F07AACDF}"/>
                </a:ext>
              </a:extLst>
            </p:cNvPr>
            <p:cNvSpPr/>
            <p:nvPr/>
          </p:nvSpPr>
          <p:spPr>
            <a:xfrm>
              <a:off x="2201341" y="1280336"/>
              <a:ext cx="662440" cy="853708"/>
            </a:xfrm>
            <a:custGeom>
              <a:avLst/>
              <a:gdLst/>
              <a:ahLst/>
              <a:cxnLst/>
              <a:rect l="0" t="0" r="0" b="0"/>
              <a:pathLst>
                <a:path w="662439" h="853707">
                  <a:moveTo>
                    <a:pt x="503068" y="596951"/>
                  </a:moveTo>
                  <a:cubicBezTo>
                    <a:pt x="503534" y="596484"/>
                    <a:pt x="503534" y="594618"/>
                    <a:pt x="503534" y="593219"/>
                  </a:cubicBezTo>
                  <a:cubicBezTo>
                    <a:pt x="503534" y="592752"/>
                    <a:pt x="502601" y="592286"/>
                    <a:pt x="502135" y="592286"/>
                  </a:cubicBezTo>
                  <a:cubicBezTo>
                    <a:pt x="494670" y="589953"/>
                    <a:pt x="486740" y="591353"/>
                    <a:pt x="479742" y="587154"/>
                  </a:cubicBezTo>
                  <a:cubicBezTo>
                    <a:pt x="474144" y="583422"/>
                    <a:pt x="469013" y="584355"/>
                    <a:pt x="463415" y="586221"/>
                  </a:cubicBezTo>
                  <a:cubicBezTo>
                    <a:pt x="462482" y="586688"/>
                    <a:pt x="461082" y="586221"/>
                    <a:pt x="459682" y="585755"/>
                  </a:cubicBezTo>
                  <a:cubicBezTo>
                    <a:pt x="459216" y="585755"/>
                    <a:pt x="458750" y="584822"/>
                    <a:pt x="458283" y="584355"/>
                  </a:cubicBezTo>
                  <a:cubicBezTo>
                    <a:pt x="457350" y="582956"/>
                    <a:pt x="457350" y="581556"/>
                    <a:pt x="458750" y="581089"/>
                  </a:cubicBezTo>
                  <a:cubicBezTo>
                    <a:pt x="461548" y="579690"/>
                    <a:pt x="464814" y="579223"/>
                    <a:pt x="467613" y="578290"/>
                  </a:cubicBezTo>
                  <a:cubicBezTo>
                    <a:pt x="471345" y="576891"/>
                    <a:pt x="473678" y="573159"/>
                    <a:pt x="473211" y="568960"/>
                  </a:cubicBezTo>
                  <a:cubicBezTo>
                    <a:pt x="472745" y="565228"/>
                    <a:pt x="471812" y="561496"/>
                    <a:pt x="471345" y="557764"/>
                  </a:cubicBezTo>
                  <a:cubicBezTo>
                    <a:pt x="471345" y="556365"/>
                    <a:pt x="473678" y="554032"/>
                    <a:pt x="475077" y="554032"/>
                  </a:cubicBezTo>
                  <a:cubicBezTo>
                    <a:pt x="476010" y="554499"/>
                    <a:pt x="477876" y="554965"/>
                    <a:pt x="477876" y="555898"/>
                  </a:cubicBezTo>
                  <a:cubicBezTo>
                    <a:pt x="480675" y="562896"/>
                    <a:pt x="482541" y="570360"/>
                    <a:pt x="487206" y="576891"/>
                  </a:cubicBezTo>
                  <a:cubicBezTo>
                    <a:pt x="490472" y="581089"/>
                    <a:pt x="494204" y="584355"/>
                    <a:pt x="500269" y="583889"/>
                  </a:cubicBezTo>
                  <a:cubicBezTo>
                    <a:pt x="502601" y="583422"/>
                    <a:pt x="505400" y="583889"/>
                    <a:pt x="507733" y="583889"/>
                  </a:cubicBezTo>
                  <a:cubicBezTo>
                    <a:pt x="514730" y="583889"/>
                    <a:pt x="515663" y="583422"/>
                    <a:pt x="516130" y="576891"/>
                  </a:cubicBezTo>
                  <a:cubicBezTo>
                    <a:pt x="516596" y="571293"/>
                    <a:pt x="516130" y="565228"/>
                    <a:pt x="516596" y="559630"/>
                  </a:cubicBezTo>
                  <a:cubicBezTo>
                    <a:pt x="517529" y="553566"/>
                    <a:pt x="511465" y="549367"/>
                    <a:pt x="513331" y="543302"/>
                  </a:cubicBezTo>
                  <a:cubicBezTo>
                    <a:pt x="513797" y="541903"/>
                    <a:pt x="511931" y="540037"/>
                    <a:pt x="510998" y="538171"/>
                  </a:cubicBezTo>
                  <a:cubicBezTo>
                    <a:pt x="507733" y="531173"/>
                    <a:pt x="502601" y="525575"/>
                    <a:pt x="496070" y="520910"/>
                  </a:cubicBezTo>
                  <a:cubicBezTo>
                    <a:pt x="493271" y="519044"/>
                    <a:pt x="490938" y="517178"/>
                    <a:pt x="488606" y="514845"/>
                  </a:cubicBezTo>
                  <a:cubicBezTo>
                    <a:pt x="487206" y="513446"/>
                    <a:pt x="485807" y="512046"/>
                    <a:pt x="485340" y="510180"/>
                  </a:cubicBezTo>
                  <a:cubicBezTo>
                    <a:pt x="484407" y="505982"/>
                    <a:pt x="483474" y="501317"/>
                    <a:pt x="483008" y="497118"/>
                  </a:cubicBezTo>
                  <a:cubicBezTo>
                    <a:pt x="483008" y="496185"/>
                    <a:pt x="483941" y="494786"/>
                    <a:pt x="484874" y="494319"/>
                  </a:cubicBezTo>
                  <a:cubicBezTo>
                    <a:pt x="485807" y="493853"/>
                    <a:pt x="487673" y="494319"/>
                    <a:pt x="488139" y="494786"/>
                  </a:cubicBezTo>
                  <a:cubicBezTo>
                    <a:pt x="489072" y="496185"/>
                    <a:pt x="489539" y="498051"/>
                    <a:pt x="489539" y="499917"/>
                  </a:cubicBezTo>
                  <a:cubicBezTo>
                    <a:pt x="489539" y="506915"/>
                    <a:pt x="492338" y="512046"/>
                    <a:pt x="498403" y="515779"/>
                  </a:cubicBezTo>
                  <a:cubicBezTo>
                    <a:pt x="502135" y="518111"/>
                    <a:pt x="504934" y="521843"/>
                    <a:pt x="509599" y="523243"/>
                  </a:cubicBezTo>
                  <a:cubicBezTo>
                    <a:pt x="511465" y="523709"/>
                    <a:pt x="514264" y="522776"/>
                    <a:pt x="514264" y="520910"/>
                  </a:cubicBezTo>
                  <a:cubicBezTo>
                    <a:pt x="514264" y="517645"/>
                    <a:pt x="514730" y="514845"/>
                    <a:pt x="517063" y="512046"/>
                  </a:cubicBezTo>
                  <a:cubicBezTo>
                    <a:pt x="516130" y="508781"/>
                    <a:pt x="517996" y="506448"/>
                    <a:pt x="519395" y="503649"/>
                  </a:cubicBezTo>
                  <a:cubicBezTo>
                    <a:pt x="520795" y="501317"/>
                    <a:pt x="519862" y="498051"/>
                    <a:pt x="517996" y="496652"/>
                  </a:cubicBezTo>
                  <a:cubicBezTo>
                    <a:pt x="513797" y="493853"/>
                    <a:pt x="509599" y="491054"/>
                    <a:pt x="505400" y="487788"/>
                  </a:cubicBezTo>
                  <a:cubicBezTo>
                    <a:pt x="504467" y="486855"/>
                    <a:pt x="504001" y="484989"/>
                    <a:pt x="504001" y="483590"/>
                  </a:cubicBezTo>
                  <a:cubicBezTo>
                    <a:pt x="504001" y="483590"/>
                    <a:pt x="503534" y="483590"/>
                    <a:pt x="503534" y="483123"/>
                  </a:cubicBezTo>
                  <a:cubicBezTo>
                    <a:pt x="503534" y="483123"/>
                    <a:pt x="503068" y="482657"/>
                    <a:pt x="503068" y="482657"/>
                  </a:cubicBezTo>
                  <a:cubicBezTo>
                    <a:pt x="498869" y="482190"/>
                    <a:pt x="495604" y="480324"/>
                    <a:pt x="491871" y="477991"/>
                  </a:cubicBezTo>
                  <a:cubicBezTo>
                    <a:pt x="491871" y="477991"/>
                    <a:pt x="491871" y="477058"/>
                    <a:pt x="491871" y="476592"/>
                  </a:cubicBezTo>
                  <a:cubicBezTo>
                    <a:pt x="492338" y="476125"/>
                    <a:pt x="492804" y="475659"/>
                    <a:pt x="493271" y="475659"/>
                  </a:cubicBezTo>
                  <a:cubicBezTo>
                    <a:pt x="494670" y="475659"/>
                    <a:pt x="496070" y="475659"/>
                    <a:pt x="497003" y="476125"/>
                  </a:cubicBezTo>
                  <a:cubicBezTo>
                    <a:pt x="498869" y="477991"/>
                    <a:pt x="500735" y="480324"/>
                    <a:pt x="502601" y="482657"/>
                  </a:cubicBezTo>
                  <a:cubicBezTo>
                    <a:pt x="503068" y="482657"/>
                    <a:pt x="503068" y="482657"/>
                    <a:pt x="503534" y="482657"/>
                  </a:cubicBezTo>
                  <a:cubicBezTo>
                    <a:pt x="503534" y="483123"/>
                    <a:pt x="503534" y="483123"/>
                    <a:pt x="503534" y="483590"/>
                  </a:cubicBezTo>
                  <a:cubicBezTo>
                    <a:pt x="504934" y="484523"/>
                    <a:pt x="506800" y="484989"/>
                    <a:pt x="508199" y="485922"/>
                  </a:cubicBezTo>
                  <a:cubicBezTo>
                    <a:pt x="512398" y="488255"/>
                    <a:pt x="516596" y="489188"/>
                    <a:pt x="520795" y="485922"/>
                  </a:cubicBezTo>
                  <a:cubicBezTo>
                    <a:pt x="524993" y="482657"/>
                    <a:pt x="530125" y="481724"/>
                    <a:pt x="535257" y="480791"/>
                  </a:cubicBezTo>
                  <a:cubicBezTo>
                    <a:pt x="536656" y="480324"/>
                    <a:pt x="538522" y="478924"/>
                    <a:pt x="539455" y="477058"/>
                  </a:cubicBezTo>
                  <a:cubicBezTo>
                    <a:pt x="540855" y="474726"/>
                    <a:pt x="541321" y="472393"/>
                    <a:pt x="541788" y="469594"/>
                  </a:cubicBezTo>
                  <a:cubicBezTo>
                    <a:pt x="542254" y="466795"/>
                    <a:pt x="541321" y="463996"/>
                    <a:pt x="538522" y="463530"/>
                  </a:cubicBezTo>
                  <a:cubicBezTo>
                    <a:pt x="533391" y="462597"/>
                    <a:pt x="529192" y="459798"/>
                    <a:pt x="524527" y="457465"/>
                  </a:cubicBezTo>
                  <a:cubicBezTo>
                    <a:pt x="524061" y="457465"/>
                    <a:pt x="524061" y="456066"/>
                    <a:pt x="524061" y="455599"/>
                  </a:cubicBezTo>
                  <a:cubicBezTo>
                    <a:pt x="524527" y="454200"/>
                    <a:pt x="525927" y="453733"/>
                    <a:pt x="527326" y="454200"/>
                  </a:cubicBezTo>
                  <a:cubicBezTo>
                    <a:pt x="533391" y="457465"/>
                    <a:pt x="538989" y="459331"/>
                    <a:pt x="545053" y="453733"/>
                  </a:cubicBezTo>
                  <a:cubicBezTo>
                    <a:pt x="545986" y="452800"/>
                    <a:pt x="548785" y="453267"/>
                    <a:pt x="550651" y="452800"/>
                  </a:cubicBezTo>
                  <a:cubicBezTo>
                    <a:pt x="557182" y="452334"/>
                    <a:pt x="560448" y="442070"/>
                    <a:pt x="555783" y="437872"/>
                  </a:cubicBezTo>
                  <a:cubicBezTo>
                    <a:pt x="552984" y="435073"/>
                    <a:pt x="550651" y="432740"/>
                    <a:pt x="550185" y="428542"/>
                  </a:cubicBezTo>
                  <a:cubicBezTo>
                    <a:pt x="550185" y="427142"/>
                    <a:pt x="548319" y="425276"/>
                    <a:pt x="546919" y="424343"/>
                  </a:cubicBezTo>
                  <a:cubicBezTo>
                    <a:pt x="545520" y="423410"/>
                    <a:pt x="544587" y="422944"/>
                    <a:pt x="545520" y="421078"/>
                  </a:cubicBezTo>
                  <a:cubicBezTo>
                    <a:pt x="545986" y="419678"/>
                    <a:pt x="547386" y="419678"/>
                    <a:pt x="548785" y="419678"/>
                  </a:cubicBezTo>
                  <a:cubicBezTo>
                    <a:pt x="550651" y="420145"/>
                    <a:pt x="552517" y="420145"/>
                    <a:pt x="554383" y="419678"/>
                  </a:cubicBezTo>
                  <a:cubicBezTo>
                    <a:pt x="557182" y="418745"/>
                    <a:pt x="557649" y="415946"/>
                    <a:pt x="558115" y="413614"/>
                  </a:cubicBezTo>
                  <a:cubicBezTo>
                    <a:pt x="558582" y="408948"/>
                    <a:pt x="559049" y="404750"/>
                    <a:pt x="559049" y="400085"/>
                  </a:cubicBezTo>
                  <a:cubicBezTo>
                    <a:pt x="559049" y="396819"/>
                    <a:pt x="558115" y="393554"/>
                    <a:pt x="555316" y="391688"/>
                  </a:cubicBezTo>
                  <a:cubicBezTo>
                    <a:pt x="551584" y="388422"/>
                    <a:pt x="554383" y="387023"/>
                    <a:pt x="556249" y="384690"/>
                  </a:cubicBezTo>
                  <a:cubicBezTo>
                    <a:pt x="557649" y="383291"/>
                    <a:pt x="556716" y="380492"/>
                    <a:pt x="555316" y="379558"/>
                  </a:cubicBezTo>
                  <a:cubicBezTo>
                    <a:pt x="552517" y="377226"/>
                    <a:pt x="547852" y="378159"/>
                    <a:pt x="545520" y="374893"/>
                  </a:cubicBezTo>
                  <a:cubicBezTo>
                    <a:pt x="544587" y="374893"/>
                    <a:pt x="543187" y="374427"/>
                    <a:pt x="542254" y="374427"/>
                  </a:cubicBezTo>
                  <a:cubicBezTo>
                    <a:pt x="539455" y="373494"/>
                    <a:pt x="538522" y="371628"/>
                    <a:pt x="538522" y="368829"/>
                  </a:cubicBezTo>
                  <a:cubicBezTo>
                    <a:pt x="538522" y="366496"/>
                    <a:pt x="539455" y="364630"/>
                    <a:pt x="541321" y="363231"/>
                  </a:cubicBezTo>
                  <a:cubicBezTo>
                    <a:pt x="542721" y="364630"/>
                    <a:pt x="544120" y="366030"/>
                    <a:pt x="545520" y="367429"/>
                  </a:cubicBezTo>
                  <a:cubicBezTo>
                    <a:pt x="545520" y="367429"/>
                    <a:pt x="545520" y="367429"/>
                    <a:pt x="545986" y="367896"/>
                  </a:cubicBezTo>
                  <a:cubicBezTo>
                    <a:pt x="545986" y="367429"/>
                    <a:pt x="545986" y="367429"/>
                    <a:pt x="545986" y="366963"/>
                  </a:cubicBezTo>
                  <a:cubicBezTo>
                    <a:pt x="544587" y="365563"/>
                    <a:pt x="543187" y="364164"/>
                    <a:pt x="541788" y="362764"/>
                  </a:cubicBezTo>
                  <a:lnTo>
                    <a:pt x="541321" y="363231"/>
                  </a:lnTo>
                  <a:cubicBezTo>
                    <a:pt x="544587" y="359965"/>
                    <a:pt x="547386" y="356700"/>
                    <a:pt x="550651" y="353434"/>
                  </a:cubicBezTo>
                  <a:cubicBezTo>
                    <a:pt x="552051" y="352035"/>
                    <a:pt x="556249" y="352035"/>
                    <a:pt x="558115" y="352968"/>
                  </a:cubicBezTo>
                  <a:cubicBezTo>
                    <a:pt x="558582" y="353434"/>
                    <a:pt x="559515" y="353434"/>
                    <a:pt x="559515" y="353901"/>
                  </a:cubicBezTo>
                  <a:cubicBezTo>
                    <a:pt x="563247" y="358099"/>
                    <a:pt x="568379" y="361365"/>
                    <a:pt x="567446" y="368362"/>
                  </a:cubicBezTo>
                  <a:cubicBezTo>
                    <a:pt x="566513" y="373960"/>
                    <a:pt x="567912" y="379558"/>
                    <a:pt x="570245" y="385157"/>
                  </a:cubicBezTo>
                  <a:cubicBezTo>
                    <a:pt x="570245" y="385157"/>
                    <a:pt x="571644" y="385623"/>
                    <a:pt x="571644" y="385157"/>
                  </a:cubicBezTo>
                  <a:cubicBezTo>
                    <a:pt x="572111" y="383291"/>
                    <a:pt x="573044" y="381425"/>
                    <a:pt x="572577" y="379558"/>
                  </a:cubicBezTo>
                  <a:cubicBezTo>
                    <a:pt x="571644" y="372094"/>
                    <a:pt x="572577" y="365563"/>
                    <a:pt x="576776" y="359499"/>
                  </a:cubicBezTo>
                  <a:cubicBezTo>
                    <a:pt x="580041" y="354834"/>
                    <a:pt x="580508" y="348769"/>
                    <a:pt x="580508" y="342704"/>
                  </a:cubicBezTo>
                  <a:cubicBezTo>
                    <a:pt x="580508" y="339905"/>
                    <a:pt x="577709" y="336173"/>
                    <a:pt x="574910" y="335240"/>
                  </a:cubicBezTo>
                  <a:cubicBezTo>
                    <a:pt x="572577" y="334774"/>
                    <a:pt x="569778" y="334774"/>
                    <a:pt x="567446" y="333841"/>
                  </a:cubicBezTo>
                  <a:cubicBezTo>
                    <a:pt x="565580" y="333374"/>
                    <a:pt x="564180" y="331975"/>
                    <a:pt x="562781" y="330575"/>
                  </a:cubicBezTo>
                  <a:cubicBezTo>
                    <a:pt x="562314" y="330109"/>
                    <a:pt x="561847" y="329176"/>
                    <a:pt x="562314" y="328709"/>
                  </a:cubicBezTo>
                  <a:cubicBezTo>
                    <a:pt x="562781" y="327776"/>
                    <a:pt x="563714" y="326377"/>
                    <a:pt x="564647" y="326377"/>
                  </a:cubicBezTo>
                  <a:cubicBezTo>
                    <a:pt x="572111" y="324977"/>
                    <a:pt x="572577" y="324044"/>
                    <a:pt x="569778" y="318913"/>
                  </a:cubicBezTo>
                  <a:cubicBezTo>
                    <a:pt x="568379" y="316114"/>
                    <a:pt x="566513" y="313315"/>
                    <a:pt x="563714" y="311448"/>
                  </a:cubicBezTo>
                  <a:cubicBezTo>
                    <a:pt x="561847" y="310049"/>
                    <a:pt x="559981" y="307716"/>
                    <a:pt x="558582" y="305850"/>
                  </a:cubicBezTo>
                  <a:cubicBezTo>
                    <a:pt x="558582" y="305384"/>
                    <a:pt x="558582" y="304451"/>
                    <a:pt x="559049" y="304451"/>
                  </a:cubicBezTo>
                  <a:cubicBezTo>
                    <a:pt x="559515" y="303984"/>
                    <a:pt x="560448" y="303518"/>
                    <a:pt x="560448" y="303518"/>
                  </a:cubicBezTo>
                  <a:cubicBezTo>
                    <a:pt x="566046" y="305850"/>
                    <a:pt x="568845" y="303518"/>
                    <a:pt x="570711" y="298386"/>
                  </a:cubicBezTo>
                  <a:cubicBezTo>
                    <a:pt x="572577" y="291855"/>
                    <a:pt x="576776" y="285324"/>
                    <a:pt x="576776" y="278327"/>
                  </a:cubicBezTo>
                  <a:cubicBezTo>
                    <a:pt x="577242" y="261066"/>
                    <a:pt x="583773" y="246138"/>
                    <a:pt x="594969" y="232609"/>
                  </a:cubicBezTo>
                  <a:cubicBezTo>
                    <a:pt x="598235" y="228877"/>
                    <a:pt x="601034" y="224678"/>
                    <a:pt x="604300" y="220480"/>
                  </a:cubicBezTo>
                  <a:cubicBezTo>
                    <a:pt x="605699" y="218614"/>
                    <a:pt x="605233" y="217214"/>
                    <a:pt x="604766" y="214882"/>
                  </a:cubicBezTo>
                  <a:cubicBezTo>
                    <a:pt x="603833" y="210217"/>
                    <a:pt x="603833" y="209750"/>
                    <a:pt x="608032" y="208817"/>
                  </a:cubicBezTo>
                  <a:cubicBezTo>
                    <a:pt x="613630" y="207884"/>
                    <a:pt x="616895" y="204152"/>
                    <a:pt x="619694" y="199953"/>
                  </a:cubicBezTo>
                  <a:cubicBezTo>
                    <a:pt x="620627" y="198554"/>
                    <a:pt x="619694" y="193889"/>
                    <a:pt x="617828" y="193422"/>
                  </a:cubicBezTo>
                  <a:cubicBezTo>
                    <a:pt x="615962" y="192489"/>
                    <a:pt x="614096" y="192023"/>
                    <a:pt x="612230" y="191556"/>
                  </a:cubicBezTo>
                  <a:cubicBezTo>
                    <a:pt x="609898" y="191090"/>
                    <a:pt x="607099" y="191090"/>
                    <a:pt x="604766" y="190623"/>
                  </a:cubicBezTo>
                  <a:cubicBezTo>
                    <a:pt x="604300" y="190623"/>
                    <a:pt x="603833" y="189690"/>
                    <a:pt x="603833" y="189690"/>
                  </a:cubicBezTo>
                  <a:cubicBezTo>
                    <a:pt x="604300" y="188757"/>
                    <a:pt x="604766" y="187358"/>
                    <a:pt x="605699" y="186891"/>
                  </a:cubicBezTo>
                  <a:cubicBezTo>
                    <a:pt x="608965" y="185492"/>
                    <a:pt x="611764" y="186425"/>
                    <a:pt x="615029" y="187824"/>
                  </a:cubicBezTo>
                  <a:cubicBezTo>
                    <a:pt x="620161" y="189690"/>
                    <a:pt x="625292" y="189224"/>
                    <a:pt x="629958" y="186425"/>
                  </a:cubicBezTo>
                  <a:cubicBezTo>
                    <a:pt x="631824" y="185492"/>
                    <a:pt x="633690" y="185025"/>
                    <a:pt x="635089" y="183626"/>
                  </a:cubicBezTo>
                  <a:cubicBezTo>
                    <a:pt x="636955" y="182693"/>
                    <a:pt x="637422" y="180360"/>
                    <a:pt x="636955" y="178494"/>
                  </a:cubicBezTo>
                  <a:cubicBezTo>
                    <a:pt x="636955" y="177095"/>
                    <a:pt x="636489" y="176161"/>
                    <a:pt x="636022" y="174762"/>
                  </a:cubicBezTo>
                  <a:cubicBezTo>
                    <a:pt x="636022" y="172429"/>
                    <a:pt x="636955" y="170563"/>
                    <a:pt x="639288" y="171030"/>
                  </a:cubicBezTo>
                  <a:cubicBezTo>
                    <a:pt x="643953" y="171496"/>
                    <a:pt x="648151" y="171030"/>
                    <a:pt x="651417" y="167298"/>
                  </a:cubicBezTo>
                  <a:cubicBezTo>
                    <a:pt x="652816" y="165432"/>
                    <a:pt x="655149" y="163566"/>
                    <a:pt x="657015" y="162166"/>
                  </a:cubicBezTo>
                  <a:cubicBezTo>
                    <a:pt x="666345" y="155169"/>
                    <a:pt x="666812" y="150970"/>
                    <a:pt x="658881" y="141640"/>
                  </a:cubicBezTo>
                  <a:cubicBezTo>
                    <a:pt x="657948" y="140707"/>
                    <a:pt x="657015" y="139774"/>
                    <a:pt x="656548" y="138841"/>
                  </a:cubicBezTo>
                  <a:cubicBezTo>
                    <a:pt x="649084" y="129977"/>
                    <a:pt x="638355" y="126245"/>
                    <a:pt x="627625" y="126245"/>
                  </a:cubicBezTo>
                  <a:cubicBezTo>
                    <a:pt x="621560" y="126245"/>
                    <a:pt x="615029" y="128578"/>
                    <a:pt x="608965" y="129977"/>
                  </a:cubicBezTo>
                  <a:cubicBezTo>
                    <a:pt x="608032" y="130444"/>
                    <a:pt x="607099" y="131843"/>
                    <a:pt x="606632" y="132776"/>
                  </a:cubicBezTo>
                  <a:cubicBezTo>
                    <a:pt x="605699" y="134642"/>
                    <a:pt x="605699" y="136508"/>
                    <a:pt x="604766" y="138374"/>
                  </a:cubicBezTo>
                  <a:cubicBezTo>
                    <a:pt x="603833" y="140707"/>
                    <a:pt x="601501" y="141640"/>
                    <a:pt x="598235" y="141173"/>
                  </a:cubicBezTo>
                  <a:cubicBezTo>
                    <a:pt x="595436" y="140707"/>
                    <a:pt x="593570" y="139774"/>
                    <a:pt x="591704" y="137908"/>
                  </a:cubicBezTo>
                  <a:cubicBezTo>
                    <a:pt x="589838" y="136508"/>
                    <a:pt x="587972" y="136508"/>
                    <a:pt x="587039" y="138841"/>
                  </a:cubicBezTo>
                  <a:cubicBezTo>
                    <a:pt x="580974" y="149571"/>
                    <a:pt x="570711" y="154702"/>
                    <a:pt x="559515" y="158434"/>
                  </a:cubicBezTo>
                  <a:cubicBezTo>
                    <a:pt x="553917" y="160300"/>
                    <a:pt x="547386" y="161700"/>
                    <a:pt x="542721" y="165432"/>
                  </a:cubicBezTo>
                  <a:cubicBezTo>
                    <a:pt x="542721" y="165898"/>
                    <a:pt x="542721" y="165898"/>
                    <a:pt x="542721" y="166365"/>
                  </a:cubicBezTo>
                  <a:cubicBezTo>
                    <a:pt x="541321" y="167764"/>
                    <a:pt x="539922" y="168697"/>
                    <a:pt x="538522" y="170097"/>
                  </a:cubicBezTo>
                  <a:cubicBezTo>
                    <a:pt x="537123" y="171496"/>
                    <a:pt x="535723" y="172429"/>
                    <a:pt x="534324" y="173829"/>
                  </a:cubicBezTo>
                  <a:lnTo>
                    <a:pt x="533391" y="174762"/>
                  </a:lnTo>
                  <a:lnTo>
                    <a:pt x="534324" y="173829"/>
                  </a:lnTo>
                  <a:cubicBezTo>
                    <a:pt x="535723" y="172429"/>
                    <a:pt x="536656" y="171030"/>
                    <a:pt x="538056" y="169630"/>
                  </a:cubicBezTo>
                  <a:cubicBezTo>
                    <a:pt x="539455" y="168231"/>
                    <a:pt x="540855" y="167298"/>
                    <a:pt x="542254" y="165898"/>
                  </a:cubicBezTo>
                  <a:cubicBezTo>
                    <a:pt x="542254" y="165898"/>
                    <a:pt x="542721" y="165898"/>
                    <a:pt x="542721" y="165432"/>
                  </a:cubicBezTo>
                  <a:cubicBezTo>
                    <a:pt x="543187" y="163566"/>
                    <a:pt x="543187" y="161700"/>
                    <a:pt x="544120" y="160767"/>
                  </a:cubicBezTo>
                  <a:cubicBezTo>
                    <a:pt x="548319" y="156102"/>
                    <a:pt x="552517" y="150970"/>
                    <a:pt x="559049" y="149104"/>
                  </a:cubicBezTo>
                  <a:cubicBezTo>
                    <a:pt x="566046" y="146772"/>
                    <a:pt x="570711" y="141640"/>
                    <a:pt x="573510" y="134176"/>
                  </a:cubicBezTo>
                  <a:cubicBezTo>
                    <a:pt x="573977" y="132310"/>
                    <a:pt x="574910" y="130444"/>
                    <a:pt x="575843" y="129044"/>
                  </a:cubicBezTo>
                  <a:cubicBezTo>
                    <a:pt x="581907" y="114116"/>
                    <a:pt x="574443" y="110851"/>
                    <a:pt x="563247" y="112250"/>
                  </a:cubicBezTo>
                  <a:cubicBezTo>
                    <a:pt x="562781" y="112250"/>
                    <a:pt x="561847" y="112250"/>
                    <a:pt x="561381" y="112717"/>
                  </a:cubicBezTo>
                  <a:cubicBezTo>
                    <a:pt x="560448" y="113183"/>
                    <a:pt x="559049" y="114116"/>
                    <a:pt x="558582" y="115049"/>
                  </a:cubicBezTo>
                  <a:cubicBezTo>
                    <a:pt x="557182" y="117848"/>
                    <a:pt x="556716" y="121114"/>
                    <a:pt x="555316" y="123913"/>
                  </a:cubicBezTo>
                  <a:cubicBezTo>
                    <a:pt x="553917" y="127645"/>
                    <a:pt x="550185" y="129977"/>
                    <a:pt x="546453" y="129977"/>
                  </a:cubicBezTo>
                  <a:cubicBezTo>
                    <a:pt x="545986" y="129977"/>
                    <a:pt x="545053" y="130444"/>
                    <a:pt x="544587" y="129977"/>
                  </a:cubicBezTo>
                  <a:cubicBezTo>
                    <a:pt x="537589" y="127178"/>
                    <a:pt x="531058" y="129044"/>
                    <a:pt x="524061" y="129511"/>
                  </a:cubicBezTo>
                  <a:cubicBezTo>
                    <a:pt x="523594" y="129511"/>
                    <a:pt x="523127" y="128578"/>
                    <a:pt x="523127" y="128111"/>
                  </a:cubicBezTo>
                  <a:cubicBezTo>
                    <a:pt x="523127" y="127645"/>
                    <a:pt x="523594" y="126712"/>
                    <a:pt x="523594" y="126245"/>
                  </a:cubicBezTo>
                  <a:cubicBezTo>
                    <a:pt x="527326" y="124846"/>
                    <a:pt x="531058" y="123913"/>
                    <a:pt x="534324" y="122513"/>
                  </a:cubicBezTo>
                  <a:cubicBezTo>
                    <a:pt x="537589" y="121114"/>
                    <a:pt x="539455" y="118781"/>
                    <a:pt x="540388" y="115516"/>
                  </a:cubicBezTo>
                  <a:cubicBezTo>
                    <a:pt x="541321" y="113183"/>
                    <a:pt x="539455" y="109451"/>
                    <a:pt x="537589" y="108985"/>
                  </a:cubicBezTo>
                  <a:cubicBezTo>
                    <a:pt x="533391" y="108051"/>
                    <a:pt x="528726" y="107118"/>
                    <a:pt x="524527" y="106185"/>
                  </a:cubicBezTo>
                  <a:cubicBezTo>
                    <a:pt x="505400" y="102453"/>
                    <a:pt x="498403" y="102920"/>
                    <a:pt x="479742" y="110384"/>
                  </a:cubicBezTo>
                  <a:cubicBezTo>
                    <a:pt x="477410" y="111317"/>
                    <a:pt x="475077" y="112717"/>
                    <a:pt x="472745" y="113650"/>
                  </a:cubicBezTo>
                  <a:cubicBezTo>
                    <a:pt x="469013" y="115049"/>
                    <a:pt x="465281" y="115982"/>
                    <a:pt x="461548" y="116915"/>
                  </a:cubicBezTo>
                  <a:cubicBezTo>
                    <a:pt x="461082" y="116915"/>
                    <a:pt x="459682" y="115516"/>
                    <a:pt x="459216" y="114583"/>
                  </a:cubicBezTo>
                  <a:cubicBezTo>
                    <a:pt x="459216" y="114116"/>
                    <a:pt x="459216" y="113183"/>
                    <a:pt x="459682" y="113183"/>
                  </a:cubicBezTo>
                  <a:cubicBezTo>
                    <a:pt x="462015" y="111784"/>
                    <a:pt x="463881" y="110384"/>
                    <a:pt x="466214" y="109451"/>
                  </a:cubicBezTo>
                  <a:cubicBezTo>
                    <a:pt x="472745" y="106652"/>
                    <a:pt x="479742" y="104786"/>
                    <a:pt x="485807" y="101987"/>
                  </a:cubicBezTo>
                  <a:cubicBezTo>
                    <a:pt x="497470" y="96389"/>
                    <a:pt x="509132" y="95456"/>
                    <a:pt x="521261" y="99188"/>
                  </a:cubicBezTo>
                  <a:cubicBezTo>
                    <a:pt x="529659" y="101520"/>
                    <a:pt x="537589" y="101520"/>
                    <a:pt x="545986" y="101054"/>
                  </a:cubicBezTo>
                  <a:cubicBezTo>
                    <a:pt x="553450" y="100587"/>
                    <a:pt x="561381" y="98721"/>
                    <a:pt x="568845" y="98255"/>
                  </a:cubicBezTo>
                  <a:cubicBezTo>
                    <a:pt x="577709" y="97788"/>
                    <a:pt x="584240" y="92190"/>
                    <a:pt x="590771" y="87525"/>
                  </a:cubicBezTo>
                  <a:cubicBezTo>
                    <a:pt x="594037" y="85193"/>
                    <a:pt x="594503" y="77729"/>
                    <a:pt x="591237" y="75396"/>
                  </a:cubicBezTo>
                  <a:cubicBezTo>
                    <a:pt x="586572" y="71664"/>
                    <a:pt x="582374" y="68398"/>
                    <a:pt x="577242" y="65133"/>
                  </a:cubicBezTo>
                  <a:cubicBezTo>
                    <a:pt x="569312" y="60001"/>
                    <a:pt x="561381" y="57202"/>
                    <a:pt x="552051" y="61401"/>
                  </a:cubicBezTo>
                  <a:cubicBezTo>
                    <a:pt x="551118" y="61867"/>
                    <a:pt x="549718" y="61867"/>
                    <a:pt x="548319" y="61401"/>
                  </a:cubicBezTo>
                  <a:cubicBezTo>
                    <a:pt x="547852" y="61401"/>
                    <a:pt x="546919" y="60934"/>
                    <a:pt x="546919" y="60468"/>
                  </a:cubicBezTo>
                  <a:cubicBezTo>
                    <a:pt x="546919" y="60001"/>
                    <a:pt x="547386" y="59535"/>
                    <a:pt x="547852" y="59068"/>
                  </a:cubicBezTo>
                  <a:cubicBezTo>
                    <a:pt x="549718" y="58135"/>
                    <a:pt x="551584" y="57669"/>
                    <a:pt x="552984" y="56736"/>
                  </a:cubicBezTo>
                  <a:cubicBezTo>
                    <a:pt x="557649" y="53937"/>
                    <a:pt x="559049" y="48339"/>
                    <a:pt x="555783" y="43207"/>
                  </a:cubicBezTo>
                  <a:cubicBezTo>
                    <a:pt x="554383" y="41341"/>
                    <a:pt x="551118" y="39008"/>
                    <a:pt x="549252" y="39941"/>
                  </a:cubicBezTo>
                  <a:cubicBezTo>
                    <a:pt x="537123" y="44140"/>
                    <a:pt x="525460" y="43674"/>
                    <a:pt x="513797" y="39008"/>
                  </a:cubicBezTo>
                  <a:cubicBezTo>
                    <a:pt x="510532" y="37609"/>
                    <a:pt x="506333" y="37609"/>
                    <a:pt x="502601" y="38075"/>
                  </a:cubicBezTo>
                  <a:cubicBezTo>
                    <a:pt x="497936" y="38542"/>
                    <a:pt x="493738" y="39475"/>
                    <a:pt x="489539" y="40408"/>
                  </a:cubicBezTo>
                  <a:cubicBezTo>
                    <a:pt x="483474" y="41808"/>
                    <a:pt x="477410" y="43207"/>
                    <a:pt x="470879" y="41808"/>
                  </a:cubicBezTo>
                  <a:cubicBezTo>
                    <a:pt x="466214" y="40875"/>
                    <a:pt x="462015" y="42274"/>
                    <a:pt x="457816" y="44607"/>
                  </a:cubicBezTo>
                  <a:cubicBezTo>
                    <a:pt x="456417" y="45540"/>
                    <a:pt x="454084" y="45540"/>
                    <a:pt x="452218" y="45540"/>
                  </a:cubicBezTo>
                  <a:cubicBezTo>
                    <a:pt x="451752" y="45540"/>
                    <a:pt x="450819" y="45073"/>
                    <a:pt x="450819" y="44607"/>
                  </a:cubicBezTo>
                  <a:cubicBezTo>
                    <a:pt x="450819" y="44140"/>
                    <a:pt x="450819" y="43207"/>
                    <a:pt x="450819" y="43207"/>
                  </a:cubicBezTo>
                  <a:cubicBezTo>
                    <a:pt x="453151" y="41808"/>
                    <a:pt x="455017" y="40408"/>
                    <a:pt x="457350" y="39941"/>
                  </a:cubicBezTo>
                  <a:cubicBezTo>
                    <a:pt x="462482" y="39475"/>
                    <a:pt x="468080" y="40408"/>
                    <a:pt x="472745" y="39008"/>
                  </a:cubicBezTo>
                  <a:cubicBezTo>
                    <a:pt x="482075" y="35743"/>
                    <a:pt x="491871" y="36209"/>
                    <a:pt x="501202" y="35276"/>
                  </a:cubicBezTo>
                  <a:cubicBezTo>
                    <a:pt x="508666" y="34810"/>
                    <a:pt x="516596" y="34810"/>
                    <a:pt x="524061" y="37142"/>
                  </a:cubicBezTo>
                  <a:cubicBezTo>
                    <a:pt x="531525" y="39475"/>
                    <a:pt x="538056" y="36676"/>
                    <a:pt x="544120" y="32944"/>
                  </a:cubicBezTo>
                  <a:cubicBezTo>
                    <a:pt x="545053" y="32477"/>
                    <a:pt x="545053" y="30145"/>
                    <a:pt x="545053" y="29678"/>
                  </a:cubicBezTo>
                  <a:cubicBezTo>
                    <a:pt x="541321" y="22681"/>
                    <a:pt x="534324" y="18016"/>
                    <a:pt x="526859" y="16150"/>
                  </a:cubicBezTo>
                  <a:cubicBezTo>
                    <a:pt x="512864" y="12884"/>
                    <a:pt x="499802" y="7753"/>
                    <a:pt x="486740" y="3554"/>
                  </a:cubicBezTo>
                  <a:cubicBezTo>
                    <a:pt x="480675" y="1688"/>
                    <a:pt x="474144" y="1221"/>
                    <a:pt x="468080" y="288"/>
                  </a:cubicBezTo>
                  <a:cubicBezTo>
                    <a:pt x="461082" y="-1111"/>
                    <a:pt x="454551" y="3087"/>
                    <a:pt x="447087" y="2154"/>
                  </a:cubicBezTo>
                  <a:cubicBezTo>
                    <a:pt x="441489" y="4953"/>
                    <a:pt x="438690" y="10085"/>
                    <a:pt x="435424" y="14750"/>
                  </a:cubicBezTo>
                  <a:cubicBezTo>
                    <a:pt x="434958" y="15217"/>
                    <a:pt x="434958" y="15217"/>
                    <a:pt x="434491" y="15683"/>
                  </a:cubicBezTo>
                  <a:cubicBezTo>
                    <a:pt x="434491" y="15683"/>
                    <a:pt x="434025" y="15683"/>
                    <a:pt x="434025" y="15683"/>
                  </a:cubicBezTo>
                  <a:cubicBezTo>
                    <a:pt x="434025" y="15683"/>
                    <a:pt x="434025" y="16150"/>
                    <a:pt x="434025" y="16150"/>
                  </a:cubicBezTo>
                  <a:lnTo>
                    <a:pt x="434491" y="15683"/>
                  </a:lnTo>
                  <a:cubicBezTo>
                    <a:pt x="434491" y="17083"/>
                    <a:pt x="434025" y="18016"/>
                    <a:pt x="434025" y="19415"/>
                  </a:cubicBezTo>
                  <a:cubicBezTo>
                    <a:pt x="434025" y="19415"/>
                    <a:pt x="434491" y="19415"/>
                    <a:pt x="434491" y="19415"/>
                  </a:cubicBezTo>
                  <a:lnTo>
                    <a:pt x="434958" y="20815"/>
                  </a:lnTo>
                  <a:lnTo>
                    <a:pt x="433558" y="19882"/>
                  </a:lnTo>
                  <a:cubicBezTo>
                    <a:pt x="433558" y="19882"/>
                    <a:pt x="433558" y="19415"/>
                    <a:pt x="433558" y="19415"/>
                  </a:cubicBezTo>
                  <a:cubicBezTo>
                    <a:pt x="428893" y="19882"/>
                    <a:pt x="425161" y="17083"/>
                    <a:pt x="421895" y="14750"/>
                  </a:cubicBezTo>
                  <a:cubicBezTo>
                    <a:pt x="420496" y="13817"/>
                    <a:pt x="419563" y="13817"/>
                    <a:pt x="418630" y="15683"/>
                  </a:cubicBezTo>
                  <a:cubicBezTo>
                    <a:pt x="418163" y="16150"/>
                    <a:pt x="418163" y="17083"/>
                    <a:pt x="418163" y="17549"/>
                  </a:cubicBezTo>
                  <a:cubicBezTo>
                    <a:pt x="418630" y="19415"/>
                    <a:pt x="419096" y="21281"/>
                    <a:pt x="419563" y="23147"/>
                  </a:cubicBezTo>
                  <a:cubicBezTo>
                    <a:pt x="420029" y="24547"/>
                    <a:pt x="420029" y="25946"/>
                    <a:pt x="418630" y="26413"/>
                  </a:cubicBezTo>
                  <a:cubicBezTo>
                    <a:pt x="417697" y="26879"/>
                    <a:pt x="415831" y="27346"/>
                    <a:pt x="414898" y="26879"/>
                  </a:cubicBezTo>
                  <a:cubicBezTo>
                    <a:pt x="409300" y="25013"/>
                    <a:pt x="404168" y="22681"/>
                    <a:pt x="399970" y="18949"/>
                  </a:cubicBezTo>
                  <a:cubicBezTo>
                    <a:pt x="396704" y="16150"/>
                    <a:pt x="392972" y="16616"/>
                    <a:pt x="389240" y="18949"/>
                  </a:cubicBezTo>
                  <a:cubicBezTo>
                    <a:pt x="385974" y="20815"/>
                    <a:pt x="382709" y="23147"/>
                    <a:pt x="378510" y="23147"/>
                  </a:cubicBezTo>
                  <a:cubicBezTo>
                    <a:pt x="376178" y="23147"/>
                    <a:pt x="374778" y="25013"/>
                    <a:pt x="374778" y="26879"/>
                  </a:cubicBezTo>
                  <a:cubicBezTo>
                    <a:pt x="374312" y="31544"/>
                    <a:pt x="374312" y="35743"/>
                    <a:pt x="373845" y="40408"/>
                  </a:cubicBezTo>
                  <a:cubicBezTo>
                    <a:pt x="373845" y="43207"/>
                    <a:pt x="372912" y="45073"/>
                    <a:pt x="370113" y="46473"/>
                  </a:cubicBezTo>
                  <a:cubicBezTo>
                    <a:pt x="368247" y="47872"/>
                    <a:pt x="366848" y="50205"/>
                    <a:pt x="364982" y="51604"/>
                  </a:cubicBezTo>
                  <a:cubicBezTo>
                    <a:pt x="364049" y="52071"/>
                    <a:pt x="362649" y="52537"/>
                    <a:pt x="361716" y="52537"/>
                  </a:cubicBezTo>
                  <a:cubicBezTo>
                    <a:pt x="357517" y="50671"/>
                    <a:pt x="353785" y="48339"/>
                    <a:pt x="349120" y="48339"/>
                  </a:cubicBezTo>
                  <a:cubicBezTo>
                    <a:pt x="347721" y="48339"/>
                    <a:pt x="344922" y="50205"/>
                    <a:pt x="344922" y="51604"/>
                  </a:cubicBezTo>
                  <a:cubicBezTo>
                    <a:pt x="344922" y="53470"/>
                    <a:pt x="344455" y="55336"/>
                    <a:pt x="344455" y="57202"/>
                  </a:cubicBezTo>
                  <a:cubicBezTo>
                    <a:pt x="345388" y="64200"/>
                    <a:pt x="346788" y="71197"/>
                    <a:pt x="348654" y="77729"/>
                  </a:cubicBezTo>
                  <a:cubicBezTo>
                    <a:pt x="350986" y="86592"/>
                    <a:pt x="350986" y="95456"/>
                    <a:pt x="355185" y="103853"/>
                  </a:cubicBezTo>
                  <a:cubicBezTo>
                    <a:pt x="356118" y="105252"/>
                    <a:pt x="354252" y="107118"/>
                    <a:pt x="351919" y="107118"/>
                  </a:cubicBezTo>
                  <a:cubicBezTo>
                    <a:pt x="349120" y="107118"/>
                    <a:pt x="345388" y="107585"/>
                    <a:pt x="344455" y="103386"/>
                  </a:cubicBezTo>
                  <a:cubicBezTo>
                    <a:pt x="343522" y="100121"/>
                    <a:pt x="341190" y="97788"/>
                    <a:pt x="337924" y="96855"/>
                  </a:cubicBezTo>
                  <a:cubicBezTo>
                    <a:pt x="336525" y="96389"/>
                    <a:pt x="337458" y="95922"/>
                    <a:pt x="338857" y="94523"/>
                  </a:cubicBezTo>
                  <a:cubicBezTo>
                    <a:pt x="342123" y="91724"/>
                    <a:pt x="342589" y="88925"/>
                    <a:pt x="339790" y="87059"/>
                  </a:cubicBezTo>
                  <a:cubicBezTo>
                    <a:pt x="336525" y="84726"/>
                    <a:pt x="333726" y="82860"/>
                    <a:pt x="332326" y="78662"/>
                  </a:cubicBezTo>
                  <a:cubicBezTo>
                    <a:pt x="330460" y="72597"/>
                    <a:pt x="327661" y="66999"/>
                    <a:pt x="324862" y="60934"/>
                  </a:cubicBezTo>
                  <a:cubicBezTo>
                    <a:pt x="322996" y="57202"/>
                    <a:pt x="320663" y="54870"/>
                    <a:pt x="316931" y="53004"/>
                  </a:cubicBezTo>
                  <a:cubicBezTo>
                    <a:pt x="313666" y="51604"/>
                    <a:pt x="309934" y="52537"/>
                    <a:pt x="309001" y="55336"/>
                  </a:cubicBezTo>
                  <a:cubicBezTo>
                    <a:pt x="308534" y="56736"/>
                    <a:pt x="308068" y="57669"/>
                    <a:pt x="307601" y="59068"/>
                  </a:cubicBezTo>
                  <a:cubicBezTo>
                    <a:pt x="304802" y="66532"/>
                    <a:pt x="305269" y="73996"/>
                    <a:pt x="305735" y="81927"/>
                  </a:cubicBezTo>
                  <a:cubicBezTo>
                    <a:pt x="305735" y="85193"/>
                    <a:pt x="305269" y="88458"/>
                    <a:pt x="303869" y="91257"/>
                  </a:cubicBezTo>
                  <a:cubicBezTo>
                    <a:pt x="302003" y="94523"/>
                    <a:pt x="298271" y="92657"/>
                    <a:pt x="295006" y="92190"/>
                  </a:cubicBezTo>
                  <a:cubicBezTo>
                    <a:pt x="294539" y="92190"/>
                    <a:pt x="293606" y="92190"/>
                    <a:pt x="293140" y="92190"/>
                  </a:cubicBezTo>
                  <a:cubicBezTo>
                    <a:pt x="292207" y="92657"/>
                    <a:pt x="291273" y="93590"/>
                    <a:pt x="289874" y="94056"/>
                  </a:cubicBezTo>
                  <a:cubicBezTo>
                    <a:pt x="288475" y="94989"/>
                    <a:pt x="287075" y="93123"/>
                    <a:pt x="286142" y="91257"/>
                  </a:cubicBezTo>
                  <a:cubicBezTo>
                    <a:pt x="284742" y="87525"/>
                    <a:pt x="289874" y="85659"/>
                    <a:pt x="288475" y="82394"/>
                  </a:cubicBezTo>
                  <a:cubicBezTo>
                    <a:pt x="286142" y="76329"/>
                    <a:pt x="287541" y="69798"/>
                    <a:pt x="287075" y="63267"/>
                  </a:cubicBezTo>
                  <a:cubicBezTo>
                    <a:pt x="287075" y="61401"/>
                    <a:pt x="286142" y="59535"/>
                    <a:pt x="285209" y="57669"/>
                  </a:cubicBezTo>
                  <a:cubicBezTo>
                    <a:pt x="285209" y="57202"/>
                    <a:pt x="284276" y="56269"/>
                    <a:pt x="283809" y="56269"/>
                  </a:cubicBezTo>
                  <a:cubicBezTo>
                    <a:pt x="282876" y="56736"/>
                    <a:pt x="281010" y="56736"/>
                    <a:pt x="280544" y="57669"/>
                  </a:cubicBezTo>
                  <a:cubicBezTo>
                    <a:pt x="278211" y="60001"/>
                    <a:pt x="278678" y="63733"/>
                    <a:pt x="278211" y="66532"/>
                  </a:cubicBezTo>
                  <a:cubicBezTo>
                    <a:pt x="278211" y="69798"/>
                    <a:pt x="279144" y="73063"/>
                    <a:pt x="278211" y="75863"/>
                  </a:cubicBezTo>
                  <a:cubicBezTo>
                    <a:pt x="277278" y="78662"/>
                    <a:pt x="274479" y="80994"/>
                    <a:pt x="272613" y="83327"/>
                  </a:cubicBezTo>
                  <a:cubicBezTo>
                    <a:pt x="272147" y="83793"/>
                    <a:pt x="272147" y="84260"/>
                    <a:pt x="271680" y="84726"/>
                  </a:cubicBezTo>
                  <a:cubicBezTo>
                    <a:pt x="271680" y="84726"/>
                    <a:pt x="271680" y="85193"/>
                    <a:pt x="272147" y="85193"/>
                  </a:cubicBezTo>
                  <a:cubicBezTo>
                    <a:pt x="270747" y="86126"/>
                    <a:pt x="269348" y="87525"/>
                    <a:pt x="267948" y="88458"/>
                  </a:cubicBezTo>
                  <a:cubicBezTo>
                    <a:pt x="266549" y="89858"/>
                    <a:pt x="264683" y="91257"/>
                    <a:pt x="263283" y="92657"/>
                  </a:cubicBezTo>
                  <a:cubicBezTo>
                    <a:pt x="263283" y="93123"/>
                    <a:pt x="262817" y="93123"/>
                    <a:pt x="262817" y="93590"/>
                  </a:cubicBezTo>
                  <a:cubicBezTo>
                    <a:pt x="262817" y="94056"/>
                    <a:pt x="262817" y="94989"/>
                    <a:pt x="262817" y="95456"/>
                  </a:cubicBezTo>
                  <a:cubicBezTo>
                    <a:pt x="261884" y="94523"/>
                    <a:pt x="262350" y="94056"/>
                    <a:pt x="262817" y="93590"/>
                  </a:cubicBezTo>
                  <a:cubicBezTo>
                    <a:pt x="262817" y="93123"/>
                    <a:pt x="262817" y="92657"/>
                    <a:pt x="262817" y="92190"/>
                  </a:cubicBezTo>
                  <a:cubicBezTo>
                    <a:pt x="264216" y="90791"/>
                    <a:pt x="266082" y="89391"/>
                    <a:pt x="267482" y="87992"/>
                  </a:cubicBezTo>
                  <a:cubicBezTo>
                    <a:pt x="268881" y="87059"/>
                    <a:pt x="270281" y="85659"/>
                    <a:pt x="271680" y="84726"/>
                  </a:cubicBezTo>
                  <a:cubicBezTo>
                    <a:pt x="271680" y="84726"/>
                    <a:pt x="271680" y="84726"/>
                    <a:pt x="271680" y="84726"/>
                  </a:cubicBezTo>
                  <a:cubicBezTo>
                    <a:pt x="270747" y="82860"/>
                    <a:pt x="269814" y="80528"/>
                    <a:pt x="270281" y="78195"/>
                  </a:cubicBezTo>
                  <a:cubicBezTo>
                    <a:pt x="271680" y="73996"/>
                    <a:pt x="273546" y="69798"/>
                    <a:pt x="274946" y="65599"/>
                  </a:cubicBezTo>
                  <a:cubicBezTo>
                    <a:pt x="275879" y="61401"/>
                    <a:pt x="276812" y="56736"/>
                    <a:pt x="275879" y="52537"/>
                  </a:cubicBezTo>
                  <a:cubicBezTo>
                    <a:pt x="275412" y="50671"/>
                    <a:pt x="272147" y="47872"/>
                    <a:pt x="270281" y="48339"/>
                  </a:cubicBezTo>
                  <a:cubicBezTo>
                    <a:pt x="267015" y="49272"/>
                    <a:pt x="263750" y="49272"/>
                    <a:pt x="260950" y="50671"/>
                  </a:cubicBezTo>
                  <a:cubicBezTo>
                    <a:pt x="254886" y="53470"/>
                    <a:pt x="248821" y="53937"/>
                    <a:pt x="242290" y="54870"/>
                  </a:cubicBezTo>
                  <a:cubicBezTo>
                    <a:pt x="233427" y="56269"/>
                    <a:pt x="224563" y="56736"/>
                    <a:pt x="215699" y="57669"/>
                  </a:cubicBezTo>
                  <a:cubicBezTo>
                    <a:pt x="212434" y="58135"/>
                    <a:pt x="210101" y="60468"/>
                    <a:pt x="210101" y="64200"/>
                  </a:cubicBezTo>
                  <a:cubicBezTo>
                    <a:pt x="210101" y="66066"/>
                    <a:pt x="210568" y="67932"/>
                    <a:pt x="210101" y="69798"/>
                  </a:cubicBezTo>
                  <a:cubicBezTo>
                    <a:pt x="210101" y="70264"/>
                    <a:pt x="209635" y="71197"/>
                    <a:pt x="209168" y="71197"/>
                  </a:cubicBezTo>
                  <a:cubicBezTo>
                    <a:pt x="208702" y="71197"/>
                    <a:pt x="207769" y="71197"/>
                    <a:pt x="207302" y="70731"/>
                  </a:cubicBezTo>
                  <a:cubicBezTo>
                    <a:pt x="205903" y="68865"/>
                    <a:pt x="204503" y="66066"/>
                    <a:pt x="202637" y="65133"/>
                  </a:cubicBezTo>
                  <a:cubicBezTo>
                    <a:pt x="199838" y="63267"/>
                    <a:pt x="196573" y="65133"/>
                    <a:pt x="193307" y="66532"/>
                  </a:cubicBezTo>
                  <a:cubicBezTo>
                    <a:pt x="190042" y="67932"/>
                    <a:pt x="188176" y="70264"/>
                    <a:pt x="187242" y="73530"/>
                  </a:cubicBezTo>
                  <a:cubicBezTo>
                    <a:pt x="186776" y="75396"/>
                    <a:pt x="186309" y="77262"/>
                    <a:pt x="186309" y="79128"/>
                  </a:cubicBezTo>
                  <a:cubicBezTo>
                    <a:pt x="185843" y="82860"/>
                    <a:pt x="186309" y="87059"/>
                    <a:pt x="184443" y="90324"/>
                  </a:cubicBezTo>
                  <a:cubicBezTo>
                    <a:pt x="183044" y="93590"/>
                    <a:pt x="179312" y="95922"/>
                    <a:pt x="176979" y="98721"/>
                  </a:cubicBezTo>
                  <a:cubicBezTo>
                    <a:pt x="176046" y="99654"/>
                    <a:pt x="175580" y="101054"/>
                    <a:pt x="174647" y="101987"/>
                  </a:cubicBezTo>
                  <a:cubicBezTo>
                    <a:pt x="172781" y="103853"/>
                    <a:pt x="169982" y="104786"/>
                    <a:pt x="168116" y="102920"/>
                  </a:cubicBezTo>
                  <a:cubicBezTo>
                    <a:pt x="163917" y="99188"/>
                    <a:pt x="159719" y="98255"/>
                    <a:pt x="154120" y="99654"/>
                  </a:cubicBezTo>
                  <a:cubicBezTo>
                    <a:pt x="147589" y="101054"/>
                    <a:pt x="141991" y="102920"/>
                    <a:pt x="137793" y="108518"/>
                  </a:cubicBezTo>
                  <a:cubicBezTo>
                    <a:pt x="133594" y="113650"/>
                    <a:pt x="127530" y="115982"/>
                    <a:pt x="120998" y="116915"/>
                  </a:cubicBezTo>
                  <a:cubicBezTo>
                    <a:pt x="120065" y="118315"/>
                    <a:pt x="118666" y="119248"/>
                    <a:pt x="117266" y="120181"/>
                  </a:cubicBezTo>
                  <a:cubicBezTo>
                    <a:pt x="110735" y="124379"/>
                    <a:pt x="107003" y="130910"/>
                    <a:pt x="102805" y="137441"/>
                  </a:cubicBezTo>
                  <a:cubicBezTo>
                    <a:pt x="100006" y="142106"/>
                    <a:pt x="101405" y="146305"/>
                    <a:pt x="106070" y="147705"/>
                  </a:cubicBezTo>
                  <a:cubicBezTo>
                    <a:pt x="110735" y="149104"/>
                    <a:pt x="115400" y="150504"/>
                    <a:pt x="120065" y="151903"/>
                  </a:cubicBezTo>
                  <a:cubicBezTo>
                    <a:pt x="120065" y="151903"/>
                    <a:pt x="120065" y="151903"/>
                    <a:pt x="120065" y="151437"/>
                  </a:cubicBezTo>
                  <a:lnTo>
                    <a:pt x="120998" y="150504"/>
                  </a:lnTo>
                  <a:lnTo>
                    <a:pt x="120532" y="151437"/>
                  </a:lnTo>
                  <a:cubicBezTo>
                    <a:pt x="120532" y="151437"/>
                    <a:pt x="120532" y="151437"/>
                    <a:pt x="120532" y="151437"/>
                  </a:cubicBezTo>
                  <a:cubicBezTo>
                    <a:pt x="120998" y="152370"/>
                    <a:pt x="120998" y="153769"/>
                    <a:pt x="121465" y="154702"/>
                  </a:cubicBezTo>
                  <a:cubicBezTo>
                    <a:pt x="122398" y="156568"/>
                    <a:pt x="121931" y="158434"/>
                    <a:pt x="120532" y="159834"/>
                  </a:cubicBezTo>
                  <a:cubicBezTo>
                    <a:pt x="117733" y="161700"/>
                    <a:pt x="115400" y="163566"/>
                    <a:pt x="114934" y="166831"/>
                  </a:cubicBezTo>
                  <a:cubicBezTo>
                    <a:pt x="114467" y="169164"/>
                    <a:pt x="113068" y="171496"/>
                    <a:pt x="111668" y="173362"/>
                  </a:cubicBezTo>
                  <a:cubicBezTo>
                    <a:pt x="107936" y="177561"/>
                    <a:pt x="104204" y="181760"/>
                    <a:pt x="100006" y="185958"/>
                  </a:cubicBezTo>
                  <a:cubicBezTo>
                    <a:pt x="98140" y="187824"/>
                    <a:pt x="95341" y="188757"/>
                    <a:pt x="93008" y="187824"/>
                  </a:cubicBezTo>
                  <a:cubicBezTo>
                    <a:pt x="85077" y="183626"/>
                    <a:pt x="76680" y="185025"/>
                    <a:pt x="68750" y="185025"/>
                  </a:cubicBezTo>
                  <a:cubicBezTo>
                    <a:pt x="65484" y="185025"/>
                    <a:pt x="62219" y="185958"/>
                    <a:pt x="59886" y="187824"/>
                  </a:cubicBezTo>
                  <a:cubicBezTo>
                    <a:pt x="56154" y="190623"/>
                    <a:pt x="51955" y="192023"/>
                    <a:pt x="47757" y="192489"/>
                  </a:cubicBezTo>
                  <a:cubicBezTo>
                    <a:pt x="38893" y="193889"/>
                    <a:pt x="30496" y="195755"/>
                    <a:pt x="21166" y="197154"/>
                  </a:cubicBezTo>
                  <a:cubicBezTo>
                    <a:pt x="14168" y="198087"/>
                    <a:pt x="9037" y="203219"/>
                    <a:pt x="5305" y="209750"/>
                  </a:cubicBezTo>
                  <a:cubicBezTo>
                    <a:pt x="2972" y="213949"/>
                    <a:pt x="2039" y="218147"/>
                    <a:pt x="5771" y="221879"/>
                  </a:cubicBezTo>
                  <a:cubicBezTo>
                    <a:pt x="10436" y="227011"/>
                    <a:pt x="11369" y="234008"/>
                    <a:pt x="16501" y="239140"/>
                  </a:cubicBezTo>
                  <a:cubicBezTo>
                    <a:pt x="16967" y="238673"/>
                    <a:pt x="17434" y="238673"/>
                    <a:pt x="17900" y="238673"/>
                  </a:cubicBezTo>
                  <a:cubicBezTo>
                    <a:pt x="18367" y="238207"/>
                    <a:pt x="18833" y="237740"/>
                    <a:pt x="19766" y="237274"/>
                  </a:cubicBezTo>
                  <a:cubicBezTo>
                    <a:pt x="19766" y="238673"/>
                    <a:pt x="18833" y="238673"/>
                    <a:pt x="17900" y="238673"/>
                  </a:cubicBezTo>
                  <a:cubicBezTo>
                    <a:pt x="17434" y="238673"/>
                    <a:pt x="17434" y="239140"/>
                    <a:pt x="16967" y="239606"/>
                  </a:cubicBezTo>
                  <a:cubicBezTo>
                    <a:pt x="16967" y="239606"/>
                    <a:pt x="16501" y="239140"/>
                    <a:pt x="16501" y="239140"/>
                  </a:cubicBezTo>
                  <a:lnTo>
                    <a:pt x="16501" y="239140"/>
                  </a:lnTo>
                  <a:cubicBezTo>
                    <a:pt x="17900" y="242872"/>
                    <a:pt x="19300" y="246138"/>
                    <a:pt x="21166" y="249403"/>
                  </a:cubicBezTo>
                  <a:cubicBezTo>
                    <a:pt x="23032" y="252669"/>
                    <a:pt x="26298" y="255001"/>
                    <a:pt x="30963" y="254535"/>
                  </a:cubicBezTo>
                  <a:cubicBezTo>
                    <a:pt x="34228" y="254068"/>
                    <a:pt x="37027" y="251736"/>
                    <a:pt x="40293" y="253135"/>
                  </a:cubicBezTo>
                  <a:cubicBezTo>
                    <a:pt x="44025" y="254535"/>
                    <a:pt x="47757" y="254068"/>
                    <a:pt x="51489" y="253135"/>
                  </a:cubicBezTo>
                  <a:cubicBezTo>
                    <a:pt x="52422" y="253135"/>
                    <a:pt x="53821" y="253602"/>
                    <a:pt x="54755" y="254068"/>
                  </a:cubicBezTo>
                  <a:cubicBezTo>
                    <a:pt x="55687" y="255001"/>
                    <a:pt x="56621" y="256401"/>
                    <a:pt x="56621" y="257334"/>
                  </a:cubicBezTo>
                  <a:cubicBezTo>
                    <a:pt x="56621" y="258267"/>
                    <a:pt x="55221" y="260133"/>
                    <a:pt x="54288" y="260133"/>
                  </a:cubicBezTo>
                  <a:cubicBezTo>
                    <a:pt x="52422" y="260599"/>
                    <a:pt x="50556" y="260599"/>
                    <a:pt x="48690" y="260133"/>
                  </a:cubicBezTo>
                  <a:cubicBezTo>
                    <a:pt x="41226" y="257334"/>
                    <a:pt x="33762" y="256401"/>
                    <a:pt x="26298" y="260599"/>
                  </a:cubicBezTo>
                  <a:cubicBezTo>
                    <a:pt x="23032" y="261999"/>
                    <a:pt x="20233" y="261532"/>
                    <a:pt x="16967" y="261066"/>
                  </a:cubicBezTo>
                  <a:cubicBezTo>
                    <a:pt x="12769" y="260599"/>
                    <a:pt x="9503" y="261066"/>
                    <a:pt x="5771" y="262932"/>
                  </a:cubicBezTo>
                  <a:cubicBezTo>
                    <a:pt x="640" y="265731"/>
                    <a:pt x="-2159" y="273661"/>
                    <a:pt x="2039" y="277394"/>
                  </a:cubicBezTo>
                  <a:cubicBezTo>
                    <a:pt x="6238" y="281126"/>
                    <a:pt x="9037" y="286724"/>
                    <a:pt x="14635" y="289056"/>
                  </a:cubicBezTo>
                  <a:cubicBezTo>
                    <a:pt x="16967" y="289989"/>
                    <a:pt x="16967" y="290922"/>
                    <a:pt x="14168" y="292322"/>
                  </a:cubicBezTo>
                  <a:cubicBezTo>
                    <a:pt x="11836" y="293721"/>
                    <a:pt x="9503" y="294654"/>
                    <a:pt x="7637" y="296520"/>
                  </a:cubicBezTo>
                  <a:cubicBezTo>
                    <a:pt x="6704" y="297453"/>
                    <a:pt x="5305" y="300252"/>
                    <a:pt x="5771" y="301652"/>
                  </a:cubicBezTo>
                  <a:cubicBezTo>
                    <a:pt x="8570" y="309582"/>
                    <a:pt x="14168" y="316114"/>
                    <a:pt x="21166" y="320779"/>
                  </a:cubicBezTo>
                  <a:cubicBezTo>
                    <a:pt x="26298" y="324044"/>
                    <a:pt x="28164" y="323578"/>
                    <a:pt x="31429" y="317980"/>
                  </a:cubicBezTo>
                  <a:cubicBezTo>
                    <a:pt x="33295" y="314714"/>
                    <a:pt x="33762" y="314714"/>
                    <a:pt x="37494" y="316114"/>
                  </a:cubicBezTo>
                  <a:cubicBezTo>
                    <a:pt x="39826" y="317047"/>
                    <a:pt x="42159" y="317980"/>
                    <a:pt x="43558" y="320312"/>
                  </a:cubicBezTo>
                  <a:cubicBezTo>
                    <a:pt x="44025" y="321245"/>
                    <a:pt x="45891" y="322178"/>
                    <a:pt x="46824" y="321712"/>
                  </a:cubicBezTo>
                  <a:cubicBezTo>
                    <a:pt x="54755" y="317980"/>
                    <a:pt x="63618" y="324511"/>
                    <a:pt x="71082" y="318913"/>
                  </a:cubicBezTo>
                  <a:cubicBezTo>
                    <a:pt x="71549" y="318446"/>
                    <a:pt x="72482" y="318446"/>
                    <a:pt x="72948" y="318446"/>
                  </a:cubicBezTo>
                  <a:cubicBezTo>
                    <a:pt x="80412" y="321712"/>
                    <a:pt x="88343" y="324977"/>
                    <a:pt x="94874" y="330109"/>
                  </a:cubicBezTo>
                  <a:cubicBezTo>
                    <a:pt x="100472" y="334307"/>
                    <a:pt x="106070" y="338506"/>
                    <a:pt x="111668" y="343171"/>
                  </a:cubicBezTo>
                  <a:cubicBezTo>
                    <a:pt x="113534" y="344570"/>
                    <a:pt x="115400" y="346903"/>
                    <a:pt x="116800" y="348769"/>
                  </a:cubicBezTo>
                  <a:cubicBezTo>
                    <a:pt x="117733" y="350169"/>
                    <a:pt x="118199" y="352501"/>
                    <a:pt x="117733" y="353901"/>
                  </a:cubicBezTo>
                  <a:cubicBezTo>
                    <a:pt x="117266" y="357166"/>
                    <a:pt x="116333" y="360432"/>
                    <a:pt x="114934" y="363231"/>
                  </a:cubicBezTo>
                  <a:cubicBezTo>
                    <a:pt x="111668" y="368829"/>
                    <a:pt x="113534" y="373027"/>
                    <a:pt x="116800" y="377226"/>
                  </a:cubicBezTo>
                  <a:cubicBezTo>
                    <a:pt x="118199" y="379092"/>
                    <a:pt x="119132" y="381891"/>
                    <a:pt x="119599" y="384224"/>
                  </a:cubicBezTo>
                  <a:cubicBezTo>
                    <a:pt x="120065" y="387489"/>
                    <a:pt x="120065" y="390755"/>
                    <a:pt x="116800" y="392621"/>
                  </a:cubicBezTo>
                  <a:cubicBezTo>
                    <a:pt x="115400" y="393554"/>
                    <a:pt x="114934" y="394953"/>
                    <a:pt x="116800" y="395420"/>
                  </a:cubicBezTo>
                  <a:cubicBezTo>
                    <a:pt x="118666" y="396353"/>
                    <a:pt x="120532" y="396819"/>
                    <a:pt x="122398" y="397286"/>
                  </a:cubicBezTo>
                  <a:cubicBezTo>
                    <a:pt x="124731" y="398219"/>
                    <a:pt x="125197" y="400085"/>
                    <a:pt x="124264" y="401951"/>
                  </a:cubicBezTo>
                  <a:cubicBezTo>
                    <a:pt x="123797" y="402884"/>
                    <a:pt x="122865" y="404283"/>
                    <a:pt x="121931" y="405216"/>
                  </a:cubicBezTo>
                  <a:cubicBezTo>
                    <a:pt x="119599" y="408015"/>
                    <a:pt x="119132" y="410348"/>
                    <a:pt x="121931" y="413147"/>
                  </a:cubicBezTo>
                  <a:cubicBezTo>
                    <a:pt x="122865" y="414080"/>
                    <a:pt x="122865" y="415480"/>
                    <a:pt x="122865" y="416879"/>
                  </a:cubicBezTo>
                  <a:cubicBezTo>
                    <a:pt x="122398" y="418745"/>
                    <a:pt x="120532" y="420145"/>
                    <a:pt x="120532" y="422011"/>
                  </a:cubicBezTo>
                  <a:cubicBezTo>
                    <a:pt x="120998" y="424343"/>
                    <a:pt x="122865" y="426676"/>
                    <a:pt x="123331" y="429008"/>
                  </a:cubicBezTo>
                  <a:cubicBezTo>
                    <a:pt x="124264" y="432740"/>
                    <a:pt x="123797" y="436939"/>
                    <a:pt x="124731" y="440204"/>
                  </a:cubicBezTo>
                  <a:cubicBezTo>
                    <a:pt x="126130" y="444403"/>
                    <a:pt x="124731" y="447669"/>
                    <a:pt x="122865" y="450934"/>
                  </a:cubicBezTo>
                  <a:cubicBezTo>
                    <a:pt x="122398" y="451867"/>
                    <a:pt x="122865" y="453267"/>
                    <a:pt x="123331" y="454200"/>
                  </a:cubicBezTo>
                  <a:cubicBezTo>
                    <a:pt x="123797" y="455133"/>
                    <a:pt x="125197" y="456066"/>
                    <a:pt x="126130" y="456999"/>
                  </a:cubicBezTo>
                  <a:cubicBezTo>
                    <a:pt x="128463" y="460264"/>
                    <a:pt x="127530" y="462597"/>
                    <a:pt x="123797" y="463063"/>
                  </a:cubicBezTo>
                  <a:cubicBezTo>
                    <a:pt x="120998" y="463530"/>
                    <a:pt x="118666" y="463996"/>
                    <a:pt x="116800" y="465862"/>
                  </a:cubicBezTo>
                  <a:cubicBezTo>
                    <a:pt x="115867" y="466795"/>
                    <a:pt x="116333" y="468195"/>
                    <a:pt x="117266" y="469128"/>
                  </a:cubicBezTo>
                  <a:cubicBezTo>
                    <a:pt x="118199" y="470061"/>
                    <a:pt x="123797" y="470061"/>
                    <a:pt x="118199" y="472860"/>
                  </a:cubicBezTo>
                  <a:cubicBezTo>
                    <a:pt x="113534" y="475192"/>
                    <a:pt x="113534" y="479857"/>
                    <a:pt x="113068" y="484056"/>
                  </a:cubicBezTo>
                  <a:cubicBezTo>
                    <a:pt x="114467" y="484523"/>
                    <a:pt x="115400" y="484523"/>
                    <a:pt x="116800" y="484989"/>
                  </a:cubicBezTo>
                  <a:cubicBezTo>
                    <a:pt x="116800" y="484989"/>
                    <a:pt x="116800" y="484989"/>
                    <a:pt x="117266" y="484523"/>
                  </a:cubicBezTo>
                  <a:lnTo>
                    <a:pt x="118199" y="484056"/>
                  </a:lnTo>
                  <a:lnTo>
                    <a:pt x="117733" y="484989"/>
                  </a:lnTo>
                  <a:cubicBezTo>
                    <a:pt x="117266" y="484989"/>
                    <a:pt x="117266" y="484989"/>
                    <a:pt x="116800" y="484989"/>
                  </a:cubicBezTo>
                  <a:cubicBezTo>
                    <a:pt x="115400" y="485922"/>
                    <a:pt x="114467" y="487322"/>
                    <a:pt x="113068" y="488255"/>
                  </a:cubicBezTo>
                  <a:cubicBezTo>
                    <a:pt x="113068" y="488255"/>
                    <a:pt x="113068" y="488255"/>
                    <a:pt x="112601" y="487788"/>
                  </a:cubicBezTo>
                  <a:cubicBezTo>
                    <a:pt x="112601" y="487788"/>
                    <a:pt x="112601" y="488255"/>
                    <a:pt x="112601" y="488255"/>
                  </a:cubicBezTo>
                  <a:lnTo>
                    <a:pt x="113068" y="487788"/>
                  </a:lnTo>
                  <a:cubicBezTo>
                    <a:pt x="112135" y="492920"/>
                    <a:pt x="110269" y="497118"/>
                    <a:pt x="106537" y="500850"/>
                  </a:cubicBezTo>
                  <a:cubicBezTo>
                    <a:pt x="104671" y="502716"/>
                    <a:pt x="105604" y="507381"/>
                    <a:pt x="107470" y="509714"/>
                  </a:cubicBezTo>
                  <a:cubicBezTo>
                    <a:pt x="114001" y="517178"/>
                    <a:pt x="120065" y="517645"/>
                    <a:pt x="126597" y="510647"/>
                  </a:cubicBezTo>
                  <a:cubicBezTo>
                    <a:pt x="127996" y="509247"/>
                    <a:pt x="128929" y="507848"/>
                    <a:pt x="130329" y="506448"/>
                  </a:cubicBezTo>
                  <a:cubicBezTo>
                    <a:pt x="132195" y="504582"/>
                    <a:pt x="134994" y="504582"/>
                    <a:pt x="137326" y="505515"/>
                  </a:cubicBezTo>
                  <a:cubicBezTo>
                    <a:pt x="138259" y="505982"/>
                    <a:pt x="139192" y="506448"/>
                    <a:pt x="140125" y="507381"/>
                  </a:cubicBezTo>
                  <a:cubicBezTo>
                    <a:pt x="140125" y="507381"/>
                    <a:pt x="140125" y="507848"/>
                    <a:pt x="140125" y="507848"/>
                  </a:cubicBezTo>
                  <a:cubicBezTo>
                    <a:pt x="140125" y="507848"/>
                    <a:pt x="140592" y="507848"/>
                    <a:pt x="140592" y="507848"/>
                  </a:cubicBezTo>
                  <a:lnTo>
                    <a:pt x="140592" y="509247"/>
                  </a:lnTo>
                  <a:cubicBezTo>
                    <a:pt x="141525" y="509714"/>
                    <a:pt x="143391" y="510180"/>
                    <a:pt x="143857" y="510647"/>
                  </a:cubicBezTo>
                  <a:cubicBezTo>
                    <a:pt x="144324" y="512979"/>
                    <a:pt x="141991" y="512513"/>
                    <a:pt x="141058" y="513446"/>
                  </a:cubicBezTo>
                  <a:cubicBezTo>
                    <a:pt x="139192" y="516245"/>
                    <a:pt x="136860" y="519044"/>
                    <a:pt x="134994" y="522310"/>
                  </a:cubicBezTo>
                  <a:cubicBezTo>
                    <a:pt x="133594" y="524176"/>
                    <a:pt x="134061" y="526042"/>
                    <a:pt x="135927" y="526975"/>
                  </a:cubicBezTo>
                  <a:cubicBezTo>
                    <a:pt x="137326" y="527908"/>
                    <a:pt x="139192" y="528374"/>
                    <a:pt x="141058" y="529307"/>
                  </a:cubicBezTo>
                  <a:cubicBezTo>
                    <a:pt x="143391" y="530707"/>
                    <a:pt x="144324" y="533039"/>
                    <a:pt x="142924" y="535838"/>
                  </a:cubicBezTo>
                  <a:cubicBezTo>
                    <a:pt x="142458" y="537238"/>
                    <a:pt x="141525" y="538637"/>
                    <a:pt x="140592" y="540503"/>
                  </a:cubicBezTo>
                  <a:cubicBezTo>
                    <a:pt x="140592" y="540503"/>
                    <a:pt x="140592" y="540503"/>
                    <a:pt x="140592" y="540503"/>
                  </a:cubicBezTo>
                  <a:cubicBezTo>
                    <a:pt x="140592" y="540503"/>
                    <a:pt x="140592" y="540970"/>
                    <a:pt x="141058" y="540970"/>
                  </a:cubicBezTo>
                  <a:cubicBezTo>
                    <a:pt x="145723" y="540970"/>
                    <a:pt x="148056" y="543769"/>
                    <a:pt x="148989" y="548434"/>
                  </a:cubicBezTo>
                  <a:cubicBezTo>
                    <a:pt x="148989" y="548901"/>
                    <a:pt x="148522" y="549834"/>
                    <a:pt x="148056" y="549834"/>
                  </a:cubicBezTo>
                  <a:cubicBezTo>
                    <a:pt x="147589" y="549834"/>
                    <a:pt x="146656" y="549834"/>
                    <a:pt x="146656" y="549834"/>
                  </a:cubicBezTo>
                  <a:cubicBezTo>
                    <a:pt x="144790" y="547034"/>
                    <a:pt x="142924" y="543769"/>
                    <a:pt x="141525" y="540970"/>
                  </a:cubicBezTo>
                  <a:cubicBezTo>
                    <a:pt x="141058" y="540970"/>
                    <a:pt x="141058" y="540970"/>
                    <a:pt x="140592" y="540970"/>
                  </a:cubicBezTo>
                  <a:cubicBezTo>
                    <a:pt x="140592" y="540970"/>
                    <a:pt x="140592" y="540503"/>
                    <a:pt x="141058" y="540503"/>
                  </a:cubicBezTo>
                  <a:cubicBezTo>
                    <a:pt x="135927" y="540503"/>
                    <a:pt x="131262" y="538637"/>
                    <a:pt x="126597" y="537238"/>
                  </a:cubicBezTo>
                  <a:cubicBezTo>
                    <a:pt x="123797" y="536305"/>
                    <a:pt x="120532" y="535372"/>
                    <a:pt x="117266" y="534905"/>
                  </a:cubicBezTo>
                  <a:cubicBezTo>
                    <a:pt x="113534" y="534439"/>
                    <a:pt x="109802" y="537704"/>
                    <a:pt x="110269" y="541903"/>
                  </a:cubicBezTo>
                  <a:cubicBezTo>
                    <a:pt x="110269" y="542369"/>
                    <a:pt x="110735" y="543302"/>
                    <a:pt x="110735" y="543769"/>
                  </a:cubicBezTo>
                  <a:cubicBezTo>
                    <a:pt x="111202" y="545635"/>
                    <a:pt x="112135" y="547968"/>
                    <a:pt x="111668" y="549367"/>
                  </a:cubicBezTo>
                  <a:cubicBezTo>
                    <a:pt x="111202" y="550767"/>
                    <a:pt x="108869" y="551233"/>
                    <a:pt x="107003" y="552166"/>
                  </a:cubicBezTo>
                  <a:cubicBezTo>
                    <a:pt x="104671" y="553099"/>
                    <a:pt x="102805" y="554965"/>
                    <a:pt x="102338" y="557764"/>
                  </a:cubicBezTo>
                  <a:cubicBezTo>
                    <a:pt x="101405" y="561496"/>
                    <a:pt x="100472" y="565228"/>
                    <a:pt x="100472" y="568960"/>
                  </a:cubicBezTo>
                  <a:cubicBezTo>
                    <a:pt x="100472" y="576424"/>
                    <a:pt x="104204" y="582023"/>
                    <a:pt x="109802" y="586688"/>
                  </a:cubicBezTo>
                  <a:cubicBezTo>
                    <a:pt x="110269" y="587154"/>
                    <a:pt x="110735" y="587154"/>
                    <a:pt x="111668" y="587621"/>
                  </a:cubicBezTo>
                  <a:cubicBezTo>
                    <a:pt x="118666" y="589020"/>
                    <a:pt x="125663" y="588087"/>
                    <a:pt x="131728" y="584822"/>
                  </a:cubicBezTo>
                  <a:cubicBezTo>
                    <a:pt x="134994" y="583422"/>
                    <a:pt x="136393" y="577824"/>
                    <a:pt x="134527" y="575025"/>
                  </a:cubicBezTo>
                  <a:cubicBezTo>
                    <a:pt x="133594" y="573625"/>
                    <a:pt x="132195" y="572226"/>
                    <a:pt x="130795" y="570826"/>
                  </a:cubicBezTo>
                  <a:cubicBezTo>
                    <a:pt x="127530" y="568494"/>
                    <a:pt x="127063" y="565228"/>
                    <a:pt x="126597" y="561496"/>
                  </a:cubicBezTo>
                  <a:cubicBezTo>
                    <a:pt x="126597" y="561496"/>
                    <a:pt x="126130" y="561496"/>
                    <a:pt x="126130" y="561030"/>
                  </a:cubicBezTo>
                  <a:lnTo>
                    <a:pt x="125663" y="559630"/>
                  </a:lnTo>
                  <a:lnTo>
                    <a:pt x="126597" y="560563"/>
                  </a:lnTo>
                  <a:cubicBezTo>
                    <a:pt x="126597" y="561030"/>
                    <a:pt x="126597" y="561030"/>
                    <a:pt x="126597" y="561496"/>
                  </a:cubicBezTo>
                  <a:cubicBezTo>
                    <a:pt x="134994" y="565695"/>
                    <a:pt x="142924" y="570360"/>
                    <a:pt x="152254" y="570826"/>
                  </a:cubicBezTo>
                  <a:cubicBezTo>
                    <a:pt x="154587" y="570826"/>
                    <a:pt x="155520" y="573625"/>
                    <a:pt x="154120" y="575025"/>
                  </a:cubicBezTo>
                  <a:cubicBezTo>
                    <a:pt x="152721" y="576891"/>
                    <a:pt x="150855" y="578290"/>
                    <a:pt x="149455" y="580156"/>
                  </a:cubicBezTo>
                  <a:cubicBezTo>
                    <a:pt x="149455" y="580156"/>
                    <a:pt x="148989" y="580156"/>
                    <a:pt x="148989" y="580156"/>
                  </a:cubicBezTo>
                  <a:cubicBezTo>
                    <a:pt x="148989" y="580623"/>
                    <a:pt x="148989" y="580623"/>
                    <a:pt x="148989" y="581089"/>
                  </a:cubicBezTo>
                  <a:lnTo>
                    <a:pt x="149455" y="580623"/>
                  </a:lnTo>
                  <a:cubicBezTo>
                    <a:pt x="148522" y="582956"/>
                    <a:pt x="147589" y="585288"/>
                    <a:pt x="146190" y="587621"/>
                  </a:cubicBezTo>
                  <a:cubicBezTo>
                    <a:pt x="145257" y="589487"/>
                    <a:pt x="145723" y="591353"/>
                    <a:pt x="146190" y="593219"/>
                  </a:cubicBezTo>
                  <a:cubicBezTo>
                    <a:pt x="147123" y="596951"/>
                    <a:pt x="147123" y="596951"/>
                    <a:pt x="143391" y="597417"/>
                  </a:cubicBezTo>
                  <a:cubicBezTo>
                    <a:pt x="141525" y="597884"/>
                    <a:pt x="139192" y="597884"/>
                    <a:pt x="138726" y="599750"/>
                  </a:cubicBezTo>
                  <a:cubicBezTo>
                    <a:pt x="137326" y="608147"/>
                    <a:pt x="133128" y="611879"/>
                    <a:pt x="124264" y="610479"/>
                  </a:cubicBezTo>
                  <a:cubicBezTo>
                    <a:pt x="121465" y="610013"/>
                    <a:pt x="118199" y="611412"/>
                    <a:pt x="115400" y="611879"/>
                  </a:cubicBezTo>
                  <a:cubicBezTo>
                    <a:pt x="115400" y="615611"/>
                    <a:pt x="116333" y="619343"/>
                    <a:pt x="118199" y="622609"/>
                  </a:cubicBezTo>
                  <a:cubicBezTo>
                    <a:pt x="118199" y="622609"/>
                    <a:pt x="118666" y="622609"/>
                    <a:pt x="118666" y="622609"/>
                  </a:cubicBezTo>
                  <a:lnTo>
                    <a:pt x="119132" y="623542"/>
                  </a:lnTo>
                  <a:lnTo>
                    <a:pt x="118199" y="623075"/>
                  </a:lnTo>
                  <a:cubicBezTo>
                    <a:pt x="118199" y="623075"/>
                    <a:pt x="118199" y="622609"/>
                    <a:pt x="118199" y="622609"/>
                  </a:cubicBezTo>
                  <a:cubicBezTo>
                    <a:pt x="116333" y="622142"/>
                    <a:pt x="114934" y="622142"/>
                    <a:pt x="113068" y="621676"/>
                  </a:cubicBezTo>
                  <a:cubicBezTo>
                    <a:pt x="109336" y="621209"/>
                    <a:pt x="109336" y="621209"/>
                    <a:pt x="107470" y="624475"/>
                  </a:cubicBezTo>
                  <a:cubicBezTo>
                    <a:pt x="106537" y="626341"/>
                    <a:pt x="106070" y="628207"/>
                    <a:pt x="105137" y="629606"/>
                  </a:cubicBezTo>
                  <a:cubicBezTo>
                    <a:pt x="102805" y="632405"/>
                    <a:pt x="99073" y="634738"/>
                    <a:pt x="98140" y="638003"/>
                  </a:cubicBezTo>
                  <a:cubicBezTo>
                    <a:pt x="96740" y="641269"/>
                    <a:pt x="96274" y="645001"/>
                    <a:pt x="94408" y="648266"/>
                  </a:cubicBezTo>
                  <a:cubicBezTo>
                    <a:pt x="93008" y="650132"/>
                    <a:pt x="93008" y="652932"/>
                    <a:pt x="92542" y="655731"/>
                  </a:cubicBezTo>
                  <a:cubicBezTo>
                    <a:pt x="92075" y="658063"/>
                    <a:pt x="93008" y="660862"/>
                    <a:pt x="95341" y="662262"/>
                  </a:cubicBezTo>
                  <a:cubicBezTo>
                    <a:pt x="96740" y="663195"/>
                    <a:pt x="98140" y="664128"/>
                    <a:pt x="99073" y="665061"/>
                  </a:cubicBezTo>
                  <a:cubicBezTo>
                    <a:pt x="99073" y="665061"/>
                    <a:pt x="99073" y="665061"/>
                    <a:pt x="99073" y="665061"/>
                  </a:cubicBezTo>
                  <a:cubicBezTo>
                    <a:pt x="99539" y="665061"/>
                    <a:pt x="100006" y="664594"/>
                    <a:pt x="100472" y="664594"/>
                  </a:cubicBezTo>
                  <a:cubicBezTo>
                    <a:pt x="100939" y="664128"/>
                    <a:pt x="101405" y="663661"/>
                    <a:pt x="101872" y="663195"/>
                  </a:cubicBezTo>
                  <a:cubicBezTo>
                    <a:pt x="101872" y="663195"/>
                    <a:pt x="102805" y="663195"/>
                    <a:pt x="103271" y="663661"/>
                  </a:cubicBezTo>
                  <a:cubicBezTo>
                    <a:pt x="102338" y="664128"/>
                    <a:pt x="101405" y="664128"/>
                    <a:pt x="100939" y="664594"/>
                  </a:cubicBezTo>
                  <a:cubicBezTo>
                    <a:pt x="100472" y="665061"/>
                    <a:pt x="100472" y="665061"/>
                    <a:pt x="100006" y="665527"/>
                  </a:cubicBezTo>
                  <a:cubicBezTo>
                    <a:pt x="100006" y="665527"/>
                    <a:pt x="99539" y="665061"/>
                    <a:pt x="99539" y="665061"/>
                  </a:cubicBezTo>
                  <a:cubicBezTo>
                    <a:pt x="96740" y="667860"/>
                    <a:pt x="93941" y="670192"/>
                    <a:pt x="91609" y="672991"/>
                  </a:cubicBezTo>
                  <a:cubicBezTo>
                    <a:pt x="88343" y="676723"/>
                    <a:pt x="87410" y="680922"/>
                    <a:pt x="90675" y="685121"/>
                  </a:cubicBezTo>
                  <a:cubicBezTo>
                    <a:pt x="92542" y="687920"/>
                    <a:pt x="94408" y="690252"/>
                    <a:pt x="93475" y="693984"/>
                  </a:cubicBezTo>
                  <a:cubicBezTo>
                    <a:pt x="93008" y="696317"/>
                    <a:pt x="93941" y="699116"/>
                    <a:pt x="94408" y="701448"/>
                  </a:cubicBezTo>
                  <a:cubicBezTo>
                    <a:pt x="97673" y="709845"/>
                    <a:pt x="99073" y="718709"/>
                    <a:pt x="98140" y="727573"/>
                  </a:cubicBezTo>
                  <a:cubicBezTo>
                    <a:pt x="98140" y="728972"/>
                    <a:pt x="98140" y="729905"/>
                    <a:pt x="98140" y="731305"/>
                  </a:cubicBezTo>
                  <a:cubicBezTo>
                    <a:pt x="98140" y="733171"/>
                    <a:pt x="100472" y="735037"/>
                    <a:pt x="102338" y="734570"/>
                  </a:cubicBezTo>
                  <a:cubicBezTo>
                    <a:pt x="106537" y="733171"/>
                    <a:pt x="110269" y="732238"/>
                    <a:pt x="114467" y="730838"/>
                  </a:cubicBezTo>
                  <a:cubicBezTo>
                    <a:pt x="114467" y="730372"/>
                    <a:pt x="114934" y="730372"/>
                    <a:pt x="114934" y="729905"/>
                  </a:cubicBezTo>
                  <a:cubicBezTo>
                    <a:pt x="115400" y="729439"/>
                    <a:pt x="115867" y="729439"/>
                    <a:pt x="116333" y="729439"/>
                  </a:cubicBezTo>
                  <a:cubicBezTo>
                    <a:pt x="116800" y="728972"/>
                    <a:pt x="117266" y="728506"/>
                    <a:pt x="117733" y="728039"/>
                  </a:cubicBezTo>
                  <a:cubicBezTo>
                    <a:pt x="117733" y="729439"/>
                    <a:pt x="116800" y="729439"/>
                    <a:pt x="116333" y="729439"/>
                  </a:cubicBezTo>
                  <a:cubicBezTo>
                    <a:pt x="115867" y="729905"/>
                    <a:pt x="115867" y="729905"/>
                    <a:pt x="115400" y="730372"/>
                  </a:cubicBezTo>
                  <a:cubicBezTo>
                    <a:pt x="114934" y="730372"/>
                    <a:pt x="114934" y="730372"/>
                    <a:pt x="114467" y="730838"/>
                  </a:cubicBezTo>
                  <a:cubicBezTo>
                    <a:pt x="112601" y="734570"/>
                    <a:pt x="109336" y="737369"/>
                    <a:pt x="106070" y="739235"/>
                  </a:cubicBezTo>
                  <a:cubicBezTo>
                    <a:pt x="101405" y="742034"/>
                    <a:pt x="100939" y="746699"/>
                    <a:pt x="101872" y="750431"/>
                  </a:cubicBezTo>
                  <a:cubicBezTo>
                    <a:pt x="103271" y="756963"/>
                    <a:pt x="103738" y="763494"/>
                    <a:pt x="107936" y="769092"/>
                  </a:cubicBezTo>
                  <a:lnTo>
                    <a:pt x="108403" y="768625"/>
                  </a:lnTo>
                  <a:lnTo>
                    <a:pt x="108403" y="769558"/>
                  </a:lnTo>
                  <a:cubicBezTo>
                    <a:pt x="108403" y="769558"/>
                    <a:pt x="108403" y="769092"/>
                    <a:pt x="107936" y="769092"/>
                  </a:cubicBezTo>
                  <a:lnTo>
                    <a:pt x="107936" y="769092"/>
                  </a:lnTo>
                  <a:cubicBezTo>
                    <a:pt x="108869" y="770491"/>
                    <a:pt x="109802" y="772357"/>
                    <a:pt x="111202" y="773290"/>
                  </a:cubicBezTo>
                  <a:cubicBezTo>
                    <a:pt x="114467" y="775623"/>
                    <a:pt x="114934" y="777955"/>
                    <a:pt x="113534" y="781687"/>
                  </a:cubicBezTo>
                  <a:cubicBezTo>
                    <a:pt x="112601" y="783553"/>
                    <a:pt x="112135" y="785419"/>
                    <a:pt x="113534" y="787286"/>
                  </a:cubicBezTo>
                  <a:cubicBezTo>
                    <a:pt x="117266" y="791484"/>
                    <a:pt x="117266" y="796616"/>
                    <a:pt x="119132" y="801281"/>
                  </a:cubicBezTo>
                  <a:cubicBezTo>
                    <a:pt x="120532" y="804546"/>
                    <a:pt x="120065" y="807345"/>
                    <a:pt x="119132" y="810611"/>
                  </a:cubicBezTo>
                  <a:cubicBezTo>
                    <a:pt x="118666" y="811544"/>
                    <a:pt x="118666" y="813410"/>
                    <a:pt x="119132" y="814343"/>
                  </a:cubicBezTo>
                  <a:cubicBezTo>
                    <a:pt x="121465" y="817142"/>
                    <a:pt x="124264" y="819941"/>
                    <a:pt x="126597" y="822740"/>
                  </a:cubicBezTo>
                  <a:cubicBezTo>
                    <a:pt x="132661" y="823673"/>
                    <a:pt x="135460" y="826939"/>
                    <a:pt x="134994" y="833003"/>
                  </a:cubicBezTo>
                  <a:cubicBezTo>
                    <a:pt x="134994" y="833470"/>
                    <a:pt x="137326" y="834403"/>
                    <a:pt x="138259" y="834403"/>
                  </a:cubicBezTo>
                  <a:cubicBezTo>
                    <a:pt x="141991" y="833936"/>
                    <a:pt x="145723" y="833003"/>
                    <a:pt x="149455" y="832070"/>
                  </a:cubicBezTo>
                  <a:cubicBezTo>
                    <a:pt x="151321" y="831604"/>
                    <a:pt x="153188" y="830671"/>
                    <a:pt x="155054" y="830204"/>
                  </a:cubicBezTo>
                  <a:cubicBezTo>
                    <a:pt x="158786" y="829271"/>
                    <a:pt x="162051" y="830671"/>
                    <a:pt x="162051" y="833936"/>
                  </a:cubicBezTo>
                  <a:cubicBezTo>
                    <a:pt x="162518" y="839068"/>
                    <a:pt x="163917" y="843733"/>
                    <a:pt x="168116" y="847465"/>
                  </a:cubicBezTo>
                  <a:cubicBezTo>
                    <a:pt x="169515" y="848398"/>
                    <a:pt x="169982" y="850730"/>
                    <a:pt x="170915" y="852130"/>
                  </a:cubicBezTo>
                  <a:cubicBezTo>
                    <a:pt x="172314" y="853530"/>
                    <a:pt x="174180" y="855396"/>
                    <a:pt x="175580" y="854929"/>
                  </a:cubicBezTo>
                  <a:cubicBezTo>
                    <a:pt x="180245" y="854463"/>
                    <a:pt x="183977" y="857262"/>
                    <a:pt x="188642" y="857262"/>
                  </a:cubicBezTo>
                  <a:cubicBezTo>
                    <a:pt x="191441" y="857262"/>
                    <a:pt x="195173" y="855396"/>
                    <a:pt x="196573" y="853063"/>
                  </a:cubicBezTo>
                  <a:cubicBezTo>
                    <a:pt x="200771" y="846065"/>
                    <a:pt x="200771" y="837202"/>
                    <a:pt x="205436" y="830671"/>
                  </a:cubicBezTo>
                  <a:cubicBezTo>
                    <a:pt x="205903" y="824606"/>
                    <a:pt x="208702" y="819474"/>
                    <a:pt x="212434" y="815276"/>
                  </a:cubicBezTo>
                  <a:cubicBezTo>
                    <a:pt x="215233" y="811544"/>
                    <a:pt x="217099" y="807812"/>
                    <a:pt x="218032" y="803147"/>
                  </a:cubicBezTo>
                  <a:cubicBezTo>
                    <a:pt x="218498" y="799415"/>
                    <a:pt x="219898" y="796149"/>
                    <a:pt x="220831" y="792417"/>
                  </a:cubicBezTo>
                  <a:cubicBezTo>
                    <a:pt x="220831" y="792417"/>
                    <a:pt x="220364" y="792417"/>
                    <a:pt x="220364" y="792417"/>
                  </a:cubicBezTo>
                  <a:cubicBezTo>
                    <a:pt x="220364" y="791951"/>
                    <a:pt x="219898" y="791951"/>
                    <a:pt x="219898" y="791484"/>
                  </a:cubicBezTo>
                  <a:cubicBezTo>
                    <a:pt x="218965" y="791018"/>
                    <a:pt x="218498" y="791018"/>
                    <a:pt x="217565" y="790551"/>
                  </a:cubicBezTo>
                  <a:cubicBezTo>
                    <a:pt x="217099" y="790551"/>
                    <a:pt x="216632" y="789618"/>
                    <a:pt x="216632" y="789618"/>
                  </a:cubicBezTo>
                  <a:cubicBezTo>
                    <a:pt x="217099" y="788219"/>
                    <a:pt x="218032" y="788219"/>
                    <a:pt x="218965" y="789152"/>
                  </a:cubicBezTo>
                  <a:cubicBezTo>
                    <a:pt x="219431" y="790085"/>
                    <a:pt x="219898" y="790551"/>
                    <a:pt x="219898" y="791484"/>
                  </a:cubicBezTo>
                  <a:cubicBezTo>
                    <a:pt x="220364" y="791484"/>
                    <a:pt x="220364" y="791484"/>
                    <a:pt x="220831" y="791951"/>
                  </a:cubicBezTo>
                  <a:cubicBezTo>
                    <a:pt x="220831" y="791951"/>
                    <a:pt x="220831" y="791951"/>
                    <a:pt x="220831" y="792417"/>
                  </a:cubicBezTo>
                  <a:cubicBezTo>
                    <a:pt x="224096" y="790551"/>
                    <a:pt x="227362" y="788685"/>
                    <a:pt x="228762" y="784953"/>
                  </a:cubicBezTo>
                  <a:cubicBezTo>
                    <a:pt x="231094" y="777955"/>
                    <a:pt x="235293" y="772824"/>
                    <a:pt x="241357" y="768625"/>
                  </a:cubicBezTo>
                  <a:cubicBezTo>
                    <a:pt x="247422" y="763960"/>
                    <a:pt x="249288" y="756963"/>
                    <a:pt x="246022" y="749498"/>
                  </a:cubicBezTo>
                  <a:cubicBezTo>
                    <a:pt x="244623" y="746233"/>
                    <a:pt x="246489" y="744833"/>
                    <a:pt x="248355" y="743434"/>
                  </a:cubicBezTo>
                  <a:cubicBezTo>
                    <a:pt x="249288" y="742501"/>
                    <a:pt x="250687" y="742034"/>
                    <a:pt x="251620" y="741568"/>
                  </a:cubicBezTo>
                  <a:cubicBezTo>
                    <a:pt x="253020" y="740168"/>
                    <a:pt x="253953" y="738302"/>
                    <a:pt x="253020" y="736436"/>
                  </a:cubicBezTo>
                  <a:cubicBezTo>
                    <a:pt x="252553" y="735037"/>
                    <a:pt x="252087" y="734104"/>
                    <a:pt x="251154" y="733171"/>
                  </a:cubicBezTo>
                  <a:cubicBezTo>
                    <a:pt x="249288" y="728506"/>
                    <a:pt x="249288" y="728039"/>
                    <a:pt x="254419" y="727573"/>
                  </a:cubicBezTo>
                  <a:cubicBezTo>
                    <a:pt x="258152" y="727106"/>
                    <a:pt x="260950" y="726173"/>
                    <a:pt x="262350" y="722908"/>
                  </a:cubicBezTo>
                  <a:cubicBezTo>
                    <a:pt x="264216" y="718243"/>
                    <a:pt x="267482" y="714977"/>
                    <a:pt x="272613" y="715910"/>
                  </a:cubicBezTo>
                  <a:cubicBezTo>
                    <a:pt x="279611" y="716843"/>
                    <a:pt x="286608" y="712644"/>
                    <a:pt x="293606" y="714510"/>
                  </a:cubicBezTo>
                  <a:cubicBezTo>
                    <a:pt x="295939" y="714977"/>
                    <a:pt x="296872" y="713577"/>
                    <a:pt x="298738" y="712178"/>
                  </a:cubicBezTo>
                  <a:cubicBezTo>
                    <a:pt x="300137" y="710778"/>
                    <a:pt x="301537" y="708912"/>
                    <a:pt x="303403" y="708912"/>
                  </a:cubicBezTo>
                  <a:cubicBezTo>
                    <a:pt x="313199" y="707979"/>
                    <a:pt x="322063" y="704714"/>
                    <a:pt x="329527" y="697716"/>
                  </a:cubicBezTo>
                  <a:cubicBezTo>
                    <a:pt x="330460" y="696783"/>
                    <a:pt x="331860" y="697250"/>
                    <a:pt x="333259" y="696783"/>
                  </a:cubicBezTo>
                  <a:cubicBezTo>
                    <a:pt x="338857" y="694917"/>
                    <a:pt x="344455" y="691185"/>
                    <a:pt x="346321" y="686520"/>
                  </a:cubicBezTo>
                  <a:cubicBezTo>
                    <a:pt x="350053" y="678589"/>
                    <a:pt x="357051" y="673924"/>
                    <a:pt x="361249" y="666927"/>
                  </a:cubicBezTo>
                  <a:cubicBezTo>
                    <a:pt x="365448" y="659463"/>
                    <a:pt x="375245" y="657597"/>
                    <a:pt x="379910" y="650599"/>
                  </a:cubicBezTo>
                  <a:cubicBezTo>
                    <a:pt x="384108" y="648266"/>
                    <a:pt x="388774" y="650599"/>
                    <a:pt x="392972" y="649666"/>
                  </a:cubicBezTo>
                  <a:cubicBezTo>
                    <a:pt x="395305" y="649199"/>
                    <a:pt x="397637" y="647800"/>
                    <a:pt x="400436" y="647333"/>
                  </a:cubicBezTo>
                  <a:cubicBezTo>
                    <a:pt x="402302" y="646867"/>
                    <a:pt x="404168" y="645934"/>
                    <a:pt x="406034" y="646400"/>
                  </a:cubicBezTo>
                  <a:cubicBezTo>
                    <a:pt x="410233" y="647333"/>
                    <a:pt x="413498" y="646867"/>
                    <a:pt x="417230" y="645001"/>
                  </a:cubicBezTo>
                  <a:cubicBezTo>
                    <a:pt x="423762" y="641735"/>
                    <a:pt x="430293" y="639869"/>
                    <a:pt x="437290" y="638936"/>
                  </a:cubicBezTo>
                  <a:cubicBezTo>
                    <a:pt x="448953" y="637070"/>
                    <a:pt x="459682" y="633338"/>
                    <a:pt x="469013" y="625874"/>
                  </a:cubicBezTo>
                  <a:cubicBezTo>
                    <a:pt x="477876" y="614678"/>
                    <a:pt x="490938" y="606281"/>
                    <a:pt x="503068" y="596951"/>
                  </a:cubicBezTo>
                  <a:close/>
                  <a:moveTo>
                    <a:pt x="590304" y="208817"/>
                  </a:moveTo>
                  <a:cubicBezTo>
                    <a:pt x="590771" y="208350"/>
                    <a:pt x="591237" y="208350"/>
                    <a:pt x="591704" y="208350"/>
                  </a:cubicBezTo>
                  <a:cubicBezTo>
                    <a:pt x="592170" y="208817"/>
                    <a:pt x="592637" y="208817"/>
                    <a:pt x="593103" y="209283"/>
                  </a:cubicBezTo>
                  <a:cubicBezTo>
                    <a:pt x="593570" y="210683"/>
                    <a:pt x="593103" y="211150"/>
                    <a:pt x="591237" y="211150"/>
                  </a:cubicBezTo>
                  <a:cubicBezTo>
                    <a:pt x="590771" y="211150"/>
                    <a:pt x="589838" y="210683"/>
                    <a:pt x="589838" y="210217"/>
                  </a:cubicBezTo>
                  <a:cubicBezTo>
                    <a:pt x="589838" y="209750"/>
                    <a:pt x="589838" y="209283"/>
                    <a:pt x="590304" y="208817"/>
                  </a:cubicBezTo>
                  <a:close/>
                  <a:moveTo>
                    <a:pt x="576309" y="214415"/>
                  </a:moveTo>
                  <a:cubicBezTo>
                    <a:pt x="576776" y="213482"/>
                    <a:pt x="578175" y="213016"/>
                    <a:pt x="579108" y="212549"/>
                  </a:cubicBezTo>
                  <a:cubicBezTo>
                    <a:pt x="579575" y="212549"/>
                    <a:pt x="580041" y="213016"/>
                    <a:pt x="580508" y="213482"/>
                  </a:cubicBezTo>
                  <a:cubicBezTo>
                    <a:pt x="581907" y="214415"/>
                    <a:pt x="581907" y="215815"/>
                    <a:pt x="580974" y="216748"/>
                  </a:cubicBezTo>
                  <a:cubicBezTo>
                    <a:pt x="580041" y="217681"/>
                    <a:pt x="579108" y="218147"/>
                    <a:pt x="578175" y="219080"/>
                  </a:cubicBezTo>
                  <a:cubicBezTo>
                    <a:pt x="576309" y="219080"/>
                    <a:pt x="575376" y="216748"/>
                    <a:pt x="576309" y="214415"/>
                  </a:cubicBezTo>
                  <a:close/>
                  <a:moveTo>
                    <a:pt x="287541" y="705180"/>
                  </a:moveTo>
                  <a:cubicBezTo>
                    <a:pt x="287075" y="704714"/>
                    <a:pt x="286608" y="704714"/>
                    <a:pt x="286142" y="704247"/>
                  </a:cubicBezTo>
                  <a:cubicBezTo>
                    <a:pt x="286608" y="703781"/>
                    <a:pt x="287075" y="703781"/>
                    <a:pt x="287541" y="703781"/>
                  </a:cubicBezTo>
                  <a:cubicBezTo>
                    <a:pt x="288008" y="703781"/>
                    <a:pt x="288475" y="704247"/>
                    <a:pt x="288941" y="704714"/>
                  </a:cubicBezTo>
                  <a:cubicBezTo>
                    <a:pt x="288475" y="704714"/>
                    <a:pt x="288008" y="705180"/>
                    <a:pt x="287541" y="705180"/>
                  </a:cubicBezTo>
                  <a:close/>
                  <a:moveTo>
                    <a:pt x="386907" y="47406"/>
                  </a:moveTo>
                  <a:cubicBezTo>
                    <a:pt x="387374" y="47406"/>
                    <a:pt x="385974" y="45540"/>
                    <a:pt x="387374" y="46939"/>
                  </a:cubicBezTo>
                  <a:cubicBezTo>
                    <a:pt x="387840" y="47406"/>
                    <a:pt x="388307" y="47872"/>
                    <a:pt x="388774" y="48339"/>
                  </a:cubicBezTo>
                  <a:cubicBezTo>
                    <a:pt x="388307" y="47872"/>
                    <a:pt x="387840" y="47406"/>
                    <a:pt x="386907" y="47406"/>
                  </a:cubicBezTo>
                  <a:close/>
                  <a:moveTo>
                    <a:pt x="393439" y="54403"/>
                  </a:moveTo>
                  <a:cubicBezTo>
                    <a:pt x="391572" y="53937"/>
                    <a:pt x="392039" y="52537"/>
                    <a:pt x="392039" y="51604"/>
                  </a:cubicBezTo>
                  <a:cubicBezTo>
                    <a:pt x="392039" y="51604"/>
                    <a:pt x="391572" y="51138"/>
                    <a:pt x="391572" y="51138"/>
                  </a:cubicBezTo>
                  <a:cubicBezTo>
                    <a:pt x="391572" y="50205"/>
                    <a:pt x="391106" y="49738"/>
                    <a:pt x="390640" y="49272"/>
                  </a:cubicBezTo>
                  <a:cubicBezTo>
                    <a:pt x="391106" y="49738"/>
                    <a:pt x="391572" y="50205"/>
                    <a:pt x="392039" y="50671"/>
                  </a:cubicBezTo>
                  <a:cubicBezTo>
                    <a:pt x="392039" y="51138"/>
                    <a:pt x="392039" y="51138"/>
                    <a:pt x="392039" y="51604"/>
                  </a:cubicBezTo>
                  <a:cubicBezTo>
                    <a:pt x="392506" y="52071"/>
                    <a:pt x="393439" y="52537"/>
                    <a:pt x="393905" y="53470"/>
                  </a:cubicBezTo>
                  <a:cubicBezTo>
                    <a:pt x="393905" y="53470"/>
                    <a:pt x="393439" y="54403"/>
                    <a:pt x="393439" y="54403"/>
                  </a:cubicBezTo>
                  <a:close/>
                  <a:moveTo>
                    <a:pt x="443355" y="568027"/>
                  </a:moveTo>
                  <a:lnTo>
                    <a:pt x="442888" y="566628"/>
                  </a:lnTo>
                  <a:lnTo>
                    <a:pt x="443821" y="566628"/>
                  </a:lnTo>
                  <a:lnTo>
                    <a:pt x="443355" y="568027"/>
                  </a:lnTo>
                  <a:close/>
                  <a:moveTo>
                    <a:pt x="449419" y="536305"/>
                  </a:moveTo>
                  <a:lnTo>
                    <a:pt x="448486" y="535838"/>
                  </a:lnTo>
                  <a:lnTo>
                    <a:pt x="449419" y="536305"/>
                  </a:lnTo>
                  <a:lnTo>
                    <a:pt x="449886" y="537238"/>
                  </a:lnTo>
                  <a:lnTo>
                    <a:pt x="449419" y="5363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F33B55CA-3844-45BF-BB18-4BF47A829E40}"/>
                </a:ext>
              </a:extLst>
            </p:cNvPr>
            <p:cNvSpPr/>
            <p:nvPr/>
          </p:nvSpPr>
          <p:spPr>
            <a:xfrm>
              <a:off x="2314875" y="1766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6" y="466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5D945F4A-EDB9-452D-A915-309EFBCC2920}"/>
                </a:ext>
              </a:extLst>
            </p:cNvPr>
            <p:cNvSpPr/>
            <p:nvPr/>
          </p:nvSpPr>
          <p:spPr>
            <a:xfrm>
              <a:off x="2746977" y="165429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933"/>
                  </a:moveTo>
                  <a:cubicBezTo>
                    <a:pt x="350" y="933"/>
                    <a:pt x="350" y="933"/>
                    <a:pt x="350" y="933"/>
                  </a:cubicBezTo>
                  <a:cubicBezTo>
                    <a:pt x="816" y="466"/>
                    <a:pt x="816" y="466"/>
                    <a:pt x="816" y="0"/>
                  </a:cubicBezTo>
                  <a:cubicBezTo>
                    <a:pt x="350" y="466"/>
                    <a:pt x="350" y="466"/>
                    <a:pt x="350" y="933"/>
                  </a:cubicBezTo>
                  <a:cubicBezTo>
                    <a:pt x="-117" y="933"/>
                    <a:pt x="-117" y="933"/>
                    <a:pt x="35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12B7661A-BE6A-46D9-9C78-847099A44D8A}"/>
                </a:ext>
              </a:extLst>
            </p:cNvPr>
            <p:cNvSpPr/>
            <p:nvPr/>
          </p:nvSpPr>
          <p:spPr>
            <a:xfrm>
              <a:off x="4759130" y="3440834"/>
              <a:ext cx="639114" cy="559808"/>
            </a:xfrm>
            <a:custGeom>
              <a:avLst/>
              <a:gdLst/>
              <a:ahLst/>
              <a:cxnLst/>
              <a:rect l="0" t="0" r="0" b="0"/>
              <a:pathLst>
                <a:path w="639114" h="559808">
                  <a:moveTo>
                    <a:pt x="637957" y="260027"/>
                  </a:moveTo>
                  <a:cubicBezTo>
                    <a:pt x="631892" y="265159"/>
                    <a:pt x="631892" y="265159"/>
                    <a:pt x="628627" y="259094"/>
                  </a:cubicBezTo>
                  <a:cubicBezTo>
                    <a:pt x="628161" y="258161"/>
                    <a:pt x="627227" y="256762"/>
                    <a:pt x="626294" y="255829"/>
                  </a:cubicBezTo>
                  <a:cubicBezTo>
                    <a:pt x="623028" y="250697"/>
                    <a:pt x="621629" y="243700"/>
                    <a:pt x="615098" y="240434"/>
                  </a:cubicBezTo>
                  <a:cubicBezTo>
                    <a:pt x="612766" y="232970"/>
                    <a:pt x="604835" y="227372"/>
                    <a:pt x="607168" y="217575"/>
                  </a:cubicBezTo>
                  <a:cubicBezTo>
                    <a:pt x="608100" y="213377"/>
                    <a:pt x="605768" y="211044"/>
                    <a:pt x="601569" y="209178"/>
                  </a:cubicBezTo>
                  <a:cubicBezTo>
                    <a:pt x="598304" y="207779"/>
                    <a:pt x="595038" y="205912"/>
                    <a:pt x="590840" y="204513"/>
                  </a:cubicBezTo>
                  <a:cubicBezTo>
                    <a:pt x="589907" y="204047"/>
                    <a:pt x="588974" y="202647"/>
                    <a:pt x="588974" y="201714"/>
                  </a:cubicBezTo>
                  <a:cubicBezTo>
                    <a:pt x="588974" y="195650"/>
                    <a:pt x="588040" y="190051"/>
                    <a:pt x="584775" y="184920"/>
                  </a:cubicBezTo>
                  <a:cubicBezTo>
                    <a:pt x="582443" y="180255"/>
                    <a:pt x="580110" y="176056"/>
                    <a:pt x="580110" y="170458"/>
                  </a:cubicBezTo>
                  <a:cubicBezTo>
                    <a:pt x="580110" y="169059"/>
                    <a:pt x="578710" y="166726"/>
                    <a:pt x="577311" y="165793"/>
                  </a:cubicBezTo>
                  <a:cubicBezTo>
                    <a:pt x="567981" y="160195"/>
                    <a:pt x="560983" y="151798"/>
                    <a:pt x="550720" y="147133"/>
                  </a:cubicBezTo>
                  <a:cubicBezTo>
                    <a:pt x="548388" y="146200"/>
                    <a:pt x="546522" y="143867"/>
                    <a:pt x="546055" y="141068"/>
                  </a:cubicBezTo>
                  <a:cubicBezTo>
                    <a:pt x="545122" y="135937"/>
                    <a:pt x="543723" y="130805"/>
                    <a:pt x="544189" y="126140"/>
                  </a:cubicBezTo>
                  <a:cubicBezTo>
                    <a:pt x="545122" y="118676"/>
                    <a:pt x="543723" y="112145"/>
                    <a:pt x="539524" y="106080"/>
                  </a:cubicBezTo>
                  <a:cubicBezTo>
                    <a:pt x="536258" y="100949"/>
                    <a:pt x="534859" y="95817"/>
                    <a:pt x="535326" y="89752"/>
                  </a:cubicBezTo>
                  <a:cubicBezTo>
                    <a:pt x="535792" y="85554"/>
                    <a:pt x="534392" y="80889"/>
                    <a:pt x="534859" y="76224"/>
                  </a:cubicBezTo>
                  <a:cubicBezTo>
                    <a:pt x="535326" y="69693"/>
                    <a:pt x="532526" y="65027"/>
                    <a:pt x="528328" y="60829"/>
                  </a:cubicBezTo>
                  <a:cubicBezTo>
                    <a:pt x="525062" y="58030"/>
                    <a:pt x="522263" y="56630"/>
                    <a:pt x="518065" y="57563"/>
                  </a:cubicBezTo>
                  <a:cubicBezTo>
                    <a:pt x="515265" y="58030"/>
                    <a:pt x="512933" y="56164"/>
                    <a:pt x="512467" y="53831"/>
                  </a:cubicBezTo>
                  <a:cubicBezTo>
                    <a:pt x="512000" y="51965"/>
                    <a:pt x="511533" y="50099"/>
                    <a:pt x="511533" y="48233"/>
                  </a:cubicBezTo>
                  <a:cubicBezTo>
                    <a:pt x="511533" y="41702"/>
                    <a:pt x="509668" y="35638"/>
                    <a:pt x="508268" y="29107"/>
                  </a:cubicBezTo>
                  <a:cubicBezTo>
                    <a:pt x="506402" y="20243"/>
                    <a:pt x="501270" y="12779"/>
                    <a:pt x="499404" y="3915"/>
                  </a:cubicBezTo>
                  <a:cubicBezTo>
                    <a:pt x="498938" y="2516"/>
                    <a:pt x="497072" y="1116"/>
                    <a:pt x="495206" y="183"/>
                  </a:cubicBezTo>
                  <a:cubicBezTo>
                    <a:pt x="494273" y="-284"/>
                    <a:pt x="492873" y="183"/>
                    <a:pt x="491940" y="1116"/>
                  </a:cubicBezTo>
                  <a:cubicBezTo>
                    <a:pt x="491007" y="1582"/>
                    <a:pt x="490074" y="2982"/>
                    <a:pt x="489608" y="3915"/>
                  </a:cubicBezTo>
                  <a:cubicBezTo>
                    <a:pt x="487275" y="9047"/>
                    <a:pt x="486342" y="15111"/>
                    <a:pt x="484010" y="20243"/>
                  </a:cubicBezTo>
                  <a:cubicBezTo>
                    <a:pt x="481677" y="25374"/>
                    <a:pt x="481211" y="31439"/>
                    <a:pt x="479811" y="36571"/>
                  </a:cubicBezTo>
                  <a:cubicBezTo>
                    <a:pt x="477012" y="45901"/>
                    <a:pt x="475146" y="55231"/>
                    <a:pt x="476079" y="65027"/>
                  </a:cubicBezTo>
                  <a:cubicBezTo>
                    <a:pt x="476545" y="68293"/>
                    <a:pt x="475612" y="71559"/>
                    <a:pt x="475146" y="74358"/>
                  </a:cubicBezTo>
                  <a:cubicBezTo>
                    <a:pt x="473280" y="81822"/>
                    <a:pt x="470947" y="89286"/>
                    <a:pt x="468615" y="96283"/>
                  </a:cubicBezTo>
                  <a:cubicBezTo>
                    <a:pt x="467215" y="100949"/>
                    <a:pt x="465349" y="106080"/>
                    <a:pt x="463483" y="110745"/>
                  </a:cubicBezTo>
                  <a:cubicBezTo>
                    <a:pt x="462084" y="114477"/>
                    <a:pt x="458352" y="116810"/>
                    <a:pt x="454620" y="117276"/>
                  </a:cubicBezTo>
                  <a:cubicBezTo>
                    <a:pt x="448555" y="118676"/>
                    <a:pt x="442957" y="116810"/>
                    <a:pt x="438759" y="112145"/>
                  </a:cubicBezTo>
                  <a:cubicBezTo>
                    <a:pt x="436426" y="109346"/>
                    <a:pt x="434560" y="106080"/>
                    <a:pt x="433627" y="102348"/>
                  </a:cubicBezTo>
                  <a:cubicBezTo>
                    <a:pt x="432227" y="102348"/>
                    <a:pt x="431294" y="102348"/>
                    <a:pt x="429895" y="102348"/>
                  </a:cubicBezTo>
                  <a:cubicBezTo>
                    <a:pt x="424763" y="101881"/>
                    <a:pt x="420098" y="100482"/>
                    <a:pt x="416366" y="96283"/>
                  </a:cubicBezTo>
                  <a:cubicBezTo>
                    <a:pt x="412168" y="91152"/>
                    <a:pt x="406103" y="88819"/>
                    <a:pt x="400505" y="85554"/>
                  </a:cubicBezTo>
                  <a:cubicBezTo>
                    <a:pt x="396773" y="83688"/>
                    <a:pt x="393974" y="81822"/>
                    <a:pt x="391641" y="78556"/>
                  </a:cubicBezTo>
                  <a:cubicBezTo>
                    <a:pt x="389775" y="76224"/>
                    <a:pt x="387443" y="73891"/>
                    <a:pt x="385110" y="71559"/>
                  </a:cubicBezTo>
                  <a:cubicBezTo>
                    <a:pt x="382778" y="69226"/>
                    <a:pt x="381378" y="66427"/>
                    <a:pt x="382778" y="63161"/>
                  </a:cubicBezTo>
                  <a:cubicBezTo>
                    <a:pt x="385110" y="57097"/>
                    <a:pt x="388842" y="51965"/>
                    <a:pt x="388842" y="44968"/>
                  </a:cubicBezTo>
                  <a:cubicBezTo>
                    <a:pt x="388842" y="43102"/>
                    <a:pt x="390708" y="41702"/>
                    <a:pt x="392574" y="41236"/>
                  </a:cubicBezTo>
                  <a:cubicBezTo>
                    <a:pt x="394440" y="40769"/>
                    <a:pt x="396306" y="39836"/>
                    <a:pt x="397239" y="38437"/>
                  </a:cubicBezTo>
                  <a:cubicBezTo>
                    <a:pt x="400038" y="33772"/>
                    <a:pt x="402837" y="28640"/>
                    <a:pt x="405170" y="23042"/>
                  </a:cubicBezTo>
                  <a:cubicBezTo>
                    <a:pt x="405636" y="22575"/>
                    <a:pt x="404237" y="20709"/>
                    <a:pt x="403770" y="19776"/>
                  </a:cubicBezTo>
                  <a:cubicBezTo>
                    <a:pt x="401438" y="17910"/>
                    <a:pt x="398172" y="16044"/>
                    <a:pt x="394907" y="17444"/>
                  </a:cubicBezTo>
                  <a:cubicBezTo>
                    <a:pt x="391641" y="18843"/>
                    <a:pt x="388842" y="19310"/>
                    <a:pt x="386043" y="16977"/>
                  </a:cubicBezTo>
                  <a:cubicBezTo>
                    <a:pt x="384177" y="15578"/>
                    <a:pt x="382311" y="16977"/>
                    <a:pt x="380912" y="17444"/>
                  </a:cubicBezTo>
                  <a:cubicBezTo>
                    <a:pt x="379046" y="17910"/>
                    <a:pt x="377180" y="19310"/>
                    <a:pt x="375313" y="18843"/>
                  </a:cubicBezTo>
                  <a:cubicBezTo>
                    <a:pt x="365983" y="15111"/>
                    <a:pt x="355254" y="14178"/>
                    <a:pt x="346390" y="8580"/>
                  </a:cubicBezTo>
                  <a:cubicBezTo>
                    <a:pt x="341725" y="5781"/>
                    <a:pt x="337060" y="4382"/>
                    <a:pt x="332395" y="2982"/>
                  </a:cubicBezTo>
                  <a:cubicBezTo>
                    <a:pt x="331462" y="2516"/>
                    <a:pt x="330062" y="2982"/>
                    <a:pt x="328663" y="3449"/>
                  </a:cubicBezTo>
                  <a:cubicBezTo>
                    <a:pt x="328196" y="3449"/>
                    <a:pt x="327263" y="3915"/>
                    <a:pt x="327263" y="4382"/>
                  </a:cubicBezTo>
                  <a:cubicBezTo>
                    <a:pt x="326797" y="4848"/>
                    <a:pt x="326797" y="5781"/>
                    <a:pt x="327263" y="6248"/>
                  </a:cubicBezTo>
                  <a:cubicBezTo>
                    <a:pt x="329129" y="8114"/>
                    <a:pt x="330995" y="9513"/>
                    <a:pt x="332861" y="11379"/>
                  </a:cubicBezTo>
                  <a:cubicBezTo>
                    <a:pt x="335194" y="13245"/>
                    <a:pt x="334261" y="16511"/>
                    <a:pt x="331928" y="17910"/>
                  </a:cubicBezTo>
                  <a:cubicBezTo>
                    <a:pt x="327730" y="20243"/>
                    <a:pt x="323531" y="20243"/>
                    <a:pt x="318866" y="20243"/>
                  </a:cubicBezTo>
                  <a:cubicBezTo>
                    <a:pt x="316534" y="20243"/>
                    <a:pt x="313735" y="20243"/>
                    <a:pt x="311402" y="21176"/>
                  </a:cubicBezTo>
                  <a:cubicBezTo>
                    <a:pt x="306270" y="23508"/>
                    <a:pt x="301139" y="26774"/>
                    <a:pt x="297407" y="31439"/>
                  </a:cubicBezTo>
                  <a:cubicBezTo>
                    <a:pt x="292275" y="37970"/>
                    <a:pt x="287610" y="44968"/>
                    <a:pt x="282479" y="51499"/>
                  </a:cubicBezTo>
                  <a:cubicBezTo>
                    <a:pt x="280146" y="54764"/>
                    <a:pt x="279679" y="58496"/>
                    <a:pt x="281546" y="62228"/>
                  </a:cubicBezTo>
                  <a:cubicBezTo>
                    <a:pt x="282479" y="64561"/>
                    <a:pt x="279679" y="66893"/>
                    <a:pt x="276881" y="66893"/>
                  </a:cubicBezTo>
                  <a:cubicBezTo>
                    <a:pt x="273149" y="66893"/>
                    <a:pt x="269883" y="64095"/>
                    <a:pt x="265684" y="65494"/>
                  </a:cubicBezTo>
                  <a:cubicBezTo>
                    <a:pt x="262885" y="66427"/>
                    <a:pt x="260553" y="65494"/>
                    <a:pt x="259153" y="63161"/>
                  </a:cubicBezTo>
                  <a:cubicBezTo>
                    <a:pt x="256354" y="59429"/>
                    <a:pt x="254022" y="55697"/>
                    <a:pt x="250756" y="52432"/>
                  </a:cubicBezTo>
                  <a:cubicBezTo>
                    <a:pt x="247957" y="49633"/>
                    <a:pt x="244691" y="47767"/>
                    <a:pt x="240493" y="49166"/>
                  </a:cubicBezTo>
                  <a:cubicBezTo>
                    <a:pt x="236294" y="50566"/>
                    <a:pt x="231629" y="51499"/>
                    <a:pt x="228364" y="54298"/>
                  </a:cubicBezTo>
                  <a:cubicBezTo>
                    <a:pt x="225098" y="56630"/>
                    <a:pt x="222299" y="58496"/>
                    <a:pt x="218101" y="58963"/>
                  </a:cubicBezTo>
                  <a:cubicBezTo>
                    <a:pt x="212503" y="59896"/>
                    <a:pt x="213436" y="66427"/>
                    <a:pt x="210170" y="69226"/>
                  </a:cubicBezTo>
                  <a:cubicBezTo>
                    <a:pt x="208771" y="70626"/>
                    <a:pt x="207371" y="72025"/>
                    <a:pt x="205505" y="72958"/>
                  </a:cubicBezTo>
                  <a:cubicBezTo>
                    <a:pt x="199441" y="74824"/>
                    <a:pt x="198041" y="79023"/>
                    <a:pt x="198507" y="85087"/>
                  </a:cubicBezTo>
                  <a:cubicBezTo>
                    <a:pt x="198507" y="86487"/>
                    <a:pt x="198507" y="87420"/>
                    <a:pt x="198041" y="88819"/>
                  </a:cubicBezTo>
                  <a:cubicBezTo>
                    <a:pt x="197574" y="90685"/>
                    <a:pt x="196175" y="92085"/>
                    <a:pt x="194309" y="92085"/>
                  </a:cubicBezTo>
                  <a:cubicBezTo>
                    <a:pt x="192443" y="92085"/>
                    <a:pt x="190577" y="91618"/>
                    <a:pt x="188711" y="91618"/>
                  </a:cubicBezTo>
                  <a:cubicBezTo>
                    <a:pt x="185912" y="91618"/>
                    <a:pt x="184046" y="94417"/>
                    <a:pt x="184512" y="96750"/>
                  </a:cubicBezTo>
                  <a:cubicBezTo>
                    <a:pt x="184979" y="99083"/>
                    <a:pt x="185445" y="101881"/>
                    <a:pt x="185912" y="104214"/>
                  </a:cubicBezTo>
                  <a:cubicBezTo>
                    <a:pt x="185912" y="104681"/>
                    <a:pt x="185445" y="105614"/>
                    <a:pt x="184979" y="106080"/>
                  </a:cubicBezTo>
                  <a:cubicBezTo>
                    <a:pt x="184046" y="107013"/>
                    <a:pt x="182646" y="107013"/>
                    <a:pt x="181713" y="105614"/>
                  </a:cubicBezTo>
                  <a:cubicBezTo>
                    <a:pt x="179847" y="103281"/>
                    <a:pt x="177981" y="100482"/>
                    <a:pt x="176115" y="97683"/>
                  </a:cubicBezTo>
                  <a:cubicBezTo>
                    <a:pt x="174715" y="95817"/>
                    <a:pt x="172383" y="95350"/>
                    <a:pt x="170983" y="96750"/>
                  </a:cubicBezTo>
                  <a:cubicBezTo>
                    <a:pt x="168184" y="99083"/>
                    <a:pt x="164919" y="101415"/>
                    <a:pt x="162120" y="104214"/>
                  </a:cubicBezTo>
                  <a:cubicBezTo>
                    <a:pt x="160254" y="106080"/>
                    <a:pt x="158854" y="108413"/>
                    <a:pt x="158854" y="110745"/>
                  </a:cubicBezTo>
                  <a:cubicBezTo>
                    <a:pt x="159787" y="119609"/>
                    <a:pt x="156522" y="126606"/>
                    <a:pt x="149524" y="132671"/>
                  </a:cubicBezTo>
                  <a:cubicBezTo>
                    <a:pt x="147658" y="134071"/>
                    <a:pt x="146725" y="136869"/>
                    <a:pt x="145326" y="139202"/>
                  </a:cubicBezTo>
                  <a:cubicBezTo>
                    <a:pt x="140660" y="146666"/>
                    <a:pt x="133663" y="150865"/>
                    <a:pt x="124799" y="151798"/>
                  </a:cubicBezTo>
                  <a:cubicBezTo>
                    <a:pt x="119201" y="152264"/>
                    <a:pt x="113137" y="153197"/>
                    <a:pt x="107539" y="154130"/>
                  </a:cubicBezTo>
                  <a:cubicBezTo>
                    <a:pt x="99608" y="159728"/>
                    <a:pt x="88878" y="158329"/>
                    <a:pt x="80948" y="164860"/>
                  </a:cubicBezTo>
                  <a:cubicBezTo>
                    <a:pt x="79548" y="165793"/>
                    <a:pt x="77216" y="166726"/>
                    <a:pt x="75349" y="166260"/>
                  </a:cubicBezTo>
                  <a:cubicBezTo>
                    <a:pt x="68352" y="164394"/>
                    <a:pt x="62754" y="167192"/>
                    <a:pt x="57156" y="170458"/>
                  </a:cubicBezTo>
                  <a:cubicBezTo>
                    <a:pt x="49692" y="174190"/>
                    <a:pt x="43161" y="179322"/>
                    <a:pt x="35230" y="182121"/>
                  </a:cubicBezTo>
                  <a:cubicBezTo>
                    <a:pt x="31498" y="183520"/>
                    <a:pt x="29165" y="186786"/>
                    <a:pt x="26833" y="190051"/>
                  </a:cubicBezTo>
                  <a:cubicBezTo>
                    <a:pt x="24500" y="193317"/>
                    <a:pt x="24034" y="189118"/>
                    <a:pt x="22634" y="189118"/>
                  </a:cubicBezTo>
                  <a:cubicBezTo>
                    <a:pt x="21701" y="189118"/>
                    <a:pt x="19835" y="189118"/>
                    <a:pt x="19369" y="190051"/>
                  </a:cubicBezTo>
                  <a:cubicBezTo>
                    <a:pt x="17969" y="191917"/>
                    <a:pt x="16103" y="194250"/>
                    <a:pt x="15637" y="196582"/>
                  </a:cubicBezTo>
                  <a:cubicBezTo>
                    <a:pt x="14704" y="199848"/>
                    <a:pt x="14704" y="203114"/>
                    <a:pt x="14704" y="205912"/>
                  </a:cubicBezTo>
                  <a:cubicBezTo>
                    <a:pt x="14704" y="211044"/>
                    <a:pt x="13771" y="216176"/>
                    <a:pt x="10505" y="220374"/>
                  </a:cubicBezTo>
                  <a:cubicBezTo>
                    <a:pt x="7240" y="224573"/>
                    <a:pt x="6773" y="229704"/>
                    <a:pt x="6773" y="234836"/>
                  </a:cubicBezTo>
                  <a:cubicBezTo>
                    <a:pt x="6773" y="241834"/>
                    <a:pt x="7240" y="248831"/>
                    <a:pt x="10972" y="255362"/>
                  </a:cubicBezTo>
                  <a:cubicBezTo>
                    <a:pt x="11905" y="256762"/>
                    <a:pt x="12371" y="259094"/>
                    <a:pt x="12838" y="260960"/>
                  </a:cubicBezTo>
                  <a:cubicBezTo>
                    <a:pt x="13304" y="262826"/>
                    <a:pt x="12371" y="264692"/>
                    <a:pt x="10972" y="266092"/>
                  </a:cubicBezTo>
                  <a:cubicBezTo>
                    <a:pt x="10039" y="267025"/>
                    <a:pt x="9105" y="267491"/>
                    <a:pt x="8173" y="268424"/>
                  </a:cubicBezTo>
                  <a:cubicBezTo>
                    <a:pt x="8173" y="268424"/>
                    <a:pt x="8173" y="268424"/>
                    <a:pt x="7706" y="268424"/>
                  </a:cubicBezTo>
                  <a:cubicBezTo>
                    <a:pt x="7706" y="268424"/>
                    <a:pt x="7706" y="268891"/>
                    <a:pt x="7706" y="268891"/>
                  </a:cubicBezTo>
                  <a:cubicBezTo>
                    <a:pt x="7706" y="268891"/>
                    <a:pt x="8173" y="268891"/>
                    <a:pt x="8173" y="268424"/>
                  </a:cubicBezTo>
                  <a:cubicBezTo>
                    <a:pt x="6773" y="271223"/>
                    <a:pt x="5373" y="273556"/>
                    <a:pt x="3974" y="276355"/>
                  </a:cubicBezTo>
                  <a:cubicBezTo>
                    <a:pt x="3974" y="276355"/>
                    <a:pt x="3974" y="276355"/>
                    <a:pt x="3974" y="276355"/>
                  </a:cubicBezTo>
                  <a:cubicBezTo>
                    <a:pt x="3974" y="276355"/>
                    <a:pt x="3974" y="276822"/>
                    <a:pt x="3974" y="276822"/>
                  </a:cubicBezTo>
                  <a:lnTo>
                    <a:pt x="4440" y="276355"/>
                  </a:lnTo>
                  <a:cubicBezTo>
                    <a:pt x="4440" y="278221"/>
                    <a:pt x="4440" y="280087"/>
                    <a:pt x="4907" y="281953"/>
                  </a:cubicBezTo>
                  <a:cubicBezTo>
                    <a:pt x="6773" y="286152"/>
                    <a:pt x="8173" y="290350"/>
                    <a:pt x="7706" y="295015"/>
                  </a:cubicBezTo>
                  <a:cubicBezTo>
                    <a:pt x="6773" y="302946"/>
                    <a:pt x="9105" y="310410"/>
                    <a:pt x="11905" y="317408"/>
                  </a:cubicBezTo>
                  <a:cubicBezTo>
                    <a:pt x="14704" y="325338"/>
                    <a:pt x="15637" y="333735"/>
                    <a:pt x="15170" y="342133"/>
                  </a:cubicBezTo>
                  <a:cubicBezTo>
                    <a:pt x="15170" y="351929"/>
                    <a:pt x="14704" y="361259"/>
                    <a:pt x="17969" y="370590"/>
                  </a:cubicBezTo>
                  <a:cubicBezTo>
                    <a:pt x="18902" y="372922"/>
                    <a:pt x="18436" y="375721"/>
                    <a:pt x="18436" y="378054"/>
                  </a:cubicBezTo>
                  <a:cubicBezTo>
                    <a:pt x="17503" y="383185"/>
                    <a:pt x="16103" y="388317"/>
                    <a:pt x="15170" y="392982"/>
                  </a:cubicBezTo>
                  <a:cubicBezTo>
                    <a:pt x="13771" y="399979"/>
                    <a:pt x="10505" y="406044"/>
                    <a:pt x="3974" y="410243"/>
                  </a:cubicBezTo>
                  <a:cubicBezTo>
                    <a:pt x="-1157" y="413975"/>
                    <a:pt x="-1157" y="421439"/>
                    <a:pt x="3041" y="425637"/>
                  </a:cubicBezTo>
                  <a:cubicBezTo>
                    <a:pt x="5840" y="428436"/>
                    <a:pt x="8639" y="430769"/>
                    <a:pt x="10972" y="434034"/>
                  </a:cubicBezTo>
                  <a:cubicBezTo>
                    <a:pt x="14704" y="439166"/>
                    <a:pt x="19835" y="441032"/>
                    <a:pt x="25900" y="441965"/>
                  </a:cubicBezTo>
                  <a:cubicBezTo>
                    <a:pt x="30565" y="442431"/>
                    <a:pt x="34763" y="442898"/>
                    <a:pt x="39428" y="442431"/>
                  </a:cubicBezTo>
                  <a:cubicBezTo>
                    <a:pt x="41761" y="442431"/>
                    <a:pt x="45027" y="441965"/>
                    <a:pt x="46893" y="440566"/>
                  </a:cubicBezTo>
                  <a:cubicBezTo>
                    <a:pt x="55756" y="434034"/>
                    <a:pt x="67886" y="434034"/>
                    <a:pt x="75349" y="424704"/>
                  </a:cubicBezTo>
                  <a:cubicBezTo>
                    <a:pt x="76283" y="423771"/>
                    <a:pt x="77682" y="423305"/>
                    <a:pt x="78615" y="423305"/>
                  </a:cubicBezTo>
                  <a:cubicBezTo>
                    <a:pt x="87479" y="422372"/>
                    <a:pt x="96342" y="419573"/>
                    <a:pt x="105206" y="421439"/>
                  </a:cubicBezTo>
                  <a:cubicBezTo>
                    <a:pt x="112670" y="423305"/>
                    <a:pt x="120601" y="422838"/>
                    <a:pt x="128065" y="422838"/>
                  </a:cubicBezTo>
                  <a:cubicBezTo>
                    <a:pt x="131797" y="422838"/>
                    <a:pt x="135529" y="420972"/>
                    <a:pt x="138328" y="418173"/>
                  </a:cubicBezTo>
                  <a:cubicBezTo>
                    <a:pt x="146259" y="410243"/>
                    <a:pt x="152790" y="405578"/>
                    <a:pt x="163986" y="399979"/>
                  </a:cubicBezTo>
                  <a:cubicBezTo>
                    <a:pt x="166785" y="398580"/>
                    <a:pt x="169584" y="396714"/>
                    <a:pt x="172383" y="394848"/>
                  </a:cubicBezTo>
                  <a:cubicBezTo>
                    <a:pt x="176115" y="392049"/>
                    <a:pt x="180314" y="390649"/>
                    <a:pt x="184979" y="391116"/>
                  </a:cubicBezTo>
                  <a:cubicBezTo>
                    <a:pt x="196641" y="392515"/>
                    <a:pt x="208304" y="390649"/>
                    <a:pt x="218567" y="385518"/>
                  </a:cubicBezTo>
                  <a:cubicBezTo>
                    <a:pt x="226964" y="381319"/>
                    <a:pt x="235361" y="379920"/>
                    <a:pt x="244691" y="379920"/>
                  </a:cubicBezTo>
                  <a:cubicBezTo>
                    <a:pt x="251223" y="379920"/>
                    <a:pt x="257754" y="380386"/>
                    <a:pt x="263818" y="380386"/>
                  </a:cubicBezTo>
                  <a:cubicBezTo>
                    <a:pt x="267084" y="380386"/>
                    <a:pt x="270349" y="381786"/>
                    <a:pt x="272215" y="384585"/>
                  </a:cubicBezTo>
                  <a:cubicBezTo>
                    <a:pt x="275481" y="388783"/>
                    <a:pt x="280146" y="390649"/>
                    <a:pt x="285278" y="391582"/>
                  </a:cubicBezTo>
                  <a:cubicBezTo>
                    <a:pt x="290876" y="392515"/>
                    <a:pt x="296007" y="395314"/>
                    <a:pt x="301605" y="397647"/>
                  </a:cubicBezTo>
                  <a:cubicBezTo>
                    <a:pt x="304405" y="399046"/>
                    <a:pt x="306737" y="401845"/>
                    <a:pt x="306737" y="405111"/>
                  </a:cubicBezTo>
                  <a:cubicBezTo>
                    <a:pt x="306270" y="409310"/>
                    <a:pt x="307204" y="412575"/>
                    <a:pt x="310002" y="415374"/>
                  </a:cubicBezTo>
                  <a:cubicBezTo>
                    <a:pt x="313268" y="418640"/>
                    <a:pt x="315134" y="422838"/>
                    <a:pt x="315601" y="427503"/>
                  </a:cubicBezTo>
                  <a:cubicBezTo>
                    <a:pt x="316067" y="432168"/>
                    <a:pt x="316534" y="436367"/>
                    <a:pt x="317000" y="441032"/>
                  </a:cubicBezTo>
                  <a:cubicBezTo>
                    <a:pt x="317000" y="442898"/>
                    <a:pt x="317000" y="444764"/>
                    <a:pt x="317000" y="446630"/>
                  </a:cubicBezTo>
                  <a:cubicBezTo>
                    <a:pt x="317000" y="447097"/>
                    <a:pt x="317000" y="448030"/>
                    <a:pt x="317467" y="448496"/>
                  </a:cubicBezTo>
                  <a:cubicBezTo>
                    <a:pt x="318866" y="449896"/>
                    <a:pt x="320266" y="451295"/>
                    <a:pt x="321665" y="452228"/>
                  </a:cubicBezTo>
                  <a:cubicBezTo>
                    <a:pt x="322598" y="452695"/>
                    <a:pt x="324464" y="452228"/>
                    <a:pt x="324931" y="451295"/>
                  </a:cubicBezTo>
                  <a:cubicBezTo>
                    <a:pt x="330062" y="445697"/>
                    <a:pt x="335194" y="439633"/>
                    <a:pt x="340792" y="434501"/>
                  </a:cubicBezTo>
                  <a:cubicBezTo>
                    <a:pt x="343591" y="431702"/>
                    <a:pt x="347323" y="430302"/>
                    <a:pt x="350122" y="427503"/>
                  </a:cubicBezTo>
                  <a:cubicBezTo>
                    <a:pt x="353388" y="424704"/>
                    <a:pt x="356187" y="420972"/>
                    <a:pt x="358986" y="417707"/>
                  </a:cubicBezTo>
                  <a:cubicBezTo>
                    <a:pt x="359452" y="417240"/>
                    <a:pt x="360385" y="417240"/>
                    <a:pt x="360852" y="417240"/>
                  </a:cubicBezTo>
                  <a:cubicBezTo>
                    <a:pt x="361318" y="417240"/>
                    <a:pt x="361785" y="418173"/>
                    <a:pt x="361785" y="418640"/>
                  </a:cubicBezTo>
                  <a:cubicBezTo>
                    <a:pt x="362251" y="421439"/>
                    <a:pt x="362251" y="424238"/>
                    <a:pt x="360385" y="426104"/>
                  </a:cubicBezTo>
                  <a:cubicBezTo>
                    <a:pt x="355720" y="430769"/>
                    <a:pt x="352921" y="436367"/>
                    <a:pt x="351055" y="442898"/>
                  </a:cubicBezTo>
                  <a:cubicBezTo>
                    <a:pt x="349189" y="448963"/>
                    <a:pt x="346390" y="453161"/>
                    <a:pt x="340792" y="455960"/>
                  </a:cubicBezTo>
                  <a:cubicBezTo>
                    <a:pt x="339859" y="456427"/>
                    <a:pt x="338926" y="457826"/>
                    <a:pt x="338926" y="459226"/>
                  </a:cubicBezTo>
                  <a:cubicBezTo>
                    <a:pt x="338926" y="460159"/>
                    <a:pt x="339393" y="462025"/>
                    <a:pt x="340325" y="462491"/>
                  </a:cubicBezTo>
                  <a:cubicBezTo>
                    <a:pt x="342192" y="462958"/>
                    <a:pt x="344058" y="462491"/>
                    <a:pt x="345924" y="462491"/>
                  </a:cubicBezTo>
                  <a:cubicBezTo>
                    <a:pt x="351522" y="462491"/>
                    <a:pt x="355720" y="460159"/>
                    <a:pt x="358053" y="454561"/>
                  </a:cubicBezTo>
                  <a:cubicBezTo>
                    <a:pt x="358519" y="453161"/>
                    <a:pt x="358986" y="452228"/>
                    <a:pt x="359919" y="451295"/>
                  </a:cubicBezTo>
                  <a:cubicBezTo>
                    <a:pt x="360385" y="450829"/>
                    <a:pt x="360852" y="450362"/>
                    <a:pt x="361318" y="449896"/>
                  </a:cubicBezTo>
                  <a:cubicBezTo>
                    <a:pt x="361785" y="450829"/>
                    <a:pt x="363184" y="451295"/>
                    <a:pt x="363184" y="452228"/>
                  </a:cubicBezTo>
                  <a:cubicBezTo>
                    <a:pt x="363651" y="457826"/>
                    <a:pt x="363651" y="463891"/>
                    <a:pt x="359919" y="468556"/>
                  </a:cubicBezTo>
                  <a:cubicBezTo>
                    <a:pt x="358519" y="469956"/>
                    <a:pt x="359919" y="472288"/>
                    <a:pt x="361785" y="472754"/>
                  </a:cubicBezTo>
                  <a:cubicBezTo>
                    <a:pt x="365050" y="473221"/>
                    <a:pt x="367849" y="473221"/>
                    <a:pt x="371115" y="473221"/>
                  </a:cubicBezTo>
                  <a:cubicBezTo>
                    <a:pt x="371115" y="473221"/>
                    <a:pt x="371115" y="472754"/>
                    <a:pt x="371115" y="472754"/>
                  </a:cubicBezTo>
                  <a:lnTo>
                    <a:pt x="372048" y="471821"/>
                  </a:lnTo>
                  <a:lnTo>
                    <a:pt x="371581" y="473221"/>
                  </a:lnTo>
                  <a:cubicBezTo>
                    <a:pt x="371581" y="473221"/>
                    <a:pt x="371115" y="473221"/>
                    <a:pt x="371115" y="473221"/>
                  </a:cubicBezTo>
                  <a:cubicBezTo>
                    <a:pt x="371115" y="473688"/>
                    <a:pt x="371115" y="474154"/>
                    <a:pt x="371115" y="474621"/>
                  </a:cubicBezTo>
                  <a:cubicBezTo>
                    <a:pt x="374847" y="484884"/>
                    <a:pt x="377180" y="495613"/>
                    <a:pt x="372514" y="506343"/>
                  </a:cubicBezTo>
                  <a:cubicBezTo>
                    <a:pt x="371581" y="508209"/>
                    <a:pt x="372514" y="511474"/>
                    <a:pt x="373448" y="513807"/>
                  </a:cubicBezTo>
                  <a:cubicBezTo>
                    <a:pt x="374381" y="516606"/>
                    <a:pt x="376246" y="519405"/>
                    <a:pt x="377646" y="522671"/>
                  </a:cubicBezTo>
                  <a:cubicBezTo>
                    <a:pt x="381378" y="532001"/>
                    <a:pt x="388376" y="536666"/>
                    <a:pt x="397706" y="538998"/>
                  </a:cubicBezTo>
                  <a:cubicBezTo>
                    <a:pt x="402837" y="540398"/>
                    <a:pt x="407036" y="542730"/>
                    <a:pt x="411234" y="545996"/>
                  </a:cubicBezTo>
                  <a:cubicBezTo>
                    <a:pt x="413567" y="547862"/>
                    <a:pt x="415900" y="550661"/>
                    <a:pt x="418232" y="552527"/>
                  </a:cubicBezTo>
                  <a:cubicBezTo>
                    <a:pt x="420098" y="553927"/>
                    <a:pt x="422897" y="554860"/>
                    <a:pt x="425696" y="553460"/>
                  </a:cubicBezTo>
                  <a:cubicBezTo>
                    <a:pt x="433627" y="549262"/>
                    <a:pt x="442024" y="545996"/>
                    <a:pt x="446689" y="537132"/>
                  </a:cubicBezTo>
                  <a:cubicBezTo>
                    <a:pt x="447156" y="535733"/>
                    <a:pt x="449022" y="536200"/>
                    <a:pt x="449955" y="537599"/>
                  </a:cubicBezTo>
                  <a:cubicBezTo>
                    <a:pt x="450421" y="538065"/>
                    <a:pt x="450888" y="538532"/>
                    <a:pt x="450421" y="538998"/>
                  </a:cubicBezTo>
                  <a:cubicBezTo>
                    <a:pt x="449955" y="540865"/>
                    <a:pt x="448555" y="543664"/>
                    <a:pt x="449488" y="544597"/>
                  </a:cubicBezTo>
                  <a:cubicBezTo>
                    <a:pt x="453687" y="550195"/>
                    <a:pt x="456486" y="557192"/>
                    <a:pt x="461617" y="561857"/>
                  </a:cubicBezTo>
                  <a:cubicBezTo>
                    <a:pt x="463017" y="563257"/>
                    <a:pt x="465349" y="563723"/>
                    <a:pt x="466749" y="562790"/>
                  </a:cubicBezTo>
                  <a:cubicBezTo>
                    <a:pt x="473280" y="556726"/>
                    <a:pt x="481211" y="552527"/>
                    <a:pt x="488208" y="546462"/>
                  </a:cubicBezTo>
                  <a:cubicBezTo>
                    <a:pt x="494739" y="540865"/>
                    <a:pt x="502670" y="538532"/>
                    <a:pt x="511067" y="538065"/>
                  </a:cubicBezTo>
                  <a:cubicBezTo>
                    <a:pt x="514333" y="538065"/>
                    <a:pt x="517598" y="538065"/>
                    <a:pt x="520864" y="537599"/>
                  </a:cubicBezTo>
                  <a:cubicBezTo>
                    <a:pt x="525995" y="537132"/>
                    <a:pt x="533926" y="530601"/>
                    <a:pt x="533926" y="525003"/>
                  </a:cubicBezTo>
                  <a:cubicBezTo>
                    <a:pt x="534392" y="516606"/>
                    <a:pt x="538591" y="509142"/>
                    <a:pt x="540457" y="501212"/>
                  </a:cubicBezTo>
                  <a:cubicBezTo>
                    <a:pt x="542323" y="492348"/>
                    <a:pt x="546988" y="484417"/>
                    <a:pt x="553053" y="477886"/>
                  </a:cubicBezTo>
                  <a:cubicBezTo>
                    <a:pt x="557251" y="473688"/>
                    <a:pt x="560050" y="468556"/>
                    <a:pt x="562850" y="463424"/>
                  </a:cubicBezTo>
                  <a:cubicBezTo>
                    <a:pt x="566115" y="457360"/>
                    <a:pt x="569380" y="450829"/>
                    <a:pt x="572646" y="444764"/>
                  </a:cubicBezTo>
                  <a:cubicBezTo>
                    <a:pt x="578244" y="434501"/>
                    <a:pt x="584309" y="425171"/>
                    <a:pt x="595038" y="419106"/>
                  </a:cubicBezTo>
                  <a:cubicBezTo>
                    <a:pt x="596904" y="417707"/>
                    <a:pt x="599237" y="415841"/>
                    <a:pt x="599703" y="413508"/>
                  </a:cubicBezTo>
                  <a:cubicBezTo>
                    <a:pt x="601569" y="405111"/>
                    <a:pt x="609967" y="400446"/>
                    <a:pt x="612766" y="392515"/>
                  </a:cubicBezTo>
                  <a:cubicBezTo>
                    <a:pt x="615098" y="384585"/>
                    <a:pt x="615098" y="376187"/>
                    <a:pt x="618830" y="368257"/>
                  </a:cubicBezTo>
                  <a:cubicBezTo>
                    <a:pt x="623495" y="358927"/>
                    <a:pt x="625361" y="348664"/>
                    <a:pt x="630959" y="340267"/>
                  </a:cubicBezTo>
                  <a:cubicBezTo>
                    <a:pt x="632826" y="337934"/>
                    <a:pt x="633292" y="334202"/>
                    <a:pt x="633758" y="331403"/>
                  </a:cubicBezTo>
                  <a:cubicBezTo>
                    <a:pt x="634691" y="324872"/>
                    <a:pt x="634225" y="318807"/>
                    <a:pt x="632359" y="312276"/>
                  </a:cubicBezTo>
                  <a:cubicBezTo>
                    <a:pt x="630959" y="307611"/>
                    <a:pt x="630959" y="303413"/>
                    <a:pt x="632359" y="299214"/>
                  </a:cubicBezTo>
                  <a:cubicBezTo>
                    <a:pt x="633292" y="296415"/>
                    <a:pt x="634225" y="293149"/>
                    <a:pt x="634225" y="289884"/>
                  </a:cubicBezTo>
                  <a:cubicBezTo>
                    <a:pt x="634691" y="280554"/>
                    <a:pt x="636557" y="272156"/>
                    <a:pt x="639823" y="263759"/>
                  </a:cubicBezTo>
                  <a:cubicBezTo>
                    <a:pt x="640290" y="262826"/>
                    <a:pt x="640756" y="261427"/>
                    <a:pt x="640756" y="260027"/>
                  </a:cubicBezTo>
                  <a:cubicBezTo>
                    <a:pt x="640756" y="259094"/>
                    <a:pt x="639823" y="258161"/>
                    <a:pt x="639356" y="257228"/>
                  </a:cubicBezTo>
                  <a:cubicBezTo>
                    <a:pt x="639356" y="259561"/>
                    <a:pt x="638423" y="260027"/>
                    <a:pt x="637957" y="2600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4595F8F0-5ACA-4333-833E-672230AA8FB6}"/>
                </a:ext>
              </a:extLst>
            </p:cNvPr>
            <p:cNvSpPr/>
            <p:nvPr/>
          </p:nvSpPr>
          <p:spPr>
            <a:xfrm>
              <a:off x="2087220" y="143083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933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D8E80EB7-F277-4D20-BF36-D437186FFA92}"/>
                </a:ext>
              </a:extLst>
            </p:cNvPr>
            <p:cNvSpPr/>
            <p:nvPr/>
          </p:nvSpPr>
          <p:spPr>
            <a:xfrm>
              <a:off x="2106347" y="13729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47FBFD1C-0DA6-4ED1-B07D-40457AA086AE}"/>
                </a:ext>
              </a:extLst>
            </p:cNvPr>
            <p:cNvSpPr/>
            <p:nvPr/>
          </p:nvSpPr>
          <p:spPr>
            <a:xfrm>
              <a:off x="1983754" y="1235853"/>
              <a:ext cx="433851" cy="331220"/>
            </a:xfrm>
            <a:custGeom>
              <a:avLst/>
              <a:gdLst/>
              <a:ahLst/>
              <a:cxnLst/>
              <a:rect l="0" t="0" r="0" b="0"/>
              <a:pathLst>
                <a:path w="433851" h="331219">
                  <a:moveTo>
                    <a:pt x="124458" y="144137"/>
                  </a:moveTo>
                  <a:cubicBezTo>
                    <a:pt x="122126" y="147869"/>
                    <a:pt x="122126" y="151135"/>
                    <a:pt x="123525" y="154867"/>
                  </a:cubicBezTo>
                  <a:cubicBezTo>
                    <a:pt x="125858" y="159532"/>
                    <a:pt x="125858" y="164663"/>
                    <a:pt x="124458" y="169795"/>
                  </a:cubicBezTo>
                  <a:cubicBezTo>
                    <a:pt x="123059" y="173993"/>
                    <a:pt x="122592" y="178658"/>
                    <a:pt x="121659" y="182857"/>
                  </a:cubicBezTo>
                  <a:cubicBezTo>
                    <a:pt x="121193" y="183790"/>
                    <a:pt x="120260" y="185190"/>
                    <a:pt x="119327" y="185656"/>
                  </a:cubicBezTo>
                  <a:cubicBezTo>
                    <a:pt x="114662" y="187522"/>
                    <a:pt x="115595" y="191254"/>
                    <a:pt x="115595" y="194986"/>
                  </a:cubicBezTo>
                  <a:cubicBezTo>
                    <a:pt x="115595" y="194986"/>
                    <a:pt x="116061" y="194986"/>
                    <a:pt x="116061" y="194986"/>
                  </a:cubicBezTo>
                  <a:cubicBezTo>
                    <a:pt x="117461" y="196386"/>
                    <a:pt x="118860" y="197785"/>
                    <a:pt x="120726" y="199651"/>
                  </a:cubicBezTo>
                  <a:cubicBezTo>
                    <a:pt x="121193" y="200118"/>
                    <a:pt x="121659" y="200584"/>
                    <a:pt x="122126" y="200584"/>
                  </a:cubicBezTo>
                  <a:cubicBezTo>
                    <a:pt x="123525" y="201051"/>
                    <a:pt x="125391" y="201984"/>
                    <a:pt x="126791" y="202450"/>
                  </a:cubicBezTo>
                  <a:cubicBezTo>
                    <a:pt x="127257" y="202450"/>
                    <a:pt x="128190" y="202450"/>
                    <a:pt x="128657" y="202450"/>
                  </a:cubicBezTo>
                  <a:cubicBezTo>
                    <a:pt x="128657" y="202917"/>
                    <a:pt x="128657" y="202917"/>
                    <a:pt x="128657" y="203383"/>
                  </a:cubicBezTo>
                  <a:cubicBezTo>
                    <a:pt x="129590" y="203850"/>
                    <a:pt x="130523" y="204316"/>
                    <a:pt x="131456" y="204783"/>
                  </a:cubicBezTo>
                  <a:cubicBezTo>
                    <a:pt x="131922" y="204783"/>
                    <a:pt x="132389" y="205716"/>
                    <a:pt x="132389" y="206182"/>
                  </a:cubicBezTo>
                  <a:cubicBezTo>
                    <a:pt x="132389" y="206649"/>
                    <a:pt x="131922" y="207115"/>
                    <a:pt x="131456" y="207582"/>
                  </a:cubicBezTo>
                  <a:cubicBezTo>
                    <a:pt x="130056" y="208515"/>
                    <a:pt x="129123" y="208048"/>
                    <a:pt x="128657" y="206649"/>
                  </a:cubicBezTo>
                  <a:cubicBezTo>
                    <a:pt x="128657" y="205716"/>
                    <a:pt x="128657" y="204783"/>
                    <a:pt x="128657" y="203850"/>
                  </a:cubicBezTo>
                  <a:cubicBezTo>
                    <a:pt x="128657" y="203850"/>
                    <a:pt x="128190" y="203850"/>
                    <a:pt x="128190" y="203850"/>
                  </a:cubicBezTo>
                  <a:cubicBezTo>
                    <a:pt x="127724" y="203850"/>
                    <a:pt x="127257" y="203383"/>
                    <a:pt x="126791" y="203383"/>
                  </a:cubicBezTo>
                  <a:cubicBezTo>
                    <a:pt x="124925" y="203383"/>
                    <a:pt x="123525" y="202450"/>
                    <a:pt x="122126" y="201517"/>
                  </a:cubicBezTo>
                  <a:cubicBezTo>
                    <a:pt x="121659" y="201051"/>
                    <a:pt x="120726" y="201051"/>
                    <a:pt x="120260" y="200584"/>
                  </a:cubicBezTo>
                  <a:cubicBezTo>
                    <a:pt x="118860" y="199185"/>
                    <a:pt x="117461" y="197785"/>
                    <a:pt x="116061" y="196386"/>
                  </a:cubicBezTo>
                  <a:cubicBezTo>
                    <a:pt x="116061" y="196386"/>
                    <a:pt x="116061" y="195919"/>
                    <a:pt x="116061" y="195919"/>
                  </a:cubicBezTo>
                  <a:cubicBezTo>
                    <a:pt x="112329" y="196386"/>
                    <a:pt x="108597" y="196386"/>
                    <a:pt x="104865" y="196852"/>
                  </a:cubicBezTo>
                  <a:cubicBezTo>
                    <a:pt x="102999" y="198252"/>
                    <a:pt x="101133" y="199185"/>
                    <a:pt x="98800" y="199185"/>
                  </a:cubicBezTo>
                  <a:cubicBezTo>
                    <a:pt x="94602" y="199651"/>
                    <a:pt x="90403" y="200118"/>
                    <a:pt x="85738" y="200584"/>
                  </a:cubicBezTo>
                  <a:cubicBezTo>
                    <a:pt x="83872" y="207582"/>
                    <a:pt x="79674" y="212713"/>
                    <a:pt x="74076" y="216445"/>
                  </a:cubicBezTo>
                  <a:cubicBezTo>
                    <a:pt x="69877" y="219245"/>
                    <a:pt x="68944" y="223443"/>
                    <a:pt x="68011" y="228108"/>
                  </a:cubicBezTo>
                  <a:cubicBezTo>
                    <a:pt x="67545" y="230441"/>
                    <a:pt x="69877" y="233240"/>
                    <a:pt x="72210" y="233706"/>
                  </a:cubicBezTo>
                  <a:cubicBezTo>
                    <a:pt x="73609" y="234173"/>
                    <a:pt x="74542" y="233706"/>
                    <a:pt x="75942" y="234173"/>
                  </a:cubicBezTo>
                  <a:cubicBezTo>
                    <a:pt x="82006" y="235106"/>
                    <a:pt x="83872" y="236972"/>
                    <a:pt x="83872" y="242570"/>
                  </a:cubicBezTo>
                  <a:cubicBezTo>
                    <a:pt x="83872" y="244902"/>
                    <a:pt x="84339" y="247701"/>
                    <a:pt x="83872" y="250034"/>
                  </a:cubicBezTo>
                  <a:cubicBezTo>
                    <a:pt x="83406" y="253299"/>
                    <a:pt x="82473" y="256099"/>
                    <a:pt x="80140" y="258431"/>
                  </a:cubicBezTo>
                  <a:cubicBezTo>
                    <a:pt x="79674" y="258898"/>
                    <a:pt x="79207" y="258898"/>
                    <a:pt x="78274" y="258898"/>
                  </a:cubicBezTo>
                  <a:cubicBezTo>
                    <a:pt x="77808" y="258898"/>
                    <a:pt x="76875" y="258431"/>
                    <a:pt x="76875" y="258431"/>
                  </a:cubicBezTo>
                  <a:cubicBezTo>
                    <a:pt x="75942" y="254233"/>
                    <a:pt x="75475" y="249567"/>
                    <a:pt x="74076" y="245369"/>
                  </a:cubicBezTo>
                  <a:cubicBezTo>
                    <a:pt x="73143" y="243036"/>
                    <a:pt x="71277" y="241170"/>
                    <a:pt x="68944" y="240237"/>
                  </a:cubicBezTo>
                  <a:cubicBezTo>
                    <a:pt x="64745" y="237905"/>
                    <a:pt x="60547" y="238371"/>
                    <a:pt x="55882" y="240237"/>
                  </a:cubicBezTo>
                  <a:cubicBezTo>
                    <a:pt x="54949" y="240704"/>
                    <a:pt x="53549" y="241637"/>
                    <a:pt x="53083" y="242570"/>
                  </a:cubicBezTo>
                  <a:cubicBezTo>
                    <a:pt x="52150" y="244436"/>
                    <a:pt x="51683" y="246302"/>
                    <a:pt x="51683" y="248168"/>
                  </a:cubicBezTo>
                  <a:cubicBezTo>
                    <a:pt x="51217" y="255632"/>
                    <a:pt x="53549" y="262630"/>
                    <a:pt x="54482" y="270094"/>
                  </a:cubicBezTo>
                  <a:cubicBezTo>
                    <a:pt x="54482" y="270094"/>
                    <a:pt x="54949" y="270094"/>
                    <a:pt x="54949" y="270094"/>
                  </a:cubicBezTo>
                  <a:lnTo>
                    <a:pt x="54482" y="270560"/>
                  </a:lnTo>
                  <a:cubicBezTo>
                    <a:pt x="54482" y="270560"/>
                    <a:pt x="54482" y="270094"/>
                    <a:pt x="54482" y="270094"/>
                  </a:cubicBezTo>
                  <a:cubicBezTo>
                    <a:pt x="52616" y="270094"/>
                    <a:pt x="50750" y="270560"/>
                    <a:pt x="49351" y="270560"/>
                  </a:cubicBezTo>
                  <a:cubicBezTo>
                    <a:pt x="37688" y="268228"/>
                    <a:pt x="27891" y="271960"/>
                    <a:pt x="18561" y="277558"/>
                  </a:cubicBezTo>
                  <a:cubicBezTo>
                    <a:pt x="18095" y="278024"/>
                    <a:pt x="17162" y="278024"/>
                    <a:pt x="16695" y="278491"/>
                  </a:cubicBezTo>
                  <a:cubicBezTo>
                    <a:pt x="15296" y="279890"/>
                    <a:pt x="13896" y="280823"/>
                    <a:pt x="12497" y="282223"/>
                  </a:cubicBezTo>
                  <a:cubicBezTo>
                    <a:pt x="10164" y="284555"/>
                    <a:pt x="9231" y="281756"/>
                    <a:pt x="7832" y="280823"/>
                  </a:cubicBezTo>
                  <a:cubicBezTo>
                    <a:pt x="5032" y="278491"/>
                    <a:pt x="2234" y="278491"/>
                    <a:pt x="1300" y="280357"/>
                  </a:cubicBezTo>
                  <a:cubicBezTo>
                    <a:pt x="-566" y="284555"/>
                    <a:pt x="-566" y="290620"/>
                    <a:pt x="2234" y="292953"/>
                  </a:cubicBezTo>
                  <a:cubicBezTo>
                    <a:pt x="8298" y="297618"/>
                    <a:pt x="14363" y="302283"/>
                    <a:pt x="21360" y="305082"/>
                  </a:cubicBezTo>
                  <a:cubicBezTo>
                    <a:pt x="29291" y="307881"/>
                    <a:pt x="36289" y="312079"/>
                    <a:pt x="43753" y="316278"/>
                  </a:cubicBezTo>
                  <a:cubicBezTo>
                    <a:pt x="45619" y="317211"/>
                    <a:pt x="47018" y="318144"/>
                    <a:pt x="48884" y="319077"/>
                  </a:cubicBezTo>
                  <a:cubicBezTo>
                    <a:pt x="51683" y="320477"/>
                    <a:pt x="55415" y="320010"/>
                    <a:pt x="57281" y="316278"/>
                  </a:cubicBezTo>
                  <a:cubicBezTo>
                    <a:pt x="57748" y="315345"/>
                    <a:pt x="58681" y="314412"/>
                    <a:pt x="59147" y="313479"/>
                  </a:cubicBezTo>
                  <a:cubicBezTo>
                    <a:pt x="59147" y="313479"/>
                    <a:pt x="59147" y="313479"/>
                    <a:pt x="59147" y="313479"/>
                  </a:cubicBezTo>
                  <a:lnTo>
                    <a:pt x="58681" y="313012"/>
                  </a:lnTo>
                  <a:lnTo>
                    <a:pt x="59614" y="313012"/>
                  </a:lnTo>
                  <a:cubicBezTo>
                    <a:pt x="59614" y="313012"/>
                    <a:pt x="59614" y="313479"/>
                    <a:pt x="59147" y="313479"/>
                  </a:cubicBezTo>
                  <a:cubicBezTo>
                    <a:pt x="61946" y="313012"/>
                    <a:pt x="65212" y="311613"/>
                    <a:pt x="68011" y="313945"/>
                  </a:cubicBezTo>
                  <a:cubicBezTo>
                    <a:pt x="74076" y="318610"/>
                    <a:pt x="81073" y="320943"/>
                    <a:pt x="89470" y="319544"/>
                  </a:cubicBezTo>
                  <a:cubicBezTo>
                    <a:pt x="90403" y="319544"/>
                    <a:pt x="91803" y="320010"/>
                    <a:pt x="93202" y="320477"/>
                  </a:cubicBezTo>
                  <a:cubicBezTo>
                    <a:pt x="96468" y="321410"/>
                    <a:pt x="97867" y="322809"/>
                    <a:pt x="98334" y="327008"/>
                  </a:cubicBezTo>
                  <a:cubicBezTo>
                    <a:pt x="98334" y="327474"/>
                    <a:pt x="97867" y="328407"/>
                    <a:pt x="98334" y="328874"/>
                  </a:cubicBezTo>
                  <a:cubicBezTo>
                    <a:pt x="98800" y="331673"/>
                    <a:pt x="101133" y="333539"/>
                    <a:pt x="103465" y="333072"/>
                  </a:cubicBezTo>
                  <a:cubicBezTo>
                    <a:pt x="107664" y="332139"/>
                    <a:pt x="111863" y="330740"/>
                    <a:pt x="116528" y="329807"/>
                  </a:cubicBezTo>
                  <a:cubicBezTo>
                    <a:pt x="119327" y="328874"/>
                    <a:pt x="122126" y="326541"/>
                    <a:pt x="125391" y="327008"/>
                  </a:cubicBezTo>
                  <a:cubicBezTo>
                    <a:pt x="132855" y="327941"/>
                    <a:pt x="136587" y="322343"/>
                    <a:pt x="141253" y="318144"/>
                  </a:cubicBezTo>
                  <a:cubicBezTo>
                    <a:pt x="141719" y="317677"/>
                    <a:pt x="141719" y="317211"/>
                    <a:pt x="142186" y="316278"/>
                  </a:cubicBezTo>
                  <a:cubicBezTo>
                    <a:pt x="144985" y="310680"/>
                    <a:pt x="144052" y="306948"/>
                    <a:pt x="137987" y="304149"/>
                  </a:cubicBezTo>
                  <a:cubicBezTo>
                    <a:pt x="136121" y="303216"/>
                    <a:pt x="134255" y="302749"/>
                    <a:pt x="134255" y="300883"/>
                  </a:cubicBezTo>
                  <a:cubicBezTo>
                    <a:pt x="133788" y="298084"/>
                    <a:pt x="134721" y="295752"/>
                    <a:pt x="136587" y="293886"/>
                  </a:cubicBezTo>
                  <a:cubicBezTo>
                    <a:pt x="137987" y="292486"/>
                    <a:pt x="139387" y="291553"/>
                    <a:pt x="141253" y="290620"/>
                  </a:cubicBezTo>
                  <a:cubicBezTo>
                    <a:pt x="144985" y="288288"/>
                    <a:pt x="149183" y="286888"/>
                    <a:pt x="153382" y="284555"/>
                  </a:cubicBezTo>
                  <a:cubicBezTo>
                    <a:pt x="158047" y="282223"/>
                    <a:pt x="161779" y="278491"/>
                    <a:pt x="163178" y="273359"/>
                  </a:cubicBezTo>
                  <a:cubicBezTo>
                    <a:pt x="163645" y="271960"/>
                    <a:pt x="164111" y="271027"/>
                    <a:pt x="164111" y="269627"/>
                  </a:cubicBezTo>
                  <a:cubicBezTo>
                    <a:pt x="164111" y="269161"/>
                    <a:pt x="164578" y="268228"/>
                    <a:pt x="165044" y="267761"/>
                  </a:cubicBezTo>
                  <a:cubicBezTo>
                    <a:pt x="166444" y="264962"/>
                    <a:pt x="168310" y="263563"/>
                    <a:pt x="171109" y="264496"/>
                  </a:cubicBezTo>
                  <a:cubicBezTo>
                    <a:pt x="177174" y="266828"/>
                    <a:pt x="183705" y="265429"/>
                    <a:pt x="189769" y="265429"/>
                  </a:cubicBezTo>
                  <a:cubicBezTo>
                    <a:pt x="192568" y="265429"/>
                    <a:pt x="194434" y="261697"/>
                    <a:pt x="193035" y="258431"/>
                  </a:cubicBezTo>
                  <a:cubicBezTo>
                    <a:pt x="192568" y="257498"/>
                    <a:pt x="192102" y="256565"/>
                    <a:pt x="192102" y="255632"/>
                  </a:cubicBezTo>
                  <a:cubicBezTo>
                    <a:pt x="192102" y="255632"/>
                    <a:pt x="191635" y="255632"/>
                    <a:pt x="191635" y="255632"/>
                  </a:cubicBezTo>
                  <a:cubicBezTo>
                    <a:pt x="191169" y="255632"/>
                    <a:pt x="191169" y="255166"/>
                    <a:pt x="190702" y="255166"/>
                  </a:cubicBezTo>
                  <a:cubicBezTo>
                    <a:pt x="189769" y="255166"/>
                    <a:pt x="189303" y="255166"/>
                    <a:pt x="188370" y="254699"/>
                  </a:cubicBezTo>
                  <a:cubicBezTo>
                    <a:pt x="189769" y="253299"/>
                    <a:pt x="190236" y="254233"/>
                    <a:pt x="190702" y="255166"/>
                  </a:cubicBezTo>
                  <a:cubicBezTo>
                    <a:pt x="191169" y="255166"/>
                    <a:pt x="191635" y="255166"/>
                    <a:pt x="192102" y="255166"/>
                  </a:cubicBezTo>
                  <a:cubicBezTo>
                    <a:pt x="192102" y="255166"/>
                    <a:pt x="192102" y="255632"/>
                    <a:pt x="192102" y="255632"/>
                  </a:cubicBezTo>
                  <a:cubicBezTo>
                    <a:pt x="197700" y="256565"/>
                    <a:pt x="202832" y="255166"/>
                    <a:pt x="206097" y="250034"/>
                  </a:cubicBezTo>
                  <a:cubicBezTo>
                    <a:pt x="207497" y="247235"/>
                    <a:pt x="209829" y="244902"/>
                    <a:pt x="211695" y="243036"/>
                  </a:cubicBezTo>
                  <a:cubicBezTo>
                    <a:pt x="214028" y="240704"/>
                    <a:pt x="215894" y="238371"/>
                    <a:pt x="217760" y="236039"/>
                  </a:cubicBezTo>
                  <a:cubicBezTo>
                    <a:pt x="220559" y="232773"/>
                    <a:pt x="220092" y="229041"/>
                    <a:pt x="217760" y="225776"/>
                  </a:cubicBezTo>
                  <a:cubicBezTo>
                    <a:pt x="215894" y="223443"/>
                    <a:pt x="214494" y="221111"/>
                    <a:pt x="214961" y="217845"/>
                  </a:cubicBezTo>
                  <a:cubicBezTo>
                    <a:pt x="214961" y="217845"/>
                    <a:pt x="214494" y="217845"/>
                    <a:pt x="214494" y="217845"/>
                  </a:cubicBezTo>
                  <a:cubicBezTo>
                    <a:pt x="214028" y="217378"/>
                    <a:pt x="213561" y="217378"/>
                    <a:pt x="213561" y="216912"/>
                  </a:cubicBezTo>
                  <a:cubicBezTo>
                    <a:pt x="214028" y="216912"/>
                    <a:pt x="214494" y="216912"/>
                    <a:pt x="214961" y="217378"/>
                  </a:cubicBezTo>
                  <a:cubicBezTo>
                    <a:pt x="214961" y="217378"/>
                    <a:pt x="214961" y="217845"/>
                    <a:pt x="214961" y="217845"/>
                  </a:cubicBezTo>
                  <a:cubicBezTo>
                    <a:pt x="217760" y="218778"/>
                    <a:pt x="220559" y="220178"/>
                    <a:pt x="223358" y="221111"/>
                  </a:cubicBezTo>
                  <a:cubicBezTo>
                    <a:pt x="226623" y="222044"/>
                    <a:pt x="229422" y="220178"/>
                    <a:pt x="229889" y="216445"/>
                  </a:cubicBezTo>
                  <a:cubicBezTo>
                    <a:pt x="230355" y="213180"/>
                    <a:pt x="229422" y="209914"/>
                    <a:pt x="226623" y="208048"/>
                  </a:cubicBezTo>
                  <a:cubicBezTo>
                    <a:pt x="224291" y="206649"/>
                    <a:pt x="221958" y="206182"/>
                    <a:pt x="219626" y="205249"/>
                  </a:cubicBezTo>
                  <a:cubicBezTo>
                    <a:pt x="219159" y="205249"/>
                    <a:pt x="218693" y="204783"/>
                    <a:pt x="217760" y="204316"/>
                  </a:cubicBezTo>
                  <a:cubicBezTo>
                    <a:pt x="218693" y="203383"/>
                    <a:pt x="219159" y="202450"/>
                    <a:pt x="220092" y="201517"/>
                  </a:cubicBezTo>
                  <a:cubicBezTo>
                    <a:pt x="221958" y="200584"/>
                    <a:pt x="223824" y="199651"/>
                    <a:pt x="225224" y="200118"/>
                  </a:cubicBezTo>
                  <a:cubicBezTo>
                    <a:pt x="230822" y="201517"/>
                    <a:pt x="236886" y="201051"/>
                    <a:pt x="242485" y="200584"/>
                  </a:cubicBezTo>
                  <a:cubicBezTo>
                    <a:pt x="246217" y="200584"/>
                    <a:pt x="248549" y="198718"/>
                    <a:pt x="249016" y="194986"/>
                  </a:cubicBezTo>
                  <a:cubicBezTo>
                    <a:pt x="249482" y="193587"/>
                    <a:pt x="249949" y="192654"/>
                    <a:pt x="249949" y="191254"/>
                  </a:cubicBezTo>
                  <a:cubicBezTo>
                    <a:pt x="250882" y="191721"/>
                    <a:pt x="251815" y="192187"/>
                    <a:pt x="252748" y="193120"/>
                  </a:cubicBezTo>
                  <a:cubicBezTo>
                    <a:pt x="253681" y="194053"/>
                    <a:pt x="254614" y="194520"/>
                    <a:pt x="256013" y="195453"/>
                  </a:cubicBezTo>
                  <a:cubicBezTo>
                    <a:pt x="264410" y="199651"/>
                    <a:pt x="270009" y="198718"/>
                    <a:pt x="276073" y="191254"/>
                  </a:cubicBezTo>
                  <a:cubicBezTo>
                    <a:pt x="282604" y="183323"/>
                    <a:pt x="289602" y="176326"/>
                    <a:pt x="298465" y="171194"/>
                  </a:cubicBezTo>
                  <a:cubicBezTo>
                    <a:pt x="303131" y="168862"/>
                    <a:pt x="307796" y="166996"/>
                    <a:pt x="310595" y="162797"/>
                  </a:cubicBezTo>
                  <a:cubicBezTo>
                    <a:pt x="312461" y="159998"/>
                    <a:pt x="315726" y="159065"/>
                    <a:pt x="318525" y="158132"/>
                  </a:cubicBezTo>
                  <a:cubicBezTo>
                    <a:pt x="328322" y="155333"/>
                    <a:pt x="336719" y="148802"/>
                    <a:pt x="346982" y="147402"/>
                  </a:cubicBezTo>
                  <a:cubicBezTo>
                    <a:pt x="355846" y="142271"/>
                    <a:pt x="364709" y="137139"/>
                    <a:pt x="373107" y="132008"/>
                  </a:cubicBezTo>
                  <a:cubicBezTo>
                    <a:pt x="374506" y="131075"/>
                    <a:pt x="374973" y="128742"/>
                    <a:pt x="375439" y="126876"/>
                  </a:cubicBezTo>
                  <a:cubicBezTo>
                    <a:pt x="375905" y="125010"/>
                    <a:pt x="374506" y="123611"/>
                    <a:pt x="370307" y="122211"/>
                  </a:cubicBezTo>
                  <a:cubicBezTo>
                    <a:pt x="367975" y="121278"/>
                    <a:pt x="365642" y="120345"/>
                    <a:pt x="363310" y="119412"/>
                  </a:cubicBezTo>
                  <a:cubicBezTo>
                    <a:pt x="363310" y="119412"/>
                    <a:pt x="363310" y="119879"/>
                    <a:pt x="363310" y="119879"/>
                  </a:cubicBezTo>
                  <a:lnTo>
                    <a:pt x="362843" y="120812"/>
                  </a:lnTo>
                  <a:lnTo>
                    <a:pt x="363310" y="119412"/>
                  </a:lnTo>
                  <a:cubicBezTo>
                    <a:pt x="363310" y="119412"/>
                    <a:pt x="363310" y="119412"/>
                    <a:pt x="363776" y="119412"/>
                  </a:cubicBezTo>
                  <a:cubicBezTo>
                    <a:pt x="364709" y="117546"/>
                    <a:pt x="365176" y="115213"/>
                    <a:pt x="368441" y="115213"/>
                  </a:cubicBezTo>
                  <a:cubicBezTo>
                    <a:pt x="377772" y="114747"/>
                    <a:pt x="387568" y="113814"/>
                    <a:pt x="396898" y="112881"/>
                  </a:cubicBezTo>
                  <a:cubicBezTo>
                    <a:pt x="405762" y="108216"/>
                    <a:pt x="415092" y="103551"/>
                    <a:pt x="423956" y="98886"/>
                  </a:cubicBezTo>
                  <a:cubicBezTo>
                    <a:pt x="424889" y="98419"/>
                    <a:pt x="426288" y="97953"/>
                    <a:pt x="427221" y="97020"/>
                  </a:cubicBezTo>
                  <a:cubicBezTo>
                    <a:pt x="429087" y="94687"/>
                    <a:pt x="431886" y="92355"/>
                    <a:pt x="432819" y="89556"/>
                  </a:cubicBezTo>
                  <a:cubicBezTo>
                    <a:pt x="434219" y="86290"/>
                    <a:pt x="434685" y="82091"/>
                    <a:pt x="434685" y="78359"/>
                  </a:cubicBezTo>
                  <a:cubicBezTo>
                    <a:pt x="434685" y="74161"/>
                    <a:pt x="432819" y="70895"/>
                    <a:pt x="428621" y="69496"/>
                  </a:cubicBezTo>
                  <a:cubicBezTo>
                    <a:pt x="425822" y="68563"/>
                    <a:pt x="424422" y="67163"/>
                    <a:pt x="424889" y="63898"/>
                  </a:cubicBezTo>
                  <a:cubicBezTo>
                    <a:pt x="425355" y="59699"/>
                    <a:pt x="425355" y="55034"/>
                    <a:pt x="425355" y="50369"/>
                  </a:cubicBezTo>
                  <a:cubicBezTo>
                    <a:pt x="425355" y="49436"/>
                    <a:pt x="424422" y="47570"/>
                    <a:pt x="423489" y="47570"/>
                  </a:cubicBezTo>
                  <a:cubicBezTo>
                    <a:pt x="419291" y="46170"/>
                    <a:pt x="415092" y="44771"/>
                    <a:pt x="410894" y="43371"/>
                  </a:cubicBezTo>
                  <a:cubicBezTo>
                    <a:pt x="406695" y="42438"/>
                    <a:pt x="403430" y="42905"/>
                    <a:pt x="400164" y="44771"/>
                  </a:cubicBezTo>
                  <a:cubicBezTo>
                    <a:pt x="398764" y="45237"/>
                    <a:pt x="397365" y="45704"/>
                    <a:pt x="395965" y="46170"/>
                  </a:cubicBezTo>
                  <a:cubicBezTo>
                    <a:pt x="395499" y="46637"/>
                    <a:pt x="395499" y="46637"/>
                    <a:pt x="395032" y="47103"/>
                  </a:cubicBezTo>
                  <a:cubicBezTo>
                    <a:pt x="394566" y="47103"/>
                    <a:pt x="394099" y="47103"/>
                    <a:pt x="394099" y="47103"/>
                  </a:cubicBezTo>
                  <a:cubicBezTo>
                    <a:pt x="393633" y="47570"/>
                    <a:pt x="393166" y="48503"/>
                    <a:pt x="392700" y="48969"/>
                  </a:cubicBezTo>
                  <a:cubicBezTo>
                    <a:pt x="392700" y="48969"/>
                    <a:pt x="391767" y="48503"/>
                    <a:pt x="391300" y="48503"/>
                  </a:cubicBezTo>
                  <a:cubicBezTo>
                    <a:pt x="391767" y="47103"/>
                    <a:pt x="393166" y="47103"/>
                    <a:pt x="394099" y="47103"/>
                  </a:cubicBezTo>
                  <a:cubicBezTo>
                    <a:pt x="394099" y="47103"/>
                    <a:pt x="394566" y="46637"/>
                    <a:pt x="394566" y="46637"/>
                  </a:cubicBezTo>
                  <a:cubicBezTo>
                    <a:pt x="395032" y="46637"/>
                    <a:pt x="395499" y="46637"/>
                    <a:pt x="395965" y="46170"/>
                  </a:cubicBezTo>
                  <a:cubicBezTo>
                    <a:pt x="397831" y="44304"/>
                    <a:pt x="399697" y="41972"/>
                    <a:pt x="401563" y="40106"/>
                  </a:cubicBezTo>
                  <a:cubicBezTo>
                    <a:pt x="404362" y="37307"/>
                    <a:pt x="404829" y="36840"/>
                    <a:pt x="401563" y="34041"/>
                  </a:cubicBezTo>
                  <a:cubicBezTo>
                    <a:pt x="400630" y="33108"/>
                    <a:pt x="399697" y="32642"/>
                    <a:pt x="398298" y="31709"/>
                  </a:cubicBezTo>
                  <a:cubicBezTo>
                    <a:pt x="397831" y="31242"/>
                    <a:pt x="397365" y="30776"/>
                    <a:pt x="396432" y="30776"/>
                  </a:cubicBezTo>
                  <a:cubicBezTo>
                    <a:pt x="391300" y="30309"/>
                    <a:pt x="387568" y="26577"/>
                    <a:pt x="382437" y="25644"/>
                  </a:cubicBezTo>
                  <a:cubicBezTo>
                    <a:pt x="378705" y="25178"/>
                    <a:pt x="376839" y="23312"/>
                    <a:pt x="375905" y="19580"/>
                  </a:cubicBezTo>
                  <a:cubicBezTo>
                    <a:pt x="374973" y="16781"/>
                    <a:pt x="373107" y="15381"/>
                    <a:pt x="370307" y="14914"/>
                  </a:cubicBezTo>
                  <a:cubicBezTo>
                    <a:pt x="365176" y="13981"/>
                    <a:pt x="360044" y="13515"/>
                    <a:pt x="355379" y="11649"/>
                  </a:cubicBezTo>
                  <a:cubicBezTo>
                    <a:pt x="349781" y="9783"/>
                    <a:pt x="345583" y="10249"/>
                    <a:pt x="340917" y="13048"/>
                  </a:cubicBezTo>
                  <a:cubicBezTo>
                    <a:pt x="337652" y="14914"/>
                    <a:pt x="335319" y="13515"/>
                    <a:pt x="335319" y="8383"/>
                  </a:cubicBezTo>
                  <a:cubicBezTo>
                    <a:pt x="335319" y="6984"/>
                    <a:pt x="335786" y="5584"/>
                    <a:pt x="334853" y="5118"/>
                  </a:cubicBezTo>
                  <a:cubicBezTo>
                    <a:pt x="327855" y="3252"/>
                    <a:pt x="321324" y="1386"/>
                    <a:pt x="314327" y="453"/>
                  </a:cubicBezTo>
                  <a:cubicBezTo>
                    <a:pt x="311994" y="-14"/>
                    <a:pt x="309195" y="453"/>
                    <a:pt x="306863" y="453"/>
                  </a:cubicBezTo>
                  <a:cubicBezTo>
                    <a:pt x="304530" y="453"/>
                    <a:pt x="302197" y="2785"/>
                    <a:pt x="301731" y="5584"/>
                  </a:cubicBezTo>
                  <a:cubicBezTo>
                    <a:pt x="301264" y="10249"/>
                    <a:pt x="300798" y="14448"/>
                    <a:pt x="300331" y="18647"/>
                  </a:cubicBezTo>
                  <a:cubicBezTo>
                    <a:pt x="300331" y="19113"/>
                    <a:pt x="299398" y="19580"/>
                    <a:pt x="298932" y="19580"/>
                  </a:cubicBezTo>
                  <a:cubicBezTo>
                    <a:pt x="297532" y="20046"/>
                    <a:pt x="296599" y="19580"/>
                    <a:pt x="296133" y="18180"/>
                  </a:cubicBezTo>
                  <a:cubicBezTo>
                    <a:pt x="295666" y="16314"/>
                    <a:pt x="295666" y="14448"/>
                    <a:pt x="295666" y="12582"/>
                  </a:cubicBezTo>
                  <a:cubicBezTo>
                    <a:pt x="295666" y="12115"/>
                    <a:pt x="295666" y="11182"/>
                    <a:pt x="295200" y="10716"/>
                  </a:cubicBezTo>
                  <a:cubicBezTo>
                    <a:pt x="294267" y="9783"/>
                    <a:pt x="293334" y="8383"/>
                    <a:pt x="292401" y="8850"/>
                  </a:cubicBezTo>
                  <a:cubicBezTo>
                    <a:pt x="286803" y="9783"/>
                    <a:pt x="284470" y="5584"/>
                    <a:pt x="281671" y="2319"/>
                  </a:cubicBezTo>
                  <a:cubicBezTo>
                    <a:pt x="279339" y="-480"/>
                    <a:pt x="276073" y="-480"/>
                    <a:pt x="272808" y="919"/>
                  </a:cubicBezTo>
                  <a:cubicBezTo>
                    <a:pt x="269542" y="2319"/>
                    <a:pt x="267676" y="5118"/>
                    <a:pt x="267676" y="8383"/>
                  </a:cubicBezTo>
                  <a:cubicBezTo>
                    <a:pt x="267676" y="10716"/>
                    <a:pt x="268609" y="13515"/>
                    <a:pt x="268609" y="15848"/>
                  </a:cubicBezTo>
                  <a:cubicBezTo>
                    <a:pt x="268609" y="16314"/>
                    <a:pt x="268143" y="17247"/>
                    <a:pt x="267209" y="17247"/>
                  </a:cubicBezTo>
                  <a:cubicBezTo>
                    <a:pt x="266743" y="17247"/>
                    <a:pt x="265810" y="17247"/>
                    <a:pt x="265343" y="16781"/>
                  </a:cubicBezTo>
                  <a:cubicBezTo>
                    <a:pt x="263477" y="13515"/>
                    <a:pt x="262078" y="9783"/>
                    <a:pt x="260212" y="6517"/>
                  </a:cubicBezTo>
                  <a:cubicBezTo>
                    <a:pt x="257879" y="2785"/>
                    <a:pt x="253214" y="3718"/>
                    <a:pt x="251348" y="7450"/>
                  </a:cubicBezTo>
                  <a:cubicBezTo>
                    <a:pt x="249016" y="11182"/>
                    <a:pt x="249016" y="11649"/>
                    <a:pt x="246217" y="10716"/>
                  </a:cubicBezTo>
                  <a:cubicBezTo>
                    <a:pt x="245750" y="10716"/>
                    <a:pt x="244817" y="10249"/>
                    <a:pt x="244351" y="9783"/>
                  </a:cubicBezTo>
                  <a:cubicBezTo>
                    <a:pt x="240618" y="8850"/>
                    <a:pt x="237353" y="10716"/>
                    <a:pt x="237820" y="13981"/>
                  </a:cubicBezTo>
                  <a:cubicBezTo>
                    <a:pt x="239219" y="19113"/>
                    <a:pt x="237353" y="21912"/>
                    <a:pt x="233621" y="24711"/>
                  </a:cubicBezTo>
                  <a:cubicBezTo>
                    <a:pt x="231755" y="26111"/>
                    <a:pt x="231288" y="29376"/>
                    <a:pt x="230355" y="31242"/>
                  </a:cubicBezTo>
                  <a:cubicBezTo>
                    <a:pt x="228956" y="33575"/>
                    <a:pt x="223358" y="33108"/>
                    <a:pt x="221958" y="30776"/>
                  </a:cubicBezTo>
                  <a:cubicBezTo>
                    <a:pt x="219626" y="25644"/>
                    <a:pt x="217293" y="20046"/>
                    <a:pt x="214494" y="15381"/>
                  </a:cubicBezTo>
                  <a:cubicBezTo>
                    <a:pt x="213561" y="13515"/>
                    <a:pt x="210296" y="13048"/>
                    <a:pt x="207497" y="12582"/>
                  </a:cubicBezTo>
                  <a:cubicBezTo>
                    <a:pt x="205630" y="12115"/>
                    <a:pt x="202832" y="13981"/>
                    <a:pt x="202365" y="17247"/>
                  </a:cubicBezTo>
                  <a:cubicBezTo>
                    <a:pt x="201898" y="20979"/>
                    <a:pt x="200499" y="23312"/>
                    <a:pt x="196767" y="23778"/>
                  </a:cubicBezTo>
                  <a:cubicBezTo>
                    <a:pt x="195367" y="23778"/>
                    <a:pt x="193968" y="24245"/>
                    <a:pt x="193035" y="24711"/>
                  </a:cubicBezTo>
                  <a:cubicBezTo>
                    <a:pt x="192102" y="25178"/>
                    <a:pt x="191169" y="27044"/>
                    <a:pt x="191169" y="27977"/>
                  </a:cubicBezTo>
                  <a:cubicBezTo>
                    <a:pt x="192568" y="32642"/>
                    <a:pt x="194901" y="37307"/>
                    <a:pt x="196767" y="41972"/>
                  </a:cubicBezTo>
                  <a:cubicBezTo>
                    <a:pt x="197233" y="41972"/>
                    <a:pt x="197233" y="41972"/>
                    <a:pt x="197233" y="41972"/>
                  </a:cubicBezTo>
                  <a:lnTo>
                    <a:pt x="197700" y="43371"/>
                  </a:lnTo>
                  <a:lnTo>
                    <a:pt x="196767" y="42438"/>
                  </a:lnTo>
                  <a:cubicBezTo>
                    <a:pt x="196767" y="42438"/>
                    <a:pt x="196767" y="41972"/>
                    <a:pt x="196767" y="41972"/>
                  </a:cubicBezTo>
                  <a:cubicBezTo>
                    <a:pt x="193501" y="41972"/>
                    <a:pt x="191169" y="41505"/>
                    <a:pt x="188836" y="38706"/>
                  </a:cubicBezTo>
                  <a:cubicBezTo>
                    <a:pt x="187437" y="36374"/>
                    <a:pt x="185104" y="34974"/>
                    <a:pt x="182305" y="35907"/>
                  </a:cubicBezTo>
                  <a:cubicBezTo>
                    <a:pt x="179973" y="36840"/>
                    <a:pt x="178573" y="35907"/>
                    <a:pt x="177174" y="34508"/>
                  </a:cubicBezTo>
                  <a:cubicBezTo>
                    <a:pt x="175774" y="33108"/>
                    <a:pt x="174841" y="31242"/>
                    <a:pt x="173908" y="29843"/>
                  </a:cubicBezTo>
                  <a:cubicBezTo>
                    <a:pt x="172042" y="27510"/>
                    <a:pt x="169710" y="27044"/>
                    <a:pt x="167377" y="28910"/>
                  </a:cubicBezTo>
                  <a:cubicBezTo>
                    <a:pt x="165511" y="30776"/>
                    <a:pt x="163645" y="32642"/>
                    <a:pt x="162245" y="34508"/>
                  </a:cubicBezTo>
                  <a:cubicBezTo>
                    <a:pt x="161312" y="35441"/>
                    <a:pt x="159913" y="35441"/>
                    <a:pt x="158980" y="34041"/>
                  </a:cubicBezTo>
                  <a:cubicBezTo>
                    <a:pt x="156647" y="31242"/>
                    <a:pt x="153382" y="30776"/>
                    <a:pt x="150116" y="31709"/>
                  </a:cubicBezTo>
                  <a:cubicBezTo>
                    <a:pt x="143119" y="33575"/>
                    <a:pt x="136587" y="35441"/>
                    <a:pt x="130523" y="39173"/>
                  </a:cubicBezTo>
                  <a:cubicBezTo>
                    <a:pt x="129123" y="40106"/>
                    <a:pt x="127724" y="41505"/>
                    <a:pt x="126324" y="42905"/>
                  </a:cubicBezTo>
                  <a:cubicBezTo>
                    <a:pt x="123992" y="45704"/>
                    <a:pt x="124458" y="50836"/>
                    <a:pt x="128190" y="52702"/>
                  </a:cubicBezTo>
                  <a:cubicBezTo>
                    <a:pt x="129123" y="53168"/>
                    <a:pt x="130056" y="53635"/>
                    <a:pt x="131456" y="53635"/>
                  </a:cubicBezTo>
                  <a:cubicBezTo>
                    <a:pt x="131456" y="53635"/>
                    <a:pt x="131456" y="53168"/>
                    <a:pt x="131456" y="53168"/>
                  </a:cubicBezTo>
                  <a:cubicBezTo>
                    <a:pt x="131922" y="53168"/>
                    <a:pt x="132389" y="53168"/>
                    <a:pt x="132389" y="53168"/>
                  </a:cubicBezTo>
                  <a:cubicBezTo>
                    <a:pt x="133322" y="52235"/>
                    <a:pt x="134255" y="50836"/>
                    <a:pt x="135188" y="49903"/>
                  </a:cubicBezTo>
                  <a:cubicBezTo>
                    <a:pt x="135654" y="49436"/>
                    <a:pt x="136587" y="49436"/>
                    <a:pt x="136587" y="49903"/>
                  </a:cubicBezTo>
                  <a:cubicBezTo>
                    <a:pt x="137987" y="50836"/>
                    <a:pt x="137521" y="51769"/>
                    <a:pt x="136121" y="52702"/>
                  </a:cubicBezTo>
                  <a:cubicBezTo>
                    <a:pt x="134721" y="53168"/>
                    <a:pt x="133322" y="53168"/>
                    <a:pt x="131922" y="53635"/>
                  </a:cubicBezTo>
                  <a:cubicBezTo>
                    <a:pt x="131922" y="54101"/>
                    <a:pt x="131456" y="54101"/>
                    <a:pt x="131456" y="54568"/>
                  </a:cubicBezTo>
                  <a:cubicBezTo>
                    <a:pt x="131456" y="54568"/>
                    <a:pt x="130989" y="54568"/>
                    <a:pt x="130989" y="54568"/>
                  </a:cubicBezTo>
                  <a:cubicBezTo>
                    <a:pt x="131456" y="56900"/>
                    <a:pt x="131456" y="59233"/>
                    <a:pt x="132389" y="61565"/>
                  </a:cubicBezTo>
                  <a:cubicBezTo>
                    <a:pt x="133788" y="66230"/>
                    <a:pt x="134255" y="66230"/>
                    <a:pt x="132389" y="67630"/>
                  </a:cubicBezTo>
                  <a:cubicBezTo>
                    <a:pt x="130989" y="69029"/>
                    <a:pt x="129590" y="70429"/>
                    <a:pt x="128657" y="71828"/>
                  </a:cubicBezTo>
                  <a:cubicBezTo>
                    <a:pt x="125858" y="75560"/>
                    <a:pt x="127257" y="79759"/>
                    <a:pt x="131922" y="82558"/>
                  </a:cubicBezTo>
                  <a:cubicBezTo>
                    <a:pt x="132855" y="83024"/>
                    <a:pt x="133788" y="83491"/>
                    <a:pt x="134721" y="83958"/>
                  </a:cubicBezTo>
                  <a:cubicBezTo>
                    <a:pt x="134255" y="84424"/>
                    <a:pt x="133788" y="84424"/>
                    <a:pt x="132855" y="84424"/>
                  </a:cubicBezTo>
                  <a:cubicBezTo>
                    <a:pt x="131456" y="84424"/>
                    <a:pt x="130523" y="84424"/>
                    <a:pt x="129123" y="84891"/>
                  </a:cubicBezTo>
                  <a:cubicBezTo>
                    <a:pt x="125391" y="85824"/>
                    <a:pt x="123992" y="88156"/>
                    <a:pt x="124458" y="91888"/>
                  </a:cubicBezTo>
                  <a:cubicBezTo>
                    <a:pt x="125391" y="97020"/>
                    <a:pt x="127257" y="101218"/>
                    <a:pt x="130989" y="104950"/>
                  </a:cubicBezTo>
                  <a:cubicBezTo>
                    <a:pt x="134255" y="108216"/>
                    <a:pt x="138453" y="109149"/>
                    <a:pt x="142652" y="108682"/>
                  </a:cubicBezTo>
                  <a:cubicBezTo>
                    <a:pt x="142652" y="108682"/>
                    <a:pt x="142652" y="108216"/>
                    <a:pt x="142652" y="108216"/>
                  </a:cubicBezTo>
                  <a:cubicBezTo>
                    <a:pt x="143119" y="108216"/>
                    <a:pt x="143585" y="107749"/>
                    <a:pt x="144052" y="107283"/>
                  </a:cubicBezTo>
                  <a:cubicBezTo>
                    <a:pt x="143585" y="107749"/>
                    <a:pt x="143585" y="107749"/>
                    <a:pt x="143119" y="108682"/>
                  </a:cubicBezTo>
                  <a:cubicBezTo>
                    <a:pt x="143119" y="108682"/>
                    <a:pt x="143119" y="108682"/>
                    <a:pt x="142652" y="108682"/>
                  </a:cubicBezTo>
                  <a:cubicBezTo>
                    <a:pt x="143585" y="111015"/>
                    <a:pt x="144052" y="113347"/>
                    <a:pt x="145451" y="114747"/>
                  </a:cubicBezTo>
                  <a:cubicBezTo>
                    <a:pt x="150116" y="119879"/>
                    <a:pt x="156647" y="122678"/>
                    <a:pt x="163645" y="123611"/>
                  </a:cubicBezTo>
                  <a:cubicBezTo>
                    <a:pt x="168776" y="124544"/>
                    <a:pt x="172975" y="122211"/>
                    <a:pt x="177640" y="119879"/>
                  </a:cubicBezTo>
                  <a:cubicBezTo>
                    <a:pt x="177640" y="119879"/>
                    <a:pt x="177640" y="119412"/>
                    <a:pt x="177640" y="119412"/>
                  </a:cubicBezTo>
                  <a:cubicBezTo>
                    <a:pt x="178107" y="118946"/>
                    <a:pt x="179040" y="118479"/>
                    <a:pt x="178107" y="119879"/>
                  </a:cubicBezTo>
                  <a:cubicBezTo>
                    <a:pt x="178107" y="119879"/>
                    <a:pt x="178107" y="119879"/>
                    <a:pt x="177640" y="119879"/>
                  </a:cubicBezTo>
                  <a:cubicBezTo>
                    <a:pt x="178107" y="122211"/>
                    <a:pt x="177640" y="124544"/>
                    <a:pt x="179973" y="125943"/>
                  </a:cubicBezTo>
                  <a:cubicBezTo>
                    <a:pt x="186970" y="131075"/>
                    <a:pt x="194901" y="132941"/>
                    <a:pt x="203298" y="131075"/>
                  </a:cubicBezTo>
                  <a:cubicBezTo>
                    <a:pt x="211695" y="129209"/>
                    <a:pt x="220559" y="127809"/>
                    <a:pt x="226157" y="119412"/>
                  </a:cubicBezTo>
                  <a:cubicBezTo>
                    <a:pt x="227556" y="117546"/>
                    <a:pt x="229422" y="116613"/>
                    <a:pt x="231755" y="116146"/>
                  </a:cubicBezTo>
                  <a:cubicBezTo>
                    <a:pt x="231755" y="116146"/>
                    <a:pt x="231755" y="115680"/>
                    <a:pt x="232221" y="115680"/>
                  </a:cubicBezTo>
                  <a:lnTo>
                    <a:pt x="232688" y="116146"/>
                  </a:lnTo>
                  <a:cubicBezTo>
                    <a:pt x="232221" y="116146"/>
                    <a:pt x="232221" y="116146"/>
                    <a:pt x="232221" y="116146"/>
                  </a:cubicBezTo>
                  <a:cubicBezTo>
                    <a:pt x="231755" y="117079"/>
                    <a:pt x="231288" y="118013"/>
                    <a:pt x="230822" y="118946"/>
                  </a:cubicBezTo>
                  <a:cubicBezTo>
                    <a:pt x="230355" y="119412"/>
                    <a:pt x="230355" y="119879"/>
                    <a:pt x="229889" y="120345"/>
                  </a:cubicBezTo>
                  <a:cubicBezTo>
                    <a:pt x="228956" y="122678"/>
                    <a:pt x="230355" y="125477"/>
                    <a:pt x="232221" y="126410"/>
                  </a:cubicBezTo>
                  <a:cubicBezTo>
                    <a:pt x="235953" y="127809"/>
                    <a:pt x="240152" y="126876"/>
                    <a:pt x="243418" y="130142"/>
                  </a:cubicBezTo>
                  <a:cubicBezTo>
                    <a:pt x="243884" y="130142"/>
                    <a:pt x="243884" y="130142"/>
                    <a:pt x="244351" y="130142"/>
                  </a:cubicBezTo>
                  <a:lnTo>
                    <a:pt x="244817" y="131075"/>
                  </a:lnTo>
                  <a:lnTo>
                    <a:pt x="243884" y="130608"/>
                  </a:lnTo>
                  <a:cubicBezTo>
                    <a:pt x="243884" y="130608"/>
                    <a:pt x="243418" y="130142"/>
                    <a:pt x="243418" y="130142"/>
                  </a:cubicBezTo>
                  <a:cubicBezTo>
                    <a:pt x="230355" y="129209"/>
                    <a:pt x="217293" y="129209"/>
                    <a:pt x="205164" y="135740"/>
                  </a:cubicBezTo>
                  <a:cubicBezTo>
                    <a:pt x="200032" y="138539"/>
                    <a:pt x="193968" y="138072"/>
                    <a:pt x="188370" y="136206"/>
                  </a:cubicBezTo>
                  <a:cubicBezTo>
                    <a:pt x="184638" y="135273"/>
                    <a:pt x="180906" y="134807"/>
                    <a:pt x="177174" y="134340"/>
                  </a:cubicBezTo>
                  <a:cubicBezTo>
                    <a:pt x="175308" y="133874"/>
                    <a:pt x="171576" y="136673"/>
                    <a:pt x="171576" y="138539"/>
                  </a:cubicBezTo>
                  <a:cubicBezTo>
                    <a:pt x="171109" y="143670"/>
                    <a:pt x="170642" y="148802"/>
                    <a:pt x="170642" y="153934"/>
                  </a:cubicBezTo>
                  <a:cubicBezTo>
                    <a:pt x="170642" y="155800"/>
                    <a:pt x="169710" y="156266"/>
                    <a:pt x="168776" y="155800"/>
                  </a:cubicBezTo>
                  <a:cubicBezTo>
                    <a:pt x="168310" y="155333"/>
                    <a:pt x="167844" y="154867"/>
                    <a:pt x="167844" y="154400"/>
                  </a:cubicBezTo>
                  <a:cubicBezTo>
                    <a:pt x="165977" y="141338"/>
                    <a:pt x="158513" y="132474"/>
                    <a:pt x="146851" y="126410"/>
                  </a:cubicBezTo>
                  <a:cubicBezTo>
                    <a:pt x="146384" y="125943"/>
                    <a:pt x="145918" y="125943"/>
                    <a:pt x="144985" y="125477"/>
                  </a:cubicBezTo>
                  <a:cubicBezTo>
                    <a:pt x="142186" y="123611"/>
                    <a:pt x="138453" y="124077"/>
                    <a:pt x="136121" y="126410"/>
                  </a:cubicBezTo>
                  <a:cubicBezTo>
                    <a:pt x="132389" y="130142"/>
                    <a:pt x="128657" y="134340"/>
                    <a:pt x="124925" y="138072"/>
                  </a:cubicBezTo>
                  <a:cubicBezTo>
                    <a:pt x="124458" y="139472"/>
                    <a:pt x="125858" y="142271"/>
                    <a:pt x="124458" y="144137"/>
                  </a:cubicBezTo>
                  <a:close/>
                  <a:moveTo>
                    <a:pt x="83872" y="264962"/>
                  </a:moveTo>
                  <a:cubicBezTo>
                    <a:pt x="83406" y="264496"/>
                    <a:pt x="83406" y="264496"/>
                    <a:pt x="82939" y="264029"/>
                  </a:cubicBezTo>
                  <a:cubicBezTo>
                    <a:pt x="83406" y="264029"/>
                    <a:pt x="83872" y="264496"/>
                    <a:pt x="83872" y="264962"/>
                  </a:cubicBezTo>
                  <a:lnTo>
                    <a:pt x="84805" y="264962"/>
                  </a:lnTo>
                  <a:lnTo>
                    <a:pt x="83872" y="264962"/>
                  </a:lnTo>
                  <a:close/>
                  <a:moveTo>
                    <a:pt x="92736" y="234173"/>
                  </a:moveTo>
                  <a:lnTo>
                    <a:pt x="91803" y="234639"/>
                  </a:lnTo>
                  <a:lnTo>
                    <a:pt x="92736" y="234173"/>
                  </a:lnTo>
                  <a:lnTo>
                    <a:pt x="93202" y="233240"/>
                  </a:lnTo>
                  <a:lnTo>
                    <a:pt x="92736" y="234173"/>
                  </a:lnTo>
                  <a:close/>
                  <a:moveTo>
                    <a:pt x="112796" y="278491"/>
                  </a:moveTo>
                  <a:cubicBezTo>
                    <a:pt x="112796" y="278491"/>
                    <a:pt x="112796" y="278957"/>
                    <a:pt x="112796" y="278491"/>
                  </a:cubicBezTo>
                  <a:cubicBezTo>
                    <a:pt x="112329" y="279424"/>
                    <a:pt x="112329" y="279890"/>
                    <a:pt x="111863" y="280357"/>
                  </a:cubicBezTo>
                  <a:cubicBezTo>
                    <a:pt x="111396" y="280823"/>
                    <a:pt x="110930" y="280823"/>
                    <a:pt x="110463" y="281290"/>
                  </a:cubicBezTo>
                  <a:cubicBezTo>
                    <a:pt x="109997" y="281756"/>
                    <a:pt x="109530" y="281756"/>
                    <a:pt x="109064" y="282223"/>
                  </a:cubicBezTo>
                  <a:cubicBezTo>
                    <a:pt x="109997" y="281756"/>
                    <a:pt x="110463" y="280823"/>
                    <a:pt x="111396" y="280357"/>
                  </a:cubicBezTo>
                  <a:cubicBezTo>
                    <a:pt x="111863" y="279424"/>
                    <a:pt x="112329" y="279424"/>
                    <a:pt x="112796" y="278491"/>
                  </a:cubicBezTo>
                  <a:cubicBezTo>
                    <a:pt x="112796" y="278491"/>
                    <a:pt x="112796" y="277558"/>
                    <a:pt x="113262" y="277091"/>
                  </a:cubicBezTo>
                  <a:cubicBezTo>
                    <a:pt x="113262" y="277558"/>
                    <a:pt x="113262" y="278024"/>
                    <a:pt x="112796" y="278491"/>
                  </a:cubicBezTo>
                  <a:close/>
                  <a:moveTo>
                    <a:pt x="350248" y="123611"/>
                  </a:moveTo>
                  <a:cubicBezTo>
                    <a:pt x="350714" y="123611"/>
                    <a:pt x="351181" y="123611"/>
                    <a:pt x="351647" y="124077"/>
                  </a:cubicBezTo>
                  <a:cubicBezTo>
                    <a:pt x="351647" y="124544"/>
                    <a:pt x="351181" y="125010"/>
                    <a:pt x="351181" y="125010"/>
                  </a:cubicBezTo>
                  <a:cubicBezTo>
                    <a:pt x="350714" y="125010"/>
                    <a:pt x="350248" y="125010"/>
                    <a:pt x="349781" y="124544"/>
                  </a:cubicBezTo>
                  <a:cubicBezTo>
                    <a:pt x="350248" y="124077"/>
                    <a:pt x="350248" y="123611"/>
                    <a:pt x="350248" y="123611"/>
                  </a:cubicBezTo>
                  <a:close/>
                  <a:moveTo>
                    <a:pt x="146851" y="103084"/>
                  </a:moveTo>
                  <a:cubicBezTo>
                    <a:pt x="146384" y="103084"/>
                    <a:pt x="145918" y="103551"/>
                    <a:pt x="145451" y="104017"/>
                  </a:cubicBezTo>
                  <a:cubicBezTo>
                    <a:pt x="145918" y="103551"/>
                    <a:pt x="145918" y="103084"/>
                    <a:pt x="146384" y="102618"/>
                  </a:cubicBezTo>
                  <a:lnTo>
                    <a:pt x="147317" y="102151"/>
                  </a:lnTo>
                  <a:lnTo>
                    <a:pt x="146851" y="103084"/>
                  </a:lnTo>
                  <a:close/>
                  <a:moveTo>
                    <a:pt x="204698" y="196852"/>
                  </a:moveTo>
                  <a:lnTo>
                    <a:pt x="204231" y="197785"/>
                  </a:lnTo>
                  <a:lnTo>
                    <a:pt x="202832" y="196852"/>
                  </a:lnTo>
                  <a:lnTo>
                    <a:pt x="204698" y="196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062AAB8B-820B-43FB-A11B-318CD9DFC1C7}"/>
                </a:ext>
              </a:extLst>
            </p:cNvPr>
            <p:cNvSpPr/>
            <p:nvPr/>
          </p:nvSpPr>
          <p:spPr>
            <a:xfrm>
              <a:off x="1882890" y="1638232"/>
              <a:ext cx="307895" cy="424521"/>
            </a:xfrm>
            <a:custGeom>
              <a:avLst/>
              <a:gdLst/>
              <a:ahLst/>
              <a:cxnLst/>
              <a:rect l="0" t="0" r="0" b="0"/>
              <a:pathLst>
                <a:path w="307894" h="424521">
                  <a:moveTo>
                    <a:pt x="63445" y="154616"/>
                  </a:moveTo>
                  <a:cubicBezTo>
                    <a:pt x="70909" y="155549"/>
                    <a:pt x="76974" y="162080"/>
                    <a:pt x="84904" y="160681"/>
                  </a:cubicBezTo>
                  <a:cubicBezTo>
                    <a:pt x="85371" y="160681"/>
                    <a:pt x="86304" y="161147"/>
                    <a:pt x="86770" y="161614"/>
                  </a:cubicBezTo>
                  <a:cubicBezTo>
                    <a:pt x="87703" y="162080"/>
                    <a:pt x="89103" y="163013"/>
                    <a:pt x="90036" y="163946"/>
                  </a:cubicBezTo>
                  <a:cubicBezTo>
                    <a:pt x="92835" y="166279"/>
                    <a:pt x="95634" y="169078"/>
                    <a:pt x="98899" y="170944"/>
                  </a:cubicBezTo>
                  <a:cubicBezTo>
                    <a:pt x="100299" y="171877"/>
                    <a:pt x="102632" y="172344"/>
                    <a:pt x="104498" y="171877"/>
                  </a:cubicBezTo>
                  <a:cubicBezTo>
                    <a:pt x="105897" y="171411"/>
                    <a:pt x="106830" y="170011"/>
                    <a:pt x="108230" y="168611"/>
                  </a:cubicBezTo>
                  <a:cubicBezTo>
                    <a:pt x="106830" y="167212"/>
                    <a:pt x="105431" y="165346"/>
                    <a:pt x="104498" y="163946"/>
                  </a:cubicBezTo>
                  <a:cubicBezTo>
                    <a:pt x="104498" y="163946"/>
                    <a:pt x="104498" y="163480"/>
                    <a:pt x="104031" y="163480"/>
                  </a:cubicBezTo>
                  <a:cubicBezTo>
                    <a:pt x="101232" y="163480"/>
                    <a:pt x="98899" y="163480"/>
                    <a:pt x="97500" y="160214"/>
                  </a:cubicBezTo>
                  <a:cubicBezTo>
                    <a:pt x="97033" y="160214"/>
                    <a:pt x="97033" y="160214"/>
                    <a:pt x="97033" y="160214"/>
                  </a:cubicBezTo>
                  <a:lnTo>
                    <a:pt x="96100" y="159281"/>
                  </a:lnTo>
                  <a:lnTo>
                    <a:pt x="97500" y="159748"/>
                  </a:lnTo>
                  <a:cubicBezTo>
                    <a:pt x="97500" y="159748"/>
                    <a:pt x="97500" y="160214"/>
                    <a:pt x="97966" y="160214"/>
                  </a:cubicBezTo>
                  <a:cubicBezTo>
                    <a:pt x="100766" y="160214"/>
                    <a:pt x="103098" y="160681"/>
                    <a:pt x="104498" y="163480"/>
                  </a:cubicBezTo>
                  <a:cubicBezTo>
                    <a:pt x="104498" y="163480"/>
                    <a:pt x="104964" y="163480"/>
                    <a:pt x="104964" y="163480"/>
                  </a:cubicBezTo>
                  <a:cubicBezTo>
                    <a:pt x="106364" y="164879"/>
                    <a:pt x="107297" y="166745"/>
                    <a:pt x="108696" y="168145"/>
                  </a:cubicBezTo>
                  <a:cubicBezTo>
                    <a:pt x="108696" y="168145"/>
                    <a:pt x="108230" y="168611"/>
                    <a:pt x="108230" y="168611"/>
                  </a:cubicBezTo>
                  <a:cubicBezTo>
                    <a:pt x="111029" y="168145"/>
                    <a:pt x="114294" y="167678"/>
                    <a:pt x="117093" y="166745"/>
                  </a:cubicBezTo>
                  <a:cubicBezTo>
                    <a:pt x="122225" y="165346"/>
                    <a:pt x="125024" y="161614"/>
                    <a:pt x="124557" y="156016"/>
                  </a:cubicBezTo>
                  <a:cubicBezTo>
                    <a:pt x="124557" y="153683"/>
                    <a:pt x="124091" y="151817"/>
                    <a:pt x="123624" y="149485"/>
                  </a:cubicBezTo>
                  <a:cubicBezTo>
                    <a:pt x="123624" y="149485"/>
                    <a:pt x="123158" y="149485"/>
                    <a:pt x="123158" y="149018"/>
                  </a:cubicBezTo>
                  <a:cubicBezTo>
                    <a:pt x="123158" y="148552"/>
                    <a:pt x="123158" y="148552"/>
                    <a:pt x="123158" y="148085"/>
                  </a:cubicBezTo>
                  <a:cubicBezTo>
                    <a:pt x="119892" y="144820"/>
                    <a:pt x="120359" y="144820"/>
                    <a:pt x="123624" y="141088"/>
                  </a:cubicBezTo>
                  <a:cubicBezTo>
                    <a:pt x="123624" y="141088"/>
                    <a:pt x="123624" y="140621"/>
                    <a:pt x="123624" y="140621"/>
                  </a:cubicBezTo>
                  <a:cubicBezTo>
                    <a:pt x="123624" y="139222"/>
                    <a:pt x="123624" y="139222"/>
                    <a:pt x="124557" y="140155"/>
                  </a:cubicBezTo>
                  <a:cubicBezTo>
                    <a:pt x="124557" y="140155"/>
                    <a:pt x="124091" y="140621"/>
                    <a:pt x="123624" y="141088"/>
                  </a:cubicBezTo>
                  <a:cubicBezTo>
                    <a:pt x="123624" y="141088"/>
                    <a:pt x="123624" y="141088"/>
                    <a:pt x="123624" y="141088"/>
                  </a:cubicBezTo>
                  <a:cubicBezTo>
                    <a:pt x="123624" y="143420"/>
                    <a:pt x="123158" y="145753"/>
                    <a:pt x="123158" y="148085"/>
                  </a:cubicBezTo>
                  <a:cubicBezTo>
                    <a:pt x="123158" y="148085"/>
                    <a:pt x="123158" y="148552"/>
                    <a:pt x="123624" y="148552"/>
                  </a:cubicBezTo>
                  <a:cubicBezTo>
                    <a:pt x="123624" y="148552"/>
                    <a:pt x="123624" y="149018"/>
                    <a:pt x="123624" y="149018"/>
                  </a:cubicBezTo>
                  <a:cubicBezTo>
                    <a:pt x="127356" y="150884"/>
                    <a:pt x="131555" y="152284"/>
                    <a:pt x="135287" y="154150"/>
                  </a:cubicBezTo>
                  <a:cubicBezTo>
                    <a:pt x="136220" y="154616"/>
                    <a:pt x="136686" y="156016"/>
                    <a:pt x="137153" y="157415"/>
                  </a:cubicBezTo>
                  <a:cubicBezTo>
                    <a:pt x="137153" y="157882"/>
                    <a:pt x="137153" y="158815"/>
                    <a:pt x="136686" y="159281"/>
                  </a:cubicBezTo>
                  <a:cubicBezTo>
                    <a:pt x="135754" y="162080"/>
                    <a:pt x="133887" y="165346"/>
                    <a:pt x="133887" y="168145"/>
                  </a:cubicBezTo>
                  <a:cubicBezTo>
                    <a:pt x="134354" y="170944"/>
                    <a:pt x="137620" y="173277"/>
                    <a:pt x="138086" y="176076"/>
                  </a:cubicBezTo>
                  <a:cubicBezTo>
                    <a:pt x="139486" y="182607"/>
                    <a:pt x="142285" y="187738"/>
                    <a:pt x="146950" y="192870"/>
                  </a:cubicBezTo>
                  <a:cubicBezTo>
                    <a:pt x="148349" y="194269"/>
                    <a:pt x="147416" y="196602"/>
                    <a:pt x="145550" y="197535"/>
                  </a:cubicBezTo>
                  <a:cubicBezTo>
                    <a:pt x="143684" y="198468"/>
                    <a:pt x="141818" y="198468"/>
                    <a:pt x="140419" y="199401"/>
                  </a:cubicBezTo>
                  <a:cubicBezTo>
                    <a:pt x="139019" y="200334"/>
                    <a:pt x="138086" y="202200"/>
                    <a:pt x="137620" y="204066"/>
                  </a:cubicBezTo>
                  <a:cubicBezTo>
                    <a:pt x="137620" y="204999"/>
                    <a:pt x="138552" y="206865"/>
                    <a:pt x="139486" y="206865"/>
                  </a:cubicBezTo>
                  <a:cubicBezTo>
                    <a:pt x="144617" y="208265"/>
                    <a:pt x="149282" y="204066"/>
                    <a:pt x="154414" y="206865"/>
                  </a:cubicBezTo>
                  <a:cubicBezTo>
                    <a:pt x="154880" y="207332"/>
                    <a:pt x="155347" y="207798"/>
                    <a:pt x="155813" y="208265"/>
                  </a:cubicBezTo>
                  <a:cubicBezTo>
                    <a:pt x="156746" y="209664"/>
                    <a:pt x="156280" y="210597"/>
                    <a:pt x="154880" y="211530"/>
                  </a:cubicBezTo>
                  <a:cubicBezTo>
                    <a:pt x="153014" y="212463"/>
                    <a:pt x="151615" y="212930"/>
                    <a:pt x="149749" y="213863"/>
                  </a:cubicBezTo>
                  <a:cubicBezTo>
                    <a:pt x="148349" y="214796"/>
                    <a:pt x="147883" y="218061"/>
                    <a:pt x="149282" y="218994"/>
                  </a:cubicBezTo>
                  <a:cubicBezTo>
                    <a:pt x="150215" y="219927"/>
                    <a:pt x="151615" y="220394"/>
                    <a:pt x="152548" y="220860"/>
                  </a:cubicBezTo>
                  <a:cubicBezTo>
                    <a:pt x="153947" y="220860"/>
                    <a:pt x="154880" y="220394"/>
                    <a:pt x="156280" y="219927"/>
                  </a:cubicBezTo>
                  <a:cubicBezTo>
                    <a:pt x="161411" y="218528"/>
                    <a:pt x="165143" y="219461"/>
                    <a:pt x="166543" y="225525"/>
                  </a:cubicBezTo>
                  <a:cubicBezTo>
                    <a:pt x="167009" y="226458"/>
                    <a:pt x="167476" y="228324"/>
                    <a:pt x="168409" y="228791"/>
                  </a:cubicBezTo>
                  <a:cubicBezTo>
                    <a:pt x="174474" y="231123"/>
                    <a:pt x="174474" y="235789"/>
                    <a:pt x="174007" y="241387"/>
                  </a:cubicBezTo>
                  <a:cubicBezTo>
                    <a:pt x="173074" y="247918"/>
                    <a:pt x="173074" y="253982"/>
                    <a:pt x="172608" y="260513"/>
                  </a:cubicBezTo>
                  <a:cubicBezTo>
                    <a:pt x="172141" y="262846"/>
                    <a:pt x="171208" y="265645"/>
                    <a:pt x="168409" y="266111"/>
                  </a:cubicBezTo>
                  <a:cubicBezTo>
                    <a:pt x="164677" y="267044"/>
                    <a:pt x="160945" y="268910"/>
                    <a:pt x="159079" y="272176"/>
                  </a:cubicBezTo>
                  <a:cubicBezTo>
                    <a:pt x="155347" y="277774"/>
                    <a:pt x="149749" y="281040"/>
                    <a:pt x="144617" y="284772"/>
                  </a:cubicBezTo>
                  <a:cubicBezTo>
                    <a:pt x="134354" y="292236"/>
                    <a:pt x="130622" y="293169"/>
                    <a:pt x="137153" y="308097"/>
                  </a:cubicBezTo>
                  <a:cubicBezTo>
                    <a:pt x="137620" y="309030"/>
                    <a:pt x="136220" y="311363"/>
                    <a:pt x="135754" y="311363"/>
                  </a:cubicBezTo>
                  <a:cubicBezTo>
                    <a:pt x="129222" y="311363"/>
                    <a:pt x="123158" y="313229"/>
                    <a:pt x="117093" y="315561"/>
                  </a:cubicBezTo>
                  <a:cubicBezTo>
                    <a:pt x="110562" y="317894"/>
                    <a:pt x="104498" y="317427"/>
                    <a:pt x="98433" y="313695"/>
                  </a:cubicBezTo>
                  <a:cubicBezTo>
                    <a:pt x="95167" y="311829"/>
                    <a:pt x="91902" y="309963"/>
                    <a:pt x="88170" y="308564"/>
                  </a:cubicBezTo>
                  <a:cubicBezTo>
                    <a:pt x="87237" y="308097"/>
                    <a:pt x="85371" y="308564"/>
                    <a:pt x="84904" y="309497"/>
                  </a:cubicBezTo>
                  <a:cubicBezTo>
                    <a:pt x="81639" y="313695"/>
                    <a:pt x="77907" y="316961"/>
                    <a:pt x="74175" y="320226"/>
                  </a:cubicBezTo>
                  <a:cubicBezTo>
                    <a:pt x="72309" y="321626"/>
                    <a:pt x="70909" y="324425"/>
                    <a:pt x="69976" y="326291"/>
                  </a:cubicBezTo>
                  <a:cubicBezTo>
                    <a:pt x="68110" y="329556"/>
                    <a:pt x="69043" y="334688"/>
                    <a:pt x="71376" y="337020"/>
                  </a:cubicBezTo>
                  <a:cubicBezTo>
                    <a:pt x="77440" y="343552"/>
                    <a:pt x="84438" y="347284"/>
                    <a:pt x="93301" y="342619"/>
                  </a:cubicBezTo>
                  <a:cubicBezTo>
                    <a:pt x="95634" y="341686"/>
                    <a:pt x="97966" y="340753"/>
                    <a:pt x="100766" y="340286"/>
                  </a:cubicBezTo>
                  <a:cubicBezTo>
                    <a:pt x="101698" y="339819"/>
                    <a:pt x="103564" y="339819"/>
                    <a:pt x="104498" y="340286"/>
                  </a:cubicBezTo>
                  <a:cubicBezTo>
                    <a:pt x="111029" y="344018"/>
                    <a:pt x="118026" y="341686"/>
                    <a:pt x="125024" y="343085"/>
                  </a:cubicBezTo>
                  <a:cubicBezTo>
                    <a:pt x="128756" y="343552"/>
                    <a:pt x="131088" y="345418"/>
                    <a:pt x="132488" y="348217"/>
                  </a:cubicBezTo>
                  <a:cubicBezTo>
                    <a:pt x="135754" y="353815"/>
                    <a:pt x="137620" y="359879"/>
                    <a:pt x="141352" y="365011"/>
                  </a:cubicBezTo>
                  <a:cubicBezTo>
                    <a:pt x="143684" y="368276"/>
                    <a:pt x="145550" y="371076"/>
                    <a:pt x="143218" y="375274"/>
                  </a:cubicBezTo>
                  <a:cubicBezTo>
                    <a:pt x="141818" y="377607"/>
                    <a:pt x="142751" y="380406"/>
                    <a:pt x="144151" y="382738"/>
                  </a:cubicBezTo>
                  <a:cubicBezTo>
                    <a:pt x="147883" y="387870"/>
                    <a:pt x="152081" y="392535"/>
                    <a:pt x="157679" y="395334"/>
                  </a:cubicBezTo>
                  <a:cubicBezTo>
                    <a:pt x="157679" y="395334"/>
                    <a:pt x="157679" y="395334"/>
                    <a:pt x="157679" y="395334"/>
                  </a:cubicBezTo>
                  <a:cubicBezTo>
                    <a:pt x="157679" y="395334"/>
                    <a:pt x="158146" y="395334"/>
                    <a:pt x="158146" y="395334"/>
                  </a:cubicBezTo>
                  <a:lnTo>
                    <a:pt x="157679" y="394867"/>
                  </a:lnTo>
                  <a:cubicBezTo>
                    <a:pt x="161878" y="396267"/>
                    <a:pt x="165143" y="399532"/>
                    <a:pt x="167942" y="402798"/>
                  </a:cubicBezTo>
                  <a:cubicBezTo>
                    <a:pt x="173074" y="408396"/>
                    <a:pt x="178672" y="413528"/>
                    <a:pt x="186603" y="415394"/>
                  </a:cubicBezTo>
                  <a:cubicBezTo>
                    <a:pt x="190335" y="416327"/>
                    <a:pt x="193134" y="419592"/>
                    <a:pt x="196399" y="420992"/>
                  </a:cubicBezTo>
                  <a:cubicBezTo>
                    <a:pt x="199665" y="422391"/>
                    <a:pt x="203397" y="423791"/>
                    <a:pt x="207129" y="424724"/>
                  </a:cubicBezTo>
                  <a:cubicBezTo>
                    <a:pt x="208062" y="424724"/>
                    <a:pt x="209462" y="423791"/>
                    <a:pt x="209928" y="422858"/>
                  </a:cubicBezTo>
                  <a:cubicBezTo>
                    <a:pt x="211794" y="419592"/>
                    <a:pt x="212261" y="415860"/>
                    <a:pt x="210395" y="412128"/>
                  </a:cubicBezTo>
                  <a:cubicBezTo>
                    <a:pt x="205263" y="402331"/>
                    <a:pt x="200598" y="393001"/>
                    <a:pt x="192201" y="385537"/>
                  </a:cubicBezTo>
                  <a:cubicBezTo>
                    <a:pt x="189402" y="383205"/>
                    <a:pt x="188935" y="379473"/>
                    <a:pt x="188935" y="375741"/>
                  </a:cubicBezTo>
                  <a:cubicBezTo>
                    <a:pt x="188935" y="375741"/>
                    <a:pt x="188469" y="375741"/>
                    <a:pt x="188469" y="375741"/>
                  </a:cubicBezTo>
                  <a:cubicBezTo>
                    <a:pt x="188469" y="375274"/>
                    <a:pt x="188469" y="375274"/>
                    <a:pt x="188002" y="374807"/>
                  </a:cubicBezTo>
                  <a:cubicBezTo>
                    <a:pt x="187536" y="374341"/>
                    <a:pt x="187069" y="374341"/>
                    <a:pt x="187069" y="373874"/>
                  </a:cubicBezTo>
                  <a:cubicBezTo>
                    <a:pt x="187536" y="373874"/>
                    <a:pt x="188002" y="373874"/>
                    <a:pt x="188002" y="374341"/>
                  </a:cubicBezTo>
                  <a:cubicBezTo>
                    <a:pt x="188002" y="374341"/>
                    <a:pt x="188002" y="374807"/>
                    <a:pt x="188002" y="374807"/>
                  </a:cubicBezTo>
                  <a:cubicBezTo>
                    <a:pt x="188469" y="374807"/>
                    <a:pt x="188469" y="375274"/>
                    <a:pt x="188935" y="375274"/>
                  </a:cubicBezTo>
                  <a:cubicBezTo>
                    <a:pt x="188935" y="375274"/>
                    <a:pt x="188935" y="375741"/>
                    <a:pt x="188935" y="375741"/>
                  </a:cubicBezTo>
                  <a:cubicBezTo>
                    <a:pt x="195000" y="378073"/>
                    <a:pt x="200131" y="380872"/>
                    <a:pt x="204330" y="386004"/>
                  </a:cubicBezTo>
                  <a:cubicBezTo>
                    <a:pt x="207596" y="390202"/>
                    <a:pt x="211328" y="393001"/>
                    <a:pt x="216459" y="395334"/>
                  </a:cubicBezTo>
                  <a:cubicBezTo>
                    <a:pt x="220191" y="396733"/>
                    <a:pt x="222524" y="399999"/>
                    <a:pt x="224390" y="403264"/>
                  </a:cubicBezTo>
                  <a:cubicBezTo>
                    <a:pt x="226256" y="406530"/>
                    <a:pt x="228122" y="410262"/>
                    <a:pt x="229988" y="413061"/>
                  </a:cubicBezTo>
                  <a:cubicBezTo>
                    <a:pt x="230454" y="413994"/>
                    <a:pt x="232320" y="414927"/>
                    <a:pt x="233253" y="414461"/>
                  </a:cubicBezTo>
                  <a:cubicBezTo>
                    <a:pt x="234653" y="413994"/>
                    <a:pt x="235119" y="412595"/>
                    <a:pt x="234653" y="411195"/>
                  </a:cubicBezTo>
                  <a:cubicBezTo>
                    <a:pt x="231854" y="406064"/>
                    <a:pt x="232320" y="401865"/>
                    <a:pt x="235586" y="396733"/>
                  </a:cubicBezTo>
                  <a:cubicBezTo>
                    <a:pt x="237452" y="393468"/>
                    <a:pt x="239785" y="390669"/>
                    <a:pt x="243050" y="388336"/>
                  </a:cubicBezTo>
                  <a:cubicBezTo>
                    <a:pt x="245849" y="386470"/>
                    <a:pt x="246316" y="383205"/>
                    <a:pt x="245383" y="379473"/>
                  </a:cubicBezTo>
                  <a:cubicBezTo>
                    <a:pt x="244916" y="377607"/>
                    <a:pt x="244916" y="375741"/>
                    <a:pt x="243983" y="373874"/>
                  </a:cubicBezTo>
                  <a:cubicBezTo>
                    <a:pt x="241184" y="367343"/>
                    <a:pt x="239785" y="360346"/>
                    <a:pt x="240251" y="353348"/>
                  </a:cubicBezTo>
                  <a:cubicBezTo>
                    <a:pt x="240718" y="349150"/>
                    <a:pt x="238385" y="346351"/>
                    <a:pt x="235119" y="344018"/>
                  </a:cubicBezTo>
                  <a:cubicBezTo>
                    <a:pt x="231387" y="341219"/>
                    <a:pt x="228122" y="338420"/>
                    <a:pt x="224856" y="335154"/>
                  </a:cubicBezTo>
                  <a:cubicBezTo>
                    <a:pt x="222990" y="333288"/>
                    <a:pt x="222057" y="330956"/>
                    <a:pt x="222057" y="328157"/>
                  </a:cubicBezTo>
                  <a:cubicBezTo>
                    <a:pt x="222057" y="322559"/>
                    <a:pt x="221124" y="316961"/>
                    <a:pt x="217392" y="312296"/>
                  </a:cubicBezTo>
                  <a:cubicBezTo>
                    <a:pt x="216926" y="311363"/>
                    <a:pt x="216926" y="309963"/>
                    <a:pt x="216459" y="309030"/>
                  </a:cubicBezTo>
                  <a:cubicBezTo>
                    <a:pt x="216459" y="309030"/>
                    <a:pt x="215993" y="309030"/>
                    <a:pt x="215993" y="309030"/>
                  </a:cubicBezTo>
                  <a:lnTo>
                    <a:pt x="215526" y="308097"/>
                  </a:lnTo>
                  <a:lnTo>
                    <a:pt x="216459" y="308564"/>
                  </a:lnTo>
                  <a:cubicBezTo>
                    <a:pt x="216459" y="308564"/>
                    <a:pt x="216459" y="309030"/>
                    <a:pt x="216459" y="309030"/>
                  </a:cubicBezTo>
                  <a:cubicBezTo>
                    <a:pt x="217392" y="309030"/>
                    <a:pt x="218792" y="309497"/>
                    <a:pt x="219725" y="309497"/>
                  </a:cubicBezTo>
                  <a:cubicBezTo>
                    <a:pt x="225323" y="309497"/>
                    <a:pt x="225789" y="309030"/>
                    <a:pt x="227655" y="303432"/>
                  </a:cubicBezTo>
                  <a:cubicBezTo>
                    <a:pt x="228122" y="301566"/>
                    <a:pt x="229055" y="299700"/>
                    <a:pt x="229521" y="298300"/>
                  </a:cubicBezTo>
                  <a:cubicBezTo>
                    <a:pt x="230454" y="296901"/>
                    <a:pt x="233253" y="296434"/>
                    <a:pt x="234186" y="297834"/>
                  </a:cubicBezTo>
                  <a:cubicBezTo>
                    <a:pt x="236985" y="301566"/>
                    <a:pt x="239318" y="305298"/>
                    <a:pt x="242117" y="308564"/>
                  </a:cubicBezTo>
                  <a:cubicBezTo>
                    <a:pt x="245849" y="313229"/>
                    <a:pt x="248182" y="318360"/>
                    <a:pt x="249115" y="323958"/>
                  </a:cubicBezTo>
                  <a:cubicBezTo>
                    <a:pt x="249581" y="326291"/>
                    <a:pt x="250048" y="329090"/>
                    <a:pt x="250514" y="331422"/>
                  </a:cubicBezTo>
                  <a:cubicBezTo>
                    <a:pt x="250981" y="332822"/>
                    <a:pt x="251447" y="333755"/>
                    <a:pt x="252380" y="334688"/>
                  </a:cubicBezTo>
                  <a:cubicBezTo>
                    <a:pt x="256112" y="337953"/>
                    <a:pt x="260311" y="341219"/>
                    <a:pt x="264976" y="342619"/>
                  </a:cubicBezTo>
                  <a:cubicBezTo>
                    <a:pt x="265909" y="343085"/>
                    <a:pt x="267775" y="341686"/>
                    <a:pt x="268241" y="341219"/>
                  </a:cubicBezTo>
                  <a:cubicBezTo>
                    <a:pt x="269641" y="337487"/>
                    <a:pt x="270574" y="333755"/>
                    <a:pt x="271041" y="330489"/>
                  </a:cubicBezTo>
                  <a:cubicBezTo>
                    <a:pt x="271507" y="327690"/>
                    <a:pt x="272907" y="325824"/>
                    <a:pt x="275706" y="325358"/>
                  </a:cubicBezTo>
                  <a:cubicBezTo>
                    <a:pt x="277572" y="324891"/>
                    <a:pt x="279438" y="324425"/>
                    <a:pt x="281304" y="323958"/>
                  </a:cubicBezTo>
                  <a:cubicBezTo>
                    <a:pt x="290167" y="320693"/>
                    <a:pt x="293433" y="311363"/>
                    <a:pt x="301830" y="307164"/>
                  </a:cubicBezTo>
                  <a:cubicBezTo>
                    <a:pt x="304162" y="305765"/>
                    <a:pt x="306029" y="302499"/>
                    <a:pt x="307428" y="299700"/>
                  </a:cubicBezTo>
                  <a:cubicBezTo>
                    <a:pt x="308361" y="298300"/>
                    <a:pt x="308361" y="295968"/>
                    <a:pt x="307895" y="294102"/>
                  </a:cubicBezTo>
                  <a:cubicBezTo>
                    <a:pt x="306495" y="289903"/>
                    <a:pt x="304162" y="285705"/>
                    <a:pt x="299031" y="284772"/>
                  </a:cubicBezTo>
                  <a:cubicBezTo>
                    <a:pt x="296698" y="284305"/>
                    <a:pt x="293899" y="283839"/>
                    <a:pt x="292500" y="281506"/>
                  </a:cubicBezTo>
                  <a:lnTo>
                    <a:pt x="292966" y="281973"/>
                  </a:lnTo>
                  <a:cubicBezTo>
                    <a:pt x="292966" y="281506"/>
                    <a:pt x="292966" y="281506"/>
                    <a:pt x="292966" y="281040"/>
                  </a:cubicBezTo>
                  <a:cubicBezTo>
                    <a:pt x="292966" y="281040"/>
                    <a:pt x="292500" y="281506"/>
                    <a:pt x="292500" y="281506"/>
                  </a:cubicBezTo>
                  <a:cubicBezTo>
                    <a:pt x="291100" y="280107"/>
                    <a:pt x="291100" y="279174"/>
                    <a:pt x="292500" y="277774"/>
                  </a:cubicBezTo>
                  <a:cubicBezTo>
                    <a:pt x="292500" y="277774"/>
                    <a:pt x="292966" y="278241"/>
                    <a:pt x="292966" y="278241"/>
                  </a:cubicBezTo>
                  <a:cubicBezTo>
                    <a:pt x="292966" y="277774"/>
                    <a:pt x="292966" y="277774"/>
                    <a:pt x="292966" y="277308"/>
                  </a:cubicBezTo>
                  <a:lnTo>
                    <a:pt x="292500" y="277774"/>
                  </a:lnTo>
                  <a:cubicBezTo>
                    <a:pt x="291567" y="276841"/>
                    <a:pt x="291100" y="275908"/>
                    <a:pt x="289701" y="274975"/>
                  </a:cubicBezTo>
                  <a:cubicBezTo>
                    <a:pt x="288768" y="274509"/>
                    <a:pt x="287368" y="274509"/>
                    <a:pt x="285969" y="274509"/>
                  </a:cubicBezTo>
                  <a:cubicBezTo>
                    <a:pt x="284569" y="274509"/>
                    <a:pt x="283636" y="274509"/>
                    <a:pt x="282237" y="274509"/>
                  </a:cubicBezTo>
                  <a:cubicBezTo>
                    <a:pt x="279904" y="274042"/>
                    <a:pt x="278505" y="270777"/>
                    <a:pt x="278971" y="268444"/>
                  </a:cubicBezTo>
                  <a:cubicBezTo>
                    <a:pt x="280837" y="262846"/>
                    <a:pt x="281304" y="261913"/>
                    <a:pt x="277572" y="260047"/>
                  </a:cubicBezTo>
                  <a:cubicBezTo>
                    <a:pt x="274306" y="258181"/>
                    <a:pt x="271041" y="256315"/>
                    <a:pt x="271507" y="251650"/>
                  </a:cubicBezTo>
                  <a:cubicBezTo>
                    <a:pt x="267775" y="250250"/>
                    <a:pt x="264509" y="249317"/>
                    <a:pt x="260777" y="247918"/>
                  </a:cubicBezTo>
                  <a:cubicBezTo>
                    <a:pt x="257512" y="246518"/>
                    <a:pt x="255646" y="243719"/>
                    <a:pt x="254713" y="240920"/>
                  </a:cubicBezTo>
                  <a:cubicBezTo>
                    <a:pt x="252847" y="234855"/>
                    <a:pt x="249115" y="231123"/>
                    <a:pt x="243050" y="229724"/>
                  </a:cubicBezTo>
                  <a:cubicBezTo>
                    <a:pt x="240718" y="229257"/>
                    <a:pt x="240251" y="226925"/>
                    <a:pt x="241651" y="225059"/>
                  </a:cubicBezTo>
                  <a:cubicBezTo>
                    <a:pt x="245383" y="220860"/>
                    <a:pt x="249581" y="216662"/>
                    <a:pt x="248182" y="210131"/>
                  </a:cubicBezTo>
                  <a:cubicBezTo>
                    <a:pt x="247715" y="208731"/>
                    <a:pt x="249115" y="208265"/>
                    <a:pt x="250514" y="208731"/>
                  </a:cubicBezTo>
                  <a:cubicBezTo>
                    <a:pt x="253780" y="209664"/>
                    <a:pt x="256579" y="211064"/>
                    <a:pt x="259844" y="211064"/>
                  </a:cubicBezTo>
                  <a:cubicBezTo>
                    <a:pt x="261244" y="211064"/>
                    <a:pt x="264043" y="210131"/>
                    <a:pt x="264509" y="209198"/>
                  </a:cubicBezTo>
                  <a:cubicBezTo>
                    <a:pt x="265442" y="207798"/>
                    <a:pt x="264509" y="205466"/>
                    <a:pt x="264509" y="203599"/>
                  </a:cubicBezTo>
                  <a:cubicBezTo>
                    <a:pt x="264509" y="203133"/>
                    <a:pt x="264043" y="202200"/>
                    <a:pt x="263576" y="202200"/>
                  </a:cubicBezTo>
                  <a:cubicBezTo>
                    <a:pt x="260311" y="199401"/>
                    <a:pt x="258911" y="196135"/>
                    <a:pt x="262643" y="192403"/>
                  </a:cubicBezTo>
                  <a:cubicBezTo>
                    <a:pt x="265442" y="189138"/>
                    <a:pt x="265909" y="185872"/>
                    <a:pt x="264509" y="181674"/>
                  </a:cubicBezTo>
                  <a:cubicBezTo>
                    <a:pt x="262643" y="176542"/>
                    <a:pt x="259844" y="171411"/>
                    <a:pt x="258445" y="165812"/>
                  </a:cubicBezTo>
                  <a:cubicBezTo>
                    <a:pt x="256579" y="156949"/>
                    <a:pt x="251447" y="151351"/>
                    <a:pt x="242584" y="149018"/>
                  </a:cubicBezTo>
                  <a:cubicBezTo>
                    <a:pt x="238851" y="148085"/>
                    <a:pt x="235586" y="146219"/>
                    <a:pt x="234653" y="141554"/>
                  </a:cubicBezTo>
                  <a:cubicBezTo>
                    <a:pt x="234186" y="140155"/>
                    <a:pt x="232320" y="139222"/>
                    <a:pt x="230921" y="138289"/>
                  </a:cubicBezTo>
                  <a:cubicBezTo>
                    <a:pt x="230921" y="138289"/>
                    <a:pt x="230921" y="138289"/>
                    <a:pt x="230921" y="138289"/>
                  </a:cubicBezTo>
                  <a:lnTo>
                    <a:pt x="229988" y="139222"/>
                  </a:lnTo>
                  <a:lnTo>
                    <a:pt x="230921" y="138289"/>
                  </a:lnTo>
                  <a:cubicBezTo>
                    <a:pt x="230921" y="138289"/>
                    <a:pt x="230921" y="138289"/>
                    <a:pt x="231387" y="138289"/>
                  </a:cubicBezTo>
                  <a:cubicBezTo>
                    <a:pt x="232787" y="134090"/>
                    <a:pt x="233253" y="129425"/>
                    <a:pt x="230921" y="125226"/>
                  </a:cubicBezTo>
                  <a:cubicBezTo>
                    <a:pt x="229521" y="122427"/>
                    <a:pt x="227655" y="119628"/>
                    <a:pt x="225323" y="117296"/>
                  </a:cubicBezTo>
                  <a:cubicBezTo>
                    <a:pt x="222524" y="114030"/>
                    <a:pt x="219725" y="113097"/>
                    <a:pt x="215060" y="115430"/>
                  </a:cubicBezTo>
                  <a:cubicBezTo>
                    <a:pt x="211328" y="117296"/>
                    <a:pt x="209928" y="117296"/>
                    <a:pt x="208995" y="114497"/>
                  </a:cubicBezTo>
                  <a:cubicBezTo>
                    <a:pt x="207129" y="109365"/>
                    <a:pt x="203397" y="110298"/>
                    <a:pt x="199665" y="110765"/>
                  </a:cubicBezTo>
                  <a:cubicBezTo>
                    <a:pt x="199198" y="110765"/>
                    <a:pt x="198265" y="110765"/>
                    <a:pt x="197799" y="110298"/>
                  </a:cubicBezTo>
                  <a:cubicBezTo>
                    <a:pt x="196399" y="109365"/>
                    <a:pt x="196866" y="108432"/>
                    <a:pt x="198265" y="107499"/>
                  </a:cubicBezTo>
                  <a:cubicBezTo>
                    <a:pt x="200131" y="105633"/>
                    <a:pt x="201531" y="103767"/>
                    <a:pt x="202931" y="101435"/>
                  </a:cubicBezTo>
                  <a:cubicBezTo>
                    <a:pt x="203397" y="100501"/>
                    <a:pt x="203397" y="98635"/>
                    <a:pt x="202464" y="97702"/>
                  </a:cubicBezTo>
                  <a:cubicBezTo>
                    <a:pt x="201531" y="96303"/>
                    <a:pt x="199198" y="95370"/>
                    <a:pt x="198265" y="93970"/>
                  </a:cubicBezTo>
                  <a:cubicBezTo>
                    <a:pt x="196866" y="91638"/>
                    <a:pt x="199198" y="89305"/>
                    <a:pt x="199198" y="86973"/>
                  </a:cubicBezTo>
                  <a:cubicBezTo>
                    <a:pt x="199198" y="83241"/>
                    <a:pt x="197799" y="80442"/>
                    <a:pt x="195466" y="78576"/>
                  </a:cubicBezTo>
                  <a:cubicBezTo>
                    <a:pt x="189402" y="73911"/>
                    <a:pt x="183337" y="69712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lnTo>
                    <a:pt x="177739" y="65513"/>
                  </a:lnTo>
                  <a:cubicBezTo>
                    <a:pt x="171674" y="64580"/>
                    <a:pt x="166543" y="67379"/>
                    <a:pt x="161411" y="70179"/>
                  </a:cubicBezTo>
                  <a:cubicBezTo>
                    <a:pt x="156746" y="73444"/>
                    <a:pt x="151148" y="73444"/>
                    <a:pt x="146950" y="70645"/>
                  </a:cubicBezTo>
                  <a:cubicBezTo>
                    <a:pt x="142285" y="67846"/>
                    <a:pt x="139019" y="69712"/>
                    <a:pt x="135754" y="72045"/>
                  </a:cubicBezTo>
                  <a:cubicBezTo>
                    <a:pt x="135754" y="72511"/>
                    <a:pt x="135754" y="72511"/>
                    <a:pt x="135754" y="72978"/>
                  </a:cubicBezTo>
                  <a:cubicBezTo>
                    <a:pt x="134820" y="73444"/>
                    <a:pt x="134354" y="73911"/>
                    <a:pt x="133421" y="74377"/>
                  </a:cubicBezTo>
                  <a:cubicBezTo>
                    <a:pt x="133887" y="73911"/>
                    <a:pt x="134354" y="72978"/>
                    <a:pt x="135287" y="72511"/>
                  </a:cubicBezTo>
                  <a:cubicBezTo>
                    <a:pt x="135287" y="72511"/>
                    <a:pt x="135754" y="72045"/>
                    <a:pt x="135754" y="72045"/>
                  </a:cubicBezTo>
                  <a:cubicBezTo>
                    <a:pt x="136686" y="68779"/>
                    <a:pt x="137153" y="65513"/>
                    <a:pt x="138086" y="62248"/>
                  </a:cubicBezTo>
                  <a:cubicBezTo>
                    <a:pt x="140419" y="53851"/>
                    <a:pt x="143684" y="45920"/>
                    <a:pt x="143684" y="37057"/>
                  </a:cubicBezTo>
                  <a:cubicBezTo>
                    <a:pt x="143684" y="34724"/>
                    <a:pt x="144617" y="32858"/>
                    <a:pt x="146483" y="30992"/>
                  </a:cubicBezTo>
                  <a:cubicBezTo>
                    <a:pt x="146483" y="29592"/>
                    <a:pt x="146483" y="28659"/>
                    <a:pt x="146483" y="27260"/>
                  </a:cubicBezTo>
                  <a:cubicBezTo>
                    <a:pt x="146483" y="19796"/>
                    <a:pt x="143684" y="18396"/>
                    <a:pt x="137620" y="16997"/>
                  </a:cubicBezTo>
                  <a:cubicBezTo>
                    <a:pt x="134354" y="16064"/>
                    <a:pt x="131555" y="16530"/>
                    <a:pt x="128289" y="16997"/>
                  </a:cubicBezTo>
                  <a:cubicBezTo>
                    <a:pt x="120825" y="18396"/>
                    <a:pt x="113828" y="23061"/>
                    <a:pt x="105897" y="23061"/>
                  </a:cubicBezTo>
                  <a:cubicBezTo>
                    <a:pt x="98899" y="23061"/>
                    <a:pt x="93768" y="25860"/>
                    <a:pt x="89103" y="30992"/>
                  </a:cubicBezTo>
                  <a:cubicBezTo>
                    <a:pt x="87237" y="33324"/>
                    <a:pt x="83971" y="34724"/>
                    <a:pt x="81639" y="37057"/>
                  </a:cubicBezTo>
                  <a:cubicBezTo>
                    <a:pt x="75574" y="43588"/>
                    <a:pt x="73708" y="51518"/>
                    <a:pt x="76507" y="59915"/>
                  </a:cubicBezTo>
                  <a:cubicBezTo>
                    <a:pt x="76974" y="61781"/>
                    <a:pt x="77907" y="63647"/>
                    <a:pt x="75108" y="64114"/>
                  </a:cubicBezTo>
                  <a:cubicBezTo>
                    <a:pt x="71842" y="64580"/>
                    <a:pt x="69510" y="67379"/>
                    <a:pt x="66710" y="68779"/>
                  </a:cubicBezTo>
                  <a:cubicBezTo>
                    <a:pt x="63445" y="70645"/>
                    <a:pt x="62512" y="73444"/>
                    <a:pt x="63445" y="76710"/>
                  </a:cubicBezTo>
                  <a:cubicBezTo>
                    <a:pt x="64378" y="80442"/>
                    <a:pt x="65778" y="84174"/>
                    <a:pt x="66710" y="87906"/>
                  </a:cubicBezTo>
                  <a:cubicBezTo>
                    <a:pt x="67177" y="89305"/>
                    <a:pt x="67177" y="90238"/>
                    <a:pt x="67177" y="91638"/>
                  </a:cubicBezTo>
                  <a:cubicBezTo>
                    <a:pt x="67177" y="92104"/>
                    <a:pt x="66710" y="93037"/>
                    <a:pt x="66244" y="93037"/>
                  </a:cubicBezTo>
                  <a:cubicBezTo>
                    <a:pt x="65311" y="93504"/>
                    <a:pt x="63445" y="93970"/>
                    <a:pt x="62978" y="93504"/>
                  </a:cubicBezTo>
                  <a:cubicBezTo>
                    <a:pt x="57380" y="88372"/>
                    <a:pt x="54581" y="76710"/>
                    <a:pt x="56914" y="70645"/>
                  </a:cubicBezTo>
                  <a:cubicBezTo>
                    <a:pt x="57380" y="70179"/>
                    <a:pt x="57380" y="69246"/>
                    <a:pt x="57847" y="68779"/>
                  </a:cubicBezTo>
                  <a:cubicBezTo>
                    <a:pt x="58780" y="66446"/>
                    <a:pt x="59713" y="64114"/>
                    <a:pt x="61112" y="61781"/>
                  </a:cubicBezTo>
                  <a:cubicBezTo>
                    <a:pt x="64844" y="57583"/>
                    <a:pt x="65311" y="52918"/>
                    <a:pt x="64844" y="47320"/>
                  </a:cubicBezTo>
                  <a:cubicBezTo>
                    <a:pt x="64378" y="44054"/>
                    <a:pt x="66244" y="41255"/>
                    <a:pt x="68576" y="38923"/>
                  </a:cubicBezTo>
                  <a:cubicBezTo>
                    <a:pt x="70443" y="37057"/>
                    <a:pt x="72775" y="35657"/>
                    <a:pt x="74175" y="33791"/>
                  </a:cubicBezTo>
                  <a:cubicBezTo>
                    <a:pt x="81172" y="25394"/>
                    <a:pt x="89569" y="18396"/>
                    <a:pt x="99832" y="14198"/>
                  </a:cubicBezTo>
                  <a:cubicBezTo>
                    <a:pt x="100766" y="13731"/>
                    <a:pt x="101698" y="12798"/>
                    <a:pt x="102632" y="11399"/>
                  </a:cubicBezTo>
                  <a:cubicBezTo>
                    <a:pt x="103098" y="10466"/>
                    <a:pt x="103098" y="8600"/>
                    <a:pt x="102632" y="8133"/>
                  </a:cubicBezTo>
                  <a:cubicBezTo>
                    <a:pt x="101232" y="6267"/>
                    <a:pt x="99366" y="4401"/>
                    <a:pt x="97033" y="3002"/>
                  </a:cubicBezTo>
                  <a:cubicBezTo>
                    <a:pt x="83971" y="-2597"/>
                    <a:pt x="71842" y="202"/>
                    <a:pt x="60179" y="6734"/>
                  </a:cubicBezTo>
                  <a:cubicBezTo>
                    <a:pt x="54581" y="9999"/>
                    <a:pt x="49916" y="14664"/>
                    <a:pt x="44785" y="18396"/>
                  </a:cubicBezTo>
                  <a:cubicBezTo>
                    <a:pt x="37321" y="24461"/>
                    <a:pt x="33588" y="34258"/>
                    <a:pt x="25191" y="39389"/>
                  </a:cubicBezTo>
                  <a:cubicBezTo>
                    <a:pt x="24258" y="39856"/>
                    <a:pt x="23325" y="41255"/>
                    <a:pt x="22859" y="42188"/>
                  </a:cubicBezTo>
                  <a:cubicBezTo>
                    <a:pt x="21459" y="44521"/>
                    <a:pt x="20060" y="46387"/>
                    <a:pt x="19127" y="48719"/>
                  </a:cubicBezTo>
                  <a:cubicBezTo>
                    <a:pt x="17727" y="51052"/>
                    <a:pt x="17261" y="53851"/>
                    <a:pt x="15861" y="55717"/>
                  </a:cubicBezTo>
                  <a:cubicBezTo>
                    <a:pt x="8397" y="62248"/>
                    <a:pt x="6065" y="72045"/>
                    <a:pt x="1866" y="80442"/>
                  </a:cubicBezTo>
                  <a:cubicBezTo>
                    <a:pt x="-467" y="84640"/>
                    <a:pt x="1866" y="89305"/>
                    <a:pt x="6531" y="91171"/>
                  </a:cubicBezTo>
                  <a:cubicBezTo>
                    <a:pt x="11196" y="93037"/>
                    <a:pt x="16328" y="94903"/>
                    <a:pt x="20526" y="97236"/>
                  </a:cubicBezTo>
                  <a:cubicBezTo>
                    <a:pt x="21926" y="98169"/>
                    <a:pt x="23325" y="99568"/>
                    <a:pt x="24258" y="100968"/>
                  </a:cubicBezTo>
                  <a:cubicBezTo>
                    <a:pt x="24725" y="101901"/>
                    <a:pt x="24725" y="103767"/>
                    <a:pt x="24258" y="104234"/>
                  </a:cubicBezTo>
                  <a:cubicBezTo>
                    <a:pt x="23792" y="105167"/>
                    <a:pt x="21926" y="105633"/>
                    <a:pt x="20993" y="105167"/>
                  </a:cubicBezTo>
                  <a:cubicBezTo>
                    <a:pt x="17727" y="103301"/>
                    <a:pt x="14462" y="101435"/>
                    <a:pt x="11196" y="99568"/>
                  </a:cubicBezTo>
                  <a:cubicBezTo>
                    <a:pt x="6531" y="97236"/>
                    <a:pt x="467" y="100501"/>
                    <a:pt x="0" y="106100"/>
                  </a:cubicBezTo>
                  <a:cubicBezTo>
                    <a:pt x="0" y="109365"/>
                    <a:pt x="0" y="112631"/>
                    <a:pt x="467" y="115896"/>
                  </a:cubicBezTo>
                  <a:cubicBezTo>
                    <a:pt x="933" y="120561"/>
                    <a:pt x="4199" y="123827"/>
                    <a:pt x="6998" y="127559"/>
                  </a:cubicBezTo>
                  <a:cubicBezTo>
                    <a:pt x="9330" y="130358"/>
                    <a:pt x="12596" y="130358"/>
                    <a:pt x="15861" y="130824"/>
                  </a:cubicBezTo>
                  <a:cubicBezTo>
                    <a:pt x="17727" y="131291"/>
                    <a:pt x="19593" y="131291"/>
                    <a:pt x="21459" y="131757"/>
                  </a:cubicBezTo>
                  <a:cubicBezTo>
                    <a:pt x="25191" y="132690"/>
                    <a:pt x="26591" y="135023"/>
                    <a:pt x="27524" y="138289"/>
                  </a:cubicBezTo>
                  <a:cubicBezTo>
                    <a:pt x="30789" y="142021"/>
                    <a:pt x="34055" y="144820"/>
                    <a:pt x="39653" y="143887"/>
                  </a:cubicBezTo>
                  <a:cubicBezTo>
                    <a:pt x="43852" y="142954"/>
                    <a:pt x="46184" y="145753"/>
                    <a:pt x="46651" y="149485"/>
                  </a:cubicBezTo>
                  <a:cubicBezTo>
                    <a:pt x="50383" y="150418"/>
                    <a:pt x="55048" y="150418"/>
                    <a:pt x="58313" y="153217"/>
                  </a:cubicBezTo>
                  <a:cubicBezTo>
                    <a:pt x="59713" y="155083"/>
                    <a:pt x="61579" y="154616"/>
                    <a:pt x="63445" y="154616"/>
                  </a:cubicBezTo>
                  <a:close/>
                  <a:moveTo>
                    <a:pt x="161878" y="339819"/>
                  </a:moveTo>
                  <a:cubicBezTo>
                    <a:pt x="160945" y="339819"/>
                    <a:pt x="159545" y="339353"/>
                    <a:pt x="158612" y="338886"/>
                  </a:cubicBezTo>
                  <a:cubicBezTo>
                    <a:pt x="158146" y="338886"/>
                    <a:pt x="158146" y="337953"/>
                    <a:pt x="158612" y="337487"/>
                  </a:cubicBezTo>
                  <a:cubicBezTo>
                    <a:pt x="160478" y="334221"/>
                    <a:pt x="162344" y="330956"/>
                    <a:pt x="163744" y="327224"/>
                  </a:cubicBezTo>
                  <a:cubicBezTo>
                    <a:pt x="164677" y="325824"/>
                    <a:pt x="165143" y="325358"/>
                    <a:pt x="166543" y="325824"/>
                  </a:cubicBezTo>
                  <a:cubicBezTo>
                    <a:pt x="167009" y="326291"/>
                    <a:pt x="167476" y="326757"/>
                    <a:pt x="167942" y="327224"/>
                  </a:cubicBezTo>
                  <a:cubicBezTo>
                    <a:pt x="168875" y="329090"/>
                    <a:pt x="169342" y="330489"/>
                    <a:pt x="169808" y="331889"/>
                  </a:cubicBezTo>
                  <a:cubicBezTo>
                    <a:pt x="168875" y="336554"/>
                    <a:pt x="166543" y="339353"/>
                    <a:pt x="161878" y="339819"/>
                  </a:cubicBezTo>
                  <a:close/>
                  <a:moveTo>
                    <a:pt x="251447" y="172344"/>
                  </a:moveTo>
                  <a:cubicBezTo>
                    <a:pt x="252847" y="171877"/>
                    <a:pt x="253780" y="172810"/>
                    <a:pt x="253780" y="174210"/>
                  </a:cubicBezTo>
                  <a:cubicBezTo>
                    <a:pt x="253780" y="176076"/>
                    <a:pt x="252847" y="177475"/>
                    <a:pt x="250981" y="177942"/>
                  </a:cubicBezTo>
                  <a:cubicBezTo>
                    <a:pt x="250981" y="177942"/>
                    <a:pt x="250981" y="178408"/>
                    <a:pt x="250981" y="178408"/>
                  </a:cubicBezTo>
                  <a:lnTo>
                    <a:pt x="250048" y="179341"/>
                  </a:lnTo>
                  <a:lnTo>
                    <a:pt x="250514" y="177942"/>
                  </a:lnTo>
                  <a:cubicBezTo>
                    <a:pt x="250514" y="177942"/>
                    <a:pt x="250514" y="177942"/>
                    <a:pt x="250981" y="177942"/>
                  </a:cubicBezTo>
                  <a:cubicBezTo>
                    <a:pt x="250514" y="176542"/>
                    <a:pt x="250048" y="174676"/>
                    <a:pt x="250048" y="173277"/>
                  </a:cubicBezTo>
                  <a:cubicBezTo>
                    <a:pt x="250048" y="173277"/>
                    <a:pt x="250514" y="172810"/>
                    <a:pt x="251447" y="172344"/>
                  </a:cubicBezTo>
                  <a:close/>
                  <a:moveTo>
                    <a:pt x="131555" y="78109"/>
                  </a:moveTo>
                  <a:cubicBezTo>
                    <a:pt x="132021" y="77643"/>
                    <a:pt x="132488" y="76710"/>
                    <a:pt x="133421" y="76243"/>
                  </a:cubicBezTo>
                  <a:cubicBezTo>
                    <a:pt x="132954" y="76710"/>
                    <a:pt x="132488" y="77643"/>
                    <a:pt x="132488" y="78576"/>
                  </a:cubicBezTo>
                  <a:cubicBezTo>
                    <a:pt x="132021" y="78576"/>
                    <a:pt x="130155" y="79975"/>
                    <a:pt x="131555" y="78109"/>
                  </a:cubicBezTo>
                  <a:close/>
                  <a:moveTo>
                    <a:pt x="61112" y="103301"/>
                  </a:moveTo>
                  <a:lnTo>
                    <a:pt x="62512" y="103767"/>
                  </a:lnTo>
                  <a:lnTo>
                    <a:pt x="61112" y="104234"/>
                  </a:lnTo>
                  <a:lnTo>
                    <a:pt x="61112" y="1033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64FF517E-074F-4817-A43E-5E939D722259}"/>
                </a:ext>
              </a:extLst>
            </p:cNvPr>
            <p:cNvSpPr/>
            <p:nvPr/>
          </p:nvSpPr>
          <p:spPr>
            <a:xfrm>
              <a:off x="1612782" y="15773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0"/>
                  </a:cubicBezTo>
                  <a:cubicBezTo>
                    <a:pt x="467" y="466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933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C85B704E-1EB0-45DC-9C81-628871FD4650}"/>
                </a:ext>
              </a:extLst>
            </p:cNvPr>
            <p:cNvSpPr/>
            <p:nvPr/>
          </p:nvSpPr>
          <p:spPr>
            <a:xfrm>
              <a:off x="1518771" y="1575457"/>
              <a:ext cx="233253" cy="205263"/>
            </a:xfrm>
            <a:custGeom>
              <a:avLst/>
              <a:gdLst/>
              <a:ahLst/>
              <a:cxnLst/>
              <a:rect l="0" t="0" r="0" b="0"/>
              <a:pathLst>
                <a:path w="233253" h="205263">
                  <a:moveTo>
                    <a:pt x="94012" y="2333"/>
                  </a:moveTo>
                  <a:cubicBezTo>
                    <a:pt x="91679" y="4199"/>
                    <a:pt x="88880" y="5132"/>
                    <a:pt x="85615" y="5132"/>
                  </a:cubicBezTo>
                  <a:cubicBezTo>
                    <a:pt x="81883" y="5598"/>
                    <a:pt x="78150" y="5598"/>
                    <a:pt x="74418" y="6065"/>
                  </a:cubicBezTo>
                  <a:cubicBezTo>
                    <a:pt x="73952" y="6998"/>
                    <a:pt x="73485" y="7931"/>
                    <a:pt x="72552" y="8397"/>
                  </a:cubicBezTo>
                  <a:cubicBezTo>
                    <a:pt x="64155" y="13529"/>
                    <a:pt x="55292" y="16328"/>
                    <a:pt x="46428" y="20060"/>
                  </a:cubicBezTo>
                  <a:cubicBezTo>
                    <a:pt x="42229" y="21926"/>
                    <a:pt x="38497" y="23792"/>
                    <a:pt x="37564" y="29390"/>
                  </a:cubicBezTo>
                  <a:cubicBezTo>
                    <a:pt x="37564" y="31722"/>
                    <a:pt x="35232" y="32189"/>
                    <a:pt x="33832" y="33589"/>
                  </a:cubicBezTo>
                  <a:cubicBezTo>
                    <a:pt x="31033" y="35455"/>
                    <a:pt x="28234" y="36388"/>
                    <a:pt x="25435" y="38254"/>
                  </a:cubicBezTo>
                  <a:cubicBezTo>
                    <a:pt x="22170" y="41053"/>
                    <a:pt x="17971" y="43852"/>
                    <a:pt x="17505" y="48517"/>
                  </a:cubicBezTo>
                  <a:cubicBezTo>
                    <a:pt x="17505" y="51316"/>
                    <a:pt x="19371" y="54581"/>
                    <a:pt x="20304" y="57380"/>
                  </a:cubicBezTo>
                  <a:cubicBezTo>
                    <a:pt x="20304" y="57847"/>
                    <a:pt x="20770" y="58780"/>
                    <a:pt x="20770" y="59246"/>
                  </a:cubicBezTo>
                  <a:cubicBezTo>
                    <a:pt x="21703" y="62045"/>
                    <a:pt x="23569" y="63445"/>
                    <a:pt x="26368" y="63911"/>
                  </a:cubicBezTo>
                  <a:cubicBezTo>
                    <a:pt x="31966" y="64844"/>
                    <a:pt x="37564" y="64844"/>
                    <a:pt x="43629" y="65777"/>
                  </a:cubicBezTo>
                  <a:cubicBezTo>
                    <a:pt x="44095" y="65777"/>
                    <a:pt x="44562" y="66711"/>
                    <a:pt x="44562" y="67177"/>
                  </a:cubicBezTo>
                  <a:cubicBezTo>
                    <a:pt x="44562" y="68577"/>
                    <a:pt x="44095" y="69510"/>
                    <a:pt x="42696" y="69510"/>
                  </a:cubicBezTo>
                  <a:cubicBezTo>
                    <a:pt x="36165" y="69976"/>
                    <a:pt x="30100" y="70443"/>
                    <a:pt x="23569" y="70909"/>
                  </a:cubicBezTo>
                  <a:cubicBezTo>
                    <a:pt x="19837" y="71376"/>
                    <a:pt x="15638" y="72309"/>
                    <a:pt x="12839" y="74641"/>
                  </a:cubicBezTo>
                  <a:cubicBezTo>
                    <a:pt x="11440" y="76041"/>
                    <a:pt x="10040" y="77907"/>
                    <a:pt x="10040" y="79306"/>
                  </a:cubicBezTo>
                  <a:cubicBezTo>
                    <a:pt x="9574" y="81639"/>
                    <a:pt x="10507" y="84438"/>
                    <a:pt x="10507" y="86770"/>
                  </a:cubicBezTo>
                  <a:cubicBezTo>
                    <a:pt x="10973" y="93768"/>
                    <a:pt x="11906" y="95634"/>
                    <a:pt x="20770" y="97966"/>
                  </a:cubicBezTo>
                  <a:cubicBezTo>
                    <a:pt x="31500" y="100299"/>
                    <a:pt x="41763" y="103565"/>
                    <a:pt x="52959" y="103098"/>
                  </a:cubicBezTo>
                  <a:cubicBezTo>
                    <a:pt x="54825" y="103098"/>
                    <a:pt x="57158" y="103565"/>
                    <a:pt x="58557" y="104498"/>
                  </a:cubicBezTo>
                  <a:cubicBezTo>
                    <a:pt x="66021" y="109629"/>
                    <a:pt x="73019" y="114761"/>
                    <a:pt x="77217" y="123158"/>
                  </a:cubicBezTo>
                  <a:cubicBezTo>
                    <a:pt x="78150" y="124557"/>
                    <a:pt x="78150" y="125490"/>
                    <a:pt x="77217" y="126423"/>
                  </a:cubicBezTo>
                  <a:cubicBezTo>
                    <a:pt x="76751" y="126890"/>
                    <a:pt x="76284" y="126890"/>
                    <a:pt x="75351" y="126890"/>
                  </a:cubicBezTo>
                  <a:cubicBezTo>
                    <a:pt x="65555" y="125957"/>
                    <a:pt x="56691" y="122225"/>
                    <a:pt x="48294" y="118493"/>
                  </a:cubicBezTo>
                  <a:cubicBezTo>
                    <a:pt x="45028" y="117093"/>
                    <a:pt x="41296" y="114761"/>
                    <a:pt x="37564" y="114294"/>
                  </a:cubicBezTo>
                  <a:cubicBezTo>
                    <a:pt x="28701" y="113361"/>
                    <a:pt x="19837" y="113361"/>
                    <a:pt x="10507" y="113828"/>
                  </a:cubicBezTo>
                  <a:cubicBezTo>
                    <a:pt x="6308" y="113828"/>
                    <a:pt x="3509" y="117093"/>
                    <a:pt x="2110" y="120825"/>
                  </a:cubicBezTo>
                  <a:cubicBezTo>
                    <a:pt x="-223" y="125490"/>
                    <a:pt x="-223" y="130622"/>
                    <a:pt x="244" y="135753"/>
                  </a:cubicBezTo>
                  <a:cubicBezTo>
                    <a:pt x="710" y="145084"/>
                    <a:pt x="5375" y="151148"/>
                    <a:pt x="14705" y="154414"/>
                  </a:cubicBezTo>
                  <a:cubicBezTo>
                    <a:pt x="18904" y="155813"/>
                    <a:pt x="23569" y="156746"/>
                    <a:pt x="27301" y="158612"/>
                  </a:cubicBezTo>
                  <a:cubicBezTo>
                    <a:pt x="28701" y="159079"/>
                    <a:pt x="30100" y="161878"/>
                    <a:pt x="29634" y="163277"/>
                  </a:cubicBezTo>
                  <a:cubicBezTo>
                    <a:pt x="28701" y="166076"/>
                    <a:pt x="26835" y="168876"/>
                    <a:pt x="25435" y="172141"/>
                  </a:cubicBezTo>
                  <a:cubicBezTo>
                    <a:pt x="24502" y="174007"/>
                    <a:pt x="24036" y="175873"/>
                    <a:pt x="24036" y="177739"/>
                  </a:cubicBezTo>
                  <a:cubicBezTo>
                    <a:pt x="24502" y="181471"/>
                    <a:pt x="25435" y="185203"/>
                    <a:pt x="26835" y="188935"/>
                  </a:cubicBezTo>
                  <a:cubicBezTo>
                    <a:pt x="27301" y="189868"/>
                    <a:pt x="28701" y="190801"/>
                    <a:pt x="29634" y="191268"/>
                  </a:cubicBezTo>
                  <a:cubicBezTo>
                    <a:pt x="31500" y="191734"/>
                    <a:pt x="33366" y="191734"/>
                    <a:pt x="35232" y="191734"/>
                  </a:cubicBezTo>
                  <a:cubicBezTo>
                    <a:pt x="44095" y="192667"/>
                    <a:pt x="53426" y="191268"/>
                    <a:pt x="61823" y="194067"/>
                  </a:cubicBezTo>
                  <a:cubicBezTo>
                    <a:pt x="67421" y="195933"/>
                    <a:pt x="72086" y="195000"/>
                    <a:pt x="76751" y="192667"/>
                  </a:cubicBezTo>
                  <a:cubicBezTo>
                    <a:pt x="79550" y="191268"/>
                    <a:pt x="82349" y="189868"/>
                    <a:pt x="85148" y="188469"/>
                  </a:cubicBezTo>
                  <a:cubicBezTo>
                    <a:pt x="89347" y="186136"/>
                    <a:pt x="93545" y="185203"/>
                    <a:pt x="98210" y="186136"/>
                  </a:cubicBezTo>
                  <a:cubicBezTo>
                    <a:pt x="103808" y="187069"/>
                    <a:pt x="108473" y="185670"/>
                    <a:pt x="112672" y="182404"/>
                  </a:cubicBezTo>
                  <a:cubicBezTo>
                    <a:pt x="114538" y="181005"/>
                    <a:pt x="116871" y="179605"/>
                    <a:pt x="119203" y="178672"/>
                  </a:cubicBezTo>
                  <a:cubicBezTo>
                    <a:pt x="120603" y="177739"/>
                    <a:pt x="121536" y="178672"/>
                    <a:pt x="122469" y="179605"/>
                  </a:cubicBezTo>
                  <a:cubicBezTo>
                    <a:pt x="122935" y="180072"/>
                    <a:pt x="123402" y="180538"/>
                    <a:pt x="123402" y="181471"/>
                  </a:cubicBezTo>
                  <a:cubicBezTo>
                    <a:pt x="124335" y="185203"/>
                    <a:pt x="127134" y="186603"/>
                    <a:pt x="129933" y="188002"/>
                  </a:cubicBezTo>
                  <a:cubicBezTo>
                    <a:pt x="134131" y="190335"/>
                    <a:pt x="132265" y="195000"/>
                    <a:pt x="135064" y="197799"/>
                  </a:cubicBezTo>
                  <a:cubicBezTo>
                    <a:pt x="135531" y="198265"/>
                    <a:pt x="135997" y="198732"/>
                    <a:pt x="136464" y="199198"/>
                  </a:cubicBezTo>
                  <a:cubicBezTo>
                    <a:pt x="142528" y="201064"/>
                    <a:pt x="148593" y="203397"/>
                    <a:pt x="154658" y="204797"/>
                  </a:cubicBezTo>
                  <a:cubicBezTo>
                    <a:pt x="160722" y="206196"/>
                    <a:pt x="167253" y="206663"/>
                    <a:pt x="173784" y="204330"/>
                  </a:cubicBezTo>
                  <a:cubicBezTo>
                    <a:pt x="177050" y="203397"/>
                    <a:pt x="179849" y="201531"/>
                    <a:pt x="180782" y="198265"/>
                  </a:cubicBezTo>
                  <a:cubicBezTo>
                    <a:pt x="182648" y="192201"/>
                    <a:pt x="183114" y="186136"/>
                    <a:pt x="178449" y="181005"/>
                  </a:cubicBezTo>
                  <a:cubicBezTo>
                    <a:pt x="177983" y="181005"/>
                    <a:pt x="177983" y="181005"/>
                    <a:pt x="177516" y="181005"/>
                  </a:cubicBezTo>
                  <a:cubicBezTo>
                    <a:pt x="176583" y="182404"/>
                    <a:pt x="175650" y="183337"/>
                    <a:pt x="173784" y="183804"/>
                  </a:cubicBezTo>
                  <a:cubicBezTo>
                    <a:pt x="173318" y="183804"/>
                    <a:pt x="172385" y="183804"/>
                    <a:pt x="171918" y="183804"/>
                  </a:cubicBezTo>
                  <a:cubicBezTo>
                    <a:pt x="170519" y="182871"/>
                    <a:pt x="170985" y="181938"/>
                    <a:pt x="172851" y="181471"/>
                  </a:cubicBezTo>
                  <a:cubicBezTo>
                    <a:pt x="174251" y="181471"/>
                    <a:pt x="176117" y="181471"/>
                    <a:pt x="177516" y="181005"/>
                  </a:cubicBezTo>
                  <a:cubicBezTo>
                    <a:pt x="177516" y="181005"/>
                    <a:pt x="177983" y="180538"/>
                    <a:pt x="177983" y="180538"/>
                  </a:cubicBezTo>
                  <a:cubicBezTo>
                    <a:pt x="177983" y="180538"/>
                    <a:pt x="177983" y="181005"/>
                    <a:pt x="178449" y="181005"/>
                  </a:cubicBezTo>
                  <a:cubicBezTo>
                    <a:pt x="178449" y="181005"/>
                    <a:pt x="178449" y="181005"/>
                    <a:pt x="178449" y="181005"/>
                  </a:cubicBezTo>
                  <a:cubicBezTo>
                    <a:pt x="179382" y="179605"/>
                    <a:pt x="180315" y="177739"/>
                    <a:pt x="181715" y="176340"/>
                  </a:cubicBezTo>
                  <a:cubicBezTo>
                    <a:pt x="183114" y="174940"/>
                    <a:pt x="185447" y="174474"/>
                    <a:pt x="186847" y="175873"/>
                  </a:cubicBezTo>
                  <a:cubicBezTo>
                    <a:pt x="189646" y="179139"/>
                    <a:pt x="194311" y="179605"/>
                    <a:pt x="196643" y="183804"/>
                  </a:cubicBezTo>
                  <a:cubicBezTo>
                    <a:pt x="202241" y="182871"/>
                    <a:pt x="205973" y="180072"/>
                    <a:pt x="207839" y="174474"/>
                  </a:cubicBezTo>
                  <a:cubicBezTo>
                    <a:pt x="209239" y="170742"/>
                    <a:pt x="209239" y="167009"/>
                    <a:pt x="206906" y="163277"/>
                  </a:cubicBezTo>
                  <a:cubicBezTo>
                    <a:pt x="205507" y="160945"/>
                    <a:pt x="204107" y="159079"/>
                    <a:pt x="202241" y="157213"/>
                  </a:cubicBezTo>
                  <a:cubicBezTo>
                    <a:pt x="199442" y="154414"/>
                    <a:pt x="197576" y="151148"/>
                    <a:pt x="197110" y="146950"/>
                  </a:cubicBezTo>
                  <a:cubicBezTo>
                    <a:pt x="196643" y="142285"/>
                    <a:pt x="194311" y="139019"/>
                    <a:pt x="190579" y="136220"/>
                  </a:cubicBezTo>
                  <a:cubicBezTo>
                    <a:pt x="186380" y="132954"/>
                    <a:pt x="185913" y="127356"/>
                    <a:pt x="184047" y="122691"/>
                  </a:cubicBezTo>
                  <a:cubicBezTo>
                    <a:pt x="182648" y="119426"/>
                    <a:pt x="183114" y="116160"/>
                    <a:pt x="185447" y="113828"/>
                  </a:cubicBezTo>
                  <a:cubicBezTo>
                    <a:pt x="191512" y="108230"/>
                    <a:pt x="193844" y="101232"/>
                    <a:pt x="193378" y="92835"/>
                  </a:cubicBezTo>
                  <a:cubicBezTo>
                    <a:pt x="193378" y="89569"/>
                    <a:pt x="193844" y="86304"/>
                    <a:pt x="195244" y="83505"/>
                  </a:cubicBezTo>
                  <a:cubicBezTo>
                    <a:pt x="198509" y="74641"/>
                    <a:pt x="202241" y="65777"/>
                    <a:pt x="205507" y="56447"/>
                  </a:cubicBezTo>
                  <a:cubicBezTo>
                    <a:pt x="206906" y="53182"/>
                    <a:pt x="208772" y="50849"/>
                    <a:pt x="211571" y="49450"/>
                  </a:cubicBezTo>
                  <a:cubicBezTo>
                    <a:pt x="219502" y="44785"/>
                    <a:pt x="226500" y="39187"/>
                    <a:pt x="233031" y="33122"/>
                  </a:cubicBezTo>
                  <a:cubicBezTo>
                    <a:pt x="234897" y="31256"/>
                    <a:pt x="235830" y="28923"/>
                    <a:pt x="235830" y="26124"/>
                  </a:cubicBezTo>
                  <a:cubicBezTo>
                    <a:pt x="236296" y="19127"/>
                    <a:pt x="233964" y="15395"/>
                    <a:pt x="226966" y="13529"/>
                  </a:cubicBezTo>
                  <a:cubicBezTo>
                    <a:pt x="223234" y="12596"/>
                    <a:pt x="219502" y="11196"/>
                    <a:pt x="215770" y="10730"/>
                  </a:cubicBezTo>
                  <a:cubicBezTo>
                    <a:pt x="210638" y="9797"/>
                    <a:pt x="207373" y="12596"/>
                    <a:pt x="203641" y="15861"/>
                  </a:cubicBezTo>
                  <a:cubicBezTo>
                    <a:pt x="200842" y="18194"/>
                    <a:pt x="201775" y="21459"/>
                    <a:pt x="202708" y="24725"/>
                  </a:cubicBezTo>
                  <a:cubicBezTo>
                    <a:pt x="203641" y="28457"/>
                    <a:pt x="203641" y="32655"/>
                    <a:pt x="204107" y="36854"/>
                  </a:cubicBezTo>
                  <a:cubicBezTo>
                    <a:pt x="204107" y="37321"/>
                    <a:pt x="204574" y="37321"/>
                    <a:pt x="204574" y="37787"/>
                  </a:cubicBezTo>
                  <a:lnTo>
                    <a:pt x="205040" y="38720"/>
                  </a:lnTo>
                  <a:lnTo>
                    <a:pt x="204107" y="38254"/>
                  </a:lnTo>
                  <a:cubicBezTo>
                    <a:pt x="204107" y="37787"/>
                    <a:pt x="204107" y="37787"/>
                    <a:pt x="204107" y="37321"/>
                  </a:cubicBezTo>
                  <a:cubicBezTo>
                    <a:pt x="203641" y="36388"/>
                    <a:pt x="203174" y="35455"/>
                    <a:pt x="202708" y="34522"/>
                  </a:cubicBezTo>
                  <a:cubicBezTo>
                    <a:pt x="201308" y="31256"/>
                    <a:pt x="199442" y="28923"/>
                    <a:pt x="196177" y="27990"/>
                  </a:cubicBezTo>
                  <a:cubicBezTo>
                    <a:pt x="194311" y="27524"/>
                    <a:pt x="192445" y="27057"/>
                    <a:pt x="190579" y="26124"/>
                  </a:cubicBezTo>
                  <a:cubicBezTo>
                    <a:pt x="184980" y="22859"/>
                    <a:pt x="181715" y="25658"/>
                    <a:pt x="179382" y="29390"/>
                  </a:cubicBezTo>
                  <a:cubicBezTo>
                    <a:pt x="177516" y="32189"/>
                    <a:pt x="176117" y="34988"/>
                    <a:pt x="174717" y="37787"/>
                  </a:cubicBezTo>
                  <a:cubicBezTo>
                    <a:pt x="171918" y="45718"/>
                    <a:pt x="170052" y="54115"/>
                    <a:pt x="165854" y="61112"/>
                  </a:cubicBezTo>
                  <a:cubicBezTo>
                    <a:pt x="161655" y="68577"/>
                    <a:pt x="161189" y="76974"/>
                    <a:pt x="158390" y="84904"/>
                  </a:cubicBezTo>
                  <a:cubicBezTo>
                    <a:pt x="157923" y="85371"/>
                    <a:pt x="157923" y="86304"/>
                    <a:pt x="157457" y="86770"/>
                  </a:cubicBezTo>
                  <a:cubicBezTo>
                    <a:pt x="156990" y="87237"/>
                    <a:pt x="156990" y="87703"/>
                    <a:pt x="156524" y="88636"/>
                  </a:cubicBezTo>
                  <a:cubicBezTo>
                    <a:pt x="155591" y="90502"/>
                    <a:pt x="153258" y="91435"/>
                    <a:pt x="151859" y="90969"/>
                  </a:cubicBezTo>
                  <a:cubicBezTo>
                    <a:pt x="150459" y="90502"/>
                    <a:pt x="148593" y="87703"/>
                    <a:pt x="148593" y="86770"/>
                  </a:cubicBezTo>
                  <a:cubicBezTo>
                    <a:pt x="150459" y="80239"/>
                    <a:pt x="152325" y="73242"/>
                    <a:pt x="154658" y="66711"/>
                  </a:cubicBezTo>
                  <a:cubicBezTo>
                    <a:pt x="158390" y="57380"/>
                    <a:pt x="158856" y="48050"/>
                    <a:pt x="156057" y="38720"/>
                  </a:cubicBezTo>
                  <a:cubicBezTo>
                    <a:pt x="155591" y="36854"/>
                    <a:pt x="154191" y="35455"/>
                    <a:pt x="152792" y="34055"/>
                  </a:cubicBezTo>
                  <a:cubicBezTo>
                    <a:pt x="151392" y="32189"/>
                    <a:pt x="146727" y="33122"/>
                    <a:pt x="146260" y="35455"/>
                  </a:cubicBezTo>
                  <a:cubicBezTo>
                    <a:pt x="145327" y="39653"/>
                    <a:pt x="144394" y="44318"/>
                    <a:pt x="143928" y="48517"/>
                  </a:cubicBezTo>
                  <a:cubicBezTo>
                    <a:pt x="143461" y="50849"/>
                    <a:pt x="142062" y="52249"/>
                    <a:pt x="140196" y="51782"/>
                  </a:cubicBezTo>
                  <a:cubicBezTo>
                    <a:pt x="134598" y="49916"/>
                    <a:pt x="129000" y="50383"/>
                    <a:pt x="122935" y="49916"/>
                  </a:cubicBezTo>
                  <a:cubicBezTo>
                    <a:pt x="121069" y="49916"/>
                    <a:pt x="120136" y="49450"/>
                    <a:pt x="121069" y="48517"/>
                  </a:cubicBezTo>
                  <a:cubicBezTo>
                    <a:pt x="121536" y="48050"/>
                    <a:pt x="122002" y="48050"/>
                    <a:pt x="122935" y="47584"/>
                  </a:cubicBezTo>
                  <a:cubicBezTo>
                    <a:pt x="125734" y="46184"/>
                    <a:pt x="128533" y="44785"/>
                    <a:pt x="131332" y="42919"/>
                  </a:cubicBezTo>
                  <a:cubicBezTo>
                    <a:pt x="133198" y="41519"/>
                    <a:pt x="133665" y="38254"/>
                    <a:pt x="132732" y="35921"/>
                  </a:cubicBezTo>
                  <a:cubicBezTo>
                    <a:pt x="130866" y="30789"/>
                    <a:pt x="126667" y="27524"/>
                    <a:pt x="122935" y="24258"/>
                  </a:cubicBezTo>
                  <a:cubicBezTo>
                    <a:pt x="118737" y="20526"/>
                    <a:pt x="115471" y="20060"/>
                    <a:pt x="110806" y="23325"/>
                  </a:cubicBezTo>
                  <a:cubicBezTo>
                    <a:pt x="108940" y="24725"/>
                    <a:pt x="107074" y="26591"/>
                    <a:pt x="105208" y="28457"/>
                  </a:cubicBezTo>
                  <a:cubicBezTo>
                    <a:pt x="103808" y="29856"/>
                    <a:pt x="101942" y="30323"/>
                    <a:pt x="100076" y="29856"/>
                  </a:cubicBezTo>
                  <a:cubicBezTo>
                    <a:pt x="98210" y="29390"/>
                    <a:pt x="98210" y="28923"/>
                    <a:pt x="100543" y="25191"/>
                  </a:cubicBezTo>
                  <a:cubicBezTo>
                    <a:pt x="103342" y="20993"/>
                    <a:pt x="106607" y="16794"/>
                    <a:pt x="108940" y="12596"/>
                  </a:cubicBezTo>
                  <a:cubicBezTo>
                    <a:pt x="110806" y="9797"/>
                    <a:pt x="109406" y="5132"/>
                    <a:pt x="106141" y="2333"/>
                  </a:cubicBezTo>
                  <a:cubicBezTo>
                    <a:pt x="105208" y="1400"/>
                    <a:pt x="103808" y="933"/>
                    <a:pt x="102875" y="466"/>
                  </a:cubicBezTo>
                  <a:lnTo>
                    <a:pt x="103342" y="0"/>
                  </a:lnTo>
                  <a:cubicBezTo>
                    <a:pt x="103342" y="0"/>
                    <a:pt x="102875" y="0"/>
                    <a:pt x="102875" y="0"/>
                  </a:cubicBezTo>
                  <a:cubicBezTo>
                    <a:pt x="102875" y="0"/>
                    <a:pt x="102875" y="466"/>
                    <a:pt x="102875" y="466"/>
                  </a:cubicBezTo>
                  <a:cubicBezTo>
                    <a:pt x="102409" y="1866"/>
                    <a:pt x="98210" y="1400"/>
                    <a:pt x="94012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556BFE86-1AF4-486A-80F1-603BA5C913A3}"/>
                </a:ext>
              </a:extLst>
            </p:cNvPr>
            <p:cNvSpPr/>
            <p:nvPr/>
          </p:nvSpPr>
          <p:spPr>
            <a:xfrm>
              <a:off x="5073331" y="3266479"/>
              <a:ext cx="307895" cy="167942"/>
            </a:xfrm>
            <a:custGeom>
              <a:avLst/>
              <a:gdLst/>
              <a:ahLst/>
              <a:cxnLst/>
              <a:rect l="0" t="0" r="0" b="0"/>
              <a:pathLst>
                <a:path w="307894" h="167942">
                  <a:moveTo>
                    <a:pt x="292500" y="146548"/>
                  </a:moveTo>
                  <a:cubicBezTo>
                    <a:pt x="292033" y="146081"/>
                    <a:pt x="292033" y="145148"/>
                    <a:pt x="291567" y="145148"/>
                  </a:cubicBezTo>
                  <a:cubicBezTo>
                    <a:pt x="288768" y="142816"/>
                    <a:pt x="285036" y="140950"/>
                    <a:pt x="282703" y="138151"/>
                  </a:cubicBezTo>
                  <a:cubicBezTo>
                    <a:pt x="279904" y="135352"/>
                    <a:pt x="278504" y="131619"/>
                    <a:pt x="276172" y="128821"/>
                  </a:cubicBezTo>
                  <a:cubicBezTo>
                    <a:pt x="274306" y="126488"/>
                    <a:pt x="271507" y="124622"/>
                    <a:pt x="269174" y="122289"/>
                  </a:cubicBezTo>
                  <a:cubicBezTo>
                    <a:pt x="266842" y="119490"/>
                    <a:pt x="264509" y="116225"/>
                    <a:pt x="262177" y="113426"/>
                  </a:cubicBezTo>
                  <a:cubicBezTo>
                    <a:pt x="260311" y="111093"/>
                    <a:pt x="261244" y="108294"/>
                    <a:pt x="263576" y="106895"/>
                  </a:cubicBezTo>
                  <a:cubicBezTo>
                    <a:pt x="264976" y="105962"/>
                    <a:pt x="266842" y="105029"/>
                    <a:pt x="268241" y="104096"/>
                  </a:cubicBezTo>
                  <a:cubicBezTo>
                    <a:pt x="271040" y="101763"/>
                    <a:pt x="270574" y="96165"/>
                    <a:pt x="267309" y="93833"/>
                  </a:cubicBezTo>
                  <a:cubicBezTo>
                    <a:pt x="265443" y="92899"/>
                    <a:pt x="264043" y="91966"/>
                    <a:pt x="262177" y="91033"/>
                  </a:cubicBezTo>
                  <a:cubicBezTo>
                    <a:pt x="257979" y="89167"/>
                    <a:pt x="253780" y="87301"/>
                    <a:pt x="249581" y="86368"/>
                  </a:cubicBezTo>
                  <a:cubicBezTo>
                    <a:pt x="243516" y="84502"/>
                    <a:pt x="239785" y="81237"/>
                    <a:pt x="238852" y="74706"/>
                  </a:cubicBezTo>
                  <a:cubicBezTo>
                    <a:pt x="238852" y="72373"/>
                    <a:pt x="236519" y="70041"/>
                    <a:pt x="234653" y="68641"/>
                  </a:cubicBezTo>
                  <a:cubicBezTo>
                    <a:pt x="222990" y="59311"/>
                    <a:pt x="208529" y="51847"/>
                    <a:pt x="194067" y="47648"/>
                  </a:cubicBezTo>
                  <a:cubicBezTo>
                    <a:pt x="187069" y="45782"/>
                    <a:pt x="180538" y="43450"/>
                    <a:pt x="174007" y="40651"/>
                  </a:cubicBezTo>
                  <a:cubicBezTo>
                    <a:pt x="167009" y="37852"/>
                    <a:pt x="160012" y="34120"/>
                    <a:pt x="152548" y="32254"/>
                  </a:cubicBezTo>
                  <a:cubicBezTo>
                    <a:pt x="141818" y="29921"/>
                    <a:pt x="131555" y="26189"/>
                    <a:pt x="121758" y="21990"/>
                  </a:cubicBezTo>
                  <a:cubicBezTo>
                    <a:pt x="112428" y="17792"/>
                    <a:pt x="104964" y="15926"/>
                    <a:pt x="98900" y="26189"/>
                  </a:cubicBezTo>
                  <a:cubicBezTo>
                    <a:pt x="98433" y="26655"/>
                    <a:pt x="97966" y="27122"/>
                    <a:pt x="97500" y="27589"/>
                  </a:cubicBezTo>
                  <a:cubicBezTo>
                    <a:pt x="88636" y="31787"/>
                    <a:pt x="81639" y="38318"/>
                    <a:pt x="76041" y="45782"/>
                  </a:cubicBezTo>
                  <a:cubicBezTo>
                    <a:pt x="74641" y="47648"/>
                    <a:pt x="70442" y="47648"/>
                    <a:pt x="69043" y="46249"/>
                  </a:cubicBezTo>
                  <a:cubicBezTo>
                    <a:pt x="65311" y="42517"/>
                    <a:pt x="61579" y="39251"/>
                    <a:pt x="57847" y="35519"/>
                  </a:cubicBezTo>
                  <a:cubicBezTo>
                    <a:pt x="55981" y="33653"/>
                    <a:pt x="55048" y="31320"/>
                    <a:pt x="55048" y="28522"/>
                  </a:cubicBezTo>
                  <a:cubicBezTo>
                    <a:pt x="55048" y="26189"/>
                    <a:pt x="55514" y="23390"/>
                    <a:pt x="55981" y="21057"/>
                  </a:cubicBezTo>
                  <a:cubicBezTo>
                    <a:pt x="56914" y="16392"/>
                    <a:pt x="55048" y="12194"/>
                    <a:pt x="52715" y="8462"/>
                  </a:cubicBezTo>
                  <a:cubicBezTo>
                    <a:pt x="51316" y="5196"/>
                    <a:pt x="47117" y="5663"/>
                    <a:pt x="44318" y="4730"/>
                  </a:cubicBezTo>
                  <a:cubicBezTo>
                    <a:pt x="40586" y="3797"/>
                    <a:pt x="37321" y="1931"/>
                    <a:pt x="33589" y="998"/>
                  </a:cubicBezTo>
                  <a:cubicBezTo>
                    <a:pt x="29857" y="-402"/>
                    <a:pt x="26124" y="-402"/>
                    <a:pt x="22392" y="1464"/>
                  </a:cubicBezTo>
                  <a:cubicBezTo>
                    <a:pt x="15395" y="4730"/>
                    <a:pt x="9330" y="9395"/>
                    <a:pt x="1399" y="11261"/>
                  </a:cubicBezTo>
                  <a:cubicBezTo>
                    <a:pt x="466" y="11261"/>
                    <a:pt x="0" y="13127"/>
                    <a:pt x="0" y="14526"/>
                  </a:cubicBezTo>
                  <a:cubicBezTo>
                    <a:pt x="0" y="15459"/>
                    <a:pt x="933" y="17325"/>
                    <a:pt x="1866" y="17792"/>
                  </a:cubicBezTo>
                  <a:cubicBezTo>
                    <a:pt x="4199" y="19191"/>
                    <a:pt x="6531" y="20124"/>
                    <a:pt x="8864" y="20591"/>
                  </a:cubicBezTo>
                  <a:cubicBezTo>
                    <a:pt x="12129" y="21524"/>
                    <a:pt x="14928" y="22457"/>
                    <a:pt x="16794" y="25723"/>
                  </a:cubicBezTo>
                  <a:cubicBezTo>
                    <a:pt x="19593" y="31787"/>
                    <a:pt x="24725" y="33653"/>
                    <a:pt x="30789" y="33653"/>
                  </a:cubicBezTo>
                  <a:cubicBezTo>
                    <a:pt x="34522" y="33653"/>
                    <a:pt x="38254" y="33187"/>
                    <a:pt x="42452" y="33187"/>
                  </a:cubicBezTo>
                  <a:cubicBezTo>
                    <a:pt x="43385" y="33187"/>
                    <a:pt x="44318" y="34120"/>
                    <a:pt x="44785" y="35053"/>
                  </a:cubicBezTo>
                  <a:cubicBezTo>
                    <a:pt x="44318" y="35519"/>
                    <a:pt x="43852" y="36452"/>
                    <a:pt x="43385" y="36452"/>
                  </a:cubicBezTo>
                  <a:cubicBezTo>
                    <a:pt x="36387" y="35986"/>
                    <a:pt x="30323" y="41117"/>
                    <a:pt x="22859" y="41117"/>
                  </a:cubicBezTo>
                  <a:cubicBezTo>
                    <a:pt x="21459" y="41117"/>
                    <a:pt x="20526" y="42983"/>
                    <a:pt x="21459" y="43916"/>
                  </a:cubicBezTo>
                  <a:cubicBezTo>
                    <a:pt x="25658" y="48581"/>
                    <a:pt x="28923" y="54179"/>
                    <a:pt x="30323" y="60711"/>
                  </a:cubicBezTo>
                  <a:cubicBezTo>
                    <a:pt x="31256" y="63976"/>
                    <a:pt x="35921" y="64909"/>
                    <a:pt x="38254" y="62577"/>
                  </a:cubicBezTo>
                  <a:cubicBezTo>
                    <a:pt x="39653" y="61177"/>
                    <a:pt x="40586" y="59777"/>
                    <a:pt x="41986" y="58378"/>
                  </a:cubicBezTo>
                  <a:cubicBezTo>
                    <a:pt x="43385" y="56978"/>
                    <a:pt x="44785" y="55579"/>
                    <a:pt x="46651" y="56512"/>
                  </a:cubicBezTo>
                  <a:cubicBezTo>
                    <a:pt x="51782" y="59311"/>
                    <a:pt x="56914" y="61643"/>
                    <a:pt x="61579" y="64909"/>
                  </a:cubicBezTo>
                  <a:cubicBezTo>
                    <a:pt x="64845" y="67242"/>
                    <a:pt x="68110" y="69108"/>
                    <a:pt x="71842" y="70041"/>
                  </a:cubicBezTo>
                  <a:cubicBezTo>
                    <a:pt x="77907" y="71440"/>
                    <a:pt x="83971" y="73773"/>
                    <a:pt x="90036" y="75639"/>
                  </a:cubicBezTo>
                  <a:cubicBezTo>
                    <a:pt x="93768" y="76572"/>
                    <a:pt x="97500" y="77971"/>
                    <a:pt x="100765" y="79837"/>
                  </a:cubicBezTo>
                  <a:cubicBezTo>
                    <a:pt x="107763" y="83569"/>
                    <a:pt x="113828" y="87301"/>
                    <a:pt x="116160" y="95699"/>
                  </a:cubicBezTo>
                  <a:cubicBezTo>
                    <a:pt x="116627" y="98964"/>
                    <a:pt x="118959" y="101297"/>
                    <a:pt x="120359" y="104096"/>
                  </a:cubicBezTo>
                  <a:cubicBezTo>
                    <a:pt x="121292" y="106428"/>
                    <a:pt x="122691" y="108761"/>
                    <a:pt x="123624" y="111093"/>
                  </a:cubicBezTo>
                  <a:cubicBezTo>
                    <a:pt x="124557" y="113426"/>
                    <a:pt x="124091" y="115292"/>
                    <a:pt x="122225" y="115758"/>
                  </a:cubicBezTo>
                  <a:cubicBezTo>
                    <a:pt x="115694" y="116691"/>
                    <a:pt x="112428" y="121356"/>
                    <a:pt x="109629" y="126488"/>
                  </a:cubicBezTo>
                  <a:cubicBezTo>
                    <a:pt x="107763" y="130220"/>
                    <a:pt x="109163" y="133019"/>
                    <a:pt x="112895" y="133486"/>
                  </a:cubicBezTo>
                  <a:cubicBezTo>
                    <a:pt x="118959" y="133952"/>
                    <a:pt x="124091" y="132553"/>
                    <a:pt x="129689" y="131153"/>
                  </a:cubicBezTo>
                  <a:cubicBezTo>
                    <a:pt x="136220" y="129753"/>
                    <a:pt x="142285" y="130687"/>
                    <a:pt x="146483" y="136751"/>
                  </a:cubicBezTo>
                  <a:cubicBezTo>
                    <a:pt x="147416" y="138151"/>
                    <a:pt x="148816" y="140017"/>
                    <a:pt x="150215" y="141416"/>
                  </a:cubicBezTo>
                  <a:cubicBezTo>
                    <a:pt x="153014" y="144682"/>
                    <a:pt x="156280" y="146081"/>
                    <a:pt x="160478" y="146081"/>
                  </a:cubicBezTo>
                  <a:cubicBezTo>
                    <a:pt x="167942" y="146548"/>
                    <a:pt x="175873" y="146548"/>
                    <a:pt x="183337" y="149347"/>
                  </a:cubicBezTo>
                  <a:cubicBezTo>
                    <a:pt x="186136" y="150280"/>
                    <a:pt x="189402" y="148880"/>
                    <a:pt x="192667" y="147481"/>
                  </a:cubicBezTo>
                  <a:cubicBezTo>
                    <a:pt x="196866" y="145615"/>
                    <a:pt x="197332" y="143749"/>
                    <a:pt x="196399" y="138151"/>
                  </a:cubicBezTo>
                  <a:cubicBezTo>
                    <a:pt x="196399" y="137218"/>
                    <a:pt x="195467" y="135352"/>
                    <a:pt x="195933" y="134885"/>
                  </a:cubicBezTo>
                  <a:cubicBezTo>
                    <a:pt x="200132" y="131153"/>
                    <a:pt x="204797" y="127421"/>
                    <a:pt x="209462" y="124155"/>
                  </a:cubicBezTo>
                  <a:cubicBezTo>
                    <a:pt x="213194" y="121823"/>
                    <a:pt x="217859" y="121356"/>
                    <a:pt x="222524" y="122756"/>
                  </a:cubicBezTo>
                  <a:cubicBezTo>
                    <a:pt x="226722" y="124622"/>
                    <a:pt x="230455" y="126954"/>
                    <a:pt x="234653" y="128354"/>
                  </a:cubicBezTo>
                  <a:cubicBezTo>
                    <a:pt x="238385" y="129753"/>
                    <a:pt x="241184" y="132086"/>
                    <a:pt x="243516" y="135352"/>
                  </a:cubicBezTo>
                  <a:cubicBezTo>
                    <a:pt x="248648" y="142816"/>
                    <a:pt x="254713" y="149347"/>
                    <a:pt x="260311" y="156344"/>
                  </a:cubicBezTo>
                  <a:cubicBezTo>
                    <a:pt x="264043" y="161476"/>
                    <a:pt x="269174" y="163809"/>
                    <a:pt x="275239" y="163809"/>
                  </a:cubicBezTo>
                  <a:cubicBezTo>
                    <a:pt x="285502" y="163809"/>
                    <a:pt x="295766" y="165675"/>
                    <a:pt x="304629" y="170806"/>
                  </a:cubicBezTo>
                  <a:cubicBezTo>
                    <a:pt x="305096" y="171273"/>
                    <a:pt x="306028" y="171273"/>
                    <a:pt x="306495" y="171273"/>
                  </a:cubicBezTo>
                  <a:cubicBezTo>
                    <a:pt x="307895" y="170806"/>
                    <a:pt x="309294" y="170806"/>
                    <a:pt x="309761" y="169873"/>
                  </a:cubicBezTo>
                  <a:cubicBezTo>
                    <a:pt x="310694" y="168940"/>
                    <a:pt x="311160" y="167541"/>
                    <a:pt x="310694" y="166607"/>
                  </a:cubicBezTo>
                  <a:cubicBezTo>
                    <a:pt x="310694" y="163809"/>
                    <a:pt x="309294" y="161476"/>
                    <a:pt x="306495" y="160543"/>
                  </a:cubicBezTo>
                  <a:cubicBezTo>
                    <a:pt x="301363" y="159144"/>
                    <a:pt x="302297" y="155411"/>
                    <a:pt x="302763" y="151679"/>
                  </a:cubicBezTo>
                  <a:cubicBezTo>
                    <a:pt x="299497" y="151213"/>
                    <a:pt x="294832" y="151679"/>
                    <a:pt x="292500" y="1465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EAF80909-E687-4274-AEB6-28F7D654DECA}"/>
                </a:ext>
              </a:extLst>
            </p:cNvPr>
            <p:cNvSpPr/>
            <p:nvPr/>
          </p:nvSpPr>
          <p:spPr>
            <a:xfrm>
              <a:off x="4723964" y="3146069"/>
              <a:ext cx="158612" cy="181938"/>
            </a:xfrm>
            <a:custGeom>
              <a:avLst/>
              <a:gdLst/>
              <a:ahLst/>
              <a:cxnLst/>
              <a:rect l="0" t="0" r="0" b="0"/>
              <a:pathLst>
                <a:path w="158612" h="181937">
                  <a:moveTo>
                    <a:pt x="886" y="108813"/>
                  </a:moveTo>
                  <a:cubicBezTo>
                    <a:pt x="3686" y="115344"/>
                    <a:pt x="5085" y="122341"/>
                    <a:pt x="6485" y="128873"/>
                  </a:cubicBezTo>
                  <a:cubicBezTo>
                    <a:pt x="7418" y="133071"/>
                    <a:pt x="9283" y="137736"/>
                    <a:pt x="14415" y="138669"/>
                  </a:cubicBezTo>
                  <a:cubicBezTo>
                    <a:pt x="15348" y="138669"/>
                    <a:pt x="16281" y="140535"/>
                    <a:pt x="16281" y="141468"/>
                  </a:cubicBezTo>
                  <a:cubicBezTo>
                    <a:pt x="15815" y="146600"/>
                    <a:pt x="18614" y="151265"/>
                    <a:pt x="19547" y="156396"/>
                  </a:cubicBezTo>
                  <a:cubicBezTo>
                    <a:pt x="20480" y="161528"/>
                    <a:pt x="23279" y="164327"/>
                    <a:pt x="28410" y="164794"/>
                  </a:cubicBezTo>
                  <a:cubicBezTo>
                    <a:pt x="31676" y="165260"/>
                    <a:pt x="34941" y="165260"/>
                    <a:pt x="37741" y="165260"/>
                  </a:cubicBezTo>
                  <a:cubicBezTo>
                    <a:pt x="41473" y="164794"/>
                    <a:pt x="43805" y="166660"/>
                    <a:pt x="45205" y="169925"/>
                  </a:cubicBezTo>
                  <a:cubicBezTo>
                    <a:pt x="47071" y="173191"/>
                    <a:pt x="49403" y="174124"/>
                    <a:pt x="53135" y="172724"/>
                  </a:cubicBezTo>
                  <a:cubicBezTo>
                    <a:pt x="56867" y="171325"/>
                    <a:pt x="60599" y="170392"/>
                    <a:pt x="64332" y="169459"/>
                  </a:cubicBezTo>
                  <a:cubicBezTo>
                    <a:pt x="65731" y="168992"/>
                    <a:pt x="67130" y="168526"/>
                    <a:pt x="68064" y="168992"/>
                  </a:cubicBezTo>
                  <a:cubicBezTo>
                    <a:pt x="73662" y="170858"/>
                    <a:pt x="78793" y="172724"/>
                    <a:pt x="83925" y="175057"/>
                  </a:cubicBezTo>
                  <a:cubicBezTo>
                    <a:pt x="85324" y="175523"/>
                    <a:pt x="85791" y="178322"/>
                    <a:pt x="87190" y="179722"/>
                  </a:cubicBezTo>
                  <a:cubicBezTo>
                    <a:pt x="89056" y="181588"/>
                    <a:pt x="90922" y="183454"/>
                    <a:pt x="93721" y="182521"/>
                  </a:cubicBezTo>
                  <a:cubicBezTo>
                    <a:pt x="97453" y="181121"/>
                    <a:pt x="101185" y="179722"/>
                    <a:pt x="104917" y="179255"/>
                  </a:cubicBezTo>
                  <a:cubicBezTo>
                    <a:pt x="106317" y="178789"/>
                    <a:pt x="108650" y="179722"/>
                    <a:pt x="110049" y="180188"/>
                  </a:cubicBezTo>
                  <a:cubicBezTo>
                    <a:pt x="112848" y="180655"/>
                    <a:pt x="115181" y="178789"/>
                    <a:pt x="115647" y="176456"/>
                  </a:cubicBezTo>
                  <a:cubicBezTo>
                    <a:pt x="115647" y="175990"/>
                    <a:pt x="116114" y="175057"/>
                    <a:pt x="115647" y="174590"/>
                  </a:cubicBezTo>
                  <a:cubicBezTo>
                    <a:pt x="113781" y="170392"/>
                    <a:pt x="113781" y="166193"/>
                    <a:pt x="116580" y="161995"/>
                  </a:cubicBezTo>
                  <a:cubicBezTo>
                    <a:pt x="117980" y="159662"/>
                    <a:pt x="118913" y="155930"/>
                    <a:pt x="118446" y="152664"/>
                  </a:cubicBezTo>
                  <a:cubicBezTo>
                    <a:pt x="117513" y="147066"/>
                    <a:pt x="119379" y="142401"/>
                    <a:pt x="123111" y="138669"/>
                  </a:cubicBezTo>
                  <a:cubicBezTo>
                    <a:pt x="128709" y="132605"/>
                    <a:pt x="131042" y="125607"/>
                    <a:pt x="134308" y="118609"/>
                  </a:cubicBezTo>
                  <a:cubicBezTo>
                    <a:pt x="135707" y="114877"/>
                    <a:pt x="137107" y="111612"/>
                    <a:pt x="138506" y="107880"/>
                  </a:cubicBezTo>
                  <a:cubicBezTo>
                    <a:pt x="139439" y="105081"/>
                    <a:pt x="141772" y="104148"/>
                    <a:pt x="144571" y="103681"/>
                  </a:cubicBezTo>
                  <a:cubicBezTo>
                    <a:pt x="146437" y="103215"/>
                    <a:pt x="148303" y="103681"/>
                    <a:pt x="150169" y="103215"/>
                  </a:cubicBezTo>
                  <a:cubicBezTo>
                    <a:pt x="151568" y="103215"/>
                    <a:pt x="152501" y="102282"/>
                    <a:pt x="153901" y="101815"/>
                  </a:cubicBezTo>
                  <a:cubicBezTo>
                    <a:pt x="155300" y="101349"/>
                    <a:pt x="155767" y="98550"/>
                    <a:pt x="155300" y="96684"/>
                  </a:cubicBezTo>
                  <a:cubicBezTo>
                    <a:pt x="152968" y="92018"/>
                    <a:pt x="147370" y="90152"/>
                    <a:pt x="144104" y="85954"/>
                  </a:cubicBezTo>
                  <a:cubicBezTo>
                    <a:pt x="142238" y="83621"/>
                    <a:pt x="141772" y="81755"/>
                    <a:pt x="142705" y="78956"/>
                  </a:cubicBezTo>
                  <a:cubicBezTo>
                    <a:pt x="143638" y="76624"/>
                    <a:pt x="143638" y="73825"/>
                    <a:pt x="141772" y="71959"/>
                  </a:cubicBezTo>
                  <a:cubicBezTo>
                    <a:pt x="135240" y="65428"/>
                    <a:pt x="136640" y="57964"/>
                    <a:pt x="139905" y="50499"/>
                  </a:cubicBezTo>
                  <a:cubicBezTo>
                    <a:pt x="140839" y="48167"/>
                    <a:pt x="142705" y="46301"/>
                    <a:pt x="145037" y="44901"/>
                  </a:cubicBezTo>
                  <a:cubicBezTo>
                    <a:pt x="147370" y="43502"/>
                    <a:pt x="148769" y="41169"/>
                    <a:pt x="148769" y="38837"/>
                  </a:cubicBezTo>
                  <a:cubicBezTo>
                    <a:pt x="149236" y="36038"/>
                    <a:pt x="150635" y="34172"/>
                    <a:pt x="153434" y="33705"/>
                  </a:cubicBezTo>
                  <a:cubicBezTo>
                    <a:pt x="155767" y="33239"/>
                    <a:pt x="158566" y="32772"/>
                    <a:pt x="159965" y="30440"/>
                  </a:cubicBezTo>
                  <a:cubicBezTo>
                    <a:pt x="160432" y="29973"/>
                    <a:pt x="160432" y="29040"/>
                    <a:pt x="160432" y="28574"/>
                  </a:cubicBezTo>
                  <a:cubicBezTo>
                    <a:pt x="160432" y="28107"/>
                    <a:pt x="160432" y="27174"/>
                    <a:pt x="159965" y="27174"/>
                  </a:cubicBezTo>
                  <a:cubicBezTo>
                    <a:pt x="155767" y="24842"/>
                    <a:pt x="151102" y="22042"/>
                    <a:pt x="146437" y="19710"/>
                  </a:cubicBezTo>
                  <a:cubicBezTo>
                    <a:pt x="141772" y="17377"/>
                    <a:pt x="137107" y="15511"/>
                    <a:pt x="136640" y="8980"/>
                  </a:cubicBezTo>
                  <a:cubicBezTo>
                    <a:pt x="133841" y="6181"/>
                    <a:pt x="131508" y="2916"/>
                    <a:pt x="128709" y="583"/>
                  </a:cubicBezTo>
                  <a:cubicBezTo>
                    <a:pt x="127776" y="-350"/>
                    <a:pt x="124977" y="117"/>
                    <a:pt x="123578" y="117"/>
                  </a:cubicBezTo>
                  <a:cubicBezTo>
                    <a:pt x="120312" y="1050"/>
                    <a:pt x="117513" y="2449"/>
                    <a:pt x="116114" y="5715"/>
                  </a:cubicBezTo>
                  <a:cubicBezTo>
                    <a:pt x="114248" y="8980"/>
                    <a:pt x="112848" y="12712"/>
                    <a:pt x="110982" y="15978"/>
                  </a:cubicBezTo>
                  <a:cubicBezTo>
                    <a:pt x="109582" y="18310"/>
                    <a:pt x="108183" y="20643"/>
                    <a:pt x="106317" y="22042"/>
                  </a:cubicBezTo>
                  <a:cubicBezTo>
                    <a:pt x="101652" y="25308"/>
                    <a:pt x="97453" y="29507"/>
                    <a:pt x="92322" y="31373"/>
                  </a:cubicBezTo>
                  <a:cubicBezTo>
                    <a:pt x="84858" y="34638"/>
                    <a:pt x="79260" y="39303"/>
                    <a:pt x="75528" y="46301"/>
                  </a:cubicBezTo>
                  <a:cubicBezTo>
                    <a:pt x="73662" y="49566"/>
                    <a:pt x="70862" y="52365"/>
                    <a:pt x="68530" y="55631"/>
                  </a:cubicBezTo>
                  <a:cubicBezTo>
                    <a:pt x="64332" y="61696"/>
                    <a:pt x="59200" y="65894"/>
                    <a:pt x="51736" y="67294"/>
                  </a:cubicBezTo>
                  <a:cubicBezTo>
                    <a:pt x="44738" y="68693"/>
                    <a:pt x="40540" y="73358"/>
                    <a:pt x="38207" y="79423"/>
                  </a:cubicBezTo>
                  <a:cubicBezTo>
                    <a:pt x="37274" y="81755"/>
                    <a:pt x="36341" y="84088"/>
                    <a:pt x="35408" y="86420"/>
                  </a:cubicBezTo>
                  <a:cubicBezTo>
                    <a:pt x="34475" y="88753"/>
                    <a:pt x="31209" y="89686"/>
                    <a:pt x="28877" y="89219"/>
                  </a:cubicBezTo>
                  <a:cubicBezTo>
                    <a:pt x="24678" y="87820"/>
                    <a:pt x="20480" y="86420"/>
                    <a:pt x="16281" y="84554"/>
                  </a:cubicBezTo>
                  <a:cubicBezTo>
                    <a:pt x="12083" y="83155"/>
                    <a:pt x="9283" y="83621"/>
                    <a:pt x="6485" y="87820"/>
                  </a:cubicBezTo>
                  <a:cubicBezTo>
                    <a:pt x="5551" y="89219"/>
                    <a:pt x="4152" y="91085"/>
                    <a:pt x="3219" y="92485"/>
                  </a:cubicBezTo>
                  <a:cubicBezTo>
                    <a:pt x="1353" y="97617"/>
                    <a:pt x="-1446" y="103215"/>
                    <a:pt x="886" y="108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C93069A8-40E6-4A0F-8C4F-E7846BCE0040}"/>
                </a:ext>
              </a:extLst>
            </p:cNvPr>
            <p:cNvSpPr/>
            <p:nvPr/>
          </p:nvSpPr>
          <p:spPr>
            <a:xfrm>
              <a:off x="3655668" y="3452030"/>
              <a:ext cx="121292" cy="219258"/>
            </a:xfrm>
            <a:custGeom>
              <a:avLst/>
              <a:gdLst/>
              <a:ahLst/>
              <a:cxnLst/>
              <a:rect l="0" t="0" r="0" b="0"/>
              <a:pathLst>
                <a:path w="121291" h="219258">
                  <a:moveTo>
                    <a:pt x="109111" y="650"/>
                  </a:moveTo>
                  <a:cubicBezTo>
                    <a:pt x="108178" y="-283"/>
                    <a:pt x="106778" y="-283"/>
                    <a:pt x="105845" y="1117"/>
                  </a:cubicBezTo>
                  <a:cubicBezTo>
                    <a:pt x="103046" y="3916"/>
                    <a:pt x="101180" y="7181"/>
                    <a:pt x="100714" y="10914"/>
                  </a:cubicBezTo>
                  <a:cubicBezTo>
                    <a:pt x="100247" y="14645"/>
                    <a:pt x="98381" y="17911"/>
                    <a:pt x="94649" y="19777"/>
                  </a:cubicBezTo>
                  <a:cubicBezTo>
                    <a:pt x="94182" y="20710"/>
                    <a:pt x="93716" y="22576"/>
                    <a:pt x="92783" y="23043"/>
                  </a:cubicBezTo>
                  <a:cubicBezTo>
                    <a:pt x="89517" y="25375"/>
                    <a:pt x="85319" y="26775"/>
                    <a:pt x="84386" y="32373"/>
                  </a:cubicBezTo>
                  <a:cubicBezTo>
                    <a:pt x="83919" y="37971"/>
                    <a:pt x="79721" y="42169"/>
                    <a:pt x="74123" y="45435"/>
                  </a:cubicBezTo>
                  <a:cubicBezTo>
                    <a:pt x="68991" y="48234"/>
                    <a:pt x="65259" y="53366"/>
                    <a:pt x="60128" y="55698"/>
                  </a:cubicBezTo>
                  <a:cubicBezTo>
                    <a:pt x="54996" y="58497"/>
                    <a:pt x="49398" y="59430"/>
                    <a:pt x="43800" y="60830"/>
                  </a:cubicBezTo>
                  <a:cubicBezTo>
                    <a:pt x="43333" y="60830"/>
                    <a:pt x="42400" y="61296"/>
                    <a:pt x="41934" y="61296"/>
                  </a:cubicBezTo>
                  <a:cubicBezTo>
                    <a:pt x="36802" y="63629"/>
                    <a:pt x="31204" y="65495"/>
                    <a:pt x="26073" y="67827"/>
                  </a:cubicBezTo>
                  <a:cubicBezTo>
                    <a:pt x="24206" y="72026"/>
                    <a:pt x="22341" y="76224"/>
                    <a:pt x="20008" y="79956"/>
                  </a:cubicBezTo>
                  <a:cubicBezTo>
                    <a:pt x="15343" y="87887"/>
                    <a:pt x="15343" y="95818"/>
                    <a:pt x="18142" y="103748"/>
                  </a:cubicBezTo>
                  <a:cubicBezTo>
                    <a:pt x="19075" y="106081"/>
                    <a:pt x="20008" y="108413"/>
                    <a:pt x="20941" y="110746"/>
                  </a:cubicBezTo>
                  <a:cubicBezTo>
                    <a:pt x="24206" y="117744"/>
                    <a:pt x="23273" y="124741"/>
                    <a:pt x="18608" y="130806"/>
                  </a:cubicBezTo>
                  <a:cubicBezTo>
                    <a:pt x="13943" y="136870"/>
                    <a:pt x="11144" y="143868"/>
                    <a:pt x="6013" y="150399"/>
                  </a:cubicBezTo>
                  <a:cubicBezTo>
                    <a:pt x="415" y="157863"/>
                    <a:pt x="-1918" y="166727"/>
                    <a:pt x="1814" y="175590"/>
                  </a:cubicBezTo>
                  <a:cubicBezTo>
                    <a:pt x="3680" y="179789"/>
                    <a:pt x="4147" y="184454"/>
                    <a:pt x="4147" y="188653"/>
                  </a:cubicBezTo>
                  <a:cubicBezTo>
                    <a:pt x="4147" y="192385"/>
                    <a:pt x="4147" y="196583"/>
                    <a:pt x="4613" y="200315"/>
                  </a:cubicBezTo>
                  <a:cubicBezTo>
                    <a:pt x="5080" y="202648"/>
                    <a:pt x="6013" y="205447"/>
                    <a:pt x="7412" y="207313"/>
                  </a:cubicBezTo>
                  <a:cubicBezTo>
                    <a:pt x="12077" y="214777"/>
                    <a:pt x="19541" y="218975"/>
                    <a:pt x="27006" y="221775"/>
                  </a:cubicBezTo>
                  <a:cubicBezTo>
                    <a:pt x="31671" y="223641"/>
                    <a:pt x="35403" y="219909"/>
                    <a:pt x="39601" y="218042"/>
                  </a:cubicBezTo>
                  <a:cubicBezTo>
                    <a:pt x="42400" y="216643"/>
                    <a:pt x="45666" y="216643"/>
                    <a:pt x="48931" y="216177"/>
                  </a:cubicBezTo>
                  <a:cubicBezTo>
                    <a:pt x="55929" y="215710"/>
                    <a:pt x="61061" y="211978"/>
                    <a:pt x="63860" y="205447"/>
                  </a:cubicBezTo>
                  <a:cubicBezTo>
                    <a:pt x="66192" y="200782"/>
                    <a:pt x="68058" y="196117"/>
                    <a:pt x="69924" y="191452"/>
                  </a:cubicBezTo>
                  <a:cubicBezTo>
                    <a:pt x="74123" y="180255"/>
                    <a:pt x="77388" y="168126"/>
                    <a:pt x="82520" y="157397"/>
                  </a:cubicBezTo>
                  <a:cubicBezTo>
                    <a:pt x="89984" y="141069"/>
                    <a:pt x="94649" y="123342"/>
                    <a:pt x="102113" y="107014"/>
                  </a:cubicBezTo>
                  <a:cubicBezTo>
                    <a:pt x="103979" y="102349"/>
                    <a:pt x="105379" y="97217"/>
                    <a:pt x="106312" y="92086"/>
                  </a:cubicBezTo>
                  <a:cubicBezTo>
                    <a:pt x="107711" y="86021"/>
                    <a:pt x="109111" y="79490"/>
                    <a:pt x="111443" y="73892"/>
                  </a:cubicBezTo>
                  <a:cubicBezTo>
                    <a:pt x="113309" y="68760"/>
                    <a:pt x="112843" y="62229"/>
                    <a:pt x="119840" y="59897"/>
                  </a:cubicBezTo>
                  <a:cubicBezTo>
                    <a:pt x="121706" y="57098"/>
                    <a:pt x="122640" y="54299"/>
                    <a:pt x="122640" y="51033"/>
                  </a:cubicBezTo>
                  <a:cubicBezTo>
                    <a:pt x="122173" y="45435"/>
                    <a:pt x="120773" y="39370"/>
                    <a:pt x="120773" y="33772"/>
                  </a:cubicBezTo>
                  <a:cubicBezTo>
                    <a:pt x="121706" y="21643"/>
                    <a:pt x="117041" y="10447"/>
                    <a:pt x="109111" y="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38347747-8B20-410E-BDFF-E72A751F7D2C}"/>
                </a:ext>
              </a:extLst>
            </p:cNvPr>
            <p:cNvSpPr/>
            <p:nvPr/>
          </p:nvSpPr>
          <p:spPr>
            <a:xfrm>
              <a:off x="3595290" y="1561799"/>
              <a:ext cx="139952" cy="265909"/>
            </a:xfrm>
            <a:custGeom>
              <a:avLst/>
              <a:gdLst/>
              <a:ahLst/>
              <a:cxnLst/>
              <a:rect l="0" t="0" r="0" b="0"/>
              <a:pathLst>
                <a:path w="139952" h="265908">
                  <a:moveTo>
                    <a:pt x="13209" y="170871"/>
                  </a:moveTo>
                  <a:cubicBezTo>
                    <a:pt x="8077" y="176469"/>
                    <a:pt x="9010" y="184399"/>
                    <a:pt x="5278" y="189997"/>
                  </a:cubicBezTo>
                  <a:cubicBezTo>
                    <a:pt x="3412" y="193263"/>
                    <a:pt x="4345" y="196062"/>
                    <a:pt x="7144" y="198395"/>
                  </a:cubicBezTo>
                  <a:cubicBezTo>
                    <a:pt x="8544" y="199794"/>
                    <a:pt x="9477" y="201194"/>
                    <a:pt x="10410" y="203060"/>
                  </a:cubicBezTo>
                  <a:cubicBezTo>
                    <a:pt x="12742" y="206792"/>
                    <a:pt x="11342" y="212390"/>
                    <a:pt x="7144" y="214722"/>
                  </a:cubicBezTo>
                  <a:cubicBezTo>
                    <a:pt x="4345" y="216122"/>
                    <a:pt x="1080" y="217055"/>
                    <a:pt x="613" y="220787"/>
                  </a:cubicBezTo>
                  <a:cubicBezTo>
                    <a:pt x="-320" y="224519"/>
                    <a:pt x="-320" y="228251"/>
                    <a:pt x="1546" y="231983"/>
                  </a:cubicBezTo>
                  <a:cubicBezTo>
                    <a:pt x="2945" y="235715"/>
                    <a:pt x="5745" y="238514"/>
                    <a:pt x="9010" y="240380"/>
                  </a:cubicBezTo>
                  <a:cubicBezTo>
                    <a:pt x="10410" y="241313"/>
                    <a:pt x="12742" y="242246"/>
                    <a:pt x="14142" y="241780"/>
                  </a:cubicBezTo>
                  <a:cubicBezTo>
                    <a:pt x="16474" y="241780"/>
                    <a:pt x="19273" y="240380"/>
                    <a:pt x="21606" y="239914"/>
                  </a:cubicBezTo>
                  <a:cubicBezTo>
                    <a:pt x="25804" y="238981"/>
                    <a:pt x="29070" y="241313"/>
                    <a:pt x="31869" y="244112"/>
                  </a:cubicBezTo>
                  <a:cubicBezTo>
                    <a:pt x="33268" y="245978"/>
                    <a:pt x="34668" y="248777"/>
                    <a:pt x="35135" y="251110"/>
                  </a:cubicBezTo>
                  <a:cubicBezTo>
                    <a:pt x="35601" y="257174"/>
                    <a:pt x="39800" y="259974"/>
                    <a:pt x="44931" y="261373"/>
                  </a:cubicBezTo>
                  <a:cubicBezTo>
                    <a:pt x="48197" y="262306"/>
                    <a:pt x="50996" y="262773"/>
                    <a:pt x="53795" y="264172"/>
                  </a:cubicBezTo>
                  <a:cubicBezTo>
                    <a:pt x="56594" y="265572"/>
                    <a:pt x="59393" y="266505"/>
                    <a:pt x="63125" y="266038"/>
                  </a:cubicBezTo>
                  <a:cubicBezTo>
                    <a:pt x="65457" y="265572"/>
                    <a:pt x="68256" y="266038"/>
                    <a:pt x="70589" y="266038"/>
                  </a:cubicBezTo>
                  <a:cubicBezTo>
                    <a:pt x="70589" y="266038"/>
                    <a:pt x="70589" y="266505"/>
                    <a:pt x="70589" y="266505"/>
                  </a:cubicBezTo>
                  <a:cubicBezTo>
                    <a:pt x="74321" y="266505"/>
                    <a:pt x="78520" y="266505"/>
                    <a:pt x="82252" y="266505"/>
                  </a:cubicBezTo>
                  <a:cubicBezTo>
                    <a:pt x="83185" y="266505"/>
                    <a:pt x="84584" y="265105"/>
                    <a:pt x="85051" y="264172"/>
                  </a:cubicBezTo>
                  <a:cubicBezTo>
                    <a:pt x="85984" y="262306"/>
                    <a:pt x="85984" y="260440"/>
                    <a:pt x="86450" y="258574"/>
                  </a:cubicBezTo>
                  <a:cubicBezTo>
                    <a:pt x="87383" y="255775"/>
                    <a:pt x="86450" y="253442"/>
                    <a:pt x="84118" y="252043"/>
                  </a:cubicBezTo>
                  <a:cubicBezTo>
                    <a:pt x="80386" y="249710"/>
                    <a:pt x="76187" y="247378"/>
                    <a:pt x="72455" y="245045"/>
                  </a:cubicBezTo>
                  <a:cubicBezTo>
                    <a:pt x="62192" y="238048"/>
                    <a:pt x="55194" y="228251"/>
                    <a:pt x="51462" y="216122"/>
                  </a:cubicBezTo>
                  <a:cubicBezTo>
                    <a:pt x="49596" y="210524"/>
                    <a:pt x="48663" y="204926"/>
                    <a:pt x="47264" y="199328"/>
                  </a:cubicBezTo>
                  <a:cubicBezTo>
                    <a:pt x="45398" y="190930"/>
                    <a:pt x="47730" y="182533"/>
                    <a:pt x="47730" y="174603"/>
                  </a:cubicBezTo>
                  <a:cubicBezTo>
                    <a:pt x="47730" y="170404"/>
                    <a:pt x="50063" y="167605"/>
                    <a:pt x="52395" y="164340"/>
                  </a:cubicBezTo>
                  <a:cubicBezTo>
                    <a:pt x="53795" y="162007"/>
                    <a:pt x="54728" y="159675"/>
                    <a:pt x="54728" y="157342"/>
                  </a:cubicBezTo>
                  <a:cubicBezTo>
                    <a:pt x="56594" y="146612"/>
                    <a:pt x="57993" y="135883"/>
                    <a:pt x="59393" y="125153"/>
                  </a:cubicBezTo>
                  <a:cubicBezTo>
                    <a:pt x="59859" y="120488"/>
                    <a:pt x="61259" y="115823"/>
                    <a:pt x="65457" y="113490"/>
                  </a:cubicBezTo>
                  <a:cubicBezTo>
                    <a:pt x="71522" y="109758"/>
                    <a:pt x="74788" y="105093"/>
                    <a:pt x="77120" y="99029"/>
                  </a:cubicBezTo>
                  <a:cubicBezTo>
                    <a:pt x="79919" y="91098"/>
                    <a:pt x="85517" y="84567"/>
                    <a:pt x="89716" y="77569"/>
                  </a:cubicBezTo>
                  <a:cubicBezTo>
                    <a:pt x="93914" y="71038"/>
                    <a:pt x="98579" y="64974"/>
                    <a:pt x="104644" y="59842"/>
                  </a:cubicBezTo>
                  <a:cubicBezTo>
                    <a:pt x="111641" y="53777"/>
                    <a:pt x="117706" y="47713"/>
                    <a:pt x="126103" y="43514"/>
                  </a:cubicBezTo>
                  <a:cubicBezTo>
                    <a:pt x="129369" y="41648"/>
                    <a:pt x="132168" y="38849"/>
                    <a:pt x="135434" y="36517"/>
                  </a:cubicBezTo>
                  <a:cubicBezTo>
                    <a:pt x="142431" y="31852"/>
                    <a:pt x="144297" y="26254"/>
                    <a:pt x="141498" y="18323"/>
                  </a:cubicBezTo>
                  <a:cubicBezTo>
                    <a:pt x="141032" y="16457"/>
                    <a:pt x="140565" y="14591"/>
                    <a:pt x="140099" y="12725"/>
                  </a:cubicBezTo>
                  <a:cubicBezTo>
                    <a:pt x="139632" y="9926"/>
                    <a:pt x="138232" y="8060"/>
                    <a:pt x="135900" y="6660"/>
                  </a:cubicBezTo>
                  <a:cubicBezTo>
                    <a:pt x="134500" y="5727"/>
                    <a:pt x="132634" y="4328"/>
                    <a:pt x="131235" y="2928"/>
                  </a:cubicBezTo>
                  <a:cubicBezTo>
                    <a:pt x="126570" y="-804"/>
                    <a:pt x="121438" y="-804"/>
                    <a:pt x="116773" y="1995"/>
                  </a:cubicBezTo>
                  <a:cubicBezTo>
                    <a:pt x="109776" y="5727"/>
                    <a:pt x="103711" y="10392"/>
                    <a:pt x="102778" y="19256"/>
                  </a:cubicBezTo>
                  <a:cubicBezTo>
                    <a:pt x="102311" y="24854"/>
                    <a:pt x="98113" y="28586"/>
                    <a:pt x="93914" y="31385"/>
                  </a:cubicBezTo>
                  <a:cubicBezTo>
                    <a:pt x="87850" y="34651"/>
                    <a:pt x="81785" y="39316"/>
                    <a:pt x="74788" y="39316"/>
                  </a:cubicBezTo>
                  <a:cubicBezTo>
                    <a:pt x="63125" y="39316"/>
                    <a:pt x="56127" y="46313"/>
                    <a:pt x="50063" y="54710"/>
                  </a:cubicBezTo>
                  <a:cubicBezTo>
                    <a:pt x="49596" y="55177"/>
                    <a:pt x="49130" y="55643"/>
                    <a:pt x="49130" y="56110"/>
                  </a:cubicBezTo>
                  <a:cubicBezTo>
                    <a:pt x="47730" y="59376"/>
                    <a:pt x="44931" y="60775"/>
                    <a:pt x="41665" y="61708"/>
                  </a:cubicBezTo>
                  <a:cubicBezTo>
                    <a:pt x="39333" y="62641"/>
                    <a:pt x="37467" y="64041"/>
                    <a:pt x="37000" y="66840"/>
                  </a:cubicBezTo>
                  <a:cubicBezTo>
                    <a:pt x="36068" y="70105"/>
                    <a:pt x="35601" y="72904"/>
                    <a:pt x="33735" y="75703"/>
                  </a:cubicBezTo>
                  <a:cubicBezTo>
                    <a:pt x="31869" y="78502"/>
                    <a:pt x="31403" y="81301"/>
                    <a:pt x="32335" y="84567"/>
                  </a:cubicBezTo>
                  <a:cubicBezTo>
                    <a:pt x="32335" y="85500"/>
                    <a:pt x="31869" y="86899"/>
                    <a:pt x="30936" y="87832"/>
                  </a:cubicBezTo>
                  <a:cubicBezTo>
                    <a:pt x="30469" y="88299"/>
                    <a:pt x="30003" y="88765"/>
                    <a:pt x="29070" y="88765"/>
                  </a:cubicBezTo>
                  <a:cubicBezTo>
                    <a:pt x="25804" y="89698"/>
                    <a:pt x="23938" y="92498"/>
                    <a:pt x="22072" y="95297"/>
                  </a:cubicBezTo>
                  <a:cubicBezTo>
                    <a:pt x="20673" y="97629"/>
                    <a:pt x="17874" y="98096"/>
                    <a:pt x="15541" y="98096"/>
                  </a:cubicBezTo>
                  <a:cubicBezTo>
                    <a:pt x="13675" y="98096"/>
                    <a:pt x="12742" y="101361"/>
                    <a:pt x="13209" y="102294"/>
                  </a:cubicBezTo>
                  <a:cubicBezTo>
                    <a:pt x="15541" y="106026"/>
                    <a:pt x="19273" y="109758"/>
                    <a:pt x="19740" y="113957"/>
                  </a:cubicBezTo>
                  <a:cubicBezTo>
                    <a:pt x="20673" y="118622"/>
                    <a:pt x="18807" y="124220"/>
                    <a:pt x="18807" y="128885"/>
                  </a:cubicBezTo>
                  <a:cubicBezTo>
                    <a:pt x="18807" y="132151"/>
                    <a:pt x="17874" y="134950"/>
                    <a:pt x="16474" y="137749"/>
                  </a:cubicBezTo>
                  <a:cubicBezTo>
                    <a:pt x="14142" y="141481"/>
                    <a:pt x="12276" y="145679"/>
                    <a:pt x="9943" y="149411"/>
                  </a:cubicBezTo>
                  <a:cubicBezTo>
                    <a:pt x="8544" y="152210"/>
                    <a:pt x="9010" y="155009"/>
                    <a:pt x="11809" y="157808"/>
                  </a:cubicBezTo>
                  <a:cubicBezTo>
                    <a:pt x="15541" y="164806"/>
                    <a:pt x="16474" y="167139"/>
                    <a:pt x="13209" y="1708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CCDB8083-2DCE-4B22-89A6-859309A3CB16}"/>
                </a:ext>
              </a:extLst>
            </p:cNvPr>
            <p:cNvSpPr/>
            <p:nvPr/>
          </p:nvSpPr>
          <p:spPr>
            <a:xfrm>
              <a:off x="4996240" y="2459699"/>
              <a:ext cx="158612" cy="237919"/>
            </a:xfrm>
            <a:custGeom>
              <a:avLst/>
              <a:gdLst/>
              <a:ahLst/>
              <a:cxnLst/>
              <a:rect l="0" t="0" r="0" b="0"/>
              <a:pathLst>
                <a:path w="158612" h="237918">
                  <a:moveTo>
                    <a:pt x="26708" y="241439"/>
                  </a:moveTo>
                  <a:cubicBezTo>
                    <a:pt x="27174" y="240972"/>
                    <a:pt x="28107" y="240972"/>
                    <a:pt x="28107" y="240506"/>
                  </a:cubicBezTo>
                  <a:cubicBezTo>
                    <a:pt x="29973" y="237707"/>
                    <a:pt x="32306" y="235374"/>
                    <a:pt x="32772" y="232109"/>
                  </a:cubicBezTo>
                  <a:cubicBezTo>
                    <a:pt x="34172" y="221846"/>
                    <a:pt x="34638" y="212049"/>
                    <a:pt x="36038" y="201786"/>
                  </a:cubicBezTo>
                  <a:cubicBezTo>
                    <a:pt x="32772" y="195255"/>
                    <a:pt x="32306" y="186391"/>
                    <a:pt x="22509" y="184992"/>
                  </a:cubicBezTo>
                  <a:cubicBezTo>
                    <a:pt x="22509" y="184992"/>
                    <a:pt x="22042" y="184059"/>
                    <a:pt x="22042" y="183592"/>
                  </a:cubicBezTo>
                  <a:cubicBezTo>
                    <a:pt x="22042" y="183126"/>
                    <a:pt x="22509" y="182193"/>
                    <a:pt x="22976" y="182193"/>
                  </a:cubicBezTo>
                  <a:cubicBezTo>
                    <a:pt x="23908" y="181726"/>
                    <a:pt x="25308" y="180793"/>
                    <a:pt x="26241" y="180793"/>
                  </a:cubicBezTo>
                  <a:cubicBezTo>
                    <a:pt x="30440" y="180793"/>
                    <a:pt x="33705" y="180793"/>
                    <a:pt x="36038" y="176594"/>
                  </a:cubicBezTo>
                  <a:cubicBezTo>
                    <a:pt x="36504" y="175195"/>
                    <a:pt x="38837" y="173795"/>
                    <a:pt x="40703" y="173329"/>
                  </a:cubicBezTo>
                  <a:cubicBezTo>
                    <a:pt x="46301" y="171929"/>
                    <a:pt x="51899" y="170996"/>
                    <a:pt x="57497" y="172396"/>
                  </a:cubicBezTo>
                  <a:cubicBezTo>
                    <a:pt x="57497" y="172396"/>
                    <a:pt x="57497" y="171929"/>
                    <a:pt x="57964" y="171929"/>
                  </a:cubicBezTo>
                  <a:lnTo>
                    <a:pt x="58430" y="170996"/>
                  </a:lnTo>
                  <a:lnTo>
                    <a:pt x="57964" y="172396"/>
                  </a:lnTo>
                  <a:cubicBezTo>
                    <a:pt x="57964" y="172396"/>
                    <a:pt x="57497" y="172396"/>
                    <a:pt x="57497" y="172396"/>
                  </a:cubicBezTo>
                  <a:cubicBezTo>
                    <a:pt x="55164" y="175661"/>
                    <a:pt x="53298" y="178460"/>
                    <a:pt x="48633" y="178460"/>
                  </a:cubicBezTo>
                  <a:cubicBezTo>
                    <a:pt x="47234" y="178460"/>
                    <a:pt x="45834" y="178460"/>
                    <a:pt x="44901" y="178927"/>
                  </a:cubicBezTo>
                  <a:cubicBezTo>
                    <a:pt x="41169" y="179860"/>
                    <a:pt x="37437" y="185925"/>
                    <a:pt x="38837" y="189657"/>
                  </a:cubicBezTo>
                  <a:cubicBezTo>
                    <a:pt x="39770" y="192456"/>
                    <a:pt x="41169" y="195721"/>
                    <a:pt x="42569" y="198520"/>
                  </a:cubicBezTo>
                  <a:cubicBezTo>
                    <a:pt x="43035" y="198987"/>
                    <a:pt x="43502" y="199453"/>
                    <a:pt x="43968" y="199920"/>
                  </a:cubicBezTo>
                  <a:cubicBezTo>
                    <a:pt x="46767" y="203185"/>
                    <a:pt x="51899" y="202719"/>
                    <a:pt x="52832" y="198520"/>
                  </a:cubicBezTo>
                  <a:cubicBezTo>
                    <a:pt x="53765" y="195255"/>
                    <a:pt x="54231" y="192456"/>
                    <a:pt x="57030" y="190123"/>
                  </a:cubicBezTo>
                  <a:cubicBezTo>
                    <a:pt x="59829" y="187791"/>
                    <a:pt x="63095" y="189190"/>
                    <a:pt x="66361" y="189657"/>
                  </a:cubicBezTo>
                  <a:cubicBezTo>
                    <a:pt x="66827" y="189657"/>
                    <a:pt x="67760" y="189657"/>
                    <a:pt x="68226" y="189657"/>
                  </a:cubicBezTo>
                  <a:cubicBezTo>
                    <a:pt x="72425" y="188257"/>
                    <a:pt x="75224" y="180326"/>
                    <a:pt x="72892" y="176594"/>
                  </a:cubicBezTo>
                  <a:cubicBezTo>
                    <a:pt x="71026" y="173795"/>
                    <a:pt x="68693" y="171929"/>
                    <a:pt x="66827" y="169130"/>
                  </a:cubicBezTo>
                  <a:cubicBezTo>
                    <a:pt x="65894" y="167264"/>
                    <a:pt x="66827" y="165398"/>
                    <a:pt x="68226" y="163999"/>
                  </a:cubicBezTo>
                  <a:cubicBezTo>
                    <a:pt x="69626" y="163066"/>
                    <a:pt x="71492" y="162133"/>
                    <a:pt x="73358" y="161666"/>
                  </a:cubicBezTo>
                  <a:cubicBezTo>
                    <a:pt x="73825" y="161666"/>
                    <a:pt x="74758" y="161666"/>
                    <a:pt x="75224" y="161666"/>
                  </a:cubicBezTo>
                  <a:cubicBezTo>
                    <a:pt x="76624" y="162133"/>
                    <a:pt x="76157" y="163066"/>
                    <a:pt x="75691" y="164932"/>
                  </a:cubicBezTo>
                  <a:cubicBezTo>
                    <a:pt x="74758" y="166331"/>
                    <a:pt x="73825" y="168664"/>
                    <a:pt x="74291" y="170063"/>
                  </a:cubicBezTo>
                  <a:cubicBezTo>
                    <a:pt x="75691" y="173795"/>
                    <a:pt x="77557" y="177061"/>
                    <a:pt x="79889" y="180326"/>
                  </a:cubicBezTo>
                  <a:cubicBezTo>
                    <a:pt x="81755" y="182659"/>
                    <a:pt x="84554" y="184525"/>
                    <a:pt x="87353" y="186391"/>
                  </a:cubicBezTo>
                  <a:cubicBezTo>
                    <a:pt x="89219" y="187791"/>
                    <a:pt x="92952" y="186858"/>
                    <a:pt x="94351" y="184525"/>
                  </a:cubicBezTo>
                  <a:cubicBezTo>
                    <a:pt x="98083" y="177994"/>
                    <a:pt x="102282" y="171463"/>
                    <a:pt x="106014" y="164465"/>
                  </a:cubicBezTo>
                  <a:cubicBezTo>
                    <a:pt x="106947" y="162599"/>
                    <a:pt x="108346" y="161666"/>
                    <a:pt x="110212" y="161200"/>
                  </a:cubicBezTo>
                  <a:cubicBezTo>
                    <a:pt x="113478" y="160733"/>
                    <a:pt x="116743" y="160267"/>
                    <a:pt x="120009" y="160267"/>
                  </a:cubicBezTo>
                  <a:cubicBezTo>
                    <a:pt x="124207" y="160267"/>
                    <a:pt x="126540" y="157001"/>
                    <a:pt x="129805" y="155135"/>
                  </a:cubicBezTo>
                  <a:cubicBezTo>
                    <a:pt x="130272" y="154669"/>
                    <a:pt x="132138" y="156068"/>
                    <a:pt x="133071" y="156535"/>
                  </a:cubicBezTo>
                  <a:cubicBezTo>
                    <a:pt x="135404" y="157001"/>
                    <a:pt x="137736" y="156535"/>
                    <a:pt x="138203" y="154669"/>
                  </a:cubicBezTo>
                  <a:cubicBezTo>
                    <a:pt x="139602" y="150470"/>
                    <a:pt x="139602" y="145805"/>
                    <a:pt x="143801" y="142540"/>
                  </a:cubicBezTo>
                  <a:cubicBezTo>
                    <a:pt x="144267" y="142073"/>
                    <a:pt x="144734" y="141606"/>
                    <a:pt x="145200" y="141140"/>
                  </a:cubicBezTo>
                  <a:cubicBezTo>
                    <a:pt x="145667" y="141606"/>
                    <a:pt x="146133" y="142073"/>
                    <a:pt x="146133" y="142540"/>
                  </a:cubicBezTo>
                  <a:cubicBezTo>
                    <a:pt x="146600" y="144406"/>
                    <a:pt x="147066" y="146272"/>
                    <a:pt x="147533" y="148138"/>
                  </a:cubicBezTo>
                  <a:cubicBezTo>
                    <a:pt x="147999" y="150004"/>
                    <a:pt x="150332" y="150937"/>
                    <a:pt x="152198" y="150004"/>
                  </a:cubicBezTo>
                  <a:cubicBezTo>
                    <a:pt x="160128" y="145805"/>
                    <a:pt x="164327" y="136475"/>
                    <a:pt x="160595" y="129477"/>
                  </a:cubicBezTo>
                  <a:cubicBezTo>
                    <a:pt x="157329" y="123413"/>
                    <a:pt x="155463" y="117815"/>
                    <a:pt x="156396" y="111284"/>
                  </a:cubicBezTo>
                  <a:cubicBezTo>
                    <a:pt x="157329" y="101487"/>
                    <a:pt x="155930" y="92157"/>
                    <a:pt x="152198" y="82827"/>
                  </a:cubicBezTo>
                  <a:cubicBezTo>
                    <a:pt x="150798" y="79561"/>
                    <a:pt x="152198" y="76296"/>
                    <a:pt x="154997" y="74430"/>
                  </a:cubicBezTo>
                  <a:cubicBezTo>
                    <a:pt x="157796" y="72097"/>
                    <a:pt x="159195" y="69764"/>
                    <a:pt x="158729" y="66499"/>
                  </a:cubicBezTo>
                  <a:cubicBezTo>
                    <a:pt x="158263" y="63233"/>
                    <a:pt x="158263" y="59968"/>
                    <a:pt x="158263" y="57169"/>
                  </a:cubicBezTo>
                  <a:cubicBezTo>
                    <a:pt x="158729" y="47372"/>
                    <a:pt x="156396" y="38508"/>
                    <a:pt x="151265" y="29645"/>
                  </a:cubicBezTo>
                  <a:cubicBezTo>
                    <a:pt x="145667" y="20315"/>
                    <a:pt x="137736" y="12384"/>
                    <a:pt x="134471" y="1654"/>
                  </a:cubicBezTo>
                  <a:cubicBezTo>
                    <a:pt x="134004" y="-212"/>
                    <a:pt x="129339" y="-678"/>
                    <a:pt x="127473" y="1188"/>
                  </a:cubicBezTo>
                  <a:cubicBezTo>
                    <a:pt x="119542" y="8652"/>
                    <a:pt x="114877" y="17516"/>
                    <a:pt x="119076" y="28712"/>
                  </a:cubicBezTo>
                  <a:cubicBezTo>
                    <a:pt x="118609" y="33843"/>
                    <a:pt x="116277" y="38975"/>
                    <a:pt x="122341" y="42241"/>
                  </a:cubicBezTo>
                  <a:cubicBezTo>
                    <a:pt x="123275" y="42707"/>
                    <a:pt x="123741" y="44573"/>
                    <a:pt x="123741" y="45973"/>
                  </a:cubicBezTo>
                  <a:cubicBezTo>
                    <a:pt x="124207" y="59968"/>
                    <a:pt x="126073" y="73963"/>
                    <a:pt x="118143" y="87025"/>
                  </a:cubicBezTo>
                  <a:cubicBezTo>
                    <a:pt x="116743" y="88891"/>
                    <a:pt x="116743" y="91690"/>
                    <a:pt x="115810" y="94489"/>
                  </a:cubicBezTo>
                  <a:cubicBezTo>
                    <a:pt x="113944" y="102886"/>
                    <a:pt x="107413" y="107085"/>
                    <a:pt x="99949" y="109418"/>
                  </a:cubicBezTo>
                  <a:cubicBezTo>
                    <a:pt x="98549" y="109884"/>
                    <a:pt x="95751" y="108484"/>
                    <a:pt x="95284" y="106618"/>
                  </a:cubicBezTo>
                  <a:cubicBezTo>
                    <a:pt x="94817" y="105219"/>
                    <a:pt x="94817" y="104286"/>
                    <a:pt x="94817" y="102886"/>
                  </a:cubicBezTo>
                  <a:cubicBezTo>
                    <a:pt x="94351" y="100087"/>
                    <a:pt x="92952" y="98221"/>
                    <a:pt x="91552" y="99154"/>
                  </a:cubicBezTo>
                  <a:cubicBezTo>
                    <a:pt x="90152" y="100087"/>
                    <a:pt x="88287" y="101020"/>
                    <a:pt x="87353" y="102420"/>
                  </a:cubicBezTo>
                  <a:cubicBezTo>
                    <a:pt x="85954" y="104752"/>
                    <a:pt x="86887" y="107552"/>
                    <a:pt x="87353" y="109884"/>
                  </a:cubicBezTo>
                  <a:cubicBezTo>
                    <a:pt x="87820" y="112217"/>
                    <a:pt x="87820" y="115482"/>
                    <a:pt x="86887" y="117348"/>
                  </a:cubicBezTo>
                  <a:cubicBezTo>
                    <a:pt x="83621" y="123879"/>
                    <a:pt x="82222" y="130410"/>
                    <a:pt x="80822" y="137408"/>
                  </a:cubicBezTo>
                  <a:cubicBezTo>
                    <a:pt x="80356" y="138807"/>
                    <a:pt x="79423" y="139740"/>
                    <a:pt x="78023" y="139274"/>
                  </a:cubicBezTo>
                  <a:cubicBezTo>
                    <a:pt x="72892" y="138807"/>
                    <a:pt x="67760" y="138341"/>
                    <a:pt x="62629" y="140207"/>
                  </a:cubicBezTo>
                  <a:cubicBezTo>
                    <a:pt x="56564" y="142540"/>
                    <a:pt x="50499" y="143939"/>
                    <a:pt x="43968" y="144406"/>
                  </a:cubicBezTo>
                  <a:cubicBezTo>
                    <a:pt x="40703" y="144872"/>
                    <a:pt x="37904" y="146738"/>
                    <a:pt x="36038" y="149071"/>
                  </a:cubicBezTo>
                  <a:cubicBezTo>
                    <a:pt x="29973" y="157468"/>
                    <a:pt x="22976" y="164932"/>
                    <a:pt x="15511" y="171929"/>
                  </a:cubicBezTo>
                  <a:cubicBezTo>
                    <a:pt x="14578" y="172863"/>
                    <a:pt x="14112" y="175195"/>
                    <a:pt x="14112" y="177061"/>
                  </a:cubicBezTo>
                  <a:cubicBezTo>
                    <a:pt x="14112" y="178927"/>
                    <a:pt x="13645" y="180793"/>
                    <a:pt x="12246" y="182193"/>
                  </a:cubicBezTo>
                  <a:cubicBezTo>
                    <a:pt x="8980" y="185458"/>
                    <a:pt x="6181" y="188724"/>
                    <a:pt x="2916" y="191989"/>
                  </a:cubicBezTo>
                  <a:cubicBezTo>
                    <a:pt x="583" y="194322"/>
                    <a:pt x="-350" y="197587"/>
                    <a:pt x="117" y="200853"/>
                  </a:cubicBezTo>
                  <a:cubicBezTo>
                    <a:pt x="117" y="204585"/>
                    <a:pt x="1983" y="206917"/>
                    <a:pt x="4782" y="208783"/>
                  </a:cubicBezTo>
                  <a:lnTo>
                    <a:pt x="4315" y="209250"/>
                  </a:lnTo>
                  <a:cubicBezTo>
                    <a:pt x="4782" y="209250"/>
                    <a:pt x="4782" y="209717"/>
                    <a:pt x="5248" y="209717"/>
                  </a:cubicBezTo>
                  <a:cubicBezTo>
                    <a:pt x="5248" y="209250"/>
                    <a:pt x="5248" y="209250"/>
                    <a:pt x="5248" y="208783"/>
                  </a:cubicBezTo>
                  <a:cubicBezTo>
                    <a:pt x="5715" y="208317"/>
                    <a:pt x="5715" y="208317"/>
                    <a:pt x="6181" y="208317"/>
                  </a:cubicBezTo>
                  <a:cubicBezTo>
                    <a:pt x="9447" y="207384"/>
                    <a:pt x="11313" y="208317"/>
                    <a:pt x="11313" y="211116"/>
                  </a:cubicBezTo>
                  <a:cubicBezTo>
                    <a:pt x="11313" y="213449"/>
                    <a:pt x="10380" y="215315"/>
                    <a:pt x="8980" y="217181"/>
                  </a:cubicBezTo>
                  <a:cubicBezTo>
                    <a:pt x="8980" y="217181"/>
                    <a:pt x="8514" y="216714"/>
                    <a:pt x="8514" y="216714"/>
                  </a:cubicBezTo>
                  <a:cubicBezTo>
                    <a:pt x="8514" y="217181"/>
                    <a:pt x="8514" y="217181"/>
                    <a:pt x="8514" y="217647"/>
                  </a:cubicBezTo>
                  <a:lnTo>
                    <a:pt x="8980" y="217181"/>
                  </a:lnTo>
                  <a:cubicBezTo>
                    <a:pt x="11313" y="223712"/>
                    <a:pt x="13645" y="230709"/>
                    <a:pt x="15978" y="237240"/>
                  </a:cubicBezTo>
                  <a:cubicBezTo>
                    <a:pt x="15978" y="240506"/>
                    <a:pt x="23908" y="242839"/>
                    <a:pt x="26708" y="241439"/>
                  </a:cubicBezTo>
                  <a:close/>
                  <a:moveTo>
                    <a:pt x="127007" y="9119"/>
                  </a:moveTo>
                  <a:lnTo>
                    <a:pt x="127940" y="8652"/>
                  </a:lnTo>
                  <a:lnTo>
                    <a:pt x="127473" y="9585"/>
                  </a:lnTo>
                  <a:lnTo>
                    <a:pt x="126540" y="10051"/>
                  </a:lnTo>
                  <a:lnTo>
                    <a:pt x="127007" y="91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0D54489A-3C78-416F-993F-ED3301D814E2}"/>
                </a:ext>
              </a:extLst>
            </p:cNvPr>
            <p:cNvSpPr/>
            <p:nvPr/>
          </p:nvSpPr>
          <p:spPr>
            <a:xfrm>
              <a:off x="2001383" y="1283579"/>
              <a:ext cx="102632" cy="172608"/>
            </a:xfrm>
            <a:custGeom>
              <a:avLst/>
              <a:gdLst/>
              <a:ahLst/>
              <a:cxnLst/>
              <a:rect l="0" t="0" r="0" b="0"/>
              <a:pathLst>
                <a:path w="102631" h="172607">
                  <a:moveTo>
                    <a:pt x="11196" y="167320"/>
                  </a:moveTo>
                  <a:cubicBezTo>
                    <a:pt x="13062" y="168720"/>
                    <a:pt x="16328" y="170120"/>
                    <a:pt x="18194" y="169653"/>
                  </a:cubicBezTo>
                  <a:cubicBezTo>
                    <a:pt x="22859" y="168720"/>
                    <a:pt x="27057" y="170120"/>
                    <a:pt x="31256" y="171986"/>
                  </a:cubicBezTo>
                  <a:cubicBezTo>
                    <a:pt x="34055" y="173385"/>
                    <a:pt x="35921" y="172919"/>
                    <a:pt x="38254" y="171053"/>
                  </a:cubicBezTo>
                  <a:cubicBezTo>
                    <a:pt x="40120" y="169186"/>
                    <a:pt x="41986" y="167787"/>
                    <a:pt x="44318" y="166387"/>
                  </a:cubicBezTo>
                  <a:lnTo>
                    <a:pt x="43852" y="166854"/>
                  </a:lnTo>
                  <a:cubicBezTo>
                    <a:pt x="43852" y="166854"/>
                    <a:pt x="44318" y="167320"/>
                    <a:pt x="44318" y="167320"/>
                  </a:cubicBezTo>
                  <a:cubicBezTo>
                    <a:pt x="44318" y="166854"/>
                    <a:pt x="44318" y="166854"/>
                    <a:pt x="44318" y="166387"/>
                  </a:cubicBezTo>
                  <a:cubicBezTo>
                    <a:pt x="48517" y="164055"/>
                    <a:pt x="53182" y="162189"/>
                    <a:pt x="56447" y="157990"/>
                  </a:cubicBezTo>
                  <a:cubicBezTo>
                    <a:pt x="59246" y="154725"/>
                    <a:pt x="63445" y="153325"/>
                    <a:pt x="67177" y="150993"/>
                  </a:cubicBezTo>
                  <a:cubicBezTo>
                    <a:pt x="68110" y="149127"/>
                    <a:pt x="69043" y="147261"/>
                    <a:pt x="69976" y="145395"/>
                  </a:cubicBezTo>
                  <a:cubicBezTo>
                    <a:pt x="71842" y="141663"/>
                    <a:pt x="75108" y="140730"/>
                    <a:pt x="78840" y="140263"/>
                  </a:cubicBezTo>
                  <a:cubicBezTo>
                    <a:pt x="78840" y="140263"/>
                    <a:pt x="78840" y="140263"/>
                    <a:pt x="78840" y="140263"/>
                  </a:cubicBezTo>
                  <a:cubicBezTo>
                    <a:pt x="78840" y="140263"/>
                    <a:pt x="78840" y="140263"/>
                    <a:pt x="78840" y="139797"/>
                  </a:cubicBezTo>
                  <a:cubicBezTo>
                    <a:pt x="78373" y="138397"/>
                    <a:pt x="78840" y="137931"/>
                    <a:pt x="79773" y="139330"/>
                  </a:cubicBezTo>
                  <a:cubicBezTo>
                    <a:pt x="79306" y="139797"/>
                    <a:pt x="78840" y="139797"/>
                    <a:pt x="78840" y="140263"/>
                  </a:cubicBezTo>
                  <a:cubicBezTo>
                    <a:pt x="78840" y="145395"/>
                    <a:pt x="78840" y="145861"/>
                    <a:pt x="83505" y="146794"/>
                  </a:cubicBezTo>
                  <a:cubicBezTo>
                    <a:pt x="84438" y="146794"/>
                    <a:pt x="85371" y="147261"/>
                    <a:pt x="86304" y="147261"/>
                  </a:cubicBezTo>
                  <a:cubicBezTo>
                    <a:pt x="89569" y="143529"/>
                    <a:pt x="90036" y="138397"/>
                    <a:pt x="94234" y="135131"/>
                  </a:cubicBezTo>
                  <a:cubicBezTo>
                    <a:pt x="97500" y="132332"/>
                    <a:pt x="102165" y="130466"/>
                    <a:pt x="102165" y="125335"/>
                  </a:cubicBezTo>
                  <a:cubicBezTo>
                    <a:pt x="102632" y="118804"/>
                    <a:pt x="102632" y="112739"/>
                    <a:pt x="97966" y="107141"/>
                  </a:cubicBezTo>
                  <a:cubicBezTo>
                    <a:pt x="97033" y="106208"/>
                    <a:pt x="96567" y="105275"/>
                    <a:pt x="96100" y="103876"/>
                  </a:cubicBezTo>
                  <a:cubicBezTo>
                    <a:pt x="95167" y="102010"/>
                    <a:pt x="95167" y="100143"/>
                    <a:pt x="96567" y="98744"/>
                  </a:cubicBezTo>
                  <a:cubicBezTo>
                    <a:pt x="99366" y="95478"/>
                    <a:pt x="101232" y="91746"/>
                    <a:pt x="104964" y="89414"/>
                  </a:cubicBezTo>
                  <a:cubicBezTo>
                    <a:pt x="104964" y="85215"/>
                    <a:pt x="103098" y="81017"/>
                    <a:pt x="104964" y="76352"/>
                  </a:cubicBezTo>
                  <a:cubicBezTo>
                    <a:pt x="106364" y="73553"/>
                    <a:pt x="106830" y="70287"/>
                    <a:pt x="106830" y="67021"/>
                  </a:cubicBezTo>
                  <a:cubicBezTo>
                    <a:pt x="106830" y="62356"/>
                    <a:pt x="101232" y="62356"/>
                    <a:pt x="98900" y="59557"/>
                  </a:cubicBezTo>
                  <a:cubicBezTo>
                    <a:pt x="96567" y="56292"/>
                    <a:pt x="92368" y="55359"/>
                    <a:pt x="89569" y="53026"/>
                  </a:cubicBezTo>
                  <a:cubicBezTo>
                    <a:pt x="88170" y="52093"/>
                    <a:pt x="87237" y="49761"/>
                    <a:pt x="86770" y="48361"/>
                  </a:cubicBezTo>
                  <a:cubicBezTo>
                    <a:pt x="86770" y="43230"/>
                    <a:pt x="86770" y="38098"/>
                    <a:pt x="87237" y="32966"/>
                  </a:cubicBezTo>
                  <a:cubicBezTo>
                    <a:pt x="87703" y="28301"/>
                    <a:pt x="88636" y="24103"/>
                    <a:pt x="89569" y="19904"/>
                  </a:cubicBezTo>
                  <a:cubicBezTo>
                    <a:pt x="90502" y="12907"/>
                    <a:pt x="86304" y="7775"/>
                    <a:pt x="81639" y="3110"/>
                  </a:cubicBezTo>
                  <a:cubicBezTo>
                    <a:pt x="77907" y="-622"/>
                    <a:pt x="73708" y="-156"/>
                    <a:pt x="69043" y="311"/>
                  </a:cubicBezTo>
                  <a:cubicBezTo>
                    <a:pt x="66710" y="311"/>
                    <a:pt x="64844" y="2644"/>
                    <a:pt x="63912" y="5443"/>
                  </a:cubicBezTo>
                  <a:cubicBezTo>
                    <a:pt x="63445" y="7309"/>
                    <a:pt x="64844" y="8708"/>
                    <a:pt x="67177" y="9641"/>
                  </a:cubicBezTo>
                  <a:cubicBezTo>
                    <a:pt x="69510" y="10574"/>
                    <a:pt x="71842" y="11507"/>
                    <a:pt x="74175" y="12440"/>
                  </a:cubicBezTo>
                  <a:cubicBezTo>
                    <a:pt x="75574" y="13373"/>
                    <a:pt x="75574" y="14773"/>
                    <a:pt x="74641" y="15706"/>
                  </a:cubicBezTo>
                  <a:cubicBezTo>
                    <a:pt x="74175" y="16172"/>
                    <a:pt x="73708" y="17105"/>
                    <a:pt x="73242" y="17105"/>
                  </a:cubicBezTo>
                  <a:cubicBezTo>
                    <a:pt x="69976" y="17572"/>
                    <a:pt x="66710" y="17105"/>
                    <a:pt x="63912" y="17572"/>
                  </a:cubicBezTo>
                  <a:cubicBezTo>
                    <a:pt x="60646" y="18038"/>
                    <a:pt x="57847" y="18971"/>
                    <a:pt x="54581" y="19904"/>
                  </a:cubicBezTo>
                  <a:cubicBezTo>
                    <a:pt x="51316" y="20837"/>
                    <a:pt x="48517" y="25502"/>
                    <a:pt x="48983" y="29234"/>
                  </a:cubicBezTo>
                  <a:cubicBezTo>
                    <a:pt x="49450" y="31567"/>
                    <a:pt x="50849" y="33899"/>
                    <a:pt x="51782" y="36232"/>
                  </a:cubicBezTo>
                  <a:cubicBezTo>
                    <a:pt x="51782" y="37165"/>
                    <a:pt x="51316" y="38565"/>
                    <a:pt x="50383" y="39498"/>
                  </a:cubicBezTo>
                  <a:cubicBezTo>
                    <a:pt x="50383" y="39964"/>
                    <a:pt x="48983" y="39964"/>
                    <a:pt x="48517" y="39498"/>
                  </a:cubicBezTo>
                  <a:cubicBezTo>
                    <a:pt x="45718" y="37632"/>
                    <a:pt x="42919" y="35766"/>
                    <a:pt x="39653" y="38565"/>
                  </a:cubicBezTo>
                  <a:cubicBezTo>
                    <a:pt x="36387" y="41364"/>
                    <a:pt x="33122" y="42297"/>
                    <a:pt x="28923" y="41830"/>
                  </a:cubicBezTo>
                  <a:cubicBezTo>
                    <a:pt x="24725" y="41364"/>
                    <a:pt x="23792" y="45096"/>
                    <a:pt x="24725" y="48361"/>
                  </a:cubicBezTo>
                  <a:cubicBezTo>
                    <a:pt x="25658" y="51627"/>
                    <a:pt x="27057" y="53959"/>
                    <a:pt x="29390" y="56758"/>
                  </a:cubicBezTo>
                  <a:cubicBezTo>
                    <a:pt x="31722" y="59557"/>
                    <a:pt x="34055" y="62356"/>
                    <a:pt x="34055" y="66555"/>
                  </a:cubicBezTo>
                  <a:cubicBezTo>
                    <a:pt x="34055" y="66555"/>
                    <a:pt x="34521" y="66555"/>
                    <a:pt x="34521" y="66555"/>
                  </a:cubicBezTo>
                  <a:cubicBezTo>
                    <a:pt x="34988" y="66555"/>
                    <a:pt x="35455" y="67021"/>
                    <a:pt x="35921" y="67488"/>
                  </a:cubicBezTo>
                  <a:cubicBezTo>
                    <a:pt x="36854" y="67488"/>
                    <a:pt x="37787" y="67955"/>
                    <a:pt x="38720" y="67955"/>
                  </a:cubicBezTo>
                  <a:cubicBezTo>
                    <a:pt x="37321" y="68888"/>
                    <a:pt x="36854" y="67955"/>
                    <a:pt x="35921" y="67488"/>
                  </a:cubicBezTo>
                  <a:cubicBezTo>
                    <a:pt x="35455" y="67488"/>
                    <a:pt x="34988" y="67488"/>
                    <a:pt x="34055" y="67021"/>
                  </a:cubicBezTo>
                  <a:cubicBezTo>
                    <a:pt x="34055" y="67021"/>
                    <a:pt x="34055" y="66555"/>
                    <a:pt x="34055" y="66555"/>
                  </a:cubicBezTo>
                  <a:cubicBezTo>
                    <a:pt x="30323" y="66088"/>
                    <a:pt x="27057" y="64222"/>
                    <a:pt x="24258" y="62356"/>
                  </a:cubicBezTo>
                  <a:cubicBezTo>
                    <a:pt x="22392" y="61423"/>
                    <a:pt x="20060" y="61890"/>
                    <a:pt x="19127" y="63289"/>
                  </a:cubicBezTo>
                  <a:cubicBezTo>
                    <a:pt x="13529" y="73553"/>
                    <a:pt x="11663" y="84749"/>
                    <a:pt x="6065" y="95012"/>
                  </a:cubicBezTo>
                  <a:cubicBezTo>
                    <a:pt x="4199" y="98744"/>
                    <a:pt x="6065" y="102476"/>
                    <a:pt x="9330" y="105275"/>
                  </a:cubicBezTo>
                  <a:cubicBezTo>
                    <a:pt x="12596" y="107608"/>
                    <a:pt x="15861" y="109007"/>
                    <a:pt x="19593" y="109474"/>
                  </a:cubicBezTo>
                  <a:cubicBezTo>
                    <a:pt x="21459" y="109474"/>
                    <a:pt x="23325" y="110873"/>
                    <a:pt x="24725" y="111806"/>
                  </a:cubicBezTo>
                  <a:cubicBezTo>
                    <a:pt x="25658" y="112273"/>
                    <a:pt x="25658" y="114139"/>
                    <a:pt x="25658" y="115072"/>
                  </a:cubicBezTo>
                  <a:cubicBezTo>
                    <a:pt x="25658" y="116005"/>
                    <a:pt x="24725" y="117404"/>
                    <a:pt x="23792" y="117871"/>
                  </a:cubicBezTo>
                  <a:cubicBezTo>
                    <a:pt x="22859" y="118337"/>
                    <a:pt x="21459" y="117871"/>
                    <a:pt x="20060" y="117871"/>
                  </a:cubicBezTo>
                  <a:cubicBezTo>
                    <a:pt x="11196" y="116471"/>
                    <a:pt x="6065" y="119270"/>
                    <a:pt x="3732" y="126734"/>
                  </a:cubicBezTo>
                  <a:cubicBezTo>
                    <a:pt x="1399" y="132799"/>
                    <a:pt x="467" y="138864"/>
                    <a:pt x="0" y="145395"/>
                  </a:cubicBezTo>
                  <a:cubicBezTo>
                    <a:pt x="0" y="155658"/>
                    <a:pt x="3732" y="162189"/>
                    <a:pt x="11196" y="1673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B50DD9FA-09FA-4276-ABA4-91D6350728C1}"/>
                </a:ext>
              </a:extLst>
            </p:cNvPr>
            <p:cNvSpPr/>
            <p:nvPr/>
          </p:nvSpPr>
          <p:spPr>
            <a:xfrm>
              <a:off x="2067627" y="14348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07"/>
                  </a:moveTo>
                  <a:cubicBezTo>
                    <a:pt x="466" y="207"/>
                    <a:pt x="466" y="674"/>
                    <a:pt x="0" y="674"/>
                  </a:cubicBezTo>
                  <a:cubicBezTo>
                    <a:pt x="0" y="674"/>
                    <a:pt x="466" y="674"/>
                    <a:pt x="466" y="674"/>
                  </a:cubicBezTo>
                  <a:cubicBezTo>
                    <a:pt x="466" y="207"/>
                    <a:pt x="933" y="207"/>
                    <a:pt x="466" y="207"/>
                  </a:cubicBezTo>
                  <a:cubicBezTo>
                    <a:pt x="933" y="-259"/>
                    <a:pt x="466" y="207"/>
                    <a:pt x="466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7CF5FB76-AF66-4076-9979-37ABD75D331B}"/>
                </a:ext>
              </a:extLst>
            </p:cNvPr>
            <p:cNvSpPr/>
            <p:nvPr/>
          </p:nvSpPr>
          <p:spPr>
            <a:xfrm>
              <a:off x="4505226" y="3167461"/>
              <a:ext cx="181938" cy="186603"/>
            </a:xfrm>
            <a:custGeom>
              <a:avLst/>
              <a:gdLst/>
              <a:ahLst/>
              <a:cxnLst/>
              <a:rect l="0" t="0" r="0" b="0"/>
              <a:pathLst>
                <a:path w="181937" h="186602">
                  <a:moveTo>
                    <a:pt x="171574" y="166260"/>
                  </a:moveTo>
                  <a:cubicBezTo>
                    <a:pt x="171108" y="158329"/>
                    <a:pt x="174840" y="150865"/>
                    <a:pt x="175306" y="142934"/>
                  </a:cubicBezTo>
                  <a:cubicBezTo>
                    <a:pt x="175306" y="142934"/>
                    <a:pt x="174840" y="142934"/>
                    <a:pt x="174840" y="142934"/>
                  </a:cubicBezTo>
                  <a:cubicBezTo>
                    <a:pt x="173440" y="141535"/>
                    <a:pt x="171574" y="140135"/>
                    <a:pt x="170175" y="138736"/>
                  </a:cubicBezTo>
                  <a:cubicBezTo>
                    <a:pt x="170175" y="138269"/>
                    <a:pt x="170175" y="137803"/>
                    <a:pt x="169708" y="137336"/>
                  </a:cubicBezTo>
                  <a:cubicBezTo>
                    <a:pt x="169242" y="136870"/>
                    <a:pt x="168775" y="135937"/>
                    <a:pt x="168309" y="135470"/>
                  </a:cubicBezTo>
                  <a:cubicBezTo>
                    <a:pt x="168775" y="135470"/>
                    <a:pt x="168775" y="135470"/>
                    <a:pt x="169242" y="135003"/>
                  </a:cubicBezTo>
                  <a:cubicBezTo>
                    <a:pt x="169242" y="135937"/>
                    <a:pt x="169708" y="136403"/>
                    <a:pt x="169708" y="137336"/>
                  </a:cubicBezTo>
                  <a:cubicBezTo>
                    <a:pt x="170175" y="137803"/>
                    <a:pt x="170175" y="137803"/>
                    <a:pt x="170641" y="138269"/>
                  </a:cubicBezTo>
                  <a:cubicBezTo>
                    <a:pt x="172041" y="139669"/>
                    <a:pt x="173440" y="141068"/>
                    <a:pt x="175306" y="142468"/>
                  </a:cubicBezTo>
                  <a:cubicBezTo>
                    <a:pt x="175306" y="142468"/>
                    <a:pt x="175306" y="142934"/>
                    <a:pt x="175306" y="142934"/>
                  </a:cubicBezTo>
                  <a:cubicBezTo>
                    <a:pt x="177172" y="143401"/>
                    <a:pt x="179038" y="143867"/>
                    <a:pt x="180438" y="143867"/>
                  </a:cubicBezTo>
                  <a:cubicBezTo>
                    <a:pt x="180904" y="143867"/>
                    <a:pt x="181837" y="143867"/>
                    <a:pt x="182304" y="143401"/>
                  </a:cubicBezTo>
                  <a:cubicBezTo>
                    <a:pt x="183703" y="142934"/>
                    <a:pt x="185103" y="140135"/>
                    <a:pt x="184636" y="138736"/>
                  </a:cubicBezTo>
                  <a:cubicBezTo>
                    <a:pt x="180904" y="132671"/>
                    <a:pt x="177172" y="127073"/>
                    <a:pt x="173440" y="121475"/>
                  </a:cubicBezTo>
                  <a:cubicBezTo>
                    <a:pt x="172974" y="120542"/>
                    <a:pt x="171108" y="120542"/>
                    <a:pt x="170175" y="120542"/>
                  </a:cubicBezTo>
                  <a:cubicBezTo>
                    <a:pt x="167842" y="121008"/>
                    <a:pt x="165043" y="121941"/>
                    <a:pt x="163643" y="124274"/>
                  </a:cubicBezTo>
                  <a:cubicBezTo>
                    <a:pt x="162710" y="125207"/>
                    <a:pt x="162244" y="126606"/>
                    <a:pt x="161778" y="127539"/>
                  </a:cubicBezTo>
                  <a:cubicBezTo>
                    <a:pt x="160378" y="129872"/>
                    <a:pt x="156646" y="129405"/>
                    <a:pt x="155713" y="127073"/>
                  </a:cubicBezTo>
                  <a:cubicBezTo>
                    <a:pt x="154313" y="123807"/>
                    <a:pt x="152914" y="120075"/>
                    <a:pt x="151514" y="116343"/>
                  </a:cubicBezTo>
                  <a:cubicBezTo>
                    <a:pt x="150581" y="113544"/>
                    <a:pt x="148715" y="112145"/>
                    <a:pt x="146383" y="111212"/>
                  </a:cubicBezTo>
                  <a:cubicBezTo>
                    <a:pt x="144050" y="110279"/>
                    <a:pt x="141251" y="110279"/>
                    <a:pt x="138919" y="109346"/>
                  </a:cubicBezTo>
                  <a:cubicBezTo>
                    <a:pt x="137986" y="108879"/>
                    <a:pt x="136586" y="107013"/>
                    <a:pt x="137053" y="106547"/>
                  </a:cubicBezTo>
                  <a:cubicBezTo>
                    <a:pt x="139385" y="103281"/>
                    <a:pt x="135653" y="99549"/>
                    <a:pt x="137986" y="96283"/>
                  </a:cubicBezTo>
                  <a:cubicBezTo>
                    <a:pt x="139385" y="94417"/>
                    <a:pt x="139385" y="92551"/>
                    <a:pt x="138452" y="91152"/>
                  </a:cubicBezTo>
                  <a:cubicBezTo>
                    <a:pt x="135187" y="86487"/>
                    <a:pt x="129122" y="84154"/>
                    <a:pt x="127722" y="78090"/>
                  </a:cubicBezTo>
                  <a:cubicBezTo>
                    <a:pt x="127256" y="76690"/>
                    <a:pt x="125390" y="75291"/>
                    <a:pt x="123524" y="74358"/>
                  </a:cubicBezTo>
                  <a:cubicBezTo>
                    <a:pt x="120258" y="72492"/>
                    <a:pt x="116526" y="71092"/>
                    <a:pt x="113261" y="69693"/>
                  </a:cubicBezTo>
                  <a:cubicBezTo>
                    <a:pt x="111395" y="68760"/>
                    <a:pt x="109062" y="68293"/>
                    <a:pt x="108596" y="66894"/>
                  </a:cubicBezTo>
                  <a:cubicBezTo>
                    <a:pt x="106730" y="62229"/>
                    <a:pt x="101598" y="61295"/>
                    <a:pt x="98333" y="58496"/>
                  </a:cubicBezTo>
                  <a:cubicBezTo>
                    <a:pt x="94601" y="54764"/>
                    <a:pt x="90402" y="52432"/>
                    <a:pt x="85270" y="50566"/>
                  </a:cubicBezTo>
                  <a:cubicBezTo>
                    <a:pt x="82005" y="49633"/>
                    <a:pt x="79672" y="47300"/>
                    <a:pt x="78273" y="44501"/>
                  </a:cubicBezTo>
                  <a:cubicBezTo>
                    <a:pt x="75940" y="40303"/>
                    <a:pt x="72675" y="37504"/>
                    <a:pt x="68476" y="35171"/>
                  </a:cubicBezTo>
                  <a:cubicBezTo>
                    <a:pt x="57746" y="29107"/>
                    <a:pt x="48416" y="21642"/>
                    <a:pt x="41885" y="10913"/>
                  </a:cubicBezTo>
                  <a:cubicBezTo>
                    <a:pt x="39553" y="7647"/>
                    <a:pt x="36287" y="5781"/>
                    <a:pt x="32088" y="5315"/>
                  </a:cubicBezTo>
                  <a:cubicBezTo>
                    <a:pt x="23691" y="4382"/>
                    <a:pt x="15761" y="3449"/>
                    <a:pt x="7830" y="183"/>
                  </a:cubicBezTo>
                  <a:cubicBezTo>
                    <a:pt x="6431" y="-284"/>
                    <a:pt x="4098" y="183"/>
                    <a:pt x="2232" y="1116"/>
                  </a:cubicBezTo>
                  <a:cubicBezTo>
                    <a:pt x="366" y="1583"/>
                    <a:pt x="-567" y="5315"/>
                    <a:pt x="366" y="8114"/>
                  </a:cubicBezTo>
                  <a:cubicBezTo>
                    <a:pt x="1766" y="10913"/>
                    <a:pt x="2699" y="14178"/>
                    <a:pt x="4565" y="16511"/>
                  </a:cubicBezTo>
                  <a:cubicBezTo>
                    <a:pt x="9696" y="22575"/>
                    <a:pt x="15294" y="27707"/>
                    <a:pt x="22292" y="31439"/>
                  </a:cubicBezTo>
                  <a:cubicBezTo>
                    <a:pt x="26491" y="33772"/>
                    <a:pt x="29756" y="36571"/>
                    <a:pt x="32088" y="40303"/>
                  </a:cubicBezTo>
                  <a:cubicBezTo>
                    <a:pt x="34421" y="43568"/>
                    <a:pt x="37687" y="45901"/>
                    <a:pt x="39086" y="49166"/>
                  </a:cubicBezTo>
                  <a:cubicBezTo>
                    <a:pt x="42818" y="56164"/>
                    <a:pt x="47950" y="61295"/>
                    <a:pt x="54014" y="66427"/>
                  </a:cubicBezTo>
                  <a:cubicBezTo>
                    <a:pt x="55880" y="67827"/>
                    <a:pt x="57280" y="70626"/>
                    <a:pt x="58213" y="72492"/>
                  </a:cubicBezTo>
                  <a:cubicBezTo>
                    <a:pt x="60079" y="76690"/>
                    <a:pt x="61012" y="80889"/>
                    <a:pt x="62878" y="85087"/>
                  </a:cubicBezTo>
                  <a:cubicBezTo>
                    <a:pt x="63811" y="87420"/>
                    <a:pt x="65211" y="89752"/>
                    <a:pt x="67076" y="91152"/>
                  </a:cubicBezTo>
                  <a:cubicBezTo>
                    <a:pt x="74541" y="97683"/>
                    <a:pt x="79206" y="105614"/>
                    <a:pt x="82005" y="114944"/>
                  </a:cubicBezTo>
                  <a:cubicBezTo>
                    <a:pt x="83404" y="119142"/>
                    <a:pt x="85270" y="123341"/>
                    <a:pt x="86670" y="127539"/>
                  </a:cubicBezTo>
                  <a:cubicBezTo>
                    <a:pt x="88069" y="131738"/>
                    <a:pt x="90869" y="135470"/>
                    <a:pt x="93667" y="138736"/>
                  </a:cubicBezTo>
                  <a:cubicBezTo>
                    <a:pt x="98799" y="145267"/>
                    <a:pt x="105797" y="149932"/>
                    <a:pt x="110928" y="156463"/>
                  </a:cubicBezTo>
                  <a:cubicBezTo>
                    <a:pt x="116060" y="162994"/>
                    <a:pt x="122591" y="168592"/>
                    <a:pt x="129122" y="173724"/>
                  </a:cubicBezTo>
                  <a:cubicBezTo>
                    <a:pt x="134254" y="177922"/>
                    <a:pt x="139385" y="181188"/>
                    <a:pt x="143584" y="186319"/>
                  </a:cubicBezTo>
                  <a:cubicBezTo>
                    <a:pt x="145450" y="188652"/>
                    <a:pt x="147782" y="188652"/>
                    <a:pt x="150581" y="188652"/>
                  </a:cubicBezTo>
                  <a:cubicBezTo>
                    <a:pt x="157113" y="188652"/>
                    <a:pt x="164110" y="187252"/>
                    <a:pt x="170641" y="188652"/>
                  </a:cubicBezTo>
                  <a:cubicBezTo>
                    <a:pt x="170641" y="180721"/>
                    <a:pt x="171574" y="173724"/>
                    <a:pt x="171574" y="166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CF061AC5-C1BF-4562-AD3F-48E4E0947091}"/>
                </a:ext>
              </a:extLst>
            </p:cNvPr>
            <p:cNvSpPr/>
            <p:nvPr/>
          </p:nvSpPr>
          <p:spPr>
            <a:xfrm>
              <a:off x="4675867" y="3355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6999403E-EECA-4FB3-8DE7-F8A71BDEEE1D}"/>
                </a:ext>
              </a:extLst>
            </p:cNvPr>
            <p:cNvSpPr/>
            <p:nvPr/>
          </p:nvSpPr>
          <p:spPr>
            <a:xfrm>
              <a:off x="1470189" y="1509246"/>
              <a:ext cx="153947" cy="121292"/>
            </a:xfrm>
            <a:custGeom>
              <a:avLst/>
              <a:gdLst/>
              <a:ahLst/>
              <a:cxnLst/>
              <a:rect l="0" t="0" r="0" b="0"/>
              <a:pathLst>
                <a:path w="153947" h="121291">
                  <a:moveTo>
                    <a:pt x="7306" y="102598"/>
                  </a:moveTo>
                  <a:cubicBezTo>
                    <a:pt x="7306" y="107730"/>
                    <a:pt x="7306" y="112861"/>
                    <a:pt x="6840" y="117993"/>
                  </a:cubicBezTo>
                  <a:cubicBezTo>
                    <a:pt x="6840" y="119392"/>
                    <a:pt x="9172" y="121725"/>
                    <a:pt x="10572" y="121725"/>
                  </a:cubicBezTo>
                  <a:cubicBezTo>
                    <a:pt x="18036" y="121725"/>
                    <a:pt x="24101" y="118926"/>
                    <a:pt x="30632" y="115660"/>
                  </a:cubicBezTo>
                  <a:cubicBezTo>
                    <a:pt x="30632" y="115660"/>
                    <a:pt x="30632" y="115660"/>
                    <a:pt x="30165" y="115194"/>
                  </a:cubicBezTo>
                  <a:lnTo>
                    <a:pt x="31098" y="114727"/>
                  </a:lnTo>
                  <a:lnTo>
                    <a:pt x="30632" y="115660"/>
                  </a:lnTo>
                  <a:cubicBezTo>
                    <a:pt x="30632" y="115660"/>
                    <a:pt x="30632" y="115660"/>
                    <a:pt x="30632" y="115660"/>
                  </a:cubicBezTo>
                  <a:cubicBezTo>
                    <a:pt x="32498" y="117993"/>
                    <a:pt x="34830" y="120325"/>
                    <a:pt x="38096" y="119859"/>
                  </a:cubicBezTo>
                  <a:cubicBezTo>
                    <a:pt x="41361" y="119859"/>
                    <a:pt x="44627" y="119392"/>
                    <a:pt x="46959" y="117060"/>
                  </a:cubicBezTo>
                  <a:cubicBezTo>
                    <a:pt x="48826" y="115194"/>
                    <a:pt x="50692" y="113794"/>
                    <a:pt x="52091" y="111462"/>
                  </a:cubicBezTo>
                  <a:cubicBezTo>
                    <a:pt x="54424" y="108663"/>
                    <a:pt x="56290" y="104931"/>
                    <a:pt x="58622" y="102132"/>
                  </a:cubicBezTo>
                  <a:cubicBezTo>
                    <a:pt x="62354" y="97933"/>
                    <a:pt x="66086" y="93734"/>
                    <a:pt x="72617" y="93734"/>
                  </a:cubicBezTo>
                  <a:cubicBezTo>
                    <a:pt x="75416" y="93734"/>
                    <a:pt x="78215" y="91402"/>
                    <a:pt x="81014" y="89536"/>
                  </a:cubicBezTo>
                  <a:cubicBezTo>
                    <a:pt x="83814" y="87203"/>
                    <a:pt x="86146" y="83938"/>
                    <a:pt x="88945" y="81605"/>
                  </a:cubicBezTo>
                  <a:cubicBezTo>
                    <a:pt x="90811" y="80206"/>
                    <a:pt x="93144" y="78340"/>
                    <a:pt x="95476" y="78340"/>
                  </a:cubicBezTo>
                  <a:cubicBezTo>
                    <a:pt x="102474" y="77407"/>
                    <a:pt x="109005" y="75541"/>
                    <a:pt x="115536" y="73675"/>
                  </a:cubicBezTo>
                  <a:cubicBezTo>
                    <a:pt x="117868" y="73208"/>
                    <a:pt x="120668" y="72742"/>
                    <a:pt x="123000" y="72742"/>
                  </a:cubicBezTo>
                  <a:lnTo>
                    <a:pt x="122534" y="73208"/>
                  </a:lnTo>
                  <a:cubicBezTo>
                    <a:pt x="122534" y="73208"/>
                    <a:pt x="122534" y="73208"/>
                    <a:pt x="123000" y="73208"/>
                  </a:cubicBezTo>
                  <a:cubicBezTo>
                    <a:pt x="123000" y="73208"/>
                    <a:pt x="123000" y="73208"/>
                    <a:pt x="123000" y="72742"/>
                  </a:cubicBezTo>
                  <a:cubicBezTo>
                    <a:pt x="126266" y="69943"/>
                    <a:pt x="129998" y="69009"/>
                    <a:pt x="133730" y="69009"/>
                  </a:cubicBezTo>
                  <a:cubicBezTo>
                    <a:pt x="136529" y="69009"/>
                    <a:pt x="139328" y="69009"/>
                    <a:pt x="142127" y="69009"/>
                  </a:cubicBezTo>
                  <a:cubicBezTo>
                    <a:pt x="145392" y="65744"/>
                    <a:pt x="149591" y="65277"/>
                    <a:pt x="153790" y="65277"/>
                  </a:cubicBezTo>
                  <a:cubicBezTo>
                    <a:pt x="155189" y="55014"/>
                    <a:pt x="153790" y="45218"/>
                    <a:pt x="153323" y="34955"/>
                  </a:cubicBezTo>
                  <a:cubicBezTo>
                    <a:pt x="152856" y="29356"/>
                    <a:pt x="149591" y="25624"/>
                    <a:pt x="146325" y="21892"/>
                  </a:cubicBezTo>
                  <a:cubicBezTo>
                    <a:pt x="143993" y="19560"/>
                    <a:pt x="140727" y="19093"/>
                    <a:pt x="137462" y="19093"/>
                  </a:cubicBezTo>
                  <a:cubicBezTo>
                    <a:pt x="131864" y="19093"/>
                    <a:pt x="127665" y="17227"/>
                    <a:pt x="123467" y="13962"/>
                  </a:cubicBezTo>
                  <a:cubicBezTo>
                    <a:pt x="121134" y="11629"/>
                    <a:pt x="117868" y="10230"/>
                    <a:pt x="116469" y="7897"/>
                  </a:cubicBezTo>
                  <a:cubicBezTo>
                    <a:pt x="112270" y="899"/>
                    <a:pt x="106206" y="-967"/>
                    <a:pt x="98275" y="433"/>
                  </a:cubicBezTo>
                  <a:cubicBezTo>
                    <a:pt x="92677" y="1366"/>
                    <a:pt x="86613" y="433"/>
                    <a:pt x="81014" y="899"/>
                  </a:cubicBezTo>
                  <a:cubicBezTo>
                    <a:pt x="77749" y="899"/>
                    <a:pt x="74483" y="1366"/>
                    <a:pt x="71684" y="2299"/>
                  </a:cubicBezTo>
                  <a:cubicBezTo>
                    <a:pt x="68885" y="2766"/>
                    <a:pt x="67019" y="5098"/>
                    <a:pt x="66553" y="7431"/>
                  </a:cubicBezTo>
                  <a:cubicBezTo>
                    <a:pt x="65620" y="11163"/>
                    <a:pt x="65153" y="14895"/>
                    <a:pt x="64687" y="18627"/>
                  </a:cubicBezTo>
                  <a:cubicBezTo>
                    <a:pt x="64220" y="22825"/>
                    <a:pt x="62821" y="25624"/>
                    <a:pt x="59555" y="28423"/>
                  </a:cubicBezTo>
                  <a:cubicBezTo>
                    <a:pt x="53491" y="33088"/>
                    <a:pt x="47892" y="38220"/>
                    <a:pt x="41828" y="43352"/>
                  </a:cubicBezTo>
                  <a:cubicBezTo>
                    <a:pt x="38562" y="45684"/>
                    <a:pt x="36230" y="48483"/>
                    <a:pt x="36230" y="52682"/>
                  </a:cubicBezTo>
                  <a:cubicBezTo>
                    <a:pt x="36230" y="53615"/>
                    <a:pt x="35297" y="55014"/>
                    <a:pt x="34364" y="55947"/>
                  </a:cubicBezTo>
                  <a:cubicBezTo>
                    <a:pt x="23634" y="62012"/>
                    <a:pt x="15237" y="70876"/>
                    <a:pt x="5907" y="78340"/>
                  </a:cubicBezTo>
                  <a:cubicBezTo>
                    <a:pt x="4041" y="79739"/>
                    <a:pt x="1242" y="81139"/>
                    <a:pt x="309" y="83471"/>
                  </a:cubicBezTo>
                  <a:cubicBezTo>
                    <a:pt x="-1091" y="86737"/>
                    <a:pt x="2641" y="88603"/>
                    <a:pt x="4041" y="91402"/>
                  </a:cubicBezTo>
                  <a:cubicBezTo>
                    <a:pt x="6373" y="93734"/>
                    <a:pt x="7773" y="97933"/>
                    <a:pt x="7306" y="102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8FA978D5-4E47-43A5-8C5B-CF9F5232D6ED}"/>
                </a:ext>
              </a:extLst>
            </p:cNvPr>
            <p:cNvSpPr/>
            <p:nvPr/>
          </p:nvSpPr>
          <p:spPr>
            <a:xfrm>
              <a:off x="2891423" y="2196844"/>
              <a:ext cx="111962" cy="186603"/>
            </a:xfrm>
            <a:custGeom>
              <a:avLst/>
              <a:gdLst/>
              <a:ahLst/>
              <a:cxnLst/>
              <a:rect l="0" t="0" r="0" b="0"/>
              <a:pathLst>
                <a:path w="111961" h="186602">
                  <a:moveTo>
                    <a:pt x="1921" y="28457"/>
                  </a:moveTo>
                  <a:cubicBezTo>
                    <a:pt x="6587" y="33122"/>
                    <a:pt x="7519" y="38254"/>
                    <a:pt x="5653" y="43852"/>
                  </a:cubicBezTo>
                  <a:cubicBezTo>
                    <a:pt x="5187" y="45718"/>
                    <a:pt x="6120" y="47584"/>
                    <a:pt x="7986" y="48983"/>
                  </a:cubicBezTo>
                  <a:cubicBezTo>
                    <a:pt x="10785" y="50849"/>
                    <a:pt x="10319" y="53182"/>
                    <a:pt x="8919" y="55514"/>
                  </a:cubicBezTo>
                  <a:cubicBezTo>
                    <a:pt x="7986" y="56914"/>
                    <a:pt x="7053" y="58780"/>
                    <a:pt x="6120" y="60646"/>
                  </a:cubicBezTo>
                  <a:cubicBezTo>
                    <a:pt x="7053" y="61579"/>
                    <a:pt x="7986" y="62045"/>
                    <a:pt x="8453" y="62978"/>
                  </a:cubicBezTo>
                  <a:cubicBezTo>
                    <a:pt x="9385" y="63911"/>
                    <a:pt x="9385" y="65311"/>
                    <a:pt x="9852" y="66244"/>
                  </a:cubicBezTo>
                  <a:cubicBezTo>
                    <a:pt x="12185" y="70909"/>
                    <a:pt x="13118" y="70909"/>
                    <a:pt x="17783" y="66711"/>
                  </a:cubicBezTo>
                  <a:cubicBezTo>
                    <a:pt x="18249" y="66244"/>
                    <a:pt x="18716" y="65777"/>
                    <a:pt x="19182" y="65311"/>
                  </a:cubicBezTo>
                  <a:cubicBezTo>
                    <a:pt x="19649" y="66711"/>
                    <a:pt x="20115" y="67644"/>
                    <a:pt x="20115" y="69043"/>
                  </a:cubicBezTo>
                  <a:cubicBezTo>
                    <a:pt x="19649" y="72309"/>
                    <a:pt x="19182" y="75574"/>
                    <a:pt x="18716" y="78373"/>
                  </a:cubicBezTo>
                  <a:cubicBezTo>
                    <a:pt x="18249" y="81639"/>
                    <a:pt x="20115" y="84438"/>
                    <a:pt x="23847" y="84904"/>
                  </a:cubicBezTo>
                  <a:cubicBezTo>
                    <a:pt x="24314" y="84904"/>
                    <a:pt x="25247" y="85371"/>
                    <a:pt x="25713" y="85371"/>
                  </a:cubicBezTo>
                  <a:cubicBezTo>
                    <a:pt x="28979" y="85371"/>
                    <a:pt x="32244" y="84438"/>
                    <a:pt x="35043" y="85371"/>
                  </a:cubicBezTo>
                  <a:cubicBezTo>
                    <a:pt x="38775" y="86304"/>
                    <a:pt x="36909" y="90969"/>
                    <a:pt x="38775" y="93768"/>
                  </a:cubicBezTo>
                  <a:cubicBezTo>
                    <a:pt x="39708" y="95167"/>
                    <a:pt x="40641" y="97033"/>
                    <a:pt x="42041" y="98433"/>
                  </a:cubicBezTo>
                  <a:cubicBezTo>
                    <a:pt x="44840" y="100765"/>
                    <a:pt x="45773" y="103098"/>
                    <a:pt x="44840" y="106830"/>
                  </a:cubicBezTo>
                  <a:cubicBezTo>
                    <a:pt x="42974" y="116627"/>
                    <a:pt x="41108" y="118026"/>
                    <a:pt x="30378" y="116627"/>
                  </a:cubicBezTo>
                  <a:cubicBezTo>
                    <a:pt x="29912" y="116627"/>
                    <a:pt x="28979" y="116160"/>
                    <a:pt x="28512" y="116160"/>
                  </a:cubicBezTo>
                  <a:cubicBezTo>
                    <a:pt x="27113" y="116160"/>
                    <a:pt x="26180" y="117093"/>
                    <a:pt x="26180" y="118026"/>
                  </a:cubicBezTo>
                  <a:cubicBezTo>
                    <a:pt x="26646" y="123158"/>
                    <a:pt x="25247" y="128289"/>
                    <a:pt x="29912" y="132488"/>
                  </a:cubicBezTo>
                  <a:cubicBezTo>
                    <a:pt x="31778" y="133887"/>
                    <a:pt x="30845" y="138086"/>
                    <a:pt x="28979" y="139486"/>
                  </a:cubicBezTo>
                  <a:cubicBezTo>
                    <a:pt x="27113" y="141352"/>
                    <a:pt x="24780" y="142751"/>
                    <a:pt x="22914" y="144151"/>
                  </a:cubicBezTo>
                  <a:cubicBezTo>
                    <a:pt x="21515" y="145084"/>
                    <a:pt x="19649" y="146483"/>
                    <a:pt x="18716" y="147883"/>
                  </a:cubicBezTo>
                  <a:cubicBezTo>
                    <a:pt x="18249" y="148816"/>
                    <a:pt x="17783" y="150215"/>
                    <a:pt x="17783" y="151148"/>
                  </a:cubicBezTo>
                  <a:cubicBezTo>
                    <a:pt x="18249" y="152081"/>
                    <a:pt x="19182" y="153481"/>
                    <a:pt x="20115" y="153947"/>
                  </a:cubicBezTo>
                  <a:cubicBezTo>
                    <a:pt x="27579" y="155347"/>
                    <a:pt x="35043" y="157679"/>
                    <a:pt x="41575" y="161878"/>
                  </a:cubicBezTo>
                  <a:cubicBezTo>
                    <a:pt x="42041" y="162344"/>
                    <a:pt x="42508" y="162811"/>
                    <a:pt x="42974" y="163277"/>
                  </a:cubicBezTo>
                  <a:cubicBezTo>
                    <a:pt x="42041" y="163744"/>
                    <a:pt x="41108" y="164210"/>
                    <a:pt x="40175" y="164210"/>
                  </a:cubicBezTo>
                  <a:cubicBezTo>
                    <a:pt x="33644" y="163277"/>
                    <a:pt x="28512" y="166076"/>
                    <a:pt x="25247" y="171208"/>
                  </a:cubicBezTo>
                  <a:cubicBezTo>
                    <a:pt x="21515" y="177273"/>
                    <a:pt x="15917" y="181471"/>
                    <a:pt x="11252" y="187069"/>
                  </a:cubicBezTo>
                  <a:cubicBezTo>
                    <a:pt x="10785" y="187536"/>
                    <a:pt x="11252" y="188469"/>
                    <a:pt x="11718" y="188935"/>
                  </a:cubicBezTo>
                  <a:cubicBezTo>
                    <a:pt x="12185" y="189402"/>
                    <a:pt x="12651" y="190335"/>
                    <a:pt x="13118" y="190335"/>
                  </a:cubicBezTo>
                  <a:cubicBezTo>
                    <a:pt x="14984" y="190335"/>
                    <a:pt x="16850" y="190335"/>
                    <a:pt x="18716" y="189402"/>
                  </a:cubicBezTo>
                  <a:cubicBezTo>
                    <a:pt x="21981" y="187536"/>
                    <a:pt x="25713" y="185203"/>
                    <a:pt x="29445" y="186136"/>
                  </a:cubicBezTo>
                  <a:cubicBezTo>
                    <a:pt x="35976" y="187536"/>
                    <a:pt x="40641" y="185670"/>
                    <a:pt x="44373" y="180538"/>
                  </a:cubicBezTo>
                  <a:cubicBezTo>
                    <a:pt x="45307" y="179139"/>
                    <a:pt x="49039" y="178206"/>
                    <a:pt x="51371" y="178206"/>
                  </a:cubicBezTo>
                  <a:cubicBezTo>
                    <a:pt x="57902" y="178672"/>
                    <a:pt x="64433" y="178672"/>
                    <a:pt x="70498" y="177273"/>
                  </a:cubicBezTo>
                  <a:cubicBezTo>
                    <a:pt x="77962" y="175407"/>
                    <a:pt x="85426" y="174474"/>
                    <a:pt x="93357" y="174007"/>
                  </a:cubicBezTo>
                  <a:cubicBezTo>
                    <a:pt x="100821" y="173541"/>
                    <a:pt x="106886" y="170275"/>
                    <a:pt x="111551" y="164677"/>
                  </a:cubicBezTo>
                  <a:cubicBezTo>
                    <a:pt x="112484" y="163277"/>
                    <a:pt x="112484" y="160478"/>
                    <a:pt x="111084" y="159545"/>
                  </a:cubicBezTo>
                  <a:cubicBezTo>
                    <a:pt x="110151" y="158612"/>
                    <a:pt x="108751" y="158612"/>
                    <a:pt x="107819" y="157679"/>
                  </a:cubicBezTo>
                  <a:cubicBezTo>
                    <a:pt x="105486" y="156280"/>
                    <a:pt x="105019" y="154880"/>
                    <a:pt x="106419" y="153014"/>
                  </a:cubicBezTo>
                  <a:cubicBezTo>
                    <a:pt x="108751" y="149282"/>
                    <a:pt x="112017" y="146017"/>
                    <a:pt x="113883" y="141818"/>
                  </a:cubicBezTo>
                  <a:cubicBezTo>
                    <a:pt x="118082" y="133421"/>
                    <a:pt x="113416" y="124557"/>
                    <a:pt x="104086" y="123158"/>
                  </a:cubicBezTo>
                  <a:cubicBezTo>
                    <a:pt x="100821" y="122691"/>
                    <a:pt x="98022" y="122691"/>
                    <a:pt x="94756" y="122691"/>
                  </a:cubicBezTo>
                  <a:cubicBezTo>
                    <a:pt x="94756" y="122691"/>
                    <a:pt x="94756" y="123158"/>
                    <a:pt x="94756" y="123158"/>
                  </a:cubicBezTo>
                  <a:lnTo>
                    <a:pt x="94290" y="124091"/>
                  </a:lnTo>
                  <a:lnTo>
                    <a:pt x="94756" y="122691"/>
                  </a:lnTo>
                  <a:cubicBezTo>
                    <a:pt x="94756" y="122691"/>
                    <a:pt x="94756" y="122691"/>
                    <a:pt x="94756" y="122691"/>
                  </a:cubicBezTo>
                  <a:cubicBezTo>
                    <a:pt x="94756" y="120825"/>
                    <a:pt x="94756" y="118959"/>
                    <a:pt x="93823" y="117560"/>
                  </a:cubicBezTo>
                  <a:cubicBezTo>
                    <a:pt x="90558" y="111962"/>
                    <a:pt x="87759" y="106364"/>
                    <a:pt x="85893" y="99832"/>
                  </a:cubicBezTo>
                  <a:cubicBezTo>
                    <a:pt x="84493" y="96100"/>
                    <a:pt x="82161" y="92835"/>
                    <a:pt x="78895" y="90969"/>
                  </a:cubicBezTo>
                  <a:cubicBezTo>
                    <a:pt x="72364" y="87703"/>
                    <a:pt x="69565" y="82572"/>
                    <a:pt x="67699" y="76041"/>
                  </a:cubicBezTo>
                  <a:cubicBezTo>
                    <a:pt x="64900" y="66711"/>
                    <a:pt x="59302" y="60179"/>
                    <a:pt x="50438" y="56914"/>
                  </a:cubicBezTo>
                  <a:cubicBezTo>
                    <a:pt x="49039" y="56447"/>
                    <a:pt x="48572" y="55514"/>
                    <a:pt x="49039" y="54115"/>
                  </a:cubicBezTo>
                  <a:cubicBezTo>
                    <a:pt x="50438" y="51316"/>
                    <a:pt x="50905" y="48050"/>
                    <a:pt x="52771" y="45251"/>
                  </a:cubicBezTo>
                  <a:cubicBezTo>
                    <a:pt x="56503" y="39653"/>
                    <a:pt x="58369" y="33588"/>
                    <a:pt x="60235" y="27524"/>
                  </a:cubicBezTo>
                  <a:cubicBezTo>
                    <a:pt x="61168" y="24725"/>
                    <a:pt x="58369" y="20993"/>
                    <a:pt x="55570" y="20526"/>
                  </a:cubicBezTo>
                  <a:cubicBezTo>
                    <a:pt x="54170" y="20526"/>
                    <a:pt x="53237" y="20060"/>
                    <a:pt x="51838" y="20060"/>
                  </a:cubicBezTo>
                  <a:cubicBezTo>
                    <a:pt x="47173" y="20060"/>
                    <a:pt x="42974" y="20060"/>
                    <a:pt x="38309" y="20060"/>
                  </a:cubicBezTo>
                  <a:cubicBezTo>
                    <a:pt x="37376" y="20060"/>
                    <a:pt x="36443" y="18660"/>
                    <a:pt x="35976" y="18194"/>
                  </a:cubicBezTo>
                  <a:cubicBezTo>
                    <a:pt x="35976" y="17727"/>
                    <a:pt x="35976" y="16794"/>
                    <a:pt x="36443" y="16328"/>
                  </a:cubicBezTo>
                  <a:cubicBezTo>
                    <a:pt x="38775" y="13062"/>
                    <a:pt x="41108" y="10263"/>
                    <a:pt x="43440" y="6998"/>
                  </a:cubicBezTo>
                  <a:cubicBezTo>
                    <a:pt x="43907" y="6065"/>
                    <a:pt x="43907" y="4665"/>
                    <a:pt x="43907" y="3266"/>
                  </a:cubicBezTo>
                  <a:cubicBezTo>
                    <a:pt x="43907" y="1866"/>
                    <a:pt x="41575" y="0"/>
                    <a:pt x="39708" y="0"/>
                  </a:cubicBezTo>
                  <a:cubicBezTo>
                    <a:pt x="34577" y="466"/>
                    <a:pt x="29445" y="466"/>
                    <a:pt x="24314" y="933"/>
                  </a:cubicBezTo>
                  <a:cubicBezTo>
                    <a:pt x="21515" y="1400"/>
                    <a:pt x="19649" y="2799"/>
                    <a:pt x="18249" y="5132"/>
                  </a:cubicBezTo>
                  <a:cubicBezTo>
                    <a:pt x="14984" y="10730"/>
                    <a:pt x="12185" y="16328"/>
                    <a:pt x="9385" y="21926"/>
                  </a:cubicBezTo>
                  <a:cubicBezTo>
                    <a:pt x="8453" y="23325"/>
                    <a:pt x="7519" y="22859"/>
                    <a:pt x="6120" y="22859"/>
                  </a:cubicBezTo>
                  <a:cubicBezTo>
                    <a:pt x="55" y="21926"/>
                    <a:pt x="-1811" y="24725"/>
                    <a:pt x="1921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49209994-202D-4000-A664-2888ECDBCB5D}"/>
                </a:ext>
              </a:extLst>
            </p:cNvPr>
            <p:cNvSpPr/>
            <p:nvPr/>
          </p:nvSpPr>
          <p:spPr>
            <a:xfrm>
              <a:off x="3084404" y="1498409"/>
              <a:ext cx="149282" cy="153947"/>
            </a:xfrm>
            <a:custGeom>
              <a:avLst/>
              <a:gdLst/>
              <a:ahLst/>
              <a:cxnLst/>
              <a:rect l="0" t="0" r="0" b="0"/>
              <a:pathLst>
                <a:path w="149282" h="153947">
                  <a:moveTo>
                    <a:pt x="8604" y="48124"/>
                  </a:moveTo>
                  <a:cubicBezTo>
                    <a:pt x="8138" y="53722"/>
                    <a:pt x="11403" y="57921"/>
                    <a:pt x="14203" y="62119"/>
                  </a:cubicBezTo>
                  <a:cubicBezTo>
                    <a:pt x="17002" y="65851"/>
                    <a:pt x="20267" y="68650"/>
                    <a:pt x="21667" y="73315"/>
                  </a:cubicBezTo>
                  <a:cubicBezTo>
                    <a:pt x="26332" y="77981"/>
                    <a:pt x="30064" y="84512"/>
                    <a:pt x="36595" y="87311"/>
                  </a:cubicBezTo>
                  <a:cubicBezTo>
                    <a:pt x="36595" y="87311"/>
                    <a:pt x="36595" y="87311"/>
                    <a:pt x="36595" y="86844"/>
                  </a:cubicBezTo>
                  <a:cubicBezTo>
                    <a:pt x="37061" y="86844"/>
                    <a:pt x="37061" y="86844"/>
                    <a:pt x="37528" y="86844"/>
                  </a:cubicBezTo>
                  <a:cubicBezTo>
                    <a:pt x="39860" y="84045"/>
                    <a:pt x="42193" y="81246"/>
                    <a:pt x="44526" y="78447"/>
                  </a:cubicBezTo>
                  <a:cubicBezTo>
                    <a:pt x="46858" y="75648"/>
                    <a:pt x="46858" y="72849"/>
                    <a:pt x="46391" y="69583"/>
                  </a:cubicBezTo>
                  <a:cubicBezTo>
                    <a:pt x="46391" y="68650"/>
                    <a:pt x="47324" y="67251"/>
                    <a:pt x="48258" y="66784"/>
                  </a:cubicBezTo>
                  <a:cubicBezTo>
                    <a:pt x="49191" y="65851"/>
                    <a:pt x="50590" y="66784"/>
                    <a:pt x="51056" y="68184"/>
                  </a:cubicBezTo>
                  <a:cubicBezTo>
                    <a:pt x="52923" y="72849"/>
                    <a:pt x="56655" y="72382"/>
                    <a:pt x="60387" y="71449"/>
                  </a:cubicBezTo>
                  <a:cubicBezTo>
                    <a:pt x="60853" y="71449"/>
                    <a:pt x="61786" y="71916"/>
                    <a:pt x="61786" y="72382"/>
                  </a:cubicBezTo>
                  <a:cubicBezTo>
                    <a:pt x="62253" y="72849"/>
                    <a:pt x="62253" y="73782"/>
                    <a:pt x="61786" y="73782"/>
                  </a:cubicBezTo>
                  <a:cubicBezTo>
                    <a:pt x="57121" y="76115"/>
                    <a:pt x="53856" y="79847"/>
                    <a:pt x="50124" y="83112"/>
                  </a:cubicBezTo>
                  <a:cubicBezTo>
                    <a:pt x="46391" y="86844"/>
                    <a:pt x="41726" y="87777"/>
                    <a:pt x="37061" y="86844"/>
                  </a:cubicBezTo>
                  <a:cubicBezTo>
                    <a:pt x="37061" y="86844"/>
                    <a:pt x="37061" y="87311"/>
                    <a:pt x="36595" y="87311"/>
                  </a:cubicBezTo>
                  <a:cubicBezTo>
                    <a:pt x="36595" y="87311"/>
                    <a:pt x="36128" y="87311"/>
                    <a:pt x="36128" y="86844"/>
                  </a:cubicBezTo>
                  <a:cubicBezTo>
                    <a:pt x="36128" y="90576"/>
                    <a:pt x="36128" y="93842"/>
                    <a:pt x="36128" y="97574"/>
                  </a:cubicBezTo>
                  <a:cubicBezTo>
                    <a:pt x="36128" y="99906"/>
                    <a:pt x="37528" y="102239"/>
                    <a:pt x="40327" y="102705"/>
                  </a:cubicBezTo>
                  <a:cubicBezTo>
                    <a:pt x="43126" y="103172"/>
                    <a:pt x="46391" y="103172"/>
                    <a:pt x="47324" y="106437"/>
                  </a:cubicBezTo>
                  <a:cubicBezTo>
                    <a:pt x="47324" y="106437"/>
                    <a:pt x="47791" y="106437"/>
                    <a:pt x="47791" y="106437"/>
                  </a:cubicBezTo>
                  <a:cubicBezTo>
                    <a:pt x="47791" y="106437"/>
                    <a:pt x="48258" y="106904"/>
                    <a:pt x="48258" y="106904"/>
                  </a:cubicBezTo>
                  <a:cubicBezTo>
                    <a:pt x="49657" y="106904"/>
                    <a:pt x="51523" y="106904"/>
                    <a:pt x="52923" y="106904"/>
                  </a:cubicBezTo>
                  <a:cubicBezTo>
                    <a:pt x="54789" y="106904"/>
                    <a:pt x="55255" y="107837"/>
                    <a:pt x="54322" y="108770"/>
                  </a:cubicBezTo>
                  <a:cubicBezTo>
                    <a:pt x="53856" y="109236"/>
                    <a:pt x="52923" y="108770"/>
                    <a:pt x="52456" y="108770"/>
                  </a:cubicBezTo>
                  <a:cubicBezTo>
                    <a:pt x="50590" y="108770"/>
                    <a:pt x="49657" y="107837"/>
                    <a:pt x="48258" y="106437"/>
                  </a:cubicBezTo>
                  <a:cubicBezTo>
                    <a:pt x="47791" y="106437"/>
                    <a:pt x="47791" y="106437"/>
                    <a:pt x="47324" y="106437"/>
                  </a:cubicBezTo>
                  <a:cubicBezTo>
                    <a:pt x="47324" y="106437"/>
                    <a:pt x="47324" y="106437"/>
                    <a:pt x="47324" y="105971"/>
                  </a:cubicBezTo>
                  <a:cubicBezTo>
                    <a:pt x="44992" y="106904"/>
                    <a:pt x="42659" y="106904"/>
                    <a:pt x="41260" y="109236"/>
                  </a:cubicBezTo>
                  <a:cubicBezTo>
                    <a:pt x="39394" y="112036"/>
                    <a:pt x="39860" y="115301"/>
                    <a:pt x="41260" y="118100"/>
                  </a:cubicBezTo>
                  <a:cubicBezTo>
                    <a:pt x="46391" y="126964"/>
                    <a:pt x="53389" y="134428"/>
                    <a:pt x="63652" y="137693"/>
                  </a:cubicBezTo>
                  <a:cubicBezTo>
                    <a:pt x="63652" y="137693"/>
                    <a:pt x="63652" y="137227"/>
                    <a:pt x="63652" y="137227"/>
                  </a:cubicBezTo>
                  <a:lnTo>
                    <a:pt x="64119" y="136294"/>
                  </a:lnTo>
                  <a:lnTo>
                    <a:pt x="63652" y="137693"/>
                  </a:lnTo>
                  <a:cubicBezTo>
                    <a:pt x="63652" y="137693"/>
                    <a:pt x="63652" y="137693"/>
                    <a:pt x="63652" y="137693"/>
                  </a:cubicBezTo>
                  <a:cubicBezTo>
                    <a:pt x="63186" y="138626"/>
                    <a:pt x="63186" y="140026"/>
                    <a:pt x="63186" y="140959"/>
                  </a:cubicBezTo>
                  <a:cubicBezTo>
                    <a:pt x="64585" y="146091"/>
                    <a:pt x="67851" y="149823"/>
                    <a:pt x="71583" y="153555"/>
                  </a:cubicBezTo>
                  <a:cubicBezTo>
                    <a:pt x="72982" y="154954"/>
                    <a:pt x="77181" y="154021"/>
                    <a:pt x="78581" y="152155"/>
                  </a:cubicBezTo>
                  <a:cubicBezTo>
                    <a:pt x="79047" y="151222"/>
                    <a:pt x="80447" y="149823"/>
                    <a:pt x="79980" y="148890"/>
                  </a:cubicBezTo>
                  <a:cubicBezTo>
                    <a:pt x="79514" y="140492"/>
                    <a:pt x="82779" y="132562"/>
                    <a:pt x="82779" y="124165"/>
                  </a:cubicBezTo>
                  <a:cubicBezTo>
                    <a:pt x="82779" y="119500"/>
                    <a:pt x="84645" y="115301"/>
                    <a:pt x="86978" y="111569"/>
                  </a:cubicBezTo>
                  <a:cubicBezTo>
                    <a:pt x="88377" y="109703"/>
                    <a:pt x="89777" y="106904"/>
                    <a:pt x="89777" y="104571"/>
                  </a:cubicBezTo>
                  <a:cubicBezTo>
                    <a:pt x="89310" y="94308"/>
                    <a:pt x="95375" y="84978"/>
                    <a:pt x="94442" y="74248"/>
                  </a:cubicBezTo>
                  <a:cubicBezTo>
                    <a:pt x="94442" y="72849"/>
                    <a:pt x="94442" y="71449"/>
                    <a:pt x="94908" y="70516"/>
                  </a:cubicBezTo>
                  <a:cubicBezTo>
                    <a:pt x="96308" y="66318"/>
                    <a:pt x="98640" y="62586"/>
                    <a:pt x="103305" y="60720"/>
                  </a:cubicBezTo>
                  <a:cubicBezTo>
                    <a:pt x="104705" y="60253"/>
                    <a:pt x="106105" y="60720"/>
                    <a:pt x="106571" y="62119"/>
                  </a:cubicBezTo>
                  <a:cubicBezTo>
                    <a:pt x="107037" y="64452"/>
                    <a:pt x="105171" y="67717"/>
                    <a:pt x="106571" y="69583"/>
                  </a:cubicBezTo>
                  <a:cubicBezTo>
                    <a:pt x="111236" y="76115"/>
                    <a:pt x="111702" y="84045"/>
                    <a:pt x="115435" y="90576"/>
                  </a:cubicBezTo>
                  <a:cubicBezTo>
                    <a:pt x="116834" y="93375"/>
                    <a:pt x="117767" y="96641"/>
                    <a:pt x="116834" y="99906"/>
                  </a:cubicBezTo>
                  <a:cubicBezTo>
                    <a:pt x="115901" y="103172"/>
                    <a:pt x="115435" y="105971"/>
                    <a:pt x="114502" y="109236"/>
                  </a:cubicBezTo>
                  <a:cubicBezTo>
                    <a:pt x="114035" y="111569"/>
                    <a:pt x="116834" y="114835"/>
                    <a:pt x="119167" y="113902"/>
                  </a:cubicBezTo>
                  <a:cubicBezTo>
                    <a:pt x="121966" y="112969"/>
                    <a:pt x="125231" y="111569"/>
                    <a:pt x="128030" y="110169"/>
                  </a:cubicBezTo>
                  <a:cubicBezTo>
                    <a:pt x="131296" y="108770"/>
                    <a:pt x="131296" y="108770"/>
                    <a:pt x="132695" y="113435"/>
                  </a:cubicBezTo>
                  <a:cubicBezTo>
                    <a:pt x="132695" y="113902"/>
                    <a:pt x="132695" y="114835"/>
                    <a:pt x="133162" y="115301"/>
                  </a:cubicBezTo>
                  <a:cubicBezTo>
                    <a:pt x="134095" y="118567"/>
                    <a:pt x="136427" y="119033"/>
                    <a:pt x="138760" y="117167"/>
                  </a:cubicBezTo>
                  <a:cubicBezTo>
                    <a:pt x="146224" y="111103"/>
                    <a:pt x="149956" y="103638"/>
                    <a:pt x="151822" y="94308"/>
                  </a:cubicBezTo>
                  <a:cubicBezTo>
                    <a:pt x="151822" y="93375"/>
                    <a:pt x="150889" y="91976"/>
                    <a:pt x="149956" y="91509"/>
                  </a:cubicBezTo>
                  <a:cubicBezTo>
                    <a:pt x="149023" y="90576"/>
                    <a:pt x="147623" y="90110"/>
                    <a:pt x="146690" y="90110"/>
                  </a:cubicBezTo>
                  <a:cubicBezTo>
                    <a:pt x="140159" y="90110"/>
                    <a:pt x="137827" y="87311"/>
                    <a:pt x="137360" y="80780"/>
                  </a:cubicBezTo>
                  <a:cubicBezTo>
                    <a:pt x="136894" y="74715"/>
                    <a:pt x="135028" y="74248"/>
                    <a:pt x="128030" y="76115"/>
                  </a:cubicBezTo>
                  <a:cubicBezTo>
                    <a:pt x="124298" y="77048"/>
                    <a:pt x="124298" y="77048"/>
                    <a:pt x="125231" y="73315"/>
                  </a:cubicBezTo>
                  <a:cubicBezTo>
                    <a:pt x="125698" y="71449"/>
                    <a:pt x="126164" y="69583"/>
                    <a:pt x="126631" y="67717"/>
                  </a:cubicBezTo>
                  <a:cubicBezTo>
                    <a:pt x="127564" y="63985"/>
                    <a:pt x="126164" y="61186"/>
                    <a:pt x="122899" y="60253"/>
                  </a:cubicBezTo>
                  <a:cubicBezTo>
                    <a:pt x="119167" y="58854"/>
                    <a:pt x="115901" y="58387"/>
                    <a:pt x="113569" y="54655"/>
                  </a:cubicBezTo>
                  <a:cubicBezTo>
                    <a:pt x="111236" y="50457"/>
                    <a:pt x="106105" y="48124"/>
                    <a:pt x="105171" y="42526"/>
                  </a:cubicBezTo>
                  <a:cubicBezTo>
                    <a:pt x="105171" y="41593"/>
                    <a:pt x="103305" y="40660"/>
                    <a:pt x="102372" y="40193"/>
                  </a:cubicBezTo>
                  <a:cubicBezTo>
                    <a:pt x="100040" y="39727"/>
                    <a:pt x="97241" y="39727"/>
                    <a:pt x="94908" y="38794"/>
                  </a:cubicBezTo>
                  <a:cubicBezTo>
                    <a:pt x="90243" y="36928"/>
                    <a:pt x="85578" y="34129"/>
                    <a:pt x="84179" y="28531"/>
                  </a:cubicBezTo>
                  <a:cubicBezTo>
                    <a:pt x="82779" y="23399"/>
                    <a:pt x="80913" y="18734"/>
                    <a:pt x="75782" y="15935"/>
                  </a:cubicBezTo>
                  <a:cubicBezTo>
                    <a:pt x="74382" y="15002"/>
                    <a:pt x="72982" y="13136"/>
                    <a:pt x="72049" y="11737"/>
                  </a:cubicBezTo>
                  <a:cubicBezTo>
                    <a:pt x="70183" y="8004"/>
                    <a:pt x="67851" y="5672"/>
                    <a:pt x="63652" y="4272"/>
                  </a:cubicBezTo>
                  <a:cubicBezTo>
                    <a:pt x="61320" y="3339"/>
                    <a:pt x="58987" y="1940"/>
                    <a:pt x="57121" y="540"/>
                  </a:cubicBezTo>
                  <a:cubicBezTo>
                    <a:pt x="54789" y="-859"/>
                    <a:pt x="51990" y="540"/>
                    <a:pt x="51523" y="3806"/>
                  </a:cubicBezTo>
                  <a:cubicBezTo>
                    <a:pt x="50590" y="8004"/>
                    <a:pt x="49657" y="12203"/>
                    <a:pt x="48724" y="16402"/>
                  </a:cubicBezTo>
                  <a:cubicBezTo>
                    <a:pt x="48724" y="16402"/>
                    <a:pt x="49191" y="16402"/>
                    <a:pt x="49191" y="16402"/>
                  </a:cubicBezTo>
                  <a:cubicBezTo>
                    <a:pt x="49191" y="16868"/>
                    <a:pt x="49191" y="16868"/>
                    <a:pt x="49191" y="17335"/>
                  </a:cubicBezTo>
                  <a:cubicBezTo>
                    <a:pt x="51056" y="19667"/>
                    <a:pt x="51523" y="22466"/>
                    <a:pt x="51523" y="25265"/>
                  </a:cubicBezTo>
                  <a:cubicBezTo>
                    <a:pt x="51523" y="25732"/>
                    <a:pt x="51523" y="26665"/>
                    <a:pt x="51056" y="27131"/>
                  </a:cubicBezTo>
                  <a:cubicBezTo>
                    <a:pt x="50124" y="28064"/>
                    <a:pt x="49657" y="27598"/>
                    <a:pt x="49191" y="25732"/>
                  </a:cubicBezTo>
                  <a:cubicBezTo>
                    <a:pt x="49191" y="22933"/>
                    <a:pt x="49191" y="20134"/>
                    <a:pt x="49191" y="17801"/>
                  </a:cubicBezTo>
                  <a:cubicBezTo>
                    <a:pt x="49191" y="17801"/>
                    <a:pt x="48724" y="17335"/>
                    <a:pt x="48724" y="17335"/>
                  </a:cubicBezTo>
                  <a:cubicBezTo>
                    <a:pt x="48724" y="17335"/>
                    <a:pt x="48724" y="16868"/>
                    <a:pt x="48724" y="16868"/>
                  </a:cubicBezTo>
                  <a:cubicBezTo>
                    <a:pt x="47791" y="16868"/>
                    <a:pt x="46391" y="17335"/>
                    <a:pt x="45925" y="16868"/>
                  </a:cubicBezTo>
                  <a:cubicBezTo>
                    <a:pt x="41726" y="14069"/>
                    <a:pt x="37528" y="15002"/>
                    <a:pt x="33329" y="16868"/>
                  </a:cubicBezTo>
                  <a:cubicBezTo>
                    <a:pt x="33329" y="17335"/>
                    <a:pt x="33329" y="17335"/>
                    <a:pt x="33329" y="17801"/>
                  </a:cubicBezTo>
                  <a:cubicBezTo>
                    <a:pt x="33329" y="17801"/>
                    <a:pt x="32863" y="17801"/>
                    <a:pt x="32863" y="17801"/>
                  </a:cubicBezTo>
                  <a:cubicBezTo>
                    <a:pt x="32863" y="18734"/>
                    <a:pt x="32863" y="19667"/>
                    <a:pt x="32863" y="20600"/>
                  </a:cubicBezTo>
                  <a:cubicBezTo>
                    <a:pt x="32396" y="22000"/>
                    <a:pt x="31463" y="22466"/>
                    <a:pt x="30064" y="22000"/>
                  </a:cubicBezTo>
                  <a:cubicBezTo>
                    <a:pt x="29597" y="22000"/>
                    <a:pt x="29131" y="21533"/>
                    <a:pt x="28664" y="21067"/>
                  </a:cubicBezTo>
                  <a:cubicBezTo>
                    <a:pt x="27731" y="19667"/>
                    <a:pt x="28198" y="18734"/>
                    <a:pt x="29597" y="18268"/>
                  </a:cubicBezTo>
                  <a:cubicBezTo>
                    <a:pt x="30530" y="18268"/>
                    <a:pt x="31463" y="17801"/>
                    <a:pt x="32396" y="17335"/>
                  </a:cubicBezTo>
                  <a:cubicBezTo>
                    <a:pt x="32396" y="17335"/>
                    <a:pt x="32396" y="16868"/>
                    <a:pt x="32396" y="16868"/>
                  </a:cubicBezTo>
                  <a:cubicBezTo>
                    <a:pt x="32396" y="16868"/>
                    <a:pt x="32863" y="16868"/>
                    <a:pt x="32863" y="16868"/>
                  </a:cubicBezTo>
                  <a:cubicBezTo>
                    <a:pt x="32863" y="16402"/>
                    <a:pt x="32863" y="15935"/>
                    <a:pt x="32863" y="15469"/>
                  </a:cubicBezTo>
                  <a:cubicBezTo>
                    <a:pt x="31463" y="10337"/>
                    <a:pt x="28664" y="8471"/>
                    <a:pt x="24932" y="9871"/>
                  </a:cubicBezTo>
                  <a:cubicBezTo>
                    <a:pt x="20267" y="11737"/>
                    <a:pt x="15136" y="12670"/>
                    <a:pt x="10004" y="13136"/>
                  </a:cubicBezTo>
                  <a:cubicBezTo>
                    <a:pt x="6272" y="13603"/>
                    <a:pt x="4406" y="15469"/>
                    <a:pt x="3473" y="18734"/>
                  </a:cubicBezTo>
                  <a:cubicBezTo>
                    <a:pt x="3006" y="20600"/>
                    <a:pt x="2073" y="22466"/>
                    <a:pt x="1607" y="24332"/>
                  </a:cubicBezTo>
                  <a:cubicBezTo>
                    <a:pt x="-1659" y="31796"/>
                    <a:pt x="207" y="37861"/>
                    <a:pt x="5806" y="43459"/>
                  </a:cubicBezTo>
                  <a:cubicBezTo>
                    <a:pt x="7205" y="44859"/>
                    <a:pt x="9071" y="46258"/>
                    <a:pt x="8604" y="48124"/>
                  </a:cubicBezTo>
                  <a:close/>
                  <a:moveTo>
                    <a:pt x="56188" y="101306"/>
                  </a:moveTo>
                  <a:lnTo>
                    <a:pt x="54789" y="100373"/>
                  </a:lnTo>
                  <a:lnTo>
                    <a:pt x="56655" y="99906"/>
                  </a:lnTo>
                  <a:lnTo>
                    <a:pt x="56188" y="101306"/>
                  </a:lnTo>
                  <a:close/>
                  <a:moveTo>
                    <a:pt x="51990" y="41126"/>
                  </a:moveTo>
                  <a:lnTo>
                    <a:pt x="52923" y="41593"/>
                  </a:lnTo>
                  <a:lnTo>
                    <a:pt x="51990" y="41126"/>
                  </a:lnTo>
                  <a:lnTo>
                    <a:pt x="51056" y="40193"/>
                  </a:lnTo>
                  <a:lnTo>
                    <a:pt x="51990" y="411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3A973ACC-917F-47A9-8B85-779707ED7897}"/>
                </a:ext>
              </a:extLst>
            </p:cNvPr>
            <p:cNvSpPr/>
            <p:nvPr/>
          </p:nvSpPr>
          <p:spPr>
            <a:xfrm>
              <a:off x="1918568" y="1482725"/>
              <a:ext cx="153947" cy="144617"/>
            </a:xfrm>
            <a:custGeom>
              <a:avLst/>
              <a:gdLst/>
              <a:ahLst/>
              <a:cxnLst/>
              <a:rect l="0" t="0" r="0" b="0"/>
              <a:pathLst>
                <a:path w="153947" h="144617">
                  <a:moveTo>
                    <a:pt x="151857" y="102528"/>
                  </a:moveTo>
                  <a:cubicBezTo>
                    <a:pt x="149525" y="100662"/>
                    <a:pt x="148125" y="99262"/>
                    <a:pt x="147192" y="96930"/>
                  </a:cubicBezTo>
                  <a:cubicBezTo>
                    <a:pt x="145326" y="93198"/>
                    <a:pt x="142061" y="91332"/>
                    <a:pt x="137862" y="91332"/>
                  </a:cubicBezTo>
                  <a:cubicBezTo>
                    <a:pt x="132264" y="91798"/>
                    <a:pt x="126200" y="91798"/>
                    <a:pt x="121068" y="88532"/>
                  </a:cubicBezTo>
                  <a:cubicBezTo>
                    <a:pt x="119668" y="87599"/>
                    <a:pt x="117336" y="88066"/>
                    <a:pt x="115470" y="88066"/>
                  </a:cubicBezTo>
                  <a:cubicBezTo>
                    <a:pt x="107073" y="88999"/>
                    <a:pt x="98676" y="89466"/>
                    <a:pt x="90745" y="90865"/>
                  </a:cubicBezTo>
                  <a:cubicBezTo>
                    <a:pt x="85614" y="91798"/>
                    <a:pt x="80948" y="93664"/>
                    <a:pt x="77683" y="87599"/>
                  </a:cubicBezTo>
                  <a:cubicBezTo>
                    <a:pt x="76283" y="85267"/>
                    <a:pt x="73484" y="85267"/>
                    <a:pt x="71152" y="84334"/>
                  </a:cubicBezTo>
                  <a:cubicBezTo>
                    <a:pt x="63688" y="81535"/>
                    <a:pt x="57157" y="77803"/>
                    <a:pt x="55291" y="69406"/>
                  </a:cubicBezTo>
                  <a:cubicBezTo>
                    <a:pt x="54358" y="65674"/>
                    <a:pt x="51558" y="64274"/>
                    <a:pt x="48760" y="63808"/>
                  </a:cubicBezTo>
                  <a:cubicBezTo>
                    <a:pt x="46427" y="63341"/>
                    <a:pt x="46893" y="62875"/>
                    <a:pt x="48760" y="61942"/>
                  </a:cubicBezTo>
                  <a:cubicBezTo>
                    <a:pt x="50626" y="60542"/>
                    <a:pt x="52492" y="59143"/>
                    <a:pt x="54358" y="57277"/>
                  </a:cubicBezTo>
                  <a:cubicBezTo>
                    <a:pt x="54358" y="57277"/>
                    <a:pt x="54358" y="57277"/>
                    <a:pt x="54358" y="57277"/>
                  </a:cubicBezTo>
                  <a:lnTo>
                    <a:pt x="53891" y="56810"/>
                  </a:lnTo>
                  <a:lnTo>
                    <a:pt x="54824" y="56810"/>
                  </a:lnTo>
                  <a:cubicBezTo>
                    <a:pt x="54824" y="56810"/>
                    <a:pt x="54358" y="56810"/>
                    <a:pt x="54358" y="57277"/>
                  </a:cubicBezTo>
                  <a:cubicBezTo>
                    <a:pt x="58090" y="57743"/>
                    <a:pt x="61822" y="58676"/>
                    <a:pt x="65554" y="57743"/>
                  </a:cubicBezTo>
                  <a:cubicBezTo>
                    <a:pt x="66953" y="57277"/>
                    <a:pt x="68353" y="54011"/>
                    <a:pt x="67420" y="53078"/>
                  </a:cubicBezTo>
                  <a:cubicBezTo>
                    <a:pt x="66953" y="52145"/>
                    <a:pt x="66487" y="50745"/>
                    <a:pt x="65554" y="49812"/>
                  </a:cubicBezTo>
                  <a:cubicBezTo>
                    <a:pt x="61355" y="46547"/>
                    <a:pt x="60422" y="43281"/>
                    <a:pt x="61355" y="38150"/>
                  </a:cubicBezTo>
                  <a:cubicBezTo>
                    <a:pt x="61822" y="34884"/>
                    <a:pt x="57623" y="30686"/>
                    <a:pt x="54358" y="30219"/>
                  </a:cubicBezTo>
                  <a:cubicBezTo>
                    <a:pt x="51092" y="29753"/>
                    <a:pt x="47826" y="30219"/>
                    <a:pt x="44561" y="29753"/>
                  </a:cubicBezTo>
                  <a:cubicBezTo>
                    <a:pt x="41762" y="29286"/>
                    <a:pt x="39429" y="28353"/>
                    <a:pt x="38496" y="25554"/>
                  </a:cubicBezTo>
                  <a:cubicBezTo>
                    <a:pt x="37563" y="23222"/>
                    <a:pt x="37097" y="20422"/>
                    <a:pt x="36164" y="18090"/>
                  </a:cubicBezTo>
                  <a:cubicBezTo>
                    <a:pt x="35697" y="16224"/>
                    <a:pt x="35231" y="13891"/>
                    <a:pt x="33831" y="12958"/>
                  </a:cubicBezTo>
                  <a:cubicBezTo>
                    <a:pt x="28700" y="9226"/>
                    <a:pt x="24968" y="3628"/>
                    <a:pt x="18437" y="1296"/>
                  </a:cubicBezTo>
                  <a:cubicBezTo>
                    <a:pt x="13305" y="-1037"/>
                    <a:pt x="8173" y="-104"/>
                    <a:pt x="3975" y="3162"/>
                  </a:cubicBezTo>
                  <a:cubicBezTo>
                    <a:pt x="1176" y="5028"/>
                    <a:pt x="-690" y="8760"/>
                    <a:pt x="243" y="11559"/>
                  </a:cubicBezTo>
                  <a:cubicBezTo>
                    <a:pt x="2575" y="19023"/>
                    <a:pt x="3975" y="26487"/>
                    <a:pt x="4908" y="33951"/>
                  </a:cubicBezTo>
                  <a:cubicBezTo>
                    <a:pt x="4908" y="34884"/>
                    <a:pt x="6307" y="36284"/>
                    <a:pt x="7240" y="36750"/>
                  </a:cubicBezTo>
                  <a:cubicBezTo>
                    <a:pt x="12372" y="39083"/>
                    <a:pt x="17970" y="40949"/>
                    <a:pt x="23102" y="42815"/>
                  </a:cubicBezTo>
                  <a:cubicBezTo>
                    <a:pt x="28233" y="44681"/>
                    <a:pt x="28233" y="45147"/>
                    <a:pt x="28233" y="49346"/>
                  </a:cubicBezTo>
                  <a:cubicBezTo>
                    <a:pt x="28233" y="53078"/>
                    <a:pt x="27767" y="56810"/>
                    <a:pt x="28233" y="61009"/>
                  </a:cubicBezTo>
                  <a:cubicBezTo>
                    <a:pt x="28700" y="66140"/>
                    <a:pt x="26834" y="69872"/>
                    <a:pt x="22635" y="72671"/>
                  </a:cubicBezTo>
                  <a:cubicBezTo>
                    <a:pt x="19369" y="75004"/>
                    <a:pt x="17037" y="78269"/>
                    <a:pt x="15171" y="81068"/>
                  </a:cubicBezTo>
                  <a:cubicBezTo>
                    <a:pt x="9573" y="88999"/>
                    <a:pt x="9106" y="97863"/>
                    <a:pt x="9573" y="106726"/>
                  </a:cubicBezTo>
                  <a:cubicBezTo>
                    <a:pt x="10039" y="112791"/>
                    <a:pt x="17503" y="112324"/>
                    <a:pt x="20303" y="116523"/>
                  </a:cubicBezTo>
                  <a:cubicBezTo>
                    <a:pt x="20769" y="116989"/>
                    <a:pt x="21235" y="117456"/>
                    <a:pt x="21702" y="117922"/>
                  </a:cubicBezTo>
                  <a:cubicBezTo>
                    <a:pt x="25901" y="121654"/>
                    <a:pt x="31032" y="122121"/>
                    <a:pt x="35697" y="119322"/>
                  </a:cubicBezTo>
                  <a:cubicBezTo>
                    <a:pt x="36630" y="118855"/>
                    <a:pt x="38030" y="117922"/>
                    <a:pt x="38963" y="117922"/>
                  </a:cubicBezTo>
                  <a:cubicBezTo>
                    <a:pt x="40362" y="117456"/>
                    <a:pt x="41295" y="118389"/>
                    <a:pt x="40829" y="120255"/>
                  </a:cubicBezTo>
                  <a:cubicBezTo>
                    <a:pt x="40362" y="122121"/>
                    <a:pt x="39429" y="123987"/>
                    <a:pt x="39896" y="125853"/>
                  </a:cubicBezTo>
                  <a:cubicBezTo>
                    <a:pt x="40362" y="128652"/>
                    <a:pt x="42695" y="130052"/>
                    <a:pt x="45494" y="130518"/>
                  </a:cubicBezTo>
                  <a:cubicBezTo>
                    <a:pt x="51558" y="131918"/>
                    <a:pt x="58090" y="134250"/>
                    <a:pt x="64154" y="134250"/>
                  </a:cubicBezTo>
                  <a:cubicBezTo>
                    <a:pt x="76283" y="134250"/>
                    <a:pt x="87480" y="140781"/>
                    <a:pt x="100075" y="140315"/>
                  </a:cubicBezTo>
                  <a:cubicBezTo>
                    <a:pt x="102408" y="140315"/>
                    <a:pt x="104740" y="142181"/>
                    <a:pt x="107073" y="143580"/>
                  </a:cubicBezTo>
                  <a:cubicBezTo>
                    <a:pt x="111738" y="146379"/>
                    <a:pt x="116403" y="147779"/>
                    <a:pt x="122001" y="146846"/>
                  </a:cubicBezTo>
                  <a:cubicBezTo>
                    <a:pt x="125733" y="146379"/>
                    <a:pt x="129465" y="146846"/>
                    <a:pt x="133664" y="146379"/>
                  </a:cubicBezTo>
                  <a:cubicBezTo>
                    <a:pt x="135530" y="146379"/>
                    <a:pt x="137396" y="145446"/>
                    <a:pt x="138795" y="144047"/>
                  </a:cubicBezTo>
                  <a:cubicBezTo>
                    <a:pt x="142061" y="140781"/>
                    <a:pt x="145793" y="138449"/>
                    <a:pt x="149991" y="136583"/>
                  </a:cubicBezTo>
                  <a:cubicBezTo>
                    <a:pt x="152790" y="135183"/>
                    <a:pt x="153257" y="132851"/>
                    <a:pt x="152790" y="130052"/>
                  </a:cubicBezTo>
                  <a:cubicBezTo>
                    <a:pt x="152324" y="127253"/>
                    <a:pt x="153724" y="125387"/>
                    <a:pt x="155123" y="123054"/>
                  </a:cubicBezTo>
                  <a:cubicBezTo>
                    <a:pt x="160255" y="114190"/>
                    <a:pt x="158855" y="107659"/>
                    <a:pt x="151857" y="10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C1BDEE09-11AA-4027-AD16-8C3CE97F7BDF}"/>
                </a:ext>
              </a:extLst>
            </p:cNvPr>
            <p:cNvSpPr/>
            <p:nvPr/>
          </p:nvSpPr>
          <p:spPr>
            <a:xfrm>
              <a:off x="1644889" y="1441971"/>
              <a:ext cx="153947" cy="97966"/>
            </a:xfrm>
            <a:custGeom>
              <a:avLst/>
              <a:gdLst/>
              <a:ahLst/>
              <a:cxnLst/>
              <a:rect l="0" t="0" r="0" b="0"/>
              <a:pathLst>
                <a:path w="153947" h="97966">
                  <a:moveTo>
                    <a:pt x="82188" y="53247"/>
                  </a:moveTo>
                  <a:cubicBezTo>
                    <a:pt x="85453" y="47648"/>
                    <a:pt x="81721" y="42050"/>
                    <a:pt x="83121" y="36919"/>
                  </a:cubicBezTo>
                  <a:cubicBezTo>
                    <a:pt x="82654" y="31787"/>
                    <a:pt x="82654" y="27589"/>
                    <a:pt x="82188" y="22924"/>
                  </a:cubicBezTo>
                  <a:cubicBezTo>
                    <a:pt x="81721" y="18725"/>
                    <a:pt x="78456" y="16393"/>
                    <a:pt x="74257" y="15459"/>
                  </a:cubicBezTo>
                  <a:cubicBezTo>
                    <a:pt x="70525" y="14526"/>
                    <a:pt x="70525" y="14060"/>
                    <a:pt x="70525" y="10328"/>
                  </a:cubicBezTo>
                  <a:cubicBezTo>
                    <a:pt x="70525" y="4263"/>
                    <a:pt x="68193" y="1464"/>
                    <a:pt x="63527" y="531"/>
                  </a:cubicBezTo>
                  <a:cubicBezTo>
                    <a:pt x="59795" y="65"/>
                    <a:pt x="55130" y="-868"/>
                    <a:pt x="52331" y="1931"/>
                  </a:cubicBezTo>
                  <a:cubicBezTo>
                    <a:pt x="47666" y="6596"/>
                    <a:pt x="40669" y="7529"/>
                    <a:pt x="35537" y="11261"/>
                  </a:cubicBezTo>
                  <a:cubicBezTo>
                    <a:pt x="33671" y="12660"/>
                    <a:pt x="32272" y="14993"/>
                    <a:pt x="30406" y="16859"/>
                  </a:cubicBezTo>
                  <a:cubicBezTo>
                    <a:pt x="31339" y="21524"/>
                    <a:pt x="28073" y="22924"/>
                    <a:pt x="24341" y="24790"/>
                  </a:cubicBezTo>
                  <a:cubicBezTo>
                    <a:pt x="21542" y="26189"/>
                    <a:pt x="19676" y="28988"/>
                    <a:pt x="17343" y="30854"/>
                  </a:cubicBezTo>
                  <a:cubicBezTo>
                    <a:pt x="16410" y="31787"/>
                    <a:pt x="16410" y="33653"/>
                    <a:pt x="17343" y="34120"/>
                  </a:cubicBezTo>
                  <a:cubicBezTo>
                    <a:pt x="19209" y="35519"/>
                    <a:pt x="21542" y="36919"/>
                    <a:pt x="23874" y="38318"/>
                  </a:cubicBezTo>
                  <a:cubicBezTo>
                    <a:pt x="25274" y="39251"/>
                    <a:pt x="25740" y="40184"/>
                    <a:pt x="24807" y="41117"/>
                  </a:cubicBezTo>
                  <a:cubicBezTo>
                    <a:pt x="24341" y="41584"/>
                    <a:pt x="23408" y="41584"/>
                    <a:pt x="22941" y="41584"/>
                  </a:cubicBezTo>
                  <a:cubicBezTo>
                    <a:pt x="18743" y="41117"/>
                    <a:pt x="14078" y="40184"/>
                    <a:pt x="9879" y="39718"/>
                  </a:cubicBezTo>
                  <a:cubicBezTo>
                    <a:pt x="5681" y="39718"/>
                    <a:pt x="2415" y="43450"/>
                    <a:pt x="549" y="48115"/>
                  </a:cubicBezTo>
                  <a:cubicBezTo>
                    <a:pt x="-850" y="51847"/>
                    <a:pt x="549" y="54180"/>
                    <a:pt x="3348" y="56512"/>
                  </a:cubicBezTo>
                  <a:cubicBezTo>
                    <a:pt x="5681" y="58378"/>
                    <a:pt x="8480" y="60711"/>
                    <a:pt x="10812" y="62577"/>
                  </a:cubicBezTo>
                  <a:cubicBezTo>
                    <a:pt x="16877" y="67242"/>
                    <a:pt x="23408" y="71907"/>
                    <a:pt x="31805" y="67708"/>
                  </a:cubicBezTo>
                  <a:cubicBezTo>
                    <a:pt x="32738" y="67242"/>
                    <a:pt x="34604" y="67242"/>
                    <a:pt x="35537" y="67708"/>
                  </a:cubicBezTo>
                  <a:cubicBezTo>
                    <a:pt x="40202" y="70507"/>
                    <a:pt x="45334" y="70507"/>
                    <a:pt x="50465" y="70974"/>
                  </a:cubicBezTo>
                  <a:cubicBezTo>
                    <a:pt x="50932" y="70974"/>
                    <a:pt x="51398" y="71440"/>
                    <a:pt x="51865" y="71907"/>
                  </a:cubicBezTo>
                  <a:cubicBezTo>
                    <a:pt x="51398" y="72373"/>
                    <a:pt x="50932" y="72373"/>
                    <a:pt x="49999" y="72840"/>
                  </a:cubicBezTo>
                  <a:cubicBezTo>
                    <a:pt x="41602" y="74239"/>
                    <a:pt x="33671" y="75639"/>
                    <a:pt x="25274" y="77038"/>
                  </a:cubicBezTo>
                  <a:cubicBezTo>
                    <a:pt x="22941" y="77505"/>
                    <a:pt x="21075" y="79837"/>
                    <a:pt x="20609" y="82636"/>
                  </a:cubicBezTo>
                  <a:cubicBezTo>
                    <a:pt x="20142" y="88701"/>
                    <a:pt x="22008" y="92900"/>
                    <a:pt x="26673" y="95232"/>
                  </a:cubicBezTo>
                  <a:cubicBezTo>
                    <a:pt x="29006" y="96165"/>
                    <a:pt x="31339" y="97098"/>
                    <a:pt x="33671" y="97565"/>
                  </a:cubicBezTo>
                  <a:cubicBezTo>
                    <a:pt x="37403" y="98031"/>
                    <a:pt x="41602" y="97565"/>
                    <a:pt x="45334" y="98031"/>
                  </a:cubicBezTo>
                  <a:cubicBezTo>
                    <a:pt x="52798" y="98964"/>
                    <a:pt x="59329" y="97565"/>
                    <a:pt x="65394" y="93366"/>
                  </a:cubicBezTo>
                  <a:cubicBezTo>
                    <a:pt x="67726" y="91967"/>
                    <a:pt x="70059" y="90567"/>
                    <a:pt x="72391" y="90567"/>
                  </a:cubicBezTo>
                  <a:cubicBezTo>
                    <a:pt x="77989" y="90101"/>
                    <a:pt x="84054" y="90101"/>
                    <a:pt x="89652" y="88235"/>
                  </a:cubicBezTo>
                  <a:cubicBezTo>
                    <a:pt x="90585" y="87768"/>
                    <a:pt x="91984" y="88235"/>
                    <a:pt x="93384" y="88701"/>
                  </a:cubicBezTo>
                  <a:cubicBezTo>
                    <a:pt x="97583" y="90101"/>
                    <a:pt x="101781" y="91500"/>
                    <a:pt x="105980" y="93366"/>
                  </a:cubicBezTo>
                  <a:cubicBezTo>
                    <a:pt x="109245" y="94766"/>
                    <a:pt x="112044" y="95232"/>
                    <a:pt x="115310" y="94766"/>
                  </a:cubicBezTo>
                  <a:cubicBezTo>
                    <a:pt x="117642" y="94299"/>
                    <a:pt x="120441" y="93833"/>
                    <a:pt x="122774" y="93366"/>
                  </a:cubicBezTo>
                  <a:cubicBezTo>
                    <a:pt x="126972" y="92900"/>
                    <a:pt x="129771" y="91034"/>
                    <a:pt x="133037" y="88235"/>
                  </a:cubicBezTo>
                  <a:cubicBezTo>
                    <a:pt x="139102" y="82636"/>
                    <a:pt x="144233" y="76105"/>
                    <a:pt x="150298" y="70507"/>
                  </a:cubicBezTo>
                  <a:cubicBezTo>
                    <a:pt x="152164" y="69108"/>
                    <a:pt x="153097" y="66309"/>
                    <a:pt x="154496" y="63976"/>
                  </a:cubicBezTo>
                  <a:cubicBezTo>
                    <a:pt x="157295" y="58845"/>
                    <a:pt x="154963" y="52314"/>
                    <a:pt x="149831" y="49048"/>
                  </a:cubicBezTo>
                  <a:cubicBezTo>
                    <a:pt x="148898" y="48581"/>
                    <a:pt x="147499" y="48581"/>
                    <a:pt x="146099" y="48581"/>
                  </a:cubicBezTo>
                  <a:cubicBezTo>
                    <a:pt x="143300" y="49048"/>
                    <a:pt x="141434" y="50914"/>
                    <a:pt x="140035" y="53247"/>
                  </a:cubicBezTo>
                  <a:cubicBezTo>
                    <a:pt x="139102" y="54646"/>
                    <a:pt x="138169" y="55579"/>
                    <a:pt x="137236" y="54180"/>
                  </a:cubicBezTo>
                  <a:cubicBezTo>
                    <a:pt x="134903" y="51381"/>
                    <a:pt x="129771" y="50448"/>
                    <a:pt x="131637" y="45316"/>
                  </a:cubicBezTo>
                  <a:cubicBezTo>
                    <a:pt x="129771" y="42517"/>
                    <a:pt x="127905" y="40184"/>
                    <a:pt x="130705" y="36919"/>
                  </a:cubicBezTo>
                  <a:cubicBezTo>
                    <a:pt x="132571" y="35053"/>
                    <a:pt x="133504" y="32720"/>
                    <a:pt x="133504" y="29921"/>
                  </a:cubicBezTo>
                  <a:cubicBezTo>
                    <a:pt x="133037" y="23857"/>
                    <a:pt x="134437" y="18725"/>
                    <a:pt x="136769" y="13127"/>
                  </a:cubicBezTo>
                  <a:cubicBezTo>
                    <a:pt x="137702" y="11261"/>
                    <a:pt x="136769" y="9395"/>
                    <a:pt x="135370" y="7995"/>
                  </a:cubicBezTo>
                  <a:cubicBezTo>
                    <a:pt x="133504" y="6129"/>
                    <a:pt x="130705" y="6129"/>
                    <a:pt x="128372" y="7529"/>
                  </a:cubicBezTo>
                  <a:cubicBezTo>
                    <a:pt x="123240" y="11261"/>
                    <a:pt x="118109" y="14993"/>
                    <a:pt x="112977" y="18725"/>
                  </a:cubicBezTo>
                  <a:cubicBezTo>
                    <a:pt x="110178" y="21058"/>
                    <a:pt x="109245" y="23857"/>
                    <a:pt x="109712" y="27122"/>
                  </a:cubicBezTo>
                  <a:cubicBezTo>
                    <a:pt x="109712" y="28988"/>
                    <a:pt x="110178" y="30854"/>
                    <a:pt x="111111" y="32720"/>
                  </a:cubicBezTo>
                  <a:cubicBezTo>
                    <a:pt x="112044" y="36452"/>
                    <a:pt x="110178" y="38785"/>
                    <a:pt x="107379" y="40651"/>
                  </a:cubicBezTo>
                  <a:cubicBezTo>
                    <a:pt x="106913" y="41117"/>
                    <a:pt x="106446" y="41584"/>
                    <a:pt x="105980" y="41584"/>
                  </a:cubicBezTo>
                  <a:cubicBezTo>
                    <a:pt x="102714" y="43450"/>
                    <a:pt x="102248" y="46715"/>
                    <a:pt x="103647" y="49981"/>
                  </a:cubicBezTo>
                  <a:cubicBezTo>
                    <a:pt x="104114" y="51381"/>
                    <a:pt x="104580" y="52314"/>
                    <a:pt x="105047" y="53713"/>
                  </a:cubicBezTo>
                  <a:cubicBezTo>
                    <a:pt x="105513" y="56512"/>
                    <a:pt x="103181" y="59311"/>
                    <a:pt x="100848" y="58845"/>
                  </a:cubicBezTo>
                  <a:cubicBezTo>
                    <a:pt x="95250" y="57912"/>
                    <a:pt x="89652" y="56512"/>
                    <a:pt x="84054" y="55113"/>
                  </a:cubicBezTo>
                  <a:cubicBezTo>
                    <a:pt x="83587" y="55579"/>
                    <a:pt x="82188" y="53713"/>
                    <a:pt x="82188" y="53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863CFB9A-A507-4A40-9805-2F4DD59F185F}"/>
                </a:ext>
              </a:extLst>
            </p:cNvPr>
            <p:cNvSpPr/>
            <p:nvPr/>
          </p:nvSpPr>
          <p:spPr>
            <a:xfrm>
              <a:off x="5479182" y="4086782"/>
              <a:ext cx="153947" cy="153947"/>
            </a:xfrm>
            <a:custGeom>
              <a:avLst/>
              <a:gdLst/>
              <a:ahLst/>
              <a:cxnLst/>
              <a:rect l="0" t="0" r="0" b="0"/>
              <a:pathLst>
                <a:path w="153947" h="153947">
                  <a:moveTo>
                    <a:pt x="155356" y="11077"/>
                  </a:moveTo>
                  <a:cubicBezTo>
                    <a:pt x="153024" y="11544"/>
                    <a:pt x="150224" y="12943"/>
                    <a:pt x="147892" y="12476"/>
                  </a:cubicBezTo>
                  <a:cubicBezTo>
                    <a:pt x="143694" y="12010"/>
                    <a:pt x="145559" y="6878"/>
                    <a:pt x="143694" y="5012"/>
                  </a:cubicBezTo>
                  <a:cubicBezTo>
                    <a:pt x="142760" y="4079"/>
                    <a:pt x="142294" y="2680"/>
                    <a:pt x="141361" y="1747"/>
                  </a:cubicBezTo>
                  <a:cubicBezTo>
                    <a:pt x="139961" y="-119"/>
                    <a:pt x="136696" y="-586"/>
                    <a:pt x="134364" y="814"/>
                  </a:cubicBezTo>
                  <a:cubicBezTo>
                    <a:pt x="132964" y="1747"/>
                    <a:pt x="130631" y="3146"/>
                    <a:pt x="130165" y="4546"/>
                  </a:cubicBezTo>
                  <a:cubicBezTo>
                    <a:pt x="126433" y="14342"/>
                    <a:pt x="120835" y="22740"/>
                    <a:pt x="111038" y="27871"/>
                  </a:cubicBezTo>
                  <a:cubicBezTo>
                    <a:pt x="109172" y="29271"/>
                    <a:pt x="107772" y="31603"/>
                    <a:pt x="106373" y="33936"/>
                  </a:cubicBezTo>
                  <a:cubicBezTo>
                    <a:pt x="104507" y="36735"/>
                    <a:pt x="103107" y="39534"/>
                    <a:pt x="102175" y="42333"/>
                  </a:cubicBezTo>
                  <a:cubicBezTo>
                    <a:pt x="99376" y="49330"/>
                    <a:pt x="94711" y="53996"/>
                    <a:pt x="88179" y="57261"/>
                  </a:cubicBezTo>
                  <a:cubicBezTo>
                    <a:pt x="80715" y="60993"/>
                    <a:pt x="73718" y="65658"/>
                    <a:pt x="66720" y="69857"/>
                  </a:cubicBezTo>
                  <a:cubicBezTo>
                    <a:pt x="60655" y="73122"/>
                    <a:pt x="56457" y="79653"/>
                    <a:pt x="48526" y="79653"/>
                  </a:cubicBezTo>
                  <a:cubicBezTo>
                    <a:pt x="46660" y="79653"/>
                    <a:pt x="45260" y="81520"/>
                    <a:pt x="43395" y="82452"/>
                  </a:cubicBezTo>
                  <a:cubicBezTo>
                    <a:pt x="34065" y="89917"/>
                    <a:pt x="24734" y="98314"/>
                    <a:pt x="16337" y="106711"/>
                  </a:cubicBezTo>
                  <a:cubicBezTo>
                    <a:pt x="9340" y="113708"/>
                    <a:pt x="5141" y="122105"/>
                    <a:pt x="476" y="130503"/>
                  </a:cubicBezTo>
                  <a:cubicBezTo>
                    <a:pt x="-923" y="132835"/>
                    <a:pt x="942" y="137500"/>
                    <a:pt x="3742" y="138900"/>
                  </a:cubicBezTo>
                  <a:cubicBezTo>
                    <a:pt x="9806" y="141232"/>
                    <a:pt x="15871" y="143565"/>
                    <a:pt x="19602" y="149163"/>
                  </a:cubicBezTo>
                  <a:cubicBezTo>
                    <a:pt x="20536" y="150096"/>
                    <a:pt x="21002" y="151029"/>
                    <a:pt x="21935" y="151962"/>
                  </a:cubicBezTo>
                  <a:cubicBezTo>
                    <a:pt x="26134" y="156161"/>
                    <a:pt x="32198" y="157093"/>
                    <a:pt x="37796" y="154295"/>
                  </a:cubicBezTo>
                  <a:cubicBezTo>
                    <a:pt x="47126" y="150096"/>
                    <a:pt x="53658" y="141232"/>
                    <a:pt x="62988" y="136567"/>
                  </a:cubicBezTo>
                  <a:cubicBezTo>
                    <a:pt x="65787" y="132369"/>
                    <a:pt x="68119" y="127704"/>
                    <a:pt x="70918" y="123505"/>
                  </a:cubicBezTo>
                  <a:cubicBezTo>
                    <a:pt x="72784" y="120706"/>
                    <a:pt x="74651" y="117907"/>
                    <a:pt x="76517" y="116041"/>
                  </a:cubicBezTo>
                  <a:cubicBezTo>
                    <a:pt x="79782" y="112775"/>
                    <a:pt x="82115" y="109043"/>
                    <a:pt x="83981" y="104845"/>
                  </a:cubicBezTo>
                  <a:cubicBezTo>
                    <a:pt x="91445" y="90383"/>
                    <a:pt x="89579" y="94115"/>
                    <a:pt x="102641" y="87117"/>
                  </a:cubicBezTo>
                  <a:cubicBezTo>
                    <a:pt x="106373" y="85252"/>
                    <a:pt x="110105" y="85252"/>
                    <a:pt x="113837" y="85252"/>
                  </a:cubicBezTo>
                  <a:cubicBezTo>
                    <a:pt x="118036" y="85252"/>
                    <a:pt x="120835" y="82919"/>
                    <a:pt x="119901" y="79653"/>
                  </a:cubicBezTo>
                  <a:cubicBezTo>
                    <a:pt x="118502" y="73122"/>
                    <a:pt x="119901" y="68457"/>
                    <a:pt x="125966" y="65192"/>
                  </a:cubicBezTo>
                  <a:cubicBezTo>
                    <a:pt x="128299" y="64259"/>
                    <a:pt x="130165" y="62393"/>
                    <a:pt x="131564" y="60060"/>
                  </a:cubicBezTo>
                  <a:cubicBezTo>
                    <a:pt x="138095" y="51197"/>
                    <a:pt x="146026" y="43732"/>
                    <a:pt x="153024" y="35802"/>
                  </a:cubicBezTo>
                  <a:cubicBezTo>
                    <a:pt x="154889" y="33936"/>
                    <a:pt x="155823" y="31603"/>
                    <a:pt x="155823" y="28804"/>
                  </a:cubicBezTo>
                  <a:cubicBezTo>
                    <a:pt x="155823" y="26472"/>
                    <a:pt x="156289" y="23673"/>
                    <a:pt x="156289" y="22740"/>
                  </a:cubicBezTo>
                  <a:cubicBezTo>
                    <a:pt x="156756" y="20874"/>
                    <a:pt x="156756" y="19941"/>
                    <a:pt x="157222" y="19474"/>
                  </a:cubicBezTo>
                  <a:cubicBezTo>
                    <a:pt x="157689" y="18074"/>
                    <a:pt x="157689" y="17141"/>
                    <a:pt x="158155" y="15742"/>
                  </a:cubicBezTo>
                  <a:cubicBezTo>
                    <a:pt x="158155" y="15276"/>
                    <a:pt x="158155" y="14342"/>
                    <a:pt x="158155" y="13876"/>
                  </a:cubicBezTo>
                  <a:cubicBezTo>
                    <a:pt x="159088" y="12943"/>
                    <a:pt x="156756" y="11077"/>
                    <a:pt x="155356" y="1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44DA3A4F-C1EB-4E41-A67E-C4876EBB6620}"/>
                </a:ext>
              </a:extLst>
            </p:cNvPr>
            <p:cNvSpPr/>
            <p:nvPr/>
          </p:nvSpPr>
          <p:spPr>
            <a:xfrm>
              <a:off x="2668769" y="1983524"/>
              <a:ext cx="130622" cy="83971"/>
            </a:xfrm>
            <a:custGeom>
              <a:avLst/>
              <a:gdLst/>
              <a:ahLst/>
              <a:cxnLst/>
              <a:rect l="0" t="0" r="0" b="0"/>
              <a:pathLst>
                <a:path w="130621" h="83971">
                  <a:moveTo>
                    <a:pt x="68295" y="83631"/>
                  </a:moveTo>
                  <a:cubicBezTo>
                    <a:pt x="77626" y="79899"/>
                    <a:pt x="86489" y="74301"/>
                    <a:pt x="96286" y="71502"/>
                  </a:cubicBezTo>
                  <a:cubicBezTo>
                    <a:pt x="98152" y="71035"/>
                    <a:pt x="99551" y="69636"/>
                    <a:pt x="100951" y="68236"/>
                  </a:cubicBezTo>
                  <a:cubicBezTo>
                    <a:pt x="105616" y="63571"/>
                    <a:pt x="111214" y="60772"/>
                    <a:pt x="117745" y="59373"/>
                  </a:cubicBezTo>
                  <a:cubicBezTo>
                    <a:pt x="120544" y="58906"/>
                    <a:pt x="121944" y="57040"/>
                    <a:pt x="123810" y="55174"/>
                  </a:cubicBezTo>
                  <a:cubicBezTo>
                    <a:pt x="125676" y="52842"/>
                    <a:pt x="128008" y="50509"/>
                    <a:pt x="130341" y="48177"/>
                  </a:cubicBezTo>
                  <a:cubicBezTo>
                    <a:pt x="131274" y="47244"/>
                    <a:pt x="131740" y="45378"/>
                    <a:pt x="131274" y="44911"/>
                  </a:cubicBezTo>
                  <a:cubicBezTo>
                    <a:pt x="128475" y="39313"/>
                    <a:pt x="130807" y="35114"/>
                    <a:pt x="134073" y="30449"/>
                  </a:cubicBezTo>
                  <a:cubicBezTo>
                    <a:pt x="134539" y="29983"/>
                    <a:pt x="134539" y="29050"/>
                    <a:pt x="134539" y="28583"/>
                  </a:cubicBezTo>
                  <a:cubicBezTo>
                    <a:pt x="134539" y="28117"/>
                    <a:pt x="134073" y="27184"/>
                    <a:pt x="133606" y="27184"/>
                  </a:cubicBezTo>
                  <a:cubicBezTo>
                    <a:pt x="131274" y="25784"/>
                    <a:pt x="129408" y="24385"/>
                    <a:pt x="127075" y="22985"/>
                  </a:cubicBezTo>
                  <a:cubicBezTo>
                    <a:pt x="123810" y="20653"/>
                    <a:pt x="125676" y="16921"/>
                    <a:pt x="124743" y="14122"/>
                  </a:cubicBezTo>
                  <a:cubicBezTo>
                    <a:pt x="123810" y="11322"/>
                    <a:pt x="121944" y="8523"/>
                    <a:pt x="120544" y="5724"/>
                  </a:cubicBezTo>
                  <a:cubicBezTo>
                    <a:pt x="120078" y="4325"/>
                    <a:pt x="118678" y="4325"/>
                    <a:pt x="117279" y="4791"/>
                  </a:cubicBezTo>
                  <a:cubicBezTo>
                    <a:pt x="114480" y="5724"/>
                    <a:pt x="112147" y="5258"/>
                    <a:pt x="110281" y="3392"/>
                  </a:cubicBezTo>
                  <a:cubicBezTo>
                    <a:pt x="107015" y="-340"/>
                    <a:pt x="103750" y="126"/>
                    <a:pt x="100484" y="3392"/>
                  </a:cubicBezTo>
                  <a:cubicBezTo>
                    <a:pt x="94886" y="8523"/>
                    <a:pt x="88822" y="10856"/>
                    <a:pt x="81358" y="8057"/>
                  </a:cubicBezTo>
                  <a:cubicBezTo>
                    <a:pt x="79025" y="7124"/>
                    <a:pt x="76226" y="8990"/>
                    <a:pt x="73893" y="8057"/>
                  </a:cubicBezTo>
                  <a:cubicBezTo>
                    <a:pt x="67362" y="5724"/>
                    <a:pt x="64097" y="8523"/>
                    <a:pt x="61764" y="13655"/>
                  </a:cubicBezTo>
                  <a:cubicBezTo>
                    <a:pt x="61298" y="14122"/>
                    <a:pt x="59432" y="14122"/>
                    <a:pt x="58499" y="13655"/>
                  </a:cubicBezTo>
                  <a:cubicBezTo>
                    <a:pt x="57099" y="12255"/>
                    <a:pt x="56166" y="10856"/>
                    <a:pt x="55233" y="8990"/>
                  </a:cubicBezTo>
                  <a:cubicBezTo>
                    <a:pt x="54300" y="7590"/>
                    <a:pt x="51035" y="8057"/>
                    <a:pt x="50101" y="9923"/>
                  </a:cubicBezTo>
                  <a:cubicBezTo>
                    <a:pt x="48702" y="12255"/>
                    <a:pt x="48702" y="14588"/>
                    <a:pt x="49169" y="17387"/>
                  </a:cubicBezTo>
                  <a:cubicBezTo>
                    <a:pt x="50101" y="21586"/>
                    <a:pt x="47769" y="23452"/>
                    <a:pt x="44504" y="24851"/>
                  </a:cubicBezTo>
                  <a:cubicBezTo>
                    <a:pt x="43570" y="25318"/>
                    <a:pt x="42171" y="25784"/>
                    <a:pt x="41238" y="26251"/>
                  </a:cubicBezTo>
                  <a:cubicBezTo>
                    <a:pt x="41238" y="26251"/>
                    <a:pt x="41704" y="26717"/>
                    <a:pt x="41704" y="26717"/>
                  </a:cubicBezTo>
                  <a:cubicBezTo>
                    <a:pt x="41238" y="26717"/>
                    <a:pt x="40771" y="27184"/>
                    <a:pt x="40305" y="27184"/>
                  </a:cubicBezTo>
                  <a:cubicBezTo>
                    <a:pt x="40771" y="26717"/>
                    <a:pt x="40771" y="26251"/>
                    <a:pt x="41238" y="26251"/>
                  </a:cubicBezTo>
                  <a:cubicBezTo>
                    <a:pt x="41238" y="26251"/>
                    <a:pt x="41238" y="26251"/>
                    <a:pt x="41238" y="26251"/>
                  </a:cubicBezTo>
                  <a:cubicBezTo>
                    <a:pt x="38905" y="23452"/>
                    <a:pt x="38439" y="20186"/>
                    <a:pt x="38905" y="16454"/>
                  </a:cubicBezTo>
                  <a:cubicBezTo>
                    <a:pt x="39372" y="12722"/>
                    <a:pt x="37972" y="8990"/>
                    <a:pt x="34707" y="6657"/>
                  </a:cubicBezTo>
                  <a:cubicBezTo>
                    <a:pt x="33307" y="5724"/>
                    <a:pt x="31908" y="4325"/>
                    <a:pt x="30508" y="2925"/>
                  </a:cubicBezTo>
                  <a:cubicBezTo>
                    <a:pt x="26310" y="-1273"/>
                    <a:pt x="24444" y="-807"/>
                    <a:pt x="18379" y="3392"/>
                  </a:cubicBezTo>
                  <a:lnTo>
                    <a:pt x="18846" y="4325"/>
                  </a:lnTo>
                  <a:lnTo>
                    <a:pt x="17913" y="3858"/>
                  </a:lnTo>
                  <a:cubicBezTo>
                    <a:pt x="17913" y="3858"/>
                    <a:pt x="18379" y="3858"/>
                    <a:pt x="18379" y="3392"/>
                  </a:cubicBezTo>
                  <a:lnTo>
                    <a:pt x="18379" y="3392"/>
                  </a:lnTo>
                  <a:cubicBezTo>
                    <a:pt x="15113" y="4325"/>
                    <a:pt x="11848" y="4791"/>
                    <a:pt x="9982" y="7124"/>
                  </a:cubicBezTo>
                  <a:cubicBezTo>
                    <a:pt x="6716" y="11789"/>
                    <a:pt x="3451" y="16454"/>
                    <a:pt x="185" y="21119"/>
                  </a:cubicBezTo>
                  <a:cubicBezTo>
                    <a:pt x="-748" y="22519"/>
                    <a:pt x="2051" y="26717"/>
                    <a:pt x="3917" y="26717"/>
                  </a:cubicBezTo>
                  <a:cubicBezTo>
                    <a:pt x="5783" y="26717"/>
                    <a:pt x="7649" y="26717"/>
                    <a:pt x="9515" y="25784"/>
                  </a:cubicBezTo>
                  <a:cubicBezTo>
                    <a:pt x="14181" y="23452"/>
                    <a:pt x="18379" y="25318"/>
                    <a:pt x="22111" y="27184"/>
                  </a:cubicBezTo>
                  <a:cubicBezTo>
                    <a:pt x="23511" y="27650"/>
                    <a:pt x="23977" y="29050"/>
                    <a:pt x="23044" y="30449"/>
                  </a:cubicBezTo>
                  <a:cubicBezTo>
                    <a:pt x="21178" y="32782"/>
                    <a:pt x="20712" y="36047"/>
                    <a:pt x="16513" y="36514"/>
                  </a:cubicBezTo>
                  <a:cubicBezTo>
                    <a:pt x="11848" y="36980"/>
                    <a:pt x="7649" y="37913"/>
                    <a:pt x="3451" y="38846"/>
                  </a:cubicBezTo>
                  <a:cubicBezTo>
                    <a:pt x="2984" y="38846"/>
                    <a:pt x="2051" y="40712"/>
                    <a:pt x="2051" y="41645"/>
                  </a:cubicBezTo>
                  <a:cubicBezTo>
                    <a:pt x="2051" y="42578"/>
                    <a:pt x="2984" y="44445"/>
                    <a:pt x="3917" y="44911"/>
                  </a:cubicBezTo>
                  <a:cubicBezTo>
                    <a:pt x="6716" y="45844"/>
                    <a:pt x="9982" y="46311"/>
                    <a:pt x="13247" y="47244"/>
                  </a:cubicBezTo>
                  <a:cubicBezTo>
                    <a:pt x="15113" y="47710"/>
                    <a:pt x="16980" y="48643"/>
                    <a:pt x="18379" y="49576"/>
                  </a:cubicBezTo>
                  <a:cubicBezTo>
                    <a:pt x="20245" y="51909"/>
                    <a:pt x="21645" y="54708"/>
                    <a:pt x="23044" y="57973"/>
                  </a:cubicBezTo>
                  <a:cubicBezTo>
                    <a:pt x="23511" y="58906"/>
                    <a:pt x="22578" y="60306"/>
                    <a:pt x="22111" y="61239"/>
                  </a:cubicBezTo>
                  <a:cubicBezTo>
                    <a:pt x="21178" y="62172"/>
                    <a:pt x="20245" y="62638"/>
                    <a:pt x="18846" y="63105"/>
                  </a:cubicBezTo>
                  <a:cubicBezTo>
                    <a:pt x="15580" y="63571"/>
                    <a:pt x="14181" y="64971"/>
                    <a:pt x="14647" y="68236"/>
                  </a:cubicBezTo>
                  <a:cubicBezTo>
                    <a:pt x="14647" y="71968"/>
                    <a:pt x="16980" y="73834"/>
                    <a:pt x="20712" y="74301"/>
                  </a:cubicBezTo>
                  <a:cubicBezTo>
                    <a:pt x="22578" y="74301"/>
                    <a:pt x="24444" y="74767"/>
                    <a:pt x="26310" y="74767"/>
                  </a:cubicBezTo>
                  <a:cubicBezTo>
                    <a:pt x="32841" y="74301"/>
                    <a:pt x="39372" y="74301"/>
                    <a:pt x="44037" y="79433"/>
                  </a:cubicBezTo>
                  <a:cubicBezTo>
                    <a:pt x="50101" y="81299"/>
                    <a:pt x="56166" y="83631"/>
                    <a:pt x="62231" y="85031"/>
                  </a:cubicBezTo>
                  <a:cubicBezTo>
                    <a:pt x="63164" y="85031"/>
                    <a:pt x="65963" y="84564"/>
                    <a:pt x="68295" y="83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FD8E738A-BD1F-4BED-AED7-E2640A55CBD8}"/>
                </a:ext>
              </a:extLst>
            </p:cNvPr>
            <p:cNvSpPr/>
            <p:nvPr/>
          </p:nvSpPr>
          <p:spPr>
            <a:xfrm>
              <a:off x="3876408" y="1291057"/>
              <a:ext cx="125957" cy="111962"/>
            </a:xfrm>
            <a:custGeom>
              <a:avLst/>
              <a:gdLst/>
              <a:ahLst/>
              <a:cxnLst/>
              <a:rect l="0" t="0" r="0" b="0"/>
              <a:pathLst>
                <a:path w="125956" h="111961">
                  <a:moveTo>
                    <a:pt x="3131" y="58610"/>
                  </a:moveTo>
                  <a:cubicBezTo>
                    <a:pt x="2665" y="60476"/>
                    <a:pt x="4064" y="61876"/>
                    <a:pt x="6397" y="62342"/>
                  </a:cubicBezTo>
                  <a:cubicBezTo>
                    <a:pt x="8263" y="62809"/>
                    <a:pt x="10596" y="62342"/>
                    <a:pt x="11995" y="63275"/>
                  </a:cubicBezTo>
                  <a:cubicBezTo>
                    <a:pt x="15727" y="66074"/>
                    <a:pt x="19926" y="67474"/>
                    <a:pt x="24591" y="67940"/>
                  </a:cubicBezTo>
                  <a:cubicBezTo>
                    <a:pt x="25057" y="67940"/>
                    <a:pt x="25990" y="68407"/>
                    <a:pt x="26457" y="68873"/>
                  </a:cubicBezTo>
                  <a:cubicBezTo>
                    <a:pt x="27390" y="69807"/>
                    <a:pt x="26457" y="70273"/>
                    <a:pt x="25057" y="70740"/>
                  </a:cubicBezTo>
                  <a:cubicBezTo>
                    <a:pt x="22725" y="71206"/>
                    <a:pt x="19926" y="71673"/>
                    <a:pt x="17593" y="72139"/>
                  </a:cubicBezTo>
                  <a:cubicBezTo>
                    <a:pt x="14794" y="72606"/>
                    <a:pt x="12928" y="73539"/>
                    <a:pt x="11062" y="75871"/>
                  </a:cubicBezTo>
                  <a:cubicBezTo>
                    <a:pt x="10129" y="77271"/>
                    <a:pt x="11062" y="79603"/>
                    <a:pt x="13861" y="82402"/>
                  </a:cubicBezTo>
                  <a:cubicBezTo>
                    <a:pt x="17593" y="85668"/>
                    <a:pt x="21325" y="89400"/>
                    <a:pt x="25057" y="92665"/>
                  </a:cubicBezTo>
                  <a:cubicBezTo>
                    <a:pt x="25990" y="93598"/>
                    <a:pt x="27390" y="94065"/>
                    <a:pt x="28323" y="93598"/>
                  </a:cubicBezTo>
                  <a:cubicBezTo>
                    <a:pt x="36254" y="92199"/>
                    <a:pt x="41385" y="84268"/>
                    <a:pt x="39052" y="76338"/>
                  </a:cubicBezTo>
                  <a:cubicBezTo>
                    <a:pt x="38586" y="74472"/>
                    <a:pt x="37187" y="73072"/>
                    <a:pt x="38119" y="71206"/>
                  </a:cubicBezTo>
                  <a:cubicBezTo>
                    <a:pt x="38586" y="70740"/>
                    <a:pt x="39052" y="70273"/>
                    <a:pt x="39519" y="69807"/>
                  </a:cubicBezTo>
                  <a:cubicBezTo>
                    <a:pt x="39986" y="69807"/>
                    <a:pt x="40919" y="69340"/>
                    <a:pt x="41385" y="69807"/>
                  </a:cubicBezTo>
                  <a:cubicBezTo>
                    <a:pt x="44184" y="73539"/>
                    <a:pt x="46983" y="76804"/>
                    <a:pt x="46050" y="81936"/>
                  </a:cubicBezTo>
                  <a:cubicBezTo>
                    <a:pt x="45584" y="84268"/>
                    <a:pt x="45584" y="87067"/>
                    <a:pt x="45117" y="89400"/>
                  </a:cubicBezTo>
                  <a:cubicBezTo>
                    <a:pt x="44184" y="95931"/>
                    <a:pt x="44184" y="96397"/>
                    <a:pt x="49782" y="96397"/>
                  </a:cubicBezTo>
                  <a:cubicBezTo>
                    <a:pt x="54447" y="96397"/>
                    <a:pt x="58646" y="97797"/>
                    <a:pt x="60978" y="101995"/>
                  </a:cubicBezTo>
                  <a:cubicBezTo>
                    <a:pt x="64710" y="108060"/>
                    <a:pt x="70308" y="110393"/>
                    <a:pt x="77306" y="110393"/>
                  </a:cubicBezTo>
                  <a:cubicBezTo>
                    <a:pt x="88036" y="110393"/>
                    <a:pt x="98765" y="110859"/>
                    <a:pt x="109495" y="114125"/>
                  </a:cubicBezTo>
                  <a:cubicBezTo>
                    <a:pt x="111361" y="114591"/>
                    <a:pt x="113694" y="114591"/>
                    <a:pt x="115093" y="114125"/>
                  </a:cubicBezTo>
                  <a:cubicBezTo>
                    <a:pt x="119758" y="112259"/>
                    <a:pt x="123957" y="109460"/>
                    <a:pt x="127689" y="105261"/>
                  </a:cubicBezTo>
                  <a:cubicBezTo>
                    <a:pt x="129088" y="103862"/>
                    <a:pt x="129088" y="99663"/>
                    <a:pt x="128155" y="97797"/>
                  </a:cubicBezTo>
                  <a:cubicBezTo>
                    <a:pt x="127222" y="96864"/>
                    <a:pt x="126756" y="95464"/>
                    <a:pt x="125823" y="94998"/>
                  </a:cubicBezTo>
                  <a:cubicBezTo>
                    <a:pt x="123957" y="93132"/>
                    <a:pt x="122091" y="91732"/>
                    <a:pt x="119758" y="90333"/>
                  </a:cubicBezTo>
                  <a:cubicBezTo>
                    <a:pt x="116959" y="88933"/>
                    <a:pt x="116493" y="86601"/>
                    <a:pt x="116959" y="83802"/>
                  </a:cubicBezTo>
                  <a:cubicBezTo>
                    <a:pt x="117892" y="78204"/>
                    <a:pt x="112294" y="74938"/>
                    <a:pt x="111361" y="69807"/>
                  </a:cubicBezTo>
                  <a:cubicBezTo>
                    <a:pt x="109495" y="60010"/>
                    <a:pt x="102498" y="54878"/>
                    <a:pt x="94567" y="49747"/>
                  </a:cubicBezTo>
                  <a:cubicBezTo>
                    <a:pt x="90835" y="47414"/>
                    <a:pt x="87103" y="46948"/>
                    <a:pt x="83837" y="49280"/>
                  </a:cubicBezTo>
                  <a:cubicBezTo>
                    <a:pt x="80572" y="51613"/>
                    <a:pt x="78239" y="50680"/>
                    <a:pt x="75440" y="48814"/>
                  </a:cubicBezTo>
                  <a:cubicBezTo>
                    <a:pt x="71242" y="46015"/>
                    <a:pt x="67043" y="46481"/>
                    <a:pt x="62844" y="49280"/>
                  </a:cubicBezTo>
                  <a:cubicBezTo>
                    <a:pt x="61911" y="49747"/>
                    <a:pt x="60978" y="50213"/>
                    <a:pt x="60045" y="50680"/>
                  </a:cubicBezTo>
                  <a:cubicBezTo>
                    <a:pt x="60045" y="51146"/>
                    <a:pt x="60045" y="51146"/>
                    <a:pt x="60045" y="51613"/>
                  </a:cubicBezTo>
                  <a:cubicBezTo>
                    <a:pt x="59579" y="51613"/>
                    <a:pt x="59579" y="51613"/>
                    <a:pt x="59112" y="51613"/>
                  </a:cubicBezTo>
                  <a:cubicBezTo>
                    <a:pt x="56313" y="54412"/>
                    <a:pt x="53514" y="57211"/>
                    <a:pt x="50715" y="60010"/>
                  </a:cubicBezTo>
                  <a:cubicBezTo>
                    <a:pt x="49782" y="60943"/>
                    <a:pt x="48383" y="60943"/>
                    <a:pt x="47916" y="59543"/>
                  </a:cubicBezTo>
                  <a:cubicBezTo>
                    <a:pt x="47916" y="59077"/>
                    <a:pt x="47916" y="58144"/>
                    <a:pt x="47916" y="57677"/>
                  </a:cubicBezTo>
                  <a:cubicBezTo>
                    <a:pt x="50715" y="53945"/>
                    <a:pt x="53981" y="51146"/>
                    <a:pt x="59112" y="51146"/>
                  </a:cubicBezTo>
                  <a:cubicBezTo>
                    <a:pt x="59112" y="51146"/>
                    <a:pt x="59579" y="50680"/>
                    <a:pt x="59579" y="50680"/>
                  </a:cubicBezTo>
                  <a:cubicBezTo>
                    <a:pt x="59579" y="50680"/>
                    <a:pt x="60045" y="50680"/>
                    <a:pt x="60045" y="50213"/>
                  </a:cubicBezTo>
                  <a:cubicBezTo>
                    <a:pt x="60512" y="44615"/>
                    <a:pt x="60045" y="39484"/>
                    <a:pt x="54447" y="35751"/>
                  </a:cubicBezTo>
                  <a:cubicBezTo>
                    <a:pt x="50249" y="32486"/>
                    <a:pt x="48849" y="27821"/>
                    <a:pt x="48383" y="22223"/>
                  </a:cubicBezTo>
                  <a:cubicBezTo>
                    <a:pt x="48383" y="19424"/>
                    <a:pt x="46050" y="17091"/>
                    <a:pt x="43251" y="17091"/>
                  </a:cubicBezTo>
                  <a:cubicBezTo>
                    <a:pt x="34854" y="16158"/>
                    <a:pt x="29256" y="11493"/>
                    <a:pt x="24124" y="5429"/>
                  </a:cubicBezTo>
                  <a:cubicBezTo>
                    <a:pt x="22258" y="3096"/>
                    <a:pt x="18993" y="1696"/>
                    <a:pt x="16194" y="297"/>
                  </a:cubicBezTo>
                  <a:cubicBezTo>
                    <a:pt x="14328" y="-636"/>
                    <a:pt x="10129" y="763"/>
                    <a:pt x="9663" y="2630"/>
                  </a:cubicBezTo>
                  <a:cubicBezTo>
                    <a:pt x="8263" y="7761"/>
                    <a:pt x="6864" y="12426"/>
                    <a:pt x="4064" y="16625"/>
                  </a:cubicBezTo>
                  <a:cubicBezTo>
                    <a:pt x="-601" y="23622"/>
                    <a:pt x="-1067" y="31553"/>
                    <a:pt x="1732" y="38551"/>
                  </a:cubicBezTo>
                  <a:cubicBezTo>
                    <a:pt x="3598" y="46015"/>
                    <a:pt x="4531" y="52079"/>
                    <a:pt x="3131" y="5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C6E571DA-D3B4-495D-AAD0-F088AFAFF1D8}"/>
                </a:ext>
              </a:extLst>
            </p:cNvPr>
            <p:cNvSpPr/>
            <p:nvPr/>
          </p:nvSpPr>
          <p:spPr>
            <a:xfrm>
              <a:off x="5644532" y="3928750"/>
              <a:ext cx="83971" cy="181938"/>
            </a:xfrm>
            <a:custGeom>
              <a:avLst/>
              <a:gdLst/>
              <a:ahLst/>
              <a:cxnLst/>
              <a:rect l="0" t="0" r="0" b="0"/>
              <a:pathLst>
                <a:path w="83971" h="181937">
                  <a:moveTo>
                    <a:pt x="83774" y="88403"/>
                  </a:moveTo>
                  <a:cubicBezTo>
                    <a:pt x="81908" y="87470"/>
                    <a:pt x="80042" y="87470"/>
                    <a:pt x="78176" y="88403"/>
                  </a:cubicBezTo>
                  <a:cubicBezTo>
                    <a:pt x="77243" y="88869"/>
                    <a:pt x="75844" y="89803"/>
                    <a:pt x="74911" y="90736"/>
                  </a:cubicBezTo>
                  <a:cubicBezTo>
                    <a:pt x="67447" y="95401"/>
                    <a:pt x="65581" y="95401"/>
                    <a:pt x="59516" y="90269"/>
                  </a:cubicBezTo>
                  <a:cubicBezTo>
                    <a:pt x="56717" y="87937"/>
                    <a:pt x="54384" y="85137"/>
                    <a:pt x="53918" y="80472"/>
                  </a:cubicBezTo>
                  <a:cubicBezTo>
                    <a:pt x="53452" y="75807"/>
                    <a:pt x="52518" y="71609"/>
                    <a:pt x="52052" y="67410"/>
                  </a:cubicBezTo>
                  <a:cubicBezTo>
                    <a:pt x="51585" y="65544"/>
                    <a:pt x="51119" y="63678"/>
                    <a:pt x="50186" y="62279"/>
                  </a:cubicBezTo>
                  <a:cubicBezTo>
                    <a:pt x="49719" y="61346"/>
                    <a:pt x="48320" y="60879"/>
                    <a:pt x="47387" y="60879"/>
                  </a:cubicBezTo>
                  <a:cubicBezTo>
                    <a:pt x="46920" y="60879"/>
                    <a:pt x="46454" y="61346"/>
                    <a:pt x="45988" y="62279"/>
                  </a:cubicBezTo>
                  <a:cubicBezTo>
                    <a:pt x="45521" y="63678"/>
                    <a:pt x="45054" y="64611"/>
                    <a:pt x="44588" y="66011"/>
                  </a:cubicBezTo>
                  <a:cubicBezTo>
                    <a:pt x="44121" y="66944"/>
                    <a:pt x="43188" y="67877"/>
                    <a:pt x="42255" y="68343"/>
                  </a:cubicBezTo>
                  <a:cubicBezTo>
                    <a:pt x="41322" y="68810"/>
                    <a:pt x="38523" y="66011"/>
                    <a:pt x="38523" y="64611"/>
                  </a:cubicBezTo>
                  <a:cubicBezTo>
                    <a:pt x="39923" y="55748"/>
                    <a:pt x="39456" y="46884"/>
                    <a:pt x="41322" y="38020"/>
                  </a:cubicBezTo>
                  <a:cubicBezTo>
                    <a:pt x="42722" y="32889"/>
                    <a:pt x="42255" y="28224"/>
                    <a:pt x="38523" y="23558"/>
                  </a:cubicBezTo>
                  <a:cubicBezTo>
                    <a:pt x="34325" y="18427"/>
                    <a:pt x="31059" y="11429"/>
                    <a:pt x="25461" y="7231"/>
                  </a:cubicBezTo>
                  <a:cubicBezTo>
                    <a:pt x="24061" y="6298"/>
                    <a:pt x="23595" y="3965"/>
                    <a:pt x="22662" y="2099"/>
                  </a:cubicBezTo>
                  <a:cubicBezTo>
                    <a:pt x="22195" y="1633"/>
                    <a:pt x="22195" y="1166"/>
                    <a:pt x="21729" y="700"/>
                  </a:cubicBezTo>
                  <a:cubicBezTo>
                    <a:pt x="20796" y="-233"/>
                    <a:pt x="19396" y="-233"/>
                    <a:pt x="18464" y="700"/>
                  </a:cubicBezTo>
                  <a:cubicBezTo>
                    <a:pt x="17997" y="1166"/>
                    <a:pt x="17530" y="1633"/>
                    <a:pt x="17530" y="2099"/>
                  </a:cubicBezTo>
                  <a:cubicBezTo>
                    <a:pt x="17530" y="7231"/>
                    <a:pt x="22195" y="11429"/>
                    <a:pt x="19863" y="17028"/>
                  </a:cubicBezTo>
                  <a:cubicBezTo>
                    <a:pt x="17997" y="20760"/>
                    <a:pt x="18930" y="24492"/>
                    <a:pt x="20330" y="28224"/>
                  </a:cubicBezTo>
                  <a:cubicBezTo>
                    <a:pt x="22195" y="33822"/>
                    <a:pt x="23595" y="39420"/>
                    <a:pt x="24995" y="45018"/>
                  </a:cubicBezTo>
                  <a:cubicBezTo>
                    <a:pt x="25928" y="50616"/>
                    <a:pt x="29193" y="55748"/>
                    <a:pt x="26860" y="61812"/>
                  </a:cubicBezTo>
                  <a:cubicBezTo>
                    <a:pt x="26394" y="63212"/>
                    <a:pt x="27327" y="65544"/>
                    <a:pt x="28260" y="67410"/>
                  </a:cubicBezTo>
                  <a:cubicBezTo>
                    <a:pt x="29193" y="69743"/>
                    <a:pt x="30126" y="72075"/>
                    <a:pt x="30593" y="74408"/>
                  </a:cubicBezTo>
                  <a:cubicBezTo>
                    <a:pt x="29660" y="80472"/>
                    <a:pt x="29193" y="86537"/>
                    <a:pt x="26860" y="91669"/>
                  </a:cubicBezTo>
                  <a:cubicBezTo>
                    <a:pt x="24528" y="97733"/>
                    <a:pt x="22195" y="103331"/>
                    <a:pt x="19863" y="109396"/>
                  </a:cubicBezTo>
                  <a:cubicBezTo>
                    <a:pt x="18464" y="112661"/>
                    <a:pt x="16597" y="114527"/>
                    <a:pt x="13332" y="115927"/>
                  </a:cubicBezTo>
                  <a:cubicBezTo>
                    <a:pt x="10533" y="116860"/>
                    <a:pt x="7267" y="118260"/>
                    <a:pt x="4468" y="119659"/>
                  </a:cubicBezTo>
                  <a:cubicBezTo>
                    <a:pt x="-197" y="122458"/>
                    <a:pt x="-1596" y="129456"/>
                    <a:pt x="2136" y="133188"/>
                  </a:cubicBezTo>
                  <a:cubicBezTo>
                    <a:pt x="5401" y="136453"/>
                    <a:pt x="8667" y="139719"/>
                    <a:pt x="11466" y="142518"/>
                  </a:cubicBezTo>
                  <a:cubicBezTo>
                    <a:pt x="14731" y="145317"/>
                    <a:pt x="15198" y="149049"/>
                    <a:pt x="14731" y="153248"/>
                  </a:cubicBezTo>
                  <a:cubicBezTo>
                    <a:pt x="14731" y="156513"/>
                    <a:pt x="13332" y="159312"/>
                    <a:pt x="11466" y="162111"/>
                  </a:cubicBezTo>
                  <a:cubicBezTo>
                    <a:pt x="7734" y="166776"/>
                    <a:pt x="4002" y="170975"/>
                    <a:pt x="736" y="175640"/>
                  </a:cubicBezTo>
                  <a:cubicBezTo>
                    <a:pt x="270" y="176573"/>
                    <a:pt x="270" y="178439"/>
                    <a:pt x="736" y="179372"/>
                  </a:cubicBezTo>
                  <a:cubicBezTo>
                    <a:pt x="2602" y="181704"/>
                    <a:pt x="4935" y="184037"/>
                    <a:pt x="7267" y="185903"/>
                  </a:cubicBezTo>
                  <a:cubicBezTo>
                    <a:pt x="8200" y="186369"/>
                    <a:pt x="9600" y="186836"/>
                    <a:pt x="11000" y="186369"/>
                  </a:cubicBezTo>
                  <a:cubicBezTo>
                    <a:pt x="16131" y="184503"/>
                    <a:pt x="19863" y="181238"/>
                    <a:pt x="23595" y="177506"/>
                  </a:cubicBezTo>
                  <a:cubicBezTo>
                    <a:pt x="30126" y="170975"/>
                    <a:pt x="36190" y="164910"/>
                    <a:pt x="42255" y="157913"/>
                  </a:cubicBezTo>
                  <a:cubicBezTo>
                    <a:pt x="47853" y="151381"/>
                    <a:pt x="52518" y="144850"/>
                    <a:pt x="52518" y="135987"/>
                  </a:cubicBezTo>
                  <a:cubicBezTo>
                    <a:pt x="52518" y="131322"/>
                    <a:pt x="56717" y="128056"/>
                    <a:pt x="61848" y="127590"/>
                  </a:cubicBezTo>
                  <a:cubicBezTo>
                    <a:pt x="63248" y="127590"/>
                    <a:pt x="64648" y="127590"/>
                    <a:pt x="65581" y="127590"/>
                  </a:cubicBezTo>
                  <a:cubicBezTo>
                    <a:pt x="66513" y="127590"/>
                    <a:pt x="68846" y="126657"/>
                    <a:pt x="68846" y="126190"/>
                  </a:cubicBezTo>
                  <a:cubicBezTo>
                    <a:pt x="70246" y="120125"/>
                    <a:pt x="75377" y="116860"/>
                    <a:pt x="79576" y="113128"/>
                  </a:cubicBezTo>
                  <a:cubicBezTo>
                    <a:pt x="81442" y="111262"/>
                    <a:pt x="82375" y="108929"/>
                    <a:pt x="83308" y="106597"/>
                  </a:cubicBezTo>
                  <a:cubicBezTo>
                    <a:pt x="84707" y="102865"/>
                    <a:pt x="85641" y="99133"/>
                    <a:pt x="87040" y="95867"/>
                  </a:cubicBezTo>
                  <a:cubicBezTo>
                    <a:pt x="87506" y="92602"/>
                    <a:pt x="86107" y="89803"/>
                    <a:pt x="83774" y="88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CBA27DFE-7E01-404A-97D2-CE751CDF4F88}"/>
                </a:ext>
              </a:extLst>
            </p:cNvPr>
            <p:cNvSpPr/>
            <p:nvPr/>
          </p:nvSpPr>
          <p:spPr>
            <a:xfrm>
              <a:off x="4495753" y="1352933"/>
              <a:ext cx="107297" cy="74641"/>
            </a:xfrm>
            <a:custGeom>
              <a:avLst/>
              <a:gdLst/>
              <a:ahLst/>
              <a:cxnLst/>
              <a:rect l="0" t="0" r="0" b="0"/>
              <a:pathLst>
                <a:path w="107296" h="74641">
                  <a:moveTo>
                    <a:pt x="9839" y="45251"/>
                  </a:moveTo>
                  <a:cubicBezTo>
                    <a:pt x="12638" y="49450"/>
                    <a:pt x="16370" y="52715"/>
                    <a:pt x="16370" y="58313"/>
                  </a:cubicBezTo>
                  <a:cubicBezTo>
                    <a:pt x="16370" y="59713"/>
                    <a:pt x="18236" y="61579"/>
                    <a:pt x="20102" y="62512"/>
                  </a:cubicBezTo>
                  <a:cubicBezTo>
                    <a:pt x="23368" y="64378"/>
                    <a:pt x="26633" y="66710"/>
                    <a:pt x="30365" y="67644"/>
                  </a:cubicBezTo>
                  <a:cubicBezTo>
                    <a:pt x="35030" y="69043"/>
                    <a:pt x="38762" y="70909"/>
                    <a:pt x="41561" y="74175"/>
                  </a:cubicBezTo>
                  <a:cubicBezTo>
                    <a:pt x="44360" y="76974"/>
                    <a:pt x="47626" y="78373"/>
                    <a:pt x="51824" y="77440"/>
                  </a:cubicBezTo>
                  <a:cubicBezTo>
                    <a:pt x="55090" y="76974"/>
                    <a:pt x="58356" y="77907"/>
                    <a:pt x="61154" y="77440"/>
                  </a:cubicBezTo>
                  <a:cubicBezTo>
                    <a:pt x="62554" y="77440"/>
                    <a:pt x="64420" y="75574"/>
                    <a:pt x="65353" y="74175"/>
                  </a:cubicBezTo>
                  <a:cubicBezTo>
                    <a:pt x="66753" y="71376"/>
                    <a:pt x="66753" y="68577"/>
                    <a:pt x="70018" y="66244"/>
                  </a:cubicBezTo>
                  <a:cubicBezTo>
                    <a:pt x="72351" y="64844"/>
                    <a:pt x="74217" y="61579"/>
                    <a:pt x="76083" y="58780"/>
                  </a:cubicBezTo>
                  <a:cubicBezTo>
                    <a:pt x="79815" y="53648"/>
                    <a:pt x="84013" y="50849"/>
                    <a:pt x="90544" y="52715"/>
                  </a:cubicBezTo>
                  <a:cubicBezTo>
                    <a:pt x="91944" y="53182"/>
                    <a:pt x="94277" y="52249"/>
                    <a:pt x="95676" y="51316"/>
                  </a:cubicBezTo>
                  <a:cubicBezTo>
                    <a:pt x="97076" y="50383"/>
                    <a:pt x="98475" y="48983"/>
                    <a:pt x="99874" y="47584"/>
                  </a:cubicBezTo>
                  <a:cubicBezTo>
                    <a:pt x="100808" y="46651"/>
                    <a:pt x="101274" y="45251"/>
                    <a:pt x="101274" y="44318"/>
                  </a:cubicBezTo>
                  <a:cubicBezTo>
                    <a:pt x="101274" y="41986"/>
                    <a:pt x="102674" y="41053"/>
                    <a:pt x="104073" y="40120"/>
                  </a:cubicBezTo>
                  <a:cubicBezTo>
                    <a:pt x="105006" y="39187"/>
                    <a:pt x="106406" y="38720"/>
                    <a:pt x="106872" y="37321"/>
                  </a:cubicBezTo>
                  <a:cubicBezTo>
                    <a:pt x="107805" y="35921"/>
                    <a:pt x="109205" y="34055"/>
                    <a:pt x="109205" y="32189"/>
                  </a:cubicBezTo>
                  <a:cubicBezTo>
                    <a:pt x="109671" y="29856"/>
                    <a:pt x="109671" y="27057"/>
                    <a:pt x="109205" y="24725"/>
                  </a:cubicBezTo>
                  <a:cubicBezTo>
                    <a:pt x="108272" y="21926"/>
                    <a:pt x="106872" y="18660"/>
                    <a:pt x="105939" y="15861"/>
                  </a:cubicBezTo>
                  <a:cubicBezTo>
                    <a:pt x="107805" y="9797"/>
                    <a:pt x="104073" y="7931"/>
                    <a:pt x="99408" y="6998"/>
                  </a:cubicBezTo>
                  <a:cubicBezTo>
                    <a:pt x="91477" y="5132"/>
                    <a:pt x="83080" y="3732"/>
                    <a:pt x="75150" y="1866"/>
                  </a:cubicBezTo>
                  <a:cubicBezTo>
                    <a:pt x="74683" y="1866"/>
                    <a:pt x="73750" y="1400"/>
                    <a:pt x="73284" y="1866"/>
                  </a:cubicBezTo>
                  <a:cubicBezTo>
                    <a:pt x="71884" y="2799"/>
                    <a:pt x="70018" y="3266"/>
                    <a:pt x="68619" y="4665"/>
                  </a:cubicBezTo>
                  <a:cubicBezTo>
                    <a:pt x="68152" y="5132"/>
                    <a:pt x="68152" y="7464"/>
                    <a:pt x="68619" y="7931"/>
                  </a:cubicBezTo>
                  <a:cubicBezTo>
                    <a:pt x="71884" y="13529"/>
                    <a:pt x="74217" y="19593"/>
                    <a:pt x="73750" y="26124"/>
                  </a:cubicBezTo>
                  <a:cubicBezTo>
                    <a:pt x="73750" y="27524"/>
                    <a:pt x="74217" y="29390"/>
                    <a:pt x="74683" y="30789"/>
                  </a:cubicBezTo>
                  <a:cubicBezTo>
                    <a:pt x="74683" y="30789"/>
                    <a:pt x="75150" y="30789"/>
                    <a:pt x="75150" y="31256"/>
                  </a:cubicBezTo>
                  <a:cubicBezTo>
                    <a:pt x="75150" y="31722"/>
                    <a:pt x="75616" y="32189"/>
                    <a:pt x="76083" y="32655"/>
                  </a:cubicBezTo>
                  <a:cubicBezTo>
                    <a:pt x="75616" y="32189"/>
                    <a:pt x="75150" y="32189"/>
                    <a:pt x="74683" y="31722"/>
                  </a:cubicBezTo>
                  <a:cubicBezTo>
                    <a:pt x="74683" y="31256"/>
                    <a:pt x="74683" y="31256"/>
                    <a:pt x="74683" y="30789"/>
                  </a:cubicBezTo>
                  <a:cubicBezTo>
                    <a:pt x="73750" y="30323"/>
                    <a:pt x="72817" y="29856"/>
                    <a:pt x="72351" y="28923"/>
                  </a:cubicBezTo>
                  <a:cubicBezTo>
                    <a:pt x="68619" y="22859"/>
                    <a:pt x="64886" y="16794"/>
                    <a:pt x="63954" y="9797"/>
                  </a:cubicBezTo>
                  <a:cubicBezTo>
                    <a:pt x="63487" y="5132"/>
                    <a:pt x="60688" y="3266"/>
                    <a:pt x="56489" y="2333"/>
                  </a:cubicBezTo>
                  <a:cubicBezTo>
                    <a:pt x="52757" y="1400"/>
                    <a:pt x="49025" y="467"/>
                    <a:pt x="45293" y="0"/>
                  </a:cubicBezTo>
                  <a:cubicBezTo>
                    <a:pt x="44360" y="0"/>
                    <a:pt x="42961" y="933"/>
                    <a:pt x="42028" y="1866"/>
                  </a:cubicBezTo>
                  <a:cubicBezTo>
                    <a:pt x="40628" y="4199"/>
                    <a:pt x="39695" y="6531"/>
                    <a:pt x="39229" y="8864"/>
                  </a:cubicBezTo>
                  <a:cubicBezTo>
                    <a:pt x="38762" y="12596"/>
                    <a:pt x="39229" y="15861"/>
                    <a:pt x="39229" y="19593"/>
                  </a:cubicBezTo>
                  <a:cubicBezTo>
                    <a:pt x="39229" y="19593"/>
                    <a:pt x="39695" y="19593"/>
                    <a:pt x="39695" y="19593"/>
                  </a:cubicBezTo>
                  <a:cubicBezTo>
                    <a:pt x="40162" y="20526"/>
                    <a:pt x="40628" y="20993"/>
                    <a:pt x="41561" y="21926"/>
                  </a:cubicBezTo>
                  <a:cubicBezTo>
                    <a:pt x="40628" y="21459"/>
                    <a:pt x="40162" y="20993"/>
                    <a:pt x="39229" y="20060"/>
                  </a:cubicBezTo>
                  <a:cubicBezTo>
                    <a:pt x="39229" y="20060"/>
                    <a:pt x="39229" y="19593"/>
                    <a:pt x="39229" y="19593"/>
                  </a:cubicBezTo>
                  <a:cubicBezTo>
                    <a:pt x="34097" y="17727"/>
                    <a:pt x="28499" y="17261"/>
                    <a:pt x="24767" y="12596"/>
                  </a:cubicBezTo>
                  <a:cubicBezTo>
                    <a:pt x="21501" y="8864"/>
                    <a:pt x="15903" y="7464"/>
                    <a:pt x="11238" y="6065"/>
                  </a:cubicBezTo>
                  <a:cubicBezTo>
                    <a:pt x="9372" y="5598"/>
                    <a:pt x="6107" y="6998"/>
                    <a:pt x="5174" y="9797"/>
                  </a:cubicBezTo>
                  <a:cubicBezTo>
                    <a:pt x="3774" y="14462"/>
                    <a:pt x="2375" y="19593"/>
                    <a:pt x="509" y="24258"/>
                  </a:cubicBezTo>
                  <a:cubicBezTo>
                    <a:pt x="-425" y="26124"/>
                    <a:pt x="42" y="27990"/>
                    <a:pt x="975" y="29856"/>
                  </a:cubicBezTo>
                  <a:cubicBezTo>
                    <a:pt x="4707" y="34988"/>
                    <a:pt x="6573" y="40586"/>
                    <a:pt x="9839" y="45251"/>
                  </a:cubicBezTo>
                  <a:close/>
                  <a:moveTo>
                    <a:pt x="79815" y="35455"/>
                  </a:moveTo>
                  <a:lnTo>
                    <a:pt x="80281" y="36388"/>
                  </a:lnTo>
                  <a:lnTo>
                    <a:pt x="79815" y="35455"/>
                  </a:lnTo>
                  <a:cubicBezTo>
                    <a:pt x="79348" y="35455"/>
                    <a:pt x="78882" y="34988"/>
                    <a:pt x="78882" y="34522"/>
                  </a:cubicBezTo>
                  <a:cubicBezTo>
                    <a:pt x="78882" y="34988"/>
                    <a:pt x="79348" y="35455"/>
                    <a:pt x="79815" y="35455"/>
                  </a:cubicBezTo>
                  <a:close/>
                  <a:moveTo>
                    <a:pt x="45293" y="23792"/>
                  </a:moveTo>
                  <a:lnTo>
                    <a:pt x="45293" y="24725"/>
                  </a:lnTo>
                  <a:lnTo>
                    <a:pt x="45293" y="23792"/>
                  </a:lnTo>
                  <a:cubicBezTo>
                    <a:pt x="44360" y="23792"/>
                    <a:pt x="43427" y="23325"/>
                    <a:pt x="42961" y="22859"/>
                  </a:cubicBezTo>
                  <a:cubicBezTo>
                    <a:pt x="43427" y="23325"/>
                    <a:pt x="44360" y="23325"/>
                    <a:pt x="45293" y="23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4ED0646C-074E-47C0-A58F-E954C9373F6C}"/>
                </a:ext>
              </a:extLst>
            </p:cNvPr>
            <p:cNvSpPr/>
            <p:nvPr/>
          </p:nvSpPr>
          <p:spPr>
            <a:xfrm>
              <a:off x="1757866" y="1599248"/>
              <a:ext cx="88636" cy="107297"/>
            </a:xfrm>
            <a:custGeom>
              <a:avLst/>
              <a:gdLst/>
              <a:ahLst/>
              <a:cxnLst/>
              <a:rect l="0" t="0" r="0" b="0"/>
              <a:pathLst>
                <a:path w="88636" h="107296">
                  <a:moveTo>
                    <a:pt x="86770" y="20526"/>
                  </a:moveTo>
                  <a:cubicBezTo>
                    <a:pt x="89103" y="19127"/>
                    <a:pt x="90036" y="16328"/>
                    <a:pt x="89103" y="13995"/>
                  </a:cubicBezTo>
                  <a:cubicBezTo>
                    <a:pt x="88170" y="11196"/>
                    <a:pt x="86304" y="9797"/>
                    <a:pt x="83505" y="9330"/>
                  </a:cubicBezTo>
                  <a:cubicBezTo>
                    <a:pt x="79306" y="8397"/>
                    <a:pt x="74641" y="8864"/>
                    <a:pt x="69976" y="7931"/>
                  </a:cubicBezTo>
                  <a:cubicBezTo>
                    <a:pt x="67644" y="7464"/>
                    <a:pt x="65778" y="6531"/>
                    <a:pt x="63445" y="5598"/>
                  </a:cubicBezTo>
                  <a:cubicBezTo>
                    <a:pt x="63445" y="5598"/>
                    <a:pt x="63445" y="5598"/>
                    <a:pt x="63445" y="5598"/>
                  </a:cubicBezTo>
                  <a:cubicBezTo>
                    <a:pt x="63445" y="5598"/>
                    <a:pt x="62978" y="5598"/>
                    <a:pt x="62978" y="5598"/>
                  </a:cubicBezTo>
                  <a:lnTo>
                    <a:pt x="63445" y="6065"/>
                  </a:lnTo>
                  <a:cubicBezTo>
                    <a:pt x="62046" y="4665"/>
                    <a:pt x="61112" y="3266"/>
                    <a:pt x="59246" y="1866"/>
                  </a:cubicBezTo>
                  <a:cubicBezTo>
                    <a:pt x="57847" y="933"/>
                    <a:pt x="55981" y="0"/>
                    <a:pt x="54115" y="0"/>
                  </a:cubicBezTo>
                  <a:cubicBezTo>
                    <a:pt x="50849" y="467"/>
                    <a:pt x="48050" y="933"/>
                    <a:pt x="44785" y="2333"/>
                  </a:cubicBezTo>
                  <a:cubicBezTo>
                    <a:pt x="42919" y="2799"/>
                    <a:pt x="41053" y="4199"/>
                    <a:pt x="40586" y="5598"/>
                  </a:cubicBezTo>
                  <a:cubicBezTo>
                    <a:pt x="38720" y="10263"/>
                    <a:pt x="35455" y="12596"/>
                    <a:pt x="31723" y="15395"/>
                  </a:cubicBezTo>
                  <a:cubicBezTo>
                    <a:pt x="29857" y="16794"/>
                    <a:pt x="29857" y="18660"/>
                    <a:pt x="30323" y="20526"/>
                  </a:cubicBezTo>
                  <a:cubicBezTo>
                    <a:pt x="30789" y="22392"/>
                    <a:pt x="31256" y="24258"/>
                    <a:pt x="32189" y="26124"/>
                  </a:cubicBezTo>
                  <a:cubicBezTo>
                    <a:pt x="36388" y="32655"/>
                    <a:pt x="34055" y="38254"/>
                    <a:pt x="30789" y="44318"/>
                  </a:cubicBezTo>
                  <a:cubicBezTo>
                    <a:pt x="29857" y="45718"/>
                    <a:pt x="27057" y="46184"/>
                    <a:pt x="25658" y="45251"/>
                  </a:cubicBezTo>
                  <a:cubicBezTo>
                    <a:pt x="22392" y="41986"/>
                    <a:pt x="21459" y="37321"/>
                    <a:pt x="19593" y="33122"/>
                  </a:cubicBezTo>
                  <a:cubicBezTo>
                    <a:pt x="18660" y="30323"/>
                    <a:pt x="15861" y="29390"/>
                    <a:pt x="13529" y="29390"/>
                  </a:cubicBezTo>
                  <a:cubicBezTo>
                    <a:pt x="6065" y="29390"/>
                    <a:pt x="1400" y="34055"/>
                    <a:pt x="933" y="41053"/>
                  </a:cubicBezTo>
                  <a:cubicBezTo>
                    <a:pt x="467" y="46184"/>
                    <a:pt x="0" y="51316"/>
                    <a:pt x="0" y="56447"/>
                  </a:cubicBezTo>
                  <a:cubicBezTo>
                    <a:pt x="0" y="58313"/>
                    <a:pt x="933" y="60179"/>
                    <a:pt x="2799" y="61112"/>
                  </a:cubicBezTo>
                  <a:cubicBezTo>
                    <a:pt x="7464" y="62978"/>
                    <a:pt x="9797" y="66711"/>
                    <a:pt x="11196" y="70909"/>
                  </a:cubicBezTo>
                  <a:cubicBezTo>
                    <a:pt x="13529" y="78840"/>
                    <a:pt x="17261" y="86304"/>
                    <a:pt x="16794" y="95167"/>
                  </a:cubicBezTo>
                  <a:cubicBezTo>
                    <a:pt x="16794" y="99832"/>
                    <a:pt x="19127" y="103565"/>
                    <a:pt x="22392" y="107297"/>
                  </a:cubicBezTo>
                  <a:cubicBezTo>
                    <a:pt x="24258" y="109163"/>
                    <a:pt x="27524" y="109629"/>
                    <a:pt x="29390" y="108230"/>
                  </a:cubicBezTo>
                  <a:cubicBezTo>
                    <a:pt x="32189" y="105897"/>
                    <a:pt x="34988" y="102632"/>
                    <a:pt x="37787" y="100766"/>
                  </a:cubicBezTo>
                  <a:cubicBezTo>
                    <a:pt x="41053" y="98899"/>
                    <a:pt x="45251" y="98433"/>
                    <a:pt x="48517" y="97033"/>
                  </a:cubicBezTo>
                  <a:cubicBezTo>
                    <a:pt x="52249" y="95634"/>
                    <a:pt x="55514" y="93768"/>
                    <a:pt x="58780" y="91902"/>
                  </a:cubicBezTo>
                  <a:cubicBezTo>
                    <a:pt x="60180" y="90969"/>
                    <a:pt x="62046" y="89103"/>
                    <a:pt x="62512" y="87703"/>
                  </a:cubicBezTo>
                  <a:cubicBezTo>
                    <a:pt x="64378" y="81639"/>
                    <a:pt x="67644" y="76041"/>
                    <a:pt x="72309" y="71376"/>
                  </a:cubicBezTo>
                  <a:cubicBezTo>
                    <a:pt x="75574" y="68110"/>
                    <a:pt x="76041" y="63445"/>
                    <a:pt x="75108" y="58780"/>
                  </a:cubicBezTo>
                  <a:cubicBezTo>
                    <a:pt x="74175" y="55514"/>
                    <a:pt x="73242" y="52715"/>
                    <a:pt x="72309" y="49450"/>
                  </a:cubicBezTo>
                  <a:cubicBezTo>
                    <a:pt x="71376" y="45251"/>
                    <a:pt x="68577" y="42919"/>
                    <a:pt x="64845" y="41053"/>
                  </a:cubicBezTo>
                  <a:cubicBezTo>
                    <a:pt x="63445" y="40120"/>
                    <a:pt x="63445" y="39187"/>
                    <a:pt x="64845" y="38254"/>
                  </a:cubicBezTo>
                  <a:cubicBezTo>
                    <a:pt x="68577" y="36854"/>
                    <a:pt x="71842" y="35455"/>
                    <a:pt x="75574" y="34055"/>
                  </a:cubicBezTo>
                  <a:cubicBezTo>
                    <a:pt x="77907" y="33122"/>
                    <a:pt x="80239" y="31256"/>
                    <a:pt x="80239" y="28457"/>
                  </a:cubicBezTo>
                  <a:cubicBezTo>
                    <a:pt x="81172" y="23325"/>
                    <a:pt x="83971" y="22392"/>
                    <a:pt x="86770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9988A2F4-9BAB-4A99-8526-1B6323B6211B}"/>
                </a:ext>
              </a:extLst>
            </p:cNvPr>
            <p:cNvSpPr/>
            <p:nvPr/>
          </p:nvSpPr>
          <p:spPr>
            <a:xfrm>
              <a:off x="4879306" y="3235269"/>
              <a:ext cx="102632" cy="116627"/>
            </a:xfrm>
            <a:custGeom>
              <a:avLst/>
              <a:gdLst/>
              <a:ahLst/>
              <a:cxnLst/>
              <a:rect l="0" t="0" r="0" b="0"/>
              <a:pathLst>
                <a:path w="102631" h="116626">
                  <a:moveTo>
                    <a:pt x="31681" y="21012"/>
                  </a:moveTo>
                  <a:cubicBezTo>
                    <a:pt x="45676" y="19612"/>
                    <a:pt x="59671" y="19612"/>
                    <a:pt x="73666" y="21945"/>
                  </a:cubicBezTo>
                  <a:cubicBezTo>
                    <a:pt x="87195" y="23811"/>
                    <a:pt x="96991" y="18679"/>
                    <a:pt x="103989" y="6550"/>
                  </a:cubicBezTo>
                  <a:cubicBezTo>
                    <a:pt x="104922" y="4684"/>
                    <a:pt x="104455" y="2818"/>
                    <a:pt x="103056" y="1419"/>
                  </a:cubicBezTo>
                  <a:cubicBezTo>
                    <a:pt x="101657" y="19"/>
                    <a:pt x="98857" y="-448"/>
                    <a:pt x="97925" y="485"/>
                  </a:cubicBezTo>
                  <a:cubicBezTo>
                    <a:pt x="95592" y="2351"/>
                    <a:pt x="93259" y="4684"/>
                    <a:pt x="90927" y="7017"/>
                  </a:cubicBezTo>
                  <a:cubicBezTo>
                    <a:pt x="86728" y="10282"/>
                    <a:pt x="82530" y="12615"/>
                    <a:pt x="76932" y="11215"/>
                  </a:cubicBezTo>
                  <a:cubicBezTo>
                    <a:pt x="69467" y="9816"/>
                    <a:pt x="61537" y="9816"/>
                    <a:pt x="54073" y="8416"/>
                  </a:cubicBezTo>
                  <a:cubicBezTo>
                    <a:pt x="48941" y="7950"/>
                    <a:pt x="44276" y="5617"/>
                    <a:pt x="39145" y="5151"/>
                  </a:cubicBezTo>
                  <a:cubicBezTo>
                    <a:pt x="33080" y="5151"/>
                    <a:pt x="30747" y="13081"/>
                    <a:pt x="24216" y="13081"/>
                  </a:cubicBezTo>
                  <a:cubicBezTo>
                    <a:pt x="23750" y="13081"/>
                    <a:pt x="22817" y="13548"/>
                    <a:pt x="22350" y="14014"/>
                  </a:cubicBezTo>
                  <a:cubicBezTo>
                    <a:pt x="19085" y="16347"/>
                    <a:pt x="16752" y="19146"/>
                    <a:pt x="15819" y="23344"/>
                  </a:cubicBezTo>
                  <a:cubicBezTo>
                    <a:pt x="15353" y="25677"/>
                    <a:pt x="15819" y="28476"/>
                    <a:pt x="15353" y="30808"/>
                  </a:cubicBezTo>
                  <a:cubicBezTo>
                    <a:pt x="14886" y="33141"/>
                    <a:pt x="14420" y="35940"/>
                    <a:pt x="12554" y="37806"/>
                  </a:cubicBezTo>
                  <a:cubicBezTo>
                    <a:pt x="8822" y="42005"/>
                    <a:pt x="7422" y="46670"/>
                    <a:pt x="7422" y="51801"/>
                  </a:cubicBezTo>
                  <a:cubicBezTo>
                    <a:pt x="7422" y="56466"/>
                    <a:pt x="6023" y="60665"/>
                    <a:pt x="4157" y="64863"/>
                  </a:cubicBezTo>
                  <a:cubicBezTo>
                    <a:pt x="2757" y="67662"/>
                    <a:pt x="1358" y="70461"/>
                    <a:pt x="425" y="73727"/>
                  </a:cubicBezTo>
                  <a:cubicBezTo>
                    <a:pt x="-509" y="77459"/>
                    <a:pt x="-42" y="81658"/>
                    <a:pt x="3223" y="84457"/>
                  </a:cubicBezTo>
                  <a:cubicBezTo>
                    <a:pt x="4623" y="85856"/>
                    <a:pt x="6489" y="86789"/>
                    <a:pt x="7888" y="87722"/>
                  </a:cubicBezTo>
                  <a:cubicBezTo>
                    <a:pt x="11154" y="90521"/>
                    <a:pt x="12087" y="94253"/>
                    <a:pt x="11154" y="97985"/>
                  </a:cubicBezTo>
                  <a:cubicBezTo>
                    <a:pt x="10221" y="102184"/>
                    <a:pt x="7888" y="106383"/>
                    <a:pt x="8822" y="111048"/>
                  </a:cubicBezTo>
                  <a:cubicBezTo>
                    <a:pt x="9288" y="112914"/>
                    <a:pt x="9755" y="114780"/>
                    <a:pt x="11154" y="116179"/>
                  </a:cubicBezTo>
                  <a:cubicBezTo>
                    <a:pt x="14886" y="119445"/>
                    <a:pt x="19551" y="118512"/>
                    <a:pt x="23750" y="116646"/>
                  </a:cubicBezTo>
                  <a:cubicBezTo>
                    <a:pt x="26549" y="115246"/>
                    <a:pt x="25616" y="112447"/>
                    <a:pt x="25616" y="110115"/>
                  </a:cubicBezTo>
                  <a:cubicBezTo>
                    <a:pt x="25616" y="98452"/>
                    <a:pt x="28415" y="87256"/>
                    <a:pt x="29348" y="76060"/>
                  </a:cubicBezTo>
                  <a:cubicBezTo>
                    <a:pt x="29348" y="75127"/>
                    <a:pt x="31214" y="74193"/>
                    <a:pt x="32147" y="74193"/>
                  </a:cubicBezTo>
                  <a:cubicBezTo>
                    <a:pt x="33080" y="74193"/>
                    <a:pt x="34479" y="75593"/>
                    <a:pt x="34479" y="76060"/>
                  </a:cubicBezTo>
                  <a:cubicBezTo>
                    <a:pt x="34013" y="82591"/>
                    <a:pt x="34479" y="88655"/>
                    <a:pt x="40078" y="93320"/>
                  </a:cubicBezTo>
                  <a:cubicBezTo>
                    <a:pt x="41477" y="94720"/>
                    <a:pt x="41477" y="97985"/>
                    <a:pt x="42410" y="100318"/>
                  </a:cubicBezTo>
                  <a:cubicBezTo>
                    <a:pt x="43810" y="104516"/>
                    <a:pt x="45209" y="105916"/>
                    <a:pt x="51274" y="105916"/>
                  </a:cubicBezTo>
                  <a:cubicBezTo>
                    <a:pt x="52673" y="105916"/>
                    <a:pt x="53606" y="105916"/>
                    <a:pt x="55006" y="105916"/>
                  </a:cubicBezTo>
                  <a:cubicBezTo>
                    <a:pt x="55006" y="105916"/>
                    <a:pt x="55006" y="105449"/>
                    <a:pt x="55006" y="105449"/>
                  </a:cubicBezTo>
                  <a:cubicBezTo>
                    <a:pt x="55472" y="105449"/>
                    <a:pt x="55939" y="104983"/>
                    <a:pt x="55939" y="104983"/>
                  </a:cubicBezTo>
                  <a:cubicBezTo>
                    <a:pt x="55939" y="105449"/>
                    <a:pt x="55472" y="105449"/>
                    <a:pt x="55472" y="105916"/>
                  </a:cubicBezTo>
                  <a:cubicBezTo>
                    <a:pt x="55472" y="105916"/>
                    <a:pt x="55472" y="105916"/>
                    <a:pt x="55006" y="105916"/>
                  </a:cubicBezTo>
                  <a:cubicBezTo>
                    <a:pt x="55472" y="109648"/>
                    <a:pt x="56405" y="113380"/>
                    <a:pt x="60604" y="114313"/>
                  </a:cubicBezTo>
                  <a:cubicBezTo>
                    <a:pt x="61070" y="114313"/>
                    <a:pt x="61537" y="115246"/>
                    <a:pt x="62470" y="115246"/>
                  </a:cubicBezTo>
                  <a:cubicBezTo>
                    <a:pt x="65269" y="116646"/>
                    <a:pt x="69467" y="115246"/>
                    <a:pt x="70401" y="112447"/>
                  </a:cubicBezTo>
                  <a:cubicBezTo>
                    <a:pt x="71334" y="107315"/>
                    <a:pt x="71800" y="102184"/>
                    <a:pt x="71334" y="97052"/>
                  </a:cubicBezTo>
                  <a:cubicBezTo>
                    <a:pt x="70867" y="94253"/>
                    <a:pt x="69467" y="92387"/>
                    <a:pt x="67135" y="90988"/>
                  </a:cubicBezTo>
                  <a:cubicBezTo>
                    <a:pt x="65269" y="90055"/>
                    <a:pt x="63869" y="89122"/>
                    <a:pt x="62003" y="88189"/>
                  </a:cubicBezTo>
                  <a:cubicBezTo>
                    <a:pt x="60137" y="86323"/>
                    <a:pt x="58271" y="84457"/>
                    <a:pt x="59204" y="81658"/>
                  </a:cubicBezTo>
                  <a:cubicBezTo>
                    <a:pt x="60137" y="78392"/>
                    <a:pt x="59204" y="75127"/>
                    <a:pt x="56872" y="72794"/>
                  </a:cubicBezTo>
                  <a:cubicBezTo>
                    <a:pt x="54539" y="69528"/>
                    <a:pt x="52207" y="66729"/>
                    <a:pt x="49874" y="63464"/>
                  </a:cubicBezTo>
                  <a:cubicBezTo>
                    <a:pt x="48941" y="62064"/>
                    <a:pt x="49408" y="59265"/>
                    <a:pt x="51274" y="58332"/>
                  </a:cubicBezTo>
                  <a:cubicBezTo>
                    <a:pt x="54539" y="56000"/>
                    <a:pt x="57805" y="54134"/>
                    <a:pt x="61070" y="51801"/>
                  </a:cubicBezTo>
                  <a:cubicBezTo>
                    <a:pt x="63403" y="50402"/>
                    <a:pt x="65735" y="50868"/>
                    <a:pt x="68534" y="51335"/>
                  </a:cubicBezTo>
                  <a:cubicBezTo>
                    <a:pt x="70401" y="51801"/>
                    <a:pt x="72267" y="51801"/>
                    <a:pt x="74133" y="51801"/>
                  </a:cubicBezTo>
                  <a:cubicBezTo>
                    <a:pt x="75066" y="51801"/>
                    <a:pt x="76932" y="50868"/>
                    <a:pt x="76932" y="49935"/>
                  </a:cubicBezTo>
                  <a:cubicBezTo>
                    <a:pt x="77398" y="46203"/>
                    <a:pt x="77865" y="42471"/>
                    <a:pt x="77398" y="38739"/>
                  </a:cubicBezTo>
                  <a:cubicBezTo>
                    <a:pt x="77398" y="37806"/>
                    <a:pt x="75999" y="36407"/>
                    <a:pt x="75066" y="35940"/>
                  </a:cubicBezTo>
                  <a:cubicBezTo>
                    <a:pt x="72733" y="35473"/>
                    <a:pt x="69934" y="35007"/>
                    <a:pt x="67602" y="35473"/>
                  </a:cubicBezTo>
                  <a:cubicBezTo>
                    <a:pt x="62470" y="36407"/>
                    <a:pt x="57805" y="38739"/>
                    <a:pt x="52673" y="39205"/>
                  </a:cubicBezTo>
                  <a:cubicBezTo>
                    <a:pt x="46609" y="39205"/>
                    <a:pt x="41477" y="41072"/>
                    <a:pt x="37279" y="45737"/>
                  </a:cubicBezTo>
                  <a:cubicBezTo>
                    <a:pt x="36812" y="46203"/>
                    <a:pt x="34479" y="46670"/>
                    <a:pt x="33546" y="46203"/>
                  </a:cubicBezTo>
                  <a:cubicBezTo>
                    <a:pt x="27949" y="43871"/>
                    <a:pt x="24216" y="39672"/>
                    <a:pt x="22817" y="33607"/>
                  </a:cubicBezTo>
                  <a:cubicBezTo>
                    <a:pt x="21417" y="28009"/>
                    <a:pt x="26082" y="21478"/>
                    <a:pt x="31681" y="21012"/>
                  </a:cubicBezTo>
                  <a:close/>
                  <a:moveTo>
                    <a:pt x="58738" y="101251"/>
                  </a:moveTo>
                  <a:cubicBezTo>
                    <a:pt x="58738" y="101251"/>
                    <a:pt x="59204" y="101251"/>
                    <a:pt x="59204" y="101251"/>
                  </a:cubicBezTo>
                  <a:cubicBezTo>
                    <a:pt x="60137" y="99851"/>
                    <a:pt x="61070" y="98918"/>
                    <a:pt x="62937" y="98918"/>
                  </a:cubicBezTo>
                  <a:cubicBezTo>
                    <a:pt x="64336" y="98918"/>
                    <a:pt x="64802" y="100318"/>
                    <a:pt x="64802" y="101251"/>
                  </a:cubicBezTo>
                  <a:cubicBezTo>
                    <a:pt x="64802" y="101717"/>
                    <a:pt x="63869" y="102184"/>
                    <a:pt x="63403" y="102184"/>
                  </a:cubicBezTo>
                  <a:cubicBezTo>
                    <a:pt x="62003" y="101717"/>
                    <a:pt x="60604" y="101251"/>
                    <a:pt x="59204" y="100784"/>
                  </a:cubicBezTo>
                  <a:cubicBezTo>
                    <a:pt x="59204" y="101717"/>
                    <a:pt x="59204" y="101717"/>
                    <a:pt x="58738" y="101251"/>
                  </a:cubicBezTo>
                  <a:cubicBezTo>
                    <a:pt x="58738" y="101717"/>
                    <a:pt x="58271" y="102184"/>
                    <a:pt x="58271" y="102184"/>
                  </a:cubicBezTo>
                  <a:cubicBezTo>
                    <a:pt x="58271" y="101717"/>
                    <a:pt x="58738" y="101717"/>
                    <a:pt x="58738" y="101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88C1A070-CBF6-4688-BFFD-51E9C0C0B746}"/>
                </a:ext>
              </a:extLst>
            </p:cNvPr>
            <p:cNvSpPr/>
            <p:nvPr/>
          </p:nvSpPr>
          <p:spPr>
            <a:xfrm>
              <a:off x="2210844" y="24109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7" y="467"/>
                    <a:pt x="467" y="467"/>
                    <a:pt x="0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4FEA4ECA-A512-4B2F-993B-A9E9E81C7600}"/>
                </a:ext>
              </a:extLst>
            </p:cNvPr>
            <p:cNvSpPr/>
            <p:nvPr/>
          </p:nvSpPr>
          <p:spPr>
            <a:xfrm>
              <a:off x="2114844" y="2330141"/>
              <a:ext cx="97966" cy="102632"/>
            </a:xfrm>
            <a:custGeom>
              <a:avLst/>
              <a:gdLst/>
              <a:ahLst/>
              <a:cxnLst/>
              <a:rect l="0" t="0" r="0" b="0"/>
              <a:pathLst>
                <a:path w="97966" h="102631">
                  <a:moveTo>
                    <a:pt x="90868" y="51906"/>
                  </a:moveTo>
                  <a:cubicBezTo>
                    <a:pt x="91335" y="50507"/>
                    <a:pt x="90868" y="48174"/>
                    <a:pt x="89935" y="46775"/>
                  </a:cubicBezTo>
                  <a:cubicBezTo>
                    <a:pt x="89002" y="45375"/>
                    <a:pt x="87136" y="43976"/>
                    <a:pt x="85737" y="42576"/>
                  </a:cubicBezTo>
                  <a:cubicBezTo>
                    <a:pt x="84337" y="41177"/>
                    <a:pt x="82938" y="40244"/>
                    <a:pt x="80605" y="41177"/>
                  </a:cubicBezTo>
                  <a:cubicBezTo>
                    <a:pt x="78739" y="42110"/>
                    <a:pt x="77340" y="43043"/>
                    <a:pt x="75474" y="43976"/>
                  </a:cubicBezTo>
                  <a:cubicBezTo>
                    <a:pt x="71275" y="46308"/>
                    <a:pt x="67077" y="45842"/>
                    <a:pt x="62411" y="44909"/>
                  </a:cubicBezTo>
                  <a:cubicBezTo>
                    <a:pt x="60079" y="44442"/>
                    <a:pt x="59146" y="42576"/>
                    <a:pt x="59612" y="39311"/>
                  </a:cubicBezTo>
                  <a:cubicBezTo>
                    <a:pt x="59612" y="38844"/>
                    <a:pt x="60079" y="37911"/>
                    <a:pt x="60079" y="37445"/>
                  </a:cubicBezTo>
                  <a:cubicBezTo>
                    <a:pt x="60545" y="33713"/>
                    <a:pt x="58679" y="31380"/>
                    <a:pt x="54947" y="30914"/>
                  </a:cubicBezTo>
                  <a:cubicBezTo>
                    <a:pt x="53081" y="30447"/>
                    <a:pt x="51682" y="30914"/>
                    <a:pt x="49816" y="30914"/>
                  </a:cubicBezTo>
                  <a:cubicBezTo>
                    <a:pt x="49816" y="30914"/>
                    <a:pt x="49816" y="31380"/>
                    <a:pt x="49816" y="31380"/>
                  </a:cubicBezTo>
                  <a:lnTo>
                    <a:pt x="49349" y="31847"/>
                  </a:lnTo>
                  <a:lnTo>
                    <a:pt x="49349" y="30914"/>
                  </a:lnTo>
                  <a:cubicBezTo>
                    <a:pt x="49349" y="30914"/>
                    <a:pt x="49816" y="30914"/>
                    <a:pt x="49816" y="30914"/>
                  </a:cubicBezTo>
                  <a:cubicBezTo>
                    <a:pt x="51682" y="25315"/>
                    <a:pt x="55414" y="21117"/>
                    <a:pt x="59612" y="17385"/>
                  </a:cubicBezTo>
                  <a:cubicBezTo>
                    <a:pt x="63811" y="14119"/>
                    <a:pt x="65210" y="8988"/>
                    <a:pt x="68009" y="4789"/>
                  </a:cubicBezTo>
                  <a:cubicBezTo>
                    <a:pt x="68476" y="3856"/>
                    <a:pt x="68476" y="2457"/>
                    <a:pt x="68476" y="1524"/>
                  </a:cubicBezTo>
                  <a:cubicBezTo>
                    <a:pt x="68476" y="591"/>
                    <a:pt x="65210" y="-342"/>
                    <a:pt x="63344" y="124"/>
                  </a:cubicBezTo>
                  <a:cubicBezTo>
                    <a:pt x="56813" y="1524"/>
                    <a:pt x="51682" y="4323"/>
                    <a:pt x="47017" y="9454"/>
                  </a:cubicBezTo>
                  <a:cubicBezTo>
                    <a:pt x="38153" y="20184"/>
                    <a:pt x="30222" y="31847"/>
                    <a:pt x="23225" y="44442"/>
                  </a:cubicBezTo>
                  <a:cubicBezTo>
                    <a:pt x="19493" y="50973"/>
                    <a:pt x="15294" y="55638"/>
                    <a:pt x="8297" y="58437"/>
                  </a:cubicBezTo>
                  <a:cubicBezTo>
                    <a:pt x="5964" y="59370"/>
                    <a:pt x="6431" y="61236"/>
                    <a:pt x="7364" y="63102"/>
                  </a:cubicBezTo>
                  <a:cubicBezTo>
                    <a:pt x="9230" y="65435"/>
                    <a:pt x="8763" y="67768"/>
                    <a:pt x="6431" y="69634"/>
                  </a:cubicBezTo>
                  <a:cubicBezTo>
                    <a:pt x="4098" y="71966"/>
                    <a:pt x="2232" y="74299"/>
                    <a:pt x="366" y="76631"/>
                  </a:cubicBezTo>
                  <a:cubicBezTo>
                    <a:pt x="-567" y="78031"/>
                    <a:pt x="366" y="80830"/>
                    <a:pt x="2232" y="81296"/>
                  </a:cubicBezTo>
                  <a:cubicBezTo>
                    <a:pt x="4098" y="81763"/>
                    <a:pt x="5964" y="82696"/>
                    <a:pt x="7830" y="82696"/>
                  </a:cubicBezTo>
                  <a:cubicBezTo>
                    <a:pt x="14361" y="82229"/>
                    <a:pt x="20892" y="81763"/>
                    <a:pt x="26957" y="83629"/>
                  </a:cubicBezTo>
                  <a:cubicBezTo>
                    <a:pt x="32089" y="85028"/>
                    <a:pt x="36754" y="85028"/>
                    <a:pt x="41885" y="83629"/>
                  </a:cubicBezTo>
                  <a:cubicBezTo>
                    <a:pt x="47483" y="82229"/>
                    <a:pt x="51682" y="85961"/>
                    <a:pt x="56347" y="87827"/>
                  </a:cubicBezTo>
                  <a:cubicBezTo>
                    <a:pt x="56347" y="87827"/>
                    <a:pt x="56347" y="89227"/>
                    <a:pt x="56347" y="89227"/>
                  </a:cubicBezTo>
                  <a:cubicBezTo>
                    <a:pt x="54481" y="91093"/>
                    <a:pt x="52615" y="92492"/>
                    <a:pt x="51215" y="94825"/>
                  </a:cubicBezTo>
                  <a:cubicBezTo>
                    <a:pt x="50749" y="95758"/>
                    <a:pt x="50749" y="97158"/>
                    <a:pt x="51215" y="98091"/>
                  </a:cubicBezTo>
                  <a:cubicBezTo>
                    <a:pt x="51682" y="99024"/>
                    <a:pt x="53548" y="99490"/>
                    <a:pt x="54481" y="99490"/>
                  </a:cubicBezTo>
                  <a:cubicBezTo>
                    <a:pt x="57280" y="99490"/>
                    <a:pt x="59612" y="98091"/>
                    <a:pt x="61012" y="95758"/>
                  </a:cubicBezTo>
                  <a:cubicBezTo>
                    <a:pt x="64277" y="90626"/>
                    <a:pt x="70342" y="89693"/>
                    <a:pt x="74541" y="85495"/>
                  </a:cubicBezTo>
                  <a:cubicBezTo>
                    <a:pt x="74541" y="85495"/>
                    <a:pt x="75940" y="86428"/>
                    <a:pt x="75940" y="86428"/>
                  </a:cubicBezTo>
                  <a:cubicBezTo>
                    <a:pt x="75474" y="89693"/>
                    <a:pt x="74541" y="92492"/>
                    <a:pt x="74541" y="95758"/>
                  </a:cubicBezTo>
                  <a:cubicBezTo>
                    <a:pt x="74541" y="96691"/>
                    <a:pt x="75007" y="98557"/>
                    <a:pt x="75474" y="99024"/>
                  </a:cubicBezTo>
                  <a:cubicBezTo>
                    <a:pt x="79206" y="101356"/>
                    <a:pt x="82471" y="104155"/>
                    <a:pt x="87136" y="104622"/>
                  </a:cubicBezTo>
                  <a:cubicBezTo>
                    <a:pt x="89469" y="104622"/>
                    <a:pt x="92734" y="103222"/>
                    <a:pt x="93667" y="101356"/>
                  </a:cubicBezTo>
                  <a:cubicBezTo>
                    <a:pt x="95533" y="97158"/>
                    <a:pt x="96933" y="92959"/>
                    <a:pt x="98332" y="88760"/>
                  </a:cubicBezTo>
                  <a:cubicBezTo>
                    <a:pt x="99732" y="85495"/>
                    <a:pt x="97866" y="83162"/>
                    <a:pt x="96000" y="80830"/>
                  </a:cubicBezTo>
                  <a:cubicBezTo>
                    <a:pt x="95533" y="80830"/>
                    <a:pt x="95533" y="80830"/>
                    <a:pt x="95067" y="80830"/>
                  </a:cubicBezTo>
                  <a:cubicBezTo>
                    <a:pt x="94600" y="81296"/>
                    <a:pt x="94600" y="81296"/>
                    <a:pt x="94134" y="81763"/>
                  </a:cubicBezTo>
                  <a:cubicBezTo>
                    <a:pt x="94134" y="81296"/>
                    <a:pt x="94134" y="80830"/>
                    <a:pt x="94600" y="80830"/>
                  </a:cubicBezTo>
                  <a:cubicBezTo>
                    <a:pt x="94600" y="80830"/>
                    <a:pt x="95067" y="80830"/>
                    <a:pt x="95067" y="80830"/>
                  </a:cubicBezTo>
                  <a:cubicBezTo>
                    <a:pt x="95067" y="80830"/>
                    <a:pt x="95533" y="80363"/>
                    <a:pt x="95533" y="80363"/>
                  </a:cubicBezTo>
                  <a:cubicBezTo>
                    <a:pt x="93201" y="78031"/>
                    <a:pt x="90868" y="77098"/>
                    <a:pt x="87603" y="78031"/>
                  </a:cubicBezTo>
                  <a:cubicBezTo>
                    <a:pt x="86670" y="78497"/>
                    <a:pt x="85737" y="77098"/>
                    <a:pt x="86203" y="75698"/>
                  </a:cubicBezTo>
                  <a:cubicBezTo>
                    <a:pt x="86670" y="73832"/>
                    <a:pt x="87603" y="71966"/>
                    <a:pt x="89002" y="70567"/>
                  </a:cubicBezTo>
                  <a:cubicBezTo>
                    <a:pt x="90402" y="68701"/>
                    <a:pt x="92734" y="66835"/>
                    <a:pt x="94134" y="65435"/>
                  </a:cubicBezTo>
                  <a:cubicBezTo>
                    <a:pt x="94600" y="64969"/>
                    <a:pt x="94600" y="64502"/>
                    <a:pt x="94134" y="63569"/>
                  </a:cubicBezTo>
                  <a:cubicBezTo>
                    <a:pt x="93667" y="62169"/>
                    <a:pt x="92734" y="61703"/>
                    <a:pt x="91335" y="61703"/>
                  </a:cubicBezTo>
                  <a:cubicBezTo>
                    <a:pt x="89469" y="61703"/>
                    <a:pt x="87603" y="63569"/>
                    <a:pt x="86203" y="61236"/>
                  </a:cubicBezTo>
                  <a:cubicBezTo>
                    <a:pt x="85270" y="59370"/>
                    <a:pt x="86203" y="57504"/>
                    <a:pt x="87136" y="56105"/>
                  </a:cubicBezTo>
                  <a:cubicBezTo>
                    <a:pt x="88536" y="54705"/>
                    <a:pt x="90402" y="53306"/>
                    <a:pt x="90868" y="5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F6CFFA6E-689D-4466-AE0C-14E34D1F6D1A}"/>
                </a:ext>
              </a:extLst>
            </p:cNvPr>
            <p:cNvSpPr/>
            <p:nvPr/>
          </p:nvSpPr>
          <p:spPr>
            <a:xfrm>
              <a:off x="1611290" y="1385697"/>
              <a:ext cx="116627" cy="65311"/>
            </a:xfrm>
            <a:custGeom>
              <a:avLst/>
              <a:gdLst/>
              <a:ahLst/>
              <a:cxnLst/>
              <a:rect l="0" t="0" r="0" b="0"/>
              <a:pathLst>
                <a:path w="116626" h="65310">
                  <a:moveTo>
                    <a:pt x="1959" y="52140"/>
                  </a:moveTo>
                  <a:cubicBezTo>
                    <a:pt x="8490" y="53539"/>
                    <a:pt x="11755" y="55405"/>
                    <a:pt x="15487" y="57271"/>
                  </a:cubicBezTo>
                  <a:cubicBezTo>
                    <a:pt x="18286" y="58671"/>
                    <a:pt x="20152" y="61003"/>
                    <a:pt x="22485" y="63336"/>
                  </a:cubicBezTo>
                  <a:cubicBezTo>
                    <a:pt x="24818" y="65669"/>
                    <a:pt x="29016" y="66135"/>
                    <a:pt x="31349" y="64269"/>
                  </a:cubicBezTo>
                  <a:cubicBezTo>
                    <a:pt x="34614" y="61936"/>
                    <a:pt x="37413" y="59604"/>
                    <a:pt x="40212" y="57271"/>
                  </a:cubicBezTo>
                  <a:cubicBezTo>
                    <a:pt x="41145" y="56805"/>
                    <a:pt x="42545" y="56805"/>
                    <a:pt x="43478" y="57271"/>
                  </a:cubicBezTo>
                  <a:cubicBezTo>
                    <a:pt x="45344" y="58204"/>
                    <a:pt x="47210" y="58204"/>
                    <a:pt x="48609" y="56338"/>
                  </a:cubicBezTo>
                  <a:cubicBezTo>
                    <a:pt x="51408" y="52140"/>
                    <a:pt x="54207" y="47475"/>
                    <a:pt x="57473" y="43743"/>
                  </a:cubicBezTo>
                  <a:cubicBezTo>
                    <a:pt x="60739" y="40011"/>
                    <a:pt x="64471" y="36279"/>
                    <a:pt x="68203" y="33013"/>
                  </a:cubicBezTo>
                  <a:cubicBezTo>
                    <a:pt x="69136" y="32547"/>
                    <a:pt x="70069" y="32080"/>
                    <a:pt x="71468" y="32080"/>
                  </a:cubicBezTo>
                  <a:cubicBezTo>
                    <a:pt x="73334" y="31614"/>
                    <a:pt x="73334" y="34413"/>
                    <a:pt x="71468" y="37212"/>
                  </a:cubicBezTo>
                  <a:cubicBezTo>
                    <a:pt x="68669" y="41410"/>
                    <a:pt x="65870" y="45609"/>
                    <a:pt x="63538" y="50274"/>
                  </a:cubicBezTo>
                  <a:cubicBezTo>
                    <a:pt x="62138" y="52606"/>
                    <a:pt x="62605" y="55405"/>
                    <a:pt x="63538" y="57738"/>
                  </a:cubicBezTo>
                  <a:cubicBezTo>
                    <a:pt x="64471" y="60070"/>
                    <a:pt x="68203" y="61470"/>
                    <a:pt x="70069" y="60070"/>
                  </a:cubicBezTo>
                  <a:cubicBezTo>
                    <a:pt x="71468" y="59137"/>
                    <a:pt x="73334" y="58204"/>
                    <a:pt x="74267" y="56338"/>
                  </a:cubicBezTo>
                  <a:cubicBezTo>
                    <a:pt x="76600" y="52140"/>
                    <a:pt x="79865" y="49807"/>
                    <a:pt x="84997" y="49341"/>
                  </a:cubicBezTo>
                  <a:cubicBezTo>
                    <a:pt x="86863" y="49341"/>
                    <a:pt x="88729" y="48408"/>
                    <a:pt x="90595" y="47475"/>
                  </a:cubicBezTo>
                  <a:cubicBezTo>
                    <a:pt x="92461" y="46542"/>
                    <a:pt x="94327" y="45609"/>
                    <a:pt x="95260" y="44209"/>
                  </a:cubicBezTo>
                  <a:cubicBezTo>
                    <a:pt x="98059" y="37212"/>
                    <a:pt x="106456" y="33480"/>
                    <a:pt x="107389" y="25082"/>
                  </a:cubicBezTo>
                  <a:cubicBezTo>
                    <a:pt x="107389" y="23683"/>
                    <a:pt x="109722" y="22283"/>
                    <a:pt x="111121" y="21350"/>
                  </a:cubicBezTo>
                  <a:cubicBezTo>
                    <a:pt x="112521" y="20417"/>
                    <a:pt x="114387" y="19951"/>
                    <a:pt x="116253" y="19018"/>
                  </a:cubicBezTo>
                  <a:cubicBezTo>
                    <a:pt x="118119" y="18085"/>
                    <a:pt x="119052" y="16219"/>
                    <a:pt x="119052" y="14353"/>
                  </a:cubicBezTo>
                  <a:cubicBezTo>
                    <a:pt x="119052" y="12020"/>
                    <a:pt x="119052" y="9221"/>
                    <a:pt x="119052" y="6889"/>
                  </a:cubicBezTo>
                  <a:cubicBezTo>
                    <a:pt x="119052" y="4090"/>
                    <a:pt x="116719" y="358"/>
                    <a:pt x="115320" y="824"/>
                  </a:cubicBezTo>
                  <a:cubicBezTo>
                    <a:pt x="113454" y="1291"/>
                    <a:pt x="111588" y="1757"/>
                    <a:pt x="110188" y="3157"/>
                  </a:cubicBezTo>
                  <a:cubicBezTo>
                    <a:pt x="107856" y="5956"/>
                    <a:pt x="105523" y="7355"/>
                    <a:pt x="103657" y="5489"/>
                  </a:cubicBezTo>
                  <a:cubicBezTo>
                    <a:pt x="98059" y="824"/>
                    <a:pt x="92461" y="1757"/>
                    <a:pt x="87796" y="358"/>
                  </a:cubicBezTo>
                  <a:cubicBezTo>
                    <a:pt x="84064" y="-575"/>
                    <a:pt x="80332" y="358"/>
                    <a:pt x="77066" y="2690"/>
                  </a:cubicBezTo>
                  <a:cubicBezTo>
                    <a:pt x="64004" y="12020"/>
                    <a:pt x="50475" y="20417"/>
                    <a:pt x="34614" y="24616"/>
                  </a:cubicBezTo>
                  <a:cubicBezTo>
                    <a:pt x="30882" y="25549"/>
                    <a:pt x="27617" y="28348"/>
                    <a:pt x="23885" y="28814"/>
                  </a:cubicBezTo>
                  <a:cubicBezTo>
                    <a:pt x="17353" y="29747"/>
                    <a:pt x="11755" y="33013"/>
                    <a:pt x="6624" y="36279"/>
                  </a:cubicBezTo>
                  <a:cubicBezTo>
                    <a:pt x="1492" y="39544"/>
                    <a:pt x="559" y="44209"/>
                    <a:pt x="93" y="49341"/>
                  </a:cubicBezTo>
                  <a:cubicBezTo>
                    <a:pt x="-374" y="50274"/>
                    <a:pt x="1026" y="52140"/>
                    <a:pt x="1959" y="521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A43F0298-E034-42C4-8FA9-8607AFE80F3D}"/>
                </a:ext>
              </a:extLst>
            </p:cNvPr>
            <p:cNvSpPr/>
            <p:nvPr/>
          </p:nvSpPr>
          <p:spPr>
            <a:xfrm>
              <a:off x="3155915" y="1473859"/>
              <a:ext cx="93301" cy="60646"/>
            </a:xfrm>
            <a:custGeom>
              <a:avLst/>
              <a:gdLst/>
              <a:ahLst/>
              <a:cxnLst/>
              <a:rect l="0" t="0" r="0" b="0"/>
              <a:pathLst>
                <a:path w="93301" h="60645">
                  <a:moveTo>
                    <a:pt x="3338" y="26957"/>
                  </a:moveTo>
                  <a:cubicBezTo>
                    <a:pt x="5671" y="36287"/>
                    <a:pt x="8003" y="39086"/>
                    <a:pt x="17333" y="39086"/>
                  </a:cubicBezTo>
                  <a:cubicBezTo>
                    <a:pt x="20132" y="39086"/>
                    <a:pt x="22931" y="38620"/>
                    <a:pt x="25730" y="38153"/>
                  </a:cubicBezTo>
                  <a:cubicBezTo>
                    <a:pt x="25730" y="38153"/>
                    <a:pt x="26197" y="37687"/>
                    <a:pt x="26197" y="37687"/>
                  </a:cubicBezTo>
                  <a:cubicBezTo>
                    <a:pt x="26663" y="37687"/>
                    <a:pt x="27130" y="37687"/>
                    <a:pt x="27596" y="37687"/>
                  </a:cubicBezTo>
                  <a:cubicBezTo>
                    <a:pt x="28996" y="37220"/>
                    <a:pt x="30395" y="36754"/>
                    <a:pt x="31328" y="36287"/>
                  </a:cubicBezTo>
                  <a:cubicBezTo>
                    <a:pt x="31795" y="36287"/>
                    <a:pt x="32728" y="36287"/>
                    <a:pt x="33194" y="36287"/>
                  </a:cubicBezTo>
                  <a:cubicBezTo>
                    <a:pt x="34127" y="37220"/>
                    <a:pt x="33194" y="37687"/>
                    <a:pt x="31328" y="37687"/>
                  </a:cubicBezTo>
                  <a:cubicBezTo>
                    <a:pt x="29929" y="37687"/>
                    <a:pt x="28529" y="37687"/>
                    <a:pt x="27596" y="37687"/>
                  </a:cubicBezTo>
                  <a:cubicBezTo>
                    <a:pt x="27130" y="37687"/>
                    <a:pt x="26663" y="38153"/>
                    <a:pt x="26663" y="38153"/>
                  </a:cubicBezTo>
                  <a:cubicBezTo>
                    <a:pt x="26197" y="38153"/>
                    <a:pt x="26197" y="38153"/>
                    <a:pt x="25730" y="38153"/>
                  </a:cubicBezTo>
                  <a:cubicBezTo>
                    <a:pt x="24797" y="39086"/>
                    <a:pt x="23398" y="40486"/>
                    <a:pt x="22465" y="41419"/>
                  </a:cubicBezTo>
                  <a:cubicBezTo>
                    <a:pt x="20132" y="43285"/>
                    <a:pt x="20132" y="46084"/>
                    <a:pt x="22465" y="47483"/>
                  </a:cubicBezTo>
                  <a:cubicBezTo>
                    <a:pt x="25730" y="49349"/>
                    <a:pt x="28996" y="51215"/>
                    <a:pt x="32262" y="53548"/>
                  </a:cubicBezTo>
                  <a:cubicBezTo>
                    <a:pt x="35527" y="56347"/>
                    <a:pt x="39259" y="56347"/>
                    <a:pt x="42991" y="55414"/>
                  </a:cubicBezTo>
                  <a:cubicBezTo>
                    <a:pt x="47656" y="54014"/>
                    <a:pt x="51388" y="54947"/>
                    <a:pt x="54654" y="59146"/>
                  </a:cubicBezTo>
                  <a:cubicBezTo>
                    <a:pt x="58852" y="63811"/>
                    <a:pt x="62585" y="63344"/>
                    <a:pt x="67716" y="58679"/>
                  </a:cubicBezTo>
                  <a:cubicBezTo>
                    <a:pt x="69582" y="56813"/>
                    <a:pt x="71448" y="54947"/>
                    <a:pt x="73781" y="54947"/>
                  </a:cubicBezTo>
                  <a:cubicBezTo>
                    <a:pt x="80778" y="54947"/>
                    <a:pt x="84044" y="52148"/>
                    <a:pt x="85443" y="45151"/>
                  </a:cubicBezTo>
                  <a:cubicBezTo>
                    <a:pt x="85910" y="41419"/>
                    <a:pt x="88242" y="38153"/>
                    <a:pt x="90575" y="34888"/>
                  </a:cubicBezTo>
                  <a:cubicBezTo>
                    <a:pt x="95240" y="28823"/>
                    <a:pt x="96173" y="22292"/>
                    <a:pt x="95706" y="15294"/>
                  </a:cubicBezTo>
                  <a:cubicBezTo>
                    <a:pt x="92441" y="13895"/>
                    <a:pt x="89175" y="11562"/>
                    <a:pt x="85443" y="11096"/>
                  </a:cubicBezTo>
                  <a:cubicBezTo>
                    <a:pt x="78446" y="10163"/>
                    <a:pt x="71915" y="8297"/>
                    <a:pt x="65383" y="5498"/>
                  </a:cubicBezTo>
                  <a:cubicBezTo>
                    <a:pt x="62118" y="4098"/>
                    <a:pt x="59319" y="5498"/>
                    <a:pt x="56986" y="7830"/>
                  </a:cubicBezTo>
                  <a:cubicBezTo>
                    <a:pt x="54187" y="10163"/>
                    <a:pt x="53721" y="10163"/>
                    <a:pt x="51855" y="5964"/>
                  </a:cubicBezTo>
                  <a:cubicBezTo>
                    <a:pt x="51388" y="4565"/>
                    <a:pt x="50922" y="3632"/>
                    <a:pt x="50455" y="2232"/>
                  </a:cubicBezTo>
                  <a:cubicBezTo>
                    <a:pt x="49522" y="366"/>
                    <a:pt x="47190" y="-567"/>
                    <a:pt x="45790" y="366"/>
                  </a:cubicBezTo>
                  <a:cubicBezTo>
                    <a:pt x="44857" y="833"/>
                    <a:pt x="43458" y="1766"/>
                    <a:pt x="42991" y="2699"/>
                  </a:cubicBezTo>
                  <a:cubicBezTo>
                    <a:pt x="42524" y="4565"/>
                    <a:pt x="42524" y="6431"/>
                    <a:pt x="42058" y="8297"/>
                  </a:cubicBezTo>
                  <a:cubicBezTo>
                    <a:pt x="41592" y="10163"/>
                    <a:pt x="42058" y="12495"/>
                    <a:pt x="40659" y="13428"/>
                  </a:cubicBezTo>
                  <a:cubicBezTo>
                    <a:pt x="38792" y="15294"/>
                    <a:pt x="37859" y="12495"/>
                    <a:pt x="36460" y="11562"/>
                  </a:cubicBezTo>
                  <a:cubicBezTo>
                    <a:pt x="35994" y="11096"/>
                    <a:pt x="35060" y="10629"/>
                    <a:pt x="34594" y="11096"/>
                  </a:cubicBezTo>
                  <a:cubicBezTo>
                    <a:pt x="28063" y="11562"/>
                    <a:pt x="23864" y="8297"/>
                    <a:pt x="20132" y="3632"/>
                  </a:cubicBezTo>
                  <a:cubicBezTo>
                    <a:pt x="19199" y="2699"/>
                    <a:pt x="18266" y="2232"/>
                    <a:pt x="16867" y="1299"/>
                  </a:cubicBezTo>
                  <a:cubicBezTo>
                    <a:pt x="15001" y="-100"/>
                    <a:pt x="11735" y="1299"/>
                    <a:pt x="11735" y="4565"/>
                  </a:cubicBezTo>
                  <a:cubicBezTo>
                    <a:pt x="11735" y="5964"/>
                    <a:pt x="12202" y="7364"/>
                    <a:pt x="11735" y="8297"/>
                  </a:cubicBezTo>
                  <a:cubicBezTo>
                    <a:pt x="11269" y="9230"/>
                    <a:pt x="10802" y="11096"/>
                    <a:pt x="9869" y="11096"/>
                  </a:cubicBezTo>
                  <a:cubicBezTo>
                    <a:pt x="8936" y="11562"/>
                    <a:pt x="8003" y="10163"/>
                    <a:pt x="6604" y="10163"/>
                  </a:cubicBezTo>
                  <a:cubicBezTo>
                    <a:pt x="5671" y="10163"/>
                    <a:pt x="3804" y="9696"/>
                    <a:pt x="3338" y="10163"/>
                  </a:cubicBezTo>
                  <a:cubicBezTo>
                    <a:pt x="1472" y="12495"/>
                    <a:pt x="-394" y="15761"/>
                    <a:pt x="72" y="19026"/>
                  </a:cubicBezTo>
                  <a:cubicBezTo>
                    <a:pt x="1939" y="22292"/>
                    <a:pt x="2871" y="24624"/>
                    <a:pt x="3338" y="26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2555A2AC-346D-4031-8F7C-6EEFFE4BAAD1}"/>
                </a:ext>
              </a:extLst>
            </p:cNvPr>
            <p:cNvSpPr/>
            <p:nvPr/>
          </p:nvSpPr>
          <p:spPr>
            <a:xfrm>
              <a:off x="1820378" y="1471479"/>
              <a:ext cx="79306" cy="88636"/>
            </a:xfrm>
            <a:custGeom>
              <a:avLst/>
              <a:gdLst/>
              <a:ahLst/>
              <a:cxnLst/>
              <a:rect l="0" t="0" r="0" b="0"/>
              <a:pathLst>
                <a:path w="79306" h="88636">
                  <a:moveTo>
                    <a:pt x="8397" y="1346"/>
                  </a:moveTo>
                  <a:cubicBezTo>
                    <a:pt x="7464" y="3679"/>
                    <a:pt x="6065" y="6011"/>
                    <a:pt x="5131" y="8344"/>
                  </a:cubicBezTo>
                  <a:cubicBezTo>
                    <a:pt x="4199" y="12542"/>
                    <a:pt x="4199" y="17207"/>
                    <a:pt x="933" y="20939"/>
                  </a:cubicBezTo>
                  <a:cubicBezTo>
                    <a:pt x="0" y="21872"/>
                    <a:pt x="0" y="23272"/>
                    <a:pt x="0" y="24671"/>
                  </a:cubicBezTo>
                  <a:cubicBezTo>
                    <a:pt x="933" y="30736"/>
                    <a:pt x="3732" y="36801"/>
                    <a:pt x="933" y="43332"/>
                  </a:cubicBezTo>
                  <a:cubicBezTo>
                    <a:pt x="933" y="43798"/>
                    <a:pt x="2799" y="44731"/>
                    <a:pt x="3265" y="45664"/>
                  </a:cubicBezTo>
                  <a:cubicBezTo>
                    <a:pt x="4199" y="46597"/>
                    <a:pt x="6065" y="47530"/>
                    <a:pt x="5598" y="47997"/>
                  </a:cubicBezTo>
                  <a:cubicBezTo>
                    <a:pt x="4199" y="54528"/>
                    <a:pt x="8397" y="55461"/>
                    <a:pt x="13062" y="56394"/>
                  </a:cubicBezTo>
                  <a:cubicBezTo>
                    <a:pt x="18660" y="57327"/>
                    <a:pt x="24258" y="57793"/>
                    <a:pt x="30323" y="58260"/>
                  </a:cubicBezTo>
                  <a:cubicBezTo>
                    <a:pt x="30789" y="58260"/>
                    <a:pt x="31722" y="59193"/>
                    <a:pt x="31722" y="59193"/>
                  </a:cubicBezTo>
                  <a:cubicBezTo>
                    <a:pt x="31256" y="60126"/>
                    <a:pt x="30789" y="61992"/>
                    <a:pt x="29856" y="62458"/>
                  </a:cubicBezTo>
                  <a:cubicBezTo>
                    <a:pt x="27524" y="63391"/>
                    <a:pt x="25191" y="63858"/>
                    <a:pt x="22859" y="64791"/>
                  </a:cubicBezTo>
                  <a:cubicBezTo>
                    <a:pt x="19593" y="65724"/>
                    <a:pt x="17727" y="68523"/>
                    <a:pt x="17261" y="71789"/>
                  </a:cubicBezTo>
                  <a:cubicBezTo>
                    <a:pt x="16794" y="74121"/>
                    <a:pt x="16794" y="76920"/>
                    <a:pt x="16328" y="79253"/>
                  </a:cubicBezTo>
                  <a:cubicBezTo>
                    <a:pt x="16328" y="81585"/>
                    <a:pt x="18194" y="84384"/>
                    <a:pt x="20060" y="85317"/>
                  </a:cubicBezTo>
                  <a:cubicBezTo>
                    <a:pt x="24725" y="86717"/>
                    <a:pt x="29856" y="88116"/>
                    <a:pt x="34988" y="89516"/>
                  </a:cubicBezTo>
                  <a:cubicBezTo>
                    <a:pt x="40119" y="90449"/>
                    <a:pt x="45251" y="87650"/>
                    <a:pt x="47584" y="82985"/>
                  </a:cubicBezTo>
                  <a:cubicBezTo>
                    <a:pt x="48050" y="82052"/>
                    <a:pt x="48517" y="80652"/>
                    <a:pt x="48983" y="79253"/>
                  </a:cubicBezTo>
                  <a:cubicBezTo>
                    <a:pt x="50383" y="74588"/>
                    <a:pt x="54115" y="72722"/>
                    <a:pt x="58780" y="72255"/>
                  </a:cubicBezTo>
                  <a:cubicBezTo>
                    <a:pt x="60179" y="68523"/>
                    <a:pt x="61112" y="64324"/>
                    <a:pt x="63445" y="61059"/>
                  </a:cubicBezTo>
                  <a:cubicBezTo>
                    <a:pt x="65777" y="57327"/>
                    <a:pt x="68576" y="54061"/>
                    <a:pt x="71376" y="50329"/>
                  </a:cubicBezTo>
                  <a:cubicBezTo>
                    <a:pt x="71842" y="49863"/>
                    <a:pt x="72309" y="49396"/>
                    <a:pt x="72775" y="48930"/>
                  </a:cubicBezTo>
                  <a:cubicBezTo>
                    <a:pt x="75574" y="43332"/>
                    <a:pt x="78840" y="37734"/>
                    <a:pt x="81639" y="32136"/>
                  </a:cubicBezTo>
                  <a:cubicBezTo>
                    <a:pt x="82105" y="31203"/>
                    <a:pt x="82105" y="29803"/>
                    <a:pt x="81639" y="28403"/>
                  </a:cubicBezTo>
                  <a:cubicBezTo>
                    <a:pt x="80706" y="26071"/>
                    <a:pt x="79773" y="23738"/>
                    <a:pt x="78840" y="21406"/>
                  </a:cubicBezTo>
                  <a:cubicBezTo>
                    <a:pt x="77907" y="19540"/>
                    <a:pt x="76041" y="18607"/>
                    <a:pt x="74175" y="19073"/>
                  </a:cubicBezTo>
                  <a:cubicBezTo>
                    <a:pt x="69043" y="20473"/>
                    <a:pt x="66244" y="17674"/>
                    <a:pt x="63445" y="14408"/>
                  </a:cubicBezTo>
                  <a:cubicBezTo>
                    <a:pt x="58313" y="13009"/>
                    <a:pt x="53182" y="13009"/>
                    <a:pt x="48050" y="14408"/>
                  </a:cubicBezTo>
                  <a:cubicBezTo>
                    <a:pt x="46184" y="17674"/>
                    <a:pt x="43852" y="20473"/>
                    <a:pt x="43852" y="24671"/>
                  </a:cubicBezTo>
                  <a:cubicBezTo>
                    <a:pt x="43852" y="29336"/>
                    <a:pt x="43852" y="33535"/>
                    <a:pt x="43852" y="38200"/>
                  </a:cubicBezTo>
                  <a:cubicBezTo>
                    <a:pt x="43852" y="38667"/>
                    <a:pt x="43385" y="39600"/>
                    <a:pt x="43385" y="40066"/>
                  </a:cubicBezTo>
                  <a:cubicBezTo>
                    <a:pt x="42452" y="40533"/>
                    <a:pt x="41986" y="40066"/>
                    <a:pt x="41519" y="38667"/>
                  </a:cubicBezTo>
                  <a:cubicBezTo>
                    <a:pt x="39653" y="34002"/>
                    <a:pt x="37787" y="29336"/>
                    <a:pt x="35921" y="24671"/>
                  </a:cubicBezTo>
                  <a:cubicBezTo>
                    <a:pt x="35454" y="23738"/>
                    <a:pt x="34055" y="23272"/>
                    <a:pt x="32655" y="23272"/>
                  </a:cubicBezTo>
                  <a:cubicBezTo>
                    <a:pt x="31722" y="23272"/>
                    <a:pt x="29856" y="23738"/>
                    <a:pt x="29390" y="24671"/>
                  </a:cubicBezTo>
                  <a:cubicBezTo>
                    <a:pt x="26591" y="30269"/>
                    <a:pt x="24258" y="35868"/>
                    <a:pt x="21926" y="41466"/>
                  </a:cubicBezTo>
                  <a:cubicBezTo>
                    <a:pt x="21926" y="41466"/>
                    <a:pt x="21926" y="41932"/>
                    <a:pt x="22392" y="41932"/>
                  </a:cubicBezTo>
                  <a:lnTo>
                    <a:pt x="21459" y="41932"/>
                  </a:lnTo>
                  <a:lnTo>
                    <a:pt x="21926" y="41466"/>
                  </a:lnTo>
                  <a:cubicBezTo>
                    <a:pt x="21926" y="41466"/>
                    <a:pt x="21926" y="41466"/>
                    <a:pt x="21926" y="41466"/>
                  </a:cubicBezTo>
                  <a:cubicBezTo>
                    <a:pt x="20060" y="38200"/>
                    <a:pt x="18194" y="35401"/>
                    <a:pt x="20060" y="31203"/>
                  </a:cubicBezTo>
                  <a:cubicBezTo>
                    <a:pt x="20993" y="29336"/>
                    <a:pt x="21926" y="27004"/>
                    <a:pt x="21459" y="25604"/>
                  </a:cubicBezTo>
                  <a:cubicBezTo>
                    <a:pt x="19593" y="20939"/>
                    <a:pt x="19127" y="15808"/>
                    <a:pt x="19593" y="10676"/>
                  </a:cubicBezTo>
                  <a:cubicBezTo>
                    <a:pt x="19593" y="9277"/>
                    <a:pt x="19127" y="7877"/>
                    <a:pt x="18660" y="6944"/>
                  </a:cubicBezTo>
                  <a:cubicBezTo>
                    <a:pt x="17727" y="5078"/>
                    <a:pt x="16794" y="3679"/>
                    <a:pt x="16328" y="1813"/>
                  </a:cubicBezTo>
                  <a:cubicBezTo>
                    <a:pt x="13529" y="-520"/>
                    <a:pt x="9330" y="-520"/>
                    <a:pt x="8397" y="13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BEC24E7A-EADD-405A-96C0-0779CF13FA72}"/>
                </a:ext>
              </a:extLst>
            </p:cNvPr>
            <p:cNvSpPr/>
            <p:nvPr/>
          </p:nvSpPr>
          <p:spPr>
            <a:xfrm>
              <a:off x="2835694" y="2268219"/>
              <a:ext cx="65311" cy="79306"/>
            </a:xfrm>
            <a:custGeom>
              <a:avLst/>
              <a:gdLst/>
              <a:ahLst/>
              <a:cxnLst/>
              <a:rect l="0" t="0" r="0" b="0"/>
              <a:pathLst>
                <a:path w="65310" h="79306">
                  <a:moveTo>
                    <a:pt x="28727" y="7931"/>
                  </a:moveTo>
                  <a:cubicBezTo>
                    <a:pt x="27327" y="10730"/>
                    <a:pt x="26861" y="13995"/>
                    <a:pt x="25461" y="16794"/>
                  </a:cubicBezTo>
                  <a:cubicBezTo>
                    <a:pt x="24995" y="17727"/>
                    <a:pt x="23595" y="18660"/>
                    <a:pt x="22196" y="18660"/>
                  </a:cubicBezTo>
                  <a:cubicBezTo>
                    <a:pt x="18463" y="19127"/>
                    <a:pt x="14731" y="19127"/>
                    <a:pt x="10999" y="19127"/>
                  </a:cubicBezTo>
                  <a:cubicBezTo>
                    <a:pt x="9133" y="19127"/>
                    <a:pt x="7267" y="20993"/>
                    <a:pt x="7267" y="22392"/>
                  </a:cubicBezTo>
                  <a:cubicBezTo>
                    <a:pt x="7267" y="26124"/>
                    <a:pt x="7734" y="30323"/>
                    <a:pt x="6801" y="33588"/>
                  </a:cubicBezTo>
                  <a:cubicBezTo>
                    <a:pt x="5868" y="37321"/>
                    <a:pt x="7267" y="39653"/>
                    <a:pt x="9600" y="41986"/>
                  </a:cubicBezTo>
                  <a:cubicBezTo>
                    <a:pt x="12865" y="45251"/>
                    <a:pt x="12865" y="48983"/>
                    <a:pt x="10999" y="52715"/>
                  </a:cubicBezTo>
                  <a:cubicBezTo>
                    <a:pt x="9133" y="55981"/>
                    <a:pt x="6801" y="59246"/>
                    <a:pt x="4935" y="62512"/>
                  </a:cubicBezTo>
                  <a:cubicBezTo>
                    <a:pt x="4002" y="63445"/>
                    <a:pt x="3069" y="64378"/>
                    <a:pt x="2136" y="65311"/>
                  </a:cubicBezTo>
                  <a:cubicBezTo>
                    <a:pt x="-1596" y="68576"/>
                    <a:pt x="-197" y="75108"/>
                    <a:pt x="4468" y="78373"/>
                  </a:cubicBezTo>
                  <a:cubicBezTo>
                    <a:pt x="10066" y="82572"/>
                    <a:pt x="16131" y="83038"/>
                    <a:pt x="22662" y="81172"/>
                  </a:cubicBezTo>
                  <a:cubicBezTo>
                    <a:pt x="26394" y="79773"/>
                    <a:pt x="29660" y="78373"/>
                    <a:pt x="32925" y="76041"/>
                  </a:cubicBezTo>
                  <a:cubicBezTo>
                    <a:pt x="38523" y="72775"/>
                    <a:pt x="44121" y="69976"/>
                    <a:pt x="50652" y="69509"/>
                  </a:cubicBezTo>
                  <a:cubicBezTo>
                    <a:pt x="53451" y="69043"/>
                    <a:pt x="55318" y="67177"/>
                    <a:pt x="56717" y="65311"/>
                  </a:cubicBezTo>
                  <a:cubicBezTo>
                    <a:pt x="61382" y="57847"/>
                    <a:pt x="63248" y="50383"/>
                    <a:pt x="61382" y="41519"/>
                  </a:cubicBezTo>
                  <a:cubicBezTo>
                    <a:pt x="60916" y="39653"/>
                    <a:pt x="60449" y="37787"/>
                    <a:pt x="60449" y="35921"/>
                  </a:cubicBezTo>
                  <a:cubicBezTo>
                    <a:pt x="59983" y="33122"/>
                    <a:pt x="60916" y="30789"/>
                    <a:pt x="62782" y="28923"/>
                  </a:cubicBezTo>
                  <a:cubicBezTo>
                    <a:pt x="63715" y="27990"/>
                    <a:pt x="64648" y="27057"/>
                    <a:pt x="65581" y="26124"/>
                  </a:cubicBezTo>
                  <a:cubicBezTo>
                    <a:pt x="69779" y="21926"/>
                    <a:pt x="69779" y="17261"/>
                    <a:pt x="66980" y="12129"/>
                  </a:cubicBezTo>
                  <a:cubicBezTo>
                    <a:pt x="66047" y="9797"/>
                    <a:pt x="64648" y="7464"/>
                    <a:pt x="62782" y="5598"/>
                  </a:cubicBezTo>
                  <a:cubicBezTo>
                    <a:pt x="61849" y="4199"/>
                    <a:pt x="59983" y="2799"/>
                    <a:pt x="58116" y="2333"/>
                  </a:cubicBezTo>
                  <a:cubicBezTo>
                    <a:pt x="52985" y="1399"/>
                    <a:pt x="48320" y="933"/>
                    <a:pt x="43188" y="0"/>
                  </a:cubicBezTo>
                  <a:cubicBezTo>
                    <a:pt x="41789" y="0"/>
                    <a:pt x="40389" y="466"/>
                    <a:pt x="38990" y="466"/>
                  </a:cubicBezTo>
                  <a:cubicBezTo>
                    <a:pt x="34325" y="1399"/>
                    <a:pt x="30593" y="3266"/>
                    <a:pt x="28727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70325CD8-1679-4D2A-9665-4C8E6441870C}"/>
                </a:ext>
              </a:extLst>
            </p:cNvPr>
            <p:cNvSpPr/>
            <p:nvPr/>
          </p:nvSpPr>
          <p:spPr>
            <a:xfrm>
              <a:off x="5096164" y="2360102"/>
              <a:ext cx="79306" cy="97966"/>
            </a:xfrm>
            <a:custGeom>
              <a:avLst/>
              <a:gdLst/>
              <a:ahLst/>
              <a:cxnLst/>
              <a:rect l="0" t="0" r="0" b="0"/>
              <a:pathLst>
                <a:path w="79306" h="97966">
                  <a:moveTo>
                    <a:pt x="26" y="75593"/>
                  </a:moveTo>
                  <a:cubicBezTo>
                    <a:pt x="-441" y="81658"/>
                    <a:pt x="5623" y="83990"/>
                    <a:pt x="7490" y="88655"/>
                  </a:cubicBezTo>
                  <a:cubicBezTo>
                    <a:pt x="8889" y="92387"/>
                    <a:pt x="10288" y="95653"/>
                    <a:pt x="12155" y="99385"/>
                  </a:cubicBezTo>
                  <a:cubicBezTo>
                    <a:pt x="12621" y="100318"/>
                    <a:pt x="14487" y="100784"/>
                    <a:pt x="15420" y="100318"/>
                  </a:cubicBezTo>
                  <a:cubicBezTo>
                    <a:pt x="19619" y="97519"/>
                    <a:pt x="23817" y="94720"/>
                    <a:pt x="27549" y="91454"/>
                  </a:cubicBezTo>
                  <a:cubicBezTo>
                    <a:pt x="28949" y="90521"/>
                    <a:pt x="28949" y="87256"/>
                    <a:pt x="27549" y="86323"/>
                  </a:cubicBezTo>
                  <a:cubicBezTo>
                    <a:pt x="23351" y="83990"/>
                    <a:pt x="18686" y="81191"/>
                    <a:pt x="14487" y="78392"/>
                  </a:cubicBezTo>
                  <a:cubicBezTo>
                    <a:pt x="14021" y="78392"/>
                    <a:pt x="14021" y="76526"/>
                    <a:pt x="14487" y="76526"/>
                  </a:cubicBezTo>
                  <a:cubicBezTo>
                    <a:pt x="16820" y="75593"/>
                    <a:pt x="19619" y="75126"/>
                    <a:pt x="21485" y="73727"/>
                  </a:cubicBezTo>
                  <a:cubicBezTo>
                    <a:pt x="28949" y="68595"/>
                    <a:pt x="35946" y="69995"/>
                    <a:pt x="42478" y="75593"/>
                  </a:cubicBezTo>
                  <a:cubicBezTo>
                    <a:pt x="45743" y="78392"/>
                    <a:pt x="49942" y="80258"/>
                    <a:pt x="54607" y="80725"/>
                  </a:cubicBezTo>
                  <a:cubicBezTo>
                    <a:pt x="56006" y="80725"/>
                    <a:pt x="57406" y="80258"/>
                    <a:pt x="57406" y="78859"/>
                  </a:cubicBezTo>
                  <a:cubicBezTo>
                    <a:pt x="58339" y="75126"/>
                    <a:pt x="58805" y="71394"/>
                    <a:pt x="59738" y="67662"/>
                  </a:cubicBezTo>
                  <a:cubicBezTo>
                    <a:pt x="61138" y="62997"/>
                    <a:pt x="63470" y="59732"/>
                    <a:pt x="68135" y="58332"/>
                  </a:cubicBezTo>
                  <a:cubicBezTo>
                    <a:pt x="72334" y="56933"/>
                    <a:pt x="76532" y="55067"/>
                    <a:pt x="80264" y="52734"/>
                  </a:cubicBezTo>
                  <a:cubicBezTo>
                    <a:pt x="83997" y="50868"/>
                    <a:pt x="84930" y="46203"/>
                    <a:pt x="82597" y="42938"/>
                  </a:cubicBezTo>
                  <a:cubicBezTo>
                    <a:pt x="80731" y="40138"/>
                    <a:pt x="78865" y="37806"/>
                    <a:pt x="76999" y="35007"/>
                  </a:cubicBezTo>
                  <a:cubicBezTo>
                    <a:pt x="75133" y="33607"/>
                    <a:pt x="74200" y="31275"/>
                    <a:pt x="73267" y="28942"/>
                  </a:cubicBezTo>
                  <a:cubicBezTo>
                    <a:pt x="71867" y="25677"/>
                    <a:pt x="70934" y="25210"/>
                    <a:pt x="69068" y="26610"/>
                  </a:cubicBezTo>
                  <a:cubicBezTo>
                    <a:pt x="63004" y="30808"/>
                    <a:pt x="57406" y="30342"/>
                    <a:pt x="50875" y="27543"/>
                  </a:cubicBezTo>
                  <a:cubicBezTo>
                    <a:pt x="42478" y="23811"/>
                    <a:pt x="35480" y="18213"/>
                    <a:pt x="29415" y="11682"/>
                  </a:cubicBezTo>
                  <a:cubicBezTo>
                    <a:pt x="25217" y="7017"/>
                    <a:pt x="20085" y="3284"/>
                    <a:pt x="14021" y="485"/>
                  </a:cubicBezTo>
                  <a:cubicBezTo>
                    <a:pt x="12155" y="-448"/>
                    <a:pt x="10288" y="19"/>
                    <a:pt x="8889" y="1418"/>
                  </a:cubicBezTo>
                  <a:cubicBezTo>
                    <a:pt x="7023" y="2818"/>
                    <a:pt x="7023" y="4684"/>
                    <a:pt x="7490" y="6550"/>
                  </a:cubicBezTo>
                  <a:cubicBezTo>
                    <a:pt x="8423" y="9349"/>
                    <a:pt x="9822" y="12615"/>
                    <a:pt x="11222" y="15414"/>
                  </a:cubicBezTo>
                  <a:cubicBezTo>
                    <a:pt x="12155" y="18213"/>
                    <a:pt x="13554" y="21478"/>
                    <a:pt x="14021" y="24277"/>
                  </a:cubicBezTo>
                  <a:cubicBezTo>
                    <a:pt x="14954" y="33141"/>
                    <a:pt x="14954" y="42005"/>
                    <a:pt x="15420" y="50868"/>
                  </a:cubicBezTo>
                  <a:cubicBezTo>
                    <a:pt x="15420" y="51801"/>
                    <a:pt x="13554" y="52734"/>
                    <a:pt x="12621" y="53201"/>
                  </a:cubicBezTo>
                  <a:cubicBezTo>
                    <a:pt x="11688" y="53667"/>
                    <a:pt x="10288" y="53201"/>
                    <a:pt x="8889" y="53667"/>
                  </a:cubicBezTo>
                  <a:cubicBezTo>
                    <a:pt x="5157" y="54134"/>
                    <a:pt x="5157" y="54134"/>
                    <a:pt x="5157" y="58332"/>
                  </a:cubicBezTo>
                  <a:cubicBezTo>
                    <a:pt x="5157" y="59732"/>
                    <a:pt x="5623" y="61131"/>
                    <a:pt x="5157" y="62064"/>
                  </a:cubicBezTo>
                  <a:cubicBezTo>
                    <a:pt x="4224" y="67662"/>
                    <a:pt x="492" y="70461"/>
                    <a:pt x="26" y="75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6F470B82-BAD1-4458-BB03-84747D7F69DB}"/>
                </a:ext>
              </a:extLst>
            </p:cNvPr>
            <p:cNvSpPr/>
            <p:nvPr/>
          </p:nvSpPr>
          <p:spPr>
            <a:xfrm>
              <a:off x="1877556" y="1346868"/>
              <a:ext cx="65311" cy="93301"/>
            </a:xfrm>
            <a:custGeom>
              <a:avLst/>
              <a:gdLst/>
              <a:ahLst/>
              <a:cxnLst/>
              <a:rect l="0" t="0" r="0" b="0"/>
              <a:pathLst>
                <a:path w="65310" h="93301">
                  <a:moveTo>
                    <a:pt x="6267" y="54115"/>
                  </a:moveTo>
                  <a:cubicBezTo>
                    <a:pt x="9999" y="54581"/>
                    <a:pt x="13265" y="55048"/>
                    <a:pt x="16531" y="56914"/>
                  </a:cubicBezTo>
                  <a:cubicBezTo>
                    <a:pt x="16531" y="56914"/>
                    <a:pt x="16531" y="57380"/>
                    <a:pt x="16531" y="57380"/>
                  </a:cubicBezTo>
                  <a:cubicBezTo>
                    <a:pt x="16531" y="57380"/>
                    <a:pt x="16997" y="57380"/>
                    <a:pt x="16997" y="56914"/>
                  </a:cubicBezTo>
                  <a:cubicBezTo>
                    <a:pt x="18863" y="58313"/>
                    <a:pt x="20263" y="60179"/>
                    <a:pt x="22129" y="61579"/>
                  </a:cubicBezTo>
                  <a:cubicBezTo>
                    <a:pt x="30059" y="67643"/>
                    <a:pt x="34258" y="74175"/>
                    <a:pt x="29126" y="84438"/>
                  </a:cubicBezTo>
                  <a:cubicBezTo>
                    <a:pt x="27727" y="87237"/>
                    <a:pt x="29126" y="90502"/>
                    <a:pt x="31925" y="92835"/>
                  </a:cubicBezTo>
                  <a:cubicBezTo>
                    <a:pt x="35191" y="95634"/>
                    <a:pt x="39856" y="95634"/>
                    <a:pt x="42655" y="93768"/>
                  </a:cubicBezTo>
                  <a:cubicBezTo>
                    <a:pt x="47787" y="90502"/>
                    <a:pt x="51052" y="86304"/>
                    <a:pt x="51985" y="80239"/>
                  </a:cubicBezTo>
                  <a:cubicBezTo>
                    <a:pt x="53385" y="72775"/>
                    <a:pt x="55717" y="65777"/>
                    <a:pt x="62248" y="60179"/>
                  </a:cubicBezTo>
                  <a:cubicBezTo>
                    <a:pt x="64114" y="58780"/>
                    <a:pt x="65047" y="55981"/>
                    <a:pt x="65980" y="53648"/>
                  </a:cubicBezTo>
                  <a:cubicBezTo>
                    <a:pt x="67846" y="48517"/>
                    <a:pt x="68313" y="43852"/>
                    <a:pt x="64114" y="39653"/>
                  </a:cubicBezTo>
                  <a:cubicBezTo>
                    <a:pt x="62248" y="37787"/>
                    <a:pt x="60849" y="35921"/>
                    <a:pt x="62248" y="33122"/>
                  </a:cubicBezTo>
                  <a:cubicBezTo>
                    <a:pt x="62715" y="32189"/>
                    <a:pt x="62715" y="30789"/>
                    <a:pt x="62715" y="29390"/>
                  </a:cubicBezTo>
                  <a:cubicBezTo>
                    <a:pt x="62715" y="20526"/>
                    <a:pt x="59449" y="17261"/>
                    <a:pt x="51052" y="20526"/>
                  </a:cubicBezTo>
                  <a:cubicBezTo>
                    <a:pt x="49653" y="20993"/>
                    <a:pt x="48719" y="21459"/>
                    <a:pt x="47320" y="21926"/>
                  </a:cubicBezTo>
                  <a:cubicBezTo>
                    <a:pt x="47320" y="21926"/>
                    <a:pt x="47320" y="21926"/>
                    <a:pt x="47320" y="22392"/>
                  </a:cubicBezTo>
                  <a:cubicBezTo>
                    <a:pt x="47320" y="23792"/>
                    <a:pt x="47320" y="24258"/>
                    <a:pt x="46387" y="22859"/>
                  </a:cubicBezTo>
                  <a:cubicBezTo>
                    <a:pt x="46853" y="22392"/>
                    <a:pt x="47320" y="22392"/>
                    <a:pt x="47320" y="21926"/>
                  </a:cubicBezTo>
                  <a:cubicBezTo>
                    <a:pt x="47787" y="18194"/>
                    <a:pt x="48253" y="14462"/>
                    <a:pt x="48253" y="10730"/>
                  </a:cubicBezTo>
                  <a:cubicBezTo>
                    <a:pt x="48253" y="4665"/>
                    <a:pt x="43121" y="0"/>
                    <a:pt x="37057" y="0"/>
                  </a:cubicBezTo>
                  <a:cubicBezTo>
                    <a:pt x="33325" y="0"/>
                    <a:pt x="29593" y="933"/>
                    <a:pt x="25861" y="0"/>
                  </a:cubicBezTo>
                  <a:cubicBezTo>
                    <a:pt x="24928" y="0"/>
                    <a:pt x="23528" y="933"/>
                    <a:pt x="22595" y="1866"/>
                  </a:cubicBezTo>
                  <a:cubicBezTo>
                    <a:pt x="18863" y="5598"/>
                    <a:pt x="15131" y="8864"/>
                    <a:pt x="16997" y="14928"/>
                  </a:cubicBezTo>
                  <a:cubicBezTo>
                    <a:pt x="17464" y="16328"/>
                    <a:pt x="16531" y="18660"/>
                    <a:pt x="16064" y="20060"/>
                  </a:cubicBezTo>
                  <a:cubicBezTo>
                    <a:pt x="15131" y="23792"/>
                    <a:pt x="15131" y="24258"/>
                    <a:pt x="19796" y="26591"/>
                  </a:cubicBezTo>
                  <a:cubicBezTo>
                    <a:pt x="19796" y="26591"/>
                    <a:pt x="19796" y="26591"/>
                    <a:pt x="19796" y="26124"/>
                  </a:cubicBezTo>
                  <a:cubicBezTo>
                    <a:pt x="20263" y="26124"/>
                    <a:pt x="20263" y="26124"/>
                    <a:pt x="20263" y="25658"/>
                  </a:cubicBezTo>
                  <a:cubicBezTo>
                    <a:pt x="20263" y="25191"/>
                    <a:pt x="20729" y="24725"/>
                    <a:pt x="20729" y="24725"/>
                  </a:cubicBezTo>
                  <a:cubicBezTo>
                    <a:pt x="21662" y="24725"/>
                    <a:pt x="21662" y="25191"/>
                    <a:pt x="20263" y="25658"/>
                  </a:cubicBezTo>
                  <a:cubicBezTo>
                    <a:pt x="20263" y="26124"/>
                    <a:pt x="20263" y="26124"/>
                    <a:pt x="20263" y="26591"/>
                  </a:cubicBezTo>
                  <a:cubicBezTo>
                    <a:pt x="20263" y="26591"/>
                    <a:pt x="19796" y="26591"/>
                    <a:pt x="19796" y="26591"/>
                  </a:cubicBezTo>
                  <a:cubicBezTo>
                    <a:pt x="20263" y="28923"/>
                    <a:pt x="20729" y="31256"/>
                    <a:pt x="20729" y="34055"/>
                  </a:cubicBezTo>
                  <a:cubicBezTo>
                    <a:pt x="20729" y="35921"/>
                    <a:pt x="19796" y="37787"/>
                    <a:pt x="19330" y="39653"/>
                  </a:cubicBezTo>
                  <a:cubicBezTo>
                    <a:pt x="18397" y="41986"/>
                    <a:pt x="16531" y="42919"/>
                    <a:pt x="15131" y="41986"/>
                  </a:cubicBezTo>
                  <a:cubicBezTo>
                    <a:pt x="12799" y="41053"/>
                    <a:pt x="10932" y="39653"/>
                    <a:pt x="8600" y="38254"/>
                  </a:cubicBezTo>
                  <a:cubicBezTo>
                    <a:pt x="6734" y="37321"/>
                    <a:pt x="4868" y="38254"/>
                    <a:pt x="3468" y="39653"/>
                  </a:cubicBezTo>
                  <a:cubicBezTo>
                    <a:pt x="2069" y="41053"/>
                    <a:pt x="1136" y="42452"/>
                    <a:pt x="203" y="44318"/>
                  </a:cubicBezTo>
                  <a:cubicBezTo>
                    <a:pt x="-730" y="48983"/>
                    <a:pt x="1602" y="53182"/>
                    <a:pt x="6267" y="541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B6B1325F-5758-46A9-BAAD-80026FDDAE70}"/>
                </a:ext>
              </a:extLst>
            </p:cNvPr>
            <p:cNvSpPr/>
            <p:nvPr/>
          </p:nvSpPr>
          <p:spPr>
            <a:xfrm>
              <a:off x="4670369" y="3356113"/>
              <a:ext cx="153947" cy="46651"/>
            </a:xfrm>
            <a:custGeom>
              <a:avLst/>
              <a:gdLst/>
              <a:ahLst/>
              <a:cxnLst/>
              <a:rect l="0" t="0" r="0" b="0"/>
              <a:pathLst>
                <a:path w="153947" h="46650">
                  <a:moveTo>
                    <a:pt x="107196" y="42919"/>
                  </a:moveTo>
                  <a:cubicBezTo>
                    <a:pt x="115127" y="42452"/>
                    <a:pt x="122591" y="43852"/>
                    <a:pt x="129122" y="47584"/>
                  </a:cubicBezTo>
                  <a:cubicBezTo>
                    <a:pt x="132387" y="49450"/>
                    <a:pt x="135186" y="48983"/>
                    <a:pt x="137986" y="46184"/>
                  </a:cubicBezTo>
                  <a:cubicBezTo>
                    <a:pt x="139385" y="44785"/>
                    <a:pt x="141251" y="44785"/>
                    <a:pt x="143117" y="45251"/>
                  </a:cubicBezTo>
                  <a:cubicBezTo>
                    <a:pt x="145450" y="45718"/>
                    <a:pt x="148249" y="46184"/>
                    <a:pt x="150581" y="46651"/>
                  </a:cubicBezTo>
                  <a:cubicBezTo>
                    <a:pt x="152914" y="46651"/>
                    <a:pt x="155246" y="43852"/>
                    <a:pt x="155246" y="41519"/>
                  </a:cubicBezTo>
                  <a:cubicBezTo>
                    <a:pt x="155246" y="40120"/>
                    <a:pt x="153380" y="37321"/>
                    <a:pt x="151981" y="37321"/>
                  </a:cubicBezTo>
                  <a:cubicBezTo>
                    <a:pt x="144983" y="37321"/>
                    <a:pt x="137986" y="36388"/>
                    <a:pt x="132854" y="31256"/>
                  </a:cubicBezTo>
                  <a:cubicBezTo>
                    <a:pt x="131921" y="30323"/>
                    <a:pt x="130521" y="30789"/>
                    <a:pt x="129122" y="30789"/>
                  </a:cubicBezTo>
                  <a:cubicBezTo>
                    <a:pt x="126789" y="30789"/>
                    <a:pt x="123990" y="30789"/>
                    <a:pt x="121658" y="30323"/>
                  </a:cubicBezTo>
                  <a:cubicBezTo>
                    <a:pt x="119792" y="30323"/>
                    <a:pt x="117926" y="29390"/>
                    <a:pt x="116993" y="27524"/>
                  </a:cubicBezTo>
                  <a:cubicBezTo>
                    <a:pt x="116060" y="26124"/>
                    <a:pt x="117926" y="24725"/>
                    <a:pt x="120725" y="24258"/>
                  </a:cubicBezTo>
                  <a:cubicBezTo>
                    <a:pt x="122124" y="23792"/>
                    <a:pt x="123057" y="23792"/>
                    <a:pt x="124457" y="23792"/>
                  </a:cubicBezTo>
                  <a:cubicBezTo>
                    <a:pt x="126323" y="23325"/>
                    <a:pt x="128655" y="22859"/>
                    <a:pt x="128655" y="20993"/>
                  </a:cubicBezTo>
                  <a:cubicBezTo>
                    <a:pt x="128655" y="20060"/>
                    <a:pt x="125390" y="18660"/>
                    <a:pt x="123990" y="18660"/>
                  </a:cubicBezTo>
                  <a:cubicBezTo>
                    <a:pt x="116526" y="18194"/>
                    <a:pt x="108596" y="17727"/>
                    <a:pt x="101131" y="14928"/>
                  </a:cubicBezTo>
                  <a:cubicBezTo>
                    <a:pt x="97399" y="13529"/>
                    <a:pt x="93667" y="12596"/>
                    <a:pt x="90402" y="10730"/>
                  </a:cubicBezTo>
                  <a:cubicBezTo>
                    <a:pt x="84804" y="7931"/>
                    <a:pt x="80605" y="8397"/>
                    <a:pt x="77340" y="13995"/>
                  </a:cubicBezTo>
                  <a:cubicBezTo>
                    <a:pt x="75940" y="16328"/>
                    <a:pt x="73141" y="16794"/>
                    <a:pt x="70342" y="16794"/>
                  </a:cubicBezTo>
                  <a:cubicBezTo>
                    <a:pt x="67076" y="16794"/>
                    <a:pt x="63811" y="15861"/>
                    <a:pt x="61012" y="15861"/>
                  </a:cubicBezTo>
                  <a:cubicBezTo>
                    <a:pt x="54947" y="15395"/>
                    <a:pt x="50282" y="14462"/>
                    <a:pt x="46084" y="9330"/>
                  </a:cubicBezTo>
                  <a:cubicBezTo>
                    <a:pt x="41419" y="3732"/>
                    <a:pt x="33488" y="2333"/>
                    <a:pt x="26490" y="2333"/>
                  </a:cubicBezTo>
                  <a:cubicBezTo>
                    <a:pt x="19493" y="2333"/>
                    <a:pt x="12962" y="467"/>
                    <a:pt x="5964" y="0"/>
                  </a:cubicBezTo>
                  <a:cubicBezTo>
                    <a:pt x="5498" y="5132"/>
                    <a:pt x="2699" y="9330"/>
                    <a:pt x="366" y="13529"/>
                  </a:cubicBezTo>
                  <a:cubicBezTo>
                    <a:pt x="-567" y="15395"/>
                    <a:pt x="366" y="17727"/>
                    <a:pt x="2232" y="18194"/>
                  </a:cubicBezTo>
                  <a:cubicBezTo>
                    <a:pt x="6431" y="19593"/>
                    <a:pt x="11096" y="20060"/>
                    <a:pt x="13428" y="24725"/>
                  </a:cubicBezTo>
                  <a:cubicBezTo>
                    <a:pt x="14828" y="27057"/>
                    <a:pt x="17627" y="27990"/>
                    <a:pt x="19959" y="27990"/>
                  </a:cubicBezTo>
                  <a:cubicBezTo>
                    <a:pt x="25091" y="28457"/>
                    <a:pt x="30222" y="29390"/>
                    <a:pt x="34887" y="31723"/>
                  </a:cubicBezTo>
                  <a:cubicBezTo>
                    <a:pt x="38153" y="33589"/>
                    <a:pt x="41885" y="33589"/>
                    <a:pt x="46084" y="33122"/>
                  </a:cubicBezTo>
                  <a:cubicBezTo>
                    <a:pt x="54481" y="32189"/>
                    <a:pt x="62878" y="33122"/>
                    <a:pt x="70342" y="36854"/>
                  </a:cubicBezTo>
                  <a:cubicBezTo>
                    <a:pt x="77806" y="41053"/>
                    <a:pt x="86203" y="41986"/>
                    <a:pt x="94601" y="42452"/>
                  </a:cubicBezTo>
                  <a:cubicBezTo>
                    <a:pt x="98333" y="42919"/>
                    <a:pt x="102531" y="43385"/>
                    <a:pt x="107196" y="4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78BD97F5-7AA0-4094-A2CA-8BD181B2610C}"/>
                </a:ext>
              </a:extLst>
            </p:cNvPr>
            <p:cNvSpPr/>
            <p:nvPr/>
          </p:nvSpPr>
          <p:spPr>
            <a:xfrm>
              <a:off x="4885328" y="2944276"/>
              <a:ext cx="74641" cy="111962"/>
            </a:xfrm>
            <a:custGeom>
              <a:avLst/>
              <a:gdLst/>
              <a:ahLst/>
              <a:cxnLst/>
              <a:rect l="0" t="0" r="0" b="0"/>
              <a:pathLst>
                <a:path w="74641" h="111961">
                  <a:moveTo>
                    <a:pt x="33122" y="2245"/>
                  </a:moveTo>
                  <a:cubicBezTo>
                    <a:pt x="28457" y="2711"/>
                    <a:pt x="24258" y="2245"/>
                    <a:pt x="20060" y="845"/>
                  </a:cubicBezTo>
                  <a:cubicBezTo>
                    <a:pt x="13529" y="-1954"/>
                    <a:pt x="10263" y="2711"/>
                    <a:pt x="8397" y="7376"/>
                  </a:cubicBezTo>
                  <a:cubicBezTo>
                    <a:pt x="7464" y="9709"/>
                    <a:pt x="6998" y="12508"/>
                    <a:pt x="6531" y="14840"/>
                  </a:cubicBezTo>
                  <a:cubicBezTo>
                    <a:pt x="5598" y="21838"/>
                    <a:pt x="4665" y="28835"/>
                    <a:pt x="4665" y="35833"/>
                  </a:cubicBezTo>
                  <a:cubicBezTo>
                    <a:pt x="4665" y="38632"/>
                    <a:pt x="3266" y="40498"/>
                    <a:pt x="1399" y="42364"/>
                  </a:cubicBezTo>
                  <a:cubicBezTo>
                    <a:pt x="466" y="43297"/>
                    <a:pt x="0" y="44697"/>
                    <a:pt x="0" y="45630"/>
                  </a:cubicBezTo>
                  <a:cubicBezTo>
                    <a:pt x="1399" y="51694"/>
                    <a:pt x="2799" y="58225"/>
                    <a:pt x="5131" y="64290"/>
                  </a:cubicBezTo>
                  <a:cubicBezTo>
                    <a:pt x="6998" y="68022"/>
                    <a:pt x="9330" y="72221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4462" y="71754"/>
                    <a:pt x="14928" y="71754"/>
                    <a:pt x="15395" y="72687"/>
                  </a:cubicBezTo>
                  <a:cubicBezTo>
                    <a:pt x="14928" y="72687"/>
                    <a:pt x="14928" y="73154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3995" y="79218"/>
                    <a:pt x="15861" y="83417"/>
                    <a:pt x="21926" y="85749"/>
                  </a:cubicBezTo>
                  <a:cubicBezTo>
                    <a:pt x="23325" y="86216"/>
                    <a:pt x="24725" y="87615"/>
                    <a:pt x="26124" y="88548"/>
                  </a:cubicBezTo>
                  <a:cubicBezTo>
                    <a:pt x="26124" y="88548"/>
                    <a:pt x="26124" y="88548"/>
                    <a:pt x="26591" y="89015"/>
                  </a:cubicBezTo>
                  <a:cubicBezTo>
                    <a:pt x="26591" y="89015"/>
                    <a:pt x="26591" y="89015"/>
                    <a:pt x="26591" y="89015"/>
                  </a:cubicBezTo>
                  <a:lnTo>
                    <a:pt x="26124" y="88548"/>
                  </a:lnTo>
                  <a:cubicBezTo>
                    <a:pt x="28457" y="87149"/>
                    <a:pt x="31256" y="85749"/>
                    <a:pt x="33589" y="84350"/>
                  </a:cubicBezTo>
                  <a:cubicBezTo>
                    <a:pt x="35454" y="83417"/>
                    <a:pt x="36854" y="83883"/>
                    <a:pt x="38254" y="84816"/>
                  </a:cubicBezTo>
                  <a:cubicBezTo>
                    <a:pt x="39653" y="85749"/>
                    <a:pt x="40586" y="87149"/>
                    <a:pt x="41519" y="88082"/>
                  </a:cubicBezTo>
                  <a:cubicBezTo>
                    <a:pt x="45718" y="89948"/>
                    <a:pt x="49450" y="91814"/>
                    <a:pt x="53648" y="88082"/>
                  </a:cubicBezTo>
                  <a:lnTo>
                    <a:pt x="52715" y="87615"/>
                  </a:lnTo>
                  <a:lnTo>
                    <a:pt x="54115" y="87615"/>
                  </a:lnTo>
                  <a:cubicBezTo>
                    <a:pt x="54115" y="87615"/>
                    <a:pt x="53648" y="88082"/>
                    <a:pt x="53648" y="88082"/>
                  </a:cubicBezTo>
                  <a:lnTo>
                    <a:pt x="53648" y="88082"/>
                  </a:lnTo>
                  <a:cubicBezTo>
                    <a:pt x="55048" y="89015"/>
                    <a:pt x="57847" y="89948"/>
                    <a:pt x="57847" y="91814"/>
                  </a:cubicBezTo>
                  <a:cubicBezTo>
                    <a:pt x="58780" y="96479"/>
                    <a:pt x="60646" y="99744"/>
                    <a:pt x="65311" y="101144"/>
                  </a:cubicBezTo>
                  <a:cubicBezTo>
                    <a:pt x="67177" y="101610"/>
                    <a:pt x="67177" y="103477"/>
                    <a:pt x="64844" y="105343"/>
                  </a:cubicBezTo>
                  <a:cubicBezTo>
                    <a:pt x="59713" y="110008"/>
                    <a:pt x="59713" y="111874"/>
                    <a:pt x="65777" y="114206"/>
                  </a:cubicBezTo>
                  <a:cubicBezTo>
                    <a:pt x="67644" y="115139"/>
                    <a:pt x="69509" y="116072"/>
                    <a:pt x="71376" y="116072"/>
                  </a:cubicBezTo>
                  <a:cubicBezTo>
                    <a:pt x="72309" y="116072"/>
                    <a:pt x="74641" y="115139"/>
                    <a:pt x="74641" y="114673"/>
                  </a:cubicBezTo>
                  <a:cubicBezTo>
                    <a:pt x="74174" y="110008"/>
                    <a:pt x="76041" y="105809"/>
                    <a:pt x="76041" y="101610"/>
                  </a:cubicBezTo>
                  <a:cubicBezTo>
                    <a:pt x="76041" y="100211"/>
                    <a:pt x="75108" y="97878"/>
                    <a:pt x="73708" y="96479"/>
                  </a:cubicBezTo>
                  <a:cubicBezTo>
                    <a:pt x="71376" y="94146"/>
                    <a:pt x="68577" y="92280"/>
                    <a:pt x="68110" y="89015"/>
                  </a:cubicBezTo>
                  <a:cubicBezTo>
                    <a:pt x="67644" y="82950"/>
                    <a:pt x="63912" y="80151"/>
                    <a:pt x="58780" y="78285"/>
                  </a:cubicBezTo>
                  <a:cubicBezTo>
                    <a:pt x="56447" y="77352"/>
                    <a:pt x="54581" y="75020"/>
                    <a:pt x="52715" y="73620"/>
                  </a:cubicBezTo>
                  <a:cubicBezTo>
                    <a:pt x="50383" y="72221"/>
                    <a:pt x="48050" y="71754"/>
                    <a:pt x="45251" y="72687"/>
                  </a:cubicBezTo>
                  <a:cubicBezTo>
                    <a:pt x="43851" y="73154"/>
                    <a:pt x="42919" y="73620"/>
                    <a:pt x="41519" y="74087"/>
                  </a:cubicBezTo>
                  <a:cubicBezTo>
                    <a:pt x="41053" y="74087"/>
                    <a:pt x="40119" y="74553"/>
                    <a:pt x="39653" y="74553"/>
                  </a:cubicBezTo>
                  <a:cubicBezTo>
                    <a:pt x="38254" y="74553"/>
                    <a:pt x="37321" y="74087"/>
                    <a:pt x="35921" y="73620"/>
                  </a:cubicBezTo>
                  <a:cubicBezTo>
                    <a:pt x="34521" y="73154"/>
                    <a:pt x="34521" y="71287"/>
                    <a:pt x="35921" y="68489"/>
                  </a:cubicBezTo>
                  <a:cubicBezTo>
                    <a:pt x="39186" y="62890"/>
                    <a:pt x="39186" y="62890"/>
                    <a:pt x="33589" y="61957"/>
                  </a:cubicBezTo>
                  <a:cubicBezTo>
                    <a:pt x="31256" y="61491"/>
                    <a:pt x="29856" y="60558"/>
                    <a:pt x="29856" y="58692"/>
                  </a:cubicBezTo>
                  <a:cubicBezTo>
                    <a:pt x="29856" y="54960"/>
                    <a:pt x="30323" y="50761"/>
                    <a:pt x="32655" y="47962"/>
                  </a:cubicBezTo>
                  <a:cubicBezTo>
                    <a:pt x="33589" y="46563"/>
                    <a:pt x="35454" y="45163"/>
                    <a:pt x="36387" y="43764"/>
                  </a:cubicBezTo>
                  <a:cubicBezTo>
                    <a:pt x="41053" y="36299"/>
                    <a:pt x="43385" y="28369"/>
                    <a:pt x="39186" y="20438"/>
                  </a:cubicBezTo>
                  <a:cubicBezTo>
                    <a:pt x="36387" y="15773"/>
                    <a:pt x="35454" y="11108"/>
                    <a:pt x="36387" y="5977"/>
                  </a:cubicBezTo>
                  <a:cubicBezTo>
                    <a:pt x="37321" y="3178"/>
                    <a:pt x="35454" y="1778"/>
                    <a:pt x="33122" y="2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F7460871-8D93-4621-80D7-9AF1F72ED8B7}"/>
                </a:ext>
              </a:extLst>
            </p:cNvPr>
            <p:cNvSpPr/>
            <p:nvPr/>
          </p:nvSpPr>
          <p:spPr>
            <a:xfrm>
              <a:off x="5181560" y="4044211"/>
              <a:ext cx="55981" cy="74641"/>
            </a:xfrm>
            <a:custGeom>
              <a:avLst/>
              <a:gdLst/>
              <a:ahLst/>
              <a:cxnLst/>
              <a:rect l="0" t="0" r="0" b="0"/>
              <a:pathLst>
                <a:path w="55980" h="74641">
                  <a:moveTo>
                    <a:pt x="54115" y="7931"/>
                  </a:moveTo>
                  <a:cubicBezTo>
                    <a:pt x="48050" y="9330"/>
                    <a:pt x="41519" y="9797"/>
                    <a:pt x="35454" y="11663"/>
                  </a:cubicBezTo>
                  <a:cubicBezTo>
                    <a:pt x="29856" y="13529"/>
                    <a:pt x="25658" y="11663"/>
                    <a:pt x="21459" y="8397"/>
                  </a:cubicBezTo>
                  <a:cubicBezTo>
                    <a:pt x="18660" y="6065"/>
                    <a:pt x="15395" y="3266"/>
                    <a:pt x="12596" y="1399"/>
                  </a:cubicBezTo>
                  <a:cubicBezTo>
                    <a:pt x="11196" y="467"/>
                    <a:pt x="8863" y="467"/>
                    <a:pt x="7464" y="0"/>
                  </a:cubicBezTo>
                  <a:cubicBezTo>
                    <a:pt x="5598" y="0"/>
                    <a:pt x="3266" y="3266"/>
                    <a:pt x="3266" y="5598"/>
                  </a:cubicBezTo>
                  <a:cubicBezTo>
                    <a:pt x="3266" y="6998"/>
                    <a:pt x="2799" y="7931"/>
                    <a:pt x="2799" y="9330"/>
                  </a:cubicBezTo>
                  <a:cubicBezTo>
                    <a:pt x="2333" y="20526"/>
                    <a:pt x="4665" y="32189"/>
                    <a:pt x="0" y="43385"/>
                  </a:cubicBezTo>
                  <a:cubicBezTo>
                    <a:pt x="0" y="43852"/>
                    <a:pt x="0" y="44785"/>
                    <a:pt x="0" y="48517"/>
                  </a:cubicBezTo>
                  <a:cubicBezTo>
                    <a:pt x="466" y="51782"/>
                    <a:pt x="1866" y="57847"/>
                    <a:pt x="2799" y="64378"/>
                  </a:cubicBezTo>
                  <a:cubicBezTo>
                    <a:pt x="3732" y="71375"/>
                    <a:pt x="8863" y="73708"/>
                    <a:pt x="14462" y="75108"/>
                  </a:cubicBezTo>
                  <a:cubicBezTo>
                    <a:pt x="15395" y="75574"/>
                    <a:pt x="17261" y="75574"/>
                    <a:pt x="18194" y="74641"/>
                  </a:cubicBezTo>
                  <a:cubicBezTo>
                    <a:pt x="20993" y="72775"/>
                    <a:pt x="23325" y="70909"/>
                    <a:pt x="25658" y="68577"/>
                  </a:cubicBezTo>
                  <a:cubicBezTo>
                    <a:pt x="28457" y="65311"/>
                    <a:pt x="31722" y="64378"/>
                    <a:pt x="35921" y="64845"/>
                  </a:cubicBezTo>
                  <a:cubicBezTo>
                    <a:pt x="38720" y="65311"/>
                    <a:pt x="41053" y="63445"/>
                    <a:pt x="41986" y="61113"/>
                  </a:cubicBezTo>
                  <a:cubicBezTo>
                    <a:pt x="44318" y="53182"/>
                    <a:pt x="46651" y="45251"/>
                    <a:pt x="53182" y="39187"/>
                  </a:cubicBezTo>
                  <a:cubicBezTo>
                    <a:pt x="54115" y="38254"/>
                    <a:pt x="54115" y="36854"/>
                    <a:pt x="54581" y="35455"/>
                  </a:cubicBezTo>
                  <a:cubicBezTo>
                    <a:pt x="56447" y="29390"/>
                    <a:pt x="57847" y="23325"/>
                    <a:pt x="59713" y="16794"/>
                  </a:cubicBezTo>
                  <a:cubicBezTo>
                    <a:pt x="60179" y="15395"/>
                    <a:pt x="60179" y="14462"/>
                    <a:pt x="60179" y="13062"/>
                  </a:cubicBezTo>
                  <a:cubicBezTo>
                    <a:pt x="60179" y="10263"/>
                    <a:pt x="57380" y="6998"/>
                    <a:pt x="54115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832B5984-97CE-4DBC-BD39-4F766558ECFB}"/>
                </a:ext>
              </a:extLst>
            </p:cNvPr>
            <p:cNvSpPr/>
            <p:nvPr/>
          </p:nvSpPr>
          <p:spPr>
            <a:xfrm>
              <a:off x="1659433" y="2871037"/>
              <a:ext cx="163277" cy="60646"/>
            </a:xfrm>
            <a:custGeom>
              <a:avLst/>
              <a:gdLst/>
              <a:ahLst/>
              <a:cxnLst/>
              <a:rect l="0" t="0" r="0" b="0"/>
              <a:pathLst>
                <a:path w="163277" h="60645">
                  <a:moveTo>
                    <a:pt x="162344" y="56823"/>
                  </a:moveTo>
                  <a:cubicBezTo>
                    <a:pt x="164677" y="56356"/>
                    <a:pt x="165143" y="52624"/>
                    <a:pt x="163277" y="50292"/>
                  </a:cubicBezTo>
                  <a:cubicBezTo>
                    <a:pt x="161411" y="48426"/>
                    <a:pt x="160012" y="46093"/>
                    <a:pt x="157679" y="45160"/>
                  </a:cubicBezTo>
                  <a:cubicBezTo>
                    <a:pt x="145084" y="39562"/>
                    <a:pt x="132488" y="32564"/>
                    <a:pt x="119426" y="27899"/>
                  </a:cubicBezTo>
                  <a:cubicBezTo>
                    <a:pt x="115227" y="26500"/>
                    <a:pt x="111029" y="24634"/>
                    <a:pt x="107297" y="22301"/>
                  </a:cubicBezTo>
                  <a:cubicBezTo>
                    <a:pt x="103098" y="19502"/>
                    <a:pt x="98433" y="17170"/>
                    <a:pt x="93301" y="15770"/>
                  </a:cubicBezTo>
                  <a:cubicBezTo>
                    <a:pt x="90969" y="15304"/>
                    <a:pt x="88170" y="13904"/>
                    <a:pt x="86770" y="12038"/>
                  </a:cubicBezTo>
                  <a:cubicBezTo>
                    <a:pt x="81172" y="6440"/>
                    <a:pt x="74641" y="5041"/>
                    <a:pt x="67644" y="5041"/>
                  </a:cubicBezTo>
                  <a:cubicBezTo>
                    <a:pt x="62045" y="5041"/>
                    <a:pt x="57847" y="4108"/>
                    <a:pt x="52715" y="1775"/>
                  </a:cubicBezTo>
                  <a:cubicBezTo>
                    <a:pt x="49916" y="376"/>
                    <a:pt x="46184" y="-557"/>
                    <a:pt x="43385" y="376"/>
                  </a:cubicBezTo>
                  <a:cubicBezTo>
                    <a:pt x="34988" y="2708"/>
                    <a:pt x="25658" y="3175"/>
                    <a:pt x="17261" y="6907"/>
                  </a:cubicBezTo>
                  <a:cubicBezTo>
                    <a:pt x="8864" y="10639"/>
                    <a:pt x="5132" y="18103"/>
                    <a:pt x="0" y="24167"/>
                  </a:cubicBezTo>
                  <a:cubicBezTo>
                    <a:pt x="0" y="24167"/>
                    <a:pt x="933" y="25100"/>
                    <a:pt x="1400" y="25100"/>
                  </a:cubicBezTo>
                  <a:cubicBezTo>
                    <a:pt x="3732" y="25100"/>
                    <a:pt x="6998" y="25567"/>
                    <a:pt x="8864" y="24634"/>
                  </a:cubicBezTo>
                  <a:cubicBezTo>
                    <a:pt x="17727" y="19502"/>
                    <a:pt x="28457" y="18569"/>
                    <a:pt x="36854" y="12505"/>
                  </a:cubicBezTo>
                  <a:cubicBezTo>
                    <a:pt x="38720" y="11105"/>
                    <a:pt x="42452" y="12505"/>
                    <a:pt x="43385" y="14371"/>
                  </a:cubicBezTo>
                  <a:cubicBezTo>
                    <a:pt x="44785" y="17636"/>
                    <a:pt x="47117" y="19502"/>
                    <a:pt x="50383" y="19969"/>
                  </a:cubicBezTo>
                  <a:cubicBezTo>
                    <a:pt x="54581" y="20902"/>
                    <a:pt x="59246" y="21368"/>
                    <a:pt x="63445" y="22768"/>
                  </a:cubicBezTo>
                  <a:cubicBezTo>
                    <a:pt x="66711" y="23234"/>
                    <a:pt x="69976" y="24167"/>
                    <a:pt x="72775" y="25567"/>
                  </a:cubicBezTo>
                  <a:cubicBezTo>
                    <a:pt x="78373" y="28832"/>
                    <a:pt x="84438" y="30232"/>
                    <a:pt x="90969" y="31165"/>
                  </a:cubicBezTo>
                  <a:cubicBezTo>
                    <a:pt x="94701" y="31632"/>
                    <a:pt x="97033" y="33498"/>
                    <a:pt x="98433" y="36763"/>
                  </a:cubicBezTo>
                  <a:cubicBezTo>
                    <a:pt x="101232" y="43294"/>
                    <a:pt x="106364" y="46560"/>
                    <a:pt x="113361" y="47493"/>
                  </a:cubicBezTo>
                  <a:cubicBezTo>
                    <a:pt x="113828" y="47493"/>
                    <a:pt x="114294" y="47959"/>
                    <a:pt x="115227" y="48426"/>
                  </a:cubicBezTo>
                  <a:cubicBezTo>
                    <a:pt x="117093" y="49359"/>
                    <a:pt x="117560" y="50758"/>
                    <a:pt x="116627" y="53091"/>
                  </a:cubicBezTo>
                  <a:cubicBezTo>
                    <a:pt x="116160" y="54024"/>
                    <a:pt x="115227" y="55423"/>
                    <a:pt x="114761" y="56356"/>
                  </a:cubicBezTo>
                  <a:cubicBezTo>
                    <a:pt x="113361" y="59155"/>
                    <a:pt x="114294" y="61954"/>
                    <a:pt x="117560" y="61954"/>
                  </a:cubicBezTo>
                  <a:cubicBezTo>
                    <a:pt x="122225" y="62421"/>
                    <a:pt x="126423" y="61954"/>
                    <a:pt x="134354" y="61954"/>
                  </a:cubicBezTo>
                  <a:cubicBezTo>
                    <a:pt x="141818" y="64287"/>
                    <a:pt x="152081" y="59622"/>
                    <a:pt x="162344" y="56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619336AB-681C-4E18-8801-A6A3FFFEE8E0}"/>
                </a:ext>
              </a:extLst>
            </p:cNvPr>
            <p:cNvSpPr/>
            <p:nvPr/>
          </p:nvSpPr>
          <p:spPr>
            <a:xfrm>
              <a:off x="4012686" y="1359930"/>
              <a:ext cx="60646" cy="74641"/>
            </a:xfrm>
            <a:custGeom>
              <a:avLst/>
              <a:gdLst/>
              <a:ahLst/>
              <a:cxnLst/>
              <a:rect l="0" t="0" r="0" b="0"/>
              <a:pathLst>
                <a:path w="60645" h="74641">
                  <a:moveTo>
                    <a:pt x="7739" y="31722"/>
                  </a:moveTo>
                  <a:cubicBezTo>
                    <a:pt x="8206" y="33588"/>
                    <a:pt x="8206" y="35455"/>
                    <a:pt x="8206" y="34988"/>
                  </a:cubicBezTo>
                  <a:cubicBezTo>
                    <a:pt x="7739" y="39187"/>
                    <a:pt x="7273" y="41519"/>
                    <a:pt x="7739" y="43385"/>
                  </a:cubicBezTo>
                  <a:cubicBezTo>
                    <a:pt x="9139" y="50383"/>
                    <a:pt x="10538" y="57380"/>
                    <a:pt x="12404" y="63911"/>
                  </a:cubicBezTo>
                  <a:cubicBezTo>
                    <a:pt x="13804" y="69043"/>
                    <a:pt x="15670" y="73708"/>
                    <a:pt x="19868" y="76974"/>
                  </a:cubicBezTo>
                  <a:cubicBezTo>
                    <a:pt x="20801" y="77440"/>
                    <a:pt x="22201" y="77907"/>
                    <a:pt x="23134" y="77440"/>
                  </a:cubicBezTo>
                  <a:cubicBezTo>
                    <a:pt x="24067" y="76974"/>
                    <a:pt x="25466" y="76507"/>
                    <a:pt x="26399" y="75108"/>
                  </a:cubicBezTo>
                  <a:cubicBezTo>
                    <a:pt x="33864" y="65311"/>
                    <a:pt x="33864" y="65311"/>
                    <a:pt x="47392" y="56914"/>
                  </a:cubicBezTo>
                  <a:cubicBezTo>
                    <a:pt x="51124" y="54581"/>
                    <a:pt x="54390" y="51316"/>
                    <a:pt x="57655" y="48050"/>
                  </a:cubicBezTo>
                  <a:cubicBezTo>
                    <a:pt x="59988" y="45718"/>
                    <a:pt x="61387" y="42919"/>
                    <a:pt x="62787" y="40120"/>
                  </a:cubicBezTo>
                  <a:cubicBezTo>
                    <a:pt x="63720" y="38720"/>
                    <a:pt x="63720" y="36388"/>
                    <a:pt x="63253" y="34522"/>
                  </a:cubicBezTo>
                  <a:cubicBezTo>
                    <a:pt x="62320" y="31722"/>
                    <a:pt x="59988" y="28923"/>
                    <a:pt x="58588" y="26124"/>
                  </a:cubicBezTo>
                  <a:cubicBezTo>
                    <a:pt x="56722" y="21926"/>
                    <a:pt x="53457" y="18660"/>
                    <a:pt x="48792" y="17727"/>
                  </a:cubicBezTo>
                  <a:cubicBezTo>
                    <a:pt x="42261" y="16328"/>
                    <a:pt x="37129" y="12129"/>
                    <a:pt x="31531" y="9797"/>
                  </a:cubicBezTo>
                  <a:cubicBezTo>
                    <a:pt x="25466" y="7464"/>
                    <a:pt x="19402" y="6065"/>
                    <a:pt x="14270" y="1866"/>
                  </a:cubicBezTo>
                  <a:cubicBezTo>
                    <a:pt x="12404" y="467"/>
                    <a:pt x="9605" y="0"/>
                    <a:pt x="6806" y="0"/>
                  </a:cubicBezTo>
                  <a:cubicBezTo>
                    <a:pt x="5873" y="0"/>
                    <a:pt x="4007" y="467"/>
                    <a:pt x="3541" y="1400"/>
                  </a:cubicBezTo>
                  <a:cubicBezTo>
                    <a:pt x="741" y="6998"/>
                    <a:pt x="-2057" y="13062"/>
                    <a:pt x="2141" y="19593"/>
                  </a:cubicBezTo>
                  <a:cubicBezTo>
                    <a:pt x="4940" y="23325"/>
                    <a:pt x="6340" y="27524"/>
                    <a:pt x="7739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8A8F327F-9B6B-4443-91B0-AAF706C5BF25}"/>
                </a:ext>
              </a:extLst>
            </p:cNvPr>
            <p:cNvSpPr/>
            <p:nvPr/>
          </p:nvSpPr>
          <p:spPr>
            <a:xfrm>
              <a:off x="4930113" y="3091477"/>
              <a:ext cx="74641" cy="69976"/>
            </a:xfrm>
            <a:custGeom>
              <a:avLst/>
              <a:gdLst/>
              <a:ahLst/>
              <a:cxnLst/>
              <a:rect l="0" t="0" r="0" b="0"/>
              <a:pathLst>
                <a:path w="74641" h="69976">
                  <a:moveTo>
                    <a:pt x="55514" y="127"/>
                  </a:moveTo>
                  <a:cubicBezTo>
                    <a:pt x="55048" y="594"/>
                    <a:pt x="55048" y="1060"/>
                    <a:pt x="54581" y="1993"/>
                  </a:cubicBezTo>
                  <a:cubicBezTo>
                    <a:pt x="53648" y="5725"/>
                    <a:pt x="53182" y="9924"/>
                    <a:pt x="51316" y="12723"/>
                  </a:cubicBezTo>
                  <a:cubicBezTo>
                    <a:pt x="49450" y="15988"/>
                    <a:pt x="45718" y="17854"/>
                    <a:pt x="42919" y="20187"/>
                  </a:cubicBezTo>
                  <a:cubicBezTo>
                    <a:pt x="41519" y="21586"/>
                    <a:pt x="40586" y="22986"/>
                    <a:pt x="39187" y="24385"/>
                  </a:cubicBezTo>
                  <a:cubicBezTo>
                    <a:pt x="37787" y="25785"/>
                    <a:pt x="36387" y="26718"/>
                    <a:pt x="34988" y="28118"/>
                  </a:cubicBezTo>
                  <a:cubicBezTo>
                    <a:pt x="32655" y="29984"/>
                    <a:pt x="31722" y="28118"/>
                    <a:pt x="30323" y="27184"/>
                  </a:cubicBezTo>
                  <a:cubicBezTo>
                    <a:pt x="25658" y="22519"/>
                    <a:pt x="23325" y="20653"/>
                    <a:pt x="17261" y="26718"/>
                  </a:cubicBezTo>
                  <a:cubicBezTo>
                    <a:pt x="13995" y="29984"/>
                    <a:pt x="10263" y="32316"/>
                    <a:pt x="6531" y="34182"/>
                  </a:cubicBezTo>
                  <a:cubicBezTo>
                    <a:pt x="1866" y="36048"/>
                    <a:pt x="467" y="40247"/>
                    <a:pt x="0" y="45845"/>
                  </a:cubicBezTo>
                  <a:cubicBezTo>
                    <a:pt x="0" y="45845"/>
                    <a:pt x="0" y="46311"/>
                    <a:pt x="0" y="46778"/>
                  </a:cubicBezTo>
                  <a:cubicBezTo>
                    <a:pt x="467" y="48177"/>
                    <a:pt x="467" y="49577"/>
                    <a:pt x="1399" y="50043"/>
                  </a:cubicBezTo>
                  <a:cubicBezTo>
                    <a:pt x="1866" y="50510"/>
                    <a:pt x="3732" y="50043"/>
                    <a:pt x="4665" y="49110"/>
                  </a:cubicBezTo>
                  <a:cubicBezTo>
                    <a:pt x="6531" y="47711"/>
                    <a:pt x="8397" y="45845"/>
                    <a:pt x="10263" y="43979"/>
                  </a:cubicBezTo>
                  <a:cubicBezTo>
                    <a:pt x="15861" y="44445"/>
                    <a:pt x="21459" y="44445"/>
                    <a:pt x="27057" y="42579"/>
                  </a:cubicBezTo>
                  <a:cubicBezTo>
                    <a:pt x="28457" y="42113"/>
                    <a:pt x="32655" y="45378"/>
                    <a:pt x="32655" y="46778"/>
                  </a:cubicBezTo>
                  <a:cubicBezTo>
                    <a:pt x="32655" y="49110"/>
                    <a:pt x="32189" y="51909"/>
                    <a:pt x="32655" y="54242"/>
                  </a:cubicBezTo>
                  <a:cubicBezTo>
                    <a:pt x="33122" y="63106"/>
                    <a:pt x="37787" y="68237"/>
                    <a:pt x="46184" y="71036"/>
                  </a:cubicBezTo>
                  <a:cubicBezTo>
                    <a:pt x="49450" y="71969"/>
                    <a:pt x="52249" y="72902"/>
                    <a:pt x="55514" y="72902"/>
                  </a:cubicBezTo>
                  <a:cubicBezTo>
                    <a:pt x="56914" y="72902"/>
                    <a:pt x="59246" y="71503"/>
                    <a:pt x="60180" y="70570"/>
                  </a:cubicBezTo>
                  <a:cubicBezTo>
                    <a:pt x="62045" y="68704"/>
                    <a:pt x="62512" y="66371"/>
                    <a:pt x="62045" y="63572"/>
                  </a:cubicBezTo>
                  <a:cubicBezTo>
                    <a:pt x="61579" y="59840"/>
                    <a:pt x="58313" y="56575"/>
                    <a:pt x="59713" y="52842"/>
                  </a:cubicBezTo>
                  <a:cubicBezTo>
                    <a:pt x="60180" y="51909"/>
                    <a:pt x="61579" y="50976"/>
                    <a:pt x="62512" y="50976"/>
                  </a:cubicBezTo>
                  <a:cubicBezTo>
                    <a:pt x="63445" y="50976"/>
                    <a:pt x="64378" y="52376"/>
                    <a:pt x="65311" y="53309"/>
                  </a:cubicBezTo>
                  <a:cubicBezTo>
                    <a:pt x="68110" y="57041"/>
                    <a:pt x="68110" y="56575"/>
                    <a:pt x="70443" y="54242"/>
                  </a:cubicBezTo>
                  <a:cubicBezTo>
                    <a:pt x="74641" y="50510"/>
                    <a:pt x="76041" y="46311"/>
                    <a:pt x="74641" y="40713"/>
                  </a:cubicBezTo>
                  <a:cubicBezTo>
                    <a:pt x="72775" y="34649"/>
                    <a:pt x="70909" y="28584"/>
                    <a:pt x="69976" y="22053"/>
                  </a:cubicBezTo>
                  <a:cubicBezTo>
                    <a:pt x="69510" y="17854"/>
                    <a:pt x="68110" y="14589"/>
                    <a:pt x="65311" y="11790"/>
                  </a:cubicBezTo>
                  <a:cubicBezTo>
                    <a:pt x="62045" y="8991"/>
                    <a:pt x="58780" y="5725"/>
                    <a:pt x="57847" y="1060"/>
                  </a:cubicBezTo>
                  <a:cubicBezTo>
                    <a:pt x="57380" y="594"/>
                    <a:pt x="56448" y="-339"/>
                    <a:pt x="55514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77E487D9-73DA-4BDC-9CB5-CF0BC6C3F6BD}"/>
                </a:ext>
              </a:extLst>
            </p:cNvPr>
            <p:cNvSpPr/>
            <p:nvPr/>
          </p:nvSpPr>
          <p:spPr>
            <a:xfrm>
              <a:off x="1823177" y="2926923"/>
              <a:ext cx="93301" cy="37321"/>
            </a:xfrm>
            <a:custGeom>
              <a:avLst/>
              <a:gdLst/>
              <a:ahLst/>
              <a:cxnLst/>
              <a:rect l="0" t="0" r="0" b="0"/>
              <a:pathLst>
                <a:path w="93301" h="37320">
                  <a:moveTo>
                    <a:pt x="6065" y="34059"/>
                  </a:moveTo>
                  <a:cubicBezTo>
                    <a:pt x="9797" y="34059"/>
                    <a:pt x="13529" y="33126"/>
                    <a:pt x="17261" y="33126"/>
                  </a:cubicBezTo>
                  <a:cubicBezTo>
                    <a:pt x="21926" y="33126"/>
                    <a:pt x="26124" y="33592"/>
                    <a:pt x="30789" y="34525"/>
                  </a:cubicBezTo>
                  <a:cubicBezTo>
                    <a:pt x="34988" y="34992"/>
                    <a:pt x="36388" y="39657"/>
                    <a:pt x="39653" y="41523"/>
                  </a:cubicBezTo>
                  <a:cubicBezTo>
                    <a:pt x="40586" y="41989"/>
                    <a:pt x="41986" y="41989"/>
                    <a:pt x="43385" y="41523"/>
                  </a:cubicBezTo>
                  <a:cubicBezTo>
                    <a:pt x="44318" y="41056"/>
                    <a:pt x="45718" y="40123"/>
                    <a:pt x="46184" y="39190"/>
                  </a:cubicBezTo>
                  <a:cubicBezTo>
                    <a:pt x="49450" y="34525"/>
                    <a:pt x="53182" y="32193"/>
                    <a:pt x="59246" y="33126"/>
                  </a:cubicBezTo>
                  <a:cubicBezTo>
                    <a:pt x="61112" y="33592"/>
                    <a:pt x="63445" y="33126"/>
                    <a:pt x="64845" y="32659"/>
                  </a:cubicBezTo>
                  <a:cubicBezTo>
                    <a:pt x="72309" y="28461"/>
                    <a:pt x="79773" y="29394"/>
                    <a:pt x="87237" y="31260"/>
                  </a:cubicBezTo>
                  <a:cubicBezTo>
                    <a:pt x="88636" y="30793"/>
                    <a:pt x="90036" y="31260"/>
                    <a:pt x="90969" y="30327"/>
                  </a:cubicBezTo>
                  <a:cubicBezTo>
                    <a:pt x="92368" y="29394"/>
                    <a:pt x="93768" y="27994"/>
                    <a:pt x="94701" y="26128"/>
                  </a:cubicBezTo>
                  <a:cubicBezTo>
                    <a:pt x="95168" y="25195"/>
                    <a:pt x="94234" y="23329"/>
                    <a:pt x="93301" y="22863"/>
                  </a:cubicBezTo>
                  <a:cubicBezTo>
                    <a:pt x="86304" y="18664"/>
                    <a:pt x="79773" y="13532"/>
                    <a:pt x="73242" y="8401"/>
                  </a:cubicBezTo>
                  <a:cubicBezTo>
                    <a:pt x="71376" y="7001"/>
                    <a:pt x="68577" y="6068"/>
                    <a:pt x="66244" y="5602"/>
                  </a:cubicBezTo>
                  <a:cubicBezTo>
                    <a:pt x="57380" y="3269"/>
                    <a:pt x="48983" y="1403"/>
                    <a:pt x="40120" y="4669"/>
                  </a:cubicBezTo>
                  <a:cubicBezTo>
                    <a:pt x="37321" y="5602"/>
                    <a:pt x="34055" y="4202"/>
                    <a:pt x="31256" y="2336"/>
                  </a:cubicBezTo>
                  <a:cubicBezTo>
                    <a:pt x="30323" y="1403"/>
                    <a:pt x="29390" y="937"/>
                    <a:pt x="27990" y="470"/>
                  </a:cubicBezTo>
                  <a:cubicBezTo>
                    <a:pt x="25658" y="-929"/>
                    <a:pt x="22392" y="937"/>
                    <a:pt x="20060" y="4202"/>
                  </a:cubicBezTo>
                  <a:cubicBezTo>
                    <a:pt x="18660" y="6068"/>
                    <a:pt x="19127" y="7934"/>
                    <a:pt x="20526" y="9334"/>
                  </a:cubicBezTo>
                  <a:cubicBezTo>
                    <a:pt x="25191" y="12133"/>
                    <a:pt x="24725" y="16798"/>
                    <a:pt x="26124" y="20996"/>
                  </a:cubicBezTo>
                  <a:cubicBezTo>
                    <a:pt x="26591" y="23329"/>
                    <a:pt x="26124" y="23795"/>
                    <a:pt x="22859" y="22396"/>
                  </a:cubicBezTo>
                  <a:cubicBezTo>
                    <a:pt x="19593" y="20996"/>
                    <a:pt x="18194" y="23795"/>
                    <a:pt x="16328" y="24262"/>
                  </a:cubicBezTo>
                  <a:cubicBezTo>
                    <a:pt x="11196" y="25195"/>
                    <a:pt x="6531" y="25661"/>
                    <a:pt x="1400" y="26595"/>
                  </a:cubicBezTo>
                  <a:cubicBezTo>
                    <a:pt x="933" y="26595"/>
                    <a:pt x="0" y="28927"/>
                    <a:pt x="0" y="29860"/>
                  </a:cubicBezTo>
                  <a:cubicBezTo>
                    <a:pt x="0" y="31726"/>
                    <a:pt x="2799" y="34059"/>
                    <a:pt x="6065" y="34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554EFF23-6958-4C7D-9780-4450F1B6504C}"/>
                </a:ext>
              </a:extLst>
            </p:cNvPr>
            <p:cNvSpPr/>
            <p:nvPr/>
          </p:nvSpPr>
          <p:spPr>
            <a:xfrm>
              <a:off x="2028974" y="1659336"/>
              <a:ext cx="46651" cy="41986"/>
            </a:xfrm>
            <a:custGeom>
              <a:avLst/>
              <a:gdLst/>
              <a:ahLst/>
              <a:cxnLst/>
              <a:rect l="0" t="0" r="0" b="0"/>
              <a:pathLst>
                <a:path w="46650" h="41985">
                  <a:moveTo>
                    <a:pt x="399" y="18286"/>
                  </a:moveTo>
                  <a:cubicBezTo>
                    <a:pt x="2265" y="22484"/>
                    <a:pt x="1799" y="26683"/>
                    <a:pt x="399" y="30881"/>
                  </a:cubicBezTo>
                  <a:cubicBezTo>
                    <a:pt x="-1467" y="37879"/>
                    <a:pt x="6464" y="44877"/>
                    <a:pt x="12528" y="44410"/>
                  </a:cubicBezTo>
                  <a:cubicBezTo>
                    <a:pt x="16260" y="43944"/>
                    <a:pt x="19993" y="43011"/>
                    <a:pt x="23725" y="42544"/>
                  </a:cubicBezTo>
                  <a:cubicBezTo>
                    <a:pt x="26524" y="42544"/>
                    <a:pt x="29323" y="43011"/>
                    <a:pt x="31655" y="45343"/>
                  </a:cubicBezTo>
                  <a:cubicBezTo>
                    <a:pt x="35854" y="45810"/>
                    <a:pt x="40519" y="46276"/>
                    <a:pt x="44717" y="46276"/>
                  </a:cubicBezTo>
                  <a:cubicBezTo>
                    <a:pt x="46117" y="46276"/>
                    <a:pt x="48449" y="43944"/>
                    <a:pt x="48449" y="42544"/>
                  </a:cubicBezTo>
                  <a:cubicBezTo>
                    <a:pt x="47983" y="35546"/>
                    <a:pt x="47516" y="28549"/>
                    <a:pt x="45650" y="21551"/>
                  </a:cubicBezTo>
                  <a:cubicBezTo>
                    <a:pt x="43784" y="14087"/>
                    <a:pt x="39119" y="8956"/>
                    <a:pt x="31655" y="7556"/>
                  </a:cubicBezTo>
                  <a:cubicBezTo>
                    <a:pt x="24658" y="6156"/>
                    <a:pt x="18126" y="3824"/>
                    <a:pt x="12062" y="558"/>
                  </a:cubicBezTo>
                  <a:cubicBezTo>
                    <a:pt x="10196" y="-841"/>
                    <a:pt x="7397" y="558"/>
                    <a:pt x="5531" y="2891"/>
                  </a:cubicBezTo>
                  <a:cubicBezTo>
                    <a:pt x="4131" y="5223"/>
                    <a:pt x="2732" y="8023"/>
                    <a:pt x="866" y="10355"/>
                  </a:cubicBezTo>
                  <a:cubicBezTo>
                    <a:pt x="399" y="13154"/>
                    <a:pt x="-534" y="15953"/>
                    <a:pt x="399" y="18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D857929F-ED69-4C51-AA65-3C8CDE2ED6EB}"/>
                </a:ext>
              </a:extLst>
            </p:cNvPr>
            <p:cNvSpPr/>
            <p:nvPr/>
          </p:nvSpPr>
          <p:spPr>
            <a:xfrm>
              <a:off x="2029373" y="16701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466"/>
                    <a:pt x="467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D2542B3F-6D06-4CDD-93C2-9A875670F684}"/>
                </a:ext>
              </a:extLst>
            </p:cNvPr>
            <p:cNvSpPr/>
            <p:nvPr/>
          </p:nvSpPr>
          <p:spPr>
            <a:xfrm>
              <a:off x="4255018" y="3098014"/>
              <a:ext cx="32655" cy="60646"/>
            </a:xfrm>
            <a:custGeom>
              <a:avLst/>
              <a:gdLst/>
              <a:ahLst/>
              <a:cxnLst/>
              <a:rect l="0" t="0" r="0" b="0"/>
              <a:pathLst>
                <a:path w="32655" h="60645">
                  <a:moveTo>
                    <a:pt x="11722" y="2454"/>
                  </a:moveTo>
                  <a:cubicBezTo>
                    <a:pt x="10322" y="1054"/>
                    <a:pt x="8456" y="588"/>
                    <a:pt x="6590" y="121"/>
                  </a:cubicBezTo>
                  <a:cubicBezTo>
                    <a:pt x="5191" y="-345"/>
                    <a:pt x="3791" y="588"/>
                    <a:pt x="4258" y="1987"/>
                  </a:cubicBezTo>
                  <a:cubicBezTo>
                    <a:pt x="4258" y="3853"/>
                    <a:pt x="6124" y="6186"/>
                    <a:pt x="5191" y="7119"/>
                  </a:cubicBezTo>
                  <a:cubicBezTo>
                    <a:pt x="526" y="14583"/>
                    <a:pt x="1925" y="22980"/>
                    <a:pt x="59" y="29045"/>
                  </a:cubicBezTo>
                  <a:cubicBezTo>
                    <a:pt x="-407" y="40708"/>
                    <a:pt x="1925" y="49571"/>
                    <a:pt x="5657" y="58435"/>
                  </a:cubicBezTo>
                  <a:cubicBezTo>
                    <a:pt x="7523" y="62633"/>
                    <a:pt x="12188" y="64966"/>
                    <a:pt x="16387" y="64499"/>
                  </a:cubicBezTo>
                  <a:cubicBezTo>
                    <a:pt x="29449" y="63566"/>
                    <a:pt x="39246" y="50038"/>
                    <a:pt x="34114" y="36509"/>
                  </a:cubicBezTo>
                  <a:cubicBezTo>
                    <a:pt x="29449" y="23913"/>
                    <a:pt x="21519" y="12717"/>
                    <a:pt x="11722" y="2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12D07BAD-0DAF-4C79-BC2A-1593C048D2C6}"/>
                </a:ext>
              </a:extLst>
            </p:cNvPr>
            <p:cNvSpPr/>
            <p:nvPr/>
          </p:nvSpPr>
          <p:spPr>
            <a:xfrm>
              <a:off x="1943863" y="1396725"/>
              <a:ext cx="37321" cy="51316"/>
            </a:xfrm>
            <a:custGeom>
              <a:avLst/>
              <a:gdLst/>
              <a:ahLst/>
              <a:cxnLst/>
              <a:rect l="0" t="0" r="0" b="0"/>
              <a:pathLst>
                <a:path w="37320" h="51315">
                  <a:moveTo>
                    <a:pt x="1073" y="45777"/>
                  </a:moveTo>
                  <a:cubicBezTo>
                    <a:pt x="1539" y="48576"/>
                    <a:pt x="3872" y="49976"/>
                    <a:pt x="6204" y="50909"/>
                  </a:cubicBezTo>
                  <a:cubicBezTo>
                    <a:pt x="13202" y="52775"/>
                    <a:pt x="20199" y="52775"/>
                    <a:pt x="27197" y="51842"/>
                  </a:cubicBezTo>
                  <a:cubicBezTo>
                    <a:pt x="28596" y="51842"/>
                    <a:pt x="30463" y="49976"/>
                    <a:pt x="31395" y="48110"/>
                  </a:cubicBezTo>
                  <a:cubicBezTo>
                    <a:pt x="33261" y="45311"/>
                    <a:pt x="32795" y="41112"/>
                    <a:pt x="35594" y="38313"/>
                  </a:cubicBezTo>
                  <a:cubicBezTo>
                    <a:pt x="35594" y="38313"/>
                    <a:pt x="36061" y="38780"/>
                    <a:pt x="36061" y="38780"/>
                  </a:cubicBezTo>
                  <a:cubicBezTo>
                    <a:pt x="36061" y="38313"/>
                    <a:pt x="36061" y="38313"/>
                    <a:pt x="36061" y="37847"/>
                  </a:cubicBezTo>
                  <a:lnTo>
                    <a:pt x="35594" y="38313"/>
                  </a:lnTo>
                  <a:cubicBezTo>
                    <a:pt x="38860" y="33648"/>
                    <a:pt x="39326" y="28983"/>
                    <a:pt x="36061" y="24318"/>
                  </a:cubicBezTo>
                  <a:cubicBezTo>
                    <a:pt x="31862" y="19186"/>
                    <a:pt x="29529" y="13588"/>
                    <a:pt x="27197" y="7524"/>
                  </a:cubicBezTo>
                  <a:cubicBezTo>
                    <a:pt x="26264" y="5658"/>
                    <a:pt x="25331" y="4258"/>
                    <a:pt x="24398" y="2392"/>
                  </a:cubicBezTo>
                  <a:cubicBezTo>
                    <a:pt x="22998" y="60"/>
                    <a:pt x="17867" y="-873"/>
                    <a:pt x="16001" y="993"/>
                  </a:cubicBezTo>
                  <a:cubicBezTo>
                    <a:pt x="9003" y="7990"/>
                    <a:pt x="3405" y="15454"/>
                    <a:pt x="3872" y="26184"/>
                  </a:cubicBezTo>
                  <a:cubicBezTo>
                    <a:pt x="4338" y="30383"/>
                    <a:pt x="2006" y="33182"/>
                    <a:pt x="606" y="36914"/>
                  </a:cubicBezTo>
                  <a:cubicBezTo>
                    <a:pt x="-793" y="39246"/>
                    <a:pt x="606" y="42978"/>
                    <a:pt x="1073" y="457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7193EE44-D44D-4A8D-AADB-4F77A02DAD9D}"/>
                </a:ext>
              </a:extLst>
            </p:cNvPr>
            <p:cNvSpPr/>
            <p:nvPr/>
          </p:nvSpPr>
          <p:spPr>
            <a:xfrm>
              <a:off x="3437758" y="1414785"/>
              <a:ext cx="41986" cy="51316"/>
            </a:xfrm>
            <a:custGeom>
              <a:avLst/>
              <a:gdLst/>
              <a:ahLst/>
              <a:cxnLst/>
              <a:rect l="0" t="0" r="0" b="0"/>
              <a:pathLst>
                <a:path w="41985" h="51315">
                  <a:moveTo>
                    <a:pt x="6998" y="23519"/>
                  </a:moveTo>
                  <a:cubicBezTo>
                    <a:pt x="1399" y="23519"/>
                    <a:pt x="466" y="27717"/>
                    <a:pt x="0" y="31916"/>
                  </a:cubicBezTo>
                  <a:cubicBezTo>
                    <a:pt x="5131" y="32849"/>
                    <a:pt x="5131" y="33315"/>
                    <a:pt x="4665" y="37047"/>
                  </a:cubicBezTo>
                  <a:cubicBezTo>
                    <a:pt x="4198" y="38913"/>
                    <a:pt x="3732" y="40779"/>
                    <a:pt x="3732" y="42645"/>
                  </a:cubicBezTo>
                  <a:cubicBezTo>
                    <a:pt x="3732" y="47777"/>
                    <a:pt x="6531" y="50576"/>
                    <a:pt x="11663" y="51509"/>
                  </a:cubicBezTo>
                  <a:cubicBezTo>
                    <a:pt x="13529" y="51975"/>
                    <a:pt x="15395" y="52442"/>
                    <a:pt x="17261" y="52909"/>
                  </a:cubicBezTo>
                  <a:cubicBezTo>
                    <a:pt x="20060" y="53375"/>
                    <a:pt x="21926" y="51975"/>
                    <a:pt x="23792" y="49643"/>
                  </a:cubicBezTo>
                  <a:cubicBezTo>
                    <a:pt x="25658" y="46844"/>
                    <a:pt x="27524" y="44511"/>
                    <a:pt x="27524" y="40779"/>
                  </a:cubicBezTo>
                  <a:cubicBezTo>
                    <a:pt x="27524" y="37980"/>
                    <a:pt x="27990" y="35648"/>
                    <a:pt x="30323" y="33782"/>
                  </a:cubicBezTo>
                  <a:cubicBezTo>
                    <a:pt x="34988" y="30516"/>
                    <a:pt x="35921" y="23985"/>
                    <a:pt x="40586" y="20253"/>
                  </a:cubicBezTo>
                  <a:cubicBezTo>
                    <a:pt x="43385" y="18387"/>
                    <a:pt x="42918" y="13722"/>
                    <a:pt x="41053" y="11389"/>
                  </a:cubicBezTo>
                  <a:cubicBezTo>
                    <a:pt x="38253" y="7657"/>
                    <a:pt x="35921" y="4392"/>
                    <a:pt x="32655" y="660"/>
                  </a:cubicBezTo>
                  <a:cubicBezTo>
                    <a:pt x="32189" y="193"/>
                    <a:pt x="30323" y="-273"/>
                    <a:pt x="29390" y="193"/>
                  </a:cubicBezTo>
                  <a:cubicBezTo>
                    <a:pt x="23325" y="1593"/>
                    <a:pt x="21926" y="2992"/>
                    <a:pt x="21459" y="9057"/>
                  </a:cubicBezTo>
                  <a:cubicBezTo>
                    <a:pt x="21459" y="14188"/>
                    <a:pt x="18660" y="17454"/>
                    <a:pt x="14462" y="19787"/>
                  </a:cubicBezTo>
                  <a:lnTo>
                    <a:pt x="14928" y="19320"/>
                  </a:lnTo>
                  <a:cubicBezTo>
                    <a:pt x="14928" y="19320"/>
                    <a:pt x="14462" y="19320"/>
                    <a:pt x="14462" y="19320"/>
                  </a:cubicBezTo>
                  <a:cubicBezTo>
                    <a:pt x="14462" y="19320"/>
                    <a:pt x="14462" y="19320"/>
                    <a:pt x="14462" y="19320"/>
                  </a:cubicBezTo>
                  <a:cubicBezTo>
                    <a:pt x="13062" y="22586"/>
                    <a:pt x="10263" y="23519"/>
                    <a:pt x="6998" y="23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A14CA294-041D-4FA0-A34D-9135948B3DA4}"/>
                </a:ext>
              </a:extLst>
            </p:cNvPr>
            <p:cNvSpPr/>
            <p:nvPr/>
          </p:nvSpPr>
          <p:spPr>
            <a:xfrm>
              <a:off x="4874949" y="2818857"/>
              <a:ext cx="23325" cy="60646"/>
            </a:xfrm>
            <a:custGeom>
              <a:avLst/>
              <a:gdLst/>
              <a:ahLst/>
              <a:cxnLst/>
              <a:rect l="0" t="0" r="0" b="0"/>
              <a:pathLst>
                <a:path w="23325" h="60645">
                  <a:moveTo>
                    <a:pt x="20176" y="306"/>
                  </a:moveTo>
                  <a:cubicBezTo>
                    <a:pt x="19243" y="-160"/>
                    <a:pt x="17377" y="-160"/>
                    <a:pt x="16444" y="773"/>
                  </a:cubicBezTo>
                  <a:cubicBezTo>
                    <a:pt x="13645" y="3105"/>
                    <a:pt x="10380" y="5904"/>
                    <a:pt x="8514" y="9170"/>
                  </a:cubicBezTo>
                  <a:cubicBezTo>
                    <a:pt x="6181" y="12902"/>
                    <a:pt x="4782" y="17101"/>
                    <a:pt x="2916" y="21299"/>
                  </a:cubicBezTo>
                  <a:cubicBezTo>
                    <a:pt x="583" y="25964"/>
                    <a:pt x="-350" y="31096"/>
                    <a:pt x="117" y="35761"/>
                  </a:cubicBezTo>
                  <a:cubicBezTo>
                    <a:pt x="117" y="44625"/>
                    <a:pt x="1516" y="53022"/>
                    <a:pt x="8980" y="58620"/>
                  </a:cubicBezTo>
                  <a:cubicBezTo>
                    <a:pt x="10846" y="60019"/>
                    <a:pt x="12246" y="62352"/>
                    <a:pt x="14112" y="64218"/>
                  </a:cubicBezTo>
                  <a:cubicBezTo>
                    <a:pt x="15045" y="65151"/>
                    <a:pt x="16444" y="64684"/>
                    <a:pt x="16911" y="63285"/>
                  </a:cubicBezTo>
                  <a:cubicBezTo>
                    <a:pt x="17844" y="60019"/>
                    <a:pt x="17844" y="56754"/>
                    <a:pt x="19243" y="53955"/>
                  </a:cubicBezTo>
                  <a:cubicBezTo>
                    <a:pt x="23908" y="46491"/>
                    <a:pt x="24375" y="38560"/>
                    <a:pt x="24841" y="29696"/>
                  </a:cubicBezTo>
                  <a:cubicBezTo>
                    <a:pt x="25308" y="23165"/>
                    <a:pt x="26241" y="17101"/>
                    <a:pt x="27174" y="10570"/>
                  </a:cubicBezTo>
                  <a:cubicBezTo>
                    <a:pt x="28107" y="6371"/>
                    <a:pt x="24841" y="1706"/>
                    <a:pt x="20176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0A064D4D-EFDA-4CE1-828C-585FA79912C9}"/>
                </a:ext>
              </a:extLst>
            </p:cNvPr>
            <p:cNvSpPr/>
            <p:nvPr/>
          </p:nvSpPr>
          <p:spPr>
            <a:xfrm>
              <a:off x="3503890" y="1367301"/>
              <a:ext cx="37321" cy="55981"/>
            </a:xfrm>
            <a:custGeom>
              <a:avLst/>
              <a:gdLst/>
              <a:ahLst/>
              <a:cxnLst/>
              <a:rect l="0" t="0" r="0" b="0"/>
              <a:pathLst>
                <a:path w="37320" h="55980">
                  <a:moveTo>
                    <a:pt x="7576" y="42079"/>
                  </a:moveTo>
                  <a:cubicBezTo>
                    <a:pt x="8509" y="42545"/>
                    <a:pt x="9442" y="43478"/>
                    <a:pt x="10375" y="43945"/>
                  </a:cubicBezTo>
                  <a:cubicBezTo>
                    <a:pt x="10841" y="43945"/>
                    <a:pt x="10841" y="43945"/>
                    <a:pt x="11308" y="43945"/>
                  </a:cubicBezTo>
                  <a:lnTo>
                    <a:pt x="11774" y="44878"/>
                  </a:lnTo>
                  <a:lnTo>
                    <a:pt x="10841" y="44411"/>
                  </a:lnTo>
                  <a:cubicBezTo>
                    <a:pt x="10841" y="44411"/>
                    <a:pt x="10841" y="44411"/>
                    <a:pt x="10375" y="43945"/>
                  </a:cubicBezTo>
                  <a:cubicBezTo>
                    <a:pt x="8042" y="44878"/>
                    <a:pt x="6176" y="45344"/>
                    <a:pt x="3844" y="46277"/>
                  </a:cubicBezTo>
                  <a:cubicBezTo>
                    <a:pt x="2911" y="46744"/>
                    <a:pt x="1978" y="48143"/>
                    <a:pt x="1511" y="49076"/>
                  </a:cubicBezTo>
                  <a:cubicBezTo>
                    <a:pt x="1511" y="50009"/>
                    <a:pt x="2444" y="51409"/>
                    <a:pt x="3377" y="51875"/>
                  </a:cubicBezTo>
                  <a:cubicBezTo>
                    <a:pt x="8509" y="55141"/>
                    <a:pt x="14573" y="53275"/>
                    <a:pt x="19705" y="57007"/>
                  </a:cubicBezTo>
                  <a:cubicBezTo>
                    <a:pt x="20638" y="57940"/>
                    <a:pt x="23437" y="57007"/>
                    <a:pt x="25303" y="56540"/>
                  </a:cubicBezTo>
                  <a:cubicBezTo>
                    <a:pt x="26702" y="56074"/>
                    <a:pt x="28569" y="55607"/>
                    <a:pt x="28569" y="54674"/>
                  </a:cubicBezTo>
                  <a:cubicBezTo>
                    <a:pt x="29968" y="48610"/>
                    <a:pt x="35100" y="45811"/>
                    <a:pt x="39765" y="42079"/>
                  </a:cubicBezTo>
                  <a:cubicBezTo>
                    <a:pt x="42564" y="39746"/>
                    <a:pt x="42564" y="37880"/>
                    <a:pt x="39298" y="33682"/>
                  </a:cubicBezTo>
                  <a:cubicBezTo>
                    <a:pt x="38832" y="33215"/>
                    <a:pt x="38365" y="32749"/>
                    <a:pt x="37899" y="32749"/>
                  </a:cubicBezTo>
                  <a:lnTo>
                    <a:pt x="38365" y="32282"/>
                  </a:lnTo>
                  <a:cubicBezTo>
                    <a:pt x="38365" y="32282"/>
                    <a:pt x="37899" y="32282"/>
                    <a:pt x="37899" y="32282"/>
                  </a:cubicBezTo>
                  <a:cubicBezTo>
                    <a:pt x="37899" y="32282"/>
                    <a:pt x="37899" y="32282"/>
                    <a:pt x="37899" y="32749"/>
                  </a:cubicBezTo>
                  <a:cubicBezTo>
                    <a:pt x="36499" y="33682"/>
                    <a:pt x="35566" y="33215"/>
                    <a:pt x="34167" y="32749"/>
                  </a:cubicBezTo>
                  <a:cubicBezTo>
                    <a:pt x="34167" y="32749"/>
                    <a:pt x="34167" y="32749"/>
                    <a:pt x="34167" y="32282"/>
                  </a:cubicBezTo>
                  <a:cubicBezTo>
                    <a:pt x="34167" y="32282"/>
                    <a:pt x="33700" y="32282"/>
                    <a:pt x="33700" y="32282"/>
                  </a:cubicBezTo>
                  <a:lnTo>
                    <a:pt x="34167" y="32749"/>
                  </a:lnTo>
                  <a:cubicBezTo>
                    <a:pt x="31834" y="31816"/>
                    <a:pt x="29502" y="30883"/>
                    <a:pt x="27169" y="29483"/>
                  </a:cubicBezTo>
                  <a:cubicBezTo>
                    <a:pt x="26236" y="29016"/>
                    <a:pt x="24837" y="27150"/>
                    <a:pt x="25303" y="26684"/>
                  </a:cubicBezTo>
                  <a:cubicBezTo>
                    <a:pt x="27169" y="19220"/>
                    <a:pt x="20638" y="11756"/>
                    <a:pt x="24370" y="4292"/>
                  </a:cubicBezTo>
                  <a:cubicBezTo>
                    <a:pt x="24837" y="3825"/>
                    <a:pt x="23437" y="1959"/>
                    <a:pt x="22504" y="1493"/>
                  </a:cubicBezTo>
                  <a:cubicBezTo>
                    <a:pt x="17372" y="-1773"/>
                    <a:pt x="11774" y="560"/>
                    <a:pt x="11308" y="6158"/>
                  </a:cubicBezTo>
                  <a:cubicBezTo>
                    <a:pt x="10841" y="12689"/>
                    <a:pt x="10841" y="18753"/>
                    <a:pt x="7109" y="24351"/>
                  </a:cubicBezTo>
                  <a:cubicBezTo>
                    <a:pt x="5710" y="26217"/>
                    <a:pt x="7109" y="28083"/>
                    <a:pt x="8975" y="29016"/>
                  </a:cubicBezTo>
                  <a:cubicBezTo>
                    <a:pt x="9442" y="29483"/>
                    <a:pt x="10375" y="29483"/>
                    <a:pt x="10375" y="30416"/>
                  </a:cubicBezTo>
                  <a:cubicBezTo>
                    <a:pt x="10841" y="31816"/>
                    <a:pt x="9908" y="32282"/>
                    <a:pt x="8042" y="32282"/>
                  </a:cubicBezTo>
                  <a:cubicBezTo>
                    <a:pt x="4777" y="32749"/>
                    <a:pt x="578" y="31816"/>
                    <a:pt x="112" y="36014"/>
                  </a:cubicBezTo>
                  <a:cubicBezTo>
                    <a:pt x="-821" y="41612"/>
                    <a:pt x="4310" y="40679"/>
                    <a:pt x="7576" y="42079"/>
                  </a:cubicBezTo>
                  <a:close/>
                  <a:moveTo>
                    <a:pt x="22037" y="37414"/>
                  </a:moveTo>
                  <a:lnTo>
                    <a:pt x="22970" y="37880"/>
                  </a:lnTo>
                  <a:lnTo>
                    <a:pt x="21571" y="37414"/>
                  </a:lnTo>
                  <a:lnTo>
                    <a:pt x="21104" y="36014"/>
                  </a:lnTo>
                  <a:lnTo>
                    <a:pt x="22037" y="37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7F85AC0A-2A11-487A-BFA1-5954D444C14E}"/>
                </a:ext>
              </a:extLst>
            </p:cNvPr>
            <p:cNvSpPr/>
            <p:nvPr/>
          </p:nvSpPr>
          <p:spPr>
            <a:xfrm>
              <a:off x="1879041" y="1545600"/>
              <a:ext cx="32655" cy="41986"/>
            </a:xfrm>
            <a:custGeom>
              <a:avLst/>
              <a:gdLst/>
              <a:ahLst/>
              <a:cxnLst/>
              <a:rect l="0" t="0" r="0" b="0"/>
              <a:pathLst>
                <a:path w="32655" h="41985">
                  <a:moveTo>
                    <a:pt x="2449" y="16328"/>
                  </a:moveTo>
                  <a:cubicBezTo>
                    <a:pt x="-816" y="19593"/>
                    <a:pt x="-816" y="24725"/>
                    <a:pt x="2449" y="27990"/>
                  </a:cubicBezTo>
                  <a:cubicBezTo>
                    <a:pt x="7114" y="32189"/>
                    <a:pt x="11779" y="36388"/>
                    <a:pt x="16911" y="40120"/>
                  </a:cubicBezTo>
                  <a:cubicBezTo>
                    <a:pt x="17844" y="41053"/>
                    <a:pt x="19243" y="41053"/>
                    <a:pt x="20176" y="41519"/>
                  </a:cubicBezTo>
                  <a:cubicBezTo>
                    <a:pt x="23908" y="42919"/>
                    <a:pt x="28574" y="41519"/>
                    <a:pt x="29973" y="37787"/>
                  </a:cubicBezTo>
                  <a:cubicBezTo>
                    <a:pt x="31839" y="33122"/>
                    <a:pt x="33705" y="28457"/>
                    <a:pt x="35105" y="23325"/>
                  </a:cubicBezTo>
                  <a:cubicBezTo>
                    <a:pt x="36038" y="20993"/>
                    <a:pt x="36038" y="18194"/>
                    <a:pt x="36504" y="15861"/>
                  </a:cubicBezTo>
                  <a:cubicBezTo>
                    <a:pt x="36504" y="10730"/>
                    <a:pt x="34638" y="6065"/>
                    <a:pt x="30906" y="2333"/>
                  </a:cubicBezTo>
                  <a:cubicBezTo>
                    <a:pt x="28574" y="0"/>
                    <a:pt x="25308" y="0"/>
                    <a:pt x="22042" y="0"/>
                  </a:cubicBezTo>
                  <a:cubicBezTo>
                    <a:pt x="20176" y="0"/>
                    <a:pt x="18310" y="0"/>
                    <a:pt x="16444" y="467"/>
                  </a:cubicBezTo>
                  <a:cubicBezTo>
                    <a:pt x="12712" y="7464"/>
                    <a:pt x="7581" y="11663"/>
                    <a:pt x="2449" y="16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70B1CED3-7CEA-4B97-89A6-D01214598F79}"/>
                </a:ext>
              </a:extLst>
            </p:cNvPr>
            <p:cNvSpPr/>
            <p:nvPr/>
          </p:nvSpPr>
          <p:spPr>
            <a:xfrm>
              <a:off x="1894553" y="15465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933" y="0"/>
                    <a:pt x="933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0"/>
                    <a:pt x="0" y="466"/>
                    <a:pt x="467" y="466"/>
                  </a:cubicBezTo>
                  <a:cubicBezTo>
                    <a:pt x="467" y="466"/>
                    <a:pt x="467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8F74C29B-4255-471D-BECD-E73AA9A65E7B}"/>
                </a:ext>
              </a:extLst>
            </p:cNvPr>
            <p:cNvSpPr/>
            <p:nvPr/>
          </p:nvSpPr>
          <p:spPr>
            <a:xfrm>
              <a:off x="4622849" y="1356159"/>
              <a:ext cx="55981" cy="23325"/>
            </a:xfrm>
            <a:custGeom>
              <a:avLst/>
              <a:gdLst/>
              <a:ahLst/>
              <a:cxnLst/>
              <a:rect l="0" t="0" r="0" b="0"/>
              <a:pathLst>
                <a:path w="55980" h="23325">
                  <a:moveTo>
                    <a:pt x="9166" y="17767"/>
                  </a:moveTo>
                  <a:cubicBezTo>
                    <a:pt x="18496" y="21965"/>
                    <a:pt x="28759" y="23365"/>
                    <a:pt x="38089" y="24764"/>
                  </a:cubicBezTo>
                  <a:cubicBezTo>
                    <a:pt x="41355" y="24298"/>
                    <a:pt x="43687" y="24298"/>
                    <a:pt x="46486" y="23831"/>
                  </a:cubicBezTo>
                  <a:cubicBezTo>
                    <a:pt x="51618" y="22432"/>
                    <a:pt x="55350" y="19166"/>
                    <a:pt x="57216" y="14035"/>
                  </a:cubicBezTo>
                  <a:cubicBezTo>
                    <a:pt x="57682" y="12169"/>
                    <a:pt x="58149" y="9836"/>
                    <a:pt x="57216" y="8436"/>
                  </a:cubicBezTo>
                  <a:cubicBezTo>
                    <a:pt x="54417" y="3305"/>
                    <a:pt x="49285" y="-427"/>
                    <a:pt x="43221" y="39"/>
                  </a:cubicBezTo>
                  <a:cubicBezTo>
                    <a:pt x="39022" y="39"/>
                    <a:pt x="34824" y="2372"/>
                    <a:pt x="30159" y="2838"/>
                  </a:cubicBezTo>
                  <a:cubicBezTo>
                    <a:pt x="25027" y="3305"/>
                    <a:pt x="20362" y="2372"/>
                    <a:pt x="15230" y="1905"/>
                  </a:cubicBezTo>
                  <a:cubicBezTo>
                    <a:pt x="13831" y="1905"/>
                    <a:pt x="12431" y="2372"/>
                    <a:pt x="11498" y="2838"/>
                  </a:cubicBezTo>
                  <a:cubicBezTo>
                    <a:pt x="8699" y="4704"/>
                    <a:pt x="5434" y="4238"/>
                    <a:pt x="2168" y="4238"/>
                  </a:cubicBezTo>
                  <a:cubicBezTo>
                    <a:pt x="769" y="4238"/>
                    <a:pt x="-631" y="7037"/>
                    <a:pt x="302" y="8436"/>
                  </a:cubicBezTo>
                  <a:cubicBezTo>
                    <a:pt x="2635" y="12169"/>
                    <a:pt x="4967" y="15901"/>
                    <a:pt x="9166" y="177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CE47BC8B-8FC9-4E23-B073-EC94004762FD}"/>
                </a:ext>
              </a:extLst>
            </p:cNvPr>
            <p:cNvSpPr/>
            <p:nvPr/>
          </p:nvSpPr>
          <p:spPr>
            <a:xfrm>
              <a:off x="5353518" y="3328789"/>
              <a:ext cx="65311" cy="32655"/>
            </a:xfrm>
            <a:custGeom>
              <a:avLst/>
              <a:gdLst/>
              <a:ahLst/>
              <a:cxnLst/>
              <a:rect l="0" t="0" r="0" b="0"/>
              <a:pathLst>
                <a:path w="65310" h="32655">
                  <a:moveTo>
                    <a:pt x="61295" y="267"/>
                  </a:moveTo>
                  <a:cubicBezTo>
                    <a:pt x="56164" y="-667"/>
                    <a:pt x="52898" y="733"/>
                    <a:pt x="51499" y="6331"/>
                  </a:cubicBezTo>
                  <a:cubicBezTo>
                    <a:pt x="49633" y="13329"/>
                    <a:pt x="44501" y="17061"/>
                    <a:pt x="38437" y="19393"/>
                  </a:cubicBezTo>
                  <a:cubicBezTo>
                    <a:pt x="35171" y="20793"/>
                    <a:pt x="31439" y="20326"/>
                    <a:pt x="28640" y="17061"/>
                  </a:cubicBezTo>
                  <a:lnTo>
                    <a:pt x="28640" y="16128"/>
                  </a:lnTo>
                  <a:lnTo>
                    <a:pt x="28173" y="16594"/>
                  </a:lnTo>
                  <a:lnTo>
                    <a:pt x="28640" y="17061"/>
                  </a:lnTo>
                  <a:cubicBezTo>
                    <a:pt x="22576" y="18460"/>
                    <a:pt x="16511" y="20793"/>
                    <a:pt x="9979" y="19860"/>
                  </a:cubicBezTo>
                  <a:cubicBezTo>
                    <a:pt x="8580" y="19860"/>
                    <a:pt x="7647" y="19860"/>
                    <a:pt x="6248" y="19860"/>
                  </a:cubicBezTo>
                  <a:cubicBezTo>
                    <a:pt x="4848" y="19860"/>
                    <a:pt x="3449" y="19860"/>
                    <a:pt x="2515" y="20326"/>
                  </a:cubicBezTo>
                  <a:cubicBezTo>
                    <a:pt x="1583" y="20793"/>
                    <a:pt x="183" y="21726"/>
                    <a:pt x="183" y="22659"/>
                  </a:cubicBezTo>
                  <a:cubicBezTo>
                    <a:pt x="-283" y="23592"/>
                    <a:pt x="183" y="25458"/>
                    <a:pt x="1116" y="25924"/>
                  </a:cubicBezTo>
                  <a:cubicBezTo>
                    <a:pt x="12779" y="35255"/>
                    <a:pt x="26307" y="37121"/>
                    <a:pt x="40769" y="34321"/>
                  </a:cubicBezTo>
                  <a:cubicBezTo>
                    <a:pt x="42169" y="34321"/>
                    <a:pt x="43102" y="33389"/>
                    <a:pt x="44035" y="32922"/>
                  </a:cubicBezTo>
                  <a:cubicBezTo>
                    <a:pt x="49633" y="29656"/>
                    <a:pt x="53365" y="24058"/>
                    <a:pt x="59430" y="21726"/>
                  </a:cubicBezTo>
                  <a:cubicBezTo>
                    <a:pt x="60362" y="21259"/>
                    <a:pt x="61295" y="19860"/>
                    <a:pt x="61295" y="18460"/>
                  </a:cubicBezTo>
                  <a:cubicBezTo>
                    <a:pt x="61295" y="14262"/>
                    <a:pt x="65028" y="11929"/>
                    <a:pt x="66427" y="8664"/>
                  </a:cubicBezTo>
                  <a:cubicBezTo>
                    <a:pt x="67826" y="5398"/>
                    <a:pt x="65494" y="733"/>
                    <a:pt x="61295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BC7EDD38-219D-4BA9-A83C-DECE0D40A520}"/>
                </a:ext>
              </a:extLst>
            </p:cNvPr>
            <p:cNvSpPr/>
            <p:nvPr/>
          </p:nvSpPr>
          <p:spPr>
            <a:xfrm>
              <a:off x="1789589" y="1356508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1399" y="11819"/>
                  </a:moveTo>
                  <a:cubicBezTo>
                    <a:pt x="6531" y="12752"/>
                    <a:pt x="11196" y="14619"/>
                    <a:pt x="13995" y="19284"/>
                  </a:cubicBezTo>
                  <a:cubicBezTo>
                    <a:pt x="19127" y="19284"/>
                    <a:pt x="20993" y="23949"/>
                    <a:pt x="24725" y="26281"/>
                  </a:cubicBezTo>
                  <a:cubicBezTo>
                    <a:pt x="32655" y="30946"/>
                    <a:pt x="42452" y="26748"/>
                    <a:pt x="43852" y="18351"/>
                  </a:cubicBezTo>
                  <a:cubicBezTo>
                    <a:pt x="44318" y="16018"/>
                    <a:pt x="44318" y="13219"/>
                    <a:pt x="44785" y="10886"/>
                  </a:cubicBezTo>
                  <a:cubicBezTo>
                    <a:pt x="44785" y="10420"/>
                    <a:pt x="44785" y="9487"/>
                    <a:pt x="45251" y="9020"/>
                  </a:cubicBezTo>
                  <a:cubicBezTo>
                    <a:pt x="45718" y="2489"/>
                    <a:pt x="41986" y="-776"/>
                    <a:pt x="36387" y="157"/>
                  </a:cubicBezTo>
                  <a:cubicBezTo>
                    <a:pt x="30789" y="1090"/>
                    <a:pt x="25191" y="2023"/>
                    <a:pt x="19593" y="1556"/>
                  </a:cubicBezTo>
                  <a:cubicBezTo>
                    <a:pt x="15395" y="1090"/>
                    <a:pt x="10730" y="2489"/>
                    <a:pt x="6531" y="2956"/>
                  </a:cubicBezTo>
                  <a:cubicBezTo>
                    <a:pt x="4665" y="3422"/>
                    <a:pt x="2799" y="4355"/>
                    <a:pt x="1399" y="5755"/>
                  </a:cubicBezTo>
                  <a:cubicBezTo>
                    <a:pt x="467" y="6221"/>
                    <a:pt x="0" y="8087"/>
                    <a:pt x="0" y="9020"/>
                  </a:cubicBezTo>
                  <a:cubicBezTo>
                    <a:pt x="0" y="9953"/>
                    <a:pt x="467" y="11353"/>
                    <a:pt x="1399" y="11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102B7B13-7A38-4C4E-9209-C8FB4EBB321C}"/>
                </a:ext>
              </a:extLst>
            </p:cNvPr>
            <p:cNvSpPr/>
            <p:nvPr/>
          </p:nvSpPr>
          <p:spPr>
            <a:xfrm>
              <a:off x="4609224" y="1449500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866" y="29856"/>
                  </a:moveTo>
                  <a:cubicBezTo>
                    <a:pt x="1332" y="30323"/>
                    <a:pt x="2265" y="30323"/>
                    <a:pt x="2732" y="30323"/>
                  </a:cubicBezTo>
                  <a:cubicBezTo>
                    <a:pt x="8330" y="26591"/>
                    <a:pt x="14394" y="25658"/>
                    <a:pt x="20926" y="25658"/>
                  </a:cubicBezTo>
                  <a:cubicBezTo>
                    <a:pt x="27923" y="25658"/>
                    <a:pt x="34921" y="24258"/>
                    <a:pt x="41918" y="23325"/>
                  </a:cubicBezTo>
                  <a:cubicBezTo>
                    <a:pt x="45184" y="22859"/>
                    <a:pt x="46583" y="18660"/>
                    <a:pt x="44717" y="15861"/>
                  </a:cubicBezTo>
                  <a:cubicBezTo>
                    <a:pt x="41452" y="10263"/>
                    <a:pt x="36787" y="5598"/>
                    <a:pt x="30256" y="3732"/>
                  </a:cubicBezTo>
                  <a:cubicBezTo>
                    <a:pt x="26990" y="2799"/>
                    <a:pt x="24191" y="1400"/>
                    <a:pt x="21392" y="467"/>
                  </a:cubicBezTo>
                  <a:cubicBezTo>
                    <a:pt x="18127" y="0"/>
                    <a:pt x="14861" y="0"/>
                    <a:pt x="12062" y="0"/>
                  </a:cubicBezTo>
                  <a:cubicBezTo>
                    <a:pt x="9263" y="0"/>
                    <a:pt x="5531" y="3266"/>
                    <a:pt x="5064" y="5598"/>
                  </a:cubicBezTo>
                  <a:cubicBezTo>
                    <a:pt x="4131" y="9330"/>
                    <a:pt x="3665" y="13062"/>
                    <a:pt x="2265" y="20993"/>
                  </a:cubicBezTo>
                  <a:cubicBezTo>
                    <a:pt x="2265" y="20993"/>
                    <a:pt x="1332" y="24725"/>
                    <a:pt x="399" y="28457"/>
                  </a:cubicBezTo>
                  <a:cubicBezTo>
                    <a:pt x="-534" y="28923"/>
                    <a:pt x="399" y="29856"/>
                    <a:pt x="866" y="29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73B7D7E4-4F5D-468B-975F-FA7A8BC2DF71}"/>
                </a:ext>
              </a:extLst>
            </p:cNvPr>
            <p:cNvSpPr/>
            <p:nvPr/>
          </p:nvSpPr>
          <p:spPr>
            <a:xfrm>
              <a:off x="4702043" y="2918961"/>
              <a:ext cx="37321" cy="27990"/>
            </a:xfrm>
            <a:custGeom>
              <a:avLst/>
              <a:gdLst/>
              <a:ahLst/>
              <a:cxnLst/>
              <a:rect l="0" t="0" r="0" b="0"/>
              <a:pathLst>
                <a:path w="37320" h="27990">
                  <a:moveTo>
                    <a:pt x="30738" y="24760"/>
                  </a:moveTo>
                  <a:cubicBezTo>
                    <a:pt x="34003" y="19628"/>
                    <a:pt x="37269" y="13564"/>
                    <a:pt x="37735" y="7033"/>
                  </a:cubicBezTo>
                  <a:cubicBezTo>
                    <a:pt x="37735" y="5633"/>
                    <a:pt x="36336" y="3301"/>
                    <a:pt x="34936" y="2368"/>
                  </a:cubicBezTo>
                  <a:cubicBezTo>
                    <a:pt x="33070" y="968"/>
                    <a:pt x="30271" y="502"/>
                    <a:pt x="28871" y="35"/>
                  </a:cubicBezTo>
                  <a:cubicBezTo>
                    <a:pt x="27006" y="35"/>
                    <a:pt x="26539" y="35"/>
                    <a:pt x="25606" y="35"/>
                  </a:cubicBezTo>
                  <a:cubicBezTo>
                    <a:pt x="15809" y="-431"/>
                    <a:pt x="8345" y="3767"/>
                    <a:pt x="2281" y="11231"/>
                  </a:cubicBezTo>
                  <a:cubicBezTo>
                    <a:pt x="1348" y="12164"/>
                    <a:pt x="881" y="13564"/>
                    <a:pt x="415" y="14497"/>
                  </a:cubicBezTo>
                  <a:cubicBezTo>
                    <a:pt x="-1451" y="21495"/>
                    <a:pt x="3214" y="29425"/>
                    <a:pt x="9745" y="31758"/>
                  </a:cubicBezTo>
                  <a:cubicBezTo>
                    <a:pt x="16742" y="34090"/>
                    <a:pt x="26539" y="30825"/>
                    <a:pt x="30738" y="24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7C8305BF-E32B-457D-B88E-743C987C1AF3}"/>
                </a:ext>
              </a:extLst>
            </p:cNvPr>
            <p:cNvSpPr/>
            <p:nvPr/>
          </p:nvSpPr>
          <p:spPr>
            <a:xfrm>
              <a:off x="3101973" y="2557414"/>
              <a:ext cx="23325" cy="41986"/>
            </a:xfrm>
            <a:custGeom>
              <a:avLst/>
              <a:gdLst/>
              <a:ahLst/>
              <a:cxnLst/>
              <a:rect l="0" t="0" r="0" b="0"/>
              <a:pathLst>
                <a:path w="23325" h="41985">
                  <a:moveTo>
                    <a:pt x="366" y="11236"/>
                  </a:moveTo>
                  <a:cubicBezTo>
                    <a:pt x="3165" y="18700"/>
                    <a:pt x="3165" y="26164"/>
                    <a:pt x="3165" y="33628"/>
                  </a:cubicBezTo>
                  <a:cubicBezTo>
                    <a:pt x="3632" y="44824"/>
                    <a:pt x="9230" y="47157"/>
                    <a:pt x="19493" y="41092"/>
                  </a:cubicBezTo>
                  <a:cubicBezTo>
                    <a:pt x="21825" y="39693"/>
                    <a:pt x="23225" y="37827"/>
                    <a:pt x="23691" y="35028"/>
                  </a:cubicBezTo>
                  <a:cubicBezTo>
                    <a:pt x="24158" y="31296"/>
                    <a:pt x="23691" y="27564"/>
                    <a:pt x="23691" y="23365"/>
                  </a:cubicBezTo>
                  <a:cubicBezTo>
                    <a:pt x="23691" y="23365"/>
                    <a:pt x="24158" y="23365"/>
                    <a:pt x="24158" y="23365"/>
                  </a:cubicBezTo>
                  <a:cubicBezTo>
                    <a:pt x="24158" y="21033"/>
                    <a:pt x="23691" y="18233"/>
                    <a:pt x="23691" y="15901"/>
                  </a:cubicBezTo>
                  <a:cubicBezTo>
                    <a:pt x="23691" y="14035"/>
                    <a:pt x="23691" y="12169"/>
                    <a:pt x="23691" y="10303"/>
                  </a:cubicBezTo>
                  <a:cubicBezTo>
                    <a:pt x="23225" y="4238"/>
                    <a:pt x="16227" y="-3692"/>
                    <a:pt x="8763" y="1906"/>
                  </a:cubicBezTo>
                  <a:cubicBezTo>
                    <a:pt x="6897" y="3305"/>
                    <a:pt x="4565" y="4705"/>
                    <a:pt x="2232" y="6104"/>
                  </a:cubicBezTo>
                  <a:cubicBezTo>
                    <a:pt x="366" y="7504"/>
                    <a:pt x="-567" y="9836"/>
                    <a:pt x="366" y="11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D2D4D553-F884-4EEE-8B2B-6FE08D7A0A88}"/>
                </a:ext>
              </a:extLst>
            </p:cNvPr>
            <p:cNvSpPr/>
            <p:nvPr/>
          </p:nvSpPr>
          <p:spPr>
            <a:xfrm>
              <a:off x="1994997" y="1857577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322" y="23442"/>
                  </a:moveTo>
                  <a:cubicBezTo>
                    <a:pt x="-1078" y="29040"/>
                    <a:pt x="2188" y="33705"/>
                    <a:pt x="8252" y="33705"/>
                  </a:cubicBezTo>
                  <a:cubicBezTo>
                    <a:pt x="18982" y="34172"/>
                    <a:pt x="26912" y="29973"/>
                    <a:pt x="31111" y="19710"/>
                  </a:cubicBezTo>
                  <a:cubicBezTo>
                    <a:pt x="32510" y="16911"/>
                    <a:pt x="33443" y="13645"/>
                    <a:pt x="34376" y="10846"/>
                  </a:cubicBezTo>
                  <a:cubicBezTo>
                    <a:pt x="35310" y="8514"/>
                    <a:pt x="33443" y="4315"/>
                    <a:pt x="30644" y="2449"/>
                  </a:cubicBezTo>
                  <a:cubicBezTo>
                    <a:pt x="25979" y="-816"/>
                    <a:pt x="20381" y="-816"/>
                    <a:pt x="16183" y="2449"/>
                  </a:cubicBezTo>
                  <a:cubicBezTo>
                    <a:pt x="9185" y="7114"/>
                    <a:pt x="4054" y="13645"/>
                    <a:pt x="322" y="21576"/>
                  </a:cubicBezTo>
                  <a:cubicBezTo>
                    <a:pt x="322" y="22042"/>
                    <a:pt x="322" y="22975"/>
                    <a:pt x="322" y="23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DED109EA-59A0-40AB-AD09-1574E2AB081F}"/>
                </a:ext>
              </a:extLst>
            </p:cNvPr>
            <p:cNvSpPr/>
            <p:nvPr/>
          </p:nvSpPr>
          <p:spPr>
            <a:xfrm>
              <a:off x="1069302" y="2152695"/>
              <a:ext cx="18660" cy="55981"/>
            </a:xfrm>
            <a:custGeom>
              <a:avLst/>
              <a:gdLst/>
              <a:ahLst/>
              <a:cxnLst/>
              <a:rect l="0" t="0" r="0" b="0"/>
              <a:pathLst>
                <a:path w="18660" h="55980">
                  <a:moveTo>
                    <a:pt x="10263" y="297"/>
                  </a:moveTo>
                  <a:cubicBezTo>
                    <a:pt x="8397" y="-636"/>
                    <a:pt x="4665" y="764"/>
                    <a:pt x="3266" y="2630"/>
                  </a:cubicBezTo>
                  <a:cubicBezTo>
                    <a:pt x="1400" y="5429"/>
                    <a:pt x="0" y="8228"/>
                    <a:pt x="0" y="11493"/>
                  </a:cubicBezTo>
                  <a:cubicBezTo>
                    <a:pt x="0" y="15225"/>
                    <a:pt x="467" y="18957"/>
                    <a:pt x="933" y="22689"/>
                  </a:cubicBezTo>
                  <a:cubicBezTo>
                    <a:pt x="933" y="22689"/>
                    <a:pt x="467" y="22689"/>
                    <a:pt x="467" y="22689"/>
                  </a:cubicBezTo>
                  <a:cubicBezTo>
                    <a:pt x="933" y="25955"/>
                    <a:pt x="1400" y="29220"/>
                    <a:pt x="1400" y="32019"/>
                  </a:cubicBezTo>
                  <a:cubicBezTo>
                    <a:pt x="933" y="39950"/>
                    <a:pt x="3732" y="46948"/>
                    <a:pt x="7464" y="53945"/>
                  </a:cubicBezTo>
                  <a:cubicBezTo>
                    <a:pt x="7931" y="54878"/>
                    <a:pt x="9330" y="55811"/>
                    <a:pt x="10263" y="56278"/>
                  </a:cubicBezTo>
                  <a:cubicBezTo>
                    <a:pt x="10730" y="56744"/>
                    <a:pt x="11663" y="56278"/>
                    <a:pt x="12129" y="56278"/>
                  </a:cubicBezTo>
                  <a:cubicBezTo>
                    <a:pt x="12596" y="55811"/>
                    <a:pt x="13529" y="55345"/>
                    <a:pt x="13529" y="54878"/>
                  </a:cubicBezTo>
                  <a:cubicBezTo>
                    <a:pt x="9797" y="44615"/>
                    <a:pt x="12596" y="34819"/>
                    <a:pt x="15861" y="25022"/>
                  </a:cubicBezTo>
                  <a:cubicBezTo>
                    <a:pt x="17727" y="19424"/>
                    <a:pt x="19593" y="14292"/>
                    <a:pt x="21459" y="8694"/>
                  </a:cubicBezTo>
                  <a:cubicBezTo>
                    <a:pt x="21926" y="7761"/>
                    <a:pt x="20993" y="5895"/>
                    <a:pt x="20060" y="5429"/>
                  </a:cubicBezTo>
                  <a:cubicBezTo>
                    <a:pt x="17261" y="3563"/>
                    <a:pt x="13529" y="1697"/>
                    <a:pt x="10263" y="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A89F3130-8ED4-4B52-BFD6-FB91C17533DF}"/>
                </a:ext>
              </a:extLst>
            </p:cNvPr>
            <p:cNvSpPr/>
            <p:nvPr/>
          </p:nvSpPr>
          <p:spPr>
            <a:xfrm>
              <a:off x="4950639" y="3401831"/>
              <a:ext cx="55981" cy="27990"/>
            </a:xfrm>
            <a:custGeom>
              <a:avLst/>
              <a:gdLst/>
              <a:ahLst/>
              <a:cxnLst/>
              <a:rect l="0" t="0" r="0" b="0"/>
              <a:pathLst>
                <a:path w="55980" h="27990">
                  <a:moveTo>
                    <a:pt x="5131" y="31722"/>
                  </a:moveTo>
                  <a:cubicBezTo>
                    <a:pt x="11663" y="29390"/>
                    <a:pt x="18660" y="27524"/>
                    <a:pt x="23792" y="22392"/>
                  </a:cubicBezTo>
                  <a:cubicBezTo>
                    <a:pt x="29390" y="16794"/>
                    <a:pt x="35921" y="13062"/>
                    <a:pt x="43851" y="11663"/>
                  </a:cubicBezTo>
                  <a:cubicBezTo>
                    <a:pt x="47117" y="11196"/>
                    <a:pt x="49916" y="9330"/>
                    <a:pt x="52715" y="7931"/>
                  </a:cubicBezTo>
                  <a:cubicBezTo>
                    <a:pt x="55048" y="6531"/>
                    <a:pt x="57380" y="5598"/>
                    <a:pt x="57847" y="2799"/>
                  </a:cubicBezTo>
                  <a:cubicBezTo>
                    <a:pt x="57847" y="1399"/>
                    <a:pt x="55048" y="0"/>
                    <a:pt x="51782" y="0"/>
                  </a:cubicBezTo>
                  <a:cubicBezTo>
                    <a:pt x="41519" y="467"/>
                    <a:pt x="31256" y="0"/>
                    <a:pt x="22392" y="6998"/>
                  </a:cubicBezTo>
                  <a:cubicBezTo>
                    <a:pt x="20060" y="8864"/>
                    <a:pt x="16328" y="8864"/>
                    <a:pt x="13529" y="10263"/>
                  </a:cubicBezTo>
                  <a:cubicBezTo>
                    <a:pt x="10730" y="11663"/>
                    <a:pt x="7931" y="13995"/>
                    <a:pt x="6065" y="16328"/>
                  </a:cubicBezTo>
                  <a:cubicBezTo>
                    <a:pt x="2333" y="20993"/>
                    <a:pt x="0" y="25658"/>
                    <a:pt x="0" y="31722"/>
                  </a:cubicBezTo>
                  <a:cubicBezTo>
                    <a:pt x="1399" y="31722"/>
                    <a:pt x="3266" y="32189"/>
                    <a:pt x="5131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774B92C1-6C69-46BA-95AF-C923DE6A2B26}"/>
                </a:ext>
              </a:extLst>
            </p:cNvPr>
            <p:cNvSpPr/>
            <p:nvPr/>
          </p:nvSpPr>
          <p:spPr>
            <a:xfrm>
              <a:off x="676037" y="1719414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1866" y="14655"/>
                  </a:moveTo>
                  <a:cubicBezTo>
                    <a:pt x="3266" y="15588"/>
                    <a:pt x="5132" y="16521"/>
                    <a:pt x="6998" y="16521"/>
                  </a:cubicBezTo>
                  <a:cubicBezTo>
                    <a:pt x="11196" y="16521"/>
                    <a:pt x="13995" y="18387"/>
                    <a:pt x="15861" y="22586"/>
                  </a:cubicBezTo>
                  <a:cubicBezTo>
                    <a:pt x="17261" y="26318"/>
                    <a:pt x="18660" y="29583"/>
                    <a:pt x="20060" y="33315"/>
                  </a:cubicBezTo>
                  <a:cubicBezTo>
                    <a:pt x="20526" y="34715"/>
                    <a:pt x="22859" y="35648"/>
                    <a:pt x="24725" y="35181"/>
                  </a:cubicBezTo>
                  <a:cubicBezTo>
                    <a:pt x="28457" y="34248"/>
                    <a:pt x="32189" y="32849"/>
                    <a:pt x="35455" y="31916"/>
                  </a:cubicBezTo>
                  <a:cubicBezTo>
                    <a:pt x="35921" y="31916"/>
                    <a:pt x="36388" y="30983"/>
                    <a:pt x="36854" y="30516"/>
                  </a:cubicBezTo>
                  <a:cubicBezTo>
                    <a:pt x="36854" y="30050"/>
                    <a:pt x="36854" y="29117"/>
                    <a:pt x="36854" y="28650"/>
                  </a:cubicBezTo>
                  <a:cubicBezTo>
                    <a:pt x="34522" y="23985"/>
                    <a:pt x="31256" y="19787"/>
                    <a:pt x="30323" y="15121"/>
                  </a:cubicBezTo>
                  <a:cubicBezTo>
                    <a:pt x="28457" y="8590"/>
                    <a:pt x="24725" y="5791"/>
                    <a:pt x="18194" y="4858"/>
                  </a:cubicBezTo>
                  <a:cubicBezTo>
                    <a:pt x="15395" y="4392"/>
                    <a:pt x="13062" y="1593"/>
                    <a:pt x="10263" y="193"/>
                  </a:cubicBezTo>
                  <a:cubicBezTo>
                    <a:pt x="9330" y="-273"/>
                    <a:pt x="7464" y="193"/>
                    <a:pt x="6998" y="660"/>
                  </a:cubicBezTo>
                  <a:cubicBezTo>
                    <a:pt x="4199" y="3459"/>
                    <a:pt x="1400" y="5791"/>
                    <a:pt x="0" y="9523"/>
                  </a:cubicBezTo>
                  <a:cubicBezTo>
                    <a:pt x="0" y="10923"/>
                    <a:pt x="467" y="13722"/>
                    <a:pt x="1866" y="14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1C3484B1-C0C8-4F4C-AFC0-C21A138FED68}"/>
                </a:ext>
              </a:extLst>
            </p:cNvPr>
            <p:cNvSpPr/>
            <p:nvPr/>
          </p:nvSpPr>
          <p:spPr>
            <a:xfrm>
              <a:off x="1941770" y="1454581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28356" y="22910"/>
                  </a:moveTo>
                  <a:cubicBezTo>
                    <a:pt x="31622" y="22443"/>
                    <a:pt x="34421" y="21043"/>
                    <a:pt x="36754" y="18711"/>
                  </a:cubicBezTo>
                  <a:cubicBezTo>
                    <a:pt x="37687" y="17778"/>
                    <a:pt x="38153" y="14512"/>
                    <a:pt x="36754" y="13579"/>
                  </a:cubicBezTo>
                  <a:cubicBezTo>
                    <a:pt x="29289" y="6582"/>
                    <a:pt x="21359" y="984"/>
                    <a:pt x="10629" y="51"/>
                  </a:cubicBezTo>
                  <a:cubicBezTo>
                    <a:pt x="6431" y="-416"/>
                    <a:pt x="1766" y="2383"/>
                    <a:pt x="366" y="6582"/>
                  </a:cubicBezTo>
                  <a:cubicBezTo>
                    <a:pt x="-567" y="8914"/>
                    <a:pt x="366" y="12180"/>
                    <a:pt x="2232" y="13579"/>
                  </a:cubicBezTo>
                  <a:cubicBezTo>
                    <a:pt x="9696" y="18711"/>
                    <a:pt x="18093" y="21510"/>
                    <a:pt x="26490" y="23376"/>
                  </a:cubicBezTo>
                  <a:cubicBezTo>
                    <a:pt x="27423" y="23376"/>
                    <a:pt x="27890" y="22910"/>
                    <a:pt x="28356" y="22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569A6F6F-70E6-467F-B10C-3EF419CE3049}"/>
                </a:ext>
              </a:extLst>
            </p:cNvPr>
            <p:cNvSpPr/>
            <p:nvPr/>
          </p:nvSpPr>
          <p:spPr>
            <a:xfrm>
              <a:off x="4965017" y="3047519"/>
              <a:ext cx="18660" cy="41986"/>
            </a:xfrm>
            <a:custGeom>
              <a:avLst/>
              <a:gdLst/>
              <a:ahLst/>
              <a:cxnLst/>
              <a:rect l="0" t="0" r="0" b="0"/>
              <a:pathLst>
                <a:path w="18660" h="41985">
                  <a:moveTo>
                    <a:pt x="3816" y="700"/>
                  </a:moveTo>
                  <a:cubicBezTo>
                    <a:pt x="1484" y="1633"/>
                    <a:pt x="-382" y="4432"/>
                    <a:pt x="551" y="6764"/>
                  </a:cubicBezTo>
                  <a:cubicBezTo>
                    <a:pt x="1950" y="9563"/>
                    <a:pt x="2883" y="12829"/>
                    <a:pt x="4283" y="15628"/>
                  </a:cubicBezTo>
                  <a:cubicBezTo>
                    <a:pt x="4283" y="15628"/>
                    <a:pt x="4283" y="15628"/>
                    <a:pt x="4283" y="15628"/>
                  </a:cubicBezTo>
                  <a:cubicBezTo>
                    <a:pt x="4283" y="15628"/>
                    <a:pt x="4749" y="15161"/>
                    <a:pt x="4749" y="15161"/>
                  </a:cubicBezTo>
                  <a:cubicBezTo>
                    <a:pt x="4749" y="15161"/>
                    <a:pt x="4749" y="15628"/>
                    <a:pt x="4749" y="16095"/>
                  </a:cubicBezTo>
                  <a:cubicBezTo>
                    <a:pt x="5682" y="16561"/>
                    <a:pt x="6149" y="17027"/>
                    <a:pt x="6615" y="17961"/>
                  </a:cubicBezTo>
                  <a:cubicBezTo>
                    <a:pt x="7082" y="18427"/>
                    <a:pt x="7082" y="19360"/>
                    <a:pt x="6615" y="19360"/>
                  </a:cubicBezTo>
                  <a:cubicBezTo>
                    <a:pt x="5682" y="20760"/>
                    <a:pt x="4749" y="20293"/>
                    <a:pt x="4283" y="18894"/>
                  </a:cubicBezTo>
                  <a:cubicBezTo>
                    <a:pt x="4283" y="17961"/>
                    <a:pt x="4283" y="17027"/>
                    <a:pt x="4283" y="16561"/>
                  </a:cubicBezTo>
                  <a:cubicBezTo>
                    <a:pt x="4283" y="16561"/>
                    <a:pt x="4283" y="16561"/>
                    <a:pt x="3816" y="16095"/>
                  </a:cubicBezTo>
                  <a:cubicBezTo>
                    <a:pt x="3350" y="16561"/>
                    <a:pt x="3350" y="16561"/>
                    <a:pt x="2883" y="17027"/>
                  </a:cubicBezTo>
                  <a:cubicBezTo>
                    <a:pt x="-382" y="21693"/>
                    <a:pt x="-1315" y="26358"/>
                    <a:pt x="2417" y="31023"/>
                  </a:cubicBezTo>
                  <a:cubicBezTo>
                    <a:pt x="4749" y="34288"/>
                    <a:pt x="6149" y="37554"/>
                    <a:pt x="8481" y="40819"/>
                  </a:cubicBezTo>
                  <a:cubicBezTo>
                    <a:pt x="8948" y="41752"/>
                    <a:pt x="10814" y="42219"/>
                    <a:pt x="11747" y="42219"/>
                  </a:cubicBezTo>
                  <a:cubicBezTo>
                    <a:pt x="13613" y="42219"/>
                    <a:pt x="15012" y="39886"/>
                    <a:pt x="15012" y="38020"/>
                  </a:cubicBezTo>
                  <a:cubicBezTo>
                    <a:pt x="14546" y="36154"/>
                    <a:pt x="13613" y="34288"/>
                    <a:pt x="13613" y="32422"/>
                  </a:cubicBezTo>
                  <a:cubicBezTo>
                    <a:pt x="13613" y="31489"/>
                    <a:pt x="14079" y="29157"/>
                    <a:pt x="14546" y="29157"/>
                  </a:cubicBezTo>
                  <a:cubicBezTo>
                    <a:pt x="21077" y="27291"/>
                    <a:pt x="20611" y="22159"/>
                    <a:pt x="19678" y="17027"/>
                  </a:cubicBezTo>
                  <a:cubicBezTo>
                    <a:pt x="19211" y="13295"/>
                    <a:pt x="18744" y="9563"/>
                    <a:pt x="16412" y="6298"/>
                  </a:cubicBezTo>
                  <a:cubicBezTo>
                    <a:pt x="14079" y="700"/>
                    <a:pt x="9414" y="-1166"/>
                    <a:pt x="3816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E5812FBA-42FD-4C8B-A52A-CA715D601357}"/>
                </a:ext>
              </a:extLst>
            </p:cNvPr>
            <p:cNvSpPr/>
            <p:nvPr/>
          </p:nvSpPr>
          <p:spPr>
            <a:xfrm>
              <a:off x="3559630" y="1397538"/>
              <a:ext cx="23325" cy="27990"/>
            </a:xfrm>
            <a:custGeom>
              <a:avLst/>
              <a:gdLst/>
              <a:ahLst/>
              <a:cxnLst/>
              <a:rect l="0" t="0" r="0" b="0"/>
              <a:pathLst>
                <a:path w="23325" h="27990">
                  <a:moveTo>
                    <a:pt x="2685" y="6244"/>
                  </a:moveTo>
                  <a:cubicBezTo>
                    <a:pt x="1752" y="6711"/>
                    <a:pt x="353" y="8110"/>
                    <a:pt x="353" y="9043"/>
                  </a:cubicBezTo>
                  <a:cubicBezTo>
                    <a:pt x="-114" y="14642"/>
                    <a:pt x="-580" y="20706"/>
                    <a:pt x="2219" y="25838"/>
                  </a:cubicBezTo>
                  <a:cubicBezTo>
                    <a:pt x="3152" y="27704"/>
                    <a:pt x="5484" y="30503"/>
                    <a:pt x="7350" y="30969"/>
                  </a:cubicBezTo>
                  <a:cubicBezTo>
                    <a:pt x="12948" y="31902"/>
                    <a:pt x="18546" y="30503"/>
                    <a:pt x="23211" y="26771"/>
                  </a:cubicBezTo>
                  <a:cubicBezTo>
                    <a:pt x="24611" y="25838"/>
                    <a:pt x="25078" y="23039"/>
                    <a:pt x="24145" y="21639"/>
                  </a:cubicBezTo>
                  <a:cubicBezTo>
                    <a:pt x="23678" y="21173"/>
                    <a:pt x="23678" y="20706"/>
                    <a:pt x="23211" y="19773"/>
                  </a:cubicBezTo>
                  <a:cubicBezTo>
                    <a:pt x="22278" y="18840"/>
                    <a:pt x="21812" y="17907"/>
                    <a:pt x="20879" y="16508"/>
                  </a:cubicBezTo>
                  <a:cubicBezTo>
                    <a:pt x="19013" y="13709"/>
                    <a:pt x="19013" y="13709"/>
                    <a:pt x="21812" y="9976"/>
                  </a:cubicBezTo>
                  <a:cubicBezTo>
                    <a:pt x="24611" y="6244"/>
                    <a:pt x="25078" y="3912"/>
                    <a:pt x="23211" y="2046"/>
                  </a:cubicBezTo>
                  <a:cubicBezTo>
                    <a:pt x="20879" y="-753"/>
                    <a:pt x="17613" y="-287"/>
                    <a:pt x="14814" y="1113"/>
                  </a:cubicBezTo>
                  <a:cubicBezTo>
                    <a:pt x="12948" y="2046"/>
                    <a:pt x="11082" y="2512"/>
                    <a:pt x="9683" y="2979"/>
                  </a:cubicBezTo>
                  <a:lnTo>
                    <a:pt x="9683" y="2979"/>
                  </a:lnTo>
                  <a:cubicBezTo>
                    <a:pt x="9683" y="2979"/>
                    <a:pt x="9683" y="2979"/>
                    <a:pt x="9683" y="2979"/>
                  </a:cubicBezTo>
                  <a:cubicBezTo>
                    <a:pt x="9683" y="2979"/>
                    <a:pt x="9683" y="2979"/>
                    <a:pt x="9683" y="2979"/>
                  </a:cubicBezTo>
                  <a:cubicBezTo>
                    <a:pt x="6884" y="3912"/>
                    <a:pt x="4551" y="4845"/>
                    <a:pt x="2685" y="6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9E579766-490E-4304-9B08-83D83A0FEF29}"/>
                </a:ext>
              </a:extLst>
            </p:cNvPr>
            <p:cNvSpPr/>
            <p:nvPr/>
          </p:nvSpPr>
          <p:spPr>
            <a:xfrm>
              <a:off x="3413700" y="1424125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4464" y="24441"/>
                  </a:moveTo>
                  <a:cubicBezTo>
                    <a:pt x="9596" y="25841"/>
                    <a:pt x="14261" y="26774"/>
                    <a:pt x="19392" y="27707"/>
                  </a:cubicBezTo>
                  <a:cubicBezTo>
                    <a:pt x="23124" y="28173"/>
                    <a:pt x="22658" y="24908"/>
                    <a:pt x="23591" y="22575"/>
                  </a:cubicBezTo>
                  <a:cubicBezTo>
                    <a:pt x="23124" y="21642"/>
                    <a:pt x="22191" y="21176"/>
                    <a:pt x="21725" y="20243"/>
                  </a:cubicBezTo>
                  <a:cubicBezTo>
                    <a:pt x="19859" y="16977"/>
                    <a:pt x="19859" y="13245"/>
                    <a:pt x="22191" y="11846"/>
                  </a:cubicBezTo>
                  <a:cubicBezTo>
                    <a:pt x="24524" y="9980"/>
                    <a:pt x="27323" y="8580"/>
                    <a:pt x="30588" y="10446"/>
                  </a:cubicBezTo>
                  <a:cubicBezTo>
                    <a:pt x="33388" y="11846"/>
                    <a:pt x="36187" y="12312"/>
                    <a:pt x="38985" y="11379"/>
                  </a:cubicBezTo>
                  <a:cubicBezTo>
                    <a:pt x="38985" y="10446"/>
                    <a:pt x="38985" y="9047"/>
                    <a:pt x="38053" y="8114"/>
                  </a:cubicBezTo>
                  <a:cubicBezTo>
                    <a:pt x="33854" y="3915"/>
                    <a:pt x="28723" y="1583"/>
                    <a:pt x="23124" y="183"/>
                  </a:cubicBezTo>
                  <a:cubicBezTo>
                    <a:pt x="20792" y="-284"/>
                    <a:pt x="17993" y="183"/>
                    <a:pt x="15660" y="1116"/>
                  </a:cubicBezTo>
                  <a:cubicBezTo>
                    <a:pt x="9596" y="4382"/>
                    <a:pt x="4930" y="9513"/>
                    <a:pt x="732" y="15578"/>
                  </a:cubicBezTo>
                  <a:cubicBezTo>
                    <a:pt x="-1134" y="18377"/>
                    <a:pt x="732" y="23508"/>
                    <a:pt x="4464" y="24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51C6F6E9-67E4-41B8-B19E-B7CBB4377768}"/>
                </a:ext>
              </a:extLst>
            </p:cNvPr>
            <p:cNvSpPr/>
            <p:nvPr/>
          </p:nvSpPr>
          <p:spPr>
            <a:xfrm>
              <a:off x="3437291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CDE40A29-B573-4586-B95F-0C65D698A5B2}"/>
                </a:ext>
              </a:extLst>
            </p:cNvPr>
            <p:cNvSpPr/>
            <p:nvPr/>
          </p:nvSpPr>
          <p:spPr>
            <a:xfrm>
              <a:off x="3529193" y="1427734"/>
              <a:ext cx="27990" cy="23325"/>
            </a:xfrm>
            <a:custGeom>
              <a:avLst/>
              <a:gdLst/>
              <a:ahLst/>
              <a:cxnLst/>
              <a:rect l="0" t="0" r="0" b="0"/>
              <a:pathLst>
                <a:path w="27990" h="23325">
                  <a:moveTo>
                    <a:pt x="1866" y="8704"/>
                  </a:moveTo>
                  <a:cubicBezTo>
                    <a:pt x="933" y="8704"/>
                    <a:pt x="0" y="10570"/>
                    <a:pt x="0" y="11503"/>
                  </a:cubicBezTo>
                  <a:cubicBezTo>
                    <a:pt x="0" y="16168"/>
                    <a:pt x="1866" y="19900"/>
                    <a:pt x="5131" y="23632"/>
                  </a:cubicBezTo>
                  <a:cubicBezTo>
                    <a:pt x="6531" y="25498"/>
                    <a:pt x="10263" y="26431"/>
                    <a:pt x="12129" y="25498"/>
                  </a:cubicBezTo>
                  <a:cubicBezTo>
                    <a:pt x="14462" y="24565"/>
                    <a:pt x="16328" y="22232"/>
                    <a:pt x="18660" y="22232"/>
                  </a:cubicBezTo>
                  <a:cubicBezTo>
                    <a:pt x="22392" y="21766"/>
                    <a:pt x="24258" y="19900"/>
                    <a:pt x="25658" y="16634"/>
                  </a:cubicBezTo>
                  <a:cubicBezTo>
                    <a:pt x="26591" y="14302"/>
                    <a:pt x="27990" y="11969"/>
                    <a:pt x="28457" y="11036"/>
                  </a:cubicBezTo>
                  <a:cubicBezTo>
                    <a:pt x="30323" y="6838"/>
                    <a:pt x="29857" y="5438"/>
                    <a:pt x="26591" y="3572"/>
                  </a:cubicBezTo>
                  <a:cubicBezTo>
                    <a:pt x="24258" y="2172"/>
                    <a:pt x="21926" y="1239"/>
                    <a:pt x="19593" y="306"/>
                  </a:cubicBezTo>
                  <a:cubicBezTo>
                    <a:pt x="18660" y="-160"/>
                    <a:pt x="16328" y="-160"/>
                    <a:pt x="15861" y="773"/>
                  </a:cubicBezTo>
                  <a:cubicBezTo>
                    <a:pt x="12596" y="4971"/>
                    <a:pt x="7464" y="7304"/>
                    <a:pt x="1866" y="8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A54CC932-3715-4E62-8128-EB8896888AEB}"/>
                </a:ext>
              </a:extLst>
            </p:cNvPr>
            <p:cNvSpPr/>
            <p:nvPr/>
          </p:nvSpPr>
          <p:spPr>
            <a:xfrm>
              <a:off x="3579576" y="1364362"/>
              <a:ext cx="23325" cy="32655"/>
            </a:xfrm>
            <a:custGeom>
              <a:avLst/>
              <a:gdLst/>
              <a:ahLst/>
              <a:cxnLst/>
              <a:rect l="0" t="0" r="0" b="0"/>
              <a:pathLst>
                <a:path w="23325" h="32655">
                  <a:moveTo>
                    <a:pt x="11196" y="33355"/>
                  </a:moveTo>
                  <a:cubicBezTo>
                    <a:pt x="12129" y="33822"/>
                    <a:pt x="13995" y="33355"/>
                    <a:pt x="14462" y="32422"/>
                  </a:cubicBezTo>
                  <a:cubicBezTo>
                    <a:pt x="17261" y="28690"/>
                    <a:pt x="18194" y="23092"/>
                    <a:pt x="22392" y="19827"/>
                  </a:cubicBezTo>
                  <a:cubicBezTo>
                    <a:pt x="23325" y="19360"/>
                    <a:pt x="23792" y="17028"/>
                    <a:pt x="23325" y="16561"/>
                  </a:cubicBezTo>
                  <a:cubicBezTo>
                    <a:pt x="20060" y="11429"/>
                    <a:pt x="18194" y="5365"/>
                    <a:pt x="13529" y="700"/>
                  </a:cubicBezTo>
                  <a:cubicBezTo>
                    <a:pt x="12596" y="-233"/>
                    <a:pt x="8864" y="-233"/>
                    <a:pt x="8397" y="700"/>
                  </a:cubicBezTo>
                  <a:cubicBezTo>
                    <a:pt x="6065" y="3499"/>
                    <a:pt x="3732" y="6764"/>
                    <a:pt x="1399" y="9563"/>
                  </a:cubicBezTo>
                  <a:cubicBezTo>
                    <a:pt x="467" y="10963"/>
                    <a:pt x="467" y="13295"/>
                    <a:pt x="0" y="14228"/>
                  </a:cubicBezTo>
                  <a:cubicBezTo>
                    <a:pt x="0" y="24958"/>
                    <a:pt x="3266" y="29623"/>
                    <a:pt x="11196" y="333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FA83BA69-0FF0-43DD-BE34-44DECB204C8D}"/>
                </a:ext>
              </a:extLst>
            </p:cNvPr>
            <p:cNvSpPr/>
            <p:nvPr/>
          </p:nvSpPr>
          <p:spPr>
            <a:xfrm>
              <a:off x="5026939" y="3306762"/>
              <a:ext cx="41986" cy="13995"/>
            </a:xfrm>
            <a:custGeom>
              <a:avLst/>
              <a:gdLst/>
              <a:ahLst/>
              <a:cxnLst/>
              <a:rect l="0" t="0" r="0" b="0"/>
              <a:pathLst>
                <a:path w="41985" h="13995">
                  <a:moveTo>
                    <a:pt x="4872" y="13430"/>
                  </a:moveTo>
                  <a:cubicBezTo>
                    <a:pt x="17002" y="10164"/>
                    <a:pt x="28664" y="10631"/>
                    <a:pt x="39860" y="16695"/>
                  </a:cubicBezTo>
                  <a:cubicBezTo>
                    <a:pt x="40327" y="17162"/>
                    <a:pt x="41260" y="17162"/>
                    <a:pt x="41726" y="17162"/>
                  </a:cubicBezTo>
                  <a:cubicBezTo>
                    <a:pt x="43126" y="17628"/>
                    <a:pt x="45458" y="16229"/>
                    <a:pt x="45925" y="13430"/>
                  </a:cubicBezTo>
                  <a:cubicBezTo>
                    <a:pt x="45458" y="12497"/>
                    <a:pt x="45458" y="10631"/>
                    <a:pt x="44525" y="9231"/>
                  </a:cubicBezTo>
                  <a:cubicBezTo>
                    <a:pt x="43593" y="7832"/>
                    <a:pt x="41726" y="6432"/>
                    <a:pt x="40327" y="5499"/>
                  </a:cubicBezTo>
                  <a:cubicBezTo>
                    <a:pt x="29597" y="-565"/>
                    <a:pt x="18401" y="-1032"/>
                    <a:pt x="6738" y="1301"/>
                  </a:cubicBezTo>
                  <a:cubicBezTo>
                    <a:pt x="3473" y="1767"/>
                    <a:pt x="1140" y="4100"/>
                    <a:pt x="207" y="7832"/>
                  </a:cubicBezTo>
                  <a:cubicBezTo>
                    <a:pt x="-726" y="11097"/>
                    <a:pt x="1607" y="14363"/>
                    <a:pt x="4872" y="13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D94BB236-F867-4F45-A587-9536783F8498}"/>
                </a:ext>
              </a:extLst>
            </p:cNvPr>
            <p:cNvSpPr/>
            <p:nvPr/>
          </p:nvSpPr>
          <p:spPr>
            <a:xfrm>
              <a:off x="5584622" y="3616118"/>
              <a:ext cx="37321" cy="37321"/>
            </a:xfrm>
            <a:custGeom>
              <a:avLst/>
              <a:gdLst/>
              <a:ahLst/>
              <a:cxnLst/>
              <a:rect l="0" t="0" r="0" b="0"/>
              <a:pathLst>
                <a:path w="37320" h="37320">
                  <a:moveTo>
                    <a:pt x="13062" y="24098"/>
                  </a:moveTo>
                  <a:cubicBezTo>
                    <a:pt x="18660" y="30163"/>
                    <a:pt x="23792" y="36694"/>
                    <a:pt x="32189" y="39959"/>
                  </a:cubicBezTo>
                  <a:cubicBezTo>
                    <a:pt x="33589" y="40426"/>
                    <a:pt x="35921" y="39959"/>
                    <a:pt x="37787" y="39493"/>
                  </a:cubicBezTo>
                  <a:cubicBezTo>
                    <a:pt x="38254" y="39493"/>
                    <a:pt x="38254" y="38560"/>
                    <a:pt x="38720" y="38094"/>
                  </a:cubicBezTo>
                  <a:cubicBezTo>
                    <a:pt x="38254" y="37160"/>
                    <a:pt x="38254" y="35761"/>
                    <a:pt x="37321" y="34828"/>
                  </a:cubicBezTo>
                  <a:cubicBezTo>
                    <a:pt x="30323" y="26431"/>
                    <a:pt x="23325" y="18500"/>
                    <a:pt x="15861" y="10570"/>
                  </a:cubicBezTo>
                  <a:cubicBezTo>
                    <a:pt x="13529" y="7771"/>
                    <a:pt x="10263" y="4972"/>
                    <a:pt x="7931" y="2639"/>
                  </a:cubicBezTo>
                  <a:cubicBezTo>
                    <a:pt x="6998" y="1706"/>
                    <a:pt x="6065" y="773"/>
                    <a:pt x="4665" y="306"/>
                  </a:cubicBezTo>
                  <a:cubicBezTo>
                    <a:pt x="3732" y="-160"/>
                    <a:pt x="1866" y="-160"/>
                    <a:pt x="1400" y="773"/>
                  </a:cubicBezTo>
                  <a:cubicBezTo>
                    <a:pt x="466" y="1239"/>
                    <a:pt x="0" y="3106"/>
                    <a:pt x="0" y="4038"/>
                  </a:cubicBezTo>
                  <a:cubicBezTo>
                    <a:pt x="1400" y="11969"/>
                    <a:pt x="6998" y="18034"/>
                    <a:pt x="13062" y="24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05EDA9AA-6476-4AB0-AB71-12F011DC3F7C}"/>
                </a:ext>
              </a:extLst>
            </p:cNvPr>
            <p:cNvSpPr/>
            <p:nvPr/>
          </p:nvSpPr>
          <p:spPr>
            <a:xfrm>
              <a:off x="4832438" y="3394635"/>
              <a:ext cx="46651" cy="13995"/>
            </a:xfrm>
            <a:custGeom>
              <a:avLst/>
              <a:gdLst/>
              <a:ahLst/>
              <a:cxnLst/>
              <a:rect l="0" t="0" r="0" b="0"/>
              <a:pathLst>
                <a:path w="46650" h="13995">
                  <a:moveTo>
                    <a:pt x="1574" y="11861"/>
                  </a:moveTo>
                  <a:cubicBezTo>
                    <a:pt x="5306" y="12794"/>
                    <a:pt x="8572" y="14194"/>
                    <a:pt x="12304" y="15127"/>
                  </a:cubicBezTo>
                  <a:cubicBezTo>
                    <a:pt x="14637" y="15593"/>
                    <a:pt x="17436" y="16060"/>
                    <a:pt x="19302" y="16526"/>
                  </a:cubicBezTo>
                  <a:cubicBezTo>
                    <a:pt x="30031" y="15127"/>
                    <a:pt x="39828" y="13261"/>
                    <a:pt x="49625" y="10462"/>
                  </a:cubicBezTo>
                  <a:cubicBezTo>
                    <a:pt x="51024" y="9995"/>
                    <a:pt x="51491" y="8596"/>
                    <a:pt x="50091" y="7663"/>
                  </a:cubicBezTo>
                  <a:cubicBezTo>
                    <a:pt x="45426" y="1598"/>
                    <a:pt x="38895" y="-734"/>
                    <a:pt x="31431" y="199"/>
                  </a:cubicBezTo>
                  <a:cubicBezTo>
                    <a:pt x="30498" y="199"/>
                    <a:pt x="29565" y="1598"/>
                    <a:pt x="28632" y="2531"/>
                  </a:cubicBezTo>
                  <a:cubicBezTo>
                    <a:pt x="27699" y="3464"/>
                    <a:pt x="27232" y="4397"/>
                    <a:pt x="26766" y="5330"/>
                  </a:cubicBezTo>
                  <a:cubicBezTo>
                    <a:pt x="20235" y="1598"/>
                    <a:pt x="12770" y="5797"/>
                    <a:pt x="6240" y="3464"/>
                  </a:cubicBezTo>
                  <a:cubicBezTo>
                    <a:pt x="3907" y="2531"/>
                    <a:pt x="1574" y="4397"/>
                    <a:pt x="175" y="6730"/>
                  </a:cubicBezTo>
                  <a:cubicBezTo>
                    <a:pt x="-292" y="8596"/>
                    <a:pt x="175" y="11395"/>
                    <a:pt x="1574" y="11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0B095F8C-CECD-4938-8AA8-C70E0F405192}"/>
                </a:ext>
              </a:extLst>
            </p:cNvPr>
            <p:cNvSpPr/>
            <p:nvPr/>
          </p:nvSpPr>
          <p:spPr>
            <a:xfrm>
              <a:off x="4894009" y="3395212"/>
              <a:ext cx="46651" cy="9330"/>
            </a:xfrm>
            <a:custGeom>
              <a:avLst/>
              <a:gdLst/>
              <a:ahLst/>
              <a:cxnLst/>
              <a:rect l="0" t="0" r="0" b="0"/>
              <a:pathLst>
                <a:path w="46650" h="9330">
                  <a:moveTo>
                    <a:pt x="43102" y="9884"/>
                  </a:moveTo>
                  <a:cubicBezTo>
                    <a:pt x="44968" y="9418"/>
                    <a:pt x="46367" y="8018"/>
                    <a:pt x="48233" y="7085"/>
                  </a:cubicBezTo>
                  <a:cubicBezTo>
                    <a:pt x="49166" y="6152"/>
                    <a:pt x="50099" y="5219"/>
                    <a:pt x="50566" y="4286"/>
                  </a:cubicBezTo>
                  <a:cubicBezTo>
                    <a:pt x="51499" y="2886"/>
                    <a:pt x="51032" y="1953"/>
                    <a:pt x="50099" y="1020"/>
                  </a:cubicBezTo>
                  <a:cubicBezTo>
                    <a:pt x="49633" y="554"/>
                    <a:pt x="49166" y="87"/>
                    <a:pt x="48700" y="87"/>
                  </a:cubicBezTo>
                  <a:cubicBezTo>
                    <a:pt x="43102" y="1487"/>
                    <a:pt x="37970" y="4753"/>
                    <a:pt x="31906" y="3353"/>
                  </a:cubicBezTo>
                  <a:cubicBezTo>
                    <a:pt x="26308" y="2420"/>
                    <a:pt x="20709" y="1487"/>
                    <a:pt x="15111" y="554"/>
                  </a:cubicBezTo>
                  <a:cubicBezTo>
                    <a:pt x="14645" y="554"/>
                    <a:pt x="13712" y="87"/>
                    <a:pt x="13245" y="87"/>
                  </a:cubicBezTo>
                  <a:cubicBezTo>
                    <a:pt x="8580" y="-379"/>
                    <a:pt x="4382" y="1020"/>
                    <a:pt x="1116" y="4286"/>
                  </a:cubicBezTo>
                  <a:cubicBezTo>
                    <a:pt x="183" y="5219"/>
                    <a:pt x="-283" y="6619"/>
                    <a:pt x="183" y="7551"/>
                  </a:cubicBezTo>
                  <a:cubicBezTo>
                    <a:pt x="183" y="8485"/>
                    <a:pt x="1583" y="9884"/>
                    <a:pt x="2515" y="10351"/>
                  </a:cubicBezTo>
                  <a:cubicBezTo>
                    <a:pt x="7647" y="11284"/>
                    <a:pt x="12312" y="12217"/>
                    <a:pt x="17444" y="13150"/>
                  </a:cubicBezTo>
                  <a:cubicBezTo>
                    <a:pt x="25374" y="12683"/>
                    <a:pt x="34238" y="11284"/>
                    <a:pt x="43102" y="98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06EFAAC4-3EA3-4CC4-9CF7-E0D8843C5724}"/>
                </a:ext>
              </a:extLst>
            </p:cNvPr>
            <p:cNvSpPr/>
            <p:nvPr/>
          </p:nvSpPr>
          <p:spPr>
            <a:xfrm>
              <a:off x="3579109" y="1870686"/>
              <a:ext cx="23325" cy="23325"/>
            </a:xfrm>
            <a:custGeom>
              <a:avLst/>
              <a:gdLst/>
              <a:ahLst/>
              <a:cxnLst/>
              <a:rect l="0" t="0" r="0" b="0"/>
              <a:pathLst>
                <a:path w="23325" h="23325">
                  <a:moveTo>
                    <a:pt x="933" y="5668"/>
                  </a:moveTo>
                  <a:cubicBezTo>
                    <a:pt x="466" y="7534"/>
                    <a:pt x="466" y="9400"/>
                    <a:pt x="0" y="12199"/>
                  </a:cubicBezTo>
                  <a:cubicBezTo>
                    <a:pt x="466" y="14531"/>
                    <a:pt x="1399" y="17797"/>
                    <a:pt x="2333" y="20596"/>
                  </a:cubicBezTo>
                  <a:cubicBezTo>
                    <a:pt x="3732" y="24328"/>
                    <a:pt x="7931" y="25727"/>
                    <a:pt x="11663" y="24794"/>
                  </a:cubicBezTo>
                  <a:cubicBezTo>
                    <a:pt x="19593" y="22462"/>
                    <a:pt x="22392" y="16397"/>
                    <a:pt x="24258" y="9400"/>
                  </a:cubicBezTo>
                  <a:cubicBezTo>
                    <a:pt x="24725" y="8467"/>
                    <a:pt x="23792" y="6601"/>
                    <a:pt x="23325" y="6134"/>
                  </a:cubicBezTo>
                  <a:cubicBezTo>
                    <a:pt x="19127" y="1469"/>
                    <a:pt x="13995" y="-397"/>
                    <a:pt x="7931" y="70"/>
                  </a:cubicBezTo>
                  <a:cubicBezTo>
                    <a:pt x="5131" y="-397"/>
                    <a:pt x="1866" y="2869"/>
                    <a:pt x="933" y="5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3C3DCD11-B9DB-4E1E-AA79-CFC845079BA6}"/>
                </a:ext>
              </a:extLst>
            </p:cNvPr>
            <p:cNvSpPr/>
            <p:nvPr/>
          </p:nvSpPr>
          <p:spPr>
            <a:xfrm>
              <a:off x="1853316" y="2010241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0507" y="6531"/>
                  </a:moveTo>
                  <a:cubicBezTo>
                    <a:pt x="30973" y="5598"/>
                    <a:pt x="30973" y="4199"/>
                    <a:pt x="30507" y="2799"/>
                  </a:cubicBezTo>
                  <a:cubicBezTo>
                    <a:pt x="30040" y="1866"/>
                    <a:pt x="29107" y="466"/>
                    <a:pt x="28174" y="466"/>
                  </a:cubicBezTo>
                  <a:cubicBezTo>
                    <a:pt x="26308" y="0"/>
                    <a:pt x="24442" y="0"/>
                    <a:pt x="23976" y="0"/>
                  </a:cubicBezTo>
                  <a:cubicBezTo>
                    <a:pt x="19777" y="0"/>
                    <a:pt x="17444" y="0"/>
                    <a:pt x="14645" y="466"/>
                  </a:cubicBezTo>
                  <a:cubicBezTo>
                    <a:pt x="12779" y="933"/>
                    <a:pt x="10913" y="1400"/>
                    <a:pt x="9514" y="2333"/>
                  </a:cubicBezTo>
                  <a:cubicBezTo>
                    <a:pt x="6715" y="4665"/>
                    <a:pt x="3916" y="7464"/>
                    <a:pt x="1117" y="10263"/>
                  </a:cubicBezTo>
                  <a:cubicBezTo>
                    <a:pt x="-283" y="11663"/>
                    <a:pt x="-283" y="13529"/>
                    <a:pt x="650" y="15861"/>
                  </a:cubicBezTo>
                  <a:cubicBezTo>
                    <a:pt x="1583" y="17727"/>
                    <a:pt x="2516" y="19593"/>
                    <a:pt x="4382" y="19593"/>
                  </a:cubicBezTo>
                  <a:cubicBezTo>
                    <a:pt x="6715" y="20060"/>
                    <a:pt x="9514" y="20526"/>
                    <a:pt x="11846" y="19593"/>
                  </a:cubicBezTo>
                  <a:cubicBezTo>
                    <a:pt x="19777" y="17261"/>
                    <a:pt x="25842" y="12596"/>
                    <a:pt x="30507" y="6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20DDD20B-E37E-4C16-9D1D-B503EF6579C9}"/>
                </a:ext>
              </a:extLst>
            </p:cNvPr>
            <p:cNvSpPr/>
            <p:nvPr/>
          </p:nvSpPr>
          <p:spPr>
            <a:xfrm>
              <a:off x="4264517" y="1533640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58" y="12426"/>
                  </a:moveTo>
                  <a:cubicBezTo>
                    <a:pt x="-109" y="17091"/>
                    <a:pt x="2690" y="19424"/>
                    <a:pt x="6888" y="20357"/>
                  </a:cubicBezTo>
                  <a:cubicBezTo>
                    <a:pt x="8755" y="20823"/>
                    <a:pt x="10621" y="21290"/>
                    <a:pt x="12487" y="21290"/>
                  </a:cubicBezTo>
                  <a:cubicBezTo>
                    <a:pt x="12953" y="21290"/>
                    <a:pt x="13886" y="21290"/>
                    <a:pt x="14353" y="21290"/>
                  </a:cubicBezTo>
                  <a:cubicBezTo>
                    <a:pt x="19484" y="21756"/>
                    <a:pt x="22750" y="18024"/>
                    <a:pt x="21817" y="12893"/>
                  </a:cubicBezTo>
                  <a:cubicBezTo>
                    <a:pt x="21350" y="9161"/>
                    <a:pt x="19951" y="5429"/>
                    <a:pt x="17618" y="2630"/>
                  </a:cubicBezTo>
                  <a:cubicBezTo>
                    <a:pt x="16219" y="764"/>
                    <a:pt x="13420" y="-636"/>
                    <a:pt x="11087" y="297"/>
                  </a:cubicBezTo>
                  <a:cubicBezTo>
                    <a:pt x="8288" y="1230"/>
                    <a:pt x="5023" y="2630"/>
                    <a:pt x="2690" y="4029"/>
                  </a:cubicBezTo>
                  <a:cubicBezTo>
                    <a:pt x="358" y="5429"/>
                    <a:pt x="-576" y="7761"/>
                    <a:pt x="358" y="10560"/>
                  </a:cubicBezTo>
                  <a:cubicBezTo>
                    <a:pt x="358" y="11027"/>
                    <a:pt x="358" y="11960"/>
                    <a:pt x="358" y="124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98256FAC-2EE1-4792-9D96-0777103D3072}"/>
                </a:ext>
              </a:extLst>
            </p:cNvPr>
            <p:cNvSpPr/>
            <p:nvPr/>
          </p:nvSpPr>
          <p:spPr>
            <a:xfrm>
              <a:off x="2050920" y="2358255"/>
              <a:ext cx="32655" cy="18660"/>
            </a:xfrm>
            <a:custGeom>
              <a:avLst/>
              <a:gdLst/>
              <a:ahLst/>
              <a:cxnLst/>
              <a:rect l="0" t="0" r="0" b="0"/>
              <a:pathLst>
                <a:path w="32655" h="18660">
                  <a:moveTo>
                    <a:pt x="3644" y="0"/>
                  </a:moveTo>
                  <a:cubicBezTo>
                    <a:pt x="3178" y="0"/>
                    <a:pt x="1778" y="467"/>
                    <a:pt x="845" y="933"/>
                  </a:cubicBezTo>
                  <a:cubicBezTo>
                    <a:pt x="-554" y="1400"/>
                    <a:pt x="-88" y="4199"/>
                    <a:pt x="1312" y="5598"/>
                  </a:cubicBezTo>
                  <a:cubicBezTo>
                    <a:pt x="2245" y="6531"/>
                    <a:pt x="3178" y="7464"/>
                    <a:pt x="4111" y="8397"/>
                  </a:cubicBezTo>
                  <a:cubicBezTo>
                    <a:pt x="7376" y="12129"/>
                    <a:pt x="11108" y="15861"/>
                    <a:pt x="15773" y="17727"/>
                  </a:cubicBezTo>
                  <a:cubicBezTo>
                    <a:pt x="20438" y="19593"/>
                    <a:pt x="25570" y="20526"/>
                    <a:pt x="30235" y="21926"/>
                  </a:cubicBezTo>
                  <a:cubicBezTo>
                    <a:pt x="30702" y="21926"/>
                    <a:pt x="31634" y="21926"/>
                    <a:pt x="32101" y="21459"/>
                  </a:cubicBezTo>
                  <a:cubicBezTo>
                    <a:pt x="33034" y="20993"/>
                    <a:pt x="33967" y="20060"/>
                    <a:pt x="34434" y="19127"/>
                  </a:cubicBezTo>
                  <a:cubicBezTo>
                    <a:pt x="34900" y="18660"/>
                    <a:pt x="34434" y="17727"/>
                    <a:pt x="34434" y="17261"/>
                  </a:cubicBezTo>
                  <a:cubicBezTo>
                    <a:pt x="26503" y="7464"/>
                    <a:pt x="16706" y="1866"/>
                    <a:pt x="36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CDBCCA56-0A91-4F4B-A0DF-2FFABAE9DD01}"/>
                </a:ext>
              </a:extLst>
            </p:cNvPr>
            <p:cNvSpPr/>
            <p:nvPr/>
          </p:nvSpPr>
          <p:spPr>
            <a:xfrm>
              <a:off x="3477622" y="2663350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0984" y="17727"/>
                  </a:moveTo>
                  <a:cubicBezTo>
                    <a:pt x="14716" y="16794"/>
                    <a:pt x="17982" y="14928"/>
                    <a:pt x="21714" y="13529"/>
                  </a:cubicBezTo>
                  <a:cubicBezTo>
                    <a:pt x="26846" y="11196"/>
                    <a:pt x="28245" y="6065"/>
                    <a:pt x="30111" y="1400"/>
                  </a:cubicBezTo>
                  <a:cubicBezTo>
                    <a:pt x="29645" y="933"/>
                    <a:pt x="29178" y="0"/>
                    <a:pt x="28712" y="0"/>
                  </a:cubicBezTo>
                  <a:cubicBezTo>
                    <a:pt x="23580" y="467"/>
                    <a:pt x="18449" y="1400"/>
                    <a:pt x="13784" y="2333"/>
                  </a:cubicBezTo>
                  <a:cubicBezTo>
                    <a:pt x="9119" y="2799"/>
                    <a:pt x="5386" y="5132"/>
                    <a:pt x="1654" y="7931"/>
                  </a:cubicBezTo>
                  <a:cubicBezTo>
                    <a:pt x="-212" y="9330"/>
                    <a:pt x="-678" y="13062"/>
                    <a:pt x="1188" y="14928"/>
                  </a:cubicBezTo>
                  <a:cubicBezTo>
                    <a:pt x="3054" y="17261"/>
                    <a:pt x="6786" y="18660"/>
                    <a:pt x="10984" y="17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B668DC1A-96B4-463D-9044-296D44560334}"/>
                </a:ext>
              </a:extLst>
            </p:cNvPr>
            <p:cNvSpPr/>
            <p:nvPr/>
          </p:nvSpPr>
          <p:spPr>
            <a:xfrm>
              <a:off x="1636049" y="1450772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2247" y="2460"/>
                  </a:moveTo>
                  <a:cubicBezTo>
                    <a:pt x="32247" y="1993"/>
                    <a:pt x="31781" y="1060"/>
                    <a:pt x="31781" y="1060"/>
                  </a:cubicBezTo>
                  <a:cubicBezTo>
                    <a:pt x="30848" y="594"/>
                    <a:pt x="29448" y="-339"/>
                    <a:pt x="28515" y="127"/>
                  </a:cubicBezTo>
                  <a:cubicBezTo>
                    <a:pt x="18252" y="1993"/>
                    <a:pt x="9388" y="6658"/>
                    <a:pt x="1458" y="12723"/>
                  </a:cubicBezTo>
                  <a:cubicBezTo>
                    <a:pt x="-875" y="14589"/>
                    <a:pt x="-408" y="18787"/>
                    <a:pt x="2857" y="20653"/>
                  </a:cubicBezTo>
                  <a:cubicBezTo>
                    <a:pt x="5190" y="22053"/>
                    <a:pt x="7989" y="22986"/>
                    <a:pt x="9855" y="21586"/>
                  </a:cubicBezTo>
                  <a:cubicBezTo>
                    <a:pt x="17319" y="15988"/>
                    <a:pt x="24783" y="9924"/>
                    <a:pt x="32247" y="4326"/>
                  </a:cubicBezTo>
                  <a:cubicBezTo>
                    <a:pt x="31781" y="3859"/>
                    <a:pt x="31781" y="2926"/>
                    <a:pt x="32247" y="2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B13201A4-213B-4B5A-BC6D-7E465AC23336}"/>
                </a:ext>
              </a:extLst>
            </p:cNvPr>
            <p:cNvSpPr/>
            <p:nvPr/>
          </p:nvSpPr>
          <p:spPr>
            <a:xfrm>
              <a:off x="3105957" y="2525722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12244" y="26134"/>
                  </a:moveTo>
                  <a:cubicBezTo>
                    <a:pt x="13177" y="24734"/>
                    <a:pt x="14576" y="22868"/>
                    <a:pt x="15043" y="21002"/>
                  </a:cubicBezTo>
                  <a:cubicBezTo>
                    <a:pt x="15976" y="17270"/>
                    <a:pt x="15976" y="13538"/>
                    <a:pt x="16442" y="10739"/>
                  </a:cubicBezTo>
                  <a:cubicBezTo>
                    <a:pt x="15976" y="8407"/>
                    <a:pt x="15976" y="7007"/>
                    <a:pt x="15976" y="5608"/>
                  </a:cubicBezTo>
                  <a:cubicBezTo>
                    <a:pt x="15976" y="5141"/>
                    <a:pt x="15509" y="4208"/>
                    <a:pt x="15509" y="3742"/>
                  </a:cubicBezTo>
                  <a:cubicBezTo>
                    <a:pt x="15043" y="942"/>
                    <a:pt x="12710" y="-924"/>
                    <a:pt x="10378" y="476"/>
                  </a:cubicBezTo>
                  <a:cubicBezTo>
                    <a:pt x="8045" y="1409"/>
                    <a:pt x="5713" y="2342"/>
                    <a:pt x="3380" y="3742"/>
                  </a:cubicBezTo>
                  <a:cubicBezTo>
                    <a:pt x="581" y="5608"/>
                    <a:pt x="-352" y="8873"/>
                    <a:pt x="115" y="12139"/>
                  </a:cubicBezTo>
                  <a:cubicBezTo>
                    <a:pt x="581" y="17270"/>
                    <a:pt x="2447" y="21935"/>
                    <a:pt x="5713" y="26134"/>
                  </a:cubicBezTo>
                  <a:cubicBezTo>
                    <a:pt x="6646" y="27533"/>
                    <a:pt x="10844" y="27533"/>
                    <a:pt x="12244" y="26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E2AE46CE-610B-4049-BDA2-EE6286333962}"/>
                </a:ext>
              </a:extLst>
            </p:cNvPr>
            <p:cNvSpPr/>
            <p:nvPr/>
          </p:nvSpPr>
          <p:spPr>
            <a:xfrm>
              <a:off x="4855939" y="3077548"/>
              <a:ext cx="32655" cy="37321"/>
            </a:xfrm>
            <a:custGeom>
              <a:avLst/>
              <a:gdLst/>
              <a:ahLst/>
              <a:cxnLst/>
              <a:rect l="0" t="0" r="0" b="0"/>
              <a:pathLst>
                <a:path w="32655" h="37320">
                  <a:moveTo>
                    <a:pt x="0" y="35515"/>
                  </a:moveTo>
                  <a:cubicBezTo>
                    <a:pt x="0" y="35982"/>
                    <a:pt x="0" y="36915"/>
                    <a:pt x="0" y="36915"/>
                  </a:cubicBezTo>
                  <a:cubicBezTo>
                    <a:pt x="466" y="37381"/>
                    <a:pt x="933" y="37848"/>
                    <a:pt x="1399" y="37848"/>
                  </a:cubicBezTo>
                  <a:cubicBezTo>
                    <a:pt x="1866" y="37848"/>
                    <a:pt x="2799" y="37848"/>
                    <a:pt x="3265" y="37848"/>
                  </a:cubicBezTo>
                  <a:cubicBezTo>
                    <a:pt x="9797" y="34582"/>
                    <a:pt x="14928" y="29917"/>
                    <a:pt x="18660" y="23852"/>
                  </a:cubicBezTo>
                  <a:cubicBezTo>
                    <a:pt x="22859" y="17321"/>
                    <a:pt x="27990" y="11723"/>
                    <a:pt x="34521" y="7991"/>
                  </a:cubicBezTo>
                  <a:cubicBezTo>
                    <a:pt x="36854" y="6592"/>
                    <a:pt x="36387" y="6592"/>
                    <a:pt x="34055" y="3793"/>
                  </a:cubicBezTo>
                  <a:cubicBezTo>
                    <a:pt x="30789" y="-1805"/>
                    <a:pt x="27990" y="-406"/>
                    <a:pt x="25658" y="2860"/>
                  </a:cubicBezTo>
                  <a:cubicBezTo>
                    <a:pt x="18194" y="13123"/>
                    <a:pt x="10730" y="23386"/>
                    <a:pt x="1399" y="32250"/>
                  </a:cubicBezTo>
                  <a:cubicBezTo>
                    <a:pt x="933" y="33183"/>
                    <a:pt x="466" y="34582"/>
                    <a:pt x="0" y="35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70FA2936-8FE6-447D-8F41-3004119FEDA2}"/>
                </a:ext>
              </a:extLst>
            </p:cNvPr>
            <p:cNvSpPr/>
            <p:nvPr/>
          </p:nvSpPr>
          <p:spPr>
            <a:xfrm>
              <a:off x="4926847" y="3060814"/>
              <a:ext cx="27990" cy="41986"/>
            </a:xfrm>
            <a:custGeom>
              <a:avLst/>
              <a:gdLst/>
              <a:ahLst/>
              <a:cxnLst/>
              <a:rect l="0" t="0" r="0" b="0"/>
              <a:pathLst>
                <a:path w="27990" h="41985">
                  <a:moveTo>
                    <a:pt x="26591" y="21926"/>
                  </a:moveTo>
                  <a:cubicBezTo>
                    <a:pt x="26591" y="16794"/>
                    <a:pt x="21926" y="16328"/>
                    <a:pt x="19127" y="13995"/>
                  </a:cubicBezTo>
                  <a:lnTo>
                    <a:pt x="19593" y="13529"/>
                  </a:lnTo>
                  <a:cubicBezTo>
                    <a:pt x="19593" y="13529"/>
                    <a:pt x="19127" y="13995"/>
                    <a:pt x="19127" y="13995"/>
                  </a:cubicBezTo>
                  <a:cubicBezTo>
                    <a:pt x="19127" y="12596"/>
                    <a:pt x="19127" y="11663"/>
                    <a:pt x="19127" y="10263"/>
                  </a:cubicBezTo>
                  <a:cubicBezTo>
                    <a:pt x="19127" y="8864"/>
                    <a:pt x="18660" y="7464"/>
                    <a:pt x="18194" y="6998"/>
                  </a:cubicBezTo>
                  <a:cubicBezTo>
                    <a:pt x="13062" y="3266"/>
                    <a:pt x="6998" y="1866"/>
                    <a:pt x="1400" y="0"/>
                  </a:cubicBezTo>
                  <a:cubicBezTo>
                    <a:pt x="933" y="0"/>
                    <a:pt x="0" y="467"/>
                    <a:pt x="0" y="933"/>
                  </a:cubicBezTo>
                  <a:cubicBezTo>
                    <a:pt x="0" y="6998"/>
                    <a:pt x="467" y="13062"/>
                    <a:pt x="933" y="19593"/>
                  </a:cubicBezTo>
                  <a:cubicBezTo>
                    <a:pt x="933" y="21926"/>
                    <a:pt x="3266" y="22392"/>
                    <a:pt x="5132" y="22859"/>
                  </a:cubicBezTo>
                  <a:cubicBezTo>
                    <a:pt x="7464" y="23792"/>
                    <a:pt x="9797" y="24258"/>
                    <a:pt x="12129" y="21926"/>
                  </a:cubicBezTo>
                  <a:cubicBezTo>
                    <a:pt x="13529" y="20526"/>
                    <a:pt x="14462" y="19127"/>
                    <a:pt x="15861" y="17727"/>
                  </a:cubicBezTo>
                  <a:lnTo>
                    <a:pt x="15395" y="18194"/>
                  </a:lnTo>
                  <a:cubicBezTo>
                    <a:pt x="15395" y="18194"/>
                    <a:pt x="15395" y="18194"/>
                    <a:pt x="15861" y="17727"/>
                  </a:cubicBezTo>
                  <a:cubicBezTo>
                    <a:pt x="14462" y="22392"/>
                    <a:pt x="14928" y="27057"/>
                    <a:pt x="11663" y="31256"/>
                  </a:cubicBezTo>
                  <a:cubicBezTo>
                    <a:pt x="7464" y="36387"/>
                    <a:pt x="8397" y="38254"/>
                    <a:pt x="13529" y="41519"/>
                  </a:cubicBezTo>
                  <a:cubicBezTo>
                    <a:pt x="15395" y="42919"/>
                    <a:pt x="17727" y="44318"/>
                    <a:pt x="20060" y="45251"/>
                  </a:cubicBezTo>
                  <a:cubicBezTo>
                    <a:pt x="21459" y="46184"/>
                    <a:pt x="23792" y="45251"/>
                    <a:pt x="24725" y="43385"/>
                  </a:cubicBezTo>
                  <a:cubicBezTo>
                    <a:pt x="26125" y="40120"/>
                    <a:pt x="27990" y="36387"/>
                    <a:pt x="27524" y="32655"/>
                  </a:cubicBezTo>
                  <a:lnTo>
                    <a:pt x="27990" y="33122"/>
                  </a:lnTo>
                  <a:cubicBezTo>
                    <a:pt x="27990" y="33122"/>
                    <a:pt x="27990" y="32655"/>
                    <a:pt x="27990" y="32655"/>
                  </a:cubicBezTo>
                  <a:cubicBezTo>
                    <a:pt x="27990" y="32655"/>
                    <a:pt x="27990" y="32655"/>
                    <a:pt x="27524" y="32655"/>
                  </a:cubicBezTo>
                  <a:cubicBezTo>
                    <a:pt x="23325" y="29390"/>
                    <a:pt x="23325" y="25658"/>
                    <a:pt x="26591" y="21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9B5926F8-50C6-4EBD-B5C0-F2718AE1F695}"/>
                </a:ext>
              </a:extLst>
            </p:cNvPr>
            <p:cNvSpPr/>
            <p:nvPr/>
          </p:nvSpPr>
          <p:spPr>
            <a:xfrm>
              <a:off x="1759091" y="2953051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1371" y="0"/>
                  </a:moveTo>
                  <a:cubicBezTo>
                    <a:pt x="9039" y="467"/>
                    <a:pt x="5307" y="933"/>
                    <a:pt x="1574" y="1866"/>
                  </a:cubicBezTo>
                  <a:cubicBezTo>
                    <a:pt x="175" y="2333"/>
                    <a:pt x="-292" y="3732"/>
                    <a:pt x="175" y="4665"/>
                  </a:cubicBezTo>
                  <a:cubicBezTo>
                    <a:pt x="5773" y="13062"/>
                    <a:pt x="13237" y="16328"/>
                    <a:pt x="23034" y="13062"/>
                  </a:cubicBezTo>
                  <a:cubicBezTo>
                    <a:pt x="24900" y="12596"/>
                    <a:pt x="26766" y="11663"/>
                    <a:pt x="28165" y="11196"/>
                  </a:cubicBezTo>
                  <a:cubicBezTo>
                    <a:pt x="30031" y="10730"/>
                    <a:pt x="30498" y="7931"/>
                    <a:pt x="29565" y="6531"/>
                  </a:cubicBezTo>
                  <a:cubicBezTo>
                    <a:pt x="25366" y="933"/>
                    <a:pt x="19302" y="0"/>
                    <a:pt x="113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F7ADDE57-B560-4049-A13A-56267D19FF64}"/>
                </a:ext>
              </a:extLst>
            </p:cNvPr>
            <p:cNvSpPr/>
            <p:nvPr/>
          </p:nvSpPr>
          <p:spPr>
            <a:xfrm>
              <a:off x="674637" y="1861847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7261" y="14973"/>
                  </a:moveTo>
                  <a:cubicBezTo>
                    <a:pt x="20993" y="14040"/>
                    <a:pt x="24258" y="8442"/>
                    <a:pt x="23325" y="4710"/>
                  </a:cubicBezTo>
                  <a:cubicBezTo>
                    <a:pt x="22859" y="2844"/>
                    <a:pt x="19593" y="-421"/>
                    <a:pt x="16794" y="45"/>
                  </a:cubicBezTo>
                  <a:cubicBezTo>
                    <a:pt x="12596" y="978"/>
                    <a:pt x="6998" y="1445"/>
                    <a:pt x="1400" y="2844"/>
                  </a:cubicBezTo>
                  <a:cubicBezTo>
                    <a:pt x="933" y="2844"/>
                    <a:pt x="0" y="4710"/>
                    <a:pt x="0" y="6110"/>
                  </a:cubicBezTo>
                  <a:cubicBezTo>
                    <a:pt x="0" y="8909"/>
                    <a:pt x="933" y="11241"/>
                    <a:pt x="3266" y="12641"/>
                  </a:cubicBezTo>
                  <a:cubicBezTo>
                    <a:pt x="6998" y="15440"/>
                    <a:pt x="11663" y="15906"/>
                    <a:pt x="17261" y="14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1DAD5F5E-2F43-4B9A-941B-35F94B9BCA9A}"/>
                </a:ext>
              </a:extLst>
            </p:cNvPr>
            <p:cNvSpPr/>
            <p:nvPr/>
          </p:nvSpPr>
          <p:spPr>
            <a:xfrm>
              <a:off x="3797769" y="1694223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4797" y="18387"/>
                  </a:moveTo>
                  <a:cubicBezTo>
                    <a:pt x="9928" y="21653"/>
                    <a:pt x="18325" y="18387"/>
                    <a:pt x="20658" y="12322"/>
                  </a:cubicBezTo>
                  <a:cubicBezTo>
                    <a:pt x="20658" y="11856"/>
                    <a:pt x="20658" y="10923"/>
                    <a:pt x="20658" y="10456"/>
                  </a:cubicBezTo>
                  <a:cubicBezTo>
                    <a:pt x="19259" y="5791"/>
                    <a:pt x="15993" y="2992"/>
                    <a:pt x="12261" y="660"/>
                  </a:cubicBezTo>
                  <a:cubicBezTo>
                    <a:pt x="11328" y="193"/>
                    <a:pt x="9928" y="-273"/>
                    <a:pt x="8529" y="193"/>
                  </a:cubicBezTo>
                  <a:cubicBezTo>
                    <a:pt x="1065" y="1593"/>
                    <a:pt x="-1734" y="6724"/>
                    <a:pt x="1065" y="14188"/>
                  </a:cubicBezTo>
                  <a:cubicBezTo>
                    <a:pt x="2464" y="15588"/>
                    <a:pt x="3397" y="17454"/>
                    <a:pt x="4797" y="183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6D54B941-17B5-4BFE-83E2-E6596BF16B6A}"/>
                </a:ext>
              </a:extLst>
            </p:cNvPr>
            <p:cNvSpPr/>
            <p:nvPr/>
          </p:nvSpPr>
          <p:spPr>
            <a:xfrm>
              <a:off x="3342124" y="2663817"/>
              <a:ext cx="37321" cy="9330"/>
            </a:xfrm>
            <a:custGeom>
              <a:avLst/>
              <a:gdLst/>
              <a:ahLst/>
              <a:cxnLst/>
              <a:rect l="0" t="0" r="0" b="0"/>
              <a:pathLst>
                <a:path w="37320" h="9330">
                  <a:moveTo>
                    <a:pt x="1866" y="1400"/>
                  </a:moveTo>
                  <a:cubicBezTo>
                    <a:pt x="933" y="1866"/>
                    <a:pt x="0" y="3266"/>
                    <a:pt x="0" y="4199"/>
                  </a:cubicBezTo>
                  <a:cubicBezTo>
                    <a:pt x="0" y="5132"/>
                    <a:pt x="466" y="6998"/>
                    <a:pt x="1399" y="7464"/>
                  </a:cubicBezTo>
                  <a:cubicBezTo>
                    <a:pt x="7464" y="9330"/>
                    <a:pt x="13529" y="10730"/>
                    <a:pt x="19593" y="12129"/>
                  </a:cubicBezTo>
                  <a:cubicBezTo>
                    <a:pt x="20060" y="12129"/>
                    <a:pt x="20993" y="12129"/>
                    <a:pt x="20993" y="12129"/>
                  </a:cubicBezTo>
                  <a:cubicBezTo>
                    <a:pt x="26591" y="11196"/>
                    <a:pt x="31256" y="10730"/>
                    <a:pt x="36387" y="9797"/>
                  </a:cubicBezTo>
                  <a:cubicBezTo>
                    <a:pt x="36854" y="9797"/>
                    <a:pt x="37787" y="8864"/>
                    <a:pt x="37787" y="8397"/>
                  </a:cubicBezTo>
                  <a:cubicBezTo>
                    <a:pt x="37787" y="7464"/>
                    <a:pt x="37321" y="6065"/>
                    <a:pt x="36387" y="5598"/>
                  </a:cubicBezTo>
                  <a:cubicBezTo>
                    <a:pt x="32189" y="2333"/>
                    <a:pt x="27524" y="467"/>
                    <a:pt x="22392" y="933"/>
                  </a:cubicBezTo>
                  <a:cubicBezTo>
                    <a:pt x="16794" y="1400"/>
                    <a:pt x="11196" y="1400"/>
                    <a:pt x="5598" y="0"/>
                  </a:cubicBezTo>
                  <a:cubicBezTo>
                    <a:pt x="4665" y="0"/>
                    <a:pt x="2799" y="467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B8B3608D-1030-4767-B7F8-D07AC8A5CBA7}"/>
                </a:ext>
              </a:extLst>
            </p:cNvPr>
            <p:cNvSpPr/>
            <p:nvPr/>
          </p:nvSpPr>
          <p:spPr>
            <a:xfrm>
              <a:off x="1933181" y="2953984"/>
              <a:ext cx="23325" cy="9330"/>
            </a:xfrm>
            <a:custGeom>
              <a:avLst/>
              <a:gdLst/>
              <a:ahLst/>
              <a:cxnLst/>
              <a:rect l="0" t="0" r="0" b="0"/>
              <a:pathLst>
                <a:path w="23325" h="9330">
                  <a:moveTo>
                    <a:pt x="22017" y="933"/>
                  </a:moveTo>
                  <a:cubicBezTo>
                    <a:pt x="19685" y="0"/>
                    <a:pt x="16886" y="467"/>
                    <a:pt x="13620" y="0"/>
                  </a:cubicBezTo>
                  <a:cubicBezTo>
                    <a:pt x="10821" y="467"/>
                    <a:pt x="7089" y="467"/>
                    <a:pt x="3357" y="1399"/>
                  </a:cubicBezTo>
                  <a:cubicBezTo>
                    <a:pt x="1958" y="1866"/>
                    <a:pt x="1025" y="4199"/>
                    <a:pt x="92" y="5598"/>
                  </a:cubicBezTo>
                  <a:cubicBezTo>
                    <a:pt x="-375" y="6998"/>
                    <a:pt x="1025" y="9797"/>
                    <a:pt x="2424" y="10263"/>
                  </a:cubicBezTo>
                  <a:cubicBezTo>
                    <a:pt x="3357" y="10730"/>
                    <a:pt x="4757" y="11663"/>
                    <a:pt x="5690" y="11663"/>
                  </a:cubicBezTo>
                  <a:cubicBezTo>
                    <a:pt x="12687" y="13062"/>
                    <a:pt x="19218" y="11663"/>
                    <a:pt x="25283" y="7464"/>
                  </a:cubicBezTo>
                  <a:cubicBezTo>
                    <a:pt x="26682" y="6531"/>
                    <a:pt x="26682" y="5132"/>
                    <a:pt x="25749" y="4199"/>
                  </a:cubicBezTo>
                  <a:cubicBezTo>
                    <a:pt x="25283" y="2799"/>
                    <a:pt x="23883" y="1399"/>
                    <a:pt x="220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64D32A7F-09AD-4BB3-A5FC-BF0FAC504865}"/>
                </a:ext>
              </a:extLst>
            </p:cNvPr>
            <p:cNvSpPr/>
            <p:nvPr/>
          </p:nvSpPr>
          <p:spPr>
            <a:xfrm>
              <a:off x="4900257" y="3031747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1077"/>
                  </a:moveTo>
                  <a:cubicBezTo>
                    <a:pt x="933" y="1544"/>
                    <a:pt x="0" y="3410"/>
                    <a:pt x="0" y="3876"/>
                  </a:cubicBezTo>
                  <a:cubicBezTo>
                    <a:pt x="1866" y="9941"/>
                    <a:pt x="4198" y="16006"/>
                    <a:pt x="7930" y="21137"/>
                  </a:cubicBezTo>
                  <a:cubicBezTo>
                    <a:pt x="9797" y="23936"/>
                    <a:pt x="14462" y="23470"/>
                    <a:pt x="15861" y="20671"/>
                  </a:cubicBezTo>
                  <a:cubicBezTo>
                    <a:pt x="18194" y="16472"/>
                    <a:pt x="18660" y="12273"/>
                    <a:pt x="15861" y="8075"/>
                  </a:cubicBezTo>
                  <a:cubicBezTo>
                    <a:pt x="14462" y="5742"/>
                    <a:pt x="12129" y="3410"/>
                    <a:pt x="10263" y="1077"/>
                  </a:cubicBezTo>
                  <a:cubicBezTo>
                    <a:pt x="7930" y="144"/>
                    <a:pt x="4665" y="-789"/>
                    <a:pt x="1866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86F3B242-98E4-43F3-AFD8-FAAD671E353C}"/>
                </a:ext>
              </a:extLst>
            </p:cNvPr>
            <p:cNvSpPr/>
            <p:nvPr/>
          </p:nvSpPr>
          <p:spPr>
            <a:xfrm>
              <a:off x="4880014" y="3413494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116" y="7931"/>
                  </a:moveTo>
                  <a:cubicBezTo>
                    <a:pt x="7181" y="9797"/>
                    <a:pt x="12312" y="13529"/>
                    <a:pt x="18377" y="16328"/>
                  </a:cubicBezTo>
                  <a:cubicBezTo>
                    <a:pt x="19776" y="17261"/>
                    <a:pt x="22109" y="16794"/>
                    <a:pt x="23975" y="16328"/>
                  </a:cubicBezTo>
                  <a:cubicBezTo>
                    <a:pt x="26308" y="15861"/>
                    <a:pt x="28173" y="12596"/>
                    <a:pt x="26774" y="10263"/>
                  </a:cubicBezTo>
                  <a:cubicBezTo>
                    <a:pt x="26308" y="9330"/>
                    <a:pt x="25374" y="7931"/>
                    <a:pt x="24908" y="6998"/>
                  </a:cubicBezTo>
                  <a:cubicBezTo>
                    <a:pt x="20243" y="1866"/>
                    <a:pt x="14178" y="0"/>
                    <a:pt x="6248" y="0"/>
                  </a:cubicBezTo>
                  <a:cubicBezTo>
                    <a:pt x="5781" y="0"/>
                    <a:pt x="3915" y="0"/>
                    <a:pt x="2049" y="933"/>
                  </a:cubicBezTo>
                  <a:cubicBezTo>
                    <a:pt x="1116" y="1399"/>
                    <a:pt x="183" y="2799"/>
                    <a:pt x="183" y="4199"/>
                  </a:cubicBezTo>
                  <a:cubicBezTo>
                    <a:pt x="-283" y="5598"/>
                    <a:pt x="183" y="7464"/>
                    <a:pt x="1116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BF9A691A-C93C-4DC1-849A-FF1AADD8359D}"/>
                </a:ext>
              </a:extLst>
            </p:cNvPr>
            <p:cNvSpPr/>
            <p:nvPr/>
          </p:nvSpPr>
          <p:spPr>
            <a:xfrm>
              <a:off x="1839198" y="1422442"/>
              <a:ext cx="9330" cy="27990"/>
            </a:xfrm>
            <a:custGeom>
              <a:avLst/>
              <a:gdLst/>
              <a:ahLst/>
              <a:cxnLst/>
              <a:rect l="0" t="0" r="0" b="0"/>
              <a:pathLst>
                <a:path w="9330" h="27990">
                  <a:moveTo>
                    <a:pt x="4038" y="28457"/>
                  </a:moveTo>
                  <a:cubicBezTo>
                    <a:pt x="5438" y="29856"/>
                    <a:pt x="8237" y="28923"/>
                    <a:pt x="9170" y="27990"/>
                  </a:cubicBezTo>
                  <a:cubicBezTo>
                    <a:pt x="13369" y="21926"/>
                    <a:pt x="12902" y="14928"/>
                    <a:pt x="13835" y="7464"/>
                  </a:cubicBezTo>
                  <a:cubicBezTo>
                    <a:pt x="13835" y="6065"/>
                    <a:pt x="13835" y="4199"/>
                    <a:pt x="13369" y="2333"/>
                  </a:cubicBezTo>
                  <a:cubicBezTo>
                    <a:pt x="12902" y="1400"/>
                    <a:pt x="11969" y="0"/>
                    <a:pt x="11036" y="0"/>
                  </a:cubicBezTo>
                  <a:cubicBezTo>
                    <a:pt x="10103" y="0"/>
                    <a:pt x="8237" y="467"/>
                    <a:pt x="7770" y="1400"/>
                  </a:cubicBezTo>
                  <a:cubicBezTo>
                    <a:pt x="5438" y="6531"/>
                    <a:pt x="2639" y="11663"/>
                    <a:pt x="773" y="16794"/>
                  </a:cubicBezTo>
                  <a:cubicBezTo>
                    <a:pt x="-160" y="19127"/>
                    <a:pt x="-160" y="21926"/>
                    <a:pt x="306" y="24258"/>
                  </a:cubicBezTo>
                  <a:cubicBezTo>
                    <a:pt x="1239" y="26124"/>
                    <a:pt x="2639" y="27524"/>
                    <a:pt x="4038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829260A2-EB11-47DE-85CF-5EF8720766F6}"/>
                </a:ext>
              </a:extLst>
            </p:cNvPr>
            <p:cNvSpPr/>
            <p:nvPr/>
          </p:nvSpPr>
          <p:spPr>
            <a:xfrm>
              <a:off x="5455400" y="3350308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265" y="207"/>
                  </a:moveTo>
                  <a:cubicBezTo>
                    <a:pt x="2799" y="-259"/>
                    <a:pt x="2333" y="207"/>
                    <a:pt x="1399" y="207"/>
                  </a:cubicBezTo>
                  <a:cubicBezTo>
                    <a:pt x="933" y="2073"/>
                    <a:pt x="0" y="3939"/>
                    <a:pt x="0" y="5339"/>
                  </a:cubicBezTo>
                  <a:cubicBezTo>
                    <a:pt x="466" y="11403"/>
                    <a:pt x="4665" y="15602"/>
                    <a:pt x="7930" y="20267"/>
                  </a:cubicBezTo>
                  <a:cubicBezTo>
                    <a:pt x="9330" y="22133"/>
                    <a:pt x="14462" y="22133"/>
                    <a:pt x="16794" y="20734"/>
                  </a:cubicBezTo>
                  <a:cubicBezTo>
                    <a:pt x="19593" y="18868"/>
                    <a:pt x="20059" y="14669"/>
                    <a:pt x="17727" y="12337"/>
                  </a:cubicBezTo>
                  <a:cubicBezTo>
                    <a:pt x="13529" y="6738"/>
                    <a:pt x="7930" y="3939"/>
                    <a:pt x="326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550B7EF0-7042-4BC8-B7E6-9B2AEE9C83EA}"/>
                </a:ext>
              </a:extLst>
            </p:cNvPr>
            <p:cNvSpPr/>
            <p:nvPr/>
          </p:nvSpPr>
          <p:spPr>
            <a:xfrm>
              <a:off x="1897933" y="202759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7350" y="845"/>
                  </a:moveTo>
                  <a:cubicBezTo>
                    <a:pt x="1285" y="4577"/>
                    <a:pt x="-1514" y="12041"/>
                    <a:pt x="819" y="18572"/>
                  </a:cubicBezTo>
                  <a:cubicBezTo>
                    <a:pt x="1285" y="19972"/>
                    <a:pt x="3151" y="20905"/>
                    <a:pt x="4551" y="22304"/>
                  </a:cubicBezTo>
                  <a:cubicBezTo>
                    <a:pt x="5950" y="21838"/>
                    <a:pt x="7816" y="21838"/>
                    <a:pt x="8283" y="20905"/>
                  </a:cubicBezTo>
                  <a:cubicBezTo>
                    <a:pt x="10615" y="18106"/>
                    <a:pt x="12948" y="14840"/>
                    <a:pt x="14814" y="11575"/>
                  </a:cubicBezTo>
                  <a:cubicBezTo>
                    <a:pt x="15280" y="10642"/>
                    <a:pt x="15747" y="9242"/>
                    <a:pt x="16213" y="8309"/>
                  </a:cubicBezTo>
                  <a:cubicBezTo>
                    <a:pt x="17146" y="5977"/>
                    <a:pt x="16213" y="3178"/>
                    <a:pt x="14814" y="1312"/>
                  </a:cubicBezTo>
                  <a:cubicBezTo>
                    <a:pt x="12481" y="-88"/>
                    <a:pt x="9682" y="-555"/>
                    <a:pt x="7350" y="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DCB69756-B65C-4D28-822B-FF315FA7E116}"/>
                </a:ext>
              </a:extLst>
            </p:cNvPr>
            <p:cNvSpPr/>
            <p:nvPr/>
          </p:nvSpPr>
          <p:spPr>
            <a:xfrm>
              <a:off x="5263107" y="1906657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7090" y="485"/>
                  </a:moveTo>
                  <a:cubicBezTo>
                    <a:pt x="5690" y="1418"/>
                    <a:pt x="3824" y="2818"/>
                    <a:pt x="2891" y="4217"/>
                  </a:cubicBezTo>
                  <a:cubicBezTo>
                    <a:pt x="558" y="6550"/>
                    <a:pt x="-841" y="9349"/>
                    <a:pt x="558" y="12615"/>
                  </a:cubicBezTo>
                  <a:cubicBezTo>
                    <a:pt x="1958" y="16813"/>
                    <a:pt x="2891" y="21012"/>
                    <a:pt x="4290" y="25210"/>
                  </a:cubicBezTo>
                  <a:cubicBezTo>
                    <a:pt x="4290" y="25677"/>
                    <a:pt x="5223" y="25677"/>
                    <a:pt x="5690" y="26143"/>
                  </a:cubicBezTo>
                  <a:cubicBezTo>
                    <a:pt x="6156" y="25677"/>
                    <a:pt x="6623" y="25210"/>
                    <a:pt x="7090" y="24744"/>
                  </a:cubicBezTo>
                  <a:cubicBezTo>
                    <a:pt x="8489" y="19612"/>
                    <a:pt x="12221" y="15880"/>
                    <a:pt x="15020" y="11682"/>
                  </a:cubicBezTo>
                  <a:cubicBezTo>
                    <a:pt x="16886" y="8416"/>
                    <a:pt x="15953" y="4684"/>
                    <a:pt x="12688" y="1418"/>
                  </a:cubicBezTo>
                  <a:cubicBezTo>
                    <a:pt x="10822" y="19"/>
                    <a:pt x="8489" y="-448"/>
                    <a:pt x="7090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DEDD83EE-D8F5-40A7-B00E-EC548CF65606}"/>
                </a:ext>
              </a:extLst>
            </p:cNvPr>
            <p:cNvSpPr/>
            <p:nvPr/>
          </p:nvSpPr>
          <p:spPr>
            <a:xfrm>
              <a:off x="2044768" y="24380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467" y="0"/>
                  </a:cubicBezTo>
                  <a:cubicBezTo>
                    <a:pt x="467" y="0"/>
                    <a:pt x="467" y="467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A7DA3C05-9AD3-4EF2-AE0E-DC1D2BE81131}"/>
                </a:ext>
              </a:extLst>
            </p:cNvPr>
            <p:cNvSpPr/>
            <p:nvPr/>
          </p:nvSpPr>
          <p:spPr>
            <a:xfrm>
              <a:off x="2038703" y="2424033"/>
              <a:ext cx="23325" cy="18660"/>
            </a:xfrm>
            <a:custGeom>
              <a:avLst/>
              <a:gdLst/>
              <a:ahLst/>
              <a:cxnLst/>
              <a:rect l="0" t="0" r="0" b="0"/>
              <a:pathLst>
                <a:path w="23325" h="18660">
                  <a:moveTo>
                    <a:pt x="18194" y="21459"/>
                  </a:moveTo>
                  <a:cubicBezTo>
                    <a:pt x="20526" y="21459"/>
                    <a:pt x="23325" y="21459"/>
                    <a:pt x="25658" y="21459"/>
                  </a:cubicBezTo>
                  <a:cubicBezTo>
                    <a:pt x="26591" y="9797"/>
                    <a:pt x="27057" y="12596"/>
                    <a:pt x="18194" y="8397"/>
                  </a:cubicBezTo>
                  <a:cubicBezTo>
                    <a:pt x="13062" y="6065"/>
                    <a:pt x="7464" y="4665"/>
                    <a:pt x="3732" y="0"/>
                  </a:cubicBezTo>
                  <a:cubicBezTo>
                    <a:pt x="3732" y="0"/>
                    <a:pt x="1866" y="933"/>
                    <a:pt x="467" y="1400"/>
                  </a:cubicBezTo>
                  <a:cubicBezTo>
                    <a:pt x="0" y="1400"/>
                    <a:pt x="0" y="2799"/>
                    <a:pt x="0" y="3266"/>
                  </a:cubicBezTo>
                  <a:cubicBezTo>
                    <a:pt x="1866" y="6998"/>
                    <a:pt x="4199" y="10730"/>
                    <a:pt x="6531" y="13995"/>
                  </a:cubicBezTo>
                  <a:cubicBezTo>
                    <a:pt x="8397" y="14462"/>
                    <a:pt x="10730" y="14928"/>
                    <a:pt x="12596" y="15861"/>
                  </a:cubicBezTo>
                  <a:cubicBezTo>
                    <a:pt x="15395" y="16794"/>
                    <a:pt x="17261" y="18660"/>
                    <a:pt x="18194" y="214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A41306C8-F908-49FA-B2E4-7D16F6874FEC}"/>
                </a:ext>
              </a:extLst>
            </p:cNvPr>
            <p:cNvSpPr/>
            <p:nvPr/>
          </p:nvSpPr>
          <p:spPr>
            <a:xfrm>
              <a:off x="2056430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28903669-5EB7-4478-AE4C-2B34DB6AD06C}"/>
                </a:ext>
              </a:extLst>
            </p:cNvPr>
            <p:cNvSpPr/>
            <p:nvPr/>
          </p:nvSpPr>
          <p:spPr>
            <a:xfrm>
              <a:off x="5189491" y="2347007"/>
              <a:ext cx="18660" cy="23325"/>
            </a:xfrm>
            <a:custGeom>
              <a:avLst/>
              <a:gdLst/>
              <a:ahLst/>
              <a:cxnLst/>
              <a:rect l="0" t="0" r="0" b="0"/>
              <a:pathLst>
                <a:path w="18660" h="23325">
                  <a:moveTo>
                    <a:pt x="3732" y="26176"/>
                  </a:moveTo>
                  <a:cubicBezTo>
                    <a:pt x="9330" y="18712"/>
                    <a:pt x="14928" y="11248"/>
                    <a:pt x="21926" y="4717"/>
                  </a:cubicBezTo>
                  <a:cubicBezTo>
                    <a:pt x="22392" y="4251"/>
                    <a:pt x="21926" y="2385"/>
                    <a:pt x="21926" y="1452"/>
                  </a:cubicBezTo>
                  <a:cubicBezTo>
                    <a:pt x="21459" y="985"/>
                    <a:pt x="20993" y="519"/>
                    <a:pt x="20526" y="52"/>
                  </a:cubicBezTo>
                  <a:cubicBezTo>
                    <a:pt x="17727" y="-414"/>
                    <a:pt x="16328" y="2385"/>
                    <a:pt x="13995" y="3318"/>
                  </a:cubicBezTo>
                  <a:cubicBezTo>
                    <a:pt x="10263" y="4717"/>
                    <a:pt x="6998" y="5650"/>
                    <a:pt x="5598" y="9849"/>
                  </a:cubicBezTo>
                  <a:cubicBezTo>
                    <a:pt x="4198" y="13581"/>
                    <a:pt x="2333" y="16380"/>
                    <a:pt x="466" y="20112"/>
                  </a:cubicBezTo>
                  <a:cubicBezTo>
                    <a:pt x="0" y="21045"/>
                    <a:pt x="0" y="22444"/>
                    <a:pt x="0" y="23844"/>
                  </a:cubicBezTo>
                  <a:cubicBezTo>
                    <a:pt x="0" y="24777"/>
                    <a:pt x="933" y="25710"/>
                    <a:pt x="1866" y="26643"/>
                  </a:cubicBezTo>
                  <a:cubicBezTo>
                    <a:pt x="2333" y="26643"/>
                    <a:pt x="3732" y="26643"/>
                    <a:pt x="3732" y="26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B5054D18-5676-4111-AD11-DFA441F0F2DE}"/>
                </a:ext>
              </a:extLst>
            </p:cNvPr>
            <p:cNvSpPr/>
            <p:nvPr/>
          </p:nvSpPr>
          <p:spPr>
            <a:xfrm>
              <a:off x="4994724" y="3311035"/>
              <a:ext cx="18660" cy="9330"/>
            </a:xfrm>
            <a:custGeom>
              <a:avLst/>
              <a:gdLst/>
              <a:ahLst/>
              <a:cxnLst/>
              <a:rect l="0" t="0" r="0" b="0"/>
              <a:pathLst>
                <a:path w="18660" h="9330">
                  <a:moveTo>
                    <a:pt x="18894" y="10557"/>
                  </a:moveTo>
                  <a:cubicBezTo>
                    <a:pt x="19827" y="9624"/>
                    <a:pt x="19827" y="8224"/>
                    <a:pt x="20293" y="7291"/>
                  </a:cubicBezTo>
                  <a:cubicBezTo>
                    <a:pt x="19827" y="6358"/>
                    <a:pt x="19827" y="4959"/>
                    <a:pt x="18894" y="4026"/>
                  </a:cubicBezTo>
                  <a:cubicBezTo>
                    <a:pt x="13762" y="-1573"/>
                    <a:pt x="5832" y="-1106"/>
                    <a:pt x="700" y="4026"/>
                  </a:cubicBezTo>
                  <a:cubicBezTo>
                    <a:pt x="-233" y="4959"/>
                    <a:pt x="-233" y="7758"/>
                    <a:pt x="700" y="9157"/>
                  </a:cubicBezTo>
                  <a:cubicBezTo>
                    <a:pt x="4432" y="12889"/>
                    <a:pt x="9097" y="14755"/>
                    <a:pt x="14229" y="13356"/>
                  </a:cubicBezTo>
                  <a:cubicBezTo>
                    <a:pt x="16094" y="12889"/>
                    <a:pt x="17494" y="11490"/>
                    <a:pt x="18894" y="1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8E1C4098-FFED-4819-B2C7-E4F7C7B0DCF0}"/>
                </a:ext>
              </a:extLst>
            </p:cNvPr>
            <p:cNvSpPr/>
            <p:nvPr/>
          </p:nvSpPr>
          <p:spPr>
            <a:xfrm>
              <a:off x="2765873" y="1690788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1514" y="2695"/>
                  </a:moveTo>
                  <a:cubicBezTo>
                    <a:pt x="581" y="4094"/>
                    <a:pt x="115" y="6427"/>
                    <a:pt x="115" y="7826"/>
                  </a:cubicBezTo>
                  <a:cubicBezTo>
                    <a:pt x="-352" y="11092"/>
                    <a:pt x="581" y="14358"/>
                    <a:pt x="3380" y="15757"/>
                  </a:cubicBezTo>
                  <a:cubicBezTo>
                    <a:pt x="6646" y="17623"/>
                    <a:pt x="10378" y="18090"/>
                    <a:pt x="14110" y="15757"/>
                  </a:cubicBezTo>
                  <a:cubicBezTo>
                    <a:pt x="14576" y="15291"/>
                    <a:pt x="15043" y="14824"/>
                    <a:pt x="15043" y="14358"/>
                  </a:cubicBezTo>
                  <a:cubicBezTo>
                    <a:pt x="15043" y="13891"/>
                    <a:pt x="15976" y="12958"/>
                    <a:pt x="15509" y="12492"/>
                  </a:cubicBezTo>
                  <a:cubicBezTo>
                    <a:pt x="14110" y="9226"/>
                    <a:pt x="12244" y="5494"/>
                    <a:pt x="10844" y="2228"/>
                  </a:cubicBezTo>
                  <a:cubicBezTo>
                    <a:pt x="8978" y="-1037"/>
                    <a:pt x="3380" y="-571"/>
                    <a:pt x="1514" y="2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20907675-0BB5-49E1-AA17-CB6C04FCB6BF}"/>
                </a:ext>
              </a:extLst>
            </p:cNvPr>
            <p:cNvSpPr/>
            <p:nvPr/>
          </p:nvSpPr>
          <p:spPr>
            <a:xfrm>
              <a:off x="566407" y="206855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17727" y="0"/>
                  </a:moveTo>
                  <a:cubicBezTo>
                    <a:pt x="16794" y="0"/>
                    <a:pt x="14928" y="0"/>
                    <a:pt x="13995" y="933"/>
                  </a:cubicBezTo>
                  <a:cubicBezTo>
                    <a:pt x="9330" y="6065"/>
                    <a:pt x="4665" y="11196"/>
                    <a:pt x="0" y="16328"/>
                  </a:cubicBezTo>
                  <a:cubicBezTo>
                    <a:pt x="0" y="16794"/>
                    <a:pt x="0" y="17261"/>
                    <a:pt x="467" y="17727"/>
                  </a:cubicBezTo>
                  <a:cubicBezTo>
                    <a:pt x="933" y="18194"/>
                    <a:pt x="1400" y="18660"/>
                    <a:pt x="1866" y="18660"/>
                  </a:cubicBezTo>
                  <a:cubicBezTo>
                    <a:pt x="9330" y="18194"/>
                    <a:pt x="15395" y="15395"/>
                    <a:pt x="20526" y="10730"/>
                  </a:cubicBezTo>
                  <a:cubicBezTo>
                    <a:pt x="21926" y="9797"/>
                    <a:pt x="21926" y="7464"/>
                    <a:pt x="22392" y="6065"/>
                  </a:cubicBezTo>
                  <a:cubicBezTo>
                    <a:pt x="22392" y="3266"/>
                    <a:pt x="20060" y="0"/>
                    <a:pt x="17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6516B5F1-DD28-445E-8CD8-F2E68AFA54EF}"/>
                </a:ext>
              </a:extLst>
            </p:cNvPr>
            <p:cNvSpPr/>
            <p:nvPr/>
          </p:nvSpPr>
          <p:spPr>
            <a:xfrm>
              <a:off x="1980790" y="1331007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798" y="17261"/>
                  </a:moveTo>
                  <a:cubicBezTo>
                    <a:pt x="4731" y="18660"/>
                    <a:pt x="7531" y="19127"/>
                    <a:pt x="8930" y="17727"/>
                  </a:cubicBezTo>
                  <a:cubicBezTo>
                    <a:pt x="11729" y="14462"/>
                    <a:pt x="14995" y="11196"/>
                    <a:pt x="15928" y="6531"/>
                  </a:cubicBezTo>
                  <a:cubicBezTo>
                    <a:pt x="16394" y="5598"/>
                    <a:pt x="15461" y="4199"/>
                    <a:pt x="14995" y="3266"/>
                  </a:cubicBezTo>
                  <a:cubicBezTo>
                    <a:pt x="13595" y="933"/>
                    <a:pt x="10796" y="466"/>
                    <a:pt x="8463" y="0"/>
                  </a:cubicBezTo>
                  <a:cubicBezTo>
                    <a:pt x="2865" y="933"/>
                    <a:pt x="-2733" y="6531"/>
                    <a:pt x="1466" y="12596"/>
                  </a:cubicBezTo>
                  <a:cubicBezTo>
                    <a:pt x="2399" y="13995"/>
                    <a:pt x="2865" y="15861"/>
                    <a:pt x="379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849B4337-D59D-4CF1-8CF0-CF777A0B94E9}"/>
                </a:ext>
              </a:extLst>
            </p:cNvPr>
            <p:cNvSpPr/>
            <p:nvPr/>
          </p:nvSpPr>
          <p:spPr>
            <a:xfrm>
              <a:off x="1991119" y="1479356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0" y="14462"/>
                  </a:moveTo>
                  <a:cubicBezTo>
                    <a:pt x="0" y="14928"/>
                    <a:pt x="467" y="15395"/>
                    <a:pt x="933" y="15861"/>
                  </a:cubicBezTo>
                  <a:cubicBezTo>
                    <a:pt x="3732" y="17727"/>
                    <a:pt x="6998" y="18194"/>
                    <a:pt x="9797" y="16328"/>
                  </a:cubicBezTo>
                  <a:cubicBezTo>
                    <a:pt x="12596" y="14928"/>
                    <a:pt x="14462" y="12129"/>
                    <a:pt x="14928" y="9330"/>
                  </a:cubicBezTo>
                  <a:cubicBezTo>
                    <a:pt x="15395" y="4665"/>
                    <a:pt x="11196" y="0"/>
                    <a:pt x="6998" y="0"/>
                  </a:cubicBezTo>
                  <a:cubicBezTo>
                    <a:pt x="6065" y="0"/>
                    <a:pt x="4665" y="933"/>
                    <a:pt x="3732" y="1400"/>
                  </a:cubicBezTo>
                  <a:cubicBezTo>
                    <a:pt x="467" y="5598"/>
                    <a:pt x="0" y="10263"/>
                    <a:pt x="0" y="14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EF9E16A9-A8DB-4B2C-A64C-BD4C3D320DFF}"/>
                </a:ext>
              </a:extLst>
            </p:cNvPr>
            <p:cNvSpPr/>
            <p:nvPr/>
          </p:nvSpPr>
          <p:spPr>
            <a:xfrm>
              <a:off x="536367" y="2079750"/>
              <a:ext cx="18660" cy="13995"/>
            </a:xfrm>
            <a:custGeom>
              <a:avLst/>
              <a:gdLst/>
              <a:ahLst/>
              <a:cxnLst/>
              <a:rect l="0" t="0" r="0" b="0"/>
              <a:pathLst>
                <a:path w="18660" h="13995">
                  <a:moveTo>
                    <a:pt x="19777" y="0"/>
                  </a:moveTo>
                  <a:cubicBezTo>
                    <a:pt x="17911" y="0"/>
                    <a:pt x="15578" y="0"/>
                    <a:pt x="14179" y="933"/>
                  </a:cubicBezTo>
                  <a:cubicBezTo>
                    <a:pt x="9047" y="4665"/>
                    <a:pt x="4382" y="8864"/>
                    <a:pt x="650" y="14462"/>
                  </a:cubicBezTo>
                  <a:cubicBezTo>
                    <a:pt x="-283" y="15861"/>
                    <a:pt x="-283" y="16794"/>
                    <a:pt x="1117" y="17727"/>
                  </a:cubicBezTo>
                  <a:cubicBezTo>
                    <a:pt x="1583" y="18194"/>
                    <a:pt x="2516" y="18194"/>
                    <a:pt x="2983" y="17727"/>
                  </a:cubicBezTo>
                  <a:cubicBezTo>
                    <a:pt x="10447" y="14928"/>
                    <a:pt x="16511" y="10730"/>
                    <a:pt x="21643" y="4665"/>
                  </a:cubicBezTo>
                  <a:cubicBezTo>
                    <a:pt x="22110" y="4199"/>
                    <a:pt x="22110" y="3266"/>
                    <a:pt x="22110" y="2799"/>
                  </a:cubicBezTo>
                  <a:cubicBezTo>
                    <a:pt x="21177" y="1866"/>
                    <a:pt x="20710" y="467"/>
                    <a:pt x="197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69A416F5-76B2-44D0-A71E-01495D58B3AE}"/>
                </a:ext>
              </a:extLst>
            </p:cNvPr>
            <p:cNvSpPr/>
            <p:nvPr/>
          </p:nvSpPr>
          <p:spPr>
            <a:xfrm>
              <a:off x="4589442" y="1439054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7119" y="183"/>
                  </a:moveTo>
                  <a:cubicBezTo>
                    <a:pt x="5719" y="-283"/>
                    <a:pt x="3387" y="183"/>
                    <a:pt x="1987" y="1116"/>
                  </a:cubicBezTo>
                  <a:cubicBezTo>
                    <a:pt x="588" y="2049"/>
                    <a:pt x="-345" y="4382"/>
                    <a:pt x="121" y="5781"/>
                  </a:cubicBezTo>
                  <a:cubicBezTo>
                    <a:pt x="588" y="11379"/>
                    <a:pt x="3853" y="15111"/>
                    <a:pt x="8518" y="17444"/>
                  </a:cubicBezTo>
                  <a:cubicBezTo>
                    <a:pt x="9918" y="17910"/>
                    <a:pt x="12717" y="17444"/>
                    <a:pt x="13183" y="15578"/>
                  </a:cubicBezTo>
                  <a:cubicBezTo>
                    <a:pt x="14117" y="13712"/>
                    <a:pt x="14583" y="11846"/>
                    <a:pt x="14583" y="10913"/>
                  </a:cubicBezTo>
                  <a:cubicBezTo>
                    <a:pt x="14117" y="4848"/>
                    <a:pt x="11318" y="2049"/>
                    <a:pt x="7119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6E0F4D23-CBED-44F1-8529-770F353BBBDB}"/>
                </a:ext>
              </a:extLst>
            </p:cNvPr>
            <p:cNvSpPr/>
            <p:nvPr/>
          </p:nvSpPr>
          <p:spPr>
            <a:xfrm>
              <a:off x="1883026" y="1423809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31" y="7963"/>
                  </a:moveTo>
                  <a:cubicBezTo>
                    <a:pt x="2197" y="12628"/>
                    <a:pt x="4996" y="14961"/>
                    <a:pt x="10127" y="15427"/>
                  </a:cubicBezTo>
                  <a:cubicBezTo>
                    <a:pt x="13393" y="15427"/>
                    <a:pt x="16192" y="12628"/>
                    <a:pt x="15725" y="9363"/>
                  </a:cubicBezTo>
                  <a:cubicBezTo>
                    <a:pt x="15259" y="4231"/>
                    <a:pt x="11060" y="32"/>
                    <a:pt x="5929" y="32"/>
                  </a:cubicBezTo>
                  <a:cubicBezTo>
                    <a:pt x="2197" y="-434"/>
                    <a:pt x="-1069" y="4231"/>
                    <a:pt x="331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7F254CE1-05F9-41D9-831E-11B8CFDDA89C}"/>
                </a:ext>
              </a:extLst>
            </p:cNvPr>
            <p:cNvSpPr/>
            <p:nvPr/>
          </p:nvSpPr>
          <p:spPr>
            <a:xfrm>
              <a:off x="1753950" y="1374769"/>
              <a:ext cx="55981" cy="41986"/>
            </a:xfrm>
            <a:custGeom>
              <a:avLst/>
              <a:gdLst/>
              <a:ahLst/>
              <a:cxnLst/>
              <a:rect l="0" t="0" r="0" b="0"/>
              <a:pathLst>
                <a:path w="55980" h="41985">
                  <a:moveTo>
                    <a:pt x="9514" y="17817"/>
                  </a:moveTo>
                  <a:cubicBezTo>
                    <a:pt x="9514" y="17817"/>
                    <a:pt x="9514" y="18283"/>
                    <a:pt x="9514" y="17817"/>
                  </a:cubicBezTo>
                  <a:lnTo>
                    <a:pt x="9514" y="17817"/>
                  </a:lnTo>
                  <a:cubicBezTo>
                    <a:pt x="9047" y="20149"/>
                    <a:pt x="8114" y="22948"/>
                    <a:pt x="7181" y="25281"/>
                  </a:cubicBezTo>
                  <a:cubicBezTo>
                    <a:pt x="5782" y="28546"/>
                    <a:pt x="6248" y="31345"/>
                    <a:pt x="8114" y="34144"/>
                  </a:cubicBezTo>
                  <a:cubicBezTo>
                    <a:pt x="9980" y="36943"/>
                    <a:pt x="11846" y="39276"/>
                    <a:pt x="13712" y="41608"/>
                  </a:cubicBezTo>
                  <a:cubicBezTo>
                    <a:pt x="15112" y="43941"/>
                    <a:pt x="17445" y="44874"/>
                    <a:pt x="20243" y="45341"/>
                  </a:cubicBezTo>
                  <a:cubicBezTo>
                    <a:pt x="22576" y="45807"/>
                    <a:pt x="25375" y="46274"/>
                    <a:pt x="27708" y="46274"/>
                  </a:cubicBezTo>
                  <a:cubicBezTo>
                    <a:pt x="32373" y="46274"/>
                    <a:pt x="36571" y="44874"/>
                    <a:pt x="39370" y="41142"/>
                  </a:cubicBezTo>
                  <a:cubicBezTo>
                    <a:pt x="42169" y="38343"/>
                    <a:pt x="44035" y="35077"/>
                    <a:pt x="44968" y="31345"/>
                  </a:cubicBezTo>
                  <a:cubicBezTo>
                    <a:pt x="45435" y="28546"/>
                    <a:pt x="47301" y="27147"/>
                    <a:pt x="49634" y="25747"/>
                  </a:cubicBezTo>
                  <a:cubicBezTo>
                    <a:pt x="52433" y="24348"/>
                    <a:pt x="55232" y="22482"/>
                    <a:pt x="57564" y="21082"/>
                  </a:cubicBezTo>
                  <a:cubicBezTo>
                    <a:pt x="58964" y="20149"/>
                    <a:pt x="58497" y="18750"/>
                    <a:pt x="57564" y="17817"/>
                  </a:cubicBezTo>
                  <a:cubicBezTo>
                    <a:pt x="56631" y="16884"/>
                    <a:pt x="56165" y="15484"/>
                    <a:pt x="55232" y="15018"/>
                  </a:cubicBezTo>
                  <a:cubicBezTo>
                    <a:pt x="47301" y="12219"/>
                    <a:pt x="39370" y="10819"/>
                    <a:pt x="30973" y="10353"/>
                  </a:cubicBezTo>
                  <a:cubicBezTo>
                    <a:pt x="24442" y="9886"/>
                    <a:pt x="18377" y="11286"/>
                    <a:pt x="12780" y="14551"/>
                  </a:cubicBezTo>
                  <a:lnTo>
                    <a:pt x="13246" y="14085"/>
                  </a:lnTo>
                  <a:cubicBezTo>
                    <a:pt x="13246" y="14085"/>
                    <a:pt x="12780" y="14551"/>
                    <a:pt x="12780" y="14551"/>
                  </a:cubicBezTo>
                  <a:cubicBezTo>
                    <a:pt x="12313" y="10819"/>
                    <a:pt x="12313" y="7087"/>
                    <a:pt x="11846" y="3355"/>
                  </a:cubicBezTo>
                  <a:cubicBezTo>
                    <a:pt x="11380" y="1022"/>
                    <a:pt x="8114" y="-377"/>
                    <a:pt x="5782" y="89"/>
                  </a:cubicBezTo>
                  <a:cubicBezTo>
                    <a:pt x="2983" y="556"/>
                    <a:pt x="1583" y="2422"/>
                    <a:pt x="650" y="4754"/>
                  </a:cubicBezTo>
                  <a:cubicBezTo>
                    <a:pt x="-283" y="7553"/>
                    <a:pt x="-283" y="10819"/>
                    <a:pt x="1117" y="13618"/>
                  </a:cubicBezTo>
                  <a:cubicBezTo>
                    <a:pt x="3449" y="16884"/>
                    <a:pt x="6715" y="17350"/>
                    <a:pt x="9514" y="178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4B02086D-A520-4AEA-9998-8FAE7F3F4172}"/>
                </a:ext>
              </a:extLst>
            </p:cNvPr>
            <p:cNvSpPr/>
            <p:nvPr/>
          </p:nvSpPr>
          <p:spPr>
            <a:xfrm>
              <a:off x="5260774" y="2191246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6624" y="20526"/>
                  </a:moveTo>
                  <a:cubicBezTo>
                    <a:pt x="11289" y="14928"/>
                    <a:pt x="13155" y="8397"/>
                    <a:pt x="12222" y="1399"/>
                  </a:cubicBezTo>
                  <a:cubicBezTo>
                    <a:pt x="12222" y="933"/>
                    <a:pt x="11289" y="0"/>
                    <a:pt x="11289" y="0"/>
                  </a:cubicBezTo>
                  <a:cubicBezTo>
                    <a:pt x="10356" y="0"/>
                    <a:pt x="8956" y="0"/>
                    <a:pt x="8023" y="466"/>
                  </a:cubicBezTo>
                  <a:cubicBezTo>
                    <a:pt x="7557" y="466"/>
                    <a:pt x="6624" y="933"/>
                    <a:pt x="6624" y="1866"/>
                  </a:cubicBezTo>
                  <a:cubicBezTo>
                    <a:pt x="4291" y="6998"/>
                    <a:pt x="1959" y="12129"/>
                    <a:pt x="93" y="17261"/>
                  </a:cubicBezTo>
                  <a:cubicBezTo>
                    <a:pt x="-374" y="18660"/>
                    <a:pt x="1026" y="20526"/>
                    <a:pt x="1959" y="21926"/>
                  </a:cubicBezTo>
                  <a:cubicBezTo>
                    <a:pt x="1959" y="22392"/>
                    <a:pt x="2892" y="22392"/>
                    <a:pt x="3825" y="22392"/>
                  </a:cubicBezTo>
                  <a:cubicBezTo>
                    <a:pt x="4758" y="21459"/>
                    <a:pt x="6157" y="21459"/>
                    <a:pt x="6624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11DB2AC6-870A-407D-B844-7F1007E0349A}"/>
                </a:ext>
              </a:extLst>
            </p:cNvPr>
            <p:cNvSpPr/>
            <p:nvPr/>
          </p:nvSpPr>
          <p:spPr>
            <a:xfrm>
              <a:off x="1857074" y="2188625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5756" y="14283"/>
                  </a:moveTo>
                  <a:cubicBezTo>
                    <a:pt x="10421" y="13350"/>
                    <a:pt x="14153" y="11017"/>
                    <a:pt x="16485" y="7285"/>
                  </a:cubicBezTo>
                  <a:cubicBezTo>
                    <a:pt x="16952" y="6352"/>
                    <a:pt x="16952" y="4953"/>
                    <a:pt x="16485" y="3553"/>
                  </a:cubicBezTo>
                  <a:cubicBezTo>
                    <a:pt x="15552" y="754"/>
                    <a:pt x="12753" y="-645"/>
                    <a:pt x="10421" y="288"/>
                  </a:cubicBezTo>
                  <a:cubicBezTo>
                    <a:pt x="8088" y="1221"/>
                    <a:pt x="5756" y="1687"/>
                    <a:pt x="2957" y="2620"/>
                  </a:cubicBezTo>
                  <a:cubicBezTo>
                    <a:pt x="158" y="3553"/>
                    <a:pt x="-309" y="5886"/>
                    <a:pt x="158" y="8685"/>
                  </a:cubicBezTo>
                  <a:cubicBezTo>
                    <a:pt x="158" y="9151"/>
                    <a:pt x="158" y="10084"/>
                    <a:pt x="158" y="10551"/>
                  </a:cubicBezTo>
                  <a:cubicBezTo>
                    <a:pt x="624" y="12884"/>
                    <a:pt x="3423" y="14750"/>
                    <a:pt x="5756" y="142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0E1BC886-7220-4218-A459-9D612C601E6A}"/>
                </a:ext>
              </a:extLst>
            </p:cNvPr>
            <p:cNvSpPr/>
            <p:nvPr/>
          </p:nvSpPr>
          <p:spPr>
            <a:xfrm>
              <a:off x="4480517" y="1392869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3879" y="20710"/>
                  </a:moveTo>
                  <a:cubicBezTo>
                    <a:pt x="14345" y="21177"/>
                    <a:pt x="15278" y="21177"/>
                    <a:pt x="15744" y="21177"/>
                  </a:cubicBezTo>
                  <a:cubicBezTo>
                    <a:pt x="16678" y="20244"/>
                    <a:pt x="17144" y="19311"/>
                    <a:pt x="18077" y="18378"/>
                  </a:cubicBezTo>
                  <a:cubicBezTo>
                    <a:pt x="17611" y="16978"/>
                    <a:pt x="17611" y="15112"/>
                    <a:pt x="16678" y="13246"/>
                  </a:cubicBezTo>
                  <a:cubicBezTo>
                    <a:pt x="14811" y="8114"/>
                    <a:pt x="12479" y="3916"/>
                    <a:pt x="6881" y="2516"/>
                  </a:cubicBezTo>
                  <a:cubicBezTo>
                    <a:pt x="5481" y="2050"/>
                    <a:pt x="4548" y="1117"/>
                    <a:pt x="3615" y="650"/>
                  </a:cubicBezTo>
                  <a:cubicBezTo>
                    <a:pt x="2216" y="-283"/>
                    <a:pt x="1283" y="-283"/>
                    <a:pt x="350" y="1117"/>
                  </a:cubicBezTo>
                  <a:cubicBezTo>
                    <a:pt x="-117" y="1583"/>
                    <a:pt x="-117" y="2516"/>
                    <a:pt x="350" y="2983"/>
                  </a:cubicBezTo>
                  <a:cubicBezTo>
                    <a:pt x="4548" y="8581"/>
                    <a:pt x="9214" y="14645"/>
                    <a:pt x="13879" y="20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5F4358DA-D9D9-4DB2-9642-271C807F048A}"/>
                </a:ext>
              </a:extLst>
            </p:cNvPr>
            <p:cNvSpPr/>
            <p:nvPr/>
          </p:nvSpPr>
          <p:spPr>
            <a:xfrm>
              <a:off x="1821311" y="1597345"/>
              <a:ext cx="23325" cy="4665"/>
            </a:xfrm>
            <a:custGeom>
              <a:avLst/>
              <a:gdLst/>
              <a:ahLst/>
              <a:cxnLst/>
              <a:rect l="0" t="0" r="0" b="0"/>
              <a:pathLst>
                <a:path w="23325" h="4665">
                  <a:moveTo>
                    <a:pt x="16328" y="8434"/>
                  </a:moveTo>
                  <a:cubicBezTo>
                    <a:pt x="18660" y="7968"/>
                    <a:pt x="20993" y="6568"/>
                    <a:pt x="22859" y="5169"/>
                  </a:cubicBezTo>
                  <a:cubicBezTo>
                    <a:pt x="23792" y="4702"/>
                    <a:pt x="23792" y="2836"/>
                    <a:pt x="23792" y="1903"/>
                  </a:cubicBezTo>
                  <a:cubicBezTo>
                    <a:pt x="23792" y="1437"/>
                    <a:pt x="22859" y="970"/>
                    <a:pt x="22392" y="970"/>
                  </a:cubicBezTo>
                  <a:cubicBezTo>
                    <a:pt x="17261" y="-896"/>
                    <a:pt x="12596" y="504"/>
                    <a:pt x="7464" y="504"/>
                  </a:cubicBezTo>
                  <a:cubicBezTo>
                    <a:pt x="3266" y="970"/>
                    <a:pt x="1400" y="3769"/>
                    <a:pt x="0" y="7501"/>
                  </a:cubicBezTo>
                  <a:cubicBezTo>
                    <a:pt x="5598" y="8901"/>
                    <a:pt x="10730" y="9834"/>
                    <a:pt x="16328" y="8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37C7DE94-6968-4FB9-AD8B-E34BB48C8BBC}"/>
                </a:ext>
              </a:extLst>
            </p:cNvPr>
            <p:cNvSpPr/>
            <p:nvPr/>
          </p:nvSpPr>
          <p:spPr>
            <a:xfrm>
              <a:off x="1789403" y="1524899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3917" y="13704"/>
                  </a:moveTo>
                  <a:cubicBezTo>
                    <a:pt x="7183" y="14170"/>
                    <a:pt x="10448" y="12771"/>
                    <a:pt x="11848" y="10438"/>
                  </a:cubicBezTo>
                  <a:cubicBezTo>
                    <a:pt x="13247" y="7639"/>
                    <a:pt x="13714" y="4840"/>
                    <a:pt x="11848" y="1574"/>
                  </a:cubicBezTo>
                  <a:cubicBezTo>
                    <a:pt x="10915" y="175"/>
                    <a:pt x="10448" y="-292"/>
                    <a:pt x="9049" y="175"/>
                  </a:cubicBezTo>
                  <a:cubicBezTo>
                    <a:pt x="4850" y="1574"/>
                    <a:pt x="1118" y="4840"/>
                    <a:pt x="185" y="8572"/>
                  </a:cubicBezTo>
                  <a:cubicBezTo>
                    <a:pt x="-748" y="9972"/>
                    <a:pt x="2051" y="13704"/>
                    <a:pt x="3917" y="13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A54DF61E-C699-4981-94F3-808313BB6E95}"/>
                </a:ext>
              </a:extLst>
            </p:cNvPr>
            <p:cNvSpPr/>
            <p:nvPr/>
          </p:nvSpPr>
          <p:spPr>
            <a:xfrm>
              <a:off x="3086944" y="155633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0"/>
                  </a:moveTo>
                  <a:cubicBezTo>
                    <a:pt x="1399" y="933"/>
                    <a:pt x="0" y="1866"/>
                    <a:pt x="0" y="2799"/>
                  </a:cubicBezTo>
                  <a:cubicBezTo>
                    <a:pt x="933" y="11663"/>
                    <a:pt x="5598" y="18194"/>
                    <a:pt x="13062" y="22392"/>
                  </a:cubicBezTo>
                  <a:cubicBezTo>
                    <a:pt x="13062" y="22392"/>
                    <a:pt x="13995" y="21926"/>
                    <a:pt x="14462" y="21459"/>
                  </a:cubicBezTo>
                  <a:cubicBezTo>
                    <a:pt x="14928" y="20993"/>
                    <a:pt x="14928" y="20060"/>
                    <a:pt x="14928" y="19593"/>
                  </a:cubicBezTo>
                  <a:cubicBezTo>
                    <a:pt x="12596" y="12129"/>
                    <a:pt x="6998" y="6998"/>
                    <a:pt x="3732" y="0"/>
                  </a:cubicBezTo>
                  <a:cubicBezTo>
                    <a:pt x="3266" y="0"/>
                    <a:pt x="2333" y="0"/>
                    <a:pt x="1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E538847E-4920-4C11-BD45-DBA66D98519A}"/>
                </a:ext>
              </a:extLst>
            </p:cNvPr>
            <p:cNvSpPr/>
            <p:nvPr/>
          </p:nvSpPr>
          <p:spPr>
            <a:xfrm>
              <a:off x="1934920" y="200094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151" y="899"/>
                  </a:moveTo>
                  <a:cubicBezTo>
                    <a:pt x="-715" y="2299"/>
                    <a:pt x="-248" y="5564"/>
                    <a:pt x="2084" y="8830"/>
                  </a:cubicBezTo>
                  <a:cubicBezTo>
                    <a:pt x="2551" y="9763"/>
                    <a:pt x="3484" y="10696"/>
                    <a:pt x="4883" y="11629"/>
                  </a:cubicBezTo>
                  <a:cubicBezTo>
                    <a:pt x="6283" y="12562"/>
                    <a:pt x="8149" y="13495"/>
                    <a:pt x="10015" y="12096"/>
                  </a:cubicBezTo>
                  <a:cubicBezTo>
                    <a:pt x="11415" y="11163"/>
                    <a:pt x="12348" y="9297"/>
                    <a:pt x="13281" y="8364"/>
                  </a:cubicBezTo>
                  <a:cubicBezTo>
                    <a:pt x="13281" y="5098"/>
                    <a:pt x="12348" y="2765"/>
                    <a:pt x="10015" y="1832"/>
                  </a:cubicBezTo>
                  <a:cubicBezTo>
                    <a:pt x="6750" y="433"/>
                    <a:pt x="3950" y="-967"/>
                    <a:pt x="1151" y="8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D82B29B5-6A7B-4BBC-8F0B-BDD6E30C054E}"/>
                </a:ext>
              </a:extLst>
            </p:cNvPr>
            <p:cNvSpPr/>
            <p:nvPr/>
          </p:nvSpPr>
          <p:spPr>
            <a:xfrm>
              <a:off x="1810454" y="2266930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3393" y="823"/>
                  </a:moveTo>
                  <a:cubicBezTo>
                    <a:pt x="1993" y="1756"/>
                    <a:pt x="594" y="3155"/>
                    <a:pt x="127" y="5021"/>
                  </a:cubicBezTo>
                  <a:cubicBezTo>
                    <a:pt x="-339" y="5955"/>
                    <a:pt x="594" y="7821"/>
                    <a:pt x="1060" y="8287"/>
                  </a:cubicBezTo>
                  <a:cubicBezTo>
                    <a:pt x="3859" y="9687"/>
                    <a:pt x="6658" y="10153"/>
                    <a:pt x="8524" y="10620"/>
                  </a:cubicBezTo>
                  <a:cubicBezTo>
                    <a:pt x="10390" y="10620"/>
                    <a:pt x="11323" y="11086"/>
                    <a:pt x="11790" y="10620"/>
                  </a:cubicBezTo>
                  <a:cubicBezTo>
                    <a:pt x="12723" y="10153"/>
                    <a:pt x="14122" y="9687"/>
                    <a:pt x="15055" y="9220"/>
                  </a:cubicBezTo>
                  <a:cubicBezTo>
                    <a:pt x="15988" y="8287"/>
                    <a:pt x="15988" y="5488"/>
                    <a:pt x="15055" y="4088"/>
                  </a:cubicBezTo>
                  <a:cubicBezTo>
                    <a:pt x="12256" y="356"/>
                    <a:pt x="7591" y="-1043"/>
                    <a:pt x="3393" y="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CDC9B1A6-C075-4713-9C43-0E9B1E00F054}"/>
                </a:ext>
              </a:extLst>
            </p:cNvPr>
            <p:cNvSpPr/>
            <p:nvPr/>
          </p:nvSpPr>
          <p:spPr>
            <a:xfrm>
              <a:off x="4942244" y="2111941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9328" y="465"/>
                  </a:moveTo>
                  <a:cubicBezTo>
                    <a:pt x="6063" y="-935"/>
                    <a:pt x="2331" y="931"/>
                    <a:pt x="465" y="4663"/>
                  </a:cubicBezTo>
                  <a:cubicBezTo>
                    <a:pt x="-935" y="6996"/>
                    <a:pt x="931" y="9795"/>
                    <a:pt x="4663" y="11194"/>
                  </a:cubicBezTo>
                  <a:cubicBezTo>
                    <a:pt x="5596" y="11661"/>
                    <a:pt x="6996" y="11661"/>
                    <a:pt x="8862" y="12127"/>
                  </a:cubicBezTo>
                  <a:cubicBezTo>
                    <a:pt x="10261" y="11194"/>
                    <a:pt x="12127" y="10728"/>
                    <a:pt x="12594" y="9328"/>
                  </a:cubicBezTo>
                  <a:cubicBezTo>
                    <a:pt x="14926" y="6063"/>
                    <a:pt x="13527" y="2331"/>
                    <a:pt x="9328" y="4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38A180B7-BF7B-4971-9609-8A48ADAFEBBB}"/>
                </a:ext>
              </a:extLst>
            </p:cNvPr>
            <p:cNvSpPr/>
            <p:nvPr/>
          </p:nvSpPr>
          <p:spPr>
            <a:xfrm>
              <a:off x="5093857" y="3914589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933" y="3199"/>
                  </a:moveTo>
                  <a:cubicBezTo>
                    <a:pt x="0" y="3665"/>
                    <a:pt x="0" y="5531"/>
                    <a:pt x="0" y="6465"/>
                  </a:cubicBezTo>
                  <a:cubicBezTo>
                    <a:pt x="0" y="6931"/>
                    <a:pt x="933" y="7397"/>
                    <a:pt x="1399" y="7397"/>
                  </a:cubicBezTo>
                  <a:cubicBezTo>
                    <a:pt x="3732" y="8330"/>
                    <a:pt x="6065" y="8797"/>
                    <a:pt x="7464" y="9263"/>
                  </a:cubicBezTo>
                  <a:cubicBezTo>
                    <a:pt x="9797" y="9263"/>
                    <a:pt x="11196" y="9263"/>
                    <a:pt x="12595" y="8797"/>
                  </a:cubicBezTo>
                  <a:cubicBezTo>
                    <a:pt x="13062" y="8797"/>
                    <a:pt x="13995" y="8797"/>
                    <a:pt x="14462" y="8330"/>
                  </a:cubicBezTo>
                  <a:cubicBezTo>
                    <a:pt x="15395" y="7864"/>
                    <a:pt x="16794" y="6931"/>
                    <a:pt x="17727" y="6465"/>
                  </a:cubicBezTo>
                  <a:cubicBezTo>
                    <a:pt x="16794" y="5065"/>
                    <a:pt x="16328" y="2732"/>
                    <a:pt x="14928" y="1799"/>
                  </a:cubicBezTo>
                  <a:cubicBezTo>
                    <a:pt x="10730" y="-1000"/>
                    <a:pt x="5131" y="-533"/>
                    <a:pt x="933" y="3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A83FDC44-2139-4813-8030-007A3108F0FD}"/>
                </a:ext>
              </a:extLst>
            </p:cNvPr>
            <p:cNvSpPr/>
            <p:nvPr/>
          </p:nvSpPr>
          <p:spPr>
            <a:xfrm>
              <a:off x="3906725" y="169068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870" y="466"/>
                  </a:moveTo>
                  <a:cubicBezTo>
                    <a:pt x="5937" y="0"/>
                    <a:pt x="4537" y="0"/>
                    <a:pt x="3604" y="0"/>
                  </a:cubicBezTo>
                  <a:cubicBezTo>
                    <a:pt x="-128" y="1399"/>
                    <a:pt x="-1061" y="8864"/>
                    <a:pt x="1272" y="11663"/>
                  </a:cubicBezTo>
                  <a:cubicBezTo>
                    <a:pt x="3604" y="13995"/>
                    <a:pt x="6403" y="14928"/>
                    <a:pt x="9669" y="14462"/>
                  </a:cubicBezTo>
                  <a:cubicBezTo>
                    <a:pt x="10602" y="13995"/>
                    <a:pt x="11535" y="13062"/>
                    <a:pt x="12468" y="12129"/>
                  </a:cubicBezTo>
                  <a:cubicBezTo>
                    <a:pt x="12468" y="7464"/>
                    <a:pt x="11068" y="3266"/>
                    <a:pt x="687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20DDF34D-3253-4ED6-9258-66D259D3A9C4}"/>
                </a:ext>
              </a:extLst>
            </p:cNvPr>
            <p:cNvSpPr/>
            <p:nvPr/>
          </p:nvSpPr>
          <p:spPr>
            <a:xfrm>
              <a:off x="5124576" y="3353139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135" y="175"/>
                  </a:moveTo>
                  <a:cubicBezTo>
                    <a:pt x="5669" y="175"/>
                    <a:pt x="4736" y="641"/>
                    <a:pt x="4736" y="641"/>
                  </a:cubicBezTo>
                  <a:cubicBezTo>
                    <a:pt x="1470" y="4840"/>
                    <a:pt x="-395" y="9039"/>
                    <a:pt x="71" y="14170"/>
                  </a:cubicBezTo>
                  <a:cubicBezTo>
                    <a:pt x="71" y="15103"/>
                    <a:pt x="1004" y="16503"/>
                    <a:pt x="1937" y="17436"/>
                  </a:cubicBezTo>
                  <a:cubicBezTo>
                    <a:pt x="2403" y="17902"/>
                    <a:pt x="3337" y="17436"/>
                    <a:pt x="3803" y="17436"/>
                  </a:cubicBezTo>
                  <a:cubicBezTo>
                    <a:pt x="9401" y="14637"/>
                    <a:pt x="11267" y="9039"/>
                    <a:pt x="9401" y="1574"/>
                  </a:cubicBezTo>
                  <a:cubicBezTo>
                    <a:pt x="8468" y="175"/>
                    <a:pt x="7535" y="-292"/>
                    <a:pt x="6135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3F58E54A-4601-45B3-84CC-D5BE920176A0}"/>
                </a:ext>
              </a:extLst>
            </p:cNvPr>
            <p:cNvSpPr/>
            <p:nvPr/>
          </p:nvSpPr>
          <p:spPr>
            <a:xfrm>
              <a:off x="5059336" y="344754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9797" y="10263"/>
                  </a:moveTo>
                  <a:cubicBezTo>
                    <a:pt x="12596" y="11196"/>
                    <a:pt x="15395" y="8864"/>
                    <a:pt x="16794" y="5598"/>
                  </a:cubicBezTo>
                  <a:cubicBezTo>
                    <a:pt x="17727" y="4199"/>
                    <a:pt x="16328" y="1400"/>
                    <a:pt x="14928" y="933"/>
                  </a:cubicBezTo>
                  <a:cubicBezTo>
                    <a:pt x="13062" y="467"/>
                    <a:pt x="11196" y="467"/>
                    <a:pt x="9797" y="0"/>
                  </a:cubicBezTo>
                  <a:cubicBezTo>
                    <a:pt x="6998" y="467"/>
                    <a:pt x="4665" y="467"/>
                    <a:pt x="2333" y="933"/>
                  </a:cubicBezTo>
                  <a:cubicBezTo>
                    <a:pt x="1399" y="1400"/>
                    <a:pt x="466" y="2333"/>
                    <a:pt x="0" y="3266"/>
                  </a:cubicBezTo>
                  <a:cubicBezTo>
                    <a:pt x="0" y="4199"/>
                    <a:pt x="466" y="6065"/>
                    <a:pt x="933" y="6531"/>
                  </a:cubicBezTo>
                  <a:cubicBezTo>
                    <a:pt x="3732" y="8397"/>
                    <a:pt x="6998" y="9797"/>
                    <a:pt x="9797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98FD1E73-C274-48A1-B721-44D81CD7CA98}"/>
                </a:ext>
              </a:extLst>
            </p:cNvPr>
            <p:cNvSpPr/>
            <p:nvPr/>
          </p:nvSpPr>
          <p:spPr>
            <a:xfrm>
              <a:off x="837914" y="1967935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7931" y="787"/>
                  </a:moveTo>
                  <a:cubicBezTo>
                    <a:pt x="5132" y="3586"/>
                    <a:pt x="933" y="5919"/>
                    <a:pt x="0" y="10584"/>
                  </a:cubicBezTo>
                  <a:cubicBezTo>
                    <a:pt x="4199" y="11983"/>
                    <a:pt x="8397" y="11983"/>
                    <a:pt x="12596" y="11050"/>
                  </a:cubicBezTo>
                  <a:cubicBezTo>
                    <a:pt x="13529" y="10584"/>
                    <a:pt x="14928" y="9651"/>
                    <a:pt x="15861" y="9184"/>
                  </a:cubicBezTo>
                  <a:cubicBezTo>
                    <a:pt x="17261" y="8251"/>
                    <a:pt x="16328" y="3586"/>
                    <a:pt x="14928" y="2187"/>
                  </a:cubicBezTo>
                  <a:cubicBezTo>
                    <a:pt x="13062" y="-146"/>
                    <a:pt x="9330" y="-612"/>
                    <a:pt x="7931" y="7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ED7E9584-27E5-4409-9F8E-CA0D46C4EFF2}"/>
                </a:ext>
              </a:extLst>
            </p:cNvPr>
            <p:cNvSpPr/>
            <p:nvPr/>
          </p:nvSpPr>
          <p:spPr>
            <a:xfrm>
              <a:off x="800127" y="1978518"/>
              <a:ext cx="41986" cy="37321"/>
            </a:xfrm>
            <a:custGeom>
              <a:avLst/>
              <a:gdLst/>
              <a:ahLst/>
              <a:cxnLst/>
              <a:rect l="0" t="0" r="0" b="0"/>
              <a:pathLst>
                <a:path w="41985" h="37320">
                  <a:moveTo>
                    <a:pt x="37321" y="467"/>
                  </a:moveTo>
                  <a:cubicBezTo>
                    <a:pt x="34522" y="2333"/>
                    <a:pt x="32189" y="4199"/>
                    <a:pt x="28457" y="3266"/>
                  </a:cubicBezTo>
                  <a:cubicBezTo>
                    <a:pt x="24725" y="2333"/>
                    <a:pt x="22392" y="3266"/>
                    <a:pt x="20993" y="6998"/>
                  </a:cubicBezTo>
                  <a:cubicBezTo>
                    <a:pt x="20526" y="7931"/>
                    <a:pt x="19127" y="8864"/>
                    <a:pt x="18194" y="9330"/>
                  </a:cubicBezTo>
                  <a:cubicBezTo>
                    <a:pt x="17727" y="9797"/>
                    <a:pt x="16794" y="9330"/>
                    <a:pt x="16328" y="9330"/>
                  </a:cubicBezTo>
                  <a:cubicBezTo>
                    <a:pt x="3266" y="11196"/>
                    <a:pt x="0" y="14928"/>
                    <a:pt x="0" y="27524"/>
                  </a:cubicBezTo>
                  <a:cubicBezTo>
                    <a:pt x="0" y="29390"/>
                    <a:pt x="933" y="30789"/>
                    <a:pt x="2333" y="32189"/>
                  </a:cubicBezTo>
                  <a:cubicBezTo>
                    <a:pt x="3732" y="33588"/>
                    <a:pt x="3732" y="35455"/>
                    <a:pt x="5132" y="36854"/>
                  </a:cubicBezTo>
                  <a:cubicBezTo>
                    <a:pt x="5598" y="37787"/>
                    <a:pt x="7931" y="38254"/>
                    <a:pt x="8397" y="37321"/>
                  </a:cubicBezTo>
                  <a:cubicBezTo>
                    <a:pt x="14928" y="31256"/>
                    <a:pt x="21926" y="26591"/>
                    <a:pt x="30789" y="23325"/>
                  </a:cubicBezTo>
                  <a:cubicBezTo>
                    <a:pt x="34522" y="21926"/>
                    <a:pt x="37321" y="17727"/>
                    <a:pt x="41519" y="15861"/>
                  </a:cubicBezTo>
                  <a:cubicBezTo>
                    <a:pt x="44318" y="14462"/>
                    <a:pt x="44785" y="10730"/>
                    <a:pt x="44318" y="7464"/>
                  </a:cubicBezTo>
                  <a:cubicBezTo>
                    <a:pt x="43852" y="5598"/>
                    <a:pt x="42452" y="4665"/>
                    <a:pt x="40586" y="3266"/>
                  </a:cubicBezTo>
                  <a:cubicBezTo>
                    <a:pt x="39653" y="3266"/>
                    <a:pt x="38720" y="1866"/>
                    <a:pt x="37321" y="467"/>
                  </a:cubicBezTo>
                  <a:cubicBezTo>
                    <a:pt x="37787" y="467"/>
                    <a:pt x="37787" y="467"/>
                    <a:pt x="37321" y="467"/>
                  </a:cubicBezTo>
                  <a:cubicBezTo>
                    <a:pt x="37321" y="0"/>
                    <a:pt x="36854" y="0"/>
                    <a:pt x="36854" y="0"/>
                  </a:cubicBezTo>
                  <a:lnTo>
                    <a:pt x="37321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11027D02-549F-4EE6-9803-70C1EA79BF80}"/>
                </a:ext>
              </a:extLst>
            </p:cNvPr>
            <p:cNvSpPr/>
            <p:nvPr/>
          </p:nvSpPr>
          <p:spPr>
            <a:xfrm>
              <a:off x="5481991" y="424038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65" y="692"/>
                  </a:moveTo>
                  <a:cubicBezTo>
                    <a:pt x="3266" y="3958"/>
                    <a:pt x="466" y="7223"/>
                    <a:pt x="0" y="11889"/>
                  </a:cubicBezTo>
                  <a:cubicBezTo>
                    <a:pt x="466" y="12355"/>
                    <a:pt x="933" y="13288"/>
                    <a:pt x="1400" y="13288"/>
                  </a:cubicBezTo>
                  <a:cubicBezTo>
                    <a:pt x="3732" y="12821"/>
                    <a:pt x="6531" y="12355"/>
                    <a:pt x="8397" y="11422"/>
                  </a:cubicBezTo>
                  <a:cubicBezTo>
                    <a:pt x="12129" y="9556"/>
                    <a:pt x="12596" y="5824"/>
                    <a:pt x="10730" y="1625"/>
                  </a:cubicBezTo>
                  <a:cubicBezTo>
                    <a:pt x="10263" y="226"/>
                    <a:pt x="6998" y="-707"/>
                    <a:pt x="6065" y="6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EB05E2CD-E0E5-4C42-8F9F-660BB78DE162}"/>
                </a:ext>
              </a:extLst>
            </p:cNvPr>
            <p:cNvSpPr/>
            <p:nvPr/>
          </p:nvSpPr>
          <p:spPr>
            <a:xfrm>
              <a:off x="2017184" y="308173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" y="8003"/>
                  </a:moveTo>
                  <a:cubicBezTo>
                    <a:pt x="-406" y="10802"/>
                    <a:pt x="1926" y="12668"/>
                    <a:pt x="4259" y="12668"/>
                  </a:cubicBezTo>
                  <a:cubicBezTo>
                    <a:pt x="7991" y="12668"/>
                    <a:pt x="10323" y="10335"/>
                    <a:pt x="10790" y="7070"/>
                  </a:cubicBezTo>
                  <a:cubicBezTo>
                    <a:pt x="11256" y="3804"/>
                    <a:pt x="8924" y="539"/>
                    <a:pt x="5658" y="72"/>
                  </a:cubicBezTo>
                  <a:cubicBezTo>
                    <a:pt x="2859" y="-395"/>
                    <a:pt x="527" y="1471"/>
                    <a:pt x="60" y="3804"/>
                  </a:cubicBezTo>
                  <a:cubicBezTo>
                    <a:pt x="527" y="5204"/>
                    <a:pt x="60" y="6603"/>
                    <a:pt x="60" y="8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A226FFF9-3C42-4567-A0EB-7E001FDA63F4}"/>
                </a:ext>
              </a:extLst>
            </p:cNvPr>
            <p:cNvSpPr/>
            <p:nvPr/>
          </p:nvSpPr>
          <p:spPr>
            <a:xfrm>
              <a:off x="3558568" y="1388212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78" y="12304"/>
                  </a:moveTo>
                  <a:cubicBezTo>
                    <a:pt x="11211" y="10905"/>
                    <a:pt x="12610" y="9505"/>
                    <a:pt x="13543" y="7639"/>
                  </a:cubicBezTo>
                  <a:cubicBezTo>
                    <a:pt x="14943" y="4374"/>
                    <a:pt x="12610" y="1108"/>
                    <a:pt x="9345" y="175"/>
                  </a:cubicBezTo>
                  <a:cubicBezTo>
                    <a:pt x="6546" y="-292"/>
                    <a:pt x="4213" y="175"/>
                    <a:pt x="2347" y="1574"/>
                  </a:cubicBezTo>
                  <a:cubicBezTo>
                    <a:pt x="-452" y="3440"/>
                    <a:pt x="-919" y="7173"/>
                    <a:pt x="1881" y="9505"/>
                  </a:cubicBezTo>
                  <a:cubicBezTo>
                    <a:pt x="4213" y="12304"/>
                    <a:pt x="7012" y="13237"/>
                    <a:pt x="10278" y="123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87B31674-80A2-4BE2-B753-3797F3CE5BFD}"/>
                </a:ext>
              </a:extLst>
            </p:cNvPr>
            <p:cNvSpPr/>
            <p:nvPr/>
          </p:nvSpPr>
          <p:spPr>
            <a:xfrm>
              <a:off x="3833171" y="3051018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3246" y="1400"/>
                  </a:moveTo>
                  <a:cubicBezTo>
                    <a:pt x="10914" y="933"/>
                    <a:pt x="8581" y="467"/>
                    <a:pt x="8115" y="0"/>
                  </a:cubicBezTo>
                  <a:cubicBezTo>
                    <a:pt x="5316" y="0"/>
                    <a:pt x="4849" y="0"/>
                    <a:pt x="4383" y="0"/>
                  </a:cubicBezTo>
                  <a:cubicBezTo>
                    <a:pt x="2983" y="933"/>
                    <a:pt x="1117" y="1866"/>
                    <a:pt x="184" y="3266"/>
                  </a:cubicBezTo>
                  <a:cubicBezTo>
                    <a:pt x="-749" y="4665"/>
                    <a:pt x="2050" y="7931"/>
                    <a:pt x="4383" y="8397"/>
                  </a:cubicBezTo>
                  <a:cubicBezTo>
                    <a:pt x="8115" y="8864"/>
                    <a:pt x="11847" y="7931"/>
                    <a:pt x="13713" y="4665"/>
                  </a:cubicBezTo>
                  <a:cubicBezTo>
                    <a:pt x="14646" y="2799"/>
                    <a:pt x="14646" y="1866"/>
                    <a:pt x="1324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BE4BB80D-9E8F-4EA0-B3AC-985B33858457}"/>
                </a:ext>
              </a:extLst>
            </p:cNvPr>
            <p:cNvSpPr/>
            <p:nvPr/>
          </p:nvSpPr>
          <p:spPr>
            <a:xfrm>
              <a:off x="1985055" y="182333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3062" y="306"/>
                  </a:moveTo>
                  <a:cubicBezTo>
                    <a:pt x="12129" y="773"/>
                    <a:pt x="10730" y="1706"/>
                    <a:pt x="9797" y="2172"/>
                  </a:cubicBezTo>
                  <a:cubicBezTo>
                    <a:pt x="6998" y="4505"/>
                    <a:pt x="2333" y="4505"/>
                    <a:pt x="467" y="8237"/>
                  </a:cubicBezTo>
                  <a:cubicBezTo>
                    <a:pt x="0" y="9170"/>
                    <a:pt x="0" y="10570"/>
                    <a:pt x="0" y="11503"/>
                  </a:cubicBezTo>
                  <a:cubicBezTo>
                    <a:pt x="0" y="11969"/>
                    <a:pt x="933" y="12902"/>
                    <a:pt x="1399" y="12902"/>
                  </a:cubicBezTo>
                  <a:cubicBezTo>
                    <a:pt x="3266" y="12902"/>
                    <a:pt x="5598" y="13369"/>
                    <a:pt x="6998" y="12902"/>
                  </a:cubicBezTo>
                  <a:cubicBezTo>
                    <a:pt x="10263" y="11036"/>
                    <a:pt x="13062" y="8237"/>
                    <a:pt x="15861" y="5905"/>
                  </a:cubicBezTo>
                  <a:cubicBezTo>
                    <a:pt x="17261" y="4505"/>
                    <a:pt x="17727" y="1706"/>
                    <a:pt x="16328" y="773"/>
                  </a:cubicBezTo>
                  <a:cubicBezTo>
                    <a:pt x="15395" y="-160"/>
                    <a:pt x="14462" y="-160"/>
                    <a:pt x="13062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7B3EE303-6EE8-4136-89E6-EF8B1C5D8652}"/>
                </a:ext>
              </a:extLst>
            </p:cNvPr>
            <p:cNvSpPr/>
            <p:nvPr/>
          </p:nvSpPr>
          <p:spPr>
            <a:xfrm>
              <a:off x="5631273" y="3512860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0263" y="7931"/>
                  </a:moveTo>
                  <a:cubicBezTo>
                    <a:pt x="8864" y="4199"/>
                    <a:pt x="6065" y="1866"/>
                    <a:pt x="2799" y="0"/>
                  </a:cubicBezTo>
                  <a:cubicBezTo>
                    <a:pt x="1866" y="933"/>
                    <a:pt x="0" y="1400"/>
                    <a:pt x="0" y="2333"/>
                  </a:cubicBezTo>
                  <a:cubicBezTo>
                    <a:pt x="0" y="5598"/>
                    <a:pt x="0" y="8397"/>
                    <a:pt x="466" y="11663"/>
                  </a:cubicBezTo>
                  <a:cubicBezTo>
                    <a:pt x="933" y="13995"/>
                    <a:pt x="3732" y="14928"/>
                    <a:pt x="6531" y="13995"/>
                  </a:cubicBezTo>
                  <a:cubicBezTo>
                    <a:pt x="9797" y="12596"/>
                    <a:pt x="11196" y="10263"/>
                    <a:pt x="10263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94D7DA47-6148-421A-9A84-5C106D5724F3}"/>
                </a:ext>
              </a:extLst>
            </p:cNvPr>
            <p:cNvSpPr/>
            <p:nvPr/>
          </p:nvSpPr>
          <p:spPr>
            <a:xfrm>
              <a:off x="2033206" y="18706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629" y="9885"/>
                  </a:moveTo>
                  <a:cubicBezTo>
                    <a:pt x="11562" y="9419"/>
                    <a:pt x="12029" y="8019"/>
                    <a:pt x="12962" y="7086"/>
                  </a:cubicBezTo>
                  <a:cubicBezTo>
                    <a:pt x="12962" y="5687"/>
                    <a:pt x="12962" y="4287"/>
                    <a:pt x="12495" y="3820"/>
                  </a:cubicBezTo>
                  <a:cubicBezTo>
                    <a:pt x="10629" y="1021"/>
                    <a:pt x="7830" y="-378"/>
                    <a:pt x="4565" y="88"/>
                  </a:cubicBezTo>
                  <a:cubicBezTo>
                    <a:pt x="2232" y="88"/>
                    <a:pt x="1299" y="1488"/>
                    <a:pt x="366" y="3354"/>
                  </a:cubicBezTo>
                  <a:cubicBezTo>
                    <a:pt x="-567" y="5220"/>
                    <a:pt x="366" y="7086"/>
                    <a:pt x="2232" y="8486"/>
                  </a:cubicBezTo>
                  <a:cubicBezTo>
                    <a:pt x="4565" y="9885"/>
                    <a:pt x="7830" y="10818"/>
                    <a:pt x="10629" y="9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A5692DB7-AF5B-450E-AD43-7B2ECAF553DB}"/>
                </a:ext>
              </a:extLst>
            </p:cNvPr>
            <p:cNvSpPr/>
            <p:nvPr/>
          </p:nvSpPr>
          <p:spPr>
            <a:xfrm>
              <a:off x="5547585" y="340136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1846" y="16794"/>
                  </a:moveTo>
                  <a:cubicBezTo>
                    <a:pt x="12313" y="16794"/>
                    <a:pt x="13245" y="16794"/>
                    <a:pt x="13245" y="16328"/>
                  </a:cubicBezTo>
                  <a:cubicBezTo>
                    <a:pt x="13712" y="15861"/>
                    <a:pt x="14178" y="14928"/>
                    <a:pt x="13712" y="14928"/>
                  </a:cubicBezTo>
                  <a:cubicBezTo>
                    <a:pt x="12313" y="13062"/>
                    <a:pt x="10913" y="10730"/>
                    <a:pt x="9980" y="8864"/>
                  </a:cubicBezTo>
                  <a:cubicBezTo>
                    <a:pt x="9980" y="8864"/>
                    <a:pt x="9980" y="8864"/>
                    <a:pt x="9513" y="8864"/>
                  </a:cubicBezTo>
                  <a:cubicBezTo>
                    <a:pt x="7648" y="6531"/>
                    <a:pt x="5781" y="3732"/>
                    <a:pt x="3915" y="1399"/>
                  </a:cubicBezTo>
                  <a:cubicBezTo>
                    <a:pt x="3449" y="467"/>
                    <a:pt x="2049" y="467"/>
                    <a:pt x="1116" y="0"/>
                  </a:cubicBezTo>
                  <a:cubicBezTo>
                    <a:pt x="183" y="0"/>
                    <a:pt x="-283" y="3732"/>
                    <a:pt x="183" y="5132"/>
                  </a:cubicBezTo>
                  <a:cubicBezTo>
                    <a:pt x="2515" y="10730"/>
                    <a:pt x="6714" y="13995"/>
                    <a:pt x="11846" y="167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3CA8B1FF-80E3-43DC-85A2-35C29AACABDE}"/>
                </a:ext>
              </a:extLst>
            </p:cNvPr>
            <p:cNvSpPr/>
            <p:nvPr/>
          </p:nvSpPr>
          <p:spPr>
            <a:xfrm>
              <a:off x="3502947" y="143177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1317" y="933"/>
                  </a:moveTo>
                  <a:cubicBezTo>
                    <a:pt x="9452" y="467"/>
                    <a:pt x="7585" y="0"/>
                    <a:pt x="5719" y="0"/>
                  </a:cubicBezTo>
                  <a:cubicBezTo>
                    <a:pt x="4786" y="0"/>
                    <a:pt x="3387" y="467"/>
                    <a:pt x="2454" y="933"/>
                  </a:cubicBezTo>
                  <a:cubicBezTo>
                    <a:pt x="1521" y="1400"/>
                    <a:pt x="588" y="2799"/>
                    <a:pt x="121" y="3732"/>
                  </a:cubicBezTo>
                  <a:cubicBezTo>
                    <a:pt x="-345" y="5132"/>
                    <a:pt x="588" y="6531"/>
                    <a:pt x="1987" y="6531"/>
                  </a:cubicBezTo>
                  <a:cubicBezTo>
                    <a:pt x="6652" y="6998"/>
                    <a:pt x="11317" y="8864"/>
                    <a:pt x="15516" y="10263"/>
                  </a:cubicBezTo>
                  <a:cubicBezTo>
                    <a:pt x="15516" y="8864"/>
                    <a:pt x="15516" y="6998"/>
                    <a:pt x="15516" y="5598"/>
                  </a:cubicBezTo>
                  <a:cubicBezTo>
                    <a:pt x="15049" y="1866"/>
                    <a:pt x="15049" y="1866"/>
                    <a:pt x="113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AC5FBC53-E71C-438A-B1F9-169FF7C1A52C}"/>
                </a:ext>
              </a:extLst>
            </p:cNvPr>
            <p:cNvSpPr/>
            <p:nvPr/>
          </p:nvSpPr>
          <p:spPr>
            <a:xfrm>
              <a:off x="3518463" y="1442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466"/>
                  </a:cubicBezTo>
                  <a:cubicBezTo>
                    <a:pt x="466" y="466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51205A02-FC15-4F21-9266-388951CAEFE1}"/>
                </a:ext>
              </a:extLst>
            </p:cNvPr>
            <p:cNvSpPr/>
            <p:nvPr/>
          </p:nvSpPr>
          <p:spPr>
            <a:xfrm>
              <a:off x="4011561" y="148101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333" y="11403"/>
                  </a:moveTo>
                  <a:cubicBezTo>
                    <a:pt x="7930" y="11870"/>
                    <a:pt x="12129" y="8604"/>
                    <a:pt x="12595" y="3006"/>
                  </a:cubicBezTo>
                  <a:cubicBezTo>
                    <a:pt x="12129" y="2073"/>
                    <a:pt x="11663" y="674"/>
                    <a:pt x="10730" y="207"/>
                  </a:cubicBezTo>
                  <a:cubicBezTo>
                    <a:pt x="10263" y="-259"/>
                    <a:pt x="9330" y="207"/>
                    <a:pt x="8863" y="207"/>
                  </a:cubicBezTo>
                  <a:cubicBezTo>
                    <a:pt x="6065" y="2073"/>
                    <a:pt x="3732" y="3473"/>
                    <a:pt x="1399" y="5805"/>
                  </a:cubicBezTo>
                  <a:cubicBezTo>
                    <a:pt x="466" y="6272"/>
                    <a:pt x="0" y="8138"/>
                    <a:pt x="0" y="9071"/>
                  </a:cubicBezTo>
                  <a:cubicBezTo>
                    <a:pt x="466" y="9537"/>
                    <a:pt x="1399" y="10937"/>
                    <a:pt x="2333" y="11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A33D005C-D8D0-4C37-8DB9-FDDF6197E590}"/>
                </a:ext>
              </a:extLst>
            </p:cNvPr>
            <p:cNvSpPr/>
            <p:nvPr/>
          </p:nvSpPr>
          <p:spPr>
            <a:xfrm>
              <a:off x="4093925" y="1398184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7002" y="5132"/>
                  </a:moveTo>
                  <a:cubicBezTo>
                    <a:pt x="17468" y="4665"/>
                    <a:pt x="17935" y="4199"/>
                    <a:pt x="17935" y="3732"/>
                  </a:cubicBezTo>
                  <a:cubicBezTo>
                    <a:pt x="17468" y="2799"/>
                    <a:pt x="17002" y="933"/>
                    <a:pt x="16069" y="933"/>
                  </a:cubicBezTo>
                  <a:cubicBezTo>
                    <a:pt x="11404" y="-466"/>
                    <a:pt x="6272" y="3266"/>
                    <a:pt x="1607" y="0"/>
                  </a:cubicBezTo>
                  <a:cubicBezTo>
                    <a:pt x="1607" y="0"/>
                    <a:pt x="674" y="933"/>
                    <a:pt x="207" y="1400"/>
                  </a:cubicBezTo>
                  <a:cubicBezTo>
                    <a:pt x="207" y="1866"/>
                    <a:pt x="-259" y="2799"/>
                    <a:pt x="207" y="3266"/>
                  </a:cubicBezTo>
                  <a:cubicBezTo>
                    <a:pt x="4872" y="7931"/>
                    <a:pt x="10937" y="8864"/>
                    <a:pt x="17002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8B475C62-34BE-46A7-B6E7-3BF032324A90}"/>
                </a:ext>
              </a:extLst>
            </p:cNvPr>
            <p:cNvSpPr/>
            <p:nvPr/>
          </p:nvSpPr>
          <p:spPr>
            <a:xfrm>
              <a:off x="2210844" y="37727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0" y="467"/>
                  </a:cubicBez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0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F49B7265-E307-4236-84F5-2AE879EE1755}"/>
                </a:ext>
              </a:extLst>
            </p:cNvPr>
            <p:cNvSpPr/>
            <p:nvPr/>
          </p:nvSpPr>
          <p:spPr>
            <a:xfrm>
              <a:off x="2191717" y="377270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7464" y="7931"/>
                  </a:moveTo>
                  <a:cubicBezTo>
                    <a:pt x="5598" y="10263"/>
                    <a:pt x="3732" y="12129"/>
                    <a:pt x="1866" y="14462"/>
                  </a:cubicBezTo>
                  <a:cubicBezTo>
                    <a:pt x="933" y="15861"/>
                    <a:pt x="467" y="17261"/>
                    <a:pt x="0" y="18660"/>
                  </a:cubicBezTo>
                  <a:cubicBezTo>
                    <a:pt x="10263" y="17261"/>
                    <a:pt x="16328" y="11196"/>
                    <a:pt x="19127" y="1400"/>
                  </a:cubicBezTo>
                  <a:cubicBezTo>
                    <a:pt x="19127" y="933"/>
                    <a:pt x="19127" y="467"/>
                    <a:pt x="19127" y="0"/>
                  </a:cubicBezTo>
                  <a:cubicBezTo>
                    <a:pt x="17727" y="467"/>
                    <a:pt x="15861" y="933"/>
                    <a:pt x="14462" y="1866"/>
                  </a:cubicBezTo>
                  <a:cubicBezTo>
                    <a:pt x="12129" y="4199"/>
                    <a:pt x="9797" y="6065"/>
                    <a:pt x="7464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295E0E3F-E084-4F5C-881F-C31C53699BFA}"/>
                </a:ext>
              </a:extLst>
            </p:cNvPr>
            <p:cNvSpPr/>
            <p:nvPr/>
          </p:nvSpPr>
          <p:spPr>
            <a:xfrm>
              <a:off x="2199182" y="378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F8206311-3F08-44F0-82E4-71B82C81013C}"/>
                </a:ext>
              </a:extLst>
            </p:cNvPr>
            <p:cNvSpPr/>
            <p:nvPr/>
          </p:nvSpPr>
          <p:spPr>
            <a:xfrm>
              <a:off x="2563633" y="13089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690" y="9445"/>
                  </a:moveTo>
                  <a:cubicBezTo>
                    <a:pt x="3623" y="9911"/>
                    <a:pt x="5023" y="9911"/>
                    <a:pt x="6889" y="10378"/>
                  </a:cubicBezTo>
                  <a:cubicBezTo>
                    <a:pt x="7822" y="9445"/>
                    <a:pt x="9688" y="8512"/>
                    <a:pt x="9688" y="7112"/>
                  </a:cubicBezTo>
                  <a:cubicBezTo>
                    <a:pt x="10621" y="3847"/>
                    <a:pt x="9221" y="581"/>
                    <a:pt x="5956" y="115"/>
                  </a:cubicBezTo>
                  <a:cubicBezTo>
                    <a:pt x="3623" y="-352"/>
                    <a:pt x="1757" y="581"/>
                    <a:pt x="358" y="3380"/>
                  </a:cubicBezTo>
                  <a:cubicBezTo>
                    <a:pt x="-576" y="5713"/>
                    <a:pt x="358" y="8512"/>
                    <a:pt x="2690" y="94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3692CC2C-39DF-459F-AABE-5D8C9EB54412}"/>
                </a:ext>
              </a:extLst>
            </p:cNvPr>
            <p:cNvSpPr/>
            <p:nvPr/>
          </p:nvSpPr>
          <p:spPr>
            <a:xfrm>
              <a:off x="4971464" y="3288936"/>
              <a:ext cx="18660" cy="4665"/>
            </a:xfrm>
            <a:custGeom>
              <a:avLst/>
              <a:gdLst/>
              <a:ahLst/>
              <a:cxnLst/>
              <a:rect l="0" t="0" r="0" b="0"/>
              <a:pathLst>
                <a:path w="18660" h="4665">
                  <a:moveTo>
                    <a:pt x="10898" y="5132"/>
                  </a:moveTo>
                  <a:cubicBezTo>
                    <a:pt x="10898" y="5132"/>
                    <a:pt x="10898" y="5132"/>
                    <a:pt x="10898" y="5132"/>
                  </a:cubicBezTo>
                  <a:cubicBezTo>
                    <a:pt x="13230" y="5132"/>
                    <a:pt x="16029" y="5132"/>
                    <a:pt x="18362" y="4665"/>
                  </a:cubicBezTo>
                  <a:cubicBezTo>
                    <a:pt x="19295" y="4665"/>
                    <a:pt x="19762" y="3266"/>
                    <a:pt x="20228" y="2799"/>
                  </a:cubicBezTo>
                  <a:cubicBezTo>
                    <a:pt x="19762" y="2333"/>
                    <a:pt x="19295" y="1866"/>
                    <a:pt x="18829" y="1866"/>
                  </a:cubicBezTo>
                  <a:cubicBezTo>
                    <a:pt x="13230" y="1400"/>
                    <a:pt x="7632" y="467"/>
                    <a:pt x="2501" y="0"/>
                  </a:cubicBezTo>
                  <a:cubicBezTo>
                    <a:pt x="1568" y="0"/>
                    <a:pt x="635" y="1400"/>
                    <a:pt x="168" y="2333"/>
                  </a:cubicBezTo>
                  <a:cubicBezTo>
                    <a:pt x="-298" y="3732"/>
                    <a:pt x="168" y="5132"/>
                    <a:pt x="2034" y="5132"/>
                  </a:cubicBezTo>
                  <a:cubicBezTo>
                    <a:pt x="4833" y="5598"/>
                    <a:pt x="8099" y="5132"/>
                    <a:pt x="1089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54D94B25-AA8A-4AC1-A057-609C3FAE865C}"/>
                </a:ext>
              </a:extLst>
            </p:cNvPr>
            <p:cNvSpPr/>
            <p:nvPr/>
          </p:nvSpPr>
          <p:spPr>
            <a:xfrm>
              <a:off x="5532355" y="3414427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2148" y="9797"/>
                  </a:moveTo>
                  <a:cubicBezTo>
                    <a:pt x="13081" y="9797"/>
                    <a:pt x="14480" y="8864"/>
                    <a:pt x="14480" y="7931"/>
                  </a:cubicBezTo>
                  <a:cubicBezTo>
                    <a:pt x="14947" y="6998"/>
                    <a:pt x="14480" y="5598"/>
                    <a:pt x="13548" y="4665"/>
                  </a:cubicBezTo>
                  <a:cubicBezTo>
                    <a:pt x="11215" y="1866"/>
                    <a:pt x="7949" y="0"/>
                    <a:pt x="3751" y="0"/>
                  </a:cubicBezTo>
                  <a:cubicBezTo>
                    <a:pt x="2818" y="467"/>
                    <a:pt x="1418" y="933"/>
                    <a:pt x="485" y="1400"/>
                  </a:cubicBezTo>
                  <a:cubicBezTo>
                    <a:pt x="-447" y="2333"/>
                    <a:pt x="19" y="5132"/>
                    <a:pt x="1418" y="6065"/>
                  </a:cubicBezTo>
                  <a:cubicBezTo>
                    <a:pt x="5150" y="8864"/>
                    <a:pt x="8416" y="9330"/>
                    <a:pt x="12148" y="9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EA003537-5411-4EB8-8FF8-51791CA6373E}"/>
                </a:ext>
              </a:extLst>
            </p:cNvPr>
            <p:cNvSpPr/>
            <p:nvPr/>
          </p:nvSpPr>
          <p:spPr>
            <a:xfrm>
              <a:off x="5173163" y="2395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6" y="933"/>
                    <a:pt x="466" y="933"/>
                  </a:cubicBezTo>
                  <a:cubicBezTo>
                    <a:pt x="466" y="933"/>
                    <a:pt x="933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5BC19D12-2F50-4FAA-B0C7-87362E5899FA}"/>
                </a:ext>
              </a:extLst>
            </p:cNvPr>
            <p:cNvSpPr/>
            <p:nvPr/>
          </p:nvSpPr>
          <p:spPr>
            <a:xfrm>
              <a:off x="5173980" y="2378588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8514" y="660"/>
                  </a:moveTo>
                  <a:cubicBezTo>
                    <a:pt x="7581" y="193"/>
                    <a:pt x="6181" y="-273"/>
                    <a:pt x="5248" y="193"/>
                  </a:cubicBezTo>
                  <a:cubicBezTo>
                    <a:pt x="4315" y="660"/>
                    <a:pt x="3382" y="2059"/>
                    <a:pt x="2916" y="2992"/>
                  </a:cubicBezTo>
                  <a:cubicBezTo>
                    <a:pt x="583" y="7191"/>
                    <a:pt x="-350" y="11856"/>
                    <a:pt x="117" y="16987"/>
                  </a:cubicBezTo>
                  <a:cubicBezTo>
                    <a:pt x="5715" y="11856"/>
                    <a:pt x="8980" y="7191"/>
                    <a:pt x="9447" y="2526"/>
                  </a:cubicBezTo>
                  <a:cubicBezTo>
                    <a:pt x="9447" y="1593"/>
                    <a:pt x="8980" y="660"/>
                    <a:pt x="8514" y="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39388D14-3B42-4DB4-8D75-FEC43C99472C}"/>
                </a:ext>
              </a:extLst>
            </p:cNvPr>
            <p:cNvSpPr/>
            <p:nvPr/>
          </p:nvSpPr>
          <p:spPr>
            <a:xfrm>
              <a:off x="3478810" y="146083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0" y="6397"/>
                  </a:moveTo>
                  <a:cubicBezTo>
                    <a:pt x="0" y="7330"/>
                    <a:pt x="466" y="8729"/>
                    <a:pt x="1399" y="9662"/>
                  </a:cubicBezTo>
                  <a:cubicBezTo>
                    <a:pt x="3732" y="11995"/>
                    <a:pt x="9330" y="11062"/>
                    <a:pt x="11196" y="8263"/>
                  </a:cubicBezTo>
                  <a:cubicBezTo>
                    <a:pt x="11663" y="7796"/>
                    <a:pt x="11663" y="6863"/>
                    <a:pt x="11663" y="6863"/>
                  </a:cubicBezTo>
                  <a:cubicBezTo>
                    <a:pt x="10263" y="4530"/>
                    <a:pt x="9330" y="2198"/>
                    <a:pt x="7931" y="798"/>
                  </a:cubicBezTo>
                  <a:cubicBezTo>
                    <a:pt x="6065" y="-1068"/>
                    <a:pt x="3732" y="798"/>
                    <a:pt x="1866" y="1731"/>
                  </a:cubicBezTo>
                  <a:cubicBezTo>
                    <a:pt x="933" y="3131"/>
                    <a:pt x="0" y="4530"/>
                    <a:pt x="0" y="6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163F97C0-E40F-42DA-A129-A72AF19AC257}"/>
                </a:ext>
              </a:extLst>
            </p:cNvPr>
            <p:cNvSpPr/>
            <p:nvPr/>
          </p:nvSpPr>
          <p:spPr>
            <a:xfrm>
              <a:off x="3565521" y="144623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59" y="6065"/>
                  </a:moveTo>
                  <a:cubicBezTo>
                    <a:pt x="59" y="8397"/>
                    <a:pt x="2858" y="10730"/>
                    <a:pt x="5191" y="10263"/>
                  </a:cubicBezTo>
                  <a:cubicBezTo>
                    <a:pt x="8456" y="9797"/>
                    <a:pt x="10789" y="7464"/>
                    <a:pt x="10789" y="4199"/>
                  </a:cubicBezTo>
                  <a:cubicBezTo>
                    <a:pt x="10789" y="1866"/>
                    <a:pt x="7990" y="0"/>
                    <a:pt x="5657" y="0"/>
                  </a:cubicBezTo>
                  <a:cubicBezTo>
                    <a:pt x="1925" y="0"/>
                    <a:pt x="-407" y="2799"/>
                    <a:pt x="59" y="60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7F3E0A00-F500-494A-9138-74224FC2CD42}"/>
                </a:ext>
              </a:extLst>
            </p:cNvPr>
            <p:cNvSpPr/>
            <p:nvPr/>
          </p:nvSpPr>
          <p:spPr>
            <a:xfrm>
              <a:off x="4538714" y="323773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198" y="350"/>
                  </a:moveTo>
                  <a:cubicBezTo>
                    <a:pt x="3732" y="-117"/>
                    <a:pt x="2799" y="-117"/>
                    <a:pt x="2333" y="350"/>
                  </a:cubicBezTo>
                  <a:cubicBezTo>
                    <a:pt x="1399" y="816"/>
                    <a:pt x="0" y="1749"/>
                    <a:pt x="0" y="2682"/>
                  </a:cubicBezTo>
                  <a:cubicBezTo>
                    <a:pt x="0" y="6881"/>
                    <a:pt x="2333" y="9680"/>
                    <a:pt x="5598" y="11546"/>
                  </a:cubicBezTo>
                  <a:cubicBezTo>
                    <a:pt x="6065" y="12013"/>
                    <a:pt x="6998" y="12013"/>
                    <a:pt x="7464" y="12013"/>
                  </a:cubicBezTo>
                  <a:cubicBezTo>
                    <a:pt x="8397" y="11546"/>
                    <a:pt x="8863" y="10147"/>
                    <a:pt x="9797" y="9680"/>
                  </a:cubicBezTo>
                  <a:cubicBezTo>
                    <a:pt x="9797" y="4548"/>
                    <a:pt x="6998" y="2216"/>
                    <a:pt x="4198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4C0DEC50-92A6-45B7-8078-2D940F3826AA}"/>
                </a:ext>
              </a:extLst>
            </p:cNvPr>
            <p:cNvSpPr/>
            <p:nvPr/>
          </p:nvSpPr>
          <p:spPr>
            <a:xfrm>
              <a:off x="3501669" y="1446701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0" y="5598"/>
                  </a:moveTo>
                  <a:cubicBezTo>
                    <a:pt x="0" y="6531"/>
                    <a:pt x="933" y="7931"/>
                    <a:pt x="1400" y="8864"/>
                  </a:cubicBezTo>
                  <a:cubicBezTo>
                    <a:pt x="2333" y="9330"/>
                    <a:pt x="3732" y="9797"/>
                    <a:pt x="4665" y="9330"/>
                  </a:cubicBezTo>
                  <a:cubicBezTo>
                    <a:pt x="8864" y="7464"/>
                    <a:pt x="12129" y="3732"/>
                    <a:pt x="15395" y="466"/>
                  </a:cubicBezTo>
                  <a:cubicBezTo>
                    <a:pt x="11663" y="466"/>
                    <a:pt x="7464" y="0"/>
                    <a:pt x="3732" y="0"/>
                  </a:cubicBezTo>
                  <a:cubicBezTo>
                    <a:pt x="1866" y="0"/>
                    <a:pt x="0" y="2333"/>
                    <a:pt x="0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79B875A4-1E3C-44A0-ACD7-E35B5C0855E9}"/>
                </a:ext>
              </a:extLst>
            </p:cNvPr>
            <p:cNvSpPr/>
            <p:nvPr/>
          </p:nvSpPr>
          <p:spPr>
            <a:xfrm>
              <a:off x="949410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AFC9E224-836A-42BD-8C59-5F8E267B8FAB}"/>
                </a:ext>
              </a:extLst>
            </p:cNvPr>
            <p:cNvSpPr/>
            <p:nvPr/>
          </p:nvSpPr>
          <p:spPr>
            <a:xfrm>
              <a:off x="5221213" y="2326066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799" y="13529"/>
                  </a:moveTo>
                  <a:cubicBezTo>
                    <a:pt x="7464" y="11196"/>
                    <a:pt x="10263" y="6998"/>
                    <a:pt x="9797" y="1400"/>
                  </a:cubicBezTo>
                  <a:cubicBezTo>
                    <a:pt x="9330" y="933"/>
                    <a:pt x="8863" y="0"/>
                    <a:pt x="8397" y="0"/>
                  </a:cubicBezTo>
                  <a:cubicBezTo>
                    <a:pt x="7931" y="0"/>
                    <a:pt x="6998" y="0"/>
                    <a:pt x="6531" y="467"/>
                  </a:cubicBezTo>
                  <a:cubicBezTo>
                    <a:pt x="3266" y="3266"/>
                    <a:pt x="933" y="6998"/>
                    <a:pt x="0" y="11663"/>
                  </a:cubicBezTo>
                  <a:cubicBezTo>
                    <a:pt x="0" y="12129"/>
                    <a:pt x="466" y="12596"/>
                    <a:pt x="933" y="13062"/>
                  </a:cubicBezTo>
                  <a:cubicBezTo>
                    <a:pt x="1399" y="13529"/>
                    <a:pt x="2333" y="13995"/>
                    <a:pt x="2799" y="135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84BE008F-1A47-4835-9C71-619278895D1B}"/>
                </a:ext>
              </a:extLst>
            </p:cNvPr>
            <p:cNvSpPr/>
            <p:nvPr/>
          </p:nvSpPr>
          <p:spPr>
            <a:xfrm>
              <a:off x="2885413" y="22136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933" y="0"/>
                    <a:pt x="467" y="0"/>
                    <a:pt x="933" y="0"/>
                  </a:cubicBezTo>
                  <a:lnTo>
                    <a:pt x="0" y="933"/>
                  </a:lnTo>
                  <a:lnTo>
                    <a:pt x="933" y="467"/>
                  </a:lnTo>
                  <a:cubicBezTo>
                    <a:pt x="933" y="467"/>
                    <a:pt x="933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92F6D208-988B-4527-AC69-59EA0991F036}"/>
                </a:ext>
              </a:extLst>
            </p:cNvPr>
            <p:cNvSpPr/>
            <p:nvPr/>
          </p:nvSpPr>
          <p:spPr>
            <a:xfrm>
              <a:off x="2885880" y="220036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63" y="3473"/>
                  </a:moveTo>
                  <a:cubicBezTo>
                    <a:pt x="10730" y="2073"/>
                    <a:pt x="10263" y="1140"/>
                    <a:pt x="8864" y="207"/>
                  </a:cubicBezTo>
                  <a:cubicBezTo>
                    <a:pt x="8397" y="207"/>
                    <a:pt x="7464" y="-259"/>
                    <a:pt x="6998" y="207"/>
                  </a:cubicBezTo>
                  <a:cubicBezTo>
                    <a:pt x="3732" y="1140"/>
                    <a:pt x="1399" y="3006"/>
                    <a:pt x="467" y="6272"/>
                  </a:cubicBezTo>
                  <a:cubicBezTo>
                    <a:pt x="0" y="8604"/>
                    <a:pt x="0" y="10937"/>
                    <a:pt x="0" y="13269"/>
                  </a:cubicBezTo>
                  <a:cubicBezTo>
                    <a:pt x="933" y="12803"/>
                    <a:pt x="2333" y="12803"/>
                    <a:pt x="3265" y="12336"/>
                  </a:cubicBezTo>
                  <a:cubicBezTo>
                    <a:pt x="7464" y="10470"/>
                    <a:pt x="9330" y="7205"/>
                    <a:pt x="10263" y="34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D61F61F0-BF79-4097-BD29-07F0C971EA9E}"/>
                </a:ext>
              </a:extLst>
            </p:cNvPr>
            <p:cNvSpPr/>
            <p:nvPr/>
          </p:nvSpPr>
          <p:spPr>
            <a:xfrm>
              <a:off x="4702677" y="330349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580" y="367"/>
                  </a:moveTo>
                  <a:cubicBezTo>
                    <a:pt x="2113" y="367"/>
                    <a:pt x="1647" y="1300"/>
                    <a:pt x="1180" y="1766"/>
                  </a:cubicBezTo>
                  <a:cubicBezTo>
                    <a:pt x="247" y="3632"/>
                    <a:pt x="-686" y="5032"/>
                    <a:pt x="714" y="6898"/>
                  </a:cubicBezTo>
                  <a:cubicBezTo>
                    <a:pt x="2113" y="9697"/>
                    <a:pt x="4446" y="10630"/>
                    <a:pt x="6778" y="10163"/>
                  </a:cubicBezTo>
                  <a:cubicBezTo>
                    <a:pt x="8644" y="9697"/>
                    <a:pt x="10044" y="8764"/>
                    <a:pt x="10977" y="7831"/>
                  </a:cubicBezTo>
                  <a:cubicBezTo>
                    <a:pt x="11443" y="6431"/>
                    <a:pt x="11443" y="5965"/>
                    <a:pt x="11443" y="5498"/>
                  </a:cubicBezTo>
                  <a:cubicBezTo>
                    <a:pt x="10510" y="1766"/>
                    <a:pt x="5845" y="-1033"/>
                    <a:pt x="2580" y="3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0521FF60-513D-40BE-850A-F4E18AAC40D5}"/>
                </a:ext>
              </a:extLst>
            </p:cNvPr>
            <p:cNvSpPr/>
            <p:nvPr/>
          </p:nvSpPr>
          <p:spPr>
            <a:xfrm>
              <a:off x="5518029" y="338597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146" y="11196"/>
                  </a:moveTo>
                  <a:cubicBezTo>
                    <a:pt x="11546" y="12129"/>
                    <a:pt x="12945" y="11663"/>
                    <a:pt x="12945" y="10263"/>
                  </a:cubicBezTo>
                  <a:cubicBezTo>
                    <a:pt x="13412" y="9330"/>
                    <a:pt x="13412" y="7931"/>
                    <a:pt x="12479" y="6998"/>
                  </a:cubicBezTo>
                  <a:cubicBezTo>
                    <a:pt x="10146" y="3265"/>
                    <a:pt x="6414" y="933"/>
                    <a:pt x="1749" y="0"/>
                  </a:cubicBezTo>
                  <a:cubicBezTo>
                    <a:pt x="1283" y="466"/>
                    <a:pt x="816" y="466"/>
                    <a:pt x="350" y="933"/>
                  </a:cubicBezTo>
                  <a:cubicBezTo>
                    <a:pt x="-117" y="1399"/>
                    <a:pt x="-117" y="2333"/>
                    <a:pt x="350" y="2333"/>
                  </a:cubicBezTo>
                  <a:cubicBezTo>
                    <a:pt x="2682" y="6531"/>
                    <a:pt x="5948" y="9330"/>
                    <a:pt x="10146" y="11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801B85BB-4AE1-439C-A17E-71562F1726AF}"/>
                </a:ext>
              </a:extLst>
            </p:cNvPr>
            <p:cNvSpPr/>
            <p:nvPr/>
          </p:nvSpPr>
          <p:spPr>
            <a:xfrm>
              <a:off x="1712715" y="177745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8763" y="0"/>
                  </a:moveTo>
                  <a:cubicBezTo>
                    <a:pt x="6431" y="933"/>
                    <a:pt x="4098" y="1866"/>
                    <a:pt x="2232" y="3266"/>
                  </a:cubicBezTo>
                  <a:cubicBezTo>
                    <a:pt x="366" y="4665"/>
                    <a:pt x="-567" y="7464"/>
                    <a:pt x="366" y="9797"/>
                  </a:cubicBezTo>
                  <a:cubicBezTo>
                    <a:pt x="833" y="11196"/>
                    <a:pt x="2232" y="12129"/>
                    <a:pt x="3165" y="11196"/>
                  </a:cubicBezTo>
                  <a:cubicBezTo>
                    <a:pt x="6897" y="8864"/>
                    <a:pt x="10163" y="6065"/>
                    <a:pt x="11096" y="1399"/>
                  </a:cubicBezTo>
                  <a:cubicBezTo>
                    <a:pt x="10629" y="933"/>
                    <a:pt x="10629" y="466"/>
                    <a:pt x="10163" y="0"/>
                  </a:cubicBezTo>
                  <a:cubicBezTo>
                    <a:pt x="9696" y="0"/>
                    <a:pt x="9230" y="0"/>
                    <a:pt x="8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F02F054D-AAC6-4D19-9A90-C88B8C428967}"/>
                </a:ext>
              </a:extLst>
            </p:cNvPr>
            <p:cNvSpPr/>
            <p:nvPr/>
          </p:nvSpPr>
          <p:spPr>
            <a:xfrm>
              <a:off x="4560621" y="3279413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684" y="193"/>
                  </a:moveTo>
                  <a:cubicBezTo>
                    <a:pt x="3751" y="-273"/>
                    <a:pt x="2351" y="193"/>
                    <a:pt x="1419" y="660"/>
                  </a:cubicBezTo>
                  <a:cubicBezTo>
                    <a:pt x="19" y="1126"/>
                    <a:pt x="-448" y="2059"/>
                    <a:pt x="485" y="3925"/>
                  </a:cubicBezTo>
                  <a:cubicBezTo>
                    <a:pt x="1885" y="6724"/>
                    <a:pt x="3284" y="9523"/>
                    <a:pt x="6084" y="10456"/>
                  </a:cubicBezTo>
                  <a:cubicBezTo>
                    <a:pt x="7016" y="10456"/>
                    <a:pt x="7949" y="10923"/>
                    <a:pt x="7949" y="10456"/>
                  </a:cubicBezTo>
                  <a:cubicBezTo>
                    <a:pt x="8883" y="9523"/>
                    <a:pt x="9816" y="8590"/>
                    <a:pt x="9816" y="7657"/>
                  </a:cubicBezTo>
                  <a:cubicBezTo>
                    <a:pt x="9816" y="3459"/>
                    <a:pt x="7483" y="1126"/>
                    <a:pt x="4684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F7FFE5A3-00F5-4F54-AE18-08788FD9C0F5}"/>
                </a:ext>
              </a:extLst>
            </p:cNvPr>
            <p:cNvSpPr/>
            <p:nvPr/>
          </p:nvSpPr>
          <p:spPr>
            <a:xfrm>
              <a:off x="2050016" y="20965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82" y="466"/>
                  </a:moveTo>
                  <a:cubicBezTo>
                    <a:pt x="2682" y="1866"/>
                    <a:pt x="1749" y="3266"/>
                    <a:pt x="350" y="4665"/>
                  </a:cubicBezTo>
                  <a:cubicBezTo>
                    <a:pt x="-117" y="5132"/>
                    <a:pt x="-117" y="6065"/>
                    <a:pt x="350" y="6531"/>
                  </a:cubicBezTo>
                  <a:cubicBezTo>
                    <a:pt x="1283" y="7464"/>
                    <a:pt x="2216" y="7931"/>
                    <a:pt x="3616" y="8397"/>
                  </a:cubicBezTo>
                  <a:cubicBezTo>
                    <a:pt x="5015" y="7464"/>
                    <a:pt x="6881" y="6531"/>
                    <a:pt x="7814" y="5132"/>
                  </a:cubicBezTo>
                  <a:cubicBezTo>
                    <a:pt x="8747" y="4199"/>
                    <a:pt x="8747" y="2799"/>
                    <a:pt x="8747" y="1866"/>
                  </a:cubicBezTo>
                  <a:cubicBezTo>
                    <a:pt x="8747" y="0"/>
                    <a:pt x="5948" y="-467"/>
                    <a:pt x="4082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DED3F05F-4FAD-4B2E-964A-7B13DCA3343D}"/>
                </a:ext>
              </a:extLst>
            </p:cNvPr>
            <p:cNvSpPr/>
            <p:nvPr/>
          </p:nvSpPr>
          <p:spPr>
            <a:xfrm>
              <a:off x="5557565" y="343197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1574"/>
                  </a:moveTo>
                  <a:cubicBezTo>
                    <a:pt x="0" y="2041"/>
                    <a:pt x="0" y="2974"/>
                    <a:pt x="0" y="3440"/>
                  </a:cubicBezTo>
                  <a:cubicBezTo>
                    <a:pt x="1399" y="6239"/>
                    <a:pt x="4198" y="8572"/>
                    <a:pt x="7464" y="9039"/>
                  </a:cubicBezTo>
                  <a:cubicBezTo>
                    <a:pt x="8863" y="9039"/>
                    <a:pt x="10263" y="7639"/>
                    <a:pt x="11663" y="7173"/>
                  </a:cubicBezTo>
                  <a:cubicBezTo>
                    <a:pt x="11196" y="5773"/>
                    <a:pt x="11196" y="5307"/>
                    <a:pt x="11196" y="4840"/>
                  </a:cubicBezTo>
                  <a:cubicBezTo>
                    <a:pt x="9330" y="2041"/>
                    <a:pt x="6064" y="1108"/>
                    <a:pt x="3265" y="175"/>
                  </a:cubicBezTo>
                  <a:cubicBezTo>
                    <a:pt x="1866" y="-292"/>
                    <a:pt x="466" y="175"/>
                    <a:pt x="0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30A2BFCF-6287-45A2-B476-A873946056A5}"/>
                </a:ext>
              </a:extLst>
            </p:cNvPr>
            <p:cNvSpPr/>
            <p:nvPr/>
          </p:nvSpPr>
          <p:spPr>
            <a:xfrm>
              <a:off x="1862637" y="147693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322" y="1958"/>
                  </a:moveTo>
                  <a:cubicBezTo>
                    <a:pt x="12322" y="1491"/>
                    <a:pt x="11389" y="1025"/>
                    <a:pt x="10923" y="558"/>
                  </a:cubicBezTo>
                  <a:cubicBezTo>
                    <a:pt x="7191" y="-375"/>
                    <a:pt x="3459" y="-375"/>
                    <a:pt x="660" y="2424"/>
                  </a:cubicBezTo>
                  <a:cubicBezTo>
                    <a:pt x="193" y="2891"/>
                    <a:pt x="-273" y="5223"/>
                    <a:pt x="193" y="5223"/>
                  </a:cubicBezTo>
                  <a:cubicBezTo>
                    <a:pt x="1593" y="6156"/>
                    <a:pt x="2992" y="7089"/>
                    <a:pt x="4858" y="7556"/>
                  </a:cubicBezTo>
                  <a:cubicBezTo>
                    <a:pt x="7191" y="6156"/>
                    <a:pt x="9523" y="4757"/>
                    <a:pt x="11856" y="2891"/>
                  </a:cubicBezTo>
                  <a:cubicBezTo>
                    <a:pt x="12322" y="3357"/>
                    <a:pt x="12322" y="2424"/>
                    <a:pt x="12322" y="1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80C37D73-7D12-41DF-A936-FC490A297CEB}"/>
                </a:ext>
              </a:extLst>
            </p:cNvPr>
            <p:cNvSpPr/>
            <p:nvPr/>
          </p:nvSpPr>
          <p:spPr>
            <a:xfrm>
              <a:off x="1867029" y="14854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7"/>
                    <a:pt x="0" y="467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0C8BE87B-D3BE-4004-8B01-CB36EC582881}"/>
                </a:ext>
              </a:extLst>
            </p:cNvPr>
            <p:cNvSpPr/>
            <p:nvPr/>
          </p:nvSpPr>
          <p:spPr>
            <a:xfrm>
              <a:off x="1886895" y="191554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526" y="0"/>
                  </a:moveTo>
                  <a:cubicBezTo>
                    <a:pt x="1593" y="467"/>
                    <a:pt x="660" y="1400"/>
                    <a:pt x="193" y="1866"/>
                  </a:cubicBezTo>
                  <a:cubicBezTo>
                    <a:pt x="-273" y="2799"/>
                    <a:pt x="193" y="4665"/>
                    <a:pt x="660" y="5598"/>
                  </a:cubicBezTo>
                  <a:cubicBezTo>
                    <a:pt x="2059" y="7464"/>
                    <a:pt x="3925" y="9330"/>
                    <a:pt x="5325" y="11196"/>
                  </a:cubicBezTo>
                  <a:cubicBezTo>
                    <a:pt x="5791" y="11663"/>
                    <a:pt x="6724" y="11663"/>
                    <a:pt x="7191" y="11663"/>
                  </a:cubicBezTo>
                  <a:cubicBezTo>
                    <a:pt x="8590" y="11196"/>
                    <a:pt x="9057" y="10263"/>
                    <a:pt x="8590" y="8864"/>
                  </a:cubicBezTo>
                  <a:cubicBezTo>
                    <a:pt x="7657" y="5132"/>
                    <a:pt x="6724" y="1866"/>
                    <a:pt x="2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6DC32317-D8ED-4383-9C4C-70FACDB83A60}"/>
                </a:ext>
              </a:extLst>
            </p:cNvPr>
            <p:cNvSpPr/>
            <p:nvPr/>
          </p:nvSpPr>
          <p:spPr>
            <a:xfrm>
              <a:off x="2100190" y="2069021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691" y="0"/>
                  </a:moveTo>
                  <a:cubicBezTo>
                    <a:pt x="4758" y="0"/>
                    <a:pt x="3358" y="467"/>
                    <a:pt x="2892" y="933"/>
                  </a:cubicBezTo>
                  <a:cubicBezTo>
                    <a:pt x="1492" y="2333"/>
                    <a:pt x="93" y="3732"/>
                    <a:pt x="93" y="5598"/>
                  </a:cubicBezTo>
                  <a:cubicBezTo>
                    <a:pt x="-374" y="6998"/>
                    <a:pt x="1026" y="8864"/>
                    <a:pt x="1959" y="10263"/>
                  </a:cubicBezTo>
                  <a:cubicBezTo>
                    <a:pt x="2425" y="11196"/>
                    <a:pt x="4758" y="11663"/>
                    <a:pt x="5224" y="11196"/>
                  </a:cubicBezTo>
                  <a:cubicBezTo>
                    <a:pt x="6624" y="10263"/>
                    <a:pt x="7557" y="8397"/>
                    <a:pt x="8023" y="7464"/>
                  </a:cubicBezTo>
                  <a:cubicBezTo>
                    <a:pt x="7557" y="5132"/>
                    <a:pt x="7557" y="3266"/>
                    <a:pt x="7090" y="1400"/>
                  </a:cubicBezTo>
                  <a:cubicBezTo>
                    <a:pt x="6624" y="933"/>
                    <a:pt x="5691" y="0"/>
                    <a:pt x="569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C6A1E2F8-CB93-46BE-8B49-C0EF67E17BC3}"/>
                </a:ext>
              </a:extLst>
            </p:cNvPr>
            <p:cNvSpPr/>
            <p:nvPr/>
          </p:nvSpPr>
          <p:spPr>
            <a:xfrm>
              <a:off x="5421273" y="3317860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72" y="0"/>
                  </a:moveTo>
                  <a:cubicBezTo>
                    <a:pt x="-394" y="6065"/>
                    <a:pt x="1472" y="12129"/>
                    <a:pt x="3804" y="17727"/>
                  </a:cubicBezTo>
                  <a:cubicBezTo>
                    <a:pt x="3804" y="18194"/>
                    <a:pt x="5203" y="18194"/>
                    <a:pt x="5670" y="17727"/>
                  </a:cubicBezTo>
                  <a:cubicBezTo>
                    <a:pt x="7536" y="17261"/>
                    <a:pt x="8936" y="14928"/>
                    <a:pt x="8936" y="13529"/>
                  </a:cubicBezTo>
                  <a:cubicBezTo>
                    <a:pt x="8003" y="7464"/>
                    <a:pt x="5203" y="3265"/>
                    <a:pt x="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99F51C04-FBFE-409D-A871-3A056C013346}"/>
                </a:ext>
              </a:extLst>
            </p:cNvPr>
            <p:cNvSpPr/>
            <p:nvPr/>
          </p:nvSpPr>
          <p:spPr>
            <a:xfrm>
              <a:off x="3519213" y="134961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982" y="7982"/>
                  </a:moveTo>
                  <a:cubicBezTo>
                    <a:pt x="4381" y="7982"/>
                    <a:pt x="4848" y="7982"/>
                    <a:pt x="5781" y="7982"/>
                  </a:cubicBezTo>
                  <a:cubicBezTo>
                    <a:pt x="8113" y="7982"/>
                    <a:pt x="10446" y="4717"/>
                    <a:pt x="9513" y="2851"/>
                  </a:cubicBezTo>
                  <a:cubicBezTo>
                    <a:pt x="8580" y="1451"/>
                    <a:pt x="6714" y="518"/>
                    <a:pt x="4848" y="52"/>
                  </a:cubicBezTo>
                  <a:cubicBezTo>
                    <a:pt x="2049" y="-415"/>
                    <a:pt x="-750" y="2384"/>
                    <a:pt x="183" y="4250"/>
                  </a:cubicBezTo>
                  <a:cubicBezTo>
                    <a:pt x="1116" y="6116"/>
                    <a:pt x="2516" y="7049"/>
                    <a:pt x="2982" y="79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E5E2413C-0197-450E-98EA-368203FEF967}"/>
                </a:ext>
              </a:extLst>
            </p:cNvPr>
            <p:cNvSpPr/>
            <p:nvPr/>
          </p:nvSpPr>
          <p:spPr>
            <a:xfrm>
              <a:off x="3567198" y="13509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6183"/>
                  </a:moveTo>
                  <a:cubicBezTo>
                    <a:pt x="6313" y="5717"/>
                    <a:pt x="7712" y="3851"/>
                    <a:pt x="7246" y="2451"/>
                  </a:cubicBezTo>
                  <a:cubicBezTo>
                    <a:pt x="6779" y="585"/>
                    <a:pt x="4913" y="-348"/>
                    <a:pt x="3047" y="119"/>
                  </a:cubicBezTo>
                  <a:cubicBezTo>
                    <a:pt x="1181" y="119"/>
                    <a:pt x="-685" y="2451"/>
                    <a:pt x="248" y="3851"/>
                  </a:cubicBezTo>
                  <a:cubicBezTo>
                    <a:pt x="1181" y="4784"/>
                    <a:pt x="2581" y="5717"/>
                    <a:pt x="3514" y="6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0752B03A-ED84-4315-A459-165F85CF6BBD}"/>
                </a:ext>
              </a:extLst>
            </p:cNvPr>
            <p:cNvSpPr/>
            <p:nvPr/>
          </p:nvSpPr>
          <p:spPr>
            <a:xfrm>
              <a:off x="1726016" y="1427107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7" y="2333"/>
                  </a:moveTo>
                  <a:cubicBezTo>
                    <a:pt x="-339" y="3266"/>
                    <a:pt x="594" y="4665"/>
                    <a:pt x="1060" y="5598"/>
                  </a:cubicBezTo>
                  <a:cubicBezTo>
                    <a:pt x="1993" y="7464"/>
                    <a:pt x="3859" y="7931"/>
                    <a:pt x="5725" y="7931"/>
                  </a:cubicBezTo>
                  <a:cubicBezTo>
                    <a:pt x="7591" y="7931"/>
                    <a:pt x="8991" y="6531"/>
                    <a:pt x="9457" y="4665"/>
                  </a:cubicBezTo>
                  <a:cubicBezTo>
                    <a:pt x="8991" y="3732"/>
                    <a:pt x="8524" y="1866"/>
                    <a:pt x="8058" y="1400"/>
                  </a:cubicBezTo>
                  <a:cubicBezTo>
                    <a:pt x="6658" y="467"/>
                    <a:pt x="4792" y="0"/>
                    <a:pt x="2926" y="0"/>
                  </a:cubicBezTo>
                  <a:cubicBezTo>
                    <a:pt x="1527" y="467"/>
                    <a:pt x="127" y="1400"/>
                    <a:pt x="127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D3FCB7FA-5B82-45EF-AD34-2D7AAC0F857F}"/>
                </a:ext>
              </a:extLst>
            </p:cNvPr>
            <p:cNvSpPr/>
            <p:nvPr/>
          </p:nvSpPr>
          <p:spPr>
            <a:xfrm>
              <a:off x="4645544" y="324088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129" y="4665"/>
                  </a:moveTo>
                  <a:cubicBezTo>
                    <a:pt x="12596" y="4665"/>
                    <a:pt x="12596" y="3265"/>
                    <a:pt x="12596" y="3265"/>
                  </a:cubicBezTo>
                  <a:cubicBezTo>
                    <a:pt x="12129" y="2333"/>
                    <a:pt x="11196" y="933"/>
                    <a:pt x="10263" y="467"/>
                  </a:cubicBezTo>
                  <a:cubicBezTo>
                    <a:pt x="9330" y="0"/>
                    <a:pt x="7931" y="0"/>
                    <a:pt x="6531" y="0"/>
                  </a:cubicBezTo>
                  <a:cubicBezTo>
                    <a:pt x="4199" y="0"/>
                    <a:pt x="2333" y="467"/>
                    <a:pt x="0" y="467"/>
                  </a:cubicBezTo>
                  <a:cubicBezTo>
                    <a:pt x="2799" y="2333"/>
                    <a:pt x="6065" y="4199"/>
                    <a:pt x="8864" y="5598"/>
                  </a:cubicBezTo>
                  <a:cubicBezTo>
                    <a:pt x="9797" y="6065"/>
                    <a:pt x="11196" y="5132"/>
                    <a:pt x="12129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72500630-A420-4B54-A45E-B978674E822F}"/>
                </a:ext>
              </a:extLst>
            </p:cNvPr>
            <p:cNvSpPr/>
            <p:nvPr/>
          </p:nvSpPr>
          <p:spPr>
            <a:xfrm>
              <a:off x="5071738" y="326082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60" y="2449"/>
                  </a:moveTo>
                  <a:cubicBezTo>
                    <a:pt x="193" y="2916"/>
                    <a:pt x="-273" y="3849"/>
                    <a:pt x="193" y="3849"/>
                  </a:cubicBezTo>
                  <a:cubicBezTo>
                    <a:pt x="660" y="4782"/>
                    <a:pt x="1593" y="6181"/>
                    <a:pt x="2059" y="6181"/>
                  </a:cubicBezTo>
                  <a:cubicBezTo>
                    <a:pt x="4392" y="6181"/>
                    <a:pt x="6724" y="5715"/>
                    <a:pt x="9057" y="5715"/>
                  </a:cubicBezTo>
                  <a:cubicBezTo>
                    <a:pt x="9523" y="5715"/>
                    <a:pt x="9990" y="4782"/>
                    <a:pt x="9990" y="4315"/>
                  </a:cubicBezTo>
                  <a:cubicBezTo>
                    <a:pt x="9990" y="3849"/>
                    <a:pt x="9990" y="2916"/>
                    <a:pt x="9523" y="2449"/>
                  </a:cubicBezTo>
                  <a:cubicBezTo>
                    <a:pt x="7191" y="-816"/>
                    <a:pt x="3459" y="-816"/>
                    <a:pt x="660" y="2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7239E975-544B-4910-884B-F303E8E7A9FA}"/>
                </a:ext>
              </a:extLst>
            </p:cNvPr>
            <p:cNvSpPr/>
            <p:nvPr/>
          </p:nvSpPr>
          <p:spPr>
            <a:xfrm>
              <a:off x="3897227" y="1590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" y="4828"/>
                  </a:moveTo>
                  <a:cubicBezTo>
                    <a:pt x="40" y="6694"/>
                    <a:pt x="1440" y="8094"/>
                    <a:pt x="3305" y="8560"/>
                  </a:cubicBezTo>
                  <a:cubicBezTo>
                    <a:pt x="5172" y="9027"/>
                    <a:pt x="7038" y="7627"/>
                    <a:pt x="7038" y="4362"/>
                  </a:cubicBezTo>
                  <a:cubicBezTo>
                    <a:pt x="6571" y="3429"/>
                    <a:pt x="6105" y="1563"/>
                    <a:pt x="4705" y="163"/>
                  </a:cubicBezTo>
                  <a:cubicBezTo>
                    <a:pt x="3305" y="-770"/>
                    <a:pt x="-427" y="2496"/>
                    <a:pt x="40" y="48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F3E7D10A-4974-4523-9229-2B3265A9A92F}"/>
                </a:ext>
              </a:extLst>
            </p:cNvPr>
            <p:cNvSpPr/>
            <p:nvPr/>
          </p:nvSpPr>
          <p:spPr>
            <a:xfrm>
              <a:off x="1879624" y="1542972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0730" y="4960"/>
                  </a:moveTo>
                  <a:cubicBezTo>
                    <a:pt x="12129" y="4494"/>
                    <a:pt x="13529" y="4027"/>
                    <a:pt x="14928" y="3561"/>
                  </a:cubicBezTo>
                  <a:cubicBezTo>
                    <a:pt x="10730" y="-638"/>
                    <a:pt x="5132" y="-171"/>
                    <a:pt x="0" y="295"/>
                  </a:cubicBezTo>
                  <a:cubicBezTo>
                    <a:pt x="2799" y="7759"/>
                    <a:pt x="2799" y="7759"/>
                    <a:pt x="10730" y="4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639141AB-51CD-4526-A7D1-3DEE6EF3AE04}"/>
                </a:ext>
              </a:extLst>
            </p:cNvPr>
            <p:cNvSpPr/>
            <p:nvPr/>
          </p:nvSpPr>
          <p:spPr>
            <a:xfrm>
              <a:off x="1879158" y="15428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933"/>
                    <a:pt x="0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D06795D5-E149-4D83-BF3B-E2F0B6E70F66}"/>
                </a:ext>
              </a:extLst>
            </p:cNvPr>
            <p:cNvSpPr/>
            <p:nvPr/>
          </p:nvSpPr>
          <p:spPr>
            <a:xfrm>
              <a:off x="4957637" y="309054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065" y="121"/>
                  </a:moveTo>
                  <a:cubicBezTo>
                    <a:pt x="4198" y="1054"/>
                    <a:pt x="1866" y="1987"/>
                    <a:pt x="0" y="3387"/>
                  </a:cubicBezTo>
                  <a:cubicBezTo>
                    <a:pt x="2799" y="8519"/>
                    <a:pt x="4665" y="9451"/>
                    <a:pt x="8397" y="8052"/>
                  </a:cubicBezTo>
                  <a:cubicBezTo>
                    <a:pt x="10730" y="7119"/>
                    <a:pt x="12129" y="3854"/>
                    <a:pt x="11196" y="1987"/>
                  </a:cubicBezTo>
                  <a:cubicBezTo>
                    <a:pt x="10263" y="588"/>
                    <a:pt x="7931" y="-345"/>
                    <a:pt x="6065" y="1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C74EE8D9-C9BB-42B6-BC38-B08009808D43}"/>
                </a:ext>
              </a:extLst>
            </p:cNvPr>
            <p:cNvSpPr/>
            <p:nvPr/>
          </p:nvSpPr>
          <p:spPr>
            <a:xfrm>
              <a:off x="4953905" y="3077842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6998" y="2566"/>
                  </a:moveTo>
                  <a:cubicBezTo>
                    <a:pt x="6998" y="2099"/>
                    <a:pt x="6531" y="1166"/>
                    <a:pt x="6531" y="700"/>
                  </a:cubicBezTo>
                  <a:cubicBezTo>
                    <a:pt x="5598" y="-233"/>
                    <a:pt x="4665" y="-233"/>
                    <a:pt x="3732" y="700"/>
                  </a:cubicBezTo>
                  <a:cubicBezTo>
                    <a:pt x="2333" y="1633"/>
                    <a:pt x="1399" y="3032"/>
                    <a:pt x="0" y="4432"/>
                  </a:cubicBezTo>
                  <a:cubicBezTo>
                    <a:pt x="0" y="8164"/>
                    <a:pt x="0" y="11896"/>
                    <a:pt x="0" y="16095"/>
                  </a:cubicBezTo>
                  <a:cubicBezTo>
                    <a:pt x="1399" y="16095"/>
                    <a:pt x="2333" y="16095"/>
                    <a:pt x="3732" y="16095"/>
                  </a:cubicBezTo>
                  <a:cubicBezTo>
                    <a:pt x="4665" y="13295"/>
                    <a:pt x="5598" y="10963"/>
                    <a:pt x="6531" y="8164"/>
                  </a:cubicBezTo>
                  <a:cubicBezTo>
                    <a:pt x="6998" y="6298"/>
                    <a:pt x="6998" y="4432"/>
                    <a:pt x="6998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E235634C-611D-4DB5-B02D-BB6D26F35981}"/>
                </a:ext>
              </a:extLst>
            </p:cNvPr>
            <p:cNvSpPr/>
            <p:nvPr/>
          </p:nvSpPr>
          <p:spPr>
            <a:xfrm>
              <a:off x="4953555" y="30822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0"/>
                  </a:cubicBezTo>
                  <a:cubicBezTo>
                    <a:pt x="-117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5AB51CB7-4F61-404C-A871-3F42933CEACB}"/>
                </a:ext>
              </a:extLst>
            </p:cNvPr>
            <p:cNvSpPr/>
            <p:nvPr/>
          </p:nvSpPr>
          <p:spPr>
            <a:xfrm>
              <a:off x="4957170" y="30939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7F8D8F8F-7078-43D4-856F-2B5322513866}"/>
                </a:ext>
              </a:extLst>
            </p:cNvPr>
            <p:cNvSpPr/>
            <p:nvPr/>
          </p:nvSpPr>
          <p:spPr>
            <a:xfrm>
              <a:off x="2024992" y="3014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82" y="1116"/>
                  </a:moveTo>
                  <a:cubicBezTo>
                    <a:pt x="3915" y="183"/>
                    <a:pt x="2049" y="-284"/>
                    <a:pt x="1116" y="183"/>
                  </a:cubicBezTo>
                  <a:cubicBezTo>
                    <a:pt x="183" y="649"/>
                    <a:pt x="-284" y="2516"/>
                    <a:pt x="183" y="3448"/>
                  </a:cubicBezTo>
                  <a:cubicBezTo>
                    <a:pt x="1116" y="4848"/>
                    <a:pt x="2049" y="6714"/>
                    <a:pt x="3448" y="7647"/>
                  </a:cubicBezTo>
                  <a:cubicBezTo>
                    <a:pt x="3915" y="8114"/>
                    <a:pt x="5315" y="6714"/>
                    <a:pt x="6714" y="5781"/>
                  </a:cubicBezTo>
                  <a:cubicBezTo>
                    <a:pt x="6248" y="4382"/>
                    <a:pt x="5781" y="2516"/>
                    <a:pt x="4382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3DB71502-0575-4BD2-8965-C6AFF13BA5FF}"/>
                </a:ext>
              </a:extLst>
            </p:cNvPr>
            <p:cNvSpPr/>
            <p:nvPr/>
          </p:nvSpPr>
          <p:spPr>
            <a:xfrm>
              <a:off x="2018519" y="29875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521" y="2333"/>
                  </a:moveTo>
                  <a:cubicBezTo>
                    <a:pt x="7588" y="1400"/>
                    <a:pt x="7122" y="0"/>
                    <a:pt x="6189" y="0"/>
                  </a:cubicBezTo>
                  <a:cubicBezTo>
                    <a:pt x="3390" y="0"/>
                    <a:pt x="1057" y="933"/>
                    <a:pt x="124" y="3732"/>
                  </a:cubicBezTo>
                  <a:cubicBezTo>
                    <a:pt x="-342" y="4665"/>
                    <a:pt x="590" y="6531"/>
                    <a:pt x="1524" y="6998"/>
                  </a:cubicBezTo>
                  <a:cubicBezTo>
                    <a:pt x="4323" y="7464"/>
                    <a:pt x="7588" y="5132"/>
                    <a:pt x="852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F8E03746-5686-4A97-8F98-851881C976A7}"/>
                </a:ext>
              </a:extLst>
            </p:cNvPr>
            <p:cNvSpPr/>
            <p:nvPr/>
          </p:nvSpPr>
          <p:spPr>
            <a:xfrm>
              <a:off x="1953624" y="19978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574" y="284"/>
                  </a:moveTo>
                  <a:cubicBezTo>
                    <a:pt x="175" y="750"/>
                    <a:pt x="-292" y="1683"/>
                    <a:pt x="175" y="3083"/>
                  </a:cubicBezTo>
                  <a:cubicBezTo>
                    <a:pt x="1108" y="5415"/>
                    <a:pt x="2507" y="7748"/>
                    <a:pt x="4840" y="8214"/>
                  </a:cubicBezTo>
                  <a:cubicBezTo>
                    <a:pt x="6240" y="8681"/>
                    <a:pt x="7639" y="6815"/>
                    <a:pt x="9039" y="6348"/>
                  </a:cubicBezTo>
                  <a:cubicBezTo>
                    <a:pt x="9039" y="4949"/>
                    <a:pt x="9039" y="4482"/>
                    <a:pt x="9039" y="4016"/>
                  </a:cubicBezTo>
                  <a:cubicBezTo>
                    <a:pt x="7639" y="750"/>
                    <a:pt x="4840" y="-649"/>
                    <a:pt x="1574" y="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C7D52F74-26AE-4926-90D6-EC309239DA55}"/>
                </a:ext>
              </a:extLst>
            </p:cNvPr>
            <p:cNvSpPr/>
            <p:nvPr/>
          </p:nvSpPr>
          <p:spPr>
            <a:xfrm>
              <a:off x="1769002" y="284155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92" y="0"/>
                  </a:moveTo>
                  <a:cubicBezTo>
                    <a:pt x="1926" y="0"/>
                    <a:pt x="-406" y="3266"/>
                    <a:pt x="60" y="5598"/>
                  </a:cubicBezTo>
                  <a:cubicBezTo>
                    <a:pt x="527" y="7464"/>
                    <a:pt x="1926" y="8397"/>
                    <a:pt x="3792" y="8864"/>
                  </a:cubicBezTo>
                  <a:cubicBezTo>
                    <a:pt x="5658" y="9330"/>
                    <a:pt x="7524" y="7464"/>
                    <a:pt x="7058" y="5598"/>
                  </a:cubicBezTo>
                  <a:cubicBezTo>
                    <a:pt x="7058" y="2799"/>
                    <a:pt x="5192" y="467"/>
                    <a:pt x="37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96C9800A-C2B3-4948-9FE2-909D7357AF93}"/>
                </a:ext>
              </a:extLst>
            </p:cNvPr>
            <p:cNvSpPr/>
            <p:nvPr/>
          </p:nvSpPr>
          <p:spPr>
            <a:xfrm>
              <a:off x="1785649" y="281030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3939" y="10263"/>
                  </a:moveTo>
                  <a:cubicBezTo>
                    <a:pt x="7205" y="7931"/>
                    <a:pt x="6272" y="1866"/>
                    <a:pt x="2073" y="0"/>
                  </a:cubicBezTo>
                  <a:cubicBezTo>
                    <a:pt x="1607" y="0"/>
                    <a:pt x="674" y="0"/>
                    <a:pt x="674" y="467"/>
                  </a:cubicBezTo>
                  <a:cubicBezTo>
                    <a:pt x="-726" y="4199"/>
                    <a:pt x="207" y="7464"/>
                    <a:pt x="2073" y="10730"/>
                  </a:cubicBezTo>
                  <a:cubicBezTo>
                    <a:pt x="2540" y="10730"/>
                    <a:pt x="3939" y="10263"/>
                    <a:pt x="3939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F5CA880C-3A82-4EE9-A606-7E90894F65DB}"/>
                </a:ext>
              </a:extLst>
            </p:cNvPr>
            <p:cNvSpPr/>
            <p:nvPr/>
          </p:nvSpPr>
          <p:spPr>
            <a:xfrm>
              <a:off x="1765797" y="280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67" y="1659"/>
                  </a:moveTo>
                  <a:cubicBezTo>
                    <a:pt x="0" y="2125"/>
                    <a:pt x="0" y="3991"/>
                    <a:pt x="0" y="4924"/>
                  </a:cubicBezTo>
                  <a:cubicBezTo>
                    <a:pt x="0" y="5391"/>
                    <a:pt x="933" y="5857"/>
                    <a:pt x="1399" y="5857"/>
                  </a:cubicBezTo>
                  <a:cubicBezTo>
                    <a:pt x="4199" y="6324"/>
                    <a:pt x="6531" y="4924"/>
                    <a:pt x="8397" y="3058"/>
                  </a:cubicBezTo>
                  <a:cubicBezTo>
                    <a:pt x="8864" y="2592"/>
                    <a:pt x="8864" y="1659"/>
                    <a:pt x="8864" y="1192"/>
                  </a:cubicBezTo>
                  <a:cubicBezTo>
                    <a:pt x="8397" y="726"/>
                    <a:pt x="7931" y="259"/>
                    <a:pt x="7464" y="259"/>
                  </a:cubicBezTo>
                  <a:cubicBezTo>
                    <a:pt x="5132" y="-207"/>
                    <a:pt x="2333" y="-207"/>
                    <a:pt x="467" y="16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8EB8B4D1-D617-461C-BCF0-1C8F4E20C82B}"/>
                </a:ext>
              </a:extLst>
            </p:cNvPr>
            <p:cNvSpPr/>
            <p:nvPr/>
          </p:nvSpPr>
          <p:spPr>
            <a:xfrm>
              <a:off x="1835649" y="29073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189" y="5082"/>
                  </a:moveTo>
                  <a:cubicBezTo>
                    <a:pt x="6655" y="5082"/>
                    <a:pt x="7588" y="4149"/>
                    <a:pt x="7588" y="4149"/>
                  </a:cubicBezTo>
                  <a:cubicBezTo>
                    <a:pt x="7588" y="3216"/>
                    <a:pt x="7122" y="1816"/>
                    <a:pt x="6655" y="883"/>
                  </a:cubicBezTo>
                  <a:cubicBezTo>
                    <a:pt x="5256" y="-516"/>
                    <a:pt x="3390" y="-50"/>
                    <a:pt x="1524" y="883"/>
                  </a:cubicBezTo>
                  <a:cubicBezTo>
                    <a:pt x="591" y="1350"/>
                    <a:pt x="-342" y="3216"/>
                    <a:pt x="124" y="3682"/>
                  </a:cubicBezTo>
                  <a:cubicBezTo>
                    <a:pt x="124" y="4615"/>
                    <a:pt x="1990" y="5082"/>
                    <a:pt x="2923" y="5548"/>
                  </a:cubicBezTo>
                  <a:cubicBezTo>
                    <a:pt x="3856" y="5548"/>
                    <a:pt x="5256" y="5548"/>
                    <a:pt x="6189" y="5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9F0E2000-A23C-493A-BFFD-10F1AD876527}"/>
                </a:ext>
              </a:extLst>
            </p:cNvPr>
            <p:cNvSpPr/>
            <p:nvPr/>
          </p:nvSpPr>
          <p:spPr>
            <a:xfrm>
              <a:off x="5412015" y="33136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6" y="466"/>
                    <a:pt x="466" y="466"/>
                  </a:cubicBezTo>
                  <a:cubicBezTo>
                    <a:pt x="933" y="466"/>
                    <a:pt x="933" y="466"/>
                    <a:pt x="1400" y="466"/>
                  </a:cubicBezTo>
                  <a:cubicBezTo>
                    <a:pt x="1400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96D32663-FCED-45F7-9130-CE2A634B8EBD}"/>
                </a:ext>
              </a:extLst>
            </p:cNvPr>
            <p:cNvSpPr/>
            <p:nvPr/>
          </p:nvSpPr>
          <p:spPr>
            <a:xfrm>
              <a:off x="5398019" y="3306436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0" y="227"/>
                  </a:moveTo>
                  <a:cubicBezTo>
                    <a:pt x="3732" y="4892"/>
                    <a:pt x="7931" y="7225"/>
                    <a:pt x="13995" y="7225"/>
                  </a:cubicBezTo>
                  <a:cubicBezTo>
                    <a:pt x="10730" y="1160"/>
                    <a:pt x="6065" y="-706"/>
                    <a:pt x="0" y="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01E70B92-BEB7-466E-B36A-584FA441808C}"/>
                </a:ext>
              </a:extLst>
            </p:cNvPr>
            <p:cNvSpPr/>
            <p:nvPr/>
          </p:nvSpPr>
          <p:spPr>
            <a:xfrm>
              <a:off x="5019048" y="3222692"/>
              <a:ext cx="23325" cy="51316"/>
            </a:xfrm>
            <a:custGeom>
              <a:avLst/>
              <a:gdLst/>
              <a:ahLst/>
              <a:cxnLst/>
              <a:rect l="0" t="0" r="0" b="0"/>
              <a:pathLst>
                <a:path w="23325" h="51315">
                  <a:moveTo>
                    <a:pt x="3900" y="51782"/>
                  </a:moveTo>
                  <a:cubicBezTo>
                    <a:pt x="5300" y="50849"/>
                    <a:pt x="6699" y="49916"/>
                    <a:pt x="8099" y="48983"/>
                  </a:cubicBezTo>
                  <a:cubicBezTo>
                    <a:pt x="8099" y="48983"/>
                    <a:pt x="8565" y="49450"/>
                    <a:pt x="8565" y="49450"/>
                  </a:cubicBezTo>
                  <a:lnTo>
                    <a:pt x="8099" y="48983"/>
                  </a:lnTo>
                  <a:cubicBezTo>
                    <a:pt x="9498" y="48983"/>
                    <a:pt x="10431" y="48983"/>
                    <a:pt x="11831" y="48517"/>
                  </a:cubicBezTo>
                  <a:cubicBezTo>
                    <a:pt x="11364" y="45718"/>
                    <a:pt x="10431" y="42452"/>
                    <a:pt x="9965" y="39653"/>
                  </a:cubicBezTo>
                  <a:cubicBezTo>
                    <a:pt x="9498" y="37787"/>
                    <a:pt x="10431" y="35921"/>
                    <a:pt x="12297" y="34988"/>
                  </a:cubicBezTo>
                  <a:cubicBezTo>
                    <a:pt x="12764" y="34521"/>
                    <a:pt x="13697" y="34521"/>
                    <a:pt x="14164" y="34521"/>
                  </a:cubicBezTo>
                  <a:cubicBezTo>
                    <a:pt x="17429" y="33588"/>
                    <a:pt x="20228" y="32655"/>
                    <a:pt x="18829" y="28457"/>
                  </a:cubicBezTo>
                  <a:cubicBezTo>
                    <a:pt x="18362" y="27057"/>
                    <a:pt x="19295" y="24725"/>
                    <a:pt x="20228" y="23325"/>
                  </a:cubicBezTo>
                  <a:cubicBezTo>
                    <a:pt x="21628" y="21459"/>
                    <a:pt x="23960" y="19593"/>
                    <a:pt x="23960" y="16794"/>
                  </a:cubicBezTo>
                  <a:cubicBezTo>
                    <a:pt x="23960" y="15861"/>
                    <a:pt x="23494" y="13995"/>
                    <a:pt x="22561" y="13529"/>
                  </a:cubicBezTo>
                  <a:cubicBezTo>
                    <a:pt x="20694" y="13062"/>
                    <a:pt x="18829" y="12596"/>
                    <a:pt x="16962" y="12596"/>
                  </a:cubicBezTo>
                  <a:cubicBezTo>
                    <a:pt x="15096" y="12596"/>
                    <a:pt x="13230" y="12129"/>
                    <a:pt x="12297" y="10263"/>
                  </a:cubicBezTo>
                  <a:cubicBezTo>
                    <a:pt x="11364" y="8397"/>
                    <a:pt x="11831" y="7931"/>
                    <a:pt x="14630" y="6065"/>
                  </a:cubicBezTo>
                  <a:cubicBezTo>
                    <a:pt x="15563" y="5598"/>
                    <a:pt x="16962" y="5131"/>
                    <a:pt x="17896" y="4199"/>
                  </a:cubicBezTo>
                  <a:cubicBezTo>
                    <a:pt x="18362" y="3732"/>
                    <a:pt x="18362" y="2333"/>
                    <a:pt x="17896" y="933"/>
                  </a:cubicBezTo>
                  <a:cubicBezTo>
                    <a:pt x="17896" y="466"/>
                    <a:pt x="16962" y="0"/>
                    <a:pt x="16496" y="0"/>
                  </a:cubicBezTo>
                  <a:cubicBezTo>
                    <a:pt x="2967" y="3732"/>
                    <a:pt x="168" y="11663"/>
                    <a:pt x="1101" y="24258"/>
                  </a:cubicBezTo>
                  <a:cubicBezTo>
                    <a:pt x="1101" y="26591"/>
                    <a:pt x="2034" y="29390"/>
                    <a:pt x="2501" y="31722"/>
                  </a:cubicBezTo>
                  <a:cubicBezTo>
                    <a:pt x="3434" y="35921"/>
                    <a:pt x="4367" y="40586"/>
                    <a:pt x="5300" y="44785"/>
                  </a:cubicBezTo>
                  <a:lnTo>
                    <a:pt x="4833" y="44318"/>
                  </a:lnTo>
                  <a:cubicBezTo>
                    <a:pt x="4833" y="44318"/>
                    <a:pt x="5300" y="44318"/>
                    <a:pt x="5300" y="44785"/>
                  </a:cubicBezTo>
                  <a:cubicBezTo>
                    <a:pt x="4367" y="45251"/>
                    <a:pt x="2967" y="45251"/>
                    <a:pt x="2034" y="45718"/>
                  </a:cubicBezTo>
                  <a:cubicBezTo>
                    <a:pt x="168" y="46651"/>
                    <a:pt x="-298" y="48517"/>
                    <a:pt x="168" y="49916"/>
                  </a:cubicBezTo>
                  <a:cubicBezTo>
                    <a:pt x="168" y="51782"/>
                    <a:pt x="2034" y="52715"/>
                    <a:pt x="3900" y="51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873E8F05-C803-4AEE-9BDE-E2D9E86F04C0}"/>
                </a:ext>
              </a:extLst>
            </p:cNvPr>
            <p:cNvSpPr/>
            <p:nvPr/>
          </p:nvSpPr>
          <p:spPr>
            <a:xfrm>
              <a:off x="4459200" y="3039647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h="9330">
                  <a:moveTo>
                    <a:pt x="3006" y="175"/>
                  </a:moveTo>
                  <a:cubicBezTo>
                    <a:pt x="2073" y="-292"/>
                    <a:pt x="1140" y="175"/>
                    <a:pt x="674" y="1574"/>
                  </a:cubicBezTo>
                  <a:cubicBezTo>
                    <a:pt x="207" y="2974"/>
                    <a:pt x="207" y="3907"/>
                    <a:pt x="207" y="5773"/>
                  </a:cubicBezTo>
                  <a:cubicBezTo>
                    <a:pt x="207" y="6706"/>
                    <a:pt x="-259" y="7639"/>
                    <a:pt x="207" y="9039"/>
                  </a:cubicBezTo>
                  <a:cubicBezTo>
                    <a:pt x="674" y="9972"/>
                    <a:pt x="1607" y="10905"/>
                    <a:pt x="2073" y="11838"/>
                  </a:cubicBezTo>
                  <a:cubicBezTo>
                    <a:pt x="2540" y="10905"/>
                    <a:pt x="3939" y="9972"/>
                    <a:pt x="3939" y="9039"/>
                  </a:cubicBezTo>
                  <a:cubicBezTo>
                    <a:pt x="3939" y="6706"/>
                    <a:pt x="3939" y="3907"/>
                    <a:pt x="3939" y="1574"/>
                  </a:cubicBezTo>
                  <a:cubicBezTo>
                    <a:pt x="3939" y="1108"/>
                    <a:pt x="3473" y="641"/>
                    <a:pt x="300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11464204-7F81-4C46-9F06-5764106C8864}"/>
                </a:ext>
              </a:extLst>
            </p:cNvPr>
            <p:cNvSpPr/>
            <p:nvPr/>
          </p:nvSpPr>
          <p:spPr>
            <a:xfrm>
              <a:off x="5077529" y="3381385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333" y="1319"/>
                  </a:moveTo>
                  <a:cubicBezTo>
                    <a:pt x="1399" y="2719"/>
                    <a:pt x="466" y="4585"/>
                    <a:pt x="0" y="6451"/>
                  </a:cubicBezTo>
                  <a:cubicBezTo>
                    <a:pt x="0" y="7384"/>
                    <a:pt x="933" y="8317"/>
                    <a:pt x="1866" y="9250"/>
                  </a:cubicBezTo>
                  <a:cubicBezTo>
                    <a:pt x="2333" y="9717"/>
                    <a:pt x="3265" y="9250"/>
                    <a:pt x="3732" y="9250"/>
                  </a:cubicBezTo>
                  <a:cubicBezTo>
                    <a:pt x="6065" y="8317"/>
                    <a:pt x="7930" y="6451"/>
                    <a:pt x="7464" y="3185"/>
                  </a:cubicBezTo>
                  <a:cubicBezTo>
                    <a:pt x="6998" y="2253"/>
                    <a:pt x="6531" y="386"/>
                    <a:pt x="5598" y="386"/>
                  </a:cubicBezTo>
                  <a:cubicBezTo>
                    <a:pt x="4665" y="-547"/>
                    <a:pt x="2799" y="386"/>
                    <a:pt x="2333" y="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27D098CB-6E3F-46D2-9B80-676EBB296AB9}"/>
                </a:ext>
              </a:extLst>
            </p:cNvPr>
            <p:cNvSpPr/>
            <p:nvPr/>
          </p:nvSpPr>
          <p:spPr>
            <a:xfrm>
              <a:off x="3853415" y="17028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8397"/>
                  </a:moveTo>
                  <a:cubicBezTo>
                    <a:pt x="6065" y="8397"/>
                    <a:pt x="6065" y="7464"/>
                    <a:pt x="6531" y="6998"/>
                  </a:cubicBezTo>
                  <a:cubicBezTo>
                    <a:pt x="6531" y="5598"/>
                    <a:pt x="6531" y="3732"/>
                    <a:pt x="5598" y="1866"/>
                  </a:cubicBezTo>
                  <a:cubicBezTo>
                    <a:pt x="5131" y="933"/>
                    <a:pt x="3732" y="0"/>
                    <a:pt x="3266" y="0"/>
                  </a:cubicBezTo>
                  <a:cubicBezTo>
                    <a:pt x="2333" y="0"/>
                    <a:pt x="933" y="933"/>
                    <a:pt x="466" y="1866"/>
                  </a:cubicBezTo>
                  <a:cubicBezTo>
                    <a:pt x="-466" y="4199"/>
                    <a:pt x="0" y="6531"/>
                    <a:pt x="1866" y="8397"/>
                  </a:cubicBezTo>
                  <a:cubicBezTo>
                    <a:pt x="3266" y="8864"/>
                    <a:pt x="4665" y="8397"/>
                    <a:pt x="5598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A4883197-709E-46BB-A71D-E5CDC249795A}"/>
                </a:ext>
              </a:extLst>
            </p:cNvPr>
            <p:cNvSpPr/>
            <p:nvPr/>
          </p:nvSpPr>
          <p:spPr>
            <a:xfrm>
              <a:off x="2014911" y="18259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1399"/>
                  </a:moveTo>
                  <a:cubicBezTo>
                    <a:pt x="6531" y="933"/>
                    <a:pt x="4665" y="0"/>
                    <a:pt x="3732" y="0"/>
                  </a:cubicBezTo>
                  <a:cubicBezTo>
                    <a:pt x="1866" y="0"/>
                    <a:pt x="0" y="1399"/>
                    <a:pt x="0" y="3266"/>
                  </a:cubicBezTo>
                  <a:cubicBezTo>
                    <a:pt x="0" y="4665"/>
                    <a:pt x="1400" y="6065"/>
                    <a:pt x="1866" y="7464"/>
                  </a:cubicBezTo>
                  <a:cubicBezTo>
                    <a:pt x="3732" y="6998"/>
                    <a:pt x="5132" y="6998"/>
                    <a:pt x="5598" y="6065"/>
                  </a:cubicBezTo>
                  <a:cubicBezTo>
                    <a:pt x="6531" y="4665"/>
                    <a:pt x="6998" y="2799"/>
                    <a:pt x="6531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7B1367E1-4FBC-4488-8D57-228FD7757736}"/>
                </a:ext>
              </a:extLst>
            </p:cNvPr>
            <p:cNvSpPr/>
            <p:nvPr/>
          </p:nvSpPr>
          <p:spPr>
            <a:xfrm>
              <a:off x="4940467" y="265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306" y="3265"/>
                  </a:moveTo>
                  <a:cubicBezTo>
                    <a:pt x="8306" y="1399"/>
                    <a:pt x="6907" y="0"/>
                    <a:pt x="5041" y="0"/>
                  </a:cubicBezTo>
                  <a:cubicBezTo>
                    <a:pt x="4108" y="0"/>
                    <a:pt x="2708" y="467"/>
                    <a:pt x="1775" y="933"/>
                  </a:cubicBezTo>
                  <a:cubicBezTo>
                    <a:pt x="375" y="1866"/>
                    <a:pt x="-557" y="4199"/>
                    <a:pt x="375" y="5132"/>
                  </a:cubicBezTo>
                  <a:cubicBezTo>
                    <a:pt x="1309" y="6065"/>
                    <a:pt x="2242" y="6531"/>
                    <a:pt x="3641" y="6531"/>
                  </a:cubicBezTo>
                  <a:cubicBezTo>
                    <a:pt x="6440" y="7464"/>
                    <a:pt x="7840" y="6065"/>
                    <a:pt x="8306" y="3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54EA5980-822F-475E-8EAF-293FE33C2110}"/>
                </a:ext>
              </a:extLst>
            </p:cNvPr>
            <p:cNvSpPr/>
            <p:nvPr/>
          </p:nvSpPr>
          <p:spPr>
            <a:xfrm>
              <a:off x="4761704" y="37017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1" y="933"/>
                  </a:moveTo>
                  <a:cubicBezTo>
                    <a:pt x="4665" y="466"/>
                    <a:pt x="2799" y="0"/>
                    <a:pt x="1866" y="0"/>
                  </a:cubicBezTo>
                  <a:cubicBezTo>
                    <a:pt x="933" y="466"/>
                    <a:pt x="0" y="1866"/>
                    <a:pt x="0" y="2799"/>
                  </a:cubicBezTo>
                  <a:cubicBezTo>
                    <a:pt x="466" y="5131"/>
                    <a:pt x="1866" y="6998"/>
                    <a:pt x="2799" y="8863"/>
                  </a:cubicBezTo>
                  <a:cubicBezTo>
                    <a:pt x="4198" y="8863"/>
                    <a:pt x="5131" y="8863"/>
                    <a:pt x="6531" y="8863"/>
                  </a:cubicBezTo>
                  <a:cubicBezTo>
                    <a:pt x="7464" y="6065"/>
                    <a:pt x="7464" y="3265"/>
                    <a:pt x="5131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7CCDB274-4406-497B-AED3-28F6D21906D6}"/>
                </a:ext>
              </a:extLst>
            </p:cNvPr>
            <p:cNvSpPr/>
            <p:nvPr/>
          </p:nvSpPr>
          <p:spPr>
            <a:xfrm>
              <a:off x="4764503" y="37106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467" y="467"/>
                    <a:pt x="0" y="46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46F5752F-674E-4CB6-B18C-871944044EA2}"/>
                </a:ext>
              </a:extLst>
            </p:cNvPr>
            <p:cNvSpPr/>
            <p:nvPr/>
          </p:nvSpPr>
          <p:spPr>
            <a:xfrm>
              <a:off x="3479743" y="1462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27817460-D1AE-4E64-9CDF-ACCE1C13C959}"/>
                </a:ext>
              </a:extLst>
            </p:cNvPr>
            <p:cNvSpPr/>
            <p:nvPr/>
          </p:nvSpPr>
          <p:spPr>
            <a:xfrm>
              <a:off x="3471346" y="14546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0"/>
                  </a:moveTo>
                  <a:cubicBezTo>
                    <a:pt x="1866" y="0"/>
                    <a:pt x="0" y="1400"/>
                    <a:pt x="0" y="1866"/>
                  </a:cubicBezTo>
                  <a:cubicBezTo>
                    <a:pt x="0" y="3266"/>
                    <a:pt x="467" y="6065"/>
                    <a:pt x="1866" y="6531"/>
                  </a:cubicBezTo>
                  <a:cubicBezTo>
                    <a:pt x="3732" y="7464"/>
                    <a:pt x="6065" y="6998"/>
                    <a:pt x="8397" y="6998"/>
                  </a:cubicBezTo>
                  <a:cubicBezTo>
                    <a:pt x="7464" y="5132"/>
                    <a:pt x="6998" y="2799"/>
                    <a:pt x="6065" y="933"/>
                  </a:cubicBezTo>
                  <a:cubicBezTo>
                    <a:pt x="5598" y="466"/>
                    <a:pt x="3732" y="0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1D6F1DBA-DAD8-4745-89D1-20382B1D49CE}"/>
                </a:ext>
              </a:extLst>
            </p:cNvPr>
            <p:cNvSpPr/>
            <p:nvPr/>
          </p:nvSpPr>
          <p:spPr>
            <a:xfrm>
              <a:off x="4889527" y="30541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7464" y="2887"/>
                  </a:moveTo>
                  <a:cubicBezTo>
                    <a:pt x="6065" y="1954"/>
                    <a:pt x="5132" y="1021"/>
                    <a:pt x="3266" y="88"/>
                  </a:cubicBezTo>
                  <a:cubicBezTo>
                    <a:pt x="1400" y="-378"/>
                    <a:pt x="0" y="1021"/>
                    <a:pt x="0" y="3820"/>
                  </a:cubicBezTo>
                  <a:cubicBezTo>
                    <a:pt x="0" y="4753"/>
                    <a:pt x="467" y="6619"/>
                    <a:pt x="1400" y="7086"/>
                  </a:cubicBezTo>
                  <a:cubicBezTo>
                    <a:pt x="2799" y="7553"/>
                    <a:pt x="6998" y="5220"/>
                    <a:pt x="7464" y="28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3A028656-817C-4099-9D05-46026F5594D0}"/>
                </a:ext>
              </a:extLst>
            </p:cNvPr>
            <p:cNvSpPr/>
            <p:nvPr/>
          </p:nvSpPr>
          <p:spPr>
            <a:xfrm>
              <a:off x="4992849" y="338576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975" y="5339"/>
                  </a:moveTo>
                  <a:cubicBezTo>
                    <a:pt x="5374" y="5339"/>
                    <a:pt x="6774" y="5339"/>
                    <a:pt x="7707" y="4872"/>
                  </a:cubicBezTo>
                  <a:cubicBezTo>
                    <a:pt x="8640" y="4406"/>
                    <a:pt x="9573" y="3473"/>
                    <a:pt x="10040" y="2540"/>
                  </a:cubicBezTo>
                  <a:cubicBezTo>
                    <a:pt x="10040" y="1607"/>
                    <a:pt x="9106" y="674"/>
                    <a:pt x="8173" y="207"/>
                  </a:cubicBezTo>
                  <a:cubicBezTo>
                    <a:pt x="7707" y="-259"/>
                    <a:pt x="6774" y="207"/>
                    <a:pt x="6307" y="207"/>
                  </a:cubicBezTo>
                  <a:cubicBezTo>
                    <a:pt x="5841" y="207"/>
                    <a:pt x="4908" y="207"/>
                    <a:pt x="4441" y="207"/>
                  </a:cubicBezTo>
                  <a:cubicBezTo>
                    <a:pt x="2575" y="207"/>
                    <a:pt x="709" y="674"/>
                    <a:pt x="243" y="3006"/>
                  </a:cubicBezTo>
                  <a:cubicBezTo>
                    <a:pt x="-690" y="3939"/>
                    <a:pt x="1176" y="5339"/>
                    <a:pt x="3975" y="5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169B9A03-3EFD-4F39-BEF7-023A56DD17E2}"/>
                </a:ext>
              </a:extLst>
            </p:cNvPr>
            <p:cNvSpPr/>
            <p:nvPr/>
          </p:nvSpPr>
          <p:spPr>
            <a:xfrm>
              <a:off x="2797244" y="1399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32" y="8419"/>
                  </a:moveTo>
                  <a:cubicBezTo>
                    <a:pt x="4199" y="7020"/>
                    <a:pt x="5132" y="5154"/>
                    <a:pt x="5598" y="3754"/>
                  </a:cubicBezTo>
                  <a:cubicBezTo>
                    <a:pt x="5598" y="2821"/>
                    <a:pt x="5132" y="1422"/>
                    <a:pt x="4199" y="489"/>
                  </a:cubicBezTo>
                  <a:cubicBezTo>
                    <a:pt x="3265" y="-911"/>
                    <a:pt x="467" y="955"/>
                    <a:pt x="0" y="2821"/>
                  </a:cubicBezTo>
                  <a:cubicBezTo>
                    <a:pt x="467" y="5620"/>
                    <a:pt x="1399" y="7486"/>
                    <a:pt x="3732" y="8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BF448466-837B-41BD-AE96-C71EF2993A88}"/>
                </a:ext>
              </a:extLst>
            </p:cNvPr>
            <p:cNvSpPr/>
            <p:nvPr/>
          </p:nvSpPr>
          <p:spPr>
            <a:xfrm>
              <a:off x="3665879" y="34399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221"/>
                  </a:moveTo>
                  <a:cubicBezTo>
                    <a:pt x="6531" y="3355"/>
                    <a:pt x="6065" y="556"/>
                    <a:pt x="4199" y="89"/>
                  </a:cubicBezTo>
                  <a:cubicBezTo>
                    <a:pt x="2333" y="-377"/>
                    <a:pt x="467" y="1022"/>
                    <a:pt x="0" y="3355"/>
                  </a:cubicBezTo>
                  <a:cubicBezTo>
                    <a:pt x="467" y="4288"/>
                    <a:pt x="933" y="5687"/>
                    <a:pt x="1866" y="6621"/>
                  </a:cubicBezTo>
                  <a:cubicBezTo>
                    <a:pt x="3732" y="7087"/>
                    <a:pt x="5132" y="6621"/>
                    <a:pt x="5598" y="5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CB5CD92D-2824-400D-BF34-3C83F482B20A}"/>
                </a:ext>
              </a:extLst>
            </p:cNvPr>
            <p:cNvSpPr/>
            <p:nvPr/>
          </p:nvSpPr>
          <p:spPr>
            <a:xfrm>
              <a:off x="2790594" y="15346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451" y="244"/>
                  </a:moveTo>
                  <a:cubicBezTo>
                    <a:pt x="585" y="1177"/>
                    <a:pt x="-348" y="3043"/>
                    <a:pt x="119" y="4909"/>
                  </a:cubicBezTo>
                  <a:cubicBezTo>
                    <a:pt x="119" y="5375"/>
                    <a:pt x="585" y="6308"/>
                    <a:pt x="1052" y="6308"/>
                  </a:cubicBezTo>
                  <a:cubicBezTo>
                    <a:pt x="1985" y="6308"/>
                    <a:pt x="3851" y="6775"/>
                    <a:pt x="4317" y="6308"/>
                  </a:cubicBezTo>
                  <a:cubicBezTo>
                    <a:pt x="5250" y="4909"/>
                    <a:pt x="5717" y="3043"/>
                    <a:pt x="6183" y="2110"/>
                  </a:cubicBezTo>
                  <a:cubicBezTo>
                    <a:pt x="5250" y="-223"/>
                    <a:pt x="4317" y="-223"/>
                    <a:pt x="2451" y="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AFAF8B82-E4E4-4B03-BA53-D2FBDE42ED27}"/>
                </a:ext>
              </a:extLst>
            </p:cNvPr>
            <p:cNvSpPr/>
            <p:nvPr/>
          </p:nvSpPr>
          <p:spPr>
            <a:xfrm>
              <a:off x="3289875" y="2612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065" y="1816"/>
                  </a:moveTo>
                  <a:cubicBezTo>
                    <a:pt x="5598" y="1350"/>
                    <a:pt x="5131" y="1350"/>
                    <a:pt x="4665" y="883"/>
                  </a:cubicBezTo>
                  <a:cubicBezTo>
                    <a:pt x="3732" y="-50"/>
                    <a:pt x="2333" y="-516"/>
                    <a:pt x="1399" y="883"/>
                  </a:cubicBezTo>
                  <a:cubicBezTo>
                    <a:pt x="466" y="1816"/>
                    <a:pt x="0" y="3216"/>
                    <a:pt x="0" y="4149"/>
                  </a:cubicBezTo>
                  <a:cubicBezTo>
                    <a:pt x="0" y="5082"/>
                    <a:pt x="1399" y="6481"/>
                    <a:pt x="1866" y="6948"/>
                  </a:cubicBezTo>
                  <a:cubicBezTo>
                    <a:pt x="4198" y="7414"/>
                    <a:pt x="6065" y="7414"/>
                    <a:pt x="8397" y="7414"/>
                  </a:cubicBezTo>
                  <a:cubicBezTo>
                    <a:pt x="8397" y="6015"/>
                    <a:pt x="8397" y="5082"/>
                    <a:pt x="8397" y="3682"/>
                  </a:cubicBezTo>
                  <a:cubicBezTo>
                    <a:pt x="7931" y="2749"/>
                    <a:pt x="6998" y="2283"/>
                    <a:pt x="6065" y="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FB6CC805-27AF-435D-A570-DAAA92914825}"/>
                </a:ext>
              </a:extLst>
            </p:cNvPr>
            <p:cNvSpPr/>
            <p:nvPr/>
          </p:nvSpPr>
          <p:spPr>
            <a:xfrm>
              <a:off x="3298738" y="26190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DE51A79B-F0EF-443A-8D2B-5995BE507646}"/>
                </a:ext>
              </a:extLst>
            </p:cNvPr>
            <p:cNvSpPr/>
            <p:nvPr/>
          </p:nvSpPr>
          <p:spPr>
            <a:xfrm>
              <a:off x="5179228" y="401762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131" y="7931"/>
                  </a:moveTo>
                  <a:cubicBezTo>
                    <a:pt x="5598" y="6998"/>
                    <a:pt x="6065" y="5598"/>
                    <a:pt x="6531" y="4665"/>
                  </a:cubicBezTo>
                  <a:cubicBezTo>
                    <a:pt x="6531" y="4199"/>
                    <a:pt x="6531" y="3266"/>
                    <a:pt x="6065" y="2799"/>
                  </a:cubicBezTo>
                  <a:cubicBezTo>
                    <a:pt x="5598" y="1866"/>
                    <a:pt x="5131" y="467"/>
                    <a:pt x="4198" y="0"/>
                  </a:cubicBezTo>
                  <a:cubicBezTo>
                    <a:pt x="3266" y="0"/>
                    <a:pt x="1866" y="467"/>
                    <a:pt x="1399" y="1400"/>
                  </a:cubicBezTo>
                  <a:cubicBezTo>
                    <a:pt x="466" y="2799"/>
                    <a:pt x="0" y="4665"/>
                    <a:pt x="0" y="6531"/>
                  </a:cubicBezTo>
                  <a:cubicBezTo>
                    <a:pt x="0" y="7464"/>
                    <a:pt x="1399" y="8397"/>
                    <a:pt x="2333" y="8864"/>
                  </a:cubicBezTo>
                  <a:cubicBezTo>
                    <a:pt x="3732" y="9797"/>
                    <a:pt x="4665" y="9330"/>
                    <a:pt x="5131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E3D1C0A9-4FFC-469F-83D8-03ACF4F6E08A}"/>
                </a:ext>
              </a:extLst>
            </p:cNvPr>
            <p:cNvSpPr/>
            <p:nvPr/>
          </p:nvSpPr>
          <p:spPr>
            <a:xfrm>
              <a:off x="5020525" y="3284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222" y="6184"/>
                  </a:moveTo>
                  <a:cubicBezTo>
                    <a:pt x="6155" y="5717"/>
                    <a:pt x="7088" y="4784"/>
                    <a:pt x="8021" y="4317"/>
                  </a:cubicBezTo>
                  <a:cubicBezTo>
                    <a:pt x="8021" y="3851"/>
                    <a:pt x="8021" y="2918"/>
                    <a:pt x="7554" y="2451"/>
                  </a:cubicBezTo>
                  <a:cubicBezTo>
                    <a:pt x="6621" y="585"/>
                    <a:pt x="4756" y="-348"/>
                    <a:pt x="2889" y="119"/>
                  </a:cubicBezTo>
                  <a:cubicBezTo>
                    <a:pt x="1024" y="585"/>
                    <a:pt x="-376" y="3384"/>
                    <a:pt x="90" y="4317"/>
                  </a:cubicBezTo>
                  <a:cubicBezTo>
                    <a:pt x="1490" y="6184"/>
                    <a:pt x="3356" y="6650"/>
                    <a:pt x="5222" y="6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04D2B647-3E02-471B-A760-90C3A9DDF2C2}"/>
                </a:ext>
              </a:extLst>
            </p:cNvPr>
            <p:cNvSpPr/>
            <p:nvPr/>
          </p:nvSpPr>
          <p:spPr>
            <a:xfrm>
              <a:off x="1881842" y="40451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380" y="7464"/>
                  </a:moveTo>
                  <a:cubicBezTo>
                    <a:pt x="3847" y="7464"/>
                    <a:pt x="4780" y="7464"/>
                    <a:pt x="5246" y="7464"/>
                  </a:cubicBezTo>
                  <a:cubicBezTo>
                    <a:pt x="5713" y="6998"/>
                    <a:pt x="6179" y="6531"/>
                    <a:pt x="6179" y="6065"/>
                  </a:cubicBezTo>
                  <a:cubicBezTo>
                    <a:pt x="6179" y="3732"/>
                    <a:pt x="5246" y="1399"/>
                    <a:pt x="2914" y="0"/>
                  </a:cubicBezTo>
                  <a:cubicBezTo>
                    <a:pt x="1981" y="466"/>
                    <a:pt x="581" y="933"/>
                    <a:pt x="115" y="1866"/>
                  </a:cubicBezTo>
                  <a:cubicBezTo>
                    <a:pt x="-352" y="4199"/>
                    <a:pt x="581" y="6065"/>
                    <a:pt x="3380" y="7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3438A63C-643C-4FEF-945C-D317541C070E}"/>
                </a:ext>
              </a:extLst>
            </p:cNvPr>
            <p:cNvSpPr/>
            <p:nvPr/>
          </p:nvSpPr>
          <p:spPr>
            <a:xfrm>
              <a:off x="5153739" y="34914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97" y="4199"/>
                  </a:moveTo>
                  <a:cubicBezTo>
                    <a:pt x="1230" y="5598"/>
                    <a:pt x="2630" y="6065"/>
                    <a:pt x="3563" y="6998"/>
                  </a:cubicBezTo>
                  <a:cubicBezTo>
                    <a:pt x="4962" y="6065"/>
                    <a:pt x="6362" y="5598"/>
                    <a:pt x="6828" y="4665"/>
                  </a:cubicBezTo>
                  <a:cubicBezTo>
                    <a:pt x="7295" y="3732"/>
                    <a:pt x="6362" y="2333"/>
                    <a:pt x="5895" y="1400"/>
                  </a:cubicBezTo>
                  <a:cubicBezTo>
                    <a:pt x="4962" y="467"/>
                    <a:pt x="4029" y="467"/>
                    <a:pt x="2630" y="0"/>
                  </a:cubicBezTo>
                  <a:cubicBezTo>
                    <a:pt x="764" y="467"/>
                    <a:pt x="-636" y="2799"/>
                    <a:pt x="297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54130783-F311-45FC-BAE1-D1F07F38965C}"/>
                </a:ext>
              </a:extLst>
            </p:cNvPr>
            <p:cNvSpPr/>
            <p:nvPr/>
          </p:nvSpPr>
          <p:spPr>
            <a:xfrm>
              <a:off x="2532669" y="133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263" y="6998"/>
                  </a:moveTo>
                  <a:cubicBezTo>
                    <a:pt x="4730" y="6531"/>
                    <a:pt x="5196" y="6065"/>
                    <a:pt x="5663" y="5598"/>
                  </a:cubicBezTo>
                  <a:cubicBezTo>
                    <a:pt x="6596" y="2799"/>
                    <a:pt x="5196" y="467"/>
                    <a:pt x="2397" y="0"/>
                  </a:cubicBezTo>
                  <a:cubicBezTo>
                    <a:pt x="1931" y="0"/>
                    <a:pt x="1464" y="467"/>
                    <a:pt x="998" y="467"/>
                  </a:cubicBezTo>
                  <a:cubicBezTo>
                    <a:pt x="-402" y="1400"/>
                    <a:pt x="-402" y="3732"/>
                    <a:pt x="1464" y="5132"/>
                  </a:cubicBezTo>
                  <a:cubicBezTo>
                    <a:pt x="1931" y="6531"/>
                    <a:pt x="3330" y="6531"/>
                    <a:pt x="4263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8C8DBFE5-7C60-4367-8874-0015C8AD88D7}"/>
                </a:ext>
              </a:extLst>
            </p:cNvPr>
            <p:cNvSpPr/>
            <p:nvPr/>
          </p:nvSpPr>
          <p:spPr>
            <a:xfrm>
              <a:off x="5641653" y="35361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149" y="8397"/>
                  </a:moveTo>
                  <a:cubicBezTo>
                    <a:pt x="4082" y="7931"/>
                    <a:pt x="5015" y="7464"/>
                    <a:pt x="5948" y="6998"/>
                  </a:cubicBezTo>
                  <a:cubicBezTo>
                    <a:pt x="6414" y="6998"/>
                    <a:pt x="5948" y="5598"/>
                    <a:pt x="5948" y="5132"/>
                  </a:cubicBezTo>
                  <a:cubicBezTo>
                    <a:pt x="5015" y="3732"/>
                    <a:pt x="4082" y="1866"/>
                    <a:pt x="3149" y="467"/>
                  </a:cubicBezTo>
                  <a:cubicBezTo>
                    <a:pt x="2683" y="0"/>
                    <a:pt x="2216" y="0"/>
                    <a:pt x="1283" y="0"/>
                  </a:cubicBezTo>
                  <a:cubicBezTo>
                    <a:pt x="816" y="0"/>
                    <a:pt x="350" y="467"/>
                    <a:pt x="350" y="933"/>
                  </a:cubicBezTo>
                  <a:cubicBezTo>
                    <a:pt x="-583" y="4665"/>
                    <a:pt x="350" y="7464"/>
                    <a:pt x="3149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B0CCD502-2658-4110-9A9F-CF05C2DC5391}"/>
                </a:ext>
              </a:extLst>
            </p:cNvPr>
            <p:cNvSpPr/>
            <p:nvPr/>
          </p:nvSpPr>
          <p:spPr>
            <a:xfrm>
              <a:off x="3615963" y="1805444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266" y="0"/>
                  </a:moveTo>
                  <a:cubicBezTo>
                    <a:pt x="2333" y="466"/>
                    <a:pt x="933" y="933"/>
                    <a:pt x="0" y="1399"/>
                  </a:cubicBezTo>
                  <a:cubicBezTo>
                    <a:pt x="0" y="1399"/>
                    <a:pt x="0" y="2799"/>
                    <a:pt x="467" y="3266"/>
                  </a:cubicBezTo>
                  <a:cubicBezTo>
                    <a:pt x="2333" y="5132"/>
                    <a:pt x="3732" y="6998"/>
                    <a:pt x="5598" y="8397"/>
                  </a:cubicBezTo>
                  <a:cubicBezTo>
                    <a:pt x="6531" y="8864"/>
                    <a:pt x="7931" y="8864"/>
                    <a:pt x="8864" y="8397"/>
                  </a:cubicBezTo>
                  <a:cubicBezTo>
                    <a:pt x="10263" y="7931"/>
                    <a:pt x="10263" y="5132"/>
                    <a:pt x="9330" y="3732"/>
                  </a:cubicBezTo>
                  <a:cubicBezTo>
                    <a:pt x="7931" y="1866"/>
                    <a:pt x="6065" y="0"/>
                    <a:pt x="32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D963249B-C899-40A7-9354-52093AA8439D}"/>
                </a:ext>
              </a:extLst>
            </p:cNvPr>
            <p:cNvSpPr/>
            <p:nvPr/>
          </p:nvSpPr>
          <p:spPr>
            <a:xfrm>
              <a:off x="4709163" y="31891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357" y="3266"/>
                  </a:moveTo>
                  <a:cubicBezTo>
                    <a:pt x="5890" y="1866"/>
                    <a:pt x="4024" y="933"/>
                    <a:pt x="3091" y="0"/>
                  </a:cubicBezTo>
                  <a:cubicBezTo>
                    <a:pt x="759" y="467"/>
                    <a:pt x="-641" y="2799"/>
                    <a:pt x="292" y="4665"/>
                  </a:cubicBezTo>
                  <a:cubicBezTo>
                    <a:pt x="759" y="5598"/>
                    <a:pt x="2158" y="6531"/>
                    <a:pt x="3091" y="6998"/>
                  </a:cubicBezTo>
                  <a:cubicBezTo>
                    <a:pt x="4957" y="6998"/>
                    <a:pt x="7290" y="4665"/>
                    <a:pt x="635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612565CC-EFF3-43E5-9A13-F1E622A9781B}"/>
                </a:ext>
              </a:extLst>
            </p:cNvPr>
            <p:cNvSpPr/>
            <p:nvPr/>
          </p:nvSpPr>
          <p:spPr>
            <a:xfrm>
              <a:off x="4958829" y="302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473" y="0"/>
                  </a:moveTo>
                  <a:cubicBezTo>
                    <a:pt x="2540" y="0"/>
                    <a:pt x="1140" y="0"/>
                    <a:pt x="674" y="933"/>
                  </a:cubicBezTo>
                  <a:cubicBezTo>
                    <a:pt x="-726" y="2333"/>
                    <a:pt x="207" y="5132"/>
                    <a:pt x="2074" y="4665"/>
                  </a:cubicBezTo>
                  <a:cubicBezTo>
                    <a:pt x="3006" y="4665"/>
                    <a:pt x="3939" y="3732"/>
                    <a:pt x="4872" y="3265"/>
                  </a:cubicBezTo>
                  <a:cubicBezTo>
                    <a:pt x="5339" y="1399"/>
                    <a:pt x="4872" y="0"/>
                    <a:pt x="34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2F96C436-7751-4C36-9694-CC1C6C7AF741}"/>
                </a:ext>
              </a:extLst>
            </p:cNvPr>
            <p:cNvSpPr/>
            <p:nvPr/>
          </p:nvSpPr>
          <p:spPr>
            <a:xfrm>
              <a:off x="2026866" y="30304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907" y="1866"/>
                  </a:moveTo>
                  <a:cubicBezTo>
                    <a:pt x="3907" y="467"/>
                    <a:pt x="2974" y="0"/>
                    <a:pt x="1574" y="0"/>
                  </a:cubicBezTo>
                  <a:cubicBezTo>
                    <a:pt x="1108" y="0"/>
                    <a:pt x="641" y="933"/>
                    <a:pt x="175" y="1399"/>
                  </a:cubicBezTo>
                  <a:cubicBezTo>
                    <a:pt x="-292" y="2799"/>
                    <a:pt x="175" y="3732"/>
                    <a:pt x="1574" y="3732"/>
                  </a:cubicBezTo>
                  <a:cubicBezTo>
                    <a:pt x="2507" y="4199"/>
                    <a:pt x="3441" y="2799"/>
                    <a:pt x="3907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93D94534-D185-4C04-BEAE-F3D24B8F593F}"/>
                </a:ext>
              </a:extLst>
            </p:cNvPr>
            <p:cNvSpPr/>
            <p:nvPr/>
          </p:nvSpPr>
          <p:spPr>
            <a:xfrm>
              <a:off x="5485723" y="337150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0"/>
                    <a:pt x="466" y="0"/>
                    <a:pt x="466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466" y="467"/>
                  </a:cubicBezTo>
                  <a:cubicBezTo>
                    <a:pt x="466" y="467"/>
                    <a:pt x="466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73A39A9B-2453-4CAE-A280-A4BEFE2B0F34}"/>
                </a:ext>
              </a:extLst>
            </p:cNvPr>
            <p:cNvSpPr/>
            <p:nvPr/>
          </p:nvSpPr>
          <p:spPr>
            <a:xfrm>
              <a:off x="5485723" y="337097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7464" y="7997"/>
                  </a:moveTo>
                  <a:cubicBezTo>
                    <a:pt x="8397" y="7997"/>
                    <a:pt x="9330" y="7063"/>
                    <a:pt x="10263" y="6130"/>
                  </a:cubicBezTo>
                  <a:cubicBezTo>
                    <a:pt x="10263" y="6130"/>
                    <a:pt x="9797" y="5197"/>
                    <a:pt x="9330" y="4264"/>
                  </a:cubicBezTo>
                  <a:cubicBezTo>
                    <a:pt x="6998" y="532"/>
                    <a:pt x="4199" y="-867"/>
                    <a:pt x="0" y="532"/>
                  </a:cubicBezTo>
                  <a:cubicBezTo>
                    <a:pt x="933" y="5197"/>
                    <a:pt x="3732" y="7530"/>
                    <a:pt x="7464" y="7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386E9AB8-DC06-46A8-A488-398FA14979E3}"/>
                </a:ext>
              </a:extLst>
            </p:cNvPr>
            <p:cNvSpPr/>
            <p:nvPr/>
          </p:nvSpPr>
          <p:spPr>
            <a:xfrm>
              <a:off x="1911136" y="153481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43" y="59"/>
                  </a:moveTo>
                  <a:cubicBezTo>
                    <a:pt x="1610" y="-407"/>
                    <a:pt x="-722" y="1925"/>
                    <a:pt x="211" y="5191"/>
                  </a:cubicBezTo>
                  <a:cubicBezTo>
                    <a:pt x="211" y="5658"/>
                    <a:pt x="1144" y="6591"/>
                    <a:pt x="1610" y="6591"/>
                  </a:cubicBezTo>
                  <a:cubicBezTo>
                    <a:pt x="3943" y="7057"/>
                    <a:pt x="6742" y="3791"/>
                    <a:pt x="5342" y="1459"/>
                  </a:cubicBezTo>
                  <a:cubicBezTo>
                    <a:pt x="5342" y="526"/>
                    <a:pt x="4409" y="59"/>
                    <a:pt x="3943" y="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639836EB-97CF-4A4B-87EE-A48CCF1FAD7D}"/>
                </a:ext>
              </a:extLst>
            </p:cNvPr>
            <p:cNvSpPr/>
            <p:nvPr/>
          </p:nvSpPr>
          <p:spPr>
            <a:xfrm>
              <a:off x="5006832" y="27554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387" y="2566"/>
                  </a:moveTo>
                  <a:cubicBezTo>
                    <a:pt x="5387" y="2099"/>
                    <a:pt x="5387" y="1166"/>
                    <a:pt x="4920" y="700"/>
                  </a:cubicBezTo>
                  <a:cubicBezTo>
                    <a:pt x="3987" y="-233"/>
                    <a:pt x="2587" y="-233"/>
                    <a:pt x="1654" y="700"/>
                  </a:cubicBezTo>
                  <a:cubicBezTo>
                    <a:pt x="-212" y="2566"/>
                    <a:pt x="-678" y="5365"/>
                    <a:pt x="1188" y="5365"/>
                  </a:cubicBezTo>
                  <a:cubicBezTo>
                    <a:pt x="2121" y="5365"/>
                    <a:pt x="3520" y="4898"/>
                    <a:pt x="4454" y="3965"/>
                  </a:cubicBezTo>
                  <a:cubicBezTo>
                    <a:pt x="4920" y="3965"/>
                    <a:pt x="4920" y="3032"/>
                    <a:pt x="5387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31BA924F-2E14-4451-99F2-28FBDC366A7F}"/>
                </a:ext>
              </a:extLst>
            </p:cNvPr>
            <p:cNvSpPr/>
            <p:nvPr/>
          </p:nvSpPr>
          <p:spPr>
            <a:xfrm>
              <a:off x="1899903" y="1777330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48" y="1524"/>
                  </a:moveTo>
                  <a:cubicBezTo>
                    <a:pt x="-685" y="2923"/>
                    <a:pt x="1181" y="4789"/>
                    <a:pt x="3047" y="5256"/>
                  </a:cubicBezTo>
                  <a:cubicBezTo>
                    <a:pt x="6779" y="5722"/>
                    <a:pt x="8645" y="4323"/>
                    <a:pt x="10045" y="1524"/>
                  </a:cubicBezTo>
                  <a:cubicBezTo>
                    <a:pt x="7712" y="1057"/>
                    <a:pt x="5380" y="124"/>
                    <a:pt x="3514" y="124"/>
                  </a:cubicBezTo>
                  <a:cubicBezTo>
                    <a:pt x="2114" y="-342"/>
                    <a:pt x="715" y="591"/>
                    <a:pt x="248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3E6DA489-E837-4902-8699-373524494D4F}"/>
                </a:ext>
              </a:extLst>
            </p:cNvPr>
            <p:cNvSpPr/>
            <p:nvPr/>
          </p:nvSpPr>
          <p:spPr>
            <a:xfrm>
              <a:off x="1909947" y="1778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66691701-FBFF-4741-82E3-94970A84376C}"/>
                </a:ext>
              </a:extLst>
            </p:cNvPr>
            <p:cNvSpPr/>
            <p:nvPr/>
          </p:nvSpPr>
          <p:spPr>
            <a:xfrm>
              <a:off x="2196383" y="153143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998" y="1574"/>
                  </a:moveTo>
                  <a:cubicBezTo>
                    <a:pt x="5598" y="175"/>
                    <a:pt x="3732" y="-292"/>
                    <a:pt x="1866" y="175"/>
                  </a:cubicBezTo>
                  <a:cubicBezTo>
                    <a:pt x="1400" y="175"/>
                    <a:pt x="933" y="641"/>
                    <a:pt x="467" y="1108"/>
                  </a:cubicBezTo>
                  <a:cubicBezTo>
                    <a:pt x="0" y="1574"/>
                    <a:pt x="0" y="2507"/>
                    <a:pt x="0" y="2974"/>
                  </a:cubicBezTo>
                  <a:cubicBezTo>
                    <a:pt x="933" y="4840"/>
                    <a:pt x="2333" y="5773"/>
                    <a:pt x="4199" y="5773"/>
                  </a:cubicBezTo>
                  <a:cubicBezTo>
                    <a:pt x="5132" y="5773"/>
                    <a:pt x="6065" y="4373"/>
                    <a:pt x="6998" y="3907"/>
                  </a:cubicBezTo>
                  <a:cubicBezTo>
                    <a:pt x="7464" y="2507"/>
                    <a:pt x="7464" y="1574"/>
                    <a:pt x="6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6FAC9F0F-0DFB-420A-9286-B1FAA31C89A7}"/>
                </a:ext>
              </a:extLst>
            </p:cNvPr>
            <p:cNvSpPr/>
            <p:nvPr/>
          </p:nvSpPr>
          <p:spPr>
            <a:xfrm>
              <a:off x="5155243" y="32870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60" y="3266"/>
                  </a:moveTo>
                  <a:cubicBezTo>
                    <a:pt x="1126" y="3732"/>
                    <a:pt x="2059" y="3732"/>
                    <a:pt x="2526" y="3732"/>
                  </a:cubicBezTo>
                  <a:cubicBezTo>
                    <a:pt x="4392" y="3732"/>
                    <a:pt x="6258" y="3732"/>
                    <a:pt x="7657" y="1866"/>
                  </a:cubicBezTo>
                  <a:cubicBezTo>
                    <a:pt x="6258" y="933"/>
                    <a:pt x="4392" y="467"/>
                    <a:pt x="3459" y="0"/>
                  </a:cubicBezTo>
                  <a:cubicBezTo>
                    <a:pt x="2059" y="467"/>
                    <a:pt x="1593" y="467"/>
                    <a:pt x="1126" y="467"/>
                  </a:cubicBezTo>
                  <a:cubicBezTo>
                    <a:pt x="660" y="933"/>
                    <a:pt x="193" y="1399"/>
                    <a:pt x="193" y="1866"/>
                  </a:cubicBezTo>
                  <a:cubicBezTo>
                    <a:pt x="-273" y="2333"/>
                    <a:pt x="193" y="2799"/>
                    <a:pt x="660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7CFF334A-E219-41B1-B4A7-6E13AB1A1FE2}"/>
                </a:ext>
              </a:extLst>
            </p:cNvPr>
            <p:cNvSpPr/>
            <p:nvPr/>
          </p:nvSpPr>
          <p:spPr>
            <a:xfrm>
              <a:off x="3358734" y="25789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449" y="2799"/>
                  </a:moveTo>
                  <a:cubicBezTo>
                    <a:pt x="3916" y="1399"/>
                    <a:pt x="3916" y="466"/>
                    <a:pt x="2516" y="0"/>
                  </a:cubicBezTo>
                  <a:cubicBezTo>
                    <a:pt x="2050" y="0"/>
                    <a:pt x="1117" y="0"/>
                    <a:pt x="1117" y="466"/>
                  </a:cubicBezTo>
                  <a:cubicBezTo>
                    <a:pt x="-283" y="1399"/>
                    <a:pt x="-283" y="2333"/>
                    <a:pt x="650" y="3265"/>
                  </a:cubicBezTo>
                  <a:cubicBezTo>
                    <a:pt x="1583" y="4199"/>
                    <a:pt x="2516" y="4199"/>
                    <a:pt x="344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4AE684FD-2C1E-49D2-A727-41A5BBE55AB3}"/>
                </a:ext>
              </a:extLst>
            </p:cNvPr>
            <p:cNvSpPr/>
            <p:nvPr/>
          </p:nvSpPr>
          <p:spPr>
            <a:xfrm>
              <a:off x="3939719" y="1494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773"/>
                  </a:moveTo>
                  <a:cubicBezTo>
                    <a:pt x="2799" y="5307"/>
                    <a:pt x="4199" y="4840"/>
                    <a:pt x="5131" y="4373"/>
                  </a:cubicBezTo>
                  <a:cubicBezTo>
                    <a:pt x="6531" y="2974"/>
                    <a:pt x="5598" y="1108"/>
                    <a:pt x="3732" y="175"/>
                  </a:cubicBezTo>
                  <a:cubicBezTo>
                    <a:pt x="2333" y="-292"/>
                    <a:pt x="1399" y="175"/>
                    <a:pt x="466" y="1574"/>
                  </a:cubicBezTo>
                  <a:cubicBezTo>
                    <a:pt x="-466" y="2974"/>
                    <a:pt x="0" y="4840"/>
                    <a:pt x="1866" y="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3E50650F-105C-40D4-9EAE-B0AF585DD3E4}"/>
                </a:ext>
              </a:extLst>
            </p:cNvPr>
            <p:cNvSpPr/>
            <p:nvPr/>
          </p:nvSpPr>
          <p:spPr>
            <a:xfrm>
              <a:off x="5494120" y="33911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199" y="6998"/>
                  </a:moveTo>
                  <a:cubicBezTo>
                    <a:pt x="5132" y="7464"/>
                    <a:pt x="6531" y="6998"/>
                    <a:pt x="7465" y="6531"/>
                  </a:cubicBezTo>
                  <a:cubicBezTo>
                    <a:pt x="7931" y="6065"/>
                    <a:pt x="7931" y="4199"/>
                    <a:pt x="7465" y="3266"/>
                  </a:cubicBezTo>
                  <a:cubicBezTo>
                    <a:pt x="6065" y="467"/>
                    <a:pt x="2799" y="0"/>
                    <a:pt x="0" y="0"/>
                  </a:cubicBezTo>
                  <a:cubicBezTo>
                    <a:pt x="0" y="3266"/>
                    <a:pt x="1400" y="5598"/>
                    <a:pt x="4199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1DC1DE3B-DA17-46BA-965C-AB1F2F6AF846}"/>
                </a:ext>
              </a:extLst>
            </p:cNvPr>
            <p:cNvSpPr/>
            <p:nvPr/>
          </p:nvSpPr>
          <p:spPr>
            <a:xfrm>
              <a:off x="1080946" y="2129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284" y="6603"/>
                  </a:moveTo>
                  <a:cubicBezTo>
                    <a:pt x="3751" y="5670"/>
                    <a:pt x="4217" y="4737"/>
                    <a:pt x="4684" y="3804"/>
                  </a:cubicBezTo>
                  <a:cubicBezTo>
                    <a:pt x="4217" y="1472"/>
                    <a:pt x="2818" y="-395"/>
                    <a:pt x="1418" y="72"/>
                  </a:cubicBezTo>
                  <a:cubicBezTo>
                    <a:pt x="19" y="538"/>
                    <a:pt x="-448" y="2871"/>
                    <a:pt x="485" y="4737"/>
                  </a:cubicBezTo>
                  <a:cubicBezTo>
                    <a:pt x="952" y="5670"/>
                    <a:pt x="2351" y="6137"/>
                    <a:pt x="3284" y="6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46B72F01-BF3A-4F08-9E98-D63796140449}"/>
                </a:ext>
              </a:extLst>
            </p:cNvPr>
            <p:cNvSpPr/>
            <p:nvPr/>
          </p:nvSpPr>
          <p:spPr>
            <a:xfrm>
              <a:off x="4541046" y="1469443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583"/>
                  </a:moveTo>
                  <a:cubicBezTo>
                    <a:pt x="933" y="4781"/>
                    <a:pt x="4665" y="5714"/>
                    <a:pt x="8397" y="5248"/>
                  </a:cubicBezTo>
                  <a:cubicBezTo>
                    <a:pt x="8863" y="5248"/>
                    <a:pt x="9330" y="4315"/>
                    <a:pt x="9330" y="3848"/>
                  </a:cubicBezTo>
                  <a:cubicBezTo>
                    <a:pt x="9330" y="3382"/>
                    <a:pt x="8863" y="2449"/>
                    <a:pt x="8397" y="1982"/>
                  </a:cubicBezTo>
                  <a:cubicBezTo>
                    <a:pt x="6065" y="-350"/>
                    <a:pt x="3265" y="-350"/>
                    <a:pt x="0" y="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ADBCF323-C845-48B3-A3E4-4E2BD6F2C7F5}"/>
                </a:ext>
              </a:extLst>
            </p:cNvPr>
            <p:cNvSpPr/>
            <p:nvPr/>
          </p:nvSpPr>
          <p:spPr>
            <a:xfrm>
              <a:off x="5152637" y="327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598"/>
                  </a:moveTo>
                  <a:cubicBezTo>
                    <a:pt x="6065" y="5598"/>
                    <a:pt x="6065" y="4665"/>
                    <a:pt x="6531" y="4199"/>
                  </a:cubicBezTo>
                  <a:cubicBezTo>
                    <a:pt x="6065" y="1866"/>
                    <a:pt x="3732" y="0"/>
                    <a:pt x="1399" y="0"/>
                  </a:cubicBezTo>
                  <a:cubicBezTo>
                    <a:pt x="933" y="0"/>
                    <a:pt x="0" y="933"/>
                    <a:pt x="0" y="933"/>
                  </a:cubicBezTo>
                  <a:cubicBezTo>
                    <a:pt x="466" y="2333"/>
                    <a:pt x="1399" y="4199"/>
                    <a:pt x="2333" y="5132"/>
                  </a:cubicBezTo>
                  <a:cubicBezTo>
                    <a:pt x="2799" y="6531"/>
                    <a:pt x="4665" y="6065"/>
                    <a:pt x="5598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66C39552-C491-4EF6-AA57-ADBF6F8F668C}"/>
                </a:ext>
              </a:extLst>
            </p:cNvPr>
            <p:cNvSpPr/>
            <p:nvPr/>
          </p:nvSpPr>
          <p:spPr>
            <a:xfrm>
              <a:off x="2095151" y="157359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0" y="467"/>
                    <a:pt x="0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AD0A7797-8768-4FA8-9B2A-C6B4C0E27E22}"/>
                </a:ext>
              </a:extLst>
            </p:cNvPr>
            <p:cNvSpPr/>
            <p:nvPr/>
          </p:nvSpPr>
          <p:spPr>
            <a:xfrm>
              <a:off x="2089488" y="1573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998" y="1574"/>
                  </a:moveTo>
                  <a:cubicBezTo>
                    <a:pt x="-402" y="3440"/>
                    <a:pt x="-402" y="6240"/>
                    <a:pt x="1464" y="6240"/>
                  </a:cubicBezTo>
                  <a:cubicBezTo>
                    <a:pt x="2397" y="6240"/>
                    <a:pt x="4263" y="5773"/>
                    <a:pt x="4730" y="4840"/>
                  </a:cubicBezTo>
                  <a:cubicBezTo>
                    <a:pt x="5196" y="3440"/>
                    <a:pt x="5196" y="1574"/>
                    <a:pt x="5663" y="175"/>
                  </a:cubicBezTo>
                  <a:cubicBezTo>
                    <a:pt x="3797" y="-292"/>
                    <a:pt x="2397" y="175"/>
                    <a:pt x="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7CF41A0C-CEB0-4182-8FA4-4B4C51F81964}"/>
                </a:ext>
              </a:extLst>
            </p:cNvPr>
            <p:cNvSpPr/>
            <p:nvPr/>
          </p:nvSpPr>
          <p:spPr>
            <a:xfrm>
              <a:off x="5329910" y="32901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3440"/>
                  </a:moveTo>
                  <a:cubicBezTo>
                    <a:pt x="6531" y="2974"/>
                    <a:pt x="6531" y="2041"/>
                    <a:pt x="6531" y="1574"/>
                  </a:cubicBezTo>
                  <a:cubicBezTo>
                    <a:pt x="5131" y="175"/>
                    <a:pt x="3265" y="-292"/>
                    <a:pt x="1400" y="175"/>
                  </a:cubicBezTo>
                  <a:cubicBezTo>
                    <a:pt x="933" y="175"/>
                    <a:pt x="0" y="641"/>
                    <a:pt x="0" y="1108"/>
                  </a:cubicBezTo>
                  <a:cubicBezTo>
                    <a:pt x="0" y="2041"/>
                    <a:pt x="0" y="3440"/>
                    <a:pt x="466" y="3907"/>
                  </a:cubicBezTo>
                  <a:cubicBezTo>
                    <a:pt x="2799" y="6706"/>
                    <a:pt x="5131" y="5773"/>
                    <a:pt x="6531" y="3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9BEF19DE-2C15-4F27-83F0-6643016C565F}"/>
                </a:ext>
              </a:extLst>
            </p:cNvPr>
            <p:cNvSpPr/>
            <p:nvPr/>
          </p:nvSpPr>
          <p:spPr>
            <a:xfrm>
              <a:off x="5628940" y="36259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199" y="4478"/>
                  </a:moveTo>
                  <a:cubicBezTo>
                    <a:pt x="4665" y="3545"/>
                    <a:pt x="4199" y="2145"/>
                    <a:pt x="3732" y="1212"/>
                  </a:cubicBezTo>
                  <a:cubicBezTo>
                    <a:pt x="3266" y="-188"/>
                    <a:pt x="1866" y="-188"/>
                    <a:pt x="933" y="279"/>
                  </a:cubicBezTo>
                  <a:cubicBezTo>
                    <a:pt x="466" y="746"/>
                    <a:pt x="0" y="1212"/>
                    <a:pt x="0" y="1679"/>
                  </a:cubicBezTo>
                  <a:cubicBezTo>
                    <a:pt x="466" y="2612"/>
                    <a:pt x="466" y="4011"/>
                    <a:pt x="1400" y="4944"/>
                  </a:cubicBezTo>
                  <a:cubicBezTo>
                    <a:pt x="2333" y="6344"/>
                    <a:pt x="4199" y="5877"/>
                    <a:pt x="4199" y="4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D1C6F38D-9054-4519-B3A0-BEF80EA16495}"/>
                </a:ext>
              </a:extLst>
            </p:cNvPr>
            <p:cNvSpPr/>
            <p:nvPr/>
          </p:nvSpPr>
          <p:spPr>
            <a:xfrm>
              <a:off x="2344615" y="1852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15" y="1775"/>
                  </a:moveTo>
                  <a:cubicBezTo>
                    <a:pt x="3849" y="376"/>
                    <a:pt x="2916" y="-557"/>
                    <a:pt x="1516" y="376"/>
                  </a:cubicBezTo>
                  <a:cubicBezTo>
                    <a:pt x="1050" y="376"/>
                    <a:pt x="117" y="1309"/>
                    <a:pt x="117" y="1309"/>
                  </a:cubicBezTo>
                  <a:cubicBezTo>
                    <a:pt x="117" y="2242"/>
                    <a:pt x="-350" y="4108"/>
                    <a:pt x="583" y="4574"/>
                  </a:cubicBezTo>
                  <a:cubicBezTo>
                    <a:pt x="1983" y="5507"/>
                    <a:pt x="3382" y="5974"/>
                    <a:pt x="4782" y="6440"/>
                  </a:cubicBezTo>
                  <a:cubicBezTo>
                    <a:pt x="4782" y="5507"/>
                    <a:pt x="4782" y="4574"/>
                    <a:pt x="4782" y="3641"/>
                  </a:cubicBezTo>
                  <a:cubicBezTo>
                    <a:pt x="4782" y="2708"/>
                    <a:pt x="4315" y="2242"/>
                    <a:pt x="431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4FF11F7E-A7F0-4A21-805D-296D0B0DCCB2}"/>
                </a:ext>
              </a:extLst>
            </p:cNvPr>
            <p:cNvSpPr/>
            <p:nvPr/>
          </p:nvSpPr>
          <p:spPr>
            <a:xfrm>
              <a:off x="1889421" y="4060539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665" y="1866"/>
                  </a:moveTo>
                  <a:cubicBezTo>
                    <a:pt x="4199" y="933"/>
                    <a:pt x="2799" y="0"/>
                    <a:pt x="1866" y="0"/>
                  </a:cubicBezTo>
                  <a:cubicBezTo>
                    <a:pt x="467" y="0"/>
                    <a:pt x="0" y="1399"/>
                    <a:pt x="0" y="2799"/>
                  </a:cubicBezTo>
                  <a:cubicBezTo>
                    <a:pt x="467" y="5132"/>
                    <a:pt x="933" y="6998"/>
                    <a:pt x="1866" y="9330"/>
                  </a:cubicBezTo>
                  <a:cubicBezTo>
                    <a:pt x="2799" y="7931"/>
                    <a:pt x="4199" y="6998"/>
                    <a:pt x="5132" y="5598"/>
                  </a:cubicBezTo>
                  <a:cubicBezTo>
                    <a:pt x="5598" y="4665"/>
                    <a:pt x="5132" y="2799"/>
                    <a:pt x="46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AD4750B4-6043-4BAE-9577-81326648EE9F}"/>
                </a:ext>
              </a:extLst>
            </p:cNvPr>
            <p:cNvSpPr/>
            <p:nvPr/>
          </p:nvSpPr>
          <p:spPr>
            <a:xfrm>
              <a:off x="1890937" y="406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933"/>
                  </a:cubicBezTo>
                  <a:cubicBezTo>
                    <a:pt x="350" y="933"/>
                    <a:pt x="816" y="933"/>
                    <a:pt x="816" y="933"/>
                  </a:cubicBezTo>
                  <a:cubicBezTo>
                    <a:pt x="350" y="467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78D04176-D2A8-4D0D-920A-910F6ACD101E}"/>
                </a:ext>
              </a:extLst>
            </p:cNvPr>
            <p:cNvSpPr/>
            <p:nvPr/>
          </p:nvSpPr>
          <p:spPr>
            <a:xfrm>
              <a:off x="4131920" y="1433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6550"/>
                  </a:moveTo>
                  <a:cubicBezTo>
                    <a:pt x="2799" y="6083"/>
                    <a:pt x="4199" y="6083"/>
                    <a:pt x="5132" y="5150"/>
                  </a:cubicBezTo>
                  <a:cubicBezTo>
                    <a:pt x="6531" y="3751"/>
                    <a:pt x="5598" y="1418"/>
                    <a:pt x="3732" y="485"/>
                  </a:cubicBezTo>
                  <a:cubicBezTo>
                    <a:pt x="2333" y="-448"/>
                    <a:pt x="1400" y="19"/>
                    <a:pt x="467" y="1418"/>
                  </a:cubicBezTo>
                  <a:cubicBezTo>
                    <a:pt x="-467" y="3751"/>
                    <a:pt x="0" y="5617"/>
                    <a:pt x="1866" y="6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59B57827-ECC5-4300-ACE0-56DD83C812F9}"/>
                </a:ext>
              </a:extLst>
            </p:cNvPr>
            <p:cNvSpPr/>
            <p:nvPr/>
          </p:nvSpPr>
          <p:spPr>
            <a:xfrm>
              <a:off x="2545146" y="1312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16" y="5325"/>
                  </a:moveTo>
                  <a:cubicBezTo>
                    <a:pt x="5315" y="5325"/>
                    <a:pt x="5782" y="4392"/>
                    <a:pt x="5315" y="2992"/>
                  </a:cubicBezTo>
                  <a:cubicBezTo>
                    <a:pt x="4382" y="2059"/>
                    <a:pt x="3916" y="1126"/>
                    <a:pt x="2983" y="193"/>
                  </a:cubicBezTo>
                  <a:cubicBezTo>
                    <a:pt x="2516" y="-273"/>
                    <a:pt x="1583" y="193"/>
                    <a:pt x="1117" y="660"/>
                  </a:cubicBezTo>
                  <a:cubicBezTo>
                    <a:pt x="-283" y="1593"/>
                    <a:pt x="-283" y="2526"/>
                    <a:pt x="650" y="3925"/>
                  </a:cubicBezTo>
                  <a:cubicBezTo>
                    <a:pt x="1583" y="4392"/>
                    <a:pt x="2983" y="4858"/>
                    <a:pt x="3916" y="5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96924370-D9E1-4ACD-8187-E50C92C93B8E}"/>
                </a:ext>
              </a:extLst>
            </p:cNvPr>
            <p:cNvSpPr/>
            <p:nvPr/>
          </p:nvSpPr>
          <p:spPr>
            <a:xfrm>
              <a:off x="3462949" y="14023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4199"/>
                  </a:moveTo>
                  <a:cubicBezTo>
                    <a:pt x="3266" y="4199"/>
                    <a:pt x="3732" y="3266"/>
                    <a:pt x="4199" y="2799"/>
                  </a:cubicBezTo>
                  <a:cubicBezTo>
                    <a:pt x="4665" y="1400"/>
                    <a:pt x="3732" y="0"/>
                    <a:pt x="2333" y="0"/>
                  </a:cubicBezTo>
                  <a:cubicBezTo>
                    <a:pt x="933" y="0"/>
                    <a:pt x="0" y="933"/>
                    <a:pt x="0" y="2333"/>
                  </a:cubicBezTo>
                  <a:cubicBezTo>
                    <a:pt x="467" y="3732"/>
                    <a:pt x="1399" y="4199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32B1935C-2C83-4FE4-87A5-D6CCDA4EB772}"/>
                </a:ext>
              </a:extLst>
            </p:cNvPr>
            <p:cNvSpPr/>
            <p:nvPr/>
          </p:nvSpPr>
          <p:spPr>
            <a:xfrm>
              <a:off x="5240807" y="402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175"/>
                  </a:moveTo>
                  <a:cubicBezTo>
                    <a:pt x="933" y="641"/>
                    <a:pt x="466" y="2041"/>
                    <a:pt x="0" y="2974"/>
                  </a:cubicBezTo>
                  <a:cubicBezTo>
                    <a:pt x="933" y="3907"/>
                    <a:pt x="1399" y="4840"/>
                    <a:pt x="2333" y="5773"/>
                  </a:cubicBezTo>
                  <a:cubicBezTo>
                    <a:pt x="3732" y="6706"/>
                    <a:pt x="5131" y="6239"/>
                    <a:pt x="5598" y="4840"/>
                  </a:cubicBezTo>
                  <a:cubicBezTo>
                    <a:pt x="6065" y="3907"/>
                    <a:pt x="5598" y="2507"/>
                    <a:pt x="5131" y="1574"/>
                  </a:cubicBezTo>
                  <a:cubicBezTo>
                    <a:pt x="4665" y="175"/>
                    <a:pt x="3265" y="-292"/>
                    <a:pt x="186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DE1BAB21-DFA0-4FED-8719-2A128016D58F}"/>
                </a:ext>
              </a:extLst>
            </p:cNvPr>
            <p:cNvSpPr/>
            <p:nvPr/>
          </p:nvSpPr>
          <p:spPr>
            <a:xfrm>
              <a:off x="1895952" y="417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00" y="1399"/>
                  </a:moveTo>
                  <a:cubicBezTo>
                    <a:pt x="-467" y="2333"/>
                    <a:pt x="-467" y="5132"/>
                    <a:pt x="1400" y="6065"/>
                  </a:cubicBezTo>
                  <a:cubicBezTo>
                    <a:pt x="2799" y="6531"/>
                    <a:pt x="4665" y="6998"/>
                    <a:pt x="6065" y="7464"/>
                  </a:cubicBezTo>
                  <a:cubicBezTo>
                    <a:pt x="6065" y="5132"/>
                    <a:pt x="6065" y="2799"/>
                    <a:pt x="6065" y="0"/>
                  </a:cubicBezTo>
                  <a:cubicBezTo>
                    <a:pt x="4665" y="467"/>
                    <a:pt x="2799" y="933"/>
                    <a:pt x="140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A682D2B1-250E-456B-AD0D-6E610AC92E8B}"/>
                </a:ext>
              </a:extLst>
            </p:cNvPr>
            <p:cNvSpPr/>
            <p:nvPr/>
          </p:nvSpPr>
          <p:spPr>
            <a:xfrm>
              <a:off x="5377960" y="341523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0729" y="5252"/>
                  </a:moveTo>
                  <a:cubicBezTo>
                    <a:pt x="8863" y="120"/>
                    <a:pt x="7464" y="-813"/>
                    <a:pt x="2799" y="587"/>
                  </a:cubicBezTo>
                  <a:cubicBezTo>
                    <a:pt x="1866" y="1053"/>
                    <a:pt x="933" y="1520"/>
                    <a:pt x="0" y="1986"/>
                  </a:cubicBezTo>
                  <a:cubicBezTo>
                    <a:pt x="4198" y="1986"/>
                    <a:pt x="7464" y="3852"/>
                    <a:pt x="10729" y="6185"/>
                  </a:cubicBezTo>
                  <a:cubicBezTo>
                    <a:pt x="10729" y="5718"/>
                    <a:pt x="10729" y="5252"/>
                    <a:pt x="10729" y="52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815895B3-3EBB-45C9-95BD-4F7AEEEC5DBD}"/>
                </a:ext>
              </a:extLst>
            </p:cNvPr>
            <p:cNvSpPr/>
            <p:nvPr/>
          </p:nvSpPr>
          <p:spPr>
            <a:xfrm>
              <a:off x="5377027" y="34172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933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8C4DB53A-752D-4C4D-822E-DE2978720C14}"/>
                </a:ext>
              </a:extLst>
            </p:cNvPr>
            <p:cNvSpPr/>
            <p:nvPr/>
          </p:nvSpPr>
          <p:spPr>
            <a:xfrm>
              <a:off x="1684916" y="178678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2799"/>
                  </a:moveTo>
                  <a:cubicBezTo>
                    <a:pt x="641" y="3266"/>
                    <a:pt x="1108" y="3732"/>
                    <a:pt x="1574" y="3732"/>
                  </a:cubicBezTo>
                  <a:cubicBezTo>
                    <a:pt x="2974" y="4199"/>
                    <a:pt x="3907" y="3266"/>
                    <a:pt x="3907" y="1866"/>
                  </a:cubicBezTo>
                  <a:cubicBezTo>
                    <a:pt x="3907" y="466"/>
                    <a:pt x="2974" y="0"/>
                    <a:pt x="1574" y="0"/>
                  </a:cubicBezTo>
                  <a:cubicBezTo>
                    <a:pt x="175" y="466"/>
                    <a:pt x="-292" y="1399"/>
                    <a:pt x="175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3A45FC71-756B-4AEC-87A7-EA9B41D3DE34}"/>
                </a:ext>
              </a:extLst>
            </p:cNvPr>
            <p:cNvSpPr/>
            <p:nvPr/>
          </p:nvSpPr>
          <p:spPr>
            <a:xfrm>
              <a:off x="2764404" y="27902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117" y="5132"/>
                  </a:moveTo>
                  <a:cubicBezTo>
                    <a:pt x="1583" y="5132"/>
                    <a:pt x="2516" y="5598"/>
                    <a:pt x="2983" y="5132"/>
                  </a:cubicBezTo>
                  <a:cubicBezTo>
                    <a:pt x="3916" y="4199"/>
                    <a:pt x="4382" y="3266"/>
                    <a:pt x="5315" y="2333"/>
                  </a:cubicBezTo>
                  <a:cubicBezTo>
                    <a:pt x="4849" y="1399"/>
                    <a:pt x="4382" y="467"/>
                    <a:pt x="3449" y="0"/>
                  </a:cubicBezTo>
                  <a:cubicBezTo>
                    <a:pt x="2516" y="467"/>
                    <a:pt x="1583" y="1399"/>
                    <a:pt x="650" y="1866"/>
                  </a:cubicBezTo>
                  <a:cubicBezTo>
                    <a:pt x="-283" y="3266"/>
                    <a:pt x="-283" y="4199"/>
                    <a:pt x="1117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C28A024E-F718-4D61-AF18-0D7291FAA34C}"/>
                </a:ext>
              </a:extLst>
            </p:cNvPr>
            <p:cNvSpPr/>
            <p:nvPr/>
          </p:nvSpPr>
          <p:spPr>
            <a:xfrm>
              <a:off x="4989269" y="27907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89" y="933"/>
                  </a:moveTo>
                  <a:cubicBezTo>
                    <a:pt x="4289" y="933"/>
                    <a:pt x="3356" y="0"/>
                    <a:pt x="2889" y="0"/>
                  </a:cubicBezTo>
                  <a:cubicBezTo>
                    <a:pt x="1023" y="0"/>
                    <a:pt x="-376" y="933"/>
                    <a:pt x="90" y="3265"/>
                  </a:cubicBezTo>
                  <a:cubicBezTo>
                    <a:pt x="90" y="3732"/>
                    <a:pt x="557" y="4199"/>
                    <a:pt x="1023" y="4665"/>
                  </a:cubicBezTo>
                  <a:cubicBezTo>
                    <a:pt x="1490" y="4665"/>
                    <a:pt x="2423" y="4665"/>
                    <a:pt x="2889" y="4199"/>
                  </a:cubicBezTo>
                  <a:cubicBezTo>
                    <a:pt x="3356" y="3265"/>
                    <a:pt x="3822" y="2333"/>
                    <a:pt x="428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1791DF49-BDE1-48A6-AE67-B2C062A4D1E6}"/>
                </a:ext>
              </a:extLst>
            </p:cNvPr>
            <p:cNvSpPr/>
            <p:nvPr/>
          </p:nvSpPr>
          <p:spPr>
            <a:xfrm>
              <a:off x="1811048" y="28532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5" y="2333"/>
                  </a:moveTo>
                  <a:cubicBezTo>
                    <a:pt x="2333" y="1399"/>
                    <a:pt x="1399" y="933"/>
                    <a:pt x="933" y="0"/>
                  </a:cubicBezTo>
                  <a:cubicBezTo>
                    <a:pt x="466" y="933"/>
                    <a:pt x="0" y="1866"/>
                    <a:pt x="0" y="2799"/>
                  </a:cubicBezTo>
                  <a:cubicBezTo>
                    <a:pt x="0" y="3266"/>
                    <a:pt x="933" y="3732"/>
                    <a:pt x="933" y="3732"/>
                  </a:cubicBezTo>
                  <a:cubicBezTo>
                    <a:pt x="2333" y="4665"/>
                    <a:pt x="3265" y="3732"/>
                    <a:pt x="3265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F815E2BD-021D-4A0E-BB70-650820573B10}"/>
                </a:ext>
              </a:extLst>
            </p:cNvPr>
            <p:cNvSpPr/>
            <p:nvPr/>
          </p:nvSpPr>
          <p:spPr>
            <a:xfrm>
              <a:off x="1774587" y="28574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872" y="5598"/>
                  </a:moveTo>
                  <a:cubicBezTo>
                    <a:pt x="3805" y="5132"/>
                    <a:pt x="3805" y="3732"/>
                    <a:pt x="4272" y="2799"/>
                  </a:cubicBezTo>
                  <a:cubicBezTo>
                    <a:pt x="3805" y="1866"/>
                    <a:pt x="2872" y="933"/>
                    <a:pt x="2406" y="0"/>
                  </a:cubicBezTo>
                  <a:cubicBezTo>
                    <a:pt x="1473" y="933"/>
                    <a:pt x="540" y="1400"/>
                    <a:pt x="73" y="2333"/>
                  </a:cubicBezTo>
                  <a:cubicBezTo>
                    <a:pt x="-393" y="4199"/>
                    <a:pt x="1473" y="6531"/>
                    <a:pt x="2872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742FAFA5-BFE5-41E4-9FAB-AA9F5DEF515B}"/>
                </a:ext>
              </a:extLst>
            </p:cNvPr>
            <p:cNvSpPr/>
            <p:nvPr/>
          </p:nvSpPr>
          <p:spPr>
            <a:xfrm>
              <a:off x="1828309" y="2881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933"/>
                    <a:pt x="933" y="933"/>
                    <a:pt x="933" y="933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B8DEEB89-B90C-4A34-AED7-C0298AD3300D}"/>
                </a:ext>
              </a:extLst>
            </p:cNvPr>
            <p:cNvSpPr/>
            <p:nvPr/>
          </p:nvSpPr>
          <p:spPr>
            <a:xfrm>
              <a:off x="1829242" y="288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732" y="3732"/>
                  </a:moveTo>
                  <a:cubicBezTo>
                    <a:pt x="4199" y="3265"/>
                    <a:pt x="4665" y="2799"/>
                    <a:pt x="4665" y="2333"/>
                  </a:cubicBezTo>
                  <a:cubicBezTo>
                    <a:pt x="5132" y="933"/>
                    <a:pt x="4199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0" y="933"/>
                    <a:pt x="467" y="2333"/>
                    <a:pt x="467" y="3265"/>
                  </a:cubicBezTo>
                  <a:cubicBezTo>
                    <a:pt x="1399" y="4665"/>
                    <a:pt x="2799" y="4665"/>
                    <a:pt x="3732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ADADAAE5-949F-4661-8E9B-B07C4DE02D1A}"/>
                </a:ext>
              </a:extLst>
            </p:cNvPr>
            <p:cNvSpPr/>
            <p:nvPr/>
          </p:nvSpPr>
          <p:spPr>
            <a:xfrm>
              <a:off x="2325120" y="18031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17" y="3266"/>
                  </a:moveTo>
                  <a:cubicBezTo>
                    <a:pt x="4217" y="2333"/>
                    <a:pt x="3751" y="933"/>
                    <a:pt x="3285" y="0"/>
                  </a:cubicBezTo>
                  <a:cubicBezTo>
                    <a:pt x="2351" y="466"/>
                    <a:pt x="952" y="933"/>
                    <a:pt x="485" y="1399"/>
                  </a:cubicBezTo>
                  <a:cubicBezTo>
                    <a:pt x="-448" y="2333"/>
                    <a:pt x="19" y="3732"/>
                    <a:pt x="1419" y="4199"/>
                  </a:cubicBezTo>
                  <a:cubicBezTo>
                    <a:pt x="2818" y="5132"/>
                    <a:pt x="4217" y="4665"/>
                    <a:pt x="421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BC47C419-623D-4355-93CE-C65FBFA06D33}"/>
                </a:ext>
              </a:extLst>
            </p:cNvPr>
            <p:cNvSpPr/>
            <p:nvPr/>
          </p:nvSpPr>
          <p:spPr>
            <a:xfrm>
              <a:off x="1689115" y="28957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75" y="1775"/>
                  </a:moveTo>
                  <a:cubicBezTo>
                    <a:pt x="-292" y="3175"/>
                    <a:pt x="175" y="4108"/>
                    <a:pt x="1574" y="5041"/>
                  </a:cubicBezTo>
                  <a:cubicBezTo>
                    <a:pt x="2974" y="5507"/>
                    <a:pt x="3907" y="5041"/>
                    <a:pt x="4840" y="3641"/>
                  </a:cubicBezTo>
                  <a:cubicBezTo>
                    <a:pt x="4373" y="2708"/>
                    <a:pt x="4373" y="842"/>
                    <a:pt x="3440" y="376"/>
                  </a:cubicBezTo>
                  <a:cubicBezTo>
                    <a:pt x="2041" y="-557"/>
                    <a:pt x="1108" y="376"/>
                    <a:pt x="17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6BFD59E0-B630-4E9F-8F26-930D4C2E750C}"/>
                </a:ext>
              </a:extLst>
            </p:cNvPr>
            <p:cNvSpPr/>
            <p:nvPr/>
          </p:nvSpPr>
          <p:spPr>
            <a:xfrm>
              <a:off x="2051765" y="3041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6"/>
                    <a:pt x="1866" y="3266"/>
                  </a:cubicBezTo>
                  <a:cubicBezTo>
                    <a:pt x="2333" y="3266"/>
                    <a:pt x="2799" y="2799"/>
                    <a:pt x="3266" y="2333"/>
                  </a:cubicBezTo>
                  <a:cubicBezTo>
                    <a:pt x="3732" y="933"/>
                    <a:pt x="2799" y="0"/>
                    <a:pt x="1400" y="0"/>
                  </a:cubicBezTo>
                  <a:cubicBezTo>
                    <a:pt x="1400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8829D68C-86BA-45D4-B49D-FFF6813A331D}"/>
                </a:ext>
              </a:extLst>
            </p:cNvPr>
            <p:cNvSpPr/>
            <p:nvPr/>
          </p:nvSpPr>
          <p:spPr>
            <a:xfrm>
              <a:off x="2005115" y="18126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700"/>
                  </a:moveTo>
                  <a:cubicBezTo>
                    <a:pt x="3266" y="-233"/>
                    <a:pt x="1866" y="-233"/>
                    <a:pt x="933" y="700"/>
                  </a:cubicBezTo>
                  <a:cubicBezTo>
                    <a:pt x="467" y="1166"/>
                    <a:pt x="467" y="1633"/>
                    <a:pt x="0" y="2099"/>
                  </a:cubicBezTo>
                  <a:cubicBezTo>
                    <a:pt x="933" y="2566"/>
                    <a:pt x="1866" y="3032"/>
                    <a:pt x="2333" y="3499"/>
                  </a:cubicBezTo>
                  <a:cubicBezTo>
                    <a:pt x="3732" y="3032"/>
                    <a:pt x="4199" y="2099"/>
                    <a:pt x="3732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378849E1-6990-40FE-9CCC-689B78DB61F0}"/>
                </a:ext>
              </a:extLst>
            </p:cNvPr>
            <p:cNvSpPr/>
            <p:nvPr/>
          </p:nvSpPr>
          <p:spPr>
            <a:xfrm>
              <a:off x="4925915" y="3050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2799"/>
                  </a:moveTo>
                  <a:cubicBezTo>
                    <a:pt x="3265" y="1866"/>
                    <a:pt x="2799" y="933"/>
                    <a:pt x="2333" y="0"/>
                  </a:cubicBezTo>
                  <a:cubicBezTo>
                    <a:pt x="1399" y="933"/>
                    <a:pt x="933" y="1400"/>
                    <a:pt x="0" y="2333"/>
                  </a:cubicBezTo>
                  <a:cubicBezTo>
                    <a:pt x="933" y="2799"/>
                    <a:pt x="1866" y="3266"/>
                    <a:pt x="2799" y="3732"/>
                  </a:cubicBezTo>
                  <a:cubicBezTo>
                    <a:pt x="2799" y="4199"/>
                    <a:pt x="3732" y="2799"/>
                    <a:pt x="3732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76377554-43B5-4958-B94D-0874CF28BA03}"/>
                </a:ext>
              </a:extLst>
            </p:cNvPr>
            <p:cNvSpPr/>
            <p:nvPr/>
          </p:nvSpPr>
          <p:spPr>
            <a:xfrm>
              <a:off x="4456849" y="306279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692" y="350"/>
                  </a:moveTo>
                  <a:cubicBezTo>
                    <a:pt x="-707" y="1749"/>
                    <a:pt x="226" y="5015"/>
                    <a:pt x="1625" y="4548"/>
                  </a:cubicBezTo>
                  <a:cubicBezTo>
                    <a:pt x="2092" y="4548"/>
                    <a:pt x="2558" y="3616"/>
                    <a:pt x="2558" y="3616"/>
                  </a:cubicBezTo>
                  <a:cubicBezTo>
                    <a:pt x="2558" y="2682"/>
                    <a:pt x="2092" y="1283"/>
                    <a:pt x="2092" y="350"/>
                  </a:cubicBezTo>
                  <a:cubicBezTo>
                    <a:pt x="1625" y="-117"/>
                    <a:pt x="692" y="-117"/>
                    <a:pt x="692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C691B5E0-B671-49EE-936B-13016143BBF5}"/>
                </a:ext>
              </a:extLst>
            </p:cNvPr>
            <p:cNvSpPr/>
            <p:nvPr/>
          </p:nvSpPr>
          <p:spPr>
            <a:xfrm>
              <a:off x="4929472" y="31488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373" y="1575"/>
                  </a:moveTo>
                  <a:cubicBezTo>
                    <a:pt x="4373" y="175"/>
                    <a:pt x="2974" y="-292"/>
                    <a:pt x="1574" y="175"/>
                  </a:cubicBezTo>
                  <a:cubicBezTo>
                    <a:pt x="175" y="641"/>
                    <a:pt x="-292" y="2041"/>
                    <a:pt x="175" y="2974"/>
                  </a:cubicBezTo>
                  <a:cubicBezTo>
                    <a:pt x="641" y="3907"/>
                    <a:pt x="2041" y="3907"/>
                    <a:pt x="2974" y="4373"/>
                  </a:cubicBezTo>
                  <a:cubicBezTo>
                    <a:pt x="3441" y="3441"/>
                    <a:pt x="4373" y="2507"/>
                    <a:pt x="4373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65BC383B-D69F-4D95-A680-8B356BB20278}"/>
                </a:ext>
              </a:extLst>
            </p:cNvPr>
            <p:cNvSpPr/>
            <p:nvPr/>
          </p:nvSpPr>
          <p:spPr>
            <a:xfrm>
              <a:off x="5058960" y="328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175" y="0"/>
                  </a:moveTo>
                  <a:cubicBezTo>
                    <a:pt x="2242" y="467"/>
                    <a:pt x="1309" y="933"/>
                    <a:pt x="376" y="1866"/>
                  </a:cubicBezTo>
                  <a:cubicBezTo>
                    <a:pt x="-557" y="2799"/>
                    <a:pt x="376" y="4199"/>
                    <a:pt x="1775" y="4199"/>
                  </a:cubicBezTo>
                  <a:cubicBezTo>
                    <a:pt x="4108" y="4665"/>
                    <a:pt x="5974" y="3265"/>
                    <a:pt x="5041" y="1866"/>
                  </a:cubicBezTo>
                  <a:cubicBezTo>
                    <a:pt x="5041" y="933"/>
                    <a:pt x="4108" y="467"/>
                    <a:pt x="3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D2528218-12A9-4185-A648-D7497EDDE455}"/>
                </a:ext>
              </a:extLst>
            </p:cNvPr>
            <p:cNvSpPr/>
            <p:nvPr/>
          </p:nvSpPr>
          <p:spPr>
            <a:xfrm>
              <a:off x="2785114" y="1599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3266"/>
                  </a:moveTo>
                  <a:cubicBezTo>
                    <a:pt x="1399" y="2799"/>
                    <a:pt x="1866" y="1866"/>
                    <a:pt x="2333" y="1399"/>
                  </a:cubicBezTo>
                  <a:cubicBezTo>
                    <a:pt x="2333" y="1399"/>
                    <a:pt x="1866" y="466"/>
                    <a:pt x="1866" y="0"/>
                  </a:cubicBezTo>
                  <a:cubicBezTo>
                    <a:pt x="933" y="466"/>
                    <a:pt x="467" y="1399"/>
                    <a:pt x="0" y="1866"/>
                  </a:cubicBezTo>
                  <a:cubicBezTo>
                    <a:pt x="0" y="2333"/>
                    <a:pt x="467" y="2799"/>
                    <a:pt x="46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E3C822D2-AE2E-404D-8797-85016DAB30EF}"/>
                </a:ext>
              </a:extLst>
            </p:cNvPr>
            <p:cNvSpPr/>
            <p:nvPr/>
          </p:nvSpPr>
          <p:spPr>
            <a:xfrm>
              <a:off x="4970233" y="33955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1101"/>
                  </a:moveTo>
                  <a:cubicBezTo>
                    <a:pt x="5131" y="635"/>
                    <a:pt x="4198" y="168"/>
                    <a:pt x="3732" y="168"/>
                  </a:cubicBezTo>
                  <a:cubicBezTo>
                    <a:pt x="1866" y="-298"/>
                    <a:pt x="0" y="168"/>
                    <a:pt x="0" y="2034"/>
                  </a:cubicBezTo>
                  <a:cubicBezTo>
                    <a:pt x="0" y="2967"/>
                    <a:pt x="933" y="3900"/>
                    <a:pt x="1866" y="4367"/>
                  </a:cubicBezTo>
                  <a:cubicBezTo>
                    <a:pt x="3265" y="4833"/>
                    <a:pt x="5598" y="2501"/>
                    <a:pt x="5131" y="1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C656F8A4-2410-4D63-AF38-390D0E4DD884}"/>
                </a:ext>
              </a:extLst>
            </p:cNvPr>
            <p:cNvSpPr/>
            <p:nvPr/>
          </p:nvSpPr>
          <p:spPr>
            <a:xfrm>
              <a:off x="5389623" y="342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2333"/>
                  </a:moveTo>
                  <a:cubicBezTo>
                    <a:pt x="5131" y="1866"/>
                    <a:pt x="4665" y="933"/>
                    <a:pt x="4198" y="933"/>
                  </a:cubicBezTo>
                  <a:cubicBezTo>
                    <a:pt x="2799" y="467"/>
                    <a:pt x="1399" y="467"/>
                    <a:pt x="0" y="0"/>
                  </a:cubicBezTo>
                  <a:cubicBezTo>
                    <a:pt x="933" y="1399"/>
                    <a:pt x="1866" y="2333"/>
                    <a:pt x="2799" y="3266"/>
                  </a:cubicBezTo>
                  <a:cubicBezTo>
                    <a:pt x="4198" y="4665"/>
                    <a:pt x="5131" y="4199"/>
                    <a:pt x="513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59E9BB92-9DCD-46FC-B5D8-2B479A2FD3C1}"/>
                </a:ext>
              </a:extLst>
            </p:cNvPr>
            <p:cNvSpPr/>
            <p:nvPr/>
          </p:nvSpPr>
          <p:spPr>
            <a:xfrm>
              <a:off x="5389156" y="34209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399"/>
                  </a:moveTo>
                  <a:cubicBezTo>
                    <a:pt x="933" y="933"/>
                    <a:pt x="467" y="933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1399"/>
                    <a:pt x="467" y="1399"/>
                    <a:pt x="933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D84CE690-C5EE-4FD7-80A3-A589E99A9C91}"/>
                </a:ext>
              </a:extLst>
            </p:cNvPr>
            <p:cNvSpPr/>
            <p:nvPr/>
          </p:nvSpPr>
          <p:spPr>
            <a:xfrm>
              <a:off x="5192290" y="35445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cubicBezTo>
                    <a:pt x="466" y="466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D6462F2B-57D2-4696-99DB-3BB537E4D475}"/>
                </a:ext>
              </a:extLst>
            </p:cNvPr>
            <p:cNvSpPr/>
            <p:nvPr/>
          </p:nvSpPr>
          <p:spPr>
            <a:xfrm>
              <a:off x="5193223" y="35408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198" y="0"/>
                  </a:moveTo>
                  <a:cubicBezTo>
                    <a:pt x="3732" y="0"/>
                    <a:pt x="2799" y="0"/>
                    <a:pt x="2799" y="467"/>
                  </a:cubicBezTo>
                  <a:cubicBezTo>
                    <a:pt x="1866" y="1400"/>
                    <a:pt x="933" y="2799"/>
                    <a:pt x="0" y="3732"/>
                  </a:cubicBezTo>
                  <a:cubicBezTo>
                    <a:pt x="1399" y="3266"/>
                    <a:pt x="2799" y="3266"/>
                    <a:pt x="4198" y="2333"/>
                  </a:cubicBezTo>
                  <a:cubicBezTo>
                    <a:pt x="5598" y="1866"/>
                    <a:pt x="5598" y="467"/>
                    <a:pt x="41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8F430056-BA7D-448C-95A6-05B50AACB3E2}"/>
                </a:ext>
              </a:extLst>
            </p:cNvPr>
            <p:cNvSpPr/>
            <p:nvPr/>
          </p:nvSpPr>
          <p:spPr>
            <a:xfrm>
              <a:off x="4759905" y="3711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3199" y="466"/>
                  </a:moveTo>
                  <a:cubicBezTo>
                    <a:pt x="-533" y="1866"/>
                    <a:pt x="-1000" y="3732"/>
                    <a:pt x="1799" y="6531"/>
                  </a:cubicBezTo>
                  <a:cubicBezTo>
                    <a:pt x="2266" y="6998"/>
                    <a:pt x="3665" y="7464"/>
                    <a:pt x="4598" y="7464"/>
                  </a:cubicBezTo>
                  <a:cubicBezTo>
                    <a:pt x="4598" y="5131"/>
                    <a:pt x="4598" y="2333"/>
                    <a:pt x="4598" y="0"/>
                  </a:cubicBezTo>
                  <a:cubicBezTo>
                    <a:pt x="4132" y="0"/>
                    <a:pt x="3665" y="0"/>
                    <a:pt x="3199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2FE2515A-0C37-40AE-A819-1520B59261DF}"/>
                </a:ext>
              </a:extLst>
            </p:cNvPr>
            <p:cNvSpPr/>
            <p:nvPr/>
          </p:nvSpPr>
          <p:spPr>
            <a:xfrm>
              <a:off x="2813105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799" y="2799"/>
                  </a:moveTo>
                  <a:cubicBezTo>
                    <a:pt x="2799" y="1866"/>
                    <a:pt x="1866" y="933"/>
                    <a:pt x="1399" y="0"/>
                  </a:cubicBezTo>
                  <a:cubicBezTo>
                    <a:pt x="933" y="933"/>
                    <a:pt x="0" y="1866"/>
                    <a:pt x="0" y="2799"/>
                  </a:cubicBezTo>
                  <a:cubicBezTo>
                    <a:pt x="0" y="3732"/>
                    <a:pt x="933" y="4665"/>
                    <a:pt x="1399" y="5598"/>
                  </a:cubicBezTo>
                  <a:cubicBezTo>
                    <a:pt x="1866" y="4665"/>
                    <a:pt x="2799" y="3732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77250E8E-9A90-4796-BCB1-B4ADEE771062}"/>
                </a:ext>
              </a:extLst>
            </p:cNvPr>
            <p:cNvSpPr/>
            <p:nvPr/>
          </p:nvSpPr>
          <p:spPr>
            <a:xfrm>
              <a:off x="3534791" y="13935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2" y="467"/>
                  </a:moveTo>
                  <a:cubicBezTo>
                    <a:pt x="4199" y="0"/>
                    <a:pt x="2799" y="0"/>
                    <a:pt x="1866" y="0"/>
                  </a:cubicBezTo>
                  <a:cubicBezTo>
                    <a:pt x="0" y="0"/>
                    <a:pt x="-467" y="1400"/>
                    <a:pt x="467" y="2799"/>
                  </a:cubicBezTo>
                  <a:cubicBezTo>
                    <a:pt x="1400" y="4199"/>
                    <a:pt x="2333" y="5598"/>
                    <a:pt x="2799" y="6998"/>
                  </a:cubicBezTo>
                  <a:cubicBezTo>
                    <a:pt x="4199" y="6998"/>
                    <a:pt x="5132" y="6998"/>
                    <a:pt x="6531" y="6998"/>
                  </a:cubicBezTo>
                  <a:cubicBezTo>
                    <a:pt x="6531" y="4665"/>
                    <a:pt x="7464" y="1866"/>
                    <a:pt x="5132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45B579E8-7B91-4384-BE48-A5C2B654278D}"/>
                </a:ext>
              </a:extLst>
            </p:cNvPr>
            <p:cNvSpPr/>
            <p:nvPr/>
          </p:nvSpPr>
          <p:spPr>
            <a:xfrm>
              <a:off x="1833440" y="16398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333" y="0"/>
                  </a:moveTo>
                  <a:cubicBezTo>
                    <a:pt x="1399" y="466"/>
                    <a:pt x="0" y="933"/>
                    <a:pt x="0" y="1866"/>
                  </a:cubicBezTo>
                  <a:cubicBezTo>
                    <a:pt x="0" y="2799"/>
                    <a:pt x="467" y="4199"/>
                    <a:pt x="933" y="5132"/>
                  </a:cubicBezTo>
                  <a:cubicBezTo>
                    <a:pt x="1866" y="6065"/>
                    <a:pt x="4665" y="4199"/>
                    <a:pt x="4199" y="2333"/>
                  </a:cubicBezTo>
                  <a:cubicBezTo>
                    <a:pt x="4199" y="1399"/>
                    <a:pt x="2799" y="933"/>
                    <a:pt x="23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C371D411-2999-4B19-9AEC-7FE5609EEDE8}"/>
                </a:ext>
              </a:extLst>
            </p:cNvPr>
            <p:cNvSpPr/>
            <p:nvPr/>
          </p:nvSpPr>
          <p:spPr>
            <a:xfrm>
              <a:off x="3857128" y="168228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418" y="5132"/>
                  </a:moveTo>
                  <a:cubicBezTo>
                    <a:pt x="2351" y="5132"/>
                    <a:pt x="3284" y="4199"/>
                    <a:pt x="4217" y="3266"/>
                  </a:cubicBezTo>
                  <a:cubicBezTo>
                    <a:pt x="4684" y="2799"/>
                    <a:pt x="4217" y="2333"/>
                    <a:pt x="4217" y="1400"/>
                  </a:cubicBezTo>
                  <a:cubicBezTo>
                    <a:pt x="3751" y="933"/>
                    <a:pt x="3284" y="0"/>
                    <a:pt x="3284" y="0"/>
                  </a:cubicBezTo>
                  <a:cubicBezTo>
                    <a:pt x="2351" y="466"/>
                    <a:pt x="952" y="933"/>
                    <a:pt x="485" y="1866"/>
                  </a:cubicBezTo>
                  <a:cubicBezTo>
                    <a:pt x="-448" y="3732"/>
                    <a:pt x="19" y="5132"/>
                    <a:pt x="141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C8AB5F88-8E9B-4ABA-B0F1-2F964D1B1C50}"/>
                </a:ext>
              </a:extLst>
            </p:cNvPr>
            <p:cNvSpPr/>
            <p:nvPr/>
          </p:nvSpPr>
          <p:spPr>
            <a:xfrm>
              <a:off x="961915" y="1926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023" y="61"/>
                  </a:moveTo>
                  <a:cubicBezTo>
                    <a:pt x="557" y="61"/>
                    <a:pt x="90" y="994"/>
                    <a:pt x="90" y="1460"/>
                  </a:cubicBezTo>
                  <a:cubicBezTo>
                    <a:pt x="-376" y="3793"/>
                    <a:pt x="1023" y="5659"/>
                    <a:pt x="2889" y="4726"/>
                  </a:cubicBezTo>
                  <a:cubicBezTo>
                    <a:pt x="3356" y="4726"/>
                    <a:pt x="3822" y="3793"/>
                    <a:pt x="4289" y="3326"/>
                  </a:cubicBezTo>
                  <a:cubicBezTo>
                    <a:pt x="4755" y="1927"/>
                    <a:pt x="2423" y="-406"/>
                    <a:pt x="1023" y="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9E8CCE93-F9AA-44E3-B002-07CB25855EC7}"/>
                </a:ext>
              </a:extLst>
            </p:cNvPr>
            <p:cNvSpPr/>
            <p:nvPr/>
          </p:nvSpPr>
          <p:spPr>
            <a:xfrm>
              <a:off x="3149806" y="19332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1050" y="4199"/>
                  </a:moveTo>
                  <a:cubicBezTo>
                    <a:pt x="1516" y="4199"/>
                    <a:pt x="2449" y="4199"/>
                    <a:pt x="2449" y="3732"/>
                  </a:cubicBezTo>
                  <a:cubicBezTo>
                    <a:pt x="3382" y="2799"/>
                    <a:pt x="4315" y="1400"/>
                    <a:pt x="5248" y="0"/>
                  </a:cubicBezTo>
                  <a:cubicBezTo>
                    <a:pt x="3849" y="466"/>
                    <a:pt x="2449" y="933"/>
                    <a:pt x="1050" y="1400"/>
                  </a:cubicBezTo>
                  <a:cubicBezTo>
                    <a:pt x="-350" y="1866"/>
                    <a:pt x="-350" y="3266"/>
                    <a:pt x="1050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9D4F9A2B-A666-497F-9FB0-F2E7F4B52733}"/>
                </a:ext>
              </a:extLst>
            </p:cNvPr>
            <p:cNvSpPr/>
            <p:nvPr/>
          </p:nvSpPr>
          <p:spPr>
            <a:xfrm>
              <a:off x="3155521" y="19323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466" y="933"/>
                    <a:pt x="933" y="933"/>
                    <a:pt x="933" y="466"/>
                  </a:cubicBezTo>
                  <a:cubicBezTo>
                    <a:pt x="933" y="466"/>
                    <a:pt x="933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6FE50561-F8FD-413B-8599-1BD7004461DE}"/>
                </a:ext>
              </a:extLst>
            </p:cNvPr>
            <p:cNvSpPr/>
            <p:nvPr/>
          </p:nvSpPr>
          <p:spPr>
            <a:xfrm>
              <a:off x="3439623" y="20111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933" y="1866"/>
                    <a:pt x="1399" y="2333"/>
                    <a:pt x="2333" y="3266"/>
                  </a:cubicBezTo>
                  <a:cubicBezTo>
                    <a:pt x="2799" y="2799"/>
                    <a:pt x="3732" y="2799"/>
                    <a:pt x="3732" y="2333"/>
                  </a:cubicBezTo>
                  <a:cubicBezTo>
                    <a:pt x="3732" y="933"/>
                    <a:pt x="3266" y="0"/>
                    <a:pt x="1866" y="0"/>
                  </a:cubicBezTo>
                  <a:cubicBezTo>
                    <a:pt x="933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4766E903-499B-46C0-9BD6-7D17D237B2C6}"/>
                </a:ext>
              </a:extLst>
            </p:cNvPr>
            <p:cNvSpPr/>
            <p:nvPr/>
          </p:nvSpPr>
          <p:spPr>
            <a:xfrm>
              <a:off x="2035438" y="20329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333" y="193"/>
                  </a:moveTo>
                  <a:cubicBezTo>
                    <a:pt x="1400" y="660"/>
                    <a:pt x="0" y="1593"/>
                    <a:pt x="0" y="2526"/>
                  </a:cubicBezTo>
                  <a:cubicBezTo>
                    <a:pt x="0" y="3459"/>
                    <a:pt x="933" y="4392"/>
                    <a:pt x="1866" y="5325"/>
                  </a:cubicBezTo>
                  <a:cubicBezTo>
                    <a:pt x="2799" y="6258"/>
                    <a:pt x="4199" y="5325"/>
                    <a:pt x="4665" y="3925"/>
                  </a:cubicBezTo>
                  <a:cubicBezTo>
                    <a:pt x="5132" y="2992"/>
                    <a:pt x="5132" y="1593"/>
                    <a:pt x="5132" y="660"/>
                  </a:cubicBezTo>
                  <a:cubicBezTo>
                    <a:pt x="4665" y="193"/>
                    <a:pt x="3266" y="-273"/>
                    <a:pt x="2333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B574445E-6937-4B9C-A928-473EFBCACA95}"/>
                </a:ext>
              </a:extLst>
            </p:cNvPr>
            <p:cNvSpPr/>
            <p:nvPr/>
          </p:nvSpPr>
          <p:spPr>
            <a:xfrm>
              <a:off x="4031033" y="15037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54" y="376"/>
                  </a:moveTo>
                  <a:cubicBezTo>
                    <a:pt x="588" y="842"/>
                    <a:pt x="121" y="1309"/>
                    <a:pt x="121" y="1775"/>
                  </a:cubicBezTo>
                  <a:cubicBezTo>
                    <a:pt x="-345" y="3175"/>
                    <a:pt x="588" y="4108"/>
                    <a:pt x="1987" y="4108"/>
                  </a:cubicBezTo>
                  <a:cubicBezTo>
                    <a:pt x="3387" y="4108"/>
                    <a:pt x="3854" y="3175"/>
                    <a:pt x="3854" y="1775"/>
                  </a:cubicBezTo>
                  <a:cubicBezTo>
                    <a:pt x="3387" y="376"/>
                    <a:pt x="2454" y="-557"/>
                    <a:pt x="1054" y="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E99FB797-61F9-4223-96D3-81ED3A34C288}"/>
                </a:ext>
              </a:extLst>
            </p:cNvPr>
            <p:cNvSpPr/>
            <p:nvPr/>
          </p:nvSpPr>
          <p:spPr>
            <a:xfrm>
              <a:off x="5256668" y="21907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933"/>
                  </a:moveTo>
                  <a:cubicBezTo>
                    <a:pt x="2333" y="467"/>
                    <a:pt x="1866" y="0"/>
                    <a:pt x="1399" y="0"/>
                  </a:cubicBezTo>
                  <a:cubicBezTo>
                    <a:pt x="933" y="0"/>
                    <a:pt x="467" y="0"/>
                    <a:pt x="0" y="467"/>
                  </a:cubicBezTo>
                  <a:cubicBezTo>
                    <a:pt x="0" y="933"/>
                    <a:pt x="0" y="1866"/>
                    <a:pt x="0" y="1866"/>
                  </a:cubicBezTo>
                  <a:cubicBezTo>
                    <a:pt x="1399" y="2799"/>
                    <a:pt x="2333" y="2333"/>
                    <a:pt x="23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2DDDBF20-D561-40E3-9775-FFAC0FD50CB6}"/>
                </a:ext>
              </a:extLst>
            </p:cNvPr>
            <p:cNvSpPr/>
            <p:nvPr/>
          </p:nvSpPr>
          <p:spPr>
            <a:xfrm>
              <a:off x="5104120" y="25415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866" y="5598"/>
                  </a:moveTo>
                  <a:cubicBezTo>
                    <a:pt x="2333" y="4665"/>
                    <a:pt x="3266" y="3732"/>
                    <a:pt x="3732" y="2799"/>
                  </a:cubicBezTo>
                  <a:cubicBezTo>
                    <a:pt x="3266" y="1866"/>
                    <a:pt x="2333" y="933"/>
                    <a:pt x="1866" y="0"/>
                  </a:cubicBezTo>
                  <a:cubicBezTo>
                    <a:pt x="1400" y="933"/>
                    <a:pt x="0" y="1866"/>
                    <a:pt x="0" y="2799"/>
                  </a:cubicBezTo>
                  <a:cubicBezTo>
                    <a:pt x="0" y="3732"/>
                    <a:pt x="1400" y="4665"/>
                    <a:pt x="1866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7C52F053-154B-4931-9955-9EE93B70D1D9}"/>
                </a:ext>
              </a:extLst>
            </p:cNvPr>
            <p:cNvSpPr/>
            <p:nvPr/>
          </p:nvSpPr>
          <p:spPr>
            <a:xfrm>
              <a:off x="3022318" y="25873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4665"/>
                  </a:moveTo>
                  <a:cubicBezTo>
                    <a:pt x="4447" y="4665"/>
                    <a:pt x="5380" y="2799"/>
                    <a:pt x="5380" y="1866"/>
                  </a:cubicBezTo>
                  <a:cubicBezTo>
                    <a:pt x="5380" y="933"/>
                    <a:pt x="3980" y="467"/>
                    <a:pt x="3047" y="0"/>
                  </a:cubicBezTo>
                  <a:cubicBezTo>
                    <a:pt x="1181" y="0"/>
                    <a:pt x="-685" y="2333"/>
                    <a:pt x="248" y="3732"/>
                  </a:cubicBezTo>
                  <a:cubicBezTo>
                    <a:pt x="1181" y="4665"/>
                    <a:pt x="2581" y="5132"/>
                    <a:pt x="3514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48E1472A-4870-4946-A215-88468B199703}"/>
                </a:ext>
              </a:extLst>
            </p:cNvPr>
            <p:cNvSpPr/>
            <p:nvPr/>
          </p:nvSpPr>
          <p:spPr>
            <a:xfrm>
              <a:off x="3404079" y="265159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90" y="4759"/>
                  </a:moveTo>
                  <a:cubicBezTo>
                    <a:pt x="1956" y="4759"/>
                    <a:pt x="2889" y="4759"/>
                    <a:pt x="3356" y="4293"/>
                  </a:cubicBezTo>
                  <a:cubicBezTo>
                    <a:pt x="4289" y="3359"/>
                    <a:pt x="4756" y="2426"/>
                    <a:pt x="5689" y="1493"/>
                  </a:cubicBezTo>
                  <a:cubicBezTo>
                    <a:pt x="4756" y="1027"/>
                    <a:pt x="3822" y="-373"/>
                    <a:pt x="2889" y="94"/>
                  </a:cubicBezTo>
                  <a:cubicBezTo>
                    <a:pt x="1024" y="94"/>
                    <a:pt x="-376" y="1960"/>
                    <a:pt x="90" y="3826"/>
                  </a:cubicBezTo>
                  <a:cubicBezTo>
                    <a:pt x="557" y="3826"/>
                    <a:pt x="1024" y="4293"/>
                    <a:pt x="1490" y="4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1A5A8780-14CD-4B09-B22E-F3BA25C0BACB}"/>
                </a:ext>
              </a:extLst>
            </p:cNvPr>
            <p:cNvSpPr/>
            <p:nvPr/>
          </p:nvSpPr>
          <p:spPr>
            <a:xfrm>
              <a:off x="1597388" y="27617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467" y="467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DD68C739-1B9C-486B-9BD0-44B11AD099D9}"/>
                </a:ext>
              </a:extLst>
            </p:cNvPr>
            <p:cNvSpPr/>
            <p:nvPr/>
          </p:nvSpPr>
          <p:spPr>
            <a:xfrm>
              <a:off x="1597854" y="27622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4199"/>
                  </a:moveTo>
                  <a:cubicBezTo>
                    <a:pt x="4199" y="5132"/>
                    <a:pt x="5598" y="4665"/>
                    <a:pt x="5598" y="2799"/>
                  </a:cubicBezTo>
                  <a:cubicBezTo>
                    <a:pt x="5598" y="2333"/>
                    <a:pt x="5132" y="1399"/>
                    <a:pt x="5132" y="933"/>
                  </a:cubicBezTo>
                  <a:cubicBezTo>
                    <a:pt x="3732" y="467"/>
                    <a:pt x="1866" y="0"/>
                    <a:pt x="0" y="0"/>
                  </a:cubicBezTo>
                  <a:cubicBezTo>
                    <a:pt x="0" y="1866"/>
                    <a:pt x="933" y="3266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4A7981DC-1D1F-46B1-A5E7-0974826AFA73}"/>
                </a:ext>
              </a:extLst>
            </p:cNvPr>
            <p:cNvSpPr/>
            <p:nvPr/>
          </p:nvSpPr>
          <p:spPr>
            <a:xfrm>
              <a:off x="1880515" y="15843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75" y="1866"/>
                  </a:moveTo>
                  <a:cubicBezTo>
                    <a:pt x="975" y="1866"/>
                    <a:pt x="1442" y="933"/>
                    <a:pt x="1442" y="466"/>
                  </a:cubicBezTo>
                  <a:cubicBezTo>
                    <a:pt x="1442" y="466"/>
                    <a:pt x="975" y="0"/>
                    <a:pt x="509" y="0"/>
                  </a:cubicBezTo>
                  <a:cubicBezTo>
                    <a:pt x="-424" y="1400"/>
                    <a:pt x="42" y="1866"/>
                    <a:pt x="97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7CB859B5-A1A2-41C1-8C5E-8B70CAFD1A91}"/>
                </a:ext>
              </a:extLst>
            </p:cNvPr>
            <p:cNvSpPr/>
            <p:nvPr/>
          </p:nvSpPr>
          <p:spPr>
            <a:xfrm>
              <a:off x="1712596" y="1586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85" y="1400"/>
                  </a:moveTo>
                  <a:cubicBezTo>
                    <a:pt x="485" y="1400"/>
                    <a:pt x="1418" y="1400"/>
                    <a:pt x="1885" y="933"/>
                  </a:cubicBezTo>
                  <a:cubicBezTo>
                    <a:pt x="1885" y="466"/>
                    <a:pt x="1418" y="0"/>
                    <a:pt x="1418" y="0"/>
                  </a:cubicBezTo>
                  <a:cubicBezTo>
                    <a:pt x="19" y="0"/>
                    <a:pt x="-448" y="466"/>
                    <a:pt x="48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04377367-8F64-4FB3-8B47-270632C3A42F}"/>
                </a:ext>
              </a:extLst>
            </p:cNvPr>
            <p:cNvSpPr/>
            <p:nvPr/>
          </p:nvSpPr>
          <p:spPr>
            <a:xfrm>
              <a:off x="4935245" y="211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933"/>
                    <a:pt x="466" y="1866"/>
                    <a:pt x="0" y="2799"/>
                  </a:cubicBezTo>
                  <a:cubicBezTo>
                    <a:pt x="0" y="2799"/>
                    <a:pt x="933" y="3732"/>
                    <a:pt x="933" y="3732"/>
                  </a:cubicBezTo>
                  <a:cubicBezTo>
                    <a:pt x="2333" y="3266"/>
                    <a:pt x="2799" y="2333"/>
                    <a:pt x="2333" y="933"/>
                  </a:cubicBezTo>
                  <a:cubicBezTo>
                    <a:pt x="2333" y="933"/>
                    <a:pt x="1866" y="467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351A9157-5691-4F30-8396-A97BE02B86A7}"/>
                </a:ext>
              </a:extLst>
            </p:cNvPr>
            <p:cNvSpPr/>
            <p:nvPr/>
          </p:nvSpPr>
          <p:spPr>
            <a:xfrm>
              <a:off x="3952187" y="16118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1866"/>
                  </a:moveTo>
                  <a:cubicBezTo>
                    <a:pt x="1993" y="933"/>
                    <a:pt x="1527" y="0"/>
                    <a:pt x="594" y="0"/>
                  </a:cubicBezTo>
                  <a:cubicBezTo>
                    <a:pt x="594" y="0"/>
                    <a:pt x="127" y="933"/>
                    <a:pt x="127" y="1399"/>
                  </a:cubicBezTo>
                  <a:cubicBezTo>
                    <a:pt x="-339" y="1399"/>
                    <a:pt x="594" y="1399"/>
                    <a:pt x="106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9B6DE4D5-B2BC-416E-9725-043E82EFF488}"/>
                </a:ext>
              </a:extLst>
            </p:cNvPr>
            <p:cNvSpPr/>
            <p:nvPr/>
          </p:nvSpPr>
          <p:spPr>
            <a:xfrm>
              <a:off x="3950449" y="16253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0" y="0"/>
                  </a:lnTo>
                  <a:lnTo>
                    <a:pt x="0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6810D59F-1FDC-42AD-B871-365573FA47EE}"/>
                </a:ext>
              </a:extLst>
            </p:cNvPr>
            <p:cNvSpPr/>
            <p:nvPr/>
          </p:nvSpPr>
          <p:spPr>
            <a:xfrm>
              <a:off x="1242376" y="16319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BC71192F-FB80-409A-B34F-55A2EEADE81B}"/>
                </a:ext>
              </a:extLst>
            </p:cNvPr>
            <p:cNvSpPr/>
            <p:nvPr/>
          </p:nvSpPr>
          <p:spPr>
            <a:xfrm>
              <a:off x="1242842" y="16289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2059"/>
                  </a:moveTo>
                  <a:cubicBezTo>
                    <a:pt x="5132" y="1593"/>
                    <a:pt x="5132" y="660"/>
                    <a:pt x="4665" y="660"/>
                  </a:cubicBezTo>
                  <a:cubicBezTo>
                    <a:pt x="3732" y="193"/>
                    <a:pt x="2333" y="-273"/>
                    <a:pt x="1866" y="193"/>
                  </a:cubicBezTo>
                  <a:cubicBezTo>
                    <a:pt x="933" y="660"/>
                    <a:pt x="467" y="1593"/>
                    <a:pt x="0" y="2526"/>
                  </a:cubicBezTo>
                  <a:cubicBezTo>
                    <a:pt x="933" y="2526"/>
                    <a:pt x="1866" y="2526"/>
                    <a:pt x="3266" y="2526"/>
                  </a:cubicBezTo>
                  <a:cubicBezTo>
                    <a:pt x="3732" y="2992"/>
                    <a:pt x="4199" y="2526"/>
                    <a:pt x="4665" y="2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5A1AB697-F16C-4E6A-81A7-2CDC3529E235}"/>
                </a:ext>
              </a:extLst>
            </p:cNvPr>
            <p:cNvSpPr/>
            <p:nvPr/>
          </p:nvSpPr>
          <p:spPr>
            <a:xfrm>
              <a:off x="3885429" y="16295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1400"/>
                  </a:moveTo>
                  <a:cubicBezTo>
                    <a:pt x="-292" y="2799"/>
                    <a:pt x="175" y="3732"/>
                    <a:pt x="1574" y="4199"/>
                  </a:cubicBezTo>
                  <a:cubicBezTo>
                    <a:pt x="2041" y="3732"/>
                    <a:pt x="2508" y="3266"/>
                    <a:pt x="2974" y="2799"/>
                  </a:cubicBezTo>
                  <a:cubicBezTo>
                    <a:pt x="3440" y="1400"/>
                    <a:pt x="2974" y="467"/>
                    <a:pt x="1574" y="0"/>
                  </a:cubicBezTo>
                  <a:cubicBezTo>
                    <a:pt x="1108" y="467"/>
                    <a:pt x="641" y="933"/>
                    <a:pt x="17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5B9ED5F9-337C-463F-9940-7DD1034B9447}"/>
                </a:ext>
              </a:extLst>
            </p:cNvPr>
            <p:cNvSpPr/>
            <p:nvPr/>
          </p:nvSpPr>
          <p:spPr>
            <a:xfrm>
              <a:off x="3037896" y="25817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933"/>
                    <a:pt x="2864" y="467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1866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EFB0F3A3-6540-491E-B920-B8F41C20145F}"/>
                </a:ext>
              </a:extLst>
            </p:cNvPr>
            <p:cNvSpPr/>
            <p:nvPr/>
          </p:nvSpPr>
          <p:spPr>
            <a:xfrm>
              <a:off x="1984588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400"/>
                  </a:moveTo>
                  <a:lnTo>
                    <a:pt x="467" y="0"/>
                  </a:ln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BDD8905E-B264-4EAF-AB6C-F1A58CA288BA}"/>
                </a:ext>
              </a:extLst>
            </p:cNvPr>
            <p:cNvSpPr/>
            <p:nvPr/>
          </p:nvSpPr>
          <p:spPr>
            <a:xfrm>
              <a:off x="3534149" y="13711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3732"/>
                  </a:moveTo>
                  <a:cubicBezTo>
                    <a:pt x="2041" y="3732"/>
                    <a:pt x="2507" y="3266"/>
                    <a:pt x="2974" y="2799"/>
                  </a:cubicBezTo>
                  <a:cubicBezTo>
                    <a:pt x="3440" y="1400"/>
                    <a:pt x="2974" y="467"/>
                    <a:pt x="1575" y="0"/>
                  </a:cubicBezTo>
                  <a:cubicBezTo>
                    <a:pt x="1108" y="467"/>
                    <a:pt x="175" y="467"/>
                    <a:pt x="175" y="933"/>
                  </a:cubicBezTo>
                  <a:cubicBezTo>
                    <a:pt x="-292" y="2333"/>
                    <a:pt x="175" y="3266"/>
                    <a:pt x="1575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130ED093-BCAE-4B56-BE76-901837DE6D10}"/>
                </a:ext>
              </a:extLst>
            </p:cNvPr>
            <p:cNvSpPr/>
            <p:nvPr/>
          </p:nvSpPr>
          <p:spPr>
            <a:xfrm>
              <a:off x="4981429" y="26680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866" y="933"/>
                    <a:pt x="1399" y="467"/>
                    <a:pt x="1399" y="0"/>
                  </a:cubicBezTo>
                  <a:cubicBezTo>
                    <a:pt x="933" y="0"/>
                    <a:pt x="0" y="467"/>
                    <a:pt x="0" y="467"/>
                  </a:cubicBezTo>
                  <a:cubicBezTo>
                    <a:pt x="0" y="933"/>
                    <a:pt x="0" y="1400"/>
                    <a:pt x="467" y="1866"/>
                  </a:cubicBezTo>
                  <a:cubicBezTo>
                    <a:pt x="933" y="1400"/>
                    <a:pt x="1399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2AB06409-89A7-4D2A-B230-F6E4ACFD5EEE}"/>
                </a:ext>
              </a:extLst>
            </p:cNvPr>
            <p:cNvSpPr/>
            <p:nvPr/>
          </p:nvSpPr>
          <p:spPr>
            <a:xfrm>
              <a:off x="3938665" y="16444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1" y="975"/>
                  </a:moveTo>
                  <a:cubicBezTo>
                    <a:pt x="121" y="975"/>
                    <a:pt x="1054" y="1442"/>
                    <a:pt x="1521" y="1442"/>
                  </a:cubicBezTo>
                  <a:cubicBezTo>
                    <a:pt x="1521" y="1442"/>
                    <a:pt x="1987" y="975"/>
                    <a:pt x="1987" y="509"/>
                  </a:cubicBezTo>
                  <a:cubicBezTo>
                    <a:pt x="588" y="-424"/>
                    <a:pt x="-345" y="42"/>
                    <a:pt x="121" y="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357DC7CF-60C8-41FF-A7B3-7FAB72C85A57}"/>
                </a:ext>
              </a:extLst>
            </p:cNvPr>
            <p:cNvSpPr/>
            <p:nvPr/>
          </p:nvSpPr>
          <p:spPr>
            <a:xfrm>
              <a:off x="2747327" y="16482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0" y="2333"/>
                    <a:pt x="0" y="4199"/>
                    <a:pt x="0" y="6531"/>
                  </a:cubicBezTo>
                  <a:cubicBezTo>
                    <a:pt x="3266" y="2799"/>
                    <a:pt x="2799" y="23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8B0D8FA2-C358-4337-A35D-9843C7DA2B61}"/>
                </a:ext>
              </a:extLst>
            </p:cNvPr>
            <p:cNvSpPr/>
            <p:nvPr/>
          </p:nvSpPr>
          <p:spPr>
            <a:xfrm>
              <a:off x="1892089" y="1404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597" y="3266"/>
                  </a:moveTo>
                  <a:cubicBezTo>
                    <a:pt x="2930" y="2799"/>
                    <a:pt x="2463" y="1400"/>
                    <a:pt x="2463" y="0"/>
                  </a:cubicBezTo>
                  <a:cubicBezTo>
                    <a:pt x="1530" y="466"/>
                    <a:pt x="1064" y="1400"/>
                    <a:pt x="131" y="1866"/>
                  </a:cubicBezTo>
                  <a:cubicBezTo>
                    <a:pt x="-336" y="1866"/>
                    <a:pt x="597" y="3266"/>
                    <a:pt x="59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4DC315B8-46CC-48B2-ACE2-15FE63E776DF}"/>
                </a:ext>
              </a:extLst>
            </p:cNvPr>
            <p:cNvSpPr/>
            <p:nvPr/>
          </p:nvSpPr>
          <p:spPr>
            <a:xfrm>
              <a:off x="3872542" y="16944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2333" y="2333"/>
                    <a:pt x="2799" y="1866"/>
                    <a:pt x="2799" y="466"/>
                  </a:cubicBezTo>
                  <a:cubicBezTo>
                    <a:pt x="2799" y="0"/>
                    <a:pt x="1866" y="0"/>
                    <a:pt x="1400" y="0"/>
                  </a:cubicBezTo>
                  <a:cubicBezTo>
                    <a:pt x="933" y="466"/>
                    <a:pt x="467" y="466"/>
                    <a:pt x="0" y="933"/>
                  </a:cubicBezTo>
                  <a:cubicBezTo>
                    <a:pt x="467" y="933"/>
                    <a:pt x="933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9D7A3DC2-750E-4E04-A485-5EF023286A7D}"/>
                </a:ext>
              </a:extLst>
            </p:cNvPr>
            <p:cNvSpPr/>
            <p:nvPr/>
          </p:nvSpPr>
          <p:spPr>
            <a:xfrm>
              <a:off x="2801442" y="1408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3266"/>
                  </a:moveTo>
                  <a:cubicBezTo>
                    <a:pt x="2333" y="2799"/>
                    <a:pt x="2333" y="1866"/>
                    <a:pt x="1866" y="1866"/>
                  </a:cubicBezTo>
                  <a:cubicBezTo>
                    <a:pt x="1399" y="1400"/>
                    <a:pt x="467" y="466"/>
                    <a:pt x="0" y="0"/>
                  </a:cubicBezTo>
                  <a:cubicBezTo>
                    <a:pt x="0" y="933"/>
                    <a:pt x="467" y="1866"/>
                    <a:pt x="467" y="2333"/>
                  </a:cubicBezTo>
                  <a:cubicBezTo>
                    <a:pt x="467" y="4199"/>
                    <a:pt x="1399" y="4199"/>
                    <a:pt x="2333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2A0E9A46-7A2C-418D-8851-6E42A7069F3E}"/>
                </a:ext>
              </a:extLst>
            </p:cNvPr>
            <p:cNvSpPr/>
            <p:nvPr/>
          </p:nvSpPr>
          <p:spPr>
            <a:xfrm>
              <a:off x="2800509" y="14075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467"/>
                    <a:pt x="933" y="467"/>
                    <a:pt x="933" y="0"/>
                  </a:cubicBezTo>
                  <a:cubicBezTo>
                    <a:pt x="933" y="0"/>
                    <a:pt x="933" y="0"/>
                    <a:pt x="467" y="0"/>
                  </a:cubicBezTo>
                  <a:cubicBezTo>
                    <a:pt x="467" y="0"/>
                    <a:pt x="467" y="467"/>
                    <a:pt x="0" y="467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C411B909-398C-43AE-B439-F3E523AEA444}"/>
                </a:ext>
              </a:extLst>
            </p:cNvPr>
            <p:cNvSpPr/>
            <p:nvPr/>
          </p:nvSpPr>
          <p:spPr>
            <a:xfrm>
              <a:off x="3715329" y="18609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399" y="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468901FD-EEFC-4E0A-843D-774AA4E6E904}"/>
                </a:ext>
              </a:extLst>
            </p:cNvPr>
            <p:cNvSpPr/>
            <p:nvPr/>
          </p:nvSpPr>
          <p:spPr>
            <a:xfrm>
              <a:off x="1741414" y="1722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2333"/>
                  </a:moveTo>
                  <a:cubicBezTo>
                    <a:pt x="1990" y="2333"/>
                    <a:pt x="1990" y="1400"/>
                    <a:pt x="1990" y="933"/>
                  </a:cubicBezTo>
                  <a:cubicBezTo>
                    <a:pt x="1524" y="467"/>
                    <a:pt x="1524" y="0"/>
                    <a:pt x="1057" y="0"/>
                  </a:cubicBezTo>
                  <a:cubicBezTo>
                    <a:pt x="591" y="0"/>
                    <a:pt x="124" y="467"/>
                    <a:pt x="124" y="467"/>
                  </a:cubicBezTo>
                  <a:cubicBezTo>
                    <a:pt x="-342" y="2333"/>
                    <a:pt x="591" y="2799"/>
                    <a:pt x="1524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F07865DB-48AA-4B60-A0A9-1B5BD7839AAF}"/>
                </a:ext>
              </a:extLst>
            </p:cNvPr>
            <p:cNvSpPr/>
            <p:nvPr/>
          </p:nvSpPr>
          <p:spPr>
            <a:xfrm>
              <a:off x="1979923" y="1435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4665"/>
                    <a:pt x="933" y="5132"/>
                    <a:pt x="2333" y="3732"/>
                  </a:cubicBezTo>
                  <a:cubicBezTo>
                    <a:pt x="2799" y="3266"/>
                    <a:pt x="2333" y="2333"/>
                    <a:pt x="2333" y="1866"/>
                  </a:cubicBezTo>
                  <a:cubicBezTo>
                    <a:pt x="1866" y="1400"/>
                    <a:pt x="933" y="467"/>
                    <a:pt x="0" y="0"/>
                  </a:cubicBezTo>
                  <a:cubicBezTo>
                    <a:pt x="0" y="933"/>
                    <a:pt x="0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059E30AD-D75C-459F-9348-6266776C3653}"/>
                </a:ext>
              </a:extLst>
            </p:cNvPr>
            <p:cNvSpPr/>
            <p:nvPr/>
          </p:nvSpPr>
          <p:spPr>
            <a:xfrm>
              <a:off x="3518930" y="14432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266" y="3006"/>
                  </a:moveTo>
                  <a:cubicBezTo>
                    <a:pt x="4199" y="2540"/>
                    <a:pt x="5132" y="2073"/>
                    <a:pt x="6531" y="1607"/>
                  </a:cubicBezTo>
                  <a:cubicBezTo>
                    <a:pt x="5598" y="1140"/>
                    <a:pt x="4665" y="207"/>
                    <a:pt x="3266" y="207"/>
                  </a:cubicBezTo>
                  <a:cubicBezTo>
                    <a:pt x="2333" y="-259"/>
                    <a:pt x="1399" y="207"/>
                    <a:pt x="0" y="207"/>
                  </a:cubicBezTo>
                  <a:cubicBezTo>
                    <a:pt x="0" y="1607"/>
                    <a:pt x="0" y="2540"/>
                    <a:pt x="0" y="3473"/>
                  </a:cubicBezTo>
                  <a:cubicBezTo>
                    <a:pt x="933" y="3473"/>
                    <a:pt x="1866" y="3473"/>
                    <a:pt x="3266" y="3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C862DECC-C904-4808-9E66-2286788D75CF}"/>
                </a:ext>
              </a:extLst>
            </p:cNvPr>
            <p:cNvSpPr/>
            <p:nvPr/>
          </p:nvSpPr>
          <p:spPr>
            <a:xfrm>
              <a:off x="3517530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933" y="466"/>
                    <a:pt x="1399" y="466"/>
                  </a:cubicBezTo>
                  <a:cubicBezTo>
                    <a:pt x="1399" y="466"/>
                    <a:pt x="1399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346569B1-497F-416B-9930-0C3C897AED24}"/>
                </a:ext>
              </a:extLst>
            </p:cNvPr>
            <p:cNvSpPr/>
            <p:nvPr/>
          </p:nvSpPr>
          <p:spPr>
            <a:xfrm>
              <a:off x="5000089" y="2669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467" y="2799"/>
                    <a:pt x="1399" y="5131"/>
                    <a:pt x="3266" y="6998"/>
                  </a:cubicBezTo>
                  <a:cubicBezTo>
                    <a:pt x="3266" y="4199"/>
                    <a:pt x="2799" y="186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E1CDA600-E295-4ECD-B37E-1319A021E7F8}"/>
                </a:ext>
              </a:extLst>
            </p:cNvPr>
            <p:cNvSpPr/>
            <p:nvPr/>
          </p:nvSpPr>
          <p:spPr>
            <a:xfrm>
              <a:off x="2045234" y="14513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3266"/>
                  </a:moveTo>
                  <a:cubicBezTo>
                    <a:pt x="1866" y="2799"/>
                    <a:pt x="2333" y="1866"/>
                    <a:pt x="2333" y="1866"/>
                  </a:cubicBezTo>
                  <a:cubicBezTo>
                    <a:pt x="1866" y="1400"/>
                    <a:pt x="933" y="466"/>
                    <a:pt x="0" y="0"/>
                  </a:cubicBezTo>
                  <a:cubicBezTo>
                    <a:pt x="467" y="933"/>
                    <a:pt x="0" y="2333"/>
                    <a:pt x="1866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FB801F85-E168-4069-AB84-43FA751C2A88}"/>
                </a:ext>
              </a:extLst>
            </p:cNvPr>
            <p:cNvSpPr/>
            <p:nvPr/>
          </p:nvSpPr>
          <p:spPr>
            <a:xfrm>
              <a:off x="5412948" y="3314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2799"/>
                  </a:moveTo>
                  <a:cubicBezTo>
                    <a:pt x="4665" y="1400"/>
                    <a:pt x="2799" y="0"/>
                    <a:pt x="0" y="0"/>
                  </a:cubicBezTo>
                  <a:cubicBezTo>
                    <a:pt x="1866" y="2799"/>
                    <a:pt x="4665" y="2799"/>
                    <a:pt x="6998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5DF6C171-DF99-46AA-911D-DDB3EA412C36}"/>
                </a:ext>
              </a:extLst>
            </p:cNvPr>
            <p:cNvSpPr/>
            <p:nvPr/>
          </p:nvSpPr>
          <p:spPr>
            <a:xfrm>
              <a:off x="5419946" y="33169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466" y="467"/>
                    <a:pt x="933" y="467"/>
                  </a:cubicBezTo>
                  <a:cubicBezTo>
                    <a:pt x="933" y="467"/>
                    <a:pt x="1399" y="933"/>
                    <a:pt x="1399" y="933"/>
                  </a:cubicBezTo>
                  <a:cubicBezTo>
                    <a:pt x="1399" y="467"/>
                    <a:pt x="1399" y="467"/>
                    <a:pt x="1399" y="0"/>
                  </a:cubicBezTo>
                  <a:cubicBezTo>
                    <a:pt x="933" y="0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4939457F-C2F1-408D-AB72-CD3D5203E777}"/>
                </a:ext>
              </a:extLst>
            </p:cNvPr>
            <p:cNvSpPr/>
            <p:nvPr/>
          </p:nvSpPr>
          <p:spPr>
            <a:xfrm>
              <a:off x="3179779" y="14625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199" y="933"/>
                  </a:moveTo>
                  <a:cubicBezTo>
                    <a:pt x="4199" y="466"/>
                    <a:pt x="3266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467" y="933"/>
                    <a:pt x="933" y="1866"/>
                    <a:pt x="1866" y="2333"/>
                  </a:cubicBezTo>
                  <a:cubicBezTo>
                    <a:pt x="3266" y="3266"/>
                    <a:pt x="4199" y="2333"/>
                    <a:pt x="419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AAE35BE7-A279-4D37-B9EA-AA60EFE54E02}"/>
                </a:ext>
              </a:extLst>
            </p:cNvPr>
            <p:cNvSpPr/>
            <p:nvPr/>
          </p:nvSpPr>
          <p:spPr>
            <a:xfrm>
              <a:off x="3178380" y="14611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400"/>
                  </a:moveTo>
                  <a:cubicBezTo>
                    <a:pt x="1399" y="1400"/>
                    <a:pt x="933" y="933"/>
                    <a:pt x="1399" y="1400"/>
                  </a:cubicBezTo>
                  <a:lnTo>
                    <a:pt x="0" y="0"/>
                  </a:lnTo>
                  <a:lnTo>
                    <a:pt x="467" y="1400"/>
                  </a:lnTo>
                  <a:cubicBezTo>
                    <a:pt x="933" y="1400"/>
                    <a:pt x="933" y="1400"/>
                    <a:pt x="1399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F8E86C9C-5595-4FC6-99F3-E8B93010DDA4}"/>
                </a:ext>
              </a:extLst>
            </p:cNvPr>
            <p:cNvSpPr/>
            <p:nvPr/>
          </p:nvSpPr>
          <p:spPr>
            <a:xfrm>
              <a:off x="4536381" y="14665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175"/>
                  </a:moveTo>
                  <a:cubicBezTo>
                    <a:pt x="1399" y="-292"/>
                    <a:pt x="0" y="175"/>
                    <a:pt x="0" y="1574"/>
                  </a:cubicBezTo>
                  <a:cubicBezTo>
                    <a:pt x="0" y="2041"/>
                    <a:pt x="933" y="2974"/>
                    <a:pt x="1399" y="2974"/>
                  </a:cubicBezTo>
                  <a:cubicBezTo>
                    <a:pt x="2333" y="2974"/>
                    <a:pt x="3732" y="2974"/>
                    <a:pt x="4665" y="2974"/>
                  </a:cubicBezTo>
                  <a:cubicBezTo>
                    <a:pt x="4665" y="1574"/>
                    <a:pt x="4198" y="641"/>
                    <a:pt x="27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784F765D-8642-421E-9338-2D834AE57C58}"/>
                </a:ext>
              </a:extLst>
            </p:cNvPr>
            <p:cNvSpPr/>
            <p:nvPr/>
          </p:nvSpPr>
          <p:spPr>
            <a:xfrm>
              <a:off x="4540580" y="14695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0" y="0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4232620A-9A6F-42CB-AD18-327CDAD1FC87}"/>
                </a:ext>
              </a:extLst>
            </p:cNvPr>
            <p:cNvSpPr/>
            <p:nvPr/>
          </p:nvSpPr>
          <p:spPr>
            <a:xfrm>
              <a:off x="1716813" y="17583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933"/>
                    <a:pt x="467" y="466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2E50FD27-7367-4D4B-ACED-DDD355649C49}"/>
                </a:ext>
              </a:extLst>
            </p:cNvPr>
            <p:cNvSpPr/>
            <p:nvPr/>
          </p:nvSpPr>
          <p:spPr>
            <a:xfrm>
              <a:off x="1714572" y="17592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775" y="4665"/>
                  </a:moveTo>
                  <a:cubicBezTo>
                    <a:pt x="2242" y="4665"/>
                    <a:pt x="2242" y="3732"/>
                    <a:pt x="2242" y="2799"/>
                  </a:cubicBezTo>
                  <a:cubicBezTo>
                    <a:pt x="2242" y="1866"/>
                    <a:pt x="2242" y="933"/>
                    <a:pt x="2242" y="0"/>
                  </a:cubicBezTo>
                  <a:cubicBezTo>
                    <a:pt x="1775" y="933"/>
                    <a:pt x="842" y="1400"/>
                    <a:pt x="376" y="2333"/>
                  </a:cubicBezTo>
                  <a:cubicBezTo>
                    <a:pt x="-557" y="4199"/>
                    <a:pt x="376" y="5132"/>
                    <a:pt x="1775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FACE73EC-E814-4B20-A428-2A7BC3180EC2}"/>
                </a:ext>
              </a:extLst>
            </p:cNvPr>
            <p:cNvSpPr/>
            <p:nvPr/>
          </p:nvSpPr>
          <p:spPr>
            <a:xfrm>
              <a:off x="2932997" y="21856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399"/>
                  </a:moveTo>
                  <a:cubicBezTo>
                    <a:pt x="1399" y="-466"/>
                    <a:pt x="933" y="-466"/>
                    <a:pt x="0" y="1399"/>
                  </a:cubicBezTo>
                  <a:cubicBezTo>
                    <a:pt x="0" y="1866"/>
                    <a:pt x="466" y="2332"/>
                    <a:pt x="933" y="2799"/>
                  </a:cubicBezTo>
                  <a:cubicBezTo>
                    <a:pt x="1399" y="1866"/>
                    <a:pt x="1866" y="1399"/>
                    <a:pt x="1866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BD040D23-70A8-48F1-BDFB-5D4751C86478}"/>
                </a:ext>
              </a:extLst>
            </p:cNvPr>
            <p:cNvSpPr/>
            <p:nvPr/>
          </p:nvSpPr>
          <p:spPr>
            <a:xfrm>
              <a:off x="2022667" y="30043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933"/>
                  </a:moveTo>
                  <a:cubicBezTo>
                    <a:pt x="-292" y="2333"/>
                    <a:pt x="175" y="3266"/>
                    <a:pt x="1574" y="2799"/>
                  </a:cubicBezTo>
                  <a:cubicBezTo>
                    <a:pt x="2041" y="2799"/>
                    <a:pt x="2041" y="1866"/>
                    <a:pt x="2041" y="1400"/>
                  </a:cubicBezTo>
                  <a:cubicBezTo>
                    <a:pt x="1574" y="933"/>
                    <a:pt x="1574" y="467"/>
                    <a:pt x="1108" y="0"/>
                  </a:cubicBezTo>
                  <a:cubicBezTo>
                    <a:pt x="1108" y="0"/>
                    <a:pt x="641" y="467"/>
                    <a:pt x="17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3E1E9577-46F6-4802-9C03-48198EF4DF3B}"/>
                </a:ext>
              </a:extLst>
            </p:cNvPr>
            <p:cNvSpPr/>
            <p:nvPr/>
          </p:nvSpPr>
          <p:spPr>
            <a:xfrm>
              <a:off x="3298272" y="26232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466" y="466"/>
                    <a:pt x="466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BD755FF0-DBB2-460C-8D76-BC736EB888B3}"/>
                </a:ext>
              </a:extLst>
            </p:cNvPr>
            <p:cNvSpPr/>
            <p:nvPr/>
          </p:nvSpPr>
          <p:spPr>
            <a:xfrm>
              <a:off x="3295473" y="262364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51"/>
                  </a:moveTo>
                  <a:cubicBezTo>
                    <a:pt x="0" y="1451"/>
                    <a:pt x="933" y="1918"/>
                    <a:pt x="1399" y="1918"/>
                  </a:cubicBezTo>
                  <a:cubicBezTo>
                    <a:pt x="1866" y="1451"/>
                    <a:pt x="2799" y="518"/>
                    <a:pt x="3265" y="52"/>
                  </a:cubicBezTo>
                  <a:cubicBezTo>
                    <a:pt x="1866" y="52"/>
                    <a:pt x="466" y="-415"/>
                    <a:pt x="0" y="1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924DFACC-80E1-4DA2-8739-E8B03EB8197A}"/>
                </a:ext>
              </a:extLst>
            </p:cNvPr>
            <p:cNvSpPr/>
            <p:nvPr/>
          </p:nvSpPr>
          <p:spPr>
            <a:xfrm>
              <a:off x="5020615" y="27151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6" y="2333"/>
                    <a:pt x="933" y="2799"/>
                  </a:cubicBezTo>
                  <a:cubicBezTo>
                    <a:pt x="1399" y="2333"/>
                    <a:pt x="1866" y="1866"/>
                    <a:pt x="1866" y="1400"/>
                  </a:cubicBezTo>
                  <a:cubicBezTo>
                    <a:pt x="1399" y="-467"/>
                    <a:pt x="466" y="-467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6BFEE24C-C432-4253-BB90-6F4481DD9B5D}"/>
                </a:ext>
              </a:extLst>
            </p:cNvPr>
            <p:cNvSpPr/>
            <p:nvPr/>
          </p:nvSpPr>
          <p:spPr>
            <a:xfrm>
              <a:off x="2341933" y="17937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0"/>
                  </a:cubicBezTo>
                  <a:cubicBezTo>
                    <a:pt x="0" y="466"/>
                    <a:pt x="0" y="466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3613DE81-8AA1-4A5D-82F3-1E7B37D0B6A2}"/>
                </a:ext>
              </a:extLst>
            </p:cNvPr>
            <p:cNvSpPr/>
            <p:nvPr/>
          </p:nvSpPr>
          <p:spPr>
            <a:xfrm>
              <a:off x="2336335" y="17902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306"/>
                  </a:moveTo>
                  <a:cubicBezTo>
                    <a:pt x="1866" y="773"/>
                    <a:pt x="933" y="1239"/>
                    <a:pt x="0" y="2172"/>
                  </a:cubicBezTo>
                  <a:cubicBezTo>
                    <a:pt x="933" y="2639"/>
                    <a:pt x="1866" y="3572"/>
                    <a:pt x="2799" y="4038"/>
                  </a:cubicBezTo>
                  <a:cubicBezTo>
                    <a:pt x="3732" y="4505"/>
                    <a:pt x="4665" y="4038"/>
                    <a:pt x="6065" y="4038"/>
                  </a:cubicBezTo>
                  <a:cubicBezTo>
                    <a:pt x="6065" y="3105"/>
                    <a:pt x="6065" y="1706"/>
                    <a:pt x="6065" y="773"/>
                  </a:cubicBezTo>
                  <a:cubicBezTo>
                    <a:pt x="4665" y="-160"/>
                    <a:pt x="3732" y="-160"/>
                    <a:pt x="2799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FAB59F8A-2A48-400D-8613-2A7B2E05334A}"/>
                </a:ext>
              </a:extLst>
            </p:cNvPr>
            <p:cNvSpPr/>
            <p:nvPr/>
          </p:nvSpPr>
          <p:spPr>
            <a:xfrm>
              <a:off x="2212583" y="15325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460" y="2333"/>
                  </a:moveTo>
                  <a:cubicBezTo>
                    <a:pt x="2926" y="1866"/>
                    <a:pt x="3393" y="1399"/>
                    <a:pt x="3859" y="1399"/>
                  </a:cubicBezTo>
                  <a:cubicBezTo>
                    <a:pt x="2926" y="933"/>
                    <a:pt x="1993" y="466"/>
                    <a:pt x="1060" y="0"/>
                  </a:cubicBezTo>
                  <a:cubicBezTo>
                    <a:pt x="594" y="0"/>
                    <a:pt x="-339" y="933"/>
                    <a:pt x="127" y="933"/>
                  </a:cubicBezTo>
                  <a:cubicBezTo>
                    <a:pt x="127" y="1866"/>
                    <a:pt x="1060" y="2333"/>
                    <a:pt x="2460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EBAFEC62-2131-4B9F-AEC9-E2DA14CC5D84}"/>
                </a:ext>
              </a:extLst>
            </p:cNvPr>
            <p:cNvSpPr/>
            <p:nvPr/>
          </p:nvSpPr>
          <p:spPr>
            <a:xfrm>
              <a:off x="3367315" y="263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1399" y="0"/>
                  </a:lnTo>
                  <a:lnTo>
                    <a:pt x="0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D1E65CB6-4ED6-48B7-BD96-FC3F0A4DBFD2}"/>
                </a:ext>
              </a:extLst>
            </p:cNvPr>
            <p:cNvSpPr/>
            <p:nvPr/>
          </p:nvSpPr>
          <p:spPr>
            <a:xfrm>
              <a:off x="1814780" y="28718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467"/>
                    <a:pt x="0" y="933"/>
                    <a:pt x="0" y="1399"/>
                  </a:cubicBezTo>
                  <a:cubicBezTo>
                    <a:pt x="0" y="1866"/>
                    <a:pt x="467" y="2333"/>
                    <a:pt x="467" y="2799"/>
                  </a:cubicBezTo>
                  <a:cubicBezTo>
                    <a:pt x="933" y="2333"/>
                    <a:pt x="1399" y="1866"/>
                    <a:pt x="1399" y="1399"/>
                  </a:cubicBezTo>
                  <a:cubicBezTo>
                    <a:pt x="1399" y="1399"/>
                    <a:pt x="1399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7BB59510-01D6-4B27-A796-44EAFAF7745C}"/>
                </a:ext>
              </a:extLst>
            </p:cNvPr>
            <p:cNvSpPr/>
            <p:nvPr/>
          </p:nvSpPr>
          <p:spPr>
            <a:xfrm>
              <a:off x="3136394" y="25229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7" y="466"/>
                    <a:pt x="467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933" y="466"/>
                    <a:pt x="467" y="0"/>
                  </a:cubicBezTo>
                  <a:cubicBezTo>
                    <a:pt x="467" y="0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B9FD2963-56E1-466E-90FF-90DA6DF67C91}"/>
                </a:ext>
              </a:extLst>
            </p:cNvPr>
            <p:cNvSpPr/>
            <p:nvPr/>
          </p:nvSpPr>
          <p:spPr>
            <a:xfrm>
              <a:off x="3133128" y="25233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467" y="1400"/>
                    <a:pt x="933" y="1866"/>
                    <a:pt x="1400" y="1866"/>
                  </a:cubicBezTo>
                  <a:cubicBezTo>
                    <a:pt x="2333" y="1400"/>
                    <a:pt x="2799" y="467"/>
                    <a:pt x="3266" y="0"/>
                  </a:cubicBezTo>
                  <a:cubicBezTo>
                    <a:pt x="1866" y="0"/>
                    <a:pt x="933" y="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6E79E43C-3514-4DA0-9A49-908073A31EE5}"/>
                </a:ext>
              </a:extLst>
            </p:cNvPr>
            <p:cNvSpPr/>
            <p:nvPr/>
          </p:nvSpPr>
          <p:spPr>
            <a:xfrm>
              <a:off x="3253021" y="15521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1400"/>
                  </a:moveTo>
                  <a:cubicBezTo>
                    <a:pt x="0" y="2333"/>
                    <a:pt x="933" y="3732"/>
                    <a:pt x="933" y="4665"/>
                  </a:cubicBezTo>
                  <a:cubicBezTo>
                    <a:pt x="1399" y="4199"/>
                    <a:pt x="2333" y="4199"/>
                    <a:pt x="2333" y="3266"/>
                  </a:cubicBezTo>
                  <a:cubicBezTo>
                    <a:pt x="2799" y="1866"/>
                    <a:pt x="2333" y="933"/>
                    <a:pt x="933" y="0"/>
                  </a:cubicBezTo>
                  <a:cubicBezTo>
                    <a:pt x="933" y="933"/>
                    <a:pt x="0" y="140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CF943C10-E4D6-4EDD-9482-99211781FBC5}"/>
                </a:ext>
              </a:extLst>
            </p:cNvPr>
            <p:cNvSpPr/>
            <p:nvPr/>
          </p:nvSpPr>
          <p:spPr>
            <a:xfrm>
              <a:off x="3898135" y="15707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466"/>
                    <a:pt x="2864" y="466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2333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BA7F1084-FB01-46A1-9297-45DC8D9EE776}"/>
                </a:ext>
              </a:extLst>
            </p:cNvPr>
            <p:cNvSpPr/>
            <p:nvPr/>
          </p:nvSpPr>
          <p:spPr>
            <a:xfrm>
              <a:off x="3888403" y="15750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12"/>
                  </a:moveTo>
                  <a:cubicBezTo>
                    <a:pt x="0" y="1312"/>
                    <a:pt x="933" y="1778"/>
                    <a:pt x="1399" y="1778"/>
                  </a:cubicBezTo>
                  <a:cubicBezTo>
                    <a:pt x="1399" y="1778"/>
                    <a:pt x="1866" y="845"/>
                    <a:pt x="1866" y="845"/>
                  </a:cubicBezTo>
                  <a:cubicBezTo>
                    <a:pt x="933" y="-554"/>
                    <a:pt x="0" y="-88"/>
                    <a:pt x="0" y="1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D93ED1EE-C51F-4B79-A771-B5496E3D8521}"/>
                </a:ext>
              </a:extLst>
            </p:cNvPr>
            <p:cNvSpPr/>
            <p:nvPr/>
          </p:nvSpPr>
          <p:spPr>
            <a:xfrm>
              <a:off x="5284483" y="3033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507" y="933"/>
                  </a:moveTo>
                  <a:cubicBezTo>
                    <a:pt x="2041" y="467"/>
                    <a:pt x="2041" y="0"/>
                    <a:pt x="1574" y="0"/>
                  </a:cubicBezTo>
                  <a:cubicBezTo>
                    <a:pt x="175" y="0"/>
                    <a:pt x="-292" y="467"/>
                    <a:pt x="175" y="1399"/>
                  </a:cubicBezTo>
                  <a:cubicBezTo>
                    <a:pt x="175" y="1866"/>
                    <a:pt x="1108" y="1866"/>
                    <a:pt x="1574" y="1866"/>
                  </a:cubicBezTo>
                  <a:cubicBezTo>
                    <a:pt x="2041" y="1399"/>
                    <a:pt x="2507" y="933"/>
                    <a:pt x="250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6C846229-99E1-4125-B55F-D8C8C81E9F8C}"/>
                </a:ext>
              </a:extLst>
            </p:cNvPr>
            <p:cNvSpPr/>
            <p:nvPr/>
          </p:nvSpPr>
          <p:spPr>
            <a:xfrm>
              <a:off x="2897543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655B29A3-7833-436D-9C81-1B1ED3B8708E}"/>
                </a:ext>
              </a:extLst>
            </p:cNvPr>
            <p:cNvSpPr/>
            <p:nvPr/>
          </p:nvSpPr>
          <p:spPr>
            <a:xfrm>
              <a:off x="2893217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0"/>
                  </a:moveTo>
                  <a:cubicBezTo>
                    <a:pt x="594" y="0"/>
                    <a:pt x="-339" y="933"/>
                    <a:pt x="127" y="1400"/>
                  </a:cubicBezTo>
                  <a:cubicBezTo>
                    <a:pt x="594" y="2799"/>
                    <a:pt x="1527" y="3732"/>
                    <a:pt x="2926" y="2799"/>
                  </a:cubicBezTo>
                  <a:cubicBezTo>
                    <a:pt x="3859" y="2333"/>
                    <a:pt x="3859" y="933"/>
                    <a:pt x="4326" y="0"/>
                  </a:cubicBezTo>
                  <a:cubicBezTo>
                    <a:pt x="2926" y="0"/>
                    <a:pt x="1993" y="0"/>
                    <a:pt x="106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DE67C956-72AD-4DA9-9A58-9752DCDA7D54}"/>
                </a:ext>
              </a:extLst>
            </p:cNvPr>
            <p:cNvSpPr/>
            <p:nvPr/>
          </p:nvSpPr>
          <p:spPr>
            <a:xfrm>
              <a:off x="2017710" y="305988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1399" y="2333"/>
                    <a:pt x="2333" y="2333"/>
                    <a:pt x="1866" y="467"/>
                  </a:cubicBezTo>
                  <a:cubicBezTo>
                    <a:pt x="1866" y="467"/>
                    <a:pt x="933" y="0"/>
                    <a:pt x="467" y="0"/>
                  </a:cubicBezTo>
                  <a:cubicBezTo>
                    <a:pt x="467" y="467"/>
                    <a:pt x="467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C23EBDE0-C24B-46FA-82EA-9E500C631180}"/>
                </a:ext>
              </a:extLst>
            </p:cNvPr>
            <p:cNvSpPr/>
            <p:nvPr/>
          </p:nvSpPr>
          <p:spPr>
            <a:xfrm>
              <a:off x="595797" y="2065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7" y="2333"/>
                    <a:pt x="933" y="2799"/>
                  </a:cubicBezTo>
                  <a:cubicBezTo>
                    <a:pt x="1400" y="2333"/>
                    <a:pt x="1866" y="1866"/>
                    <a:pt x="1866" y="1400"/>
                  </a:cubicBezTo>
                  <a:cubicBezTo>
                    <a:pt x="1400" y="933"/>
                    <a:pt x="1400" y="467"/>
                    <a:pt x="933" y="0"/>
                  </a:cubicBezTo>
                  <a:cubicBezTo>
                    <a:pt x="467" y="467"/>
                    <a:pt x="0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A07BEFE6-E229-413E-B30A-6E2EB3390C6A}"/>
                </a:ext>
              </a:extLst>
            </p:cNvPr>
            <p:cNvSpPr/>
            <p:nvPr/>
          </p:nvSpPr>
          <p:spPr>
            <a:xfrm>
              <a:off x="4456609" y="30818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2799"/>
                    <a:pt x="933" y="3732"/>
                    <a:pt x="1399" y="3732"/>
                  </a:cubicBezTo>
                  <a:cubicBezTo>
                    <a:pt x="1866" y="3732"/>
                    <a:pt x="2799" y="3266"/>
                    <a:pt x="2799" y="2799"/>
                  </a:cubicBezTo>
                  <a:cubicBezTo>
                    <a:pt x="2333" y="1866"/>
                    <a:pt x="1866" y="933"/>
                    <a:pt x="1866" y="0"/>
                  </a:cubicBezTo>
                  <a:cubicBezTo>
                    <a:pt x="933" y="933"/>
                    <a:pt x="467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97082D66-2EA6-4D6A-9101-68B5EBDB9A5B}"/>
                </a:ext>
              </a:extLst>
            </p:cNvPr>
            <p:cNvSpPr/>
            <p:nvPr/>
          </p:nvSpPr>
          <p:spPr>
            <a:xfrm>
              <a:off x="1070683" y="20564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18" y="3732"/>
                  </a:moveTo>
                  <a:cubicBezTo>
                    <a:pt x="1885" y="3732"/>
                    <a:pt x="1885" y="2799"/>
                    <a:pt x="1885" y="2333"/>
                  </a:cubicBezTo>
                  <a:cubicBezTo>
                    <a:pt x="1885" y="1400"/>
                    <a:pt x="1885" y="933"/>
                    <a:pt x="1885" y="0"/>
                  </a:cubicBezTo>
                  <a:cubicBezTo>
                    <a:pt x="1418" y="933"/>
                    <a:pt x="952" y="1400"/>
                    <a:pt x="485" y="2333"/>
                  </a:cubicBezTo>
                  <a:cubicBezTo>
                    <a:pt x="-448" y="3732"/>
                    <a:pt x="19" y="4665"/>
                    <a:pt x="1418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859CB29E-405C-4262-9550-E623B3D52555}"/>
                </a:ext>
              </a:extLst>
            </p:cNvPr>
            <p:cNvSpPr/>
            <p:nvPr/>
          </p:nvSpPr>
          <p:spPr>
            <a:xfrm>
              <a:off x="4848474" y="3126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lnTo>
                    <a:pt x="1399" y="1399"/>
                  </a:ln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1A838118-242E-4390-B3C2-6ECE71FCD371}"/>
                </a:ext>
              </a:extLst>
            </p:cNvPr>
            <p:cNvSpPr/>
            <p:nvPr/>
          </p:nvSpPr>
          <p:spPr>
            <a:xfrm>
              <a:off x="4479759" y="31415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4" y="0"/>
                  </a:moveTo>
                  <a:cubicBezTo>
                    <a:pt x="175" y="467"/>
                    <a:pt x="-292" y="1400"/>
                    <a:pt x="175" y="2333"/>
                  </a:cubicBezTo>
                  <a:cubicBezTo>
                    <a:pt x="175" y="2799"/>
                    <a:pt x="642" y="3266"/>
                    <a:pt x="1108" y="3732"/>
                  </a:cubicBezTo>
                  <a:cubicBezTo>
                    <a:pt x="1574" y="2799"/>
                    <a:pt x="2041" y="1866"/>
                    <a:pt x="2507" y="933"/>
                  </a:cubicBezTo>
                  <a:cubicBezTo>
                    <a:pt x="2507" y="933"/>
                    <a:pt x="2041" y="0"/>
                    <a:pt x="15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3A6E916C-2AD3-4060-A00B-65D70F60656D}"/>
                </a:ext>
              </a:extLst>
            </p:cNvPr>
            <p:cNvSpPr/>
            <p:nvPr/>
          </p:nvSpPr>
          <p:spPr>
            <a:xfrm>
              <a:off x="4914718" y="3160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400"/>
                    <a:pt x="1399" y="1400"/>
                  </a:cubicBezTo>
                  <a:cubicBezTo>
                    <a:pt x="1866" y="1400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B174CB53-B3A3-4B90-A9E5-1348227DF645}"/>
                </a:ext>
              </a:extLst>
            </p:cNvPr>
            <p:cNvSpPr/>
            <p:nvPr/>
          </p:nvSpPr>
          <p:spPr>
            <a:xfrm>
              <a:off x="4898391" y="3172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485"/>
                  </a:moveTo>
                  <a:cubicBezTo>
                    <a:pt x="933" y="-448"/>
                    <a:pt x="0" y="19"/>
                    <a:pt x="0" y="1419"/>
                  </a:cubicBezTo>
                  <a:cubicBezTo>
                    <a:pt x="0" y="1419"/>
                    <a:pt x="933" y="1885"/>
                    <a:pt x="1399" y="1885"/>
                  </a:cubicBezTo>
                  <a:cubicBezTo>
                    <a:pt x="1866" y="1419"/>
                    <a:pt x="2333" y="952"/>
                    <a:pt x="2333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F7CE77F3-4A85-49F3-A289-9065DF40E228}"/>
                </a:ext>
              </a:extLst>
            </p:cNvPr>
            <p:cNvSpPr/>
            <p:nvPr/>
          </p:nvSpPr>
          <p:spPr>
            <a:xfrm>
              <a:off x="5008486" y="31881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0" y="1866"/>
                    <a:pt x="467" y="2332"/>
                    <a:pt x="933" y="2799"/>
                  </a:cubicBezTo>
                  <a:cubicBezTo>
                    <a:pt x="1400" y="2332"/>
                    <a:pt x="1400" y="1866"/>
                    <a:pt x="1866" y="1399"/>
                  </a:cubicBezTo>
                  <a:cubicBezTo>
                    <a:pt x="1400" y="-466"/>
                    <a:pt x="933" y="-466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A2798636-CA35-4673-84D3-D311835662C8}"/>
                </a:ext>
              </a:extLst>
            </p:cNvPr>
            <p:cNvSpPr/>
            <p:nvPr/>
          </p:nvSpPr>
          <p:spPr>
            <a:xfrm>
              <a:off x="2199182" y="32516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467"/>
                    <a:pt x="467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FA4A9479-B975-4F13-B607-EB038ECB9B87}"/>
                </a:ext>
              </a:extLst>
            </p:cNvPr>
            <p:cNvSpPr/>
            <p:nvPr/>
          </p:nvSpPr>
          <p:spPr>
            <a:xfrm>
              <a:off x="2199648" y="32524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3380"/>
                  </a:moveTo>
                  <a:cubicBezTo>
                    <a:pt x="5598" y="581"/>
                    <a:pt x="2799" y="-352"/>
                    <a:pt x="0" y="115"/>
                  </a:cubicBezTo>
                  <a:cubicBezTo>
                    <a:pt x="1399" y="3380"/>
                    <a:pt x="4199" y="3380"/>
                    <a:pt x="6998" y="3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64A0760D-7C44-4D92-A18C-D8ADFF895BA4}"/>
                </a:ext>
              </a:extLst>
            </p:cNvPr>
            <p:cNvSpPr/>
            <p:nvPr/>
          </p:nvSpPr>
          <p:spPr>
            <a:xfrm>
              <a:off x="4656740" y="3264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466" y="641"/>
                    <a:pt x="466" y="2041"/>
                    <a:pt x="0" y="2974"/>
                  </a:cubicBezTo>
                  <a:cubicBezTo>
                    <a:pt x="933" y="2974"/>
                    <a:pt x="1866" y="2974"/>
                    <a:pt x="2799" y="2974"/>
                  </a:cubicBezTo>
                  <a:cubicBezTo>
                    <a:pt x="3266" y="2974"/>
                    <a:pt x="3732" y="2041"/>
                    <a:pt x="3732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D32C68D7-92BE-413C-AC0F-8D18460FBBFC}"/>
                </a:ext>
              </a:extLst>
            </p:cNvPr>
            <p:cNvSpPr/>
            <p:nvPr/>
          </p:nvSpPr>
          <p:spPr>
            <a:xfrm>
              <a:off x="4655807" y="32670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466" y="933"/>
                    <a:pt x="466" y="933"/>
                    <a:pt x="933" y="466"/>
                  </a:cubicBezTo>
                  <a:cubicBezTo>
                    <a:pt x="933" y="466"/>
                    <a:pt x="933" y="466"/>
                    <a:pt x="933" y="0"/>
                  </a:cubicBezTo>
                  <a:cubicBezTo>
                    <a:pt x="933" y="0"/>
                    <a:pt x="466" y="0"/>
                    <a:pt x="466" y="0"/>
                  </a:cubicBezTo>
                  <a:cubicBezTo>
                    <a:pt x="466" y="466"/>
                    <a:pt x="466" y="933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B8E20053-9374-44C7-AEA9-9649E1AA7597}"/>
                </a:ext>
              </a:extLst>
            </p:cNvPr>
            <p:cNvSpPr/>
            <p:nvPr/>
          </p:nvSpPr>
          <p:spPr>
            <a:xfrm>
              <a:off x="4654408" y="32684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799"/>
                  </a:moveTo>
                  <a:cubicBezTo>
                    <a:pt x="933" y="1866"/>
                    <a:pt x="933" y="933"/>
                    <a:pt x="1399" y="0"/>
                  </a:cubicBezTo>
                  <a:cubicBezTo>
                    <a:pt x="933" y="467"/>
                    <a:pt x="466" y="933"/>
                    <a:pt x="0" y="1399"/>
                  </a:cubicBezTo>
                  <a:cubicBezTo>
                    <a:pt x="0" y="1866"/>
                    <a:pt x="466" y="2333"/>
                    <a:pt x="4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0AFD1545-8F63-4381-A488-E0107D70965C}"/>
                </a:ext>
              </a:extLst>
            </p:cNvPr>
            <p:cNvSpPr/>
            <p:nvPr/>
          </p:nvSpPr>
          <p:spPr>
            <a:xfrm>
              <a:off x="5382967" y="33010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4" y="1399"/>
                  </a:moveTo>
                  <a:cubicBezTo>
                    <a:pt x="-342" y="2799"/>
                    <a:pt x="590" y="3266"/>
                    <a:pt x="1523" y="2799"/>
                  </a:cubicBezTo>
                  <a:cubicBezTo>
                    <a:pt x="1990" y="2799"/>
                    <a:pt x="1990" y="1866"/>
                    <a:pt x="1990" y="1399"/>
                  </a:cubicBezTo>
                  <a:cubicBezTo>
                    <a:pt x="1523" y="933"/>
                    <a:pt x="1523" y="467"/>
                    <a:pt x="1057" y="0"/>
                  </a:cubicBezTo>
                  <a:cubicBezTo>
                    <a:pt x="590" y="933"/>
                    <a:pt x="124" y="933"/>
                    <a:pt x="124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728C180B-930A-432A-812C-01BE4E7FAA56}"/>
                </a:ext>
              </a:extLst>
            </p:cNvPr>
            <p:cNvSpPr/>
            <p:nvPr/>
          </p:nvSpPr>
          <p:spPr>
            <a:xfrm>
              <a:off x="4586764" y="33108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399"/>
                    <a:pt x="1399" y="1399"/>
                  </a:cubicBez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B011940A-D142-4439-AFF2-B9E6DCE67ED7}"/>
                </a:ext>
              </a:extLst>
            </p:cNvPr>
            <p:cNvSpPr/>
            <p:nvPr/>
          </p:nvSpPr>
          <p:spPr>
            <a:xfrm>
              <a:off x="4927781" y="33463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5"/>
                    <a:pt x="1399" y="2799"/>
                  </a:cubicBezTo>
                  <a:cubicBezTo>
                    <a:pt x="1866" y="2799"/>
                    <a:pt x="1866" y="1866"/>
                    <a:pt x="1866" y="1399"/>
                  </a:cubicBezTo>
                  <a:cubicBezTo>
                    <a:pt x="1399" y="933"/>
                    <a:pt x="1399" y="466"/>
                    <a:pt x="933" y="0"/>
                  </a:cubicBezTo>
                  <a:cubicBezTo>
                    <a:pt x="467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DABF40EA-D7FE-46FD-9169-D8FBCD8145E5}"/>
                </a:ext>
              </a:extLst>
            </p:cNvPr>
            <p:cNvSpPr/>
            <p:nvPr/>
          </p:nvSpPr>
          <p:spPr>
            <a:xfrm>
              <a:off x="5344371" y="33514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467"/>
                    <a:pt x="0" y="933"/>
                    <a:pt x="0" y="1400"/>
                  </a:cubicBezTo>
                  <a:cubicBezTo>
                    <a:pt x="0" y="1400"/>
                    <a:pt x="466" y="1866"/>
                    <a:pt x="933" y="1866"/>
                  </a:cubicBezTo>
                  <a:cubicBezTo>
                    <a:pt x="933" y="1400"/>
                    <a:pt x="1400" y="933"/>
                    <a:pt x="1400" y="467"/>
                  </a:cubicBezTo>
                  <a:cubicBezTo>
                    <a:pt x="1400" y="0"/>
                    <a:pt x="933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1BB08ADA-54E6-4E23-BAEB-E0762C21D844}"/>
                </a:ext>
              </a:extLst>
            </p:cNvPr>
            <p:cNvSpPr/>
            <p:nvPr/>
          </p:nvSpPr>
          <p:spPr>
            <a:xfrm>
              <a:off x="4904922" y="33598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1399"/>
                    <a:pt x="466" y="1866"/>
                  </a:cubicBezTo>
                  <a:cubicBezTo>
                    <a:pt x="933" y="1866"/>
                    <a:pt x="1866" y="1399"/>
                    <a:pt x="1866" y="1399"/>
                  </a:cubicBezTo>
                  <a:cubicBezTo>
                    <a:pt x="1866" y="933"/>
                    <a:pt x="1399" y="467"/>
                    <a:pt x="1399" y="0"/>
                  </a:cubicBezTo>
                  <a:cubicBezTo>
                    <a:pt x="466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B4A4008B-8FCE-4122-96A3-5012AB014673}"/>
                </a:ext>
              </a:extLst>
            </p:cNvPr>
            <p:cNvSpPr/>
            <p:nvPr/>
          </p:nvSpPr>
          <p:spPr>
            <a:xfrm>
              <a:off x="4952593" y="3399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207"/>
                  </a:moveTo>
                  <a:cubicBezTo>
                    <a:pt x="-554" y="1140"/>
                    <a:pt x="-88" y="2073"/>
                    <a:pt x="1312" y="2073"/>
                  </a:cubicBezTo>
                  <a:cubicBezTo>
                    <a:pt x="1778" y="2073"/>
                    <a:pt x="2244" y="1607"/>
                    <a:pt x="2711" y="1607"/>
                  </a:cubicBezTo>
                  <a:cubicBezTo>
                    <a:pt x="2711" y="1140"/>
                    <a:pt x="2711" y="674"/>
                    <a:pt x="2244" y="207"/>
                  </a:cubicBezTo>
                  <a:cubicBezTo>
                    <a:pt x="2244" y="207"/>
                    <a:pt x="1312" y="-259"/>
                    <a:pt x="84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B177A2C0-3477-423E-B615-4E2730783B98}"/>
                </a:ext>
              </a:extLst>
            </p:cNvPr>
            <p:cNvSpPr/>
            <p:nvPr/>
          </p:nvSpPr>
          <p:spPr>
            <a:xfrm>
              <a:off x="4941776" y="34377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333"/>
                  </a:moveTo>
                  <a:cubicBezTo>
                    <a:pt x="2799" y="1866"/>
                    <a:pt x="3266" y="933"/>
                    <a:pt x="3732" y="0"/>
                  </a:cubicBezTo>
                  <a:cubicBezTo>
                    <a:pt x="2799" y="0"/>
                    <a:pt x="1866" y="0"/>
                    <a:pt x="933" y="0"/>
                  </a:cubicBezTo>
                  <a:cubicBezTo>
                    <a:pt x="467" y="0"/>
                    <a:pt x="0" y="933"/>
                    <a:pt x="0" y="1400"/>
                  </a:cubicBezTo>
                  <a:cubicBezTo>
                    <a:pt x="0" y="2333"/>
                    <a:pt x="1399" y="3266"/>
                    <a:pt x="2333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BF3686BE-A1CE-4A5F-903C-A16FBC37DE53}"/>
                </a:ext>
              </a:extLst>
            </p:cNvPr>
            <p:cNvSpPr/>
            <p:nvPr/>
          </p:nvSpPr>
          <p:spPr>
            <a:xfrm>
              <a:off x="3697602" y="34629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0" y="0"/>
                    <a:pt x="0" y="466"/>
                  </a:cubicBezTo>
                  <a:cubicBezTo>
                    <a:pt x="0" y="933"/>
                    <a:pt x="0" y="1399"/>
                    <a:pt x="467" y="1866"/>
                  </a:cubicBezTo>
                  <a:cubicBezTo>
                    <a:pt x="933" y="1866"/>
                    <a:pt x="933" y="1399"/>
                    <a:pt x="1400" y="1399"/>
                  </a:cubicBezTo>
                  <a:cubicBezTo>
                    <a:pt x="933" y="933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6D63D0C0-C31F-4623-AF8B-31235D707F3C}"/>
                </a:ext>
              </a:extLst>
            </p:cNvPr>
            <p:cNvSpPr/>
            <p:nvPr/>
          </p:nvSpPr>
          <p:spPr>
            <a:xfrm>
              <a:off x="5652266" y="35399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2799"/>
                  </a:moveTo>
                  <a:cubicBezTo>
                    <a:pt x="2333" y="2799"/>
                    <a:pt x="2333" y="1866"/>
                    <a:pt x="2333" y="1399"/>
                  </a:cubicBezTo>
                  <a:cubicBezTo>
                    <a:pt x="1866" y="933"/>
                    <a:pt x="1866" y="466"/>
                    <a:pt x="1400" y="0"/>
                  </a:cubicBezTo>
                  <a:cubicBezTo>
                    <a:pt x="933" y="0"/>
                    <a:pt x="466" y="466"/>
                    <a:pt x="0" y="466"/>
                  </a:cubicBezTo>
                  <a:cubicBezTo>
                    <a:pt x="0" y="2333"/>
                    <a:pt x="933" y="3265"/>
                    <a:pt x="18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EC992526-4823-45C9-BAE4-FAE0352C7866}"/>
                </a:ext>
              </a:extLst>
            </p:cNvPr>
            <p:cNvSpPr/>
            <p:nvPr/>
          </p:nvSpPr>
          <p:spPr>
            <a:xfrm>
              <a:off x="5654598" y="35649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16"/>
                  </a:moveTo>
                  <a:cubicBezTo>
                    <a:pt x="0" y="1582"/>
                    <a:pt x="933" y="2516"/>
                    <a:pt x="933" y="2516"/>
                  </a:cubicBezTo>
                  <a:cubicBezTo>
                    <a:pt x="1866" y="2516"/>
                    <a:pt x="2799" y="2049"/>
                    <a:pt x="3732" y="1582"/>
                  </a:cubicBezTo>
                  <a:cubicBezTo>
                    <a:pt x="3266" y="1116"/>
                    <a:pt x="3266" y="650"/>
                    <a:pt x="2799" y="183"/>
                  </a:cubicBezTo>
                  <a:cubicBezTo>
                    <a:pt x="1400" y="-284"/>
                    <a:pt x="0" y="183"/>
                    <a:pt x="0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20159B48-44A9-47B5-B50C-2D09FBB55336}"/>
                </a:ext>
              </a:extLst>
            </p:cNvPr>
            <p:cNvSpPr/>
            <p:nvPr/>
          </p:nvSpPr>
          <p:spPr>
            <a:xfrm>
              <a:off x="5664862" y="35865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0"/>
                  </a:lnTo>
                  <a:lnTo>
                    <a:pt x="466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05FC7D82-F535-4435-A8AF-6A23E12E2F9C}"/>
                </a:ext>
              </a:extLst>
            </p:cNvPr>
            <p:cNvSpPr/>
            <p:nvPr/>
          </p:nvSpPr>
          <p:spPr>
            <a:xfrm>
              <a:off x="5640428" y="36392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0"/>
                  </a:moveTo>
                  <a:cubicBezTo>
                    <a:pt x="175" y="466"/>
                    <a:pt x="-292" y="1399"/>
                    <a:pt x="175" y="2799"/>
                  </a:cubicBezTo>
                  <a:cubicBezTo>
                    <a:pt x="175" y="3266"/>
                    <a:pt x="1108" y="4199"/>
                    <a:pt x="1575" y="4199"/>
                  </a:cubicBezTo>
                  <a:cubicBezTo>
                    <a:pt x="2974" y="3732"/>
                    <a:pt x="3441" y="2799"/>
                    <a:pt x="2974" y="1399"/>
                  </a:cubicBezTo>
                  <a:cubicBezTo>
                    <a:pt x="2507" y="466"/>
                    <a:pt x="2041" y="0"/>
                    <a:pt x="1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2D5AD0E5-F5C7-4771-8E99-4AFF76AC5F86}"/>
                </a:ext>
              </a:extLst>
            </p:cNvPr>
            <p:cNvSpPr/>
            <p:nvPr/>
          </p:nvSpPr>
          <p:spPr>
            <a:xfrm>
              <a:off x="5241273" y="40393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933" y="175"/>
                    <a:pt x="0" y="1108"/>
                    <a:pt x="0" y="1574"/>
                  </a:cubicBezTo>
                  <a:cubicBezTo>
                    <a:pt x="466" y="2974"/>
                    <a:pt x="1399" y="3440"/>
                    <a:pt x="2799" y="2974"/>
                  </a:cubicBezTo>
                  <a:cubicBezTo>
                    <a:pt x="3266" y="2507"/>
                    <a:pt x="4199" y="2041"/>
                    <a:pt x="4199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5603677E-305D-4098-A3A8-99186FE0972A}"/>
                </a:ext>
              </a:extLst>
            </p:cNvPr>
            <p:cNvSpPr/>
            <p:nvPr/>
          </p:nvSpPr>
          <p:spPr>
            <a:xfrm>
              <a:off x="2915717" y="22924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818" y="1400"/>
                  </a:moveTo>
                  <a:cubicBezTo>
                    <a:pt x="2351" y="933"/>
                    <a:pt x="2351" y="466"/>
                    <a:pt x="1885" y="0"/>
                  </a:cubicBezTo>
                  <a:cubicBezTo>
                    <a:pt x="1418" y="0"/>
                    <a:pt x="485" y="0"/>
                    <a:pt x="485" y="0"/>
                  </a:cubicBezTo>
                  <a:cubicBezTo>
                    <a:pt x="-448" y="933"/>
                    <a:pt x="19" y="1866"/>
                    <a:pt x="1418" y="1866"/>
                  </a:cubicBezTo>
                  <a:cubicBezTo>
                    <a:pt x="1885" y="1866"/>
                    <a:pt x="2351" y="1400"/>
                    <a:pt x="2818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B9574E5E-D185-4DF5-947D-B4B70163B28F}"/>
                </a:ext>
              </a:extLst>
            </p:cNvPr>
            <p:cNvSpPr/>
            <p:nvPr/>
          </p:nvSpPr>
          <p:spPr>
            <a:xfrm>
              <a:off x="3654217" y="18798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540"/>
                  </a:moveTo>
                  <a:cubicBezTo>
                    <a:pt x="4199" y="2073"/>
                    <a:pt x="4199" y="1140"/>
                    <a:pt x="2799" y="207"/>
                  </a:cubicBezTo>
                  <a:cubicBezTo>
                    <a:pt x="2333" y="-259"/>
                    <a:pt x="1399" y="207"/>
                    <a:pt x="1399" y="207"/>
                  </a:cubicBezTo>
                  <a:cubicBezTo>
                    <a:pt x="933" y="674"/>
                    <a:pt x="467" y="1607"/>
                    <a:pt x="0" y="2073"/>
                  </a:cubicBezTo>
                  <a:cubicBezTo>
                    <a:pt x="467" y="2540"/>
                    <a:pt x="1399" y="2540"/>
                    <a:pt x="2333" y="2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B43717BE-D498-47AB-B97F-03D269C81CE3}"/>
                </a:ext>
              </a:extLst>
            </p:cNvPr>
            <p:cNvSpPr/>
            <p:nvPr/>
          </p:nvSpPr>
          <p:spPr>
            <a:xfrm>
              <a:off x="3653284" y="188241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467" y="467"/>
                    <a:pt x="467" y="467"/>
                  </a:cubicBezTo>
                  <a:lnTo>
                    <a:pt x="467" y="467"/>
                  </a:lnTo>
                  <a:cubicBezTo>
                    <a:pt x="467" y="0"/>
                    <a:pt x="467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238EB56D-D5BF-4814-8255-008A923B6E15}"/>
                </a:ext>
              </a:extLst>
            </p:cNvPr>
            <p:cNvSpPr/>
            <p:nvPr/>
          </p:nvSpPr>
          <p:spPr>
            <a:xfrm>
              <a:off x="3218966" y="18742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88"/>
                  </a:moveTo>
                  <a:cubicBezTo>
                    <a:pt x="0" y="1654"/>
                    <a:pt x="466" y="2121"/>
                    <a:pt x="466" y="2587"/>
                  </a:cubicBezTo>
                  <a:cubicBezTo>
                    <a:pt x="933" y="2121"/>
                    <a:pt x="933" y="1654"/>
                    <a:pt x="1399" y="1654"/>
                  </a:cubicBezTo>
                  <a:cubicBezTo>
                    <a:pt x="933" y="-212"/>
                    <a:pt x="466" y="-678"/>
                    <a:pt x="0" y="1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AEF93013-AAAE-4501-B21C-9ABD85C15F16}"/>
                </a:ext>
              </a:extLst>
            </p:cNvPr>
            <p:cNvSpPr/>
            <p:nvPr/>
          </p:nvSpPr>
          <p:spPr>
            <a:xfrm>
              <a:off x="2078356" y="42676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399"/>
                  </a:move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6"/>
                    <a:pt x="1866" y="0"/>
                    <a:pt x="1399" y="0"/>
                  </a:cubicBezTo>
                  <a:cubicBezTo>
                    <a:pt x="-466" y="466"/>
                    <a:pt x="-466" y="933"/>
                    <a:pt x="1399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71F3775F-0E3A-4A1A-8DB7-5C4D4EA2391A}"/>
                </a:ext>
              </a:extLst>
            </p:cNvPr>
            <p:cNvSpPr/>
            <p:nvPr/>
          </p:nvSpPr>
          <p:spPr>
            <a:xfrm>
              <a:off x="2313759" y="17671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3" y="933"/>
                  </a:moveTo>
                  <a:cubicBezTo>
                    <a:pt x="-284" y="1866"/>
                    <a:pt x="183" y="2799"/>
                    <a:pt x="1116" y="3266"/>
                  </a:cubicBezTo>
                  <a:cubicBezTo>
                    <a:pt x="1116" y="2333"/>
                    <a:pt x="1116" y="933"/>
                    <a:pt x="1116" y="0"/>
                  </a:cubicBezTo>
                  <a:cubicBezTo>
                    <a:pt x="650" y="467"/>
                    <a:pt x="183" y="467"/>
                    <a:pt x="18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79265C2B-4A8B-4EC1-BFC7-7E6E98760B97}"/>
                </a:ext>
              </a:extLst>
            </p:cNvPr>
            <p:cNvSpPr/>
            <p:nvPr/>
          </p:nvSpPr>
          <p:spPr>
            <a:xfrm>
              <a:off x="1960330" y="1816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6"/>
                  </a:ln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lnTo>
                    <a:pt x="46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308DDE10-7A12-4BAD-855B-5987067A09EA}"/>
                </a:ext>
              </a:extLst>
            </p:cNvPr>
            <p:cNvSpPr/>
            <p:nvPr/>
          </p:nvSpPr>
          <p:spPr>
            <a:xfrm>
              <a:off x="5205352" y="182317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cubicBezTo>
                    <a:pt x="467" y="933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D16A6E3A-8130-46EC-97FF-99DA1A8ED41E}"/>
                </a:ext>
              </a:extLst>
            </p:cNvPr>
            <p:cNvSpPr/>
            <p:nvPr/>
          </p:nvSpPr>
          <p:spPr>
            <a:xfrm>
              <a:off x="5204419" y="18241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7" y="466"/>
                    <a:pt x="467" y="933"/>
                  </a:cubicBezTo>
                  <a:cubicBezTo>
                    <a:pt x="467" y="933"/>
                    <a:pt x="467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2480D3EE-08F7-4F13-B1B8-27E418F79789}"/>
                </a:ext>
              </a:extLst>
            </p:cNvPr>
            <p:cNvSpPr/>
            <p:nvPr/>
          </p:nvSpPr>
          <p:spPr>
            <a:xfrm>
              <a:off x="3256286" y="18553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63041B13-E7C2-4570-B0B0-796BE612B51D}"/>
                </a:ext>
              </a:extLst>
            </p:cNvPr>
            <p:cNvSpPr/>
            <p:nvPr/>
          </p:nvSpPr>
          <p:spPr>
            <a:xfrm>
              <a:off x="3256753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467" y="467"/>
                    <a:pt x="0" y="933"/>
                  </a:cubicBezTo>
                  <a:cubicBezTo>
                    <a:pt x="933" y="467"/>
                    <a:pt x="1400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9C81E07F-D617-47FC-96DF-7C8025215C22}"/>
                </a:ext>
              </a:extLst>
            </p:cNvPr>
            <p:cNvSpPr/>
            <p:nvPr/>
          </p:nvSpPr>
          <p:spPr>
            <a:xfrm>
              <a:off x="3367782" y="25728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7"/>
                  </a:lnTo>
                  <a:cubicBezTo>
                    <a:pt x="466" y="467"/>
                    <a:pt x="933" y="933"/>
                    <a:pt x="1399" y="933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8BA87E4F-D5B5-4CEB-A672-44E7C1578288}"/>
                </a:ext>
              </a:extLst>
            </p:cNvPr>
            <p:cNvSpPr/>
            <p:nvPr/>
          </p:nvSpPr>
          <p:spPr>
            <a:xfrm>
              <a:off x="3199839" y="2659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8771E99E-366C-4157-9F1A-CAC84898232D}"/>
                </a:ext>
              </a:extLst>
            </p:cNvPr>
            <p:cNvSpPr/>
            <p:nvPr/>
          </p:nvSpPr>
          <p:spPr>
            <a:xfrm>
              <a:off x="1827842" y="28805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93"/>
                  </a:moveTo>
                  <a:cubicBezTo>
                    <a:pt x="467" y="193"/>
                    <a:pt x="467" y="660"/>
                    <a:pt x="933" y="660"/>
                  </a:cubicBezTo>
                  <a:cubicBezTo>
                    <a:pt x="467" y="193"/>
                    <a:pt x="467" y="-273"/>
                    <a:pt x="0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CC90B97E-E703-4E24-B6AB-40D133C58689}"/>
                </a:ext>
              </a:extLst>
            </p:cNvPr>
            <p:cNvSpPr/>
            <p:nvPr/>
          </p:nvSpPr>
          <p:spPr>
            <a:xfrm>
              <a:off x="1996251" y="29600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400" y="933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660BAB3B-FA99-4AAF-B882-ABED282E0B7B}"/>
                </a:ext>
              </a:extLst>
            </p:cNvPr>
            <p:cNvSpPr/>
            <p:nvPr/>
          </p:nvSpPr>
          <p:spPr>
            <a:xfrm>
              <a:off x="3007171" y="26013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lnTo>
                    <a:pt x="1400" y="9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44A14D7E-DA10-43C6-AA07-092D46188005}"/>
                </a:ext>
              </a:extLst>
            </p:cNvPr>
            <p:cNvSpPr/>
            <p:nvPr/>
          </p:nvSpPr>
          <p:spPr>
            <a:xfrm>
              <a:off x="2633791" y="12946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0"/>
                  </a:moveTo>
                  <a:cubicBezTo>
                    <a:pt x="-292" y="933"/>
                    <a:pt x="175" y="1400"/>
                    <a:pt x="1574" y="1400"/>
                  </a:cubicBezTo>
                  <a:cubicBezTo>
                    <a:pt x="1574" y="933"/>
                    <a:pt x="1574" y="467"/>
                    <a:pt x="1574" y="467"/>
                  </a:cubicBezTo>
                  <a:cubicBezTo>
                    <a:pt x="1108" y="0"/>
                    <a:pt x="175" y="0"/>
                    <a:pt x="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677EDD1A-B9CF-442A-BC99-992F19D52273}"/>
                </a:ext>
              </a:extLst>
            </p:cNvPr>
            <p:cNvSpPr/>
            <p:nvPr/>
          </p:nvSpPr>
          <p:spPr>
            <a:xfrm>
              <a:off x="5107852" y="226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B26712AE-08FA-46D2-925C-7135541B56FF}"/>
                </a:ext>
              </a:extLst>
            </p:cNvPr>
            <p:cNvSpPr/>
            <p:nvPr/>
          </p:nvSpPr>
          <p:spPr>
            <a:xfrm>
              <a:off x="5108319" y="226122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6" y="2799"/>
                  </a:moveTo>
                  <a:cubicBezTo>
                    <a:pt x="2799" y="933"/>
                    <a:pt x="1866" y="0"/>
                    <a:pt x="0" y="0"/>
                  </a:cubicBezTo>
                  <a:cubicBezTo>
                    <a:pt x="466" y="1399"/>
                    <a:pt x="1399" y="2799"/>
                    <a:pt x="32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E42B76AB-CC92-424C-B2B4-AF2EB46633F9}"/>
                </a:ext>
              </a:extLst>
            </p:cNvPr>
            <p:cNvSpPr/>
            <p:nvPr/>
          </p:nvSpPr>
          <p:spPr>
            <a:xfrm>
              <a:off x="694230" y="20522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466"/>
                  </a:cubicBezTo>
                  <a:lnTo>
                    <a:pt x="0" y="0"/>
                  </a:ln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CB7BCD2E-801A-46D6-8A50-8CF930FEF726}"/>
                </a:ext>
              </a:extLst>
            </p:cNvPr>
            <p:cNvSpPr/>
            <p:nvPr/>
          </p:nvSpPr>
          <p:spPr>
            <a:xfrm>
              <a:off x="693385" y="20531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933"/>
                  </a:moveTo>
                  <a:cubicBezTo>
                    <a:pt x="845" y="467"/>
                    <a:pt x="845" y="0"/>
                    <a:pt x="1312" y="0"/>
                  </a:cubicBezTo>
                  <a:cubicBezTo>
                    <a:pt x="-88" y="0"/>
                    <a:pt x="-554" y="467"/>
                    <a:pt x="84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07750464-077A-4609-876B-21EA49A49837}"/>
                </a:ext>
              </a:extLst>
            </p:cNvPr>
            <p:cNvSpPr/>
            <p:nvPr/>
          </p:nvSpPr>
          <p:spPr>
            <a:xfrm>
              <a:off x="5112051" y="22640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933"/>
                  </a:moveTo>
                  <a:cubicBezTo>
                    <a:pt x="467" y="467"/>
                    <a:pt x="0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9C64A59A-7C59-4017-BFD3-7D3532ED5A28}"/>
                </a:ext>
              </a:extLst>
            </p:cNvPr>
            <p:cNvSpPr/>
            <p:nvPr/>
          </p:nvSpPr>
          <p:spPr>
            <a:xfrm>
              <a:off x="5112051" y="226495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2799"/>
                  </a:moveTo>
                  <a:cubicBezTo>
                    <a:pt x="2333" y="1400"/>
                    <a:pt x="1866" y="467"/>
                    <a:pt x="0" y="0"/>
                  </a:cubicBezTo>
                  <a:cubicBezTo>
                    <a:pt x="467" y="1400"/>
                    <a:pt x="1399" y="2333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CD82928-E1BA-43B9-A242-4C7851A83366}"/>
                </a:ext>
              </a:extLst>
            </p:cNvPr>
            <p:cNvSpPr/>
            <p:nvPr/>
          </p:nvSpPr>
          <p:spPr>
            <a:xfrm>
              <a:off x="4989826" y="32030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933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1D413C8C-CA9B-493B-A3C9-B59635961767}"/>
                </a:ext>
              </a:extLst>
            </p:cNvPr>
            <p:cNvSpPr/>
            <p:nvPr/>
          </p:nvSpPr>
          <p:spPr>
            <a:xfrm>
              <a:off x="4514922" y="32142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1399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69270B36-70BE-4081-9192-F722B7CE76EA}"/>
                </a:ext>
              </a:extLst>
            </p:cNvPr>
            <p:cNvSpPr/>
            <p:nvPr/>
          </p:nvSpPr>
          <p:spPr>
            <a:xfrm>
              <a:off x="5030879" y="32707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cubicBezTo>
                    <a:pt x="466" y="467"/>
                    <a:pt x="466" y="467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6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52C74AA7-95F5-4A13-876E-8E60D5E9F303}"/>
                </a:ext>
              </a:extLst>
            </p:cNvPr>
            <p:cNvSpPr/>
            <p:nvPr/>
          </p:nvSpPr>
          <p:spPr>
            <a:xfrm>
              <a:off x="5031345" y="327167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466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933"/>
                    <a:pt x="466" y="1399"/>
                    <a:pt x="933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B8A6F8E7-8A6F-482C-A785-5130FEA89B6F}"/>
                </a:ext>
              </a:extLst>
            </p:cNvPr>
            <p:cNvSpPr/>
            <p:nvPr/>
          </p:nvSpPr>
          <p:spPr>
            <a:xfrm>
              <a:off x="756742" y="20135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lnTo>
                    <a:pt x="466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C275E9C4-8D62-42D6-B242-48809025695F}"/>
                </a:ext>
              </a:extLst>
            </p:cNvPr>
            <p:cNvSpPr/>
            <p:nvPr/>
          </p:nvSpPr>
          <p:spPr>
            <a:xfrm>
              <a:off x="2321873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933" y="467"/>
                    <a:pt x="1399" y="467"/>
                  </a:cubicBezTo>
                  <a:cubicBezTo>
                    <a:pt x="1399" y="467"/>
                    <a:pt x="1399" y="467"/>
                    <a:pt x="1399" y="467"/>
                  </a:cubicBezTo>
                  <a:cubicBezTo>
                    <a:pt x="1399" y="467"/>
                    <a:pt x="1866" y="0"/>
                    <a:pt x="1866" y="0"/>
                  </a:cubicBezTo>
                  <a:cubicBezTo>
                    <a:pt x="933" y="467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9E5F07D1-B874-4AAB-9202-2C0B5141E7D7}"/>
                </a:ext>
              </a:extLst>
            </p:cNvPr>
            <p:cNvSpPr/>
            <p:nvPr/>
          </p:nvSpPr>
          <p:spPr>
            <a:xfrm>
              <a:off x="5396620" y="330526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cubicBezTo>
                    <a:pt x="933" y="1400"/>
                    <a:pt x="933" y="1400"/>
                    <a:pt x="1399" y="1400"/>
                  </a:cubicBezTo>
                  <a:cubicBezTo>
                    <a:pt x="1399" y="1400"/>
                    <a:pt x="933" y="933"/>
                    <a:pt x="933" y="9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06E986E3-0168-4840-AF89-62B4EDFD9848}"/>
                </a:ext>
              </a:extLst>
            </p:cNvPr>
            <p:cNvSpPr/>
            <p:nvPr/>
          </p:nvSpPr>
          <p:spPr>
            <a:xfrm>
              <a:off x="4926381" y="30318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7CEF5A6B-33F4-4772-B780-6BD84C9250DB}"/>
                </a:ext>
              </a:extLst>
            </p:cNvPr>
            <p:cNvSpPr/>
            <p:nvPr/>
          </p:nvSpPr>
          <p:spPr>
            <a:xfrm>
              <a:off x="4924049" y="303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2333"/>
                  </a:moveTo>
                  <a:cubicBezTo>
                    <a:pt x="1866" y="1400"/>
                    <a:pt x="1866" y="933"/>
                    <a:pt x="2333" y="0"/>
                  </a:cubicBezTo>
                  <a:cubicBezTo>
                    <a:pt x="1399" y="0"/>
                    <a:pt x="933" y="467"/>
                    <a:pt x="0" y="467"/>
                  </a:cubicBezTo>
                  <a:cubicBezTo>
                    <a:pt x="466" y="1400"/>
                    <a:pt x="933" y="1866"/>
                    <a:pt x="1399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494270EB-9D6D-4CCF-BFF8-F00638236DE1}"/>
                </a:ext>
              </a:extLst>
            </p:cNvPr>
            <p:cNvSpPr/>
            <p:nvPr/>
          </p:nvSpPr>
          <p:spPr>
            <a:xfrm>
              <a:off x="5114383" y="22672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399" y="933"/>
                    <a:pt x="1399" y="933"/>
                    <a:pt x="933" y="467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467" y="467"/>
                    <a:pt x="467" y="933"/>
                  </a:cubicBezTo>
                  <a:cubicBezTo>
                    <a:pt x="1399" y="1400"/>
                    <a:pt x="1866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BC466152-C394-401D-8FC6-F17F1E973A1B}"/>
                </a:ext>
              </a:extLst>
            </p:cNvPr>
            <p:cNvSpPr/>
            <p:nvPr/>
          </p:nvSpPr>
          <p:spPr>
            <a:xfrm>
              <a:off x="5484199" y="33696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1866"/>
                  </a:moveTo>
                  <a:cubicBezTo>
                    <a:pt x="1524" y="1399"/>
                    <a:pt x="1524" y="933"/>
                    <a:pt x="1524" y="466"/>
                  </a:cubicBezTo>
                  <a:cubicBezTo>
                    <a:pt x="1524" y="0"/>
                    <a:pt x="124" y="0"/>
                    <a:pt x="124" y="0"/>
                  </a:cubicBezTo>
                  <a:cubicBezTo>
                    <a:pt x="-342" y="1399"/>
                    <a:pt x="590" y="1866"/>
                    <a:pt x="1524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611E8500-CBCC-4FF0-8817-D428EB133932}"/>
                </a:ext>
              </a:extLst>
            </p:cNvPr>
            <p:cNvSpPr/>
            <p:nvPr/>
          </p:nvSpPr>
          <p:spPr>
            <a:xfrm>
              <a:off x="3543188" y="14210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lnTo>
                    <a:pt x="1399" y="4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C8FC8C25-592B-49CB-BA20-2A70E8ED2C28}"/>
                </a:ext>
              </a:extLst>
            </p:cNvPr>
            <p:cNvSpPr/>
            <p:nvPr/>
          </p:nvSpPr>
          <p:spPr>
            <a:xfrm>
              <a:off x="5492721" y="339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933" y="933"/>
                  </a:lnTo>
                  <a:cubicBezTo>
                    <a:pt x="933" y="933"/>
                    <a:pt x="1399" y="933"/>
                    <a:pt x="1399" y="933"/>
                  </a:cubicBezTo>
                  <a:cubicBezTo>
                    <a:pt x="1399" y="933"/>
                    <a:pt x="1399" y="467"/>
                    <a:pt x="1399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E4818F29-AA74-4224-BCA9-5C21F04C90E2}"/>
                </a:ext>
              </a:extLst>
            </p:cNvPr>
            <p:cNvSpPr/>
            <p:nvPr/>
          </p:nvSpPr>
          <p:spPr>
            <a:xfrm>
              <a:off x="4945508" y="34332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350"/>
                  </a:moveTo>
                  <a:cubicBezTo>
                    <a:pt x="4665" y="350"/>
                    <a:pt x="4665" y="-117"/>
                    <a:pt x="4665" y="350"/>
                  </a:cubicBezTo>
                  <a:cubicBezTo>
                    <a:pt x="4665" y="-117"/>
                    <a:pt x="4665" y="-117"/>
                    <a:pt x="4665" y="350"/>
                  </a:cubicBezTo>
                  <a:cubicBezTo>
                    <a:pt x="2799" y="1283"/>
                    <a:pt x="1400" y="2682"/>
                    <a:pt x="0" y="4082"/>
                  </a:cubicBezTo>
                  <a:cubicBezTo>
                    <a:pt x="0" y="4082"/>
                    <a:pt x="0" y="4548"/>
                    <a:pt x="0" y="4548"/>
                  </a:cubicBezTo>
                  <a:cubicBezTo>
                    <a:pt x="0" y="4548"/>
                    <a:pt x="467" y="4548"/>
                    <a:pt x="467" y="4548"/>
                  </a:cubicBezTo>
                  <a:cubicBezTo>
                    <a:pt x="1866" y="3149"/>
                    <a:pt x="3266" y="1750"/>
                    <a:pt x="4665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D1629136-7925-42F2-A436-B0B5950CB7D6}"/>
                </a:ext>
              </a:extLst>
            </p:cNvPr>
            <p:cNvSpPr/>
            <p:nvPr/>
          </p:nvSpPr>
          <p:spPr>
            <a:xfrm>
              <a:off x="3749851" y="34713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7" y="467"/>
                  </a:lnTo>
                  <a:cubicBezTo>
                    <a:pt x="467" y="467"/>
                    <a:pt x="933" y="467"/>
                    <a:pt x="933" y="467"/>
                  </a:cubicBezTo>
                  <a:cubicBezTo>
                    <a:pt x="933" y="467"/>
                    <a:pt x="933" y="467"/>
                    <a:pt x="933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530C245B-2004-4370-9BDB-65E6A6A43B56}"/>
                </a:ext>
              </a:extLst>
            </p:cNvPr>
            <p:cNvSpPr/>
            <p:nvPr/>
          </p:nvSpPr>
          <p:spPr>
            <a:xfrm>
              <a:off x="1882423" y="14844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lnTo>
                    <a:pt x="0" y="467"/>
                  </a:lnTo>
                  <a:cubicBezTo>
                    <a:pt x="0" y="467"/>
                    <a:pt x="467" y="933"/>
                    <a:pt x="467" y="933"/>
                  </a:cubicBezTo>
                  <a:cubicBezTo>
                    <a:pt x="467" y="933"/>
                    <a:pt x="467" y="933"/>
                    <a:pt x="467" y="933"/>
                  </a:cubicBez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1CCA4352-0163-4A83-935E-737391543EA3}"/>
                </a:ext>
              </a:extLst>
            </p:cNvPr>
            <p:cNvSpPr/>
            <p:nvPr/>
          </p:nvSpPr>
          <p:spPr>
            <a:xfrm>
              <a:off x="3252554" y="148803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183"/>
                  </a:moveTo>
                  <a:cubicBezTo>
                    <a:pt x="466" y="183"/>
                    <a:pt x="466" y="650"/>
                    <a:pt x="0" y="1116"/>
                  </a:cubicBezTo>
                  <a:cubicBezTo>
                    <a:pt x="1399" y="183"/>
                    <a:pt x="1399" y="-283"/>
                    <a:pt x="466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08F81F2F-F6FB-479E-94C6-380DABF4EA9A}"/>
                </a:ext>
              </a:extLst>
            </p:cNvPr>
            <p:cNvSpPr/>
            <p:nvPr/>
          </p:nvSpPr>
          <p:spPr>
            <a:xfrm>
              <a:off x="3252554" y="14886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7A7750E6-D77C-48F7-BCA8-09BA6758E160}"/>
                </a:ext>
              </a:extLst>
            </p:cNvPr>
            <p:cNvSpPr/>
            <p:nvPr/>
          </p:nvSpPr>
          <p:spPr>
            <a:xfrm>
              <a:off x="4042350" y="14961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866" y="1400"/>
                  </a:lnTo>
                  <a:lnTo>
                    <a:pt x="933" y="4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B49018E1-EB92-4E15-97BF-D9E995904A54}"/>
                </a:ext>
              </a:extLst>
            </p:cNvPr>
            <p:cNvSpPr/>
            <p:nvPr/>
          </p:nvSpPr>
          <p:spPr>
            <a:xfrm>
              <a:off x="945211" y="192953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933"/>
                    <a:pt x="466" y="1400"/>
                  </a:cubicBezTo>
                  <a:cubicBezTo>
                    <a:pt x="466" y="933"/>
                    <a:pt x="466" y="467"/>
                    <a:pt x="466" y="0"/>
                  </a:cubicBezTo>
                  <a:cubicBezTo>
                    <a:pt x="0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E3C63348-FEB1-43AA-BB3E-DEE307607F29}"/>
                </a:ext>
              </a:extLst>
            </p:cNvPr>
            <p:cNvSpPr/>
            <p:nvPr/>
          </p:nvSpPr>
          <p:spPr>
            <a:xfrm>
              <a:off x="939613" y="192906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6065" y="1866"/>
                  </a:moveTo>
                  <a:cubicBezTo>
                    <a:pt x="6065" y="2333"/>
                    <a:pt x="6065" y="3266"/>
                    <a:pt x="6065" y="3732"/>
                  </a:cubicBezTo>
                  <a:lnTo>
                    <a:pt x="6531" y="3266"/>
                  </a:lnTo>
                  <a:cubicBezTo>
                    <a:pt x="4665" y="5132"/>
                    <a:pt x="3266" y="6998"/>
                    <a:pt x="1399" y="8864"/>
                  </a:cubicBezTo>
                  <a:cubicBezTo>
                    <a:pt x="-466" y="11196"/>
                    <a:pt x="-466" y="13062"/>
                    <a:pt x="1399" y="13529"/>
                  </a:cubicBezTo>
                  <a:cubicBezTo>
                    <a:pt x="2333" y="13529"/>
                    <a:pt x="4199" y="13995"/>
                    <a:pt x="5132" y="13529"/>
                  </a:cubicBezTo>
                  <a:cubicBezTo>
                    <a:pt x="9330" y="10730"/>
                    <a:pt x="13062" y="6998"/>
                    <a:pt x="15861" y="2799"/>
                  </a:cubicBezTo>
                  <a:cubicBezTo>
                    <a:pt x="16328" y="1866"/>
                    <a:pt x="15395" y="467"/>
                    <a:pt x="13995" y="467"/>
                  </a:cubicBezTo>
                  <a:cubicBezTo>
                    <a:pt x="12596" y="0"/>
                    <a:pt x="11663" y="0"/>
                    <a:pt x="10263" y="0"/>
                  </a:cubicBezTo>
                  <a:cubicBezTo>
                    <a:pt x="8864" y="1400"/>
                    <a:pt x="7931" y="2333"/>
                    <a:pt x="6531" y="3732"/>
                  </a:cubicBezTo>
                  <a:cubicBezTo>
                    <a:pt x="6065" y="3266"/>
                    <a:pt x="6065" y="2799"/>
                    <a:pt x="60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68B87849-DF3E-47C9-85CD-CC859C264D0A}"/>
                </a:ext>
              </a:extLst>
            </p:cNvPr>
            <p:cNvSpPr/>
            <p:nvPr/>
          </p:nvSpPr>
          <p:spPr>
            <a:xfrm>
              <a:off x="4425819" y="15250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1399" y="1866"/>
                    <a:pt x="1866" y="1400"/>
                    <a:pt x="2333" y="933"/>
                  </a:cubicBezTo>
                  <a:cubicBezTo>
                    <a:pt x="1866" y="467"/>
                    <a:pt x="1399" y="0"/>
                    <a:pt x="1399" y="0"/>
                  </a:cubicBezTo>
                  <a:cubicBezTo>
                    <a:pt x="933" y="0"/>
                    <a:pt x="466" y="467"/>
                    <a:pt x="0" y="933"/>
                  </a:cubicBezTo>
                  <a:cubicBezTo>
                    <a:pt x="466" y="933"/>
                    <a:pt x="466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5161AF9D-9B48-402A-A500-4BACC15C4399}"/>
                </a:ext>
              </a:extLst>
            </p:cNvPr>
            <p:cNvSpPr/>
            <p:nvPr/>
          </p:nvSpPr>
          <p:spPr>
            <a:xfrm>
              <a:off x="1124816" y="22237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92"/>
                  </a:moveTo>
                  <a:cubicBezTo>
                    <a:pt x="933" y="1059"/>
                    <a:pt x="1400" y="1525"/>
                    <a:pt x="2333" y="1525"/>
                  </a:cubicBezTo>
                  <a:cubicBezTo>
                    <a:pt x="1866" y="592"/>
                    <a:pt x="2333" y="-807"/>
                    <a:pt x="0" y="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E4E2FF98-F67E-488A-9943-5E53BE2BD46C}"/>
                </a:ext>
              </a:extLst>
            </p:cNvPr>
            <p:cNvSpPr/>
            <p:nvPr/>
          </p:nvSpPr>
          <p:spPr>
            <a:xfrm>
              <a:off x="2176323" y="1917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933"/>
                    <a:pt x="0" y="1866"/>
                    <a:pt x="0" y="2799"/>
                  </a:cubicBezTo>
                  <a:cubicBezTo>
                    <a:pt x="1399" y="1400"/>
                    <a:pt x="1399" y="9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FC5DE088-3A5E-408E-B450-89504F98E4DC}"/>
                </a:ext>
              </a:extLst>
            </p:cNvPr>
            <p:cNvSpPr/>
            <p:nvPr/>
          </p:nvSpPr>
          <p:spPr>
            <a:xfrm>
              <a:off x="4293798" y="15661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15C4426B-2C62-445C-965E-3048F50FD8CF}"/>
                </a:ext>
              </a:extLst>
            </p:cNvPr>
            <p:cNvSpPr/>
            <p:nvPr/>
          </p:nvSpPr>
          <p:spPr>
            <a:xfrm>
              <a:off x="4292865" y="15651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09"/>
                  </a:moveTo>
                  <a:cubicBezTo>
                    <a:pt x="0" y="509"/>
                    <a:pt x="466" y="509"/>
                    <a:pt x="933" y="975"/>
                  </a:cubicBezTo>
                  <a:cubicBezTo>
                    <a:pt x="466" y="42"/>
                    <a:pt x="0" y="-424"/>
                    <a:pt x="0" y="5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6489BDE5-A7A9-46A3-AC14-3BD179570EC3}"/>
                </a:ext>
              </a:extLst>
            </p:cNvPr>
            <p:cNvSpPr/>
            <p:nvPr/>
          </p:nvSpPr>
          <p:spPr>
            <a:xfrm>
              <a:off x="2095151" y="1571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467" y="466"/>
                    <a:pt x="0" y="933"/>
                    <a:pt x="0" y="1866"/>
                  </a:cubicBezTo>
                  <a:cubicBezTo>
                    <a:pt x="933" y="1399"/>
                    <a:pt x="1399" y="933"/>
                    <a:pt x="2333" y="933"/>
                  </a:cubicBezTo>
                  <a:cubicBezTo>
                    <a:pt x="2333" y="466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E3B95768-1BFF-467D-B413-12E343E07230}"/>
                </a:ext>
              </a:extLst>
            </p:cNvPr>
            <p:cNvSpPr/>
            <p:nvPr/>
          </p:nvSpPr>
          <p:spPr>
            <a:xfrm>
              <a:off x="1853500" y="157918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00" y="933"/>
                  </a:moveTo>
                  <a:lnTo>
                    <a:pt x="933" y="0"/>
                  </a:lnTo>
                  <a:lnTo>
                    <a:pt x="0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1BC14198-0802-4AE1-A62B-965A5EA92EBD}"/>
                </a:ext>
              </a:extLst>
            </p:cNvPr>
            <p:cNvSpPr/>
            <p:nvPr/>
          </p:nvSpPr>
          <p:spPr>
            <a:xfrm>
              <a:off x="3928989" y="16449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lnTo>
                    <a:pt x="933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1978D4C5-8CEB-4817-8658-A8C98DD10322}"/>
                </a:ext>
              </a:extLst>
            </p:cNvPr>
            <p:cNvSpPr/>
            <p:nvPr/>
          </p:nvSpPr>
          <p:spPr>
            <a:xfrm>
              <a:off x="1963596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467" y="0"/>
                    <a:pt x="0" y="467"/>
                  </a:cubicBezTo>
                  <a:cubicBezTo>
                    <a:pt x="467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9CD46D15-DB6B-4392-A970-6ABC2FBF3730}"/>
                </a:ext>
              </a:extLst>
            </p:cNvPr>
            <p:cNvSpPr/>
            <p:nvPr/>
          </p:nvSpPr>
          <p:spPr>
            <a:xfrm>
              <a:off x="1960797" y="42630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0"/>
                  </a:moveTo>
                  <a:cubicBezTo>
                    <a:pt x="1866" y="0"/>
                    <a:pt x="933" y="0"/>
                    <a:pt x="0" y="0"/>
                  </a:cubicBezTo>
                  <a:cubicBezTo>
                    <a:pt x="933" y="1866"/>
                    <a:pt x="1400" y="1866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9E7F590D-CCAE-46F2-8CDC-383BA95F98B2}"/>
                </a:ext>
              </a:extLst>
            </p:cNvPr>
            <p:cNvSpPr/>
            <p:nvPr/>
          </p:nvSpPr>
          <p:spPr>
            <a:xfrm>
              <a:off x="3229114" y="2210839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1048" y="17261"/>
                  </a:moveTo>
                  <a:cubicBezTo>
                    <a:pt x="1514" y="18194"/>
                    <a:pt x="2447" y="19127"/>
                    <a:pt x="3380" y="20060"/>
                  </a:cubicBezTo>
                  <a:cubicBezTo>
                    <a:pt x="4313" y="20993"/>
                    <a:pt x="6646" y="19593"/>
                    <a:pt x="8045" y="17727"/>
                  </a:cubicBezTo>
                  <a:cubicBezTo>
                    <a:pt x="12710" y="12596"/>
                    <a:pt x="12710" y="6531"/>
                    <a:pt x="11777" y="0"/>
                  </a:cubicBezTo>
                  <a:cubicBezTo>
                    <a:pt x="8512" y="0"/>
                    <a:pt x="5713" y="466"/>
                    <a:pt x="3380" y="2799"/>
                  </a:cubicBezTo>
                  <a:cubicBezTo>
                    <a:pt x="581" y="6065"/>
                    <a:pt x="-352" y="9330"/>
                    <a:pt x="115" y="13062"/>
                  </a:cubicBezTo>
                  <a:cubicBezTo>
                    <a:pt x="115" y="14462"/>
                    <a:pt x="115" y="15861"/>
                    <a:pt x="104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="" xmlns:a16="http://schemas.microsoft.com/office/drawing/2014/main" id="{E827FB7F-22DC-433F-A12E-1A99D5A63686}"/>
                </a:ext>
              </a:extLst>
            </p:cNvPr>
            <p:cNvSpPr/>
            <p:nvPr/>
          </p:nvSpPr>
          <p:spPr>
            <a:xfrm>
              <a:off x="3244449" y="2143662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374" y="9330"/>
                  </a:moveTo>
                  <a:cubicBezTo>
                    <a:pt x="4840" y="9330"/>
                    <a:pt x="5773" y="9330"/>
                    <a:pt x="6239" y="8864"/>
                  </a:cubicBezTo>
                  <a:cubicBezTo>
                    <a:pt x="7639" y="7464"/>
                    <a:pt x="8106" y="5598"/>
                    <a:pt x="7172" y="3732"/>
                  </a:cubicBezTo>
                  <a:cubicBezTo>
                    <a:pt x="6239" y="2333"/>
                    <a:pt x="4840" y="1400"/>
                    <a:pt x="3907" y="0"/>
                  </a:cubicBezTo>
                  <a:cubicBezTo>
                    <a:pt x="2974" y="467"/>
                    <a:pt x="2041" y="467"/>
                    <a:pt x="1574" y="933"/>
                  </a:cubicBezTo>
                  <a:cubicBezTo>
                    <a:pt x="175" y="2333"/>
                    <a:pt x="-292" y="4199"/>
                    <a:pt x="175" y="6065"/>
                  </a:cubicBezTo>
                  <a:cubicBezTo>
                    <a:pt x="641" y="7931"/>
                    <a:pt x="2507" y="9330"/>
                    <a:pt x="4374" y="9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="" xmlns:a16="http://schemas.microsoft.com/office/drawing/2014/main" id="{FAC8FE05-395A-4B38-9A41-D8A8F6B9F6E1}"/>
                </a:ext>
              </a:extLst>
            </p:cNvPr>
            <p:cNvSpPr/>
            <p:nvPr/>
          </p:nvSpPr>
          <p:spPr>
            <a:xfrm>
              <a:off x="3185071" y="22699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106" y="4382"/>
                  </a:moveTo>
                  <a:cubicBezTo>
                    <a:pt x="3572" y="4382"/>
                    <a:pt x="4038" y="3916"/>
                    <a:pt x="4505" y="3449"/>
                  </a:cubicBezTo>
                  <a:cubicBezTo>
                    <a:pt x="4038" y="2516"/>
                    <a:pt x="3572" y="1117"/>
                    <a:pt x="3106" y="650"/>
                  </a:cubicBezTo>
                  <a:cubicBezTo>
                    <a:pt x="2172" y="-283"/>
                    <a:pt x="773" y="-283"/>
                    <a:pt x="306" y="1117"/>
                  </a:cubicBezTo>
                  <a:cubicBezTo>
                    <a:pt x="-160" y="2050"/>
                    <a:pt x="-160" y="3449"/>
                    <a:pt x="773" y="3916"/>
                  </a:cubicBezTo>
                  <a:cubicBezTo>
                    <a:pt x="773" y="4382"/>
                    <a:pt x="2172" y="4382"/>
                    <a:pt x="3106" y="4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="" xmlns:a16="http://schemas.microsoft.com/office/drawing/2014/main" id="{5C97F609-E999-4923-879C-DF31147F0E88}"/>
                </a:ext>
              </a:extLst>
            </p:cNvPr>
            <p:cNvSpPr/>
            <p:nvPr/>
          </p:nvSpPr>
          <p:spPr>
            <a:xfrm>
              <a:off x="3286143" y="21796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507"/>
                  </a:moveTo>
                  <a:cubicBezTo>
                    <a:pt x="3732" y="6440"/>
                    <a:pt x="5131" y="5041"/>
                    <a:pt x="6065" y="3641"/>
                  </a:cubicBezTo>
                  <a:cubicBezTo>
                    <a:pt x="6065" y="3175"/>
                    <a:pt x="6531" y="2242"/>
                    <a:pt x="6531" y="1775"/>
                  </a:cubicBezTo>
                  <a:cubicBezTo>
                    <a:pt x="6531" y="376"/>
                    <a:pt x="3732" y="-557"/>
                    <a:pt x="1866" y="376"/>
                  </a:cubicBezTo>
                  <a:cubicBezTo>
                    <a:pt x="933" y="842"/>
                    <a:pt x="0" y="2242"/>
                    <a:pt x="0" y="2708"/>
                  </a:cubicBezTo>
                  <a:cubicBezTo>
                    <a:pt x="0" y="4108"/>
                    <a:pt x="933" y="5507"/>
                    <a:pt x="1866" y="55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="" xmlns:a16="http://schemas.microsoft.com/office/drawing/2014/main" id="{DA3363A2-4240-4FB6-8249-7F6F6F9C8A1B}"/>
                </a:ext>
              </a:extLst>
            </p:cNvPr>
            <p:cNvSpPr/>
            <p:nvPr/>
          </p:nvSpPr>
          <p:spPr>
            <a:xfrm>
              <a:off x="3240425" y="22099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="" xmlns:a16="http://schemas.microsoft.com/office/drawing/2014/main" id="{6ECED167-1329-445B-A79A-B304A7CF6881}"/>
                </a:ext>
              </a:extLst>
            </p:cNvPr>
            <p:cNvSpPr/>
            <p:nvPr/>
          </p:nvSpPr>
          <p:spPr>
            <a:xfrm>
              <a:off x="3282411" y="22024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933" y="467"/>
                  </a:lnTo>
                  <a:cubicBezTo>
                    <a:pt x="933" y="467"/>
                    <a:pt x="933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498" name="Freeform: Shape 497">
            <a:extLst>
              <a:ext uri="{FF2B5EF4-FFF2-40B4-BE49-F238E27FC236}">
                <a16:creationId xmlns="" xmlns:a16="http://schemas.microsoft.com/office/drawing/2014/main" id="{29C9F196-039C-4C93-803C-27ACFACD39E5}"/>
              </a:ext>
            </a:extLst>
          </p:cNvPr>
          <p:cNvSpPr/>
          <p:nvPr/>
        </p:nvSpPr>
        <p:spPr>
          <a:xfrm>
            <a:off x="4187069" y="1357550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9" name="Freeform: Shape 498">
            <a:extLst>
              <a:ext uri="{FF2B5EF4-FFF2-40B4-BE49-F238E27FC236}">
                <a16:creationId xmlns="" xmlns:a16="http://schemas.microsoft.com/office/drawing/2014/main" id="{972C0852-F479-4566-A842-4CAC4FAF8E93}"/>
              </a:ext>
            </a:extLst>
          </p:cNvPr>
          <p:cNvSpPr/>
          <p:nvPr/>
        </p:nvSpPr>
        <p:spPr>
          <a:xfrm>
            <a:off x="5554413" y="3000857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4" name="Freeform: Shape 443">
            <a:extLst>
              <a:ext uri="{FF2B5EF4-FFF2-40B4-BE49-F238E27FC236}">
                <a16:creationId xmlns="" xmlns:a16="http://schemas.microsoft.com/office/drawing/2014/main" id="{9C8DD04F-12F0-444C-90BA-D78CC5AD2115}"/>
              </a:ext>
            </a:extLst>
          </p:cNvPr>
          <p:cNvSpPr/>
          <p:nvPr/>
        </p:nvSpPr>
        <p:spPr>
          <a:xfrm>
            <a:off x="3488987" y="103977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55" name="Group 454">
            <a:extLst>
              <a:ext uri="{FF2B5EF4-FFF2-40B4-BE49-F238E27FC236}">
                <a16:creationId xmlns="" xmlns:a16="http://schemas.microsoft.com/office/drawing/2014/main" id="{C339EB71-5857-4148-A47B-0A100C766C6A}"/>
              </a:ext>
            </a:extLst>
          </p:cNvPr>
          <p:cNvGrpSpPr/>
          <p:nvPr/>
        </p:nvGrpSpPr>
        <p:grpSpPr>
          <a:xfrm>
            <a:off x="2565050" y="969519"/>
            <a:ext cx="5061007" cy="3462158"/>
            <a:chOff x="2565050" y="969519"/>
            <a:chExt cx="5061007" cy="3462158"/>
          </a:xfrm>
        </p:grpSpPr>
        <p:sp>
          <p:nvSpPr>
            <p:cNvPr id="2" name="TextBox 1">
              <a:extLst>
                <a:ext uri="{FF2B5EF4-FFF2-40B4-BE49-F238E27FC236}">
                  <a16:creationId xmlns="" xmlns:a16="http://schemas.microsoft.com/office/drawing/2014/main" id="{E881A2D7-CEE3-4AB8-8A7A-390A2D11B2F3}"/>
                </a:ext>
              </a:extLst>
            </p:cNvPr>
            <p:cNvSpPr txBox="1"/>
            <p:nvPr/>
          </p:nvSpPr>
          <p:spPr>
            <a:xfrm>
              <a:off x="2565050" y="969519"/>
              <a:ext cx="88998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Chicago</a:t>
              </a:r>
            </a:p>
          </p:txBody>
        </p:sp>
        <p:sp>
          <p:nvSpPr>
            <p:cNvPr id="501" name="TextBox 500">
              <a:extLst>
                <a:ext uri="{FF2B5EF4-FFF2-40B4-BE49-F238E27FC236}">
                  <a16:creationId xmlns="" xmlns:a16="http://schemas.microsoft.com/office/drawing/2014/main" id="{1B520293-0BE7-4F84-A144-718F9DC15EFE}"/>
                </a:ext>
              </a:extLst>
            </p:cNvPr>
            <p:cNvSpPr txBox="1"/>
            <p:nvPr/>
          </p:nvSpPr>
          <p:spPr>
            <a:xfrm>
              <a:off x="6640467" y="1765534"/>
              <a:ext cx="98559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New York</a:t>
              </a:r>
            </a:p>
          </p:txBody>
        </p:sp>
        <p:sp>
          <p:nvSpPr>
            <p:cNvPr id="502" name="TextBox 501">
              <a:extLst>
                <a:ext uri="{FF2B5EF4-FFF2-40B4-BE49-F238E27FC236}">
                  <a16:creationId xmlns="" xmlns:a16="http://schemas.microsoft.com/office/drawing/2014/main" id="{63A5BF09-D547-49B6-8E51-7FBF185CD5B4}"/>
                </a:ext>
              </a:extLst>
            </p:cNvPr>
            <p:cNvSpPr txBox="1"/>
            <p:nvPr/>
          </p:nvSpPr>
          <p:spPr>
            <a:xfrm>
              <a:off x="4281100" y="2258584"/>
              <a:ext cx="113043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Ohio</a:t>
              </a:r>
            </a:p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U.S.-East-2</a:t>
              </a:r>
            </a:p>
          </p:txBody>
        </p:sp>
        <p:sp>
          <p:nvSpPr>
            <p:cNvPr id="503" name="TextBox 502">
              <a:extLst>
                <a:ext uri="{FF2B5EF4-FFF2-40B4-BE49-F238E27FC236}">
                  <a16:creationId xmlns="" xmlns:a16="http://schemas.microsoft.com/office/drawing/2014/main" id="{2540408A-A776-4E3A-9607-A4C3B6DDA65A}"/>
                </a:ext>
              </a:extLst>
            </p:cNvPr>
            <p:cNvSpPr txBox="1"/>
            <p:nvPr/>
          </p:nvSpPr>
          <p:spPr>
            <a:xfrm>
              <a:off x="5667896" y="3908457"/>
              <a:ext cx="113043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Virginia</a:t>
              </a:r>
            </a:p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U.S.-East-1</a:t>
              </a:r>
            </a:p>
          </p:txBody>
        </p:sp>
      </p:grpSp>
      <p:grpSp>
        <p:nvGrpSpPr>
          <p:cNvPr id="452" name="Group 451">
            <a:extLst>
              <a:ext uri="{FF2B5EF4-FFF2-40B4-BE49-F238E27FC236}">
                <a16:creationId xmlns="" xmlns:a16="http://schemas.microsoft.com/office/drawing/2014/main" id="{EE5E682F-0AED-49F9-8217-66AB391B0AEC}"/>
              </a:ext>
            </a:extLst>
          </p:cNvPr>
          <p:cNvGrpSpPr/>
          <p:nvPr/>
        </p:nvGrpSpPr>
        <p:grpSpPr>
          <a:xfrm>
            <a:off x="4457735" y="1481599"/>
            <a:ext cx="734522" cy="651660"/>
            <a:chOff x="4196483" y="1536037"/>
            <a:chExt cx="734522" cy="651660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95EC172-0F1F-43A2-BA4C-EB328D4F683A}"/>
                </a:ext>
              </a:extLst>
            </p:cNvPr>
            <p:cNvSpPr/>
            <p:nvPr/>
          </p:nvSpPr>
          <p:spPr>
            <a:xfrm>
              <a:off x="4313966" y="153603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a</a:t>
              </a:r>
            </a:p>
          </p:txBody>
        </p:sp>
        <p:sp>
          <p:nvSpPr>
            <p:cNvPr id="446" name="Rectangle 445">
              <a:extLst>
                <a:ext uri="{FF2B5EF4-FFF2-40B4-BE49-F238E27FC236}">
                  <a16:creationId xmlns="" xmlns:a16="http://schemas.microsoft.com/office/drawing/2014/main" id="{9BD2ED70-BA9F-49D0-AD86-CCF3B78544DE}"/>
                </a:ext>
              </a:extLst>
            </p:cNvPr>
            <p:cNvSpPr/>
            <p:nvPr/>
          </p:nvSpPr>
          <p:spPr>
            <a:xfrm>
              <a:off x="4196483" y="193166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b</a:t>
              </a:r>
            </a:p>
          </p:txBody>
        </p:sp>
        <p:sp>
          <p:nvSpPr>
            <p:cNvPr id="447" name="Rectangle 446">
              <a:extLst>
                <a:ext uri="{FF2B5EF4-FFF2-40B4-BE49-F238E27FC236}">
                  <a16:creationId xmlns="" xmlns:a16="http://schemas.microsoft.com/office/drawing/2014/main" id="{E578BA4C-9807-4AD4-A88B-8B62553E405F}"/>
                </a:ext>
              </a:extLst>
            </p:cNvPr>
            <p:cNvSpPr/>
            <p:nvPr/>
          </p:nvSpPr>
          <p:spPr>
            <a:xfrm>
              <a:off x="4674973" y="183519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c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="" xmlns:a16="http://schemas.microsoft.com/office/drawing/2014/main" id="{A5180106-2F63-452F-978A-91785CDA008F}"/>
                </a:ext>
              </a:extLst>
            </p:cNvPr>
            <p:cNvCxnSpPr>
              <a:stCxn id="446" idx="3"/>
              <a:endCxn id="447" idx="1"/>
            </p:cNvCxnSpPr>
            <p:nvPr/>
          </p:nvCxnSpPr>
          <p:spPr>
            <a:xfrm flipV="1">
              <a:off x="4452515" y="1963213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="" xmlns:a16="http://schemas.microsoft.com/office/drawing/2014/main" id="{12B58E8B-84C4-4007-8650-4342AF2CCED6}"/>
                </a:ext>
              </a:extLst>
            </p:cNvPr>
            <p:cNvCxnSpPr>
              <a:cxnSpLocks/>
              <a:stCxn id="4" idx="3"/>
              <a:endCxn id="447" idx="0"/>
            </p:cNvCxnSpPr>
            <p:nvPr/>
          </p:nvCxnSpPr>
          <p:spPr>
            <a:xfrm>
              <a:off x="4569998" y="1664053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4" name="Straight Connector 453">
              <a:extLst>
                <a:ext uri="{FF2B5EF4-FFF2-40B4-BE49-F238E27FC236}">
                  <a16:creationId xmlns="" xmlns:a16="http://schemas.microsoft.com/office/drawing/2014/main" id="{789AB23B-0166-436F-9259-3F96AF3BC759}"/>
                </a:ext>
              </a:extLst>
            </p:cNvPr>
            <p:cNvCxnSpPr>
              <a:cxnSpLocks/>
              <a:stCxn id="446" idx="0"/>
              <a:endCxn id="4" idx="2"/>
            </p:cNvCxnSpPr>
            <p:nvPr/>
          </p:nvCxnSpPr>
          <p:spPr>
            <a:xfrm flipV="1">
              <a:off x="4324499" y="1792069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43" name="Group 442">
            <a:extLst>
              <a:ext uri="{FF2B5EF4-FFF2-40B4-BE49-F238E27FC236}">
                <a16:creationId xmlns="" xmlns:a16="http://schemas.microsoft.com/office/drawing/2014/main" id="{68D86CB2-FF35-42D1-BCBE-4BBFFBB87BEF}"/>
              </a:ext>
            </a:extLst>
          </p:cNvPr>
          <p:cNvGrpSpPr/>
          <p:nvPr/>
        </p:nvGrpSpPr>
        <p:grpSpPr>
          <a:xfrm>
            <a:off x="5842215" y="3146655"/>
            <a:ext cx="734522" cy="651660"/>
            <a:chOff x="4348883" y="1688437"/>
            <a:chExt cx="734522" cy="651660"/>
          </a:xfrm>
        </p:grpSpPr>
        <p:sp>
          <p:nvSpPr>
            <p:cNvPr id="457" name="Rectangle 456">
              <a:extLst>
                <a:ext uri="{FF2B5EF4-FFF2-40B4-BE49-F238E27FC236}">
                  <a16:creationId xmlns="" xmlns:a16="http://schemas.microsoft.com/office/drawing/2014/main" id="{16AED5BE-CCBA-4226-AFBC-E130562D5867}"/>
                </a:ext>
              </a:extLst>
            </p:cNvPr>
            <p:cNvSpPr/>
            <p:nvPr/>
          </p:nvSpPr>
          <p:spPr>
            <a:xfrm>
              <a:off x="4466366" y="168843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a</a:t>
              </a:r>
            </a:p>
          </p:txBody>
        </p:sp>
        <p:sp>
          <p:nvSpPr>
            <p:cNvPr id="458" name="Rectangle 457">
              <a:extLst>
                <a:ext uri="{FF2B5EF4-FFF2-40B4-BE49-F238E27FC236}">
                  <a16:creationId xmlns="" xmlns:a16="http://schemas.microsoft.com/office/drawing/2014/main" id="{5502C3D9-3D7E-444E-8618-F0D5475A5A73}"/>
                </a:ext>
              </a:extLst>
            </p:cNvPr>
            <p:cNvSpPr/>
            <p:nvPr/>
          </p:nvSpPr>
          <p:spPr>
            <a:xfrm>
              <a:off x="4348883" y="208406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b</a:t>
              </a:r>
            </a:p>
          </p:txBody>
        </p:sp>
        <p:sp>
          <p:nvSpPr>
            <p:cNvPr id="459" name="Rectangle 458">
              <a:extLst>
                <a:ext uri="{FF2B5EF4-FFF2-40B4-BE49-F238E27FC236}">
                  <a16:creationId xmlns="" xmlns:a16="http://schemas.microsoft.com/office/drawing/2014/main" id="{E3C8B61D-596D-4FD0-B91B-95397F9CF758}"/>
                </a:ext>
              </a:extLst>
            </p:cNvPr>
            <p:cNvSpPr/>
            <p:nvPr/>
          </p:nvSpPr>
          <p:spPr>
            <a:xfrm>
              <a:off x="4827373" y="198759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c</a:t>
              </a:r>
            </a:p>
          </p:txBody>
        </p:sp>
        <p:cxnSp>
          <p:nvCxnSpPr>
            <p:cNvPr id="460" name="Straight Connector 459">
              <a:extLst>
                <a:ext uri="{FF2B5EF4-FFF2-40B4-BE49-F238E27FC236}">
                  <a16:creationId xmlns="" xmlns:a16="http://schemas.microsoft.com/office/drawing/2014/main" id="{EA5028B6-BA7C-477A-933C-40E67F41D147}"/>
                </a:ext>
              </a:extLst>
            </p:cNvPr>
            <p:cNvCxnSpPr>
              <a:stCxn id="458" idx="3"/>
              <a:endCxn id="459" idx="1"/>
            </p:cNvCxnSpPr>
            <p:nvPr/>
          </p:nvCxnSpPr>
          <p:spPr>
            <a:xfrm flipV="1">
              <a:off x="4604915" y="2115613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="" xmlns:a16="http://schemas.microsoft.com/office/drawing/2014/main" id="{22A05B4D-E907-4B32-8BDF-283BF4CDC574}"/>
                </a:ext>
              </a:extLst>
            </p:cNvPr>
            <p:cNvCxnSpPr>
              <a:cxnSpLocks/>
              <a:stCxn id="457" idx="3"/>
              <a:endCxn id="459" idx="0"/>
            </p:cNvCxnSpPr>
            <p:nvPr/>
          </p:nvCxnSpPr>
          <p:spPr>
            <a:xfrm>
              <a:off x="4722398" y="1816453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="" xmlns:a16="http://schemas.microsoft.com/office/drawing/2014/main" id="{9199445A-748B-41CC-97BD-47987B917D68}"/>
                </a:ext>
              </a:extLst>
            </p:cNvPr>
            <p:cNvCxnSpPr>
              <a:cxnSpLocks/>
              <a:stCxn id="458" idx="0"/>
              <a:endCxn id="457" idx="2"/>
            </p:cNvCxnSpPr>
            <p:nvPr/>
          </p:nvCxnSpPr>
          <p:spPr>
            <a:xfrm flipV="1">
              <a:off x="4476899" y="1944469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67" name="Freeform: Shape 466">
            <a:extLst>
              <a:ext uri="{FF2B5EF4-FFF2-40B4-BE49-F238E27FC236}">
                <a16:creationId xmlns="" xmlns:a16="http://schemas.microsoft.com/office/drawing/2014/main" id="{8FED1C8F-9238-4225-B3FE-BC20BF02404F}"/>
              </a:ext>
            </a:extLst>
          </p:cNvPr>
          <p:cNvSpPr/>
          <p:nvPr/>
        </p:nvSpPr>
        <p:spPr>
          <a:xfrm>
            <a:off x="7652706" y="181264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74" name="Group 473">
            <a:extLst>
              <a:ext uri="{FF2B5EF4-FFF2-40B4-BE49-F238E27FC236}">
                <a16:creationId xmlns="" xmlns:a16="http://schemas.microsoft.com/office/drawing/2014/main" id="{A7FC0FC7-DFC6-4900-9121-A0DAC0BA5874}"/>
              </a:ext>
            </a:extLst>
          </p:cNvPr>
          <p:cNvGrpSpPr/>
          <p:nvPr/>
        </p:nvGrpSpPr>
        <p:grpSpPr>
          <a:xfrm>
            <a:off x="3839314" y="746802"/>
            <a:ext cx="4188348" cy="1018434"/>
            <a:chOff x="3839314" y="746802"/>
            <a:chExt cx="4188348" cy="1018434"/>
          </a:xfrm>
        </p:grpSpPr>
        <p:sp>
          <p:nvSpPr>
            <p:cNvPr id="470" name="Title 8">
              <a:extLst>
                <a:ext uri="{FF2B5EF4-FFF2-40B4-BE49-F238E27FC236}">
                  <a16:creationId xmlns="" xmlns:a16="http://schemas.microsoft.com/office/drawing/2014/main" id="{E72DA6D2-0CF9-49A6-8ECF-822499E715DF}"/>
                </a:ext>
              </a:extLst>
            </p:cNvPr>
            <p:cNvSpPr txBox="1">
              <a:spLocks/>
            </p:cNvSpPr>
            <p:nvPr/>
          </p:nvSpPr>
          <p:spPr>
            <a:xfrm>
              <a:off x="4585623" y="746802"/>
              <a:ext cx="3442039" cy="766452"/>
            </a:xfrm>
            <a:prstGeom prst="rect">
              <a:avLst/>
            </a:prstGeom>
          </p:spPr>
          <p:txBody>
            <a:bodyPr/>
            <a:lstStyle>
              <a:lvl1pPr algn="l" defTabSz="457200" rtl="0" eaLnBrk="1" latinLnBrk="0" hangingPunct="1">
                <a:spcBef>
                  <a:spcPct val="0"/>
                </a:spcBef>
                <a:buNone/>
                <a:defRPr sz="2800" b="1" i="0" kern="1200">
                  <a:solidFill>
                    <a:schemeClr val="tx1">
                      <a:lumMod val="95000"/>
                    </a:schemeClr>
                  </a:solidFill>
                  <a:latin typeface="Arial"/>
                  <a:ea typeface="+mj-ea"/>
                  <a:cs typeface="Arial"/>
                </a:defRPr>
              </a:lvl1pPr>
            </a:lstStyle>
            <a:p>
              <a:pPr>
                <a:defRPr/>
              </a:pPr>
              <a:r>
                <a:rPr lang="en-US" sz="1800" b="0" dirty="0">
                  <a:solidFill>
                    <a:prstClr val="white"/>
                  </a:solidFill>
                </a:rPr>
                <a:t>Typical Datacenter architecture</a:t>
              </a:r>
            </a:p>
          </p:txBody>
        </p:sp>
        <p:cxnSp>
          <p:nvCxnSpPr>
            <p:cNvPr id="465" name="Straight Connector 464">
              <a:extLst>
                <a:ext uri="{FF2B5EF4-FFF2-40B4-BE49-F238E27FC236}">
                  <a16:creationId xmlns="" xmlns:a16="http://schemas.microsoft.com/office/drawing/2014/main" id="{EAA253EC-27DA-4AE9-BCB6-6F850DDD244A}"/>
                </a:ext>
              </a:extLst>
            </p:cNvPr>
            <p:cNvCxnSpPr>
              <a:cxnSpLocks/>
            </p:cNvCxnSpPr>
            <p:nvPr/>
          </p:nvCxnSpPr>
          <p:spPr>
            <a:xfrm>
              <a:off x="3839314" y="1164466"/>
              <a:ext cx="3948637" cy="0"/>
            </a:xfrm>
            <a:prstGeom prst="line">
              <a:avLst/>
            </a:prstGeom>
            <a:ln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="" xmlns:a16="http://schemas.microsoft.com/office/drawing/2014/main" id="{59197A3B-A76D-42EF-8BF8-16E138163F2A}"/>
                </a:ext>
              </a:extLst>
            </p:cNvPr>
            <p:cNvCxnSpPr>
              <a:cxnSpLocks/>
            </p:cNvCxnSpPr>
            <p:nvPr/>
          </p:nvCxnSpPr>
          <p:spPr>
            <a:xfrm>
              <a:off x="7787951" y="1156996"/>
              <a:ext cx="4950" cy="608240"/>
            </a:xfrm>
            <a:prstGeom prst="line">
              <a:avLst/>
            </a:prstGeom>
            <a:ln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8" name="Group 487">
            <a:extLst>
              <a:ext uri="{FF2B5EF4-FFF2-40B4-BE49-F238E27FC236}">
                <a16:creationId xmlns="" xmlns:a16="http://schemas.microsoft.com/office/drawing/2014/main" id="{6E119A4C-E44F-47E7-A93B-6B6E31A25725}"/>
              </a:ext>
            </a:extLst>
          </p:cNvPr>
          <p:cNvGrpSpPr/>
          <p:nvPr/>
        </p:nvGrpSpPr>
        <p:grpSpPr>
          <a:xfrm>
            <a:off x="519859" y="1689222"/>
            <a:ext cx="4993435" cy="2114463"/>
            <a:chOff x="519859" y="1689222"/>
            <a:chExt cx="4993435" cy="2114463"/>
          </a:xfrm>
        </p:grpSpPr>
        <p:grpSp>
          <p:nvGrpSpPr>
            <p:cNvPr id="483" name="Group 482">
              <a:extLst>
                <a:ext uri="{FF2B5EF4-FFF2-40B4-BE49-F238E27FC236}">
                  <a16:creationId xmlns="" xmlns:a16="http://schemas.microsoft.com/office/drawing/2014/main" id="{C7FA9898-45BC-4FED-8BE7-59D2C8826F1C}"/>
                </a:ext>
              </a:extLst>
            </p:cNvPr>
            <p:cNvGrpSpPr/>
            <p:nvPr/>
          </p:nvGrpSpPr>
          <p:grpSpPr>
            <a:xfrm>
              <a:off x="519859" y="1694329"/>
              <a:ext cx="4993435" cy="2109356"/>
              <a:chOff x="321149" y="-567355"/>
              <a:chExt cx="4993435" cy="2109356"/>
            </a:xfrm>
          </p:grpSpPr>
          <p:sp>
            <p:nvSpPr>
              <p:cNvPr id="484" name="Title 8">
                <a:extLst>
                  <a:ext uri="{FF2B5EF4-FFF2-40B4-BE49-F238E27FC236}">
                    <a16:creationId xmlns="" xmlns:a16="http://schemas.microsoft.com/office/drawing/2014/main" id="{9190A0EE-33A2-4D3E-914F-1BCA3980244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21149" y="775549"/>
                <a:ext cx="3436842" cy="766452"/>
              </a:xfrm>
              <a:prstGeom prst="rect">
                <a:avLst/>
              </a:prstGeom>
            </p:spPr>
            <p:txBody>
              <a:bodyPr/>
              <a:lstStyle>
                <a:lvl1pPr algn="l" defTabSz="457200" rtl="0" eaLnBrk="1" latinLnBrk="0" hangingPunct="1">
                  <a:spcBef>
                    <a:spcPct val="0"/>
                  </a:spcBef>
                  <a:buNone/>
                  <a:defRPr sz="2800" b="1" i="0" kern="1200">
                    <a:solidFill>
                      <a:schemeClr val="tx1">
                        <a:lumMod val="95000"/>
                      </a:schemeClr>
                    </a:solidFill>
                    <a:latin typeface="Arial"/>
                    <a:ea typeface="+mj-ea"/>
                    <a:cs typeface="Arial"/>
                  </a:defRPr>
                </a:lvl1pPr>
              </a:lstStyle>
              <a:p>
                <a:pPr algn="r">
                  <a:defRPr/>
                </a:pPr>
                <a:r>
                  <a:rPr lang="en-US" sz="1800" b="0" dirty="0">
                    <a:solidFill>
                      <a:prstClr val="white"/>
                    </a:solidFill>
                  </a:rPr>
                  <a:t>Typical cloud architecture</a:t>
                </a:r>
              </a:p>
              <a:p>
                <a:pPr algn="r">
                  <a:defRPr/>
                </a:pPr>
                <a:r>
                  <a:rPr lang="en-US" sz="1100" b="0" dirty="0">
                    <a:solidFill>
                      <a:prstClr val="white"/>
                    </a:solidFill>
                  </a:rPr>
                  <a:t>Zones a, b, and c are 10–100km apart</a:t>
                </a:r>
              </a:p>
            </p:txBody>
          </p:sp>
          <p:cxnSp>
            <p:nvCxnSpPr>
              <p:cNvPr id="485" name="Straight Connector 484">
                <a:extLst>
                  <a:ext uri="{FF2B5EF4-FFF2-40B4-BE49-F238E27FC236}">
                    <a16:creationId xmlns="" xmlns:a16="http://schemas.microsoft.com/office/drawing/2014/main" id="{61A5099A-690C-44DB-889E-5897160FAF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98859" y="1253831"/>
                <a:ext cx="1515725" cy="0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="" xmlns:a16="http://schemas.microsoft.com/office/drawing/2014/main" id="{CC99856D-DA21-455E-BF12-59D34F5ED9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86516" y="-567355"/>
                <a:ext cx="0" cy="1834179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0" name="Straight Connector 489">
              <a:extLst>
                <a:ext uri="{FF2B5EF4-FFF2-40B4-BE49-F238E27FC236}">
                  <a16:creationId xmlns="" xmlns:a16="http://schemas.microsoft.com/office/drawing/2014/main" id="{3BF68B7D-BC01-47D1-9C3B-0C4A0E85DD76}"/>
                </a:ext>
              </a:extLst>
            </p:cNvPr>
            <p:cNvCxnSpPr>
              <a:cxnSpLocks/>
            </p:cNvCxnSpPr>
            <p:nvPr/>
          </p:nvCxnSpPr>
          <p:spPr>
            <a:xfrm>
              <a:off x="3977466" y="1689222"/>
              <a:ext cx="287498" cy="0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32813" y="196144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Regions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and Zones</a:t>
            </a:r>
          </a:p>
        </p:txBody>
      </p:sp>
    </p:spTree>
    <p:extLst>
      <p:ext uri="{BB962C8B-B14F-4D97-AF65-F5344CB8AC3E}">
        <p14:creationId xmlns:p14="http://schemas.microsoft.com/office/powerpoint/2010/main" val="14873651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2.59259E-6 L 0.0368 -2.59259E-6 " pathEditMode="relative" rAng="0" ptsTypes="AA">
                                      <p:cBhvr>
                                        <p:cTn id="20" dur="500" spd="-1000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5" grpId="0"/>
      <p:bldP spid="505" grpId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Freeform: Shape 465">
            <a:extLst>
              <a:ext uri="{FF2B5EF4-FFF2-40B4-BE49-F238E27FC236}">
                <a16:creationId xmlns="" xmlns:a16="http://schemas.microsoft.com/office/drawing/2014/main" id="{A41991D3-65FE-4EAA-A996-59567D222A7C}"/>
              </a:ext>
            </a:extLst>
          </p:cNvPr>
          <p:cNvSpPr/>
          <p:nvPr/>
        </p:nvSpPr>
        <p:spPr>
          <a:xfrm>
            <a:off x="0" y="0"/>
            <a:ext cx="9143999" cy="5143500"/>
          </a:xfrm>
          <a:custGeom>
            <a:avLst/>
            <a:gdLst>
              <a:gd name="connsiteX0" fmla="*/ 6298057 w 9143999"/>
              <a:gd name="connsiteY0" fmla="*/ 887425 h 5143500"/>
              <a:gd name="connsiteX1" fmla="*/ 6107521 w 9143999"/>
              <a:gd name="connsiteY1" fmla="*/ 957629 h 5143500"/>
              <a:gd name="connsiteX2" fmla="*/ 5866861 w 9143999"/>
              <a:gd name="connsiteY2" fmla="*/ 977683 h 5143500"/>
              <a:gd name="connsiteX3" fmla="*/ 5666285 w 9143999"/>
              <a:gd name="connsiteY3" fmla="*/ 997739 h 5143500"/>
              <a:gd name="connsiteX4" fmla="*/ 5144849 w 9143999"/>
              <a:gd name="connsiteY4" fmla="*/ 1218347 h 5143500"/>
              <a:gd name="connsiteX5" fmla="*/ 5114777 w 9143999"/>
              <a:gd name="connsiteY5" fmla="*/ 1238403 h 5143500"/>
              <a:gd name="connsiteX6" fmla="*/ 5104737 w 9143999"/>
              <a:gd name="connsiteY6" fmla="*/ 1378789 h 5143500"/>
              <a:gd name="connsiteX7" fmla="*/ 5235109 w 9143999"/>
              <a:gd name="connsiteY7" fmla="*/ 1459011 h 5143500"/>
              <a:gd name="connsiteX8" fmla="*/ 5596101 w 9143999"/>
              <a:gd name="connsiteY8" fmla="*/ 1368773 h 5143500"/>
              <a:gd name="connsiteX9" fmla="*/ 5927025 w 9143999"/>
              <a:gd name="connsiteY9" fmla="*/ 1218347 h 5143500"/>
              <a:gd name="connsiteX10" fmla="*/ 6368241 w 9143999"/>
              <a:gd name="connsiteY10" fmla="*/ 997739 h 5143500"/>
              <a:gd name="connsiteX11" fmla="*/ 6398337 w 9143999"/>
              <a:gd name="connsiteY11" fmla="*/ 937573 h 5143500"/>
              <a:gd name="connsiteX12" fmla="*/ 6298057 w 9143999"/>
              <a:gd name="connsiteY12" fmla="*/ 887425 h 5143500"/>
              <a:gd name="connsiteX13" fmla="*/ 7381045 w 9143999"/>
              <a:gd name="connsiteY13" fmla="*/ 315859 h 5143500"/>
              <a:gd name="connsiteX14" fmla="*/ 7310861 w 9143999"/>
              <a:gd name="connsiteY14" fmla="*/ 345931 h 5143500"/>
              <a:gd name="connsiteX15" fmla="*/ 7090253 w 9143999"/>
              <a:gd name="connsiteY15" fmla="*/ 436191 h 5143500"/>
              <a:gd name="connsiteX16" fmla="*/ 6679109 w 9143999"/>
              <a:gd name="connsiteY16" fmla="*/ 466263 h 5143500"/>
              <a:gd name="connsiteX17" fmla="*/ 6488573 w 9143999"/>
              <a:gd name="connsiteY17" fmla="*/ 536467 h 5143500"/>
              <a:gd name="connsiteX18" fmla="*/ 6458501 w 9143999"/>
              <a:gd name="connsiteY18" fmla="*/ 556523 h 5143500"/>
              <a:gd name="connsiteX19" fmla="*/ 6428409 w 9143999"/>
              <a:gd name="connsiteY19" fmla="*/ 626705 h 5143500"/>
              <a:gd name="connsiteX20" fmla="*/ 6478557 w 9143999"/>
              <a:gd name="connsiteY20" fmla="*/ 676855 h 5143500"/>
              <a:gd name="connsiteX21" fmla="*/ 7050141 w 9143999"/>
              <a:gd name="connsiteY21" fmla="*/ 716965 h 5143500"/>
              <a:gd name="connsiteX22" fmla="*/ 7401097 w 9143999"/>
              <a:gd name="connsiteY22" fmla="*/ 576579 h 5143500"/>
              <a:gd name="connsiteX23" fmla="*/ 7411137 w 9143999"/>
              <a:gd name="connsiteY23" fmla="*/ 345931 h 5143500"/>
              <a:gd name="connsiteX24" fmla="*/ 7381045 w 9143999"/>
              <a:gd name="connsiteY24" fmla="*/ 315859 h 5143500"/>
              <a:gd name="connsiteX25" fmla="*/ 0 w 9143999"/>
              <a:gd name="connsiteY25" fmla="*/ 0 h 5143500"/>
              <a:gd name="connsiteX26" fmla="*/ 3866211 w 9143999"/>
              <a:gd name="connsiteY26" fmla="*/ 0 h 5143500"/>
              <a:gd name="connsiteX27" fmla="*/ 3861289 w 9143999"/>
              <a:gd name="connsiteY27" fmla="*/ 15009 h 5143500"/>
              <a:gd name="connsiteX28" fmla="*/ 3700849 w 9143999"/>
              <a:gd name="connsiteY28" fmla="*/ 436191 h 5143500"/>
              <a:gd name="connsiteX29" fmla="*/ 3620625 w 9143999"/>
              <a:gd name="connsiteY29" fmla="*/ 1118071 h 5143500"/>
              <a:gd name="connsiteX30" fmla="*/ 3781069 w 9143999"/>
              <a:gd name="connsiteY30" fmla="*/ 1188275 h 5143500"/>
              <a:gd name="connsiteX31" fmla="*/ 4101953 w 9143999"/>
              <a:gd name="connsiteY31" fmla="*/ 606651 h 5143500"/>
              <a:gd name="connsiteX32" fmla="*/ 4227466 w 9143999"/>
              <a:gd name="connsiteY32" fmla="*/ 39770 h 5143500"/>
              <a:gd name="connsiteX33" fmla="*/ 4246783 w 9143999"/>
              <a:gd name="connsiteY33" fmla="*/ 0 h 5143500"/>
              <a:gd name="connsiteX34" fmla="*/ 5247327 w 9143999"/>
              <a:gd name="connsiteY34" fmla="*/ 0 h 5143500"/>
              <a:gd name="connsiteX35" fmla="*/ 5232123 w 9143999"/>
              <a:gd name="connsiteY35" fmla="*/ 60922 h 5143500"/>
              <a:gd name="connsiteX36" fmla="*/ 5184961 w 9143999"/>
              <a:gd name="connsiteY36" fmla="*/ 145379 h 5143500"/>
              <a:gd name="connsiteX37" fmla="*/ 5064629 w 9143999"/>
              <a:gd name="connsiteY37" fmla="*/ 305821 h 5143500"/>
              <a:gd name="connsiteX38" fmla="*/ 5064629 w 9143999"/>
              <a:gd name="connsiteY38" fmla="*/ 345931 h 5143500"/>
              <a:gd name="connsiteX39" fmla="*/ 5134833 w 9143999"/>
              <a:gd name="connsiteY39" fmla="*/ 345931 h 5143500"/>
              <a:gd name="connsiteX40" fmla="*/ 5245125 w 9143999"/>
              <a:gd name="connsiteY40" fmla="*/ 285767 h 5143500"/>
              <a:gd name="connsiteX41" fmla="*/ 5415605 w 9143999"/>
              <a:gd name="connsiteY41" fmla="*/ 355971 h 5143500"/>
              <a:gd name="connsiteX42" fmla="*/ 5455717 w 9143999"/>
              <a:gd name="connsiteY42" fmla="*/ 596633 h 5143500"/>
              <a:gd name="connsiteX43" fmla="*/ 5555993 w 9143999"/>
              <a:gd name="connsiteY43" fmla="*/ 616689 h 5143500"/>
              <a:gd name="connsiteX44" fmla="*/ 5616157 w 9143999"/>
              <a:gd name="connsiteY44" fmla="*/ 556523 h 5143500"/>
              <a:gd name="connsiteX45" fmla="*/ 5776923 w 9143999"/>
              <a:gd name="connsiteY45" fmla="*/ 122192 h 5143500"/>
              <a:gd name="connsiteX46" fmla="*/ 5839136 w 9143999"/>
              <a:gd name="connsiteY46" fmla="*/ 0 h 5143500"/>
              <a:gd name="connsiteX47" fmla="*/ 5901397 w 9143999"/>
              <a:gd name="connsiteY47" fmla="*/ 0 h 5143500"/>
              <a:gd name="connsiteX48" fmla="*/ 6104124 w 9143999"/>
              <a:gd name="connsiteY48" fmla="*/ 0 h 5143500"/>
              <a:gd name="connsiteX49" fmla="*/ 6271164 w 9143999"/>
              <a:gd name="connsiteY49" fmla="*/ 0 h 5143500"/>
              <a:gd name="connsiteX50" fmla="*/ 6928214 w 9143999"/>
              <a:gd name="connsiteY50" fmla="*/ 0 h 5143500"/>
              <a:gd name="connsiteX51" fmla="*/ 9143999 w 9143999"/>
              <a:gd name="connsiteY51" fmla="*/ 0 h 5143500"/>
              <a:gd name="connsiteX52" fmla="*/ 9143999 w 9143999"/>
              <a:gd name="connsiteY52" fmla="*/ 1584886 h 5143500"/>
              <a:gd name="connsiteX53" fmla="*/ 9064616 w 9143999"/>
              <a:gd name="connsiteY53" fmla="*/ 1596108 h 5143500"/>
              <a:gd name="connsiteX54" fmla="*/ 8544270 w 9143999"/>
              <a:gd name="connsiteY54" fmla="*/ 1659563 h 5143500"/>
              <a:gd name="connsiteX55" fmla="*/ 8504162 w 9143999"/>
              <a:gd name="connsiteY55" fmla="*/ 1659563 h 5143500"/>
              <a:gd name="connsiteX56" fmla="*/ 8464050 w 9143999"/>
              <a:gd name="connsiteY56" fmla="*/ 1669601 h 5143500"/>
              <a:gd name="connsiteX57" fmla="*/ 8504162 w 9143999"/>
              <a:gd name="connsiteY57" fmla="*/ 1709711 h 5143500"/>
              <a:gd name="connsiteX58" fmla="*/ 8584382 w 9143999"/>
              <a:gd name="connsiteY58" fmla="*/ 1729767 h 5143500"/>
              <a:gd name="connsiteX59" fmla="*/ 8604438 w 9143999"/>
              <a:gd name="connsiteY59" fmla="*/ 1759861 h 5143500"/>
              <a:gd name="connsiteX60" fmla="*/ 8584382 w 9143999"/>
              <a:gd name="connsiteY60" fmla="*/ 1789933 h 5143500"/>
              <a:gd name="connsiteX61" fmla="*/ 8474066 w 9143999"/>
              <a:gd name="connsiteY61" fmla="*/ 1850099 h 5143500"/>
              <a:gd name="connsiteX62" fmla="*/ 8233406 w 9143999"/>
              <a:gd name="connsiteY62" fmla="*/ 1890209 h 5143500"/>
              <a:gd name="connsiteX63" fmla="*/ 8002777 w 9143999"/>
              <a:gd name="connsiteY63" fmla="*/ 2070707 h 5143500"/>
              <a:gd name="connsiteX64" fmla="*/ 7772133 w 9143999"/>
              <a:gd name="connsiteY64" fmla="*/ 2501905 h 5143500"/>
              <a:gd name="connsiteX65" fmla="*/ 7591633 w 9143999"/>
              <a:gd name="connsiteY65" fmla="*/ 2592165 h 5143500"/>
              <a:gd name="connsiteX66" fmla="*/ 7531469 w 9143999"/>
              <a:gd name="connsiteY66" fmla="*/ 2642293 h 5143500"/>
              <a:gd name="connsiteX67" fmla="*/ 7531469 w 9143999"/>
              <a:gd name="connsiteY67" fmla="*/ 2762625 h 5143500"/>
              <a:gd name="connsiteX68" fmla="*/ 7491357 w 9143999"/>
              <a:gd name="connsiteY68" fmla="*/ 2923067 h 5143500"/>
              <a:gd name="connsiteX69" fmla="*/ 7280769 w 9143999"/>
              <a:gd name="connsiteY69" fmla="*/ 3223917 h 5143500"/>
              <a:gd name="connsiteX70" fmla="*/ 7240657 w 9143999"/>
              <a:gd name="connsiteY70" fmla="*/ 3243971 h 5143500"/>
              <a:gd name="connsiteX71" fmla="*/ 7190529 w 9143999"/>
              <a:gd name="connsiteY71" fmla="*/ 3183807 h 5143500"/>
              <a:gd name="connsiteX72" fmla="*/ 7140381 w 9143999"/>
              <a:gd name="connsiteY72" fmla="*/ 2993271 h 5143500"/>
              <a:gd name="connsiteX73" fmla="*/ 7100269 w 9143999"/>
              <a:gd name="connsiteY73" fmla="*/ 2983231 h 5143500"/>
              <a:gd name="connsiteX74" fmla="*/ 7070177 w 9143999"/>
              <a:gd name="connsiteY74" fmla="*/ 3003287 h 5143500"/>
              <a:gd name="connsiteX75" fmla="*/ 7040105 w 9143999"/>
              <a:gd name="connsiteY75" fmla="*/ 3374321 h 5143500"/>
              <a:gd name="connsiteX76" fmla="*/ 7070177 w 9143999"/>
              <a:gd name="connsiteY76" fmla="*/ 3494653 h 5143500"/>
              <a:gd name="connsiteX77" fmla="*/ 7070177 w 9143999"/>
              <a:gd name="connsiteY77" fmla="*/ 3805519 h 5143500"/>
              <a:gd name="connsiteX78" fmla="*/ 7100269 w 9143999"/>
              <a:gd name="connsiteY78" fmla="*/ 3996055 h 5143500"/>
              <a:gd name="connsiteX79" fmla="*/ 7070177 w 9143999"/>
              <a:gd name="connsiteY79" fmla="*/ 4106349 h 5143500"/>
              <a:gd name="connsiteX80" fmla="*/ 6939829 w 9143999"/>
              <a:gd name="connsiteY80" fmla="*/ 4206625 h 5143500"/>
              <a:gd name="connsiteX81" fmla="*/ 6869625 w 9143999"/>
              <a:gd name="connsiteY81" fmla="*/ 4296885 h 5143500"/>
              <a:gd name="connsiteX82" fmla="*/ 6749293 w 9143999"/>
              <a:gd name="connsiteY82" fmla="*/ 4447289 h 5143500"/>
              <a:gd name="connsiteX83" fmla="*/ 6358205 w 9143999"/>
              <a:gd name="connsiteY83" fmla="*/ 4667917 h 5143500"/>
              <a:gd name="connsiteX84" fmla="*/ 6117541 w 9143999"/>
              <a:gd name="connsiteY84" fmla="*/ 4818321 h 5143500"/>
              <a:gd name="connsiteX85" fmla="*/ 5987193 w 9143999"/>
              <a:gd name="connsiteY85" fmla="*/ 4918597 h 5143500"/>
              <a:gd name="connsiteX86" fmla="*/ 5856821 w 9143999"/>
              <a:gd name="connsiteY86" fmla="*/ 5079039 h 5143500"/>
              <a:gd name="connsiteX87" fmla="*/ 5783441 w 9143999"/>
              <a:gd name="connsiteY87" fmla="*/ 5143500 h 5143500"/>
              <a:gd name="connsiteX88" fmla="*/ 0 w 9143999"/>
              <a:gd name="connsiteY88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143999" h="5143500">
                <a:moveTo>
                  <a:pt x="6298057" y="887425"/>
                </a:moveTo>
                <a:cubicBezTo>
                  <a:pt x="6237873" y="907479"/>
                  <a:pt x="6167689" y="927557"/>
                  <a:pt x="6107521" y="957629"/>
                </a:cubicBezTo>
                <a:cubicBezTo>
                  <a:pt x="6027301" y="997739"/>
                  <a:pt x="5947081" y="1007777"/>
                  <a:pt x="5866861" y="977683"/>
                </a:cubicBezTo>
                <a:cubicBezTo>
                  <a:pt x="5796657" y="947589"/>
                  <a:pt x="5726473" y="957629"/>
                  <a:pt x="5666285" y="997739"/>
                </a:cubicBezTo>
                <a:cubicBezTo>
                  <a:pt x="5505845" y="1108053"/>
                  <a:pt x="5345401" y="1198291"/>
                  <a:pt x="5144849" y="1218347"/>
                </a:cubicBezTo>
                <a:cubicBezTo>
                  <a:pt x="5134833" y="1218347"/>
                  <a:pt x="5124793" y="1228385"/>
                  <a:pt x="5114777" y="1238403"/>
                </a:cubicBezTo>
                <a:cubicBezTo>
                  <a:pt x="5074665" y="1258457"/>
                  <a:pt x="5064629" y="1348717"/>
                  <a:pt x="5104737" y="1378789"/>
                </a:cubicBezTo>
                <a:cubicBezTo>
                  <a:pt x="5154885" y="1408883"/>
                  <a:pt x="5194997" y="1438955"/>
                  <a:pt x="5235109" y="1459011"/>
                </a:cubicBezTo>
                <a:cubicBezTo>
                  <a:pt x="5365457" y="1459011"/>
                  <a:pt x="5495825" y="1428937"/>
                  <a:pt x="5596101" y="1368773"/>
                </a:cubicBezTo>
                <a:cubicBezTo>
                  <a:pt x="5696381" y="1308607"/>
                  <a:pt x="5816709" y="1268495"/>
                  <a:pt x="5927025" y="1218347"/>
                </a:cubicBezTo>
                <a:cubicBezTo>
                  <a:pt x="6077429" y="1158181"/>
                  <a:pt x="6227853" y="1077959"/>
                  <a:pt x="6368241" y="997739"/>
                </a:cubicBezTo>
                <a:cubicBezTo>
                  <a:pt x="6388297" y="987701"/>
                  <a:pt x="6398337" y="957629"/>
                  <a:pt x="6398337" y="937573"/>
                </a:cubicBezTo>
                <a:cubicBezTo>
                  <a:pt x="6398337" y="917517"/>
                  <a:pt x="6328129" y="887425"/>
                  <a:pt x="6298057" y="887425"/>
                </a:cubicBezTo>
                <a:close/>
                <a:moveTo>
                  <a:pt x="7381045" y="315859"/>
                </a:moveTo>
                <a:cubicBezTo>
                  <a:pt x="7360989" y="325877"/>
                  <a:pt x="7330917" y="325877"/>
                  <a:pt x="7310861" y="345931"/>
                </a:cubicBezTo>
                <a:cubicBezTo>
                  <a:pt x="7250693" y="406097"/>
                  <a:pt x="7180489" y="436191"/>
                  <a:pt x="7090253" y="436191"/>
                </a:cubicBezTo>
                <a:cubicBezTo>
                  <a:pt x="6949845" y="436191"/>
                  <a:pt x="6819497" y="446209"/>
                  <a:pt x="6679109" y="466263"/>
                </a:cubicBezTo>
                <a:cubicBezTo>
                  <a:pt x="6618945" y="476301"/>
                  <a:pt x="6548737" y="516413"/>
                  <a:pt x="6488573" y="536467"/>
                </a:cubicBezTo>
                <a:cubicBezTo>
                  <a:pt x="6478557" y="536467"/>
                  <a:pt x="6468517" y="546485"/>
                  <a:pt x="6458501" y="556523"/>
                </a:cubicBezTo>
                <a:cubicBezTo>
                  <a:pt x="6448461" y="576579"/>
                  <a:pt x="6428409" y="606651"/>
                  <a:pt x="6428409" y="626705"/>
                </a:cubicBezTo>
                <a:cubicBezTo>
                  <a:pt x="6428409" y="646761"/>
                  <a:pt x="6458501" y="676855"/>
                  <a:pt x="6478557" y="676855"/>
                </a:cubicBezTo>
                <a:cubicBezTo>
                  <a:pt x="6669069" y="696909"/>
                  <a:pt x="6859605" y="646761"/>
                  <a:pt x="7050141" y="716965"/>
                </a:cubicBezTo>
                <a:cubicBezTo>
                  <a:pt x="7200545" y="777131"/>
                  <a:pt x="7310861" y="686871"/>
                  <a:pt x="7401097" y="576579"/>
                </a:cubicBezTo>
                <a:cubicBezTo>
                  <a:pt x="7451249" y="506375"/>
                  <a:pt x="7461265" y="426153"/>
                  <a:pt x="7411137" y="345931"/>
                </a:cubicBezTo>
                <a:cubicBezTo>
                  <a:pt x="7401097" y="335893"/>
                  <a:pt x="7391081" y="325877"/>
                  <a:pt x="7381045" y="315859"/>
                </a:cubicBezTo>
                <a:close/>
                <a:moveTo>
                  <a:pt x="0" y="0"/>
                </a:moveTo>
                <a:lnTo>
                  <a:pt x="3866211" y="0"/>
                </a:lnTo>
                <a:lnTo>
                  <a:pt x="3861289" y="15009"/>
                </a:lnTo>
                <a:cubicBezTo>
                  <a:pt x="3801125" y="155397"/>
                  <a:pt x="3781069" y="305821"/>
                  <a:pt x="3700849" y="436191"/>
                </a:cubicBezTo>
                <a:cubicBezTo>
                  <a:pt x="3580517" y="656799"/>
                  <a:pt x="3580517" y="887425"/>
                  <a:pt x="3620625" y="1118071"/>
                </a:cubicBezTo>
                <a:cubicBezTo>
                  <a:pt x="3630665" y="1188275"/>
                  <a:pt x="3730941" y="1228385"/>
                  <a:pt x="3781069" y="1188275"/>
                </a:cubicBezTo>
                <a:cubicBezTo>
                  <a:pt x="3981621" y="1047887"/>
                  <a:pt x="4111993" y="867369"/>
                  <a:pt x="4101953" y="606651"/>
                </a:cubicBezTo>
                <a:cubicBezTo>
                  <a:pt x="4094441" y="403583"/>
                  <a:pt x="4148968" y="217443"/>
                  <a:pt x="4227466" y="39770"/>
                </a:cubicBezTo>
                <a:lnTo>
                  <a:pt x="4246783" y="0"/>
                </a:lnTo>
                <a:lnTo>
                  <a:pt x="5247327" y="0"/>
                </a:lnTo>
                <a:lnTo>
                  <a:pt x="5232123" y="60922"/>
                </a:lnTo>
                <a:cubicBezTo>
                  <a:pt x="5220685" y="89596"/>
                  <a:pt x="5205016" y="117801"/>
                  <a:pt x="5184961" y="145379"/>
                </a:cubicBezTo>
                <a:cubicBezTo>
                  <a:pt x="5154885" y="195507"/>
                  <a:pt x="5104737" y="245655"/>
                  <a:pt x="5064629" y="305821"/>
                </a:cubicBezTo>
                <a:cubicBezTo>
                  <a:pt x="5054609" y="315859"/>
                  <a:pt x="5054609" y="335893"/>
                  <a:pt x="5064629" y="345931"/>
                </a:cubicBezTo>
                <a:cubicBezTo>
                  <a:pt x="5084681" y="376025"/>
                  <a:pt x="5104737" y="365987"/>
                  <a:pt x="5134833" y="345931"/>
                </a:cubicBezTo>
                <a:cubicBezTo>
                  <a:pt x="5174941" y="325877"/>
                  <a:pt x="5205013" y="305821"/>
                  <a:pt x="5245125" y="285767"/>
                </a:cubicBezTo>
                <a:cubicBezTo>
                  <a:pt x="5315329" y="255673"/>
                  <a:pt x="5405569" y="285767"/>
                  <a:pt x="5415605" y="355971"/>
                </a:cubicBezTo>
                <a:cubicBezTo>
                  <a:pt x="5425621" y="436191"/>
                  <a:pt x="5435661" y="516413"/>
                  <a:pt x="5455717" y="596633"/>
                </a:cubicBezTo>
                <a:cubicBezTo>
                  <a:pt x="5465733" y="626705"/>
                  <a:pt x="5525897" y="646761"/>
                  <a:pt x="5555993" y="616689"/>
                </a:cubicBezTo>
                <a:cubicBezTo>
                  <a:pt x="5576049" y="596633"/>
                  <a:pt x="5606121" y="576579"/>
                  <a:pt x="5616157" y="556523"/>
                </a:cubicBezTo>
                <a:cubicBezTo>
                  <a:pt x="5661283" y="406109"/>
                  <a:pt x="5712054" y="261329"/>
                  <a:pt x="5776923" y="122192"/>
                </a:cubicBezTo>
                <a:lnTo>
                  <a:pt x="5839136" y="0"/>
                </a:lnTo>
                <a:lnTo>
                  <a:pt x="5901397" y="0"/>
                </a:lnTo>
                <a:lnTo>
                  <a:pt x="6104124" y="0"/>
                </a:lnTo>
                <a:lnTo>
                  <a:pt x="6271164" y="0"/>
                </a:lnTo>
                <a:lnTo>
                  <a:pt x="6928214" y="0"/>
                </a:lnTo>
                <a:lnTo>
                  <a:pt x="9143999" y="0"/>
                </a:lnTo>
                <a:lnTo>
                  <a:pt x="9143999" y="1584886"/>
                </a:lnTo>
                <a:lnTo>
                  <a:pt x="9064616" y="1596108"/>
                </a:lnTo>
                <a:cubicBezTo>
                  <a:pt x="8893984" y="1625723"/>
                  <a:pt x="8724768" y="1682134"/>
                  <a:pt x="8544270" y="1659563"/>
                </a:cubicBezTo>
                <a:cubicBezTo>
                  <a:pt x="8534234" y="1659563"/>
                  <a:pt x="8514178" y="1659563"/>
                  <a:pt x="8504162" y="1659563"/>
                </a:cubicBezTo>
                <a:cubicBezTo>
                  <a:pt x="8484106" y="1659563"/>
                  <a:pt x="8464050" y="1659563"/>
                  <a:pt x="8464050" y="1669601"/>
                </a:cubicBezTo>
                <a:cubicBezTo>
                  <a:pt x="8443994" y="1699673"/>
                  <a:pt x="8464050" y="1709711"/>
                  <a:pt x="8504162" y="1709711"/>
                </a:cubicBezTo>
                <a:cubicBezTo>
                  <a:pt x="8534234" y="1709711"/>
                  <a:pt x="8564326" y="1719751"/>
                  <a:pt x="8584382" y="1729767"/>
                </a:cubicBezTo>
                <a:cubicBezTo>
                  <a:pt x="8594422" y="1729767"/>
                  <a:pt x="8604438" y="1749823"/>
                  <a:pt x="8604438" y="1759861"/>
                </a:cubicBezTo>
                <a:cubicBezTo>
                  <a:pt x="8604438" y="1769877"/>
                  <a:pt x="8594422" y="1779915"/>
                  <a:pt x="8584382" y="1789933"/>
                </a:cubicBezTo>
                <a:cubicBezTo>
                  <a:pt x="8544270" y="1820027"/>
                  <a:pt x="8514178" y="1840081"/>
                  <a:pt x="8474066" y="1850099"/>
                </a:cubicBezTo>
                <a:cubicBezTo>
                  <a:pt x="8393846" y="1870153"/>
                  <a:pt x="8313626" y="1880193"/>
                  <a:pt x="8233406" y="1890209"/>
                </a:cubicBezTo>
                <a:cubicBezTo>
                  <a:pt x="8113074" y="1890209"/>
                  <a:pt x="8022833" y="1920303"/>
                  <a:pt x="8002777" y="2070707"/>
                </a:cubicBezTo>
                <a:cubicBezTo>
                  <a:pt x="7982721" y="2241187"/>
                  <a:pt x="7892465" y="2381573"/>
                  <a:pt x="7772133" y="2501905"/>
                </a:cubicBezTo>
                <a:cubicBezTo>
                  <a:pt x="7721981" y="2552055"/>
                  <a:pt x="7671857" y="2592165"/>
                  <a:pt x="7591633" y="2592165"/>
                </a:cubicBezTo>
                <a:cubicBezTo>
                  <a:pt x="7551525" y="2592165"/>
                  <a:pt x="7531469" y="2612221"/>
                  <a:pt x="7531469" y="2642293"/>
                </a:cubicBezTo>
                <a:cubicBezTo>
                  <a:pt x="7531469" y="2682403"/>
                  <a:pt x="7541485" y="2722513"/>
                  <a:pt x="7531469" y="2762625"/>
                </a:cubicBezTo>
                <a:cubicBezTo>
                  <a:pt x="7521429" y="2822789"/>
                  <a:pt x="7521429" y="2882955"/>
                  <a:pt x="7491357" y="2923067"/>
                </a:cubicBezTo>
                <a:cubicBezTo>
                  <a:pt x="7431193" y="3023343"/>
                  <a:pt x="7350973" y="3123641"/>
                  <a:pt x="7280769" y="3223917"/>
                </a:cubicBezTo>
                <a:cubicBezTo>
                  <a:pt x="7270749" y="3233933"/>
                  <a:pt x="7240657" y="3243971"/>
                  <a:pt x="7240657" y="3243971"/>
                </a:cubicBezTo>
                <a:cubicBezTo>
                  <a:pt x="7220601" y="3223917"/>
                  <a:pt x="7190529" y="3203861"/>
                  <a:pt x="7190529" y="3183807"/>
                </a:cubicBezTo>
                <a:cubicBezTo>
                  <a:pt x="7180489" y="3113601"/>
                  <a:pt x="7200545" y="3043397"/>
                  <a:pt x="7140381" y="2993271"/>
                </a:cubicBezTo>
                <a:cubicBezTo>
                  <a:pt x="7130365" y="2993271"/>
                  <a:pt x="7110285" y="2983231"/>
                  <a:pt x="7100269" y="2983231"/>
                </a:cubicBezTo>
                <a:cubicBezTo>
                  <a:pt x="7090253" y="2983231"/>
                  <a:pt x="7070177" y="2993271"/>
                  <a:pt x="7070177" y="3003287"/>
                </a:cubicBezTo>
                <a:cubicBezTo>
                  <a:pt x="7060161" y="3133657"/>
                  <a:pt x="7040105" y="3253989"/>
                  <a:pt x="7040105" y="3374321"/>
                </a:cubicBezTo>
                <a:cubicBezTo>
                  <a:pt x="7040105" y="3414431"/>
                  <a:pt x="7050141" y="3464579"/>
                  <a:pt x="7070177" y="3494653"/>
                </a:cubicBezTo>
                <a:cubicBezTo>
                  <a:pt x="7140381" y="3594929"/>
                  <a:pt x="7120325" y="3705243"/>
                  <a:pt x="7070177" y="3805519"/>
                </a:cubicBezTo>
                <a:cubicBezTo>
                  <a:pt x="7030065" y="3885741"/>
                  <a:pt x="7060161" y="3935889"/>
                  <a:pt x="7100269" y="3996055"/>
                </a:cubicBezTo>
                <a:cubicBezTo>
                  <a:pt x="7120325" y="4036165"/>
                  <a:pt x="7100269" y="4076277"/>
                  <a:pt x="7070177" y="4106349"/>
                </a:cubicBezTo>
                <a:cubicBezTo>
                  <a:pt x="7030065" y="4146459"/>
                  <a:pt x="6989953" y="4176553"/>
                  <a:pt x="6939829" y="4206625"/>
                </a:cubicBezTo>
                <a:cubicBezTo>
                  <a:pt x="6909733" y="4236719"/>
                  <a:pt x="6869625" y="4246735"/>
                  <a:pt x="6869625" y="4296885"/>
                </a:cubicBezTo>
                <a:cubicBezTo>
                  <a:pt x="6869625" y="4377105"/>
                  <a:pt x="6819497" y="4437271"/>
                  <a:pt x="6749293" y="4447289"/>
                </a:cubicBezTo>
                <a:cubicBezTo>
                  <a:pt x="6598889" y="4477381"/>
                  <a:pt x="6468517" y="4557603"/>
                  <a:pt x="6358205" y="4667917"/>
                </a:cubicBezTo>
                <a:cubicBezTo>
                  <a:pt x="6288021" y="4728083"/>
                  <a:pt x="6217817" y="4788249"/>
                  <a:pt x="6117541" y="4818321"/>
                </a:cubicBezTo>
                <a:cubicBezTo>
                  <a:pt x="6067413" y="4828359"/>
                  <a:pt x="6027301" y="4878487"/>
                  <a:pt x="5987193" y="4918597"/>
                </a:cubicBezTo>
                <a:cubicBezTo>
                  <a:pt x="5937041" y="4968747"/>
                  <a:pt x="5906969" y="5028913"/>
                  <a:pt x="5856821" y="5079039"/>
                </a:cubicBezTo>
                <a:lnTo>
                  <a:pt x="5783441" y="5143500"/>
                </a:lnTo>
                <a:lnTo>
                  <a:pt x="0" y="5143500"/>
                </a:lnTo>
                <a:close/>
              </a:path>
            </a:pathLst>
          </a:custGeom>
          <a:gradFill>
            <a:gsLst>
              <a:gs pos="100000">
                <a:schemeClr val="tx1">
                  <a:alpha val="26000"/>
                </a:schemeClr>
              </a:gs>
              <a:gs pos="21000">
                <a:schemeClr val="tx1">
                  <a:alpha val="37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8" name="Freeform: Shape 497">
            <a:extLst>
              <a:ext uri="{FF2B5EF4-FFF2-40B4-BE49-F238E27FC236}">
                <a16:creationId xmlns="" xmlns:a16="http://schemas.microsoft.com/office/drawing/2014/main" id="{29C9F196-039C-4C93-803C-27ACFACD39E5}"/>
              </a:ext>
            </a:extLst>
          </p:cNvPr>
          <p:cNvSpPr/>
          <p:nvPr/>
        </p:nvSpPr>
        <p:spPr>
          <a:xfrm>
            <a:off x="4187069" y="1357550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9" name="Freeform: Shape 498">
            <a:extLst>
              <a:ext uri="{FF2B5EF4-FFF2-40B4-BE49-F238E27FC236}">
                <a16:creationId xmlns="" xmlns:a16="http://schemas.microsoft.com/office/drawing/2014/main" id="{972C0852-F479-4566-A842-4CAC4FAF8E93}"/>
              </a:ext>
            </a:extLst>
          </p:cNvPr>
          <p:cNvSpPr/>
          <p:nvPr/>
        </p:nvSpPr>
        <p:spPr>
          <a:xfrm>
            <a:off x="5554413" y="3000857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4" name="Freeform: Shape 443">
            <a:extLst>
              <a:ext uri="{FF2B5EF4-FFF2-40B4-BE49-F238E27FC236}">
                <a16:creationId xmlns="" xmlns:a16="http://schemas.microsoft.com/office/drawing/2014/main" id="{9C8DD04F-12F0-444C-90BA-D78CC5AD2115}"/>
              </a:ext>
            </a:extLst>
          </p:cNvPr>
          <p:cNvSpPr/>
          <p:nvPr/>
        </p:nvSpPr>
        <p:spPr>
          <a:xfrm>
            <a:off x="3488987" y="103977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55" name="Group 454">
            <a:extLst>
              <a:ext uri="{FF2B5EF4-FFF2-40B4-BE49-F238E27FC236}">
                <a16:creationId xmlns="" xmlns:a16="http://schemas.microsoft.com/office/drawing/2014/main" id="{C339EB71-5857-4148-A47B-0A100C766C6A}"/>
              </a:ext>
            </a:extLst>
          </p:cNvPr>
          <p:cNvGrpSpPr/>
          <p:nvPr/>
        </p:nvGrpSpPr>
        <p:grpSpPr>
          <a:xfrm>
            <a:off x="2565050" y="969519"/>
            <a:ext cx="5061007" cy="3462158"/>
            <a:chOff x="2565050" y="969519"/>
            <a:chExt cx="5061007" cy="3462158"/>
          </a:xfrm>
        </p:grpSpPr>
        <p:sp>
          <p:nvSpPr>
            <p:cNvPr id="2" name="TextBox 1">
              <a:extLst>
                <a:ext uri="{FF2B5EF4-FFF2-40B4-BE49-F238E27FC236}">
                  <a16:creationId xmlns="" xmlns:a16="http://schemas.microsoft.com/office/drawing/2014/main" id="{E881A2D7-CEE3-4AB8-8A7A-390A2D11B2F3}"/>
                </a:ext>
              </a:extLst>
            </p:cNvPr>
            <p:cNvSpPr txBox="1"/>
            <p:nvPr/>
          </p:nvSpPr>
          <p:spPr>
            <a:xfrm>
              <a:off x="2565050" y="969519"/>
              <a:ext cx="88998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Chicago</a:t>
              </a:r>
            </a:p>
          </p:txBody>
        </p:sp>
        <p:sp>
          <p:nvSpPr>
            <p:cNvPr id="501" name="TextBox 500">
              <a:extLst>
                <a:ext uri="{FF2B5EF4-FFF2-40B4-BE49-F238E27FC236}">
                  <a16:creationId xmlns="" xmlns:a16="http://schemas.microsoft.com/office/drawing/2014/main" id="{1B520293-0BE7-4F84-A144-718F9DC15EFE}"/>
                </a:ext>
              </a:extLst>
            </p:cNvPr>
            <p:cNvSpPr txBox="1"/>
            <p:nvPr/>
          </p:nvSpPr>
          <p:spPr>
            <a:xfrm>
              <a:off x="6640467" y="1765534"/>
              <a:ext cx="98559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New York</a:t>
              </a:r>
            </a:p>
          </p:txBody>
        </p:sp>
        <p:sp>
          <p:nvSpPr>
            <p:cNvPr id="502" name="TextBox 501">
              <a:extLst>
                <a:ext uri="{FF2B5EF4-FFF2-40B4-BE49-F238E27FC236}">
                  <a16:creationId xmlns="" xmlns:a16="http://schemas.microsoft.com/office/drawing/2014/main" id="{63A5BF09-D547-49B6-8E51-7FBF185CD5B4}"/>
                </a:ext>
              </a:extLst>
            </p:cNvPr>
            <p:cNvSpPr txBox="1"/>
            <p:nvPr/>
          </p:nvSpPr>
          <p:spPr>
            <a:xfrm>
              <a:off x="4281100" y="2258584"/>
              <a:ext cx="113043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Ohio</a:t>
              </a:r>
            </a:p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U.S.-East-2</a:t>
              </a:r>
            </a:p>
          </p:txBody>
        </p:sp>
        <p:sp>
          <p:nvSpPr>
            <p:cNvPr id="503" name="TextBox 502">
              <a:extLst>
                <a:ext uri="{FF2B5EF4-FFF2-40B4-BE49-F238E27FC236}">
                  <a16:creationId xmlns="" xmlns:a16="http://schemas.microsoft.com/office/drawing/2014/main" id="{2540408A-A776-4E3A-9607-A4C3B6DDA65A}"/>
                </a:ext>
              </a:extLst>
            </p:cNvPr>
            <p:cNvSpPr txBox="1"/>
            <p:nvPr/>
          </p:nvSpPr>
          <p:spPr>
            <a:xfrm>
              <a:off x="5667896" y="3908457"/>
              <a:ext cx="113043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Virginia</a:t>
              </a:r>
            </a:p>
            <a:p>
              <a:pPr algn="ct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U.S.-East-1</a:t>
              </a:r>
            </a:p>
          </p:txBody>
        </p:sp>
      </p:grpSp>
      <p:grpSp>
        <p:nvGrpSpPr>
          <p:cNvPr id="452" name="Group 451">
            <a:extLst>
              <a:ext uri="{FF2B5EF4-FFF2-40B4-BE49-F238E27FC236}">
                <a16:creationId xmlns="" xmlns:a16="http://schemas.microsoft.com/office/drawing/2014/main" id="{EE5E682F-0AED-49F9-8217-66AB391B0AEC}"/>
              </a:ext>
            </a:extLst>
          </p:cNvPr>
          <p:cNvGrpSpPr/>
          <p:nvPr/>
        </p:nvGrpSpPr>
        <p:grpSpPr>
          <a:xfrm>
            <a:off x="4457735" y="1481599"/>
            <a:ext cx="734522" cy="651660"/>
            <a:chOff x="4196483" y="1536037"/>
            <a:chExt cx="734522" cy="651660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95EC172-0F1F-43A2-BA4C-EB328D4F683A}"/>
                </a:ext>
              </a:extLst>
            </p:cNvPr>
            <p:cNvSpPr/>
            <p:nvPr/>
          </p:nvSpPr>
          <p:spPr>
            <a:xfrm>
              <a:off x="4313966" y="153603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a</a:t>
              </a:r>
            </a:p>
          </p:txBody>
        </p:sp>
        <p:sp>
          <p:nvSpPr>
            <p:cNvPr id="446" name="Rectangle 445">
              <a:extLst>
                <a:ext uri="{FF2B5EF4-FFF2-40B4-BE49-F238E27FC236}">
                  <a16:creationId xmlns="" xmlns:a16="http://schemas.microsoft.com/office/drawing/2014/main" id="{9BD2ED70-BA9F-49D0-AD86-CCF3B78544DE}"/>
                </a:ext>
              </a:extLst>
            </p:cNvPr>
            <p:cNvSpPr/>
            <p:nvPr/>
          </p:nvSpPr>
          <p:spPr>
            <a:xfrm>
              <a:off x="4196483" y="193166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b</a:t>
              </a:r>
            </a:p>
          </p:txBody>
        </p:sp>
        <p:sp>
          <p:nvSpPr>
            <p:cNvPr id="447" name="Rectangle 446">
              <a:extLst>
                <a:ext uri="{FF2B5EF4-FFF2-40B4-BE49-F238E27FC236}">
                  <a16:creationId xmlns="" xmlns:a16="http://schemas.microsoft.com/office/drawing/2014/main" id="{E578BA4C-9807-4AD4-A88B-8B62553E405F}"/>
                </a:ext>
              </a:extLst>
            </p:cNvPr>
            <p:cNvSpPr/>
            <p:nvPr/>
          </p:nvSpPr>
          <p:spPr>
            <a:xfrm>
              <a:off x="4674973" y="183519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c</a:t>
              </a: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="" xmlns:a16="http://schemas.microsoft.com/office/drawing/2014/main" id="{A5180106-2F63-452F-978A-91785CDA008F}"/>
                </a:ext>
              </a:extLst>
            </p:cNvPr>
            <p:cNvCxnSpPr>
              <a:stCxn id="446" idx="3"/>
              <a:endCxn id="447" idx="1"/>
            </p:cNvCxnSpPr>
            <p:nvPr/>
          </p:nvCxnSpPr>
          <p:spPr>
            <a:xfrm flipV="1">
              <a:off x="4452515" y="1963213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="" xmlns:a16="http://schemas.microsoft.com/office/drawing/2014/main" id="{12B58E8B-84C4-4007-8650-4342AF2CCED6}"/>
                </a:ext>
              </a:extLst>
            </p:cNvPr>
            <p:cNvCxnSpPr>
              <a:cxnSpLocks/>
              <a:stCxn id="4" idx="3"/>
              <a:endCxn id="447" idx="0"/>
            </p:cNvCxnSpPr>
            <p:nvPr/>
          </p:nvCxnSpPr>
          <p:spPr>
            <a:xfrm>
              <a:off x="4569998" y="1664053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4" name="Straight Connector 453">
              <a:extLst>
                <a:ext uri="{FF2B5EF4-FFF2-40B4-BE49-F238E27FC236}">
                  <a16:creationId xmlns="" xmlns:a16="http://schemas.microsoft.com/office/drawing/2014/main" id="{789AB23B-0166-436F-9259-3F96AF3BC759}"/>
                </a:ext>
              </a:extLst>
            </p:cNvPr>
            <p:cNvCxnSpPr>
              <a:cxnSpLocks/>
              <a:stCxn id="446" idx="0"/>
              <a:endCxn id="4" idx="2"/>
            </p:cNvCxnSpPr>
            <p:nvPr/>
          </p:nvCxnSpPr>
          <p:spPr>
            <a:xfrm flipV="1">
              <a:off x="4324499" y="1792069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43" name="Group 442">
            <a:extLst>
              <a:ext uri="{FF2B5EF4-FFF2-40B4-BE49-F238E27FC236}">
                <a16:creationId xmlns="" xmlns:a16="http://schemas.microsoft.com/office/drawing/2014/main" id="{68D86CB2-FF35-42D1-BCBE-4BBFFBB87BEF}"/>
              </a:ext>
            </a:extLst>
          </p:cNvPr>
          <p:cNvGrpSpPr/>
          <p:nvPr/>
        </p:nvGrpSpPr>
        <p:grpSpPr>
          <a:xfrm>
            <a:off x="5842215" y="3146655"/>
            <a:ext cx="734522" cy="651660"/>
            <a:chOff x="4348883" y="1688437"/>
            <a:chExt cx="734522" cy="651660"/>
          </a:xfrm>
        </p:grpSpPr>
        <p:sp>
          <p:nvSpPr>
            <p:cNvPr id="457" name="Rectangle 456">
              <a:extLst>
                <a:ext uri="{FF2B5EF4-FFF2-40B4-BE49-F238E27FC236}">
                  <a16:creationId xmlns="" xmlns:a16="http://schemas.microsoft.com/office/drawing/2014/main" id="{16AED5BE-CCBA-4226-AFBC-E130562D5867}"/>
                </a:ext>
              </a:extLst>
            </p:cNvPr>
            <p:cNvSpPr/>
            <p:nvPr/>
          </p:nvSpPr>
          <p:spPr>
            <a:xfrm>
              <a:off x="4466366" y="168843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a</a:t>
              </a:r>
            </a:p>
          </p:txBody>
        </p:sp>
        <p:sp>
          <p:nvSpPr>
            <p:cNvPr id="458" name="Rectangle 457">
              <a:extLst>
                <a:ext uri="{FF2B5EF4-FFF2-40B4-BE49-F238E27FC236}">
                  <a16:creationId xmlns="" xmlns:a16="http://schemas.microsoft.com/office/drawing/2014/main" id="{5502C3D9-3D7E-444E-8618-F0D5475A5A73}"/>
                </a:ext>
              </a:extLst>
            </p:cNvPr>
            <p:cNvSpPr/>
            <p:nvPr/>
          </p:nvSpPr>
          <p:spPr>
            <a:xfrm>
              <a:off x="4348883" y="208406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b</a:t>
              </a:r>
            </a:p>
          </p:txBody>
        </p:sp>
        <p:sp>
          <p:nvSpPr>
            <p:cNvPr id="459" name="Rectangle 458">
              <a:extLst>
                <a:ext uri="{FF2B5EF4-FFF2-40B4-BE49-F238E27FC236}">
                  <a16:creationId xmlns="" xmlns:a16="http://schemas.microsoft.com/office/drawing/2014/main" id="{E3C8B61D-596D-4FD0-B91B-95397F9CF758}"/>
                </a:ext>
              </a:extLst>
            </p:cNvPr>
            <p:cNvSpPr/>
            <p:nvPr/>
          </p:nvSpPr>
          <p:spPr>
            <a:xfrm>
              <a:off x="4827373" y="198759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c</a:t>
              </a:r>
            </a:p>
          </p:txBody>
        </p:sp>
        <p:cxnSp>
          <p:nvCxnSpPr>
            <p:cNvPr id="460" name="Straight Connector 459">
              <a:extLst>
                <a:ext uri="{FF2B5EF4-FFF2-40B4-BE49-F238E27FC236}">
                  <a16:creationId xmlns="" xmlns:a16="http://schemas.microsoft.com/office/drawing/2014/main" id="{EA5028B6-BA7C-477A-933C-40E67F41D147}"/>
                </a:ext>
              </a:extLst>
            </p:cNvPr>
            <p:cNvCxnSpPr>
              <a:stCxn id="458" idx="3"/>
              <a:endCxn id="459" idx="1"/>
            </p:cNvCxnSpPr>
            <p:nvPr/>
          </p:nvCxnSpPr>
          <p:spPr>
            <a:xfrm flipV="1">
              <a:off x="4604915" y="2115613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="" xmlns:a16="http://schemas.microsoft.com/office/drawing/2014/main" id="{22A05B4D-E907-4B32-8BDF-283BF4CDC574}"/>
                </a:ext>
              </a:extLst>
            </p:cNvPr>
            <p:cNvCxnSpPr>
              <a:cxnSpLocks/>
              <a:stCxn id="457" idx="3"/>
              <a:endCxn id="459" idx="0"/>
            </p:cNvCxnSpPr>
            <p:nvPr/>
          </p:nvCxnSpPr>
          <p:spPr>
            <a:xfrm>
              <a:off x="4722398" y="1816453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="" xmlns:a16="http://schemas.microsoft.com/office/drawing/2014/main" id="{9199445A-748B-41CC-97BD-47987B917D68}"/>
                </a:ext>
              </a:extLst>
            </p:cNvPr>
            <p:cNvCxnSpPr>
              <a:cxnSpLocks/>
              <a:stCxn id="458" idx="0"/>
              <a:endCxn id="457" idx="2"/>
            </p:cNvCxnSpPr>
            <p:nvPr/>
          </p:nvCxnSpPr>
          <p:spPr>
            <a:xfrm flipV="1">
              <a:off x="4476899" y="1944469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67" name="Freeform: Shape 466">
            <a:extLst>
              <a:ext uri="{FF2B5EF4-FFF2-40B4-BE49-F238E27FC236}">
                <a16:creationId xmlns="" xmlns:a16="http://schemas.microsoft.com/office/drawing/2014/main" id="{8FED1C8F-9238-4225-B3FE-BC20BF02404F}"/>
              </a:ext>
            </a:extLst>
          </p:cNvPr>
          <p:cNvSpPr/>
          <p:nvPr/>
        </p:nvSpPr>
        <p:spPr>
          <a:xfrm>
            <a:off x="7652706" y="181264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465" name="Straight Connector 464">
            <a:extLst>
              <a:ext uri="{FF2B5EF4-FFF2-40B4-BE49-F238E27FC236}">
                <a16:creationId xmlns="" xmlns:a16="http://schemas.microsoft.com/office/drawing/2014/main" id="{EAA253EC-27DA-4AE9-BCB6-6F850DDD244A}"/>
              </a:ext>
            </a:extLst>
          </p:cNvPr>
          <p:cNvCxnSpPr>
            <a:cxnSpLocks/>
          </p:cNvCxnSpPr>
          <p:nvPr/>
        </p:nvCxnSpPr>
        <p:spPr>
          <a:xfrm>
            <a:off x="3839314" y="1164466"/>
            <a:ext cx="3948637" cy="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6" name="Straight Connector 475">
            <a:extLst>
              <a:ext uri="{FF2B5EF4-FFF2-40B4-BE49-F238E27FC236}">
                <a16:creationId xmlns="" xmlns:a16="http://schemas.microsoft.com/office/drawing/2014/main" id="{59197A3B-A76D-42EF-8BF8-16E138163F2A}"/>
              </a:ext>
            </a:extLst>
          </p:cNvPr>
          <p:cNvCxnSpPr>
            <a:cxnSpLocks/>
          </p:cNvCxnSpPr>
          <p:nvPr/>
        </p:nvCxnSpPr>
        <p:spPr>
          <a:xfrm>
            <a:off x="7787951" y="1156996"/>
            <a:ext cx="4950" cy="60824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8" name="Group 487">
            <a:extLst>
              <a:ext uri="{FF2B5EF4-FFF2-40B4-BE49-F238E27FC236}">
                <a16:creationId xmlns="" xmlns:a16="http://schemas.microsoft.com/office/drawing/2014/main" id="{6E119A4C-E44F-47E7-A93B-6B6E31A25725}"/>
              </a:ext>
            </a:extLst>
          </p:cNvPr>
          <p:cNvGrpSpPr/>
          <p:nvPr/>
        </p:nvGrpSpPr>
        <p:grpSpPr>
          <a:xfrm>
            <a:off x="3977466" y="1689222"/>
            <a:ext cx="1535828" cy="1839286"/>
            <a:chOff x="3977466" y="1689222"/>
            <a:chExt cx="1535828" cy="1839286"/>
          </a:xfrm>
        </p:grpSpPr>
        <p:grpSp>
          <p:nvGrpSpPr>
            <p:cNvPr id="483" name="Group 482">
              <a:extLst>
                <a:ext uri="{FF2B5EF4-FFF2-40B4-BE49-F238E27FC236}">
                  <a16:creationId xmlns="" xmlns:a16="http://schemas.microsoft.com/office/drawing/2014/main" id="{C7FA9898-45BC-4FED-8BE7-59D2C8826F1C}"/>
                </a:ext>
              </a:extLst>
            </p:cNvPr>
            <p:cNvGrpSpPr/>
            <p:nvPr/>
          </p:nvGrpSpPr>
          <p:grpSpPr>
            <a:xfrm>
              <a:off x="3985226" y="1694329"/>
              <a:ext cx="1528068" cy="1834179"/>
              <a:chOff x="3786516" y="-567355"/>
              <a:chExt cx="1528068" cy="1834179"/>
            </a:xfrm>
          </p:grpSpPr>
          <p:cxnSp>
            <p:nvCxnSpPr>
              <p:cNvPr id="485" name="Straight Connector 484">
                <a:extLst>
                  <a:ext uri="{FF2B5EF4-FFF2-40B4-BE49-F238E27FC236}">
                    <a16:creationId xmlns="" xmlns:a16="http://schemas.microsoft.com/office/drawing/2014/main" id="{61A5099A-690C-44DB-889E-5897160FAF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98859" y="1253831"/>
                <a:ext cx="1515725" cy="0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="" xmlns:a16="http://schemas.microsoft.com/office/drawing/2014/main" id="{CC99856D-DA21-455E-BF12-59D34F5ED9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86516" y="-567355"/>
                <a:ext cx="0" cy="1834179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0" name="Straight Connector 489">
              <a:extLst>
                <a:ext uri="{FF2B5EF4-FFF2-40B4-BE49-F238E27FC236}">
                  <a16:creationId xmlns="" xmlns:a16="http://schemas.microsoft.com/office/drawing/2014/main" id="{3BF68B7D-BC01-47D1-9C3B-0C4A0E85DD76}"/>
                </a:ext>
              </a:extLst>
            </p:cNvPr>
            <p:cNvCxnSpPr>
              <a:cxnSpLocks/>
            </p:cNvCxnSpPr>
            <p:nvPr/>
          </p:nvCxnSpPr>
          <p:spPr>
            <a:xfrm>
              <a:off x="3977466" y="1689222"/>
              <a:ext cx="287498" cy="0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45170" y="196144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Regions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and Zones</a:t>
            </a:r>
          </a:p>
        </p:txBody>
      </p:sp>
      <p:sp>
        <p:nvSpPr>
          <p:cNvPr id="468" name="Freeform 5">
            <a:extLst>
              <a:ext uri="{FF2B5EF4-FFF2-40B4-BE49-F238E27FC236}">
                <a16:creationId xmlns="" xmlns:a16="http://schemas.microsoft.com/office/drawing/2014/main" id="{C05AC1A4-8A38-491F-876A-C08F865D10B5}"/>
              </a:ext>
            </a:extLst>
          </p:cNvPr>
          <p:cNvSpPr>
            <a:spLocks noEditPoints="1"/>
          </p:cNvSpPr>
          <p:nvPr/>
        </p:nvSpPr>
        <p:spPr bwMode="auto">
          <a:xfrm>
            <a:off x="9144000" y="4291090"/>
            <a:ext cx="1193800" cy="1173163"/>
          </a:xfrm>
          <a:custGeom>
            <a:avLst/>
            <a:gdLst>
              <a:gd name="T0" fmla="*/ 384 w 392"/>
              <a:gd name="T1" fmla="*/ 236 h 384"/>
              <a:gd name="T2" fmla="*/ 348 w 392"/>
              <a:gd name="T3" fmla="*/ 116 h 384"/>
              <a:gd name="T4" fmla="*/ 164 w 392"/>
              <a:gd name="T5" fmla="*/ 64 h 384"/>
              <a:gd name="T6" fmla="*/ 300 w 392"/>
              <a:gd name="T7" fmla="*/ 52 h 384"/>
              <a:gd name="T8" fmla="*/ 75 w 392"/>
              <a:gd name="T9" fmla="*/ 161 h 384"/>
              <a:gd name="T10" fmla="*/ 76 w 392"/>
              <a:gd name="T11" fmla="*/ 154 h 384"/>
              <a:gd name="T12" fmla="*/ 88 w 392"/>
              <a:gd name="T13" fmla="*/ 107 h 384"/>
              <a:gd name="T14" fmla="*/ 329 w 392"/>
              <a:gd name="T15" fmla="*/ 51 h 384"/>
              <a:gd name="T16" fmla="*/ 370 w 392"/>
              <a:gd name="T17" fmla="*/ 79 h 384"/>
              <a:gd name="T18" fmla="*/ 313 w 392"/>
              <a:gd name="T19" fmla="*/ 22 h 384"/>
              <a:gd name="T20" fmla="*/ 304 w 392"/>
              <a:gd name="T21" fmla="*/ 22 h 384"/>
              <a:gd name="T22" fmla="*/ 256 w 392"/>
              <a:gd name="T23" fmla="*/ 8 h 384"/>
              <a:gd name="T24" fmla="*/ 164 w 392"/>
              <a:gd name="T25" fmla="*/ 20 h 384"/>
              <a:gd name="T26" fmla="*/ 62 w 392"/>
              <a:gd name="T27" fmla="*/ 198 h 384"/>
              <a:gd name="T28" fmla="*/ 60 w 392"/>
              <a:gd name="T29" fmla="*/ 208 h 384"/>
              <a:gd name="T30" fmla="*/ 46 w 392"/>
              <a:gd name="T31" fmla="*/ 148 h 384"/>
              <a:gd name="T32" fmla="*/ 56 w 392"/>
              <a:gd name="T33" fmla="*/ 99 h 384"/>
              <a:gd name="T34" fmla="*/ 185 w 392"/>
              <a:gd name="T35" fmla="*/ 317 h 384"/>
              <a:gd name="T36" fmla="*/ 120 w 392"/>
              <a:gd name="T37" fmla="*/ 304 h 384"/>
              <a:gd name="T38" fmla="*/ 79 w 392"/>
              <a:gd name="T39" fmla="*/ 33 h 384"/>
              <a:gd name="T40" fmla="*/ 87 w 392"/>
              <a:gd name="T41" fmla="*/ 22 h 384"/>
              <a:gd name="T42" fmla="*/ 57 w 392"/>
              <a:gd name="T43" fmla="*/ 52 h 384"/>
              <a:gd name="T44" fmla="*/ 30 w 392"/>
              <a:gd name="T45" fmla="*/ 79 h 384"/>
              <a:gd name="T46" fmla="*/ 26 w 392"/>
              <a:gd name="T47" fmla="*/ 94 h 384"/>
              <a:gd name="T48" fmla="*/ 16 w 392"/>
              <a:gd name="T49" fmla="*/ 196 h 384"/>
              <a:gd name="T50" fmla="*/ 218 w 392"/>
              <a:gd name="T51" fmla="*/ 323 h 384"/>
              <a:gd name="T52" fmla="*/ 228 w 392"/>
              <a:gd name="T53" fmla="*/ 324 h 384"/>
              <a:gd name="T54" fmla="*/ 120 w 392"/>
              <a:gd name="T55" fmla="*/ 340 h 384"/>
              <a:gd name="T56" fmla="*/ 320 w 392"/>
              <a:gd name="T57" fmla="*/ 213 h 384"/>
              <a:gd name="T58" fmla="*/ 320 w 392"/>
              <a:gd name="T59" fmla="*/ 228 h 384"/>
              <a:gd name="T60" fmla="*/ 296 w 392"/>
              <a:gd name="T61" fmla="*/ 296 h 384"/>
              <a:gd name="T62" fmla="*/ 42 w 392"/>
              <a:gd name="T63" fmla="*/ 314 h 384"/>
              <a:gd name="T64" fmla="*/ 30 w 392"/>
              <a:gd name="T65" fmla="*/ 305 h 384"/>
              <a:gd name="T66" fmla="*/ 60 w 392"/>
              <a:gd name="T67" fmla="*/ 335 h 384"/>
              <a:gd name="T68" fmla="*/ 87 w 392"/>
              <a:gd name="T69" fmla="*/ 362 h 384"/>
              <a:gd name="T70" fmla="*/ 101 w 392"/>
              <a:gd name="T71" fmla="*/ 365 h 384"/>
              <a:gd name="T72" fmla="*/ 188 w 392"/>
              <a:gd name="T73" fmla="*/ 376 h 384"/>
              <a:gd name="T74" fmla="*/ 232 w 392"/>
              <a:gd name="T75" fmla="*/ 364 h 384"/>
              <a:gd name="T76" fmla="*/ 328 w 392"/>
              <a:gd name="T77" fmla="*/ 169 h 384"/>
              <a:gd name="T78" fmla="*/ 328 w 392"/>
              <a:gd name="T79" fmla="*/ 156 h 384"/>
              <a:gd name="T80" fmla="*/ 340 w 392"/>
              <a:gd name="T81" fmla="*/ 284 h 384"/>
              <a:gd name="T82" fmla="*/ 304 w 392"/>
              <a:gd name="T83" fmla="*/ 108 h 384"/>
              <a:gd name="T84" fmla="*/ 212 w 392"/>
              <a:gd name="T85" fmla="*/ 68 h 384"/>
              <a:gd name="T86" fmla="*/ 276 w 392"/>
              <a:gd name="T87" fmla="*/ 80 h 384"/>
              <a:gd name="T88" fmla="*/ 328 w 392"/>
              <a:gd name="T89" fmla="*/ 120 h 384"/>
              <a:gd name="T90" fmla="*/ 317 w 392"/>
              <a:gd name="T91" fmla="*/ 354 h 384"/>
              <a:gd name="T92" fmla="*/ 313 w 392"/>
              <a:gd name="T93" fmla="*/ 362 h 384"/>
              <a:gd name="T94" fmla="*/ 370 w 392"/>
              <a:gd name="T95" fmla="*/ 305 h 384"/>
              <a:gd name="T96" fmla="*/ 370 w 392"/>
              <a:gd name="T97" fmla="*/ 296 h 384"/>
              <a:gd name="T98" fmla="*/ 384 w 392"/>
              <a:gd name="T99" fmla="*/ 236 h 384"/>
              <a:gd name="T100" fmla="*/ 276 w 392"/>
              <a:gd name="T101" fmla="*/ 192 h 384"/>
              <a:gd name="T102" fmla="*/ 200 w 392"/>
              <a:gd name="T103" fmla="*/ 268 h 384"/>
              <a:gd name="T104" fmla="*/ 124 w 392"/>
              <a:gd name="T105" fmla="*/ 192 h 384"/>
              <a:gd name="T106" fmla="*/ 200 w 392"/>
              <a:gd name="T107" fmla="*/ 116 h 384"/>
              <a:gd name="T108" fmla="*/ 276 w 392"/>
              <a:gd name="T109" fmla="*/ 192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92" h="384">
                <a:moveTo>
                  <a:pt x="384" y="236"/>
                </a:moveTo>
                <a:cubicBezTo>
                  <a:pt x="384" y="192"/>
                  <a:pt x="376" y="152"/>
                  <a:pt x="348" y="116"/>
                </a:cubicBezTo>
                <a:cubicBezTo>
                  <a:pt x="306" y="59"/>
                  <a:pt x="227" y="34"/>
                  <a:pt x="164" y="64"/>
                </a:cubicBezTo>
                <a:cubicBezTo>
                  <a:pt x="204" y="32"/>
                  <a:pt x="256" y="36"/>
                  <a:pt x="300" y="52"/>
                </a:cubicBezTo>
                <a:cubicBezTo>
                  <a:pt x="201" y="1"/>
                  <a:pt x="114" y="72"/>
                  <a:pt x="75" y="161"/>
                </a:cubicBezTo>
                <a:cubicBezTo>
                  <a:pt x="75" y="159"/>
                  <a:pt x="76" y="156"/>
                  <a:pt x="76" y="154"/>
                </a:cubicBezTo>
                <a:cubicBezTo>
                  <a:pt x="76" y="154"/>
                  <a:pt x="78" y="135"/>
                  <a:pt x="88" y="107"/>
                </a:cubicBezTo>
                <a:cubicBezTo>
                  <a:pt x="128" y="20"/>
                  <a:pt x="252" y="0"/>
                  <a:pt x="329" y="51"/>
                </a:cubicBezTo>
                <a:cubicBezTo>
                  <a:pt x="364" y="79"/>
                  <a:pt x="370" y="79"/>
                  <a:pt x="370" y="79"/>
                </a:cubicBezTo>
                <a:cubicBezTo>
                  <a:pt x="313" y="22"/>
                  <a:pt x="313" y="22"/>
                  <a:pt x="313" y="22"/>
                </a:cubicBezTo>
                <a:cubicBezTo>
                  <a:pt x="313" y="22"/>
                  <a:pt x="311" y="23"/>
                  <a:pt x="304" y="22"/>
                </a:cubicBezTo>
                <a:cubicBezTo>
                  <a:pt x="288" y="20"/>
                  <a:pt x="272" y="8"/>
                  <a:pt x="256" y="8"/>
                </a:cubicBezTo>
                <a:cubicBezTo>
                  <a:pt x="224" y="4"/>
                  <a:pt x="192" y="8"/>
                  <a:pt x="164" y="20"/>
                </a:cubicBezTo>
                <a:cubicBezTo>
                  <a:pt x="94" y="47"/>
                  <a:pt x="46" y="126"/>
                  <a:pt x="62" y="198"/>
                </a:cubicBezTo>
                <a:cubicBezTo>
                  <a:pt x="62" y="201"/>
                  <a:pt x="61" y="205"/>
                  <a:pt x="60" y="208"/>
                </a:cubicBezTo>
                <a:cubicBezTo>
                  <a:pt x="44" y="192"/>
                  <a:pt x="48" y="168"/>
                  <a:pt x="46" y="148"/>
                </a:cubicBezTo>
                <a:cubicBezTo>
                  <a:pt x="50" y="119"/>
                  <a:pt x="56" y="99"/>
                  <a:pt x="56" y="99"/>
                </a:cubicBezTo>
                <a:cubicBezTo>
                  <a:pt x="4" y="205"/>
                  <a:pt x="88" y="291"/>
                  <a:pt x="185" y="317"/>
                </a:cubicBezTo>
                <a:cubicBezTo>
                  <a:pt x="163" y="318"/>
                  <a:pt x="142" y="311"/>
                  <a:pt x="120" y="304"/>
                </a:cubicBezTo>
                <a:cubicBezTo>
                  <a:pt x="12" y="260"/>
                  <a:pt x="0" y="108"/>
                  <a:pt x="79" y="33"/>
                </a:cubicBezTo>
                <a:cubicBezTo>
                  <a:pt x="85" y="25"/>
                  <a:pt x="87" y="22"/>
                  <a:pt x="87" y="22"/>
                </a:cubicBezTo>
                <a:cubicBezTo>
                  <a:pt x="87" y="22"/>
                  <a:pt x="72" y="37"/>
                  <a:pt x="57" y="52"/>
                </a:cubicBezTo>
                <a:cubicBezTo>
                  <a:pt x="43" y="67"/>
                  <a:pt x="30" y="79"/>
                  <a:pt x="30" y="79"/>
                </a:cubicBezTo>
                <a:cubicBezTo>
                  <a:pt x="30" y="79"/>
                  <a:pt x="29" y="83"/>
                  <a:pt x="26" y="94"/>
                </a:cubicBezTo>
                <a:cubicBezTo>
                  <a:pt x="16" y="128"/>
                  <a:pt x="12" y="160"/>
                  <a:pt x="16" y="196"/>
                </a:cubicBezTo>
                <a:cubicBezTo>
                  <a:pt x="30" y="287"/>
                  <a:pt x="131" y="354"/>
                  <a:pt x="218" y="323"/>
                </a:cubicBezTo>
                <a:cubicBezTo>
                  <a:pt x="221" y="323"/>
                  <a:pt x="225" y="324"/>
                  <a:pt x="228" y="324"/>
                </a:cubicBezTo>
                <a:cubicBezTo>
                  <a:pt x="196" y="344"/>
                  <a:pt x="156" y="348"/>
                  <a:pt x="120" y="340"/>
                </a:cubicBezTo>
                <a:cubicBezTo>
                  <a:pt x="219" y="376"/>
                  <a:pt x="296" y="301"/>
                  <a:pt x="320" y="213"/>
                </a:cubicBezTo>
                <a:cubicBezTo>
                  <a:pt x="320" y="218"/>
                  <a:pt x="320" y="223"/>
                  <a:pt x="320" y="228"/>
                </a:cubicBezTo>
                <a:cubicBezTo>
                  <a:pt x="320" y="252"/>
                  <a:pt x="308" y="276"/>
                  <a:pt x="296" y="296"/>
                </a:cubicBezTo>
                <a:cubicBezTo>
                  <a:pt x="236" y="380"/>
                  <a:pt x="116" y="384"/>
                  <a:pt x="42" y="314"/>
                </a:cubicBezTo>
                <a:cubicBezTo>
                  <a:pt x="33" y="307"/>
                  <a:pt x="30" y="305"/>
                  <a:pt x="30" y="305"/>
                </a:cubicBezTo>
                <a:cubicBezTo>
                  <a:pt x="30" y="305"/>
                  <a:pt x="46" y="321"/>
                  <a:pt x="60" y="335"/>
                </a:cubicBezTo>
                <a:cubicBezTo>
                  <a:pt x="73" y="348"/>
                  <a:pt x="87" y="362"/>
                  <a:pt x="87" y="362"/>
                </a:cubicBezTo>
                <a:cubicBezTo>
                  <a:pt x="87" y="362"/>
                  <a:pt x="90" y="362"/>
                  <a:pt x="101" y="365"/>
                </a:cubicBezTo>
                <a:cubicBezTo>
                  <a:pt x="128" y="372"/>
                  <a:pt x="156" y="380"/>
                  <a:pt x="188" y="376"/>
                </a:cubicBezTo>
                <a:cubicBezTo>
                  <a:pt x="204" y="372"/>
                  <a:pt x="216" y="368"/>
                  <a:pt x="232" y="364"/>
                </a:cubicBezTo>
                <a:cubicBezTo>
                  <a:pt x="308" y="333"/>
                  <a:pt x="357" y="245"/>
                  <a:pt x="328" y="169"/>
                </a:cubicBezTo>
                <a:cubicBezTo>
                  <a:pt x="328" y="165"/>
                  <a:pt x="328" y="160"/>
                  <a:pt x="328" y="156"/>
                </a:cubicBezTo>
                <a:cubicBezTo>
                  <a:pt x="352" y="196"/>
                  <a:pt x="360" y="244"/>
                  <a:pt x="340" y="284"/>
                </a:cubicBezTo>
                <a:cubicBezTo>
                  <a:pt x="372" y="224"/>
                  <a:pt x="352" y="152"/>
                  <a:pt x="304" y="108"/>
                </a:cubicBezTo>
                <a:cubicBezTo>
                  <a:pt x="277" y="86"/>
                  <a:pt x="245" y="74"/>
                  <a:pt x="212" y="68"/>
                </a:cubicBezTo>
                <a:cubicBezTo>
                  <a:pt x="233" y="69"/>
                  <a:pt x="255" y="71"/>
                  <a:pt x="276" y="80"/>
                </a:cubicBezTo>
                <a:cubicBezTo>
                  <a:pt x="296" y="92"/>
                  <a:pt x="312" y="104"/>
                  <a:pt x="328" y="120"/>
                </a:cubicBezTo>
                <a:cubicBezTo>
                  <a:pt x="392" y="188"/>
                  <a:pt x="372" y="292"/>
                  <a:pt x="317" y="354"/>
                </a:cubicBezTo>
                <a:cubicBezTo>
                  <a:pt x="313" y="360"/>
                  <a:pt x="313" y="362"/>
                  <a:pt x="313" y="362"/>
                </a:cubicBezTo>
                <a:cubicBezTo>
                  <a:pt x="370" y="305"/>
                  <a:pt x="370" y="305"/>
                  <a:pt x="370" y="305"/>
                </a:cubicBezTo>
                <a:cubicBezTo>
                  <a:pt x="370" y="305"/>
                  <a:pt x="369" y="304"/>
                  <a:pt x="370" y="296"/>
                </a:cubicBezTo>
                <a:cubicBezTo>
                  <a:pt x="372" y="276"/>
                  <a:pt x="384" y="256"/>
                  <a:pt x="384" y="236"/>
                </a:cubicBezTo>
                <a:close/>
                <a:moveTo>
                  <a:pt x="276" y="192"/>
                </a:moveTo>
                <a:cubicBezTo>
                  <a:pt x="276" y="234"/>
                  <a:pt x="242" y="268"/>
                  <a:pt x="200" y="268"/>
                </a:cubicBezTo>
                <a:cubicBezTo>
                  <a:pt x="158" y="268"/>
                  <a:pt x="124" y="234"/>
                  <a:pt x="124" y="192"/>
                </a:cubicBezTo>
                <a:cubicBezTo>
                  <a:pt x="124" y="150"/>
                  <a:pt x="158" y="116"/>
                  <a:pt x="200" y="116"/>
                </a:cubicBezTo>
                <a:cubicBezTo>
                  <a:pt x="242" y="116"/>
                  <a:pt x="276" y="150"/>
                  <a:pt x="276" y="1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475" name="Straight Connector 474">
            <a:extLst>
              <a:ext uri="{FF2B5EF4-FFF2-40B4-BE49-F238E27FC236}">
                <a16:creationId xmlns="" xmlns:a16="http://schemas.microsoft.com/office/drawing/2014/main" id="{533CDC0A-DCD5-4522-AA7F-712F7119CD5B}"/>
              </a:ext>
            </a:extLst>
          </p:cNvPr>
          <p:cNvCxnSpPr>
            <a:cxnSpLocks/>
          </p:cNvCxnSpPr>
          <p:nvPr/>
        </p:nvCxnSpPr>
        <p:spPr>
          <a:xfrm>
            <a:off x="3771153" y="1164466"/>
            <a:ext cx="4016798" cy="0"/>
          </a:xfrm>
          <a:prstGeom prst="line">
            <a:avLst/>
          </a:prstGeom>
          <a:ln>
            <a:solidFill>
              <a:srgbClr val="E84A44"/>
            </a:solidFill>
            <a:head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7" name="Straight Connector 476">
            <a:extLst>
              <a:ext uri="{FF2B5EF4-FFF2-40B4-BE49-F238E27FC236}">
                <a16:creationId xmlns="" xmlns:a16="http://schemas.microsoft.com/office/drawing/2014/main" id="{9E3BE2D5-CBC3-4DDB-86BF-3999AA1A0E2D}"/>
              </a:ext>
            </a:extLst>
          </p:cNvPr>
          <p:cNvCxnSpPr>
            <a:cxnSpLocks/>
          </p:cNvCxnSpPr>
          <p:nvPr/>
        </p:nvCxnSpPr>
        <p:spPr>
          <a:xfrm>
            <a:off x="7787951" y="1156996"/>
            <a:ext cx="4950" cy="608240"/>
          </a:xfrm>
          <a:prstGeom prst="line">
            <a:avLst/>
          </a:prstGeom>
          <a:ln>
            <a:solidFill>
              <a:srgbClr val="E84A4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40" name="Group 439">
            <a:extLst>
              <a:ext uri="{FF2B5EF4-FFF2-40B4-BE49-F238E27FC236}">
                <a16:creationId xmlns="" xmlns:a16="http://schemas.microsoft.com/office/drawing/2014/main" id="{90F35F30-D385-4DBB-A5F9-6037252E7278}"/>
              </a:ext>
            </a:extLst>
          </p:cNvPr>
          <p:cNvGrpSpPr/>
          <p:nvPr/>
        </p:nvGrpSpPr>
        <p:grpSpPr>
          <a:xfrm>
            <a:off x="7508168" y="1605006"/>
            <a:ext cx="559768" cy="486553"/>
            <a:chOff x="2530797" y="2498384"/>
            <a:chExt cx="958850" cy="833437"/>
          </a:xfrm>
        </p:grpSpPr>
        <p:sp>
          <p:nvSpPr>
            <p:cNvPr id="439" name="Isosceles Triangle 438">
              <a:extLst>
                <a:ext uri="{FF2B5EF4-FFF2-40B4-BE49-F238E27FC236}">
                  <a16:creationId xmlns="" xmlns:a16="http://schemas.microsoft.com/office/drawing/2014/main" id="{8E2E0C51-377F-4BF4-9B20-A1A9533AE038}"/>
                </a:ext>
              </a:extLst>
            </p:cNvPr>
            <p:cNvSpPr/>
            <p:nvPr/>
          </p:nvSpPr>
          <p:spPr>
            <a:xfrm>
              <a:off x="2565049" y="2511273"/>
              <a:ext cx="873987" cy="789488"/>
            </a:xfrm>
            <a:custGeom>
              <a:avLst/>
              <a:gdLst>
                <a:gd name="connsiteX0" fmla="*/ 0 w 905210"/>
                <a:gd name="connsiteY0" fmla="*/ 780567 h 780567"/>
                <a:gd name="connsiteX1" fmla="*/ 452605 w 905210"/>
                <a:gd name="connsiteY1" fmla="*/ 0 h 780567"/>
                <a:gd name="connsiteX2" fmla="*/ 905210 w 905210"/>
                <a:gd name="connsiteY2" fmla="*/ 780567 h 780567"/>
                <a:gd name="connsiteX3" fmla="*/ 0 w 905210"/>
                <a:gd name="connsiteY3" fmla="*/ 780567 h 780567"/>
                <a:gd name="connsiteX0" fmla="*/ 0 w 905210"/>
                <a:gd name="connsiteY0" fmla="*/ 780567 h 780567"/>
                <a:gd name="connsiteX1" fmla="*/ 44335 w 905210"/>
                <a:gd name="connsiteY1" fmla="*/ 686897 h 780567"/>
                <a:gd name="connsiteX2" fmla="*/ 452605 w 905210"/>
                <a:gd name="connsiteY2" fmla="*/ 0 h 780567"/>
                <a:gd name="connsiteX3" fmla="*/ 905210 w 905210"/>
                <a:gd name="connsiteY3" fmla="*/ 780567 h 780567"/>
                <a:gd name="connsiteX4" fmla="*/ 0 w 905210"/>
                <a:gd name="connsiteY4" fmla="*/ 780567 h 780567"/>
                <a:gd name="connsiteX0" fmla="*/ 0 w 905210"/>
                <a:gd name="connsiteY0" fmla="*/ 780567 h 780567"/>
                <a:gd name="connsiteX1" fmla="*/ 22033 w 905210"/>
                <a:gd name="connsiteY1" fmla="*/ 686897 h 780567"/>
                <a:gd name="connsiteX2" fmla="*/ 452605 w 905210"/>
                <a:gd name="connsiteY2" fmla="*/ 0 h 780567"/>
                <a:gd name="connsiteX3" fmla="*/ 905210 w 905210"/>
                <a:gd name="connsiteY3" fmla="*/ 780567 h 780567"/>
                <a:gd name="connsiteX4" fmla="*/ 0 w 905210"/>
                <a:gd name="connsiteY4" fmla="*/ 780567 h 780567"/>
                <a:gd name="connsiteX0" fmla="*/ 0 w 905210"/>
                <a:gd name="connsiteY0" fmla="*/ 780567 h 780567"/>
                <a:gd name="connsiteX1" fmla="*/ 22033 w 905210"/>
                <a:gd name="connsiteY1" fmla="*/ 686897 h 780567"/>
                <a:gd name="connsiteX2" fmla="*/ 452605 w 905210"/>
                <a:gd name="connsiteY2" fmla="*/ 0 h 780567"/>
                <a:gd name="connsiteX3" fmla="*/ 860605 w 905210"/>
                <a:gd name="connsiteY3" fmla="*/ 700278 h 780567"/>
                <a:gd name="connsiteX4" fmla="*/ 905210 w 905210"/>
                <a:gd name="connsiteY4" fmla="*/ 780567 h 780567"/>
                <a:gd name="connsiteX5" fmla="*/ 0 w 905210"/>
                <a:gd name="connsiteY5" fmla="*/ 780567 h 780567"/>
                <a:gd name="connsiteX0" fmla="*/ 0 w 905210"/>
                <a:gd name="connsiteY0" fmla="*/ 780567 h 780567"/>
                <a:gd name="connsiteX1" fmla="*/ 22033 w 905210"/>
                <a:gd name="connsiteY1" fmla="*/ 686897 h 780567"/>
                <a:gd name="connsiteX2" fmla="*/ 452605 w 905210"/>
                <a:gd name="connsiteY2" fmla="*/ 0 h 780567"/>
                <a:gd name="connsiteX3" fmla="*/ 869526 w 905210"/>
                <a:gd name="connsiteY3" fmla="*/ 673515 h 780567"/>
                <a:gd name="connsiteX4" fmla="*/ 905210 w 905210"/>
                <a:gd name="connsiteY4" fmla="*/ 780567 h 780567"/>
                <a:gd name="connsiteX5" fmla="*/ 0 w 905210"/>
                <a:gd name="connsiteY5" fmla="*/ 780567 h 780567"/>
                <a:gd name="connsiteX0" fmla="*/ 0 w 873987"/>
                <a:gd name="connsiteY0" fmla="*/ 780567 h 780567"/>
                <a:gd name="connsiteX1" fmla="*/ 22033 w 873987"/>
                <a:gd name="connsiteY1" fmla="*/ 686897 h 780567"/>
                <a:gd name="connsiteX2" fmla="*/ 452605 w 873987"/>
                <a:gd name="connsiteY2" fmla="*/ 0 h 780567"/>
                <a:gd name="connsiteX3" fmla="*/ 869526 w 873987"/>
                <a:gd name="connsiteY3" fmla="*/ 673515 h 780567"/>
                <a:gd name="connsiteX4" fmla="*/ 873987 w 873987"/>
                <a:gd name="connsiteY4" fmla="*/ 776106 h 780567"/>
                <a:gd name="connsiteX5" fmla="*/ 0 w 873987"/>
                <a:gd name="connsiteY5" fmla="*/ 780567 h 780567"/>
                <a:gd name="connsiteX0" fmla="*/ 0 w 873987"/>
                <a:gd name="connsiteY0" fmla="*/ 789488 h 789488"/>
                <a:gd name="connsiteX1" fmla="*/ 22033 w 873987"/>
                <a:gd name="connsiteY1" fmla="*/ 695818 h 789488"/>
                <a:gd name="connsiteX2" fmla="*/ 448145 w 873987"/>
                <a:gd name="connsiteY2" fmla="*/ 0 h 789488"/>
                <a:gd name="connsiteX3" fmla="*/ 869526 w 873987"/>
                <a:gd name="connsiteY3" fmla="*/ 682436 h 789488"/>
                <a:gd name="connsiteX4" fmla="*/ 873987 w 873987"/>
                <a:gd name="connsiteY4" fmla="*/ 785027 h 789488"/>
                <a:gd name="connsiteX5" fmla="*/ 0 w 873987"/>
                <a:gd name="connsiteY5" fmla="*/ 789488 h 78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987" h="789488">
                  <a:moveTo>
                    <a:pt x="0" y="789488"/>
                  </a:moveTo>
                  <a:lnTo>
                    <a:pt x="22033" y="695818"/>
                  </a:lnTo>
                  <a:lnTo>
                    <a:pt x="448145" y="0"/>
                  </a:lnTo>
                  <a:lnTo>
                    <a:pt x="869526" y="682436"/>
                  </a:lnTo>
                  <a:lnTo>
                    <a:pt x="873987" y="785027"/>
                  </a:lnTo>
                  <a:lnTo>
                    <a:pt x="0" y="789488"/>
                  </a:lnTo>
                  <a:close/>
                </a:path>
              </a:pathLst>
            </a:custGeom>
            <a:solidFill>
              <a:srgbClr val="E84A4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" name="Freeform 5">
              <a:extLst>
                <a:ext uri="{FF2B5EF4-FFF2-40B4-BE49-F238E27FC236}">
                  <a16:creationId xmlns="" xmlns:a16="http://schemas.microsoft.com/office/drawing/2014/main" id="{1B186C76-3B21-4AB4-B69B-C3C3409BB9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0797" y="2498384"/>
              <a:ext cx="958850" cy="833437"/>
            </a:xfrm>
            <a:custGeom>
              <a:avLst/>
              <a:gdLst>
                <a:gd name="T0" fmla="*/ 157 w 314"/>
                <a:gd name="T1" fmla="*/ 0 h 272"/>
                <a:gd name="T2" fmla="*/ 136 w 314"/>
                <a:gd name="T3" fmla="*/ 12 h 272"/>
                <a:gd name="T4" fmla="*/ 4 w 314"/>
                <a:gd name="T5" fmla="*/ 236 h 272"/>
                <a:gd name="T6" fmla="*/ 4 w 314"/>
                <a:gd name="T7" fmla="*/ 260 h 272"/>
                <a:gd name="T8" fmla="*/ 27 w 314"/>
                <a:gd name="T9" fmla="*/ 272 h 272"/>
                <a:gd name="T10" fmla="*/ 287 w 314"/>
                <a:gd name="T11" fmla="*/ 272 h 272"/>
                <a:gd name="T12" fmla="*/ 310 w 314"/>
                <a:gd name="T13" fmla="*/ 260 h 272"/>
                <a:gd name="T14" fmla="*/ 310 w 314"/>
                <a:gd name="T15" fmla="*/ 236 h 272"/>
                <a:gd name="T16" fmla="*/ 178 w 314"/>
                <a:gd name="T17" fmla="*/ 12 h 272"/>
                <a:gd name="T18" fmla="*/ 157 w 314"/>
                <a:gd name="T19" fmla="*/ 0 h 272"/>
                <a:gd name="T20" fmla="*/ 157 w 314"/>
                <a:gd name="T21" fmla="*/ 16 h 272"/>
                <a:gd name="T22" fmla="*/ 164 w 314"/>
                <a:gd name="T23" fmla="*/ 20 h 272"/>
                <a:gd name="T24" fmla="*/ 296 w 314"/>
                <a:gd name="T25" fmla="*/ 244 h 272"/>
                <a:gd name="T26" fmla="*/ 296 w 314"/>
                <a:gd name="T27" fmla="*/ 252 h 272"/>
                <a:gd name="T28" fmla="*/ 287 w 314"/>
                <a:gd name="T29" fmla="*/ 256 h 272"/>
                <a:gd name="T30" fmla="*/ 27 w 314"/>
                <a:gd name="T31" fmla="*/ 256 h 272"/>
                <a:gd name="T32" fmla="*/ 18 w 314"/>
                <a:gd name="T33" fmla="*/ 252 h 272"/>
                <a:gd name="T34" fmla="*/ 18 w 314"/>
                <a:gd name="T35" fmla="*/ 244 h 272"/>
                <a:gd name="T36" fmla="*/ 150 w 314"/>
                <a:gd name="T37" fmla="*/ 20 h 272"/>
                <a:gd name="T38" fmla="*/ 157 w 314"/>
                <a:gd name="T39" fmla="*/ 16 h 272"/>
                <a:gd name="T40" fmla="*/ 157 w 314"/>
                <a:gd name="T41" fmla="*/ 88 h 272"/>
                <a:gd name="T42" fmla="*/ 141 w 314"/>
                <a:gd name="T43" fmla="*/ 104 h 272"/>
                <a:gd name="T44" fmla="*/ 145 w 314"/>
                <a:gd name="T45" fmla="*/ 176 h 272"/>
                <a:gd name="T46" fmla="*/ 157 w 314"/>
                <a:gd name="T47" fmla="*/ 188 h 272"/>
                <a:gd name="T48" fmla="*/ 169 w 314"/>
                <a:gd name="T49" fmla="*/ 176 h 272"/>
                <a:gd name="T50" fmla="*/ 173 w 314"/>
                <a:gd name="T51" fmla="*/ 104 h 272"/>
                <a:gd name="T52" fmla="*/ 157 w 314"/>
                <a:gd name="T53" fmla="*/ 88 h 272"/>
                <a:gd name="T54" fmla="*/ 157 w 314"/>
                <a:gd name="T55" fmla="*/ 196 h 272"/>
                <a:gd name="T56" fmla="*/ 137 w 314"/>
                <a:gd name="T57" fmla="*/ 216 h 272"/>
                <a:gd name="T58" fmla="*/ 157 w 314"/>
                <a:gd name="T59" fmla="*/ 236 h 272"/>
                <a:gd name="T60" fmla="*/ 177 w 314"/>
                <a:gd name="T61" fmla="*/ 216 h 272"/>
                <a:gd name="T62" fmla="*/ 157 w 314"/>
                <a:gd name="T63" fmla="*/ 19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4" h="272">
                  <a:moveTo>
                    <a:pt x="157" y="0"/>
                  </a:moveTo>
                  <a:cubicBezTo>
                    <a:pt x="148" y="0"/>
                    <a:pt x="140" y="4"/>
                    <a:pt x="136" y="12"/>
                  </a:cubicBezTo>
                  <a:cubicBezTo>
                    <a:pt x="4" y="236"/>
                    <a:pt x="4" y="236"/>
                    <a:pt x="4" y="236"/>
                  </a:cubicBezTo>
                  <a:cubicBezTo>
                    <a:pt x="0" y="243"/>
                    <a:pt x="0" y="252"/>
                    <a:pt x="4" y="260"/>
                  </a:cubicBezTo>
                  <a:cubicBezTo>
                    <a:pt x="9" y="269"/>
                    <a:pt x="18" y="272"/>
                    <a:pt x="27" y="272"/>
                  </a:cubicBezTo>
                  <a:cubicBezTo>
                    <a:pt x="287" y="272"/>
                    <a:pt x="287" y="272"/>
                    <a:pt x="287" y="272"/>
                  </a:cubicBezTo>
                  <a:cubicBezTo>
                    <a:pt x="296" y="272"/>
                    <a:pt x="305" y="269"/>
                    <a:pt x="310" y="260"/>
                  </a:cubicBezTo>
                  <a:cubicBezTo>
                    <a:pt x="314" y="252"/>
                    <a:pt x="314" y="243"/>
                    <a:pt x="310" y="236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74" y="4"/>
                    <a:pt x="166" y="0"/>
                    <a:pt x="157" y="0"/>
                  </a:cubicBezTo>
                  <a:close/>
                  <a:moveTo>
                    <a:pt x="157" y="16"/>
                  </a:moveTo>
                  <a:cubicBezTo>
                    <a:pt x="160" y="16"/>
                    <a:pt x="163" y="18"/>
                    <a:pt x="164" y="20"/>
                  </a:cubicBezTo>
                  <a:cubicBezTo>
                    <a:pt x="296" y="244"/>
                    <a:pt x="296" y="244"/>
                    <a:pt x="296" y="244"/>
                  </a:cubicBezTo>
                  <a:cubicBezTo>
                    <a:pt x="297" y="246"/>
                    <a:pt x="297" y="250"/>
                    <a:pt x="296" y="252"/>
                  </a:cubicBezTo>
                  <a:cubicBezTo>
                    <a:pt x="295" y="253"/>
                    <a:pt x="290" y="256"/>
                    <a:pt x="287" y="256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4" y="256"/>
                    <a:pt x="19" y="253"/>
                    <a:pt x="18" y="252"/>
                  </a:cubicBezTo>
                  <a:cubicBezTo>
                    <a:pt x="17" y="250"/>
                    <a:pt x="17" y="246"/>
                    <a:pt x="18" y="244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1" y="18"/>
                    <a:pt x="154" y="16"/>
                    <a:pt x="157" y="16"/>
                  </a:cubicBezTo>
                  <a:close/>
                  <a:moveTo>
                    <a:pt x="157" y="88"/>
                  </a:moveTo>
                  <a:cubicBezTo>
                    <a:pt x="148" y="88"/>
                    <a:pt x="141" y="95"/>
                    <a:pt x="141" y="104"/>
                  </a:cubicBezTo>
                  <a:cubicBezTo>
                    <a:pt x="145" y="176"/>
                    <a:pt x="145" y="176"/>
                    <a:pt x="145" y="176"/>
                  </a:cubicBezTo>
                  <a:cubicBezTo>
                    <a:pt x="145" y="183"/>
                    <a:pt x="150" y="188"/>
                    <a:pt x="157" y="188"/>
                  </a:cubicBezTo>
                  <a:cubicBezTo>
                    <a:pt x="164" y="188"/>
                    <a:pt x="169" y="183"/>
                    <a:pt x="169" y="176"/>
                  </a:cubicBezTo>
                  <a:cubicBezTo>
                    <a:pt x="173" y="104"/>
                    <a:pt x="173" y="104"/>
                    <a:pt x="173" y="104"/>
                  </a:cubicBezTo>
                  <a:cubicBezTo>
                    <a:pt x="173" y="95"/>
                    <a:pt x="166" y="88"/>
                    <a:pt x="157" y="88"/>
                  </a:cubicBezTo>
                  <a:close/>
                  <a:moveTo>
                    <a:pt x="157" y="196"/>
                  </a:moveTo>
                  <a:cubicBezTo>
                    <a:pt x="146" y="196"/>
                    <a:pt x="137" y="205"/>
                    <a:pt x="137" y="216"/>
                  </a:cubicBezTo>
                  <a:cubicBezTo>
                    <a:pt x="137" y="227"/>
                    <a:pt x="146" y="236"/>
                    <a:pt x="157" y="236"/>
                  </a:cubicBezTo>
                  <a:cubicBezTo>
                    <a:pt x="168" y="236"/>
                    <a:pt x="177" y="227"/>
                    <a:pt x="177" y="216"/>
                  </a:cubicBezTo>
                  <a:cubicBezTo>
                    <a:pt x="177" y="205"/>
                    <a:pt x="168" y="196"/>
                    <a:pt x="157" y="19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441" name="TextBox 440">
            <a:extLst>
              <a:ext uri="{FF2B5EF4-FFF2-40B4-BE49-F238E27FC236}">
                <a16:creationId xmlns="" xmlns:a16="http://schemas.microsoft.com/office/drawing/2014/main" id="{2ECCD3DB-61AC-4D15-A64A-0572EA5D5FAE}"/>
              </a:ext>
            </a:extLst>
          </p:cNvPr>
          <p:cNvSpPr txBox="1"/>
          <p:nvPr/>
        </p:nvSpPr>
        <p:spPr>
          <a:xfrm>
            <a:off x="5280047" y="838993"/>
            <a:ext cx="10695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b="1" dirty="0">
                <a:solidFill>
                  <a:prstClr val="white"/>
                </a:solidFill>
              </a:rPr>
              <a:t>Failover</a:t>
            </a:r>
          </a:p>
        </p:txBody>
      </p:sp>
      <p:sp>
        <p:nvSpPr>
          <p:cNvPr id="480" name="Title 8">
            <a:extLst>
              <a:ext uri="{FF2B5EF4-FFF2-40B4-BE49-F238E27FC236}">
                <a16:creationId xmlns="" xmlns:a16="http://schemas.microsoft.com/office/drawing/2014/main" id="{0F00BDDE-5D51-4380-B1B1-E21C9438C5D2}"/>
              </a:ext>
            </a:extLst>
          </p:cNvPr>
          <p:cNvSpPr txBox="1">
            <a:spLocks/>
          </p:cNvSpPr>
          <p:nvPr/>
        </p:nvSpPr>
        <p:spPr>
          <a:xfrm>
            <a:off x="351525" y="2776359"/>
            <a:ext cx="2527142" cy="76645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2200" b="0" dirty="0">
                <a:solidFill>
                  <a:prstClr val="white"/>
                </a:solidFill>
              </a:rPr>
              <a:t>Hurricane Sandy</a:t>
            </a:r>
          </a:p>
        </p:txBody>
      </p:sp>
    </p:spTree>
    <p:extLst>
      <p:ext uri="{BB962C8B-B14F-4D97-AF65-F5344CB8AC3E}">
        <p14:creationId xmlns:p14="http://schemas.microsoft.com/office/powerpoint/2010/main" val="1437130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46914E-6 L -2.5E-6 0.04352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8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0.00031 L -0.10139 -0.09383 C -0.12257 -0.11235 -0.14913 -0.15124 -0.1724 -0.19722 C -0.19896 -0.25062 -0.21667 -0.29846 -0.22535 -0.3392 C -0.23941 -0.40247 -0.23733 -0.46883 -0.21007 -0.58303 " pathEditMode="relative" rAng="8280000" ptsTypes="AAAAA">
                                      <p:cBhvr>
                                        <p:cTn id="12" dur="225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0" y="-2592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0">
                                      <p:cBhvr>
                                        <p:cTn id="14" dur="30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8" grpId="0" animBg="1"/>
      <p:bldP spid="468" grpId="1" animBg="1"/>
      <p:bldP spid="468" grpId="2" animBg="1"/>
      <p:bldP spid="441" grpId="0"/>
      <p:bldP spid="480" grpId="0"/>
      <p:bldP spid="480" grpId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Freeform: Shape 465">
            <a:extLst>
              <a:ext uri="{FF2B5EF4-FFF2-40B4-BE49-F238E27FC236}">
                <a16:creationId xmlns="" xmlns:a16="http://schemas.microsoft.com/office/drawing/2014/main" id="{A41991D3-65FE-4EAA-A996-59567D222A7C}"/>
              </a:ext>
            </a:extLst>
          </p:cNvPr>
          <p:cNvSpPr/>
          <p:nvPr/>
        </p:nvSpPr>
        <p:spPr>
          <a:xfrm>
            <a:off x="0" y="0"/>
            <a:ext cx="9143999" cy="5143500"/>
          </a:xfrm>
          <a:custGeom>
            <a:avLst/>
            <a:gdLst>
              <a:gd name="connsiteX0" fmla="*/ 6298057 w 9143999"/>
              <a:gd name="connsiteY0" fmla="*/ 887425 h 5143500"/>
              <a:gd name="connsiteX1" fmla="*/ 6107521 w 9143999"/>
              <a:gd name="connsiteY1" fmla="*/ 957629 h 5143500"/>
              <a:gd name="connsiteX2" fmla="*/ 5866861 w 9143999"/>
              <a:gd name="connsiteY2" fmla="*/ 977683 h 5143500"/>
              <a:gd name="connsiteX3" fmla="*/ 5666285 w 9143999"/>
              <a:gd name="connsiteY3" fmla="*/ 997739 h 5143500"/>
              <a:gd name="connsiteX4" fmla="*/ 5144849 w 9143999"/>
              <a:gd name="connsiteY4" fmla="*/ 1218347 h 5143500"/>
              <a:gd name="connsiteX5" fmla="*/ 5114777 w 9143999"/>
              <a:gd name="connsiteY5" fmla="*/ 1238403 h 5143500"/>
              <a:gd name="connsiteX6" fmla="*/ 5104737 w 9143999"/>
              <a:gd name="connsiteY6" fmla="*/ 1378789 h 5143500"/>
              <a:gd name="connsiteX7" fmla="*/ 5235109 w 9143999"/>
              <a:gd name="connsiteY7" fmla="*/ 1459011 h 5143500"/>
              <a:gd name="connsiteX8" fmla="*/ 5596101 w 9143999"/>
              <a:gd name="connsiteY8" fmla="*/ 1368773 h 5143500"/>
              <a:gd name="connsiteX9" fmla="*/ 5927025 w 9143999"/>
              <a:gd name="connsiteY9" fmla="*/ 1218347 h 5143500"/>
              <a:gd name="connsiteX10" fmla="*/ 6368241 w 9143999"/>
              <a:gd name="connsiteY10" fmla="*/ 997739 h 5143500"/>
              <a:gd name="connsiteX11" fmla="*/ 6398337 w 9143999"/>
              <a:gd name="connsiteY11" fmla="*/ 937573 h 5143500"/>
              <a:gd name="connsiteX12" fmla="*/ 6298057 w 9143999"/>
              <a:gd name="connsiteY12" fmla="*/ 887425 h 5143500"/>
              <a:gd name="connsiteX13" fmla="*/ 7381045 w 9143999"/>
              <a:gd name="connsiteY13" fmla="*/ 315859 h 5143500"/>
              <a:gd name="connsiteX14" fmla="*/ 7310861 w 9143999"/>
              <a:gd name="connsiteY14" fmla="*/ 345931 h 5143500"/>
              <a:gd name="connsiteX15" fmla="*/ 7090253 w 9143999"/>
              <a:gd name="connsiteY15" fmla="*/ 436191 h 5143500"/>
              <a:gd name="connsiteX16" fmla="*/ 6679109 w 9143999"/>
              <a:gd name="connsiteY16" fmla="*/ 466263 h 5143500"/>
              <a:gd name="connsiteX17" fmla="*/ 6488573 w 9143999"/>
              <a:gd name="connsiteY17" fmla="*/ 536467 h 5143500"/>
              <a:gd name="connsiteX18" fmla="*/ 6458501 w 9143999"/>
              <a:gd name="connsiteY18" fmla="*/ 556523 h 5143500"/>
              <a:gd name="connsiteX19" fmla="*/ 6428409 w 9143999"/>
              <a:gd name="connsiteY19" fmla="*/ 626705 h 5143500"/>
              <a:gd name="connsiteX20" fmla="*/ 6478557 w 9143999"/>
              <a:gd name="connsiteY20" fmla="*/ 676855 h 5143500"/>
              <a:gd name="connsiteX21" fmla="*/ 7050141 w 9143999"/>
              <a:gd name="connsiteY21" fmla="*/ 716965 h 5143500"/>
              <a:gd name="connsiteX22" fmla="*/ 7401097 w 9143999"/>
              <a:gd name="connsiteY22" fmla="*/ 576579 h 5143500"/>
              <a:gd name="connsiteX23" fmla="*/ 7411137 w 9143999"/>
              <a:gd name="connsiteY23" fmla="*/ 345931 h 5143500"/>
              <a:gd name="connsiteX24" fmla="*/ 7381045 w 9143999"/>
              <a:gd name="connsiteY24" fmla="*/ 315859 h 5143500"/>
              <a:gd name="connsiteX25" fmla="*/ 0 w 9143999"/>
              <a:gd name="connsiteY25" fmla="*/ 0 h 5143500"/>
              <a:gd name="connsiteX26" fmla="*/ 3866211 w 9143999"/>
              <a:gd name="connsiteY26" fmla="*/ 0 h 5143500"/>
              <a:gd name="connsiteX27" fmla="*/ 3861289 w 9143999"/>
              <a:gd name="connsiteY27" fmla="*/ 15009 h 5143500"/>
              <a:gd name="connsiteX28" fmla="*/ 3700849 w 9143999"/>
              <a:gd name="connsiteY28" fmla="*/ 436191 h 5143500"/>
              <a:gd name="connsiteX29" fmla="*/ 3620625 w 9143999"/>
              <a:gd name="connsiteY29" fmla="*/ 1118071 h 5143500"/>
              <a:gd name="connsiteX30" fmla="*/ 3781069 w 9143999"/>
              <a:gd name="connsiteY30" fmla="*/ 1188275 h 5143500"/>
              <a:gd name="connsiteX31" fmla="*/ 4101953 w 9143999"/>
              <a:gd name="connsiteY31" fmla="*/ 606651 h 5143500"/>
              <a:gd name="connsiteX32" fmla="*/ 4227466 w 9143999"/>
              <a:gd name="connsiteY32" fmla="*/ 39770 h 5143500"/>
              <a:gd name="connsiteX33" fmla="*/ 4246783 w 9143999"/>
              <a:gd name="connsiteY33" fmla="*/ 0 h 5143500"/>
              <a:gd name="connsiteX34" fmla="*/ 5247327 w 9143999"/>
              <a:gd name="connsiteY34" fmla="*/ 0 h 5143500"/>
              <a:gd name="connsiteX35" fmla="*/ 5232123 w 9143999"/>
              <a:gd name="connsiteY35" fmla="*/ 60922 h 5143500"/>
              <a:gd name="connsiteX36" fmla="*/ 5184961 w 9143999"/>
              <a:gd name="connsiteY36" fmla="*/ 145379 h 5143500"/>
              <a:gd name="connsiteX37" fmla="*/ 5064629 w 9143999"/>
              <a:gd name="connsiteY37" fmla="*/ 305821 h 5143500"/>
              <a:gd name="connsiteX38" fmla="*/ 5064629 w 9143999"/>
              <a:gd name="connsiteY38" fmla="*/ 345931 h 5143500"/>
              <a:gd name="connsiteX39" fmla="*/ 5134833 w 9143999"/>
              <a:gd name="connsiteY39" fmla="*/ 345931 h 5143500"/>
              <a:gd name="connsiteX40" fmla="*/ 5245125 w 9143999"/>
              <a:gd name="connsiteY40" fmla="*/ 285767 h 5143500"/>
              <a:gd name="connsiteX41" fmla="*/ 5415605 w 9143999"/>
              <a:gd name="connsiteY41" fmla="*/ 355971 h 5143500"/>
              <a:gd name="connsiteX42" fmla="*/ 5455717 w 9143999"/>
              <a:gd name="connsiteY42" fmla="*/ 596633 h 5143500"/>
              <a:gd name="connsiteX43" fmla="*/ 5555993 w 9143999"/>
              <a:gd name="connsiteY43" fmla="*/ 616689 h 5143500"/>
              <a:gd name="connsiteX44" fmla="*/ 5616157 w 9143999"/>
              <a:gd name="connsiteY44" fmla="*/ 556523 h 5143500"/>
              <a:gd name="connsiteX45" fmla="*/ 5776923 w 9143999"/>
              <a:gd name="connsiteY45" fmla="*/ 122192 h 5143500"/>
              <a:gd name="connsiteX46" fmla="*/ 5839136 w 9143999"/>
              <a:gd name="connsiteY46" fmla="*/ 0 h 5143500"/>
              <a:gd name="connsiteX47" fmla="*/ 5901397 w 9143999"/>
              <a:gd name="connsiteY47" fmla="*/ 0 h 5143500"/>
              <a:gd name="connsiteX48" fmla="*/ 6104124 w 9143999"/>
              <a:gd name="connsiteY48" fmla="*/ 0 h 5143500"/>
              <a:gd name="connsiteX49" fmla="*/ 6271164 w 9143999"/>
              <a:gd name="connsiteY49" fmla="*/ 0 h 5143500"/>
              <a:gd name="connsiteX50" fmla="*/ 6928214 w 9143999"/>
              <a:gd name="connsiteY50" fmla="*/ 0 h 5143500"/>
              <a:gd name="connsiteX51" fmla="*/ 9143999 w 9143999"/>
              <a:gd name="connsiteY51" fmla="*/ 0 h 5143500"/>
              <a:gd name="connsiteX52" fmla="*/ 9143999 w 9143999"/>
              <a:gd name="connsiteY52" fmla="*/ 1584886 h 5143500"/>
              <a:gd name="connsiteX53" fmla="*/ 9064616 w 9143999"/>
              <a:gd name="connsiteY53" fmla="*/ 1596108 h 5143500"/>
              <a:gd name="connsiteX54" fmla="*/ 8544270 w 9143999"/>
              <a:gd name="connsiteY54" fmla="*/ 1659563 h 5143500"/>
              <a:gd name="connsiteX55" fmla="*/ 8504162 w 9143999"/>
              <a:gd name="connsiteY55" fmla="*/ 1659563 h 5143500"/>
              <a:gd name="connsiteX56" fmla="*/ 8464050 w 9143999"/>
              <a:gd name="connsiteY56" fmla="*/ 1669601 h 5143500"/>
              <a:gd name="connsiteX57" fmla="*/ 8504162 w 9143999"/>
              <a:gd name="connsiteY57" fmla="*/ 1709711 h 5143500"/>
              <a:gd name="connsiteX58" fmla="*/ 8584382 w 9143999"/>
              <a:gd name="connsiteY58" fmla="*/ 1729767 h 5143500"/>
              <a:gd name="connsiteX59" fmla="*/ 8604438 w 9143999"/>
              <a:gd name="connsiteY59" fmla="*/ 1759861 h 5143500"/>
              <a:gd name="connsiteX60" fmla="*/ 8584382 w 9143999"/>
              <a:gd name="connsiteY60" fmla="*/ 1789933 h 5143500"/>
              <a:gd name="connsiteX61" fmla="*/ 8474066 w 9143999"/>
              <a:gd name="connsiteY61" fmla="*/ 1850099 h 5143500"/>
              <a:gd name="connsiteX62" fmla="*/ 8233406 w 9143999"/>
              <a:gd name="connsiteY62" fmla="*/ 1890209 h 5143500"/>
              <a:gd name="connsiteX63" fmla="*/ 8002777 w 9143999"/>
              <a:gd name="connsiteY63" fmla="*/ 2070707 h 5143500"/>
              <a:gd name="connsiteX64" fmla="*/ 7772133 w 9143999"/>
              <a:gd name="connsiteY64" fmla="*/ 2501905 h 5143500"/>
              <a:gd name="connsiteX65" fmla="*/ 7591633 w 9143999"/>
              <a:gd name="connsiteY65" fmla="*/ 2592165 h 5143500"/>
              <a:gd name="connsiteX66" fmla="*/ 7531469 w 9143999"/>
              <a:gd name="connsiteY66" fmla="*/ 2642293 h 5143500"/>
              <a:gd name="connsiteX67" fmla="*/ 7531469 w 9143999"/>
              <a:gd name="connsiteY67" fmla="*/ 2762625 h 5143500"/>
              <a:gd name="connsiteX68" fmla="*/ 7491357 w 9143999"/>
              <a:gd name="connsiteY68" fmla="*/ 2923067 h 5143500"/>
              <a:gd name="connsiteX69" fmla="*/ 7280769 w 9143999"/>
              <a:gd name="connsiteY69" fmla="*/ 3223917 h 5143500"/>
              <a:gd name="connsiteX70" fmla="*/ 7240657 w 9143999"/>
              <a:gd name="connsiteY70" fmla="*/ 3243971 h 5143500"/>
              <a:gd name="connsiteX71" fmla="*/ 7190529 w 9143999"/>
              <a:gd name="connsiteY71" fmla="*/ 3183807 h 5143500"/>
              <a:gd name="connsiteX72" fmla="*/ 7140381 w 9143999"/>
              <a:gd name="connsiteY72" fmla="*/ 2993271 h 5143500"/>
              <a:gd name="connsiteX73" fmla="*/ 7100269 w 9143999"/>
              <a:gd name="connsiteY73" fmla="*/ 2983231 h 5143500"/>
              <a:gd name="connsiteX74" fmla="*/ 7070177 w 9143999"/>
              <a:gd name="connsiteY74" fmla="*/ 3003287 h 5143500"/>
              <a:gd name="connsiteX75" fmla="*/ 7040105 w 9143999"/>
              <a:gd name="connsiteY75" fmla="*/ 3374321 h 5143500"/>
              <a:gd name="connsiteX76" fmla="*/ 7070177 w 9143999"/>
              <a:gd name="connsiteY76" fmla="*/ 3494653 h 5143500"/>
              <a:gd name="connsiteX77" fmla="*/ 7070177 w 9143999"/>
              <a:gd name="connsiteY77" fmla="*/ 3805519 h 5143500"/>
              <a:gd name="connsiteX78" fmla="*/ 7100269 w 9143999"/>
              <a:gd name="connsiteY78" fmla="*/ 3996055 h 5143500"/>
              <a:gd name="connsiteX79" fmla="*/ 7070177 w 9143999"/>
              <a:gd name="connsiteY79" fmla="*/ 4106349 h 5143500"/>
              <a:gd name="connsiteX80" fmla="*/ 6939829 w 9143999"/>
              <a:gd name="connsiteY80" fmla="*/ 4206625 h 5143500"/>
              <a:gd name="connsiteX81" fmla="*/ 6869625 w 9143999"/>
              <a:gd name="connsiteY81" fmla="*/ 4296885 h 5143500"/>
              <a:gd name="connsiteX82" fmla="*/ 6749293 w 9143999"/>
              <a:gd name="connsiteY82" fmla="*/ 4447289 h 5143500"/>
              <a:gd name="connsiteX83" fmla="*/ 6358205 w 9143999"/>
              <a:gd name="connsiteY83" fmla="*/ 4667917 h 5143500"/>
              <a:gd name="connsiteX84" fmla="*/ 6117541 w 9143999"/>
              <a:gd name="connsiteY84" fmla="*/ 4818321 h 5143500"/>
              <a:gd name="connsiteX85" fmla="*/ 5987193 w 9143999"/>
              <a:gd name="connsiteY85" fmla="*/ 4918597 h 5143500"/>
              <a:gd name="connsiteX86" fmla="*/ 5856821 w 9143999"/>
              <a:gd name="connsiteY86" fmla="*/ 5079039 h 5143500"/>
              <a:gd name="connsiteX87" fmla="*/ 5783441 w 9143999"/>
              <a:gd name="connsiteY87" fmla="*/ 5143500 h 5143500"/>
              <a:gd name="connsiteX88" fmla="*/ 0 w 9143999"/>
              <a:gd name="connsiteY88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143999" h="5143500">
                <a:moveTo>
                  <a:pt x="6298057" y="887425"/>
                </a:moveTo>
                <a:cubicBezTo>
                  <a:pt x="6237873" y="907479"/>
                  <a:pt x="6167689" y="927557"/>
                  <a:pt x="6107521" y="957629"/>
                </a:cubicBezTo>
                <a:cubicBezTo>
                  <a:pt x="6027301" y="997739"/>
                  <a:pt x="5947081" y="1007777"/>
                  <a:pt x="5866861" y="977683"/>
                </a:cubicBezTo>
                <a:cubicBezTo>
                  <a:pt x="5796657" y="947589"/>
                  <a:pt x="5726473" y="957629"/>
                  <a:pt x="5666285" y="997739"/>
                </a:cubicBezTo>
                <a:cubicBezTo>
                  <a:pt x="5505845" y="1108053"/>
                  <a:pt x="5345401" y="1198291"/>
                  <a:pt x="5144849" y="1218347"/>
                </a:cubicBezTo>
                <a:cubicBezTo>
                  <a:pt x="5134833" y="1218347"/>
                  <a:pt x="5124793" y="1228385"/>
                  <a:pt x="5114777" y="1238403"/>
                </a:cubicBezTo>
                <a:cubicBezTo>
                  <a:pt x="5074665" y="1258457"/>
                  <a:pt x="5064629" y="1348717"/>
                  <a:pt x="5104737" y="1378789"/>
                </a:cubicBezTo>
                <a:cubicBezTo>
                  <a:pt x="5154885" y="1408883"/>
                  <a:pt x="5194997" y="1438955"/>
                  <a:pt x="5235109" y="1459011"/>
                </a:cubicBezTo>
                <a:cubicBezTo>
                  <a:pt x="5365457" y="1459011"/>
                  <a:pt x="5495825" y="1428937"/>
                  <a:pt x="5596101" y="1368773"/>
                </a:cubicBezTo>
                <a:cubicBezTo>
                  <a:pt x="5696381" y="1308607"/>
                  <a:pt x="5816709" y="1268495"/>
                  <a:pt x="5927025" y="1218347"/>
                </a:cubicBezTo>
                <a:cubicBezTo>
                  <a:pt x="6077429" y="1158181"/>
                  <a:pt x="6227853" y="1077959"/>
                  <a:pt x="6368241" y="997739"/>
                </a:cubicBezTo>
                <a:cubicBezTo>
                  <a:pt x="6388297" y="987701"/>
                  <a:pt x="6398337" y="957629"/>
                  <a:pt x="6398337" y="937573"/>
                </a:cubicBezTo>
                <a:cubicBezTo>
                  <a:pt x="6398337" y="917517"/>
                  <a:pt x="6328129" y="887425"/>
                  <a:pt x="6298057" y="887425"/>
                </a:cubicBezTo>
                <a:close/>
                <a:moveTo>
                  <a:pt x="7381045" y="315859"/>
                </a:moveTo>
                <a:cubicBezTo>
                  <a:pt x="7360989" y="325877"/>
                  <a:pt x="7330917" y="325877"/>
                  <a:pt x="7310861" y="345931"/>
                </a:cubicBezTo>
                <a:cubicBezTo>
                  <a:pt x="7250693" y="406097"/>
                  <a:pt x="7180489" y="436191"/>
                  <a:pt x="7090253" y="436191"/>
                </a:cubicBezTo>
                <a:cubicBezTo>
                  <a:pt x="6949845" y="436191"/>
                  <a:pt x="6819497" y="446209"/>
                  <a:pt x="6679109" y="466263"/>
                </a:cubicBezTo>
                <a:cubicBezTo>
                  <a:pt x="6618945" y="476301"/>
                  <a:pt x="6548737" y="516413"/>
                  <a:pt x="6488573" y="536467"/>
                </a:cubicBezTo>
                <a:cubicBezTo>
                  <a:pt x="6478557" y="536467"/>
                  <a:pt x="6468517" y="546485"/>
                  <a:pt x="6458501" y="556523"/>
                </a:cubicBezTo>
                <a:cubicBezTo>
                  <a:pt x="6448461" y="576579"/>
                  <a:pt x="6428409" y="606651"/>
                  <a:pt x="6428409" y="626705"/>
                </a:cubicBezTo>
                <a:cubicBezTo>
                  <a:pt x="6428409" y="646761"/>
                  <a:pt x="6458501" y="676855"/>
                  <a:pt x="6478557" y="676855"/>
                </a:cubicBezTo>
                <a:cubicBezTo>
                  <a:pt x="6669069" y="696909"/>
                  <a:pt x="6859605" y="646761"/>
                  <a:pt x="7050141" y="716965"/>
                </a:cubicBezTo>
                <a:cubicBezTo>
                  <a:pt x="7200545" y="777131"/>
                  <a:pt x="7310861" y="686871"/>
                  <a:pt x="7401097" y="576579"/>
                </a:cubicBezTo>
                <a:cubicBezTo>
                  <a:pt x="7451249" y="506375"/>
                  <a:pt x="7461265" y="426153"/>
                  <a:pt x="7411137" y="345931"/>
                </a:cubicBezTo>
                <a:cubicBezTo>
                  <a:pt x="7401097" y="335893"/>
                  <a:pt x="7391081" y="325877"/>
                  <a:pt x="7381045" y="315859"/>
                </a:cubicBezTo>
                <a:close/>
                <a:moveTo>
                  <a:pt x="0" y="0"/>
                </a:moveTo>
                <a:lnTo>
                  <a:pt x="3866211" y="0"/>
                </a:lnTo>
                <a:lnTo>
                  <a:pt x="3861289" y="15009"/>
                </a:lnTo>
                <a:cubicBezTo>
                  <a:pt x="3801125" y="155397"/>
                  <a:pt x="3781069" y="305821"/>
                  <a:pt x="3700849" y="436191"/>
                </a:cubicBezTo>
                <a:cubicBezTo>
                  <a:pt x="3580517" y="656799"/>
                  <a:pt x="3580517" y="887425"/>
                  <a:pt x="3620625" y="1118071"/>
                </a:cubicBezTo>
                <a:cubicBezTo>
                  <a:pt x="3630665" y="1188275"/>
                  <a:pt x="3730941" y="1228385"/>
                  <a:pt x="3781069" y="1188275"/>
                </a:cubicBezTo>
                <a:cubicBezTo>
                  <a:pt x="3981621" y="1047887"/>
                  <a:pt x="4111993" y="867369"/>
                  <a:pt x="4101953" y="606651"/>
                </a:cubicBezTo>
                <a:cubicBezTo>
                  <a:pt x="4094441" y="403583"/>
                  <a:pt x="4148968" y="217443"/>
                  <a:pt x="4227466" y="39770"/>
                </a:cubicBezTo>
                <a:lnTo>
                  <a:pt x="4246783" y="0"/>
                </a:lnTo>
                <a:lnTo>
                  <a:pt x="5247327" y="0"/>
                </a:lnTo>
                <a:lnTo>
                  <a:pt x="5232123" y="60922"/>
                </a:lnTo>
                <a:cubicBezTo>
                  <a:pt x="5220685" y="89596"/>
                  <a:pt x="5205016" y="117801"/>
                  <a:pt x="5184961" y="145379"/>
                </a:cubicBezTo>
                <a:cubicBezTo>
                  <a:pt x="5154885" y="195507"/>
                  <a:pt x="5104737" y="245655"/>
                  <a:pt x="5064629" y="305821"/>
                </a:cubicBezTo>
                <a:cubicBezTo>
                  <a:pt x="5054609" y="315859"/>
                  <a:pt x="5054609" y="335893"/>
                  <a:pt x="5064629" y="345931"/>
                </a:cubicBezTo>
                <a:cubicBezTo>
                  <a:pt x="5084681" y="376025"/>
                  <a:pt x="5104737" y="365987"/>
                  <a:pt x="5134833" y="345931"/>
                </a:cubicBezTo>
                <a:cubicBezTo>
                  <a:pt x="5174941" y="325877"/>
                  <a:pt x="5205013" y="305821"/>
                  <a:pt x="5245125" y="285767"/>
                </a:cubicBezTo>
                <a:cubicBezTo>
                  <a:pt x="5315329" y="255673"/>
                  <a:pt x="5405569" y="285767"/>
                  <a:pt x="5415605" y="355971"/>
                </a:cubicBezTo>
                <a:cubicBezTo>
                  <a:pt x="5425621" y="436191"/>
                  <a:pt x="5435661" y="516413"/>
                  <a:pt x="5455717" y="596633"/>
                </a:cubicBezTo>
                <a:cubicBezTo>
                  <a:pt x="5465733" y="626705"/>
                  <a:pt x="5525897" y="646761"/>
                  <a:pt x="5555993" y="616689"/>
                </a:cubicBezTo>
                <a:cubicBezTo>
                  <a:pt x="5576049" y="596633"/>
                  <a:pt x="5606121" y="576579"/>
                  <a:pt x="5616157" y="556523"/>
                </a:cubicBezTo>
                <a:cubicBezTo>
                  <a:pt x="5661283" y="406109"/>
                  <a:pt x="5712054" y="261329"/>
                  <a:pt x="5776923" y="122192"/>
                </a:cubicBezTo>
                <a:lnTo>
                  <a:pt x="5839136" y="0"/>
                </a:lnTo>
                <a:lnTo>
                  <a:pt x="5901397" y="0"/>
                </a:lnTo>
                <a:lnTo>
                  <a:pt x="6104124" y="0"/>
                </a:lnTo>
                <a:lnTo>
                  <a:pt x="6271164" y="0"/>
                </a:lnTo>
                <a:lnTo>
                  <a:pt x="6928214" y="0"/>
                </a:lnTo>
                <a:lnTo>
                  <a:pt x="9143999" y="0"/>
                </a:lnTo>
                <a:lnTo>
                  <a:pt x="9143999" y="1584886"/>
                </a:lnTo>
                <a:lnTo>
                  <a:pt x="9064616" y="1596108"/>
                </a:lnTo>
                <a:cubicBezTo>
                  <a:pt x="8893984" y="1625723"/>
                  <a:pt x="8724768" y="1682134"/>
                  <a:pt x="8544270" y="1659563"/>
                </a:cubicBezTo>
                <a:cubicBezTo>
                  <a:pt x="8534234" y="1659563"/>
                  <a:pt x="8514178" y="1659563"/>
                  <a:pt x="8504162" y="1659563"/>
                </a:cubicBezTo>
                <a:cubicBezTo>
                  <a:pt x="8484106" y="1659563"/>
                  <a:pt x="8464050" y="1659563"/>
                  <a:pt x="8464050" y="1669601"/>
                </a:cubicBezTo>
                <a:cubicBezTo>
                  <a:pt x="8443994" y="1699673"/>
                  <a:pt x="8464050" y="1709711"/>
                  <a:pt x="8504162" y="1709711"/>
                </a:cubicBezTo>
                <a:cubicBezTo>
                  <a:pt x="8534234" y="1709711"/>
                  <a:pt x="8564326" y="1719751"/>
                  <a:pt x="8584382" y="1729767"/>
                </a:cubicBezTo>
                <a:cubicBezTo>
                  <a:pt x="8594422" y="1729767"/>
                  <a:pt x="8604438" y="1749823"/>
                  <a:pt x="8604438" y="1759861"/>
                </a:cubicBezTo>
                <a:cubicBezTo>
                  <a:pt x="8604438" y="1769877"/>
                  <a:pt x="8594422" y="1779915"/>
                  <a:pt x="8584382" y="1789933"/>
                </a:cubicBezTo>
                <a:cubicBezTo>
                  <a:pt x="8544270" y="1820027"/>
                  <a:pt x="8514178" y="1840081"/>
                  <a:pt x="8474066" y="1850099"/>
                </a:cubicBezTo>
                <a:cubicBezTo>
                  <a:pt x="8393846" y="1870153"/>
                  <a:pt x="8313626" y="1880193"/>
                  <a:pt x="8233406" y="1890209"/>
                </a:cubicBezTo>
                <a:cubicBezTo>
                  <a:pt x="8113074" y="1890209"/>
                  <a:pt x="8022833" y="1920303"/>
                  <a:pt x="8002777" y="2070707"/>
                </a:cubicBezTo>
                <a:cubicBezTo>
                  <a:pt x="7982721" y="2241187"/>
                  <a:pt x="7892465" y="2381573"/>
                  <a:pt x="7772133" y="2501905"/>
                </a:cubicBezTo>
                <a:cubicBezTo>
                  <a:pt x="7721981" y="2552055"/>
                  <a:pt x="7671857" y="2592165"/>
                  <a:pt x="7591633" y="2592165"/>
                </a:cubicBezTo>
                <a:cubicBezTo>
                  <a:pt x="7551525" y="2592165"/>
                  <a:pt x="7531469" y="2612221"/>
                  <a:pt x="7531469" y="2642293"/>
                </a:cubicBezTo>
                <a:cubicBezTo>
                  <a:pt x="7531469" y="2682403"/>
                  <a:pt x="7541485" y="2722513"/>
                  <a:pt x="7531469" y="2762625"/>
                </a:cubicBezTo>
                <a:cubicBezTo>
                  <a:pt x="7521429" y="2822789"/>
                  <a:pt x="7521429" y="2882955"/>
                  <a:pt x="7491357" y="2923067"/>
                </a:cubicBezTo>
                <a:cubicBezTo>
                  <a:pt x="7431193" y="3023343"/>
                  <a:pt x="7350973" y="3123641"/>
                  <a:pt x="7280769" y="3223917"/>
                </a:cubicBezTo>
                <a:cubicBezTo>
                  <a:pt x="7270749" y="3233933"/>
                  <a:pt x="7240657" y="3243971"/>
                  <a:pt x="7240657" y="3243971"/>
                </a:cubicBezTo>
                <a:cubicBezTo>
                  <a:pt x="7220601" y="3223917"/>
                  <a:pt x="7190529" y="3203861"/>
                  <a:pt x="7190529" y="3183807"/>
                </a:cubicBezTo>
                <a:cubicBezTo>
                  <a:pt x="7180489" y="3113601"/>
                  <a:pt x="7200545" y="3043397"/>
                  <a:pt x="7140381" y="2993271"/>
                </a:cubicBezTo>
                <a:cubicBezTo>
                  <a:pt x="7130365" y="2993271"/>
                  <a:pt x="7110285" y="2983231"/>
                  <a:pt x="7100269" y="2983231"/>
                </a:cubicBezTo>
                <a:cubicBezTo>
                  <a:pt x="7090253" y="2983231"/>
                  <a:pt x="7070177" y="2993271"/>
                  <a:pt x="7070177" y="3003287"/>
                </a:cubicBezTo>
                <a:cubicBezTo>
                  <a:pt x="7060161" y="3133657"/>
                  <a:pt x="7040105" y="3253989"/>
                  <a:pt x="7040105" y="3374321"/>
                </a:cubicBezTo>
                <a:cubicBezTo>
                  <a:pt x="7040105" y="3414431"/>
                  <a:pt x="7050141" y="3464579"/>
                  <a:pt x="7070177" y="3494653"/>
                </a:cubicBezTo>
                <a:cubicBezTo>
                  <a:pt x="7140381" y="3594929"/>
                  <a:pt x="7120325" y="3705243"/>
                  <a:pt x="7070177" y="3805519"/>
                </a:cubicBezTo>
                <a:cubicBezTo>
                  <a:pt x="7030065" y="3885741"/>
                  <a:pt x="7060161" y="3935889"/>
                  <a:pt x="7100269" y="3996055"/>
                </a:cubicBezTo>
                <a:cubicBezTo>
                  <a:pt x="7120325" y="4036165"/>
                  <a:pt x="7100269" y="4076277"/>
                  <a:pt x="7070177" y="4106349"/>
                </a:cubicBezTo>
                <a:cubicBezTo>
                  <a:pt x="7030065" y="4146459"/>
                  <a:pt x="6989953" y="4176553"/>
                  <a:pt x="6939829" y="4206625"/>
                </a:cubicBezTo>
                <a:cubicBezTo>
                  <a:pt x="6909733" y="4236719"/>
                  <a:pt x="6869625" y="4246735"/>
                  <a:pt x="6869625" y="4296885"/>
                </a:cubicBezTo>
                <a:cubicBezTo>
                  <a:pt x="6869625" y="4377105"/>
                  <a:pt x="6819497" y="4437271"/>
                  <a:pt x="6749293" y="4447289"/>
                </a:cubicBezTo>
                <a:cubicBezTo>
                  <a:pt x="6598889" y="4477381"/>
                  <a:pt x="6468517" y="4557603"/>
                  <a:pt x="6358205" y="4667917"/>
                </a:cubicBezTo>
                <a:cubicBezTo>
                  <a:pt x="6288021" y="4728083"/>
                  <a:pt x="6217817" y="4788249"/>
                  <a:pt x="6117541" y="4818321"/>
                </a:cubicBezTo>
                <a:cubicBezTo>
                  <a:pt x="6067413" y="4828359"/>
                  <a:pt x="6027301" y="4878487"/>
                  <a:pt x="5987193" y="4918597"/>
                </a:cubicBezTo>
                <a:cubicBezTo>
                  <a:pt x="5937041" y="4968747"/>
                  <a:pt x="5906969" y="5028913"/>
                  <a:pt x="5856821" y="5079039"/>
                </a:cubicBezTo>
                <a:lnTo>
                  <a:pt x="5783441" y="5143500"/>
                </a:lnTo>
                <a:lnTo>
                  <a:pt x="0" y="5143500"/>
                </a:lnTo>
                <a:close/>
              </a:path>
            </a:pathLst>
          </a:custGeom>
          <a:gradFill>
            <a:gsLst>
              <a:gs pos="100000">
                <a:schemeClr val="tx1">
                  <a:alpha val="26000"/>
                </a:schemeClr>
              </a:gs>
              <a:gs pos="21000">
                <a:schemeClr val="tx1">
                  <a:alpha val="37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8" name="Freeform: Shape 497">
            <a:extLst>
              <a:ext uri="{FF2B5EF4-FFF2-40B4-BE49-F238E27FC236}">
                <a16:creationId xmlns="" xmlns:a16="http://schemas.microsoft.com/office/drawing/2014/main" id="{29C9F196-039C-4C93-803C-27ACFACD39E5}"/>
              </a:ext>
            </a:extLst>
          </p:cNvPr>
          <p:cNvSpPr/>
          <p:nvPr/>
        </p:nvSpPr>
        <p:spPr>
          <a:xfrm>
            <a:off x="4187069" y="1357550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9" name="Freeform: Shape 498">
            <a:extLst>
              <a:ext uri="{FF2B5EF4-FFF2-40B4-BE49-F238E27FC236}">
                <a16:creationId xmlns="" xmlns:a16="http://schemas.microsoft.com/office/drawing/2014/main" id="{972C0852-F479-4566-A842-4CAC4FAF8E93}"/>
              </a:ext>
            </a:extLst>
          </p:cNvPr>
          <p:cNvSpPr/>
          <p:nvPr/>
        </p:nvSpPr>
        <p:spPr>
          <a:xfrm>
            <a:off x="5554413" y="3000857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4" name="Freeform: Shape 443">
            <a:extLst>
              <a:ext uri="{FF2B5EF4-FFF2-40B4-BE49-F238E27FC236}">
                <a16:creationId xmlns="" xmlns:a16="http://schemas.microsoft.com/office/drawing/2014/main" id="{9C8DD04F-12F0-444C-90BA-D78CC5AD2115}"/>
              </a:ext>
            </a:extLst>
          </p:cNvPr>
          <p:cNvSpPr/>
          <p:nvPr/>
        </p:nvSpPr>
        <p:spPr>
          <a:xfrm>
            <a:off x="3488987" y="103977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52" name="Group 451">
            <a:extLst>
              <a:ext uri="{FF2B5EF4-FFF2-40B4-BE49-F238E27FC236}">
                <a16:creationId xmlns="" xmlns:a16="http://schemas.microsoft.com/office/drawing/2014/main" id="{EE5E682F-0AED-49F9-8217-66AB391B0AEC}"/>
              </a:ext>
            </a:extLst>
          </p:cNvPr>
          <p:cNvGrpSpPr/>
          <p:nvPr/>
        </p:nvGrpSpPr>
        <p:grpSpPr>
          <a:xfrm>
            <a:off x="4457735" y="1481599"/>
            <a:ext cx="734522" cy="651660"/>
            <a:chOff x="4196483" y="1536037"/>
            <a:chExt cx="734522" cy="651660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95EC172-0F1F-43A2-BA4C-EB328D4F683A}"/>
                </a:ext>
              </a:extLst>
            </p:cNvPr>
            <p:cNvSpPr/>
            <p:nvPr/>
          </p:nvSpPr>
          <p:spPr>
            <a:xfrm>
              <a:off x="4313966" y="153603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46" name="Rectangle 445">
              <a:extLst>
                <a:ext uri="{FF2B5EF4-FFF2-40B4-BE49-F238E27FC236}">
                  <a16:creationId xmlns="" xmlns:a16="http://schemas.microsoft.com/office/drawing/2014/main" id="{9BD2ED70-BA9F-49D0-AD86-CCF3B78544DE}"/>
                </a:ext>
              </a:extLst>
            </p:cNvPr>
            <p:cNvSpPr/>
            <p:nvPr/>
          </p:nvSpPr>
          <p:spPr>
            <a:xfrm>
              <a:off x="4196483" y="193166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47" name="Rectangle 446">
              <a:extLst>
                <a:ext uri="{FF2B5EF4-FFF2-40B4-BE49-F238E27FC236}">
                  <a16:creationId xmlns="" xmlns:a16="http://schemas.microsoft.com/office/drawing/2014/main" id="{E578BA4C-9807-4AD4-A88B-8B62553E405F}"/>
                </a:ext>
              </a:extLst>
            </p:cNvPr>
            <p:cNvSpPr/>
            <p:nvPr/>
          </p:nvSpPr>
          <p:spPr>
            <a:xfrm>
              <a:off x="4674973" y="183519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="" xmlns:a16="http://schemas.microsoft.com/office/drawing/2014/main" id="{A5180106-2F63-452F-978A-91785CDA008F}"/>
                </a:ext>
              </a:extLst>
            </p:cNvPr>
            <p:cNvCxnSpPr>
              <a:stCxn id="446" idx="3"/>
              <a:endCxn id="447" idx="1"/>
            </p:cNvCxnSpPr>
            <p:nvPr/>
          </p:nvCxnSpPr>
          <p:spPr>
            <a:xfrm flipV="1">
              <a:off x="4452515" y="1963213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="" xmlns:a16="http://schemas.microsoft.com/office/drawing/2014/main" id="{12B58E8B-84C4-4007-8650-4342AF2CCED6}"/>
                </a:ext>
              </a:extLst>
            </p:cNvPr>
            <p:cNvCxnSpPr>
              <a:cxnSpLocks/>
              <a:stCxn id="4" idx="3"/>
              <a:endCxn id="447" idx="0"/>
            </p:cNvCxnSpPr>
            <p:nvPr/>
          </p:nvCxnSpPr>
          <p:spPr>
            <a:xfrm>
              <a:off x="4569998" y="1664053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4" name="Straight Connector 453">
              <a:extLst>
                <a:ext uri="{FF2B5EF4-FFF2-40B4-BE49-F238E27FC236}">
                  <a16:creationId xmlns="" xmlns:a16="http://schemas.microsoft.com/office/drawing/2014/main" id="{789AB23B-0166-436F-9259-3F96AF3BC759}"/>
                </a:ext>
              </a:extLst>
            </p:cNvPr>
            <p:cNvCxnSpPr>
              <a:cxnSpLocks/>
              <a:stCxn id="446" idx="0"/>
              <a:endCxn id="4" idx="2"/>
            </p:cNvCxnSpPr>
            <p:nvPr/>
          </p:nvCxnSpPr>
          <p:spPr>
            <a:xfrm flipV="1">
              <a:off x="4324499" y="1792069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43" name="Group 442">
            <a:extLst>
              <a:ext uri="{FF2B5EF4-FFF2-40B4-BE49-F238E27FC236}">
                <a16:creationId xmlns="" xmlns:a16="http://schemas.microsoft.com/office/drawing/2014/main" id="{68D86CB2-FF35-42D1-BCBE-4BBFFBB87BEF}"/>
              </a:ext>
            </a:extLst>
          </p:cNvPr>
          <p:cNvGrpSpPr/>
          <p:nvPr/>
        </p:nvGrpSpPr>
        <p:grpSpPr>
          <a:xfrm>
            <a:off x="5842215" y="3146655"/>
            <a:ext cx="734522" cy="651660"/>
            <a:chOff x="4348883" y="1688437"/>
            <a:chExt cx="734522" cy="651660"/>
          </a:xfrm>
        </p:grpSpPr>
        <p:sp>
          <p:nvSpPr>
            <p:cNvPr id="457" name="Rectangle 456">
              <a:extLst>
                <a:ext uri="{FF2B5EF4-FFF2-40B4-BE49-F238E27FC236}">
                  <a16:creationId xmlns="" xmlns:a16="http://schemas.microsoft.com/office/drawing/2014/main" id="{16AED5BE-CCBA-4226-AFBC-E130562D5867}"/>
                </a:ext>
              </a:extLst>
            </p:cNvPr>
            <p:cNvSpPr/>
            <p:nvPr/>
          </p:nvSpPr>
          <p:spPr>
            <a:xfrm>
              <a:off x="4466366" y="168843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58" name="Rectangle 457">
              <a:extLst>
                <a:ext uri="{FF2B5EF4-FFF2-40B4-BE49-F238E27FC236}">
                  <a16:creationId xmlns="" xmlns:a16="http://schemas.microsoft.com/office/drawing/2014/main" id="{5502C3D9-3D7E-444E-8618-F0D5475A5A73}"/>
                </a:ext>
              </a:extLst>
            </p:cNvPr>
            <p:cNvSpPr/>
            <p:nvPr/>
          </p:nvSpPr>
          <p:spPr>
            <a:xfrm>
              <a:off x="4348883" y="208406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59" name="Rectangle 458">
              <a:extLst>
                <a:ext uri="{FF2B5EF4-FFF2-40B4-BE49-F238E27FC236}">
                  <a16:creationId xmlns="" xmlns:a16="http://schemas.microsoft.com/office/drawing/2014/main" id="{E3C8B61D-596D-4FD0-B91B-95397F9CF758}"/>
                </a:ext>
              </a:extLst>
            </p:cNvPr>
            <p:cNvSpPr/>
            <p:nvPr/>
          </p:nvSpPr>
          <p:spPr>
            <a:xfrm>
              <a:off x="4827373" y="198759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cxnSp>
          <p:nvCxnSpPr>
            <p:cNvPr id="460" name="Straight Connector 459">
              <a:extLst>
                <a:ext uri="{FF2B5EF4-FFF2-40B4-BE49-F238E27FC236}">
                  <a16:creationId xmlns="" xmlns:a16="http://schemas.microsoft.com/office/drawing/2014/main" id="{EA5028B6-BA7C-477A-933C-40E67F41D147}"/>
                </a:ext>
              </a:extLst>
            </p:cNvPr>
            <p:cNvCxnSpPr>
              <a:stCxn id="458" idx="3"/>
              <a:endCxn id="459" idx="1"/>
            </p:cNvCxnSpPr>
            <p:nvPr/>
          </p:nvCxnSpPr>
          <p:spPr>
            <a:xfrm flipV="1">
              <a:off x="4604915" y="2115613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="" xmlns:a16="http://schemas.microsoft.com/office/drawing/2014/main" id="{22A05B4D-E907-4B32-8BDF-283BF4CDC574}"/>
                </a:ext>
              </a:extLst>
            </p:cNvPr>
            <p:cNvCxnSpPr>
              <a:cxnSpLocks/>
              <a:stCxn id="457" idx="3"/>
              <a:endCxn id="459" idx="0"/>
            </p:cNvCxnSpPr>
            <p:nvPr/>
          </p:nvCxnSpPr>
          <p:spPr>
            <a:xfrm>
              <a:off x="4722398" y="1816453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="" xmlns:a16="http://schemas.microsoft.com/office/drawing/2014/main" id="{9199445A-748B-41CC-97BD-47987B917D68}"/>
                </a:ext>
              </a:extLst>
            </p:cNvPr>
            <p:cNvCxnSpPr>
              <a:cxnSpLocks/>
              <a:stCxn id="458" idx="0"/>
              <a:endCxn id="457" idx="2"/>
            </p:cNvCxnSpPr>
            <p:nvPr/>
          </p:nvCxnSpPr>
          <p:spPr>
            <a:xfrm flipV="1">
              <a:off x="4476899" y="1944469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67" name="Freeform: Shape 466">
            <a:extLst>
              <a:ext uri="{FF2B5EF4-FFF2-40B4-BE49-F238E27FC236}">
                <a16:creationId xmlns="" xmlns:a16="http://schemas.microsoft.com/office/drawing/2014/main" id="{8FED1C8F-9238-4225-B3FE-BC20BF02404F}"/>
              </a:ext>
            </a:extLst>
          </p:cNvPr>
          <p:cNvSpPr/>
          <p:nvPr/>
        </p:nvSpPr>
        <p:spPr>
          <a:xfrm>
            <a:off x="7652706" y="181264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465" name="Straight Connector 464">
            <a:extLst>
              <a:ext uri="{FF2B5EF4-FFF2-40B4-BE49-F238E27FC236}">
                <a16:creationId xmlns="" xmlns:a16="http://schemas.microsoft.com/office/drawing/2014/main" id="{EAA253EC-27DA-4AE9-BCB6-6F850DDD244A}"/>
              </a:ext>
            </a:extLst>
          </p:cNvPr>
          <p:cNvCxnSpPr>
            <a:cxnSpLocks/>
          </p:cNvCxnSpPr>
          <p:nvPr/>
        </p:nvCxnSpPr>
        <p:spPr>
          <a:xfrm>
            <a:off x="3839314" y="1164466"/>
            <a:ext cx="3948637" cy="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6" name="Straight Connector 475">
            <a:extLst>
              <a:ext uri="{FF2B5EF4-FFF2-40B4-BE49-F238E27FC236}">
                <a16:creationId xmlns="" xmlns:a16="http://schemas.microsoft.com/office/drawing/2014/main" id="{59197A3B-A76D-42EF-8BF8-16E138163F2A}"/>
              </a:ext>
            </a:extLst>
          </p:cNvPr>
          <p:cNvCxnSpPr>
            <a:cxnSpLocks/>
          </p:cNvCxnSpPr>
          <p:nvPr/>
        </p:nvCxnSpPr>
        <p:spPr>
          <a:xfrm>
            <a:off x="7787951" y="1156996"/>
            <a:ext cx="4950" cy="60824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8" name="Group 487">
            <a:extLst>
              <a:ext uri="{FF2B5EF4-FFF2-40B4-BE49-F238E27FC236}">
                <a16:creationId xmlns="" xmlns:a16="http://schemas.microsoft.com/office/drawing/2014/main" id="{6E119A4C-E44F-47E7-A93B-6B6E31A25725}"/>
              </a:ext>
            </a:extLst>
          </p:cNvPr>
          <p:cNvGrpSpPr/>
          <p:nvPr/>
        </p:nvGrpSpPr>
        <p:grpSpPr>
          <a:xfrm>
            <a:off x="3977466" y="1689222"/>
            <a:ext cx="1535828" cy="1839286"/>
            <a:chOff x="3977466" y="1689222"/>
            <a:chExt cx="1535828" cy="1839286"/>
          </a:xfrm>
        </p:grpSpPr>
        <p:grpSp>
          <p:nvGrpSpPr>
            <p:cNvPr id="483" name="Group 482">
              <a:extLst>
                <a:ext uri="{FF2B5EF4-FFF2-40B4-BE49-F238E27FC236}">
                  <a16:creationId xmlns="" xmlns:a16="http://schemas.microsoft.com/office/drawing/2014/main" id="{C7FA9898-45BC-4FED-8BE7-59D2C8826F1C}"/>
                </a:ext>
              </a:extLst>
            </p:cNvPr>
            <p:cNvGrpSpPr/>
            <p:nvPr/>
          </p:nvGrpSpPr>
          <p:grpSpPr>
            <a:xfrm>
              <a:off x="3985226" y="1694329"/>
              <a:ext cx="1528068" cy="1834179"/>
              <a:chOff x="3786516" y="-567355"/>
              <a:chExt cx="1528068" cy="1834179"/>
            </a:xfrm>
          </p:grpSpPr>
          <p:cxnSp>
            <p:nvCxnSpPr>
              <p:cNvPr id="485" name="Straight Connector 484">
                <a:extLst>
                  <a:ext uri="{FF2B5EF4-FFF2-40B4-BE49-F238E27FC236}">
                    <a16:creationId xmlns="" xmlns:a16="http://schemas.microsoft.com/office/drawing/2014/main" id="{61A5099A-690C-44DB-889E-5897160FAF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98859" y="1253831"/>
                <a:ext cx="1515725" cy="0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="" xmlns:a16="http://schemas.microsoft.com/office/drawing/2014/main" id="{CC99856D-DA21-455E-BF12-59D34F5ED9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86516" y="-567355"/>
                <a:ext cx="0" cy="1834179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0" name="Straight Connector 489">
              <a:extLst>
                <a:ext uri="{FF2B5EF4-FFF2-40B4-BE49-F238E27FC236}">
                  <a16:creationId xmlns="" xmlns:a16="http://schemas.microsoft.com/office/drawing/2014/main" id="{3BF68B7D-BC01-47D1-9C3B-0C4A0E85DD76}"/>
                </a:ext>
              </a:extLst>
            </p:cNvPr>
            <p:cNvCxnSpPr>
              <a:cxnSpLocks/>
            </p:cNvCxnSpPr>
            <p:nvPr/>
          </p:nvCxnSpPr>
          <p:spPr>
            <a:xfrm>
              <a:off x="3977466" y="1689222"/>
              <a:ext cx="287498" cy="0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45170" y="196144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Regions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and Zones</a:t>
            </a:r>
          </a:p>
        </p:txBody>
      </p:sp>
      <p:sp>
        <p:nvSpPr>
          <p:cNvPr id="41" name="Title 8">
            <a:extLst>
              <a:ext uri="{FF2B5EF4-FFF2-40B4-BE49-F238E27FC236}">
                <a16:creationId xmlns="" xmlns:a16="http://schemas.microsoft.com/office/drawing/2014/main" id="{13A9C5BD-AD23-49F9-BB2F-6532930E01A1}"/>
              </a:ext>
            </a:extLst>
          </p:cNvPr>
          <p:cNvSpPr txBox="1">
            <a:spLocks/>
          </p:cNvSpPr>
          <p:nvPr/>
        </p:nvSpPr>
        <p:spPr>
          <a:xfrm>
            <a:off x="351525" y="2776359"/>
            <a:ext cx="2527142" cy="76645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2200" dirty="0">
                <a:solidFill>
                  <a:prstClr val="white"/>
                </a:solidFill>
              </a:rPr>
              <a:t>Datacenter</a:t>
            </a:r>
            <a:r>
              <a:rPr lang="en-US" sz="2200" b="0" dirty="0">
                <a:solidFill>
                  <a:prstClr val="white"/>
                </a:solidFill>
              </a:rPr>
              <a:t> Native Migration to Cloud</a:t>
            </a:r>
          </a:p>
        </p:txBody>
      </p:sp>
      <p:sp>
        <p:nvSpPr>
          <p:cNvPr id="3" name="Oval 2">
            <a:extLst>
              <a:ext uri="{FF2B5EF4-FFF2-40B4-BE49-F238E27FC236}">
                <a16:creationId xmlns="" xmlns:a16="http://schemas.microsoft.com/office/drawing/2014/main" id="{BFC9BF75-8C4C-4DC1-B7F6-FF3F4CAE3CD0}"/>
              </a:ext>
            </a:extLst>
          </p:cNvPr>
          <p:cNvSpPr/>
          <p:nvPr/>
        </p:nvSpPr>
        <p:spPr>
          <a:xfrm>
            <a:off x="3573139" y="1104121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="" xmlns:a16="http://schemas.microsoft.com/office/drawing/2014/main" id="{D91408D4-AD07-4035-A451-91E1E292C45C}"/>
              </a:ext>
            </a:extLst>
          </p:cNvPr>
          <p:cNvSpPr/>
          <p:nvPr/>
        </p:nvSpPr>
        <p:spPr>
          <a:xfrm>
            <a:off x="7736400" y="1874232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1EC38152-0D1F-447F-A694-05257A898BA6}"/>
              </a:ext>
            </a:extLst>
          </p:cNvPr>
          <p:cNvSpPr/>
          <p:nvPr/>
        </p:nvSpPr>
        <p:spPr>
          <a:xfrm>
            <a:off x="370703" y="3170789"/>
            <a:ext cx="2967925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500" dirty="0">
                <a:solidFill>
                  <a:prstClr val="white"/>
                </a:solidFill>
              </a:rPr>
              <a:t>Keep the same configuration and run MySQL on a cloud instance yourself.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B0B4E3ED-23B3-4FF5-A68D-04E821E5C280}"/>
              </a:ext>
            </a:extLst>
          </p:cNvPr>
          <p:cNvGrpSpPr/>
          <p:nvPr/>
        </p:nvGrpSpPr>
        <p:grpSpPr>
          <a:xfrm>
            <a:off x="2555654" y="868154"/>
            <a:ext cx="5098710" cy="1278083"/>
            <a:chOff x="2555654" y="868154"/>
            <a:chExt cx="5098710" cy="1278083"/>
          </a:xfrm>
        </p:grpSpPr>
        <p:sp>
          <p:nvSpPr>
            <p:cNvPr id="54" name="TextBox 53">
              <a:extLst>
                <a:ext uri="{FF2B5EF4-FFF2-40B4-BE49-F238E27FC236}">
                  <a16:creationId xmlns="" xmlns:a16="http://schemas.microsoft.com/office/drawing/2014/main" id="{0AB5EE09-12D4-4B3E-9730-80829F95F3C9}"/>
                </a:ext>
              </a:extLst>
            </p:cNvPr>
            <p:cNvSpPr txBox="1"/>
            <p:nvPr/>
          </p:nvSpPr>
          <p:spPr>
            <a:xfrm>
              <a:off x="6852541" y="1653794"/>
              <a:ext cx="80182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MySQL</a:t>
              </a:r>
              <a:r>
                <a:rPr lang="en-US" b="1" dirty="0">
                  <a:solidFill>
                    <a:prstClr val="white"/>
                  </a:solidFill>
                </a:rPr>
                <a:t/>
              </a:r>
              <a:br>
                <a:rPr lang="en-US" b="1" dirty="0">
                  <a:solidFill>
                    <a:prstClr val="white"/>
                  </a:solidFill>
                </a:rPr>
              </a:br>
              <a:r>
                <a:rPr lang="en-US" sz="1200" dirty="0">
                  <a:solidFill>
                    <a:prstClr val="white"/>
                  </a:solidFill>
                </a:rPr>
                <a:t>Primary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="" xmlns:a16="http://schemas.microsoft.com/office/drawing/2014/main" id="{6FBD18C4-31D6-40EF-B428-728399FE2714}"/>
                </a:ext>
              </a:extLst>
            </p:cNvPr>
            <p:cNvSpPr txBox="1"/>
            <p:nvPr/>
          </p:nvSpPr>
          <p:spPr>
            <a:xfrm>
              <a:off x="2555654" y="868154"/>
              <a:ext cx="91723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defRPr/>
              </a:pPr>
              <a:r>
                <a:rPr lang="en-US" sz="1400" b="1" dirty="0">
                  <a:solidFill>
                    <a:prstClr val="white"/>
                  </a:solidFill>
                </a:rPr>
                <a:t>MySQL</a:t>
              </a:r>
              <a:r>
                <a:rPr lang="en-US" b="1" dirty="0">
                  <a:solidFill>
                    <a:prstClr val="white"/>
                  </a:solidFill>
                </a:rPr>
                <a:t/>
              </a:r>
              <a:br>
                <a:rPr lang="en-US" b="1" dirty="0">
                  <a:solidFill>
                    <a:prstClr val="white"/>
                  </a:solidFill>
                </a:rPr>
              </a:br>
              <a:r>
                <a:rPr lang="en-US" sz="1200" dirty="0">
                  <a:solidFill>
                    <a:prstClr val="white"/>
                  </a:solidFill>
                </a:rPr>
                <a:t>Secondary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09853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46914E-6 L -2.5E-6 0.04352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35802E-6 L 0.11962 0.09136 " pathEditMode="relative" rAng="0" ptsTypes="AA">
                                      <p:cBhvr>
                                        <p:cTn id="26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72" y="4568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71605E-6 L -0.18611 0.26297 " pathEditMode="relative" rAng="0" ptsTypes="AA">
                                      <p:cBhvr>
                                        <p:cTn id="28" dur="1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06" y="13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64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2.59259E-6 L -3.61111E-6 -0.07438 " pathEditMode="relative" rAng="0" ptsTypes="AA">
                                      <p:cBhvr>
                                        <p:cTn id="31" dur="4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35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46914E-6 L -2.5E-6 -0.07439 " pathEditMode="relative" rAng="0" ptsTypes="AA">
                                      <p:cBhvr>
                                        <p:cTn id="33" dur="4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3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5" grpId="0"/>
      <p:bldP spid="41" grpId="0"/>
      <p:bldP spid="41" grpId="1"/>
      <p:bldP spid="41" grpId="2"/>
      <p:bldP spid="3" grpId="0" animBg="1"/>
      <p:bldP spid="3" grpId="1" animBg="1"/>
      <p:bldP spid="49" grpId="0" animBg="1"/>
      <p:bldP spid="49" grpId="1" animBg="1"/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rgbClr val="40A1F8"/>
            </a:gs>
            <a:gs pos="20000">
              <a:srgbClr val="3B7DEE"/>
            </a:gs>
            <a:gs pos="100000">
              <a:srgbClr val="5143F5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MESSAGE_3"/>
          <p:cNvGrpSpPr/>
          <p:nvPr/>
        </p:nvGrpSpPr>
        <p:grpSpPr>
          <a:xfrm>
            <a:off x="6783333" y="1762804"/>
            <a:ext cx="1536538" cy="1536538"/>
            <a:chOff x="4766663" y="1164025"/>
            <a:chExt cx="1536538" cy="1536538"/>
          </a:xfrm>
        </p:grpSpPr>
        <p:grpSp>
          <p:nvGrpSpPr>
            <p:cNvPr id="14" name="Group 13"/>
            <p:cNvGrpSpPr/>
            <p:nvPr/>
          </p:nvGrpSpPr>
          <p:grpSpPr>
            <a:xfrm>
              <a:off x="4766663" y="1164025"/>
              <a:ext cx="1536538" cy="1536538"/>
              <a:chOff x="5468490" y="1287839"/>
              <a:chExt cx="1252148" cy="1252148"/>
            </a:xfrm>
          </p:grpSpPr>
          <p:grpSp>
            <p:nvGrpSpPr>
              <p:cNvPr id="23" name="Group 22"/>
              <p:cNvGrpSpPr/>
              <p:nvPr/>
            </p:nvGrpSpPr>
            <p:grpSpPr>
              <a:xfrm>
                <a:off x="5468490" y="1287839"/>
                <a:ext cx="1252148" cy="1252148"/>
                <a:chOff x="5404795" y="2237214"/>
                <a:chExt cx="821892" cy="821892"/>
              </a:xfrm>
            </p:grpSpPr>
            <p:sp>
              <p:nvSpPr>
                <p:cNvPr id="25" name="Oval 24"/>
                <p:cNvSpPr/>
                <p:nvPr/>
              </p:nvSpPr>
              <p:spPr>
                <a:xfrm>
                  <a:off x="5404795" y="2237214"/>
                  <a:ext cx="821892" cy="821892"/>
                </a:xfrm>
                <a:prstGeom prst="ellipse">
                  <a:avLst/>
                </a:prstGeom>
                <a:solidFill>
                  <a:srgbClr val="000000">
                    <a:alpha val="6000"/>
                  </a:srgbClr>
                </a:solidFill>
                <a:ln w="25400">
                  <a:noFill/>
                </a:ln>
                <a:effectLst>
                  <a:softEdge rad="114300"/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6" name="Oval 25"/>
                <p:cNvSpPr/>
                <p:nvPr/>
              </p:nvSpPr>
              <p:spPr>
                <a:xfrm>
                  <a:off x="5484924" y="2292651"/>
                  <a:ext cx="685680" cy="685680"/>
                </a:xfrm>
                <a:prstGeom prst="ellipse">
                  <a:avLst/>
                </a:prstGeom>
                <a:gradFill>
                  <a:gsLst>
                    <a:gs pos="0">
                      <a:srgbClr val="4969F2"/>
                    </a:gs>
                    <a:gs pos="100000">
                      <a:srgbClr val="3D86F0"/>
                    </a:gs>
                  </a:gsLst>
                  <a:lin ang="0" scaled="0"/>
                </a:gradFill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</p:grpSp>
          <p:pic>
            <p:nvPicPr>
              <p:cNvPr id="24" name="Picture 23"/>
              <p:cNvPicPr>
                <a:picLocks noChangeAspect="1"/>
              </p:cNvPicPr>
              <p:nvPr/>
            </p:nvPicPr>
            <p:blipFill rotWithShape="1">
              <a:blip r:embed="rId2">
                <a:alphaModFix amt="15000"/>
              </a:blip>
              <a:srcRect l="9137" t="-719" r="37757" b="719"/>
              <a:stretch/>
            </p:blipFill>
            <p:spPr>
              <a:xfrm>
                <a:off x="5578393" y="1395870"/>
                <a:ext cx="1042416" cy="1042416"/>
              </a:xfrm>
              <a:prstGeom prst="ellipse">
                <a:avLst/>
              </a:prstGeom>
              <a:blipFill dpi="0" rotWithShape="1">
                <a:blip r:embed="rId3">
                  <a:alphaModFix amt="15000"/>
                </a:blip>
                <a:srcRect/>
                <a:stretch>
                  <a:fillRect/>
                </a:stretch>
              </a:blipFill>
              <a:ln w="55000" cap="flat" cmpd="thickThin" algn="ctr">
                <a:noFill/>
                <a:prstDash val="solid"/>
                <a:headEnd type="none" w="med" len="med"/>
                <a:tailEnd type="none" w="med" len="med"/>
              </a:ln>
              <a:effectLst/>
            </p:spPr>
          </p:pic>
        </p:grpSp>
        <p:sp>
          <p:nvSpPr>
            <p:cNvPr id="15" name="Freeform: Shape 14"/>
            <p:cNvSpPr/>
            <p:nvPr/>
          </p:nvSpPr>
          <p:spPr>
            <a:xfrm flipV="1">
              <a:off x="5410080" y="1668087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5234161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5164947" y="1828601"/>
              <a:ext cx="413187" cy="401558"/>
              <a:chOff x="2366370" y="809758"/>
              <a:chExt cx="493939" cy="480037"/>
            </a:xfrm>
            <a:solidFill>
              <a:srgbClr val="000000"/>
            </a:solidFill>
          </p:grpSpPr>
          <p:sp>
            <p:nvSpPr>
              <p:cNvPr id="18" name="Freeform: Shape 17"/>
              <p:cNvSpPr/>
              <p:nvPr/>
            </p:nvSpPr>
            <p:spPr>
              <a:xfrm>
                <a:off x="2366370" y="809758"/>
                <a:ext cx="493939" cy="480037"/>
              </a:xfrm>
              <a:custGeom>
                <a:avLst/>
                <a:gdLst>
                  <a:gd name="connsiteX0" fmla="*/ 58424 w 493939"/>
                  <a:gd name="connsiteY0" fmla="*/ 0 h 480037"/>
                  <a:gd name="connsiteX1" fmla="*/ 435515 w 493939"/>
                  <a:gd name="connsiteY1" fmla="*/ 0 h 480037"/>
                  <a:gd name="connsiteX2" fmla="*/ 493939 w 493939"/>
                  <a:gd name="connsiteY2" fmla="*/ 58424 h 480037"/>
                  <a:gd name="connsiteX3" fmla="*/ 493939 w 493939"/>
                  <a:gd name="connsiteY3" fmla="*/ 292114 h 480037"/>
                  <a:gd name="connsiteX4" fmla="*/ 435515 w 493939"/>
                  <a:gd name="connsiteY4" fmla="*/ 350538 h 480037"/>
                  <a:gd name="connsiteX5" fmla="*/ 251654 w 493939"/>
                  <a:gd name="connsiteY5" fmla="*/ 350538 h 480037"/>
                  <a:gd name="connsiteX6" fmla="*/ 227301 w 493939"/>
                  <a:gd name="connsiteY6" fmla="*/ 480037 h 480037"/>
                  <a:gd name="connsiteX7" fmla="*/ 101436 w 493939"/>
                  <a:gd name="connsiteY7" fmla="*/ 350538 h 480037"/>
                  <a:gd name="connsiteX8" fmla="*/ 58424 w 493939"/>
                  <a:gd name="connsiteY8" fmla="*/ 350538 h 480037"/>
                  <a:gd name="connsiteX9" fmla="*/ 0 w 493939"/>
                  <a:gd name="connsiteY9" fmla="*/ 292114 h 480037"/>
                  <a:gd name="connsiteX10" fmla="*/ 0 w 493939"/>
                  <a:gd name="connsiteY10" fmla="*/ 58424 h 480037"/>
                  <a:gd name="connsiteX11" fmla="*/ 58424 w 493939"/>
                  <a:gd name="connsiteY11" fmla="*/ 0 h 48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3939" h="480037">
                    <a:moveTo>
                      <a:pt x="58424" y="0"/>
                    </a:moveTo>
                    <a:lnTo>
                      <a:pt x="435515" y="0"/>
                    </a:lnTo>
                    <a:cubicBezTo>
                      <a:pt x="467782" y="0"/>
                      <a:pt x="493939" y="26157"/>
                      <a:pt x="493939" y="58424"/>
                    </a:cubicBezTo>
                    <a:lnTo>
                      <a:pt x="493939" y="292114"/>
                    </a:lnTo>
                    <a:cubicBezTo>
                      <a:pt x="493939" y="324381"/>
                      <a:pt x="467782" y="350538"/>
                      <a:pt x="435515" y="350538"/>
                    </a:cubicBezTo>
                    <a:lnTo>
                      <a:pt x="251654" y="350538"/>
                    </a:lnTo>
                    <a:lnTo>
                      <a:pt x="227301" y="480037"/>
                    </a:lnTo>
                    <a:lnTo>
                      <a:pt x="101436" y="350538"/>
                    </a:lnTo>
                    <a:lnTo>
                      <a:pt x="58424" y="350538"/>
                    </a:lnTo>
                    <a:cubicBezTo>
                      <a:pt x="26157" y="350538"/>
                      <a:pt x="0" y="324381"/>
                      <a:pt x="0" y="292114"/>
                    </a:cubicBezTo>
                    <a:lnTo>
                      <a:pt x="0" y="58424"/>
                    </a:lnTo>
                    <a:cubicBezTo>
                      <a:pt x="0" y="26157"/>
                      <a:pt x="26157" y="0"/>
                      <a:pt x="58424" y="0"/>
                    </a:cubicBezTo>
                    <a:close/>
                  </a:path>
                </a:pathLst>
              </a:custGeom>
              <a:solidFill>
                <a:schemeClr val="tx1">
                  <a:alpha val="57000"/>
                </a:schemeClr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2438400" y="945661"/>
                <a:ext cx="355600" cy="97692"/>
                <a:chOff x="2454031" y="957384"/>
                <a:chExt cx="355600" cy="97692"/>
              </a:xfrm>
              <a:grpFill/>
            </p:grpSpPr>
            <p:sp>
              <p:nvSpPr>
                <p:cNvPr id="20" name="Oval 19"/>
                <p:cNvSpPr/>
                <p:nvPr/>
              </p:nvSpPr>
              <p:spPr>
                <a:xfrm>
                  <a:off x="2454031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" name="Oval 20"/>
                <p:cNvSpPr/>
                <p:nvPr/>
              </p:nvSpPr>
              <p:spPr>
                <a:xfrm>
                  <a:off x="2582985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" name="Oval 21"/>
                <p:cNvSpPr/>
                <p:nvPr/>
              </p:nvSpPr>
              <p:spPr>
                <a:xfrm>
                  <a:off x="2711939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27" name="MESSAGE_3"/>
          <p:cNvGrpSpPr/>
          <p:nvPr/>
        </p:nvGrpSpPr>
        <p:grpSpPr>
          <a:xfrm>
            <a:off x="3607814" y="2157756"/>
            <a:ext cx="1536538" cy="1536538"/>
            <a:chOff x="4766663" y="1164025"/>
            <a:chExt cx="1536538" cy="1536538"/>
          </a:xfrm>
        </p:grpSpPr>
        <p:grpSp>
          <p:nvGrpSpPr>
            <p:cNvPr id="29" name="Group 28"/>
            <p:cNvGrpSpPr/>
            <p:nvPr/>
          </p:nvGrpSpPr>
          <p:grpSpPr>
            <a:xfrm>
              <a:off x="4766663" y="1164025"/>
              <a:ext cx="1536538" cy="1536538"/>
              <a:chOff x="5468490" y="1287839"/>
              <a:chExt cx="1252148" cy="1252148"/>
            </a:xfrm>
          </p:grpSpPr>
          <p:grpSp>
            <p:nvGrpSpPr>
              <p:cNvPr id="39" name="Group 38"/>
              <p:cNvGrpSpPr/>
              <p:nvPr/>
            </p:nvGrpSpPr>
            <p:grpSpPr>
              <a:xfrm>
                <a:off x="5468490" y="1287839"/>
                <a:ext cx="1252148" cy="1252148"/>
                <a:chOff x="5404795" y="2237214"/>
                <a:chExt cx="821892" cy="821892"/>
              </a:xfrm>
            </p:grpSpPr>
            <p:sp>
              <p:nvSpPr>
                <p:cNvPr id="41" name="Oval 40"/>
                <p:cNvSpPr/>
                <p:nvPr/>
              </p:nvSpPr>
              <p:spPr>
                <a:xfrm>
                  <a:off x="5404795" y="2237214"/>
                  <a:ext cx="821892" cy="821892"/>
                </a:xfrm>
                <a:prstGeom prst="ellipse">
                  <a:avLst/>
                </a:prstGeom>
                <a:solidFill>
                  <a:srgbClr val="000000">
                    <a:alpha val="6000"/>
                  </a:srgbClr>
                </a:solidFill>
                <a:ln w="25400">
                  <a:noFill/>
                </a:ln>
                <a:effectLst>
                  <a:softEdge rad="114300"/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5484924" y="2292651"/>
                  <a:ext cx="685680" cy="685680"/>
                </a:xfrm>
                <a:prstGeom prst="ellipse">
                  <a:avLst/>
                </a:prstGeom>
                <a:gradFill>
                  <a:gsLst>
                    <a:gs pos="0">
                      <a:srgbClr val="4959F2"/>
                    </a:gs>
                    <a:gs pos="100000">
                      <a:srgbClr val="3E94F4"/>
                    </a:gs>
                  </a:gsLst>
                  <a:lin ang="0" scaled="0"/>
                </a:gradFill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</p:grpSp>
          <p:pic>
            <p:nvPicPr>
              <p:cNvPr id="40" name="Picture 39"/>
              <p:cNvPicPr>
                <a:picLocks noChangeAspect="1"/>
              </p:cNvPicPr>
              <p:nvPr/>
            </p:nvPicPr>
            <p:blipFill rotWithShape="1">
              <a:blip r:embed="rId2">
                <a:alphaModFix amt="15000"/>
              </a:blip>
              <a:srcRect l="9137" t="-719" r="37757" b="719"/>
              <a:stretch/>
            </p:blipFill>
            <p:spPr>
              <a:xfrm>
                <a:off x="5578393" y="1395870"/>
                <a:ext cx="1042416" cy="1042416"/>
              </a:xfrm>
              <a:prstGeom prst="ellipse">
                <a:avLst/>
              </a:prstGeom>
              <a:blipFill dpi="0" rotWithShape="1">
                <a:blip r:embed="rId3">
                  <a:alphaModFix amt="15000"/>
                </a:blip>
                <a:srcRect/>
                <a:stretch>
                  <a:fillRect/>
                </a:stretch>
              </a:blipFill>
              <a:ln w="55000" cap="flat" cmpd="thickThin" algn="ctr">
                <a:noFill/>
                <a:prstDash val="solid"/>
                <a:headEnd type="none" w="med" len="med"/>
                <a:tailEnd type="none" w="med" len="med"/>
              </a:ln>
              <a:effectLst/>
            </p:spPr>
          </p:pic>
        </p:grpSp>
        <p:sp>
          <p:nvSpPr>
            <p:cNvPr id="30" name="Freeform: Shape 29"/>
            <p:cNvSpPr/>
            <p:nvPr/>
          </p:nvSpPr>
          <p:spPr>
            <a:xfrm flipV="1">
              <a:off x="5410080" y="1668087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5234161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5164947" y="1828601"/>
              <a:ext cx="413187" cy="401558"/>
              <a:chOff x="2366370" y="809758"/>
              <a:chExt cx="493939" cy="480037"/>
            </a:xfrm>
            <a:solidFill>
              <a:srgbClr val="000000"/>
            </a:solidFill>
          </p:grpSpPr>
          <p:sp>
            <p:nvSpPr>
              <p:cNvPr id="34" name="Freeform: Shape 33"/>
              <p:cNvSpPr/>
              <p:nvPr/>
            </p:nvSpPr>
            <p:spPr>
              <a:xfrm>
                <a:off x="2366370" y="809758"/>
                <a:ext cx="493939" cy="480037"/>
              </a:xfrm>
              <a:custGeom>
                <a:avLst/>
                <a:gdLst>
                  <a:gd name="connsiteX0" fmla="*/ 58424 w 493939"/>
                  <a:gd name="connsiteY0" fmla="*/ 0 h 480037"/>
                  <a:gd name="connsiteX1" fmla="*/ 435515 w 493939"/>
                  <a:gd name="connsiteY1" fmla="*/ 0 h 480037"/>
                  <a:gd name="connsiteX2" fmla="*/ 493939 w 493939"/>
                  <a:gd name="connsiteY2" fmla="*/ 58424 h 480037"/>
                  <a:gd name="connsiteX3" fmla="*/ 493939 w 493939"/>
                  <a:gd name="connsiteY3" fmla="*/ 292114 h 480037"/>
                  <a:gd name="connsiteX4" fmla="*/ 435515 w 493939"/>
                  <a:gd name="connsiteY4" fmla="*/ 350538 h 480037"/>
                  <a:gd name="connsiteX5" fmla="*/ 251654 w 493939"/>
                  <a:gd name="connsiteY5" fmla="*/ 350538 h 480037"/>
                  <a:gd name="connsiteX6" fmla="*/ 227301 w 493939"/>
                  <a:gd name="connsiteY6" fmla="*/ 480037 h 480037"/>
                  <a:gd name="connsiteX7" fmla="*/ 101436 w 493939"/>
                  <a:gd name="connsiteY7" fmla="*/ 350538 h 480037"/>
                  <a:gd name="connsiteX8" fmla="*/ 58424 w 493939"/>
                  <a:gd name="connsiteY8" fmla="*/ 350538 h 480037"/>
                  <a:gd name="connsiteX9" fmla="*/ 0 w 493939"/>
                  <a:gd name="connsiteY9" fmla="*/ 292114 h 480037"/>
                  <a:gd name="connsiteX10" fmla="*/ 0 w 493939"/>
                  <a:gd name="connsiteY10" fmla="*/ 58424 h 480037"/>
                  <a:gd name="connsiteX11" fmla="*/ 58424 w 493939"/>
                  <a:gd name="connsiteY11" fmla="*/ 0 h 48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3939" h="480037">
                    <a:moveTo>
                      <a:pt x="58424" y="0"/>
                    </a:moveTo>
                    <a:lnTo>
                      <a:pt x="435515" y="0"/>
                    </a:lnTo>
                    <a:cubicBezTo>
                      <a:pt x="467782" y="0"/>
                      <a:pt x="493939" y="26157"/>
                      <a:pt x="493939" y="58424"/>
                    </a:cubicBezTo>
                    <a:lnTo>
                      <a:pt x="493939" y="292114"/>
                    </a:lnTo>
                    <a:cubicBezTo>
                      <a:pt x="493939" y="324381"/>
                      <a:pt x="467782" y="350538"/>
                      <a:pt x="435515" y="350538"/>
                    </a:cubicBezTo>
                    <a:lnTo>
                      <a:pt x="251654" y="350538"/>
                    </a:lnTo>
                    <a:lnTo>
                      <a:pt x="227301" y="480037"/>
                    </a:lnTo>
                    <a:lnTo>
                      <a:pt x="101436" y="350538"/>
                    </a:lnTo>
                    <a:lnTo>
                      <a:pt x="58424" y="350538"/>
                    </a:lnTo>
                    <a:cubicBezTo>
                      <a:pt x="26157" y="350538"/>
                      <a:pt x="0" y="324381"/>
                      <a:pt x="0" y="292114"/>
                    </a:cubicBezTo>
                    <a:lnTo>
                      <a:pt x="0" y="58424"/>
                    </a:lnTo>
                    <a:cubicBezTo>
                      <a:pt x="0" y="26157"/>
                      <a:pt x="26157" y="0"/>
                      <a:pt x="58424" y="0"/>
                    </a:cubicBezTo>
                    <a:close/>
                  </a:path>
                </a:pathLst>
              </a:custGeom>
              <a:solidFill>
                <a:schemeClr val="tx1">
                  <a:alpha val="57000"/>
                </a:schemeClr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5" name="Group 34"/>
              <p:cNvGrpSpPr/>
              <p:nvPr/>
            </p:nvGrpSpPr>
            <p:grpSpPr>
              <a:xfrm>
                <a:off x="2438400" y="945661"/>
                <a:ext cx="355600" cy="97692"/>
                <a:chOff x="2454031" y="957384"/>
                <a:chExt cx="355600" cy="97692"/>
              </a:xfrm>
              <a:grpFill/>
            </p:grpSpPr>
            <p:sp>
              <p:nvSpPr>
                <p:cNvPr id="36" name="Oval 35"/>
                <p:cNvSpPr/>
                <p:nvPr/>
              </p:nvSpPr>
              <p:spPr>
                <a:xfrm>
                  <a:off x="2454031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2582985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>
                  <a:off x="2711939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43" name="MESSAGE_2"/>
          <p:cNvGrpSpPr/>
          <p:nvPr/>
        </p:nvGrpSpPr>
        <p:grpSpPr>
          <a:xfrm>
            <a:off x="7081626" y="1792452"/>
            <a:ext cx="1451181" cy="1451181"/>
            <a:chOff x="4760326" y="1189115"/>
            <a:chExt cx="1451181" cy="1451181"/>
          </a:xfrm>
        </p:grpSpPr>
        <p:grpSp>
          <p:nvGrpSpPr>
            <p:cNvPr id="44" name="Group 43"/>
            <p:cNvGrpSpPr/>
            <p:nvPr/>
          </p:nvGrpSpPr>
          <p:grpSpPr>
            <a:xfrm>
              <a:off x="4760326" y="1189115"/>
              <a:ext cx="1451181" cy="1451181"/>
              <a:chOff x="5463319" y="1308285"/>
              <a:chExt cx="1182588" cy="1182589"/>
            </a:xfrm>
          </p:grpSpPr>
          <p:grpSp>
            <p:nvGrpSpPr>
              <p:cNvPr id="53" name="Group 52"/>
              <p:cNvGrpSpPr/>
              <p:nvPr/>
            </p:nvGrpSpPr>
            <p:grpSpPr>
              <a:xfrm>
                <a:off x="5463319" y="1308285"/>
                <a:ext cx="1182588" cy="1182589"/>
                <a:chOff x="5401402" y="2250633"/>
                <a:chExt cx="776234" cy="776234"/>
              </a:xfrm>
            </p:grpSpPr>
            <p:sp>
              <p:nvSpPr>
                <p:cNvPr id="55" name="Oval 54"/>
                <p:cNvSpPr/>
                <p:nvPr/>
              </p:nvSpPr>
              <p:spPr>
                <a:xfrm>
                  <a:off x="5401402" y="2250633"/>
                  <a:ext cx="776234" cy="776234"/>
                </a:xfrm>
                <a:prstGeom prst="ellipse">
                  <a:avLst/>
                </a:prstGeom>
                <a:solidFill>
                  <a:srgbClr val="000000">
                    <a:alpha val="6000"/>
                  </a:srgbClr>
                </a:solidFill>
                <a:ln w="25400">
                  <a:noFill/>
                </a:ln>
                <a:effectLst>
                  <a:softEdge rad="114300"/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5484924" y="2292651"/>
                  <a:ext cx="685680" cy="685680"/>
                </a:xfrm>
                <a:prstGeom prst="ellipse">
                  <a:avLst/>
                </a:prstGeom>
                <a:gradFill>
                  <a:gsLst>
                    <a:gs pos="0">
                      <a:srgbClr val="4963F2"/>
                    </a:gs>
                    <a:gs pos="100000">
                      <a:srgbClr val="3C86F0"/>
                    </a:gs>
                  </a:gsLst>
                  <a:lin ang="0" scaled="0"/>
                </a:gradFill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</p:grpSp>
          <p:pic>
            <p:nvPicPr>
              <p:cNvPr id="54" name="Picture 53"/>
              <p:cNvPicPr>
                <a:picLocks noChangeAspect="1"/>
              </p:cNvPicPr>
              <p:nvPr/>
            </p:nvPicPr>
            <p:blipFill rotWithShape="1">
              <a:blip r:embed="rId2">
                <a:alphaModFix amt="15000"/>
              </a:blip>
              <a:srcRect l="9137" t="-719" r="37757" b="719"/>
              <a:stretch/>
            </p:blipFill>
            <p:spPr>
              <a:xfrm>
                <a:off x="5578394" y="1395870"/>
                <a:ext cx="1042416" cy="1042416"/>
              </a:xfrm>
              <a:prstGeom prst="ellipse">
                <a:avLst/>
              </a:prstGeom>
              <a:blipFill dpi="0" rotWithShape="1">
                <a:blip r:embed="rId3">
                  <a:alphaModFix amt="15000"/>
                </a:blip>
                <a:srcRect/>
                <a:stretch>
                  <a:fillRect/>
                </a:stretch>
              </a:blipFill>
              <a:ln w="55000" cap="flat" cmpd="thickThin" algn="ctr">
                <a:noFill/>
                <a:prstDash val="solid"/>
                <a:headEnd type="none" w="med" len="med"/>
                <a:tailEnd type="none" w="med" len="med"/>
              </a:ln>
              <a:effectLst/>
            </p:spPr>
          </p:pic>
        </p:grpSp>
        <p:sp>
          <p:nvSpPr>
            <p:cNvPr id="45" name="Freeform: Shape 44"/>
            <p:cNvSpPr/>
            <p:nvPr/>
          </p:nvSpPr>
          <p:spPr>
            <a:xfrm flipV="1">
              <a:off x="5410080" y="1668087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/>
            <p:cNvSpPr/>
            <p:nvPr/>
          </p:nvSpPr>
          <p:spPr>
            <a:xfrm>
              <a:off x="5234161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5164947" y="1828601"/>
              <a:ext cx="413187" cy="401558"/>
              <a:chOff x="2366370" y="809758"/>
              <a:chExt cx="493939" cy="480037"/>
            </a:xfrm>
            <a:solidFill>
              <a:srgbClr val="000000"/>
            </a:solidFill>
          </p:grpSpPr>
          <p:sp>
            <p:nvSpPr>
              <p:cNvPr id="48" name="Freeform: Shape 47"/>
              <p:cNvSpPr/>
              <p:nvPr/>
            </p:nvSpPr>
            <p:spPr>
              <a:xfrm>
                <a:off x="2366370" y="809758"/>
                <a:ext cx="493939" cy="480037"/>
              </a:xfrm>
              <a:custGeom>
                <a:avLst/>
                <a:gdLst>
                  <a:gd name="connsiteX0" fmla="*/ 58424 w 493939"/>
                  <a:gd name="connsiteY0" fmla="*/ 0 h 480037"/>
                  <a:gd name="connsiteX1" fmla="*/ 435515 w 493939"/>
                  <a:gd name="connsiteY1" fmla="*/ 0 h 480037"/>
                  <a:gd name="connsiteX2" fmla="*/ 493939 w 493939"/>
                  <a:gd name="connsiteY2" fmla="*/ 58424 h 480037"/>
                  <a:gd name="connsiteX3" fmla="*/ 493939 w 493939"/>
                  <a:gd name="connsiteY3" fmla="*/ 292114 h 480037"/>
                  <a:gd name="connsiteX4" fmla="*/ 435515 w 493939"/>
                  <a:gd name="connsiteY4" fmla="*/ 350538 h 480037"/>
                  <a:gd name="connsiteX5" fmla="*/ 251654 w 493939"/>
                  <a:gd name="connsiteY5" fmla="*/ 350538 h 480037"/>
                  <a:gd name="connsiteX6" fmla="*/ 227301 w 493939"/>
                  <a:gd name="connsiteY6" fmla="*/ 480037 h 480037"/>
                  <a:gd name="connsiteX7" fmla="*/ 101436 w 493939"/>
                  <a:gd name="connsiteY7" fmla="*/ 350538 h 480037"/>
                  <a:gd name="connsiteX8" fmla="*/ 58424 w 493939"/>
                  <a:gd name="connsiteY8" fmla="*/ 350538 h 480037"/>
                  <a:gd name="connsiteX9" fmla="*/ 0 w 493939"/>
                  <a:gd name="connsiteY9" fmla="*/ 292114 h 480037"/>
                  <a:gd name="connsiteX10" fmla="*/ 0 w 493939"/>
                  <a:gd name="connsiteY10" fmla="*/ 58424 h 480037"/>
                  <a:gd name="connsiteX11" fmla="*/ 58424 w 493939"/>
                  <a:gd name="connsiteY11" fmla="*/ 0 h 48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3939" h="480037">
                    <a:moveTo>
                      <a:pt x="58424" y="0"/>
                    </a:moveTo>
                    <a:lnTo>
                      <a:pt x="435515" y="0"/>
                    </a:lnTo>
                    <a:cubicBezTo>
                      <a:pt x="467782" y="0"/>
                      <a:pt x="493939" y="26157"/>
                      <a:pt x="493939" y="58424"/>
                    </a:cubicBezTo>
                    <a:lnTo>
                      <a:pt x="493939" y="292114"/>
                    </a:lnTo>
                    <a:cubicBezTo>
                      <a:pt x="493939" y="324381"/>
                      <a:pt x="467782" y="350538"/>
                      <a:pt x="435515" y="350538"/>
                    </a:cubicBezTo>
                    <a:lnTo>
                      <a:pt x="251654" y="350538"/>
                    </a:lnTo>
                    <a:lnTo>
                      <a:pt x="227301" y="480037"/>
                    </a:lnTo>
                    <a:lnTo>
                      <a:pt x="101436" y="350538"/>
                    </a:lnTo>
                    <a:lnTo>
                      <a:pt x="58424" y="350538"/>
                    </a:lnTo>
                    <a:cubicBezTo>
                      <a:pt x="26157" y="350538"/>
                      <a:pt x="0" y="324381"/>
                      <a:pt x="0" y="292114"/>
                    </a:cubicBezTo>
                    <a:lnTo>
                      <a:pt x="0" y="58424"/>
                    </a:lnTo>
                    <a:cubicBezTo>
                      <a:pt x="0" y="26157"/>
                      <a:pt x="26157" y="0"/>
                      <a:pt x="58424" y="0"/>
                    </a:cubicBezTo>
                    <a:close/>
                  </a:path>
                </a:pathLst>
              </a:custGeom>
              <a:solidFill>
                <a:schemeClr val="tx1">
                  <a:alpha val="57000"/>
                </a:schemeClr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9" name="Group 48"/>
              <p:cNvGrpSpPr/>
              <p:nvPr/>
            </p:nvGrpSpPr>
            <p:grpSpPr>
              <a:xfrm>
                <a:off x="2438400" y="945661"/>
                <a:ext cx="355600" cy="97692"/>
                <a:chOff x="2454031" y="957384"/>
                <a:chExt cx="355600" cy="97692"/>
              </a:xfrm>
              <a:grpFill/>
            </p:grpSpPr>
            <p:sp>
              <p:nvSpPr>
                <p:cNvPr id="50" name="Oval 49"/>
                <p:cNvSpPr/>
                <p:nvPr/>
              </p:nvSpPr>
              <p:spPr>
                <a:xfrm>
                  <a:off x="2454031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1" name="Oval 50"/>
                <p:cNvSpPr/>
                <p:nvPr/>
              </p:nvSpPr>
              <p:spPr>
                <a:xfrm>
                  <a:off x="2582985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2" name="Oval 51"/>
                <p:cNvSpPr/>
                <p:nvPr/>
              </p:nvSpPr>
              <p:spPr>
                <a:xfrm>
                  <a:off x="2711939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57" name="MESSAGE_1"/>
          <p:cNvGrpSpPr/>
          <p:nvPr/>
        </p:nvGrpSpPr>
        <p:grpSpPr>
          <a:xfrm>
            <a:off x="3836346" y="1177809"/>
            <a:ext cx="1501826" cy="1501826"/>
            <a:chOff x="4765252" y="1177809"/>
            <a:chExt cx="1501826" cy="1501826"/>
          </a:xfrm>
        </p:grpSpPr>
        <p:grpSp>
          <p:nvGrpSpPr>
            <p:cNvPr id="58" name="Group 57"/>
            <p:cNvGrpSpPr/>
            <p:nvPr/>
          </p:nvGrpSpPr>
          <p:grpSpPr>
            <a:xfrm>
              <a:off x="4765252" y="1177809"/>
              <a:ext cx="1501826" cy="1501826"/>
              <a:chOff x="5467341" y="1299072"/>
              <a:chExt cx="1223861" cy="1223861"/>
            </a:xfrm>
          </p:grpSpPr>
          <p:grpSp>
            <p:nvGrpSpPr>
              <p:cNvPr id="67" name="Group 66"/>
              <p:cNvGrpSpPr/>
              <p:nvPr/>
            </p:nvGrpSpPr>
            <p:grpSpPr>
              <a:xfrm>
                <a:off x="5467341" y="1299072"/>
                <a:ext cx="1223861" cy="1223861"/>
                <a:chOff x="5404042" y="2244588"/>
                <a:chExt cx="803325" cy="803325"/>
              </a:xfrm>
            </p:grpSpPr>
            <p:sp>
              <p:nvSpPr>
                <p:cNvPr id="69" name="Oval 68"/>
                <p:cNvSpPr/>
                <p:nvPr/>
              </p:nvSpPr>
              <p:spPr>
                <a:xfrm>
                  <a:off x="5404042" y="2244588"/>
                  <a:ext cx="803325" cy="803325"/>
                </a:xfrm>
                <a:prstGeom prst="ellipse">
                  <a:avLst/>
                </a:prstGeom>
                <a:solidFill>
                  <a:srgbClr val="000000">
                    <a:alpha val="6000"/>
                  </a:srgbClr>
                </a:solidFill>
                <a:ln w="25400">
                  <a:noFill/>
                </a:ln>
                <a:effectLst>
                  <a:softEdge rad="114300"/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>
                  <a:off x="5484924" y="2292651"/>
                  <a:ext cx="685680" cy="685680"/>
                </a:xfrm>
                <a:prstGeom prst="ellipse">
                  <a:avLst/>
                </a:prstGeom>
                <a:gradFill>
                  <a:gsLst>
                    <a:gs pos="0">
                      <a:srgbClr val="4959F2"/>
                    </a:gs>
                    <a:gs pos="100000">
                      <a:srgbClr val="3E94F4"/>
                    </a:gs>
                  </a:gsLst>
                  <a:lin ang="0" scaled="0"/>
                </a:gradFill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</p:grpSp>
          <p:pic>
            <p:nvPicPr>
              <p:cNvPr id="68" name="Picture 67"/>
              <p:cNvPicPr>
                <a:picLocks noChangeAspect="1"/>
              </p:cNvPicPr>
              <p:nvPr/>
            </p:nvPicPr>
            <p:blipFill rotWithShape="1">
              <a:blip r:embed="rId2">
                <a:alphaModFix amt="15000"/>
              </a:blip>
              <a:srcRect l="9137" t="-719" r="37757" b="719"/>
              <a:stretch/>
            </p:blipFill>
            <p:spPr>
              <a:xfrm>
                <a:off x="5578393" y="1395870"/>
                <a:ext cx="1042416" cy="1042416"/>
              </a:xfrm>
              <a:prstGeom prst="ellipse">
                <a:avLst/>
              </a:prstGeom>
              <a:blipFill dpi="0" rotWithShape="1">
                <a:blip r:embed="rId3">
                  <a:alphaModFix amt="15000"/>
                </a:blip>
                <a:srcRect/>
                <a:stretch>
                  <a:fillRect/>
                </a:stretch>
              </a:blipFill>
              <a:ln w="55000" cap="flat" cmpd="thickThin" algn="ctr">
                <a:noFill/>
                <a:prstDash val="solid"/>
                <a:headEnd type="none" w="med" len="med"/>
                <a:tailEnd type="none" w="med" len="med"/>
              </a:ln>
              <a:effectLst/>
            </p:spPr>
          </p:pic>
        </p:grpSp>
        <p:sp>
          <p:nvSpPr>
            <p:cNvPr id="59" name="Freeform: Shape 58"/>
            <p:cNvSpPr/>
            <p:nvPr/>
          </p:nvSpPr>
          <p:spPr>
            <a:xfrm flipV="1">
              <a:off x="5410080" y="1668087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5234161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5164947" y="1828601"/>
              <a:ext cx="413187" cy="401558"/>
              <a:chOff x="2366370" y="809758"/>
              <a:chExt cx="493939" cy="480037"/>
            </a:xfrm>
            <a:solidFill>
              <a:srgbClr val="000000"/>
            </a:solidFill>
          </p:grpSpPr>
          <p:sp>
            <p:nvSpPr>
              <p:cNvPr id="62" name="Freeform: Shape 61"/>
              <p:cNvSpPr/>
              <p:nvPr/>
            </p:nvSpPr>
            <p:spPr>
              <a:xfrm>
                <a:off x="2366370" y="809758"/>
                <a:ext cx="493939" cy="480037"/>
              </a:xfrm>
              <a:custGeom>
                <a:avLst/>
                <a:gdLst>
                  <a:gd name="connsiteX0" fmla="*/ 58424 w 493939"/>
                  <a:gd name="connsiteY0" fmla="*/ 0 h 480037"/>
                  <a:gd name="connsiteX1" fmla="*/ 435515 w 493939"/>
                  <a:gd name="connsiteY1" fmla="*/ 0 h 480037"/>
                  <a:gd name="connsiteX2" fmla="*/ 493939 w 493939"/>
                  <a:gd name="connsiteY2" fmla="*/ 58424 h 480037"/>
                  <a:gd name="connsiteX3" fmla="*/ 493939 w 493939"/>
                  <a:gd name="connsiteY3" fmla="*/ 292114 h 480037"/>
                  <a:gd name="connsiteX4" fmla="*/ 435515 w 493939"/>
                  <a:gd name="connsiteY4" fmla="*/ 350538 h 480037"/>
                  <a:gd name="connsiteX5" fmla="*/ 251654 w 493939"/>
                  <a:gd name="connsiteY5" fmla="*/ 350538 h 480037"/>
                  <a:gd name="connsiteX6" fmla="*/ 227301 w 493939"/>
                  <a:gd name="connsiteY6" fmla="*/ 480037 h 480037"/>
                  <a:gd name="connsiteX7" fmla="*/ 101436 w 493939"/>
                  <a:gd name="connsiteY7" fmla="*/ 350538 h 480037"/>
                  <a:gd name="connsiteX8" fmla="*/ 58424 w 493939"/>
                  <a:gd name="connsiteY8" fmla="*/ 350538 h 480037"/>
                  <a:gd name="connsiteX9" fmla="*/ 0 w 493939"/>
                  <a:gd name="connsiteY9" fmla="*/ 292114 h 480037"/>
                  <a:gd name="connsiteX10" fmla="*/ 0 w 493939"/>
                  <a:gd name="connsiteY10" fmla="*/ 58424 h 480037"/>
                  <a:gd name="connsiteX11" fmla="*/ 58424 w 493939"/>
                  <a:gd name="connsiteY11" fmla="*/ 0 h 48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3939" h="480037">
                    <a:moveTo>
                      <a:pt x="58424" y="0"/>
                    </a:moveTo>
                    <a:lnTo>
                      <a:pt x="435515" y="0"/>
                    </a:lnTo>
                    <a:cubicBezTo>
                      <a:pt x="467782" y="0"/>
                      <a:pt x="493939" y="26157"/>
                      <a:pt x="493939" y="58424"/>
                    </a:cubicBezTo>
                    <a:lnTo>
                      <a:pt x="493939" y="292114"/>
                    </a:lnTo>
                    <a:cubicBezTo>
                      <a:pt x="493939" y="324381"/>
                      <a:pt x="467782" y="350538"/>
                      <a:pt x="435515" y="350538"/>
                    </a:cubicBezTo>
                    <a:lnTo>
                      <a:pt x="251654" y="350538"/>
                    </a:lnTo>
                    <a:lnTo>
                      <a:pt x="227301" y="480037"/>
                    </a:lnTo>
                    <a:lnTo>
                      <a:pt x="101436" y="350538"/>
                    </a:lnTo>
                    <a:lnTo>
                      <a:pt x="58424" y="350538"/>
                    </a:lnTo>
                    <a:cubicBezTo>
                      <a:pt x="26157" y="350538"/>
                      <a:pt x="0" y="324381"/>
                      <a:pt x="0" y="292114"/>
                    </a:cubicBezTo>
                    <a:lnTo>
                      <a:pt x="0" y="58424"/>
                    </a:lnTo>
                    <a:cubicBezTo>
                      <a:pt x="0" y="26157"/>
                      <a:pt x="26157" y="0"/>
                      <a:pt x="58424" y="0"/>
                    </a:cubicBezTo>
                    <a:close/>
                  </a:path>
                </a:pathLst>
              </a:custGeom>
              <a:solidFill>
                <a:schemeClr val="tx1">
                  <a:alpha val="57000"/>
                </a:schemeClr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" name="Group 62"/>
              <p:cNvGrpSpPr/>
              <p:nvPr/>
            </p:nvGrpSpPr>
            <p:grpSpPr>
              <a:xfrm>
                <a:off x="2438400" y="945661"/>
                <a:ext cx="355600" cy="97692"/>
                <a:chOff x="2454031" y="957384"/>
                <a:chExt cx="355600" cy="97692"/>
              </a:xfrm>
              <a:grpFill/>
            </p:grpSpPr>
            <p:sp>
              <p:nvSpPr>
                <p:cNvPr id="64" name="Oval 63"/>
                <p:cNvSpPr/>
                <p:nvPr/>
              </p:nvSpPr>
              <p:spPr>
                <a:xfrm>
                  <a:off x="2454031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5" name="Oval 64"/>
                <p:cNvSpPr/>
                <p:nvPr/>
              </p:nvSpPr>
              <p:spPr>
                <a:xfrm>
                  <a:off x="2582985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6" name="Oval 65"/>
                <p:cNvSpPr/>
                <p:nvPr/>
              </p:nvSpPr>
              <p:spPr>
                <a:xfrm>
                  <a:off x="2711939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71" name="Mask_right"/>
          <p:cNvSpPr/>
          <p:nvPr/>
        </p:nvSpPr>
        <p:spPr>
          <a:xfrm>
            <a:off x="2733675" y="198438"/>
            <a:ext cx="2529143" cy="4887912"/>
          </a:xfrm>
          <a:prstGeom prst="rect">
            <a:avLst/>
          </a:prstGeom>
          <a:gradFill>
            <a:gsLst>
              <a:gs pos="16000">
                <a:srgbClr val="3B7FEE"/>
              </a:gs>
              <a:gs pos="1961">
                <a:srgbClr val="3F9AF6"/>
              </a:gs>
              <a:gs pos="100000">
                <a:srgbClr val="5144F5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2" name="Mask_left"/>
          <p:cNvSpPr/>
          <p:nvPr/>
        </p:nvSpPr>
        <p:spPr>
          <a:xfrm>
            <a:off x="6946894" y="263092"/>
            <a:ext cx="2164449" cy="4887912"/>
          </a:xfrm>
          <a:prstGeom prst="rect">
            <a:avLst/>
          </a:prstGeom>
          <a:gradFill>
            <a:gsLst>
              <a:gs pos="16000">
                <a:srgbClr val="3B7FEE"/>
              </a:gs>
              <a:gs pos="1961">
                <a:srgbClr val="3F9AF6"/>
              </a:gs>
              <a:gs pos="100000">
                <a:srgbClr val="5144F5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3" name="shadow_left"/>
          <p:cNvSpPr/>
          <p:nvPr/>
        </p:nvSpPr>
        <p:spPr>
          <a:xfrm flipV="1">
            <a:off x="3127028" y="638583"/>
            <a:ext cx="2135790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4" name="shadow_right"/>
          <p:cNvSpPr/>
          <p:nvPr/>
        </p:nvSpPr>
        <p:spPr>
          <a:xfrm flipH="1" flipV="1">
            <a:off x="6686392" y="616046"/>
            <a:ext cx="2160047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5" name="broken_left"/>
          <p:cNvSpPr/>
          <p:nvPr/>
        </p:nvSpPr>
        <p:spPr>
          <a:xfrm flipV="1">
            <a:off x="3404200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100000">
                <a:srgbClr val="3E8EF3"/>
              </a:gs>
              <a:gs pos="0">
                <a:srgbClr val="475FF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6" name="broken_right"/>
          <p:cNvSpPr/>
          <p:nvPr/>
        </p:nvSpPr>
        <p:spPr>
          <a:xfrm flipH="1" flipV="1">
            <a:off x="6928243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100000">
                <a:srgbClr val="3E8EF3"/>
              </a:gs>
              <a:gs pos="0">
                <a:srgbClr val="475FF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7" name="Title 8"/>
          <p:cNvSpPr txBox="1">
            <a:spLocks/>
          </p:cNvSpPr>
          <p:nvPr/>
        </p:nvSpPr>
        <p:spPr>
          <a:xfrm>
            <a:off x="336789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Splitting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Monoliths </a:t>
            </a:r>
          </a:p>
        </p:txBody>
      </p:sp>
      <p:sp>
        <p:nvSpPr>
          <p:cNvPr id="78" name="Rectangle 77"/>
          <p:cNvSpPr/>
          <p:nvPr/>
        </p:nvSpPr>
        <p:spPr>
          <a:xfrm>
            <a:off x="337946" y="2721371"/>
            <a:ext cx="79759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Ten</a:t>
            </a:r>
          </a:p>
        </p:txBody>
      </p:sp>
      <p:sp>
        <p:nvSpPr>
          <p:cNvPr id="79" name="Rectangle 78"/>
          <p:cNvSpPr/>
          <p:nvPr/>
        </p:nvSpPr>
        <p:spPr>
          <a:xfrm>
            <a:off x="1029632" y="2721371"/>
            <a:ext cx="192924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Years Ago</a:t>
            </a:r>
          </a:p>
        </p:txBody>
      </p:sp>
      <p:grpSp>
        <p:nvGrpSpPr>
          <p:cNvPr id="81" name="MESSAGE_3"/>
          <p:cNvGrpSpPr/>
          <p:nvPr/>
        </p:nvGrpSpPr>
        <p:grpSpPr>
          <a:xfrm>
            <a:off x="5303407" y="1762804"/>
            <a:ext cx="1536538" cy="1536538"/>
            <a:chOff x="4766663" y="1164025"/>
            <a:chExt cx="1536538" cy="1536538"/>
          </a:xfrm>
        </p:grpSpPr>
        <p:grpSp>
          <p:nvGrpSpPr>
            <p:cNvPr id="82" name="Group 81"/>
            <p:cNvGrpSpPr/>
            <p:nvPr/>
          </p:nvGrpSpPr>
          <p:grpSpPr>
            <a:xfrm>
              <a:off x="4766663" y="1164025"/>
              <a:ext cx="1536538" cy="1536538"/>
              <a:chOff x="5468490" y="1287839"/>
              <a:chExt cx="1252148" cy="1252148"/>
            </a:xfrm>
          </p:grpSpPr>
          <p:grpSp>
            <p:nvGrpSpPr>
              <p:cNvPr id="91" name="Group 90"/>
              <p:cNvGrpSpPr/>
              <p:nvPr/>
            </p:nvGrpSpPr>
            <p:grpSpPr>
              <a:xfrm>
                <a:off x="5468490" y="1287839"/>
                <a:ext cx="1252148" cy="1252148"/>
                <a:chOff x="5404795" y="2237214"/>
                <a:chExt cx="821892" cy="821892"/>
              </a:xfrm>
            </p:grpSpPr>
            <p:sp>
              <p:nvSpPr>
                <p:cNvPr id="93" name="Oval 92"/>
                <p:cNvSpPr/>
                <p:nvPr/>
              </p:nvSpPr>
              <p:spPr>
                <a:xfrm>
                  <a:off x="5404795" y="2237214"/>
                  <a:ext cx="821892" cy="821892"/>
                </a:xfrm>
                <a:prstGeom prst="ellipse">
                  <a:avLst/>
                </a:prstGeom>
                <a:solidFill>
                  <a:srgbClr val="000000">
                    <a:alpha val="6000"/>
                  </a:srgbClr>
                </a:solidFill>
                <a:ln w="25400">
                  <a:noFill/>
                </a:ln>
                <a:effectLst>
                  <a:softEdge rad="114300"/>
                </a:effectLst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4" name="Oval 93"/>
                <p:cNvSpPr/>
                <p:nvPr/>
              </p:nvSpPr>
              <p:spPr>
                <a:xfrm>
                  <a:off x="5484924" y="2292651"/>
                  <a:ext cx="685680" cy="685680"/>
                </a:xfrm>
                <a:prstGeom prst="ellipse">
                  <a:avLst/>
                </a:prstGeom>
                <a:gradFill>
                  <a:gsLst>
                    <a:gs pos="0">
                      <a:srgbClr val="4969F2"/>
                    </a:gs>
                    <a:gs pos="100000">
                      <a:srgbClr val="3D86F0"/>
                    </a:gs>
                  </a:gsLst>
                  <a:lin ang="0" scaled="0"/>
                </a:gradFill>
                <a:ln w="190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rtlCol="0" anchor="ctr"/>
                <a:lstStyle/>
                <a:p>
                  <a:pPr algn="ctr"/>
                  <a:endParaRPr lang="en-US" sz="1200" b="1" dirty="0">
                    <a:solidFill>
                      <a:prstClr val="white"/>
                    </a:solidFill>
                  </a:endParaRPr>
                </a:p>
              </p:txBody>
            </p:sp>
          </p:grpSp>
          <p:pic>
            <p:nvPicPr>
              <p:cNvPr id="92" name="Picture 91"/>
              <p:cNvPicPr>
                <a:picLocks noChangeAspect="1"/>
              </p:cNvPicPr>
              <p:nvPr/>
            </p:nvPicPr>
            <p:blipFill rotWithShape="1">
              <a:blip r:embed="rId2">
                <a:alphaModFix amt="15000"/>
              </a:blip>
              <a:srcRect l="9137" t="-719" r="37757" b="719"/>
              <a:stretch/>
            </p:blipFill>
            <p:spPr>
              <a:xfrm>
                <a:off x="5578393" y="1395870"/>
                <a:ext cx="1042416" cy="1042416"/>
              </a:xfrm>
              <a:prstGeom prst="ellipse">
                <a:avLst/>
              </a:prstGeom>
              <a:blipFill dpi="0" rotWithShape="1">
                <a:blip r:embed="rId3">
                  <a:alphaModFix amt="15000"/>
                </a:blip>
                <a:srcRect/>
                <a:stretch>
                  <a:fillRect/>
                </a:stretch>
              </a:blipFill>
              <a:ln w="55000" cap="flat" cmpd="thickThin" algn="ctr">
                <a:noFill/>
                <a:prstDash val="solid"/>
                <a:headEnd type="none" w="med" len="med"/>
                <a:tailEnd type="none" w="med" len="med"/>
              </a:ln>
              <a:effectLst/>
            </p:spPr>
          </p:pic>
        </p:grpSp>
        <p:sp>
          <p:nvSpPr>
            <p:cNvPr id="83" name="Freeform: Shape 82"/>
            <p:cNvSpPr/>
            <p:nvPr/>
          </p:nvSpPr>
          <p:spPr>
            <a:xfrm flipV="1">
              <a:off x="5410080" y="1668087"/>
              <a:ext cx="537660" cy="525164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4" name="Freeform: Shape 83"/>
            <p:cNvSpPr/>
            <p:nvPr/>
          </p:nvSpPr>
          <p:spPr>
            <a:xfrm>
              <a:off x="5234161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85" name="Group 84"/>
            <p:cNvGrpSpPr/>
            <p:nvPr/>
          </p:nvGrpSpPr>
          <p:grpSpPr>
            <a:xfrm>
              <a:off x="5164947" y="1828601"/>
              <a:ext cx="413187" cy="401558"/>
              <a:chOff x="2366370" y="809758"/>
              <a:chExt cx="493939" cy="480037"/>
            </a:xfrm>
            <a:solidFill>
              <a:srgbClr val="000000"/>
            </a:solidFill>
          </p:grpSpPr>
          <p:sp>
            <p:nvSpPr>
              <p:cNvPr id="86" name="Freeform: Shape 85"/>
              <p:cNvSpPr/>
              <p:nvPr/>
            </p:nvSpPr>
            <p:spPr>
              <a:xfrm>
                <a:off x="2366370" y="809758"/>
                <a:ext cx="493939" cy="480037"/>
              </a:xfrm>
              <a:custGeom>
                <a:avLst/>
                <a:gdLst>
                  <a:gd name="connsiteX0" fmla="*/ 58424 w 493939"/>
                  <a:gd name="connsiteY0" fmla="*/ 0 h 480037"/>
                  <a:gd name="connsiteX1" fmla="*/ 435515 w 493939"/>
                  <a:gd name="connsiteY1" fmla="*/ 0 h 480037"/>
                  <a:gd name="connsiteX2" fmla="*/ 493939 w 493939"/>
                  <a:gd name="connsiteY2" fmla="*/ 58424 h 480037"/>
                  <a:gd name="connsiteX3" fmla="*/ 493939 w 493939"/>
                  <a:gd name="connsiteY3" fmla="*/ 292114 h 480037"/>
                  <a:gd name="connsiteX4" fmla="*/ 435515 w 493939"/>
                  <a:gd name="connsiteY4" fmla="*/ 350538 h 480037"/>
                  <a:gd name="connsiteX5" fmla="*/ 251654 w 493939"/>
                  <a:gd name="connsiteY5" fmla="*/ 350538 h 480037"/>
                  <a:gd name="connsiteX6" fmla="*/ 227301 w 493939"/>
                  <a:gd name="connsiteY6" fmla="*/ 480037 h 480037"/>
                  <a:gd name="connsiteX7" fmla="*/ 101436 w 493939"/>
                  <a:gd name="connsiteY7" fmla="*/ 350538 h 480037"/>
                  <a:gd name="connsiteX8" fmla="*/ 58424 w 493939"/>
                  <a:gd name="connsiteY8" fmla="*/ 350538 h 480037"/>
                  <a:gd name="connsiteX9" fmla="*/ 0 w 493939"/>
                  <a:gd name="connsiteY9" fmla="*/ 292114 h 480037"/>
                  <a:gd name="connsiteX10" fmla="*/ 0 w 493939"/>
                  <a:gd name="connsiteY10" fmla="*/ 58424 h 480037"/>
                  <a:gd name="connsiteX11" fmla="*/ 58424 w 493939"/>
                  <a:gd name="connsiteY11" fmla="*/ 0 h 48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3939" h="480037">
                    <a:moveTo>
                      <a:pt x="58424" y="0"/>
                    </a:moveTo>
                    <a:lnTo>
                      <a:pt x="435515" y="0"/>
                    </a:lnTo>
                    <a:cubicBezTo>
                      <a:pt x="467782" y="0"/>
                      <a:pt x="493939" y="26157"/>
                      <a:pt x="493939" y="58424"/>
                    </a:cubicBezTo>
                    <a:lnTo>
                      <a:pt x="493939" y="292114"/>
                    </a:lnTo>
                    <a:cubicBezTo>
                      <a:pt x="493939" y="324381"/>
                      <a:pt x="467782" y="350538"/>
                      <a:pt x="435515" y="350538"/>
                    </a:cubicBezTo>
                    <a:lnTo>
                      <a:pt x="251654" y="350538"/>
                    </a:lnTo>
                    <a:lnTo>
                      <a:pt x="227301" y="480037"/>
                    </a:lnTo>
                    <a:lnTo>
                      <a:pt x="101436" y="350538"/>
                    </a:lnTo>
                    <a:lnTo>
                      <a:pt x="58424" y="350538"/>
                    </a:lnTo>
                    <a:cubicBezTo>
                      <a:pt x="26157" y="350538"/>
                      <a:pt x="0" y="324381"/>
                      <a:pt x="0" y="292114"/>
                    </a:cubicBezTo>
                    <a:lnTo>
                      <a:pt x="0" y="58424"/>
                    </a:lnTo>
                    <a:cubicBezTo>
                      <a:pt x="0" y="26157"/>
                      <a:pt x="26157" y="0"/>
                      <a:pt x="58424" y="0"/>
                    </a:cubicBezTo>
                    <a:close/>
                  </a:path>
                </a:pathLst>
              </a:custGeom>
              <a:solidFill>
                <a:schemeClr val="tx1">
                  <a:alpha val="57000"/>
                </a:schemeClr>
              </a:solidFill>
              <a:ln w="190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87" name="Group 86"/>
              <p:cNvGrpSpPr/>
              <p:nvPr/>
            </p:nvGrpSpPr>
            <p:grpSpPr>
              <a:xfrm>
                <a:off x="2438400" y="945661"/>
                <a:ext cx="355600" cy="97692"/>
                <a:chOff x="2454031" y="957384"/>
                <a:chExt cx="355600" cy="97692"/>
              </a:xfrm>
              <a:grpFill/>
            </p:grpSpPr>
            <p:sp>
              <p:nvSpPr>
                <p:cNvPr id="88" name="Oval 87"/>
                <p:cNvSpPr/>
                <p:nvPr/>
              </p:nvSpPr>
              <p:spPr>
                <a:xfrm>
                  <a:off x="2454031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>
                  <a:off x="2582985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>
                  <a:off x="2711939" y="957384"/>
                  <a:ext cx="97692" cy="97692"/>
                </a:xfrm>
                <a:prstGeom prst="ellipse">
                  <a:avLst/>
                </a:prstGeom>
                <a:solidFill>
                  <a:srgbClr val="4684F3"/>
                </a:solidFill>
                <a:ln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95" name="TextBox 94"/>
          <p:cNvSpPr txBox="1"/>
          <p:nvPr/>
        </p:nvSpPr>
        <p:spPr>
          <a:xfrm>
            <a:off x="5469775" y="1512917"/>
            <a:ext cx="1298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prstClr val="white"/>
                </a:solidFill>
              </a:rPr>
              <a:t>XML &amp; SOAP</a:t>
            </a:r>
          </a:p>
        </p:txBody>
      </p:sp>
      <p:sp>
        <p:nvSpPr>
          <p:cNvPr id="96" name="Oval 95"/>
          <p:cNvSpPr/>
          <p:nvPr/>
        </p:nvSpPr>
        <p:spPr>
          <a:xfrm>
            <a:off x="8966579" y="4988257"/>
            <a:ext cx="88711" cy="88711"/>
          </a:xfrm>
          <a:prstGeom prst="ellipse">
            <a:avLst/>
          </a:prstGeom>
          <a:solidFill>
            <a:schemeClr val="tx1">
              <a:alpha val="36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894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5.55112E-17 L 0.35781 5.55112E-17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2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3" presetClass="path" presetSubtype="0" accel="83000" decel="1700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5.55556E-7 3.82716E-6 L -0.41094 3.82716E-6 " pathEditMode="relative" rAng="0" ptsTypes="AA">
                                      <p:cBhvr>
                                        <p:cTn id="8" dur="6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56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3" presetClass="path" presetSubtype="0" accel="74000" decel="1900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4.16667E-6 2.83951E-6 L 0.35538 2.83951E-6 " pathEditMode="relative" rAng="0" ptsTypes="AA">
                                      <p:cBhvr>
                                        <p:cTn id="10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60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accel="74000" decel="1900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Motion origin="layout" path="M 1.94444E-6 4.69136E-6 L -0.16163 4.69136E-6 " pathEditMode="relative" rAng="0" ptsTypes="AA">
                                      <p:cBhvr>
                                        <p:cTn id="12" dur="3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90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5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5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decel="100000" fill="hold" grpId="1" nodeType="withEffect">
                                  <p:stCondLst>
                                    <p:cond delay="15750"/>
                                  </p:stCondLst>
                                  <p:childTnLst>
                                    <p:animMotion origin="layout" path="M -1.21011E-6 2.17885E-7 L -1.21011E-6 0.04358 " pathEditMode="relative" rAng="0" ptsTypes="AA">
                                      <p:cBhvr>
                                        <p:cTn id="20" dur="500" spd="-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2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/>
      <p:bldP spid="95" grpId="1"/>
      <p:bldP spid="9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Freeform: Shape 465">
            <a:extLst>
              <a:ext uri="{FF2B5EF4-FFF2-40B4-BE49-F238E27FC236}">
                <a16:creationId xmlns="" xmlns:a16="http://schemas.microsoft.com/office/drawing/2014/main" id="{A41991D3-65FE-4EAA-A996-59567D222A7C}"/>
              </a:ext>
            </a:extLst>
          </p:cNvPr>
          <p:cNvSpPr/>
          <p:nvPr/>
        </p:nvSpPr>
        <p:spPr>
          <a:xfrm>
            <a:off x="0" y="0"/>
            <a:ext cx="9143999" cy="5143500"/>
          </a:xfrm>
          <a:custGeom>
            <a:avLst/>
            <a:gdLst>
              <a:gd name="connsiteX0" fmla="*/ 6298057 w 9143999"/>
              <a:gd name="connsiteY0" fmla="*/ 887425 h 5143500"/>
              <a:gd name="connsiteX1" fmla="*/ 6107521 w 9143999"/>
              <a:gd name="connsiteY1" fmla="*/ 957629 h 5143500"/>
              <a:gd name="connsiteX2" fmla="*/ 5866861 w 9143999"/>
              <a:gd name="connsiteY2" fmla="*/ 977683 h 5143500"/>
              <a:gd name="connsiteX3" fmla="*/ 5666285 w 9143999"/>
              <a:gd name="connsiteY3" fmla="*/ 997739 h 5143500"/>
              <a:gd name="connsiteX4" fmla="*/ 5144849 w 9143999"/>
              <a:gd name="connsiteY4" fmla="*/ 1218347 h 5143500"/>
              <a:gd name="connsiteX5" fmla="*/ 5114777 w 9143999"/>
              <a:gd name="connsiteY5" fmla="*/ 1238403 h 5143500"/>
              <a:gd name="connsiteX6" fmla="*/ 5104737 w 9143999"/>
              <a:gd name="connsiteY6" fmla="*/ 1378789 h 5143500"/>
              <a:gd name="connsiteX7" fmla="*/ 5235109 w 9143999"/>
              <a:gd name="connsiteY7" fmla="*/ 1459011 h 5143500"/>
              <a:gd name="connsiteX8" fmla="*/ 5596101 w 9143999"/>
              <a:gd name="connsiteY8" fmla="*/ 1368773 h 5143500"/>
              <a:gd name="connsiteX9" fmla="*/ 5927025 w 9143999"/>
              <a:gd name="connsiteY9" fmla="*/ 1218347 h 5143500"/>
              <a:gd name="connsiteX10" fmla="*/ 6368241 w 9143999"/>
              <a:gd name="connsiteY10" fmla="*/ 997739 h 5143500"/>
              <a:gd name="connsiteX11" fmla="*/ 6398337 w 9143999"/>
              <a:gd name="connsiteY11" fmla="*/ 937573 h 5143500"/>
              <a:gd name="connsiteX12" fmla="*/ 6298057 w 9143999"/>
              <a:gd name="connsiteY12" fmla="*/ 887425 h 5143500"/>
              <a:gd name="connsiteX13" fmla="*/ 7381045 w 9143999"/>
              <a:gd name="connsiteY13" fmla="*/ 315859 h 5143500"/>
              <a:gd name="connsiteX14" fmla="*/ 7310861 w 9143999"/>
              <a:gd name="connsiteY14" fmla="*/ 345931 h 5143500"/>
              <a:gd name="connsiteX15" fmla="*/ 7090253 w 9143999"/>
              <a:gd name="connsiteY15" fmla="*/ 436191 h 5143500"/>
              <a:gd name="connsiteX16" fmla="*/ 6679109 w 9143999"/>
              <a:gd name="connsiteY16" fmla="*/ 466263 h 5143500"/>
              <a:gd name="connsiteX17" fmla="*/ 6488573 w 9143999"/>
              <a:gd name="connsiteY17" fmla="*/ 536467 h 5143500"/>
              <a:gd name="connsiteX18" fmla="*/ 6458501 w 9143999"/>
              <a:gd name="connsiteY18" fmla="*/ 556523 h 5143500"/>
              <a:gd name="connsiteX19" fmla="*/ 6428409 w 9143999"/>
              <a:gd name="connsiteY19" fmla="*/ 626705 h 5143500"/>
              <a:gd name="connsiteX20" fmla="*/ 6478557 w 9143999"/>
              <a:gd name="connsiteY20" fmla="*/ 676855 h 5143500"/>
              <a:gd name="connsiteX21" fmla="*/ 7050141 w 9143999"/>
              <a:gd name="connsiteY21" fmla="*/ 716965 h 5143500"/>
              <a:gd name="connsiteX22" fmla="*/ 7401097 w 9143999"/>
              <a:gd name="connsiteY22" fmla="*/ 576579 h 5143500"/>
              <a:gd name="connsiteX23" fmla="*/ 7411137 w 9143999"/>
              <a:gd name="connsiteY23" fmla="*/ 345931 h 5143500"/>
              <a:gd name="connsiteX24" fmla="*/ 7381045 w 9143999"/>
              <a:gd name="connsiteY24" fmla="*/ 315859 h 5143500"/>
              <a:gd name="connsiteX25" fmla="*/ 0 w 9143999"/>
              <a:gd name="connsiteY25" fmla="*/ 0 h 5143500"/>
              <a:gd name="connsiteX26" fmla="*/ 3866211 w 9143999"/>
              <a:gd name="connsiteY26" fmla="*/ 0 h 5143500"/>
              <a:gd name="connsiteX27" fmla="*/ 3861289 w 9143999"/>
              <a:gd name="connsiteY27" fmla="*/ 15009 h 5143500"/>
              <a:gd name="connsiteX28" fmla="*/ 3700849 w 9143999"/>
              <a:gd name="connsiteY28" fmla="*/ 436191 h 5143500"/>
              <a:gd name="connsiteX29" fmla="*/ 3620625 w 9143999"/>
              <a:gd name="connsiteY29" fmla="*/ 1118071 h 5143500"/>
              <a:gd name="connsiteX30" fmla="*/ 3781069 w 9143999"/>
              <a:gd name="connsiteY30" fmla="*/ 1188275 h 5143500"/>
              <a:gd name="connsiteX31" fmla="*/ 4101953 w 9143999"/>
              <a:gd name="connsiteY31" fmla="*/ 606651 h 5143500"/>
              <a:gd name="connsiteX32" fmla="*/ 4227466 w 9143999"/>
              <a:gd name="connsiteY32" fmla="*/ 39770 h 5143500"/>
              <a:gd name="connsiteX33" fmla="*/ 4246783 w 9143999"/>
              <a:gd name="connsiteY33" fmla="*/ 0 h 5143500"/>
              <a:gd name="connsiteX34" fmla="*/ 5247327 w 9143999"/>
              <a:gd name="connsiteY34" fmla="*/ 0 h 5143500"/>
              <a:gd name="connsiteX35" fmla="*/ 5232123 w 9143999"/>
              <a:gd name="connsiteY35" fmla="*/ 60922 h 5143500"/>
              <a:gd name="connsiteX36" fmla="*/ 5184961 w 9143999"/>
              <a:gd name="connsiteY36" fmla="*/ 145379 h 5143500"/>
              <a:gd name="connsiteX37" fmla="*/ 5064629 w 9143999"/>
              <a:gd name="connsiteY37" fmla="*/ 305821 h 5143500"/>
              <a:gd name="connsiteX38" fmla="*/ 5064629 w 9143999"/>
              <a:gd name="connsiteY38" fmla="*/ 345931 h 5143500"/>
              <a:gd name="connsiteX39" fmla="*/ 5134833 w 9143999"/>
              <a:gd name="connsiteY39" fmla="*/ 345931 h 5143500"/>
              <a:gd name="connsiteX40" fmla="*/ 5245125 w 9143999"/>
              <a:gd name="connsiteY40" fmla="*/ 285767 h 5143500"/>
              <a:gd name="connsiteX41" fmla="*/ 5415605 w 9143999"/>
              <a:gd name="connsiteY41" fmla="*/ 355971 h 5143500"/>
              <a:gd name="connsiteX42" fmla="*/ 5455717 w 9143999"/>
              <a:gd name="connsiteY42" fmla="*/ 596633 h 5143500"/>
              <a:gd name="connsiteX43" fmla="*/ 5555993 w 9143999"/>
              <a:gd name="connsiteY43" fmla="*/ 616689 h 5143500"/>
              <a:gd name="connsiteX44" fmla="*/ 5616157 w 9143999"/>
              <a:gd name="connsiteY44" fmla="*/ 556523 h 5143500"/>
              <a:gd name="connsiteX45" fmla="*/ 5776923 w 9143999"/>
              <a:gd name="connsiteY45" fmla="*/ 122192 h 5143500"/>
              <a:gd name="connsiteX46" fmla="*/ 5839136 w 9143999"/>
              <a:gd name="connsiteY46" fmla="*/ 0 h 5143500"/>
              <a:gd name="connsiteX47" fmla="*/ 5901397 w 9143999"/>
              <a:gd name="connsiteY47" fmla="*/ 0 h 5143500"/>
              <a:gd name="connsiteX48" fmla="*/ 6104124 w 9143999"/>
              <a:gd name="connsiteY48" fmla="*/ 0 h 5143500"/>
              <a:gd name="connsiteX49" fmla="*/ 6271164 w 9143999"/>
              <a:gd name="connsiteY49" fmla="*/ 0 h 5143500"/>
              <a:gd name="connsiteX50" fmla="*/ 6928214 w 9143999"/>
              <a:gd name="connsiteY50" fmla="*/ 0 h 5143500"/>
              <a:gd name="connsiteX51" fmla="*/ 9143999 w 9143999"/>
              <a:gd name="connsiteY51" fmla="*/ 0 h 5143500"/>
              <a:gd name="connsiteX52" fmla="*/ 9143999 w 9143999"/>
              <a:gd name="connsiteY52" fmla="*/ 1584886 h 5143500"/>
              <a:gd name="connsiteX53" fmla="*/ 9064616 w 9143999"/>
              <a:gd name="connsiteY53" fmla="*/ 1596108 h 5143500"/>
              <a:gd name="connsiteX54" fmla="*/ 8544270 w 9143999"/>
              <a:gd name="connsiteY54" fmla="*/ 1659563 h 5143500"/>
              <a:gd name="connsiteX55" fmla="*/ 8504162 w 9143999"/>
              <a:gd name="connsiteY55" fmla="*/ 1659563 h 5143500"/>
              <a:gd name="connsiteX56" fmla="*/ 8464050 w 9143999"/>
              <a:gd name="connsiteY56" fmla="*/ 1669601 h 5143500"/>
              <a:gd name="connsiteX57" fmla="*/ 8504162 w 9143999"/>
              <a:gd name="connsiteY57" fmla="*/ 1709711 h 5143500"/>
              <a:gd name="connsiteX58" fmla="*/ 8584382 w 9143999"/>
              <a:gd name="connsiteY58" fmla="*/ 1729767 h 5143500"/>
              <a:gd name="connsiteX59" fmla="*/ 8604438 w 9143999"/>
              <a:gd name="connsiteY59" fmla="*/ 1759861 h 5143500"/>
              <a:gd name="connsiteX60" fmla="*/ 8584382 w 9143999"/>
              <a:gd name="connsiteY60" fmla="*/ 1789933 h 5143500"/>
              <a:gd name="connsiteX61" fmla="*/ 8474066 w 9143999"/>
              <a:gd name="connsiteY61" fmla="*/ 1850099 h 5143500"/>
              <a:gd name="connsiteX62" fmla="*/ 8233406 w 9143999"/>
              <a:gd name="connsiteY62" fmla="*/ 1890209 h 5143500"/>
              <a:gd name="connsiteX63" fmla="*/ 8002777 w 9143999"/>
              <a:gd name="connsiteY63" fmla="*/ 2070707 h 5143500"/>
              <a:gd name="connsiteX64" fmla="*/ 7772133 w 9143999"/>
              <a:gd name="connsiteY64" fmla="*/ 2501905 h 5143500"/>
              <a:gd name="connsiteX65" fmla="*/ 7591633 w 9143999"/>
              <a:gd name="connsiteY65" fmla="*/ 2592165 h 5143500"/>
              <a:gd name="connsiteX66" fmla="*/ 7531469 w 9143999"/>
              <a:gd name="connsiteY66" fmla="*/ 2642293 h 5143500"/>
              <a:gd name="connsiteX67" fmla="*/ 7531469 w 9143999"/>
              <a:gd name="connsiteY67" fmla="*/ 2762625 h 5143500"/>
              <a:gd name="connsiteX68" fmla="*/ 7491357 w 9143999"/>
              <a:gd name="connsiteY68" fmla="*/ 2923067 h 5143500"/>
              <a:gd name="connsiteX69" fmla="*/ 7280769 w 9143999"/>
              <a:gd name="connsiteY69" fmla="*/ 3223917 h 5143500"/>
              <a:gd name="connsiteX70" fmla="*/ 7240657 w 9143999"/>
              <a:gd name="connsiteY70" fmla="*/ 3243971 h 5143500"/>
              <a:gd name="connsiteX71" fmla="*/ 7190529 w 9143999"/>
              <a:gd name="connsiteY71" fmla="*/ 3183807 h 5143500"/>
              <a:gd name="connsiteX72" fmla="*/ 7140381 w 9143999"/>
              <a:gd name="connsiteY72" fmla="*/ 2993271 h 5143500"/>
              <a:gd name="connsiteX73" fmla="*/ 7100269 w 9143999"/>
              <a:gd name="connsiteY73" fmla="*/ 2983231 h 5143500"/>
              <a:gd name="connsiteX74" fmla="*/ 7070177 w 9143999"/>
              <a:gd name="connsiteY74" fmla="*/ 3003287 h 5143500"/>
              <a:gd name="connsiteX75" fmla="*/ 7040105 w 9143999"/>
              <a:gd name="connsiteY75" fmla="*/ 3374321 h 5143500"/>
              <a:gd name="connsiteX76" fmla="*/ 7070177 w 9143999"/>
              <a:gd name="connsiteY76" fmla="*/ 3494653 h 5143500"/>
              <a:gd name="connsiteX77" fmla="*/ 7070177 w 9143999"/>
              <a:gd name="connsiteY77" fmla="*/ 3805519 h 5143500"/>
              <a:gd name="connsiteX78" fmla="*/ 7100269 w 9143999"/>
              <a:gd name="connsiteY78" fmla="*/ 3996055 h 5143500"/>
              <a:gd name="connsiteX79" fmla="*/ 7070177 w 9143999"/>
              <a:gd name="connsiteY79" fmla="*/ 4106349 h 5143500"/>
              <a:gd name="connsiteX80" fmla="*/ 6939829 w 9143999"/>
              <a:gd name="connsiteY80" fmla="*/ 4206625 h 5143500"/>
              <a:gd name="connsiteX81" fmla="*/ 6869625 w 9143999"/>
              <a:gd name="connsiteY81" fmla="*/ 4296885 h 5143500"/>
              <a:gd name="connsiteX82" fmla="*/ 6749293 w 9143999"/>
              <a:gd name="connsiteY82" fmla="*/ 4447289 h 5143500"/>
              <a:gd name="connsiteX83" fmla="*/ 6358205 w 9143999"/>
              <a:gd name="connsiteY83" fmla="*/ 4667917 h 5143500"/>
              <a:gd name="connsiteX84" fmla="*/ 6117541 w 9143999"/>
              <a:gd name="connsiteY84" fmla="*/ 4818321 h 5143500"/>
              <a:gd name="connsiteX85" fmla="*/ 5987193 w 9143999"/>
              <a:gd name="connsiteY85" fmla="*/ 4918597 h 5143500"/>
              <a:gd name="connsiteX86" fmla="*/ 5856821 w 9143999"/>
              <a:gd name="connsiteY86" fmla="*/ 5079039 h 5143500"/>
              <a:gd name="connsiteX87" fmla="*/ 5783441 w 9143999"/>
              <a:gd name="connsiteY87" fmla="*/ 5143500 h 5143500"/>
              <a:gd name="connsiteX88" fmla="*/ 0 w 9143999"/>
              <a:gd name="connsiteY88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143999" h="5143500">
                <a:moveTo>
                  <a:pt x="6298057" y="887425"/>
                </a:moveTo>
                <a:cubicBezTo>
                  <a:pt x="6237873" y="907479"/>
                  <a:pt x="6167689" y="927557"/>
                  <a:pt x="6107521" y="957629"/>
                </a:cubicBezTo>
                <a:cubicBezTo>
                  <a:pt x="6027301" y="997739"/>
                  <a:pt x="5947081" y="1007777"/>
                  <a:pt x="5866861" y="977683"/>
                </a:cubicBezTo>
                <a:cubicBezTo>
                  <a:pt x="5796657" y="947589"/>
                  <a:pt x="5726473" y="957629"/>
                  <a:pt x="5666285" y="997739"/>
                </a:cubicBezTo>
                <a:cubicBezTo>
                  <a:pt x="5505845" y="1108053"/>
                  <a:pt x="5345401" y="1198291"/>
                  <a:pt x="5144849" y="1218347"/>
                </a:cubicBezTo>
                <a:cubicBezTo>
                  <a:pt x="5134833" y="1218347"/>
                  <a:pt x="5124793" y="1228385"/>
                  <a:pt x="5114777" y="1238403"/>
                </a:cubicBezTo>
                <a:cubicBezTo>
                  <a:pt x="5074665" y="1258457"/>
                  <a:pt x="5064629" y="1348717"/>
                  <a:pt x="5104737" y="1378789"/>
                </a:cubicBezTo>
                <a:cubicBezTo>
                  <a:pt x="5154885" y="1408883"/>
                  <a:pt x="5194997" y="1438955"/>
                  <a:pt x="5235109" y="1459011"/>
                </a:cubicBezTo>
                <a:cubicBezTo>
                  <a:pt x="5365457" y="1459011"/>
                  <a:pt x="5495825" y="1428937"/>
                  <a:pt x="5596101" y="1368773"/>
                </a:cubicBezTo>
                <a:cubicBezTo>
                  <a:pt x="5696381" y="1308607"/>
                  <a:pt x="5816709" y="1268495"/>
                  <a:pt x="5927025" y="1218347"/>
                </a:cubicBezTo>
                <a:cubicBezTo>
                  <a:pt x="6077429" y="1158181"/>
                  <a:pt x="6227853" y="1077959"/>
                  <a:pt x="6368241" y="997739"/>
                </a:cubicBezTo>
                <a:cubicBezTo>
                  <a:pt x="6388297" y="987701"/>
                  <a:pt x="6398337" y="957629"/>
                  <a:pt x="6398337" y="937573"/>
                </a:cubicBezTo>
                <a:cubicBezTo>
                  <a:pt x="6398337" y="917517"/>
                  <a:pt x="6328129" y="887425"/>
                  <a:pt x="6298057" y="887425"/>
                </a:cubicBezTo>
                <a:close/>
                <a:moveTo>
                  <a:pt x="7381045" y="315859"/>
                </a:moveTo>
                <a:cubicBezTo>
                  <a:pt x="7360989" y="325877"/>
                  <a:pt x="7330917" y="325877"/>
                  <a:pt x="7310861" y="345931"/>
                </a:cubicBezTo>
                <a:cubicBezTo>
                  <a:pt x="7250693" y="406097"/>
                  <a:pt x="7180489" y="436191"/>
                  <a:pt x="7090253" y="436191"/>
                </a:cubicBezTo>
                <a:cubicBezTo>
                  <a:pt x="6949845" y="436191"/>
                  <a:pt x="6819497" y="446209"/>
                  <a:pt x="6679109" y="466263"/>
                </a:cubicBezTo>
                <a:cubicBezTo>
                  <a:pt x="6618945" y="476301"/>
                  <a:pt x="6548737" y="516413"/>
                  <a:pt x="6488573" y="536467"/>
                </a:cubicBezTo>
                <a:cubicBezTo>
                  <a:pt x="6478557" y="536467"/>
                  <a:pt x="6468517" y="546485"/>
                  <a:pt x="6458501" y="556523"/>
                </a:cubicBezTo>
                <a:cubicBezTo>
                  <a:pt x="6448461" y="576579"/>
                  <a:pt x="6428409" y="606651"/>
                  <a:pt x="6428409" y="626705"/>
                </a:cubicBezTo>
                <a:cubicBezTo>
                  <a:pt x="6428409" y="646761"/>
                  <a:pt x="6458501" y="676855"/>
                  <a:pt x="6478557" y="676855"/>
                </a:cubicBezTo>
                <a:cubicBezTo>
                  <a:pt x="6669069" y="696909"/>
                  <a:pt x="6859605" y="646761"/>
                  <a:pt x="7050141" y="716965"/>
                </a:cubicBezTo>
                <a:cubicBezTo>
                  <a:pt x="7200545" y="777131"/>
                  <a:pt x="7310861" y="686871"/>
                  <a:pt x="7401097" y="576579"/>
                </a:cubicBezTo>
                <a:cubicBezTo>
                  <a:pt x="7451249" y="506375"/>
                  <a:pt x="7461265" y="426153"/>
                  <a:pt x="7411137" y="345931"/>
                </a:cubicBezTo>
                <a:cubicBezTo>
                  <a:pt x="7401097" y="335893"/>
                  <a:pt x="7391081" y="325877"/>
                  <a:pt x="7381045" y="315859"/>
                </a:cubicBezTo>
                <a:close/>
                <a:moveTo>
                  <a:pt x="0" y="0"/>
                </a:moveTo>
                <a:lnTo>
                  <a:pt x="3866211" y="0"/>
                </a:lnTo>
                <a:lnTo>
                  <a:pt x="3861289" y="15009"/>
                </a:lnTo>
                <a:cubicBezTo>
                  <a:pt x="3801125" y="155397"/>
                  <a:pt x="3781069" y="305821"/>
                  <a:pt x="3700849" y="436191"/>
                </a:cubicBezTo>
                <a:cubicBezTo>
                  <a:pt x="3580517" y="656799"/>
                  <a:pt x="3580517" y="887425"/>
                  <a:pt x="3620625" y="1118071"/>
                </a:cubicBezTo>
                <a:cubicBezTo>
                  <a:pt x="3630665" y="1188275"/>
                  <a:pt x="3730941" y="1228385"/>
                  <a:pt x="3781069" y="1188275"/>
                </a:cubicBezTo>
                <a:cubicBezTo>
                  <a:pt x="3981621" y="1047887"/>
                  <a:pt x="4111993" y="867369"/>
                  <a:pt x="4101953" y="606651"/>
                </a:cubicBezTo>
                <a:cubicBezTo>
                  <a:pt x="4094441" y="403583"/>
                  <a:pt x="4148968" y="217443"/>
                  <a:pt x="4227466" y="39770"/>
                </a:cubicBezTo>
                <a:lnTo>
                  <a:pt x="4246783" y="0"/>
                </a:lnTo>
                <a:lnTo>
                  <a:pt x="5247327" y="0"/>
                </a:lnTo>
                <a:lnTo>
                  <a:pt x="5232123" y="60922"/>
                </a:lnTo>
                <a:cubicBezTo>
                  <a:pt x="5220685" y="89596"/>
                  <a:pt x="5205016" y="117801"/>
                  <a:pt x="5184961" y="145379"/>
                </a:cubicBezTo>
                <a:cubicBezTo>
                  <a:pt x="5154885" y="195507"/>
                  <a:pt x="5104737" y="245655"/>
                  <a:pt x="5064629" y="305821"/>
                </a:cubicBezTo>
                <a:cubicBezTo>
                  <a:pt x="5054609" y="315859"/>
                  <a:pt x="5054609" y="335893"/>
                  <a:pt x="5064629" y="345931"/>
                </a:cubicBezTo>
                <a:cubicBezTo>
                  <a:pt x="5084681" y="376025"/>
                  <a:pt x="5104737" y="365987"/>
                  <a:pt x="5134833" y="345931"/>
                </a:cubicBezTo>
                <a:cubicBezTo>
                  <a:pt x="5174941" y="325877"/>
                  <a:pt x="5205013" y="305821"/>
                  <a:pt x="5245125" y="285767"/>
                </a:cubicBezTo>
                <a:cubicBezTo>
                  <a:pt x="5315329" y="255673"/>
                  <a:pt x="5405569" y="285767"/>
                  <a:pt x="5415605" y="355971"/>
                </a:cubicBezTo>
                <a:cubicBezTo>
                  <a:pt x="5425621" y="436191"/>
                  <a:pt x="5435661" y="516413"/>
                  <a:pt x="5455717" y="596633"/>
                </a:cubicBezTo>
                <a:cubicBezTo>
                  <a:pt x="5465733" y="626705"/>
                  <a:pt x="5525897" y="646761"/>
                  <a:pt x="5555993" y="616689"/>
                </a:cubicBezTo>
                <a:cubicBezTo>
                  <a:pt x="5576049" y="596633"/>
                  <a:pt x="5606121" y="576579"/>
                  <a:pt x="5616157" y="556523"/>
                </a:cubicBezTo>
                <a:cubicBezTo>
                  <a:pt x="5661283" y="406109"/>
                  <a:pt x="5712054" y="261329"/>
                  <a:pt x="5776923" y="122192"/>
                </a:cubicBezTo>
                <a:lnTo>
                  <a:pt x="5839136" y="0"/>
                </a:lnTo>
                <a:lnTo>
                  <a:pt x="5901397" y="0"/>
                </a:lnTo>
                <a:lnTo>
                  <a:pt x="6104124" y="0"/>
                </a:lnTo>
                <a:lnTo>
                  <a:pt x="6271164" y="0"/>
                </a:lnTo>
                <a:lnTo>
                  <a:pt x="6928214" y="0"/>
                </a:lnTo>
                <a:lnTo>
                  <a:pt x="9143999" y="0"/>
                </a:lnTo>
                <a:lnTo>
                  <a:pt x="9143999" y="1584886"/>
                </a:lnTo>
                <a:lnTo>
                  <a:pt x="9064616" y="1596108"/>
                </a:lnTo>
                <a:cubicBezTo>
                  <a:pt x="8893984" y="1625723"/>
                  <a:pt x="8724768" y="1682134"/>
                  <a:pt x="8544270" y="1659563"/>
                </a:cubicBezTo>
                <a:cubicBezTo>
                  <a:pt x="8534234" y="1659563"/>
                  <a:pt x="8514178" y="1659563"/>
                  <a:pt x="8504162" y="1659563"/>
                </a:cubicBezTo>
                <a:cubicBezTo>
                  <a:pt x="8484106" y="1659563"/>
                  <a:pt x="8464050" y="1659563"/>
                  <a:pt x="8464050" y="1669601"/>
                </a:cubicBezTo>
                <a:cubicBezTo>
                  <a:pt x="8443994" y="1699673"/>
                  <a:pt x="8464050" y="1709711"/>
                  <a:pt x="8504162" y="1709711"/>
                </a:cubicBezTo>
                <a:cubicBezTo>
                  <a:pt x="8534234" y="1709711"/>
                  <a:pt x="8564326" y="1719751"/>
                  <a:pt x="8584382" y="1729767"/>
                </a:cubicBezTo>
                <a:cubicBezTo>
                  <a:pt x="8594422" y="1729767"/>
                  <a:pt x="8604438" y="1749823"/>
                  <a:pt x="8604438" y="1759861"/>
                </a:cubicBezTo>
                <a:cubicBezTo>
                  <a:pt x="8604438" y="1769877"/>
                  <a:pt x="8594422" y="1779915"/>
                  <a:pt x="8584382" y="1789933"/>
                </a:cubicBezTo>
                <a:cubicBezTo>
                  <a:pt x="8544270" y="1820027"/>
                  <a:pt x="8514178" y="1840081"/>
                  <a:pt x="8474066" y="1850099"/>
                </a:cubicBezTo>
                <a:cubicBezTo>
                  <a:pt x="8393846" y="1870153"/>
                  <a:pt x="8313626" y="1880193"/>
                  <a:pt x="8233406" y="1890209"/>
                </a:cubicBezTo>
                <a:cubicBezTo>
                  <a:pt x="8113074" y="1890209"/>
                  <a:pt x="8022833" y="1920303"/>
                  <a:pt x="8002777" y="2070707"/>
                </a:cubicBezTo>
                <a:cubicBezTo>
                  <a:pt x="7982721" y="2241187"/>
                  <a:pt x="7892465" y="2381573"/>
                  <a:pt x="7772133" y="2501905"/>
                </a:cubicBezTo>
                <a:cubicBezTo>
                  <a:pt x="7721981" y="2552055"/>
                  <a:pt x="7671857" y="2592165"/>
                  <a:pt x="7591633" y="2592165"/>
                </a:cubicBezTo>
                <a:cubicBezTo>
                  <a:pt x="7551525" y="2592165"/>
                  <a:pt x="7531469" y="2612221"/>
                  <a:pt x="7531469" y="2642293"/>
                </a:cubicBezTo>
                <a:cubicBezTo>
                  <a:pt x="7531469" y="2682403"/>
                  <a:pt x="7541485" y="2722513"/>
                  <a:pt x="7531469" y="2762625"/>
                </a:cubicBezTo>
                <a:cubicBezTo>
                  <a:pt x="7521429" y="2822789"/>
                  <a:pt x="7521429" y="2882955"/>
                  <a:pt x="7491357" y="2923067"/>
                </a:cubicBezTo>
                <a:cubicBezTo>
                  <a:pt x="7431193" y="3023343"/>
                  <a:pt x="7350973" y="3123641"/>
                  <a:pt x="7280769" y="3223917"/>
                </a:cubicBezTo>
                <a:cubicBezTo>
                  <a:pt x="7270749" y="3233933"/>
                  <a:pt x="7240657" y="3243971"/>
                  <a:pt x="7240657" y="3243971"/>
                </a:cubicBezTo>
                <a:cubicBezTo>
                  <a:pt x="7220601" y="3223917"/>
                  <a:pt x="7190529" y="3203861"/>
                  <a:pt x="7190529" y="3183807"/>
                </a:cubicBezTo>
                <a:cubicBezTo>
                  <a:pt x="7180489" y="3113601"/>
                  <a:pt x="7200545" y="3043397"/>
                  <a:pt x="7140381" y="2993271"/>
                </a:cubicBezTo>
                <a:cubicBezTo>
                  <a:pt x="7130365" y="2993271"/>
                  <a:pt x="7110285" y="2983231"/>
                  <a:pt x="7100269" y="2983231"/>
                </a:cubicBezTo>
                <a:cubicBezTo>
                  <a:pt x="7090253" y="2983231"/>
                  <a:pt x="7070177" y="2993271"/>
                  <a:pt x="7070177" y="3003287"/>
                </a:cubicBezTo>
                <a:cubicBezTo>
                  <a:pt x="7060161" y="3133657"/>
                  <a:pt x="7040105" y="3253989"/>
                  <a:pt x="7040105" y="3374321"/>
                </a:cubicBezTo>
                <a:cubicBezTo>
                  <a:pt x="7040105" y="3414431"/>
                  <a:pt x="7050141" y="3464579"/>
                  <a:pt x="7070177" y="3494653"/>
                </a:cubicBezTo>
                <a:cubicBezTo>
                  <a:pt x="7140381" y="3594929"/>
                  <a:pt x="7120325" y="3705243"/>
                  <a:pt x="7070177" y="3805519"/>
                </a:cubicBezTo>
                <a:cubicBezTo>
                  <a:pt x="7030065" y="3885741"/>
                  <a:pt x="7060161" y="3935889"/>
                  <a:pt x="7100269" y="3996055"/>
                </a:cubicBezTo>
                <a:cubicBezTo>
                  <a:pt x="7120325" y="4036165"/>
                  <a:pt x="7100269" y="4076277"/>
                  <a:pt x="7070177" y="4106349"/>
                </a:cubicBezTo>
                <a:cubicBezTo>
                  <a:pt x="7030065" y="4146459"/>
                  <a:pt x="6989953" y="4176553"/>
                  <a:pt x="6939829" y="4206625"/>
                </a:cubicBezTo>
                <a:cubicBezTo>
                  <a:pt x="6909733" y="4236719"/>
                  <a:pt x="6869625" y="4246735"/>
                  <a:pt x="6869625" y="4296885"/>
                </a:cubicBezTo>
                <a:cubicBezTo>
                  <a:pt x="6869625" y="4377105"/>
                  <a:pt x="6819497" y="4437271"/>
                  <a:pt x="6749293" y="4447289"/>
                </a:cubicBezTo>
                <a:cubicBezTo>
                  <a:pt x="6598889" y="4477381"/>
                  <a:pt x="6468517" y="4557603"/>
                  <a:pt x="6358205" y="4667917"/>
                </a:cubicBezTo>
                <a:cubicBezTo>
                  <a:pt x="6288021" y="4728083"/>
                  <a:pt x="6217817" y="4788249"/>
                  <a:pt x="6117541" y="4818321"/>
                </a:cubicBezTo>
                <a:cubicBezTo>
                  <a:pt x="6067413" y="4828359"/>
                  <a:pt x="6027301" y="4878487"/>
                  <a:pt x="5987193" y="4918597"/>
                </a:cubicBezTo>
                <a:cubicBezTo>
                  <a:pt x="5937041" y="4968747"/>
                  <a:pt x="5906969" y="5028913"/>
                  <a:pt x="5856821" y="5079039"/>
                </a:cubicBezTo>
                <a:lnTo>
                  <a:pt x="5783441" y="5143500"/>
                </a:lnTo>
                <a:lnTo>
                  <a:pt x="0" y="5143500"/>
                </a:lnTo>
                <a:close/>
              </a:path>
            </a:pathLst>
          </a:custGeom>
          <a:gradFill>
            <a:gsLst>
              <a:gs pos="100000">
                <a:schemeClr val="tx1">
                  <a:alpha val="26000"/>
                </a:schemeClr>
              </a:gs>
              <a:gs pos="21000">
                <a:schemeClr val="tx1">
                  <a:alpha val="37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8" name="Freeform: Shape 497">
            <a:extLst>
              <a:ext uri="{FF2B5EF4-FFF2-40B4-BE49-F238E27FC236}">
                <a16:creationId xmlns="" xmlns:a16="http://schemas.microsoft.com/office/drawing/2014/main" id="{29C9F196-039C-4C93-803C-27ACFACD39E5}"/>
              </a:ext>
            </a:extLst>
          </p:cNvPr>
          <p:cNvSpPr/>
          <p:nvPr/>
        </p:nvSpPr>
        <p:spPr>
          <a:xfrm>
            <a:off x="4187069" y="1357550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9" name="Freeform: Shape 498">
            <a:extLst>
              <a:ext uri="{FF2B5EF4-FFF2-40B4-BE49-F238E27FC236}">
                <a16:creationId xmlns="" xmlns:a16="http://schemas.microsoft.com/office/drawing/2014/main" id="{972C0852-F479-4566-A842-4CAC4FAF8E93}"/>
              </a:ext>
            </a:extLst>
          </p:cNvPr>
          <p:cNvSpPr/>
          <p:nvPr/>
        </p:nvSpPr>
        <p:spPr>
          <a:xfrm>
            <a:off x="5554413" y="3000857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4" name="Freeform: Shape 443">
            <a:extLst>
              <a:ext uri="{FF2B5EF4-FFF2-40B4-BE49-F238E27FC236}">
                <a16:creationId xmlns="" xmlns:a16="http://schemas.microsoft.com/office/drawing/2014/main" id="{9C8DD04F-12F0-444C-90BA-D78CC5AD2115}"/>
              </a:ext>
            </a:extLst>
          </p:cNvPr>
          <p:cNvSpPr/>
          <p:nvPr/>
        </p:nvSpPr>
        <p:spPr>
          <a:xfrm>
            <a:off x="3488987" y="103977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52" name="Group 451">
            <a:extLst>
              <a:ext uri="{FF2B5EF4-FFF2-40B4-BE49-F238E27FC236}">
                <a16:creationId xmlns="" xmlns:a16="http://schemas.microsoft.com/office/drawing/2014/main" id="{EE5E682F-0AED-49F9-8217-66AB391B0AEC}"/>
              </a:ext>
            </a:extLst>
          </p:cNvPr>
          <p:cNvGrpSpPr/>
          <p:nvPr/>
        </p:nvGrpSpPr>
        <p:grpSpPr>
          <a:xfrm>
            <a:off x="4457735" y="1481599"/>
            <a:ext cx="734522" cy="651660"/>
            <a:chOff x="4196483" y="1536037"/>
            <a:chExt cx="734522" cy="651660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95EC172-0F1F-43A2-BA4C-EB328D4F683A}"/>
                </a:ext>
              </a:extLst>
            </p:cNvPr>
            <p:cNvSpPr/>
            <p:nvPr/>
          </p:nvSpPr>
          <p:spPr>
            <a:xfrm>
              <a:off x="4313966" y="153603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46" name="Rectangle 445">
              <a:extLst>
                <a:ext uri="{FF2B5EF4-FFF2-40B4-BE49-F238E27FC236}">
                  <a16:creationId xmlns="" xmlns:a16="http://schemas.microsoft.com/office/drawing/2014/main" id="{9BD2ED70-BA9F-49D0-AD86-CCF3B78544DE}"/>
                </a:ext>
              </a:extLst>
            </p:cNvPr>
            <p:cNvSpPr/>
            <p:nvPr/>
          </p:nvSpPr>
          <p:spPr>
            <a:xfrm>
              <a:off x="4196483" y="193166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47" name="Rectangle 446">
              <a:extLst>
                <a:ext uri="{FF2B5EF4-FFF2-40B4-BE49-F238E27FC236}">
                  <a16:creationId xmlns="" xmlns:a16="http://schemas.microsoft.com/office/drawing/2014/main" id="{E578BA4C-9807-4AD4-A88B-8B62553E405F}"/>
                </a:ext>
              </a:extLst>
            </p:cNvPr>
            <p:cNvSpPr/>
            <p:nvPr/>
          </p:nvSpPr>
          <p:spPr>
            <a:xfrm>
              <a:off x="4674973" y="183519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="" xmlns:a16="http://schemas.microsoft.com/office/drawing/2014/main" id="{A5180106-2F63-452F-978A-91785CDA008F}"/>
                </a:ext>
              </a:extLst>
            </p:cNvPr>
            <p:cNvCxnSpPr>
              <a:stCxn id="446" idx="3"/>
              <a:endCxn id="447" idx="1"/>
            </p:cNvCxnSpPr>
            <p:nvPr/>
          </p:nvCxnSpPr>
          <p:spPr>
            <a:xfrm flipV="1">
              <a:off x="4452515" y="1963213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="" xmlns:a16="http://schemas.microsoft.com/office/drawing/2014/main" id="{12B58E8B-84C4-4007-8650-4342AF2CCED6}"/>
                </a:ext>
              </a:extLst>
            </p:cNvPr>
            <p:cNvCxnSpPr>
              <a:cxnSpLocks/>
              <a:stCxn id="4" idx="3"/>
              <a:endCxn id="447" idx="0"/>
            </p:cNvCxnSpPr>
            <p:nvPr/>
          </p:nvCxnSpPr>
          <p:spPr>
            <a:xfrm>
              <a:off x="4569998" y="1664053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4" name="Straight Connector 453">
              <a:extLst>
                <a:ext uri="{FF2B5EF4-FFF2-40B4-BE49-F238E27FC236}">
                  <a16:creationId xmlns="" xmlns:a16="http://schemas.microsoft.com/office/drawing/2014/main" id="{789AB23B-0166-436F-9259-3F96AF3BC759}"/>
                </a:ext>
              </a:extLst>
            </p:cNvPr>
            <p:cNvCxnSpPr>
              <a:cxnSpLocks/>
              <a:stCxn id="446" idx="0"/>
              <a:endCxn id="4" idx="2"/>
            </p:cNvCxnSpPr>
            <p:nvPr/>
          </p:nvCxnSpPr>
          <p:spPr>
            <a:xfrm flipV="1">
              <a:off x="4324499" y="1792069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43" name="Group 442">
            <a:extLst>
              <a:ext uri="{FF2B5EF4-FFF2-40B4-BE49-F238E27FC236}">
                <a16:creationId xmlns="" xmlns:a16="http://schemas.microsoft.com/office/drawing/2014/main" id="{68D86CB2-FF35-42D1-BCBE-4BBFFBB87BEF}"/>
              </a:ext>
            </a:extLst>
          </p:cNvPr>
          <p:cNvGrpSpPr/>
          <p:nvPr/>
        </p:nvGrpSpPr>
        <p:grpSpPr>
          <a:xfrm>
            <a:off x="5842215" y="3146655"/>
            <a:ext cx="734522" cy="651660"/>
            <a:chOff x="4348883" y="1688437"/>
            <a:chExt cx="734522" cy="651660"/>
          </a:xfrm>
        </p:grpSpPr>
        <p:sp>
          <p:nvSpPr>
            <p:cNvPr id="457" name="Rectangle 456">
              <a:extLst>
                <a:ext uri="{FF2B5EF4-FFF2-40B4-BE49-F238E27FC236}">
                  <a16:creationId xmlns="" xmlns:a16="http://schemas.microsoft.com/office/drawing/2014/main" id="{16AED5BE-CCBA-4226-AFBC-E130562D5867}"/>
                </a:ext>
              </a:extLst>
            </p:cNvPr>
            <p:cNvSpPr/>
            <p:nvPr/>
          </p:nvSpPr>
          <p:spPr>
            <a:xfrm>
              <a:off x="4466366" y="168843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58" name="Rectangle 457">
              <a:extLst>
                <a:ext uri="{FF2B5EF4-FFF2-40B4-BE49-F238E27FC236}">
                  <a16:creationId xmlns="" xmlns:a16="http://schemas.microsoft.com/office/drawing/2014/main" id="{5502C3D9-3D7E-444E-8618-F0D5475A5A73}"/>
                </a:ext>
              </a:extLst>
            </p:cNvPr>
            <p:cNvSpPr/>
            <p:nvPr/>
          </p:nvSpPr>
          <p:spPr>
            <a:xfrm>
              <a:off x="4348883" y="208406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59" name="Rectangle 458">
              <a:extLst>
                <a:ext uri="{FF2B5EF4-FFF2-40B4-BE49-F238E27FC236}">
                  <a16:creationId xmlns="" xmlns:a16="http://schemas.microsoft.com/office/drawing/2014/main" id="{E3C8B61D-596D-4FD0-B91B-95397F9CF758}"/>
                </a:ext>
              </a:extLst>
            </p:cNvPr>
            <p:cNvSpPr/>
            <p:nvPr/>
          </p:nvSpPr>
          <p:spPr>
            <a:xfrm>
              <a:off x="4827373" y="198759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cxnSp>
          <p:nvCxnSpPr>
            <p:cNvPr id="460" name="Straight Connector 459">
              <a:extLst>
                <a:ext uri="{FF2B5EF4-FFF2-40B4-BE49-F238E27FC236}">
                  <a16:creationId xmlns="" xmlns:a16="http://schemas.microsoft.com/office/drawing/2014/main" id="{EA5028B6-BA7C-477A-933C-40E67F41D147}"/>
                </a:ext>
              </a:extLst>
            </p:cNvPr>
            <p:cNvCxnSpPr>
              <a:stCxn id="458" idx="3"/>
              <a:endCxn id="459" idx="1"/>
            </p:cNvCxnSpPr>
            <p:nvPr/>
          </p:nvCxnSpPr>
          <p:spPr>
            <a:xfrm flipV="1">
              <a:off x="4604915" y="2115613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="" xmlns:a16="http://schemas.microsoft.com/office/drawing/2014/main" id="{22A05B4D-E907-4B32-8BDF-283BF4CDC574}"/>
                </a:ext>
              </a:extLst>
            </p:cNvPr>
            <p:cNvCxnSpPr>
              <a:cxnSpLocks/>
              <a:stCxn id="457" idx="3"/>
              <a:endCxn id="459" idx="0"/>
            </p:cNvCxnSpPr>
            <p:nvPr/>
          </p:nvCxnSpPr>
          <p:spPr>
            <a:xfrm>
              <a:off x="4722398" y="1816453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="" xmlns:a16="http://schemas.microsoft.com/office/drawing/2014/main" id="{9199445A-748B-41CC-97BD-47987B917D68}"/>
                </a:ext>
              </a:extLst>
            </p:cNvPr>
            <p:cNvCxnSpPr>
              <a:cxnSpLocks/>
              <a:stCxn id="458" idx="0"/>
              <a:endCxn id="457" idx="2"/>
            </p:cNvCxnSpPr>
            <p:nvPr/>
          </p:nvCxnSpPr>
          <p:spPr>
            <a:xfrm flipV="1">
              <a:off x="4476899" y="1944469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67" name="Freeform: Shape 466">
            <a:extLst>
              <a:ext uri="{FF2B5EF4-FFF2-40B4-BE49-F238E27FC236}">
                <a16:creationId xmlns="" xmlns:a16="http://schemas.microsoft.com/office/drawing/2014/main" id="{8FED1C8F-9238-4225-B3FE-BC20BF02404F}"/>
              </a:ext>
            </a:extLst>
          </p:cNvPr>
          <p:cNvSpPr/>
          <p:nvPr/>
        </p:nvSpPr>
        <p:spPr>
          <a:xfrm>
            <a:off x="7652706" y="181264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465" name="Straight Connector 464">
            <a:extLst>
              <a:ext uri="{FF2B5EF4-FFF2-40B4-BE49-F238E27FC236}">
                <a16:creationId xmlns="" xmlns:a16="http://schemas.microsoft.com/office/drawing/2014/main" id="{EAA253EC-27DA-4AE9-BCB6-6F850DDD244A}"/>
              </a:ext>
            </a:extLst>
          </p:cNvPr>
          <p:cNvCxnSpPr>
            <a:cxnSpLocks/>
          </p:cNvCxnSpPr>
          <p:nvPr/>
        </p:nvCxnSpPr>
        <p:spPr>
          <a:xfrm>
            <a:off x="3839314" y="1164466"/>
            <a:ext cx="3948637" cy="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6" name="Straight Connector 475">
            <a:extLst>
              <a:ext uri="{FF2B5EF4-FFF2-40B4-BE49-F238E27FC236}">
                <a16:creationId xmlns="" xmlns:a16="http://schemas.microsoft.com/office/drawing/2014/main" id="{59197A3B-A76D-42EF-8BF8-16E138163F2A}"/>
              </a:ext>
            </a:extLst>
          </p:cNvPr>
          <p:cNvCxnSpPr>
            <a:cxnSpLocks/>
          </p:cNvCxnSpPr>
          <p:nvPr/>
        </p:nvCxnSpPr>
        <p:spPr>
          <a:xfrm>
            <a:off x="7787951" y="1156996"/>
            <a:ext cx="4950" cy="60824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8" name="Group 487">
            <a:extLst>
              <a:ext uri="{FF2B5EF4-FFF2-40B4-BE49-F238E27FC236}">
                <a16:creationId xmlns="" xmlns:a16="http://schemas.microsoft.com/office/drawing/2014/main" id="{6E119A4C-E44F-47E7-A93B-6B6E31A25725}"/>
              </a:ext>
            </a:extLst>
          </p:cNvPr>
          <p:cNvGrpSpPr/>
          <p:nvPr/>
        </p:nvGrpSpPr>
        <p:grpSpPr>
          <a:xfrm>
            <a:off x="3977466" y="1689222"/>
            <a:ext cx="1535828" cy="1839286"/>
            <a:chOff x="3977466" y="1689222"/>
            <a:chExt cx="1535828" cy="1839286"/>
          </a:xfrm>
        </p:grpSpPr>
        <p:grpSp>
          <p:nvGrpSpPr>
            <p:cNvPr id="483" name="Group 482">
              <a:extLst>
                <a:ext uri="{FF2B5EF4-FFF2-40B4-BE49-F238E27FC236}">
                  <a16:creationId xmlns="" xmlns:a16="http://schemas.microsoft.com/office/drawing/2014/main" id="{C7FA9898-45BC-4FED-8BE7-59D2C8826F1C}"/>
                </a:ext>
              </a:extLst>
            </p:cNvPr>
            <p:cNvGrpSpPr/>
            <p:nvPr/>
          </p:nvGrpSpPr>
          <p:grpSpPr>
            <a:xfrm>
              <a:off x="3985226" y="1694329"/>
              <a:ext cx="1528068" cy="1834179"/>
              <a:chOff x="3786516" y="-567355"/>
              <a:chExt cx="1528068" cy="1834179"/>
            </a:xfrm>
          </p:grpSpPr>
          <p:cxnSp>
            <p:nvCxnSpPr>
              <p:cNvPr id="485" name="Straight Connector 484">
                <a:extLst>
                  <a:ext uri="{FF2B5EF4-FFF2-40B4-BE49-F238E27FC236}">
                    <a16:creationId xmlns="" xmlns:a16="http://schemas.microsoft.com/office/drawing/2014/main" id="{61A5099A-690C-44DB-889E-5897160FAF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98859" y="1253831"/>
                <a:ext cx="1515725" cy="0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="" xmlns:a16="http://schemas.microsoft.com/office/drawing/2014/main" id="{CC99856D-DA21-455E-BF12-59D34F5ED9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86516" y="-567355"/>
                <a:ext cx="0" cy="1834179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0" name="Straight Connector 489">
              <a:extLst>
                <a:ext uri="{FF2B5EF4-FFF2-40B4-BE49-F238E27FC236}">
                  <a16:creationId xmlns="" xmlns:a16="http://schemas.microsoft.com/office/drawing/2014/main" id="{3BF68B7D-BC01-47D1-9C3B-0C4A0E85DD76}"/>
                </a:ext>
              </a:extLst>
            </p:cNvPr>
            <p:cNvCxnSpPr>
              <a:cxnSpLocks/>
            </p:cNvCxnSpPr>
            <p:nvPr/>
          </p:nvCxnSpPr>
          <p:spPr>
            <a:xfrm>
              <a:off x="3977466" y="1689222"/>
              <a:ext cx="287498" cy="0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45169" y="157838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Regions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and Zones</a:t>
            </a:r>
          </a:p>
        </p:txBody>
      </p:sp>
      <p:sp>
        <p:nvSpPr>
          <p:cNvPr id="41" name="Title 8">
            <a:extLst>
              <a:ext uri="{FF2B5EF4-FFF2-40B4-BE49-F238E27FC236}">
                <a16:creationId xmlns="" xmlns:a16="http://schemas.microsoft.com/office/drawing/2014/main" id="{13A9C5BD-AD23-49F9-BB2F-6532930E01A1}"/>
              </a:ext>
            </a:extLst>
          </p:cNvPr>
          <p:cNvSpPr txBox="1">
            <a:spLocks/>
          </p:cNvSpPr>
          <p:nvPr/>
        </p:nvSpPr>
        <p:spPr>
          <a:xfrm>
            <a:off x="351525" y="2393299"/>
            <a:ext cx="2527142" cy="76645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2200" dirty="0">
                <a:solidFill>
                  <a:prstClr val="white"/>
                </a:solidFill>
              </a:rPr>
              <a:t>Cloud</a:t>
            </a:r>
            <a:r>
              <a:rPr lang="en-US" sz="2200" b="0" dirty="0">
                <a:solidFill>
                  <a:prstClr val="white"/>
                </a:solidFill>
              </a:rPr>
              <a:t> Native Data Migration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4E011CD2-EF0E-4998-9098-72F81F3DD51B}"/>
              </a:ext>
            </a:extLst>
          </p:cNvPr>
          <p:cNvSpPr txBox="1"/>
          <p:nvPr/>
        </p:nvSpPr>
        <p:spPr>
          <a:xfrm>
            <a:off x="6852541" y="1653794"/>
            <a:ext cx="801823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defRPr/>
            </a:pPr>
            <a:r>
              <a:rPr lang="en-US" sz="1400" b="1" dirty="0">
                <a:solidFill>
                  <a:prstClr val="white"/>
                </a:solidFill>
              </a:rPr>
              <a:t>MySQL</a:t>
            </a:r>
            <a:r>
              <a:rPr lang="en-US" b="1" dirty="0">
                <a:solidFill>
                  <a:prstClr val="white"/>
                </a:solidFill>
              </a:rPr>
              <a:t/>
            </a:r>
            <a:br>
              <a:rPr lang="en-US" b="1" dirty="0">
                <a:solidFill>
                  <a:prstClr val="white"/>
                </a:solidFill>
              </a:rPr>
            </a:br>
            <a:r>
              <a:rPr lang="en-US" sz="1200" dirty="0">
                <a:solidFill>
                  <a:prstClr val="white"/>
                </a:solidFill>
              </a:rPr>
              <a:t>Primary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68BDEB66-2F6D-49B2-99DE-3ABF4EACAD67}"/>
              </a:ext>
            </a:extLst>
          </p:cNvPr>
          <p:cNvSpPr txBox="1"/>
          <p:nvPr/>
        </p:nvSpPr>
        <p:spPr>
          <a:xfrm>
            <a:off x="2555654" y="868154"/>
            <a:ext cx="91723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defRPr/>
            </a:pPr>
            <a:r>
              <a:rPr lang="en-US" sz="1400" b="1" dirty="0">
                <a:solidFill>
                  <a:prstClr val="white"/>
                </a:solidFill>
              </a:rPr>
              <a:t>MySQL</a:t>
            </a:r>
            <a:r>
              <a:rPr lang="en-US" b="1" dirty="0">
                <a:solidFill>
                  <a:prstClr val="white"/>
                </a:solidFill>
              </a:rPr>
              <a:t/>
            </a:r>
            <a:br>
              <a:rPr lang="en-US" b="1" dirty="0">
                <a:solidFill>
                  <a:prstClr val="white"/>
                </a:solidFill>
              </a:rPr>
            </a:br>
            <a:r>
              <a:rPr lang="en-US" sz="1200" dirty="0">
                <a:solidFill>
                  <a:prstClr val="white"/>
                </a:solidFill>
              </a:rPr>
              <a:t>Secondary</a:t>
            </a:r>
          </a:p>
        </p:txBody>
      </p:sp>
      <p:sp>
        <p:nvSpPr>
          <p:cNvPr id="3" name="Oval 2">
            <a:extLst>
              <a:ext uri="{FF2B5EF4-FFF2-40B4-BE49-F238E27FC236}">
                <a16:creationId xmlns="" xmlns:a16="http://schemas.microsoft.com/office/drawing/2014/main" id="{BFC9BF75-8C4C-4DC1-B7F6-FF3F4CAE3CD0}"/>
              </a:ext>
            </a:extLst>
          </p:cNvPr>
          <p:cNvSpPr/>
          <p:nvPr/>
        </p:nvSpPr>
        <p:spPr>
          <a:xfrm>
            <a:off x="3573139" y="1104121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="" xmlns:a16="http://schemas.microsoft.com/office/drawing/2014/main" id="{D91408D4-AD07-4035-A451-91E1E292C45C}"/>
              </a:ext>
            </a:extLst>
          </p:cNvPr>
          <p:cNvSpPr/>
          <p:nvPr/>
        </p:nvSpPr>
        <p:spPr>
          <a:xfrm>
            <a:off x="7736400" y="1874232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="" xmlns:a16="http://schemas.microsoft.com/office/drawing/2014/main" id="{51127D2D-C96D-4D64-9F8C-25007669A830}"/>
              </a:ext>
            </a:extLst>
          </p:cNvPr>
          <p:cNvSpPr/>
          <p:nvPr/>
        </p:nvSpPr>
        <p:spPr>
          <a:xfrm>
            <a:off x="3573139" y="1104121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="" xmlns:a16="http://schemas.microsoft.com/office/drawing/2014/main" id="{9534B839-82DF-4019-BE56-BE8EBD2E21A9}"/>
              </a:ext>
            </a:extLst>
          </p:cNvPr>
          <p:cNvSpPr/>
          <p:nvPr/>
        </p:nvSpPr>
        <p:spPr>
          <a:xfrm>
            <a:off x="3573139" y="1104121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="" xmlns:a16="http://schemas.microsoft.com/office/drawing/2014/main" id="{CF835C36-82E8-4627-ADB3-80C17F6D526F}"/>
              </a:ext>
            </a:extLst>
          </p:cNvPr>
          <p:cNvSpPr/>
          <p:nvPr/>
        </p:nvSpPr>
        <p:spPr>
          <a:xfrm>
            <a:off x="7736400" y="1874232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="" xmlns:a16="http://schemas.microsoft.com/office/drawing/2014/main" id="{04D739C2-0D8F-4A1D-8B59-A2672B5FFB74}"/>
              </a:ext>
            </a:extLst>
          </p:cNvPr>
          <p:cNvSpPr/>
          <p:nvPr/>
        </p:nvSpPr>
        <p:spPr>
          <a:xfrm>
            <a:off x="7736400" y="1874232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="" xmlns:a16="http://schemas.microsoft.com/office/drawing/2014/main" id="{03DF9FBC-74D0-4F8D-AAFA-546B3D9A1303}"/>
              </a:ext>
            </a:extLst>
          </p:cNvPr>
          <p:cNvSpPr/>
          <p:nvPr/>
        </p:nvSpPr>
        <p:spPr>
          <a:xfrm>
            <a:off x="370703" y="3170789"/>
            <a:ext cx="296792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500" b="1" dirty="0">
                <a:solidFill>
                  <a:prstClr val="white"/>
                </a:solidFill>
              </a:rPr>
              <a:t>AWS Aurora</a:t>
            </a:r>
          </a:p>
          <a:p>
            <a:pPr>
              <a:defRPr/>
            </a:pPr>
            <a:r>
              <a:rPr lang="en-US" sz="1500" dirty="0">
                <a:solidFill>
                  <a:prstClr val="white"/>
                </a:solidFill>
              </a:rPr>
              <a:t>Distribute over all three zones.</a:t>
            </a:r>
          </a:p>
        </p:txBody>
      </p:sp>
    </p:spTree>
    <p:extLst>
      <p:ext uri="{BB962C8B-B14F-4D97-AF65-F5344CB8AC3E}">
        <p14:creationId xmlns:p14="http://schemas.microsoft.com/office/powerpoint/2010/main" val="263791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5E-6 -4.81481E-6 L -2.5E-6 0.04352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35802E-6 L 0.11806 0.08827 " pathEditMode="relative" rAng="0" ptsTypes="AA">
                                      <p:cBhvr>
                                        <p:cTn id="43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03" y="4414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71605E-6 L -0.18593 0.26235 " pathEditMode="relative" rAng="0" ptsTypes="AA">
                                      <p:cBhvr>
                                        <p:cTn id="45" dur="1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06" y="13117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35802E-6 L 0.1573 0.14661 " pathEditMode="relative" rAng="0" ptsTypes="AA">
                                      <p:cBhvr>
                                        <p:cTn id="47" dur="1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65" y="7315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35802E-6 L 0.10521 0.16512 " pathEditMode="relative" rAng="0" ptsTypes="AA">
                                      <p:cBhvr>
                                        <p:cTn id="49" dur="1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60" y="8241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71605E-6 L -0.19861 0.3392 " pathEditMode="relative" rAng="0" ptsTypes="AA">
                                      <p:cBhvr>
                                        <p:cTn id="51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31" y="1694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0.00185 L -0.14635 0.32006 " pathEditMode="relative" rAng="0" ptsTypes="AA">
                                      <p:cBhvr>
                                        <p:cTn id="53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40" y="160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1" grpId="1"/>
      <p:bldP spid="3" grpId="0" animBg="1"/>
      <p:bldP spid="3" grpId="1" animBg="1"/>
      <p:bldP spid="49" grpId="0" animBg="1"/>
      <p:bldP spid="49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Freeform: Shape 465">
            <a:extLst>
              <a:ext uri="{FF2B5EF4-FFF2-40B4-BE49-F238E27FC236}">
                <a16:creationId xmlns="" xmlns:a16="http://schemas.microsoft.com/office/drawing/2014/main" id="{A41991D3-65FE-4EAA-A996-59567D222A7C}"/>
              </a:ext>
            </a:extLst>
          </p:cNvPr>
          <p:cNvSpPr/>
          <p:nvPr/>
        </p:nvSpPr>
        <p:spPr>
          <a:xfrm>
            <a:off x="0" y="0"/>
            <a:ext cx="9143999" cy="5143500"/>
          </a:xfrm>
          <a:custGeom>
            <a:avLst/>
            <a:gdLst>
              <a:gd name="connsiteX0" fmla="*/ 6298057 w 9143999"/>
              <a:gd name="connsiteY0" fmla="*/ 887425 h 5143500"/>
              <a:gd name="connsiteX1" fmla="*/ 6107521 w 9143999"/>
              <a:gd name="connsiteY1" fmla="*/ 957629 h 5143500"/>
              <a:gd name="connsiteX2" fmla="*/ 5866861 w 9143999"/>
              <a:gd name="connsiteY2" fmla="*/ 977683 h 5143500"/>
              <a:gd name="connsiteX3" fmla="*/ 5666285 w 9143999"/>
              <a:gd name="connsiteY3" fmla="*/ 997739 h 5143500"/>
              <a:gd name="connsiteX4" fmla="*/ 5144849 w 9143999"/>
              <a:gd name="connsiteY4" fmla="*/ 1218347 h 5143500"/>
              <a:gd name="connsiteX5" fmla="*/ 5114777 w 9143999"/>
              <a:gd name="connsiteY5" fmla="*/ 1238403 h 5143500"/>
              <a:gd name="connsiteX6" fmla="*/ 5104737 w 9143999"/>
              <a:gd name="connsiteY6" fmla="*/ 1378789 h 5143500"/>
              <a:gd name="connsiteX7" fmla="*/ 5235109 w 9143999"/>
              <a:gd name="connsiteY7" fmla="*/ 1459011 h 5143500"/>
              <a:gd name="connsiteX8" fmla="*/ 5596101 w 9143999"/>
              <a:gd name="connsiteY8" fmla="*/ 1368773 h 5143500"/>
              <a:gd name="connsiteX9" fmla="*/ 5927025 w 9143999"/>
              <a:gd name="connsiteY9" fmla="*/ 1218347 h 5143500"/>
              <a:gd name="connsiteX10" fmla="*/ 6368241 w 9143999"/>
              <a:gd name="connsiteY10" fmla="*/ 997739 h 5143500"/>
              <a:gd name="connsiteX11" fmla="*/ 6398337 w 9143999"/>
              <a:gd name="connsiteY11" fmla="*/ 937573 h 5143500"/>
              <a:gd name="connsiteX12" fmla="*/ 6298057 w 9143999"/>
              <a:gd name="connsiteY12" fmla="*/ 887425 h 5143500"/>
              <a:gd name="connsiteX13" fmla="*/ 7381045 w 9143999"/>
              <a:gd name="connsiteY13" fmla="*/ 315859 h 5143500"/>
              <a:gd name="connsiteX14" fmla="*/ 7310861 w 9143999"/>
              <a:gd name="connsiteY14" fmla="*/ 345931 h 5143500"/>
              <a:gd name="connsiteX15" fmla="*/ 7090253 w 9143999"/>
              <a:gd name="connsiteY15" fmla="*/ 436191 h 5143500"/>
              <a:gd name="connsiteX16" fmla="*/ 6679109 w 9143999"/>
              <a:gd name="connsiteY16" fmla="*/ 466263 h 5143500"/>
              <a:gd name="connsiteX17" fmla="*/ 6488573 w 9143999"/>
              <a:gd name="connsiteY17" fmla="*/ 536467 h 5143500"/>
              <a:gd name="connsiteX18" fmla="*/ 6458501 w 9143999"/>
              <a:gd name="connsiteY18" fmla="*/ 556523 h 5143500"/>
              <a:gd name="connsiteX19" fmla="*/ 6428409 w 9143999"/>
              <a:gd name="connsiteY19" fmla="*/ 626705 h 5143500"/>
              <a:gd name="connsiteX20" fmla="*/ 6478557 w 9143999"/>
              <a:gd name="connsiteY20" fmla="*/ 676855 h 5143500"/>
              <a:gd name="connsiteX21" fmla="*/ 7050141 w 9143999"/>
              <a:gd name="connsiteY21" fmla="*/ 716965 h 5143500"/>
              <a:gd name="connsiteX22" fmla="*/ 7401097 w 9143999"/>
              <a:gd name="connsiteY22" fmla="*/ 576579 h 5143500"/>
              <a:gd name="connsiteX23" fmla="*/ 7411137 w 9143999"/>
              <a:gd name="connsiteY23" fmla="*/ 345931 h 5143500"/>
              <a:gd name="connsiteX24" fmla="*/ 7381045 w 9143999"/>
              <a:gd name="connsiteY24" fmla="*/ 315859 h 5143500"/>
              <a:gd name="connsiteX25" fmla="*/ 0 w 9143999"/>
              <a:gd name="connsiteY25" fmla="*/ 0 h 5143500"/>
              <a:gd name="connsiteX26" fmla="*/ 3866211 w 9143999"/>
              <a:gd name="connsiteY26" fmla="*/ 0 h 5143500"/>
              <a:gd name="connsiteX27" fmla="*/ 3861289 w 9143999"/>
              <a:gd name="connsiteY27" fmla="*/ 15009 h 5143500"/>
              <a:gd name="connsiteX28" fmla="*/ 3700849 w 9143999"/>
              <a:gd name="connsiteY28" fmla="*/ 436191 h 5143500"/>
              <a:gd name="connsiteX29" fmla="*/ 3620625 w 9143999"/>
              <a:gd name="connsiteY29" fmla="*/ 1118071 h 5143500"/>
              <a:gd name="connsiteX30" fmla="*/ 3781069 w 9143999"/>
              <a:gd name="connsiteY30" fmla="*/ 1188275 h 5143500"/>
              <a:gd name="connsiteX31" fmla="*/ 4101953 w 9143999"/>
              <a:gd name="connsiteY31" fmla="*/ 606651 h 5143500"/>
              <a:gd name="connsiteX32" fmla="*/ 4227466 w 9143999"/>
              <a:gd name="connsiteY32" fmla="*/ 39770 h 5143500"/>
              <a:gd name="connsiteX33" fmla="*/ 4246783 w 9143999"/>
              <a:gd name="connsiteY33" fmla="*/ 0 h 5143500"/>
              <a:gd name="connsiteX34" fmla="*/ 5247327 w 9143999"/>
              <a:gd name="connsiteY34" fmla="*/ 0 h 5143500"/>
              <a:gd name="connsiteX35" fmla="*/ 5232123 w 9143999"/>
              <a:gd name="connsiteY35" fmla="*/ 60922 h 5143500"/>
              <a:gd name="connsiteX36" fmla="*/ 5184961 w 9143999"/>
              <a:gd name="connsiteY36" fmla="*/ 145379 h 5143500"/>
              <a:gd name="connsiteX37" fmla="*/ 5064629 w 9143999"/>
              <a:gd name="connsiteY37" fmla="*/ 305821 h 5143500"/>
              <a:gd name="connsiteX38" fmla="*/ 5064629 w 9143999"/>
              <a:gd name="connsiteY38" fmla="*/ 345931 h 5143500"/>
              <a:gd name="connsiteX39" fmla="*/ 5134833 w 9143999"/>
              <a:gd name="connsiteY39" fmla="*/ 345931 h 5143500"/>
              <a:gd name="connsiteX40" fmla="*/ 5245125 w 9143999"/>
              <a:gd name="connsiteY40" fmla="*/ 285767 h 5143500"/>
              <a:gd name="connsiteX41" fmla="*/ 5415605 w 9143999"/>
              <a:gd name="connsiteY41" fmla="*/ 355971 h 5143500"/>
              <a:gd name="connsiteX42" fmla="*/ 5455717 w 9143999"/>
              <a:gd name="connsiteY42" fmla="*/ 596633 h 5143500"/>
              <a:gd name="connsiteX43" fmla="*/ 5555993 w 9143999"/>
              <a:gd name="connsiteY43" fmla="*/ 616689 h 5143500"/>
              <a:gd name="connsiteX44" fmla="*/ 5616157 w 9143999"/>
              <a:gd name="connsiteY44" fmla="*/ 556523 h 5143500"/>
              <a:gd name="connsiteX45" fmla="*/ 5776923 w 9143999"/>
              <a:gd name="connsiteY45" fmla="*/ 122192 h 5143500"/>
              <a:gd name="connsiteX46" fmla="*/ 5839136 w 9143999"/>
              <a:gd name="connsiteY46" fmla="*/ 0 h 5143500"/>
              <a:gd name="connsiteX47" fmla="*/ 5901397 w 9143999"/>
              <a:gd name="connsiteY47" fmla="*/ 0 h 5143500"/>
              <a:gd name="connsiteX48" fmla="*/ 6104124 w 9143999"/>
              <a:gd name="connsiteY48" fmla="*/ 0 h 5143500"/>
              <a:gd name="connsiteX49" fmla="*/ 6271164 w 9143999"/>
              <a:gd name="connsiteY49" fmla="*/ 0 h 5143500"/>
              <a:gd name="connsiteX50" fmla="*/ 6928214 w 9143999"/>
              <a:gd name="connsiteY50" fmla="*/ 0 h 5143500"/>
              <a:gd name="connsiteX51" fmla="*/ 9143999 w 9143999"/>
              <a:gd name="connsiteY51" fmla="*/ 0 h 5143500"/>
              <a:gd name="connsiteX52" fmla="*/ 9143999 w 9143999"/>
              <a:gd name="connsiteY52" fmla="*/ 1584886 h 5143500"/>
              <a:gd name="connsiteX53" fmla="*/ 9064616 w 9143999"/>
              <a:gd name="connsiteY53" fmla="*/ 1596108 h 5143500"/>
              <a:gd name="connsiteX54" fmla="*/ 8544270 w 9143999"/>
              <a:gd name="connsiteY54" fmla="*/ 1659563 h 5143500"/>
              <a:gd name="connsiteX55" fmla="*/ 8504162 w 9143999"/>
              <a:gd name="connsiteY55" fmla="*/ 1659563 h 5143500"/>
              <a:gd name="connsiteX56" fmla="*/ 8464050 w 9143999"/>
              <a:gd name="connsiteY56" fmla="*/ 1669601 h 5143500"/>
              <a:gd name="connsiteX57" fmla="*/ 8504162 w 9143999"/>
              <a:gd name="connsiteY57" fmla="*/ 1709711 h 5143500"/>
              <a:gd name="connsiteX58" fmla="*/ 8584382 w 9143999"/>
              <a:gd name="connsiteY58" fmla="*/ 1729767 h 5143500"/>
              <a:gd name="connsiteX59" fmla="*/ 8604438 w 9143999"/>
              <a:gd name="connsiteY59" fmla="*/ 1759861 h 5143500"/>
              <a:gd name="connsiteX60" fmla="*/ 8584382 w 9143999"/>
              <a:gd name="connsiteY60" fmla="*/ 1789933 h 5143500"/>
              <a:gd name="connsiteX61" fmla="*/ 8474066 w 9143999"/>
              <a:gd name="connsiteY61" fmla="*/ 1850099 h 5143500"/>
              <a:gd name="connsiteX62" fmla="*/ 8233406 w 9143999"/>
              <a:gd name="connsiteY62" fmla="*/ 1890209 h 5143500"/>
              <a:gd name="connsiteX63" fmla="*/ 8002777 w 9143999"/>
              <a:gd name="connsiteY63" fmla="*/ 2070707 h 5143500"/>
              <a:gd name="connsiteX64" fmla="*/ 7772133 w 9143999"/>
              <a:gd name="connsiteY64" fmla="*/ 2501905 h 5143500"/>
              <a:gd name="connsiteX65" fmla="*/ 7591633 w 9143999"/>
              <a:gd name="connsiteY65" fmla="*/ 2592165 h 5143500"/>
              <a:gd name="connsiteX66" fmla="*/ 7531469 w 9143999"/>
              <a:gd name="connsiteY66" fmla="*/ 2642293 h 5143500"/>
              <a:gd name="connsiteX67" fmla="*/ 7531469 w 9143999"/>
              <a:gd name="connsiteY67" fmla="*/ 2762625 h 5143500"/>
              <a:gd name="connsiteX68" fmla="*/ 7491357 w 9143999"/>
              <a:gd name="connsiteY68" fmla="*/ 2923067 h 5143500"/>
              <a:gd name="connsiteX69" fmla="*/ 7280769 w 9143999"/>
              <a:gd name="connsiteY69" fmla="*/ 3223917 h 5143500"/>
              <a:gd name="connsiteX70" fmla="*/ 7240657 w 9143999"/>
              <a:gd name="connsiteY70" fmla="*/ 3243971 h 5143500"/>
              <a:gd name="connsiteX71" fmla="*/ 7190529 w 9143999"/>
              <a:gd name="connsiteY71" fmla="*/ 3183807 h 5143500"/>
              <a:gd name="connsiteX72" fmla="*/ 7140381 w 9143999"/>
              <a:gd name="connsiteY72" fmla="*/ 2993271 h 5143500"/>
              <a:gd name="connsiteX73" fmla="*/ 7100269 w 9143999"/>
              <a:gd name="connsiteY73" fmla="*/ 2983231 h 5143500"/>
              <a:gd name="connsiteX74" fmla="*/ 7070177 w 9143999"/>
              <a:gd name="connsiteY74" fmla="*/ 3003287 h 5143500"/>
              <a:gd name="connsiteX75" fmla="*/ 7040105 w 9143999"/>
              <a:gd name="connsiteY75" fmla="*/ 3374321 h 5143500"/>
              <a:gd name="connsiteX76" fmla="*/ 7070177 w 9143999"/>
              <a:gd name="connsiteY76" fmla="*/ 3494653 h 5143500"/>
              <a:gd name="connsiteX77" fmla="*/ 7070177 w 9143999"/>
              <a:gd name="connsiteY77" fmla="*/ 3805519 h 5143500"/>
              <a:gd name="connsiteX78" fmla="*/ 7100269 w 9143999"/>
              <a:gd name="connsiteY78" fmla="*/ 3996055 h 5143500"/>
              <a:gd name="connsiteX79" fmla="*/ 7070177 w 9143999"/>
              <a:gd name="connsiteY79" fmla="*/ 4106349 h 5143500"/>
              <a:gd name="connsiteX80" fmla="*/ 6939829 w 9143999"/>
              <a:gd name="connsiteY80" fmla="*/ 4206625 h 5143500"/>
              <a:gd name="connsiteX81" fmla="*/ 6869625 w 9143999"/>
              <a:gd name="connsiteY81" fmla="*/ 4296885 h 5143500"/>
              <a:gd name="connsiteX82" fmla="*/ 6749293 w 9143999"/>
              <a:gd name="connsiteY82" fmla="*/ 4447289 h 5143500"/>
              <a:gd name="connsiteX83" fmla="*/ 6358205 w 9143999"/>
              <a:gd name="connsiteY83" fmla="*/ 4667917 h 5143500"/>
              <a:gd name="connsiteX84" fmla="*/ 6117541 w 9143999"/>
              <a:gd name="connsiteY84" fmla="*/ 4818321 h 5143500"/>
              <a:gd name="connsiteX85" fmla="*/ 5987193 w 9143999"/>
              <a:gd name="connsiteY85" fmla="*/ 4918597 h 5143500"/>
              <a:gd name="connsiteX86" fmla="*/ 5856821 w 9143999"/>
              <a:gd name="connsiteY86" fmla="*/ 5079039 h 5143500"/>
              <a:gd name="connsiteX87" fmla="*/ 5783441 w 9143999"/>
              <a:gd name="connsiteY87" fmla="*/ 5143500 h 5143500"/>
              <a:gd name="connsiteX88" fmla="*/ 0 w 9143999"/>
              <a:gd name="connsiteY88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143999" h="5143500">
                <a:moveTo>
                  <a:pt x="6298057" y="887425"/>
                </a:moveTo>
                <a:cubicBezTo>
                  <a:pt x="6237873" y="907479"/>
                  <a:pt x="6167689" y="927557"/>
                  <a:pt x="6107521" y="957629"/>
                </a:cubicBezTo>
                <a:cubicBezTo>
                  <a:pt x="6027301" y="997739"/>
                  <a:pt x="5947081" y="1007777"/>
                  <a:pt x="5866861" y="977683"/>
                </a:cubicBezTo>
                <a:cubicBezTo>
                  <a:pt x="5796657" y="947589"/>
                  <a:pt x="5726473" y="957629"/>
                  <a:pt x="5666285" y="997739"/>
                </a:cubicBezTo>
                <a:cubicBezTo>
                  <a:pt x="5505845" y="1108053"/>
                  <a:pt x="5345401" y="1198291"/>
                  <a:pt x="5144849" y="1218347"/>
                </a:cubicBezTo>
                <a:cubicBezTo>
                  <a:pt x="5134833" y="1218347"/>
                  <a:pt x="5124793" y="1228385"/>
                  <a:pt x="5114777" y="1238403"/>
                </a:cubicBezTo>
                <a:cubicBezTo>
                  <a:pt x="5074665" y="1258457"/>
                  <a:pt x="5064629" y="1348717"/>
                  <a:pt x="5104737" y="1378789"/>
                </a:cubicBezTo>
                <a:cubicBezTo>
                  <a:pt x="5154885" y="1408883"/>
                  <a:pt x="5194997" y="1438955"/>
                  <a:pt x="5235109" y="1459011"/>
                </a:cubicBezTo>
                <a:cubicBezTo>
                  <a:pt x="5365457" y="1459011"/>
                  <a:pt x="5495825" y="1428937"/>
                  <a:pt x="5596101" y="1368773"/>
                </a:cubicBezTo>
                <a:cubicBezTo>
                  <a:pt x="5696381" y="1308607"/>
                  <a:pt x="5816709" y="1268495"/>
                  <a:pt x="5927025" y="1218347"/>
                </a:cubicBezTo>
                <a:cubicBezTo>
                  <a:pt x="6077429" y="1158181"/>
                  <a:pt x="6227853" y="1077959"/>
                  <a:pt x="6368241" y="997739"/>
                </a:cubicBezTo>
                <a:cubicBezTo>
                  <a:pt x="6388297" y="987701"/>
                  <a:pt x="6398337" y="957629"/>
                  <a:pt x="6398337" y="937573"/>
                </a:cubicBezTo>
                <a:cubicBezTo>
                  <a:pt x="6398337" y="917517"/>
                  <a:pt x="6328129" y="887425"/>
                  <a:pt x="6298057" y="887425"/>
                </a:cubicBezTo>
                <a:close/>
                <a:moveTo>
                  <a:pt x="7381045" y="315859"/>
                </a:moveTo>
                <a:cubicBezTo>
                  <a:pt x="7360989" y="325877"/>
                  <a:pt x="7330917" y="325877"/>
                  <a:pt x="7310861" y="345931"/>
                </a:cubicBezTo>
                <a:cubicBezTo>
                  <a:pt x="7250693" y="406097"/>
                  <a:pt x="7180489" y="436191"/>
                  <a:pt x="7090253" y="436191"/>
                </a:cubicBezTo>
                <a:cubicBezTo>
                  <a:pt x="6949845" y="436191"/>
                  <a:pt x="6819497" y="446209"/>
                  <a:pt x="6679109" y="466263"/>
                </a:cubicBezTo>
                <a:cubicBezTo>
                  <a:pt x="6618945" y="476301"/>
                  <a:pt x="6548737" y="516413"/>
                  <a:pt x="6488573" y="536467"/>
                </a:cubicBezTo>
                <a:cubicBezTo>
                  <a:pt x="6478557" y="536467"/>
                  <a:pt x="6468517" y="546485"/>
                  <a:pt x="6458501" y="556523"/>
                </a:cubicBezTo>
                <a:cubicBezTo>
                  <a:pt x="6448461" y="576579"/>
                  <a:pt x="6428409" y="606651"/>
                  <a:pt x="6428409" y="626705"/>
                </a:cubicBezTo>
                <a:cubicBezTo>
                  <a:pt x="6428409" y="646761"/>
                  <a:pt x="6458501" y="676855"/>
                  <a:pt x="6478557" y="676855"/>
                </a:cubicBezTo>
                <a:cubicBezTo>
                  <a:pt x="6669069" y="696909"/>
                  <a:pt x="6859605" y="646761"/>
                  <a:pt x="7050141" y="716965"/>
                </a:cubicBezTo>
                <a:cubicBezTo>
                  <a:pt x="7200545" y="777131"/>
                  <a:pt x="7310861" y="686871"/>
                  <a:pt x="7401097" y="576579"/>
                </a:cubicBezTo>
                <a:cubicBezTo>
                  <a:pt x="7451249" y="506375"/>
                  <a:pt x="7461265" y="426153"/>
                  <a:pt x="7411137" y="345931"/>
                </a:cubicBezTo>
                <a:cubicBezTo>
                  <a:pt x="7401097" y="335893"/>
                  <a:pt x="7391081" y="325877"/>
                  <a:pt x="7381045" y="315859"/>
                </a:cubicBezTo>
                <a:close/>
                <a:moveTo>
                  <a:pt x="0" y="0"/>
                </a:moveTo>
                <a:lnTo>
                  <a:pt x="3866211" y="0"/>
                </a:lnTo>
                <a:lnTo>
                  <a:pt x="3861289" y="15009"/>
                </a:lnTo>
                <a:cubicBezTo>
                  <a:pt x="3801125" y="155397"/>
                  <a:pt x="3781069" y="305821"/>
                  <a:pt x="3700849" y="436191"/>
                </a:cubicBezTo>
                <a:cubicBezTo>
                  <a:pt x="3580517" y="656799"/>
                  <a:pt x="3580517" y="887425"/>
                  <a:pt x="3620625" y="1118071"/>
                </a:cubicBezTo>
                <a:cubicBezTo>
                  <a:pt x="3630665" y="1188275"/>
                  <a:pt x="3730941" y="1228385"/>
                  <a:pt x="3781069" y="1188275"/>
                </a:cubicBezTo>
                <a:cubicBezTo>
                  <a:pt x="3981621" y="1047887"/>
                  <a:pt x="4111993" y="867369"/>
                  <a:pt x="4101953" y="606651"/>
                </a:cubicBezTo>
                <a:cubicBezTo>
                  <a:pt x="4094441" y="403583"/>
                  <a:pt x="4148968" y="217443"/>
                  <a:pt x="4227466" y="39770"/>
                </a:cubicBezTo>
                <a:lnTo>
                  <a:pt x="4246783" y="0"/>
                </a:lnTo>
                <a:lnTo>
                  <a:pt x="5247327" y="0"/>
                </a:lnTo>
                <a:lnTo>
                  <a:pt x="5232123" y="60922"/>
                </a:lnTo>
                <a:cubicBezTo>
                  <a:pt x="5220685" y="89596"/>
                  <a:pt x="5205016" y="117801"/>
                  <a:pt x="5184961" y="145379"/>
                </a:cubicBezTo>
                <a:cubicBezTo>
                  <a:pt x="5154885" y="195507"/>
                  <a:pt x="5104737" y="245655"/>
                  <a:pt x="5064629" y="305821"/>
                </a:cubicBezTo>
                <a:cubicBezTo>
                  <a:pt x="5054609" y="315859"/>
                  <a:pt x="5054609" y="335893"/>
                  <a:pt x="5064629" y="345931"/>
                </a:cubicBezTo>
                <a:cubicBezTo>
                  <a:pt x="5084681" y="376025"/>
                  <a:pt x="5104737" y="365987"/>
                  <a:pt x="5134833" y="345931"/>
                </a:cubicBezTo>
                <a:cubicBezTo>
                  <a:pt x="5174941" y="325877"/>
                  <a:pt x="5205013" y="305821"/>
                  <a:pt x="5245125" y="285767"/>
                </a:cubicBezTo>
                <a:cubicBezTo>
                  <a:pt x="5315329" y="255673"/>
                  <a:pt x="5405569" y="285767"/>
                  <a:pt x="5415605" y="355971"/>
                </a:cubicBezTo>
                <a:cubicBezTo>
                  <a:pt x="5425621" y="436191"/>
                  <a:pt x="5435661" y="516413"/>
                  <a:pt x="5455717" y="596633"/>
                </a:cubicBezTo>
                <a:cubicBezTo>
                  <a:pt x="5465733" y="626705"/>
                  <a:pt x="5525897" y="646761"/>
                  <a:pt x="5555993" y="616689"/>
                </a:cubicBezTo>
                <a:cubicBezTo>
                  <a:pt x="5576049" y="596633"/>
                  <a:pt x="5606121" y="576579"/>
                  <a:pt x="5616157" y="556523"/>
                </a:cubicBezTo>
                <a:cubicBezTo>
                  <a:pt x="5661283" y="406109"/>
                  <a:pt x="5712054" y="261329"/>
                  <a:pt x="5776923" y="122192"/>
                </a:cubicBezTo>
                <a:lnTo>
                  <a:pt x="5839136" y="0"/>
                </a:lnTo>
                <a:lnTo>
                  <a:pt x="5901397" y="0"/>
                </a:lnTo>
                <a:lnTo>
                  <a:pt x="6104124" y="0"/>
                </a:lnTo>
                <a:lnTo>
                  <a:pt x="6271164" y="0"/>
                </a:lnTo>
                <a:lnTo>
                  <a:pt x="6928214" y="0"/>
                </a:lnTo>
                <a:lnTo>
                  <a:pt x="9143999" y="0"/>
                </a:lnTo>
                <a:lnTo>
                  <a:pt x="9143999" y="1584886"/>
                </a:lnTo>
                <a:lnTo>
                  <a:pt x="9064616" y="1596108"/>
                </a:lnTo>
                <a:cubicBezTo>
                  <a:pt x="8893984" y="1625723"/>
                  <a:pt x="8724768" y="1682134"/>
                  <a:pt x="8544270" y="1659563"/>
                </a:cubicBezTo>
                <a:cubicBezTo>
                  <a:pt x="8534234" y="1659563"/>
                  <a:pt x="8514178" y="1659563"/>
                  <a:pt x="8504162" y="1659563"/>
                </a:cubicBezTo>
                <a:cubicBezTo>
                  <a:pt x="8484106" y="1659563"/>
                  <a:pt x="8464050" y="1659563"/>
                  <a:pt x="8464050" y="1669601"/>
                </a:cubicBezTo>
                <a:cubicBezTo>
                  <a:pt x="8443994" y="1699673"/>
                  <a:pt x="8464050" y="1709711"/>
                  <a:pt x="8504162" y="1709711"/>
                </a:cubicBezTo>
                <a:cubicBezTo>
                  <a:pt x="8534234" y="1709711"/>
                  <a:pt x="8564326" y="1719751"/>
                  <a:pt x="8584382" y="1729767"/>
                </a:cubicBezTo>
                <a:cubicBezTo>
                  <a:pt x="8594422" y="1729767"/>
                  <a:pt x="8604438" y="1749823"/>
                  <a:pt x="8604438" y="1759861"/>
                </a:cubicBezTo>
                <a:cubicBezTo>
                  <a:pt x="8604438" y="1769877"/>
                  <a:pt x="8594422" y="1779915"/>
                  <a:pt x="8584382" y="1789933"/>
                </a:cubicBezTo>
                <a:cubicBezTo>
                  <a:pt x="8544270" y="1820027"/>
                  <a:pt x="8514178" y="1840081"/>
                  <a:pt x="8474066" y="1850099"/>
                </a:cubicBezTo>
                <a:cubicBezTo>
                  <a:pt x="8393846" y="1870153"/>
                  <a:pt x="8313626" y="1880193"/>
                  <a:pt x="8233406" y="1890209"/>
                </a:cubicBezTo>
                <a:cubicBezTo>
                  <a:pt x="8113074" y="1890209"/>
                  <a:pt x="8022833" y="1920303"/>
                  <a:pt x="8002777" y="2070707"/>
                </a:cubicBezTo>
                <a:cubicBezTo>
                  <a:pt x="7982721" y="2241187"/>
                  <a:pt x="7892465" y="2381573"/>
                  <a:pt x="7772133" y="2501905"/>
                </a:cubicBezTo>
                <a:cubicBezTo>
                  <a:pt x="7721981" y="2552055"/>
                  <a:pt x="7671857" y="2592165"/>
                  <a:pt x="7591633" y="2592165"/>
                </a:cubicBezTo>
                <a:cubicBezTo>
                  <a:pt x="7551525" y="2592165"/>
                  <a:pt x="7531469" y="2612221"/>
                  <a:pt x="7531469" y="2642293"/>
                </a:cubicBezTo>
                <a:cubicBezTo>
                  <a:pt x="7531469" y="2682403"/>
                  <a:pt x="7541485" y="2722513"/>
                  <a:pt x="7531469" y="2762625"/>
                </a:cubicBezTo>
                <a:cubicBezTo>
                  <a:pt x="7521429" y="2822789"/>
                  <a:pt x="7521429" y="2882955"/>
                  <a:pt x="7491357" y="2923067"/>
                </a:cubicBezTo>
                <a:cubicBezTo>
                  <a:pt x="7431193" y="3023343"/>
                  <a:pt x="7350973" y="3123641"/>
                  <a:pt x="7280769" y="3223917"/>
                </a:cubicBezTo>
                <a:cubicBezTo>
                  <a:pt x="7270749" y="3233933"/>
                  <a:pt x="7240657" y="3243971"/>
                  <a:pt x="7240657" y="3243971"/>
                </a:cubicBezTo>
                <a:cubicBezTo>
                  <a:pt x="7220601" y="3223917"/>
                  <a:pt x="7190529" y="3203861"/>
                  <a:pt x="7190529" y="3183807"/>
                </a:cubicBezTo>
                <a:cubicBezTo>
                  <a:pt x="7180489" y="3113601"/>
                  <a:pt x="7200545" y="3043397"/>
                  <a:pt x="7140381" y="2993271"/>
                </a:cubicBezTo>
                <a:cubicBezTo>
                  <a:pt x="7130365" y="2993271"/>
                  <a:pt x="7110285" y="2983231"/>
                  <a:pt x="7100269" y="2983231"/>
                </a:cubicBezTo>
                <a:cubicBezTo>
                  <a:pt x="7090253" y="2983231"/>
                  <a:pt x="7070177" y="2993271"/>
                  <a:pt x="7070177" y="3003287"/>
                </a:cubicBezTo>
                <a:cubicBezTo>
                  <a:pt x="7060161" y="3133657"/>
                  <a:pt x="7040105" y="3253989"/>
                  <a:pt x="7040105" y="3374321"/>
                </a:cubicBezTo>
                <a:cubicBezTo>
                  <a:pt x="7040105" y="3414431"/>
                  <a:pt x="7050141" y="3464579"/>
                  <a:pt x="7070177" y="3494653"/>
                </a:cubicBezTo>
                <a:cubicBezTo>
                  <a:pt x="7140381" y="3594929"/>
                  <a:pt x="7120325" y="3705243"/>
                  <a:pt x="7070177" y="3805519"/>
                </a:cubicBezTo>
                <a:cubicBezTo>
                  <a:pt x="7030065" y="3885741"/>
                  <a:pt x="7060161" y="3935889"/>
                  <a:pt x="7100269" y="3996055"/>
                </a:cubicBezTo>
                <a:cubicBezTo>
                  <a:pt x="7120325" y="4036165"/>
                  <a:pt x="7100269" y="4076277"/>
                  <a:pt x="7070177" y="4106349"/>
                </a:cubicBezTo>
                <a:cubicBezTo>
                  <a:pt x="7030065" y="4146459"/>
                  <a:pt x="6989953" y="4176553"/>
                  <a:pt x="6939829" y="4206625"/>
                </a:cubicBezTo>
                <a:cubicBezTo>
                  <a:pt x="6909733" y="4236719"/>
                  <a:pt x="6869625" y="4246735"/>
                  <a:pt x="6869625" y="4296885"/>
                </a:cubicBezTo>
                <a:cubicBezTo>
                  <a:pt x="6869625" y="4377105"/>
                  <a:pt x="6819497" y="4437271"/>
                  <a:pt x="6749293" y="4447289"/>
                </a:cubicBezTo>
                <a:cubicBezTo>
                  <a:pt x="6598889" y="4477381"/>
                  <a:pt x="6468517" y="4557603"/>
                  <a:pt x="6358205" y="4667917"/>
                </a:cubicBezTo>
                <a:cubicBezTo>
                  <a:pt x="6288021" y="4728083"/>
                  <a:pt x="6217817" y="4788249"/>
                  <a:pt x="6117541" y="4818321"/>
                </a:cubicBezTo>
                <a:cubicBezTo>
                  <a:pt x="6067413" y="4828359"/>
                  <a:pt x="6027301" y="4878487"/>
                  <a:pt x="5987193" y="4918597"/>
                </a:cubicBezTo>
                <a:cubicBezTo>
                  <a:pt x="5937041" y="4968747"/>
                  <a:pt x="5906969" y="5028913"/>
                  <a:pt x="5856821" y="5079039"/>
                </a:cubicBezTo>
                <a:lnTo>
                  <a:pt x="5783441" y="5143500"/>
                </a:lnTo>
                <a:lnTo>
                  <a:pt x="0" y="5143500"/>
                </a:lnTo>
                <a:close/>
              </a:path>
            </a:pathLst>
          </a:custGeom>
          <a:gradFill>
            <a:gsLst>
              <a:gs pos="100000">
                <a:schemeClr val="tx1">
                  <a:alpha val="26000"/>
                </a:schemeClr>
              </a:gs>
              <a:gs pos="21000">
                <a:schemeClr val="tx1">
                  <a:alpha val="37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8" name="Freeform: Shape 497">
            <a:extLst>
              <a:ext uri="{FF2B5EF4-FFF2-40B4-BE49-F238E27FC236}">
                <a16:creationId xmlns="" xmlns:a16="http://schemas.microsoft.com/office/drawing/2014/main" id="{29C9F196-039C-4C93-803C-27ACFACD39E5}"/>
              </a:ext>
            </a:extLst>
          </p:cNvPr>
          <p:cNvSpPr/>
          <p:nvPr/>
        </p:nvSpPr>
        <p:spPr>
          <a:xfrm>
            <a:off x="4187069" y="1357550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9" name="Freeform: Shape 498">
            <a:extLst>
              <a:ext uri="{FF2B5EF4-FFF2-40B4-BE49-F238E27FC236}">
                <a16:creationId xmlns="" xmlns:a16="http://schemas.microsoft.com/office/drawing/2014/main" id="{972C0852-F479-4566-A842-4CAC4FAF8E93}"/>
              </a:ext>
            </a:extLst>
          </p:cNvPr>
          <p:cNvSpPr/>
          <p:nvPr/>
        </p:nvSpPr>
        <p:spPr>
          <a:xfrm>
            <a:off x="5554413" y="3000857"/>
            <a:ext cx="1373801" cy="869961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4" name="Freeform: Shape 443">
            <a:extLst>
              <a:ext uri="{FF2B5EF4-FFF2-40B4-BE49-F238E27FC236}">
                <a16:creationId xmlns="" xmlns:a16="http://schemas.microsoft.com/office/drawing/2014/main" id="{9C8DD04F-12F0-444C-90BA-D78CC5AD2115}"/>
              </a:ext>
            </a:extLst>
          </p:cNvPr>
          <p:cNvSpPr/>
          <p:nvPr/>
        </p:nvSpPr>
        <p:spPr>
          <a:xfrm>
            <a:off x="3488987" y="103977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71A3829A-4706-4DF5-A8B0-0B91AD2A7C90}"/>
              </a:ext>
            </a:extLst>
          </p:cNvPr>
          <p:cNvGrpSpPr/>
          <p:nvPr/>
        </p:nvGrpSpPr>
        <p:grpSpPr>
          <a:xfrm>
            <a:off x="4457735" y="1481599"/>
            <a:ext cx="734522" cy="651660"/>
            <a:chOff x="4457735" y="1481599"/>
            <a:chExt cx="734522" cy="651660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B95EC172-0F1F-43A2-BA4C-EB328D4F683A}"/>
                </a:ext>
              </a:extLst>
            </p:cNvPr>
            <p:cNvSpPr/>
            <p:nvPr/>
          </p:nvSpPr>
          <p:spPr>
            <a:xfrm>
              <a:off x="4575218" y="1481599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46" name="Rectangle 445">
              <a:extLst>
                <a:ext uri="{FF2B5EF4-FFF2-40B4-BE49-F238E27FC236}">
                  <a16:creationId xmlns="" xmlns:a16="http://schemas.microsoft.com/office/drawing/2014/main" id="{9BD2ED70-BA9F-49D0-AD86-CCF3B78544DE}"/>
                </a:ext>
              </a:extLst>
            </p:cNvPr>
            <p:cNvSpPr/>
            <p:nvPr/>
          </p:nvSpPr>
          <p:spPr>
            <a:xfrm>
              <a:off x="4457735" y="1877227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47" name="Rectangle 446">
              <a:extLst>
                <a:ext uri="{FF2B5EF4-FFF2-40B4-BE49-F238E27FC236}">
                  <a16:creationId xmlns="" xmlns:a16="http://schemas.microsoft.com/office/drawing/2014/main" id="{E578BA4C-9807-4AD4-A88B-8B62553E405F}"/>
                </a:ext>
              </a:extLst>
            </p:cNvPr>
            <p:cNvSpPr/>
            <p:nvPr/>
          </p:nvSpPr>
          <p:spPr>
            <a:xfrm>
              <a:off x="4936225" y="1780759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="" xmlns:a16="http://schemas.microsoft.com/office/drawing/2014/main" id="{A5180106-2F63-452F-978A-91785CDA008F}"/>
                </a:ext>
              </a:extLst>
            </p:cNvPr>
            <p:cNvCxnSpPr>
              <a:stCxn id="446" idx="3"/>
              <a:endCxn id="447" idx="1"/>
            </p:cNvCxnSpPr>
            <p:nvPr/>
          </p:nvCxnSpPr>
          <p:spPr>
            <a:xfrm flipV="1">
              <a:off x="4713767" y="1908775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="" xmlns:a16="http://schemas.microsoft.com/office/drawing/2014/main" id="{12B58E8B-84C4-4007-8650-4342AF2CCED6}"/>
                </a:ext>
              </a:extLst>
            </p:cNvPr>
            <p:cNvCxnSpPr>
              <a:cxnSpLocks/>
              <a:stCxn id="4" idx="3"/>
              <a:endCxn id="447" idx="0"/>
            </p:cNvCxnSpPr>
            <p:nvPr/>
          </p:nvCxnSpPr>
          <p:spPr>
            <a:xfrm>
              <a:off x="4831250" y="1609615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54" name="Straight Connector 453">
              <a:extLst>
                <a:ext uri="{FF2B5EF4-FFF2-40B4-BE49-F238E27FC236}">
                  <a16:creationId xmlns="" xmlns:a16="http://schemas.microsoft.com/office/drawing/2014/main" id="{789AB23B-0166-436F-9259-3F96AF3BC759}"/>
                </a:ext>
              </a:extLst>
            </p:cNvPr>
            <p:cNvCxnSpPr>
              <a:cxnSpLocks/>
              <a:stCxn id="446" idx="0"/>
              <a:endCxn id="4" idx="2"/>
            </p:cNvCxnSpPr>
            <p:nvPr/>
          </p:nvCxnSpPr>
          <p:spPr>
            <a:xfrm flipV="1">
              <a:off x="4585751" y="1737631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C1694087-3D20-45B9-B00F-7FF2AEE6A102}"/>
              </a:ext>
            </a:extLst>
          </p:cNvPr>
          <p:cNvGrpSpPr/>
          <p:nvPr/>
        </p:nvGrpSpPr>
        <p:grpSpPr>
          <a:xfrm>
            <a:off x="5842215" y="3146655"/>
            <a:ext cx="734522" cy="651660"/>
            <a:chOff x="5842215" y="3146655"/>
            <a:chExt cx="734522" cy="651660"/>
          </a:xfrm>
        </p:grpSpPr>
        <p:sp>
          <p:nvSpPr>
            <p:cNvPr id="457" name="Rectangle 456">
              <a:extLst>
                <a:ext uri="{FF2B5EF4-FFF2-40B4-BE49-F238E27FC236}">
                  <a16:creationId xmlns="" xmlns:a16="http://schemas.microsoft.com/office/drawing/2014/main" id="{16AED5BE-CCBA-4226-AFBC-E130562D5867}"/>
                </a:ext>
              </a:extLst>
            </p:cNvPr>
            <p:cNvSpPr/>
            <p:nvPr/>
          </p:nvSpPr>
          <p:spPr>
            <a:xfrm>
              <a:off x="5959698" y="314665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58" name="Rectangle 457">
              <a:extLst>
                <a:ext uri="{FF2B5EF4-FFF2-40B4-BE49-F238E27FC236}">
                  <a16:creationId xmlns="" xmlns:a16="http://schemas.microsoft.com/office/drawing/2014/main" id="{5502C3D9-3D7E-444E-8618-F0D5475A5A73}"/>
                </a:ext>
              </a:extLst>
            </p:cNvPr>
            <p:cNvSpPr/>
            <p:nvPr/>
          </p:nvSpPr>
          <p:spPr>
            <a:xfrm>
              <a:off x="5842215" y="3542283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459" name="Rectangle 458">
              <a:extLst>
                <a:ext uri="{FF2B5EF4-FFF2-40B4-BE49-F238E27FC236}">
                  <a16:creationId xmlns="" xmlns:a16="http://schemas.microsoft.com/office/drawing/2014/main" id="{E3C8B61D-596D-4FD0-B91B-95397F9CF758}"/>
                </a:ext>
              </a:extLst>
            </p:cNvPr>
            <p:cNvSpPr/>
            <p:nvPr/>
          </p:nvSpPr>
          <p:spPr>
            <a:xfrm>
              <a:off x="6320705" y="3445815"/>
              <a:ext cx="256032" cy="256032"/>
            </a:xfrm>
            <a:prstGeom prst="rect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bIns="73152" rtlCol="0" anchor="ctr"/>
            <a:lstStyle/>
            <a:p>
              <a:pPr algn="ctr">
                <a:defRPr/>
              </a:pPr>
              <a:endParaRPr lang="en-US" sz="1400" dirty="0">
                <a:solidFill>
                  <a:prstClr val="white"/>
                </a:solidFill>
              </a:endParaRPr>
            </a:p>
          </p:txBody>
        </p:sp>
        <p:cxnSp>
          <p:nvCxnSpPr>
            <p:cNvPr id="460" name="Straight Connector 459">
              <a:extLst>
                <a:ext uri="{FF2B5EF4-FFF2-40B4-BE49-F238E27FC236}">
                  <a16:creationId xmlns="" xmlns:a16="http://schemas.microsoft.com/office/drawing/2014/main" id="{EA5028B6-BA7C-477A-933C-40E67F41D147}"/>
                </a:ext>
              </a:extLst>
            </p:cNvPr>
            <p:cNvCxnSpPr>
              <a:stCxn id="458" idx="3"/>
              <a:endCxn id="459" idx="1"/>
            </p:cNvCxnSpPr>
            <p:nvPr/>
          </p:nvCxnSpPr>
          <p:spPr>
            <a:xfrm flipV="1">
              <a:off x="6098247" y="3573831"/>
              <a:ext cx="222458" cy="96468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="" xmlns:a16="http://schemas.microsoft.com/office/drawing/2014/main" id="{22A05B4D-E907-4B32-8BDF-283BF4CDC574}"/>
                </a:ext>
              </a:extLst>
            </p:cNvPr>
            <p:cNvCxnSpPr>
              <a:cxnSpLocks/>
              <a:stCxn id="457" idx="3"/>
              <a:endCxn id="459" idx="0"/>
            </p:cNvCxnSpPr>
            <p:nvPr/>
          </p:nvCxnSpPr>
          <p:spPr>
            <a:xfrm>
              <a:off x="6215730" y="3274671"/>
              <a:ext cx="232991" cy="171144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="" xmlns:a16="http://schemas.microsoft.com/office/drawing/2014/main" id="{9199445A-748B-41CC-97BD-47987B917D68}"/>
                </a:ext>
              </a:extLst>
            </p:cNvPr>
            <p:cNvCxnSpPr>
              <a:cxnSpLocks/>
              <a:stCxn id="458" idx="0"/>
              <a:endCxn id="457" idx="2"/>
            </p:cNvCxnSpPr>
            <p:nvPr/>
          </p:nvCxnSpPr>
          <p:spPr>
            <a:xfrm flipV="1">
              <a:off x="5970231" y="3402687"/>
              <a:ext cx="117483" cy="139596"/>
            </a:xfrm>
            <a:prstGeom prst="line">
              <a:avLst/>
            </a:prstGeom>
            <a:solidFill>
              <a:schemeClr val="tx1">
                <a:alpha val="26000"/>
              </a:schemeClr>
            </a:solidFill>
            <a:ln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467" name="Freeform: Shape 466">
            <a:extLst>
              <a:ext uri="{FF2B5EF4-FFF2-40B4-BE49-F238E27FC236}">
                <a16:creationId xmlns="" xmlns:a16="http://schemas.microsoft.com/office/drawing/2014/main" id="{8FED1C8F-9238-4225-B3FE-BC20BF02404F}"/>
              </a:ext>
            </a:extLst>
          </p:cNvPr>
          <p:cNvSpPr/>
          <p:nvPr/>
        </p:nvSpPr>
        <p:spPr>
          <a:xfrm>
            <a:off x="7652706" y="1812645"/>
            <a:ext cx="272146" cy="187809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solidFill>
            <a:schemeClr val="bg1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465" name="Straight Connector 464">
            <a:extLst>
              <a:ext uri="{FF2B5EF4-FFF2-40B4-BE49-F238E27FC236}">
                <a16:creationId xmlns="" xmlns:a16="http://schemas.microsoft.com/office/drawing/2014/main" id="{EAA253EC-27DA-4AE9-BCB6-6F850DDD244A}"/>
              </a:ext>
            </a:extLst>
          </p:cNvPr>
          <p:cNvCxnSpPr>
            <a:cxnSpLocks/>
          </p:cNvCxnSpPr>
          <p:nvPr/>
        </p:nvCxnSpPr>
        <p:spPr>
          <a:xfrm>
            <a:off x="3839314" y="1164466"/>
            <a:ext cx="3948637" cy="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6" name="Straight Connector 475">
            <a:extLst>
              <a:ext uri="{FF2B5EF4-FFF2-40B4-BE49-F238E27FC236}">
                <a16:creationId xmlns="" xmlns:a16="http://schemas.microsoft.com/office/drawing/2014/main" id="{59197A3B-A76D-42EF-8BF8-16E138163F2A}"/>
              </a:ext>
            </a:extLst>
          </p:cNvPr>
          <p:cNvCxnSpPr>
            <a:cxnSpLocks/>
          </p:cNvCxnSpPr>
          <p:nvPr/>
        </p:nvCxnSpPr>
        <p:spPr>
          <a:xfrm>
            <a:off x="7787951" y="1156996"/>
            <a:ext cx="4950" cy="60824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8" name="Group 487">
            <a:extLst>
              <a:ext uri="{FF2B5EF4-FFF2-40B4-BE49-F238E27FC236}">
                <a16:creationId xmlns="" xmlns:a16="http://schemas.microsoft.com/office/drawing/2014/main" id="{6E119A4C-E44F-47E7-A93B-6B6E31A25725}"/>
              </a:ext>
            </a:extLst>
          </p:cNvPr>
          <p:cNvGrpSpPr/>
          <p:nvPr/>
        </p:nvGrpSpPr>
        <p:grpSpPr>
          <a:xfrm>
            <a:off x="3977466" y="1689222"/>
            <a:ext cx="1535828" cy="1839286"/>
            <a:chOff x="3977466" y="1689222"/>
            <a:chExt cx="1535828" cy="1839286"/>
          </a:xfrm>
        </p:grpSpPr>
        <p:grpSp>
          <p:nvGrpSpPr>
            <p:cNvPr id="483" name="Group 482">
              <a:extLst>
                <a:ext uri="{FF2B5EF4-FFF2-40B4-BE49-F238E27FC236}">
                  <a16:creationId xmlns="" xmlns:a16="http://schemas.microsoft.com/office/drawing/2014/main" id="{C7FA9898-45BC-4FED-8BE7-59D2C8826F1C}"/>
                </a:ext>
              </a:extLst>
            </p:cNvPr>
            <p:cNvGrpSpPr/>
            <p:nvPr/>
          </p:nvGrpSpPr>
          <p:grpSpPr>
            <a:xfrm>
              <a:off x="3985226" y="1694329"/>
              <a:ext cx="1528068" cy="1834179"/>
              <a:chOff x="3786516" y="-567355"/>
              <a:chExt cx="1528068" cy="1834179"/>
            </a:xfrm>
          </p:grpSpPr>
          <p:cxnSp>
            <p:nvCxnSpPr>
              <p:cNvPr id="485" name="Straight Connector 484">
                <a:extLst>
                  <a:ext uri="{FF2B5EF4-FFF2-40B4-BE49-F238E27FC236}">
                    <a16:creationId xmlns="" xmlns:a16="http://schemas.microsoft.com/office/drawing/2014/main" id="{61A5099A-690C-44DB-889E-5897160FAF4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98859" y="1253831"/>
                <a:ext cx="1515725" cy="0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="" xmlns:a16="http://schemas.microsoft.com/office/drawing/2014/main" id="{CC99856D-DA21-455E-BF12-59D34F5ED9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86516" y="-567355"/>
                <a:ext cx="0" cy="1834179"/>
              </a:xfrm>
              <a:prstGeom prst="line">
                <a:avLst/>
              </a:prstGeom>
              <a:ln>
                <a:solidFill>
                  <a:schemeClr val="accent3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0" name="Straight Connector 489">
              <a:extLst>
                <a:ext uri="{FF2B5EF4-FFF2-40B4-BE49-F238E27FC236}">
                  <a16:creationId xmlns="" xmlns:a16="http://schemas.microsoft.com/office/drawing/2014/main" id="{3BF68B7D-BC01-47D1-9C3B-0C4A0E85DD76}"/>
                </a:ext>
              </a:extLst>
            </p:cNvPr>
            <p:cNvCxnSpPr>
              <a:cxnSpLocks/>
            </p:cNvCxnSpPr>
            <p:nvPr/>
          </p:nvCxnSpPr>
          <p:spPr>
            <a:xfrm>
              <a:off x="3977466" y="1689222"/>
              <a:ext cx="287498" cy="0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45169" y="157838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Regions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and Zones</a:t>
            </a:r>
          </a:p>
        </p:txBody>
      </p:sp>
      <p:sp>
        <p:nvSpPr>
          <p:cNvPr id="41" name="Title 8">
            <a:extLst>
              <a:ext uri="{FF2B5EF4-FFF2-40B4-BE49-F238E27FC236}">
                <a16:creationId xmlns="" xmlns:a16="http://schemas.microsoft.com/office/drawing/2014/main" id="{13A9C5BD-AD23-49F9-BB2F-6532930E01A1}"/>
              </a:ext>
            </a:extLst>
          </p:cNvPr>
          <p:cNvSpPr txBox="1">
            <a:spLocks/>
          </p:cNvSpPr>
          <p:nvPr/>
        </p:nvSpPr>
        <p:spPr>
          <a:xfrm>
            <a:off x="351525" y="2393299"/>
            <a:ext cx="2527142" cy="76645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2200" dirty="0">
                <a:solidFill>
                  <a:prstClr val="white"/>
                </a:solidFill>
              </a:rPr>
              <a:t>Cloud</a:t>
            </a:r>
            <a:r>
              <a:rPr lang="en-US" sz="2200" b="0" dirty="0">
                <a:solidFill>
                  <a:prstClr val="white"/>
                </a:solidFill>
              </a:rPr>
              <a:t> Native Data Migration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4E011CD2-EF0E-4998-9098-72F81F3DD51B}"/>
              </a:ext>
            </a:extLst>
          </p:cNvPr>
          <p:cNvSpPr txBox="1"/>
          <p:nvPr/>
        </p:nvSpPr>
        <p:spPr>
          <a:xfrm>
            <a:off x="6852541" y="1653794"/>
            <a:ext cx="801823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defRPr/>
            </a:pPr>
            <a:r>
              <a:rPr lang="en-US" sz="1400" b="1" dirty="0">
                <a:solidFill>
                  <a:prstClr val="white"/>
                </a:solidFill>
              </a:rPr>
              <a:t>MySQL</a:t>
            </a:r>
            <a:r>
              <a:rPr lang="en-US" b="1" dirty="0">
                <a:solidFill>
                  <a:prstClr val="white"/>
                </a:solidFill>
              </a:rPr>
              <a:t/>
            </a:r>
            <a:br>
              <a:rPr lang="en-US" b="1" dirty="0">
                <a:solidFill>
                  <a:prstClr val="white"/>
                </a:solidFill>
              </a:rPr>
            </a:br>
            <a:r>
              <a:rPr lang="en-US" sz="1200" dirty="0">
                <a:solidFill>
                  <a:prstClr val="white"/>
                </a:solidFill>
              </a:rPr>
              <a:t>Primary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68BDEB66-2F6D-49B2-99DE-3ABF4EACAD67}"/>
              </a:ext>
            </a:extLst>
          </p:cNvPr>
          <p:cNvSpPr txBox="1"/>
          <p:nvPr/>
        </p:nvSpPr>
        <p:spPr>
          <a:xfrm>
            <a:off x="2555654" y="868154"/>
            <a:ext cx="91723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defRPr/>
            </a:pPr>
            <a:r>
              <a:rPr lang="en-US" sz="1400" b="1" dirty="0">
                <a:solidFill>
                  <a:prstClr val="white"/>
                </a:solidFill>
              </a:rPr>
              <a:t>MySQL</a:t>
            </a:r>
            <a:r>
              <a:rPr lang="en-US" b="1" dirty="0">
                <a:solidFill>
                  <a:prstClr val="white"/>
                </a:solidFill>
              </a:rPr>
              <a:t/>
            </a:r>
            <a:br>
              <a:rPr lang="en-US" b="1" dirty="0">
                <a:solidFill>
                  <a:prstClr val="white"/>
                </a:solidFill>
              </a:rPr>
            </a:br>
            <a:r>
              <a:rPr lang="en-US" sz="1200" dirty="0">
                <a:solidFill>
                  <a:prstClr val="white"/>
                </a:solidFill>
              </a:rPr>
              <a:t>Secondary</a:t>
            </a:r>
          </a:p>
        </p:txBody>
      </p:sp>
      <p:sp>
        <p:nvSpPr>
          <p:cNvPr id="3" name="Oval 2">
            <a:extLst>
              <a:ext uri="{FF2B5EF4-FFF2-40B4-BE49-F238E27FC236}">
                <a16:creationId xmlns="" xmlns:a16="http://schemas.microsoft.com/office/drawing/2014/main" id="{BFC9BF75-8C4C-4DC1-B7F6-FF3F4CAE3CD0}"/>
              </a:ext>
            </a:extLst>
          </p:cNvPr>
          <p:cNvSpPr/>
          <p:nvPr/>
        </p:nvSpPr>
        <p:spPr>
          <a:xfrm>
            <a:off x="4652106" y="1558487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="" xmlns:a16="http://schemas.microsoft.com/office/drawing/2014/main" id="{D91408D4-AD07-4035-A451-91E1E292C45C}"/>
              </a:ext>
            </a:extLst>
          </p:cNvPr>
          <p:cNvSpPr/>
          <p:nvPr/>
        </p:nvSpPr>
        <p:spPr>
          <a:xfrm>
            <a:off x="6036586" y="3223543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="" xmlns:a16="http://schemas.microsoft.com/office/drawing/2014/main" id="{51127D2D-C96D-4D64-9F8C-25007669A830}"/>
              </a:ext>
            </a:extLst>
          </p:cNvPr>
          <p:cNvSpPr/>
          <p:nvPr/>
        </p:nvSpPr>
        <p:spPr>
          <a:xfrm>
            <a:off x="5013113" y="1857647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="" xmlns:a16="http://schemas.microsoft.com/office/drawing/2014/main" id="{9534B839-82DF-4019-BE56-BE8EBD2E21A9}"/>
              </a:ext>
            </a:extLst>
          </p:cNvPr>
          <p:cNvSpPr/>
          <p:nvPr/>
        </p:nvSpPr>
        <p:spPr>
          <a:xfrm>
            <a:off x="4534623" y="1954115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="" xmlns:a16="http://schemas.microsoft.com/office/drawing/2014/main" id="{CF835C36-82E8-4627-ADB3-80C17F6D526F}"/>
              </a:ext>
            </a:extLst>
          </p:cNvPr>
          <p:cNvSpPr/>
          <p:nvPr/>
        </p:nvSpPr>
        <p:spPr>
          <a:xfrm>
            <a:off x="5919103" y="3619171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="" xmlns:a16="http://schemas.microsoft.com/office/drawing/2014/main" id="{04D739C2-0D8F-4A1D-8B59-A2672B5FFB74}"/>
              </a:ext>
            </a:extLst>
          </p:cNvPr>
          <p:cNvSpPr/>
          <p:nvPr/>
        </p:nvSpPr>
        <p:spPr>
          <a:xfrm>
            <a:off x="6397593" y="3522703"/>
            <a:ext cx="102257" cy="102257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="" xmlns:a16="http://schemas.microsoft.com/office/drawing/2014/main" id="{03DF9FBC-74D0-4F8D-AAFA-546B3D9A1303}"/>
              </a:ext>
            </a:extLst>
          </p:cNvPr>
          <p:cNvSpPr/>
          <p:nvPr/>
        </p:nvSpPr>
        <p:spPr>
          <a:xfrm>
            <a:off x="370703" y="3170789"/>
            <a:ext cx="310219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500" dirty="0">
                <a:solidFill>
                  <a:prstClr val="white"/>
                </a:solidFill>
              </a:rPr>
              <a:t>More </a:t>
            </a:r>
            <a:r>
              <a:rPr lang="en-US" sz="1500">
                <a:solidFill>
                  <a:prstClr val="white"/>
                </a:solidFill>
              </a:rPr>
              <a:t>resilient within </a:t>
            </a:r>
            <a:r>
              <a:rPr lang="en-US" sz="1500" dirty="0">
                <a:solidFill>
                  <a:prstClr val="white"/>
                </a:solidFill>
              </a:rPr>
              <a:t>each region.</a:t>
            </a:r>
          </a:p>
        </p:txBody>
      </p:sp>
      <p:sp>
        <p:nvSpPr>
          <p:cNvPr id="42" name="Freeform 5">
            <a:extLst>
              <a:ext uri="{FF2B5EF4-FFF2-40B4-BE49-F238E27FC236}">
                <a16:creationId xmlns="" xmlns:a16="http://schemas.microsoft.com/office/drawing/2014/main" id="{457ED7C7-CEDD-4BA6-A1C3-643C633F1A55}"/>
              </a:ext>
            </a:extLst>
          </p:cNvPr>
          <p:cNvSpPr>
            <a:spLocks noEditPoints="1"/>
          </p:cNvSpPr>
          <p:nvPr/>
        </p:nvSpPr>
        <p:spPr bwMode="auto">
          <a:xfrm>
            <a:off x="7241757" y="5302351"/>
            <a:ext cx="1193800" cy="1173163"/>
          </a:xfrm>
          <a:custGeom>
            <a:avLst/>
            <a:gdLst>
              <a:gd name="T0" fmla="*/ 384 w 392"/>
              <a:gd name="T1" fmla="*/ 236 h 384"/>
              <a:gd name="T2" fmla="*/ 348 w 392"/>
              <a:gd name="T3" fmla="*/ 116 h 384"/>
              <a:gd name="T4" fmla="*/ 164 w 392"/>
              <a:gd name="T5" fmla="*/ 64 h 384"/>
              <a:gd name="T6" fmla="*/ 300 w 392"/>
              <a:gd name="T7" fmla="*/ 52 h 384"/>
              <a:gd name="T8" fmla="*/ 75 w 392"/>
              <a:gd name="T9" fmla="*/ 161 h 384"/>
              <a:gd name="T10" fmla="*/ 76 w 392"/>
              <a:gd name="T11" fmla="*/ 154 h 384"/>
              <a:gd name="T12" fmla="*/ 88 w 392"/>
              <a:gd name="T13" fmla="*/ 107 h 384"/>
              <a:gd name="T14" fmla="*/ 329 w 392"/>
              <a:gd name="T15" fmla="*/ 51 h 384"/>
              <a:gd name="T16" fmla="*/ 370 w 392"/>
              <a:gd name="T17" fmla="*/ 79 h 384"/>
              <a:gd name="T18" fmla="*/ 313 w 392"/>
              <a:gd name="T19" fmla="*/ 22 h 384"/>
              <a:gd name="T20" fmla="*/ 304 w 392"/>
              <a:gd name="T21" fmla="*/ 22 h 384"/>
              <a:gd name="T22" fmla="*/ 256 w 392"/>
              <a:gd name="T23" fmla="*/ 8 h 384"/>
              <a:gd name="T24" fmla="*/ 164 w 392"/>
              <a:gd name="T25" fmla="*/ 20 h 384"/>
              <a:gd name="T26" fmla="*/ 62 w 392"/>
              <a:gd name="T27" fmla="*/ 198 h 384"/>
              <a:gd name="T28" fmla="*/ 60 w 392"/>
              <a:gd name="T29" fmla="*/ 208 h 384"/>
              <a:gd name="T30" fmla="*/ 46 w 392"/>
              <a:gd name="T31" fmla="*/ 148 h 384"/>
              <a:gd name="T32" fmla="*/ 56 w 392"/>
              <a:gd name="T33" fmla="*/ 99 h 384"/>
              <a:gd name="T34" fmla="*/ 185 w 392"/>
              <a:gd name="T35" fmla="*/ 317 h 384"/>
              <a:gd name="T36" fmla="*/ 120 w 392"/>
              <a:gd name="T37" fmla="*/ 304 h 384"/>
              <a:gd name="T38" fmla="*/ 79 w 392"/>
              <a:gd name="T39" fmla="*/ 33 h 384"/>
              <a:gd name="T40" fmla="*/ 87 w 392"/>
              <a:gd name="T41" fmla="*/ 22 h 384"/>
              <a:gd name="T42" fmla="*/ 57 w 392"/>
              <a:gd name="T43" fmla="*/ 52 h 384"/>
              <a:gd name="T44" fmla="*/ 30 w 392"/>
              <a:gd name="T45" fmla="*/ 79 h 384"/>
              <a:gd name="T46" fmla="*/ 26 w 392"/>
              <a:gd name="T47" fmla="*/ 94 h 384"/>
              <a:gd name="T48" fmla="*/ 16 w 392"/>
              <a:gd name="T49" fmla="*/ 196 h 384"/>
              <a:gd name="T50" fmla="*/ 218 w 392"/>
              <a:gd name="T51" fmla="*/ 323 h 384"/>
              <a:gd name="T52" fmla="*/ 228 w 392"/>
              <a:gd name="T53" fmla="*/ 324 h 384"/>
              <a:gd name="T54" fmla="*/ 120 w 392"/>
              <a:gd name="T55" fmla="*/ 340 h 384"/>
              <a:gd name="T56" fmla="*/ 320 w 392"/>
              <a:gd name="T57" fmla="*/ 213 h 384"/>
              <a:gd name="T58" fmla="*/ 320 w 392"/>
              <a:gd name="T59" fmla="*/ 228 h 384"/>
              <a:gd name="T60" fmla="*/ 296 w 392"/>
              <a:gd name="T61" fmla="*/ 296 h 384"/>
              <a:gd name="T62" fmla="*/ 42 w 392"/>
              <a:gd name="T63" fmla="*/ 314 h 384"/>
              <a:gd name="T64" fmla="*/ 30 w 392"/>
              <a:gd name="T65" fmla="*/ 305 h 384"/>
              <a:gd name="T66" fmla="*/ 60 w 392"/>
              <a:gd name="T67" fmla="*/ 335 h 384"/>
              <a:gd name="T68" fmla="*/ 87 w 392"/>
              <a:gd name="T69" fmla="*/ 362 h 384"/>
              <a:gd name="T70" fmla="*/ 101 w 392"/>
              <a:gd name="T71" fmla="*/ 365 h 384"/>
              <a:gd name="T72" fmla="*/ 188 w 392"/>
              <a:gd name="T73" fmla="*/ 376 h 384"/>
              <a:gd name="T74" fmla="*/ 232 w 392"/>
              <a:gd name="T75" fmla="*/ 364 h 384"/>
              <a:gd name="T76" fmla="*/ 328 w 392"/>
              <a:gd name="T77" fmla="*/ 169 h 384"/>
              <a:gd name="T78" fmla="*/ 328 w 392"/>
              <a:gd name="T79" fmla="*/ 156 h 384"/>
              <a:gd name="T80" fmla="*/ 340 w 392"/>
              <a:gd name="T81" fmla="*/ 284 h 384"/>
              <a:gd name="T82" fmla="*/ 304 w 392"/>
              <a:gd name="T83" fmla="*/ 108 h 384"/>
              <a:gd name="T84" fmla="*/ 212 w 392"/>
              <a:gd name="T85" fmla="*/ 68 h 384"/>
              <a:gd name="T86" fmla="*/ 276 w 392"/>
              <a:gd name="T87" fmla="*/ 80 h 384"/>
              <a:gd name="T88" fmla="*/ 328 w 392"/>
              <a:gd name="T89" fmla="*/ 120 h 384"/>
              <a:gd name="T90" fmla="*/ 317 w 392"/>
              <a:gd name="T91" fmla="*/ 354 h 384"/>
              <a:gd name="T92" fmla="*/ 313 w 392"/>
              <a:gd name="T93" fmla="*/ 362 h 384"/>
              <a:gd name="T94" fmla="*/ 370 w 392"/>
              <a:gd name="T95" fmla="*/ 305 h 384"/>
              <a:gd name="T96" fmla="*/ 370 w 392"/>
              <a:gd name="T97" fmla="*/ 296 h 384"/>
              <a:gd name="T98" fmla="*/ 384 w 392"/>
              <a:gd name="T99" fmla="*/ 236 h 384"/>
              <a:gd name="T100" fmla="*/ 276 w 392"/>
              <a:gd name="T101" fmla="*/ 192 h 384"/>
              <a:gd name="T102" fmla="*/ 200 w 392"/>
              <a:gd name="T103" fmla="*/ 268 h 384"/>
              <a:gd name="T104" fmla="*/ 124 w 392"/>
              <a:gd name="T105" fmla="*/ 192 h 384"/>
              <a:gd name="T106" fmla="*/ 200 w 392"/>
              <a:gd name="T107" fmla="*/ 116 h 384"/>
              <a:gd name="T108" fmla="*/ 276 w 392"/>
              <a:gd name="T109" fmla="*/ 192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92" h="384">
                <a:moveTo>
                  <a:pt x="384" y="236"/>
                </a:moveTo>
                <a:cubicBezTo>
                  <a:pt x="384" y="192"/>
                  <a:pt x="376" y="152"/>
                  <a:pt x="348" y="116"/>
                </a:cubicBezTo>
                <a:cubicBezTo>
                  <a:pt x="306" y="59"/>
                  <a:pt x="227" y="34"/>
                  <a:pt x="164" y="64"/>
                </a:cubicBezTo>
                <a:cubicBezTo>
                  <a:pt x="204" y="32"/>
                  <a:pt x="256" y="36"/>
                  <a:pt x="300" y="52"/>
                </a:cubicBezTo>
                <a:cubicBezTo>
                  <a:pt x="201" y="1"/>
                  <a:pt x="114" y="72"/>
                  <a:pt x="75" y="161"/>
                </a:cubicBezTo>
                <a:cubicBezTo>
                  <a:pt x="75" y="159"/>
                  <a:pt x="76" y="156"/>
                  <a:pt x="76" y="154"/>
                </a:cubicBezTo>
                <a:cubicBezTo>
                  <a:pt x="76" y="154"/>
                  <a:pt x="78" y="135"/>
                  <a:pt x="88" y="107"/>
                </a:cubicBezTo>
                <a:cubicBezTo>
                  <a:pt x="128" y="20"/>
                  <a:pt x="252" y="0"/>
                  <a:pt x="329" y="51"/>
                </a:cubicBezTo>
                <a:cubicBezTo>
                  <a:pt x="364" y="79"/>
                  <a:pt x="370" y="79"/>
                  <a:pt x="370" y="79"/>
                </a:cubicBezTo>
                <a:cubicBezTo>
                  <a:pt x="313" y="22"/>
                  <a:pt x="313" y="22"/>
                  <a:pt x="313" y="22"/>
                </a:cubicBezTo>
                <a:cubicBezTo>
                  <a:pt x="313" y="22"/>
                  <a:pt x="311" y="23"/>
                  <a:pt x="304" y="22"/>
                </a:cubicBezTo>
                <a:cubicBezTo>
                  <a:pt x="288" y="20"/>
                  <a:pt x="272" y="8"/>
                  <a:pt x="256" y="8"/>
                </a:cubicBezTo>
                <a:cubicBezTo>
                  <a:pt x="224" y="4"/>
                  <a:pt x="192" y="8"/>
                  <a:pt x="164" y="20"/>
                </a:cubicBezTo>
                <a:cubicBezTo>
                  <a:pt x="94" y="47"/>
                  <a:pt x="46" y="126"/>
                  <a:pt x="62" y="198"/>
                </a:cubicBezTo>
                <a:cubicBezTo>
                  <a:pt x="62" y="201"/>
                  <a:pt x="61" y="205"/>
                  <a:pt x="60" y="208"/>
                </a:cubicBezTo>
                <a:cubicBezTo>
                  <a:pt x="44" y="192"/>
                  <a:pt x="48" y="168"/>
                  <a:pt x="46" y="148"/>
                </a:cubicBezTo>
                <a:cubicBezTo>
                  <a:pt x="50" y="119"/>
                  <a:pt x="56" y="99"/>
                  <a:pt x="56" y="99"/>
                </a:cubicBezTo>
                <a:cubicBezTo>
                  <a:pt x="4" y="205"/>
                  <a:pt x="88" y="291"/>
                  <a:pt x="185" y="317"/>
                </a:cubicBezTo>
                <a:cubicBezTo>
                  <a:pt x="163" y="318"/>
                  <a:pt x="142" y="311"/>
                  <a:pt x="120" y="304"/>
                </a:cubicBezTo>
                <a:cubicBezTo>
                  <a:pt x="12" y="260"/>
                  <a:pt x="0" y="108"/>
                  <a:pt x="79" y="33"/>
                </a:cubicBezTo>
                <a:cubicBezTo>
                  <a:pt x="85" y="25"/>
                  <a:pt x="87" y="22"/>
                  <a:pt x="87" y="22"/>
                </a:cubicBezTo>
                <a:cubicBezTo>
                  <a:pt x="87" y="22"/>
                  <a:pt x="72" y="37"/>
                  <a:pt x="57" y="52"/>
                </a:cubicBezTo>
                <a:cubicBezTo>
                  <a:pt x="43" y="67"/>
                  <a:pt x="30" y="79"/>
                  <a:pt x="30" y="79"/>
                </a:cubicBezTo>
                <a:cubicBezTo>
                  <a:pt x="30" y="79"/>
                  <a:pt x="29" y="83"/>
                  <a:pt x="26" y="94"/>
                </a:cubicBezTo>
                <a:cubicBezTo>
                  <a:pt x="16" y="128"/>
                  <a:pt x="12" y="160"/>
                  <a:pt x="16" y="196"/>
                </a:cubicBezTo>
                <a:cubicBezTo>
                  <a:pt x="30" y="287"/>
                  <a:pt x="131" y="354"/>
                  <a:pt x="218" y="323"/>
                </a:cubicBezTo>
                <a:cubicBezTo>
                  <a:pt x="221" y="323"/>
                  <a:pt x="225" y="324"/>
                  <a:pt x="228" y="324"/>
                </a:cubicBezTo>
                <a:cubicBezTo>
                  <a:pt x="196" y="344"/>
                  <a:pt x="156" y="348"/>
                  <a:pt x="120" y="340"/>
                </a:cubicBezTo>
                <a:cubicBezTo>
                  <a:pt x="219" y="376"/>
                  <a:pt x="296" y="301"/>
                  <a:pt x="320" y="213"/>
                </a:cubicBezTo>
                <a:cubicBezTo>
                  <a:pt x="320" y="218"/>
                  <a:pt x="320" y="223"/>
                  <a:pt x="320" y="228"/>
                </a:cubicBezTo>
                <a:cubicBezTo>
                  <a:pt x="320" y="252"/>
                  <a:pt x="308" y="276"/>
                  <a:pt x="296" y="296"/>
                </a:cubicBezTo>
                <a:cubicBezTo>
                  <a:pt x="236" y="380"/>
                  <a:pt x="116" y="384"/>
                  <a:pt x="42" y="314"/>
                </a:cubicBezTo>
                <a:cubicBezTo>
                  <a:pt x="33" y="307"/>
                  <a:pt x="30" y="305"/>
                  <a:pt x="30" y="305"/>
                </a:cubicBezTo>
                <a:cubicBezTo>
                  <a:pt x="30" y="305"/>
                  <a:pt x="46" y="321"/>
                  <a:pt x="60" y="335"/>
                </a:cubicBezTo>
                <a:cubicBezTo>
                  <a:pt x="73" y="348"/>
                  <a:pt x="87" y="362"/>
                  <a:pt x="87" y="362"/>
                </a:cubicBezTo>
                <a:cubicBezTo>
                  <a:pt x="87" y="362"/>
                  <a:pt x="90" y="362"/>
                  <a:pt x="101" y="365"/>
                </a:cubicBezTo>
                <a:cubicBezTo>
                  <a:pt x="128" y="372"/>
                  <a:pt x="156" y="380"/>
                  <a:pt x="188" y="376"/>
                </a:cubicBezTo>
                <a:cubicBezTo>
                  <a:pt x="204" y="372"/>
                  <a:pt x="216" y="368"/>
                  <a:pt x="232" y="364"/>
                </a:cubicBezTo>
                <a:cubicBezTo>
                  <a:pt x="308" y="333"/>
                  <a:pt x="357" y="245"/>
                  <a:pt x="328" y="169"/>
                </a:cubicBezTo>
                <a:cubicBezTo>
                  <a:pt x="328" y="165"/>
                  <a:pt x="328" y="160"/>
                  <a:pt x="328" y="156"/>
                </a:cubicBezTo>
                <a:cubicBezTo>
                  <a:pt x="352" y="196"/>
                  <a:pt x="360" y="244"/>
                  <a:pt x="340" y="284"/>
                </a:cubicBezTo>
                <a:cubicBezTo>
                  <a:pt x="372" y="224"/>
                  <a:pt x="352" y="152"/>
                  <a:pt x="304" y="108"/>
                </a:cubicBezTo>
                <a:cubicBezTo>
                  <a:pt x="277" y="86"/>
                  <a:pt x="245" y="74"/>
                  <a:pt x="212" y="68"/>
                </a:cubicBezTo>
                <a:cubicBezTo>
                  <a:pt x="233" y="69"/>
                  <a:pt x="255" y="71"/>
                  <a:pt x="276" y="80"/>
                </a:cubicBezTo>
                <a:cubicBezTo>
                  <a:pt x="296" y="92"/>
                  <a:pt x="312" y="104"/>
                  <a:pt x="328" y="120"/>
                </a:cubicBezTo>
                <a:cubicBezTo>
                  <a:pt x="392" y="188"/>
                  <a:pt x="372" y="292"/>
                  <a:pt x="317" y="354"/>
                </a:cubicBezTo>
                <a:cubicBezTo>
                  <a:pt x="313" y="360"/>
                  <a:pt x="313" y="362"/>
                  <a:pt x="313" y="362"/>
                </a:cubicBezTo>
                <a:cubicBezTo>
                  <a:pt x="370" y="305"/>
                  <a:pt x="370" y="305"/>
                  <a:pt x="370" y="305"/>
                </a:cubicBezTo>
                <a:cubicBezTo>
                  <a:pt x="370" y="305"/>
                  <a:pt x="369" y="304"/>
                  <a:pt x="370" y="296"/>
                </a:cubicBezTo>
                <a:cubicBezTo>
                  <a:pt x="372" y="276"/>
                  <a:pt x="384" y="256"/>
                  <a:pt x="384" y="236"/>
                </a:cubicBezTo>
                <a:close/>
                <a:moveTo>
                  <a:pt x="276" y="192"/>
                </a:moveTo>
                <a:cubicBezTo>
                  <a:pt x="276" y="234"/>
                  <a:pt x="242" y="268"/>
                  <a:pt x="200" y="268"/>
                </a:cubicBezTo>
                <a:cubicBezTo>
                  <a:pt x="158" y="268"/>
                  <a:pt x="124" y="234"/>
                  <a:pt x="124" y="192"/>
                </a:cubicBezTo>
                <a:cubicBezTo>
                  <a:pt x="124" y="150"/>
                  <a:pt x="158" y="116"/>
                  <a:pt x="200" y="116"/>
                </a:cubicBezTo>
                <a:cubicBezTo>
                  <a:pt x="242" y="116"/>
                  <a:pt x="276" y="150"/>
                  <a:pt x="276" y="1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333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8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038 0.02747 L -0.08229 -0.09938 C -0.09288 -0.12407 -0.10677 -0.16574 -0.11979 -0.21203 C -0.13437 -0.26203 -0.14444 -0.30524 -0.15017 -0.3358 C -0.15937 -0.38673 -0.16076 -0.42839 -0.15208 -0.48302 " pathEditMode="relative" rAng="9180000" ptsTypes="AAAAA">
                                      <p:cBhvr>
                                        <p:cTn id="6" dur="1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10" y="-2478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0">
                                      <p:cBhvr>
                                        <p:cTn id="8" dur="3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10" presetClass="exit" presetSubtype="0" fill="hold" grpId="2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2" grpId="0" animBg="1"/>
      <p:bldP spid="42" grpId="1" animBg="1"/>
      <p:bldP spid="42" grpId="2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Freeform: Shape 519">
            <a:extLst>
              <a:ext uri="{FF2B5EF4-FFF2-40B4-BE49-F238E27FC236}">
                <a16:creationId xmlns="" xmlns:a16="http://schemas.microsoft.com/office/drawing/2014/main" id="{84829719-C8B1-41C2-BD50-87CE8BC780D6}"/>
              </a:ext>
            </a:extLst>
          </p:cNvPr>
          <p:cNvSpPr/>
          <p:nvPr/>
        </p:nvSpPr>
        <p:spPr>
          <a:xfrm>
            <a:off x="1290065" y="1803983"/>
            <a:ext cx="1519237" cy="962058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1" name="Straight Connector 520">
            <a:extLst>
              <a:ext uri="{FF2B5EF4-FFF2-40B4-BE49-F238E27FC236}">
                <a16:creationId xmlns="" xmlns:a16="http://schemas.microsoft.com/office/drawing/2014/main" id="{6ABAD6AF-D3C5-4915-AEB2-10B1E7AC77DF}"/>
              </a:ext>
            </a:extLst>
          </p:cNvPr>
          <p:cNvCxnSpPr>
            <a:cxnSpLocks/>
            <a:stCxn id="520" idx="19"/>
            <a:endCxn id="522" idx="2"/>
          </p:cNvCxnSpPr>
          <p:nvPr/>
        </p:nvCxnSpPr>
        <p:spPr>
          <a:xfrm flipH="1" flipV="1">
            <a:off x="1158854" y="2173544"/>
            <a:ext cx="333585" cy="4808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2" name="Oval 26">
            <a:extLst>
              <a:ext uri="{FF2B5EF4-FFF2-40B4-BE49-F238E27FC236}">
                <a16:creationId xmlns="" xmlns:a16="http://schemas.microsoft.com/office/drawing/2014/main" id="{B9D066C5-8E81-4C39-A32F-FD3BFB0F1D55}"/>
              </a:ext>
            </a:extLst>
          </p:cNvPr>
          <p:cNvSpPr/>
          <p:nvPr/>
        </p:nvSpPr>
        <p:spPr>
          <a:xfrm>
            <a:off x="1027643" y="2173544"/>
            <a:ext cx="131211" cy="262421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3" name="Straight Connector 522">
            <a:extLst>
              <a:ext uri="{FF2B5EF4-FFF2-40B4-BE49-F238E27FC236}">
                <a16:creationId xmlns="" xmlns:a16="http://schemas.microsoft.com/office/drawing/2014/main" id="{737C1362-9182-4DD0-8ADB-21563CD5552B}"/>
              </a:ext>
            </a:extLst>
          </p:cNvPr>
          <p:cNvCxnSpPr>
            <a:cxnSpLocks/>
          </p:cNvCxnSpPr>
          <p:nvPr/>
        </p:nvCxnSpPr>
        <p:spPr>
          <a:xfrm flipH="1">
            <a:off x="1158854" y="2435965"/>
            <a:ext cx="1650448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9" name="Title 8">
            <a:extLst>
              <a:ext uri="{FF2B5EF4-FFF2-40B4-BE49-F238E27FC236}">
                <a16:creationId xmlns="" xmlns:a16="http://schemas.microsoft.com/office/drawing/2014/main" id="{9979255B-4821-484B-B26B-1321ED3ED358}"/>
              </a:ext>
            </a:extLst>
          </p:cNvPr>
          <p:cNvSpPr txBox="1">
            <a:spLocks/>
          </p:cNvSpPr>
          <p:nvPr/>
        </p:nvSpPr>
        <p:spPr>
          <a:xfrm>
            <a:off x="3504380" y="196144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Cloud Native Principle</a:t>
            </a:r>
          </a:p>
        </p:txBody>
      </p:sp>
      <p:cxnSp>
        <p:nvCxnSpPr>
          <p:cNvPr id="530" name="Straight Connector 529">
            <a:extLst>
              <a:ext uri="{FF2B5EF4-FFF2-40B4-BE49-F238E27FC236}">
                <a16:creationId xmlns="" xmlns:a16="http://schemas.microsoft.com/office/drawing/2014/main" id="{32D4E61E-B182-4BBE-B32F-047F87C20DF5}"/>
              </a:ext>
            </a:extLst>
          </p:cNvPr>
          <p:cNvCxnSpPr>
            <a:cxnSpLocks/>
          </p:cNvCxnSpPr>
          <p:nvPr/>
        </p:nvCxnSpPr>
        <p:spPr>
          <a:xfrm flipH="1">
            <a:off x="2504800" y="2170113"/>
            <a:ext cx="970671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  <a:head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2EC3A8AB-9F4A-42EE-AA67-12ED5065A46F}"/>
              </a:ext>
            </a:extLst>
          </p:cNvPr>
          <p:cNvSpPr txBox="1"/>
          <p:nvPr/>
        </p:nvSpPr>
        <p:spPr>
          <a:xfrm>
            <a:off x="3547377" y="2470792"/>
            <a:ext cx="498202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Distribute over zones within </a:t>
            </a:r>
            <a:br>
              <a:rPr lang="en-US" sz="2200" dirty="0">
                <a:solidFill>
                  <a:prstClr val="white"/>
                </a:solidFill>
                <a:cs typeface="Arial"/>
              </a:rPr>
            </a:br>
            <a:r>
              <a:rPr lang="en-US" sz="2200" dirty="0">
                <a:solidFill>
                  <a:prstClr val="white"/>
                </a:solidFill>
                <a:cs typeface="Arial"/>
              </a:rPr>
              <a:t>a region by default.</a:t>
            </a:r>
          </a:p>
        </p:txBody>
      </p:sp>
    </p:spTree>
    <p:extLst>
      <p:ext uri="{BB962C8B-B14F-4D97-AF65-F5344CB8AC3E}">
        <p14:creationId xmlns:p14="http://schemas.microsoft.com/office/powerpoint/2010/main" val="78353229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3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59259E-6 L 0.03681 -2.59259E-6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9.87654E-7 L 3.61111E-6 0.04352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" grpId="0" animBg="1"/>
      <p:bldP spid="522" grpId="0" animBg="1"/>
      <p:bldP spid="529" grpId="0"/>
      <p:bldP spid="529" grpId="1"/>
      <p:bldP spid="8" grpId="0" build="p"/>
      <p:bldP spid="8" grpId="1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" name="Rectangle 598">
            <a:extLst>
              <a:ext uri="{FF2B5EF4-FFF2-40B4-BE49-F238E27FC236}">
                <a16:creationId xmlns="" xmlns:a16="http://schemas.microsoft.com/office/drawing/2014/main" id="{0988E378-DBB5-464B-A954-F71727211950}"/>
              </a:ext>
            </a:extLst>
          </p:cNvPr>
          <p:cNvSpPr/>
          <p:nvPr/>
        </p:nvSpPr>
        <p:spPr>
          <a:xfrm>
            <a:off x="5891888" y="2114549"/>
            <a:ext cx="2539999" cy="916069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597" name="Freeform: Shape 596">
            <a:extLst>
              <a:ext uri="{FF2B5EF4-FFF2-40B4-BE49-F238E27FC236}">
                <a16:creationId xmlns="" xmlns:a16="http://schemas.microsoft.com/office/drawing/2014/main" id="{206CB3A2-A1C7-4240-BA7F-B130500C7C1E}"/>
              </a:ext>
            </a:extLst>
          </p:cNvPr>
          <p:cNvSpPr/>
          <p:nvPr/>
        </p:nvSpPr>
        <p:spPr>
          <a:xfrm>
            <a:off x="5290916" y="948791"/>
            <a:ext cx="3853084" cy="2971622"/>
          </a:xfrm>
          <a:custGeom>
            <a:avLst/>
            <a:gdLst>
              <a:gd name="connsiteX0" fmla="*/ 0 w 3853084"/>
              <a:gd name="connsiteY0" fmla="*/ 0 h 2971622"/>
              <a:gd name="connsiteX1" fmla="*/ 3853084 w 3853084"/>
              <a:gd name="connsiteY1" fmla="*/ 0 h 2971622"/>
              <a:gd name="connsiteX2" fmla="*/ 3853084 w 3853084"/>
              <a:gd name="connsiteY2" fmla="*/ 2971622 h 2971622"/>
              <a:gd name="connsiteX3" fmla="*/ 0 w 3853084"/>
              <a:gd name="connsiteY3" fmla="*/ 2971622 h 2971622"/>
              <a:gd name="connsiteX4" fmla="*/ 0 w 3853084"/>
              <a:gd name="connsiteY4" fmla="*/ 0 h 2971622"/>
              <a:gd name="connsiteX5" fmla="*/ 1714841 w 3853084"/>
              <a:gd name="connsiteY5" fmla="*/ 928962 h 2971622"/>
              <a:gd name="connsiteX6" fmla="*/ 1281463 w 3853084"/>
              <a:gd name="connsiteY6" fmla="*/ 1362340 h 2971622"/>
              <a:gd name="connsiteX7" fmla="*/ 1287515 w 3853084"/>
              <a:gd name="connsiteY7" fmla="*/ 1422370 h 2971622"/>
              <a:gd name="connsiteX8" fmla="*/ 1239637 w 3853084"/>
              <a:gd name="connsiteY8" fmla="*/ 1437232 h 2971622"/>
              <a:gd name="connsiteX9" fmla="*/ 1047191 w 3853084"/>
              <a:gd name="connsiteY9" fmla="*/ 1727566 h 2971622"/>
              <a:gd name="connsiteX10" fmla="*/ 1298784 w 3853084"/>
              <a:gd name="connsiteY10" fmla="*/ 2036260 h 2971622"/>
              <a:gd name="connsiteX11" fmla="*/ 1362286 w 3853084"/>
              <a:gd name="connsiteY11" fmla="*/ 2042661 h 2971622"/>
              <a:gd name="connsiteX12" fmla="*/ 1362287 w 3853084"/>
              <a:gd name="connsiteY12" fmla="*/ 2042661 h 2971622"/>
              <a:gd name="connsiteX13" fmla="*/ 2490042 w 3853084"/>
              <a:gd name="connsiteY13" fmla="*/ 2042661 h 2971622"/>
              <a:gd name="connsiteX14" fmla="*/ 2496704 w 3853084"/>
              <a:gd name="connsiteY14" fmla="*/ 2042661 h 2971622"/>
              <a:gd name="connsiteX15" fmla="*/ 2496704 w 3853084"/>
              <a:gd name="connsiteY15" fmla="*/ 2041990 h 2971622"/>
              <a:gd name="connsiteX16" fmla="*/ 2553697 w 3853084"/>
              <a:gd name="connsiteY16" fmla="*/ 2036244 h 2971622"/>
              <a:gd name="connsiteX17" fmla="*/ 2805893 w 3853084"/>
              <a:gd name="connsiteY17" fmla="*/ 1726810 h 2971622"/>
              <a:gd name="connsiteX18" fmla="*/ 2490042 w 3853084"/>
              <a:gd name="connsiteY18" fmla="*/ 1410959 h 2971622"/>
              <a:gd name="connsiteX19" fmla="*/ 2462237 w 3853084"/>
              <a:gd name="connsiteY19" fmla="*/ 1413063 h 2971622"/>
              <a:gd name="connsiteX20" fmla="*/ 2465902 w 3853084"/>
              <a:gd name="connsiteY20" fmla="*/ 1376703 h 2971622"/>
              <a:gd name="connsiteX21" fmla="*/ 2278021 w 3853084"/>
              <a:gd name="connsiteY21" fmla="*/ 1188822 h 2971622"/>
              <a:gd name="connsiteX22" fmla="*/ 2145169 w 3853084"/>
              <a:gd name="connsiteY22" fmla="*/ 1243851 h 2971622"/>
              <a:gd name="connsiteX23" fmla="*/ 2133962 w 3853084"/>
              <a:gd name="connsiteY23" fmla="*/ 1257434 h 2971622"/>
              <a:gd name="connsiteX24" fmla="*/ 2114162 w 3853084"/>
              <a:gd name="connsiteY24" fmla="*/ 1193650 h 2971622"/>
              <a:gd name="connsiteX25" fmla="*/ 1714841 w 3853084"/>
              <a:gd name="connsiteY25" fmla="*/ 928962 h 297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53084" h="2971622">
                <a:moveTo>
                  <a:pt x="0" y="0"/>
                </a:moveTo>
                <a:lnTo>
                  <a:pt x="3853084" y="0"/>
                </a:lnTo>
                <a:lnTo>
                  <a:pt x="3853084" y="2971622"/>
                </a:lnTo>
                <a:lnTo>
                  <a:pt x="0" y="2971622"/>
                </a:lnTo>
                <a:lnTo>
                  <a:pt x="0" y="0"/>
                </a:lnTo>
                <a:close/>
                <a:moveTo>
                  <a:pt x="1714841" y="928962"/>
                </a:moveTo>
                <a:cubicBezTo>
                  <a:pt x="1475493" y="928962"/>
                  <a:pt x="1281463" y="1122992"/>
                  <a:pt x="1281463" y="1362340"/>
                </a:cubicBezTo>
                <a:lnTo>
                  <a:pt x="1287515" y="1422370"/>
                </a:lnTo>
                <a:lnTo>
                  <a:pt x="1239637" y="1437232"/>
                </a:lnTo>
                <a:cubicBezTo>
                  <a:pt x="1126545" y="1485066"/>
                  <a:pt x="1047191" y="1597049"/>
                  <a:pt x="1047191" y="1727566"/>
                </a:cubicBezTo>
                <a:cubicBezTo>
                  <a:pt x="1047191" y="1879835"/>
                  <a:pt x="1155201" y="2006878"/>
                  <a:pt x="1298784" y="2036260"/>
                </a:cubicBezTo>
                <a:lnTo>
                  <a:pt x="1362286" y="2042661"/>
                </a:lnTo>
                <a:lnTo>
                  <a:pt x="1362287" y="2042661"/>
                </a:lnTo>
                <a:lnTo>
                  <a:pt x="2490042" y="2042661"/>
                </a:lnTo>
                <a:lnTo>
                  <a:pt x="2496704" y="2042661"/>
                </a:lnTo>
                <a:lnTo>
                  <a:pt x="2496704" y="2041990"/>
                </a:lnTo>
                <a:lnTo>
                  <a:pt x="2553697" y="2036244"/>
                </a:lnTo>
                <a:cubicBezTo>
                  <a:pt x="2697625" y="2006792"/>
                  <a:pt x="2805893" y="1879445"/>
                  <a:pt x="2805893" y="1726810"/>
                </a:cubicBezTo>
                <a:cubicBezTo>
                  <a:pt x="2805893" y="1552371"/>
                  <a:pt x="2664482" y="1410959"/>
                  <a:pt x="2490042" y="1410959"/>
                </a:cubicBezTo>
                <a:lnTo>
                  <a:pt x="2462237" y="1413063"/>
                </a:lnTo>
                <a:lnTo>
                  <a:pt x="2465902" y="1376703"/>
                </a:lnTo>
                <a:cubicBezTo>
                  <a:pt x="2465902" y="1272939"/>
                  <a:pt x="2381785" y="1188822"/>
                  <a:pt x="2278021" y="1188822"/>
                </a:cubicBezTo>
                <a:cubicBezTo>
                  <a:pt x="2226139" y="1188822"/>
                  <a:pt x="2179169" y="1209851"/>
                  <a:pt x="2145169" y="1243851"/>
                </a:cubicBezTo>
                <a:lnTo>
                  <a:pt x="2133962" y="1257434"/>
                </a:lnTo>
                <a:lnTo>
                  <a:pt x="2114162" y="1193650"/>
                </a:lnTo>
                <a:cubicBezTo>
                  <a:pt x="2048372" y="1038104"/>
                  <a:pt x="1894352" y="928962"/>
                  <a:pt x="1714841" y="928962"/>
                </a:cubicBezTo>
                <a:close/>
              </a:path>
            </a:pathLst>
          </a:custGeom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95" name="Rectangle 594">
            <a:extLst>
              <a:ext uri="{FF2B5EF4-FFF2-40B4-BE49-F238E27FC236}">
                <a16:creationId xmlns="" xmlns:a16="http://schemas.microsoft.com/office/drawing/2014/main" id="{C017164D-B3AC-4007-A974-FE4C936B6C9F}"/>
              </a:ext>
            </a:extLst>
          </p:cNvPr>
          <p:cNvSpPr/>
          <p:nvPr/>
        </p:nvSpPr>
        <p:spPr>
          <a:xfrm>
            <a:off x="2641600" y="2866125"/>
            <a:ext cx="2539999" cy="304208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9CDAFA54-4635-44F0-9B72-98A739C51A15}"/>
              </a:ext>
            </a:extLst>
          </p:cNvPr>
          <p:cNvSpPr/>
          <p:nvPr/>
        </p:nvSpPr>
        <p:spPr>
          <a:xfrm>
            <a:off x="2641601" y="2850472"/>
            <a:ext cx="2539999" cy="304208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94" name="Freeform: Shape 593">
            <a:extLst>
              <a:ext uri="{FF2B5EF4-FFF2-40B4-BE49-F238E27FC236}">
                <a16:creationId xmlns="" xmlns:a16="http://schemas.microsoft.com/office/drawing/2014/main" id="{1BCC7812-DD5A-454C-BCFE-8D0393996DB3}"/>
              </a:ext>
            </a:extLst>
          </p:cNvPr>
          <p:cNvSpPr/>
          <p:nvPr/>
        </p:nvSpPr>
        <p:spPr>
          <a:xfrm>
            <a:off x="2641601" y="1526328"/>
            <a:ext cx="2539999" cy="1564310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8" name="Rectangle 7">
            <a:extLst>
              <a:ext uri="{FF2B5EF4-FFF2-40B4-BE49-F238E27FC236}">
                <a16:creationId xmlns="" xmlns:a16="http://schemas.microsoft.com/office/drawing/2014/main" id="{A77D584F-DC1C-44B6-BBAE-CC7684957B73}"/>
              </a:ext>
            </a:extLst>
          </p:cNvPr>
          <p:cNvSpPr/>
          <p:nvPr/>
        </p:nvSpPr>
        <p:spPr>
          <a:xfrm>
            <a:off x="2235200" y="3090638"/>
            <a:ext cx="3530889" cy="1904272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32813" y="2293029"/>
            <a:ext cx="2200837" cy="557443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Elasticity</a:t>
            </a:r>
          </a:p>
        </p:txBody>
      </p:sp>
      <p:sp>
        <p:nvSpPr>
          <p:cNvPr id="466" name="Freeform: Shape 465">
            <a:extLst>
              <a:ext uri="{FF2B5EF4-FFF2-40B4-BE49-F238E27FC236}">
                <a16:creationId xmlns="" xmlns:a16="http://schemas.microsoft.com/office/drawing/2014/main" id="{81BF04BC-46E5-48E5-9222-7D215AB4045D}"/>
              </a:ext>
            </a:extLst>
          </p:cNvPr>
          <p:cNvSpPr/>
          <p:nvPr/>
        </p:nvSpPr>
        <p:spPr>
          <a:xfrm>
            <a:off x="2641601" y="1526328"/>
            <a:ext cx="2539999" cy="1564310"/>
          </a:xfrm>
          <a:custGeom>
            <a:avLst/>
            <a:gdLst>
              <a:gd name="connsiteX0" fmla="*/ 0 w 1626782"/>
              <a:gd name="connsiteY0" fmla="*/ 0 h 1053952"/>
              <a:gd name="connsiteX1" fmla="*/ 793655 w 1626782"/>
              <a:gd name="connsiteY1" fmla="*/ 0 h 1053952"/>
              <a:gd name="connsiteX2" fmla="*/ 793655 w 1626782"/>
              <a:gd name="connsiteY2" fmla="*/ 203348 h 1053952"/>
              <a:gd name="connsiteX3" fmla="*/ 1626782 w 1626782"/>
              <a:gd name="connsiteY3" fmla="*/ 203348 h 1053952"/>
              <a:gd name="connsiteX4" fmla="*/ 1626782 w 1626782"/>
              <a:gd name="connsiteY4" fmla="*/ 1053952 h 1053952"/>
              <a:gd name="connsiteX5" fmla="*/ 793655 w 1626782"/>
              <a:gd name="connsiteY5" fmla="*/ 1053952 h 1053952"/>
              <a:gd name="connsiteX6" fmla="*/ 0 w 1626782"/>
              <a:gd name="connsiteY6" fmla="*/ 1053952 h 1053952"/>
              <a:gd name="connsiteX7" fmla="*/ 0 w 1626782"/>
              <a:gd name="connsiteY7" fmla="*/ 203348 h 105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26782" h="1053952">
                <a:moveTo>
                  <a:pt x="0" y="0"/>
                </a:moveTo>
                <a:lnTo>
                  <a:pt x="793655" y="0"/>
                </a:lnTo>
                <a:lnTo>
                  <a:pt x="793655" y="203348"/>
                </a:lnTo>
                <a:lnTo>
                  <a:pt x="1626782" y="203348"/>
                </a:lnTo>
                <a:lnTo>
                  <a:pt x="1626782" y="1053952"/>
                </a:lnTo>
                <a:lnTo>
                  <a:pt x="793655" y="1053952"/>
                </a:lnTo>
                <a:lnTo>
                  <a:pt x="0" y="1053952"/>
                </a:lnTo>
                <a:lnTo>
                  <a:pt x="0" y="203348"/>
                </a:lnTo>
                <a:close/>
              </a:path>
            </a:pathLst>
          </a:cu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39" name="Group 438">
            <a:extLst>
              <a:ext uri="{FF2B5EF4-FFF2-40B4-BE49-F238E27FC236}">
                <a16:creationId xmlns="" xmlns:a16="http://schemas.microsoft.com/office/drawing/2014/main" id="{D804255B-1916-4154-99D7-9720B7EF6094}"/>
              </a:ext>
            </a:extLst>
          </p:cNvPr>
          <p:cNvGrpSpPr/>
          <p:nvPr/>
        </p:nvGrpSpPr>
        <p:grpSpPr>
          <a:xfrm>
            <a:off x="2235200" y="3266543"/>
            <a:ext cx="3352800" cy="877428"/>
            <a:chOff x="2235200" y="3266543"/>
            <a:chExt cx="3352800" cy="877428"/>
          </a:xfrm>
        </p:grpSpPr>
        <p:sp>
          <p:nvSpPr>
            <p:cNvPr id="468" name="TextBox 467">
              <a:extLst>
                <a:ext uri="{FF2B5EF4-FFF2-40B4-BE49-F238E27FC236}">
                  <a16:creationId xmlns="" xmlns:a16="http://schemas.microsoft.com/office/drawing/2014/main" id="{5677711F-81D1-4AC9-A6E5-B92918EAEEE9}"/>
                </a:ext>
              </a:extLst>
            </p:cNvPr>
            <p:cNvSpPr txBox="1"/>
            <p:nvPr/>
          </p:nvSpPr>
          <p:spPr>
            <a:xfrm>
              <a:off x="2398934" y="3266543"/>
              <a:ext cx="30253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1400" b="1" spc="20" dirty="0">
                  <a:solidFill>
                    <a:prstClr val="white"/>
                  </a:solidFill>
                </a:rPr>
                <a:t>DATACENTER</a:t>
              </a:r>
            </a:p>
          </p:txBody>
        </p:sp>
        <p:sp>
          <p:nvSpPr>
            <p:cNvPr id="472" name="Rectangle 471">
              <a:extLst>
                <a:ext uri="{FF2B5EF4-FFF2-40B4-BE49-F238E27FC236}">
                  <a16:creationId xmlns="" xmlns:a16="http://schemas.microsoft.com/office/drawing/2014/main" id="{9CA1A9EF-4BE6-4C2D-B85F-91F5890F961E}"/>
                </a:ext>
              </a:extLst>
            </p:cNvPr>
            <p:cNvSpPr/>
            <p:nvPr/>
          </p:nvSpPr>
          <p:spPr>
            <a:xfrm>
              <a:off x="2235200" y="3589973"/>
              <a:ext cx="3352800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en-US" sz="1500" dirty="0">
                  <a:solidFill>
                    <a:prstClr val="white"/>
                  </a:solidFill>
                </a:rPr>
                <a:t>Hard to get over 10% utilization— need extra capacity in case of peak.</a:t>
              </a:r>
            </a:p>
          </p:txBody>
        </p:sp>
      </p:grpSp>
      <p:grpSp>
        <p:nvGrpSpPr>
          <p:cNvPr id="440" name="Group 439">
            <a:extLst>
              <a:ext uri="{FF2B5EF4-FFF2-40B4-BE49-F238E27FC236}">
                <a16:creationId xmlns="" xmlns:a16="http://schemas.microsoft.com/office/drawing/2014/main" id="{F5CD2D7F-EA6E-4642-A720-B166CC0617E6}"/>
              </a:ext>
            </a:extLst>
          </p:cNvPr>
          <p:cNvGrpSpPr/>
          <p:nvPr/>
        </p:nvGrpSpPr>
        <p:grpSpPr>
          <a:xfrm>
            <a:off x="5766089" y="3266543"/>
            <a:ext cx="2994090" cy="877428"/>
            <a:chOff x="5766089" y="3266543"/>
            <a:chExt cx="2994090" cy="877428"/>
          </a:xfrm>
        </p:grpSpPr>
        <p:sp>
          <p:nvSpPr>
            <p:cNvPr id="469" name="TextBox 468">
              <a:extLst>
                <a:ext uri="{FF2B5EF4-FFF2-40B4-BE49-F238E27FC236}">
                  <a16:creationId xmlns="" xmlns:a16="http://schemas.microsoft.com/office/drawing/2014/main" id="{2046A51E-B96C-4397-84C1-BBC10181122E}"/>
                </a:ext>
              </a:extLst>
            </p:cNvPr>
            <p:cNvSpPr txBox="1"/>
            <p:nvPr/>
          </p:nvSpPr>
          <p:spPr>
            <a:xfrm>
              <a:off x="6094381" y="3266543"/>
              <a:ext cx="233750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1400" b="1" spc="20" dirty="0">
                  <a:solidFill>
                    <a:prstClr val="white"/>
                  </a:solidFill>
                </a:rPr>
                <a:t>CLOUD</a:t>
              </a:r>
            </a:p>
          </p:txBody>
        </p:sp>
        <p:sp>
          <p:nvSpPr>
            <p:cNvPr id="473" name="Rectangle 472">
              <a:extLst>
                <a:ext uri="{FF2B5EF4-FFF2-40B4-BE49-F238E27FC236}">
                  <a16:creationId xmlns="" xmlns:a16="http://schemas.microsoft.com/office/drawing/2014/main" id="{754E3EA1-73AE-4C54-B92A-7DF2345F039B}"/>
                </a:ext>
              </a:extLst>
            </p:cNvPr>
            <p:cNvSpPr/>
            <p:nvPr/>
          </p:nvSpPr>
          <p:spPr>
            <a:xfrm>
              <a:off x="5766089" y="3589973"/>
              <a:ext cx="2994090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en-US" sz="1500" dirty="0">
                  <a:solidFill>
                    <a:prstClr val="white"/>
                  </a:solidFill>
                </a:rPr>
                <a:t>Target over 40% utilization— </a:t>
              </a:r>
              <a:br>
                <a:rPr lang="en-US" sz="1500" dirty="0">
                  <a:solidFill>
                    <a:prstClr val="white"/>
                  </a:solidFill>
                </a:rPr>
              </a:br>
              <a:r>
                <a:rPr lang="en-US" sz="1500" dirty="0">
                  <a:solidFill>
                    <a:prstClr val="white"/>
                  </a:solidFill>
                </a:rPr>
                <a:t>no capacity overload issues.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7508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0 L 0.03681 0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mph" presetSubtype="0" repeatCount="indefinite" decel="10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1250" fill="hold"/>
                                        <p:tgtEl>
                                          <p:spTgt spid="5"/>
                                        </p:tgtEl>
                                      </p:cBhvr>
                                      <p:by x="10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6" presetClass="emph" presetSubtype="0" decel="100000" autoRev="1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Scale>
                                      <p:cBhvr>
                                        <p:cTn id="19" dur="250" fill="hold"/>
                                        <p:tgtEl>
                                          <p:spTgt spid="595"/>
                                        </p:tgtEl>
                                      </p:cBhvr>
                                      <p:by x="1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decel="100000" autoRev="1" fill="hold" grpId="1" nodeType="withEffect">
                                  <p:stCondLst>
                                    <p:cond delay="10750"/>
                                  </p:stCondLst>
                                  <p:childTnLst>
                                    <p:animScale>
                                      <p:cBhvr>
                                        <p:cTn id="21" dur="250" fill="hold"/>
                                        <p:tgtEl>
                                          <p:spTgt spid="595"/>
                                        </p:tgtEl>
                                      </p:cBhvr>
                                      <p:by x="100000" y="7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6" presetClass="emph" presetSubtype="0" autoRev="1" fill="hold" grpId="2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595"/>
                                        </p:tgtEl>
                                      </p:cBhvr>
                                      <p:by x="100000" y="80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" presetClass="emph" presetSubtype="0" autoRev="1" fill="hold" grpId="3" nodeType="withEffect">
                                  <p:stCondLst>
                                    <p:cond delay="15750"/>
                                  </p:stCondLst>
                                  <p:childTnLst>
                                    <p:animScale>
                                      <p:cBhvr>
                                        <p:cTn id="25" dur="750" fill="hold"/>
                                        <p:tgtEl>
                                          <p:spTgt spid="595"/>
                                        </p:tgtEl>
                                      </p:cBhvr>
                                      <p:by x="10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mph" presetSubtype="0" repeatCount="indefinite" decel="10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0" dur="1250" fill="hold"/>
                                        <p:tgtEl>
                                          <p:spTgt spid="599"/>
                                        </p:tgtEl>
                                      </p:cBhvr>
                                      <p:by x="10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6" presetClass="emph" presetSubtype="0" repeatCount="indefinite" decel="10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" dur="1250" fill="hold"/>
                                        <p:tgtEl>
                                          <p:spTgt spid="59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9" grpId="0" animBg="1"/>
      <p:bldP spid="597" grpId="0" animBg="1"/>
      <p:bldP spid="595" grpId="0" animBg="1"/>
      <p:bldP spid="595" grpId="1" animBg="1"/>
      <p:bldP spid="595" grpId="2" animBg="1"/>
      <p:bldP spid="595" grpId="3" animBg="1"/>
      <p:bldP spid="5" grpId="0" animBg="1"/>
      <p:bldP spid="594" grpId="0" animBg="1"/>
      <p:bldP spid="505" grpId="0"/>
      <p:bldP spid="505" grpId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Rectangle 471">
            <a:extLst>
              <a:ext uri="{FF2B5EF4-FFF2-40B4-BE49-F238E27FC236}">
                <a16:creationId xmlns="" xmlns:a16="http://schemas.microsoft.com/office/drawing/2014/main" id="{9CA1A9EF-4BE6-4C2D-B85F-91F5890F961E}"/>
              </a:ext>
            </a:extLst>
          </p:cNvPr>
          <p:cNvSpPr/>
          <p:nvPr/>
        </p:nvSpPr>
        <p:spPr>
          <a:xfrm>
            <a:off x="1048644" y="2098384"/>
            <a:ext cx="70467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000" b="1" dirty="0" err="1">
                <a:solidFill>
                  <a:prstClr val="white"/>
                </a:solidFill>
              </a:rPr>
              <a:t>Autoscaling</a:t>
            </a:r>
            <a:r>
              <a:rPr lang="en-US" sz="2000" dirty="0">
                <a:solidFill>
                  <a:prstClr val="white"/>
                </a:solidFill>
              </a:rPr>
              <a:t> for predictable heavy workloads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0B73CA38-CC9E-4779-8994-82697EFB7459}"/>
              </a:ext>
            </a:extLst>
          </p:cNvPr>
          <p:cNvSpPr/>
          <p:nvPr/>
        </p:nvSpPr>
        <p:spPr>
          <a:xfrm>
            <a:off x="1112685" y="367934"/>
            <a:ext cx="6918630" cy="1596608"/>
          </a:xfrm>
          <a:custGeom>
            <a:avLst/>
            <a:gdLst>
              <a:gd name="connsiteX0" fmla="*/ 0 w 7989758"/>
              <a:gd name="connsiteY0" fmla="*/ 0 h 1843791"/>
              <a:gd name="connsiteX1" fmla="*/ 7989758 w 7989758"/>
              <a:gd name="connsiteY1" fmla="*/ 0 h 1843791"/>
              <a:gd name="connsiteX2" fmla="*/ 7989758 w 7989758"/>
              <a:gd name="connsiteY2" fmla="*/ 1843791 h 1843791"/>
              <a:gd name="connsiteX3" fmla="*/ 0 w 7989758"/>
              <a:gd name="connsiteY3" fmla="*/ 1843791 h 1843791"/>
              <a:gd name="connsiteX4" fmla="*/ 0 w 7989758"/>
              <a:gd name="connsiteY4" fmla="*/ 0 h 1843791"/>
              <a:gd name="connsiteX0" fmla="*/ 7989758 w 8081198"/>
              <a:gd name="connsiteY0" fmla="*/ 0 h 1843791"/>
              <a:gd name="connsiteX1" fmla="*/ 7989758 w 8081198"/>
              <a:gd name="connsiteY1" fmla="*/ 1843791 h 1843791"/>
              <a:gd name="connsiteX2" fmla="*/ 0 w 8081198"/>
              <a:gd name="connsiteY2" fmla="*/ 1843791 h 1843791"/>
              <a:gd name="connsiteX3" fmla="*/ 0 w 8081198"/>
              <a:gd name="connsiteY3" fmla="*/ 0 h 1843791"/>
              <a:gd name="connsiteX4" fmla="*/ 8081198 w 8081198"/>
              <a:gd name="connsiteY4" fmla="*/ 91440 h 1843791"/>
              <a:gd name="connsiteX0" fmla="*/ 7989758 w 7989758"/>
              <a:gd name="connsiteY0" fmla="*/ 0 h 1843791"/>
              <a:gd name="connsiteX1" fmla="*/ 7989758 w 7989758"/>
              <a:gd name="connsiteY1" fmla="*/ 1843791 h 1843791"/>
              <a:gd name="connsiteX2" fmla="*/ 0 w 7989758"/>
              <a:gd name="connsiteY2" fmla="*/ 1843791 h 1843791"/>
              <a:gd name="connsiteX3" fmla="*/ 0 w 7989758"/>
              <a:gd name="connsiteY3" fmla="*/ 0 h 1843791"/>
              <a:gd name="connsiteX0" fmla="*/ 7989758 w 7989758"/>
              <a:gd name="connsiteY0" fmla="*/ 1843791 h 1843791"/>
              <a:gd name="connsiteX1" fmla="*/ 0 w 7989758"/>
              <a:gd name="connsiteY1" fmla="*/ 1843791 h 1843791"/>
              <a:gd name="connsiteX2" fmla="*/ 0 w 7989758"/>
              <a:gd name="connsiteY2" fmla="*/ 0 h 1843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89758" h="1843791">
                <a:moveTo>
                  <a:pt x="7989758" y="1843791"/>
                </a:moveTo>
                <a:lnTo>
                  <a:pt x="0" y="1843791"/>
                </a:lnTo>
                <a:lnTo>
                  <a:pt x="0" y="0"/>
                </a:lnTo>
              </a:path>
            </a:pathLst>
          </a:custGeom>
          <a:noFill/>
          <a:ln w="254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="" xmlns:a16="http://schemas.microsoft.com/office/drawing/2014/main" id="{921A8680-AB7C-4A38-9587-79E05A21BEC0}"/>
              </a:ext>
            </a:extLst>
          </p:cNvPr>
          <p:cNvSpPr/>
          <p:nvPr/>
        </p:nvSpPr>
        <p:spPr>
          <a:xfrm>
            <a:off x="1048644" y="4433625"/>
            <a:ext cx="70467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000" b="1" dirty="0" err="1">
                <a:solidFill>
                  <a:prstClr val="white"/>
                </a:solidFill>
              </a:rPr>
              <a:t>Serverless</a:t>
            </a:r>
            <a:r>
              <a:rPr lang="en-US" sz="2000" b="1" dirty="0">
                <a:solidFill>
                  <a:prstClr val="white"/>
                </a:solidFill>
              </a:rPr>
              <a:t> </a:t>
            </a:r>
            <a:r>
              <a:rPr lang="en-US" sz="2000" dirty="0">
                <a:solidFill>
                  <a:prstClr val="white"/>
                </a:solidFill>
              </a:rPr>
              <a:t>for spiky workloads with idle periods</a:t>
            </a:r>
          </a:p>
        </p:txBody>
      </p:sp>
      <p:sp>
        <p:nvSpPr>
          <p:cNvPr id="11" name="Freeform 5">
            <a:extLst>
              <a:ext uri="{FF2B5EF4-FFF2-40B4-BE49-F238E27FC236}">
                <a16:creationId xmlns="" xmlns:a16="http://schemas.microsoft.com/office/drawing/2014/main" id="{3F780FCD-9924-4A58-8049-E75F05B1938F}"/>
              </a:ext>
            </a:extLst>
          </p:cNvPr>
          <p:cNvSpPr>
            <a:spLocks/>
          </p:cNvSpPr>
          <p:nvPr/>
        </p:nvSpPr>
        <p:spPr bwMode="auto">
          <a:xfrm flipV="1">
            <a:off x="1127761" y="761101"/>
            <a:ext cx="6819618" cy="409875"/>
          </a:xfrm>
          <a:custGeom>
            <a:avLst/>
            <a:gdLst>
              <a:gd name="T0" fmla="*/ 0 w 13687"/>
              <a:gd name="T1" fmla="*/ 0 h 800"/>
              <a:gd name="T2" fmla="*/ 1955 w 13687"/>
              <a:gd name="T3" fmla="*/ 800 h 800"/>
              <a:gd name="T4" fmla="*/ 3910 w 13687"/>
              <a:gd name="T5" fmla="*/ 0 h 800"/>
              <a:gd name="T6" fmla="*/ 5866 w 13687"/>
              <a:gd name="T7" fmla="*/ 800 h 800"/>
              <a:gd name="T8" fmla="*/ 7821 w 13687"/>
              <a:gd name="T9" fmla="*/ 0 h 800"/>
              <a:gd name="T10" fmla="*/ 9776 w 13687"/>
              <a:gd name="T11" fmla="*/ 800 h 800"/>
              <a:gd name="T12" fmla="*/ 11732 w 13687"/>
              <a:gd name="T13" fmla="*/ 0 h 800"/>
              <a:gd name="T14" fmla="*/ 13687 w 13687"/>
              <a:gd name="T15" fmla="*/ 800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87" h="800">
                <a:moveTo>
                  <a:pt x="0" y="0"/>
                </a:moveTo>
                <a:cubicBezTo>
                  <a:pt x="978" y="0"/>
                  <a:pt x="978" y="800"/>
                  <a:pt x="1955" y="800"/>
                </a:cubicBezTo>
                <a:cubicBezTo>
                  <a:pt x="2933" y="800"/>
                  <a:pt x="2933" y="0"/>
                  <a:pt x="3910" y="0"/>
                </a:cubicBezTo>
                <a:cubicBezTo>
                  <a:pt x="4888" y="0"/>
                  <a:pt x="4888" y="800"/>
                  <a:pt x="5866" y="800"/>
                </a:cubicBezTo>
                <a:cubicBezTo>
                  <a:pt x="6843" y="800"/>
                  <a:pt x="6843" y="0"/>
                  <a:pt x="7821" y="0"/>
                </a:cubicBezTo>
                <a:cubicBezTo>
                  <a:pt x="8799" y="0"/>
                  <a:pt x="8799" y="800"/>
                  <a:pt x="9776" y="800"/>
                </a:cubicBezTo>
                <a:cubicBezTo>
                  <a:pt x="10754" y="800"/>
                  <a:pt x="10754" y="0"/>
                  <a:pt x="11732" y="0"/>
                </a:cubicBezTo>
                <a:cubicBezTo>
                  <a:pt x="12709" y="0"/>
                  <a:pt x="12709" y="800"/>
                  <a:pt x="13687" y="800"/>
                </a:cubicBezTo>
              </a:path>
            </a:pathLst>
          </a:custGeom>
          <a:noFill/>
          <a:ln w="222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E10910DF-482B-4940-BB11-4A6454318D14}"/>
              </a:ext>
            </a:extLst>
          </p:cNvPr>
          <p:cNvGrpSpPr/>
          <p:nvPr/>
        </p:nvGrpSpPr>
        <p:grpSpPr>
          <a:xfrm>
            <a:off x="1112685" y="2768993"/>
            <a:ext cx="6918630" cy="1596608"/>
            <a:chOff x="1112685" y="2768993"/>
            <a:chExt cx="6918630" cy="1596608"/>
          </a:xfrm>
        </p:grpSpPr>
        <p:sp>
          <p:nvSpPr>
            <p:cNvPr id="20" name="Rectangle 3">
              <a:extLst>
                <a:ext uri="{FF2B5EF4-FFF2-40B4-BE49-F238E27FC236}">
                  <a16:creationId xmlns="" xmlns:a16="http://schemas.microsoft.com/office/drawing/2014/main" id="{E17CA826-CF14-4D13-B393-EFEF5BB59777}"/>
                </a:ext>
              </a:extLst>
            </p:cNvPr>
            <p:cNvSpPr/>
            <p:nvPr/>
          </p:nvSpPr>
          <p:spPr>
            <a:xfrm>
              <a:off x="1112685" y="2768993"/>
              <a:ext cx="6918630" cy="1596608"/>
            </a:xfrm>
            <a:custGeom>
              <a:avLst/>
              <a:gdLst>
                <a:gd name="connsiteX0" fmla="*/ 0 w 7989758"/>
                <a:gd name="connsiteY0" fmla="*/ 0 h 1843791"/>
                <a:gd name="connsiteX1" fmla="*/ 7989758 w 7989758"/>
                <a:gd name="connsiteY1" fmla="*/ 0 h 1843791"/>
                <a:gd name="connsiteX2" fmla="*/ 7989758 w 7989758"/>
                <a:gd name="connsiteY2" fmla="*/ 1843791 h 1843791"/>
                <a:gd name="connsiteX3" fmla="*/ 0 w 7989758"/>
                <a:gd name="connsiteY3" fmla="*/ 1843791 h 1843791"/>
                <a:gd name="connsiteX4" fmla="*/ 0 w 7989758"/>
                <a:gd name="connsiteY4" fmla="*/ 0 h 1843791"/>
                <a:gd name="connsiteX0" fmla="*/ 7989758 w 8081198"/>
                <a:gd name="connsiteY0" fmla="*/ 0 h 1843791"/>
                <a:gd name="connsiteX1" fmla="*/ 7989758 w 8081198"/>
                <a:gd name="connsiteY1" fmla="*/ 1843791 h 1843791"/>
                <a:gd name="connsiteX2" fmla="*/ 0 w 8081198"/>
                <a:gd name="connsiteY2" fmla="*/ 1843791 h 1843791"/>
                <a:gd name="connsiteX3" fmla="*/ 0 w 8081198"/>
                <a:gd name="connsiteY3" fmla="*/ 0 h 1843791"/>
                <a:gd name="connsiteX4" fmla="*/ 8081198 w 8081198"/>
                <a:gd name="connsiteY4" fmla="*/ 91440 h 1843791"/>
                <a:gd name="connsiteX0" fmla="*/ 7989758 w 7989758"/>
                <a:gd name="connsiteY0" fmla="*/ 0 h 1843791"/>
                <a:gd name="connsiteX1" fmla="*/ 7989758 w 7989758"/>
                <a:gd name="connsiteY1" fmla="*/ 1843791 h 1843791"/>
                <a:gd name="connsiteX2" fmla="*/ 0 w 7989758"/>
                <a:gd name="connsiteY2" fmla="*/ 1843791 h 1843791"/>
                <a:gd name="connsiteX3" fmla="*/ 0 w 7989758"/>
                <a:gd name="connsiteY3" fmla="*/ 0 h 1843791"/>
                <a:gd name="connsiteX0" fmla="*/ 7989758 w 7989758"/>
                <a:gd name="connsiteY0" fmla="*/ 1843791 h 1843791"/>
                <a:gd name="connsiteX1" fmla="*/ 0 w 7989758"/>
                <a:gd name="connsiteY1" fmla="*/ 1843791 h 1843791"/>
                <a:gd name="connsiteX2" fmla="*/ 0 w 7989758"/>
                <a:gd name="connsiteY2" fmla="*/ 0 h 1843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89758" h="1843791">
                  <a:moveTo>
                    <a:pt x="7989758" y="1843791"/>
                  </a:moveTo>
                  <a:lnTo>
                    <a:pt x="0" y="1843791"/>
                  </a:lnTo>
                  <a:lnTo>
                    <a:pt x="0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" name="Isosceles Triangle 11">
              <a:extLst>
                <a:ext uri="{FF2B5EF4-FFF2-40B4-BE49-F238E27FC236}">
                  <a16:creationId xmlns="" xmlns:a16="http://schemas.microsoft.com/office/drawing/2014/main" id="{A755C10D-B209-4EF0-8A10-EA4AF09B6BED}"/>
                </a:ext>
              </a:extLst>
            </p:cNvPr>
            <p:cNvSpPr/>
            <p:nvPr/>
          </p:nvSpPr>
          <p:spPr>
            <a:xfrm>
              <a:off x="1241778" y="3911814"/>
              <a:ext cx="248355" cy="453787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7" name="Isosceles Triangle 26">
              <a:extLst>
                <a:ext uri="{FF2B5EF4-FFF2-40B4-BE49-F238E27FC236}">
                  <a16:creationId xmlns="" xmlns:a16="http://schemas.microsoft.com/office/drawing/2014/main" id="{F236B5A3-BB78-4309-9EF3-361E53E316AF}"/>
                </a:ext>
              </a:extLst>
            </p:cNvPr>
            <p:cNvSpPr/>
            <p:nvPr/>
          </p:nvSpPr>
          <p:spPr>
            <a:xfrm>
              <a:off x="1619227" y="2902097"/>
              <a:ext cx="232152" cy="1463504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" name="Isosceles Triangle 27">
              <a:extLst>
                <a:ext uri="{FF2B5EF4-FFF2-40B4-BE49-F238E27FC236}">
                  <a16:creationId xmlns="" xmlns:a16="http://schemas.microsoft.com/office/drawing/2014/main" id="{2474792D-C253-4AD7-9C49-DBC86982BEBA}"/>
                </a:ext>
              </a:extLst>
            </p:cNvPr>
            <p:cNvSpPr/>
            <p:nvPr/>
          </p:nvSpPr>
          <p:spPr>
            <a:xfrm>
              <a:off x="2584427" y="3539917"/>
              <a:ext cx="91040" cy="825684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" name="Isosceles Triangle 28">
              <a:extLst>
                <a:ext uri="{FF2B5EF4-FFF2-40B4-BE49-F238E27FC236}">
                  <a16:creationId xmlns="" xmlns:a16="http://schemas.microsoft.com/office/drawing/2014/main" id="{072BD453-0952-49E1-B0F5-AF85D185D665}"/>
                </a:ext>
              </a:extLst>
            </p:cNvPr>
            <p:cNvSpPr/>
            <p:nvPr/>
          </p:nvSpPr>
          <p:spPr>
            <a:xfrm flipH="1">
              <a:off x="2765778" y="4053561"/>
              <a:ext cx="196827" cy="312040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Isosceles Triangle 29">
              <a:extLst>
                <a:ext uri="{FF2B5EF4-FFF2-40B4-BE49-F238E27FC236}">
                  <a16:creationId xmlns="" xmlns:a16="http://schemas.microsoft.com/office/drawing/2014/main" id="{F28CAD87-8ED1-4374-8659-0EE037B4E237}"/>
                </a:ext>
              </a:extLst>
            </p:cNvPr>
            <p:cNvSpPr/>
            <p:nvPr/>
          </p:nvSpPr>
          <p:spPr>
            <a:xfrm flipH="1">
              <a:off x="3055741" y="4229437"/>
              <a:ext cx="140613" cy="136164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" name="Isosceles Triangle 30">
              <a:extLst>
                <a:ext uri="{FF2B5EF4-FFF2-40B4-BE49-F238E27FC236}">
                  <a16:creationId xmlns="" xmlns:a16="http://schemas.microsoft.com/office/drawing/2014/main" id="{0FF9E7EB-60F5-49E7-AF8D-657781514FCC}"/>
                </a:ext>
              </a:extLst>
            </p:cNvPr>
            <p:cNvSpPr/>
            <p:nvPr/>
          </p:nvSpPr>
          <p:spPr>
            <a:xfrm flipH="1">
              <a:off x="3887871" y="3137126"/>
              <a:ext cx="52949" cy="1228475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" name="Isosceles Triangle 31">
              <a:extLst>
                <a:ext uri="{FF2B5EF4-FFF2-40B4-BE49-F238E27FC236}">
                  <a16:creationId xmlns="" xmlns:a16="http://schemas.microsoft.com/office/drawing/2014/main" id="{AC0D26ED-84AA-4EF1-A148-24CEC306DA3E}"/>
                </a:ext>
              </a:extLst>
            </p:cNvPr>
            <p:cNvSpPr/>
            <p:nvPr/>
          </p:nvSpPr>
          <p:spPr>
            <a:xfrm flipH="1">
              <a:off x="4234479" y="3533422"/>
              <a:ext cx="94759" cy="832179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3" name="Isosceles Triangle 32">
              <a:extLst>
                <a:ext uri="{FF2B5EF4-FFF2-40B4-BE49-F238E27FC236}">
                  <a16:creationId xmlns="" xmlns:a16="http://schemas.microsoft.com/office/drawing/2014/main" id="{7593D617-07D9-4BAD-966C-6837CA2FA65C}"/>
                </a:ext>
              </a:extLst>
            </p:cNvPr>
            <p:cNvSpPr/>
            <p:nvPr/>
          </p:nvSpPr>
          <p:spPr>
            <a:xfrm flipH="1">
              <a:off x="4548719" y="3115548"/>
              <a:ext cx="83618" cy="1250053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4" name="Isosceles Triangle 33">
              <a:extLst>
                <a:ext uri="{FF2B5EF4-FFF2-40B4-BE49-F238E27FC236}">
                  <a16:creationId xmlns="" xmlns:a16="http://schemas.microsoft.com/office/drawing/2014/main" id="{9B5E99A9-9A4B-4EC9-91EF-63CEA3A2A0F8}"/>
                </a:ext>
              </a:extLst>
            </p:cNvPr>
            <p:cNvSpPr/>
            <p:nvPr/>
          </p:nvSpPr>
          <p:spPr>
            <a:xfrm>
              <a:off x="4771665" y="3911814"/>
              <a:ext cx="248355" cy="453787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5" name="Isosceles Triangle 34">
              <a:extLst>
                <a:ext uri="{FF2B5EF4-FFF2-40B4-BE49-F238E27FC236}">
                  <a16:creationId xmlns="" xmlns:a16="http://schemas.microsoft.com/office/drawing/2014/main" id="{BD2511AF-002E-4C61-AE15-6DA65E6D6F72}"/>
                </a:ext>
              </a:extLst>
            </p:cNvPr>
            <p:cNvSpPr/>
            <p:nvPr/>
          </p:nvSpPr>
          <p:spPr>
            <a:xfrm>
              <a:off x="5458138" y="3911814"/>
              <a:ext cx="121963" cy="453787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6" name="Isosceles Triangle 35">
              <a:extLst>
                <a:ext uri="{FF2B5EF4-FFF2-40B4-BE49-F238E27FC236}">
                  <a16:creationId xmlns="" xmlns:a16="http://schemas.microsoft.com/office/drawing/2014/main" id="{60F5E81A-6DA8-43F1-A350-53BA04006ECF}"/>
                </a:ext>
              </a:extLst>
            </p:cNvPr>
            <p:cNvSpPr/>
            <p:nvPr/>
          </p:nvSpPr>
          <p:spPr>
            <a:xfrm>
              <a:off x="5683366" y="4136378"/>
              <a:ext cx="113895" cy="229223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8" name="Isosceles Triangle 37">
              <a:extLst>
                <a:ext uri="{FF2B5EF4-FFF2-40B4-BE49-F238E27FC236}">
                  <a16:creationId xmlns="" xmlns:a16="http://schemas.microsoft.com/office/drawing/2014/main" id="{C2D7A301-FEE0-4494-82AD-A8C97344D0C1}"/>
                </a:ext>
              </a:extLst>
            </p:cNvPr>
            <p:cNvSpPr/>
            <p:nvPr/>
          </p:nvSpPr>
          <p:spPr>
            <a:xfrm>
              <a:off x="6058147" y="3256307"/>
              <a:ext cx="90774" cy="1109294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9" name="Isosceles Triangle 38">
              <a:extLst>
                <a:ext uri="{FF2B5EF4-FFF2-40B4-BE49-F238E27FC236}">
                  <a16:creationId xmlns="" xmlns:a16="http://schemas.microsoft.com/office/drawing/2014/main" id="{78D61D9E-281B-4998-AFB7-AA3AEB773E2B}"/>
                </a:ext>
              </a:extLst>
            </p:cNvPr>
            <p:cNvSpPr/>
            <p:nvPr/>
          </p:nvSpPr>
          <p:spPr>
            <a:xfrm>
              <a:off x="6227374" y="3256307"/>
              <a:ext cx="90774" cy="1109294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Isosceles Triangle 39">
              <a:extLst>
                <a:ext uri="{FF2B5EF4-FFF2-40B4-BE49-F238E27FC236}">
                  <a16:creationId xmlns="" xmlns:a16="http://schemas.microsoft.com/office/drawing/2014/main" id="{791EE4DE-42CB-4882-AA5D-A6D5075D1964}"/>
                </a:ext>
              </a:extLst>
            </p:cNvPr>
            <p:cNvSpPr/>
            <p:nvPr/>
          </p:nvSpPr>
          <p:spPr>
            <a:xfrm>
              <a:off x="6402380" y="3256307"/>
              <a:ext cx="90774" cy="1109294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1" name="Isosceles Triangle 40">
              <a:extLst>
                <a:ext uri="{FF2B5EF4-FFF2-40B4-BE49-F238E27FC236}">
                  <a16:creationId xmlns="" xmlns:a16="http://schemas.microsoft.com/office/drawing/2014/main" id="{2D2E9276-5FEB-4C10-A91C-45E024630FCD}"/>
                </a:ext>
              </a:extLst>
            </p:cNvPr>
            <p:cNvSpPr/>
            <p:nvPr/>
          </p:nvSpPr>
          <p:spPr>
            <a:xfrm>
              <a:off x="6578657" y="3911814"/>
              <a:ext cx="121963" cy="453787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2" name="Isosceles Triangle 41">
              <a:extLst>
                <a:ext uri="{FF2B5EF4-FFF2-40B4-BE49-F238E27FC236}">
                  <a16:creationId xmlns="" xmlns:a16="http://schemas.microsoft.com/office/drawing/2014/main" id="{78E40651-A78D-45F3-9252-048758EB322C}"/>
                </a:ext>
              </a:extLst>
            </p:cNvPr>
            <p:cNvSpPr/>
            <p:nvPr/>
          </p:nvSpPr>
          <p:spPr>
            <a:xfrm>
              <a:off x="6847234" y="4136378"/>
              <a:ext cx="113895" cy="229223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3" name="Isosceles Triangle 42">
              <a:extLst>
                <a:ext uri="{FF2B5EF4-FFF2-40B4-BE49-F238E27FC236}">
                  <a16:creationId xmlns="" xmlns:a16="http://schemas.microsoft.com/office/drawing/2014/main" id="{7D1B0A5A-19A7-496F-949A-EBCFECFD9ECD}"/>
                </a:ext>
              </a:extLst>
            </p:cNvPr>
            <p:cNvSpPr/>
            <p:nvPr/>
          </p:nvSpPr>
          <p:spPr>
            <a:xfrm>
              <a:off x="7026578" y="4136378"/>
              <a:ext cx="113895" cy="229223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Isosceles Triangle 43">
              <a:extLst>
                <a:ext uri="{FF2B5EF4-FFF2-40B4-BE49-F238E27FC236}">
                  <a16:creationId xmlns="" xmlns:a16="http://schemas.microsoft.com/office/drawing/2014/main" id="{E0E35FAF-815F-47A2-983C-90004A8B1407}"/>
                </a:ext>
              </a:extLst>
            </p:cNvPr>
            <p:cNvSpPr/>
            <p:nvPr/>
          </p:nvSpPr>
          <p:spPr>
            <a:xfrm>
              <a:off x="7380919" y="3634672"/>
              <a:ext cx="70113" cy="730929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" name="Isosceles Triangle 44">
              <a:extLst>
                <a:ext uri="{FF2B5EF4-FFF2-40B4-BE49-F238E27FC236}">
                  <a16:creationId xmlns="" xmlns:a16="http://schemas.microsoft.com/office/drawing/2014/main" id="{CA435E7A-98AF-426A-836D-25612E361987}"/>
                </a:ext>
              </a:extLst>
            </p:cNvPr>
            <p:cNvSpPr/>
            <p:nvPr/>
          </p:nvSpPr>
          <p:spPr>
            <a:xfrm flipH="1">
              <a:off x="7862038" y="4229437"/>
              <a:ext cx="140613" cy="136164"/>
            </a:xfrm>
            <a:prstGeom prst="triangle">
              <a:avLst/>
            </a:prstGeom>
            <a:noFill/>
            <a:ln w="222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953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Freeform: Shape 519">
            <a:extLst>
              <a:ext uri="{FF2B5EF4-FFF2-40B4-BE49-F238E27FC236}">
                <a16:creationId xmlns="" xmlns:a16="http://schemas.microsoft.com/office/drawing/2014/main" id="{84829719-C8B1-41C2-BD50-87CE8BC780D6}"/>
              </a:ext>
            </a:extLst>
          </p:cNvPr>
          <p:cNvSpPr/>
          <p:nvPr/>
        </p:nvSpPr>
        <p:spPr>
          <a:xfrm>
            <a:off x="1290065" y="1803983"/>
            <a:ext cx="1519237" cy="962058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1" name="Straight Connector 520">
            <a:extLst>
              <a:ext uri="{FF2B5EF4-FFF2-40B4-BE49-F238E27FC236}">
                <a16:creationId xmlns="" xmlns:a16="http://schemas.microsoft.com/office/drawing/2014/main" id="{6ABAD6AF-D3C5-4915-AEB2-10B1E7AC77DF}"/>
              </a:ext>
            </a:extLst>
          </p:cNvPr>
          <p:cNvCxnSpPr>
            <a:cxnSpLocks/>
            <a:stCxn id="520" idx="19"/>
            <a:endCxn id="522" idx="2"/>
          </p:cNvCxnSpPr>
          <p:nvPr/>
        </p:nvCxnSpPr>
        <p:spPr>
          <a:xfrm flipH="1" flipV="1">
            <a:off x="1158854" y="2173544"/>
            <a:ext cx="333585" cy="4808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2" name="Oval 26">
            <a:extLst>
              <a:ext uri="{FF2B5EF4-FFF2-40B4-BE49-F238E27FC236}">
                <a16:creationId xmlns="" xmlns:a16="http://schemas.microsoft.com/office/drawing/2014/main" id="{B9D066C5-8E81-4C39-A32F-FD3BFB0F1D55}"/>
              </a:ext>
            </a:extLst>
          </p:cNvPr>
          <p:cNvSpPr/>
          <p:nvPr/>
        </p:nvSpPr>
        <p:spPr>
          <a:xfrm>
            <a:off x="1027643" y="2173544"/>
            <a:ext cx="131211" cy="262421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3" name="Straight Connector 522">
            <a:extLst>
              <a:ext uri="{FF2B5EF4-FFF2-40B4-BE49-F238E27FC236}">
                <a16:creationId xmlns="" xmlns:a16="http://schemas.microsoft.com/office/drawing/2014/main" id="{737C1362-9182-4DD0-8ADB-21563CD5552B}"/>
              </a:ext>
            </a:extLst>
          </p:cNvPr>
          <p:cNvCxnSpPr>
            <a:cxnSpLocks/>
          </p:cNvCxnSpPr>
          <p:nvPr/>
        </p:nvCxnSpPr>
        <p:spPr>
          <a:xfrm flipH="1">
            <a:off x="1158854" y="2435965"/>
            <a:ext cx="1650448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9" name="Title 8">
            <a:extLst>
              <a:ext uri="{FF2B5EF4-FFF2-40B4-BE49-F238E27FC236}">
                <a16:creationId xmlns="" xmlns:a16="http://schemas.microsoft.com/office/drawing/2014/main" id="{9979255B-4821-484B-B26B-1321ED3ED358}"/>
              </a:ext>
            </a:extLst>
          </p:cNvPr>
          <p:cNvSpPr txBox="1">
            <a:spLocks/>
          </p:cNvSpPr>
          <p:nvPr/>
        </p:nvSpPr>
        <p:spPr>
          <a:xfrm>
            <a:off x="3504380" y="196144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Cloud Native Principle</a:t>
            </a:r>
          </a:p>
        </p:txBody>
      </p:sp>
      <p:cxnSp>
        <p:nvCxnSpPr>
          <p:cNvPr id="530" name="Straight Connector 529">
            <a:extLst>
              <a:ext uri="{FF2B5EF4-FFF2-40B4-BE49-F238E27FC236}">
                <a16:creationId xmlns="" xmlns:a16="http://schemas.microsoft.com/office/drawing/2014/main" id="{32D4E61E-B182-4BBE-B32F-047F87C20DF5}"/>
              </a:ext>
            </a:extLst>
          </p:cNvPr>
          <p:cNvCxnSpPr>
            <a:cxnSpLocks/>
          </p:cNvCxnSpPr>
          <p:nvPr/>
        </p:nvCxnSpPr>
        <p:spPr>
          <a:xfrm flipH="1">
            <a:off x="2504800" y="2170113"/>
            <a:ext cx="970671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  <a:head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2EC3A8AB-9F4A-42EE-AA67-12ED5065A46F}"/>
              </a:ext>
            </a:extLst>
          </p:cNvPr>
          <p:cNvSpPr txBox="1"/>
          <p:nvPr/>
        </p:nvSpPr>
        <p:spPr>
          <a:xfrm>
            <a:off x="3547377" y="2470792"/>
            <a:ext cx="4982026" cy="1390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spcAft>
                <a:spcPts val="1000"/>
              </a:spcAft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Turn it off when it’s idle.</a:t>
            </a:r>
          </a:p>
          <a:p>
            <a:pPr>
              <a:spcBef>
                <a:spcPct val="0"/>
              </a:spcBef>
              <a:defRPr/>
            </a:pPr>
            <a:r>
              <a:rPr lang="en-US" dirty="0">
                <a:solidFill>
                  <a:prstClr val="white"/>
                </a:solidFill>
                <a:cs typeface="Arial"/>
              </a:rPr>
              <a:t>Many times higher utilization</a:t>
            </a:r>
          </a:p>
          <a:p>
            <a:pPr>
              <a:spcBef>
                <a:spcPct val="0"/>
              </a:spcBef>
              <a:defRPr/>
            </a:pPr>
            <a:r>
              <a:rPr lang="en-US" dirty="0">
                <a:solidFill>
                  <a:prstClr val="white"/>
                </a:solidFill>
                <a:cs typeface="Arial"/>
              </a:rPr>
              <a:t>Huge cost savings</a:t>
            </a:r>
          </a:p>
          <a:p>
            <a:pPr>
              <a:spcBef>
                <a:spcPct val="0"/>
              </a:spcBef>
              <a:defRPr/>
            </a:pPr>
            <a:r>
              <a:rPr lang="en-US" dirty="0">
                <a:solidFill>
                  <a:prstClr val="white"/>
                </a:solidFill>
                <a:cs typeface="Arial"/>
              </a:rPr>
              <a:t>Avoids capacity overloads</a:t>
            </a:r>
          </a:p>
        </p:txBody>
      </p:sp>
    </p:spTree>
    <p:extLst>
      <p:ext uri="{BB962C8B-B14F-4D97-AF65-F5344CB8AC3E}">
        <p14:creationId xmlns:p14="http://schemas.microsoft.com/office/powerpoint/2010/main" val="203339397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3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59259E-6 L 0.03681 -2.59259E-6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6.17284E-7 L 4.44444E-6 0.04352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38889E-6 4.44444E-6 L -1.38889E-6 0.04351 " pathEditMode="relative" rAng="0" ptsTypes="AA">
                                      <p:cBhvr>
                                        <p:cTn id="45" dur="500" spd="-100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16667E-6 -6.17284E-7 L 4.16667E-6 0.04352 " pathEditMode="relative" rAng="0" ptsTypes="AA">
                                      <p:cBhvr>
                                        <p:cTn id="47" dur="500" spd="-100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77778E-7 4.32099E-6 L 2.77778E-7 0.04351 " pathEditMode="relative" rAng="0" ptsTypes="AA">
                                      <p:cBhvr>
                                        <p:cTn id="49" dur="500" spd="-1000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" grpId="0" animBg="1"/>
      <p:bldP spid="522" grpId="0" animBg="1"/>
      <p:bldP spid="529" grpId="0"/>
      <p:bldP spid="529" grpId="1"/>
      <p:bldP spid="8" grpId="0" build="p"/>
      <p:bldP spid="8" grpId="1" build="p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32813" y="2293029"/>
            <a:ext cx="2200837" cy="557443"/>
          </a:xfrm>
          <a:prstGeom prst="rect">
            <a:avLst/>
          </a:prstGeom>
        </p:spPr>
        <p:txBody>
          <a:bodyPr anchor="ctr"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Versioned delivery pipeline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="" xmlns:a16="http://schemas.microsoft.com/office/drawing/2014/main" id="{DDA0CF5D-29C3-43C0-B1AE-713B00750904}"/>
              </a:ext>
            </a:extLst>
          </p:cNvPr>
          <p:cNvCxnSpPr>
            <a:cxnSpLocks/>
          </p:cNvCxnSpPr>
          <p:nvPr/>
        </p:nvCxnSpPr>
        <p:spPr>
          <a:xfrm>
            <a:off x="4175311" y="1607076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A0FAF07B-8843-49F3-AD8D-56E107352D9E}"/>
              </a:ext>
            </a:extLst>
          </p:cNvPr>
          <p:cNvSpPr/>
          <p:nvPr/>
        </p:nvSpPr>
        <p:spPr>
          <a:xfrm>
            <a:off x="3052482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Developer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4B0E3E7-C6A9-4A77-ACCA-BCBAE843D538}"/>
              </a:ext>
            </a:extLst>
          </p:cNvPr>
          <p:cNvSpPr/>
          <p:nvPr/>
        </p:nvSpPr>
        <p:spPr>
          <a:xfrm>
            <a:off x="4851026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Build system</a:t>
            </a:r>
          </a:p>
        </p:txBody>
      </p:sp>
      <p:sp useBgFill="1">
        <p:nvSpPr>
          <p:cNvPr id="49" name="Oval 48">
            <a:extLst>
              <a:ext uri="{FF2B5EF4-FFF2-40B4-BE49-F238E27FC236}">
                <a16:creationId xmlns="" xmlns:a16="http://schemas.microsoft.com/office/drawing/2014/main" id="{1762D2F9-5686-4AB3-90D9-98B1D8485D0D}"/>
              </a:ext>
            </a:extLst>
          </p:cNvPr>
          <p:cNvSpPr/>
          <p:nvPr/>
        </p:nvSpPr>
        <p:spPr>
          <a:xfrm>
            <a:off x="5687381" y="773205"/>
            <a:ext cx="572947" cy="572947"/>
          </a:xfrm>
          <a:prstGeom prst="ellipse">
            <a:avLst/>
          </a:prstGeom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B1105947-D1AF-4706-B703-BDE8B16E4287}"/>
              </a:ext>
            </a:extLst>
          </p:cNvPr>
          <p:cNvGrpSpPr/>
          <p:nvPr/>
        </p:nvGrpSpPr>
        <p:grpSpPr>
          <a:xfrm>
            <a:off x="5813480" y="895229"/>
            <a:ext cx="203925" cy="200188"/>
            <a:chOff x="5806337" y="899991"/>
            <a:chExt cx="203925" cy="200188"/>
          </a:xfrm>
        </p:grpSpPr>
        <p:sp>
          <p:nvSpPr>
            <p:cNvPr id="3" name="Oval 2">
              <a:extLst>
                <a:ext uri="{FF2B5EF4-FFF2-40B4-BE49-F238E27FC236}">
                  <a16:creationId xmlns="" xmlns:a16="http://schemas.microsoft.com/office/drawing/2014/main" id="{B1FD0C4A-F5D6-42D2-AE7C-629DB93E7941}"/>
                </a:ext>
              </a:extLst>
            </p:cNvPr>
            <p:cNvSpPr/>
            <p:nvPr/>
          </p:nvSpPr>
          <p:spPr>
            <a:xfrm>
              <a:off x="5835709" y="927915"/>
              <a:ext cx="143520" cy="143520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" name="Rectangle: Rounded Corners 3">
              <a:extLst>
                <a:ext uri="{FF2B5EF4-FFF2-40B4-BE49-F238E27FC236}">
                  <a16:creationId xmlns="" xmlns:a16="http://schemas.microsoft.com/office/drawing/2014/main" id="{9FBABC43-E02D-4EDB-9625-AF3651C23653}"/>
                </a:ext>
              </a:extLst>
            </p:cNvPr>
            <p:cNvSpPr/>
            <p:nvPr/>
          </p:nvSpPr>
          <p:spPr>
            <a:xfrm rot="4134365">
              <a:off x="5978333" y="950954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="" xmlns:a16="http://schemas.microsoft.com/office/drawing/2014/main" id="{3E239E02-D67A-4804-819C-C4BD162A6404}"/>
                </a:ext>
              </a:extLst>
            </p:cNvPr>
            <p:cNvSpPr/>
            <p:nvPr/>
          </p:nvSpPr>
          <p:spPr>
            <a:xfrm rot="4134365">
              <a:off x="5806337" y="1020936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="" xmlns:a16="http://schemas.microsoft.com/office/drawing/2014/main" id="{EBF9B3AF-80DD-4D83-BF3B-30373674BF7B}"/>
                </a:ext>
              </a:extLst>
            </p:cNvPr>
            <p:cNvSpPr/>
            <p:nvPr/>
          </p:nvSpPr>
          <p:spPr>
            <a:xfrm rot="6642581">
              <a:off x="5982830" y="101481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="" xmlns:a16="http://schemas.microsoft.com/office/drawing/2014/main" id="{31DDCA15-8CEA-4EC3-8031-4493A2FE6885}"/>
                </a:ext>
              </a:extLst>
            </p:cNvPr>
            <p:cNvSpPr/>
            <p:nvPr/>
          </p:nvSpPr>
          <p:spPr>
            <a:xfrm rot="6642581">
              <a:off x="5807970" y="952335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="" xmlns:a16="http://schemas.microsoft.com/office/drawing/2014/main" id="{5FB9920E-832B-4C24-9DA4-E1CF4AA4FF3A}"/>
                </a:ext>
              </a:extLst>
            </p:cNvPr>
            <p:cNvSpPr/>
            <p:nvPr/>
          </p:nvSpPr>
          <p:spPr>
            <a:xfrm rot="9534365">
              <a:off x="5928930" y="107274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="" xmlns:a16="http://schemas.microsoft.com/office/drawing/2014/main" id="{5C60C132-BF44-4E99-9E15-8403858B57B2}"/>
                </a:ext>
              </a:extLst>
            </p:cNvPr>
            <p:cNvSpPr/>
            <p:nvPr/>
          </p:nvSpPr>
          <p:spPr>
            <a:xfrm rot="9534365">
              <a:off x="5858948" y="900751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="" xmlns:a16="http://schemas.microsoft.com/office/drawing/2014/main" id="{3E670F93-1758-42AB-AE44-FB2B474B05FD}"/>
                </a:ext>
              </a:extLst>
            </p:cNvPr>
            <p:cNvSpPr/>
            <p:nvPr/>
          </p:nvSpPr>
          <p:spPr>
            <a:xfrm rot="12194128">
              <a:off x="5858109" y="107192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="" xmlns:a16="http://schemas.microsoft.com/office/drawing/2014/main" id="{249A296D-D76A-4A25-83C1-2707C39626C4}"/>
                </a:ext>
              </a:extLst>
            </p:cNvPr>
            <p:cNvSpPr/>
            <p:nvPr/>
          </p:nvSpPr>
          <p:spPr>
            <a:xfrm rot="12194128">
              <a:off x="5928237" y="899991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B8067A25-DF80-410F-837E-09371DAF44BC}"/>
              </a:ext>
            </a:extLst>
          </p:cNvPr>
          <p:cNvGrpSpPr/>
          <p:nvPr/>
        </p:nvGrpSpPr>
        <p:grpSpPr>
          <a:xfrm rot="1312479">
            <a:off x="5971780" y="1053098"/>
            <a:ext cx="168731" cy="167225"/>
            <a:chOff x="5805814" y="948803"/>
            <a:chExt cx="168731" cy="167225"/>
          </a:xfrm>
        </p:grpSpPr>
        <p:sp>
          <p:nvSpPr>
            <p:cNvPr id="23" name="Oval 22">
              <a:extLst>
                <a:ext uri="{FF2B5EF4-FFF2-40B4-BE49-F238E27FC236}">
                  <a16:creationId xmlns="" xmlns:a16="http://schemas.microsoft.com/office/drawing/2014/main" id="{2AD16E49-09FB-4A14-909D-00BD8A45E382}"/>
                </a:ext>
              </a:extLst>
            </p:cNvPr>
            <p:cNvSpPr/>
            <p:nvPr/>
          </p:nvSpPr>
          <p:spPr>
            <a:xfrm>
              <a:off x="5835709" y="982403"/>
              <a:ext cx="104364" cy="104364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="" xmlns:a16="http://schemas.microsoft.com/office/drawing/2014/main" id="{18513FCE-8876-4516-965C-A4611BC43CF9}"/>
                </a:ext>
              </a:extLst>
            </p:cNvPr>
            <p:cNvSpPr/>
            <p:nvPr/>
          </p:nvSpPr>
          <p:spPr>
            <a:xfrm rot="4134365">
              <a:off x="5940329" y="992425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="" xmlns:a16="http://schemas.microsoft.com/office/drawing/2014/main" id="{8E26A939-5690-44E0-919D-A67F36DDBBFA}"/>
                </a:ext>
              </a:extLst>
            </p:cNvPr>
            <p:cNvSpPr/>
            <p:nvPr/>
          </p:nvSpPr>
          <p:spPr>
            <a:xfrm rot="4134365">
              <a:off x="5805814" y="1050502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" name="Rectangle: Rounded Corners 25">
              <a:extLst>
                <a:ext uri="{FF2B5EF4-FFF2-40B4-BE49-F238E27FC236}">
                  <a16:creationId xmlns="" xmlns:a16="http://schemas.microsoft.com/office/drawing/2014/main" id="{8B7CF6A2-9CDE-43AD-8031-CBE3CA42C7B1}"/>
                </a:ext>
              </a:extLst>
            </p:cNvPr>
            <p:cNvSpPr/>
            <p:nvPr/>
          </p:nvSpPr>
          <p:spPr>
            <a:xfrm rot="6642581">
              <a:off x="5947113" y="1048150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7" name="Rectangle: Rounded Corners 26">
              <a:extLst>
                <a:ext uri="{FF2B5EF4-FFF2-40B4-BE49-F238E27FC236}">
                  <a16:creationId xmlns="" xmlns:a16="http://schemas.microsoft.com/office/drawing/2014/main" id="{451E06BC-A3DF-41AE-8509-6AF6AEF8543A}"/>
                </a:ext>
              </a:extLst>
            </p:cNvPr>
            <p:cNvSpPr/>
            <p:nvPr/>
          </p:nvSpPr>
          <p:spPr>
            <a:xfrm rot="6642581">
              <a:off x="5807970" y="985669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="" xmlns:a16="http://schemas.microsoft.com/office/drawing/2014/main" id="{0ACD2B88-0C17-40CE-BB3C-2C067EED5F7D}"/>
                </a:ext>
              </a:extLst>
            </p:cNvPr>
            <p:cNvSpPr/>
            <p:nvPr/>
          </p:nvSpPr>
          <p:spPr>
            <a:xfrm rot="9534365">
              <a:off x="5902725" y="1085082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="" xmlns:a16="http://schemas.microsoft.com/office/drawing/2014/main" id="{DA70C3E0-1E29-408B-B95A-906520F5EBA8}"/>
                </a:ext>
              </a:extLst>
            </p:cNvPr>
            <p:cNvSpPr/>
            <p:nvPr/>
          </p:nvSpPr>
          <p:spPr>
            <a:xfrm rot="9534365">
              <a:off x="5849412" y="948803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="" xmlns:a16="http://schemas.microsoft.com/office/drawing/2014/main" id="{EE4094CD-3EF1-4FAD-92D2-B5909EF981EF}"/>
                </a:ext>
              </a:extLst>
            </p:cNvPr>
            <p:cNvSpPr/>
            <p:nvPr/>
          </p:nvSpPr>
          <p:spPr>
            <a:xfrm rot="12194128">
              <a:off x="5846203" y="1088596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9CFBF6C5-8051-4CF1-8267-9BC3344D4A81}"/>
                </a:ext>
              </a:extLst>
            </p:cNvPr>
            <p:cNvSpPr/>
            <p:nvPr/>
          </p:nvSpPr>
          <p:spPr>
            <a:xfrm rot="12194128">
              <a:off x="5906804" y="952378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7349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0 L 0.03681 0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3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3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5" grpId="0"/>
      <p:bldP spid="505" grpId="1"/>
      <p:bldP spid="2" grpId="0" animBg="1"/>
      <p:bldP spid="10" grpId="0" animBg="1"/>
      <p:bldP spid="4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32813" y="2293029"/>
            <a:ext cx="2200837" cy="557443"/>
          </a:xfrm>
          <a:prstGeom prst="rect">
            <a:avLst/>
          </a:prstGeom>
        </p:spPr>
        <p:txBody>
          <a:bodyPr anchor="ctr"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Versioned delivery pipeline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="" xmlns:a16="http://schemas.microsoft.com/office/drawing/2014/main" id="{DDA0CF5D-29C3-43C0-B1AE-713B00750904}"/>
              </a:ext>
            </a:extLst>
          </p:cNvPr>
          <p:cNvCxnSpPr>
            <a:cxnSpLocks/>
          </p:cNvCxnSpPr>
          <p:nvPr/>
        </p:nvCxnSpPr>
        <p:spPr>
          <a:xfrm>
            <a:off x="4175311" y="1607076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A0FAF07B-8843-49F3-AD8D-56E107352D9E}"/>
              </a:ext>
            </a:extLst>
          </p:cNvPr>
          <p:cNvSpPr/>
          <p:nvPr/>
        </p:nvSpPr>
        <p:spPr>
          <a:xfrm>
            <a:off x="3052482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Developer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7CA12B9F-40A3-45AC-9622-29C5464EEE26}"/>
              </a:ext>
            </a:extLst>
          </p:cNvPr>
          <p:cNvSpPr txBox="1"/>
          <p:nvPr/>
        </p:nvSpPr>
        <p:spPr>
          <a:xfrm>
            <a:off x="5698124" y="1370507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B87A21A6-0AF1-4B3C-ACE7-579D7BADB3B6}"/>
              </a:ext>
            </a:extLst>
          </p:cNvPr>
          <p:cNvSpPr txBox="1"/>
          <p:nvPr/>
        </p:nvSpPr>
        <p:spPr>
          <a:xfrm>
            <a:off x="5695110" y="1607076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1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478653A1-5C52-4372-A8A1-39C369702536}"/>
              </a:ext>
            </a:extLst>
          </p:cNvPr>
          <p:cNvSpPr txBox="1"/>
          <p:nvPr/>
        </p:nvSpPr>
        <p:spPr>
          <a:xfrm>
            <a:off x="5560813" y="1317793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2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E7A1F303-9A36-4724-8F89-32B8206C05C8}"/>
              </a:ext>
            </a:extLst>
          </p:cNvPr>
          <p:cNvSpPr txBox="1"/>
          <p:nvPr/>
        </p:nvSpPr>
        <p:spPr>
          <a:xfrm>
            <a:off x="5603270" y="1688740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3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09E1C680-12FC-4C27-A8A8-CB4D8FC70E45}"/>
              </a:ext>
            </a:extLst>
          </p:cNvPr>
          <p:cNvSpPr txBox="1"/>
          <p:nvPr/>
        </p:nvSpPr>
        <p:spPr>
          <a:xfrm>
            <a:off x="5431896" y="1426594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4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221A7E23-8F7C-4876-A571-612E1F4E87DF}"/>
              </a:ext>
            </a:extLst>
          </p:cNvPr>
          <p:cNvSpPr txBox="1"/>
          <p:nvPr/>
        </p:nvSpPr>
        <p:spPr>
          <a:xfrm>
            <a:off x="5461692" y="1605222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5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454C3C2C-42C8-49AE-A236-2B9F49528F37}"/>
              </a:ext>
            </a:extLst>
          </p:cNvPr>
          <p:cNvSpPr txBox="1"/>
          <p:nvPr/>
        </p:nvSpPr>
        <p:spPr>
          <a:xfrm>
            <a:off x="5340056" y="1666200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6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="" xmlns:a16="http://schemas.microsoft.com/office/drawing/2014/main" id="{9535F03B-F864-432B-8C13-5D791222AA80}"/>
              </a:ext>
            </a:extLst>
          </p:cNvPr>
          <p:cNvSpPr txBox="1"/>
          <p:nvPr/>
        </p:nvSpPr>
        <p:spPr>
          <a:xfrm>
            <a:off x="5352790" y="1370507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7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16980D09-4723-4764-88B5-E3715BF553DA}"/>
              </a:ext>
            </a:extLst>
          </p:cNvPr>
          <p:cNvSpPr txBox="1"/>
          <p:nvPr/>
        </p:nvSpPr>
        <p:spPr>
          <a:xfrm>
            <a:off x="5269267" y="1596682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8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08631CAA-8849-4E70-92F0-512A201EA7CA}"/>
              </a:ext>
            </a:extLst>
          </p:cNvPr>
          <p:cNvSpPr txBox="1"/>
          <p:nvPr/>
        </p:nvSpPr>
        <p:spPr>
          <a:xfrm>
            <a:off x="5211212" y="1419491"/>
            <a:ext cx="26321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9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="" xmlns:a16="http://schemas.microsoft.com/office/drawing/2014/main" id="{B8EFAE9A-A2A6-4E65-A5A1-53B058311B91}"/>
              </a:ext>
            </a:extLst>
          </p:cNvPr>
          <p:cNvCxnSpPr>
            <a:cxnSpLocks/>
          </p:cNvCxnSpPr>
          <p:nvPr/>
        </p:nvCxnSpPr>
        <p:spPr>
          <a:xfrm>
            <a:off x="5973855" y="1607076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4B0E3E7-C6A9-4A77-ACCA-BCBAE843D538}"/>
              </a:ext>
            </a:extLst>
          </p:cNvPr>
          <p:cNvSpPr/>
          <p:nvPr/>
        </p:nvSpPr>
        <p:spPr>
          <a:xfrm>
            <a:off x="4851026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Build system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867D4123-8DE8-445B-8CE4-BD1972FE3318}"/>
              </a:ext>
            </a:extLst>
          </p:cNvPr>
          <p:cNvSpPr/>
          <p:nvPr/>
        </p:nvSpPr>
        <p:spPr>
          <a:xfrm>
            <a:off x="6649570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Canary test</a:t>
            </a:r>
          </a:p>
        </p:txBody>
      </p:sp>
      <p:sp useBgFill="1">
        <p:nvSpPr>
          <p:cNvPr id="38" name="Oval 37">
            <a:extLst>
              <a:ext uri="{FF2B5EF4-FFF2-40B4-BE49-F238E27FC236}">
                <a16:creationId xmlns="" xmlns:a16="http://schemas.microsoft.com/office/drawing/2014/main" id="{198D3264-5256-4F24-BA5F-673C3AD2CA9D}"/>
              </a:ext>
            </a:extLst>
          </p:cNvPr>
          <p:cNvSpPr/>
          <p:nvPr/>
        </p:nvSpPr>
        <p:spPr>
          <a:xfrm>
            <a:off x="5687381" y="773205"/>
            <a:ext cx="572947" cy="572947"/>
          </a:xfrm>
          <a:prstGeom prst="ellipse">
            <a:avLst/>
          </a:prstGeom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="" xmlns:a16="http://schemas.microsoft.com/office/drawing/2014/main" id="{5BF23F57-B093-4EFF-AEED-6602EEA41003}"/>
              </a:ext>
            </a:extLst>
          </p:cNvPr>
          <p:cNvSpPr/>
          <p:nvPr/>
        </p:nvSpPr>
        <p:spPr>
          <a:xfrm>
            <a:off x="7564374" y="890930"/>
            <a:ext cx="416048" cy="338370"/>
          </a:xfrm>
          <a:prstGeom prst="rect">
            <a:avLst/>
          </a:prstGeom>
          <a:solidFill>
            <a:schemeClr val="accent5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="" xmlns:a16="http://schemas.microsoft.com/office/drawing/2014/main" id="{03260D4A-90FF-4342-BF3D-86BD7414D8C9}"/>
              </a:ext>
            </a:extLst>
          </p:cNvPr>
          <p:cNvSpPr/>
          <p:nvPr/>
        </p:nvSpPr>
        <p:spPr>
          <a:xfrm>
            <a:off x="7564374" y="1006089"/>
            <a:ext cx="416048" cy="143935"/>
          </a:xfrm>
          <a:prstGeom prst="rect">
            <a:avLst/>
          </a:prstGeom>
          <a:solidFill>
            <a:schemeClr val="accent4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43" name="Freeform: Shape 42">
            <a:extLst>
              <a:ext uri="{FF2B5EF4-FFF2-40B4-BE49-F238E27FC236}">
                <a16:creationId xmlns="" xmlns:a16="http://schemas.microsoft.com/office/drawing/2014/main" id="{C3CF9967-69E7-4DFB-8738-FDD90D0B53DB}"/>
              </a:ext>
            </a:extLst>
          </p:cNvPr>
          <p:cNvSpPr/>
          <p:nvPr/>
        </p:nvSpPr>
        <p:spPr>
          <a:xfrm>
            <a:off x="7484362" y="770080"/>
            <a:ext cx="576072" cy="576072"/>
          </a:xfrm>
          <a:custGeom>
            <a:avLst/>
            <a:gdLst>
              <a:gd name="connsiteX0" fmla="*/ 1787350 w 2594034"/>
              <a:gd name="connsiteY0" fmla="*/ 741488 h 2594034"/>
              <a:gd name="connsiteX1" fmla="*/ 1551597 w 2594034"/>
              <a:gd name="connsiteY1" fmla="*/ 994694 h 2594034"/>
              <a:gd name="connsiteX2" fmla="*/ 1146393 w 2594034"/>
              <a:gd name="connsiteY2" fmla="*/ 1294893 h 2594034"/>
              <a:gd name="connsiteX3" fmla="*/ 541769 w 2594034"/>
              <a:gd name="connsiteY3" fmla="*/ 1656690 h 2594034"/>
              <a:gd name="connsiteX4" fmla="*/ 572177 w 2594034"/>
              <a:gd name="connsiteY4" fmla="*/ 1668018 h 2594034"/>
              <a:gd name="connsiteX5" fmla="*/ 653500 w 2594034"/>
              <a:gd name="connsiteY5" fmla="*/ 1645361 h 2594034"/>
              <a:gd name="connsiteX6" fmla="*/ 526211 w 2594034"/>
              <a:gd name="connsiteY6" fmla="*/ 1718287 h 2594034"/>
              <a:gd name="connsiteX7" fmla="*/ 568641 w 2594034"/>
              <a:gd name="connsiteY7" fmla="*/ 1733863 h 2594034"/>
              <a:gd name="connsiteX8" fmla="*/ 1000010 w 2594034"/>
              <a:gd name="connsiteY8" fmla="*/ 1607128 h 2594034"/>
              <a:gd name="connsiteX9" fmla="*/ 1347227 w 2594034"/>
              <a:gd name="connsiteY9" fmla="*/ 1634033 h 2594034"/>
              <a:gd name="connsiteX10" fmla="*/ 1323890 w 2594034"/>
              <a:gd name="connsiteY10" fmla="*/ 1675806 h 2594034"/>
              <a:gd name="connsiteX11" fmla="*/ 1400971 w 2594034"/>
              <a:gd name="connsiteY11" fmla="*/ 1903079 h 2594034"/>
              <a:gd name="connsiteX12" fmla="*/ 1289239 w 2594034"/>
              <a:gd name="connsiteY12" fmla="*/ 1918656 h 2594034"/>
              <a:gd name="connsiteX13" fmla="*/ 1293482 w 2594034"/>
              <a:gd name="connsiteY13" fmla="*/ 1941312 h 2594034"/>
              <a:gd name="connsiteX14" fmla="*/ 1412993 w 2594034"/>
              <a:gd name="connsiteY14" fmla="*/ 1922196 h 2594034"/>
              <a:gd name="connsiteX15" fmla="*/ 1532503 w 2594034"/>
              <a:gd name="connsiteY15" fmla="*/ 1941312 h 2594034"/>
              <a:gd name="connsiteX16" fmla="*/ 1539575 w 2594034"/>
              <a:gd name="connsiteY16" fmla="*/ 1918656 h 2594034"/>
              <a:gd name="connsiteX17" fmla="*/ 1424307 w 2594034"/>
              <a:gd name="connsiteY17" fmla="*/ 1903079 h 2594034"/>
              <a:gd name="connsiteX18" fmla="*/ 1420064 w 2594034"/>
              <a:gd name="connsiteY18" fmla="*/ 1883963 h 2594034"/>
              <a:gd name="connsiteX19" fmla="*/ 1397435 w 2594034"/>
              <a:gd name="connsiteY19" fmla="*/ 1814577 h 2594034"/>
              <a:gd name="connsiteX20" fmla="*/ 1358541 w 2594034"/>
              <a:gd name="connsiteY20" fmla="*/ 1687842 h 2594034"/>
              <a:gd name="connsiteX21" fmla="*/ 1509167 w 2594034"/>
              <a:gd name="connsiteY21" fmla="*/ 1610669 h 2594034"/>
              <a:gd name="connsiteX22" fmla="*/ 1859919 w 2594034"/>
              <a:gd name="connsiteY22" fmla="*/ 913980 h 2594034"/>
              <a:gd name="connsiteX23" fmla="*/ 2067825 w 2594034"/>
              <a:gd name="connsiteY23" fmla="*/ 844595 h 2594034"/>
              <a:gd name="connsiteX24" fmla="*/ 1879013 w 2594034"/>
              <a:gd name="connsiteY24" fmla="*/ 790785 h 2594034"/>
              <a:gd name="connsiteX25" fmla="*/ 1787350 w 2594034"/>
              <a:gd name="connsiteY25" fmla="*/ 741488 h 2594034"/>
              <a:gd name="connsiteX26" fmla="*/ 1297017 w 2594034"/>
              <a:gd name="connsiteY26" fmla="*/ 0 h 2594034"/>
              <a:gd name="connsiteX27" fmla="*/ 2594034 w 2594034"/>
              <a:gd name="connsiteY27" fmla="*/ 1297017 h 2594034"/>
              <a:gd name="connsiteX28" fmla="*/ 1297017 w 2594034"/>
              <a:gd name="connsiteY28" fmla="*/ 2594034 h 2594034"/>
              <a:gd name="connsiteX29" fmla="*/ 0 w 2594034"/>
              <a:gd name="connsiteY29" fmla="*/ 1297017 h 2594034"/>
              <a:gd name="connsiteX30" fmla="*/ 1297017 w 2594034"/>
              <a:gd name="connsiteY30" fmla="*/ 0 h 2594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594034" h="2594034">
                <a:moveTo>
                  <a:pt x="1787350" y="741488"/>
                </a:moveTo>
                <a:cubicBezTo>
                  <a:pt x="1708167" y="733724"/>
                  <a:pt x="1599772" y="780962"/>
                  <a:pt x="1551597" y="994694"/>
                </a:cubicBezTo>
                <a:cubicBezTo>
                  <a:pt x="1146393" y="1294893"/>
                  <a:pt x="1146393" y="1294893"/>
                  <a:pt x="1146393" y="1294893"/>
                </a:cubicBezTo>
                <a:cubicBezTo>
                  <a:pt x="541769" y="1656690"/>
                  <a:pt x="541769" y="1656690"/>
                  <a:pt x="541769" y="1656690"/>
                </a:cubicBezTo>
                <a:cubicBezTo>
                  <a:pt x="572177" y="1668018"/>
                  <a:pt x="572177" y="1668018"/>
                  <a:pt x="572177" y="1668018"/>
                </a:cubicBezTo>
                <a:cubicBezTo>
                  <a:pt x="653500" y="1645361"/>
                  <a:pt x="653500" y="1645361"/>
                  <a:pt x="653500" y="1645361"/>
                </a:cubicBezTo>
                <a:cubicBezTo>
                  <a:pt x="526211" y="1718287"/>
                  <a:pt x="526211" y="1718287"/>
                  <a:pt x="526211" y="1718287"/>
                </a:cubicBezTo>
                <a:cubicBezTo>
                  <a:pt x="568641" y="1733863"/>
                  <a:pt x="568641" y="1733863"/>
                  <a:pt x="568641" y="1733863"/>
                </a:cubicBezTo>
                <a:cubicBezTo>
                  <a:pt x="1000010" y="1607128"/>
                  <a:pt x="1000010" y="1607128"/>
                  <a:pt x="1000010" y="1607128"/>
                </a:cubicBezTo>
                <a:cubicBezTo>
                  <a:pt x="1000010" y="1607128"/>
                  <a:pt x="1196601" y="1634033"/>
                  <a:pt x="1347227" y="1634033"/>
                </a:cubicBezTo>
                <a:cubicBezTo>
                  <a:pt x="1339448" y="1645361"/>
                  <a:pt x="1331669" y="1660938"/>
                  <a:pt x="1323890" y="1675806"/>
                </a:cubicBezTo>
                <a:cubicBezTo>
                  <a:pt x="1316111" y="1687842"/>
                  <a:pt x="1377635" y="1833694"/>
                  <a:pt x="1400971" y="1903079"/>
                </a:cubicBezTo>
                <a:cubicBezTo>
                  <a:pt x="1362784" y="1906619"/>
                  <a:pt x="1323890" y="1914408"/>
                  <a:pt x="1289239" y="1918656"/>
                </a:cubicBezTo>
                <a:cubicBezTo>
                  <a:pt x="1273682" y="1922196"/>
                  <a:pt x="1281461" y="1941312"/>
                  <a:pt x="1293482" y="1941312"/>
                </a:cubicBezTo>
                <a:cubicBezTo>
                  <a:pt x="1331669" y="1934232"/>
                  <a:pt x="1374099" y="1929984"/>
                  <a:pt x="1412993" y="1922196"/>
                </a:cubicBezTo>
                <a:cubicBezTo>
                  <a:pt x="1454715" y="1929984"/>
                  <a:pt x="1493609" y="1934232"/>
                  <a:pt x="1532503" y="1941312"/>
                </a:cubicBezTo>
                <a:cubicBezTo>
                  <a:pt x="1547354" y="1941312"/>
                  <a:pt x="1551597" y="1922196"/>
                  <a:pt x="1539575" y="1918656"/>
                </a:cubicBezTo>
                <a:cubicBezTo>
                  <a:pt x="1501388" y="1914408"/>
                  <a:pt x="1462494" y="1906619"/>
                  <a:pt x="1424307" y="1903079"/>
                </a:cubicBezTo>
                <a:cubicBezTo>
                  <a:pt x="1424307" y="1895291"/>
                  <a:pt x="1420064" y="1891751"/>
                  <a:pt x="1420064" y="1883963"/>
                </a:cubicBezTo>
                <a:cubicBezTo>
                  <a:pt x="1412993" y="1860598"/>
                  <a:pt x="1405214" y="1837942"/>
                  <a:pt x="1397435" y="1814577"/>
                </a:cubicBezTo>
                <a:cubicBezTo>
                  <a:pt x="1385413" y="1772096"/>
                  <a:pt x="1374099" y="1729615"/>
                  <a:pt x="1358541" y="1687842"/>
                </a:cubicBezTo>
                <a:cubicBezTo>
                  <a:pt x="1366320" y="1675806"/>
                  <a:pt x="1509167" y="1610669"/>
                  <a:pt x="1509167" y="1610669"/>
                </a:cubicBezTo>
                <a:cubicBezTo>
                  <a:pt x="2040953" y="1418088"/>
                  <a:pt x="1748188" y="983366"/>
                  <a:pt x="1859919" y="913980"/>
                </a:cubicBezTo>
                <a:cubicBezTo>
                  <a:pt x="1905885" y="887076"/>
                  <a:pt x="2067825" y="844595"/>
                  <a:pt x="2067825" y="844595"/>
                </a:cubicBezTo>
                <a:cubicBezTo>
                  <a:pt x="2067825" y="795033"/>
                  <a:pt x="1879013" y="790785"/>
                  <a:pt x="1879013" y="790785"/>
                </a:cubicBezTo>
                <a:cubicBezTo>
                  <a:pt x="1871853" y="770607"/>
                  <a:pt x="1834859" y="746147"/>
                  <a:pt x="1787350" y="741488"/>
                </a:cubicBezTo>
                <a:close/>
                <a:moveTo>
                  <a:pt x="1297017" y="0"/>
                </a:moveTo>
                <a:cubicBezTo>
                  <a:pt x="2013340" y="0"/>
                  <a:pt x="2594034" y="580694"/>
                  <a:pt x="2594034" y="1297017"/>
                </a:cubicBezTo>
                <a:cubicBezTo>
                  <a:pt x="2594034" y="2013340"/>
                  <a:pt x="2013340" y="2594034"/>
                  <a:pt x="1297017" y="2594034"/>
                </a:cubicBezTo>
                <a:cubicBezTo>
                  <a:pt x="580694" y="2594034"/>
                  <a:pt x="0" y="2013340"/>
                  <a:pt x="0" y="1297017"/>
                </a:cubicBezTo>
                <a:cubicBezTo>
                  <a:pt x="0" y="580694"/>
                  <a:pt x="580694" y="0"/>
                  <a:pt x="1297017" y="0"/>
                </a:cubicBezTo>
                <a:close/>
              </a:path>
            </a:pathLst>
          </a:custGeom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D0B50675-58A0-4685-8CBA-23288B8F790D}"/>
              </a:ext>
            </a:extLst>
          </p:cNvPr>
          <p:cNvGrpSpPr/>
          <p:nvPr/>
        </p:nvGrpSpPr>
        <p:grpSpPr>
          <a:xfrm>
            <a:off x="5813480" y="895229"/>
            <a:ext cx="203925" cy="200188"/>
            <a:chOff x="5806337" y="899991"/>
            <a:chExt cx="203925" cy="200188"/>
          </a:xfrm>
        </p:grpSpPr>
        <p:sp>
          <p:nvSpPr>
            <p:cNvPr id="17" name="Oval 16">
              <a:extLst>
                <a:ext uri="{FF2B5EF4-FFF2-40B4-BE49-F238E27FC236}">
                  <a16:creationId xmlns="" xmlns:a16="http://schemas.microsoft.com/office/drawing/2014/main" id="{3598E52E-62A1-47CE-BE40-CE16A6EA6465}"/>
                </a:ext>
              </a:extLst>
            </p:cNvPr>
            <p:cNvSpPr/>
            <p:nvPr/>
          </p:nvSpPr>
          <p:spPr>
            <a:xfrm>
              <a:off x="5835709" y="927915"/>
              <a:ext cx="143520" cy="143520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="" xmlns:a16="http://schemas.microsoft.com/office/drawing/2014/main" id="{6B7235AB-B100-48CE-8104-7C57C4DD2E2E}"/>
                </a:ext>
              </a:extLst>
            </p:cNvPr>
            <p:cNvSpPr/>
            <p:nvPr/>
          </p:nvSpPr>
          <p:spPr>
            <a:xfrm rot="4134365">
              <a:off x="5978333" y="950954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="" xmlns:a16="http://schemas.microsoft.com/office/drawing/2014/main" id="{A141A404-859D-4457-B8F5-E47EFE79DE6E}"/>
                </a:ext>
              </a:extLst>
            </p:cNvPr>
            <p:cNvSpPr/>
            <p:nvPr/>
          </p:nvSpPr>
          <p:spPr>
            <a:xfrm rot="4134365">
              <a:off x="5806337" y="1020936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="" xmlns:a16="http://schemas.microsoft.com/office/drawing/2014/main" id="{BE92FFF3-EEDB-4218-9934-EC7BBC2159B3}"/>
                </a:ext>
              </a:extLst>
            </p:cNvPr>
            <p:cNvSpPr/>
            <p:nvPr/>
          </p:nvSpPr>
          <p:spPr>
            <a:xfrm rot="6642581">
              <a:off x="5982830" y="101481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="" xmlns:a16="http://schemas.microsoft.com/office/drawing/2014/main" id="{F1CB1139-634A-4437-8AF3-747854BD913B}"/>
                </a:ext>
              </a:extLst>
            </p:cNvPr>
            <p:cNvSpPr/>
            <p:nvPr/>
          </p:nvSpPr>
          <p:spPr>
            <a:xfrm rot="6642581">
              <a:off x="5807970" y="952335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="" xmlns:a16="http://schemas.microsoft.com/office/drawing/2014/main" id="{BAE2F42F-5900-4DC1-ADC0-ACB75F0054E5}"/>
                </a:ext>
              </a:extLst>
            </p:cNvPr>
            <p:cNvSpPr/>
            <p:nvPr/>
          </p:nvSpPr>
          <p:spPr>
            <a:xfrm rot="9534365">
              <a:off x="5928930" y="107274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="" xmlns:a16="http://schemas.microsoft.com/office/drawing/2014/main" id="{D6C485A9-549D-4EB5-8C76-B55E1FD8FA3F}"/>
                </a:ext>
              </a:extLst>
            </p:cNvPr>
            <p:cNvSpPr/>
            <p:nvPr/>
          </p:nvSpPr>
          <p:spPr>
            <a:xfrm rot="9534365">
              <a:off x="5858948" y="900751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="" xmlns:a16="http://schemas.microsoft.com/office/drawing/2014/main" id="{0E48A897-1DEA-440F-81AA-436D5D516AF4}"/>
                </a:ext>
              </a:extLst>
            </p:cNvPr>
            <p:cNvSpPr/>
            <p:nvPr/>
          </p:nvSpPr>
          <p:spPr>
            <a:xfrm rot="12194128">
              <a:off x="5858109" y="107192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" name="Rectangle: Rounded Corners 25">
              <a:extLst>
                <a:ext uri="{FF2B5EF4-FFF2-40B4-BE49-F238E27FC236}">
                  <a16:creationId xmlns="" xmlns:a16="http://schemas.microsoft.com/office/drawing/2014/main" id="{7BC00B58-5529-49F2-BFB7-5B048D2CE71D}"/>
                </a:ext>
              </a:extLst>
            </p:cNvPr>
            <p:cNvSpPr/>
            <p:nvPr/>
          </p:nvSpPr>
          <p:spPr>
            <a:xfrm rot="12194128">
              <a:off x="5928237" y="899991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52325B12-ED72-48BD-A82E-1B59F6247036}"/>
              </a:ext>
            </a:extLst>
          </p:cNvPr>
          <p:cNvGrpSpPr/>
          <p:nvPr/>
        </p:nvGrpSpPr>
        <p:grpSpPr>
          <a:xfrm rot="1312479">
            <a:off x="5971780" y="1053098"/>
            <a:ext cx="168731" cy="167225"/>
            <a:chOff x="5805814" y="948803"/>
            <a:chExt cx="168731" cy="167225"/>
          </a:xfrm>
        </p:grpSpPr>
        <p:sp>
          <p:nvSpPr>
            <p:cNvPr id="28" name="Oval 27">
              <a:extLst>
                <a:ext uri="{FF2B5EF4-FFF2-40B4-BE49-F238E27FC236}">
                  <a16:creationId xmlns="" xmlns:a16="http://schemas.microsoft.com/office/drawing/2014/main" id="{38B0CF1E-A965-4219-BDE1-10BE4B66FD8A}"/>
                </a:ext>
              </a:extLst>
            </p:cNvPr>
            <p:cNvSpPr/>
            <p:nvPr/>
          </p:nvSpPr>
          <p:spPr>
            <a:xfrm>
              <a:off x="5835709" y="982403"/>
              <a:ext cx="104364" cy="104364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="" xmlns:a16="http://schemas.microsoft.com/office/drawing/2014/main" id="{7F9D6ED9-0996-45A6-AA18-9104EF8A93D9}"/>
                </a:ext>
              </a:extLst>
            </p:cNvPr>
            <p:cNvSpPr/>
            <p:nvPr/>
          </p:nvSpPr>
          <p:spPr>
            <a:xfrm rot="4134365">
              <a:off x="5940329" y="992425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="" xmlns:a16="http://schemas.microsoft.com/office/drawing/2014/main" id="{E9A6E92A-75CA-4C1B-9795-EE050B57187D}"/>
                </a:ext>
              </a:extLst>
            </p:cNvPr>
            <p:cNvSpPr/>
            <p:nvPr/>
          </p:nvSpPr>
          <p:spPr>
            <a:xfrm rot="4134365">
              <a:off x="5805814" y="1050502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C42F409B-5A43-42CD-B5DB-BF9E992748D0}"/>
                </a:ext>
              </a:extLst>
            </p:cNvPr>
            <p:cNvSpPr/>
            <p:nvPr/>
          </p:nvSpPr>
          <p:spPr>
            <a:xfrm rot="6642581">
              <a:off x="5947113" y="1048150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="" xmlns:a16="http://schemas.microsoft.com/office/drawing/2014/main" id="{19031882-BFFB-4FC8-BC6A-1918BF95A58C}"/>
                </a:ext>
              </a:extLst>
            </p:cNvPr>
            <p:cNvSpPr/>
            <p:nvPr/>
          </p:nvSpPr>
          <p:spPr>
            <a:xfrm rot="6642581">
              <a:off x="5807970" y="985669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="" xmlns:a16="http://schemas.microsoft.com/office/drawing/2014/main" id="{073A7296-9606-43F0-B572-A23F7F7E4389}"/>
                </a:ext>
              </a:extLst>
            </p:cNvPr>
            <p:cNvSpPr/>
            <p:nvPr/>
          </p:nvSpPr>
          <p:spPr>
            <a:xfrm rot="9534365">
              <a:off x="5902725" y="1085082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EEC0EB7A-08AC-4589-A0B7-CBEAE9E74088}"/>
                </a:ext>
              </a:extLst>
            </p:cNvPr>
            <p:cNvSpPr/>
            <p:nvPr/>
          </p:nvSpPr>
          <p:spPr>
            <a:xfrm rot="9534365">
              <a:off x="5849412" y="948803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="" xmlns:a16="http://schemas.microsoft.com/office/drawing/2014/main" id="{94216047-5B34-4933-A449-E0BF31D79FDB}"/>
                </a:ext>
              </a:extLst>
            </p:cNvPr>
            <p:cNvSpPr/>
            <p:nvPr/>
          </p:nvSpPr>
          <p:spPr>
            <a:xfrm rot="12194128">
              <a:off x="5846203" y="1088596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="" xmlns:a16="http://schemas.microsoft.com/office/drawing/2014/main" id="{F5CE8469-FB20-4D35-9EB8-E64566C1A9CD}"/>
                </a:ext>
              </a:extLst>
            </p:cNvPr>
            <p:cNvSpPr/>
            <p:nvPr/>
          </p:nvSpPr>
          <p:spPr>
            <a:xfrm rot="12194128">
              <a:off x="5906804" y="952378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625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3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63" presetClass="path" presetSubtype="0" repeatCount="indefinite" decel="100000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3.33333E-6 L 0.11823 3.33333E-6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03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3" presetClass="path" presetSubtype="0" repeatCount="indefinite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77778E-6 -4.32099E-6 L 0.12952 -4.32099E-6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76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63" presetClass="path" presetSubtype="0" repeatCount="indefinite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5.55556E-7 -1.48148E-6 L 0.18594 -1.48148E-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88" y="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63" presetClass="path" presetSubtype="0" repeatCount="indefinite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3.33333E-6 -3.7037E-6 L 0.12639 -3.7037E-6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19" y="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63" presetClass="path" presetSubtype="0" repeatCount="indefinite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3.33333E-6 2.22222E-6 L 0.18941 2.22222E-6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62" y="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63" presetClass="path" presetSubtype="0" repeatCount="indefinite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94444E-6 4.32099E-6 L 0.17691 4.32099E-6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37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3" presetClass="path" presetSubtype="0" repeatCount="indefinite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2.5E-6 -2.71605E-6 L 0.17673 -2.71605E-6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37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63" presetClass="path" presetSubtype="0" repeatCount="indefinite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61111E-6 3.33333E-6 L 0.18871 3.33333E-6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27" y="0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63" presetClass="path" presetSubtype="0" repeatCount="indefinite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5E-6 -2.46914E-6 L 0.16372 -2.46914E-6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77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3" presetClass="path" presetSubtype="0" repeatCount="indefinite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1.38889E-6 -4.5679E-6 L 0.18629 -4.5679E-6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06" y="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11" grpId="0" animBg="1"/>
      <p:bldP spid="41" grpId="0" animBg="1"/>
      <p:bldP spid="42" grpId="0" animBg="1"/>
      <p:bldP spid="4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Arc 52">
            <a:extLst>
              <a:ext uri="{FF2B5EF4-FFF2-40B4-BE49-F238E27FC236}">
                <a16:creationId xmlns="" xmlns:a16="http://schemas.microsoft.com/office/drawing/2014/main" id="{DE4F844A-5281-431A-92D0-4998016D4321}"/>
              </a:ext>
            </a:extLst>
          </p:cNvPr>
          <p:cNvSpPr/>
          <p:nvPr/>
        </p:nvSpPr>
        <p:spPr>
          <a:xfrm>
            <a:off x="6511738" y="1607076"/>
            <a:ext cx="1956816" cy="1956547"/>
          </a:xfrm>
          <a:prstGeom prst="arc">
            <a:avLst>
              <a:gd name="adj1" fmla="val 16200000"/>
              <a:gd name="adj2" fmla="val 3939084"/>
            </a:avLst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54" name="Straight Connector 53">
            <a:extLst>
              <a:ext uri="{FF2B5EF4-FFF2-40B4-BE49-F238E27FC236}">
                <a16:creationId xmlns="" xmlns:a16="http://schemas.microsoft.com/office/drawing/2014/main" id="{96D6286A-F881-4056-B11A-F7D365E98A5B}"/>
              </a:ext>
            </a:extLst>
          </p:cNvPr>
          <p:cNvCxnSpPr>
            <a:cxnSpLocks/>
          </p:cNvCxnSpPr>
          <p:nvPr/>
        </p:nvCxnSpPr>
        <p:spPr>
          <a:xfrm flipH="1">
            <a:off x="6111687" y="3563623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5" name="Rectangle 54">
            <a:extLst>
              <a:ext uri="{FF2B5EF4-FFF2-40B4-BE49-F238E27FC236}">
                <a16:creationId xmlns="" xmlns:a16="http://schemas.microsoft.com/office/drawing/2014/main" id="{A5810017-9D39-4A7E-9EAE-0C681927E7CF}"/>
              </a:ext>
            </a:extLst>
          </p:cNvPr>
          <p:cNvSpPr/>
          <p:nvPr/>
        </p:nvSpPr>
        <p:spPr>
          <a:xfrm>
            <a:off x="4851026" y="2968286"/>
            <a:ext cx="1122829" cy="1122829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Green version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="" xmlns:a16="http://schemas.microsoft.com/office/drawing/2014/main" id="{5BC72939-19F6-421C-A374-CD890C99F8E1}"/>
              </a:ext>
            </a:extLst>
          </p:cNvPr>
          <p:cNvSpPr/>
          <p:nvPr/>
        </p:nvSpPr>
        <p:spPr>
          <a:xfrm>
            <a:off x="6649570" y="2968286"/>
            <a:ext cx="1122829" cy="1122829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Blue version</a:t>
            </a:r>
          </a:p>
        </p:txBody>
      </p:sp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32813" y="2293029"/>
            <a:ext cx="2200837" cy="557443"/>
          </a:xfrm>
          <a:prstGeom prst="rect">
            <a:avLst/>
          </a:prstGeom>
        </p:spPr>
        <p:txBody>
          <a:bodyPr anchor="ctr"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Versioned delivery pipeline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="" xmlns:a16="http://schemas.microsoft.com/office/drawing/2014/main" id="{DDA0CF5D-29C3-43C0-B1AE-713B00750904}"/>
              </a:ext>
            </a:extLst>
          </p:cNvPr>
          <p:cNvCxnSpPr>
            <a:cxnSpLocks/>
          </p:cNvCxnSpPr>
          <p:nvPr/>
        </p:nvCxnSpPr>
        <p:spPr>
          <a:xfrm>
            <a:off x="4175311" y="1607076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A0FAF07B-8843-49F3-AD8D-56E107352D9E}"/>
              </a:ext>
            </a:extLst>
          </p:cNvPr>
          <p:cNvSpPr/>
          <p:nvPr/>
        </p:nvSpPr>
        <p:spPr>
          <a:xfrm>
            <a:off x="3052482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Developer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7CA12B9F-40A3-45AC-9622-29C5464EEE26}"/>
              </a:ext>
            </a:extLst>
          </p:cNvPr>
          <p:cNvSpPr txBox="1"/>
          <p:nvPr/>
        </p:nvSpPr>
        <p:spPr>
          <a:xfrm>
            <a:off x="5698124" y="1370507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B87A21A6-0AF1-4B3C-ACE7-579D7BADB3B6}"/>
              </a:ext>
            </a:extLst>
          </p:cNvPr>
          <p:cNvSpPr txBox="1"/>
          <p:nvPr/>
        </p:nvSpPr>
        <p:spPr>
          <a:xfrm>
            <a:off x="5695110" y="1607076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1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478653A1-5C52-4372-A8A1-39C369702536}"/>
              </a:ext>
            </a:extLst>
          </p:cNvPr>
          <p:cNvSpPr txBox="1"/>
          <p:nvPr/>
        </p:nvSpPr>
        <p:spPr>
          <a:xfrm>
            <a:off x="5560813" y="1317793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2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E7A1F303-9A36-4724-8F89-32B8206C05C8}"/>
              </a:ext>
            </a:extLst>
          </p:cNvPr>
          <p:cNvSpPr txBox="1"/>
          <p:nvPr/>
        </p:nvSpPr>
        <p:spPr>
          <a:xfrm>
            <a:off x="5603270" y="1688740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3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09E1C680-12FC-4C27-A8A8-CB4D8FC70E45}"/>
              </a:ext>
            </a:extLst>
          </p:cNvPr>
          <p:cNvSpPr txBox="1"/>
          <p:nvPr/>
        </p:nvSpPr>
        <p:spPr>
          <a:xfrm>
            <a:off x="5431896" y="1426594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4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221A7E23-8F7C-4876-A571-612E1F4E87DF}"/>
              </a:ext>
            </a:extLst>
          </p:cNvPr>
          <p:cNvSpPr txBox="1"/>
          <p:nvPr/>
        </p:nvSpPr>
        <p:spPr>
          <a:xfrm>
            <a:off x="5461692" y="1605222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5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454C3C2C-42C8-49AE-A236-2B9F49528F37}"/>
              </a:ext>
            </a:extLst>
          </p:cNvPr>
          <p:cNvSpPr txBox="1"/>
          <p:nvPr/>
        </p:nvSpPr>
        <p:spPr>
          <a:xfrm>
            <a:off x="5340056" y="1666200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6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="" xmlns:a16="http://schemas.microsoft.com/office/drawing/2014/main" id="{9535F03B-F864-432B-8C13-5D791222AA80}"/>
              </a:ext>
            </a:extLst>
          </p:cNvPr>
          <p:cNvSpPr txBox="1"/>
          <p:nvPr/>
        </p:nvSpPr>
        <p:spPr>
          <a:xfrm>
            <a:off x="5352790" y="1370507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7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16980D09-4723-4764-88B5-E3715BF553DA}"/>
              </a:ext>
            </a:extLst>
          </p:cNvPr>
          <p:cNvSpPr txBox="1"/>
          <p:nvPr/>
        </p:nvSpPr>
        <p:spPr>
          <a:xfrm>
            <a:off x="5269267" y="1596682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8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08631CAA-8849-4E70-92F0-512A201EA7CA}"/>
              </a:ext>
            </a:extLst>
          </p:cNvPr>
          <p:cNvSpPr txBox="1"/>
          <p:nvPr/>
        </p:nvSpPr>
        <p:spPr>
          <a:xfrm>
            <a:off x="5211212" y="1419491"/>
            <a:ext cx="26321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9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="" xmlns:a16="http://schemas.microsoft.com/office/drawing/2014/main" id="{B8EFAE9A-A2A6-4E65-A5A1-53B058311B91}"/>
              </a:ext>
            </a:extLst>
          </p:cNvPr>
          <p:cNvCxnSpPr>
            <a:cxnSpLocks/>
          </p:cNvCxnSpPr>
          <p:nvPr/>
        </p:nvCxnSpPr>
        <p:spPr>
          <a:xfrm>
            <a:off x="5973855" y="1607076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4B0E3E7-C6A9-4A77-ACCA-BCBAE843D538}"/>
              </a:ext>
            </a:extLst>
          </p:cNvPr>
          <p:cNvSpPr/>
          <p:nvPr/>
        </p:nvSpPr>
        <p:spPr>
          <a:xfrm>
            <a:off x="4851026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Build system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867D4123-8DE8-445B-8CE4-BD1972FE3318}"/>
              </a:ext>
            </a:extLst>
          </p:cNvPr>
          <p:cNvSpPr/>
          <p:nvPr/>
        </p:nvSpPr>
        <p:spPr>
          <a:xfrm>
            <a:off x="6649570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Canary test</a:t>
            </a:r>
          </a:p>
        </p:txBody>
      </p:sp>
      <p:sp useBgFill="1">
        <p:nvSpPr>
          <p:cNvPr id="38" name="Oval 37">
            <a:extLst>
              <a:ext uri="{FF2B5EF4-FFF2-40B4-BE49-F238E27FC236}">
                <a16:creationId xmlns="" xmlns:a16="http://schemas.microsoft.com/office/drawing/2014/main" id="{198D3264-5256-4F24-BA5F-673C3AD2CA9D}"/>
              </a:ext>
            </a:extLst>
          </p:cNvPr>
          <p:cNvSpPr/>
          <p:nvPr/>
        </p:nvSpPr>
        <p:spPr>
          <a:xfrm>
            <a:off x="5687381" y="773205"/>
            <a:ext cx="572947" cy="572947"/>
          </a:xfrm>
          <a:prstGeom prst="ellipse">
            <a:avLst/>
          </a:prstGeom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="" xmlns:a16="http://schemas.microsoft.com/office/drawing/2014/main" id="{5BF23F57-B093-4EFF-AEED-6602EEA41003}"/>
              </a:ext>
            </a:extLst>
          </p:cNvPr>
          <p:cNvSpPr/>
          <p:nvPr/>
        </p:nvSpPr>
        <p:spPr>
          <a:xfrm>
            <a:off x="7564374" y="890930"/>
            <a:ext cx="416048" cy="338370"/>
          </a:xfrm>
          <a:prstGeom prst="rect">
            <a:avLst/>
          </a:prstGeom>
          <a:solidFill>
            <a:schemeClr val="accent5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="" xmlns:a16="http://schemas.microsoft.com/office/drawing/2014/main" id="{03260D4A-90FF-4342-BF3D-86BD7414D8C9}"/>
              </a:ext>
            </a:extLst>
          </p:cNvPr>
          <p:cNvSpPr/>
          <p:nvPr/>
        </p:nvSpPr>
        <p:spPr>
          <a:xfrm>
            <a:off x="7564374" y="1006089"/>
            <a:ext cx="416048" cy="143935"/>
          </a:xfrm>
          <a:prstGeom prst="rect">
            <a:avLst/>
          </a:prstGeom>
          <a:solidFill>
            <a:schemeClr val="accent4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43" name="Freeform: Shape 42">
            <a:extLst>
              <a:ext uri="{FF2B5EF4-FFF2-40B4-BE49-F238E27FC236}">
                <a16:creationId xmlns="" xmlns:a16="http://schemas.microsoft.com/office/drawing/2014/main" id="{C3CF9967-69E7-4DFB-8738-FDD90D0B53DB}"/>
              </a:ext>
            </a:extLst>
          </p:cNvPr>
          <p:cNvSpPr/>
          <p:nvPr/>
        </p:nvSpPr>
        <p:spPr>
          <a:xfrm>
            <a:off x="7484362" y="770080"/>
            <a:ext cx="576072" cy="576072"/>
          </a:xfrm>
          <a:custGeom>
            <a:avLst/>
            <a:gdLst>
              <a:gd name="connsiteX0" fmla="*/ 1787350 w 2594034"/>
              <a:gd name="connsiteY0" fmla="*/ 741488 h 2594034"/>
              <a:gd name="connsiteX1" fmla="*/ 1551597 w 2594034"/>
              <a:gd name="connsiteY1" fmla="*/ 994694 h 2594034"/>
              <a:gd name="connsiteX2" fmla="*/ 1146393 w 2594034"/>
              <a:gd name="connsiteY2" fmla="*/ 1294893 h 2594034"/>
              <a:gd name="connsiteX3" fmla="*/ 541769 w 2594034"/>
              <a:gd name="connsiteY3" fmla="*/ 1656690 h 2594034"/>
              <a:gd name="connsiteX4" fmla="*/ 572177 w 2594034"/>
              <a:gd name="connsiteY4" fmla="*/ 1668018 h 2594034"/>
              <a:gd name="connsiteX5" fmla="*/ 653500 w 2594034"/>
              <a:gd name="connsiteY5" fmla="*/ 1645361 h 2594034"/>
              <a:gd name="connsiteX6" fmla="*/ 526211 w 2594034"/>
              <a:gd name="connsiteY6" fmla="*/ 1718287 h 2594034"/>
              <a:gd name="connsiteX7" fmla="*/ 568641 w 2594034"/>
              <a:gd name="connsiteY7" fmla="*/ 1733863 h 2594034"/>
              <a:gd name="connsiteX8" fmla="*/ 1000010 w 2594034"/>
              <a:gd name="connsiteY8" fmla="*/ 1607128 h 2594034"/>
              <a:gd name="connsiteX9" fmla="*/ 1347227 w 2594034"/>
              <a:gd name="connsiteY9" fmla="*/ 1634033 h 2594034"/>
              <a:gd name="connsiteX10" fmla="*/ 1323890 w 2594034"/>
              <a:gd name="connsiteY10" fmla="*/ 1675806 h 2594034"/>
              <a:gd name="connsiteX11" fmla="*/ 1400971 w 2594034"/>
              <a:gd name="connsiteY11" fmla="*/ 1903079 h 2594034"/>
              <a:gd name="connsiteX12" fmla="*/ 1289239 w 2594034"/>
              <a:gd name="connsiteY12" fmla="*/ 1918656 h 2594034"/>
              <a:gd name="connsiteX13" fmla="*/ 1293482 w 2594034"/>
              <a:gd name="connsiteY13" fmla="*/ 1941312 h 2594034"/>
              <a:gd name="connsiteX14" fmla="*/ 1412993 w 2594034"/>
              <a:gd name="connsiteY14" fmla="*/ 1922196 h 2594034"/>
              <a:gd name="connsiteX15" fmla="*/ 1532503 w 2594034"/>
              <a:gd name="connsiteY15" fmla="*/ 1941312 h 2594034"/>
              <a:gd name="connsiteX16" fmla="*/ 1539575 w 2594034"/>
              <a:gd name="connsiteY16" fmla="*/ 1918656 h 2594034"/>
              <a:gd name="connsiteX17" fmla="*/ 1424307 w 2594034"/>
              <a:gd name="connsiteY17" fmla="*/ 1903079 h 2594034"/>
              <a:gd name="connsiteX18" fmla="*/ 1420064 w 2594034"/>
              <a:gd name="connsiteY18" fmla="*/ 1883963 h 2594034"/>
              <a:gd name="connsiteX19" fmla="*/ 1397435 w 2594034"/>
              <a:gd name="connsiteY19" fmla="*/ 1814577 h 2594034"/>
              <a:gd name="connsiteX20" fmla="*/ 1358541 w 2594034"/>
              <a:gd name="connsiteY20" fmla="*/ 1687842 h 2594034"/>
              <a:gd name="connsiteX21" fmla="*/ 1509167 w 2594034"/>
              <a:gd name="connsiteY21" fmla="*/ 1610669 h 2594034"/>
              <a:gd name="connsiteX22" fmla="*/ 1859919 w 2594034"/>
              <a:gd name="connsiteY22" fmla="*/ 913980 h 2594034"/>
              <a:gd name="connsiteX23" fmla="*/ 2067825 w 2594034"/>
              <a:gd name="connsiteY23" fmla="*/ 844595 h 2594034"/>
              <a:gd name="connsiteX24" fmla="*/ 1879013 w 2594034"/>
              <a:gd name="connsiteY24" fmla="*/ 790785 h 2594034"/>
              <a:gd name="connsiteX25" fmla="*/ 1787350 w 2594034"/>
              <a:gd name="connsiteY25" fmla="*/ 741488 h 2594034"/>
              <a:gd name="connsiteX26" fmla="*/ 1297017 w 2594034"/>
              <a:gd name="connsiteY26" fmla="*/ 0 h 2594034"/>
              <a:gd name="connsiteX27" fmla="*/ 2594034 w 2594034"/>
              <a:gd name="connsiteY27" fmla="*/ 1297017 h 2594034"/>
              <a:gd name="connsiteX28" fmla="*/ 1297017 w 2594034"/>
              <a:gd name="connsiteY28" fmla="*/ 2594034 h 2594034"/>
              <a:gd name="connsiteX29" fmla="*/ 0 w 2594034"/>
              <a:gd name="connsiteY29" fmla="*/ 1297017 h 2594034"/>
              <a:gd name="connsiteX30" fmla="*/ 1297017 w 2594034"/>
              <a:gd name="connsiteY30" fmla="*/ 0 h 2594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594034" h="2594034">
                <a:moveTo>
                  <a:pt x="1787350" y="741488"/>
                </a:moveTo>
                <a:cubicBezTo>
                  <a:pt x="1708167" y="733724"/>
                  <a:pt x="1599772" y="780962"/>
                  <a:pt x="1551597" y="994694"/>
                </a:cubicBezTo>
                <a:cubicBezTo>
                  <a:pt x="1146393" y="1294893"/>
                  <a:pt x="1146393" y="1294893"/>
                  <a:pt x="1146393" y="1294893"/>
                </a:cubicBezTo>
                <a:cubicBezTo>
                  <a:pt x="541769" y="1656690"/>
                  <a:pt x="541769" y="1656690"/>
                  <a:pt x="541769" y="1656690"/>
                </a:cubicBezTo>
                <a:cubicBezTo>
                  <a:pt x="572177" y="1668018"/>
                  <a:pt x="572177" y="1668018"/>
                  <a:pt x="572177" y="1668018"/>
                </a:cubicBezTo>
                <a:cubicBezTo>
                  <a:pt x="653500" y="1645361"/>
                  <a:pt x="653500" y="1645361"/>
                  <a:pt x="653500" y="1645361"/>
                </a:cubicBezTo>
                <a:cubicBezTo>
                  <a:pt x="526211" y="1718287"/>
                  <a:pt x="526211" y="1718287"/>
                  <a:pt x="526211" y="1718287"/>
                </a:cubicBezTo>
                <a:cubicBezTo>
                  <a:pt x="568641" y="1733863"/>
                  <a:pt x="568641" y="1733863"/>
                  <a:pt x="568641" y="1733863"/>
                </a:cubicBezTo>
                <a:cubicBezTo>
                  <a:pt x="1000010" y="1607128"/>
                  <a:pt x="1000010" y="1607128"/>
                  <a:pt x="1000010" y="1607128"/>
                </a:cubicBezTo>
                <a:cubicBezTo>
                  <a:pt x="1000010" y="1607128"/>
                  <a:pt x="1196601" y="1634033"/>
                  <a:pt x="1347227" y="1634033"/>
                </a:cubicBezTo>
                <a:cubicBezTo>
                  <a:pt x="1339448" y="1645361"/>
                  <a:pt x="1331669" y="1660938"/>
                  <a:pt x="1323890" y="1675806"/>
                </a:cubicBezTo>
                <a:cubicBezTo>
                  <a:pt x="1316111" y="1687842"/>
                  <a:pt x="1377635" y="1833694"/>
                  <a:pt x="1400971" y="1903079"/>
                </a:cubicBezTo>
                <a:cubicBezTo>
                  <a:pt x="1362784" y="1906619"/>
                  <a:pt x="1323890" y="1914408"/>
                  <a:pt x="1289239" y="1918656"/>
                </a:cubicBezTo>
                <a:cubicBezTo>
                  <a:pt x="1273682" y="1922196"/>
                  <a:pt x="1281461" y="1941312"/>
                  <a:pt x="1293482" y="1941312"/>
                </a:cubicBezTo>
                <a:cubicBezTo>
                  <a:pt x="1331669" y="1934232"/>
                  <a:pt x="1374099" y="1929984"/>
                  <a:pt x="1412993" y="1922196"/>
                </a:cubicBezTo>
                <a:cubicBezTo>
                  <a:pt x="1454715" y="1929984"/>
                  <a:pt x="1493609" y="1934232"/>
                  <a:pt x="1532503" y="1941312"/>
                </a:cubicBezTo>
                <a:cubicBezTo>
                  <a:pt x="1547354" y="1941312"/>
                  <a:pt x="1551597" y="1922196"/>
                  <a:pt x="1539575" y="1918656"/>
                </a:cubicBezTo>
                <a:cubicBezTo>
                  <a:pt x="1501388" y="1914408"/>
                  <a:pt x="1462494" y="1906619"/>
                  <a:pt x="1424307" y="1903079"/>
                </a:cubicBezTo>
                <a:cubicBezTo>
                  <a:pt x="1424307" y="1895291"/>
                  <a:pt x="1420064" y="1891751"/>
                  <a:pt x="1420064" y="1883963"/>
                </a:cubicBezTo>
                <a:cubicBezTo>
                  <a:pt x="1412993" y="1860598"/>
                  <a:pt x="1405214" y="1837942"/>
                  <a:pt x="1397435" y="1814577"/>
                </a:cubicBezTo>
                <a:cubicBezTo>
                  <a:pt x="1385413" y="1772096"/>
                  <a:pt x="1374099" y="1729615"/>
                  <a:pt x="1358541" y="1687842"/>
                </a:cubicBezTo>
                <a:cubicBezTo>
                  <a:pt x="1366320" y="1675806"/>
                  <a:pt x="1509167" y="1610669"/>
                  <a:pt x="1509167" y="1610669"/>
                </a:cubicBezTo>
                <a:cubicBezTo>
                  <a:pt x="2040953" y="1418088"/>
                  <a:pt x="1748188" y="983366"/>
                  <a:pt x="1859919" y="913980"/>
                </a:cubicBezTo>
                <a:cubicBezTo>
                  <a:pt x="1905885" y="887076"/>
                  <a:pt x="2067825" y="844595"/>
                  <a:pt x="2067825" y="844595"/>
                </a:cubicBezTo>
                <a:cubicBezTo>
                  <a:pt x="2067825" y="795033"/>
                  <a:pt x="1879013" y="790785"/>
                  <a:pt x="1879013" y="790785"/>
                </a:cubicBezTo>
                <a:cubicBezTo>
                  <a:pt x="1871853" y="770607"/>
                  <a:pt x="1834859" y="746147"/>
                  <a:pt x="1787350" y="741488"/>
                </a:cubicBezTo>
                <a:close/>
                <a:moveTo>
                  <a:pt x="1297017" y="0"/>
                </a:moveTo>
                <a:cubicBezTo>
                  <a:pt x="2013340" y="0"/>
                  <a:pt x="2594034" y="580694"/>
                  <a:pt x="2594034" y="1297017"/>
                </a:cubicBezTo>
                <a:cubicBezTo>
                  <a:pt x="2594034" y="2013340"/>
                  <a:pt x="2013340" y="2594034"/>
                  <a:pt x="1297017" y="2594034"/>
                </a:cubicBezTo>
                <a:cubicBezTo>
                  <a:pt x="580694" y="2594034"/>
                  <a:pt x="0" y="2013340"/>
                  <a:pt x="0" y="1297017"/>
                </a:cubicBezTo>
                <a:cubicBezTo>
                  <a:pt x="0" y="580694"/>
                  <a:pt x="580694" y="0"/>
                  <a:pt x="1297017" y="0"/>
                </a:cubicBezTo>
                <a:close/>
              </a:path>
            </a:pathLst>
          </a:custGeom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D0B50675-58A0-4685-8CBA-23288B8F790D}"/>
              </a:ext>
            </a:extLst>
          </p:cNvPr>
          <p:cNvGrpSpPr/>
          <p:nvPr/>
        </p:nvGrpSpPr>
        <p:grpSpPr>
          <a:xfrm>
            <a:off x="5813480" y="895229"/>
            <a:ext cx="203925" cy="200188"/>
            <a:chOff x="5806337" y="899991"/>
            <a:chExt cx="203925" cy="200188"/>
          </a:xfrm>
        </p:grpSpPr>
        <p:sp>
          <p:nvSpPr>
            <p:cNvPr id="17" name="Oval 16">
              <a:extLst>
                <a:ext uri="{FF2B5EF4-FFF2-40B4-BE49-F238E27FC236}">
                  <a16:creationId xmlns="" xmlns:a16="http://schemas.microsoft.com/office/drawing/2014/main" id="{3598E52E-62A1-47CE-BE40-CE16A6EA6465}"/>
                </a:ext>
              </a:extLst>
            </p:cNvPr>
            <p:cNvSpPr/>
            <p:nvPr/>
          </p:nvSpPr>
          <p:spPr>
            <a:xfrm>
              <a:off x="5835709" y="927915"/>
              <a:ext cx="143520" cy="143520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="" xmlns:a16="http://schemas.microsoft.com/office/drawing/2014/main" id="{6B7235AB-B100-48CE-8104-7C57C4DD2E2E}"/>
                </a:ext>
              </a:extLst>
            </p:cNvPr>
            <p:cNvSpPr/>
            <p:nvPr/>
          </p:nvSpPr>
          <p:spPr>
            <a:xfrm rot="4134365">
              <a:off x="5978333" y="950954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="" xmlns:a16="http://schemas.microsoft.com/office/drawing/2014/main" id="{A141A404-859D-4457-B8F5-E47EFE79DE6E}"/>
                </a:ext>
              </a:extLst>
            </p:cNvPr>
            <p:cNvSpPr/>
            <p:nvPr/>
          </p:nvSpPr>
          <p:spPr>
            <a:xfrm rot="4134365">
              <a:off x="5806337" y="1020936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="" xmlns:a16="http://schemas.microsoft.com/office/drawing/2014/main" id="{BE92FFF3-EEDB-4218-9934-EC7BBC2159B3}"/>
                </a:ext>
              </a:extLst>
            </p:cNvPr>
            <p:cNvSpPr/>
            <p:nvPr/>
          </p:nvSpPr>
          <p:spPr>
            <a:xfrm rot="6642581">
              <a:off x="5982830" y="101481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="" xmlns:a16="http://schemas.microsoft.com/office/drawing/2014/main" id="{F1CB1139-634A-4437-8AF3-747854BD913B}"/>
                </a:ext>
              </a:extLst>
            </p:cNvPr>
            <p:cNvSpPr/>
            <p:nvPr/>
          </p:nvSpPr>
          <p:spPr>
            <a:xfrm rot="6642581">
              <a:off x="5807970" y="952335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="" xmlns:a16="http://schemas.microsoft.com/office/drawing/2014/main" id="{BAE2F42F-5900-4DC1-ADC0-ACB75F0054E5}"/>
                </a:ext>
              </a:extLst>
            </p:cNvPr>
            <p:cNvSpPr/>
            <p:nvPr/>
          </p:nvSpPr>
          <p:spPr>
            <a:xfrm rot="9534365">
              <a:off x="5928930" y="107274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="" xmlns:a16="http://schemas.microsoft.com/office/drawing/2014/main" id="{D6C485A9-549D-4EB5-8C76-B55E1FD8FA3F}"/>
                </a:ext>
              </a:extLst>
            </p:cNvPr>
            <p:cNvSpPr/>
            <p:nvPr/>
          </p:nvSpPr>
          <p:spPr>
            <a:xfrm rot="9534365">
              <a:off x="5858948" y="900751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="" xmlns:a16="http://schemas.microsoft.com/office/drawing/2014/main" id="{0E48A897-1DEA-440F-81AA-436D5D516AF4}"/>
                </a:ext>
              </a:extLst>
            </p:cNvPr>
            <p:cNvSpPr/>
            <p:nvPr/>
          </p:nvSpPr>
          <p:spPr>
            <a:xfrm rot="12194128">
              <a:off x="5858109" y="107192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" name="Rectangle: Rounded Corners 25">
              <a:extLst>
                <a:ext uri="{FF2B5EF4-FFF2-40B4-BE49-F238E27FC236}">
                  <a16:creationId xmlns="" xmlns:a16="http://schemas.microsoft.com/office/drawing/2014/main" id="{7BC00B58-5529-49F2-BFB7-5B048D2CE71D}"/>
                </a:ext>
              </a:extLst>
            </p:cNvPr>
            <p:cNvSpPr/>
            <p:nvPr/>
          </p:nvSpPr>
          <p:spPr>
            <a:xfrm rot="12194128">
              <a:off x="5928237" y="899991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52325B12-ED72-48BD-A82E-1B59F6247036}"/>
              </a:ext>
            </a:extLst>
          </p:cNvPr>
          <p:cNvGrpSpPr/>
          <p:nvPr/>
        </p:nvGrpSpPr>
        <p:grpSpPr>
          <a:xfrm rot="1312479">
            <a:off x="5971780" y="1053098"/>
            <a:ext cx="168731" cy="167225"/>
            <a:chOff x="5805814" y="948803"/>
            <a:chExt cx="168731" cy="167225"/>
          </a:xfrm>
        </p:grpSpPr>
        <p:sp>
          <p:nvSpPr>
            <p:cNvPr id="28" name="Oval 27">
              <a:extLst>
                <a:ext uri="{FF2B5EF4-FFF2-40B4-BE49-F238E27FC236}">
                  <a16:creationId xmlns="" xmlns:a16="http://schemas.microsoft.com/office/drawing/2014/main" id="{38B0CF1E-A965-4219-BDE1-10BE4B66FD8A}"/>
                </a:ext>
              </a:extLst>
            </p:cNvPr>
            <p:cNvSpPr/>
            <p:nvPr/>
          </p:nvSpPr>
          <p:spPr>
            <a:xfrm>
              <a:off x="5835709" y="982403"/>
              <a:ext cx="104364" cy="104364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="" xmlns:a16="http://schemas.microsoft.com/office/drawing/2014/main" id="{7F9D6ED9-0996-45A6-AA18-9104EF8A93D9}"/>
                </a:ext>
              </a:extLst>
            </p:cNvPr>
            <p:cNvSpPr/>
            <p:nvPr/>
          </p:nvSpPr>
          <p:spPr>
            <a:xfrm rot="4134365">
              <a:off x="5940329" y="992425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="" xmlns:a16="http://schemas.microsoft.com/office/drawing/2014/main" id="{E9A6E92A-75CA-4C1B-9795-EE050B57187D}"/>
                </a:ext>
              </a:extLst>
            </p:cNvPr>
            <p:cNvSpPr/>
            <p:nvPr/>
          </p:nvSpPr>
          <p:spPr>
            <a:xfrm rot="4134365">
              <a:off x="5805814" y="1050502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C42F409B-5A43-42CD-B5DB-BF9E992748D0}"/>
                </a:ext>
              </a:extLst>
            </p:cNvPr>
            <p:cNvSpPr/>
            <p:nvPr/>
          </p:nvSpPr>
          <p:spPr>
            <a:xfrm rot="6642581">
              <a:off x="5947113" y="1048150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="" xmlns:a16="http://schemas.microsoft.com/office/drawing/2014/main" id="{19031882-BFFB-4FC8-BC6A-1918BF95A58C}"/>
                </a:ext>
              </a:extLst>
            </p:cNvPr>
            <p:cNvSpPr/>
            <p:nvPr/>
          </p:nvSpPr>
          <p:spPr>
            <a:xfrm rot="6642581">
              <a:off x="5807970" y="985669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="" xmlns:a16="http://schemas.microsoft.com/office/drawing/2014/main" id="{073A7296-9606-43F0-B572-A23F7F7E4389}"/>
                </a:ext>
              </a:extLst>
            </p:cNvPr>
            <p:cNvSpPr/>
            <p:nvPr/>
          </p:nvSpPr>
          <p:spPr>
            <a:xfrm rot="9534365">
              <a:off x="5902725" y="1085082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EEC0EB7A-08AC-4589-A0B7-CBEAE9E74088}"/>
                </a:ext>
              </a:extLst>
            </p:cNvPr>
            <p:cNvSpPr/>
            <p:nvPr/>
          </p:nvSpPr>
          <p:spPr>
            <a:xfrm rot="9534365">
              <a:off x="5849412" y="948803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="" xmlns:a16="http://schemas.microsoft.com/office/drawing/2014/main" id="{94216047-5B34-4933-A449-E0BF31D79FDB}"/>
                </a:ext>
              </a:extLst>
            </p:cNvPr>
            <p:cNvSpPr/>
            <p:nvPr/>
          </p:nvSpPr>
          <p:spPr>
            <a:xfrm rot="12194128">
              <a:off x="5846203" y="1088596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="" xmlns:a16="http://schemas.microsoft.com/office/drawing/2014/main" id="{F5CE8469-FB20-4D35-9EB8-E64566C1A9CD}"/>
                </a:ext>
              </a:extLst>
            </p:cNvPr>
            <p:cNvSpPr/>
            <p:nvPr/>
          </p:nvSpPr>
          <p:spPr>
            <a:xfrm rot="12194128">
              <a:off x="5906804" y="952378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0475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decel="100000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3.33333E-6 L 0.11823 3.33333E-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0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repeatCount="indefinite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77778E-6 -4.32099E-6 L 0.12952 -4.32099E-6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76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3" presetClass="path" presetSubtype="0" repeatCount="indefinite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5.55556E-7 -1.48148E-6 L 0.18594 -1.48148E-6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88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63" presetClass="path" presetSubtype="0" repeatCount="indefinite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3.33333E-6 -3.7037E-6 L 0.12639 -3.7037E-6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19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3" presetClass="path" presetSubtype="0" repeatCount="indefinite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3.33333E-6 2.22222E-6 L 0.18941 2.22222E-6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62" y="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3" presetClass="path" presetSubtype="0" repeatCount="indefinite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94444E-6 4.32099E-6 L 0.17691 4.32099E-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3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repeatCount="indefinite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2.5E-6 -2.71605E-6 L 0.17673 -2.71605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37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3" presetClass="path" presetSubtype="0" repeatCount="indefinite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61111E-6 3.33333E-6 L 0.18871 3.33333E-6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27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5E-6 -2.46914E-6 L 0.16372 -2.46914E-6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77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63" presetClass="path" presetSubtype="0" repeatCount="indefinite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1.38889E-6 -4.5679E-6 L 0.18629 -4.5679E-6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06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5" grpId="0" animBg="1"/>
      <p:bldP spid="56" grpId="0" animBg="1"/>
      <p:bldP spid="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Arc 52">
            <a:extLst>
              <a:ext uri="{FF2B5EF4-FFF2-40B4-BE49-F238E27FC236}">
                <a16:creationId xmlns="" xmlns:a16="http://schemas.microsoft.com/office/drawing/2014/main" id="{DE4F844A-5281-431A-92D0-4998016D4321}"/>
              </a:ext>
            </a:extLst>
          </p:cNvPr>
          <p:cNvSpPr/>
          <p:nvPr/>
        </p:nvSpPr>
        <p:spPr>
          <a:xfrm>
            <a:off x="6511738" y="1607076"/>
            <a:ext cx="1956816" cy="1956547"/>
          </a:xfrm>
          <a:prstGeom prst="arc">
            <a:avLst>
              <a:gd name="adj1" fmla="val 16200000"/>
              <a:gd name="adj2" fmla="val 3939084"/>
            </a:avLst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54" name="Straight Connector 53">
            <a:extLst>
              <a:ext uri="{FF2B5EF4-FFF2-40B4-BE49-F238E27FC236}">
                <a16:creationId xmlns="" xmlns:a16="http://schemas.microsoft.com/office/drawing/2014/main" id="{96D6286A-F881-4056-B11A-F7D365E98A5B}"/>
              </a:ext>
            </a:extLst>
          </p:cNvPr>
          <p:cNvCxnSpPr>
            <a:cxnSpLocks/>
          </p:cNvCxnSpPr>
          <p:nvPr/>
        </p:nvCxnSpPr>
        <p:spPr>
          <a:xfrm flipH="1">
            <a:off x="6111687" y="3563623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5" name="Rectangle 54">
            <a:extLst>
              <a:ext uri="{FF2B5EF4-FFF2-40B4-BE49-F238E27FC236}">
                <a16:creationId xmlns="" xmlns:a16="http://schemas.microsoft.com/office/drawing/2014/main" id="{A5810017-9D39-4A7E-9EAE-0C681927E7CF}"/>
              </a:ext>
            </a:extLst>
          </p:cNvPr>
          <p:cNvSpPr/>
          <p:nvPr/>
        </p:nvSpPr>
        <p:spPr>
          <a:xfrm>
            <a:off x="4851026" y="2968286"/>
            <a:ext cx="1122829" cy="1122829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Green version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="" xmlns:a16="http://schemas.microsoft.com/office/drawing/2014/main" id="{5BC72939-19F6-421C-A374-CD890C99F8E1}"/>
              </a:ext>
            </a:extLst>
          </p:cNvPr>
          <p:cNvSpPr/>
          <p:nvPr/>
        </p:nvSpPr>
        <p:spPr>
          <a:xfrm>
            <a:off x="6649570" y="2968286"/>
            <a:ext cx="1122829" cy="1122829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Blue version</a:t>
            </a:r>
          </a:p>
        </p:txBody>
      </p:sp>
      <p:sp>
        <p:nvSpPr>
          <p:cNvPr id="505" name="Title 8">
            <a:extLst>
              <a:ext uri="{FF2B5EF4-FFF2-40B4-BE49-F238E27FC236}">
                <a16:creationId xmlns="" xmlns:a16="http://schemas.microsoft.com/office/drawing/2014/main" id="{D4361B62-AAB3-478B-9CC6-889BED1E576D}"/>
              </a:ext>
            </a:extLst>
          </p:cNvPr>
          <p:cNvSpPr txBox="1">
            <a:spLocks/>
          </p:cNvSpPr>
          <p:nvPr/>
        </p:nvSpPr>
        <p:spPr>
          <a:xfrm>
            <a:off x="332813" y="2293029"/>
            <a:ext cx="2200837" cy="557443"/>
          </a:xfrm>
          <a:prstGeom prst="rect">
            <a:avLst/>
          </a:prstGeom>
        </p:spPr>
        <p:txBody>
          <a:bodyPr anchor="ctr"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Versioned delivery pipeline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="" xmlns:a16="http://schemas.microsoft.com/office/drawing/2014/main" id="{DDA0CF5D-29C3-43C0-B1AE-713B00750904}"/>
              </a:ext>
            </a:extLst>
          </p:cNvPr>
          <p:cNvCxnSpPr>
            <a:cxnSpLocks/>
          </p:cNvCxnSpPr>
          <p:nvPr/>
        </p:nvCxnSpPr>
        <p:spPr>
          <a:xfrm>
            <a:off x="4175311" y="1607076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A0FAF07B-8843-49F3-AD8D-56E107352D9E}"/>
              </a:ext>
            </a:extLst>
          </p:cNvPr>
          <p:cNvSpPr/>
          <p:nvPr/>
        </p:nvSpPr>
        <p:spPr>
          <a:xfrm>
            <a:off x="3052482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Developer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7CA12B9F-40A3-45AC-9622-29C5464EEE26}"/>
              </a:ext>
            </a:extLst>
          </p:cNvPr>
          <p:cNvSpPr txBox="1"/>
          <p:nvPr/>
        </p:nvSpPr>
        <p:spPr>
          <a:xfrm>
            <a:off x="5698124" y="1370507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B87A21A6-0AF1-4B3C-ACE7-579D7BADB3B6}"/>
              </a:ext>
            </a:extLst>
          </p:cNvPr>
          <p:cNvSpPr txBox="1"/>
          <p:nvPr/>
        </p:nvSpPr>
        <p:spPr>
          <a:xfrm>
            <a:off x="5695110" y="1607076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1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478653A1-5C52-4372-A8A1-39C369702536}"/>
              </a:ext>
            </a:extLst>
          </p:cNvPr>
          <p:cNvSpPr txBox="1"/>
          <p:nvPr/>
        </p:nvSpPr>
        <p:spPr>
          <a:xfrm>
            <a:off x="5560813" y="1317793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2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E7A1F303-9A36-4724-8F89-32B8206C05C8}"/>
              </a:ext>
            </a:extLst>
          </p:cNvPr>
          <p:cNvSpPr txBox="1"/>
          <p:nvPr/>
        </p:nvSpPr>
        <p:spPr>
          <a:xfrm>
            <a:off x="5603270" y="1688740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3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09E1C680-12FC-4C27-A8A8-CB4D8FC70E45}"/>
              </a:ext>
            </a:extLst>
          </p:cNvPr>
          <p:cNvSpPr txBox="1"/>
          <p:nvPr/>
        </p:nvSpPr>
        <p:spPr>
          <a:xfrm>
            <a:off x="5431896" y="1426594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4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221A7E23-8F7C-4876-A571-612E1F4E87DF}"/>
              </a:ext>
            </a:extLst>
          </p:cNvPr>
          <p:cNvSpPr txBox="1"/>
          <p:nvPr/>
        </p:nvSpPr>
        <p:spPr>
          <a:xfrm>
            <a:off x="5461692" y="1605222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5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454C3C2C-42C8-49AE-A236-2B9F49528F37}"/>
              </a:ext>
            </a:extLst>
          </p:cNvPr>
          <p:cNvSpPr txBox="1"/>
          <p:nvPr/>
        </p:nvSpPr>
        <p:spPr>
          <a:xfrm>
            <a:off x="5340056" y="1666200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6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="" xmlns:a16="http://schemas.microsoft.com/office/drawing/2014/main" id="{9535F03B-F864-432B-8C13-5D791222AA80}"/>
              </a:ext>
            </a:extLst>
          </p:cNvPr>
          <p:cNvSpPr txBox="1"/>
          <p:nvPr/>
        </p:nvSpPr>
        <p:spPr>
          <a:xfrm>
            <a:off x="5352790" y="1370507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7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16980D09-4723-4764-88B5-E3715BF553DA}"/>
              </a:ext>
            </a:extLst>
          </p:cNvPr>
          <p:cNvSpPr txBox="1"/>
          <p:nvPr/>
        </p:nvSpPr>
        <p:spPr>
          <a:xfrm>
            <a:off x="5269267" y="1596682"/>
            <a:ext cx="2632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8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08631CAA-8849-4E70-92F0-512A201EA7CA}"/>
              </a:ext>
            </a:extLst>
          </p:cNvPr>
          <p:cNvSpPr txBox="1"/>
          <p:nvPr/>
        </p:nvSpPr>
        <p:spPr>
          <a:xfrm>
            <a:off x="5211212" y="1419491"/>
            <a:ext cx="26321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100" dirty="0">
                <a:solidFill>
                  <a:prstClr val="white"/>
                </a:solidFill>
              </a:rPr>
              <a:t>9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="" xmlns:a16="http://schemas.microsoft.com/office/drawing/2014/main" id="{B8EFAE9A-A2A6-4E65-A5A1-53B058311B91}"/>
              </a:ext>
            </a:extLst>
          </p:cNvPr>
          <p:cNvCxnSpPr>
            <a:cxnSpLocks/>
          </p:cNvCxnSpPr>
          <p:nvPr/>
        </p:nvCxnSpPr>
        <p:spPr>
          <a:xfrm>
            <a:off x="5973855" y="1607076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4B0E3E7-C6A9-4A77-ACCA-BCBAE843D538}"/>
              </a:ext>
            </a:extLst>
          </p:cNvPr>
          <p:cNvSpPr/>
          <p:nvPr/>
        </p:nvSpPr>
        <p:spPr>
          <a:xfrm>
            <a:off x="4851026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Build system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867D4123-8DE8-445B-8CE4-BD1972FE3318}"/>
              </a:ext>
            </a:extLst>
          </p:cNvPr>
          <p:cNvSpPr/>
          <p:nvPr/>
        </p:nvSpPr>
        <p:spPr>
          <a:xfrm>
            <a:off x="6649570" y="1052385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Canary test</a:t>
            </a:r>
          </a:p>
        </p:txBody>
      </p:sp>
      <p:sp useBgFill="1">
        <p:nvSpPr>
          <p:cNvPr id="38" name="Oval 37">
            <a:extLst>
              <a:ext uri="{FF2B5EF4-FFF2-40B4-BE49-F238E27FC236}">
                <a16:creationId xmlns="" xmlns:a16="http://schemas.microsoft.com/office/drawing/2014/main" id="{198D3264-5256-4F24-BA5F-673C3AD2CA9D}"/>
              </a:ext>
            </a:extLst>
          </p:cNvPr>
          <p:cNvSpPr/>
          <p:nvPr/>
        </p:nvSpPr>
        <p:spPr>
          <a:xfrm>
            <a:off x="5687381" y="773205"/>
            <a:ext cx="572947" cy="572947"/>
          </a:xfrm>
          <a:prstGeom prst="ellipse">
            <a:avLst/>
          </a:prstGeom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="" xmlns:a16="http://schemas.microsoft.com/office/drawing/2014/main" id="{5BF23F57-B093-4EFF-AEED-6602EEA41003}"/>
              </a:ext>
            </a:extLst>
          </p:cNvPr>
          <p:cNvSpPr/>
          <p:nvPr/>
        </p:nvSpPr>
        <p:spPr>
          <a:xfrm>
            <a:off x="7564374" y="890930"/>
            <a:ext cx="416048" cy="338370"/>
          </a:xfrm>
          <a:prstGeom prst="rect">
            <a:avLst/>
          </a:prstGeom>
          <a:solidFill>
            <a:schemeClr val="accent5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="" xmlns:a16="http://schemas.microsoft.com/office/drawing/2014/main" id="{03260D4A-90FF-4342-BF3D-86BD7414D8C9}"/>
              </a:ext>
            </a:extLst>
          </p:cNvPr>
          <p:cNvSpPr/>
          <p:nvPr/>
        </p:nvSpPr>
        <p:spPr>
          <a:xfrm>
            <a:off x="7564374" y="1006089"/>
            <a:ext cx="416048" cy="143935"/>
          </a:xfrm>
          <a:prstGeom prst="rect">
            <a:avLst/>
          </a:prstGeom>
          <a:solidFill>
            <a:schemeClr val="accent4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 useBgFill="1">
        <p:nvSpPr>
          <p:cNvPr id="43" name="Freeform: Shape 42">
            <a:extLst>
              <a:ext uri="{FF2B5EF4-FFF2-40B4-BE49-F238E27FC236}">
                <a16:creationId xmlns="" xmlns:a16="http://schemas.microsoft.com/office/drawing/2014/main" id="{C3CF9967-69E7-4DFB-8738-FDD90D0B53DB}"/>
              </a:ext>
            </a:extLst>
          </p:cNvPr>
          <p:cNvSpPr/>
          <p:nvPr/>
        </p:nvSpPr>
        <p:spPr>
          <a:xfrm>
            <a:off x="7484362" y="770080"/>
            <a:ext cx="576072" cy="576072"/>
          </a:xfrm>
          <a:custGeom>
            <a:avLst/>
            <a:gdLst>
              <a:gd name="connsiteX0" fmla="*/ 1787350 w 2594034"/>
              <a:gd name="connsiteY0" fmla="*/ 741488 h 2594034"/>
              <a:gd name="connsiteX1" fmla="*/ 1551597 w 2594034"/>
              <a:gd name="connsiteY1" fmla="*/ 994694 h 2594034"/>
              <a:gd name="connsiteX2" fmla="*/ 1146393 w 2594034"/>
              <a:gd name="connsiteY2" fmla="*/ 1294893 h 2594034"/>
              <a:gd name="connsiteX3" fmla="*/ 541769 w 2594034"/>
              <a:gd name="connsiteY3" fmla="*/ 1656690 h 2594034"/>
              <a:gd name="connsiteX4" fmla="*/ 572177 w 2594034"/>
              <a:gd name="connsiteY4" fmla="*/ 1668018 h 2594034"/>
              <a:gd name="connsiteX5" fmla="*/ 653500 w 2594034"/>
              <a:gd name="connsiteY5" fmla="*/ 1645361 h 2594034"/>
              <a:gd name="connsiteX6" fmla="*/ 526211 w 2594034"/>
              <a:gd name="connsiteY6" fmla="*/ 1718287 h 2594034"/>
              <a:gd name="connsiteX7" fmla="*/ 568641 w 2594034"/>
              <a:gd name="connsiteY7" fmla="*/ 1733863 h 2594034"/>
              <a:gd name="connsiteX8" fmla="*/ 1000010 w 2594034"/>
              <a:gd name="connsiteY8" fmla="*/ 1607128 h 2594034"/>
              <a:gd name="connsiteX9" fmla="*/ 1347227 w 2594034"/>
              <a:gd name="connsiteY9" fmla="*/ 1634033 h 2594034"/>
              <a:gd name="connsiteX10" fmla="*/ 1323890 w 2594034"/>
              <a:gd name="connsiteY10" fmla="*/ 1675806 h 2594034"/>
              <a:gd name="connsiteX11" fmla="*/ 1400971 w 2594034"/>
              <a:gd name="connsiteY11" fmla="*/ 1903079 h 2594034"/>
              <a:gd name="connsiteX12" fmla="*/ 1289239 w 2594034"/>
              <a:gd name="connsiteY12" fmla="*/ 1918656 h 2594034"/>
              <a:gd name="connsiteX13" fmla="*/ 1293482 w 2594034"/>
              <a:gd name="connsiteY13" fmla="*/ 1941312 h 2594034"/>
              <a:gd name="connsiteX14" fmla="*/ 1412993 w 2594034"/>
              <a:gd name="connsiteY14" fmla="*/ 1922196 h 2594034"/>
              <a:gd name="connsiteX15" fmla="*/ 1532503 w 2594034"/>
              <a:gd name="connsiteY15" fmla="*/ 1941312 h 2594034"/>
              <a:gd name="connsiteX16" fmla="*/ 1539575 w 2594034"/>
              <a:gd name="connsiteY16" fmla="*/ 1918656 h 2594034"/>
              <a:gd name="connsiteX17" fmla="*/ 1424307 w 2594034"/>
              <a:gd name="connsiteY17" fmla="*/ 1903079 h 2594034"/>
              <a:gd name="connsiteX18" fmla="*/ 1420064 w 2594034"/>
              <a:gd name="connsiteY18" fmla="*/ 1883963 h 2594034"/>
              <a:gd name="connsiteX19" fmla="*/ 1397435 w 2594034"/>
              <a:gd name="connsiteY19" fmla="*/ 1814577 h 2594034"/>
              <a:gd name="connsiteX20" fmla="*/ 1358541 w 2594034"/>
              <a:gd name="connsiteY20" fmla="*/ 1687842 h 2594034"/>
              <a:gd name="connsiteX21" fmla="*/ 1509167 w 2594034"/>
              <a:gd name="connsiteY21" fmla="*/ 1610669 h 2594034"/>
              <a:gd name="connsiteX22" fmla="*/ 1859919 w 2594034"/>
              <a:gd name="connsiteY22" fmla="*/ 913980 h 2594034"/>
              <a:gd name="connsiteX23" fmla="*/ 2067825 w 2594034"/>
              <a:gd name="connsiteY23" fmla="*/ 844595 h 2594034"/>
              <a:gd name="connsiteX24" fmla="*/ 1879013 w 2594034"/>
              <a:gd name="connsiteY24" fmla="*/ 790785 h 2594034"/>
              <a:gd name="connsiteX25" fmla="*/ 1787350 w 2594034"/>
              <a:gd name="connsiteY25" fmla="*/ 741488 h 2594034"/>
              <a:gd name="connsiteX26" fmla="*/ 1297017 w 2594034"/>
              <a:gd name="connsiteY26" fmla="*/ 0 h 2594034"/>
              <a:gd name="connsiteX27" fmla="*/ 2594034 w 2594034"/>
              <a:gd name="connsiteY27" fmla="*/ 1297017 h 2594034"/>
              <a:gd name="connsiteX28" fmla="*/ 1297017 w 2594034"/>
              <a:gd name="connsiteY28" fmla="*/ 2594034 h 2594034"/>
              <a:gd name="connsiteX29" fmla="*/ 0 w 2594034"/>
              <a:gd name="connsiteY29" fmla="*/ 1297017 h 2594034"/>
              <a:gd name="connsiteX30" fmla="*/ 1297017 w 2594034"/>
              <a:gd name="connsiteY30" fmla="*/ 0 h 2594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594034" h="2594034">
                <a:moveTo>
                  <a:pt x="1787350" y="741488"/>
                </a:moveTo>
                <a:cubicBezTo>
                  <a:pt x="1708167" y="733724"/>
                  <a:pt x="1599772" y="780962"/>
                  <a:pt x="1551597" y="994694"/>
                </a:cubicBezTo>
                <a:cubicBezTo>
                  <a:pt x="1146393" y="1294893"/>
                  <a:pt x="1146393" y="1294893"/>
                  <a:pt x="1146393" y="1294893"/>
                </a:cubicBezTo>
                <a:cubicBezTo>
                  <a:pt x="541769" y="1656690"/>
                  <a:pt x="541769" y="1656690"/>
                  <a:pt x="541769" y="1656690"/>
                </a:cubicBezTo>
                <a:cubicBezTo>
                  <a:pt x="572177" y="1668018"/>
                  <a:pt x="572177" y="1668018"/>
                  <a:pt x="572177" y="1668018"/>
                </a:cubicBezTo>
                <a:cubicBezTo>
                  <a:pt x="653500" y="1645361"/>
                  <a:pt x="653500" y="1645361"/>
                  <a:pt x="653500" y="1645361"/>
                </a:cubicBezTo>
                <a:cubicBezTo>
                  <a:pt x="526211" y="1718287"/>
                  <a:pt x="526211" y="1718287"/>
                  <a:pt x="526211" y="1718287"/>
                </a:cubicBezTo>
                <a:cubicBezTo>
                  <a:pt x="568641" y="1733863"/>
                  <a:pt x="568641" y="1733863"/>
                  <a:pt x="568641" y="1733863"/>
                </a:cubicBezTo>
                <a:cubicBezTo>
                  <a:pt x="1000010" y="1607128"/>
                  <a:pt x="1000010" y="1607128"/>
                  <a:pt x="1000010" y="1607128"/>
                </a:cubicBezTo>
                <a:cubicBezTo>
                  <a:pt x="1000010" y="1607128"/>
                  <a:pt x="1196601" y="1634033"/>
                  <a:pt x="1347227" y="1634033"/>
                </a:cubicBezTo>
                <a:cubicBezTo>
                  <a:pt x="1339448" y="1645361"/>
                  <a:pt x="1331669" y="1660938"/>
                  <a:pt x="1323890" y="1675806"/>
                </a:cubicBezTo>
                <a:cubicBezTo>
                  <a:pt x="1316111" y="1687842"/>
                  <a:pt x="1377635" y="1833694"/>
                  <a:pt x="1400971" y="1903079"/>
                </a:cubicBezTo>
                <a:cubicBezTo>
                  <a:pt x="1362784" y="1906619"/>
                  <a:pt x="1323890" y="1914408"/>
                  <a:pt x="1289239" y="1918656"/>
                </a:cubicBezTo>
                <a:cubicBezTo>
                  <a:pt x="1273682" y="1922196"/>
                  <a:pt x="1281461" y="1941312"/>
                  <a:pt x="1293482" y="1941312"/>
                </a:cubicBezTo>
                <a:cubicBezTo>
                  <a:pt x="1331669" y="1934232"/>
                  <a:pt x="1374099" y="1929984"/>
                  <a:pt x="1412993" y="1922196"/>
                </a:cubicBezTo>
                <a:cubicBezTo>
                  <a:pt x="1454715" y="1929984"/>
                  <a:pt x="1493609" y="1934232"/>
                  <a:pt x="1532503" y="1941312"/>
                </a:cubicBezTo>
                <a:cubicBezTo>
                  <a:pt x="1547354" y="1941312"/>
                  <a:pt x="1551597" y="1922196"/>
                  <a:pt x="1539575" y="1918656"/>
                </a:cubicBezTo>
                <a:cubicBezTo>
                  <a:pt x="1501388" y="1914408"/>
                  <a:pt x="1462494" y="1906619"/>
                  <a:pt x="1424307" y="1903079"/>
                </a:cubicBezTo>
                <a:cubicBezTo>
                  <a:pt x="1424307" y="1895291"/>
                  <a:pt x="1420064" y="1891751"/>
                  <a:pt x="1420064" y="1883963"/>
                </a:cubicBezTo>
                <a:cubicBezTo>
                  <a:pt x="1412993" y="1860598"/>
                  <a:pt x="1405214" y="1837942"/>
                  <a:pt x="1397435" y="1814577"/>
                </a:cubicBezTo>
                <a:cubicBezTo>
                  <a:pt x="1385413" y="1772096"/>
                  <a:pt x="1374099" y="1729615"/>
                  <a:pt x="1358541" y="1687842"/>
                </a:cubicBezTo>
                <a:cubicBezTo>
                  <a:pt x="1366320" y="1675806"/>
                  <a:pt x="1509167" y="1610669"/>
                  <a:pt x="1509167" y="1610669"/>
                </a:cubicBezTo>
                <a:cubicBezTo>
                  <a:pt x="2040953" y="1418088"/>
                  <a:pt x="1748188" y="983366"/>
                  <a:pt x="1859919" y="913980"/>
                </a:cubicBezTo>
                <a:cubicBezTo>
                  <a:pt x="1905885" y="887076"/>
                  <a:pt x="2067825" y="844595"/>
                  <a:pt x="2067825" y="844595"/>
                </a:cubicBezTo>
                <a:cubicBezTo>
                  <a:pt x="2067825" y="795033"/>
                  <a:pt x="1879013" y="790785"/>
                  <a:pt x="1879013" y="790785"/>
                </a:cubicBezTo>
                <a:cubicBezTo>
                  <a:pt x="1871853" y="770607"/>
                  <a:pt x="1834859" y="746147"/>
                  <a:pt x="1787350" y="741488"/>
                </a:cubicBezTo>
                <a:close/>
                <a:moveTo>
                  <a:pt x="1297017" y="0"/>
                </a:moveTo>
                <a:cubicBezTo>
                  <a:pt x="2013340" y="0"/>
                  <a:pt x="2594034" y="580694"/>
                  <a:pt x="2594034" y="1297017"/>
                </a:cubicBezTo>
                <a:cubicBezTo>
                  <a:pt x="2594034" y="2013340"/>
                  <a:pt x="2013340" y="2594034"/>
                  <a:pt x="1297017" y="2594034"/>
                </a:cubicBezTo>
                <a:cubicBezTo>
                  <a:pt x="580694" y="2594034"/>
                  <a:pt x="0" y="2013340"/>
                  <a:pt x="0" y="1297017"/>
                </a:cubicBezTo>
                <a:cubicBezTo>
                  <a:pt x="0" y="580694"/>
                  <a:pt x="580694" y="0"/>
                  <a:pt x="1297017" y="0"/>
                </a:cubicBezTo>
                <a:close/>
              </a:path>
            </a:pathLst>
          </a:custGeom>
          <a:ln w="1905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D0B50675-58A0-4685-8CBA-23288B8F790D}"/>
              </a:ext>
            </a:extLst>
          </p:cNvPr>
          <p:cNvGrpSpPr/>
          <p:nvPr/>
        </p:nvGrpSpPr>
        <p:grpSpPr>
          <a:xfrm>
            <a:off x="5813480" y="895229"/>
            <a:ext cx="203925" cy="200188"/>
            <a:chOff x="5806337" y="899991"/>
            <a:chExt cx="203925" cy="200188"/>
          </a:xfrm>
        </p:grpSpPr>
        <p:sp>
          <p:nvSpPr>
            <p:cNvPr id="17" name="Oval 16">
              <a:extLst>
                <a:ext uri="{FF2B5EF4-FFF2-40B4-BE49-F238E27FC236}">
                  <a16:creationId xmlns="" xmlns:a16="http://schemas.microsoft.com/office/drawing/2014/main" id="{3598E52E-62A1-47CE-BE40-CE16A6EA6465}"/>
                </a:ext>
              </a:extLst>
            </p:cNvPr>
            <p:cNvSpPr/>
            <p:nvPr/>
          </p:nvSpPr>
          <p:spPr>
            <a:xfrm>
              <a:off x="5835709" y="927915"/>
              <a:ext cx="143520" cy="143520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="" xmlns:a16="http://schemas.microsoft.com/office/drawing/2014/main" id="{6B7235AB-B100-48CE-8104-7C57C4DD2E2E}"/>
                </a:ext>
              </a:extLst>
            </p:cNvPr>
            <p:cNvSpPr/>
            <p:nvPr/>
          </p:nvSpPr>
          <p:spPr>
            <a:xfrm rot="4134365">
              <a:off x="5978333" y="950954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="" xmlns:a16="http://schemas.microsoft.com/office/drawing/2014/main" id="{A141A404-859D-4457-B8F5-E47EFE79DE6E}"/>
                </a:ext>
              </a:extLst>
            </p:cNvPr>
            <p:cNvSpPr/>
            <p:nvPr/>
          </p:nvSpPr>
          <p:spPr>
            <a:xfrm rot="4134365">
              <a:off x="5806337" y="1020936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="" xmlns:a16="http://schemas.microsoft.com/office/drawing/2014/main" id="{BE92FFF3-EEDB-4218-9934-EC7BBC2159B3}"/>
                </a:ext>
              </a:extLst>
            </p:cNvPr>
            <p:cNvSpPr/>
            <p:nvPr/>
          </p:nvSpPr>
          <p:spPr>
            <a:xfrm rot="6642581">
              <a:off x="5982830" y="101481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="" xmlns:a16="http://schemas.microsoft.com/office/drawing/2014/main" id="{F1CB1139-634A-4437-8AF3-747854BD913B}"/>
                </a:ext>
              </a:extLst>
            </p:cNvPr>
            <p:cNvSpPr/>
            <p:nvPr/>
          </p:nvSpPr>
          <p:spPr>
            <a:xfrm rot="6642581">
              <a:off x="5807970" y="952335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="" xmlns:a16="http://schemas.microsoft.com/office/drawing/2014/main" id="{BAE2F42F-5900-4DC1-ADC0-ACB75F0054E5}"/>
                </a:ext>
              </a:extLst>
            </p:cNvPr>
            <p:cNvSpPr/>
            <p:nvPr/>
          </p:nvSpPr>
          <p:spPr>
            <a:xfrm rot="9534365">
              <a:off x="5928930" y="107274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="" xmlns:a16="http://schemas.microsoft.com/office/drawing/2014/main" id="{D6C485A9-549D-4EB5-8C76-B55E1FD8FA3F}"/>
                </a:ext>
              </a:extLst>
            </p:cNvPr>
            <p:cNvSpPr/>
            <p:nvPr/>
          </p:nvSpPr>
          <p:spPr>
            <a:xfrm rot="9534365">
              <a:off x="5858948" y="900751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="" xmlns:a16="http://schemas.microsoft.com/office/drawing/2014/main" id="{0E48A897-1DEA-440F-81AA-436D5D516AF4}"/>
                </a:ext>
              </a:extLst>
            </p:cNvPr>
            <p:cNvSpPr/>
            <p:nvPr/>
          </p:nvSpPr>
          <p:spPr>
            <a:xfrm rot="12194128">
              <a:off x="5858109" y="1071927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" name="Rectangle: Rounded Corners 25">
              <a:extLst>
                <a:ext uri="{FF2B5EF4-FFF2-40B4-BE49-F238E27FC236}">
                  <a16:creationId xmlns="" xmlns:a16="http://schemas.microsoft.com/office/drawing/2014/main" id="{7BC00B58-5529-49F2-BFB7-5B048D2CE71D}"/>
                </a:ext>
              </a:extLst>
            </p:cNvPr>
            <p:cNvSpPr/>
            <p:nvPr/>
          </p:nvSpPr>
          <p:spPr>
            <a:xfrm rot="12194128">
              <a:off x="5928237" y="899991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52325B12-ED72-48BD-A82E-1B59F6247036}"/>
              </a:ext>
            </a:extLst>
          </p:cNvPr>
          <p:cNvGrpSpPr/>
          <p:nvPr/>
        </p:nvGrpSpPr>
        <p:grpSpPr>
          <a:xfrm rot="1312479">
            <a:off x="5971780" y="1053098"/>
            <a:ext cx="168731" cy="167225"/>
            <a:chOff x="5805814" y="948803"/>
            <a:chExt cx="168731" cy="167225"/>
          </a:xfrm>
        </p:grpSpPr>
        <p:sp>
          <p:nvSpPr>
            <p:cNvPr id="28" name="Oval 27">
              <a:extLst>
                <a:ext uri="{FF2B5EF4-FFF2-40B4-BE49-F238E27FC236}">
                  <a16:creationId xmlns="" xmlns:a16="http://schemas.microsoft.com/office/drawing/2014/main" id="{38B0CF1E-A965-4219-BDE1-10BE4B66FD8A}"/>
                </a:ext>
              </a:extLst>
            </p:cNvPr>
            <p:cNvSpPr/>
            <p:nvPr/>
          </p:nvSpPr>
          <p:spPr>
            <a:xfrm>
              <a:off x="5835709" y="982403"/>
              <a:ext cx="104364" cy="104364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="" xmlns:a16="http://schemas.microsoft.com/office/drawing/2014/main" id="{7F9D6ED9-0996-45A6-AA18-9104EF8A93D9}"/>
                </a:ext>
              </a:extLst>
            </p:cNvPr>
            <p:cNvSpPr/>
            <p:nvPr/>
          </p:nvSpPr>
          <p:spPr>
            <a:xfrm rot="4134365">
              <a:off x="5940329" y="992425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="" xmlns:a16="http://schemas.microsoft.com/office/drawing/2014/main" id="{E9A6E92A-75CA-4C1B-9795-EE050B57187D}"/>
                </a:ext>
              </a:extLst>
            </p:cNvPr>
            <p:cNvSpPr/>
            <p:nvPr/>
          </p:nvSpPr>
          <p:spPr>
            <a:xfrm rot="4134365">
              <a:off x="5805814" y="1050502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C42F409B-5A43-42CD-B5DB-BF9E992748D0}"/>
                </a:ext>
              </a:extLst>
            </p:cNvPr>
            <p:cNvSpPr/>
            <p:nvPr/>
          </p:nvSpPr>
          <p:spPr>
            <a:xfrm rot="6642581">
              <a:off x="5947113" y="1048150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="" xmlns:a16="http://schemas.microsoft.com/office/drawing/2014/main" id="{19031882-BFFB-4FC8-BC6A-1918BF95A58C}"/>
                </a:ext>
              </a:extLst>
            </p:cNvPr>
            <p:cNvSpPr/>
            <p:nvPr/>
          </p:nvSpPr>
          <p:spPr>
            <a:xfrm rot="6642581">
              <a:off x="5807970" y="985669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="" xmlns:a16="http://schemas.microsoft.com/office/drawing/2014/main" id="{073A7296-9606-43F0-B572-A23F7F7E4389}"/>
                </a:ext>
              </a:extLst>
            </p:cNvPr>
            <p:cNvSpPr/>
            <p:nvPr/>
          </p:nvSpPr>
          <p:spPr>
            <a:xfrm rot="9534365">
              <a:off x="5902725" y="1085082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EEC0EB7A-08AC-4589-A0B7-CBEAE9E74088}"/>
                </a:ext>
              </a:extLst>
            </p:cNvPr>
            <p:cNvSpPr/>
            <p:nvPr/>
          </p:nvSpPr>
          <p:spPr>
            <a:xfrm rot="9534365">
              <a:off x="5849412" y="948803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="" xmlns:a16="http://schemas.microsoft.com/office/drawing/2014/main" id="{94216047-5B34-4933-A449-E0BF31D79FDB}"/>
                </a:ext>
              </a:extLst>
            </p:cNvPr>
            <p:cNvSpPr/>
            <p:nvPr/>
          </p:nvSpPr>
          <p:spPr>
            <a:xfrm rot="12194128">
              <a:off x="5846203" y="1088596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="" xmlns:a16="http://schemas.microsoft.com/office/drawing/2014/main" id="{F5CE8469-FB20-4D35-9EB8-E64566C1A9CD}"/>
                </a:ext>
              </a:extLst>
            </p:cNvPr>
            <p:cNvSpPr/>
            <p:nvPr/>
          </p:nvSpPr>
          <p:spPr>
            <a:xfrm rot="12194128">
              <a:off x="5906804" y="952378"/>
              <a:ext cx="27432" cy="27432"/>
            </a:xfrm>
            <a:prstGeom prst="roundRect">
              <a:avLst/>
            </a:prstGeom>
            <a:solidFill>
              <a:schemeClr val="tx1"/>
            </a:solidFill>
            <a:ln w="2222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="" xmlns:a16="http://schemas.microsoft.com/office/drawing/2014/main" id="{29E15111-03A0-4C69-B18F-6319BBD2C2EF}"/>
              </a:ext>
            </a:extLst>
          </p:cNvPr>
          <p:cNvSpPr/>
          <p:nvPr/>
        </p:nvSpPr>
        <p:spPr>
          <a:xfrm>
            <a:off x="2864223" y="3163269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="" xmlns:a16="http://schemas.microsoft.com/office/drawing/2014/main" id="{E4C8BDDD-961C-4B5A-BEB1-7A31B4E8FC79}"/>
              </a:ext>
            </a:extLst>
          </p:cNvPr>
          <p:cNvSpPr/>
          <p:nvPr/>
        </p:nvSpPr>
        <p:spPr>
          <a:xfrm>
            <a:off x="2958352" y="3065778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="" xmlns:a16="http://schemas.microsoft.com/office/drawing/2014/main" id="{A48F279C-F05B-4337-AB2D-BA0EECC29293}"/>
              </a:ext>
            </a:extLst>
          </p:cNvPr>
          <p:cNvCxnSpPr>
            <a:cxnSpLocks/>
          </p:cNvCxnSpPr>
          <p:nvPr/>
        </p:nvCxnSpPr>
        <p:spPr>
          <a:xfrm flipH="1">
            <a:off x="4313143" y="3563623"/>
            <a:ext cx="537883" cy="0"/>
          </a:xfrm>
          <a:prstGeom prst="line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0" name="Rectangle 59">
            <a:extLst>
              <a:ext uri="{FF2B5EF4-FFF2-40B4-BE49-F238E27FC236}">
                <a16:creationId xmlns="" xmlns:a16="http://schemas.microsoft.com/office/drawing/2014/main" id="{71CBE993-0E1D-4C6D-A3A8-BBAE3EC1CA20}"/>
              </a:ext>
            </a:extLst>
          </p:cNvPr>
          <p:cNvSpPr/>
          <p:nvPr/>
        </p:nvSpPr>
        <p:spPr>
          <a:xfrm>
            <a:off x="3052482" y="2968286"/>
            <a:ext cx="1122829" cy="1122829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Old versions</a:t>
            </a:r>
          </a:p>
        </p:txBody>
      </p:sp>
    </p:spTree>
    <p:extLst>
      <p:ext uri="{BB962C8B-B14F-4D97-AF65-F5344CB8AC3E}">
        <p14:creationId xmlns:p14="http://schemas.microsoft.com/office/powerpoint/2010/main" val="1214971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decel="100000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3.33333E-6 L 0.11823 3.33333E-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0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repeatCount="indefinite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77778E-6 -4.32099E-6 L 0.12952 -4.32099E-6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76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3" presetClass="path" presetSubtype="0" repeatCount="indefinite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5.55556E-7 -1.48148E-6 L 0.18594 -1.48148E-6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88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63" presetClass="path" presetSubtype="0" repeatCount="indefinite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3.33333E-6 -3.7037E-6 L 0.12639 -3.7037E-6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19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3" presetClass="path" presetSubtype="0" repeatCount="indefinite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3.33333E-6 2.22222E-6 L 0.18941 2.22222E-6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62" y="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3" presetClass="path" presetSubtype="0" repeatCount="indefinite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94444E-6 4.32099E-6 L 0.17691 4.32099E-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3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repeatCount="indefinite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2.5E-6 -2.71605E-6 L 0.17673 -2.71605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37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3" presetClass="path" presetSubtype="0" repeatCount="indefinite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61111E-6 3.33333E-6 L 0.18871 3.33333E-6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27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5E-6 -2.46914E-6 L 0.16372 -2.46914E-6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77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63" presetClass="path" presetSubtype="0" repeatCount="indefinite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1.38889E-6 -4.5679E-6 L 0.18629 -4.5679E-6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06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7" grpId="0" animBg="1"/>
      <p:bldP spid="58" grpId="0" animBg="1"/>
      <p:bldP spid="6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rgbClr val="40A1F8"/>
            </a:gs>
            <a:gs pos="20000">
              <a:srgbClr val="3B7DEE"/>
            </a:gs>
            <a:gs pos="100000">
              <a:srgbClr val="5143F5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Mask_right"/>
          <p:cNvSpPr/>
          <p:nvPr/>
        </p:nvSpPr>
        <p:spPr>
          <a:xfrm>
            <a:off x="0" y="0"/>
            <a:ext cx="9143999" cy="5143500"/>
          </a:xfrm>
          <a:prstGeom prst="rect">
            <a:avLst/>
          </a:prstGeom>
          <a:gradFill>
            <a:gsLst>
              <a:gs pos="1961">
                <a:schemeClr val="accent2"/>
              </a:gs>
              <a:gs pos="20000">
                <a:schemeClr val="accent2"/>
              </a:gs>
              <a:gs pos="100000">
                <a:srgbClr val="F3801F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3" name="shadow_left"/>
          <p:cNvSpPr/>
          <p:nvPr/>
        </p:nvSpPr>
        <p:spPr>
          <a:xfrm flipV="1">
            <a:off x="3127028" y="638583"/>
            <a:ext cx="2135790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4" name="shadow_right"/>
          <p:cNvSpPr/>
          <p:nvPr/>
        </p:nvSpPr>
        <p:spPr>
          <a:xfrm flipH="1" flipV="1">
            <a:off x="6686392" y="616046"/>
            <a:ext cx="2160047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5" name="broken_left"/>
          <p:cNvSpPr/>
          <p:nvPr/>
        </p:nvSpPr>
        <p:spPr>
          <a:xfrm flipV="1">
            <a:off x="3404200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100000">
                <a:srgbClr val="3E8EF3"/>
              </a:gs>
              <a:gs pos="0">
                <a:srgbClr val="475FF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6" name="broken_right"/>
          <p:cNvSpPr/>
          <p:nvPr/>
        </p:nvSpPr>
        <p:spPr>
          <a:xfrm flipH="1" flipV="1">
            <a:off x="6928243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100000">
                <a:srgbClr val="3E8EF3"/>
              </a:gs>
              <a:gs pos="0">
                <a:srgbClr val="475FF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6" name="Title 8"/>
          <p:cNvSpPr txBox="1">
            <a:spLocks/>
          </p:cNvSpPr>
          <p:nvPr/>
        </p:nvSpPr>
        <p:spPr>
          <a:xfrm>
            <a:off x="336789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Splitting</a:t>
            </a:r>
            <a:r>
              <a:rPr lang="en-US" dirty="0">
                <a:solidFill>
                  <a:prstClr val="white">
                    <a:lumMod val="95000"/>
                  </a:prstClr>
                </a:solidFill>
              </a:rPr>
              <a:t> </a:t>
            </a:r>
            <a:br>
              <a:rPr lang="en-US" dirty="0">
                <a:solidFill>
                  <a:prstClr val="white">
                    <a:lumMod val="95000"/>
                  </a:prstClr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Monoliths</a:t>
            </a:r>
            <a:r>
              <a:rPr lang="en-US" dirty="0">
                <a:solidFill>
                  <a:prstClr val="white">
                    <a:lumMod val="95000"/>
                  </a:prstClr>
                </a:solidFill>
              </a:rPr>
              <a:t> </a:t>
            </a:r>
            <a:br>
              <a:rPr lang="en-US" dirty="0">
                <a:solidFill>
                  <a:prstClr val="white">
                    <a:lumMod val="95000"/>
                  </a:prstClr>
                </a:solidFill>
              </a:rPr>
            </a:br>
            <a:r>
              <a:rPr lang="en-US" dirty="0">
                <a:solidFill>
                  <a:prstClr val="white">
                    <a:lumMod val="95000"/>
                  </a:prstClr>
                </a:solidFill>
              </a:rPr>
              <a:t>      </a:t>
            </a:r>
            <a:r>
              <a:rPr lang="en-US" spc="80" dirty="0">
                <a:solidFill>
                  <a:prstClr val="white">
                    <a:lumMod val="95000"/>
                  </a:prstClr>
                </a:solidFill>
              </a:rPr>
              <a:t> 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97" name="ten"/>
          <p:cNvSpPr/>
          <p:nvPr/>
        </p:nvSpPr>
        <p:spPr>
          <a:xfrm>
            <a:off x="337946" y="2721371"/>
            <a:ext cx="79759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Ten</a:t>
            </a:r>
          </a:p>
        </p:txBody>
      </p:sp>
      <p:sp>
        <p:nvSpPr>
          <p:cNvPr id="98" name="Five"/>
          <p:cNvSpPr/>
          <p:nvPr/>
        </p:nvSpPr>
        <p:spPr>
          <a:xfrm>
            <a:off x="332947" y="2719819"/>
            <a:ext cx="904415" cy="523220"/>
          </a:xfrm>
          <a:prstGeom prst="rect">
            <a:avLst/>
          </a:prstGeom>
          <a:gradFill>
            <a:gsLst>
              <a:gs pos="0">
                <a:srgbClr val="F59324"/>
              </a:gs>
              <a:gs pos="100000">
                <a:srgbClr val="F58F23"/>
              </a:gs>
            </a:gsLst>
            <a:lin ang="5400000" scaled="1"/>
          </a:gradFill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Five</a:t>
            </a:r>
          </a:p>
        </p:txBody>
      </p:sp>
      <p:cxnSp>
        <p:nvCxnSpPr>
          <p:cNvPr id="99" name="Straight Connector 98"/>
          <p:cNvCxnSpPr>
            <a:cxnSpLocks/>
          </p:cNvCxnSpPr>
          <p:nvPr/>
        </p:nvCxnSpPr>
        <p:spPr>
          <a:xfrm>
            <a:off x="440575" y="3184040"/>
            <a:ext cx="663338" cy="0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0" name="years ago"/>
          <p:cNvSpPr/>
          <p:nvPr/>
        </p:nvSpPr>
        <p:spPr>
          <a:xfrm>
            <a:off x="1029632" y="2721371"/>
            <a:ext cx="192924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Years Ago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404200" y="713129"/>
            <a:ext cx="5372722" cy="3702674"/>
            <a:chOff x="3404200" y="713129"/>
            <a:chExt cx="5372722" cy="3702674"/>
          </a:xfrm>
        </p:grpSpPr>
        <p:sp>
          <p:nvSpPr>
            <p:cNvPr id="103" name="broken_left"/>
            <p:cNvSpPr/>
            <p:nvPr/>
          </p:nvSpPr>
          <p:spPr>
            <a:xfrm flipV="1">
              <a:off x="3404200" y="713129"/>
              <a:ext cx="1848679" cy="3702674"/>
            </a:xfrm>
            <a:custGeom>
              <a:avLst/>
              <a:gdLst>
                <a:gd name="connsiteX0" fmla="*/ 1407449 w 1848679"/>
                <a:gd name="connsiteY0" fmla="*/ 0 h 3702674"/>
                <a:gd name="connsiteX1" fmla="*/ 1848679 w 1848679"/>
                <a:gd name="connsiteY1" fmla="*/ 0 h 3702674"/>
                <a:gd name="connsiteX2" fmla="*/ 1848679 w 1848679"/>
                <a:gd name="connsiteY2" fmla="*/ 3702674 h 3702674"/>
                <a:gd name="connsiteX3" fmla="*/ 1407449 w 1848679"/>
                <a:gd name="connsiteY3" fmla="*/ 3702674 h 3702674"/>
                <a:gd name="connsiteX4" fmla="*/ 1098893 w 1848679"/>
                <a:gd name="connsiteY4" fmla="*/ 3085562 h 3702674"/>
                <a:gd name="connsiteX5" fmla="*/ 308556 w 1848679"/>
                <a:gd name="connsiteY5" fmla="*/ 3085562 h 3702674"/>
                <a:gd name="connsiteX6" fmla="*/ 0 w 1848679"/>
                <a:gd name="connsiteY6" fmla="*/ 2468450 h 3702674"/>
                <a:gd name="connsiteX7" fmla="*/ 308556 w 1848679"/>
                <a:gd name="connsiteY7" fmla="*/ 1851337 h 3702674"/>
                <a:gd name="connsiteX8" fmla="*/ 0 w 1848679"/>
                <a:gd name="connsiteY8" fmla="*/ 1234225 h 3702674"/>
                <a:gd name="connsiteX9" fmla="*/ 308556 w 1848679"/>
                <a:gd name="connsiteY9" fmla="*/ 617112 h 3702674"/>
                <a:gd name="connsiteX10" fmla="*/ 1098894 w 1848679"/>
                <a:gd name="connsiteY10" fmla="*/ 617112 h 3702674"/>
                <a:gd name="connsiteX11" fmla="*/ 1407449 w 1848679"/>
                <a:gd name="connsiteY11" fmla="*/ 0 h 370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8679" h="3702674">
                  <a:moveTo>
                    <a:pt x="1407449" y="0"/>
                  </a:moveTo>
                  <a:lnTo>
                    <a:pt x="1848679" y="0"/>
                  </a:lnTo>
                  <a:lnTo>
                    <a:pt x="1848679" y="3702674"/>
                  </a:lnTo>
                  <a:lnTo>
                    <a:pt x="1407449" y="3702674"/>
                  </a:lnTo>
                  <a:lnTo>
                    <a:pt x="1098893" y="3085562"/>
                  </a:lnTo>
                  <a:lnTo>
                    <a:pt x="308556" y="3085562"/>
                  </a:lnTo>
                  <a:lnTo>
                    <a:pt x="0" y="2468450"/>
                  </a:lnTo>
                  <a:lnTo>
                    <a:pt x="308556" y="1851337"/>
                  </a:lnTo>
                  <a:lnTo>
                    <a:pt x="0" y="1234225"/>
                  </a:lnTo>
                  <a:lnTo>
                    <a:pt x="308556" y="617112"/>
                  </a:lnTo>
                  <a:lnTo>
                    <a:pt x="1098894" y="617112"/>
                  </a:lnTo>
                  <a:lnTo>
                    <a:pt x="1407449" y="0"/>
                  </a:lnTo>
                  <a:close/>
                </a:path>
              </a:pathLst>
            </a:custGeom>
            <a:gradFill>
              <a:gsLst>
                <a:gs pos="980">
                  <a:srgbClr val="F69425"/>
                </a:gs>
                <a:gs pos="100000">
                  <a:schemeClr val="accent2"/>
                </a:gs>
              </a:gsLst>
              <a:lin ang="5400000" scaled="1"/>
            </a:gradFill>
            <a:ln w="22225">
              <a:gradFill>
                <a:gsLst>
                  <a:gs pos="980">
                    <a:schemeClr val="tx1"/>
                  </a:gs>
                  <a:gs pos="77000">
                    <a:schemeClr val="bg2">
                      <a:lumMod val="20000"/>
                      <a:lumOff val="80000"/>
                    </a:schemeClr>
                  </a:gs>
                  <a:gs pos="20000">
                    <a:schemeClr val="tx2">
                      <a:lumMod val="90000"/>
                    </a:schemeClr>
                  </a:gs>
                  <a:gs pos="100000">
                    <a:schemeClr val="tx1"/>
                  </a:gs>
                  <a:gs pos="45000">
                    <a:schemeClr val="tx2"/>
                  </a:gs>
                </a:gsLst>
                <a:lin ang="5400000" scaled="1"/>
              </a:gra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4" name="broken_right"/>
            <p:cNvSpPr/>
            <p:nvPr/>
          </p:nvSpPr>
          <p:spPr>
            <a:xfrm flipH="1" flipV="1">
              <a:off x="6928243" y="713129"/>
              <a:ext cx="1848679" cy="3702674"/>
            </a:xfrm>
            <a:custGeom>
              <a:avLst/>
              <a:gdLst>
                <a:gd name="connsiteX0" fmla="*/ 1407449 w 1848679"/>
                <a:gd name="connsiteY0" fmla="*/ 0 h 3702674"/>
                <a:gd name="connsiteX1" fmla="*/ 1848679 w 1848679"/>
                <a:gd name="connsiteY1" fmla="*/ 0 h 3702674"/>
                <a:gd name="connsiteX2" fmla="*/ 1848679 w 1848679"/>
                <a:gd name="connsiteY2" fmla="*/ 3702674 h 3702674"/>
                <a:gd name="connsiteX3" fmla="*/ 1407449 w 1848679"/>
                <a:gd name="connsiteY3" fmla="*/ 3702674 h 3702674"/>
                <a:gd name="connsiteX4" fmla="*/ 1098893 w 1848679"/>
                <a:gd name="connsiteY4" fmla="*/ 3085562 h 3702674"/>
                <a:gd name="connsiteX5" fmla="*/ 308556 w 1848679"/>
                <a:gd name="connsiteY5" fmla="*/ 3085562 h 3702674"/>
                <a:gd name="connsiteX6" fmla="*/ 0 w 1848679"/>
                <a:gd name="connsiteY6" fmla="*/ 2468450 h 3702674"/>
                <a:gd name="connsiteX7" fmla="*/ 308556 w 1848679"/>
                <a:gd name="connsiteY7" fmla="*/ 1851337 h 3702674"/>
                <a:gd name="connsiteX8" fmla="*/ 0 w 1848679"/>
                <a:gd name="connsiteY8" fmla="*/ 1234225 h 3702674"/>
                <a:gd name="connsiteX9" fmla="*/ 308556 w 1848679"/>
                <a:gd name="connsiteY9" fmla="*/ 617112 h 3702674"/>
                <a:gd name="connsiteX10" fmla="*/ 1098894 w 1848679"/>
                <a:gd name="connsiteY10" fmla="*/ 617112 h 3702674"/>
                <a:gd name="connsiteX11" fmla="*/ 1407449 w 1848679"/>
                <a:gd name="connsiteY11" fmla="*/ 0 h 370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8679" h="3702674">
                  <a:moveTo>
                    <a:pt x="1407449" y="0"/>
                  </a:moveTo>
                  <a:lnTo>
                    <a:pt x="1848679" y="0"/>
                  </a:lnTo>
                  <a:lnTo>
                    <a:pt x="1848679" y="3702674"/>
                  </a:lnTo>
                  <a:lnTo>
                    <a:pt x="1407449" y="3702674"/>
                  </a:lnTo>
                  <a:lnTo>
                    <a:pt x="1098893" y="3085562"/>
                  </a:lnTo>
                  <a:lnTo>
                    <a:pt x="308556" y="3085562"/>
                  </a:lnTo>
                  <a:lnTo>
                    <a:pt x="0" y="2468450"/>
                  </a:lnTo>
                  <a:lnTo>
                    <a:pt x="308556" y="1851337"/>
                  </a:lnTo>
                  <a:lnTo>
                    <a:pt x="0" y="1234225"/>
                  </a:lnTo>
                  <a:lnTo>
                    <a:pt x="308556" y="617112"/>
                  </a:lnTo>
                  <a:lnTo>
                    <a:pt x="1098894" y="617112"/>
                  </a:lnTo>
                  <a:lnTo>
                    <a:pt x="1407449" y="0"/>
                  </a:lnTo>
                  <a:close/>
                </a:path>
              </a:pathLst>
            </a:custGeom>
            <a:gradFill>
              <a:gsLst>
                <a:gs pos="980">
                  <a:srgbClr val="F69425"/>
                </a:gs>
                <a:gs pos="100000">
                  <a:schemeClr val="accent2"/>
                </a:gs>
              </a:gsLst>
              <a:lin ang="5400000" scaled="1"/>
            </a:gradFill>
            <a:ln w="22225">
              <a:gradFill>
                <a:gsLst>
                  <a:gs pos="980">
                    <a:schemeClr val="tx1"/>
                  </a:gs>
                  <a:gs pos="77000">
                    <a:schemeClr val="bg2">
                      <a:lumMod val="20000"/>
                      <a:lumOff val="80000"/>
                    </a:schemeClr>
                  </a:gs>
                  <a:gs pos="20000">
                    <a:schemeClr val="tx2">
                      <a:lumMod val="90000"/>
                    </a:schemeClr>
                  </a:gs>
                  <a:gs pos="100000">
                    <a:schemeClr val="tx1"/>
                  </a:gs>
                  <a:gs pos="45000">
                    <a:schemeClr val="tx2"/>
                  </a:gs>
                </a:gsLst>
                <a:lin ang="5400000" scaled="1"/>
              </a:gra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3716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10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8" dur="350" fill="hold"/>
                                        <p:tgtEl>
                                          <p:spTgt spid="97"/>
                                        </p:tgtEl>
                                      </p:cBhvr>
                                      <p:by x="10000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4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100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2" dur="350" fill="hold"/>
                                        <p:tgtEl>
                                          <p:spTgt spid="98"/>
                                        </p:tgtEl>
                                      </p:cBhvr>
                                      <p:by x="10000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4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3" presetClass="path" presetSubtype="0" accel="20000" decel="8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4.44444E-6 1.7284E-6 L 0.01007 1.7284E-6 " pathEditMode="relative" rAng="0" ptsTypes="AA">
                                      <p:cBhvr>
                                        <p:cTn id="17" dur="4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750" fill="hold"/>
                                        <p:tgtEl>
                                          <p:spTgt spid="105"/>
                                        </p:tgtEl>
                                      </p:cBhvr>
                                      <p:by x="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3" presetClass="path" presetSubtype="0" accel="50000" decel="50000" fill="hold" grpId="2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0.5 0.00494 L 0 0 " pathEditMode="relative" rAng="0" ptsTypes="AA">
                                      <p:cBhvr>
                                        <p:cTn id="24" dur="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0" y="-24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105" grpId="1" animBg="1"/>
      <p:bldP spid="105" grpId="2" animBg="1"/>
      <p:bldP spid="97" grpId="0"/>
      <p:bldP spid="97" grpId="1"/>
      <p:bldP spid="98" grpId="0" animBg="1"/>
      <p:bldP spid="98" grpId="1" animBg="1"/>
      <p:bldP spid="100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Freeform: Shape 519">
            <a:extLst>
              <a:ext uri="{FF2B5EF4-FFF2-40B4-BE49-F238E27FC236}">
                <a16:creationId xmlns="" xmlns:a16="http://schemas.microsoft.com/office/drawing/2014/main" id="{84829719-C8B1-41C2-BD50-87CE8BC780D6}"/>
              </a:ext>
            </a:extLst>
          </p:cNvPr>
          <p:cNvSpPr/>
          <p:nvPr/>
        </p:nvSpPr>
        <p:spPr>
          <a:xfrm>
            <a:off x="1290065" y="1803983"/>
            <a:ext cx="1519237" cy="962058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1" name="Straight Connector 520">
            <a:extLst>
              <a:ext uri="{FF2B5EF4-FFF2-40B4-BE49-F238E27FC236}">
                <a16:creationId xmlns="" xmlns:a16="http://schemas.microsoft.com/office/drawing/2014/main" id="{6ABAD6AF-D3C5-4915-AEB2-10B1E7AC77DF}"/>
              </a:ext>
            </a:extLst>
          </p:cNvPr>
          <p:cNvCxnSpPr>
            <a:cxnSpLocks/>
            <a:stCxn id="520" idx="19"/>
            <a:endCxn id="522" idx="2"/>
          </p:cNvCxnSpPr>
          <p:nvPr/>
        </p:nvCxnSpPr>
        <p:spPr>
          <a:xfrm flipH="1" flipV="1">
            <a:off x="1158854" y="2173544"/>
            <a:ext cx="333585" cy="4808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2" name="Oval 26">
            <a:extLst>
              <a:ext uri="{FF2B5EF4-FFF2-40B4-BE49-F238E27FC236}">
                <a16:creationId xmlns="" xmlns:a16="http://schemas.microsoft.com/office/drawing/2014/main" id="{B9D066C5-8E81-4C39-A32F-FD3BFB0F1D55}"/>
              </a:ext>
            </a:extLst>
          </p:cNvPr>
          <p:cNvSpPr/>
          <p:nvPr/>
        </p:nvSpPr>
        <p:spPr>
          <a:xfrm>
            <a:off x="1027643" y="2173544"/>
            <a:ext cx="131211" cy="262421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523" name="Straight Connector 522">
            <a:extLst>
              <a:ext uri="{FF2B5EF4-FFF2-40B4-BE49-F238E27FC236}">
                <a16:creationId xmlns="" xmlns:a16="http://schemas.microsoft.com/office/drawing/2014/main" id="{737C1362-9182-4DD0-8ADB-21563CD5552B}"/>
              </a:ext>
            </a:extLst>
          </p:cNvPr>
          <p:cNvCxnSpPr>
            <a:cxnSpLocks/>
          </p:cNvCxnSpPr>
          <p:nvPr/>
        </p:nvCxnSpPr>
        <p:spPr>
          <a:xfrm flipH="1">
            <a:off x="1158854" y="2435965"/>
            <a:ext cx="1650448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29" name="Title 8">
            <a:extLst>
              <a:ext uri="{FF2B5EF4-FFF2-40B4-BE49-F238E27FC236}">
                <a16:creationId xmlns="" xmlns:a16="http://schemas.microsoft.com/office/drawing/2014/main" id="{9979255B-4821-484B-B26B-1321ED3ED358}"/>
              </a:ext>
            </a:extLst>
          </p:cNvPr>
          <p:cNvSpPr txBox="1">
            <a:spLocks/>
          </p:cNvSpPr>
          <p:nvPr/>
        </p:nvSpPr>
        <p:spPr>
          <a:xfrm>
            <a:off x="3504380" y="1961447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Cloud Native Principle</a:t>
            </a:r>
          </a:p>
        </p:txBody>
      </p:sp>
      <p:cxnSp>
        <p:nvCxnSpPr>
          <p:cNvPr id="530" name="Straight Connector 529">
            <a:extLst>
              <a:ext uri="{FF2B5EF4-FFF2-40B4-BE49-F238E27FC236}">
                <a16:creationId xmlns="" xmlns:a16="http://schemas.microsoft.com/office/drawing/2014/main" id="{32D4E61E-B182-4BBE-B32F-047F87C20DF5}"/>
              </a:ext>
            </a:extLst>
          </p:cNvPr>
          <p:cNvCxnSpPr>
            <a:cxnSpLocks/>
          </p:cNvCxnSpPr>
          <p:nvPr/>
        </p:nvCxnSpPr>
        <p:spPr>
          <a:xfrm flipH="1">
            <a:off x="2504800" y="2170113"/>
            <a:ext cx="970671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  <a:head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2EC3A8AB-9F4A-42EE-AA67-12ED5065A46F}"/>
              </a:ext>
            </a:extLst>
          </p:cNvPr>
          <p:cNvSpPr txBox="1"/>
          <p:nvPr/>
        </p:nvSpPr>
        <p:spPr>
          <a:xfrm>
            <a:off x="3547376" y="2470792"/>
            <a:ext cx="5345611" cy="16671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spcAft>
                <a:spcPts val="1000"/>
              </a:spcAft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Immutable code.</a:t>
            </a:r>
          </a:p>
          <a:p>
            <a:pPr>
              <a:spcBef>
                <a:spcPct val="0"/>
              </a:spcBef>
              <a:defRPr/>
            </a:pPr>
            <a:r>
              <a:rPr lang="en-US" dirty="0">
                <a:solidFill>
                  <a:prstClr val="white"/>
                </a:solidFill>
                <a:cs typeface="Arial"/>
              </a:rPr>
              <a:t>Automated builds</a:t>
            </a:r>
          </a:p>
          <a:p>
            <a:pPr>
              <a:spcBef>
                <a:spcPct val="0"/>
              </a:spcBef>
              <a:defRPr/>
            </a:pPr>
            <a:r>
              <a:rPr lang="en-US" dirty="0">
                <a:solidFill>
                  <a:prstClr val="white"/>
                </a:solidFill>
                <a:cs typeface="Arial"/>
              </a:rPr>
              <a:t>Ephemeral instances, containers, and functions</a:t>
            </a:r>
          </a:p>
          <a:p>
            <a:pPr>
              <a:spcBef>
                <a:spcPct val="0"/>
              </a:spcBef>
              <a:defRPr/>
            </a:pPr>
            <a:r>
              <a:rPr lang="en-US" dirty="0">
                <a:solidFill>
                  <a:prstClr val="white"/>
                </a:solidFill>
                <a:cs typeface="Arial"/>
              </a:rPr>
              <a:t>Blue–Green deployments</a:t>
            </a:r>
          </a:p>
          <a:p>
            <a:pPr>
              <a:spcBef>
                <a:spcPct val="0"/>
              </a:spcBef>
              <a:defRPr/>
            </a:pPr>
            <a:r>
              <a:rPr lang="en-US" dirty="0">
                <a:solidFill>
                  <a:prstClr val="white"/>
                </a:solidFill>
                <a:cs typeface="Arial"/>
              </a:rPr>
              <a:t>Versioned services</a:t>
            </a:r>
          </a:p>
        </p:txBody>
      </p:sp>
    </p:spTree>
    <p:extLst>
      <p:ext uri="{BB962C8B-B14F-4D97-AF65-F5344CB8AC3E}">
        <p14:creationId xmlns:p14="http://schemas.microsoft.com/office/powerpoint/2010/main" val="174487967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3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2.59259E-6 L 0.03681 -2.59259E-6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6.17284E-7 L -1.38889E-6 0.04352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7778E-7 4.44444E-6 L -2.77778E-7 0.04351 " pathEditMode="relative" rAng="0" ptsTypes="AA">
                                      <p:cBhvr>
                                        <p:cTn id="48" dur="500" spd="-100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5E-6 -6.17284E-7 L -2.5E-6 0.04352 " pathEditMode="relative" rAng="0" ptsTypes="AA">
                                      <p:cBhvr>
                                        <p:cTn id="50" dur="500" spd="-100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72222E-6 4.32099E-6 L -4.72222E-6 0.04351 " pathEditMode="relative" rAng="0" ptsTypes="AA">
                                      <p:cBhvr>
                                        <p:cTn id="52" dur="500" spd="-1000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3.61111E-6 -2.09877E-6 L -3.61111E-6 0.04352 " pathEditMode="relative" rAng="0" ptsTypes="AA">
                                      <p:cBhvr>
                                        <p:cTn id="54" dur="500" spd="-1000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0" grpId="0" animBg="1"/>
      <p:bldP spid="522" grpId="0" animBg="1"/>
      <p:bldP spid="529" grpId="0"/>
      <p:bldP spid="529" grpId="1"/>
      <p:bldP spid="8" grpId="0" build="p"/>
      <p:bldP spid="8" grpId="1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3"/>
            </a:gs>
            <a:gs pos="21000">
              <a:srgbClr val="4553F2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2EC3A8AB-9F4A-42EE-AA67-12ED5065A46F}"/>
              </a:ext>
            </a:extLst>
          </p:cNvPr>
          <p:cNvSpPr txBox="1"/>
          <p:nvPr/>
        </p:nvSpPr>
        <p:spPr>
          <a:xfrm>
            <a:off x="3504380" y="1610181"/>
            <a:ext cx="5596624" cy="2764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  <a:spcAft>
                <a:spcPts val="1000"/>
              </a:spcAft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Pay as you go, afterwards</a:t>
            </a:r>
          </a:p>
          <a:p>
            <a:pPr>
              <a:spcBef>
                <a:spcPct val="0"/>
              </a:spcBef>
              <a:spcAft>
                <a:spcPts val="1000"/>
              </a:spcAft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Self service—no waiting</a:t>
            </a:r>
          </a:p>
          <a:p>
            <a:pPr>
              <a:spcBef>
                <a:spcPct val="0"/>
              </a:spcBef>
              <a:spcAft>
                <a:spcPts val="1000"/>
              </a:spcAft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Globally distributed by default</a:t>
            </a:r>
          </a:p>
          <a:p>
            <a:pPr>
              <a:spcBef>
                <a:spcPct val="0"/>
              </a:spcBef>
              <a:spcAft>
                <a:spcPts val="1000"/>
              </a:spcAft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Cross-zone/region availability models</a:t>
            </a:r>
          </a:p>
          <a:p>
            <a:pPr>
              <a:spcBef>
                <a:spcPct val="0"/>
              </a:spcBef>
              <a:spcAft>
                <a:spcPts val="1000"/>
              </a:spcAft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High utilization—turn idle resources off</a:t>
            </a:r>
          </a:p>
          <a:p>
            <a:pPr>
              <a:spcBef>
                <a:spcPct val="0"/>
              </a:spcBef>
              <a:spcAft>
                <a:spcPts val="1000"/>
              </a:spcAft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Immutable code deployments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="" xmlns:a16="http://schemas.microsoft.com/office/drawing/2014/main" id="{33081437-0044-41A2-9C3E-D8DE121BA13E}"/>
              </a:ext>
            </a:extLst>
          </p:cNvPr>
          <p:cNvSpPr/>
          <p:nvPr/>
        </p:nvSpPr>
        <p:spPr>
          <a:xfrm>
            <a:off x="1290065" y="746147"/>
            <a:ext cx="1519237" cy="962058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961">
                <a:schemeClr val="tx1">
                  <a:alpha val="35000"/>
                </a:schemeClr>
              </a:gs>
              <a:gs pos="100000">
                <a:schemeClr val="tx1">
                  <a:alpha val="16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="" xmlns:a16="http://schemas.microsoft.com/office/drawing/2014/main" id="{F2A7E7C3-7D33-4376-8731-A44B4BBC4B6E}"/>
              </a:ext>
            </a:extLst>
          </p:cNvPr>
          <p:cNvCxnSpPr>
            <a:cxnSpLocks/>
            <a:stCxn id="10" idx="19"/>
            <a:endCxn id="12" idx="2"/>
          </p:cNvCxnSpPr>
          <p:nvPr/>
        </p:nvCxnSpPr>
        <p:spPr>
          <a:xfrm flipH="1" flipV="1">
            <a:off x="1158854" y="1115708"/>
            <a:ext cx="333585" cy="4808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12" name="Oval 26">
            <a:extLst>
              <a:ext uri="{FF2B5EF4-FFF2-40B4-BE49-F238E27FC236}">
                <a16:creationId xmlns="" xmlns:a16="http://schemas.microsoft.com/office/drawing/2014/main" id="{1DC8B5EA-2CE8-49E3-98BB-8776ED19F8B4}"/>
              </a:ext>
            </a:extLst>
          </p:cNvPr>
          <p:cNvSpPr/>
          <p:nvPr/>
        </p:nvSpPr>
        <p:spPr>
          <a:xfrm>
            <a:off x="1027643" y="1115708"/>
            <a:ext cx="131211" cy="262421"/>
          </a:xfrm>
          <a:custGeom>
            <a:avLst/>
            <a:gdLst>
              <a:gd name="connsiteX0" fmla="*/ 0 w 684166"/>
              <a:gd name="connsiteY0" fmla="*/ 342083 h 684166"/>
              <a:gd name="connsiteX1" fmla="*/ 342083 w 684166"/>
              <a:gd name="connsiteY1" fmla="*/ 0 h 684166"/>
              <a:gd name="connsiteX2" fmla="*/ 684166 w 684166"/>
              <a:gd name="connsiteY2" fmla="*/ 342083 h 684166"/>
              <a:gd name="connsiteX3" fmla="*/ 342083 w 684166"/>
              <a:gd name="connsiteY3" fmla="*/ 684166 h 684166"/>
              <a:gd name="connsiteX4" fmla="*/ 0 w 684166"/>
              <a:gd name="connsiteY4" fmla="*/ 342083 h 684166"/>
              <a:gd name="connsiteX0" fmla="*/ 684166 w 775606"/>
              <a:gd name="connsiteY0" fmla="*/ 342083 h 684166"/>
              <a:gd name="connsiteX1" fmla="*/ 342083 w 775606"/>
              <a:gd name="connsiteY1" fmla="*/ 684166 h 684166"/>
              <a:gd name="connsiteX2" fmla="*/ 0 w 775606"/>
              <a:gd name="connsiteY2" fmla="*/ 342083 h 684166"/>
              <a:gd name="connsiteX3" fmla="*/ 342083 w 775606"/>
              <a:gd name="connsiteY3" fmla="*/ 0 h 684166"/>
              <a:gd name="connsiteX4" fmla="*/ 775606 w 775606"/>
              <a:gd name="connsiteY4" fmla="*/ 433523 h 684166"/>
              <a:gd name="connsiteX0" fmla="*/ 684166 w 684166"/>
              <a:gd name="connsiteY0" fmla="*/ 342083 h 684166"/>
              <a:gd name="connsiteX1" fmla="*/ 342083 w 684166"/>
              <a:gd name="connsiteY1" fmla="*/ 684166 h 684166"/>
              <a:gd name="connsiteX2" fmla="*/ 0 w 684166"/>
              <a:gd name="connsiteY2" fmla="*/ 342083 h 684166"/>
              <a:gd name="connsiteX3" fmla="*/ 342083 w 684166"/>
              <a:gd name="connsiteY3" fmla="*/ 0 h 684166"/>
              <a:gd name="connsiteX0" fmla="*/ 342083 w 342083"/>
              <a:gd name="connsiteY0" fmla="*/ 684166 h 684166"/>
              <a:gd name="connsiteX1" fmla="*/ 0 w 342083"/>
              <a:gd name="connsiteY1" fmla="*/ 342083 h 684166"/>
              <a:gd name="connsiteX2" fmla="*/ 342083 w 342083"/>
              <a:gd name="connsiteY2" fmla="*/ 0 h 684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083" h="684166">
                <a:moveTo>
                  <a:pt x="342083" y="684166"/>
                </a:moveTo>
                <a:cubicBezTo>
                  <a:pt x="153156" y="684166"/>
                  <a:pt x="0" y="531010"/>
                  <a:pt x="0" y="342083"/>
                </a:cubicBezTo>
                <a:cubicBezTo>
                  <a:pt x="0" y="153156"/>
                  <a:pt x="153156" y="0"/>
                  <a:pt x="342083" y="0"/>
                </a:cubicBezTo>
              </a:path>
            </a:pathLst>
          </a:cu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="" xmlns:a16="http://schemas.microsoft.com/office/drawing/2014/main" id="{D4F91BFB-FA6D-4C7C-96AB-BC1DE96B7D94}"/>
              </a:ext>
            </a:extLst>
          </p:cNvPr>
          <p:cNvCxnSpPr>
            <a:cxnSpLocks/>
          </p:cNvCxnSpPr>
          <p:nvPr/>
        </p:nvCxnSpPr>
        <p:spPr>
          <a:xfrm flipH="1">
            <a:off x="1158854" y="1378129"/>
            <a:ext cx="1650448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14" name="Title 8">
            <a:extLst>
              <a:ext uri="{FF2B5EF4-FFF2-40B4-BE49-F238E27FC236}">
                <a16:creationId xmlns="" xmlns:a16="http://schemas.microsoft.com/office/drawing/2014/main" id="{755A920C-F268-43F7-8E52-ABD3822FA687}"/>
              </a:ext>
            </a:extLst>
          </p:cNvPr>
          <p:cNvSpPr txBox="1">
            <a:spLocks/>
          </p:cNvSpPr>
          <p:nvPr/>
        </p:nvSpPr>
        <p:spPr>
          <a:xfrm>
            <a:off x="3504380" y="903611"/>
            <a:ext cx="4458519" cy="886286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Cloud Native </a:t>
            </a:r>
            <a:r>
              <a:rPr lang="en-US" dirty="0" smtClean="0">
                <a:solidFill>
                  <a:prstClr val="white"/>
                </a:solidFill>
              </a:rPr>
              <a:t>Principles</a:t>
            </a: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="" xmlns:a16="http://schemas.microsoft.com/office/drawing/2014/main" id="{6229AE30-7F42-4DB6-9A81-0C7210B1EDB0}"/>
              </a:ext>
            </a:extLst>
          </p:cNvPr>
          <p:cNvCxnSpPr>
            <a:cxnSpLocks/>
          </p:cNvCxnSpPr>
          <p:nvPr/>
        </p:nvCxnSpPr>
        <p:spPr>
          <a:xfrm flipH="1">
            <a:off x="2504800" y="1112277"/>
            <a:ext cx="970671" cy="0"/>
          </a:xfrm>
          <a:prstGeom prst="line">
            <a:avLst/>
          </a:prstGeom>
          <a:solidFill>
            <a:schemeClr val="tx1">
              <a:alpha val="20000"/>
            </a:schemeClr>
          </a:solidFill>
          <a:ln w="22225">
            <a:solidFill>
              <a:schemeClr val="tx1"/>
            </a:solidFill>
            <a:prstDash val="dash"/>
            <a:head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559806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1.23457E-7 L 3.88889E-6 0.04352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80318DB1-6688-4E1D-A540-07D8D6254871}"/>
              </a:ext>
            </a:extLst>
          </p:cNvPr>
          <p:cNvSpPr/>
          <p:nvPr/>
        </p:nvSpPr>
        <p:spPr>
          <a:xfrm>
            <a:off x="5388164" y="3338300"/>
            <a:ext cx="1582051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81EAE5DD-9545-4530-960A-27483A0D43F6}"/>
              </a:ext>
            </a:extLst>
          </p:cNvPr>
          <p:cNvSpPr/>
          <p:nvPr/>
        </p:nvSpPr>
        <p:spPr>
          <a:xfrm>
            <a:off x="5388164" y="2731498"/>
            <a:ext cx="1582051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9B3352F4-BCA2-422C-8064-0553085B5D0E}"/>
              </a:ext>
            </a:extLst>
          </p:cNvPr>
          <p:cNvSpPr/>
          <p:nvPr/>
        </p:nvSpPr>
        <p:spPr>
          <a:xfrm>
            <a:off x="5388164" y="2130802"/>
            <a:ext cx="1582051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8F089ED8-5C7E-4A37-AA08-34646DEFFA81}"/>
              </a:ext>
            </a:extLst>
          </p:cNvPr>
          <p:cNvSpPr/>
          <p:nvPr/>
        </p:nvSpPr>
        <p:spPr>
          <a:xfrm>
            <a:off x="5388164" y="1524000"/>
            <a:ext cx="1582051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xmlns="" id="{938B75A2-39E6-4BD9-A9DB-4DECB2939E14}"/>
              </a:ext>
            </a:extLst>
          </p:cNvPr>
          <p:cNvSpPr/>
          <p:nvPr/>
        </p:nvSpPr>
        <p:spPr>
          <a:xfrm>
            <a:off x="7756260" y="2333768"/>
            <a:ext cx="449612" cy="489576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2418"/>
                </a:moveTo>
                <a:lnTo>
                  <a:pt x="286703" y="292418"/>
                </a:lnTo>
                <a:cubicBezTo>
                  <a:pt x="284798" y="268605"/>
                  <a:pt x="286703" y="244793"/>
                  <a:pt x="287655" y="220980"/>
                </a:cubicBezTo>
                <a:cubicBezTo>
                  <a:pt x="311468" y="183833"/>
                  <a:pt x="311468" y="126683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043"/>
                  <a:pt x="386715" y="292418"/>
                  <a:pt x="327660" y="292418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D85A7AD9-74C6-4142-9055-D5E28D183B32}"/>
              </a:ext>
            </a:extLst>
          </p:cNvPr>
          <p:cNvSpPr/>
          <p:nvPr/>
        </p:nvSpPr>
        <p:spPr>
          <a:xfrm>
            <a:off x="8201545" y="2333768"/>
            <a:ext cx="449612" cy="489576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2418"/>
                </a:moveTo>
                <a:lnTo>
                  <a:pt x="286703" y="292418"/>
                </a:lnTo>
                <a:cubicBezTo>
                  <a:pt x="284798" y="268605"/>
                  <a:pt x="286703" y="244793"/>
                  <a:pt x="287655" y="220980"/>
                </a:cubicBezTo>
                <a:cubicBezTo>
                  <a:pt x="311468" y="183833"/>
                  <a:pt x="311468" y="126683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043"/>
                  <a:pt x="386715" y="292418"/>
                  <a:pt x="327660" y="292418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E239C80F-6E78-4F35-BA9C-74A54DD42CFB}"/>
              </a:ext>
            </a:extLst>
          </p:cNvPr>
          <p:cNvSpPr/>
          <p:nvPr/>
        </p:nvSpPr>
        <p:spPr>
          <a:xfrm>
            <a:off x="7981066" y="2461916"/>
            <a:ext cx="449612" cy="489576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CE85E90D-6869-4670-9605-46DE6CB3969C}"/>
              </a:ext>
            </a:extLst>
          </p:cNvPr>
          <p:cNvGrpSpPr/>
          <p:nvPr/>
        </p:nvGrpSpPr>
        <p:grpSpPr>
          <a:xfrm>
            <a:off x="7630399" y="2022102"/>
            <a:ext cx="198620" cy="855595"/>
            <a:chOff x="1604511" y="-676876"/>
            <a:chExt cx="123825" cy="533400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6EFC8D5-B50D-4940-811D-67BA49D71513}"/>
                </a:ext>
              </a:extLst>
            </p:cNvPr>
            <p:cNvSpPr/>
            <p:nvPr/>
          </p:nvSpPr>
          <p:spPr>
            <a:xfrm>
              <a:off x="1640706" y="-448276"/>
              <a:ext cx="57150" cy="304800"/>
            </a:xfrm>
            <a:custGeom>
              <a:avLst/>
              <a:gdLst/>
              <a:ahLst/>
              <a:cxnLst/>
              <a:rect l="0" t="0" r="0" b="0"/>
              <a:pathLst>
                <a:path w="57150" h="304800">
                  <a:moveTo>
                    <a:pt x="0" y="0"/>
                  </a:moveTo>
                  <a:lnTo>
                    <a:pt x="61913" y="0"/>
                  </a:lnTo>
                  <a:lnTo>
                    <a:pt x="52388" y="288608"/>
                  </a:lnTo>
                  <a:cubicBezTo>
                    <a:pt x="52388" y="300038"/>
                    <a:pt x="42863" y="309563"/>
                    <a:pt x="31433" y="309563"/>
                  </a:cubicBezTo>
                  <a:lnTo>
                    <a:pt x="31433" y="309563"/>
                  </a:lnTo>
                  <a:cubicBezTo>
                    <a:pt x="20003" y="309563"/>
                    <a:pt x="10478" y="300038"/>
                    <a:pt x="10478" y="288608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6D3E40CF-38FA-438A-B8E6-37C8524E830A}"/>
                </a:ext>
              </a:extLst>
            </p:cNvPr>
            <p:cNvSpPr/>
            <p:nvPr/>
          </p:nvSpPr>
          <p:spPr>
            <a:xfrm>
              <a:off x="1604511" y="-636871"/>
              <a:ext cx="123825" cy="228600"/>
            </a:xfrm>
            <a:custGeom>
              <a:avLst/>
              <a:gdLst/>
              <a:ahLst/>
              <a:cxnLst/>
              <a:rect l="0" t="0" r="0" b="0"/>
              <a:pathLst>
                <a:path w="123825" h="228600">
                  <a:moveTo>
                    <a:pt x="133350" y="162878"/>
                  </a:moveTo>
                  <a:cubicBezTo>
                    <a:pt x="133350" y="193358"/>
                    <a:pt x="120968" y="234315"/>
                    <a:pt x="66675" y="234315"/>
                  </a:cubicBezTo>
                  <a:cubicBezTo>
                    <a:pt x="16192" y="234315"/>
                    <a:pt x="0" y="205740"/>
                    <a:pt x="0" y="175260"/>
                  </a:cubicBezTo>
                  <a:cubicBezTo>
                    <a:pt x="0" y="154305"/>
                    <a:pt x="16192" y="130493"/>
                    <a:pt x="19050" y="114300"/>
                  </a:cubicBezTo>
                  <a:cubicBezTo>
                    <a:pt x="29528" y="66675"/>
                    <a:pt x="34290" y="49530"/>
                    <a:pt x="34290" y="49530"/>
                  </a:cubicBezTo>
                  <a:cubicBezTo>
                    <a:pt x="34290" y="49530"/>
                    <a:pt x="40005" y="96203"/>
                    <a:pt x="51435" y="96203"/>
                  </a:cubicBezTo>
                  <a:cubicBezTo>
                    <a:pt x="70485" y="96203"/>
                    <a:pt x="74295" y="0"/>
                    <a:pt x="74295" y="0"/>
                  </a:cubicBezTo>
                  <a:cubicBezTo>
                    <a:pt x="74295" y="0"/>
                    <a:pt x="98108" y="73343"/>
                    <a:pt x="110490" y="105728"/>
                  </a:cubicBezTo>
                  <a:cubicBezTo>
                    <a:pt x="121920" y="129540"/>
                    <a:pt x="133350" y="130493"/>
                    <a:pt x="133350" y="16287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D068BDA3-C5C9-4AE8-9706-881C754F6226}"/>
                </a:ext>
              </a:extLst>
            </p:cNvPr>
            <p:cNvSpPr/>
            <p:nvPr/>
          </p:nvSpPr>
          <p:spPr>
            <a:xfrm>
              <a:off x="1626419" y="-528286"/>
              <a:ext cx="76200" cy="123825"/>
            </a:xfrm>
            <a:custGeom>
              <a:avLst/>
              <a:gdLst/>
              <a:ahLst/>
              <a:cxnLst/>
              <a:rect l="0" t="0" r="0" b="0"/>
              <a:pathLst>
                <a:path w="76200" h="123825">
                  <a:moveTo>
                    <a:pt x="83820" y="84773"/>
                  </a:moveTo>
                  <a:cubicBezTo>
                    <a:pt x="83820" y="102870"/>
                    <a:pt x="76200" y="125730"/>
                    <a:pt x="45720" y="125730"/>
                  </a:cubicBezTo>
                  <a:cubicBezTo>
                    <a:pt x="16193" y="125730"/>
                    <a:pt x="0" y="109538"/>
                    <a:pt x="0" y="91440"/>
                  </a:cubicBezTo>
                  <a:cubicBezTo>
                    <a:pt x="0" y="79058"/>
                    <a:pt x="9525" y="65723"/>
                    <a:pt x="11430" y="56198"/>
                  </a:cubicBezTo>
                  <a:cubicBezTo>
                    <a:pt x="17145" y="28575"/>
                    <a:pt x="22860" y="16193"/>
                    <a:pt x="22860" y="16193"/>
                  </a:cubicBezTo>
                  <a:cubicBezTo>
                    <a:pt x="22860" y="16193"/>
                    <a:pt x="35243" y="49530"/>
                    <a:pt x="41910" y="49530"/>
                  </a:cubicBezTo>
                  <a:cubicBezTo>
                    <a:pt x="52387" y="49530"/>
                    <a:pt x="58103" y="0"/>
                    <a:pt x="58103" y="0"/>
                  </a:cubicBezTo>
                  <a:cubicBezTo>
                    <a:pt x="58103" y="0"/>
                    <a:pt x="66675" y="32385"/>
                    <a:pt x="73342" y="50483"/>
                  </a:cubicBezTo>
                  <a:cubicBezTo>
                    <a:pt x="79058" y="66675"/>
                    <a:pt x="83820" y="65723"/>
                    <a:pt x="83820" y="84773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AE4AF203-DAA9-4A94-BA6F-5C156BB334E6}"/>
                </a:ext>
              </a:extLst>
            </p:cNvPr>
            <p:cNvSpPr/>
            <p:nvPr/>
          </p:nvSpPr>
          <p:spPr>
            <a:xfrm>
              <a:off x="1626419" y="-676876"/>
              <a:ext cx="19050" cy="47625"/>
            </a:xfrm>
            <a:custGeom>
              <a:avLst/>
              <a:gdLst/>
              <a:ahLst/>
              <a:cxnLst/>
              <a:rect l="0" t="0" r="0" b="0"/>
              <a:pathLst>
                <a:path w="19050" h="47625">
                  <a:moveTo>
                    <a:pt x="26670" y="34290"/>
                  </a:moveTo>
                  <a:cubicBezTo>
                    <a:pt x="26670" y="41910"/>
                    <a:pt x="20003" y="48578"/>
                    <a:pt x="12383" y="47625"/>
                  </a:cubicBezTo>
                  <a:cubicBezTo>
                    <a:pt x="4763" y="46673"/>
                    <a:pt x="0" y="40958"/>
                    <a:pt x="0" y="33337"/>
                  </a:cubicBezTo>
                  <a:cubicBezTo>
                    <a:pt x="0" y="25718"/>
                    <a:pt x="20955" y="0"/>
                    <a:pt x="20955" y="0"/>
                  </a:cubicBezTo>
                  <a:cubicBezTo>
                    <a:pt x="20955" y="0"/>
                    <a:pt x="26670" y="26670"/>
                    <a:pt x="26670" y="3429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xmlns="" id="{95AEE017-B558-4032-B923-25ED631EFF1E}"/>
              </a:ext>
            </a:extLst>
          </p:cNvPr>
          <p:cNvSpPr/>
          <p:nvPr/>
        </p:nvSpPr>
        <p:spPr>
          <a:xfrm>
            <a:off x="8434252" y="2082858"/>
            <a:ext cx="366848" cy="794839"/>
          </a:xfrm>
          <a:custGeom>
            <a:avLst/>
            <a:gdLst/>
            <a:ahLst/>
            <a:cxnLst/>
            <a:rect l="0" t="0" r="0" b="0"/>
            <a:pathLst>
              <a:path w="228600" h="495300">
                <a:moveTo>
                  <a:pt x="100965" y="176213"/>
                </a:moveTo>
                <a:cubicBezTo>
                  <a:pt x="60007" y="176213"/>
                  <a:pt x="27622" y="142875"/>
                  <a:pt x="27622" y="102870"/>
                </a:cubicBezTo>
                <a:lnTo>
                  <a:pt x="27622" y="0"/>
                </a:lnTo>
                <a:lnTo>
                  <a:pt x="27622" y="0"/>
                </a:lnTo>
                <a:cubicBezTo>
                  <a:pt x="9525" y="19050"/>
                  <a:pt x="0" y="43815"/>
                  <a:pt x="0" y="69533"/>
                </a:cubicBezTo>
                <a:lnTo>
                  <a:pt x="0" y="101918"/>
                </a:lnTo>
                <a:cubicBezTo>
                  <a:pt x="0" y="158115"/>
                  <a:pt x="45720" y="202883"/>
                  <a:pt x="100965" y="202883"/>
                </a:cubicBezTo>
                <a:cubicBezTo>
                  <a:pt x="100965" y="202883"/>
                  <a:pt x="100965" y="202883"/>
                  <a:pt x="100965" y="202883"/>
                </a:cubicBezTo>
                <a:lnTo>
                  <a:pt x="100965" y="500063"/>
                </a:lnTo>
                <a:lnTo>
                  <a:pt x="128588" y="500063"/>
                </a:lnTo>
                <a:lnTo>
                  <a:pt x="128588" y="203835"/>
                </a:lnTo>
                <a:lnTo>
                  <a:pt x="128588" y="203835"/>
                </a:lnTo>
                <a:cubicBezTo>
                  <a:pt x="184785" y="203835"/>
                  <a:pt x="229552" y="158115"/>
                  <a:pt x="229552" y="102870"/>
                </a:cubicBezTo>
                <a:lnTo>
                  <a:pt x="229552" y="70485"/>
                </a:lnTo>
                <a:cubicBezTo>
                  <a:pt x="229552" y="44768"/>
                  <a:pt x="220027" y="19050"/>
                  <a:pt x="201930" y="953"/>
                </a:cubicBezTo>
                <a:lnTo>
                  <a:pt x="201930" y="953"/>
                </a:lnTo>
                <a:lnTo>
                  <a:pt x="201930" y="103823"/>
                </a:lnTo>
                <a:cubicBezTo>
                  <a:pt x="201930" y="144780"/>
                  <a:pt x="168592" y="177165"/>
                  <a:pt x="128588" y="177165"/>
                </a:cubicBezTo>
                <a:lnTo>
                  <a:pt x="128588" y="177165"/>
                </a:lnTo>
                <a:lnTo>
                  <a:pt x="128588" y="90488"/>
                </a:lnTo>
                <a:cubicBezTo>
                  <a:pt x="128588" y="60008"/>
                  <a:pt x="123825" y="30480"/>
                  <a:pt x="114300" y="1905"/>
                </a:cubicBezTo>
                <a:lnTo>
                  <a:pt x="114300" y="1905"/>
                </a:lnTo>
                <a:lnTo>
                  <a:pt x="114300" y="1905"/>
                </a:lnTo>
                <a:cubicBezTo>
                  <a:pt x="104775" y="30480"/>
                  <a:pt x="100013" y="60960"/>
                  <a:pt x="100013" y="90488"/>
                </a:cubicBezTo>
                <a:lnTo>
                  <a:pt x="100965" y="176213"/>
                </a:lnTo>
                <a:cubicBezTo>
                  <a:pt x="100965" y="176213"/>
                  <a:pt x="100965" y="176213"/>
                  <a:pt x="100965" y="176213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xmlns="" id="{70316C29-7393-49A2-8878-F4B745470C2A}"/>
              </a:ext>
            </a:extLst>
          </p:cNvPr>
          <p:cNvGrpSpPr/>
          <p:nvPr/>
        </p:nvGrpSpPr>
        <p:grpSpPr>
          <a:xfrm>
            <a:off x="7114392" y="1778899"/>
            <a:ext cx="271662" cy="1809226"/>
            <a:chOff x="6064916" y="1778899"/>
            <a:chExt cx="271662" cy="1809226"/>
          </a:xfrm>
        </p:grpSpPr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xmlns="" id="{B2084E45-0C36-47DB-8395-23270AB27D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72923" y="1778899"/>
              <a:ext cx="263655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xmlns="" id="{E3095964-89D7-4209-9776-109A19BE50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72923" y="2385701"/>
              <a:ext cx="263655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xmlns="" id="{819ED642-3489-4030-87ED-3548D4BF7EE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64916" y="2981323"/>
              <a:ext cx="263655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xmlns="" id="{44CCACBA-A4E0-4449-8197-B9E667E9B8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64916" y="3588125"/>
              <a:ext cx="263655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398BE73B-4673-47F2-A7B1-0F91D34AB371}"/>
              </a:ext>
            </a:extLst>
          </p:cNvPr>
          <p:cNvGrpSpPr/>
          <p:nvPr/>
        </p:nvGrpSpPr>
        <p:grpSpPr>
          <a:xfrm>
            <a:off x="4963294" y="1778899"/>
            <a:ext cx="271662" cy="1809226"/>
            <a:chOff x="2810119" y="1778899"/>
            <a:chExt cx="271662" cy="1809226"/>
          </a:xfrm>
        </p:grpSpPr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xmlns="" id="{07351D2D-ABB0-4B0A-94AE-01237CB97598}"/>
                </a:ext>
              </a:extLst>
            </p:cNvPr>
            <p:cNvCxnSpPr>
              <a:cxnSpLocks/>
            </p:cNvCxnSpPr>
            <p:nvPr/>
          </p:nvCxnSpPr>
          <p:spPr>
            <a:xfrm>
              <a:off x="2810119" y="1778899"/>
              <a:ext cx="263655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xmlns="" id="{6E705DF8-3702-4418-8566-03DE96BA9445}"/>
                </a:ext>
              </a:extLst>
            </p:cNvPr>
            <p:cNvCxnSpPr>
              <a:cxnSpLocks/>
            </p:cNvCxnSpPr>
            <p:nvPr/>
          </p:nvCxnSpPr>
          <p:spPr>
            <a:xfrm>
              <a:off x="2810119" y="2385701"/>
              <a:ext cx="263655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xmlns="" id="{C1910218-6CFB-4F69-B2C7-5ABF777BBECB}"/>
                </a:ext>
              </a:extLst>
            </p:cNvPr>
            <p:cNvCxnSpPr>
              <a:cxnSpLocks/>
            </p:cNvCxnSpPr>
            <p:nvPr/>
          </p:nvCxnSpPr>
          <p:spPr>
            <a:xfrm>
              <a:off x="2818126" y="2981323"/>
              <a:ext cx="263655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xmlns="" id="{10426401-26F7-4038-B96C-9A187186CE5A}"/>
                </a:ext>
              </a:extLst>
            </p:cNvPr>
            <p:cNvCxnSpPr>
              <a:cxnSpLocks/>
            </p:cNvCxnSpPr>
            <p:nvPr/>
          </p:nvCxnSpPr>
          <p:spPr>
            <a:xfrm>
              <a:off x="2818126" y="3588125"/>
              <a:ext cx="263655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0707AD5D-D21E-4D54-AE26-9C7AB306BD38}"/>
              </a:ext>
            </a:extLst>
          </p:cNvPr>
          <p:cNvSpPr/>
          <p:nvPr/>
        </p:nvSpPr>
        <p:spPr>
          <a:xfrm>
            <a:off x="3696285" y="2333768"/>
            <a:ext cx="449612" cy="489576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2418"/>
                </a:moveTo>
                <a:lnTo>
                  <a:pt x="286703" y="292418"/>
                </a:lnTo>
                <a:cubicBezTo>
                  <a:pt x="284798" y="268605"/>
                  <a:pt x="286703" y="244793"/>
                  <a:pt x="287655" y="220980"/>
                </a:cubicBezTo>
                <a:cubicBezTo>
                  <a:pt x="311468" y="183833"/>
                  <a:pt x="311468" y="126683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043"/>
                  <a:pt x="386715" y="292418"/>
                  <a:pt x="327660" y="292418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xmlns="" id="{2FAB7A40-7583-4921-B35C-52C845929601}"/>
              </a:ext>
            </a:extLst>
          </p:cNvPr>
          <p:cNvSpPr/>
          <p:nvPr/>
        </p:nvSpPr>
        <p:spPr>
          <a:xfrm>
            <a:off x="4141570" y="2333768"/>
            <a:ext cx="449612" cy="489576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2418"/>
                </a:moveTo>
                <a:lnTo>
                  <a:pt x="286703" y="292418"/>
                </a:lnTo>
                <a:cubicBezTo>
                  <a:pt x="284798" y="268605"/>
                  <a:pt x="286703" y="244793"/>
                  <a:pt x="287655" y="220980"/>
                </a:cubicBezTo>
                <a:cubicBezTo>
                  <a:pt x="311468" y="183833"/>
                  <a:pt x="311468" y="126683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043"/>
                  <a:pt x="386715" y="292418"/>
                  <a:pt x="327660" y="292418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3FF7CBD7-561B-4C76-9567-C8868BA602DE}"/>
              </a:ext>
            </a:extLst>
          </p:cNvPr>
          <p:cNvSpPr/>
          <p:nvPr/>
        </p:nvSpPr>
        <p:spPr>
          <a:xfrm>
            <a:off x="3921091" y="2461916"/>
            <a:ext cx="449612" cy="489576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7F0368EB-B273-48B5-B6A0-84F4124E211F}"/>
              </a:ext>
            </a:extLst>
          </p:cNvPr>
          <p:cNvGrpSpPr/>
          <p:nvPr/>
        </p:nvGrpSpPr>
        <p:grpSpPr>
          <a:xfrm>
            <a:off x="4517239" y="2022102"/>
            <a:ext cx="198620" cy="855595"/>
            <a:chOff x="1604511" y="-676876"/>
            <a:chExt cx="123825" cy="53340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78C87114-1462-4478-967B-B5BD205E6CED}"/>
                </a:ext>
              </a:extLst>
            </p:cNvPr>
            <p:cNvSpPr/>
            <p:nvPr/>
          </p:nvSpPr>
          <p:spPr>
            <a:xfrm>
              <a:off x="1640706" y="-448276"/>
              <a:ext cx="57150" cy="304800"/>
            </a:xfrm>
            <a:custGeom>
              <a:avLst/>
              <a:gdLst/>
              <a:ahLst/>
              <a:cxnLst/>
              <a:rect l="0" t="0" r="0" b="0"/>
              <a:pathLst>
                <a:path w="57150" h="304800">
                  <a:moveTo>
                    <a:pt x="0" y="0"/>
                  </a:moveTo>
                  <a:lnTo>
                    <a:pt x="61913" y="0"/>
                  </a:lnTo>
                  <a:lnTo>
                    <a:pt x="52388" y="288608"/>
                  </a:lnTo>
                  <a:cubicBezTo>
                    <a:pt x="52388" y="300038"/>
                    <a:pt x="42863" y="309563"/>
                    <a:pt x="31433" y="309563"/>
                  </a:cubicBezTo>
                  <a:lnTo>
                    <a:pt x="31433" y="309563"/>
                  </a:lnTo>
                  <a:cubicBezTo>
                    <a:pt x="20003" y="309563"/>
                    <a:pt x="10478" y="300038"/>
                    <a:pt x="10478" y="288608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6A5AD013-ACDF-4CF3-A2F6-1E295C276E70}"/>
                </a:ext>
              </a:extLst>
            </p:cNvPr>
            <p:cNvSpPr/>
            <p:nvPr/>
          </p:nvSpPr>
          <p:spPr>
            <a:xfrm>
              <a:off x="1604511" y="-636871"/>
              <a:ext cx="123825" cy="228600"/>
            </a:xfrm>
            <a:custGeom>
              <a:avLst/>
              <a:gdLst/>
              <a:ahLst/>
              <a:cxnLst/>
              <a:rect l="0" t="0" r="0" b="0"/>
              <a:pathLst>
                <a:path w="123825" h="228600">
                  <a:moveTo>
                    <a:pt x="133350" y="162878"/>
                  </a:moveTo>
                  <a:cubicBezTo>
                    <a:pt x="133350" y="193358"/>
                    <a:pt x="120968" y="234315"/>
                    <a:pt x="66675" y="234315"/>
                  </a:cubicBezTo>
                  <a:cubicBezTo>
                    <a:pt x="16192" y="234315"/>
                    <a:pt x="0" y="205740"/>
                    <a:pt x="0" y="175260"/>
                  </a:cubicBezTo>
                  <a:cubicBezTo>
                    <a:pt x="0" y="154305"/>
                    <a:pt x="16192" y="130493"/>
                    <a:pt x="19050" y="114300"/>
                  </a:cubicBezTo>
                  <a:cubicBezTo>
                    <a:pt x="29528" y="66675"/>
                    <a:pt x="34290" y="49530"/>
                    <a:pt x="34290" y="49530"/>
                  </a:cubicBezTo>
                  <a:cubicBezTo>
                    <a:pt x="34290" y="49530"/>
                    <a:pt x="40005" y="96203"/>
                    <a:pt x="51435" y="96203"/>
                  </a:cubicBezTo>
                  <a:cubicBezTo>
                    <a:pt x="70485" y="96203"/>
                    <a:pt x="74295" y="0"/>
                    <a:pt x="74295" y="0"/>
                  </a:cubicBezTo>
                  <a:cubicBezTo>
                    <a:pt x="74295" y="0"/>
                    <a:pt x="98108" y="73343"/>
                    <a:pt x="110490" y="105728"/>
                  </a:cubicBezTo>
                  <a:cubicBezTo>
                    <a:pt x="121920" y="129540"/>
                    <a:pt x="133350" y="130493"/>
                    <a:pt x="133350" y="16287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1472CAF6-4332-4096-99C1-9817221C8B56}"/>
                </a:ext>
              </a:extLst>
            </p:cNvPr>
            <p:cNvSpPr/>
            <p:nvPr/>
          </p:nvSpPr>
          <p:spPr>
            <a:xfrm>
              <a:off x="1626419" y="-528286"/>
              <a:ext cx="76200" cy="123825"/>
            </a:xfrm>
            <a:custGeom>
              <a:avLst/>
              <a:gdLst/>
              <a:ahLst/>
              <a:cxnLst/>
              <a:rect l="0" t="0" r="0" b="0"/>
              <a:pathLst>
                <a:path w="76200" h="123825">
                  <a:moveTo>
                    <a:pt x="83820" y="84773"/>
                  </a:moveTo>
                  <a:cubicBezTo>
                    <a:pt x="83820" y="102870"/>
                    <a:pt x="76200" y="125730"/>
                    <a:pt x="45720" y="125730"/>
                  </a:cubicBezTo>
                  <a:cubicBezTo>
                    <a:pt x="16193" y="125730"/>
                    <a:pt x="0" y="109538"/>
                    <a:pt x="0" y="91440"/>
                  </a:cubicBezTo>
                  <a:cubicBezTo>
                    <a:pt x="0" y="79058"/>
                    <a:pt x="9525" y="65723"/>
                    <a:pt x="11430" y="56198"/>
                  </a:cubicBezTo>
                  <a:cubicBezTo>
                    <a:pt x="17145" y="28575"/>
                    <a:pt x="22860" y="16193"/>
                    <a:pt x="22860" y="16193"/>
                  </a:cubicBezTo>
                  <a:cubicBezTo>
                    <a:pt x="22860" y="16193"/>
                    <a:pt x="35243" y="49530"/>
                    <a:pt x="41910" y="49530"/>
                  </a:cubicBezTo>
                  <a:cubicBezTo>
                    <a:pt x="52387" y="49530"/>
                    <a:pt x="58103" y="0"/>
                    <a:pt x="58103" y="0"/>
                  </a:cubicBezTo>
                  <a:cubicBezTo>
                    <a:pt x="58103" y="0"/>
                    <a:pt x="66675" y="32385"/>
                    <a:pt x="73342" y="50483"/>
                  </a:cubicBezTo>
                  <a:cubicBezTo>
                    <a:pt x="79058" y="66675"/>
                    <a:pt x="83820" y="65723"/>
                    <a:pt x="83820" y="84773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8B68485E-A046-4E76-83FA-DCDAD531EE6D}"/>
                </a:ext>
              </a:extLst>
            </p:cNvPr>
            <p:cNvSpPr/>
            <p:nvPr/>
          </p:nvSpPr>
          <p:spPr>
            <a:xfrm>
              <a:off x="1626419" y="-676876"/>
              <a:ext cx="19050" cy="47625"/>
            </a:xfrm>
            <a:custGeom>
              <a:avLst/>
              <a:gdLst/>
              <a:ahLst/>
              <a:cxnLst/>
              <a:rect l="0" t="0" r="0" b="0"/>
              <a:pathLst>
                <a:path w="19050" h="47625">
                  <a:moveTo>
                    <a:pt x="26670" y="34290"/>
                  </a:moveTo>
                  <a:cubicBezTo>
                    <a:pt x="26670" y="41910"/>
                    <a:pt x="20003" y="48578"/>
                    <a:pt x="12383" y="47625"/>
                  </a:cubicBezTo>
                  <a:cubicBezTo>
                    <a:pt x="4763" y="46673"/>
                    <a:pt x="0" y="40958"/>
                    <a:pt x="0" y="33337"/>
                  </a:cubicBezTo>
                  <a:cubicBezTo>
                    <a:pt x="0" y="25718"/>
                    <a:pt x="20955" y="0"/>
                    <a:pt x="20955" y="0"/>
                  </a:cubicBezTo>
                  <a:cubicBezTo>
                    <a:pt x="20955" y="0"/>
                    <a:pt x="26670" y="26670"/>
                    <a:pt x="26670" y="3429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0" name="Freeform: Shape 59">
            <a:extLst>
              <a:ext uri="{FF2B5EF4-FFF2-40B4-BE49-F238E27FC236}">
                <a16:creationId xmlns:a16="http://schemas.microsoft.com/office/drawing/2014/main" xmlns="" id="{A807DA70-89A1-4CC0-9E07-5629A1BADDF0}"/>
              </a:ext>
            </a:extLst>
          </p:cNvPr>
          <p:cNvSpPr/>
          <p:nvPr/>
        </p:nvSpPr>
        <p:spPr>
          <a:xfrm>
            <a:off x="3551404" y="2082858"/>
            <a:ext cx="366848" cy="794839"/>
          </a:xfrm>
          <a:custGeom>
            <a:avLst/>
            <a:gdLst/>
            <a:ahLst/>
            <a:cxnLst/>
            <a:rect l="0" t="0" r="0" b="0"/>
            <a:pathLst>
              <a:path w="228600" h="495300">
                <a:moveTo>
                  <a:pt x="100965" y="176213"/>
                </a:moveTo>
                <a:cubicBezTo>
                  <a:pt x="60007" y="176213"/>
                  <a:pt x="27622" y="142875"/>
                  <a:pt x="27622" y="102870"/>
                </a:cubicBezTo>
                <a:lnTo>
                  <a:pt x="27622" y="0"/>
                </a:lnTo>
                <a:lnTo>
                  <a:pt x="27622" y="0"/>
                </a:lnTo>
                <a:cubicBezTo>
                  <a:pt x="9525" y="19050"/>
                  <a:pt x="0" y="43815"/>
                  <a:pt x="0" y="69533"/>
                </a:cubicBezTo>
                <a:lnTo>
                  <a:pt x="0" y="101918"/>
                </a:lnTo>
                <a:cubicBezTo>
                  <a:pt x="0" y="158115"/>
                  <a:pt x="45720" y="202883"/>
                  <a:pt x="100965" y="202883"/>
                </a:cubicBezTo>
                <a:cubicBezTo>
                  <a:pt x="100965" y="202883"/>
                  <a:pt x="100965" y="202883"/>
                  <a:pt x="100965" y="202883"/>
                </a:cubicBezTo>
                <a:lnTo>
                  <a:pt x="100965" y="500063"/>
                </a:lnTo>
                <a:lnTo>
                  <a:pt x="128588" y="500063"/>
                </a:lnTo>
                <a:lnTo>
                  <a:pt x="128588" y="203835"/>
                </a:lnTo>
                <a:lnTo>
                  <a:pt x="128588" y="203835"/>
                </a:lnTo>
                <a:cubicBezTo>
                  <a:pt x="184785" y="203835"/>
                  <a:pt x="229552" y="158115"/>
                  <a:pt x="229552" y="102870"/>
                </a:cubicBezTo>
                <a:lnTo>
                  <a:pt x="229552" y="70485"/>
                </a:lnTo>
                <a:cubicBezTo>
                  <a:pt x="229552" y="44768"/>
                  <a:pt x="220027" y="19050"/>
                  <a:pt x="201930" y="953"/>
                </a:cubicBezTo>
                <a:lnTo>
                  <a:pt x="201930" y="953"/>
                </a:lnTo>
                <a:lnTo>
                  <a:pt x="201930" y="103823"/>
                </a:lnTo>
                <a:cubicBezTo>
                  <a:pt x="201930" y="144780"/>
                  <a:pt x="168592" y="177165"/>
                  <a:pt x="128588" y="177165"/>
                </a:cubicBezTo>
                <a:lnTo>
                  <a:pt x="128588" y="177165"/>
                </a:lnTo>
                <a:lnTo>
                  <a:pt x="128588" y="90488"/>
                </a:lnTo>
                <a:cubicBezTo>
                  <a:pt x="128588" y="60008"/>
                  <a:pt x="123825" y="30480"/>
                  <a:pt x="114300" y="1905"/>
                </a:cubicBezTo>
                <a:lnTo>
                  <a:pt x="114300" y="1905"/>
                </a:lnTo>
                <a:lnTo>
                  <a:pt x="114300" y="1905"/>
                </a:lnTo>
                <a:cubicBezTo>
                  <a:pt x="104775" y="30480"/>
                  <a:pt x="100013" y="60960"/>
                  <a:pt x="100013" y="90488"/>
                </a:cubicBezTo>
                <a:lnTo>
                  <a:pt x="100965" y="176213"/>
                </a:lnTo>
                <a:cubicBezTo>
                  <a:pt x="100965" y="176213"/>
                  <a:pt x="100965" y="176213"/>
                  <a:pt x="100965" y="176213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7" name="Title 8">
            <a:extLst>
              <a:ext uri="{FF2B5EF4-FFF2-40B4-BE49-F238E27FC236}">
                <a16:creationId xmlns:a16="http://schemas.microsoft.com/office/drawing/2014/main" xmlns="" id="{22E0E80A-24DF-4683-A91D-F20853A9BE79}"/>
              </a:ext>
            </a:extLst>
          </p:cNvPr>
          <p:cNvSpPr txBox="1">
            <a:spLocks/>
          </p:cNvSpPr>
          <p:nvPr/>
        </p:nvSpPr>
        <p:spPr>
          <a:xfrm>
            <a:off x="351950" y="2733997"/>
            <a:ext cx="214796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Four layers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Two teams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An attitude</a:t>
            </a:r>
          </a:p>
        </p:txBody>
      </p:sp>
      <p:sp>
        <p:nvSpPr>
          <p:cNvPr id="68" name="Title 8">
            <a:extLst>
              <a:ext uri="{FF2B5EF4-FFF2-40B4-BE49-F238E27FC236}">
                <a16:creationId xmlns:a16="http://schemas.microsoft.com/office/drawing/2014/main" xmlns="" id="{FEBB965E-9FF6-41D1-9859-7540C9D40026}"/>
              </a:ext>
            </a:extLst>
          </p:cNvPr>
          <p:cNvSpPr txBox="1">
            <a:spLocks/>
          </p:cNvSpPr>
          <p:nvPr/>
        </p:nvSpPr>
        <p:spPr>
          <a:xfrm>
            <a:off x="336789" y="143084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Chaos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Architecture</a:t>
            </a:r>
          </a:p>
        </p:txBody>
      </p:sp>
    </p:spTree>
    <p:extLst>
      <p:ext uri="{BB962C8B-B14F-4D97-AF65-F5344CB8AC3E}">
        <p14:creationId xmlns:p14="http://schemas.microsoft.com/office/powerpoint/2010/main" val="101442684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3.20988E-6 L -4.44444E-6 0.04969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44444E-6 4.44444E-6 L -4.44444E-6 0.04969 " pathEditMode="relative" rAng="0" ptsTypes="AA">
                                      <p:cBhvr>
                                        <p:cTn id="14" dur="5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44444E-6 -2.46914E-7 L -4.44444E-6 0.04969 " pathEditMode="relative" rAng="0" ptsTypes="AA">
                                      <p:cBhvr>
                                        <p:cTn id="19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44444E-6 9.87654E-7 L -4.44444E-6 0.04969 " pathEditMode="relative" rAng="0" ptsTypes="AA">
                                      <p:cBhvr>
                                        <p:cTn id="24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4.81481E-6 L 0.03507 4.81481E-6 " pathEditMode="relative" rAng="0" ptsTypes="AA">
                                      <p:cBhvr>
                                        <p:cTn id="30" dur="5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7778E-7 4.81481E-6 L 0.0349 4.81481E-6 " pathEditMode="relative" rAng="0" ptsTypes="AA">
                                      <p:cBhvr>
                                        <p:cTn id="35" dur="5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" y="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2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66667E-6 4.81481E-6 L 0.03507 4.81481E-6 " pathEditMode="relative" rAng="0" ptsTypes="AA">
                                      <p:cBhvr>
                                        <p:cTn id="40" dur="50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4.5679E-6 L 0.03507 -4.5679E-6 " pathEditMode="relative" rAng="0" ptsTypes="AA">
                                      <p:cBhvr>
                                        <p:cTn id="45" dur="50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0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path" presetSubtype="0" accel="5000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38889E-6 -4.5679E-6 L 0.03489 -4.5679E-6 " pathEditMode="relative" rAng="0" ptsTypes="AA">
                                      <p:cBhvr>
                                        <p:cTn id="50" dur="5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" y="0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5.55556E-7 -4.5679E-6 L 0.03507 -4.5679E-6 " pathEditMode="relative" rAng="0" ptsTypes="AA">
                                      <p:cBhvr>
                                        <p:cTn id="55" dur="5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25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44444E-6 9.87654E-7 L -4.44444E-6 0.04969 " pathEditMode="relative" rAng="0" ptsTypes="AA">
                                      <p:cBhvr>
                                        <p:cTn id="61" dur="5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44444E-6 9.87654E-7 L -4.44444E-6 0.04969 " pathEditMode="relative" rAng="0" ptsTypes="AA">
                                      <p:cBhvr>
                                        <p:cTn id="66" dur="5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2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44444E-6 9.87654E-7 L -4.44444E-6 0.04969 " pathEditMode="relative" rAng="0" ptsTypes="AA">
                                      <p:cBhvr>
                                        <p:cTn id="71" dur="5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44444E-6 9.87654E-7 L -4.44444E-6 0.04969 " pathEditMode="relative" rAng="0" ptsTypes="AA">
                                      <p:cBhvr>
                                        <p:cTn id="76" dur="500" spd="-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  <p:bldP spid="5" grpId="0" animBg="1"/>
      <p:bldP spid="5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  <p:bldP spid="28" grpId="0" animBg="1"/>
      <p:bldP spid="28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60" grpId="0" animBg="1"/>
      <p:bldP spid="60" grpId="1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E14DA9FD-BB6F-4360-B76A-34113412FA2A}"/>
              </a:ext>
            </a:extLst>
          </p:cNvPr>
          <p:cNvSpPr/>
          <p:nvPr/>
        </p:nvSpPr>
        <p:spPr>
          <a:xfrm>
            <a:off x="3223260" y="3332194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92263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p14:dur="250" advClick="0" advTm="0">
        <p159:morph option="byObject"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80318DB1-6688-4E1D-A540-07D8D6254871}"/>
              </a:ext>
            </a:extLst>
          </p:cNvPr>
          <p:cNvSpPr/>
          <p:nvPr/>
        </p:nvSpPr>
        <p:spPr>
          <a:xfrm>
            <a:off x="3216155" y="641985"/>
            <a:ext cx="5571490" cy="3859530"/>
          </a:xfrm>
          <a:prstGeom prst="rect">
            <a:avLst/>
          </a:prstGeom>
          <a:gradFill>
            <a:gsLst>
              <a:gs pos="84513">
                <a:schemeClr val="bg2"/>
              </a:gs>
              <a:gs pos="0">
                <a:schemeClr val="bg1"/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" name="Graphic 2">
            <a:extLst>
              <a:ext uri="{FF2B5EF4-FFF2-40B4-BE49-F238E27FC236}">
                <a16:creationId xmlns:a16="http://schemas.microsoft.com/office/drawing/2014/main" xmlns="" id="{D9530FC0-DE69-4E95-9037-1F90FFFB0162}"/>
              </a:ext>
            </a:extLst>
          </p:cNvPr>
          <p:cNvGrpSpPr/>
          <p:nvPr/>
        </p:nvGrpSpPr>
        <p:grpSpPr>
          <a:xfrm>
            <a:off x="3414251" y="1059180"/>
            <a:ext cx="5196887" cy="3055620"/>
            <a:chOff x="536551" y="1234440"/>
            <a:chExt cx="5196887" cy="3055620"/>
          </a:xfrm>
          <a:gradFill>
            <a:gsLst>
              <a:gs pos="100000">
                <a:schemeClr val="tx1">
                  <a:alpha val="58000"/>
                </a:schemeClr>
              </a:gs>
              <a:gs pos="0">
                <a:schemeClr val="tx1">
                  <a:alpha val="96000"/>
                </a:schemeClr>
              </a:gs>
            </a:gsLst>
            <a:lin ang="5400000" scaled="0"/>
          </a:gra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387F5257-4103-4398-B9D1-261C13212023}"/>
                </a:ext>
              </a:extLst>
            </p:cNvPr>
            <p:cNvSpPr/>
            <p:nvPr/>
          </p:nvSpPr>
          <p:spPr>
            <a:xfrm>
              <a:off x="2712456" y="1433172"/>
              <a:ext cx="2705740" cy="2397845"/>
            </a:xfrm>
            <a:custGeom>
              <a:avLst/>
              <a:gdLst/>
              <a:ahLst/>
              <a:cxnLst/>
              <a:rect l="0" t="0" r="0" b="0"/>
              <a:pathLst>
                <a:path w="2705740" h="2397845">
                  <a:moveTo>
                    <a:pt x="1807131" y="1547403"/>
                  </a:moveTo>
                  <a:cubicBezTo>
                    <a:pt x="1808064" y="1546937"/>
                    <a:pt x="1809930" y="1546470"/>
                    <a:pt x="1810397" y="1546937"/>
                  </a:cubicBezTo>
                  <a:cubicBezTo>
                    <a:pt x="1814129" y="1550669"/>
                    <a:pt x="1818794" y="1553001"/>
                    <a:pt x="1819727" y="1558600"/>
                  </a:cubicBezTo>
                  <a:cubicBezTo>
                    <a:pt x="1820660" y="1562798"/>
                    <a:pt x="1821593" y="1567463"/>
                    <a:pt x="1822993" y="1571662"/>
                  </a:cubicBezTo>
                  <a:cubicBezTo>
                    <a:pt x="1826258" y="1582391"/>
                    <a:pt x="1828124" y="1594054"/>
                    <a:pt x="1835122" y="1603851"/>
                  </a:cubicBezTo>
                  <a:cubicBezTo>
                    <a:pt x="1836521" y="1605717"/>
                    <a:pt x="1836988" y="1608516"/>
                    <a:pt x="1837921" y="1610848"/>
                  </a:cubicBezTo>
                  <a:cubicBezTo>
                    <a:pt x="1838387" y="1613181"/>
                    <a:pt x="1838854" y="1615980"/>
                    <a:pt x="1839320" y="1618312"/>
                  </a:cubicBezTo>
                  <a:cubicBezTo>
                    <a:pt x="1842586" y="1627643"/>
                    <a:pt x="1842586" y="1636973"/>
                    <a:pt x="1839787" y="1646769"/>
                  </a:cubicBezTo>
                  <a:cubicBezTo>
                    <a:pt x="1839320" y="1649102"/>
                    <a:pt x="1838387" y="1651901"/>
                    <a:pt x="1838854" y="1654233"/>
                  </a:cubicBezTo>
                  <a:cubicBezTo>
                    <a:pt x="1841186" y="1661231"/>
                    <a:pt x="1839787" y="1668229"/>
                    <a:pt x="1837454" y="1674760"/>
                  </a:cubicBezTo>
                  <a:cubicBezTo>
                    <a:pt x="1834655" y="1682690"/>
                    <a:pt x="1835588" y="1688755"/>
                    <a:pt x="1844452" y="1692020"/>
                  </a:cubicBezTo>
                  <a:cubicBezTo>
                    <a:pt x="1844918" y="1692020"/>
                    <a:pt x="1845851" y="1692487"/>
                    <a:pt x="1845851" y="1692954"/>
                  </a:cubicBezTo>
                  <a:cubicBezTo>
                    <a:pt x="1853315" y="1702284"/>
                    <a:pt x="1861246" y="1712080"/>
                    <a:pt x="1868244" y="1721410"/>
                  </a:cubicBezTo>
                  <a:cubicBezTo>
                    <a:pt x="1871976" y="1726076"/>
                    <a:pt x="1871509" y="1732140"/>
                    <a:pt x="1871976" y="1738205"/>
                  </a:cubicBezTo>
                  <a:cubicBezTo>
                    <a:pt x="1871976" y="1739604"/>
                    <a:pt x="1872909" y="1740537"/>
                    <a:pt x="1873375" y="1741937"/>
                  </a:cubicBezTo>
                  <a:cubicBezTo>
                    <a:pt x="1875241" y="1745202"/>
                    <a:pt x="1875708" y="1748934"/>
                    <a:pt x="1875708" y="1753133"/>
                  </a:cubicBezTo>
                  <a:cubicBezTo>
                    <a:pt x="1875241" y="1757331"/>
                    <a:pt x="1877107" y="1760597"/>
                    <a:pt x="1879906" y="1763396"/>
                  </a:cubicBezTo>
                  <a:cubicBezTo>
                    <a:pt x="1884105" y="1767595"/>
                    <a:pt x="1887837" y="1771327"/>
                    <a:pt x="1889237" y="1777391"/>
                  </a:cubicBezTo>
                  <a:cubicBezTo>
                    <a:pt x="1889703" y="1779257"/>
                    <a:pt x="1891569" y="1780190"/>
                    <a:pt x="1892969" y="1781590"/>
                  </a:cubicBezTo>
                  <a:cubicBezTo>
                    <a:pt x="1894834" y="1783456"/>
                    <a:pt x="1897634" y="1784389"/>
                    <a:pt x="1898567" y="1786721"/>
                  </a:cubicBezTo>
                  <a:cubicBezTo>
                    <a:pt x="1901832" y="1792319"/>
                    <a:pt x="1906964" y="1794652"/>
                    <a:pt x="1912095" y="1796984"/>
                  </a:cubicBezTo>
                  <a:cubicBezTo>
                    <a:pt x="1918626" y="1800250"/>
                    <a:pt x="1924691" y="1803516"/>
                    <a:pt x="1930756" y="1806781"/>
                  </a:cubicBezTo>
                  <a:lnTo>
                    <a:pt x="1930289" y="1807248"/>
                  </a:lnTo>
                  <a:cubicBezTo>
                    <a:pt x="1930756" y="1807248"/>
                    <a:pt x="1931222" y="1807248"/>
                    <a:pt x="1931689" y="1807248"/>
                  </a:cubicBezTo>
                  <a:cubicBezTo>
                    <a:pt x="1931222" y="1807248"/>
                    <a:pt x="1931222" y="1806781"/>
                    <a:pt x="1930756" y="1806781"/>
                  </a:cubicBezTo>
                  <a:cubicBezTo>
                    <a:pt x="1932155" y="1805848"/>
                    <a:pt x="1933088" y="1804449"/>
                    <a:pt x="1934488" y="1803516"/>
                  </a:cubicBezTo>
                  <a:cubicBezTo>
                    <a:pt x="1936820" y="1801650"/>
                    <a:pt x="1937753" y="1799317"/>
                    <a:pt x="1936354" y="1796984"/>
                  </a:cubicBezTo>
                  <a:cubicBezTo>
                    <a:pt x="1934021" y="1791853"/>
                    <a:pt x="1932622" y="1785788"/>
                    <a:pt x="1928890" y="1781590"/>
                  </a:cubicBezTo>
                  <a:cubicBezTo>
                    <a:pt x="1924225" y="1775992"/>
                    <a:pt x="1923292" y="1770394"/>
                    <a:pt x="1923292" y="1763863"/>
                  </a:cubicBezTo>
                  <a:cubicBezTo>
                    <a:pt x="1923292" y="1760130"/>
                    <a:pt x="1923292" y="1756398"/>
                    <a:pt x="1923292" y="1752666"/>
                  </a:cubicBezTo>
                  <a:cubicBezTo>
                    <a:pt x="1923292" y="1748001"/>
                    <a:pt x="1922358" y="1743336"/>
                    <a:pt x="1919093" y="1740071"/>
                  </a:cubicBezTo>
                  <a:cubicBezTo>
                    <a:pt x="1914428" y="1734473"/>
                    <a:pt x="1908830" y="1728875"/>
                    <a:pt x="1903232" y="1723743"/>
                  </a:cubicBezTo>
                  <a:cubicBezTo>
                    <a:pt x="1895301" y="1720944"/>
                    <a:pt x="1890636" y="1713480"/>
                    <a:pt x="1882705" y="1710214"/>
                  </a:cubicBezTo>
                  <a:cubicBezTo>
                    <a:pt x="1877574" y="1707882"/>
                    <a:pt x="1873842" y="1703217"/>
                    <a:pt x="1873842" y="1696685"/>
                  </a:cubicBezTo>
                  <a:cubicBezTo>
                    <a:pt x="1873842" y="1692954"/>
                    <a:pt x="1872442" y="1689222"/>
                    <a:pt x="1869643" y="1686422"/>
                  </a:cubicBezTo>
                  <a:cubicBezTo>
                    <a:pt x="1865445" y="1682224"/>
                    <a:pt x="1863579" y="1677092"/>
                    <a:pt x="1861246" y="1671961"/>
                  </a:cubicBezTo>
                  <a:cubicBezTo>
                    <a:pt x="1855648" y="1671028"/>
                    <a:pt x="1852382" y="1667296"/>
                    <a:pt x="1851916" y="1661697"/>
                  </a:cubicBezTo>
                  <a:cubicBezTo>
                    <a:pt x="1851449" y="1657965"/>
                    <a:pt x="1851449" y="1654233"/>
                    <a:pt x="1852849" y="1650501"/>
                  </a:cubicBezTo>
                  <a:cubicBezTo>
                    <a:pt x="1857514" y="1636506"/>
                    <a:pt x="1862179" y="1622511"/>
                    <a:pt x="1863112" y="1607583"/>
                  </a:cubicBezTo>
                  <a:cubicBezTo>
                    <a:pt x="1863112" y="1607116"/>
                    <a:pt x="1863579" y="1606183"/>
                    <a:pt x="1864045" y="1605717"/>
                  </a:cubicBezTo>
                  <a:cubicBezTo>
                    <a:pt x="1864978" y="1604784"/>
                    <a:pt x="1865911" y="1604317"/>
                    <a:pt x="1867311" y="1603851"/>
                  </a:cubicBezTo>
                  <a:cubicBezTo>
                    <a:pt x="1868244" y="1603851"/>
                    <a:pt x="1870110" y="1604317"/>
                    <a:pt x="1870576" y="1604784"/>
                  </a:cubicBezTo>
                  <a:cubicBezTo>
                    <a:pt x="1871509" y="1605717"/>
                    <a:pt x="1872442" y="1606650"/>
                    <a:pt x="1872442" y="1608049"/>
                  </a:cubicBezTo>
                  <a:cubicBezTo>
                    <a:pt x="1873375" y="1615047"/>
                    <a:pt x="1877107" y="1617846"/>
                    <a:pt x="1884105" y="1617846"/>
                  </a:cubicBezTo>
                  <a:cubicBezTo>
                    <a:pt x="1885971" y="1617846"/>
                    <a:pt x="1888303" y="1617846"/>
                    <a:pt x="1889703" y="1618779"/>
                  </a:cubicBezTo>
                  <a:cubicBezTo>
                    <a:pt x="1896234" y="1623444"/>
                    <a:pt x="1904165" y="1626709"/>
                    <a:pt x="1907897" y="1635107"/>
                  </a:cubicBezTo>
                  <a:cubicBezTo>
                    <a:pt x="1912095" y="1644437"/>
                    <a:pt x="1920959" y="1650501"/>
                    <a:pt x="1928423" y="1657032"/>
                  </a:cubicBezTo>
                  <a:cubicBezTo>
                    <a:pt x="1930289" y="1656099"/>
                    <a:pt x="1932622" y="1654700"/>
                    <a:pt x="1933555" y="1655166"/>
                  </a:cubicBezTo>
                  <a:cubicBezTo>
                    <a:pt x="1937287" y="1657499"/>
                    <a:pt x="1941485" y="1659365"/>
                    <a:pt x="1941019" y="1664963"/>
                  </a:cubicBezTo>
                  <a:cubicBezTo>
                    <a:pt x="1940552" y="1670095"/>
                    <a:pt x="1941019" y="1675226"/>
                    <a:pt x="1941485" y="1680358"/>
                  </a:cubicBezTo>
                  <a:cubicBezTo>
                    <a:pt x="1941485" y="1681757"/>
                    <a:pt x="1944751" y="1683157"/>
                    <a:pt x="1946150" y="1682224"/>
                  </a:cubicBezTo>
                  <a:cubicBezTo>
                    <a:pt x="1946617" y="1681757"/>
                    <a:pt x="1947550" y="1681757"/>
                    <a:pt x="1948016" y="1681291"/>
                  </a:cubicBezTo>
                  <a:cubicBezTo>
                    <a:pt x="1955480" y="1674293"/>
                    <a:pt x="1962945" y="1667296"/>
                    <a:pt x="1969942" y="1659831"/>
                  </a:cubicBezTo>
                  <a:cubicBezTo>
                    <a:pt x="1971808" y="1657965"/>
                    <a:pt x="1973208" y="1656099"/>
                    <a:pt x="1976007" y="1655633"/>
                  </a:cubicBezTo>
                  <a:cubicBezTo>
                    <a:pt x="1985803" y="1653767"/>
                    <a:pt x="1993268" y="1646769"/>
                    <a:pt x="2000265" y="1640705"/>
                  </a:cubicBezTo>
                  <a:cubicBezTo>
                    <a:pt x="2004464" y="1636973"/>
                    <a:pt x="2006796" y="1631841"/>
                    <a:pt x="2008662" y="1625777"/>
                  </a:cubicBezTo>
                  <a:cubicBezTo>
                    <a:pt x="2010995" y="1616913"/>
                    <a:pt x="2012394" y="1608516"/>
                    <a:pt x="2008662" y="1599652"/>
                  </a:cubicBezTo>
                  <a:cubicBezTo>
                    <a:pt x="2008196" y="1599186"/>
                    <a:pt x="2008662" y="1598253"/>
                    <a:pt x="2008662" y="1597786"/>
                  </a:cubicBezTo>
                  <a:cubicBezTo>
                    <a:pt x="2007263" y="1586123"/>
                    <a:pt x="2002598" y="1575394"/>
                    <a:pt x="1997466" y="1565131"/>
                  </a:cubicBezTo>
                  <a:cubicBezTo>
                    <a:pt x="1995600" y="1560932"/>
                    <a:pt x="1992334" y="1557667"/>
                    <a:pt x="1989536" y="1554401"/>
                  </a:cubicBezTo>
                  <a:cubicBezTo>
                    <a:pt x="1983471" y="1547870"/>
                    <a:pt x="1975540" y="1543205"/>
                    <a:pt x="1968076" y="1538073"/>
                  </a:cubicBezTo>
                  <a:cubicBezTo>
                    <a:pt x="1963411" y="1534808"/>
                    <a:pt x="1958746" y="1531076"/>
                    <a:pt x="1957346" y="1525011"/>
                  </a:cubicBezTo>
                  <a:cubicBezTo>
                    <a:pt x="1956880" y="1521745"/>
                    <a:pt x="1954081" y="1519413"/>
                    <a:pt x="1951748" y="1517547"/>
                  </a:cubicBezTo>
                  <a:cubicBezTo>
                    <a:pt x="1949882" y="1515681"/>
                    <a:pt x="1948016" y="1514281"/>
                    <a:pt x="1946150" y="1512415"/>
                  </a:cubicBezTo>
                  <a:cubicBezTo>
                    <a:pt x="1945217" y="1511482"/>
                    <a:pt x="1944284" y="1510083"/>
                    <a:pt x="1944284" y="1509150"/>
                  </a:cubicBezTo>
                  <a:cubicBezTo>
                    <a:pt x="1944284" y="1502152"/>
                    <a:pt x="1941952" y="1495155"/>
                    <a:pt x="1948949" y="1489556"/>
                  </a:cubicBezTo>
                  <a:cubicBezTo>
                    <a:pt x="1952215" y="1487224"/>
                    <a:pt x="1953614" y="1483492"/>
                    <a:pt x="1954548" y="1479760"/>
                  </a:cubicBezTo>
                  <a:cubicBezTo>
                    <a:pt x="1955014" y="1476961"/>
                    <a:pt x="1956413" y="1474628"/>
                    <a:pt x="1958746" y="1473695"/>
                  </a:cubicBezTo>
                  <a:cubicBezTo>
                    <a:pt x="1966210" y="1469497"/>
                    <a:pt x="1973208" y="1465298"/>
                    <a:pt x="1980672" y="1461566"/>
                  </a:cubicBezTo>
                  <a:cubicBezTo>
                    <a:pt x="1982071" y="1460633"/>
                    <a:pt x="1984404" y="1460633"/>
                    <a:pt x="1986270" y="1461100"/>
                  </a:cubicBezTo>
                  <a:cubicBezTo>
                    <a:pt x="1988136" y="1461566"/>
                    <a:pt x="1990002" y="1462499"/>
                    <a:pt x="1991868" y="1462966"/>
                  </a:cubicBezTo>
                  <a:cubicBezTo>
                    <a:pt x="1996533" y="1463899"/>
                    <a:pt x="1999798" y="1465765"/>
                    <a:pt x="2000732" y="1471363"/>
                  </a:cubicBezTo>
                  <a:cubicBezTo>
                    <a:pt x="2001198" y="1475095"/>
                    <a:pt x="2003997" y="1478360"/>
                    <a:pt x="2007263" y="1480693"/>
                  </a:cubicBezTo>
                  <a:cubicBezTo>
                    <a:pt x="2010528" y="1483025"/>
                    <a:pt x="2015660" y="1481626"/>
                    <a:pt x="2016126" y="1477427"/>
                  </a:cubicBezTo>
                  <a:cubicBezTo>
                    <a:pt x="2016593" y="1475561"/>
                    <a:pt x="2016126" y="1473695"/>
                    <a:pt x="2016126" y="1471829"/>
                  </a:cubicBezTo>
                  <a:lnTo>
                    <a:pt x="2016593" y="1472296"/>
                  </a:lnTo>
                  <a:lnTo>
                    <a:pt x="2017059" y="1471363"/>
                  </a:lnTo>
                  <a:lnTo>
                    <a:pt x="2016593" y="1471829"/>
                  </a:lnTo>
                  <a:cubicBezTo>
                    <a:pt x="2016126" y="1470896"/>
                    <a:pt x="2015193" y="1469963"/>
                    <a:pt x="2015193" y="1469030"/>
                  </a:cubicBezTo>
                  <a:cubicBezTo>
                    <a:pt x="2015193" y="1468097"/>
                    <a:pt x="2016593" y="1466698"/>
                    <a:pt x="2017526" y="1466231"/>
                  </a:cubicBezTo>
                  <a:cubicBezTo>
                    <a:pt x="2026389" y="1464832"/>
                    <a:pt x="2033854" y="1459700"/>
                    <a:pt x="2042717" y="1457368"/>
                  </a:cubicBezTo>
                  <a:cubicBezTo>
                    <a:pt x="2049715" y="1455502"/>
                    <a:pt x="2056712" y="1450836"/>
                    <a:pt x="2059978" y="1443372"/>
                  </a:cubicBezTo>
                  <a:cubicBezTo>
                    <a:pt x="2060911" y="1441040"/>
                    <a:pt x="2062777" y="1441040"/>
                    <a:pt x="2064177" y="1442439"/>
                  </a:cubicBezTo>
                  <a:cubicBezTo>
                    <a:pt x="2066509" y="1443839"/>
                    <a:pt x="2068375" y="1445705"/>
                    <a:pt x="2071174" y="1444305"/>
                  </a:cubicBezTo>
                  <a:cubicBezTo>
                    <a:pt x="2076306" y="1441973"/>
                    <a:pt x="2081904" y="1440107"/>
                    <a:pt x="2087502" y="1439640"/>
                  </a:cubicBezTo>
                  <a:cubicBezTo>
                    <a:pt x="2091700" y="1439174"/>
                    <a:pt x="2095899" y="1437308"/>
                    <a:pt x="2100098" y="1435442"/>
                  </a:cubicBezTo>
                  <a:cubicBezTo>
                    <a:pt x="2104296" y="1434042"/>
                    <a:pt x="2108028" y="1431243"/>
                    <a:pt x="2109428" y="1426578"/>
                  </a:cubicBezTo>
                  <a:cubicBezTo>
                    <a:pt x="2109894" y="1424712"/>
                    <a:pt x="2111760" y="1424246"/>
                    <a:pt x="2113626" y="1423313"/>
                  </a:cubicBezTo>
                  <a:cubicBezTo>
                    <a:pt x="2119691" y="1419114"/>
                    <a:pt x="2126688" y="1415382"/>
                    <a:pt x="2129488" y="1407451"/>
                  </a:cubicBezTo>
                  <a:cubicBezTo>
                    <a:pt x="2129488" y="1406985"/>
                    <a:pt x="2129954" y="1406052"/>
                    <a:pt x="2130420" y="1406052"/>
                  </a:cubicBezTo>
                  <a:cubicBezTo>
                    <a:pt x="2136019" y="1403253"/>
                    <a:pt x="2138351" y="1398121"/>
                    <a:pt x="2140217" y="1392523"/>
                  </a:cubicBezTo>
                  <a:cubicBezTo>
                    <a:pt x="2141150" y="1390657"/>
                    <a:pt x="2143016" y="1390657"/>
                    <a:pt x="2144882" y="1389724"/>
                  </a:cubicBezTo>
                  <a:cubicBezTo>
                    <a:pt x="2148148" y="1388325"/>
                    <a:pt x="2149081" y="1386925"/>
                    <a:pt x="2148148" y="1383660"/>
                  </a:cubicBezTo>
                  <a:cubicBezTo>
                    <a:pt x="2146748" y="1378528"/>
                    <a:pt x="2146748" y="1373863"/>
                    <a:pt x="2147215" y="1368731"/>
                  </a:cubicBezTo>
                  <a:cubicBezTo>
                    <a:pt x="2147215" y="1365466"/>
                    <a:pt x="2145815" y="1363133"/>
                    <a:pt x="2150014" y="1360801"/>
                  </a:cubicBezTo>
                  <a:cubicBezTo>
                    <a:pt x="2156078" y="1357535"/>
                    <a:pt x="2158878" y="1351937"/>
                    <a:pt x="2159811" y="1344939"/>
                  </a:cubicBezTo>
                  <a:cubicBezTo>
                    <a:pt x="2160277" y="1340741"/>
                    <a:pt x="2161676" y="1337475"/>
                    <a:pt x="2164476" y="1334676"/>
                  </a:cubicBezTo>
                  <a:cubicBezTo>
                    <a:pt x="2169141" y="1331411"/>
                    <a:pt x="2170540" y="1326746"/>
                    <a:pt x="2170540" y="1321147"/>
                  </a:cubicBezTo>
                  <a:cubicBezTo>
                    <a:pt x="2170540" y="1317882"/>
                    <a:pt x="2171007" y="1314616"/>
                    <a:pt x="2172873" y="1311817"/>
                  </a:cubicBezTo>
                  <a:cubicBezTo>
                    <a:pt x="2176138" y="1306219"/>
                    <a:pt x="2173806" y="1302021"/>
                    <a:pt x="2170540" y="1297822"/>
                  </a:cubicBezTo>
                  <a:cubicBezTo>
                    <a:pt x="2168674" y="1295490"/>
                    <a:pt x="2165875" y="1293624"/>
                    <a:pt x="2163543" y="1291291"/>
                  </a:cubicBezTo>
                  <a:cubicBezTo>
                    <a:pt x="2161676" y="1289892"/>
                    <a:pt x="2159344" y="1289892"/>
                    <a:pt x="2156545" y="1289892"/>
                  </a:cubicBezTo>
                  <a:cubicBezTo>
                    <a:pt x="2156545" y="1289892"/>
                    <a:pt x="2156545" y="1290358"/>
                    <a:pt x="2156545" y="1290358"/>
                  </a:cubicBezTo>
                  <a:lnTo>
                    <a:pt x="2155612" y="1290358"/>
                  </a:lnTo>
                  <a:lnTo>
                    <a:pt x="2156078" y="1289892"/>
                  </a:lnTo>
                  <a:cubicBezTo>
                    <a:pt x="2156078" y="1289892"/>
                    <a:pt x="2156545" y="1289892"/>
                    <a:pt x="2156545" y="1289892"/>
                  </a:cubicBezTo>
                  <a:cubicBezTo>
                    <a:pt x="2157011" y="1288026"/>
                    <a:pt x="2157011" y="1286159"/>
                    <a:pt x="2157944" y="1285227"/>
                  </a:cubicBezTo>
                  <a:cubicBezTo>
                    <a:pt x="2159811" y="1282894"/>
                    <a:pt x="2162610" y="1281028"/>
                    <a:pt x="2164942" y="1278695"/>
                  </a:cubicBezTo>
                  <a:cubicBezTo>
                    <a:pt x="2166808" y="1276829"/>
                    <a:pt x="2166808" y="1274497"/>
                    <a:pt x="2165408" y="1272164"/>
                  </a:cubicBezTo>
                  <a:cubicBezTo>
                    <a:pt x="2163543" y="1267966"/>
                    <a:pt x="2159344" y="1266100"/>
                    <a:pt x="2156545" y="1263301"/>
                  </a:cubicBezTo>
                  <a:cubicBezTo>
                    <a:pt x="2156545" y="1263301"/>
                    <a:pt x="2156078" y="1263301"/>
                    <a:pt x="2156078" y="1263301"/>
                  </a:cubicBezTo>
                  <a:lnTo>
                    <a:pt x="2155146" y="1262368"/>
                  </a:lnTo>
                  <a:lnTo>
                    <a:pt x="2156545" y="1262834"/>
                  </a:lnTo>
                  <a:cubicBezTo>
                    <a:pt x="2156545" y="1262834"/>
                    <a:pt x="2156545" y="1262834"/>
                    <a:pt x="2156545" y="1262834"/>
                  </a:cubicBezTo>
                  <a:cubicBezTo>
                    <a:pt x="2157478" y="1262834"/>
                    <a:pt x="2158878" y="1262368"/>
                    <a:pt x="2159811" y="1261901"/>
                  </a:cubicBezTo>
                  <a:cubicBezTo>
                    <a:pt x="2164009" y="1259569"/>
                    <a:pt x="2164942" y="1255837"/>
                    <a:pt x="2162143" y="1252571"/>
                  </a:cubicBezTo>
                  <a:cubicBezTo>
                    <a:pt x="2159811" y="1250239"/>
                    <a:pt x="2157944" y="1247439"/>
                    <a:pt x="2155146" y="1246040"/>
                  </a:cubicBezTo>
                  <a:cubicBezTo>
                    <a:pt x="2150480" y="1243241"/>
                    <a:pt x="2147215" y="1239509"/>
                    <a:pt x="2144882" y="1234844"/>
                  </a:cubicBezTo>
                  <a:cubicBezTo>
                    <a:pt x="2142083" y="1228313"/>
                    <a:pt x="2138351" y="1222248"/>
                    <a:pt x="2135086" y="1216183"/>
                  </a:cubicBezTo>
                  <a:cubicBezTo>
                    <a:pt x="2133220" y="1211985"/>
                    <a:pt x="2130420" y="1208719"/>
                    <a:pt x="2126222" y="1206853"/>
                  </a:cubicBezTo>
                  <a:cubicBezTo>
                    <a:pt x="2123890" y="1205920"/>
                    <a:pt x="2121557" y="1204521"/>
                    <a:pt x="2119224" y="1203121"/>
                  </a:cubicBezTo>
                  <a:cubicBezTo>
                    <a:pt x="2114093" y="1200322"/>
                    <a:pt x="2112227" y="1195657"/>
                    <a:pt x="2112693" y="1190059"/>
                  </a:cubicBezTo>
                  <a:cubicBezTo>
                    <a:pt x="2113160" y="1186327"/>
                    <a:pt x="2113160" y="1182595"/>
                    <a:pt x="2115959" y="1179329"/>
                  </a:cubicBezTo>
                  <a:cubicBezTo>
                    <a:pt x="2117825" y="1176997"/>
                    <a:pt x="2120158" y="1174198"/>
                    <a:pt x="2121090" y="1171399"/>
                  </a:cubicBezTo>
                  <a:cubicBezTo>
                    <a:pt x="2123423" y="1165801"/>
                    <a:pt x="2127622" y="1162069"/>
                    <a:pt x="2132753" y="1158803"/>
                  </a:cubicBezTo>
                  <a:cubicBezTo>
                    <a:pt x="2137418" y="1155538"/>
                    <a:pt x="2143016" y="1153672"/>
                    <a:pt x="2149081" y="1153205"/>
                  </a:cubicBezTo>
                  <a:cubicBezTo>
                    <a:pt x="2151413" y="1153205"/>
                    <a:pt x="2152346" y="1151339"/>
                    <a:pt x="2152813" y="1149473"/>
                  </a:cubicBezTo>
                  <a:cubicBezTo>
                    <a:pt x="2153279" y="1147607"/>
                    <a:pt x="2153279" y="1145741"/>
                    <a:pt x="2153279" y="1143875"/>
                  </a:cubicBezTo>
                  <a:cubicBezTo>
                    <a:pt x="2153279" y="1140609"/>
                    <a:pt x="2150480" y="1137344"/>
                    <a:pt x="2147681" y="1136877"/>
                  </a:cubicBezTo>
                  <a:cubicBezTo>
                    <a:pt x="2144416" y="1136877"/>
                    <a:pt x="2141150" y="1137344"/>
                    <a:pt x="2138351" y="1136877"/>
                  </a:cubicBezTo>
                  <a:cubicBezTo>
                    <a:pt x="2136019" y="1136877"/>
                    <a:pt x="2133220" y="1136877"/>
                    <a:pt x="2130887" y="1135944"/>
                  </a:cubicBezTo>
                  <a:cubicBezTo>
                    <a:pt x="2128555" y="1135011"/>
                    <a:pt x="2126222" y="1133612"/>
                    <a:pt x="2124356" y="1132212"/>
                  </a:cubicBezTo>
                  <a:cubicBezTo>
                    <a:pt x="2122023" y="1130813"/>
                    <a:pt x="2119224" y="1131746"/>
                    <a:pt x="2116892" y="1132679"/>
                  </a:cubicBezTo>
                  <a:cubicBezTo>
                    <a:pt x="2112227" y="1135011"/>
                    <a:pt x="2109428" y="1139676"/>
                    <a:pt x="2105696" y="1143408"/>
                  </a:cubicBezTo>
                  <a:cubicBezTo>
                    <a:pt x="2104296" y="1144808"/>
                    <a:pt x="2102430" y="1145274"/>
                    <a:pt x="2100564" y="1145741"/>
                  </a:cubicBezTo>
                  <a:cubicBezTo>
                    <a:pt x="2097765" y="1146674"/>
                    <a:pt x="2094500" y="1145274"/>
                    <a:pt x="2092633" y="1141542"/>
                  </a:cubicBezTo>
                  <a:cubicBezTo>
                    <a:pt x="2090767" y="1136411"/>
                    <a:pt x="2088435" y="1132679"/>
                    <a:pt x="2082370" y="1131279"/>
                  </a:cubicBezTo>
                  <a:cubicBezTo>
                    <a:pt x="2076772" y="1129880"/>
                    <a:pt x="2072574" y="1125215"/>
                    <a:pt x="2068842" y="1120550"/>
                  </a:cubicBezTo>
                  <a:cubicBezTo>
                    <a:pt x="2065576" y="1116818"/>
                    <a:pt x="2068375" y="1108887"/>
                    <a:pt x="2073040" y="1107954"/>
                  </a:cubicBezTo>
                  <a:cubicBezTo>
                    <a:pt x="2074906" y="1107487"/>
                    <a:pt x="2076772" y="1107487"/>
                    <a:pt x="2078638" y="1107487"/>
                  </a:cubicBezTo>
                  <a:cubicBezTo>
                    <a:pt x="2082837" y="1107021"/>
                    <a:pt x="2086102" y="1105155"/>
                    <a:pt x="2087035" y="1100956"/>
                  </a:cubicBezTo>
                  <a:cubicBezTo>
                    <a:pt x="2088901" y="1093492"/>
                    <a:pt x="2090301" y="1086028"/>
                    <a:pt x="2098698" y="1082296"/>
                  </a:cubicBezTo>
                  <a:cubicBezTo>
                    <a:pt x="2100564" y="1081363"/>
                    <a:pt x="2101497" y="1078098"/>
                    <a:pt x="2102897" y="1076231"/>
                  </a:cubicBezTo>
                  <a:cubicBezTo>
                    <a:pt x="2104763" y="1072966"/>
                    <a:pt x="2106162" y="1069234"/>
                    <a:pt x="2108495" y="1065968"/>
                  </a:cubicBezTo>
                  <a:cubicBezTo>
                    <a:pt x="2109428" y="1064569"/>
                    <a:pt x="2111294" y="1063169"/>
                    <a:pt x="2113160" y="1063169"/>
                  </a:cubicBezTo>
                  <a:cubicBezTo>
                    <a:pt x="2118291" y="1061770"/>
                    <a:pt x="2121557" y="1064569"/>
                    <a:pt x="2124823" y="1067834"/>
                  </a:cubicBezTo>
                  <a:cubicBezTo>
                    <a:pt x="2127622" y="1070633"/>
                    <a:pt x="2126688" y="1073899"/>
                    <a:pt x="2124823" y="1076698"/>
                  </a:cubicBezTo>
                  <a:cubicBezTo>
                    <a:pt x="2124356" y="1077631"/>
                    <a:pt x="2123890" y="1079030"/>
                    <a:pt x="2122956" y="1079964"/>
                  </a:cubicBezTo>
                  <a:cubicBezTo>
                    <a:pt x="2120624" y="1084162"/>
                    <a:pt x="2119691" y="1088361"/>
                    <a:pt x="2122023" y="1092559"/>
                  </a:cubicBezTo>
                  <a:cubicBezTo>
                    <a:pt x="2122956" y="1094425"/>
                    <a:pt x="2122956" y="1096291"/>
                    <a:pt x="2123890" y="1098157"/>
                  </a:cubicBezTo>
                  <a:cubicBezTo>
                    <a:pt x="2125289" y="1100956"/>
                    <a:pt x="2122956" y="1102822"/>
                    <a:pt x="2121557" y="1104688"/>
                  </a:cubicBezTo>
                  <a:cubicBezTo>
                    <a:pt x="2121090" y="1105155"/>
                    <a:pt x="2120624" y="1106088"/>
                    <a:pt x="2120624" y="1106554"/>
                  </a:cubicBezTo>
                  <a:cubicBezTo>
                    <a:pt x="2120624" y="1107487"/>
                    <a:pt x="2121090" y="1108887"/>
                    <a:pt x="2121557" y="1109820"/>
                  </a:cubicBezTo>
                  <a:cubicBezTo>
                    <a:pt x="2122490" y="1110286"/>
                    <a:pt x="2123890" y="1110753"/>
                    <a:pt x="2124823" y="1110286"/>
                  </a:cubicBezTo>
                  <a:cubicBezTo>
                    <a:pt x="2129021" y="1108420"/>
                    <a:pt x="2132287" y="1105155"/>
                    <a:pt x="2134619" y="1101423"/>
                  </a:cubicBezTo>
                  <a:cubicBezTo>
                    <a:pt x="2141150" y="1091626"/>
                    <a:pt x="2151413" y="1087894"/>
                    <a:pt x="2162143" y="1086028"/>
                  </a:cubicBezTo>
                  <a:cubicBezTo>
                    <a:pt x="2164009" y="1085561"/>
                    <a:pt x="2165875" y="1086495"/>
                    <a:pt x="2167741" y="1086961"/>
                  </a:cubicBezTo>
                  <a:cubicBezTo>
                    <a:pt x="2169607" y="1087428"/>
                    <a:pt x="2171473" y="1088361"/>
                    <a:pt x="2173339" y="1088827"/>
                  </a:cubicBezTo>
                  <a:cubicBezTo>
                    <a:pt x="2181270" y="1091160"/>
                    <a:pt x="2181270" y="1091160"/>
                    <a:pt x="2180803" y="1099090"/>
                  </a:cubicBezTo>
                  <a:cubicBezTo>
                    <a:pt x="2180803" y="1105621"/>
                    <a:pt x="2180803" y="1111686"/>
                    <a:pt x="2180803" y="1118217"/>
                  </a:cubicBezTo>
                  <a:cubicBezTo>
                    <a:pt x="2180803" y="1121483"/>
                    <a:pt x="2182203" y="1124282"/>
                    <a:pt x="2184535" y="1126614"/>
                  </a:cubicBezTo>
                  <a:cubicBezTo>
                    <a:pt x="2186401" y="1128480"/>
                    <a:pt x="2188267" y="1129880"/>
                    <a:pt x="2191066" y="1128947"/>
                  </a:cubicBezTo>
                  <a:cubicBezTo>
                    <a:pt x="2192933" y="1128480"/>
                    <a:pt x="2194799" y="1127547"/>
                    <a:pt x="2196665" y="1127547"/>
                  </a:cubicBezTo>
                  <a:cubicBezTo>
                    <a:pt x="2199930" y="1127081"/>
                    <a:pt x="2203196" y="1127547"/>
                    <a:pt x="2205528" y="1129880"/>
                  </a:cubicBezTo>
                  <a:cubicBezTo>
                    <a:pt x="2207861" y="1131746"/>
                    <a:pt x="2210193" y="1134545"/>
                    <a:pt x="2212059" y="1136877"/>
                  </a:cubicBezTo>
                  <a:cubicBezTo>
                    <a:pt x="2213925" y="1139210"/>
                    <a:pt x="2213925" y="1141076"/>
                    <a:pt x="2210660" y="1144808"/>
                  </a:cubicBezTo>
                  <a:cubicBezTo>
                    <a:pt x="2208327" y="1148074"/>
                    <a:pt x="2207861" y="1149006"/>
                    <a:pt x="2209727" y="1151339"/>
                  </a:cubicBezTo>
                  <a:cubicBezTo>
                    <a:pt x="2216724" y="1158337"/>
                    <a:pt x="2218590" y="1166267"/>
                    <a:pt x="2217657" y="1176064"/>
                  </a:cubicBezTo>
                  <a:cubicBezTo>
                    <a:pt x="2217191" y="1178396"/>
                    <a:pt x="2217191" y="1181195"/>
                    <a:pt x="2217191" y="1183528"/>
                  </a:cubicBezTo>
                  <a:cubicBezTo>
                    <a:pt x="2217191" y="1188660"/>
                    <a:pt x="2220457" y="1192858"/>
                    <a:pt x="2222789" y="1197523"/>
                  </a:cubicBezTo>
                  <a:cubicBezTo>
                    <a:pt x="2222789" y="1197990"/>
                    <a:pt x="2224189" y="1197990"/>
                    <a:pt x="2224655" y="1197990"/>
                  </a:cubicBezTo>
                  <a:cubicBezTo>
                    <a:pt x="2227921" y="1197523"/>
                    <a:pt x="2230719" y="1195657"/>
                    <a:pt x="2233052" y="1193325"/>
                  </a:cubicBezTo>
                  <a:cubicBezTo>
                    <a:pt x="2236318" y="1190059"/>
                    <a:pt x="2240516" y="1188193"/>
                    <a:pt x="2245181" y="1188660"/>
                  </a:cubicBezTo>
                  <a:cubicBezTo>
                    <a:pt x="2247047" y="1188660"/>
                    <a:pt x="2248913" y="1188660"/>
                    <a:pt x="2250779" y="1188660"/>
                  </a:cubicBezTo>
                  <a:cubicBezTo>
                    <a:pt x="2255445" y="1189593"/>
                    <a:pt x="2257777" y="1186794"/>
                    <a:pt x="2260110" y="1183528"/>
                  </a:cubicBezTo>
                  <a:cubicBezTo>
                    <a:pt x="2265241" y="1176997"/>
                    <a:pt x="2267107" y="1169999"/>
                    <a:pt x="2264308" y="1162069"/>
                  </a:cubicBezTo>
                  <a:cubicBezTo>
                    <a:pt x="2262909" y="1158337"/>
                    <a:pt x="2262442" y="1154605"/>
                    <a:pt x="2261042" y="1150872"/>
                  </a:cubicBezTo>
                  <a:cubicBezTo>
                    <a:pt x="2256377" y="1135944"/>
                    <a:pt x="2256844" y="1135944"/>
                    <a:pt x="2246581" y="1124282"/>
                  </a:cubicBezTo>
                  <a:cubicBezTo>
                    <a:pt x="2242849" y="1120083"/>
                    <a:pt x="2239117" y="1115418"/>
                    <a:pt x="2236318" y="1110286"/>
                  </a:cubicBezTo>
                  <a:cubicBezTo>
                    <a:pt x="2233985" y="1105621"/>
                    <a:pt x="2230253" y="1101889"/>
                    <a:pt x="2226054" y="1099090"/>
                  </a:cubicBezTo>
                  <a:cubicBezTo>
                    <a:pt x="2222789" y="1097224"/>
                    <a:pt x="2219523" y="1094892"/>
                    <a:pt x="2216724" y="1092559"/>
                  </a:cubicBezTo>
                  <a:cubicBezTo>
                    <a:pt x="2213459" y="1090227"/>
                    <a:pt x="2212526" y="1083696"/>
                    <a:pt x="2214858" y="1080430"/>
                  </a:cubicBezTo>
                  <a:cubicBezTo>
                    <a:pt x="2216258" y="1078564"/>
                    <a:pt x="2217657" y="1076231"/>
                    <a:pt x="2219990" y="1074832"/>
                  </a:cubicBezTo>
                  <a:cubicBezTo>
                    <a:pt x="2223722" y="1072033"/>
                    <a:pt x="2226054" y="1068767"/>
                    <a:pt x="2229320" y="1065502"/>
                  </a:cubicBezTo>
                  <a:cubicBezTo>
                    <a:pt x="2236784" y="1057105"/>
                    <a:pt x="2240050" y="1048707"/>
                    <a:pt x="2235851" y="1037511"/>
                  </a:cubicBezTo>
                  <a:cubicBezTo>
                    <a:pt x="2233052" y="1029581"/>
                    <a:pt x="2235851" y="1022583"/>
                    <a:pt x="2241916" y="1016519"/>
                  </a:cubicBezTo>
                  <a:cubicBezTo>
                    <a:pt x="2243782" y="1014653"/>
                    <a:pt x="2245648" y="1013253"/>
                    <a:pt x="2247514" y="1011387"/>
                  </a:cubicBezTo>
                  <a:cubicBezTo>
                    <a:pt x="2249380" y="1009521"/>
                    <a:pt x="2251246" y="1007655"/>
                    <a:pt x="2252645" y="1005789"/>
                  </a:cubicBezTo>
                  <a:cubicBezTo>
                    <a:pt x="2254978" y="1002990"/>
                    <a:pt x="2254978" y="998325"/>
                    <a:pt x="2259177" y="996459"/>
                  </a:cubicBezTo>
                  <a:cubicBezTo>
                    <a:pt x="2264775" y="994593"/>
                    <a:pt x="2267107" y="1000191"/>
                    <a:pt x="2270839" y="1001590"/>
                  </a:cubicBezTo>
                  <a:cubicBezTo>
                    <a:pt x="2275038" y="1003456"/>
                    <a:pt x="2279236" y="1003923"/>
                    <a:pt x="2283901" y="1002057"/>
                  </a:cubicBezTo>
                  <a:cubicBezTo>
                    <a:pt x="2288100" y="1000191"/>
                    <a:pt x="2291832" y="997858"/>
                    <a:pt x="2294631" y="994126"/>
                  </a:cubicBezTo>
                  <a:cubicBezTo>
                    <a:pt x="2299296" y="988062"/>
                    <a:pt x="2303495" y="981064"/>
                    <a:pt x="2305827" y="974066"/>
                  </a:cubicBezTo>
                  <a:cubicBezTo>
                    <a:pt x="2310026" y="962404"/>
                    <a:pt x="2316557" y="952141"/>
                    <a:pt x="2318889" y="940011"/>
                  </a:cubicBezTo>
                  <a:cubicBezTo>
                    <a:pt x="2319356" y="937679"/>
                    <a:pt x="2320289" y="934880"/>
                    <a:pt x="2321688" y="933014"/>
                  </a:cubicBezTo>
                  <a:cubicBezTo>
                    <a:pt x="2329619" y="922751"/>
                    <a:pt x="2330552" y="910621"/>
                    <a:pt x="2331485" y="898492"/>
                  </a:cubicBezTo>
                  <a:cubicBezTo>
                    <a:pt x="2332418" y="888229"/>
                    <a:pt x="2336617" y="878432"/>
                    <a:pt x="2336617" y="868169"/>
                  </a:cubicBezTo>
                  <a:cubicBezTo>
                    <a:pt x="2336617" y="866303"/>
                    <a:pt x="2337083" y="863971"/>
                    <a:pt x="2338016" y="862571"/>
                  </a:cubicBezTo>
                  <a:cubicBezTo>
                    <a:pt x="2342681" y="856040"/>
                    <a:pt x="2340815" y="849043"/>
                    <a:pt x="2340349" y="842045"/>
                  </a:cubicBezTo>
                  <a:cubicBezTo>
                    <a:pt x="2338949" y="828983"/>
                    <a:pt x="2335684" y="816854"/>
                    <a:pt x="2328686" y="805657"/>
                  </a:cubicBezTo>
                  <a:cubicBezTo>
                    <a:pt x="2325887" y="800992"/>
                    <a:pt x="2324488" y="796327"/>
                    <a:pt x="2324488" y="791196"/>
                  </a:cubicBezTo>
                  <a:cubicBezTo>
                    <a:pt x="2324021" y="780466"/>
                    <a:pt x="2324021" y="769270"/>
                    <a:pt x="2323554" y="758540"/>
                  </a:cubicBezTo>
                  <a:cubicBezTo>
                    <a:pt x="2323554" y="757607"/>
                    <a:pt x="2324488" y="756674"/>
                    <a:pt x="2324954" y="755741"/>
                  </a:cubicBezTo>
                  <a:cubicBezTo>
                    <a:pt x="2325421" y="756208"/>
                    <a:pt x="2326353" y="756208"/>
                    <a:pt x="2326353" y="756674"/>
                  </a:cubicBezTo>
                  <a:cubicBezTo>
                    <a:pt x="2330552" y="762272"/>
                    <a:pt x="2335217" y="767404"/>
                    <a:pt x="2339882" y="773002"/>
                  </a:cubicBezTo>
                  <a:cubicBezTo>
                    <a:pt x="2344547" y="778133"/>
                    <a:pt x="2343614" y="786531"/>
                    <a:pt x="2347346" y="792595"/>
                  </a:cubicBezTo>
                  <a:cubicBezTo>
                    <a:pt x="2348746" y="795394"/>
                    <a:pt x="2350612" y="798193"/>
                    <a:pt x="2352011" y="800992"/>
                  </a:cubicBezTo>
                  <a:cubicBezTo>
                    <a:pt x="2355744" y="807990"/>
                    <a:pt x="2358076" y="814988"/>
                    <a:pt x="2358542" y="822918"/>
                  </a:cubicBezTo>
                  <a:cubicBezTo>
                    <a:pt x="2358542" y="824318"/>
                    <a:pt x="2358542" y="825717"/>
                    <a:pt x="2359009" y="826650"/>
                  </a:cubicBezTo>
                  <a:cubicBezTo>
                    <a:pt x="2361341" y="835047"/>
                    <a:pt x="2362274" y="844378"/>
                    <a:pt x="2368339" y="851375"/>
                  </a:cubicBezTo>
                  <a:cubicBezTo>
                    <a:pt x="2371138" y="854641"/>
                    <a:pt x="2372538" y="859772"/>
                    <a:pt x="2372538" y="863971"/>
                  </a:cubicBezTo>
                  <a:cubicBezTo>
                    <a:pt x="2373004" y="870502"/>
                    <a:pt x="2374870" y="876566"/>
                    <a:pt x="2378136" y="882165"/>
                  </a:cubicBezTo>
                  <a:cubicBezTo>
                    <a:pt x="2380468" y="886363"/>
                    <a:pt x="2380935" y="890562"/>
                    <a:pt x="2380935" y="895227"/>
                  </a:cubicBezTo>
                  <a:cubicBezTo>
                    <a:pt x="2380935" y="897093"/>
                    <a:pt x="2380935" y="898959"/>
                    <a:pt x="2381401" y="900825"/>
                  </a:cubicBezTo>
                  <a:cubicBezTo>
                    <a:pt x="2382334" y="905490"/>
                    <a:pt x="2384667" y="909222"/>
                    <a:pt x="2389332" y="911088"/>
                  </a:cubicBezTo>
                  <a:cubicBezTo>
                    <a:pt x="2390265" y="911554"/>
                    <a:pt x="2392597" y="910621"/>
                    <a:pt x="2392597" y="910155"/>
                  </a:cubicBezTo>
                  <a:cubicBezTo>
                    <a:pt x="2393064" y="907822"/>
                    <a:pt x="2392597" y="905023"/>
                    <a:pt x="2392597" y="902691"/>
                  </a:cubicBezTo>
                  <a:cubicBezTo>
                    <a:pt x="2392597" y="898492"/>
                    <a:pt x="2394464" y="897559"/>
                    <a:pt x="2398662" y="898026"/>
                  </a:cubicBezTo>
                  <a:cubicBezTo>
                    <a:pt x="2402861" y="898492"/>
                    <a:pt x="2405193" y="901758"/>
                    <a:pt x="2408925" y="903157"/>
                  </a:cubicBezTo>
                  <a:cubicBezTo>
                    <a:pt x="2409392" y="903624"/>
                    <a:pt x="2410325" y="903624"/>
                    <a:pt x="2410791" y="903157"/>
                  </a:cubicBezTo>
                  <a:cubicBezTo>
                    <a:pt x="2411258" y="902224"/>
                    <a:pt x="2412191" y="900825"/>
                    <a:pt x="2412191" y="899892"/>
                  </a:cubicBezTo>
                  <a:cubicBezTo>
                    <a:pt x="2411258" y="895227"/>
                    <a:pt x="2409858" y="890562"/>
                    <a:pt x="2405660" y="888696"/>
                  </a:cubicBezTo>
                  <a:cubicBezTo>
                    <a:pt x="2397262" y="884964"/>
                    <a:pt x="2395863" y="875167"/>
                    <a:pt x="2388399" y="870968"/>
                  </a:cubicBezTo>
                  <a:cubicBezTo>
                    <a:pt x="2386533" y="866303"/>
                    <a:pt x="2384200" y="861638"/>
                    <a:pt x="2382801" y="856507"/>
                  </a:cubicBezTo>
                  <a:cubicBezTo>
                    <a:pt x="2381401" y="850442"/>
                    <a:pt x="2380935" y="843911"/>
                    <a:pt x="2380002" y="837380"/>
                  </a:cubicBezTo>
                  <a:cubicBezTo>
                    <a:pt x="2379535" y="835514"/>
                    <a:pt x="2380002" y="833648"/>
                    <a:pt x="2379535" y="831782"/>
                  </a:cubicBezTo>
                  <a:cubicBezTo>
                    <a:pt x="2379535" y="829449"/>
                    <a:pt x="2381401" y="826650"/>
                    <a:pt x="2383734" y="826184"/>
                  </a:cubicBezTo>
                  <a:cubicBezTo>
                    <a:pt x="2386999" y="825717"/>
                    <a:pt x="2389798" y="825717"/>
                    <a:pt x="2393064" y="825251"/>
                  </a:cubicBezTo>
                  <a:cubicBezTo>
                    <a:pt x="2393997" y="821985"/>
                    <a:pt x="2392597" y="819186"/>
                    <a:pt x="2391198" y="816387"/>
                  </a:cubicBezTo>
                  <a:cubicBezTo>
                    <a:pt x="2379535" y="796794"/>
                    <a:pt x="2369272" y="775801"/>
                    <a:pt x="2354810" y="757607"/>
                  </a:cubicBezTo>
                  <a:cubicBezTo>
                    <a:pt x="2350145" y="752009"/>
                    <a:pt x="2346880" y="745945"/>
                    <a:pt x="2347346" y="738480"/>
                  </a:cubicBezTo>
                  <a:cubicBezTo>
                    <a:pt x="2347346" y="735215"/>
                    <a:pt x="2346880" y="731949"/>
                    <a:pt x="2345480" y="729150"/>
                  </a:cubicBezTo>
                  <a:cubicBezTo>
                    <a:pt x="2340349" y="720287"/>
                    <a:pt x="2338016" y="710024"/>
                    <a:pt x="2329153" y="703492"/>
                  </a:cubicBezTo>
                  <a:cubicBezTo>
                    <a:pt x="2325887" y="701160"/>
                    <a:pt x="2325421" y="696961"/>
                    <a:pt x="2323554" y="693696"/>
                  </a:cubicBezTo>
                  <a:cubicBezTo>
                    <a:pt x="2321688" y="690430"/>
                    <a:pt x="2317956" y="688098"/>
                    <a:pt x="2314224" y="688098"/>
                  </a:cubicBezTo>
                  <a:cubicBezTo>
                    <a:pt x="2313291" y="688098"/>
                    <a:pt x="2312358" y="689031"/>
                    <a:pt x="2311425" y="689964"/>
                  </a:cubicBezTo>
                  <a:cubicBezTo>
                    <a:pt x="2310959" y="690430"/>
                    <a:pt x="2310959" y="691363"/>
                    <a:pt x="2310959" y="691830"/>
                  </a:cubicBezTo>
                  <a:cubicBezTo>
                    <a:pt x="2311425" y="692763"/>
                    <a:pt x="2312358" y="694162"/>
                    <a:pt x="2312825" y="695095"/>
                  </a:cubicBezTo>
                  <a:cubicBezTo>
                    <a:pt x="2319356" y="702559"/>
                    <a:pt x="2318889" y="702559"/>
                    <a:pt x="2313291" y="712356"/>
                  </a:cubicBezTo>
                  <a:cubicBezTo>
                    <a:pt x="2312825" y="713289"/>
                    <a:pt x="2312358" y="714689"/>
                    <a:pt x="2312358" y="716088"/>
                  </a:cubicBezTo>
                  <a:cubicBezTo>
                    <a:pt x="2312825" y="718421"/>
                    <a:pt x="2313758" y="721220"/>
                    <a:pt x="2315157" y="723086"/>
                  </a:cubicBezTo>
                  <a:cubicBezTo>
                    <a:pt x="2319356" y="729150"/>
                    <a:pt x="2320289" y="736148"/>
                    <a:pt x="2321688" y="743145"/>
                  </a:cubicBezTo>
                  <a:cubicBezTo>
                    <a:pt x="2321688" y="744079"/>
                    <a:pt x="2320756" y="745478"/>
                    <a:pt x="2320289" y="746411"/>
                  </a:cubicBezTo>
                  <a:cubicBezTo>
                    <a:pt x="2319356" y="747811"/>
                    <a:pt x="2317023" y="745945"/>
                    <a:pt x="2316557" y="743612"/>
                  </a:cubicBezTo>
                  <a:cubicBezTo>
                    <a:pt x="2315624" y="739880"/>
                    <a:pt x="2315157" y="736148"/>
                    <a:pt x="2312358" y="732882"/>
                  </a:cubicBezTo>
                  <a:cubicBezTo>
                    <a:pt x="2310492" y="731016"/>
                    <a:pt x="2309093" y="728684"/>
                    <a:pt x="2309559" y="725885"/>
                  </a:cubicBezTo>
                  <a:cubicBezTo>
                    <a:pt x="2310026" y="719820"/>
                    <a:pt x="2306760" y="716088"/>
                    <a:pt x="2302562" y="713289"/>
                  </a:cubicBezTo>
                  <a:cubicBezTo>
                    <a:pt x="2295098" y="708624"/>
                    <a:pt x="2286700" y="704892"/>
                    <a:pt x="2279703" y="698827"/>
                  </a:cubicBezTo>
                  <a:cubicBezTo>
                    <a:pt x="2278303" y="697894"/>
                    <a:pt x="2275971" y="697428"/>
                    <a:pt x="2274105" y="697428"/>
                  </a:cubicBezTo>
                  <a:cubicBezTo>
                    <a:pt x="2270839" y="697428"/>
                    <a:pt x="2267574" y="698361"/>
                    <a:pt x="2264308" y="698361"/>
                  </a:cubicBezTo>
                  <a:cubicBezTo>
                    <a:pt x="2260576" y="698361"/>
                    <a:pt x="2258243" y="699760"/>
                    <a:pt x="2257777" y="703492"/>
                  </a:cubicBezTo>
                  <a:cubicBezTo>
                    <a:pt x="2256844" y="707691"/>
                    <a:pt x="2255445" y="712356"/>
                    <a:pt x="2251712" y="715155"/>
                  </a:cubicBezTo>
                  <a:cubicBezTo>
                    <a:pt x="2251246" y="715622"/>
                    <a:pt x="2249846" y="715155"/>
                    <a:pt x="2249846" y="715155"/>
                  </a:cubicBezTo>
                  <a:cubicBezTo>
                    <a:pt x="2247047" y="710024"/>
                    <a:pt x="2244715" y="704892"/>
                    <a:pt x="2242382" y="699760"/>
                  </a:cubicBezTo>
                  <a:cubicBezTo>
                    <a:pt x="2241916" y="699294"/>
                    <a:pt x="2241449" y="698361"/>
                    <a:pt x="2240983" y="698361"/>
                  </a:cubicBezTo>
                  <a:cubicBezTo>
                    <a:pt x="2240050" y="698827"/>
                    <a:pt x="2238650" y="699760"/>
                    <a:pt x="2238184" y="700693"/>
                  </a:cubicBezTo>
                  <a:cubicBezTo>
                    <a:pt x="2235851" y="702559"/>
                    <a:pt x="2236318" y="705358"/>
                    <a:pt x="2237251" y="707691"/>
                  </a:cubicBezTo>
                  <a:cubicBezTo>
                    <a:pt x="2237251" y="708624"/>
                    <a:pt x="2236784" y="710024"/>
                    <a:pt x="2235851" y="710957"/>
                  </a:cubicBezTo>
                  <a:cubicBezTo>
                    <a:pt x="2234918" y="711890"/>
                    <a:pt x="2233519" y="710957"/>
                    <a:pt x="2233052" y="709557"/>
                  </a:cubicBezTo>
                  <a:cubicBezTo>
                    <a:pt x="2231186" y="704892"/>
                    <a:pt x="2229320" y="699760"/>
                    <a:pt x="2227454" y="695095"/>
                  </a:cubicBezTo>
                  <a:cubicBezTo>
                    <a:pt x="2225588" y="690897"/>
                    <a:pt x="2223255" y="689964"/>
                    <a:pt x="2218124" y="691363"/>
                  </a:cubicBezTo>
                  <a:cubicBezTo>
                    <a:pt x="2216258" y="691830"/>
                    <a:pt x="2214392" y="692763"/>
                    <a:pt x="2212526" y="693229"/>
                  </a:cubicBezTo>
                  <a:cubicBezTo>
                    <a:pt x="2210660" y="693696"/>
                    <a:pt x="2208794" y="693229"/>
                    <a:pt x="2206928" y="693229"/>
                  </a:cubicBezTo>
                  <a:cubicBezTo>
                    <a:pt x="2203662" y="692763"/>
                    <a:pt x="2200863" y="689497"/>
                    <a:pt x="2201796" y="686698"/>
                  </a:cubicBezTo>
                  <a:cubicBezTo>
                    <a:pt x="2202263" y="684832"/>
                    <a:pt x="2203196" y="682966"/>
                    <a:pt x="2204129" y="681567"/>
                  </a:cubicBezTo>
                  <a:cubicBezTo>
                    <a:pt x="2206928" y="675968"/>
                    <a:pt x="2210193" y="670370"/>
                    <a:pt x="2213459" y="664772"/>
                  </a:cubicBezTo>
                  <a:cubicBezTo>
                    <a:pt x="2216724" y="658708"/>
                    <a:pt x="2220457" y="652177"/>
                    <a:pt x="2220923" y="645179"/>
                  </a:cubicBezTo>
                  <a:cubicBezTo>
                    <a:pt x="2222322" y="632117"/>
                    <a:pt x="2226521" y="620454"/>
                    <a:pt x="2232119" y="608325"/>
                  </a:cubicBezTo>
                  <a:cubicBezTo>
                    <a:pt x="2235851" y="600394"/>
                    <a:pt x="2239117" y="591997"/>
                    <a:pt x="2237251" y="582201"/>
                  </a:cubicBezTo>
                  <a:cubicBezTo>
                    <a:pt x="2236318" y="578469"/>
                    <a:pt x="2237717" y="574270"/>
                    <a:pt x="2239583" y="571004"/>
                  </a:cubicBezTo>
                  <a:cubicBezTo>
                    <a:pt x="2243315" y="565873"/>
                    <a:pt x="2244248" y="560741"/>
                    <a:pt x="2241916" y="554677"/>
                  </a:cubicBezTo>
                  <a:cubicBezTo>
                    <a:pt x="2240983" y="552344"/>
                    <a:pt x="2241916" y="549545"/>
                    <a:pt x="2243315" y="547213"/>
                  </a:cubicBezTo>
                  <a:cubicBezTo>
                    <a:pt x="2246581" y="542081"/>
                    <a:pt x="2250313" y="538816"/>
                    <a:pt x="2256844" y="537416"/>
                  </a:cubicBezTo>
                  <a:cubicBezTo>
                    <a:pt x="2264308" y="536016"/>
                    <a:pt x="2271306" y="532284"/>
                    <a:pt x="2278770" y="529952"/>
                  </a:cubicBezTo>
                  <a:cubicBezTo>
                    <a:pt x="2282035" y="529019"/>
                    <a:pt x="2285301" y="529019"/>
                    <a:pt x="2288100" y="530885"/>
                  </a:cubicBezTo>
                  <a:cubicBezTo>
                    <a:pt x="2291365" y="532751"/>
                    <a:pt x="2294631" y="532284"/>
                    <a:pt x="2296030" y="529019"/>
                  </a:cubicBezTo>
                  <a:cubicBezTo>
                    <a:pt x="2298363" y="524354"/>
                    <a:pt x="2303028" y="522488"/>
                    <a:pt x="2307227" y="523421"/>
                  </a:cubicBezTo>
                  <a:cubicBezTo>
                    <a:pt x="2314691" y="524820"/>
                    <a:pt x="2320756" y="520622"/>
                    <a:pt x="2327753" y="520622"/>
                  </a:cubicBezTo>
                  <a:cubicBezTo>
                    <a:pt x="2328686" y="520622"/>
                    <a:pt x="2330086" y="519222"/>
                    <a:pt x="2330552" y="518289"/>
                  </a:cubicBezTo>
                  <a:cubicBezTo>
                    <a:pt x="2331485" y="515024"/>
                    <a:pt x="2331952" y="512225"/>
                    <a:pt x="2332885" y="508959"/>
                  </a:cubicBezTo>
                  <a:cubicBezTo>
                    <a:pt x="2333818" y="505693"/>
                    <a:pt x="2337083" y="503827"/>
                    <a:pt x="2340349" y="503827"/>
                  </a:cubicBezTo>
                  <a:cubicBezTo>
                    <a:pt x="2349212" y="504760"/>
                    <a:pt x="2358076" y="505693"/>
                    <a:pt x="2366940" y="506626"/>
                  </a:cubicBezTo>
                  <a:cubicBezTo>
                    <a:pt x="2368806" y="506626"/>
                    <a:pt x="2370672" y="508026"/>
                    <a:pt x="2372071" y="509426"/>
                  </a:cubicBezTo>
                  <a:cubicBezTo>
                    <a:pt x="2373004" y="509892"/>
                    <a:pt x="2373471" y="511758"/>
                    <a:pt x="2373004" y="512691"/>
                  </a:cubicBezTo>
                  <a:cubicBezTo>
                    <a:pt x="2373004" y="514091"/>
                    <a:pt x="2371605" y="514557"/>
                    <a:pt x="2371138" y="515957"/>
                  </a:cubicBezTo>
                  <a:cubicBezTo>
                    <a:pt x="2369739" y="518756"/>
                    <a:pt x="2370205" y="520622"/>
                    <a:pt x="2372538" y="522954"/>
                  </a:cubicBezTo>
                  <a:cubicBezTo>
                    <a:pt x="2374404" y="524820"/>
                    <a:pt x="2377203" y="526220"/>
                    <a:pt x="2379535" y="524820"/>
                  </a:cubicBezTo>
                  <a:cubicBezTo>
                    <a:pt x="2386066" y="520622"/>
                    <a:pt x="2393530" y="518756"/>
                    <a:pt x="2398196" y="511758"/>
                  </a:cubicBezTo>
                  <a:cubicBezTo>
                    <a:pt x="2399595" y="509426"/>
                    <a:pt x="2401928" y="508959"/>
                    <a:pt x="2404727" y="509892"/>
                  </a:cubicBezTo>
                  <a:cubicBezTo>
                    <a:pt x="2407526" y="510825"/>
                    <a:pt x="2409858" y="509892"/>
                    <a:pt x="2411724" y="508026"/>
                  </a:cubicBezTo>
                  <a:cubicBezTo>
                    <a:pt x="2414057" y="505227"/>
                    <a:pt x="2418722" y="503827"/>
                    <a:pt x="2417789" y="499162"/>
                  </a:cubicBezTo>
                  <a:cubicBezTo>
                    <a:pt x="2416856" y="494497"/>
                    <a:pt x="2412191" y="494497"/>
                    <a:pt x="2408459" y="494031"/>
                  </a:cubicBezTo>
                  <a:cubicBezTo>
                    <a:pt x="2407992" y="494031"/>
                    <a:pt x="2407059" y="494031"/>
                    <a:pt x="2406593" y="493564"/>
                  </a:cubicBezTo>
                  <a:cubicBezTo>
                    <a:pt x="2404727" y="493098"/>
                    <a:pt x="2402861" y="492165"/>
                    <a:pt x="2402394" y="490299"/>
                  </a:cubicBezTo>
                  <a:cubicBezTo>
                    <a:pt x="2399595" y="483301"/>
                    <a:pt x="2399129" y="476770"/>
                    <a:pt x="2401928" y="469772"/>
                  </a:cubicBezTo>
                  <a:cubicBezTo>
                    <a:pt x="2402394" y="468373"/>
                    <a:pt x="2402394" y="467440"/>
                    <a:pt x="2403327" y="466040"/>
                  </a:cubicBezTo>
                  <a:cubicBezTo>
                    <a:pt x="2406126" y="460909"/>
                    <a:pt x="2406126" y="455311"/>
                    <a:pt x="2406126" y="449246"/>
                  </a:cubicBezTo>
                  <a:cubicBezTo>
                    <a:pt x="2405660" y="441782"/>
                    <a:pt x="2406593" y="433851"/>
                    <a:pt x="2405660" y="426387"/>
                  </a:cubicBezTo>
                  <a:cubicBezTo>
                    <a:pt x="2405193" y="420789"/>
                    <a:pt x="2407992" y="416591"/>
                    <a:pt x="2413590" y="414258"/>
                  </a:cubicBezTo>
                  <a:cubicBezTo>
                    <a:pt x="2417789" y="412392"/>
                    <a:pt x="2422454" y="411459"/>
                    <a:pt x="2426186" y="409127"/>
                  </a:cubicBezTo>
                  <a:cubicBezTo>
                    <a:pt x="2430385" y="406794"/>
                    <a:pt x="2434583" y="406327"/>
                    <a:pt x="2439248" y="407727"/>
                  </a:cubicBezTo>
                  <a:cubicBezTo>
                    <a:pt x="2442047" y="408660"/>
                    <a:pt x="2443913" y="406794"/>
                    <a:pt x="2446246" y="405394"/>
                  </a:cubicBezTo>
                  <a:cubicBezTo>
                    <a:pt x="2448578" y="403995"/>
                    <a:pt x="2450444" y="404928"/>
                    <a:pt x="2450911" y="406794"/>
                  </a:cubicBezTo>
                  <a:cubicBezTo>
                    <a:pt x="2451377" y="411459"/>
                    <a:pt x="2452310" y="415658"/>
                    <a:pt x="2452310" y="420323"/>
                  </a:cubicBezTo>
                  <a:cubicBezTo>
                    <a:pt x="2452777" y="424521"/>
                    <a:pt x="2455109" y="427320"/>
                    <a:pt x="2458375" y="429653"/>
                  </a:cubicBezTo>
                  <a:cubicBezTo>
                    <a:pt x="2462107" y="431985"/>
                    <a:pt x="2466305" y="433385"/>
                    <a:pt x="2469571" y="436184"/>
                  </a:cubicBezTo>
                  <a:cubicBezTo>
                    <a:pt x="2470038" y="436650"/>
                    <a:pt x="2472370" y="435717"/>
                    <a:pt x="2472837" y="435251"/>
                  </a:cubicBezTo>
                  <a:cubicBezTo>
                    <a:pt x="2474236" y="433851"/>
                    <a:pt x="2475169" y="431985"/>
                    <a:pt x="2475636" y="430586"/>
                  </a:cubicBezTo>
                  <a:cubicBezTo>
                    <a:pt x="2477035" y="423122"/>
                    <a:pt x="2478901" y="415658"/>
                    <a:pt x="2479368" y="407727"/>
                  </a:cubicBezTo>
                  <a:cubicBezTo>
                    <a:pt x="2479834" y="402595"/>
                    <a:pt x="2482633" y="399796"/>
                    <a:pt x="2487298" y="398397"/>
                  </a:cubicBezTo>
                  <a:cubicBezTo>
                    <a:pt x="2490097" y="397464"/>
                    <a:pt x="2490097" y="394665"/>
                    <a:pt x="2490564" y="391866"/>
                  </a:cubicBezTo>
                  <a:cubicBezTo>
                    <a:pt x="2490097" y="391866"/>
                    <a:pt x="2489631" y="391399"/>
                    <a:pt x="2489631" y="391399"/>
                  </a:cubicBezTo>
                  <a:cubicBezTo>
                    <a:pt x="2480767" y="384402"/>
                    <a:pt x="2478435" y="374605"/>
                    <a:pt x="2476569" y="364342"/>
                  </a:cubicBezTo>
                  <a:cubicBezTo>
                    <a:pt x="2476569" y="363875"/>
                    <a:pt x="2477035" y="362942"/>
                    <a:pt x="2477035" y="362476"/>
                  </a:cubicBezTo>
                  <a:cubicBezTo>
                    <a:pt x="2479368" y="358277"/>
                    <a:pt x="2485899" y="356411"/>
                    <a:pt x="2490564" y="358277"/>
                  </a:cubicBezTo>
                  <a:cubicBezTo>
                    <a:pt x="2491963" y="358744"/>
                    <a:pt x="2493363" y="361543"/>
                    <a:pt x="2492430" y="362942"/>
                  </a:cubicBezTo>
                  <a:cubicBezTo>
                    <a:pt x="2489164" y="368540"/>
                    <a:pt x="2490097" y="374139"/>
                    <a:pt x="2492896" y="379270"/>
                  </a:cubicBezTo>
                  <a:cubicBezTo>
                    <a:pt x="2496628" y="385801"/>
                    <a:pt x="2501293" y="392332"/>
                    <a:pt x="2500361" y="400729"/>
                  </a:cubicBezTo>
                  <a:cubicBezTo>
                    <a:pt x="2500361" y="401662"/>
                    <a:pt x="2501293" y="403062"/>
                    <a:pt x="2502227" y="403995"/>
                  </a:cubicBezTo>
                  <a:cubicBezTo>
                    <a:pt x="2506892" y="409593"/>
                    <a:pt x="2504093" y="416591"/>
                    <a:pt x="2506892" y="422189"/>
                  </a:cubicBezTo>
                  <a:cubicBezTo>
                    <a:pt x="2505959" y="426854"/>
                    <a:pt x="2502227" y="429653"/>
                    <a:pt x="2499428" y="433385"/>
                  </a:cubicBezTo>
                  <a:cubicBezTo>
                    <a:pt x="2498961" y="433851"/>
                    <a:pt x="2498495" y="434318"/>
                    <a:pt x="2498028" y="434784"/>
                  </a:cubicBezTo>
                  <a:cubicBezTo>
                    <a:pt x="2495696" y="438050"/>
                    <a:pt x="2494296" y="441316"/>
                    <a:pt x="2494763" y="445514"/>
                  </a:cubicBezTo>
                  <a:cubicBezTo>
                    <a:pt x="2495229" y="455777"/>
                    <a:pt x="2495696" y="466040"/>
                    <a:pt x="2491497" y="475837"/>
                  </a:cubicBezTo>
                  <a:cubicBezTo>
                    <a:pt x="2490564" y="478170"/>
                    <a:pt x="2490564" y="480969"/>
                    <a:pt x="2490564" y="483301"/>
                  </a:cubicBezTo>
                  <a:cubicBezTo>
                    <a:pt x="2490564" y="493098"/>
                    <a:pt x="2489631" y="502428"/>
                    <a:pt x="2490097" y="512225"/>
                  </a:cubicBezTo>
                  <a:cubicBezTo>
                    <a:pt x="2490564" y="520155"/>
                    <a:pt x="2489631" y="527619"/>
                    <a:pt x="2484033" y="533684"/>
                  </a:cubicBezTo>
                  <a:cubicBezTo>
                    <a:pt x="2482633" y="535083"/>
                    <a:pt x="2482633" y="537416"/>
                    <a:pt x="2481234" y="538816"/>
                  </a:cubicBezTo>
                  <a:cubicBezTo>
                    <a:pt x="2480301" y="540215"/>
                    <a:pt x="2478435" y="541615"/>
                    <a:pt x="2477035" y="542547"/>
                  </a:cubicBezTo>
                  <a:cubicBezTo>
                    <a:pt x="2471904" y="546746"/>
                    <a:pt x="2471437" y="546746"/>
                    <a:pt x="2474703" y="550945"/>
                  </a:cubicBezTo>
                  <a:cubicBezTo>
                    <a:pt x="2478901" y="556076"/>
                    <a:pt x="2479368" y="561208"/>
                    <a:pt x="2477968" y="567272"/>
                  </a:cubicBezTo>
                  <a:cubicBezTo>
                    <a:pt x="2477502" y="570538"/>
                    <a:pt x="2476102" y="573337"/>
                    <a:pt x="2475169" y="576603"/>
                  </a:cubicBezTo>
                  <a:cubicBezTo>
                    <a:pt x="2473770" y="580801"/>
                    <a:pt x="2473303" y="585466"/>
                    <a:pt x="2474236" y="589665"/>
                  </a:cubicBezTo>
                  <a:cubicBezTo>
                    <a:pt x="2475169" y="597595"/>
                    <a:pt x="2478901" y="604126"/>
                    <a:pt x="2480767" y="611591"/>
                  </a:cubicBezTo>
                  <a:cubicBezTo>
                    <a:pt x="2487765" y="636315"/>
                    <a:pt x="2501760" y="656842"/>
                    <a:pt x="2515289" y="677834"/>
                  </a:cubicBezTo>
                  <a:cubicBezTo>
                    <a:pt x="2519021" y="683899"/>
                    <a:pt x="2523219" y="689497"/>
                    <a:pt x="2526951" y="695562"/>
                  </a:cubicBezTo>
                  <a:cubicBezTo>
                    <a:pt x="2529284" y="699294"/>
                    <a:pt x="2531150" y="703959"/>
                    <a:pt x="2534416" y="706758"/>
                  </a:cubicBezTo>
                  <a:cubicBezTo>
                    <a:pt x="2539081" y="710490"/>
                    <a:pt x="2541880" y="715622"/>
                    <a:pt x="2544212" y="720753"/>
                  </a:cubicBezTo>
                  <a:cubicBezTo>
                    <a:pt x="2546545" y="725885"/>
                    <a:pt x="2548411" y="731483"/>
                    <a:pt x="2550743" y="736614"/>
                  </a:cubicBezTo>
                  <a:cubicBezTo>
                    <a:pt x="2553076" y="742679"/>
                    <a:pt x="2558207" y="744545"/>
                    <a:pt x="2563339" y="747811"/>
                  </a:cubicBezTo>
                  <a:cubicBezTo>
                    <a:pt x="2563806" y="747811"/>
                    <a:pt x="2564739" y="747344"/>
                    <a:pt x="2565205" y="747344"/>
                  </a:cubicBezTo>
                  <a:cubicBezTo>
                    <a:pt x="2568937" y="744545"/>
                    <a:pt x="2569404" y="739413"/>
                    <a:pt x="2571270" y="735681"/>
                  </a:cubicBezTo>
                  <a:cubicBezTo>
                    <a:pt x="2576868" y="725418"/>
                    <a:pt x="2576868" y="715155"/>
                    <a:pt x="2572669" y="703959"/>
                  </a:cubicBezTo>
                  <a:cubicBezTo>
                    <a:pt x="2568471" y="692296"/>
                    <a:pt x="2567071" y="689031"/>
                    <a:pt x="2580133" y="682500"/>
                  </a:cubicBezTo>
                  <a:cubicBezTo>
                    <a:pt x="2580600" y="682033"/>
                    <a:pt x="2581066" y="682033"/>
                    <a:pt x="2581533" y="681567"/>
                  </a:cubicBezTo>
                  <a:cubicBezTo>
                    <a:pt x="2583399" y="680167"/>
                    <a:pt x="2583865" y="678768"/>
                    <a:pt x="2582466" y="676901"/>
                  </a:cubicBezTo>
                  <a:cubicBezTo>
                    <a:pt x="2580600" y="674102"/>
                    <a:pt x="2578734" y="671770"/>
                    <a:pt x="2577334" y="668971"/>
                  </a:cubicBezTo>
                  <a:cubicBezTo>
                    <a:pt x="2576401" y="666638"/>
                    <a:pt x="2575002" y="664306"/>
                    <a:pt x="2575002" y="661507"/>
                  </a:cubicBezTo>
                  <a:cubicBezTo>
                    <a:pt x="2575002" y="655909"/>
                    <a:pt x="2575002" y="649844"/>
                    <a:pt x="2575935" y="644246"/>
                  </a:cubicBezTo>
                  <a:cubicBezTo>
                    <a:pt x="2576401" y="640047"/>
                    <a:pt x="2579200" y="637248"/>
                    <a:pt x="2582932" y="635849"/>
                  </a:cubicBezTo>
                  <a:cubicBezTo>
                    <a:pt x="2585731" y="634449"/>
                    <a:pt x="2588997" y="633516"/>
                    <a:pt x="2591330" y="631650"/>
                  </a:cubicBezTo>
                  <a:cubicBezTo>
                    <a:pt x="2593662" y="630251"/>
                    <a:pt x="2594595" y="625586"/>
                    <a:pt x="2592729" y="623253"/>
                  </a:cubicBezTo>
                  <a:cubicBezTo>
                    <a:pt x="2589930" y="619521"/>
                    <a:pt x="2587131" y="616256"/>
                    <a:pt x="2583865" y="612990"/>
                  </a:cubicBezTo>
                  <a:cubicBezTo>
                    <a:pt x="2575468" y="604593"/>
                    <a:pt x="2573136" y="594330"/>
                    <a:pt x="2575002" y="582667"/>
                  </a:cubicBezTo>
                  <a:cubicBezTo>
                    <a:pt x="2575468" y="580801"/>
                    <a:pt x="2577334" y="579402"/>
                    <a:pt x="2578734" y="579402"/>
                  </a:cubicBezTo>
                  <a:cubicBezTo>
                    <a:pt x="2580133" y="579402"/>
                    <a:pt x="2581066" y="579868"/>
                    <a:pt x="2582466" y="580335"/>
                  </a:cubicBezTo>
                  <a:cubicBezTo>
                    <a:pt x="2586198" y="580335"/>
                    <a:pt x="2589930" y="575670"/>
                    <a:pt x="2588064" y="572404"/>
                  </a:cubicBezTo>
                  <a:cubicBezTo>
                    <a:pt x="2585731" y="568205"/>
                    <a:pt x="2581999" y="564007"/>
                    <a:pt x="2580133" y="559342"/>
                  </a:cubicBezTo>
                  <a:cubicBezTo>
                    <a:pt x="2578267" y="555143"/>
                    <a:pt x="2575468" y="553744"/>
                    <a:pt x="2571270" y="554210"/>
                  </a:cubicBezTo>
                  <a:cubicBezTo>
                    <a:pt x="2570337" y="554210"/>
                    <a:pt x="2568471" y="553277"/>
                    <a:pt x="2568471" y="552811"/>
                  </a:cubicBezTo>
                  <a:cubicBezTo>
                    <a:pt x="2566138" y="547679"/>
                    <a:pt x="2562872" y="542547"/>
                    <a:pt x="2565672" y="536483"/>
                  </a:cubicBezTo>
                  <a:cubicBezTo>
                    <a:pt x="2566604" y="535083"/>
                    <a:pt x="2566138" y="532751"/>
                    <a:pt x="2566138" y="530885"/>
                  </a:cubicBezTo>
                  <a:cubicBezTo>
                    <a:pt x="2565672" y="529019"/>
                    <a:pt x="2565205" y="527153"/>
                    <a:pt x="2563806" y="525753"/>
                  </a:cubicBezTo>
                  <a:cubicBezTo>
                    <a:pt x="2561007" y="522488"/>
                    <a:pt x="2557274" y="521555"/>
                    <a:pt x="2553542" y="521088"/>
                  </a:cubicBezTo>
                  <a:cubicBezTo>
                    <a:pt x="2552609" y="521088"/>
                    <a:pt x="2551210" y="522021"/>
                    <a:pt x="2550277" y="522488"/>
                  </a:cubicBezTo>
                  <a:cubicBezTo>
                    <a:pt x="2549344" y="523887"/>
                    <a:pt x="2548411" y="525287"/>
                    <a:pt x="2547478" y="526686"/>
                  </a:cubicBezTo>
                  <a:cubicBezTo>
                    <a:pt x="2547478" y="526686"/>
                    <a:pt x="2547478" y="526686"/>
                    <a:pt x="2547478" y="526686"/>
                  </a:cubicBezTo>
                  <a:cubicBezTo>
                    <a:pt x="2547478" y="527153"/>
                    <a:pt x="2547478" y="527153"/>
                    <a:pt x="2547944" y="527153"/>
                  </a:cubicBezTo>
                  <a:cubicBezTo>
                    <a:pt x="2548411" y="527153"/>
                    <a:pt x="2548877" y="527153"/>
                    <a:pt x="2548877" y="527153"/>
                  </a:cubicBezTo>
                  <a:cubicBezTo>
                    <a:pt x="2548877" y="528086"/>
                    <a:pt x="2548411" y="527619"/>
                    <a:pt x="2547944" y="527153"/>
                  </a:cubicBezTo>
                  <a:cubicBezTo>
                    <a:pt x="2547478" y="527153"/>
                    <a:pt x="2547478" y="527153"/>
                    <a:pt x="2547011" y="527153"/>
                  </a:cubicBezTo>
                  <a:cubicBezTo>
                    <a:pt x="2547011" y="527153"/>
                    <a:pt x="2547011" y="526686"/>
                    <a:pt x="2547478" y="526686"/>
                  </a:cubicBezTo>
                  <a:cubicBezTo>
                    <a:pt x="2543746" y="524820"/>
                    <a:pt x="2541413" y="522021"/>
                    <a:pt x="2540014" y="518756"/>
                  </a:cubicBezTo>
                  <a:cubicBezTo>
                    <a:pt x="2537215" y="512225"/>
                    <a:pt x="2536281" y="505227"/>
                    <a:pt x="2536748" y="497763"/>
                  </a:cubicBezTo>
                  <a:cubicBezTo>
                    <a:pt x="2537215" y="486567"/>
                    <a:pt x="2536748" y="475837"/>
                    <a:pt x="2530217" y="466507"/>
                  </a:cubicBezTo>
                  <a:cubicBezTo>
                    <a:pt x="2529751" y="465574"/>
                    <a:pt x="2529284" y="464174"/>
                    <a:pt x="2529284" y="462775"/>
                  </a:cubicBezTo>
                  <a:cubicBezTo>
                    <a:pt x="2527418" y="455777"/>
                    <a:pt x="2530684" y="450179"/>
                    <a:pt x="2538148" y="448313"/>
                  </a:cubicBezTo>
                  <a:cubicBezTo>
                    <a:pt x="2539547" y="447847"/>
                    <a:pt x="2540480" y="448780"/>
                    <a:pt x="2541880" y="448313"/>
                  </a:cubicBezTo>
                  <a:cubicBezTo>
                    <a:pt x="2545612" y="447847"/>
                    <a:pt x="2546545" y="447380"/>
                    <a:pt x="2547011" y="444115"/>
                  </a:cubicBezTo>
                  <a:cubicBezTo>
                    <a:pt x="2547478" y="440849"/>
                    <a:pt x="2547944" y="438050"/>
                    <a:pt x="2550277" y="435251"/>
                  </a:cubicBezTo>
                  <a:cubicBezTo>
                    <a:pt x="2551676" y="433851"/>
                    <a:pt x="2554009" y="433385"/>
                    <a:pt x="2554942" y="435251"/>
                  </a:cubicBezTo>
                  <a:cubicBezTo>
                    <a:pt x="2556342" y="438050"/>
                    <a:pt x="2557741" y="440849"/>
                    <a:pt x="2559607" y="443648"/>
                  </a:cubicBezTo>
                  <a:cubicBezTo>
                    <a:pt x="2560074" y="444581"/>
                    <a:pt x="2561939" y="444581"/>
                    <a:pt x="2562872" y="444581"/>
                  </a:cubicBezTo>
                  <a:cubicBezTo>
                    <a:pt x="2563806" y="444115"/>
                    <a:pt x="2565205" y="443182"/>
                    <a:pt x="2565672" y="442249"/>
                  </a:cubicBezTo>
                  <a:cubicBezTo>
                    <a:pt x="2566604" y="438983"/>
                    <a:pt x="2567071" y="436184"/>
                    <a:pt x="2567538" y="432918"/>
                  </a:cubicBezTo>
                  <a:cubicBezTo>
                    <a:pt x="2568471" y="428253"/>
                    <a:pt x="2570803" y="424521"/>
                    <a:pt x="2573602" y="421256"/>
                  </a:cubicBezTo>
                  <a:cubicBezTo>
                    <a:pt x="2577334" y="416591"/>
                    <a:pt x="2583399" y="414725"/>
                    <a:pt x="2588997" y="413792"/>
                  </a:cubicBezTo>
                  <a:cubicBezTo>
                    <a:pt x="2593195" y="412859"/>
                    <a:pt x="2596461" y="415658"/>
                    <a:pt x="2599260" y="417990"/>
                  </a:cubicBezTo>
                  <a:cubicBezTo>
                    <a:pt x="2602526" y="420323"/>
                    <a:pt x="2605325" y="422655"/>
                    <a:pt x="2608590" y="424988"/>
                  </a:cubicBezTo>
                  <a:cubicBezTo>
                    <a:pt x="2609523" y="425921"/>
                    <a:pt x="2610456" y="426854"/>
                    <a:pt x="2611856" y="426854"/>
                  </a:cubicBezTo>
                  <a:cubicBezTo>
                    <a:pt x="2613722" y="427320"/>
                    <a:pt x="2615588" y="427787"/>
                    <a:pt x="2617454" y="427787"/>
                  </a:cubicBezTo>
                  <a:cubicBezTo>
                    <a:pt x="2619320" y="427787"/>
                    <a:pt x="2621186" y="425921"/>
                    <a:pt x="2621186" y="424055"/>
                  </a:cubicBezTo>
                  <a:cubicBezTo>
                    <a:pt x="2621186" y="419390"/>
                    <a:pt x="2617454" y="415658"/>
                    <a:pt x="2618854" y="410993"/>
                  </a:cubicBezTo>
                  <a:cubicBezTo>
                    <a:pt x="2619786" y="406794"/>
                    <a:pt x="2620719" y="402129"/>
                    <a:pt x="2621652" y="397930"/>
                  </a:cubicBezTo>
                  <a:cubicBezTo>
                    <a:pt x="2623519" y="391866"/>
                    <a:pt x="2624451" y="385335"/>
                    <a:pt x="2624918" y="379270"/>
                  </a:cubicBezTo>
                  <a:cubicBezTo>
                    <a:pt x="2625851" y="369473"/>
                    <a:pt x="2628184" y="360610"/>
                    <a:pt x="2633782" y="352213"/>
                  </a:cubicBezTo>
                  <a:cubicBezTo>
                    <a:pt x="2637047" y="347548"/>
                    <a:pt x="2638913" y="341950"/>
                    <a:pt x="2641246" y="336818"/>
                  </a:cubicBezTo>
                  <a:cubicBezTo>
                    <a:pt x="2644511" y="328421"/>
                    <a:pt x="2650109" y="321423"/>
                    <a:pt x="2656640" y="315359"/>
                  </a:cubicBezTo>
                  <a:cubicBezTo>
                    <a:pt x="2658973" y="313026"/>
                    <a:pt x="2662238" y="312093"/>
                    <a:pt x="2665504" y="312093"/>
                  </a:cubicBezTo>
                  <a:cubicBezTo>
                    <a:pt x="2670169" y="312093"/>
                    <a:pt x="2674367" y="312560"/>
                    <a:pt x="2679032" y="312560"/>
                  </a:cubicBezTo>
                  <a:cubicBezTo>
                    <a:pt x="2680899" y="312560"/>
                    <a:pt x="2682765" y="312560"/>
                    <a:pt x="2684631" y="311627"/>
                  </a:cubicBezTo>
                  <a:cubicBezTo>
                    <a:pt x="2685564" y="311160"/>
                    <a:pt x="2686963" y="309761"/>
                    <a:pt x="2686963" y="308828"/>
                  </a:cubicBezTo>
                  <a:cubicBezTo>
                    <a:pt x="2687430" y="300430"/>
                    <a:pt x="2687896" y="292033"/>
                    <a:pt x="2679966" y="285969"/>
                  </a:cubicBezTo>
                  <a:cubicBezTo>
                    <a:pt x="2678100" y="284569"/>
                    <a:pt x="2677167" y="281770"/>
                    <a:pt x="2675767" y="279438"/>
                  </a:cubicBezTo>
                  <a:cubicBezTo>
                    <a:pt x="2674834" y="278038"/>
                    <a:pt x="2673435" y="275706"/>
                    <a:pt x="2672035" y="275239"/>
                  </a:cubicBezTo>
                  <a:cubicBezTo>
                    <a:pt x="2665037" y="272907"/>
                    <a:pt x="2659439" y="266375"/>
                    <a:pt x="2651975" y="264976"/>
                  </a:cubicBezTo>
                  <a:cubicBezTo>
                    <a:pt x="2651975" y="264976"/>
                    <a:pt x="2651975" y="265442"/>
                    <a:pt x="2651975" y="265442"/>
                  </a:cubicBezTo>
                  <a:lnTo>
                    <a:pt x="2650576" y="265909"/>
                  </a:lnTo>
                  <a:lnTo>
                    <a:pt x="2651509" y="264976"/>
                  </a:lnTo>
                  <a:cubicBezTo>
                    <a:pt x="2651509" y="264976"/>
                    <a:pt x="2651975" y="264976"/>
                    <a:pt x="2651975" y="264976"/>
                  </a:cubicBezTo>
                  <a:cubicBezTo>
                    <a:pt x="2651509" y="262643"/>
                    <a:pt x="2650576" y="260311"/>
                    <a:pt x="2650109" y="257978"/>
                  </a:cubicBezTo>
                  <a:cubicBezTo>
                    <a:pt x="2648710" y="253313"/>
                    <a:pt x="2645911" y="250048"/>
                    <a:pt x="2640313" y="250514"/>
                  </a:cubicBezTo>
                  <a:cubicBezTo>
                    <a:pt x="2638913" y="250514"/>
                    <a:pt x="2637514" y="250514"/>
                    <a:pt x="2637047" y="249115"/>
                  </a:cubicBezTo>
                  <a:cubicBezTo>
                    <a:pt x="2636580" y="248182"/>
                    <a:pt x="2636114" y="246782"/>
                    <a:pt x="2635648" y="245383"/>
                  </a:cubicBezTo>
                  <a:cubicBezTo>
                    <a:pt x="2632849" y="239785"/>
                    <a:pt x="2630983" y="238385"/>
                    <a:pt x="2625384" y="239318"/>
                  </a:cubicBezTo>
                  <a:cubicBezTo>
                    <a:pt x="2619320" y="240718"/>
                    <a:pt x="2616054" y="237452"/>
                    <a:pt x="2612322" y="233253"/>
                  </a:cubicBezTo>
                  <a:cubicBezTo>
                    <a:pt x="2610923" y="231854"/>
                    <a:pt x="2611856" y="229055"/>
                    <a:pt x="2613255" y="228122"/>
                  </a:cubicBezTo>
                  <a:cubicBezTo>
                    <a:pt x="2615588" y="227189"/>
                    <a:pt x="2617920" y="226722"/>
                    <a:pt x="2620719" y="225789"/>
                  </a:cubicBezTo>
                  <a:cubicBezTo>
                    <a:pt x="2627717" y="223923"/>
                    <a:pt x="2631449" y="218325"/>
                    <a:pt x="2631915" y="211794"/>
                  </a:cubicBezTo>
                  <a:cubicBezTo>
                    <a:pt x="2632382" y="204330"/>
                    <a:pt x="2632382" y="196399"/>
                    <a:pt x="2632382" y="188935"/>
                  </a:cubicBezTo>
                  <a:cubicBezTo>
                    <a:pt x="2632382" y="186603"/>
                    <a:pt x="2631449" y="183804"/>
                    <a:pt x="2630516" y="181471"/>
                  </a:cubicBezTo>
                  <a:cubicBezTo>
                    <a:pt x="2629116" y="178672"/>
                    <a:pt x="2627250" y="175873"/>
                    <a:pt x="2625851" y="173074"/>
                  </a:cubicBezTo>
                  <a:cubicBezTo>
                    <a:pt x="2623985" y="168409"/>
                    <a:pt x="2621186" y="165610"/>
                    <a:pt x="2616054" y="165143"/>
                  </a:cubicBezTo>
                  <a:cubicBezTo>
                    <a:pt x="2611389" y="164210"/>
                    <a:pt x="2608124" y="161411"/>
                    <a:pt x="2605325" y="157679"/>
                  </a:cubicBezTo>
                  <a:cubicBezTo>
                    <a:pt x="2604391" y="156280"/>
                    <a:pt x="2603459" y="154414"/>
                    <a:pt x="2604391" y="152548"/>
                  </a:cubicBezTo>
                  <a:cubicBezTo>
                    <a:pt x="2605325" y="150682"/>
                    <a:pt x="2605791" y="148816"/>
                    <a:pt x="2606724" y="147416"/>
                  </a:cubicBezTo>
                  <a:cubicBezTo>
                    <a:pt x="2608124" y="144151"/>
                    <a:pt x="2611389" y="144151"/>
                    <a:pt x="2612322" y="146483"/>
                  </a:cubicBezTo>
                  <a:cubicBezTo>
                    <a:pt x="2613722" y="151148"/>
                    <a:pt x="2616987" y="153947"/>
                    <a:pt x="2621186" y="156280"/>
                  </a:cubicBezTo>
                  <a:cubicBezTo>
                    <a:pt x="2632849" y="162344"/>
                    <a:pt x="2633782" y="161878"/>
                    <a:pt x="2639379" y="149749"/>
                  </a:cubicBezTo>
                  <a:cubicBezTo>
                    <a:pt x="2639846" y="148816"/>
                    <a:pt x="2640313" y="147416"/>
                    <a:pt x="2640779" y="146017"/>
                  </a:cubicBezTo>
                  <a:cubicBezTo>
                    <a:pt x="2643112" y="142751"/>
                    <a:pt x="2646377" y="140885"/>
                    <a:pt x="2650109" y="139952"/>
                  </a:cubicBezTo>
                  <a:cubicBezTo>
                    <a:pt x="2652908" y="139019"/>
                    <a:pt x="2654774" y="141352"/>
                    <a:pt x="2656640" y="143218"/>
                  </a:cubicBezTo>
                  <a:cubicBezTo>
                    <a:pt x="2658973" y="145550"/>
                    <a:pt x="2661306" y="147883"/>
                    <a:pt x="2663172" y="150215"/>
                  </a:cubicBezTo>
                  <a:cubicBezTo>
                    <a:pt x="2666903" y="153947"/>
                    <a:pt x="2671568" y="154880"/>
                    <a:pt x="2675301" y="152548"/>
                  </a:cubicBezTo>
                  <a:cubicBezTo>
                    <a:pt x="2679499" y="149749"/>
                    <a:pt x="2683231" y="148816"/>
                    <a:pt x="2687896" y="149282"/>
                  </a:cubicBezTo>
                  <a:cubicBezTo>
                    <a:pt x="2691162" y="149282"/>
                    <a:pt x="2694427" y="149749"/>
                    <a:pt x="2697693" y="149749"/>
                  </a:cubicBezTo>
                  <a:cubicBezTo>
                    <a:pt x="2700025" y="149749"/>
                    <a:pt x="2702825" y="148816"/>
                    <a:pt x="2705157" y="148349"/>
                  </a:cubicBezTo>
                  <a:cubicBezTo>
                    <a:pt x="2706557" y="147883"/>
                    <a:pt x="2707490" y="147416"/>
                    <a:pt x="2708423" y="146483"/>
                  </a:cubicBezTo>
                  <a:cubicBezTo>
                    <a:pt x="2709355" y="145550"/>
                    <a:pt x="2710289" y="144151"/>
                    <a:pt x="2710289" y="143218"/>
                  </a:cubicBezTo>
                  <a:cubicBezTo>
                    <a:pt x="2709355" y="137153"/>
                    <a:pt x="2709822" y="130155"/>
                    <a:pt x="2700492" y="129222"/>
                  </a:cubicBezTo>
                  <a:cubicBezTo>
                    <a:pt x="2697693" y="128756"/>
                    <a:pt x="2696760" y="125957"/>
                    <a:pt x="2695827" y="123624"/>
                  </a:cubicBezTo>
                  <a:cubicBezTo>
                    <a:pt x="2695360" y="122225"/>
                    <a:pt x="2695827" y="121292"/>
                    <a:pt x="2695827" y="119892"/>
                  </a:cubicBezTo>
                  <a:cubicBezTo>
                    <a:pt x="2696294" y="113828"/>
                    <a:pt x="2694894" y="108696"/>
                    <a:pt x="2688830" y="105431"/>
                  </a:cubicBezTo>
                  <a:cubicBezTo>
                    <a:pt x="2686030" y="104031"/>
                    <a:pt x="2684631" y="100765"/>
                    <a:pt x="2682765" y="98433"/>
                  </a:cubicBezTo>
                  <a:cubicBezTo>
                    <a:pt x="2680432" y="95634"/>
                    <a:pt x="2679966" y="94234"/>
                    <a:pt x="2683231" y="91902"/>
                  </a:cubicBezTo>
                  <a:cubicBezTo>
                    <a:pt x="2688363" y="88170"/>
                    <a:pt x="2690229" y="83038"/>
                    <a:pt x="2692095" y="77440"/>
                  </a:cubicBezTo>
                  <a:cubicBezTo>
                    <a:pt x="2692561" y="75574"/>
                    <a:pt x="2692561" y="73708"/>
                    <a:pt x="2691162" y="72309"/>
                  </a:cubicBezTo>
                  <a:cubicBezTo>
                    <a:pt x="2685564" y="66244"/>
                    <a:pt x="2683698" y="59246"/>
                    <a:pt x="2683698" y="50849"/>
                  </a:cubicBezTo>
                  <a:cubicBezTo>
                    <a:pt x="2683698" y="48050"/>
                    <a:pt x="2682298" y="47117"/>
                    <a:pt x="2679966" y="47117"/>
                  </a:cubicBezTo>
                  <a:cubicBezTo>
                    <a:pt x="2678566" y="47117"/>
                    <a:pt x="2677167" y="48050"/>
                    <a:pt x="2676234" y="47584"/>
                  </a:cubicBezTo>
                  <a:cubicBezTo>
                    <a:pt x="2669236" y="46184"/>
                    <a:pt x="2662705" y="43385"/>
                    <a:pt x="2655707" y="42919"/>
                  </a:cubicBezTo>
                  <a:cubicBezTo>
                    <a:pt x="2653375" y="42452"/>
                    <a:pt x="2651042" y="40586"/>
                    <a:pt x="2648710" y="39653"/>
                  </a:cubicBezTo>
                  <a:cubicBezTo>
                    <a:pt x="2644978" y="37787"/>
                    <a:pt x="2641246" y="38254"/>
                    <a:pt x="2637980" y="41519"/>
                  </a:cubicBezTo>
                  <a:cubicBezTo>
                    <a:pt x="2633782" y="45718"/>
                    <a:pt x="2630516" y="50383"/>
                    <a:pt x="2624451" y="51316"/>
                  </a:cubicBezTo>
                  <a:cubicBezTo>
                    <a:pt x="2623519" y="51316"/>
                    <a:pt x="2622585" y="53182"/>
                    <a:pt x="2622119" y="54115"/>
                  </a:cubicBezTo>
                  <a:cubicBezTo>
                    <a:pt x="2620253" y="55981"/>
                    <a:pt x="2620253" y="59713"/>
                    <a:pt x="2621652" y="61112"/>
                  </a:cubicBezTo>
                  <a:cubicBezTo>
                    <a:pt x="2624451" y="64378"/>
                    <a:pt x="2627717" y="67644"/>
                    <a:pt x="2630516" y="71376"/>
                  </a:cubicBezTo>
                  <a:cubicBezTo>
                    <a:pt x="2631915" y="73242"/>
                    <a:pt x="2632382" y="76041"/>
                    <a:pt x="2630983" y="78840"/>
                  </a:cubicBezTo>
                  <a:cubicBezTo>
                    <a:pt x="2630516" y="79773"/>
                    <a:pt x="2629116" y="80706"/>
                    <a:pt x="2628184" y="81172"/>
                  </a:cubicBezTo>
                  <a:cubicBezTo>
                    <a:pt x="2627717" y="81639"/>
                    <a:pt x="2626784" y="81172"/>
                    <a:pt x="2626784" y="81172"/>
                  </a:cubicBezTo>
                  <a:cubicBezTo>
                    <a:pt x="2622585" y="71376"/>
                    <a:pt x="2612789" y="66244"/>
                    <a:pt x="2608124" y="56914"/>
                  </a:cubicBezTo>
                  <a:cubicBezTo>
                    <a:pt x="2601126" y="51316"/>
                    <a:pt x="2594595" y="45251"/>
                    <a:pt x="2584332" y="47584"/>
                  </a:cubicBezTo>
                  <a:cubicBezTo>
                    <a:pt x="2580600" y="48517"/>
                    <a:pt x="2576401" y="48517"/>
                    <a:pt x="2573136" y="47117"/>
                  </a:cubicBezTo>
                  <a:cubicBezTo>
                    <a:pt x="2567538" y="45251"/>
                    <a:pt x="2561939" y="45251"/>
                    <a:pt x="2555875" y="45251"/>
                  </a:cubicBezTo>
                  <a:cubicBezTo>
                    <a:pt x="2548877" y="45251"/>
                    <a:pt x="2541880" y="44785"/>
                    <a:pt x="2534882" y="42452"/>
                  </a:cubicBezTo>
                  <a:cubicBezTo>
                    <a:pt x="2528817" y="40586"/>
                    <a:pt x="2522286" y="39653"/>
                    <a:pt x="2516222" y="42452"/>
                  </a:cubicBezTo>
                  <a:cubicBezTo>
                    <a:pt x="2511557" y="44318"/>
                    <a:pt x="2507825" y="42919"/>
                    <a:pt x="2504093" y="40120"/>
                  </a:cubicBezTo>
                  <a:cubicBezTo>
                    <a:pt x="2500361" y="37321"/>
                    <a:pt x="2496162" y="35455"/>
                    <a:pt x="2491963" y="34988"/>
                  </a:cubicBezTo>
                  <a:cubicBezTo>
                    <a:pt x="2477968" y="33589"/>
                    <a:pt x="2464440" y="28923"/>
                    <a:pt x="2449978" y="30323"/>
                  </a:cubicBezTo>
                  <a:cubicBezTo>
                    <a:pt x="2448112" y="30323"/>
                    <a:pt x="2446246" y="30323"/>
                    <a:pt x="2444380" y="29856"/>
                  </a:cubicBezTo>
                  <a:cubicBezTo>
                    <a:pt x="2435050" y="27057"/>
                    <a:pt x="2426652" y="29856"/>
                    <a:pt x="2418255" y="33589"/>
                  </a:cubicBezTo>
                  <a:cubicBezTo>
                    <a:pt x="2412191" y="35921"/>
                    <a:pt x="2406593" y="39653"/>
                    <a:pt x="2400062" y="40120"/>
                  </a:cubicBezTo>
                  <a:cubicBezTo>
                    <a:pt x="2393064" y="40586"/>
                    <a:pt x="2386533" y="43385"/>
                    <a:pt x="2379069" y="42919"/>
                  </a:cubicBezTo>
                  <a:cubicBezTo>
                    <a:pt x="2375803" y="42919"/>
                    <a:pt x="2372538" y="43385"/>
                    <a:pt x="2369739" y="43852"/>
                  </a:cubicBezTo>
                  <a:cubicBezTo>
                    <a:pt x="2368339" y="43852"/>
                    <a:pt x="2367873" y="45251"/>
                    <a:pt x="2367873" y="46651"/>
                  </a:cubicBezTo>
                  <a:cubicBezTo>
                    <a:pt x="2368339" y="53182"/>
                    <a:pt x="2374870" y="57380"/>
                    <a:pt x="2373471" y="64844"/>
                  </a:cubicBezTo>
                  <a:cubicBezTo>
                    <a:pt x="2373471" y="65777"/>
                    <a:pt x="2375803" y="68110"/>
                    <a:pt x="2377203" y="68577"/>
                  </a:cubicBezTo>
                  <a:cubicBezTo>
                    <a:pt x="2382334" y="69976"/>
                    <a:pt x="2386999" y="71376"/>
                    <a:pt x="2390732" y="75574"/>
                  </a:cubicBezTo>
                  <a:cubicBezTo>
                    <a:pt x="2394464" y="79773"/>
                    <a:pt x="2398196" y="84438"/>
                    <a:pt x="2401928" y="89103"/>
                  </a:cubicBezTo>
                  <a:cubicBezTo>
                    <a:pt x="2403327" y="90969"/>
                    <a:pt x="2403327" y="94701"/>
                    <a:pt x="2401461" y="96100"/>
                  </a:cubicBezTo>
                  <a:cubicBezTo>
                    <a:pt x="2399595" y="97966"/>
                    <a:pt x="2397729" y="99366"/>
                    <a:pt x="2395863" y="101232"/>
                  </a:cubicBezTo>
                  <a:cubicBezTo>
                    <a:pt x="2392597" y="103565"/>
                    <a:pt x="2388865" y="103565"/>
                    <a:pt x="2387466" y="100765"/>
                  </a:cubicBezTo>
                  <a:cubicBezTo>
                    <a:pt x="2383734" y="92835"/>
                    <a:pt x="2376736" y="90036"/>
                    <a:pt x="2368806" y="89569"/>
                  </a:cubicBezTo>
                  <a:cubicBezTo>
                    <a:pt x="2367406" y="89569"/>
                    <a:pt x="2366006" y="89569"/>
                    <a:pt x="2365074" y="88636"/>
                  </a:cubicBezTo>
                  <a:cubicBezTo>
                    <a:pt x="2363208" y="87703"/>
                    <a:pt x="2361808" y="86770"/>
                    <a:pt x="2360409" y="85371"/>
                  </a:cubicBezTo>
                  <a:cubicBezTo>
                    <a:pt x="2359009" y="83505"/>
                    <a:pt x="2357609" y="81172"/>
                    <a:pt x="2356676" y="78840"/>
                  </a:cubicBezTo>
                  <a:cubicBezTo>
                    <a:pt x="2355744" y="77440"/>
                    <a:pt x="2356210" y="76507"/>
                    <a:pt x="2357143" y="75574"/>
                  </a:cubicBezTo>
                  <a:cubicBezTo>
                    <a:pt x="2361341" y="71842"/>
                    <a:pt x="2360409" y="67644"/>
                    <a:pt x="2357609" y="63445"/>
                  </a:cubicBezTo>
                  <a:cubicBezTo>
                    <a:pt x="2354810" y="58780"/>
                    <a:pt x="2350145" y="58780"/>
                    <a:pt x="2345480" y="59246"/>
                  </a:cubicBezTo>
                  <a:cubicBezTo>
                    <a:pt x="2343148" y="59246"/>
                    <a:pt x="2338949" y="63445"/>
                    <a:pt x="2338949" y="65777"/>
                  </a:cubicBezTo>
                  <a:cubicBezTo>
                    <a:pt x="2338949" y="70909"/>
                    <a:pt x="2338949" y="76041"/>
                    <a:pt x="2338949" y="81172"/>
                  </a:cubicBezTo>
                  <a:cubicBezTo>
                    <a:pt x="2338949" y="84438"/>
                    <a:pt x="2336150" y="87237"/>
                    <a:pt x="2333351" y="88170"/>
                  </a:cubicBezTo>
                  <a:cubicBezTo>
                    <a:pt x="2326820" y="89103"/>
                    <a:pt x="2320756" y="89569"/>
                    <a:pt x="2314224" y="91435"/>
                  </a:cubicBezTo>
                  <a:cubicBezTo>
                    <a:pt x="2309559" y="92835"/>
                    <a:pt x="2305827" y="93768"/>
                    <a:pt x="2301162" y="92368"/>
                  </a:cubicBezTo>
                  <a:cubicBezTo>
                    <a:pt x="2300229" y="91902"/>
                    <a:pt x="2298363" y="92368"/>
                    <a:pt x="2297430" y="92835"/>
                  </a:cubicBezTo>
                  <a:cubicBezTo>
                    <a:pt x="2289966" y="96567"/>
                    <a:pt x="2282502" y="100299"/>
                    <a:pt x="2275504" y="104964"/>
                  </a:cubicBezTo>
                  <a:cubicBezTo>
                    <a:pt x="2265241" y="111029"/>
                    <a:pt x="2254511" y="114294"/>
                    <a:pt x="2242382" y="112895"/>
                  </a:cubicBezTo>
                  <a:cubicBezTo>
                    <a:pt x="2239583" y="112428"/>
                    <a:pt x="2237717" y="111029"/>
                    <a:pt x="2236784" y="108230"/>
                  </a:cubicBezTo>
                  <a:cubicBezTo>
                    <a:pt x="2236784" y="107763"/>
                    <a:pt x="2236318" y="106830"/>
                    <a:pt x="2235851" y="106364"/>
                  </a:cubicBezTo>
                  <a:cubicBezTo>
                    <a:pt x="2233519" y="94234"/>
                    <a:pt x="2226521" y="85371"/>
                    <a:pt x="2216258" y="79306"/>
                  </a:cubicBezTo>
                  <a:cubicBezTo>
                    <a:pt x="2215325" y="78840"/>
                    <a:pt x="2214392" y="77440"/>
                    <a:pt x="2213459" y="76974"/>
                  </a:cubicBezTo>
                  <a:cubicBezTo>
                    <a:pt x="2202263" y="69510"/>
                    <a:pt x="2190600" y="64844"/>
                    <a:pt x="2177538" y="72775"/>
                  </a:cubicBezTo>
                  <a:cubicBezTo>
                    <a:pt x="2175205" y="74175"/>
                    <a:pt x="2172873" y="74175"/>
                    <a:pt x="2170540" y="75574"/>
                  </a:cubicBezTo>
                  <a:cubicBezTo>
                    <a:pt x="2160277" y="79773"/>
                    <a:pt x="2150480" y="83971"/>
                    <a:pt x="2141617" y="90969"/>
                  </a:cubicBezTo>
                  <a:cubicBezTo>
                    <a:pt x="2136952" y="94234"/>
                    <a:pt x="2132287" y="97500"/>
                    <a:pt x="2127155" y="100765"/>
                  </a:cubicBezTo>
                  <a:cubicBezTo>
                    <a:pt x="2123890" y="103098"/>
                    <a:pt x="2119224" y="101699"/>
                    <a:pt x="2117358" y="97966"/>
                  </a:cubicBezTo>
                  <a:cubicBezTo>
                    <a:pt x="2115492" y="93301"/>
                    <a:pt x="2112227" y="90502"/>
                    <a:pt x="2108028" y="88636"/>
                  </a:cubicBezTo>
                  <a:cubicBezTo>
                    <a:pt x="2105229" y="87237"/>
                    <a:pt x="2101964" y="85837"/>
                    <a:pt x="2099165" y="84438"/>
                  </a:cubicBezTo>
                  <a:cubicBezTo>
                    <a:pt x="2095899" y="82572"/>
                    <a:pt x="2093100" y="83971"/>
                    <a:pt x="2090301" y="86304"/>
                  </a:cubicBezTo>
                  <a:cubicBezTo>
                    <a:pt x="2087502" y="88636"/>
                    <a:pt x="2087035" y="88636"/>
                    <a:pt x="2084236" y="86304"/>
                  </a:cubicBezTo>
                  <a:cubicBezTo>
                    <a:pt x="2081904" y="84904"/>
                    <a:pt x="2080038" y="83038"/>
                    <a:pt x="2077239" y="83971"/>
                  </a:cubicBezTo>
                  <a:cubicBezTo>
                    <a:pt x="2075373" y="84438"/>
                    <a:pt x="2073040" y="84904"/>
                    <a:pt x="2071641" y="83505"/>
                  </a:cubicBezTo>
                  <a:cubicBezTo>
                    <a:pt x="2068842" y="80706"/>
                    <a:pt x="2065109" y="79773"/>
                    <a:pt x="2061377" y="78840"/>
                  </a:cubicBezTo>
                  <a:cubicBezTo>
                    <a:pt x="2059978" y="78373"/>
                    <a:pt x="2059978" y="77440"/>
                    <a:pt x="2060911" y="75574"/>
                  </a:cubicBezTo>
                  <a:cubicBezTo>
                    <a:pt x="2064177" y="69976"/>
                    <a:pt x="2064177" y="67177"/>
                    <a:pt x="2060911" y="63911"/>
                  </a:cubicBezTo>
                  <a:cubicBezTo>
                    <a:pt x="2060444" y="63445"/>
                    <a:pt x="2059978" y="62978"/>
                    <a:pt x="2059512" y="62512"/>
                  </a:cubicBezTo>
                  <a:cubicBezTo>
                    <a:pt x="2052047" y="58313"/>
                    <a:pt x="2044583" y="55048"/>
                    <a:pt x="2035720" y="56914"/>
                  </a:cubicBezTo>
                  <a:cubicBezTo>
                    <a:pt x="2031988" y="57847"/>
                    <a:pt x="2028256" y="58313"/>
                    <a:pt x="2024524" y="59713"/>
                  </a:cubicBezTo>
                  <a:cubicBezTo>
                    <a:pt x="2022191" y="60646"/>
                    <a:pt x="2019392" y="61579"/>
                    <a:pt x="2017992" y="63445"/>
                  </a:cubicBezTo>
                  <a:cubicBezTo>
                    <a:pt x="2013794" y="69043"/>
                    <a:pt x="2009595" y="69510"/>
                    <a:pt x="2003064" y="67644"/>
                  </a:cubicBezTo>
                  <a:cubicBezTo>
                    <a:pt x="1996533" y="65777"/>
                    <a:pt x="1989069" y="66244"/>
                    <a:pt x="1982071" y="66244"/>
                  </a:cubicBezTo>
                  <a:cubicBezTo>
                    <a:pt x="1973674" y="66711"/>
                    <a:pt x="1965277" y="67177"/>
                    <a:pt x="1956880" y="68110"/>
                  </a:cubicBezTo>
                  <a:cubicBezTo>
                    <a:pt x="1948483" y="69043"/>
                    <a:pt x="1940552" y="70443"/>
                    <a:pt x="1932155" y="67644"/>
                  </a:cubicBezTo>
                  <a:cubicBezTo>
                    <a:pt x="1930756" y="67177"/>
                    <a:pt x="1928423" y="68577"/>
                    <a:pt x="1927024" y="69510"/>
                  </a:cubicBezTo>
                  <a:cubicBezTo>
                    <a:pt x="1926090" y="69976"/>
                    <a:pt x="1925624" y="71376"/>
                    <a:pt x="1925624" y="72775"/>
                  </a:cubicBezTo>
                  <a:cubicBezTo>
                    <a:pt x="1925624" y="73242"/>
                    <a:pt x="1926090" y="74175"/>
                    <a:pt x="1926557" y="74175"/>
                  </a:cubicBezTo>
                  <a:cubicBezTo>
                    <a:pt x="1929356" y="75574"/>
                    <a:pt x="1932622" y="76507"/>
                    <a:pt x="1935421" y="77440"/>
                  </a:cubicBezTo>
                  <a:cubicBezTo>
                    <a:pt x="1936354" y="77907"/>
                    <a:pt x="1937287" y="79306"/>
                    <a:pt x="1937753" y="80239"/>
                  </a:cubicBezTo>
                  <a:cubicBezTo>
                    <a:pt x="1938220" y="81172"/>
                    <a:pt x="1936820" y="83971"/>
                    <a:pt x="1934954" y="84904"/>
                  </a:cubicBezTo>
                  <a:cubicBezTo>
                    <a:pt x="1933088" y="85837"/>
                    <a:pt x="1931222" y="85837"/>
                    <a:pt x="1929356" y="86770"/>
                  </a:cubicBezTo>
                  <a:cubicBezTo>
                    <a:pt x="1925624" y="89103"/>
                    <a:pt x="1924225" y="92368"/>
                    <a:pt x="1924225" y="96567"/>
                  </a:cubicBezTo>
                  <a:cubicBezTo>
                    <a:pt x="1924225" y="99832"/>
                    <a:pt x="1927024" y="102632"/>
                    <a:pt x="1930289" y="103098"/>
                  </a:cubicBezTo>
                  <a:cubicBezTo>
                    <a:pt x="1932622" y="103098"/>
                    <a:pt x="1935421" y="103098"/>
                    <a:pt x="1937753" y="103098"/>
                  </a:cubicBezTo>
                  <a:cubicBezTo>
                    <a:pt x="1937753" y="103098"/>
                    <a:pt x="1937753" y="102632"/>
                    <a:pt x="1937753" y="102632"/>
                  </a:cubicBezTo>
                  <a:lnTo>
                    <a:pt x="1938220" y="101699"/>
                  </a:lnTo>
                  <a:lnTo>
                    <a:pt x="1937753" y="103098"/>
                  </a:lnTo>
                  <a:cubicBezTo>
                    <a:pt x="1937753" y="103098"/>
                    <a:pt x="1937753" y="103098"/>
                    <a:pt x="1937753" y="103098"/>
                  </a:cubicBezTo>
                  <a:cubicBezTo>
                    <a:pt x="1937287" y="106364"/>
                    <a:pt x="1937287" y="109163"/>
                    <a:pt x="1939153" y="111962"/>
                  </a:cubicBezTo>
                  <a:cubicBezTo>
                    <a:pt x="1941952" y="116160"/>
                    <a:pt x="1945217" y="120359"/>
                    <a:pt x="1949416" y="123158"/>
                  </a:cubicBezTo>
                  <a:cubicBezTo>
                    <a:pt x="1951282" y="124557"/>
                    <a:pt x="1951282" y="126423"/>
                    <a:pt x="1949882" y="128289"/>
                  </a:cubicBezTo>
                  <a:cubicBezTo>
                    <a:pt x="1948483" y="130155"/>
                    <a:pt x="1946617" y="131088"/>
                    <a:pt x="1945217" y="130155"/>
                  </a:cubicBezTo>
                  <a:cubicBezTo>
                    <a:pt x="1941019" y="127356"/>
                    <a:pt x="1937287" y="126423"/>
                    <a:pt x="1932622" y="129222"/>
                  </a:cubicBezTo>
                  <a:cubicBezTo>
                    <a:pt x="1929822" y="131088"/>
                    <a:pt x="1927024" y="132488"/>
                    <a:pt x="1924691" y="134354"/>
                  </a:cubicBezTo>
                  <a:cubicBezTo>
                    <a:pt x="1921425" y="137153"/>
                    <a:pt x="1918160" y="138086"/>
                    <a:pt x="1913961" y="137153"/>
                  </a:cubicBezTo>
                  <a:cubicBezTo>
                    <a:pt x="1910696" y="136687"/>
                    <a:pt x="1907430" y="136220"/>
                    <a:pt x="1904631" y="136687"/>
                  </a:cubicBezTo>
                  <a:cubicBezTo>
                    <a:pt x="1899966" y="137153"/>
                    <a:pt x="1895767" y="139019"/>
                    <a:pt x="1894368" y="144151"/>
                  </a:cubicBezTo>
                  <a:cubicBezTo>
                    <a:pt x="1892969" y="149282"/>
                    <a:pt x="1890169" y="151148"/>
                    <a:pt x="1885038" y="151615"/>
                  </a:cubicBezTo>
                  <a:cubicBezTo>
                    <a:pt x="1875708" y="152548"/>
                    <a:pt x="1867311" y="150215"/>
                    <a:pt x="1860313" y="143684"/>
                  </a:cubicBezTo>
                  <a:cubicBezTo>
                    <a:pt x="1859846" y="143218"/>
                    <a:pt x="1859380" y="142751"/>
                    <a:pt x="1858914" y="142751"/>
                  </a:cubicBezTo>
                  <a:cubicBezTo>
                    <a:pt x="1858447" y="142751"/>
                    <a:pt x="1857514" y="142751"/>
                    <a:pt x="1857047" y="143218"/>
                  </a:cubicBezTo>
                  <a:cubicBezTo>
                    <a:pt x="1856581" y="143684"/>
                    <a:pt x="1856114" y="144151"/>
                    <a:pt x="1856114" y="144617"/>
                  </a:cubicBezTo>
                  <a:cubicBezTo>
                    <a:pt x="1856114" y="150682"/>
                    <a:pt x="1857514" y="155813"/>
                    <a:pt x="1859846" y="161411"/>
                  </a:cubicBezTo>
                  <a:cubicBezTo>
                    <a:pt x="1863112" y="168409"/>
                    <a:pt x="1865911" y="175407"/>
                    <a:pt x="1866844" y="183337"/>
                  </a:cubicBezTo>
                  <a:cubicBezTo>
                    <a:pt x="1867311" y="185203"/>
                    <a:pt x="1865911" y="186603"/>
                    <a:pt x="1863579" y="186603"/>
                  </a:cubicBezTo>
                  <a:cubicBezTo>
                    <a:pt x="1859846" y="186136"/>
                    <a:pt x="1856114" y="185670"/>
                    <a:pt x="1852382" y="184737"/>
                  </a:cubicBezTo>
                  <a:cubicBezTo>
                    <a:pt x="1840720" y="181005"/>
                    <a:pt x="1833722" y="172141"/>
                    <a:pt x="1824392" y="165610"/>
                  </a:cubicBezTo>
                  <a:cubicBezTo>
                    <a:pt x="1823926" y="165143"/>
                    <a:pt x="1824392" y="164210"/>
                    <a:pt x="1824392" y="163744"/>
                  </a:cubicBezTo>
                  <a:cubicBezTo>
                    <a:pt x="1822993" y="158612"/>
                    <a:pt x="1822526" y="158612"/>
                    <a:pt x="1818327" y="161411"/>
                  </a:cubicBezTo>
                  <a:cubicBezTo>
                    <a:pt x="1814595" y="163744"/>
                    <a:pt x="1812729" y="163744"/>
                    <a:pt x="1809930" y="160945"/>
                  </a:cubicBezTo>
                  <a:cubicBezTo>
                    <a:pt x="1808531" y="159545"/>
                    <a:pt x="1808064" y="157679"/>
                    <a:pt x="1807598" y="156280"/>
                  </a:cubicBezTo>
                  <a:cubicBezTo>
                    <a:pt x="1807598" y="156280"/>
                    <a:pt x="1807131" y="156280"/>
                    <a:pt x="1807131" y="156746"/>
                  </a:cubicBezTo>
                  <a:cubicBezTo>
                    <a:pt x="1807131" y="156746"/>
                    <a:pt x="1806665" y="156280"/>
                    <a:pt x="1806665" y="156280"/>
                  </a:cubicBezTo>
                  <a:cubicBezTo>
                    <a:pt x="1805265" y="156280"/>
                    <a:pt x="1803866" y="156746"/>
                    <a:pt x="1802933" y="154880"/>
                  </a:cubicBezTo>
                  <a:cubicBezTo>
                    <a:pt x="1803399" y="154880"/>
                    <a:pt x="1804332" y="153947"/>
                    <a:pt x="1804332" y="154414"/>
                  </a:cubicBezTo>
                  <a:cubicBezTo>
                    <a:pt x="1805265" y="154880"/>
                    <a:pt x="1805732" y="155813"/>
                    <a:pt x="1806665" y="156280"/>
                  </a:cubicBezTo>
                  <a:cubicBezTo>
                    <a:pt x="1807131" y="156280"/>
                    <a:pt x="1807131" y="156280"/>
                    <a:pt x="1807598" y="156280"/>
                  </a:cubicBezTo>
                  <a:cubicBezTo>
                    <a:pt x="1807598" y="156280"/>
                    <a:pt x="1807598" y="156280"/>
                    <a:pt x="1807598" y="156280"/>
                  </a:cubicBezTo>
                  <a:cubicBezTo>
                    <a:pt x="1809464" y="155347"/>
                    <a:pt x="1811796" y="154414"/>
                    <a:pt x="1813662" y="153014"/>
                  </a:cubicBezTo>
                  <a:cubicBezTo>
                    <a:pt x="1814595" y="152548"/>
                    <a:pt x="1815062" y="150682"/>
                    <a:pt x="1815062" y="149749"/>
                  </a:cubicBezTo>
                  <a:cubicBezTo>
                    <a:pt x="1814595" y="145084"/>
                    <a:pt x="1811796" y="141352"/>
                    <a:pt x="1808531" y="138086"/>
                  </a:cubicBezTo>
                  <a:cubicBezTo>
                    <a:pt x="1806198" y="135753"/>
                    <a:pt x="1802933" y="135287"/>
                    <a:pt x="1799667" y="135287"/>
                  </a:cubicBezTo>
                  <a:cubicBezTo>
                    <a:pt x="1796868" y="135287"/>
                    <a:pt x="1796402" y="134354"/>
                    <a:pt x="1796868" y="131555"/>
                  </a:cubicBezTo>
                  <a:cubicBezTo>
                    <a:pt x="1797335" y="129222"/>
                    <a:pt x="1798734" y="126890"/>
                    <a:pt x="1796402" y="124557"/>
                  </a:cubicBezTo>
                  <a:cubicBezTo>
                    <a:pt x="1791270" y="119426"/>
                    <a:pt x="1786605" y="114294"/>
                    <a:pt x="1781473" y="109629"/>
                  </a:cubicBezTo>
                  <a:cubicBezTo>
                    <a:pt x="1777275" y="105897"/>
                    <a:pt x="1760014" y="101232"/>
                    <a:pt x="1754416" y="101699"/>
                  </a:cubicBezTo>
                  <a:cubicBezTo>
                    <a:pt x="1753016" y="101699"/>
                    <a:pt x="1751617" y="101699"/>
                    <a:pt x="1750684" y="102632"/>
                  </a:cubicBezTo>
                  <a:cubicBezTo>
                    <a:pt x="1747885" y="104498"/>
                    <a:pt x="1745552" y="104964"/>
                    <a:pt x="1742287" y="104031"/>
                  </a:cubicBezTo>
                  <a:cubicBezTo>
                    <a:pt x="1734356" y="101699"/>
                    <a:pt x="1725959" y="100765"/>
                    <a:pt x="1717562" y="103098"/>
                  </a:cubicBezTo>
                  <a:cubicBezTo>
                    <a:pt x="1715229" y="103565"/>
                    <a:pt x="1712897" y="104964"/>
                    <a:pt x="1711031" y="106830"/>
                  </a:cubicBezTo>
                  <a:cubicBezTo>
                    <a:pt x="1707299" y="109629"/>
                    <a:pt x="1706366" y="112895"/>
                    <a:pt x="1708232" y="116627"/>
                  </a:cubicBezTo>
                  <a:cubicBezTo>
                    <a:pt x="1710564" y="121292"/>
                    <a:pt x="1713363" y="125490"/>
                    <a:pt x="1716162" y="129689"/>
                  </a:cubicBezTo>
                  <a:cubicBezTo>
                    <a:pt x="1717095" y="131088"/>
                    <a:pt x="1716162" y="134354"/>
                    <a:pt x="1715229" y="134821"/>
                  </a:cubicBezTo>
                  <a:cubicBezTo>
                    <a:pt x="1707765" y="138086"/>
                    <a:pt x="1699835" y="141352"/>
                    <a:pt x="1692371" y="144151"/>
                  </a:cubicBezTo>
                  <a:cubicBezTo>
                    <a:pt x="1687239" y="146017"/>
                    <a:pt x="1682574" y="145084"/>
                    <a:pt x="1677909" y="141352"/>
                  </a:cubicBezTo>
                  <a:cubicBezTo>
                    <a:pt x="1675110" y="138553"/>
                    <a:pt x="1674643" y="139019"/>
                    <a:pt x="1671378" y="141352"/>
                  </a:cubicBezTo>
                  <a:cubicBezTo>
                    <a:pt x="1662514" y="147416"/>
                    <a:pt x="1655050" y="145084"/>
                    <a:pt x="1653184" y="135287"/>
                  </a:cubicBezTo>
                  <a:cubicBezTo>
                    <a:pt x="1652718" y="133888"/>
                    <a:pt x="1653184" y="132954"/>
                    <a:pt x="1652718" y="131555"/>
                  </a:cubicBezTo>
                  <a:cubicBezTo>
                    <a:pt x="1652251" y="128756"/>
                    <a:pt x="1648519" y="126423"/>
                    <a:pt x="1645253" y="126890"/>
                  </a:cubicBezTo>
                  <a:cubicBezTo>
                    <a:pt x="1635457" y="128756"/>
                    <a:pt x="1625193" y="131088"/>
                    <a:pt x="1615397" y="132954"/>
                  </a:cubicBezTo>
                  <a:cubicBezTo>
                    <a:pt x="1611665" y="133888"/>
                    <a:pt x="1607933" y="134821"/>
                    <a:pt x="1604667" y="136220"/>
                  </a:cubicBezTo>
                  <a:cubicBezTo>
                    <a:pt x="1600469" y="138086"/>
                    <a:pt x="1597203" y="140885"/>
                    <a:pt x="1593471" y="143218"/>
                  </a:cubicBezTo>
                  <a:cubicBezTo>
                    <a:pt x="1589272" y="141352"/>
                    <a:pt x="1585540" y="139486"/>
                    <a:pt x="1581342" y="137620"/>
                  </a:cubicBezTo>
                  <a:cubicBezTo>
                    <a:pt x="1580875" y="137620"/>
                    <a:pt x="1580409" y="137620"/>
                    <a:pt x="1579942" y="137620"/>
                  </a:cubicBezTo>
                  <a:cubicBezTo>
                    <a:pt x="1579476" y="138553"/>
                    <a:pt x="1579476" y="139952"/>
                    <a:pt x="1579009" y="140885"/>
                  </a:cubicBezTo>
                  <a:cubicBezTo>
                    <a:pt x="1576677" y="147883"/>
                    <a:pt x="1568746" y="150215"/>
                    <a:pt x="1564081" y="145084"/>
                  </a:cubicBezTo>
                  <a:cubicBezTo>
                    <a:pt x="1562215" y="143218"/>
                    <a:pt x="1561282" y="140885"/>
                    <a:pt x="1559883" y="139019"/>
                  </a:cubicBezTo>
                  <a:cubicBezTo>
                    <a:pt x="1558949" y="137153"/>
                    <a:pt x="1557550" y="136220"/>
                    <a:pt x="1555684" y="137153"/>
                  </a:cubicBezTo>
                  <a:cubicBezTo>
                    <a:pt x="1552885" y="138553"/>
                    <a:pt x="1550086" y="139019"/>
                    <a:pt x="1546820" y="138553"/>
                  </a:cubicBezTo>
                  <a:cubicBezTo>
                    <a:pt x="1543088" y="138086"/>
                    <a:pt x="1540756" y="140419"/>
                    <a:pt x="1539823" y="143684"/>
                  </a:cubicBezTo>
                  <a:cubicBezTo>
                    <a:pt x="1539356" y="145550"/>
                    <a:pt x="1538890" y="147416"/>
                    <a:pt x="1538890" y="149282"/>
                  </a:cubicBezTo>
                  <a:cubicBezTo>
                    <a:pt x="1538890" y="152081"/>
                    <a:pt x="1539823" y="154414"/>
                    <a:pt x="1542622" y="155347"/>
                  </a:cubicBezTo>
                  <a:cubicBezTo>
                    <a:pt x="1544954" y="156280"/>
                    <a:pt x="1547287" y="156746"/>
                    <a:pt x="1549153" y="157213"/>
                  </a:cubicBezTo>
                  <a:cubicBezTo>
                    <a:pt x="1549153" y="157213"/>
                    <a:pt x="1549153" y="157213"/>
                    <a:pt x="1549153" y="156746"/>
                  </a:cubicBezTo>
                  <a:cubicBezTo>
                    <a:pt x="1549153" y="156746"/>
                    <a:pt x="1549619" y="156280"/>
                    <a:pt x="1549619" y="156280"/>
                  </a:cubicBezTo>
                  <a:cubicBezTo>
                    <a:pt x="1549619" y="155347"/>
                    <a:pt x="1549619" y="154414"/>
                    <a:pt x="1550086" y="153481"/>
                  </a:cubicBezTo>
                  <a:cubicBezTo>
                    <a:pt x="1550552" y="152548"/>
                    <a:pt x="1551485" y="152081"/>
                    <a:pt x="1552419" y="151615"/>
                  </a:cubicBezTo>
                  <a:cubicBezTo>
                    <a:pt x="1552419" y="152081"/>
                    <a:pt x="1552885" y="152548"/>
                    <a:pt x="1552885" y="153014"/>
                  </a:cubicBezTo>
                  <a:cubicBezTo>
                    <a:pt x="1552885" y="153481"/>
                    <a:pt x="1552419" y="154414"/>
                    <a:pt x="1551952" y="154414"/>
                  </a:cubicBezTo>
                  <a:cubicBezTo>
                    <a:pt x="1551019" y="154880"/>
                    <a:pt x="1550552" y="155347"/>
                    <a:pt x="1549619" y="155813"/>
                  </a:cubicBezTo>
                  <a:cubicBezTo>
                    <a:pt x="1549619" y="156280"/>
                    <a:pt x="1549619" y="156280"/>
                    <a:pt x="1549619" y="156746"/>
                  </a:cubicBezTo>
                  <a:cubicBezTo>
                    <a:pt x="1549619" y="156746"/>
                    <a:pt x="1549153" y="156746"/>
                    <a:pt x="1549153" y="156746"/>
                  </a:cubicBezTo>
                  <a:cubicBezTo>
                    <a:pt x="1548687" y="158612"/>
                    <a:pt x="1548687" y="160478"/>
                    <a:pt x="1547287" y="161878"/>
                  </a:cubicBezTo>
                  <a:cubicBezTo>
                    <a:pt x="1544021" y="164677"/>
                    <a:pt x="1541222" y="168409"/>
                    <a:pt x="1538890" y="172608"/>
                  </a:cubicBezTo>
                  <a:cubicBezTo>
                    <a:pt x="1534691" y="180072"/>
                    <a:pt x="1528160" y="182871"/>
                    <a:pt x="1519763" y="183804"/>
                  </a:cubicBezTo>
                  <a:cubicBezTo>
                    <a:pt x="1516964" y="184270"/>
                    <a:pt x="1515564" y="183337"/>
                    <a:pt x="1516964" y="180538"/>
                  </a:cubicBezTo>
                  <a:cubicBezTo>
                    <a:pt x="1518830" y="176806"/>
                    <a:pt x="1519296" y="173541"/>
                    <a:pt x="1519763" y="169342"/>
                  </a:cubicBezTo>
                  <a:cubicBezTo>
                    <a:pt x="1520229" y="164677"/>
                    <a:pt x="1525361" y="164677"/>
                    <a:pt x="1526761" y="160945"/>
                  </a:cubicBezTo>
                  <a:cubicBezTo>
                    <a:pt x="1527227" y="159079"/>
                    <a:pt x="1528626" y="157213"/>
                    <a:pt x="1528626" y="155347"/>
                  </a:cubicBezTo>
                  <a:cubicBezTo>
                    <a:pt x="1526761" y="149282"/>
                    <a:pt x="1529093" y="144151"/>
                    <a:pt x="1531426" y="138553"/>
                  </a:cubicBezTo>
                  <a:cubicBezTo>
                    <a:pt x="1532825" y="136220"/>
                    <a:pt x="1533292" y="133888"/>
                    <a:pt x="1532825" y="131088"/>
                  </a:cubicBezTo>
                  <a:cubicBezTo>
                    <a:pt x="1532359" y="128289"/>
                    <a:pt x="1532359" y="125957"/>
                    <a:pt x="1533758" y="123624"/>
                  </a:cubicBezTo>
                  <a:cubicBezTo>
                    <a:pt x="1536557" y="117560"/>
                    <a:pt x="1539356" y="111962"/>
                    <a:pt x="1541222" y="105897"/>
                  </a:cubicBezTo>
                  <a:cubicBezTo>
                    <a:pt x="1542622" y="99832"/>
                    <a:pt x="1543088" y="93301"/>
                    <a:pt x="1545421" y="87237"/>
                  </a:cubicBezTo>
                  <a:cubicBezTo>
                    <a:pt x="1547753" y="81639"/>
                    <a:pt x="1546820" y="75574"/>
                    <a:pt x="1544488" y="70443"/>
                  </a:cubicBezTo>
                  <a:cubicBezTo>
                    <a:pt x="1541689" y="64844"/>
                    <a:pt x="1537957" y="59713"/>
                    <a:pt x="1536557" y="53182"/>
                  </a:cubicBezTo>
                  <a:cubicBezTo>
                    <a:pt x="1536557" y="52249"/>
                    <a:pt x="1535624" y="50383"/>
                    <a:pt x="1534691" y="49916"/>
                  </a:cubicBezTo>
                  <a:cubicBezTo>
                    <a:pt x="1527694" y="47117"/>
                    <a:pt x="1524428" y="40586"/>
                    <a:pt x="1519763" y="35455"/>
                  </a:cubicBezTo>
                  <a:cubicBezTo>
                    <a:pt x="1518364" y="34055"/>
                    <a:pt x="1516497" y="34055"/>
                    <a:pt x="1515098" y="35921"/>
                  </a:cubicBezTo>
                  <a:cubicBezTo>
                    <a:pt x="1514165" y="37321"/>
                    <a:pt x="1514165" y="41986"/>
                    <a:pt x="1510899" y="37787"/>
                  </a:cubicBezTo>
                  <a:cubicBezTo>
                    <a:pt x="1507167" y="33122"/>
                    <a:pt x="1502502" y="30323"/>
                    <a:pt x="1497371" y="27524"/>
                  </a:cubicBezTo>
                  <a:cubicBezTo>
                    <a:pt x="1492706" y="25191"/>
                    <a:pt x="1488041" y="23325"/>
                    <a:pt x="1483842" y="20526"/>
                  </a:cubicBezTo>
                  <a:cubicBezTo>
                    <a:pt x="1479643" y="17727"/>
                    <a:pt x="1475911" y="16794"/>
                    <a:pt x="1471713" y="19593"/>
                  </a:cubicBezTo>
                  <a:cubicBezTo>
                    <a:pt x="1464249" y="24725"/>
                    <a:pt x="1455852" y="27524"/>
                    <a:pt x="1447454" y="30789"/>
                  </a:cubicBezTo>
                  <a:cubicBezTo>
                    <a:pt x="1445588" y="31256"/>
                    <a:pt x="1444655" y="33589"/>
                    <a:pt x="1445122" y="35455"/>
                  </a:cubicBezTo>
                  <a:cubicBezTo>
                    <a:pt x="1446055" y="37321"/>
                    <a:pt x="1446988" y="38720"/>
                    <a:pt x="1447921" y="40586"/>
                  </a:cubicBezTo>
                  <a:cubicBezTo>
                    <a:pt x="1449320" y="43852"/>
                    <a:pt x="1447921" y="46651"/>
                    <a:pt x="1444655" y="48517"/>
                  </a:cubicBezTo>
                  <a:cubicBezTo>
                    <a:pt x="1440923" y="50849"/>
                    <a:pt x="1436725" y="48983"/>
                    <a:pt x="1436258" y="44785"/>
                  </a:cubicBezTo>
                  <a:cubicBezTo>
                    <a:pt x="1435792" y="41519"/>
                    <a:pt x="1436258" y="38254"/>
                    <a:pt x="1435792" y="35455"/>
                  </a:cubicBezTo>
                  <a:cubicBezTo>
                    <a:pt x="1435325" y="32189"/>
                    <a:pt x="1435325" y="28923"/>
                    <a:pt x="1434392" y="26124"/>
                  </a:cubicBezTo>
                  <a:cubicBezTo>
                    <a:pt x="1433926" y="23325"/>
                    <a:pt x="1429727" y="20993"/>
                    <a:pt x="1426928" y="21459"/>
                  </a:cubicBezTo>
                  <a:cubicBezTo>
                    <a:pt x="1424596" y="21926"/>
                    <a:pt x="1421797" y="22859"/>
                    <a:pt x="1419464" y="23325"/>
                  </a:cubicBezTo>
                  <a:cubicBezTo>
                    <a:pt x="1415265" y="24258"/>
                    <a:pt x="1412000" y="23325"/>
                    <a:pt x="1408268" y="21926"/>
                  </a:cubicBezTo>
                  <a:cubicBezTo>
                    <a:pt x="1405469" y="20526"/>
                    <a:pt x="1404069" y="19127"/>
                    <a:pt x="1404536" y="16328"/>
                  </a:cubicBezTo>
                  <a:cubicBezTo>
                    <a:pt x="1405935" y="10263"/>
                    <a:pt x="1401737" y="6998"/>
                    <a:pt x="1397538" y="3732"/>
                  </a:cubicBezTo>
                  <a:cubicBezTo>
                    <a:pt x="1390541" y="4665"/>
                    <a:pt x="1384009" y="467"/>
                    <a:pt x="1377012" y="0"/>
                  </a:cubicBezTo>
                  <a:cubicBezTo>
                    <a:pt x="1375146" y="0"/>
                    <a:pt x="1373746" y="1400"/>
                    <a:pt x="1371880" y="2333"/>
                  </a:cubicBezTo>
                  <a:cubicBezTo>
                    <a:pt x="1370947" y="2799"/>
                    <a:pt x="1370014" y="4199"/>
                    <a:pt x="1369548" y="5132"/>
                  </a:cubicBezTo>
                  <a:cubicBezTo>
                    <a:pt x="1364416" y="15861"/>
                    <a:pt x="1362084" y="27057"/>
                    <a:pt x="1363017" y="38720"/>
                  </a:cubicBezTo>
                  <a:cubicBezTo>
                    <a:pt x="1363483" y="45718"/>
                    <a:pt x="1363017" y="54115"/>
                    <a:pt x="1371414" y="58780"/>
                  </a:cubicBezTo>
                  <a:cubicBezTo>
                    <a:pt x="1375146" y="61112"/>
                    <a:pt x="1374213" y="65777"/>
                    <a:pt x="1375612" y="69043"/>
                  </a:cubicBezTo>
                  <a:cubicBezTo>
                    <a:pt x="1377012" y="73242"/>
                    <a:pt x="1377012" y="73708"/>
                    <a:pt x="1373280" y="74175"/>
                  </a:cubicBezTo>
                  <a:cubicBezTo>
                    <a:pt x="1368615" y="74641"/>
                    <a:pt x="1364416" y="74641"/>
                    <a:pt x="1360218" y="76974"/>
                  </a:cubicBezTo>
                  <a:cubicBezTo>
                    <a:pt x="1358351" y="77907"/>
                    <a:pt x="1357419" y="79306"/>
                    <a:pt x="1357885" y="81639"/>
                  </a:cubicBezTo>
                  <a:cubicBezTo>
                    <a:pt x="1358351" y="83505"/>
                    <a:pt x="1359285" y="85837"/>
                    <a:pt x="1358818" y="87237"/>
                  </a:cubicBezTo>
                  <a:cubicBezTo>
                    <a:pt x="1356952" y="91435"/>
                    <a:pt x="1354619" y="95167"/>
                    <a:pt x="1352287" y="98899"/>
                  </a:cubicBezTo>
                  <a:cubicBezTo>
                    <a:pt x="1351821" y="99832"/>
                    <a:pt x="1350421" y="100765"/>
                    <a:pt x="1349488" y="101232"/>
                  </a:cubicBezTo>
                  <a:cubicBezTo>
                    <a:pt x="1345289" y="102632"/>
                    <a:pt x="1341091" y="104498"/>
                    <a:pt x="1336892" y="105431"/>
                  </a:cubicBezTo>
                  <a:cubicBezTo>
                    <a:pt x="1335959" y="105897"/>
                    <a:pt x="1335026" y="104498"/>
                    <a:pt x="1335493" y="103098"/>
                  </a:cubicBezTo>
                  <a:cubicBezTo>
                    <a:pt x="1335959" y="100765"/>
                    <a:pt x="1336892" y="98433"/>
                    <a:pt x="1337359" y="95634"/>
                  </a:cubicBezTo>
                  <a:cubicBezTo>
                    <a:pt x="1337825" y="93301"/>
                    <a:pt x="1335493" y="90969"/>
                    <a:pt x="1332694" y="90969"/>
                  </a:cubicBezTo>
                  <a:cubicBezTo>
                    <a:pt x="1328495" y="91435"/>
                    <a:pt x="1324763" y="92368"/>
                    <a:pt x="1323830" y="96567"/>
                  </a:cubicBezTo>
                  <a:cubicBezTo>
                    <a:pt x="1323363" y="99366"/>
                    <a:pt x="1322431" y="101232"/>
                    <a:pt x="1319165" y="101699"/>
                  </a:cubicBezTo>
                  <a:cubicBezTo>
                    <a:pt x="1316833" y="101699"/>
                    <a:pt x="1314033" y="102632"/>
                    <a:pt x="1311701" y="102632"/>
                  </a:cubicBezTo>
                  <a:cubicBezTo>
                    <a:pt x="1307502" y="103098"/>
                    <a:pt x="1304703" y="105897"/>
                    <a:pt x="1302371" y="108230"/>
                  </a:cubicBezTo>
                  <a:cubicBezTo>
                    <a:pt x="1299105" y="111962"/>
                    <a:pt x="1299105" y="113828"/>
                    <a:pt x="1302371" y="118026"/>
                  </a:cubicBezTo>
                  <a:cubicBezTo>
                    <a:pt x="1303770" y="119892"/>
                    <a:pt x="1303770" y="122225"/>
                    <a:pt x="1302371" y="122691"/>
                  </a:cubicBezTo>
                  <a:cubicBezTo>
                    <a:pt x="1297706" y="125490"/>
                    <a:pt x="1292574" y="129222"/>
                    <a:pt x="1287443" y="131555"/>
                  </a:cubicBezTo>
                  <a:cubicBezTo>
                    <a:pt x="1282778" y="133888"/>
                    <a:pt x="1278113" y="135753"/>
                    <a:pt x="1275313" y="139952"/>
                  </a:cubicBezTo>
                  <a:cubicBezTo>
                    <a:pt x="1272514" y="144151"/>
                    <a:pt x="1267849" y="146483"/>
                    <a:pt x="1265983" y="152081"/>
                  </a:cubicBezTo>
                  <a:cubicBezTo>
                    <a:pt x="1265050" y="155813"/>
                    <a:pt x="1262251" y="159079"/>
                    <a:pt x="1258519" y="160478"/>
                  </a:cubicBezTo>
                  <a:cubicBezTo>
                    <a:pt x="1253387" y="161878"/>
                    <a:pt x="1254787" y="168409"/>
                    <a:pt x="1250588" y="170742"/>
                  </a:cubicBezTo>
                  <a:cubicBezTo>
                    <a:pt x="1248256" y="172141"/>
                    <a:pt x="1247323" y="174474"/>
                    <a:pt x="1246390" y="176806"/>
                  </a:cubicBezTo>
                  <a:cubicBezTo>
                    <a:pt x="1244057" y="181471"/>
                    <a:pt x="1245923" y="185670"/>
                    <a:pt x="1246856" y="189868"/>
                  </a:cubicBezTo>
                  <a:cubicBezTo>
                    <a:pt x="1247323" y="192667"/>
                    <a:pt x="1249189" y="194067"/>
                    <a:pt x="1251055" y="195466"/>
                  </a:cubicBezTo>
                  <a:cubicBezTo>
                    <a:pt x="1255720" y="199198"/>
                    <a:pt x="1259919" y="202464"/>
                    <a:pt x="1265517" y="204330"/>
                  </a:cubicBezTo>
                  <a:cubicBezTo>
                    <a:pt x="1271581" y="206196"/>
                    <a:pt x="1277646" y="208995"/>
                    <a:pt x="1281845" y="214127"/>
                  </a:cubicBezTo>
                  <a:cubicBezTo>
                    <a:pt x="1282778" y="215060"/>
                    <a:pt x="1282778" y="216459"/>
                    <a:pt x="1282778" y="217392"/>
                  </a:cubicBezTo>
                  <a:cubicBezTo>
                    <a:pt x="1282778" y="218325"/>
                    <a:pt x="1281845" y="219725"/>
                    <a:pt x="1280911" y="220191"/>
                  </a:cubicBezTo>
                  <a:cubicBezTo>
                    <a:pt x="1278113" y="221591"/>
                    <a:pt x="1278113" y="219258"/>
                    <a:pt x="1277179" y="217859"/>
                  </a:cubicBezTo>
                  <a:cubicBezTo>
                    <a:pt x="1276246" y="215993"/>
                    <a:pt x="1275313" y="214593"/>
                    <a:pt x="1272981" y="214593"/>
                  </a:cubicBezTo>
                  <a:cubicBezTo>
                    <a:pt x="1270648" y="215060"/>
                    <a:pt x="1267383" y="214593"/>
                    <a:pt x="1265517" y="215993"/>
                  </a:cubicBezTo>
                  <a:cubicBezTo>
                    <a:pt x="1259452" y="221124"/>
                    <a:pt x="1252455" y="223457"/>
                    <a:pt x="1245457" y="226256"/>
                  </a:cubicBezTo>
                  <a:cubicBezTo>
                    <a:pt x="1238459" y="229521"/>
                    <a:pt x="1230995" y="231854"/>
                    <a:pt x="1223998" y="234186"/>
                  </a:cubicBezTo>
                  <a:cubicBezTo>
                    <a:pt x="1221665" y="235119"/>
                    <a:pt x="1218866" y="235586"/>
                    <a:pt x="1216534" y="236519"/>
                  </a:cubicBezTo>
                  <a:cubicBezTo>
                    <a:pt x="1209536" y="239318"/>
                    <a:pt x="1207670" y="244916"/>
                    <a:pt x="1211402" y="251914"/>
                  </a:cubicBezTo>
                  <a:cubicBezTo>
                    <a:pt x="1212802" y="254713"/>
                    <a:pt x="1214667" y="257512"/>
                    <a:pt x="1216534" y="259844"/>
                  </a:cubicBezTo>
                  <a:cubicBezTo>
                    <a:pt x="1219332" y="263110"/>
                    <a:pt x="1221665" y="266842"/>
                    <a:pt x="1222598" y="271507"/>
                  </a:cubicBezTo>
                  <a:cubicBezTo>
                    <a:pt x="1223064" y="273840"/>
                    <a:pt x="1223998" y="276639"/>
                    <a:pt x="1225397" y="278505"/>
                  </a:cubicBezTo>
                  <a:cubicBezTo>
                    <a:pt x="1226797" y="280371"/>
                    <a:pt x="1228663" y="282237"/>
                    <a:pt x="1230995" y="283636"/>
                  </a:cubicBezTo>
                  <a:cubicBezTo>
                    <a:pt x="1235660" y="285969"/>
                    <a:pt x="1241258" y="285036"/>
                    <a:pt x="1246390" y="285502"/>
                  </a:cubicBezTo>
                  <a:cubicBezTo>
                    <a:pt x="1250588" y="289234"/>
                    <a:pt x="1254787" y="293433"/>
                    <a:pt x="1258986" y="297165"/>
                  </a:cubicBezTo>
                  <a:cubicBezTo>
                    <a:pt x="1259919" y="298098"/>
                    <a:pt x="1261318" y="298098"/>
                    <a:pt x="1262718" y="298564"/>
                  </a:cubicBezTo>
                  <a:cubicBezTo>
                    <a:pt x="1265517" y="299964"/>
                    <a:pt x="1268782" y="300897"/>
                    <a:pt x="1271581" y="302296"/>
                  </a:cubicBezTo>
                  <a:cubicBezTo>
                    <a:pt x="1273914" y="303229"/>
                    <a:pt x="1275780" y="305096"/>
                    <a:pt x="1276713" y="307895"/>
                  </a:cubicBezTo>
                  <a:cubicBezTo>
                    <a:pt x="1278113" y="316292"/>
                    <a:pt x="1280911" y="324222"/>
                    <a:pt x="1285577" y="330753"/>
                  </a:cubicBezTo>
                  <a:cubicBezTo>
                    <a:pt x="1286976" y="332619"/>
                    <a:pt x="1285577" y="334485"/>
                    <a:pt x="1283710" y="335418"/>
                  </a:cubicBezTo>
                  <a:cubicBezTo>
                    <a:pt x="1281378" y="336818"/>
                    <a:pt x="1279512" y="338217"/>
                    <a:pt x="1277179" y="339151"/>
                  </a:cubicBezTo>
                  <a:cubicBezTo>
                    <a:pt x="1277179" y="339151"/>
                    <a:pt x="1277179" y="339617"/>
                    <a:pt x="1277646" y="339617"/>
                  </a:cubicBezTo>
                  <a:cubicBezTo>
                    <a:pt x="1277179" y="340084"/>
                    <a:pt x="1277179" y="340550"/>
                    <a:pt x="1276713" y="341017"/>
                  </a:cubicBezTo>
                  <a:cubicBezTo>
                    <a:pt x="1276713" y="341483"/>
                    <a:pt x="1276713" y="341950"/>
                    <a:pt x="1276246" y="342416"/>
                  </a:cubicBezTo>
                  <a:cubicBezTo>
                    <a:pt x="1276713" y="341483"/>
                    <a:pt x="1276713" y="340084"/>
                    <a:pt x="1277179" y="339151"/>
                  </a:cubicBezTo>
                  <a:cubicBezTo>
                    <a:pt x="1277179" y="339151"/>
                    <a:pt x="1277179" y="339151"/>
                    <a:pt x="1277179" y="339151"/>
                  </a:cubicBezTo>
                  <a:cubicBezTo>
                    <a:pt x="1276713" y="338217"/>
                    <a:pt x="1276246" y="337284"/>
                    <a:pt x="1275313" y="336351"/>
                  </a:cubicBezTo>
                  <a:cubicBezTo>
                    <a:pt x="1269715" y="329820"/>
                    <a:pt x="1268316" y="322823"/>
                    <a:pt x="1272514" y="314892"/>
                  </a:cubicBezTo>
                  <a:cubicBezTo>
                    <a:pt x="1272981" y="313959"/>
                    <a:pt x="1272981" y="312560"/>
                    <a:pt x="1272981" y="311160"/>
                  </a:cubicBezTo>
                  <a:cubicBezTo>
                    <a:pt x="1273447" y="307428"/>
                    <a:pt x="1269715" y="303229"/>
                    <a:pt x="1265983" y="303696"/>
                  </a:cubicBezTo>
                  <a:cubicBezTo>
                    <a:pt x="1262718" y="304163"/>
                    <a:pt x="1259452" y="304629"/>
                    <a:pt x="1256653" y="305096"/>
                  </a:cubicBezTo>
                  <a:cubicBezTo>
                    <a:pt x="1250588" y="306495"/>
                    <a:pt x="1245457" y="305562"/>
                    <a:pt x="1240325" y="301363"/>
                  </a:cubicBezTo>
                  <a:cubicBezTo>
                    <a:pt x="1237526" y="299031"/>
                    <a:pt x="1234261" y="296232"/>
                    <a:pt x="1230995" y="294832"/>
                  </a:cubicBezTo>
                  <a:cubicBezTo>
                    <a:pt x="1225397" y="292033"/>
                    <a:pt x="1219332" y="289234"/>
                    <a:pt x="1213268" y="287835"/>
                  </a:cubicBezTo>
                  <a:cubicBezTo>
                    <a:pt x="1207203" y="286435"/>
                    <a:pt x="1201139" y="284103"/>
                    <a:pt x="1195074" y="282237"/>
                  </a:cubicBezTo>
                  <a:cubicBezTo>
                    <a:pt x="1193675" y="281770"/>
                    <a:pt x="1191342" y="282703"/>
                    <a:pt x="1189943" y="283636"/>
                  </a:cubicBezTo>
                  <a:cubicBezTo>
                    <a:pt x="1187144" y="285969"/>
                    <a:pt x="1185278" y="289701"/>
                    <a:pt x="1185278" y="293433"/>
                  </a:cubicBezTo>
                  <a:cubicBezTo>
                    <a:pt x="1185278" y="294366"/>
                    <a:pt x="1186211" y="295765"/>
                    <a:pt x="1187144" y="296232"/>
                  </a:cubicBezTo>
                  <a:cubicBezTo>
                    <a:pt x="1189010" y="297165"/>
                    <a:pt x="1190876" y="297165"/>
                    <a:pt x="1192742" y="297631"/>
                  </a:cubicBezTo>
                  <a:cubicBezTo>
                    <a:pt x="1192742" y="297631"/>
                    <a:pt x="1192275" y="297165"/>
                    <a:pt x="1192275" y="297165"/>
                  </a:cubicBezTo>
                  <a:lnTo>
                    <a:pt x="1193208" y="296232"/>
                  </a:lnTo>
                  <a:lnTo>
                    <a:pt x="1192275" y="295765"/>
                  </a:lnTo>
                  <a:cubicBezTo>
                    <a:pt x="1193675" y="296698"/>
                    <a:pt x="1194608" y="298098"/>
                    <a:pt x="1196007" y="299031"/>
                  </a:cubicBezTo>
                  <a:cubicBezTo>
                    <a:pt x="1197873" y="299964"/>
                    <a:pt x="1199739" y="299964"/>
                    <a:pt x="1201605" y="300897"/>
                  </a:cubicBezTo>
                  <a:cubicBezTo>
                    <a:pt x="1203938" y="301830"/>
                    <a:pt x="1204871" y="305096"/>
                    <a:pt x="1203471" y="307428"/>
                  </a:cubicBezTo>
                  <a:cubicBezTo>
                    <a:pt x="1202538" y="309294"/>
                    <a:pt x="1200672" y="310227"/>
                    <a:pt x="1198806" y="309761"/>
                  </a:cubicBezTo>
                  <a:cubicBezTo>
                    <a:pt x="1196474" y="309294"/>
                    <a:pt x="1194141" y="307895"/>
                    <a:pt x="1191809" y="306962"/>
                  </a:cubicBezTo>
                  <a:cubicBezTo>
                    <a:pt x="1189943" y="306029"/>
                    <a:pt x="1188543" y="304629"/>
                    <a:pt x="1186677" y="304629"/>
                  </a:cubicBezTo>
                  <a:cubicBezTo>
                    <a:pt x="1183878" y="304163"/>
                    <a:pt x="1181546" y="305562"/>
                    <a:pt x="1180146" y="307895"/>
                  </a:cubicBezTo>
                  <a:cubicBezTo>
                    <a:pt x="1179213" y="309294"/>
                    <a:pt x="1178280" y="311627"/>
                    <a:pt x="1179213" y="313026"/>
                  </a:cubicBezTo>
                  <a:cubicBezTo>
                    <a:pt x="1182479" y="320024"/>
                    <a:pt x="1187144" y="326088"/>
                    <a:pt x="1195541" y="328421"/>
                  </a:cubicBezTo>
                  <a:cubicBezTo>
                    <a:pt x="1199739" y="329820"/>
                    <a:pt x="1203938" y="330753"/>
                    <a:pt x="1208603" y="331220"/>
                  </a:cubicBezTo>
                  <a:cubicBezTo>
                    <a:pt x="1210469" y="331220"/>
                    <a:pt x="1212335" y="332153"/>
                    <a:pt x="1214201" y="332619"/>
                  </a:cubicBezTo>
                  <a:cubicBezTo>
                    <a:pt x="1214667" y="332619"/>
                    <a:pt x="1215134" y="333552"/>
                    <a:pt x="1215600" y="334019"/>
                  </a:cubicBezTo>
                  <a:cubicBezTo>
                    <a:pt x="1216067" y="335418"/>
                    <a:pt x="1215134" y="336351"/>
                    <a:pt x="1213734" y="335885"/>
                  </a:cubicBezTo>
                  <a:cubicBezTo>
                    <a:pt x="1210935" y="334485"/>
                    <a:pt x="1207670" y="333086"/>
                    <a:pt x="1204404" y="334019"/>
                  </a:cubicBezTo>
                  <a:cubicBezTo>
                    <a:pt x="1198806" y="334952"/>
                    <a:pt x="1192742" y="334485"/>
                    <a:pt x="1187144" y="334019"/>
                  </a:cubicBezTo>
                  <a:cubicBezTo>
                    <a:pt x="1183878" y="333552"/>
                    <a:pt x="1181079" y="332619"/>
                    <a:pt x="1179213" y="329354"/>
                  </a:cubicBezTo>
                  <a:cubicBezTo>
                    <a:pt x="1178746" y="328421"/>
                    <a:pt x="1178280" y="327021"/>
                    <a:pt x="1177347" y="326088"/>
                  </a:cubicBezTo>
                  <a:cubicBezTo>
                    <a:pt x="1173148" y="319557"/>
                    <a:pt x="1169416" y="313026"/>
                    <a:pt x="1168950" y="305096"/>
                  </a:cubicBezTo>
                  <a:cubicBezTo>
                    <a:pt x="1168483" y="298564"/>
                    <a:pt x="1165684" y="292966"/>
                    <a:pt x="1161486" y="287368"/>
                  </a:cubicBezTo>
                  <a:cubicBezTo>
                    <a:pt x="1160553" y="285969"/>
                    <a:pt x="1158687" y="285036"/>
                    <a:pt x="1157287" y="283636"/>
                  </a:cubicBezTo>
                  <a:cubicBezTo>
                    <a:pt x="1156821" y="283170"/>
                    <a:pt x="1155888" y="283636"/>
                    <a:pt x="1155888" y="283636"/>
                  </a:cubicBezTo>
                  <a:cubicBezTo>
                    <a:pt x="1155421" y="284103"/>
                    <a:pt x="1154488" y="284569"/>
                    <a:pt x="1154955" y="285036"/>
                  </a:cubicBezTo>
                  <a:cubicBezTo>
                    <a:pt x="1156354" y="289701"/>
                    <a:pt x="1158220" y="294832"/>
                    <a:pt x="1159620" y="299497"/>
                  </a:cubicBezTo>
                  <a:cubicBezTo>
                    <a:pt x="1160553" y="303229"/>
                    <a:pt x="1160553" y="306962"/>
                    <a:pt x="1158220" y="310694"/>
                  </a:cubicBezTo>
                  <a:cubicBezTo>
                    <a:pt x="1157753" y="311627"/>
                    <a:pt x="1156821" y="313026"/>
                    <a:pt x="1155888" y="313959"/>
                  </a:cubicBezTo>
                  <a:cubicBezTo>
                    <a:pt x="1152622" y="317691"/>
                    <a:pt x="1151223" y="321423"/>
                    <a:pt x="1152622" y="326088"/>
                  </a:cubicBezTo>
                  <a:cubicBezTo>
                    <a:pt x="1154022" y="330287"/>
                    <a:pt x="1151223" y="335418"/>
                    <a:pt x="1154022" y="339151"/>
                  </a:cubicBezTo>
                  <a:cubicBezTo>
                    <a:pt x="1156821" y="342883"/>
                    <a:pt x="1160553" y="345682"/>
                    <a:pt x="1163352" y="348481"/>
                  </a:cubicBezTo>
                  <a:cubicBezTo>
                    <a:pt x="1165684" y="350813"/>
                    <a:pt x="1168017" y="352679"/>
                    <a:pt x="1170349" y="355012"/>
                  </a:cubicBezTo>
                  <a:cubicBezTo>
                    <a:pt x="1174081" y="358277"/>
                    <a:pt x="1175947" y="362009"/>
                    <a:pt x="1175947" y="366674"/>
                  </a:cubicBezTo>
                  <a:cubicBezTo>
                    <a:pt x="1175947" y="371806"/>
                    <a:pt x="1175947" y="376938"/>
                    <a:pt x="1176880" y="382069"/>
                  </a:cubicBezTo>
                  <a:cubicBezTo>
                    <a:pt x="1178280" y="391866"/>
                    <a:pt x="1184344" y="399796"/>
                    <a:pt x="1188076" y="408194"/>
                  </a:cubicBezTo>
                  <a:cubicBezTo>
                    <a:pt x="1189010" y="410526"/>
                    <a:pt x="1191809" y="411459"/>
                    <a:pt x="1194608" y="411459"/>
                  </a:cubicBezTo>
                  <a:cubicBezTo>
                    <a:pt x="1199739" y="410993"/>
                    <a:pt x="1204404" y="410060"/>
                    <a:pt x="1208136" y="405394"/>
                  </a:cubicBezTo>
                  <a:cubicBezTo>
                    <a:pt x="1212335" y="400263"/>
                    <a:pt x="1217467" y="402129"/>
                    <a:pt x="1222132" y="404461"/>
                  </a:cubicBezTo>
                  <a:cubicBezTo>
                    <a:pt x="1222598" y="404928"/>
                    <a:pt x="1223531" y="405394"/>
                    <a:pt x="1223531" y="405861"/>
                  </a:cubicBezTo>
                  <a:cubicBezTo>
                    <a:pt x="1223531" y="406327"/>
                    <a:pt x="1222598" y="406794"/>
                    <a:pt x="1222132" y="407260"/>
                  </a:cubicBezTo>
                  <a:cubicBezTo>
                    <a:pt x="1217000" y="410993"/>
                    <a:pt x="1211868" y="414725"/>
                    <a:pt x="1206737" y="418923"/>
                  </a:cubicBezTo>
                  <a:cubicBezTo>
                    <a:pt x="1202072" y="422655"/>
                    <a:pt x="1201605" y="430119"/>
                    <a:pt x="1205337" y="434784"/>
                  </a:cubicBezTo>
                  <a:cubicBezTo>
                    <a:pt x="1207203" y="437117"/>
                    <a:pt x="1210002" y="439450"/>
                    <a:pt x="1211868" y="441782"/>
                  </a:cubicBezTo>
                  <a:cubicBezTo>
                    <a:pt x="1214667" y="445514"/>
                    <a:pt x="1216067" y="450179"/>
                    <a:pt x="1214201" y="454378"/>
                  </a:cubicBezTo>
                  <a:cubicBezTo>
                    <a:pt x="1211868" y="460442"/>
                    <a:pt x="1210935" y="466507"/>
                    <a:pt x="1210935" y="473038"/>
                  </a:cubicBezTo>
                  <a:cubicBezTo>
                    <a:pt x="1210935" y="476304"/>
                    <a:pt x="1210002" y="479569"/>
                    <a:pt x="1208136" y="481902"/>
                  </a:cubicBezTo>
                  <a:cubicBezTo>
                    <a:pt x="1204404" y="487966"/>
                    <a:pt x="1199739" y="493098"/>
                    <a:pt x="1198806" y="500562"/>
                  </a:cubicBezTo>
                  <a:cubicBezTo>
                    <a:pt x="1198806" y="501495"/>
                    <a:pt x="1196474" y="502428"/>
                    <a:pt x="1195541" y="502428"/>
                  </a:cubicBezTo>
                  <a:cubicBezTo>
                    <a:pt x="1188076" y="501495"/>
                    <a:pt x="1180146" y="500562"/>
                    <a:pt x="1172682" y="499629"/>
                  </a:cubicBezTo>
                  <a:cubicBezTo>
                    <a:pt x="1171282" y="499629"/>
                    <a:pt x="1169883" y="498696"/>
                    <a:pt x="1169416" y="498229"/>
                  </a:cubicBezTo>
                  <a:cubicBezTo>
                    <a:pt x="1168950" y="496363"/>
                    <a:pt x="1169416" y="494497"/>
                    <a:pt x="1169416" y="492631"/>
                  </a:cubicBezTo>
                  <a:cubicBezTo>
                    <a:pt x="1169416" y="492631"/>
                    <a:pt x="1169416" y="492631"/>
                    <a:pt x="1168950" y="492631"/>
                  </a:cubicBezTo>
                  <a:cubicBezTo>
                    <a:pt x="1167550" y="492631"/>
                    <a:pt x="1167550" y="492165"/>
                    <a:pt x="1168483" y="491232"/>
                  </a:cubicBezTo>
                  <a:cubicBezTo>
                    <a:pt x="1168483" y="491698"/>
                    <a:pt x="1168950" y="491698"/>
                    <a:pt x="1168950" y="492165"/>
                  </a:cubicBezTo>
                  <a:cubicBezTo>
                    <a:pt x="1168950" y="492165"/>
                    <a:pt x="1168950" y="492165"/>
                    <a:pt x="1168950" y="492631"/>
                  </a:cubicBezTo>
                  <a:cubicBezTo>
                    <a:pt x="1170816" y="493564"/>
                    <a:pt x="1172215" y="494497"/>
                    <a:pt x="1174081" y="494964"/>
                  </a:cubicBezTo>
                  <a:cubicBezTo>
                    <a:pt x="1180612" y="497763"/>
                    <a:pt x="1185278" y="495430"/>
                    <a:pt x="1188076" y="489366"/>
                  </a:cubicBezTo>
                  <a:cubicBezTo>
                    <a:pt x="1192742" y="478170"/>
                    <a:pt x="1195074" y="466040"/>
                    <a:pt x="1196940" y="453911"/>
                  </a:cubicBezTo>
                  <a:cubicBezTo>
                    <a:pt x="1197407" y="452045"/>
                    <a:pt x="1196940" y="449713"/>
                    <a:pt x="1196007" y="448313"/>
                  </a:cubicBezTo>
                  <a:cubicBezTo>
                    <a:pt x="1193208" y="443648"/>
                    <a:pt x="1192275" y="438983"/>
                    <a:pt x="1193208" y="433385"/>
                  </a:cubicBezTo>
                  <a:cubicBezTo>
                    <a:pt x="1193675" y="430119"/>
                    <a:pt x="1191809" y="427320"/>
                    <a:pt x="1189010" y="424988"/>
                  </a:cubicBezTo>
                  <a:cubicBezTo>
                    <a:pt x="1186211" y="423122"/>
                    <a:pt x="1183878" y="421256"/>
                    <a:pt x="1181079" y="419390"/>
                  </a:cubicBezTo>
                  <a:cubicBezTo>
                    <a:pt x="1177347" y="416591"/>
                    <a:pt x="1174548" y="413325"/>
                    <a:pt x="1173148" y="408660"/>
                  </a:cubicBezTo>
                  <a:cubicBezTo>
                    <a:pt x="1168017" y="394198"/>
                    <a:pt x="1162419" y="379737"/>
                    <a:pt x="1158220" y="364808"/>
                  </a:cubicBezTo>
                  <a:cubicBezTo>
                    <a:pt x="1155421" y="355945"/>
                    <a:pt x="1151223" y="348481"/>
                    <a:pt x="1143292" y="343349"/>
                  </a:cubicBezTo>
                  <a:cubicBezTo>
                    <a:pt x="1139560" y="340550"/>
                    <a:pt x="1137227" y="336818"/>
                    <a:pt x="1137227" y="331686"/>
                  </a:cubicBezTo>
                  <a:cubicBezTo>
                    <a:pt x="1137227" y="318624"/>
                    <a:pt x="1135361" y="306029"/>
                    <a:pt x="1132096" y="293433"/>
                  </a:cubicBezTo>
                  <a:cubicBezTo>
                    <a:pt x="1131629" y="290634"/>
                    <a:pt x="1129763" y="288768"/>
                    <a:pt x="1127431" y="287835"/>
                  </a:cubicBezTo>
                  <a:cubicBezTo>
                    <a:pt x="1117634" y="284103"/>
                    <a:pt x="1107837" y="281304"/>
                    <a:pt x="1097574" y="285036"/>
                  </a:cubicBezTo>
                  <a:cubicBezTo>
                    <a:pt x="1095242" y="285969"/>
                    <a:pt x="1092443" y="284569"/>
                    <a:pt x="1090110" y="285036"/>
                  </a:cubicBezTo>
                  <a:cubicBezTo>
                    <a:pt x="1088711" y="285502"/>
                    <a:pt x="1086845" y="287368"/>
                    <a:pt x="1086378" y="288768"/>
                  </a:cubicBezTo>
                  <a:cubicBezTo>
                    <a:pt x="1085912" y="292033"/>
                    <a:pt x="1085912" y="295299"/>
                    <a:pt x="1085912" y="298098"/>
                  </a:cubicBezTo>
                  <a:cubicBezTo>
                    <a:pt x="1086378" y="308361"/>
                    <a:pt x="1086845" y="318624"/>
                    <a:pt x="1087311" y="328887"/>
                  </a:cubicBezTo>
                  <a:cubicBezTo>
                    <a:pt x="1087311" y="334019"/>
                    <a:pt x="1086845" y="339151"/>
                    <a:pt x="1083112" y="343349"/>
                  </a:cubicBezTo>
                  <a:cubicBezTo>
                    <a:pt x="1078914" y="348014"/>
                    <a:pt x="1077981" y="353146"/>
                    <a:pt x="1077981" y="359210"/>
                  </a:cubicBezTo>
                  <a:cubicBezTo>
                    <a:pt x="1078447" y="363409"/>
                    <a:pt x="1078447" y="366674"/>
                    <a:pt x="1082180" y="369007"/>
                  </a:cubicBezTo>
                  <a:cubicBezTo>
                    <a:pt x="1085445" y="371339"/>
                    <a:pt x="1088711" y="374139"/>
                    <a:pt x="1089177" y="377871"/>
                  </a:cubicBezTo>
                  <a:cubicBezTo>
                    <a:pt x="1090110" y="383469"/>
                    <a:pt x="1094309" y="388600"/>
                    <a:pt x="1091510" y="394665"/>
                  </a:cubicBezTo>
                  <a:cubicBezTo>
                    <a:pt x="1091043" y="395598"/>
                    <a:pt x="1091043" y="397464"/>
                    <a:pt x="1091510" y="398397"/>
                  </a:cubicBezTo>
                  <a:cubicBezTo>
                    <a:pt x="1094309" y="403528"/>
                    <a:pt x="1097108" y="408660"/>
                    <a:pt x="1100373" y="413325"/>
                  </a:cubicBezTo>
                  <a:cubicBezTo>
                    <a:pt x="1100840" y="413792"/>
                    <a:pt x="1102706" y="413325"/>
                    <a:pt x="1103639" y="412859"/>
                  </a:cubicBezTo>
                  <a:cubicBezTo>
                    <a:pt x="1106904" y="410993"/>
                    <a:pt x="1109703" y="410526"/>
                    <a:pt x="1112036" y="413325"/>
                  </a:cubicBezTo>
                  <a:cubicBezTo>
                    <a:pt x="1117168" y="419390"/>
                    <a:pt x="1122299" y="424988"/>
                    <a:pt x="1129763" y="427320"/>
                  </a:cubicBezTo>
                  <a:cubicBezTo>
                    <a:pt x="1130696" y="427787"/>
                    <a:pt x="1131629" y="429186"/>
                    <a:pt x="1131629" y="430586"/>
                  </a:cubicBezTo>
                  <a:cubicBezTo>
                    <a:pt x="1131629" y="433851"/>
                    <a:pt x="1131629" y="437117"/>
                    <a:pt x="1131163" y="439916"/>
                  </a:cubicBezTo>
                  <a:cubicBezTo>
                    <a:pt x="1131163" y="441782"/>
                    <a:pt x="1128364" y="443182"/>
                    <a:pt x="1126964" y="441782"/>
                  </a:cubicBezTo>
                  <a:cubicBezTo>
                    <a:pt x="1123232" y="439450"/>
                    <a:pt x="1119500" y="436650"/>
                    <a:pt x="1115768" y="434318"/>
                  </a:cubicBezTo>
                  <a:cubicBezTo>
                    <a:pt x="1112969" y="432452"/>
                    <a:pt x="1110636" y="430586"/>
                    <a:pt x="1107837" y="429186"/>
                  </a:cubicBezTo>
                  <a:cubicBezTo>
                    <a:pt x="1103172" y="427320"/>
                    <a:pt x="1098041" y="425921"/>
                    <a:pt x="1093376" y="424055"/>
                  </a:cubicBezTo>
                  <a:cubicBezTo>
                    <a:pt x="1089177" y="422189"/>
                    <a:pt x="1085445" y="420323"/>
                    <a:pt x="1081247" y="418457"/>
                  </a:cubicBezTo>
                  <a:cubicBezTo>
                    <a:pt x="1075182" y="419856"/>
                    <a:pt x="1072383" y="413792"/>
                    <a:pt x="1067718" y="411926"/>
                  </a:cubicBezTo>
                  <a:cubicBezTo>
                    <a:pt x="1058854" y="407727"/>
                    <a:pt x="1049524" y="405394"/>
                    <a:pt x="1039727" y="407260"/>
                  </a:cubicBezTo>
                  <a:cubicBezTo>
                    <a:pt x="1038328" y="407260"/>
                    <a:pt x="1037395" y="407727"/>
                    <a:pt x="1035995" y="407727"/>
                  </a:cubicBezTo>
                  <a:cubicBezTo>
                    <a:pt x="1024799" y="407727"/>
                    <a:pt x="1014536" y="406327"/>
                    <a:pt x="1005206" y="398863"/>
                  </a:cubicBezTo>
                  <a:cubicBezTo>
                    <a:pt x="1001007" y="395131"/>
                    <a:pt x="995876" y="392332"/>
                    <a:pt x="991211" y="389067"/>
                  </a:cubicBezTo>
                  <a:cubicBezTo>
                    <a:pt x="989811" y="388134"/>
                    <a:pt x="987012" y="389533"/>
                    <a:pt x="986079" y="390933"/>
                  </a:cubicBezTo>
                  <a:cubicBezTo>
                    <a:pt x="985613" y="391399"/>
                    <a:pt x="985146" y="391866"/>
                    <a:pt x="985146" y="392799"/>
                  </a:cubicBezTo>
                  <a:cubicBezTo>
                    <a:pt x="983280" y="398397"/>
                    <a:pt x="985146" y="402595"/>
                    <a:pt x="989345" y="406327"/>
                  </a:cubicBezTo>
                  <a:cubicBezTo>
                    <a:pt x="994476" y="410526"/>
                    <a:pt x="1001474" y="410526"/>
                    <a:pt x="1005672" y="416124"/>
                  </a:cubicBezTo>
                  <a:cubicBezTo>
                    <a:pt x="1006139" y="417057"/>
                    <a:pt x="1008005" y="417057"/>
                    <a:pt x="1009404" y="417524"/>
                  </a:cubicBezTo>
                  <a:cubicBezTo>
                    <a:pt x="1012204" y="417990"/>
                    <a:pt x="1014069" y="419390"/>
                    <a:pt x="1015936" y="421256"/>
                  </a:cubicBezTo>
                  <a:cubicBezTo>
                    <a:pt x="1019668" y="425921"/>
                    <a:pt x="1022933" y="430119"/>
                    <a:pt x="1026665" y="434784"/>
                  </a:cubicBezTo>
                  <a:cubicBezTo>
                    <a:pt x="1028065" y="437117"/>
                    <a:pt x="1028065" y="439916"/>
                    <a:pt x="1026199" y="441782"/>
                  </a:cubicBezTo>
                  <a:cubicBezTo>
                    <a:pt x="1022466" y="445048"/>
                    <a:pt x="1017801" y="447380"/>
                    <a:pt x="1016402" y="452978"/>
                  </a:cubicBezTo>
                  <a:cubicBezTo>
                    <a:pt x="1016402" y="453445"/>
                    <a:pt x="1015469" y="453911"/>
                    <a:pt x="1015002" y="453911"/>
                  </a:cubicBezTo>
                  <a:cubicBezTo>
                    <a:pt x="1014069" y="453445"/>
                    <a:pt x="1012670" y="452512"/>
                    <a:pt x="1012204" y="451579"/>
                  </a:cubicBezTo>
                  <a:cubicBezTo>
                    <a:pt x="1011270" y="449246"/>
                    <a:pt x="1011270" y="446447"/>
                    <a:pt x="1010337" y="444115"/>
                  </a:cubicBezTo>
                  <a:cubicBezTo>
                    <a:pt x="1008938" y="440849"/>
                    <a:pt x="1005206" y="438983"/>
                    <a:pt x="1002407" y="440383"/>
                  </a:cubicBezTo>
                  <a:cubicBezTo>
                    <a:pt x="997742" y="442249"/>
                    <a:pt x="994010" y="445981"/>
                    <a:pt x="988412" y="445514"/>
                  </a:cubicBezTo>
                  <a:cubicBezTo>
                    <a:pt x="987945" y="445514"/>
                    <a:pt x="987012" y="445981"/>
                    <a:pt x="987012" y="446447"/>
                  </a:cubicBezTo>
                  <a:cubicBezTo>
                    <a:pt x="985146" y="451579"/>
                    <a:pt x="980948" y="452512"/>
                    <a:pt x="976282" y="452045"/>
                  </a:cubicBezTo>
                  <a:cubicBezTo>
                    <a:pt x="971617" y="451579"/>
                    <a:pt x="966952" y="453445"/>
                    <a:pt x="964153" y="456710"/>
                  </a:cubicBezTo>
                  <a:cubicBezTo>
                    <a:pt x="960888" y="460909"/>
                    <a:pt x="955756" y="461842"/>
                    <a:pt x="951558" y="464641"/>
                  </a:cubicBezTo>
                  <a:cubicBezTo>
                    <a:pt x="950158" y="465574"/>
                    <a:pt x="947825" y="465107"/>
                    <a:pt x="945960" y="465107"/>
                  </a:cubicBezTo>
                  <a:cubicBezTo>
                    <a:pt x="945960" y="463708"/>
                    <a:pt x="945960" y="462775"/>
                    <a:pt x="945960" y="461375"/>
                  </a:cubicBezTo>
                  <a:cubicBezTo>
                    <a:pt x="946893" y="456244"/>
                    <a:pt x="945026" y="451579"/>
                    <a:pt x="941294" y="447847"/>
                  </a:cubicBezTo>
                  <a:cubicBezTo>
                    <a:pt x="937096" y="447380"/>
                    <a:pt x="933830" y="448313"/>
                    <a:pt x="932431" y="452978"/>
                  </a:cubicBezTo>
                  <a:cubicBezTo>
                    <a:pt x="931964" y="453911"/>
                    <a:pt x="930565" y="455311"/>
                    <a:pt x="930098" y="455311"/>
                  </a:cubicBezTo>
                  <a:cubicBezTo>
                    <a:pt x="926366" y="455311"/>
                    <a:pt x="925433" y="459043"/>
                    <a:pt x="922634" y="460442"/>
                  </a:cubicBezTo>
                  <a:cubicBezTo>
                    <a:pt x="919835" y="461842"/>
                    <a:pt x="916570" y="462308"/>
                    <a:pt x="913304" y="463241"/>
                  </a:cubicBezTo>
                  <a:cubicBezTo>
                    <a:pt x="908639" y="464174"/>
                    <a:pt x="905373" y="466973"/>
                    <a:pt x="902574" y="470705"/>
                  </a:cubicBezTo>
                  <a:cubicBezTo>
                    <a:pt x="895577" y="479103"/>
                    <a:pt x="888579" y="487033"/>
                    <a:pt x="879249" y="493098"/>
                  </a:cubicBezTo>
                  <a:cubicBezTo>
                    <a:pt x="876917" y="494497"/>
                    <a:pt x="875983" y="496830"/>
                    <a:pt x="875517" y="499162"/>
                  </a:cubicBezTo>
                  <a:cubicBezTo>
                    <a:pt x="875050" y="502428"/>
                    <a:pt x="874584" y="505693"/>
                    <a:pt x="874117" y="508493"/>
                  </a:cubicBezTo>
                  <a:cubicBezTo>
                    <a:pt x="873651" y="509426"/>
                    <a:pt x="872718" y="510825"/>
                    <a:pt x="872251" y="511758"/>
                  </a:cubicBezTo>
                  <a:cubicBezTo>
                    <a:pt x="867120" y="516890"/>
                    <a:pt x="856857" y="517356"/>
                    <a:pt x="853125" y="513158"/>
                  </a:cubicBezTo>
                  <a:cubicBezTo>
                    <a:pt x="850792" y="510359"/>
                    <a:pt x="847526" y="507559"/>
                    <a:pt x="845194" y="504760"/>
                  </a:cubicBezTo>
                  <a:cubicBezTo>
                    <a:pt x="842861" y="502428"/>
                    <a:pt x="842861" y="498229"/>
                    <a:pt x="845194" y="496363"/>
                  </a:cubicBezTo>
                  <a:cubicBezTo>
                    <a:pt x="847993" y="494031"/>
                    <a:pt x="851725" y="492165"/>
                    <a:pt x="854524" y="489832"/>
                  </a:cubicBezTo>
                  <a:cubicBezTo>
                    <a:pt x="856390" y="488433"/>
                    <a:pt x="856857" y="484701"/>
                    <a:pt x="855457" y="482835"/>
                  </a:cubicBezTo>
                  <a:cubicBezTo>
                    <a:pt x="853125" y="480036"/>
                    <a:pt x="850326" y="477237"/>
                    <a:pt x="847993" y="474438"/>
                  </a:cubicBezTo>
                  <a:cubicBezTo>
                    <a:pt x="843794" y="468373"/>
                    <a:pt x="838196" y="466040"/>
                    <a:pt x="831199" y="467440"/>
                  </a:cubicBezTo>
                  <a:cubicBezTo>
                    <a:pt x="826067" y="468373"/>
                    <a:pt x="820936" y="468373"/>
                    <a:pt x="816271" y="467440"/>
                  </a:cubicBezTo>
                  <a:cubicBezTo>
                    <a:pt x="815804" y="467440"/>
                    <a:pt x="815338" y="467906"/>
                    <a:pt x="814871" y="468373"/>
                  </a:cubicBezTo>
                  <a:cubicBezTo>
                    <a:pt x="813938" y="469306"/>
                    <a:pt x="813938" y="470705"/>
                    <a:pt x="815338" y="471638"/>
                  </a:cubicBezTo>
                  <a:cubicBezTo>
                    <a:pt x="824668" y="478636"/>
                    <a:pt x="827000" y="487966"/>
                    <a:pt x="825601" y="498696"/>
                  </a:cubicBezTo>
                  <a:cubicBezTo>
                    <a:pt x="825134" y="501028"/>
                    <a:pt x="825134" y="503827"/>
                    <a:pt x="825134" y="506160"/>
                  </a:cubicBezTo>
                  <a:cubicBezTo>
                    <a:pt x="825134" y="508959"/>
                    <a:pt x="826067" y="511292"/>
                    <a:pt x="828400" y="512691"/>
                  </a:cubicBezTo>
                  <a:cubicBezTo>
                    <a:pt x="833065" y="515024"/>
                    <a:pt x="834464" y="518756"/>
                    <a:pt x="834464" y="523421"/>
                  </a:cubicBezTo>
                  <a:cubicBezTo>
                    <a:pt x="834464" y="525753"/>
                    <a:pt x="834464" y="528552"/>
                    <a:pt x="833998" y="530885"/>
                  </a:cubicBezTo>
                  <a:cubicBezTo>
                    <a:pt x="833531" y="533217"/>
                    <a:pt x="830732" y="536016"/>
                    <a:pt x="828866" y="535550"/>
                  </a:cubicBezTo>
                  <a:cubicBezTo>
                    <a:pt x="825134" y="534617"/>
                    <a:pt x="821402" y="534150"/>
                    <a:pt x="817670" y="533217"/>
                  </a:cubicBezTo>
                  <a:cubicBezTo>
                    <a:pt x="812072" y="531818"/>
                    <a:pt x="807873" y="532284"/>
                    <a:pt x="804141" y="537416"/>
                  </a:cubicBezTo>
                  <a:cubicBezTo>
                    <a:pt x="802275" y="540215"/>
                    <a:pt x="799943" y="542547"/>
                    <a:pt x="797610" y="544414"/>
                  </a:cubicBezTo>
                  <a:cubicBezTo>
                    <a:pt x="793878" y="547213"/>
                    <a:pt x="791079" y="550478"/>
                    <a:pt x="788747" y="554210"/>
                  </a:cubicBezTo>
                  <a:cubicBezTo>
                    <a:pt x="783148" y="562141"/>
                    <a:pt x="779416" y="564940"/>
                    <a:pt x="789213" y="575670"/>
                  </a:cubicBezTo>
                  <a:cubicBezTo>
                    <a:pt x="790146" y="576603"/>
                    <a:pt x="790613" y="578002"/>
                    <a:pt x="791079" y="578935"/>
                  </a:cubicBezTo>
                  <a:cubicBezTo>
                    <a:pt x="792479" y="581734"/>
                    <a:pt x="791079" y="584067"/>
                    <a:pt x="789680" y="585933"/>
                  </a:cubicBezTo>
                  <a:cubicBezTo>
                    <a:pt x="788280" y="588265"/>
                    <a:pt x="785015" y="589665"/>
                    <a:pt x="783148" y="588732"/>
                  </a:cubicBezTo>
                  <a:cubicBezTo>
                    <a:pt x="774285" y="584067"/>
                    <a:pt x="763555" y="582201"/>
                    <a:pt x="755625" y="575203"/>
                  </a:cubicBezTo>
                  <a:cubicBezTo>
                    <a:pt x="754225" y="574270"/>
                    <a:pt x="751892" y="573804"/>
                    <a:pt x="750027" y="573337"/>
                  </a:cubicBezTo>
                  <a:cubicBezTo>
                    <a:pt x="748627" y="572870"/>
                    <a:pt x="745828" y="573804"/>
                    <a:pt x="745362" y="575670"/>
                  </a:cubicBezTo>
                  <a:cubicBezTo>
                    <a:pt x="744428" y="578002"/>
                    <a:pt x="743495" y="580335"/>
                    <a:pt x="742562" y="582667"/>
                  </a:cubicBezTo>
                  <a:cubicBezTo>
                    <a:pt x="741630" y="585466"/>
                    <a:pt x="742096" y="587799"/>
                    <a:pt x="743962" y="589665"/>
                  </a:cubicBezTo>
                  <a:cubicBezTo>
                    <a:pt x="747694" y="593863"/>
                    <a:pt x="751892" y="598062"/>
                    <a:pt x="758424" y="598062"/>
                  </a:cubicBezTo>
                  <a:cubicBezTo>
                    <a:pt x="759823" y="598062"/>
                    <a:pt x="760756" y="598995"/>
                    <a:pt x="762156" y="599461"/>
                  </a:cubicBezTo>
                  <a:cubicBezTo>
                    <a:pt x="764022" y="600394"/>
                    <a:pt x="764488" y="602260"/>
                    <a:pt x="764488" y="604126"/>
                  </a:cubicBezTo>
                  <a:cubicBezTo>
                    <a:pt x="764488" y="607392"/>
                    <a:pt x="761223" y="610191"/>
                    <a:pt x="757957" y="609725"/>
                  </a:cubicBezTo>
                  <a:cubicBezTo>
                    <a:pt x="751426" y="608792"/>
                    <a:pt x="745362" y="607858"/>
                    <a:pt x="740696" y="602260"/>
                  </a:cubicBezTo>
                  <a:cubicBezTo>
                    <a:pt x="738364" y="598995"/>
                    <a:pt x="734165" y="598528"/>
                    <a:pt x="730433" y="597595"/>
                  </a:cubicBezTo>
                  <a:cubicBezTo>
                    <a:pt x="727634" y="597129"/>
                    <a:pt x="725768" y="595263"/>
                    <a:pt x="725302" y="592464"/>
                  </a:cubicBezTo>
                  <a:cubicBezTo>
                    <a:pt x="723902" y="586866"/>
                    <a:pt x="722036" y="581268"/>
                    <a:pt x="718771" y="576603"/>
                  </a:cubicBezTo>
                  <a:cubicBezTo>
                    <a:pt x="716438" y="573337"/>
                    <a:pt x="716904" y="569605"/>
                    <a:pt x="717371" y="565406"/>
                  </a:cubicBezTo>
                  <a:cubicBezTo>
                    <a:pt x="718304" y="555610"/>
                    <a:pt x="715505" y="550945"/>
                    <a:pt x="706642" y="547213"/>
                  </a:cubicBezTo>
                  <a:cubicBezTo>
                    <a:pt x="702909" y="545813"/>
                    <a:pt x="699644" y="544414"/>
                    <a:pt x="697311" y="541148"/>
                  </a:cubicBezTo>
                  <a:cubicBezTo>
                    <a:pt x="694512" y="537882"/>
                    <a:pt x="690314" y="536483"/>
                    <a:pt x="688448" y="531818"/>
                  </a:cubicBezTo>
                  <a:cubicBezTo>
                    <a:pt x="687981" y="531818"/>
                    <a:pt x="687981" y="531818"/>
                    <a:pt x="687515" y="531818"/>
                  </a:cubicBezTo>
                  <a:cubicBezTo>
                    <a:pt x="687515" y="531351"/>
                    <a:pt x="687048" y="531351"/>
                    <a:pt x="687048" y="530885"/>
                  </a:cubicBezTo>
                  <a:cubicBezTo>
                    <a:pt x="686115" y="530418"/>
                    <a:pt x="685182" y="529485"/>
                    <a:pt x="684716" y="528552"/>
                  </a:cubicBezTo>
                  <a:cubicBezTo>
                    <a:pt x="684249" y="528552"/>
                    <a:pt x="684249" y="528086"/>
                    <a:pt x="683783" y="528086"/>
                  </a:cubicBezTo>
                  <a:lnTo>
                    <a:pt x="683783" y="527153"/>
                  </a:lnTo>
                  <a:lnTo>
                    <a:pt x="684249" y="527619"/>
                  </a:lnTo>
                  <a:cubicBezTo>
                    <a:pt x="684249" y="528086"/>
                    <a:pt x="684716" y="528086"/>
                    <a:pt x="684716" y="528552"/>
                  </a:cubicBezTo>
                  <a:cubicBezTo>
                    <a:pt x="686115" y="529019"/>
                    <a:pt x="687048" y="529952"/>
                    <a:pt x="687048" y="530885"/>
                  </a:cubicBezTo>
                  <a:cubicBezTo>
                    <a:pt x="687515" y="530885"/>
                    <a:pt x="687515" y="531351"/>
                    <a:pt x="687981" y="531351"/>
                  </a:cubicBezTo>
                  <a:cubicBezTo>
                    <a:pt x="687981" y="531351"/>
                    <a:pt x="687981" y="531818"/>
                    <a:pt x="688448" y="531818"/>
                  </a:cubicBezTo>
                  <a:cubicBezTo>
                    <a:pt x="694046" y="531818"/>
                    <a:pt x="699177" y="533684"/>
                    <a:pt x="704309" y="536016"/>
                  </a:cubicBezTo>
                  <a:cubicBezTo>
                    <a:pt x="717838" y="541148"/>
                    <a:pt x="732299" y="545347"/>
                    <a:pt x="746761" y="547679"/>
                  </a:cubicBezTo>
                  <a:cubicBezTo>
                    <a:pt x="757957" y="549545"/>
                    <a:pt x="768687" y="548146"/>
                    <a:pt x="778950" y="543481"/>
                  </a:cubicBezTo>
                  <a:cubicBezTo>
                    <a:pt x="780816" y="542547"/>
                    <a:pt x="782682" y="541615"/>
                    <a:pt x="783615" y="540215"/>
                  </a:cubicBezTo>
                  <a:cubicBezTo>
                    <a:pt x="789680" y="533684"/>
                    <a:pt x="794811" y="525753"/>
                    <a:pt x="795744" y="516890"/>
                  </a:cubicBezTo>
                  <a:cubicBezTo>
                    <a:pt x="796211" y="514557"/>
                    <a:pt x="795744" y="511292"/>
                    <a:pt x="794345" y="509426"/>
                  </a:cubicBezTo>
                  <a:cubicBezTo>
                    <a:pt x="790146" y="503827"/>
                    <a:pt x="787347" y="497296"/>
                    <a:pt x="780350" y="494031"/>
                  </a:cubicBezTo>
                  <a:cubicBezTo>
                    <a:pt x="777550" y="492631"/>
                    <a:pt x="775218" y="490299"/>
                    <a:pt x="772885" y="487966"/>
                  </a:cubicBezTo>
                  <a:cubicBezTo>
                    <a:pt x="770086" y="485167"/>
                    <a:pt x="767287" y="483768"/>
                    <a:pt x="763089" y="483301"/>
                  </a:cubicBezTo>
                  <a:cubicBezTo>
                    <a:pt x="757024" y="482368"/>
                    <a:pt x="750960" y="479569"/>
                    <a:pt x="745828" y="475371"/>
                  </a:cubicBezTo>
                  <a:cubicBezTo>
                    <a:pt x="741163" y="471172"/>
                    <a:pt x="735565" y="467906"/>
                    <a:pt x="729967" y="464641"/>
                  </a:cubicBezTo>
                  <a:cubicBezTo>
                    <a:pt x="714106" y="455311"/>
                    <a:pt x="709440" y="453911"/>
                    <a:pt x="691713" y="453911"/>
                  </a:cubicBezTo>
                  <a:cubicBezTo>
                    <a:pt x="689381" y="453911"/>
                    <a:pt x="686581" y="454844"/>
                    <a:pt x="684249" y="454844"/>
                  </a:cubicBezTo>
                  <a:cubicBezTo>
                    <a:pt x="680984" y="454844"/>
                    <a:pt x="677718" y="454378"/>
                    <a:pt x="674919" y="453911"/>
                  </a:cubicBezTo>
                  <a:cubicBezTo>
                    <a:pt x="672120" y="453445"/>
                    <a:pt x="673053" y="451579"/>
                    <a:pt x="673986" y="449713"/>
                  </a:cubicBezTo>
                  <a:cubicBezTo>
                    <a:pt x="674919" y="447847"/>
                    <a:pt x="674452" y="445514"/>
                    <a:pt x="672586" y="444581"/>
                  </a:cubicBezTo>
                  <a:cubicBezTo>
                    <a:pt x="670720" y="443182"/>
                    <a:pt x="668388" y="441782"/>
                    <a:pt x="666055" y="440849"/>
                  </a:cubicBezTo>
                  <a:cubicBezTo>
                    <a:pt x="663723" y="439450"/>
                    <a:pt x="660924" y="439916"/>
                    <a:pt x="659058" y="441782"/>
                  </a:cubicBezTo>
                  <a:cubicBezTo>
                    <a:pt x="656259" y="444581"/>
                    <a:pt x="652993" y="446914"/>
                    <a:pt x="648795" y="445048"/>
                  </a:cubicBezTo>
                  <a:cubicBezTo>
                    <a:pt x="645063" y="443648"/>
                    <a:pt x="641331" y="444115"/>
                    <a:pt x="637598" y="444581"/>
                  </a:cubicBezTo>
                  <a:cubicBezTo>
                    <a:pt x="636199" y="445048"/>
                    <a:pt x="633866" y="443648"/>
                    <a:pt x="632467" y="442715"/>
                  </a:cubicBezTo>
                  <a:cubicBezTo>
                    <a:pt x="631534" y="442249"/>
                    <a:pt x="631067" y="440383"/>
                    <a:pt x="630601" y="439450"/>
                  </a:cubicBezTo>
                  <a:cubicBezTo>
                    <a:pt x="630134" y="438050"/>
                    <a:pt x="631067" y="437583"/>
                    <a:pt x="632933" y="437117"/>
                  </a:cubicBezTo>
                  <a:cubicBezTo>
                    <a:pt x="636199" y="437117"/>
                    <a:pt x="639464" y="436184"/>
                    <a:pt x="641797" y="433851"/>
                  </a:cubicBezTo>
                  <a:cubicBezTo>
                    <a:pt x="644129" y="431985"/>
                    <a:pt x="646928" y="429653"/>
                    <a:pt x="649261" y="427787"/>
                  </a:cubicBezTo>
                  <a:cubicBezTo>
                    <a:pt x="650661" y="426854"/>
                    <a:pt x="650194" y="424055"/>
                    <a:pt x="648328" y="423122"/>
                  </a:cubicBezTo>
                  <a:cubicBezTo>
                    <a:pt x="639931" y="417990"/>
                    <a:pt x="630601" y="415658"/>
                    <a:pt x="621737" y="412392"/>
                  </a:cubicBezTo>
                  <a:cubicBezTo>
                    <a:pt x="620338" y="411926"/>
                    <a:pt x="618472" y="413325"/>
                    <a:pt x="616605" y="414725"/>
                  </a:cubicBezTo>
                  <a:cubicBezTo>
                    <a:pt x="615673" y="415191"/>
                    <a:pt x="615206" y="416591"/>
                    <a:pt x="614273" y="417990"/>
                  </a:cubicBezTo>
                  <a:cubicBezTo>
                    <a:pt x="613340" y="419390"/>
                    <a:pt x="612407" y="419856"/>
                    <a:pt x="611474" y="418923"/>
                  </a:cubicBezTo>
                  <a:cubicBezTo>
                    <a:pt x="611008" y="418457"/>
                    <a:pt x="610541" y="417990"/>
                    <a:pt x="610541" y="417057"/>
                  </a:cubicBezTo>
                  <a:cubicBezTo>
                    <a:pt x="610541" y="415191"/>
                    <a:pt x="611008" y="413325"/>
                    <a:pt x="610541" y="411459"/>
                  </a:cubicBezTo>
                  <a:cubicBezTo>
                    <a:pt x="610541" y="408194"/>
                    <a:pt x="608208" y="405394"/>
                    <a:pt x="605409" y="404461"/>
                  </a:cubicBezTo>
                  <a:cubicBezTo>
                    <a:pt x="602610" y="403528"/>
                    <a:pt x="600278" y="404928"/>
                    <a:pt x="598412" y="406327"/>
                  </a:cubicBezTo>
                  <a:cubicBezTo>
                    <a:pt x="596546" y="408194"/>
                    <a:pt x="595146" y="410060"/>
                    <a:pt x="594680" y="412859"/>
                  </a:cubicBezTo>
                  <a:cubicBezTo>
                    <a:pt x="594680" y="414725"/>
                    <a:pt x="593747" y="416591"/>
                    <a:pt x="593280" y="418457"/>
                  </a:cubicBezTo>
                  <a:cubicBezTo>
                    <a:pt x="592814" y="419390"/>
                    <a:pt x="591414" y="419856"/>
                    <a:pt x="590481" y="420323"/>
                  </a:cubicBezTo>
                  <a:cubicBezTo>
                    <a:pt x="590481" y="420323"/>
                    <a:pt x="589548" y="419390"/>
                    <a:pt x="589082" y="418923"/>
                  </a:cubicBezTo>
                  <a:cubicBezTo>
                    <a:pt x="588149" y="415658"/>
                    <a:pt x="587682" y="412859"/>
                    <a:pt x="583017" y="413325"/>
                  </a:cubicBezTo>
                  <a:cubicBezTo>
                    <a:pt x="580685" y="413325"/>
                    <a:pt x="580685" y="410993"/>
                    <a:pt x="580218" y="409127"/>
                  </a:cubicBezTo>
                  <a:cubicBezTo>
                    <a:pt x="579285" y="404461"/>
                    <a:pt x="575087" y="403528"/>
                    <a:pt x="573220" y="405861"/>
                  </a:cubicBezTo>
                  <a:cubicBezTo>
                    <a:pt x="569955" y="410993"/>
                    <a:pt x="562957" y="410993"/>
                    <a:pt x="560158" y="416124"/>
                  </a:cubicBezTo>
                  <a:cubicBezTo>
                    <a:pt x="555027" y="417057"/>
                    <a:pt x="551761" y="421256"/>
                    <a:pt x="547096" y="422655"/>
                  </a:cubicBezTo>
                  <a:cubicBezTo>
                    <a:pt x="546629" y="422655"/>
                    <a:pt x="546163" y="422655"/>
                    <a:pt x="545230" y="423122"/>
                  </a:cubicBezTo>
                  <a:cubicBezTo>
                    <a:pt x="545230" y="423122"/>
                    <a:pt x="545230" y="423588"/>
                    <a:pt x="545230" y="423588"/>
                  </a:cubicBezTo>
                  <a:lnTo>
                    <a:pt x="544297" y="424521"/>
                  </a:lnTo>
                  <a:lnTo>
                    <a:pt x="544764" y="423122"/>
                  </a:lnTo>
                  <a:cubicBezTo>
                    <a:pt x="544764" y="423122"/>
                    <a:pt x="544764" y="423122"/>
                    <a:pt x="545230" y="423122"/>
                  </a:cubicBezTo>
                  <a:cubicBezTo>
                    <a:pt x="545230" y="422189"/>
                    <a:pt x="545230" y="421256"/>
                    <a:pt x="544764" y="420323"/>
                  </a:cubicBezTo>
                  <a:cubicBezTo>
                    <a:pt x="544297" y="420323"/>
                    <a:pt x="543830" y="419856"/>
                    <a:pt x="543364" y="419856"/>
                  </a:cubicBezTo>
                  <a:cubicBezTo>
                    <a:pt x="535433" y="419856"/>
                    <a:pt x="534500" y="420789"/>
                    <a:pt x="536366" y="427787"/>
                  </a:cubicBezTo>
                  <a:cubicBezTo>
                    <a:pt x="536833" y="428720"/>
                    <a:pt x="536833" y="430119"/>
                    <a:pt x="536833" y="431052"/>
                  </a:cubicBezTo>
                  <a:cubicBezTo>
                    <a:pt x="536833" y="431052"/>
                    <a:pt x="537299" y="431052"/>
                    <a:pt x="537299" y="431052"/>
                  </a:cubicBezTo>
                  <a:lnTo>
                    <a:pt x="537766" y="431985"/>
                  </a:lnTo>
                  <a:lnTo>
                    <a:pt x="536833" y="431519"/>
                  </a:lnTo>
                  <a:cubicBezTo>
                    <a:pt x="536833" y="431519"/>
                    <a:pt x="536833" y="431052"/>
                    <a:pt x="536833" y="431052"/>
                  </a:cubicBezTo>
                  <a:cubicBezTo>
                    <a:pt x="528902" y="430586"/>
                    <a:pt x="522838" y="434784"/>
                    <a:pt x="515840" y="437583"/>
                  </a:cubicBezTo>
                  <a:cubicBezTo>
                    <a:pt x="515374" y="438050"/>
                    <a:pt x="515374" y="439916"/>
                    <a:pt x="515374" y="440849"/>
                  </a:cubicBezTo>
                  <a:cubicBezTo>
                    <a:pt x="515374" y="442715"/>
                    <a:pt x="516773" y="444581"/>
                    <a:pt x="516306" y="445981"/>
                  </a:cubicBezTo>
                  <a:cubicBezTo>
                    <a:pt x="515840" y="448313"/>
                    <a:pt x="513041" y="446914"/>
                    <a:pt x="511175" y="447380"/>
                  </a:cubicBezTo>
                  <a:cubicBezTo>
                    <a:pt x="508376" y="448313"/>
                    <a:pt x="505110" y="449246"/>
                    <a:pt x="502311" y="450179"/>
                  </a:cubicBezTo>
                  <a:lnTo>
                    <a:pt x="502778" y="449713"/>
                  </a:lnTo>
                  <a:cubicBezTo>
                    <a:pt x="502778" y="449713"/>
                    <a:pt x="502311" y="449713"/>
                    <a:pt x="502311" y="449713"/>
                  </a:cubicBezTo>
                  <a:cubicBezTo>
                    <a:pt x="502311" y="447847"/>
                    <a:pt x="502778" y="445981"/>
                    <a:pt x="502311" y="444581"/>
                  </a:cubicBezTo>
                  <a:cubicBezTo>
                    <a:pt x="501845" y="442249"/>
                    <a:pt x="499979" y="441316"/>
                    <a:pt x="498113" y="441316"/>
                  </a:cubicBezTo>
                  <a:cubicBezTo>
                    <a:pt x="497180" y="441316"/>
                    <a:pt x="495780" y="442715"/>
                    <a:pt x="495780" y="443182"/>
                  </a:cubicBezTo>
                  <a:cubicBezTo>
                    <a:pt x="496247" y="445514"/>
                    <a:pt x="497646" y="447380"/>
                    <a:pt x="498579" y="449713"/>
                  </a:cubicBezTo>
                  <a:cubicBezTo>
                    <a:pt x="498579" y="449713"/>
                    <a:pt x="498113" y="449713"/>
                    <a:pt x="498113" y="449713"/>
                  </a:cubicBezTo>
                  <a:lnTo>
                    <a:pt x="498579" y="450179"/>
                  </a:lnTo>
                  <a:cubicBezTo>
                    <a:pt x="492981" y="449713"/>
                    <a:pt x="489249" y="452045"/>
                    <a:pt x="486917" y="457177"/>
                  </a:cubicBezTo>
                  <a:cubicBezTo>
                    <a:pt x="486917" y="457177"/>
                    <a:pt x="486917" y="457177"/>
                    <a:pt x="486917" y="457177"/>
                  </a:cubicBezTo>
                  <a:cubicBezTo>
                    <a:pt x="486917" y="457643"/>
                    <a:pt x="488316" y="459043"/>
                    <a:pt x="486450" y="457643"/>
                  </a:cubicBezTo>
                  <a:cubicBezTo>
                    <a:pt x="486450" y="457643"/>
                    <a:pt x="486450" y="457177"/>
                    <a:pt x="486917" y="457177"/>
                  </a:cubicBezTo>
                  <a:cubicBezTo>
                    <a:pt x="485051" y="457177"/>
                    <a:pt x="483185" y="457177"/>
                    <a:pt x="481318" y="457177"/>
                  </a:cubicBezTo>
                  <a:cubicBezTo>
                    <a:pt x="478053" y="457643"/>
                    <a:pt x="475254" y="459043"/>
                    <a:pt x="474321" y="462308"/>
                  </a:cubicBezTo>
                  <a:cubicBezTo>
                    <a:pt x="472921" y="466040"/>
                    <a:pt x="472921" y="469772"/>
                    <a:pt x="476653" y="472571"/>
                  </a:cubicBezTo>
                  <a:cubicBezTo>
                    <a:pt x="477586" y="473505"/>
                    <a:pt x="478986" y="473971"/>
                    <a:pt x="479453" y="474904"/>
                  </a:cubicBezTo>
                  <a:cubicBezTo>
                    <a:pt x="480852" y="476304"/>
                    <a:pt x="480386" y="478636"/>
                    <a:pt x="478520" y="479569"/>
                  </a:cubicBezTo>
                  <a:cubicBezTo>
                    <a:pt x="476653" y="480969"/>
                    <a:pt x="474321" y="482835"/>
                    <a:pt x="471522" y="481902"/>
                  </a:cubicBezTo>
                  <a:cubicBezTo>
                    <a:pt x="468256" y="480502"/>
                    <a:pt x="465457" y="480969"/>
                    <a:pt x="462192" y="481435"/>
                  </a:cubicBezTo>
                  <a:cubicBezTo>
                    <a:pt x="460326" y="481902"/>
                    <a:pt x="458460" y="479569"/>
                    <a:pt x="458926" y="477703"/>
                  </a:cubicBezTo>
                  <a:cubicBezTo>
                    <a:pt x="459859" y="474904"/>
                    <a:pt x="461259" y="471638"/>
                    <a:pt x="462192" y="468839"/>
                  </a:cubicBezTo>
                  <a:cubicBezTo>
                    <a:pt x="462192" y="468373"/>
                    <a:pt x="461725" y="467906"/>
                    <a:pt x="461259" y="467440"/>
                  </a:cubicBezTo>
                  <a:cubicBezTo>
                    <a:pt x="460792" y="467440"/>
                    <a:pt x="459859" y="466973"/>
                    <a:pt x="459859" y="467440"/>
                  </a:cubicBezTo>
                  <a:cubicBezTo>
                    <a:pt x="455194" y="472105"/>
                    <a:pt x="450995" y="476304"/>
                    <a:pt x="446797" y="481435"/>
                  </a:cubicBezTo>
                  <a:cubicBezTo>
                    <a:pt x="445398" y="483301"/>
                    <a:pt x="446797" y="484701"/>
                    <a:pt x="447730" y="486567"/>
                  </a:cubicBezTo>
                  <a:cubicBezTo>
                    <a:pt x="449596" y="488899"/>
                    <a:pt x="449130" y="491232"/>
                    <a:pt x="446797" y="493098"/>
                  </a:cubicBezTo>
                  <a:cubicBezTo>
                    <a:pt x="445864" y="494031"/>
                    <a:pt x="445398" y="494964"/>
                    <a:pt x="444931" y="495897"/>
                  </a:cubicBezTo>
                  <a:cubicBezTo>
                    <a:pt x="447263" y="495897"/>
                    <a:pt x="449596" y="496363"/>
                    <a:pt x="451929" y="495897"/>
                  </a:cubicBezTo>
                  <a:cubicBezTo>
                    <a:pt x="456127" y="494964"/>
                    <a:pt x="460792" y="493564"/>
                    <a:pt x="464991" y="492631"/>
                  </a:cubicBezTo>
                  <a:cubicBezTo>
                    <a:pt x="467323" y="492165"/>
                    <a:pt x="470122" y="493098"/>
                    <a:pt x="472455" y="493564"/>
                  </a:cubicBezTo>
                  <a:cubicBezTo>
                    <a:pt x="472921" y="493564"/>
                    <a:pt x="473388" y="494031"/>
                    <a:pt x="473854" y="494497"/>
                  </a:cubicBezTo>
                  <a:cubicBezTo>
                    <a:pt x="473388" y="494964"/>
                    <a:pt x="472921" y="495430"/>
                    <a:pt x="472455" y="495897"/>
                  </a:cubicBezTo>
                  <a:cubicBezTo>
                    <a:pt x="470122" y="497296"/>
                    <a:pt x="467790" y="498229"/>
                    <a:pt x="465457" y="499629"/>
                  </a:cubicBezTo>
                  <a:cubicBezTo>
                    <a:pt x="464524" y="500095"/>
                    <a:pt x="463125" y="500095"/>
                    <a:pt x="461725" y="500562"/>
                  </a:cubicBezTo>
                  <a:cubicBezTo>
                    <a:pt x="458460" y="501028"/>
                    <a:pt x="457993" y="503361"/>
                    <a:pt x="458926" y="506160"/>
                  </a:cubicBezTo>
                  <a:cubicBezTo>
                    <a:pt x="457060" y="507559"/>
                    <a:pt x="454261" y="508493"/>
                    <a:pt x="453328" y="510359"/>
                  </a:cubicBezTo>
                  <a:cubicBezTo>
                    <a:pt x="452395" y="512225"/>
                    <a:pt x="453328" y="515490"/>
                    <a:pt x="453328" y="517823"/>
                  </a:cubicBezTo>
                  <a:cubicBezTo>
                    <a:pt x="453328" y="518756"/>
                    <a:pt x="451929" y="520155"/>
                    <a:pt x="451462" y="521088"/>
                  </a:cubicBezTo>
                  <a:cubicBezTo>
                    <a:pt x="450529" y="522488"/>
                    <a:pt x="448663" y="524354"/>
                    <a:pt x="448663" y="525753"/>
                  </a:cubicBezTo>
                  <a:cubicBezTo>
                    <a:pt x="449130" y="529485"/>
                    <a:pt x="447263" y="531818"/>
                    <a:pt x="444465" y="533217"/>
                  </a:cubicBezTo>
                  <a:cubicBezTo>
                    <a:pt x="440733" y="535083"/>
                    <a:pt x="438400" y="536949"/>
                    <a:pt x="437467" y="541615"/>
                  </a:cubicBezTo>
                  <a:cubicBezTo>
                    <a:pt x="436534" y="545347"/>
                    <a:pt x="433268" y="548612"/>
                    <a:pt x="433268" y="552344"/>
                  </a:cubicBezTo>
                  <a:cubicBezTo>
                    <a:pt x="432802" y="555610"/>
                    <a:pt x="432802" y="558409"/>
                    <a:pt x="429070" y="559808"/>
                  </a:cubicBezTo>
                  <a:cubicBezTo>
                    <a:pt x="427204" y="560741"/>
                    <a:pt x="426271" y="562141"/>
                    <a:pt x="426737" y="564473"/>
                  </a:cubicBezTo>
                  <a:cubicBezTo>
                    <a:pt x="427670" y="568205"/>
                    <a:pt x="428137" y="571937"/>
                    <a:pt x="426737" y="575670"/>
                  </a:cubicBezTo>
                  <a:cubicBezTo>
                    <a:pt x="425338" y="579402"/>
                    <a:pt x="425338" y="583134"/>
                    <a:pt x="424405" y="586866"/>
                  </a:cubicBezTo>
                  <a:cubicBezTo>
                    <a:pt x="423938" y="589665"/>
                    <a:pt x="422072" y="591064"/>
                    <a:pt x="419273" y="591997"/>
                  </a:cubicBezTo>
                  <a:cubicBezTo>
                    <a:pt x="417407" y="592464"/>
                    <a:pt x="415541" y="592930"/>
                    <a:pt x="414142" y="593863"/>
                  </a:cubicBezTo>
                  <a:cubicBezTo>
                    <a:pt x="413209" y="594330"/>
                    <a:pt x="412275" y="595729"/>
                    <a:pt x="412275" y="596662"/>
                  </a:cubicBezTo>
                  <a:cubicBezTo>
                    <a:pt x="412275" y="599928"/>
                    <a:pt x="412275" y="602727"/>
                    <a:pt x="409010" y="605059"/>
                  </a:cubicBezTo>
                  <a:cubicBezTo>
                    <a:pt x="402479" y="609258"/>
                    <a:pt x="397814" y="615789"/>
                    <a:pt x="395015" y="622787"/>
                  </a:cubicBezTo>
                  <a:cubicBezTo>
                    <a:pt x="394548" y="624653"/>
                    <a:pt x="393615" y="626519"/>
                    <a:pt x="392682" y="627918"/>
                  </a:cubicBezTo>
                  <a:cubicBezTo>
                    <a:pt x="391283" y="630251"/>
                    <a:pt x="388950" y="631650"/>
                    <a:pt x="386151" y="631184"/>
                  </a:cubicBezTo>
                  <a:cubicBezTo>
                    <a:pt x="383819" y="631184"/>
                    <a:pt x="381019" y="630251"/>
                    <a:pt x="378687" y="630251"/>
                  </a:cubicBezTo>
                  <a:cubicBezTo>
                    <a:pt x="378221" y="630251"/>
                    <a:pt x="377287" y="630717"/>
                    <a:pt x="376821" y="631184"/>
                  </a:cubicBezTo>
                  <a:cubicBezTo>
                    <a:pt x="375888" y="632117"/>
                    <a:pt x="375888" y="633516"/>
                    <a:pt x="376821" y="634449"/>
                  </a:cubicBezTo>
                  <a:cubicBezTo>
                    <a:pt x="377287" y="634916"/>
                    <a:pt x="377754" y="635382"/>
                    <a:pt x="378221" y="635849"/>
                  </a:cubicBezTo>
                  <a:cubicBezTo>
                    <a:pt x="379154" y="637715"/>
                    <a:pt x="379154" y="640514"/>
                    <a:pt x="377287" y="640514"/>
                  </a:cubicBezTo>
                  <a:cubicBezTo>
                    <a:pt x="371223" y="640980"/>
                    <a:pt x="367957" y="647512"/>
                    <a:pt x="361893" y="646579"/>
                  </a:cubicBezTo>
                  <a:cubicBezTo>
                    <a:pt x="357694" y="649378"/>
                    <a:pt x="353962" y="652643"/>
                    <a:pt x="349764" y="655442"/>
                  </a:cubicBezTo>
                  <a:cubicBezTo>
                    <a:pt x="349297" y="655909"/>
                    <a:pt x="349297" y="656842"/>
                    <a:pt x="349297" y="657308"/>
                  </a:cubicBezTo>
                  <a:cubicBezTo>
                    <a:pt x="350230" y="661507"/>
                    <a:pt x="347431" y="662906"/>
                    <a:pt x="344166" y="663373"/>
                  </a:cubicBezTo>
                  <a:cubicBezTo>
                    <a:pt x="341833" y="663839"/>
                    <a:pt x="339034" y="664306"/>
                    <a:pt x="337168" y="665705"/>
                  </a:cubicBezTo>
                  <a:cubicBezTo>
                    <a:pt x="335769" y="666638"/>
                    <a:pt x="334369" y="668038"/>
                    <a:pt x="333902" y="669904"/>
                  </a:cubicBezTo>
                  <a:cubicBezTo>
                    <a:pt x="332969" y="672236"/>
                    <a:pt x="333902" y="675035"/>
                    <a:pt x="332969" y="677368"/>
                  </a:cubicBezTo>
                  <a:cubicBezTo>
                    <a:pt x="331570" y="684366"/>
                    <a:pt x="334369" y="691363"/>
                    <a:pt x="331103" y="697894"/>
                  </a:cubicBezTo>
                  <a:cubicBezTo>
                    <a:pt x="331103" y="698361"/>
                    <a:pt x="331570" y="699294"/>
                    <a:pt x="331570" y="699760"/>
                  </a:cubicBezTo>
                  <a:cubicBezTo>
                    <a:pt x="332969" y="704892"/>
                    <a:pt x="336701" y="708157"/>
                    <a:pt x="339034" y="712823"/>
                  </a:cubicBezTo>
                  <a:cubicBezTo>
                    <a:pt x="340434" y="715622"/>
                    <a:pt x="341833" y="718421"/>
                    <a:pt x="342766" y="721686"/>
                  </a:cubicBezTo>
                  <a:cubicBezTo>
                    <a:pt x="343232" y="723086"/>
                    <a:pt x="342299" y="725418"/>
                    <a:pt x="341366" y="726818"/>
                  </a:cubicBezTo>
                  <a:cubicBezTo>
                    <a:pt x="339967" y="729150"/>
                    <a:pt x="338101" y="730550"/>
                    <a:pt x="336701" y="732416"/>
                  </a:cubicBezTo>
                  <a:cubicBezTo>
                    <a:pt x="335769" y="733815"/>
                    <a:pt x="336701" y="737081"/>
                    <a:pt x="338101" y="737547"/>
                  </a:cubicBezTo>
                  <a:cubicBezTo>
                    <a:pt x="339967" y="738480"/>
                    <a:pt x="341833" y="738947"/>
                    <a:pt x="343232" y="739880"/>
                  </a:cubicBezTo>
                  <a:cubicBezTo>
                    <a:pt x="345565" y="740813"/>
                    <a:pt x="346031" y="742679"/>
                    <a:pt x="345099" y="744079"/>
                  </a:cubicBezTo>
                  <a:cubicBezTo>
                    <a:pt x="343699" y="745945"/>
                    <a:pt x="341833" y="747811"/>
                    <a:pt x="340434" y="750143"/>
                  </a:cubicBezTo>
                  <a:cubicBezTo>
                    <a:pt x="339034" y="752009"/>
                    <a:pt x="339967" y="756208"/>
                    <a:pt x="341366" y="757141"/>
                  </a:cubicBezTo>
                  <a:cubicBezTo>
                    <a:pt x="347898" y="763205"/>
                    <a:pt x="355362" y="768337"/>
                    <a:pt x="364225" y="771136"/>
                  </a:cubicBezTo>
                  <a:cubicBezTo>
                    <a:pt x="365625" y="771602"/>
                    <a:pt x="367024" y="772069"/>
                    <a:pt x="367957" y="771602"/>
                  </a:cubicBezTo>
                  <a:cubicBezTo>
                    <a:pt x="375888" y="768803"/>
                    <a:pt x="384285" y="767870"/>
                    <a:pt x="389417" y="759940"/>
                  </a:cubicBezTo>
                  <a:cubicBezTo>
                    <a:pt x="391283" y="756674"/>
                    <a:pt x="393615" y="753409"/>
                    <a:pt x="396881" y="751076"/>
                  </a:cubicBezTo>
                  <a:cubicBezTo>
                    <a:pt x="402012" y="747344"/>
                    <a:pt x="409010" y="746411"/>
                    <a:pt x="411809" y="739413"/>
                  </a:cubicBezTo>
                  <a:cubicBezTo>
                    <a:pt x="411809" y="739413"/>
                    <a:pt x="413209" y="738947"/>
                    <a:pt x="413209" y="739413"/>
                  </a:cubicBezTo>
                  <a:cubicBezTo>
                    <a:pt x="415075" y="741279"/>
                    <a:pt x="417874" y="742679"/>
                    <a:pt x="418340" y="744545"/>
                  </a:cubicBezTo>
                  <a:cubicBezTo>
                    <a:pt x="419740" y="748277"/>
                    <a:pt x="419273" y="752009"/>
                    <a:pt x="420206" y="755741"/>
                  </a:cubicBezTo>
                  <a:cubicBezTo>
                    <a:pt x="421139" y="759940"/>
                    <a:pt x="423938" y="764138"/>
                    <a:pt x="424405" y="768337"/>
                  </a:cubicBezTo>
                  <a:cubicBezTo>
                    <a:pt x="424871" y="775801"/>
                    <a:pt x="428603" y="781399"/>
                    <a:pt x="431869" y="787464"/>
                  </a:cubicBezTo>
                  <a:cubicBezTo>
                    <a:pt x="435134" y="793062"/>
                    <a:pt x="437933" y="798660"/>
                    <a:pt x="442132" y="803791"/>
                  </a:cubicBezTo>
                  <a:cubicBezTo>
                    <a:pt x="443531" y="805657"/>
                    <a:pt x="442598" y="807523"/>
                    <a:pt x="442132" y="808923"/>
                  </a:cubicBezTo>
                  <a:cubicBezTo>
                    <a:pt x="441665" y="810789"/>
                    <a:pt x="441199" y="812188"/>
                    <a:pt x="440733" y="814055"/>
                  </a:cubicBezTo>
                  <a:cubicBezTo>
                    <a:pt x="440733" y="814055"/>
                    <a:pt x="441199" y="814055"/>
                    <a:pt x="441199" y="814055"/>
                  </a:cubicBezTo>
                  <a:cubicBezTo>
                    <a:pt x="441199" y="814521"/>
                    <a:pt x="441199" y="814988"/>
                    <a:pt x="441199" y="815454"/>
                  </a:cubicBezTo>
                  <a:cubicBezTo>
                    <a:pt x="442132" y="816854"/>
                    <a:pt x="443531" y="817787"/>
                    <a:pt x="443998" y="819186"/>
                  </a:cubicBezTo>
                  <a:cubicBezTo>
                    <a:pt x="448663" y="832248"/>
                    <a:pt x="450995" y="828516"/>
                    <a:pt x="461725" y="827117"/>
                  </a:cubicBezTo>
                  <a:cubicBezTo>
                    <a:pt x="464524" y="826650"/>
                    <a:pt x="465924" y="824784"/>
                    <a:pt x="466390" y="821985"/>
                  </a:cubicBezTo>
                  <a:cubicBezTo>
                    <a:pt x="467323" y="817787"/>
                    <a:pt x="470122" y="815454"/>
                    <a:pt x="474321" y="814988"/>
                  </a:cubicBezTo>
                  <a:cubicBezTo>
                    <a:pt x="476187" y="814521"/>
                    <a:pt x="478053" y="814055"/>
                    <a:pt x="479919" y="814521"/>
                  </a:cubicBezTo>
                  <a:cubicBezTo>
                    <a:pt x="485517" y="814521"/>
                    <a:pt x="490182" y="813588"/>
                    <a:pt x="492515" y="807990"/>
                  </a:cubicBezTo>
                  <a:cubicBezTo>
                    <a:pt x="501378" y="809389"/>
                    <a:pt x="500912" y="802392"/>
                    <a:pt x="502311" y="797260"/>
                  </a:cubicBezTo>
                  <a:cubicBezTo>
                    <a:pt x="502778" y="795861"/>
                    <a:pt x="502778" y="794461"/>
                    <a:pt x="502311" y="793528"/>
                  </a:cubicBezTo>
                  <a:cubicBezTo>
                    <a:pt x="501845" y="791196"/>
                    <a:pt x="500912" y="790263"/>
                    <a:pt x="498579" y="790729"/>
                  </a:cubicBezTo>
                  <a:cubicBezTo>
                    <a:pt x="498113" y="790729"/>
                    <a:pt x="497180" y="790729"/>
                    <a:pt x="496713" y="790729"/>
                  </a:cubicBezTo>
                  <a:cubicBezTo>
                    <a:pt x="496247" y="790263"/>
                    <a:pt x="495780" y="789796"/>
                    <a:pt x="495780" y="789330"/>
                  </a:cubicBezTo>
                  <a:cubicBezTo>
                    <a:pt x="495780" y="782799"/>
                    <a:pt x="495314" y="776734"/>
                    <a:pt x="497180" y="770203"/>
                  </a:cubicBezTo>
                  <a:cubicBezTo>
                    <a:pt x="498113" y="767404"/>
                    <a:pt x="498579" y="764138"/>
                    <a:pt x="498579" y="760873"/>
                  </a:cubicBezTo>
                  <a:cubicBezTo>
                    <a:pt x="498579" y="754808"/>
                    <a:pt x="501845" y="751543"/>
                    <a:pt x="506044" y="748277"/>
                  </a:cubicBezTo>
                  <a:cubicBezTo>
                    <a:pt x="509309" y="745945"/>
                    <a:pt x="512574" y="744545"/>
                    <a:pt x="515374" y="741746"/>
                  </a:cubicBezTo>
                  <a:cubicBezTo>
                    <a:pt x="518639" y="738947"/>
                    <a:pt x="521438" y="735215"/>
                    <a:pt x="520505" y="730083"/>
                  </a:cubicBezTo>
                  <a:cubicBezTo>
                    <a:pt x="520039" y="727751"/>
                    <a:pt x="521438" y="724952"/>
                    <a:pt x="520972" y="722619"/>
                  </a:cubicBezTo>
                  <a:cubicBezTo>
                    <a:pt x="520972" y="720753"/>
                    <a:pt x="520505" y="718887"/>
                    <a:pt x="519572" y="717021"/>
                  </a:cubicBezTo>
                  <a:cubicBezTo>
                    <a:pt x="515374" y="710957"/>
                    <a:pt x="510709" y="704425"/>
                    <a:pt x="503244" y="701160"/>
                  </a:cubicBezTo>
                  <a:cubicBezTo>
                    <a:pt x="499512" y="699760"/>
                    <a:pt x="497646" y="696028"/>
                    <a:pt x="497646" y="691830"/>
                  </a:cubicBezTo>
                  <a:cubicBezTo>
                    <a:pt x="497646" y="681567"/>
                    <a:pt x="498113" y="671303"/>
                    <a:pt x="498579" y="661040"/>
                  </a:cubicBezTo>
                  <a:cubicBezTo>
                    <a:pt x="498579" y="659174"/>
                    <a:pt x="499512" y="657308"/>
                    <a:pt x="500445" y="655909"/>
                  </a:cubicBezTo>
                  <a:cubicBezTo>
                    <a:pt x="505577" y="647045"/>
                    <a:pt x="511641" y="639114"/>
                    <a:pt x="520505" y="633050"/>
                  </a:cubicBezTo>
                  <a:cubicBezTo>
                    <a:pt x="524704" y="630251"/>
                    <a:pt x="528436" y="626519"/>
                    <a:pt x="532168" y="623253"/>
                  </a:cubicBezTo>
                  <a:cubicBezTo>
                    <a:pt x="539165" y="616256"/>
                    <a:pt x="539165" y="616256"/>
                    <a:pt x="543364" y="605992"/>
                  </a:cubicBezTo>
                  <a:cubicBezTo>
                    <a:pt x="544764" y="602727"/>
                    <a:pt x="544764" y="599928"/>
                    <a:pt x="544297" y="596662"/>
                  </a:cubicBezTo>
                  <a:cubicBezTo>
                    <a:pt x="542897" y="589198"/>
                    <a:pt x="544297" y="580335"/>
                    <a:pt x="547562" y="574737"/>
                  </a:cubicBezTo>
                  <a:cubicBezTo>
                    <a:pt x="550828" y="568672"/>
                    <a:pt x="554560" y="564007"/>
                    <a:pt x="562491" y="565873"/>
                  </a:cubicBezTo>
                  <a:cubicBezTo>
                    <a:pt x="571821" y="564473"/>
                    <a:pt x="580218" y="565873"/>
                    <a:pt x="588615" y="570071"/>
                  </a:cubicBezTo>
                  <a:cubicBezTo>
                    <a:pt x="590948" y="571471"/>
                    <a:pt x="592347" y="577069"/>
                    <a:pt x="590015" y="578469"/>
                  </a:cubicBezTo>
                  <a:cubicBezTo>
                    <a:pt x="587216" y="580335"/>
                    <a:pt x="584883" y="581734"/>
                    <a:pt x="584883" y="585466"/>
                  </a:cubicBezTo>
                  <a:cubicBezTo>
                    <a:pt x="584883" y="587799"/>
                    <a:pt x="583484" y="590598"/>
                    <a:pt x="582084" y="592464"/>
                  </a:cubicBezTo>
                  <a:cubicBezTo>
                    <a:pt x="576020" y="601327"/>
                    <a:pt x="570888" y="611124"/>
                    <a:pt x="563424" y="619055"/>
                  </a:cubicBezTo>
                  <a:cubicBezTo>
                    <a:pt x="561091" y="621387"/>
                    <a:pt x="559225" y="623720"/>
                    <a:pt x="558292" y="626985"/>
                  </a:cubicBezTo>
                  <a:cubicBezTo>
                    <a:pt x="556893" y="631184"/>
                    <a:pt x="553627" y="632583"/>
                    <a:pt x="549429" y="632117"/>
                  </a:cubicBezTo>
                  <a:cubicBezTo>
                    <a:pt x="547096" y="632117"/>
                    <a:pt x="545697" y="633050"/>
                    <a:pt x="546163" y="635382"/>
                  </a:cubicBezTo>
                  <a:cubicBezTo>
                    <a:pt x="546629" y="638648"/>
                    <a:pt x="546163" y="641447"/>
                    <a:pt x="545230" y="644713"/>
                  </a:cubicBezTo>
                  <a:cubicBezTo>
                    <a:pt x="544764" y="647045"/>
                    <a:pt x="544764" y="649844"/>
                    <a:pt x="545230" y="652177"/>
                  </a:cubicBezTo>
                  <a:cubicBezTo>
                    <a:pt x="545697" y="654509"/>
                    <a:pt x="547096" y="656842"/>
                    <a:pt x="547562" y="659641"/>
                  </a:cubicBezTo>
                  <a:cubicBezTo>
                    <a:pt x="549895" y="669437"/>
                    <a:pt x="553161" y="679234"/>
                    <a:pt x="551294" y="689964"/>
                  </a:cubicBezTo>
                  <a:cubicBezTo>
                    <a:pt x="550828" y="691830"/>
                    <a:pt x="551294" y="693696"/>
                    <a:pt x="551761" y="695562"/>
                  </a:cubicBezTo>
                  <a:cubicBezTo>
                    <a:pt x="552228" y="698827"/>
                    <a:pt x="553627" y="701160"/>
                    <a:pt x="557359" y="703026"/>
                  </a:cubicBezTo>
                  <a:cubicBezTo>
                    <a:pt x="559692" y="703959"/>
                    <a:pt x="561558" y="705358"/>
                    <a:pt x="563890" y="706758"/>
                  </a:cubicBezTo>
                  <a:lnTo>
                    <a:pt x="563890" y="706758"/>
                  </a:lnTo>
                  <a:cubicBezTo>
                    <a:pt x="563890" y="706758"/>
                    <a:pt x="563424" y="706758"/>
                    <a:pt x="563424" y="706291"/>
                  </a:cubicBezTo>
                  <a:lnTo>
                    <a:pt x="564823" y="705825"/>
                  </a:lnTo>
                  <a:lnTo>
                    <a:pt x="563890" y="706758"/>
                  </a:lnTo>
                  <a:cubicBezTo>
                    <a:pt x="565290" y="707691"/>
                    <a:pt x="567156" y="709091"/>
                    <a:pt x="568089" y="709091"/>
                  </a:cubicBezTo>
                  <a:cubicBezTo>
                    <a:pt x="572754" y="708624"/>
                    <a:pt x="575087" y="710490"/>
                    <a:pt x="577419" y="713756"/>
                  </a:cubicBezTo>
                  <a:cubicBezTo>
                    <a:pt x="579752" y="717954"/>
                    <a:pt x="583484" y="717954"/>
                    <a:pt x="587682" y="717021"/>
                  </a:cubicBezTo>
                  <a:cubicBezTo>
                    <a:pt x="591414" y="716088"/>
                    <a:pt x="594680" y="714222"/>
                    <a:pt x="598412" y="712823"/>
                  </a:cubicBezTo>
                  <a:cubicBezTo>
                    <a:pt x="610075" y="707224"/>
                    <a:pt x="622204" y="703492"/>
                    <a:pt x="635266" y="703492"/>
                  </a:cubicBezTo>
                  <a:cubicBezTo>
                    <a:pt x="639931" y="703492"/>
                    <a:pt x="644129" y="702559"/>
                    <a:pt x="648795" y="702093"/>
                  </a:cubicBezTo>
                  <a:cubicBezTo>
                    <a:pt x="649728" y="702093"/>
                    <a:pt x="652060" y="702559"/>
                    <a:pt x="652060" y="703026"/>
                  </a:cubicBezTo>
                  <a:cubicBezTo>
                    <a:pt x="654393" y="709091"/>
                    <a:pt x="660924" y="707691"/>
                    <a:pt x="664656" y="710490"/>
                  </a:cubicBezTo>
                  <a:cubicBezTo>
                    <a:pt x="665122" y="710957"/>
                    <a:pt x="666055" y="710957"/>
                    <a:pt x="666522" y="711423"/>
                  </a:cubicBezTo>
                  <a:cubicBezTo>
                    <a:pt x="666988" y="711890"/>
                    <a:pt x="666988" y="712823"/>
                    <a:pt x="666988" y="712823"/>
                  </a:cubicBezTo>
                  <a:cubicBezTo>
                    <a:pt x="664656" y="714222"/>
                    <a:pt x="662790" y="715622"/>
                    <a:pt x="660457" y="717021"/>
                  </a:cubicBezTo>
                  <a:cubicBezTo>
                    <a:pt x="657192" y="718421"/>
                    <a:pt x="652993" y="719820"/>
                    <a:pt x="651127" y="723086"/>
                  </a:cubicBezTo>
                  <a:cubicBezTo>
                    <a:pt x="646928" y="730083"/>
                    <a:pt x="641331" y="730083"/>
                    <a:pt x="634799" y="727284"/>
                  </a:cubicBezTo>
                  <a:cubicBezTo>
                    <a:pt x="630601" y="725885"/>
                    <a:pt x="625936" y="724952"/>
                    <a:pt x="621737" y="724485"/>
                  </a:cubicBezTo>
                  <a:cubicBezTo>
                    <a:pt x="619871" y="724019"/>
                    <a:pt x="618005" y="724019"/>
                    <a:pt x="616139" y="724485"/>
                  </a:cubicBezTo>
                  <a:cubicBezTo>
                    <a:pt x="610075" y="726351"/>
                    <a:pt x="604010" y="728217"/>
                    <a:pt x="597945" y="730550"/>
                  </a:cubicBezTo>
                  <a:cubicBezTo>
                    <a:pt x="591414" y="732882"/>
                    <a:pt x="587216" y="737081"/>
                    <a:pt x="586749" y="744545"/>
                  </a:cubicBezTo>
                  <a:cubicBezTo>
                    <a:pt x="586749" y="748277"/>
                    <a:pt x="583950" y="750143"/>
                    <a:pt x="580685" y="751076"/>
                  </a:cubicBezTo>
                  <a:cubicBezTo>
                    <a:pt x="578352" y="752009"/>
                    <a:pt x="575553" y="752009"/>
                    <a:pt x="573220" y="752942"/>
                  </a:cubicBezTo>
                  <a:cubicBezTo>
                    <a:pt x="568555" y="754342"/>
                    <a:pt x="567622" y="758074"/>
                    <a:pt x="570888" y="763205"/>
                  </a:cubicBezTo>
                  <a:cubicBezTo>
                    <a:pt x="571355" y="763672"/>
                    <a:pt x="571355" y="764138"/>
                    <a:pt x="571821" y="764138"/>
                  </a:cubicBezTo>
                  <a:cubicBezTo>
                    <a:pt x="577419" y="764138"/>
                    <a:pt x="581151" y="759940"/>
                    <a:pt x="584883" y="757141"/>
                  </a:cubicBezTo>
                  <a:cubicBezTo>
                    <a:pt x="587682" y="754808"/>
                    <a:pt x="588615" y="755275"/>
                    <a:pt x="591881" y="757141"/>
                  </a:cubicBezTo>
                  <a:cubicBezTo>
                    <a:pt x="593747" y="758540"/>
                    <a:pt x="595613" y="760406"/>
                    <a:pt x="597945" y="761806"/>
                  </a:cubicBezTo>
                  <a:cubicBezTo>
                    <a:pt x="599811" y="762739"/>
                    <a:pt x="601211" y="764138"/>
                    <a:pt x="601211" y="766004"/>
                  </a:cubicBezTo>
                  <a:cubicBezTo>
                    <a:pt x="601677" y="771136"/>
                    <a:pt x="601677" y="776267"/>
                    <a:pt x="601211" y="781399"/>
                  </a:cubicBezTo>
                  <a:cubicBezTo>
                    <a:pt x="601211" y="784198"/>
                    <a:pt x="598878" y="786064"/>
                    <a:pt x="596546" y="786997"/>
                  </a:cubicBezTo>
                  <a:cubicBezTo>
                    <a:pt x="595146" y="787464"/>
                    <a:pt x="592347" y="786531"/>
                    <a:pt x="591414" y="785598"/>
                  </a:cubicBezTo>
                  <a:cubicBezTo>
                    <a:pt x="588615" y="782799"/>
                    <a:pt x="586283" y="780000"/>
                    <a:pt x="583950" y="776734"/>
                  </a:cubicBezTo>
                  <a:cubicBezTo>
                    <a:pt x="581151" y="773468"/>
                    <a:pt x="579285" y="773002"/>
                    <a:pt x="575553" y="774401"/>
                  </a:cubicBezTo>
                  <a:cubicBezTo>
                    <a:pt x="570421" y="775801"/>
                    <a:pt x="566223" y="778600"/>
                    <a:pt x="564357" y="784198"/>
                  </a:cubicBezTo>
                  <a:cubicBezTo>
                    <a:pt x="562957" y="787930"/>
                    <a:pt x="561558" y="791196"/>
                    <a:pt x="560158" y="794928"/>
                  </a:cubicBezTo>
                  <a:cubicBezTo>
                    <a:pt x="558759" y="800059"/>
                    <a:pt x="557826" y="804724"/>
                    <a:pt x="559225" y="810322"/>
                  </a:cubicBezTo>
                  <a:cubicBezTo>
                    <a:pt x="560625" y="816387"/>
                    <a:pt x="561558" y="822918"/>
                    <a:pt x="562491" y="829449"/>
                  </a:cubicBezTo>
                  <a:cubicBezTo>
                    <a:pt x="562491" y="830382"/>
                    <a:pt x="561558" y="832248"/>
                    <a:pt x="560625" y="832715"/>
                  </a:cubicBezTo>
                  <a:cubicBezTo>
                    <a:pt x="557826" y="834114"/>
                    <a:pt x="554560" y="835047"/>
                    <a:pt x="551761" y="836447"/>
                  </a:cubicBezTo>
                  <a:cubicBezTo>
                    <a:pt x="548496" y="837846"/>
                    <a:pt x="546629" y="839712"/>
                    <a:pt x="546163" y="843444"/>
                  </a:cubicBezTo>
                  <a:cubicBezTo>
                    <a:pt x="545230" y="849509"/>
                    <a:pt x="533567" y="850909"/>
                    <a:pt x="530302" y="845777"/>
                  </a:cubicBezTo>
                  <a:cubicBezTo>
                    <a:pt x="529835" y="844844"/>
                    <a:pt x="528902" y="843444"/>
                    <a:pt x="528436" y="842511"/>
                  </a:cubicBezTo>
                  <a:cubicBezTo>
                    <a:pt x="526570" y="839246"/>
                    <a:pt x="523771" y="838313"/>
                    <a:pt x="520505" y="838313"/>
                  </a:cubicBezTo>
                  <a:cubicBezTo>
                    <a:pt x="513974" y="838779"/>
                    <a:pt x="507909" y="840645"/>
                    <a:pt x="502311" y="843911"/>
                  </a:cubicBezTo>
                  <a:cubicBezTo>
                    <a:pt x="494847" y="848576"/>
                    <a:pt x="486917" y="853241"/>
                    <a:pt x="478986" y="856973"/>
                  </a:cubicBezTo>
                  <a:cubicBezTo>
                    <a:pt x="476187" y="858373"/>
                    <a:pt x="474321" y="861638"/>
                    <a:pt x="471988" y="863504"/>
                  </a:cubicBezTo>
                  <a:cubicBezTo>
                    <a:pt x="470589" y="864437"/>
                    <a:pt x="467790" y="864904"/>
                    <a:pt x="466857" y="863971"/>
                  </a:cubicBezTo>
                  <a:cubicBezTo>
                    <a:pt x="463591" y="861172"/>
                    <a:pt x="460326" y="857906"/>
                    <a:pt x="457993" y="854174"/>
                  </a:cubicBezTo>
                  <a:cubicBezTo>
                    <a:pt x="457060" y="852775"/>
                    <a:pt x="457993" y="850442"/>
                    <a:pt x="457527" y="848576"/>
                  </a:cubicBezTo>
                  <a:cubicBezTo>
                    <a:pt x="457527" y="846710"/>
                    <a:pt x="454261" y="845777"/>
                    <a:pt x="452862" y="846710"/>
                  </a:cubicBezTo>
                  <a:cubicBezTo>
                    <a:pt x="450063" y="849043"/>
                    <a:pt x="447263" y="851375"/>
                    <a:pt x="443065" y="851842"/>
                  </a:cubicBezTo>
                  <a:cubicBezTo>
                    <a:pt x="437000" y="852308"/>
                    <a:pt x="432335" y="856040"/>
                    <a:pt x="427670" y="859306"/>
                  </a:cubicBezTo>
                  <a:cubicBezTo>
                    <a:pt x="426737" y="859772"/>
                    <a:pt x="424871" y="859306"/>
                    <a:pt x="424405" y="858839"/>
                  </a:cubicBezTo>
                  <a:cubicBezTo>
                    <a:pt x="422072" y="856507"/>
                    <a:pt x="420673" y="853708"/>
                    <a:pt x="416941" y="853241"/>
                  </a:cubicBezTo>
                  <a:cubicBezTo>
                    <a:pt x="414142" y="852775"/>
                    <a:pt x="410410" y="852308"/>
                    <a:pt x="408077" y="850442"/>
                  </a:cubicBezTo>
                  <a:cubicBezTo>
                    <a:pt x="405745" y="848576"/>
                    <a:pt x="405278" y="844844"/>
                    <a:pt x="403878" y="842045"/>
                  </a:cubicBezTo>
                  <a:cubicBezTo>
                    <a:pt x="403412" y="841112"/>
                    <a:pt x="404345" y="839712"/>
                    <a:pt x="404345" y="838779"/>
                  </a:cubicBezTo>
                  <a:cubicBezTo>
                    <a:pt x="404345" y="838313"/>
                    <a:pt x="405745" y="838313"/>
                    <a:pt x="405745" y="838313"/>
                  </a:cubicBezTo>
                  <a:cubicBezTo>
                    <a:pt x="410876" y="840645"/>
                    <a:pt x="416474" y="841112"/>
                    <a:pt x="421606" y="845311"/>
                  </a:cubicBezTo>
                  <a:cubicBezTo>
                    <a:pt x="426737" y="849976"/>
                    <a:pt x="432335" y="847643"/>
                    <a:pt x="435601" y="841578"/>
                  </a:cubicBezTo>
                  <a:cubicBezTo>
                    <a:pt x="439799" y="833648"/>
                    <a:pt x="441665" y="825717"/>
                    <a:pt x="440733" y="816854"/>
                  </a:cubicBezTo>
                  <a:cubicBezTo>
                    <a:pt x="440733" y="816854"/>
                    <a:pt x="440266" y="816387"/>
                    <a:pt x="440266" y="816387"/>
                  </a:cubicBezTo>
                  <a:cubicBezTo>
                    <a:pt x="440266" y="816387"/>
                    <a:pt x="440266" y="815921"/>
                    <a:pt x="440266" y="815921"/>
                  </a:cubicBezTo>
                  <a:cubicBezTo>
                    <a:pt x="433268" y="815454"/>
                    <a:pt x="428137" y="818720"/>
                    <a:pt x="423472" y="823385"/>
                  </a:cubicBezTo>
                  <a:cubicBezTo>
                    <a:pt x="421606" y="824784"/>
                    <a:pt x="421139" y="828050"/>
                    <a:pt x="422539" y="830382"/>
                  </a:cubicBezTo>
                  <a:cubicBezTo>
                    <a:pt x="423938" y="832715"/>
                    <a:pt x="425338" y="834581"/>
                    <a:pt x="426737" y="836913"/>
                  </a:cubicBezTo>
                  <a:cubicBezTo>
                    <a:pt x="427204" y="837846"/>
                    <a:pt x="426737" y="839712"/>
                    <a:pt x="426271" y="840179"/>
                  </a:cubicBezTo>
                  <a:cubicBezTo>
                    <a:pt x="425338" y="840645"/>
                    <a:pt x="423938" y="840179"/>
                    <a:pt x="423005" y="839712"/>
                  </a:cubicBezTo>
                  <a:cubicBezTo>
                    <a:pt x="422539" y="839712"/>
                    <a:pt x="422072" y="839246"/>
                    <a:pt x="421139" y="838779"/>
                  </a:cubicBezTo>
                  <a:cubicBezTo>
                    <a:pt x="416474" y="835047"/>
                    <a:pt x="415541" y="828516"/>
                    <a:pt x="409477" y="826184"/>
                  </a:cubicBezTo>
                  <a:cubicBezTo>
                    <a:pt x="409010" y="826184"/>
                    <a:pt x="409010" y="823851"/>
                    <a:pt x="409010" y="822918"/>
                  </a:cubicBezTo>
                  <a:cubicBezTo>
                    <a:pt x="409477" y="818253"/>
                    <a:pt x="412275" y="814988"/>
                    <a:pt x="416474" y="812655"/>
                  </a:cubicBezTo>
                  <a:cubicBezTo>
                    <a:pt x="417874" y="812188"/>
                    <a:pt x="417874" y="810322"/>
                    <a:pt x="416941" y="809389"/>
                  </a:cubicBezTo>
                  <a:cubicBezTo>
                    <a:pt x="416474" y="808923"/>
                    <a:pt x="416007" y="808456"/>
                    <a:pt x="415541" y="807990"/>
                  </a:cubicBezTo>
                  <a:cubicBezTo>
                    <a:pt x="409010" y="804724"/>
                    <a:pt x="408077" y="800059"/>
                    <a:pt x="410410" y="793528"/>
                  </a:cubicBezTo>
                  <a:cubicBezTo>
                    <a:pt x="411809" y="790729"/>
                    <a:pt x="412275" y="787464"/>
                    <a:pt x="411809" y="784198"/>
                  </a:cubicBezTo>
                  <a:cubicBezTo>
                    <a:pt x="411809" y="782332"/>
                    <a:pt x="409477" y="780466"/>
                    <a:pt x="408077" y="780933"/>
                  </a:cubicBezTo>
                  <a:cubicBezTo>
                    <a:pt x="406677" y="781399"/>
                    <a:pt x="405278" y="781399"/>
                    <a:pt x="404345" y="781866"/>
                  </a:cubicBezTo>
                  <a:cubicBezTo>
                    <a:pt x="397347" y="786064"/>
                    <a:pt x="392216" y="793062"/>
                    <a:pt x="383819" y="795861"/>
                  </a:cubicBezTo>
                  <a:cubicBezTo>
                    <a:pt x="382886" y="796327"/>
                    <a:pt x="381953" y="797727"/>
                    <a:pt x="381953" y="799126"/>
                  </a:cubicBezTo>
                  <a:cubicBezTo>
                    <a:pt x="381953" y="806590"/>
                    <a:pt x="376354" y="813588"/>
                    <a:pt x="379620" y="821052"/>
                  </a:cubicBezTo>
                  <a:cubicBezTo>
                    <a:pt x="380087" y="821985"/>
                    <a:pt x="379154" y="823385"/>
                    <a:pt x="378687" y="824784"/>
                  </a:cubicBezTo>
                  <a:cubicBezTo>
                    <a:pt x="377754" y="827583"/>
                    <a:pt x="378221" y="829916"/>
                    <a:pt x="380087" y="831782"/>
                  </a:cubicBezTo>
                  <a:cubicBezTo>
                    <a:pt x="381486" y="833181"/>
                    <a:pt x="382886" y="834581"/>
                    <a:pt x="383352" y="836447"/>
                  </a:cubicBezTo>
                  <a:cubicBezTo>
                    <a:pt x="385218" y="844378"/>
                    <a:pt x="388017" y="852308"/>
                    <a:pt x="388484" y="860705"/>
                  </a:cubicBezTo>
                  <a:cubicBezTo>
                    <a:pt x="388484" y="864904"/>
                    <a:pt x="382886" y="871435"/>
                    <a:pt x="378687" y="870502"/>
                  </a:cubicBezTo>
                  <a:cubicBezTo>
                    <a:pt x="373555" y="869102"/>
                    <a:pt x="368890" y="869569"/>
                    <a:pt x="363759" y="871901"/>
                  </a:cubicBezTo>
                  <a:cubicBezTo>
                    <a:pt x="360027" y="874234"/>
                    <a:pt x="355362" y="875633"/>
                    <a:pt x="351163" y="876566"/>
                  </a:cubicBezTo>
                  <a:cubicBezTo>
                    <a:pt x="345099" y="877499"/>
                    <a:pt x="340434" y="880765"/>
                    <a:pt x="335302" y="883564"/>
                  </a:cubicBezTo>
                  <a:cubicBezTo>
                    <a:pt x="330637" y="885897"/>
                    <a:pt x="327371" y="889629"/>
                    <a:pt x="325972" y="894760"/>
                  </a:cubicBezTo>
                  <a:cubicBezTo>
                    <a:pt x="320840" y="912021"/>
                    <a:pt x="320374" y="912021"/>
                    <a:pt x="307311" y="922751"/>
                  </a:cubicBezTo>
                  <a:cubicBezTo>
                    <a:pt x="304512" y="925083"/>
                    <a:pt x="300780" y="926483"/>
                    <a:pt x="297515" y="928349"/>
                  </a:cubicBezTo>
                  <a:cubicBezTo>
                    <a:pt x="296115" y="929282"/>
                    <a:pt x="294716" y="931148"/>
                    <a:pt x="293783" y="932547"/>
                  </a:cubicBezTo>
                  <a:cubicBezTo>
                    <a:pt x="292850" y="934880"/>
                    <a:pt x="292383" y="937679"/>
                    <a:pt x="291917" y="940011"/>
                  </a:cubicBezTo>
                  <a:cubicBezTo>
                    <a:pt x="290517" y="944210"/>
                    <a:pt x="288185" y="946542"/>
                    <a:pt x="283986" y="947942"/>
                  </a:cubicBezTo>
                  <a:cubicBezTo>
                    <a:pt x="282120" y="948408"/>
                    <a:pt x="280254" y="948875"/>
                    <a:pt x="278388" y="949342"/>
                  </a:cubicBezTo>
                  <a:cubicBezTo>
                    <a:pt x="275123" y="950275"/>
                    <a:pt x="272790" y="952141"/>
                    <a:pt x="271390" y="955406"/>
                  </a:cubicBezTo>
                  <a:cubicBezTo>
                    <a:pt x="269524" y="959605"/>
                    <a:pt x="265326" y="959605"/>
                    <a:pt x="261594" y="959138"/>
                  </a:cubicBezTo>
                  <a:cubicBezTo>
                    <a:pt x="258328" y="958672"/>
                    <a:pt x="255529" y="957272"/>
                    <a:pt x="253197" y="955406"/>
                  </a:cubicBezTo>
                  <a:cubicBezTo>
                    <a:pt x="251797" y="954473"/>
                    <a:pt x="249465" y="954473"/>
                    <a:pt x="248065" y="954007"/>
                  </a:cubicBezTo>
                  <a:cubicBezTo>
                    <a:pt x="246199" y="954007"/>
                    <a:pt x="243867" y="956339"/>
                    <a:pt x="244333" y="957739"/>
                  </a:cubicBezTo>
                  <a:cubicBezTo>
                    <a:pt x="245266" y="961471"/>
                    <a:pt x="246199" y="965203"/>
                    <a:pt x="247132" y="968935"/>
                  </a:cubicBezTo>
                  <a:cubicBezTo>
                    <a:pt x="247599" y="971734"/>
                    <a:pt x="245732" y="973600"/>
                    <a:pt x="242934" y="974066"/>
                  </a:cubicBezTo>
                  <a:cubicBezTo>
                    <a:pt x="238268" y="974533"/>
                    <a:pt x="234070" y="974066"/>
                    <a:pt x="229871" y="972200"/>
                  </a:cubicBezTo>
                  <a:cubicBezTo>
                    <a:pt x="227539" y="971267"/>
                    <a:pt x="224740" y="970801"/>
                    <a:pt x="222407" y="971267"/>
                  </a:cubicBezTo>
                  <a:cubicBezTo>
                    <a:pt x="217276" y="972200"/>
                    <a:pt x="212611" y="974066"/>
                    <a:pt x="207479" y="975466"/>
                  </a:cubicBezTo>
                  <a:cubicBezTo>
                    <a:pt x="206079" y="975932"/>
                    <a:pt x="204213" y="978265"/>
                    <a:pt x="204680" y="980131"/>
                  </a:cubicBezTo>
                  <a:cubicBezTo>
                    <a:pt x="205613" y="986662"/>
                    <a:pt x="206079" y="992727"/>
                    <a:pt x="215409" y="993193"/>
                  </a:cubicBezTo>
                  <a:cubicBezTo>
                    <a:pt x="219142" y="993193"/>
                    <a:pt x="222407" y="996459"/>
                    <a:pt x="226139" y="997392"/>
                  </a:cubicBezTo>
                  <a:cubicBezTo>
                    <a:pt x="232204" y="998791"/>
                    <a:pt x="236402" y="1002523"/>
                    <a:pt x="238268" y="1008588"/>
                  </a:cubicBezTo>
                  <a:cubicBezTo>
                    <a:pt x="240135" y="1014653"/>
                    <a:pt x="243400" y="1018851"/>
                    <a:pt x="248532" y="1021650"/>
                  </a:cubicBezTo>
                  <a:cubicBezTo>
                    <a:pt x="252264" y="1023983"/>
                    <a:pt x="253663" y="1027248"/>
                    <a:pt x="253197" y="1031447"/>
                  </a:cubicBezTo>
                  <a:cubicBezTo>
                    <a:pt x="252730" y="1041710"/>
                    <a:pt x="252264" y="1051973"/>
                    <a:pt x="251331" y="1061770"/>
                  </a:cubicBezTo>
                  <a:cubicBezTo>
                    <a:pt x="250864" y="1065502"/>
                    <a:pt x="249465" y="1069234"/>
                    <a:pt x="248532" y="1072966"/>
                  </a:cubicBezTo>
                  <a:cubicBezTo>
                    <a:pt x="247599" y="1076231"/>
                    <a:pt x="242467" y="1079497"/>
                    <a:pt x="239202" y="1078098"/>
                  </a:cubicBezTo>
                  <a:cubicBezTo>
                    <a:pt x="232670" y="1075298"/>
                    <a:pt x="225206" y="1079030"/>
                    <a:pt x="218675" y="1075765"/>
                  </a:cubicBezTo>
                  <a:cubicBezTo>
                    <a:pt x="217276" y="1074832"/>
                    <a:pt x="214477" y="1074832"/>
                    <a:pt x="213077" y="1075298"/>
                  </a:cubicBezTo>
                  <a:cubicBezTo>
                    <a:pt x="206546" y="1077631"/>
                    <a:pt x="200481" y="1076698"/>
                    <a:pt x="194417" y="1074832"/>
                  </a:cubicBezTo>
                  <a:cubicBezTo>
                    <a:pt x="187419" y="1072966"/>
                    <a:pt x="180888" y="1071566"/>
                    <a:pt x="173891" y="1072966"/>
                  </a:cubicBezTo>
                  <a:cubicBezTo>
                    <a:pt x="172024" y="1073432"/>
                    <a:pt x="169692" y="1073432"/>
                    <a:pt x="168292" y="1072966"/>
                  </a:cubicBezTo>
                  <a:cubicBezTo>
                    <a:pt x="160362" y="1070167"/>
                    <a:pt x="153364" y="1070167"/>
                    <a:pt x="147300" y="1077631"/>
                  </a:cubicBezTo>
                  <a:cubicBezTo>
                    <a:pt x="146367" y="1079030"/>
                    <a:pt x="143568" y="1079030"/>
                    <a:pt x="142168" y="1079497"/>
                  </a:cubicBezTo>
                  <a:cubicBezTo>
                    <a:pt x="140769" y="1079964"/>
                    <a:pt x="139835" y="1080430"/>
                    <a:pt x="138903" y="1080896"/>
                  </a:cubicBezTo>
                  <a:cubicBezTo>
                    <a:pt x="136570" y="1081830"/>
                    <a:pt x="135170" y="1085561"/>
                    <a:pt x="136103" y="1087428"/>
                  </a:cubicBezTo>
                  <a:cubicBezTo>
                    <a:pt x="139369" y="1093492"/>
                    <a:pt x="141701" y="1100023"/>
                    <a:pt x="140302" y="1107487"/>
                  </a:cubicBezTo>
                  <a:cubicBezTo>
                    <a:pt x="140302" y="1107954"/>
                    <a:pt x="140769" y="1108887"/>
                    <a:pt x="140769" y="1109353"/>
                  </a:cubicBezTo>
                  <a:cubicBezTo>
                    <a:pt x="143568" y="1123815"/>
                    <a:pt x="141235" y="1137344"/>
                    <a:pt x="134704" y="1150406"/>
                  </a:cubicBezTo>
                  <a:cubicBezTo>
                    <a:pt x="132838" y="1153672"/>
                    <a:pt x="131905" y="1157404"/>
                    <a:pt x="130505" y="1161136"/>
                  </a:cubicBezTo>
                  <a:cubicBezTo>
                    <a:pt x="129572" y="1163468"/>
                    <a:pt x="129572" y="1166267"/>
                    <a:pt x="131438" y="1168600"/>
                  </a:cubicBezTo>
                  <a:cubicBezTo>
                    <a:pt x="137036" y="1175131"/>
                    <a:pt x="139835" y="1182595"/>
                    <a:pt x="138903" y="1191459"/>
                  </a:cubicBezTo>
                  <a:cubicBezTo>
                    <a:pt x="138903" y="1192858"/>
                    <a:pt x="138903" y="1194258"/>
                    <a:pt x="139369" y="1195191"/>
                  </a:cubicBezTo>
                  <a:cubicBezTo>
                    <a:pt x="139835" y="1196124"/>
                    <a:pt x="140769" y="1197990"/>
                    <a:pt x="141701" y="1197990"/>
                  </a:cubicBezTo>
                  <a:cubicBezTo>
                    <a:pt x="146367" y="1199389"/>
                    <a:pt x="151032" y="1202188"/>
                    <a:pt x="156630" y="1200789"/>
                  </a:cubicBezTo>
                  <a:cubicBezTo>
                    <a:pt x="158962" y="1200322"/>
                    <a:pt x="161761" y="1199856"/>
                    <a:pt x="164094" y="1199856"/>
                  </a:cubicBezTo>
                  <a:cubicBezTo>
                    <a:pt x="167359" y="1199856"/>
                    <a:pt x="170625" y="1201255"/>
                    <a:pt x="172491" y="1204054"/>
                  </a:cubicBezTo>
                  <a:cubicBezTo>
                    <a:pt x="175290" y="1207786"/>
                    <a:pt x="177156" y="1211518"/>
                    <a:pt x="179955" y="1215250"/>
                  </a:cubicBezTo>
                  <a:cubicBezTo>
                    <a:pt x="182754" y="1218982"/>
                    <a:pt x="188352" y="1220382"/>
                    <a:pt x="192084" y="1218050"/>
                  </a:cubicBezTo>
                  <a:cubicBezTo>
                    <a:pt x="194883" y="1216650"/>
                    <a:pt x="197682" y="1214784"/>
                    <a:pt x="200481" y="1212918"/>
                  </a:cubicBezTo>
                  <a:cubicBezTo>
                    <a:pt x="207012" y="1208253"/>
                    <a:pt x="214010" y="1206387"/>
                    <a:pt x="222407" y="1206853"/>
                  </a:cubicBezTo>
                  <a:cubicBezTo>
                    <a:pt x="228005" y="1207320"/>
                    <a:pt x="234070" y="1206387"/>
                    <a:pt x="239668" y="1206387"/>
                  </a:cubicBezTo>
                  <a:cubicBezTo>
                    <a:pt x="242934" y="1206387"/>
                    <a:pt x="245732" y="1204521"/>
                    <a:pt x="247599" y="1201722"/>
                  </a:cubicBezTo>
                  <a:cubicBezTo>
                    <a:pt x="249931" y="1198456"/>
                    <a:pt x="252730" y="1196124"/>
                    <a:pt x="256462" y="1194724"/>
                  </a:cubicBezTo>
                  <a:cubicBezTo>
                    <a:pt x="260194" y="1193325"/>
                    <a:pt x="262993" y="1190992"/>
                    <a:pt x="263926" y="1186794"/>
                  </a:cubicBezTo>
                  <a:cubicBezTo>
                    <a:pt x="265792" y="1181195"/>
                    <a:pt x="268591" y="1176064"/>
                    <a:pt x="272790" y="1172332"/>
                  </a:cubicBezTo>
                  <a:cubicBezTo>
                    <a:pt x="274656" y="1170466"/>
                    <a:pt x="275589" y="1167667"/>
                    <a:pt x="274190" y="1165334"/>
                  </a:cubicBezTo>
                  <a:cubicBezTo>
                    <a:pt x="266725" y="1156004"/>
                    <a:pt x="270458" y="1149006"/>
                    <a:pt x="277455" y="1141542"/>
                  </a:cubicBezTo>
                  <a:cubicBezTo>
                    <a:pt x="279321" y="1139676"/>
                    <a:pt x="280720" y="1137810"/>
                    <a:pt x="282587" y="1135944"/>
                  </a:cubicBezTo>
                  <a:cubicBezTo>
                    <a:pt x="287718" y="1130346"/>
                    <a:pt x="291917" y="1123815"/>
                    <a:pt x="300780" y="1123349"/>
                  </a:cubicBezTo>
                  <a:cubicBezTo>
                    <a:pt x="309178" y="1119150"/>
                    <a:pt x="316175" y="1114018"/>
                    <a:pt x="316175" y="1103289"/>
                  </a:cubicBezTo>
                  <a:cubicBezTo>
                    <a:pt x="316175" y="1099557"/>
                    <a:pt x="316642" y="1095825"/>
                    <a:pt x="317108" y="1091626"/>
                  </a:cubicBezTo>
                  <a:cubicBezTo>
                    <a:pt x="317575" y="1089760"/>
                    <a:pt x="317575" y="1087894"/>
                    <a:pt x="318508" y="1086028"/>
                  </a:cubicBezTo>
                  <a:cubicBezTo>
                    <a:pt x="319907" y="1081363"/>
                    <a:pt x="325972" y="1077164"/>
                    <a:pt x="330170" y="1078098"/>
                  </a:cubicBezTo>
                  <a:cubicBezTo>
                    <a:pt x="339034" y="1079964"/>
                    <a:pt x="347898" y="1079497"/>
                    <a:pt x="355828" y="1085095"/>
                  </a:cubicBezTo>
                  <a:cubicBezTo>
                    <a:pt x="359094" y="1087428"/>
                    <a:pt x="363759" y="1086495"/>
                    <a:pt x="366091" y="1083229"/>
                  </a:cubicBezTo>
                  <a:cubicBezTo>
                    <a:pt x="371223" y="1077164"/>
                    <a:pt x="376821" y="1072499"/>
                    <a:pt x="384752" y="1070167"/>
                  </a:cubicBezTo>
                  <a:cubicBezTo>
                    <a:pt x="387084" y="1069234"/>
                    <a:pt x="388950" y="1067368"/>
                    <a:pt x="390816" y="1065502"/>
                  </a:cubicBezTo>
                  <a:cubicBezTo>
                    <a:pt x="395481" y="1060370"/>
                    <a:pt x="400613" y="1059904"/>
                    <a:pt x="406211" y="1062236"/>
                  </a:cubicBezTo>
                  <a:cubicBezTo>
                    <a:pt x="411809" y="1064569"/>
                    <a:pt x="416474" y="1067368"/>
                    <a:pt x="418807" y="1072966"/>
                  </a:cubicBezTo>
                  <a:cubicBezTo>
                    <a:pt x="421139" y="1077631"/>
                    <a:pt x="423472" y="1081830"/>
                    <a:pt x="425804" y="1086495"/>
                  </a:cubicBezTo>
                  <a:cubicBezTo>
                    <a:pt x="433735" y="1093959"/>
                    <a:pt x="442132" y="1100490"/>
                    <a:pt x="448663" y="1108887"/>
                  </a:cubicBezTo>
                  <a:cubicBezTo>
                    <a:pt x="453795" y="1114952"/>
                    <a:pt x="460326" y="1119617"/>
                    <a:pt x="467790" y="1121016"/>
                  </a:cubicBezTo>
                  <a:cubicBezTo>
                    <a:pt x="477120" y="1123349"/>
                    <a:pt x="482718" y="1130346"/>
                    <a:pt x="490649" y="1134545"/>
                  </a:cubicBezTo>
                  <a:cubicBezTo>
                    <a:pt x="492981" y="1139210"/>
                    <a:pt x="497180" y="1142009"/>
                    <a:pt x="501845" y="1144341"/>
                  </a:cubicBezTo>
                  <a:cubicBezTo>
                    <a:pt x="503244" y="1145274"/>
                    <a:pt x="505110" y="1146674"/>
                    <a:pt x="505577" y="1148074"/>
                  </a:cubicBezTo>
                  <a:cubicBezTo>
                    <a:pt x="507443" y="1152739"/>
                    <a:pt x="509309" y="1157870"/>
                    <a:pt x="510709" y="1162535"/>
                  </a:cubicBezTo>
                  <a:cubicBezTo>
                    <a:pt x="511175" y="1163468"/>
                    <a:pt x="511175" y="1165334"/>
                    <a:pt x="510709" y="1166267"/>
                  </a:cubicBezTo>
                  <a:cubicBezTo>
                    <a:pt x="508842" y="1171865"/>
                    <a:pt x="507443" y="1176530"/>
                    <a:pt x="499979" y="1177930"/>
                  </a:cubicBezTo>
                  <a:cubicBezTo>
                    <a:pt x="488783" y="1179796"/>
                    <a:pt x="477586" y="1182128"/>
                    <a:pt x="465924" y="1181195"/>
                  </a:cubicBezTo>
                  <a:cubicBezTo>
                    <a:pt x="464058" y="1181195"/>
                    <a:pt x="462192" y="1182128"/>
                    <a:pt x="460326" y="1182595"/>
                  </a:cubicBezTo>
                  <a:cubicBezTo>
                    <a:pt x="459393" y="1183062"/>
                    <a:pt x="458460" y="1184461"/>
                    <a:pt x="458460" y="1185394"/>
                  </a:cubicBezTo>
                  <a:cubicBezTo>
                    <a:pt x="458460" y="1186327"/>
                    <a:pt x="458460" y="1188193"/>
                    <a:pt x="459393" y="1189126"/>
                  </a:cubicBezTo>
                  <a:cubicBezTo>
                    <a:pt x="463125" y="1191459"/>
                    <a:pt x="466857" y="1193791"/>
                    <a:pt x="471056" y="1195657"/>
                  </a:cubicBezTo>
                  <a:cubicBezTo>
                    <a:pt x="478986" y="1199856"/>
                    <a:pt x="486917" y="1203588"/>
                    <a:pt x="494847" y="1207786"/>
                  </a:cubicBezTo>
                  <a:cubicBezTo>
                    <a:pt x="496247" y="1208253"/>
                    <a:pt x="499046" y="1207320"/>
                    <a:pt x="499512" y="1205454"/>
                  </a:cubicBezTo>
                  <a:cubicBezTo>
                    <a:pt x="499979" y="1203588"/>
                    <a:pt x="500912" y="1201722"/>
                    <a:pt x="500912" y="1199856"/>
                  </a:cubicBezTo>
                  <a:cubicBezTo>
                    <a:pt x="500912" y="1197523"/>
                    <a:pt x="499979" y="1194724"/>
                    <a:pt x="499979" y="1192392"/>
                  </a:cubicBezTo>
                  <a:cubicBezTo>
                    <a:pt x="499979" y="1188660"/>
                    <a:pt x="503244" y="1185394"/>
                    <a:pt x="507443" y="1185394"/>
                  </a:cubicBezTo>
                  <a:cubicBezTo>
                    <a:pt x="511641" y="1185860"/>
                    <a:pt x="514907" y="1184461"/>
                    <a:pt x="517240" y="1180729"/>
                  </a:cubicBezTo>
                  <a:cubicBezTo>
                    <a:pt x="520505" y="1175131"/>
                    <a:pt x="523304" y="1169533"/>
                    <a:pt x="526570" y="1163935"/>
                  </a:cubicBezTo>
                  <a:cubicBezTo>
                    <a:pt x="528436" y="1160203"/>
                    <a:pt x="527969" y="1156471"/>
                    <a:pt x="526103" y="1153205"/>
                  </a:cubicBezTo>
                  <a:cubicBezTo>
                    <a:pt x="525170" y="1151806"/>
                    <a:pt x="523304" y="1149940"/>
                    <a:pt x="523304" y="1148540"/>
                  </a:cubicBezTo>
                  <a:cubicBezTo>
                    <a:pt x="522838" y="1146207"/>
                    <a:pt x="523304" y="1143408"/>
                    <a:pt x="523771" y="1141076"/>
                  </a:cubicBezTo>
                  <a:cubicBezTo>
                    <a:pt x="524704" y="1137344"/>
                    <a:pt x="529835" y="1135478"/>
                    <a:pt x="533101" y="1137810"/>
                  </a:cubicBezTo>
                  <a:cubicBezTo>
                    <a:pt x="536366" y="1139676"/>
                    <a:pt x="538699" y="1142942"/>
                    <a:pt x="541964" y="1144808"/>
                  </a:cubicBezTo>
                  <a:cubicBezTo>
                    <a:pt x="542431" y="1145274"/>
                    <a:pt x="544764" y="1144808"/>
                    <a:pt x="545230" y="1143875"/>
                  </a:cubicBezTo>
                  <a:cubicBezTo>
                    <a:pt x="548029" y="1140609"/>
                    <a:pt x="547562" y="1135011"/>
                    <a:pt x="544764" y="1133612"/>
                  </a:cubicBezTo>
                  <a:cubicBezTo>
                    <a:pt x="534967" y="1128014"/>
                    <a:pt x="526570" y="1119150"/>
                    <a:pt x="514907" y="1116351"/>
                  </a:cubicBezTo>
                  <a:cubicBezTo>
                    <a:pt x="511175" y="1115418"/>
                    <a:pt x="510242" y="1112619"/>
                    <a:pt x="509776" y="1109353"/>
                  </a:cubicBezTo>
                  <a:cubicBezTo>
                    <a:pt x="509776" y="1108420"/>
                    <a:pt x="508842" y="1107021"/>
                    <a:pt x="507909" y="1106554"/>
                  </a:cubicBezTo>
                  <a:cubicBezTo>
                    <a:pt x="505577" y="1105621"/>
                    <a:pt x="502778" y="1105155"/>
                    <a:pt x="500445" y="1105155"/>
                  </a:cubicBezTo>
                  <a:cubicBezTo>
                    <a:pt x="494381" y="1105155"/>
                    <a:pt x="489249" y="1101889"/>
                    <a:pt x="485517" y="1097224"/>
                  </a:cubicBezTo>
                  <a:cubicBezTo>
                    <a:pt x="482718" y="1093959"/>
                    <a:pt x="479453" y="1090227"/>
                    <a:pt x="477586" y="1086495"/>
                  </a:cubicBezTo>
                  <a:cubicBezTo>
                    <a:pt x="474321" y="1079030"/>
                    <a:pt x="468723" y="1073899"/>
                    <a:pt x="463125" y="1068767"/>
                  </a:cubicBezTo>
                  <a:cubicBezTo>
                    <a:pt x="460792" y="1066435"/>
                    <a:pt x="457993" y="1065035"/>
                    <a:pt x="455194" y="1063169"/>
                  </a:cubicBezTo>
                  <a:cubicBezTo>
                    <a:pt x="451929" y="1060370"/>
                    <a:pt x="450529" y="1057105"/>
                    <a:pt x="450529" y="1052906"/>
                  </a:cubicBezTo>
                  <a:cubicBezTo>
                    <a:pt x="450529" y="1049641"/>
                    <a:pt x="450995" y="1046375"/>
                    <a:pt x="450995" y="1043576"/>
                  </a:cubicBezTo>
                  <a:cubicBezTo>
                    <a:pt x="450995" y="1041243"/>
                    <a:pt x="452395" y="1039844"/>
                    <a:pt x="454261" y="1038911"/>
                  </a:cubicBezTo>
                  <a:cubicBezTo>
                    <a:pt x="457060" y="1037511"/>
                    <a:pt x="459859" y="1036112"/>
                    <a:pt x="463125" y="1035179"/>
                  </a:cubicBezTo>
                  <a:cubicBezTo>
                    <a:pt x="464058" y="1034712"/>
                    <a:pt x="465924" y="1036112"/>
                    <a:pt x="465924" y="1036578"/>
                  </a:cubicBezTo>
                  <a:cubicBezTo>
                    <a:pt x="466857" y="1039377"/>
                    <a:pt x="467323" y="1042643"/>
                    <a:pt x="468256" y="1045908"/>
                  </a:cubicBezTo>
                  <a:cubicBezTo>
                    <a:pt x="469189" y="1048241"/>
                    <a:pt x="471056" y="1051040"/>
                    <a:pt x="473854" y="1050107"/>
                  </a:cubicBezTo>
                  <a:cubicBezTo>
                    <a:pt x="478053" y="1048707"/>
                    <a:pt x="480852" y="1053373"/>
                    <a:pt x="484584" y="1052440"/>
                  </a:cubicBezTo>
                  <a:cubicBezTo>
                    <a:pt x="487383" y="1051973"/>
                    <a:pt x="489716" y="1053839"/>
                    <a:pt x="490649" y="1056638"/>
                  </a:cubicBezTo>
                  <a:cubicBezTo>
                    <a:pt x="492981" y="1065502"/>
                    <a:pt x="499512" y="1070633"/>
                    <a:pt x="506510" y="1075298"/>
                  </a:cubicBezTo>
                  <a:cubicBezTo>
                    <a:pt x="512108" y="1079030"/>
                    <a:pt x="517706" y="1084162"/>
                    <a:pt x="525170" y="1084162"/>
                  </a:cubicBezTo>
                  <a:cubicBezTo>
                    <a:pt x="528436" y="1086495"/>
                    <a:pt x="530768" y="1089294"/>
                    <a:pt x="534967" y="1090227"/>
                  </a:cubicBezTo>
                  <a:cubicBezTo>
                    <a:pt x="539632" y="1091160"/>
                    <a:pt x="542897" y="1093959"/>
                    <a:pt x="546163" y="1097224"/>
                  </a:cubicBezTo>
                  <a:cubicBezTo>
                    <a:pt x="549895" y="1100956"/>
                    <a:pt x="553161" y="1104688"/>
                    <a:pt x="556426" y="1108420"/>
                  </a:cubicBezTo>
                  <a:cubicBezTo>
                    <a:pt x="558292" y="1110286"/>
                    <a:pt x="559225" y="1112619"/>
                    <a:pt x="558759" y="1115418"/>
                  </a:cubicBezTo>
                  <a:cubicBezTo>
                    <a:pt x="558292" y="1119150"/>
                    <a:pt x="558759" y="1122882"/>
                    <a:pt x="558759" y="1127081"/>
                  </a:cubicBezTo>
                  <a:cubicBezTo>
                    <a:pt x="558292" y="1133612"/>
                    <a:pt x="559225" y="1139676"/>
                    <a:pt x="565290" y="1143875"/>
                  </a:cubicBezTo>
                  <a:cubicBezTo>
                    <a:pt x="565756" y="1144341"/>
                    <a:pt x="566223" y="1145274"/>
                    <a:pt x="566223" y="1145274"/>
                  </a:cubicBezTo>
                  <a:cubicBezTo>
                    <a:pt x="564357" y="1150872"/>
                    <a:pt x="568555" y="1153205"/>
                    <a:pt x="572287" y="1156004"/>
                  </a:cubicBezTo>
                  <a:cubicBezTo>
                    <a:pt x="575553" y="1158337"/>
                    <a:pt x="577885" y="1161136"/>
                    <a:pt x="580685" y="1163935"/>
                  </a:cubicBezTo>
                  <a:cubicBezTo>
                    <a:pt x="581617" y="1169533"/>
                    <a:pt x="587682" y="1172798"/>
                    <a:pt x="588149" y="1178863"/>
                  </a:cubicBezTo>
                  <a:cubicBezTo>
                    <a:pt x="590015" y="1180262"/>
                    <a:pt x="590015" y="1180729"/>
                    <a:pt x="588149" y="1182595"/>
                  </a:cubicBezTo>
                  <a:cubicBezTo>
                    <a:pt x="588149" y="1183994"/>
                    <a:pt x="588149" y="1185394"/>
                    <a:pt x="588149" y="1186794"/>
                  </a:cubicBezTo>
                  <a:cubicBezTo>
                    <a:pt x="593280" y="1190526"/>
                    <a:pt x="597945" y="1194258"/>
                    <a:pt x="599345" y="1201255"/>
                  </a:cubicBezTo>
                  <a:cubicBezTo>
                    <a:pt x="599811" y="1202655"/>
                    <a:pt x="601677" y="1204521"/>
                    <a:pt x="603077" y="1204987"/>
                  </a:cubicBezTo>
                  <a:cubicBezTo>
                    <a:pt x="607742" y="1207320"/>
                    <a:pt x="612873" y="1208253"/>
                    <a:pt x="618005" y="1207786"/>
                  </a:cubicBezTo>
                  <a:cubicBezTo>
                    <a:pt x="620338" y="1207786"/>
                    <a:pt x="622204" y="1206387"/>
                    <a:pt x="621271" y="1204054"/>
                  </a:cubicBezTo>
                  <a:cubicBezTo>
                    <a:pt x="618472" y="1197523"/>
                    <a:pt x="625003" y="1193791"/>
                    <a:pt x="624536" y="1188193"/>
                  </a:cubicBezTo>
                  <a:cubicBezTo>
                    <a:pt x="624536" y="1188193"/>
                    <a:pt x="625936" y="1187260"/>
                    <a:pt x="625936" y="1187727"/>
                  </a:cubicBezTo>
                  <a:cubicBezTo>
                    <a:pt x="631067" y="1189126"/>
                    <a:pt x="634333" y="1185394"/>
                    <a:pt x="638065" y="1184461"/>
                  </a:cubicBezTo>
                  <a:cubicBezTo>
                    <a:pt x="639464" y="1183994"/>
                    <a:pt x="639931" y="1183062"/>
                    <a:pt x="639464" y="1181662"/>
                  </a:cubicBezTo>
                  <a:cubicBezTo>
                    <a:pt x="638065" y="1176530"/>
                    <a:pt x="636199" y="1171865"/>
                    <a:pt x="631534" y="1169066"/>
                  </a:cubicBezTo>
                  <a:cubicBezTo>
                    <a:pt x="629201" y="1167667"/>
                    <a:pt x="626869" y="1166734"/>
                    <a:pt x="625469" y="1164868"/>
                  </a:cubicBezTo>
                  <a:cubicBezTo>
                    <a:pt x="620804" y="1158337"/>
                    <a:pt x="616139" y="1151339"/>
                    <a:pt x="611474" y="1144341"/>
                  </a:cubicBezTo>
                  <a:cubicBezTo>
                    <a:pt x="611008" y="1143408"/>
                    <a:pt x="611008" y="1142009"/>
                    <a:pt x="611008" y="1140609"/>
                  </a:cubicBezTo>
                  <a:cubicBezTo>
                    <a:pt x="611008" y="1140143"/>
                    <a:pt x="611008" y="1139210"/>
                    <a:pt x="611474" y="1138743"/>
                  </a:cubicBezTo>
                  <a:cubicBezTo>
                    <a:pt x="612407" y="1137344"/>
                    <a:pt x="613340" y="1137344"/>
                    <a:pt x="614740" y="1138277"/>
                  </a:cubicBezTo>
                  <a:cubicBezTo>
                    <a:pt x="615673" y="1139210"/>
                    <a:pt x="616605" y="1140143"/>
                    <a:pt x="617539" y="1141076"/>
                  </a:cubicBezTo>
                  <a:cubicBezTo>
                    <a:pt x="623137" y="1145741"/>
                    <a:pt x="628268" y="1144341"/>
                    <a:pt x="630601" y="1137810"/>
                  </a:cubicBezTo>
                  <a:cubicBezTo>
                    <a:pt x="631534" y="1135478"/>
                    <a:pt x="632000" y="1133145"/>
                    <a:pt x="633400" y="1130813"/>
                  </a:cubicBezTo>
                  <a:cubicBezTo>
                    <a:pt x="633866" y="1129880"/>
                    <a:pt x="635732" y="1129413"/>
                    <a:pt x="636665" y="1129413"/>
                  </a:cubicBezTo>
                  <a:cubicBezTo>
                    <a:pt x="638998" y="1130346"/>
                    <a:pt x="641331" y="1131279"/>
                    <a:pt x="643663" y="1128947"/>
                  </a:cubicBezTo>
                  <a:cubicBezTo>
                    <a:pt x="646928" y="1126148"/>
                    <a:pt x="650661" y="1126148"/>
                    <a:pt x="654393" y="1126614"/>
                  </a:cubicBezTo>
                  <a:cubicBezTo>
                    <a:pt x="659991" y="1127547"/>
                    <a:pt x="663723" y="1131746"/>
                    <a:pt x="663723" y="1136877"/>
                  </a:cubicBezTo>
                  <a:cubicBezTo>
                    <a:pt x="663723" y="1144341"/>
                    <a:pt x="664189" y="1152272"/>
                    <a:pt x="661857" y="1159736"/>
                  </a:cubicBezTo>
                  <a:cubicBezTo>
                    <a:pt x="661390" y="1161136"/>
                    <a:pt x="663723" y="1163468"/>
                    <a:pt x="665122" y="1163468"/>
                  </a:cubicBezTo>
                  <a:cubicBezTo>
                    <a:pt x="666988" y="1163468"/>
                    <a:pt x="668854" y="1163468"/>
                    <a:pt x="670720" y="1163468"/>
                  </a:cubicBezTo>
                  <a:cubicBezTo>
                    <a:pt x="671187" y="1163468"/>
                    <a:pt x="672120" y="1163468"/>
                    <a:pt x="672586" y="1163468"/>
                  </a:cubicBezTo>
                  <a:cubicBezTo>
                    <a:pt x="673053" y="1163468"/>
                    <a:pt x="673986" y="1164401"/>
                    <a:pt x="673986" y="1164868"/>
                  </a:cubicBezTo>
                  <a:cubicBezTo>
                    <a:pt x="673986" y="1166267"/>
                    <a:pt x="674452" y="1167667"/>
                    <a:pt x="673519" y="1168600"/>
                  </a:cubicBezTo>
                  <a:cubicBezTo>
                    <a:pt x="671187" y="1172332"/>
                    <a:pt x="666988" y="1171865"/>
                    <a:pt x="663723" y="1173731"/>
                  </a:cubicBezTo>
                  <a:cubicBezTo>
                    <a:pt x="663256" y="1174198"/>
                    <a:pt x="662790" y="1174664"/>
                    <a:pt x="662323" y="1175131"/>
                  </a:cubicBezTo>
                  <a:cubicBezTo>
                    <a:pt x="661857" y="1176530"/>
                    <a:pt x="662323" y="1177930"/>
                    <a:pt x="663723" y="1178396"/>
                  </a:cubicBezTo>
                  <a:cubicBezTo>
                    <a:pt x="666055" y="1179796"/>
                    <a:pt x="668388" y="1180729"/>
                    <a:pt x="670720" y="1182128"/>
                  </a:cubicBezTo>
                  <a:cubicBezTo>
                    <a:pt x="672586" y="1183062"/>
                    <a:pt x="674452" y="1183528"/>
                    <a:pt x="675852" y="1184928"/>
                  </a:cubicBezTo>
                  <a:cubicBezTo>
                    <a:pt x="678184" y="1186794"/>
                    <a:pt x="673053" y="1189126"/>
                    <a:pt x="675385" y="1190992"/>
                  </a:cubicBezTo>
                  <a:cubicBezTo>
                    <a:pt x="678651" y="1193325"/>
                    <a:pt x="681916" y="1195191"/>
                    <a:pt x="683783" y="1198923"/>
                  </a:cubicBezTo>
                  <a:cubicBezTo>
                    <a:pt x="685649" y="1202655"/>
                    <a:pt x="688914" y="1204521"/>
                    <a:pt x="691713" y="1207320"/>
                  </a:cubicBezTo>
                  <a:cubicBezTo>
                    <a:pt x="693579" y="1209186"/>
                    <a:pt x="695912" y="1209652"/>
                    <a:pt x="698711" y="1209186"/>
                  </a:cubicBezTo>
                  <a:cubicBezTo>
                    <a:pt x="704309" y="1207786"/>
                    <a:pt x="708507" y="1209186"/>
                    <a:pt x="712239" y="1213851"/>
                  </a:cubicBezTo>
                  <a:cubicBezTo>
                    <a:pt x="713172" y="1215250"/>
                    <a:pt x="715039" y="1216183"/>
                    <a:pt x="716904" y="1217116"/>
                  </a:cubicBezTo>
                  <a:cubicBezTo>
                    <a:pt x="717838" y="1217583"/>
                    <a:pt x="719237" y="1218516"/>
                    <a:pt x="720637" y="1218050"/>
                  </a:cubicBezTo>
                  <a:cubicBezTo>
                    <a:pt x="726701" y="1217116"/>
                    <a:pt x="733699" y="1217116"/>
                    <a:pt x="737897" y="1211052"/>
                  </a:cubicBezTo>
                  <a:cubicBezTo>
                    <a:pt x="741163" y="1206387"/>
                    <a:pt x="745362" y="1206853"/>
                    <a:pt x="750027" y="1207786"/>
                  </a:cubicBezTo>
                  <a:cubicBezTo>
                    <a:pt x="754692" y="1208719"/>
                    <a:pt x="758424" y="1211052"/>
                    <a:pt x="761689" y="1214317"/>
                  </a:cubicBezTo>
                  <a:cubicBezTo>
                    <a:pt x="766821" y="1219449"/>
                    <a:pt x="772885" y="1219916"/>
                    <a:pt x="779416" y="1218516"/>
                  </a:cubicBezTo>
                  <a:cubicBezTo>
                    <a:pt x="786414" y="1217116"/>
                    <a:pt x="792479" y="1213851"/>
                    <a:pt x="797144" y="1208253"/>
                  </a:cubicBezTo>
                  <a:cubicBezTo>
                    <a:pt x="798543" y="1206387"/>
                    <a:pt x="801342" y="1205454"/>
                    <a:pt x="804141" y="1206387"/>
                  </a:cubicBezTo>
                  <a:cubicBezTo>
                    <a:pt x="808806" y="1208253"/>
                    <a:pt x="813938" y="1207786"/>
                    <a:pt x="819070" y="1208253"/>
                  </a:cubicBezTo>
                  <a:cubicBezTo>
                    <a:pt x="819070" y="1208253"/>
                    <a:pt x="819070" y="1207786"/>
                    <a:pt x="819070" y="1207786"/>
                  </a:cubicBezTo>
                  <a:lnTo>
                    <a:pt x="819536" y="1207320"/>
                  </a:lnTo>
                  <a:lnTo>
                    <a:pt x="819536" y="1208253"/>
                  </a:lnTo>
                  <a:cubicBezTo>
                    <a:pt x="819536" y="1208253"/>
                    <a:pt x="819070" y="1208253"/>
                    <a:pt x="819070" y="1208253"/>
                  </a:cubicBezTo>
                  <a:cubicBezTo>
                    <a:pt x="816737" y="1214784"/>
                    <a:pt x="817203" y="1221782"/>
                    <a:pt x="818603" y="1228779"/>
                  </a:cubicBezTo>
                  <a:cubicBezTo>
                    <a:pt x="820003" y="1235310"/>
                    <a:pt x="819536" y="1241375"/>
                    <a:pt x="817670" y="1247906"/>
                  </a:cubicBezTo>
                  <a:cubicBezTo>
                    <a:pt x="816271" y="1253038"/>
                    <a:pt x="814871" y="1257703"/>
                    <a:pt x="813005" y="1262368"/>
                  </a:cubicBezTo>
                  <a:cubicBezTo>
                    <a:pt x="810672" y="1268899"/>
                    <a:pt x="807407" y="1274963"/>
                    <a:pt x="806007" y="1282427"/>
                  </a:cubicBezTo>
                  <a:cubicBezTo>
                    <a:pt x="805074" y="1288959"/>
                    <a:pt x="801342" y="1294557"/>
                    <a:pt x="797144" y="1299222"/>
                  </a:cubicBezTo>
                  <a:cubicBezTo>
                    <a:pt x="795278" y="1301088"/>
                    <a:pt x="793412" y="1302954"/>
                    <a:pt x="790613" y="1302954"/>
                  </a:cubicBezTo>
                  <a:cubicBezTo>
                    <a:pt x="781283" y="1302954"/>
                    <a:pt x="771486" y="1304820"/>
                    <a:pt x="762156" y="1300621"/>
                  </a:cubicBezTo>
                  <a:cubicBezTo>
                    <a:pt x="758890" y="1299222"/>
                    <a:pt x="754692" y="1299222"/>
                    <a:pt x="750960" y="1298755"/>
                  </a:cubicBezTo>
                  <a:cubicBezTo>
                    <a:pt x="742562" y="1298289"/>
                    <a:pt x="734632" y="1300621"/>
                    <a:pt x="727168" y="1304820"/>
                  </a:cubicBezTo>
                  <a:cubicBezTo>
                    <a:pt x="723436" y="1307152"/>
                    <a:pt x="720170" y="1307152"/>
                    <a:pt x="715972" y="1306219"/>
                  </a:cubicBezTo>
                  <a:cubicBezTo>
                    <a:pt x="701976" y="1303420"/>
                    <a:pt x="688448" y="1299222"/>
                    <a:pt x="674452" y="1297822"/>
                  </a:cubicBezTo>
                  <a:cubicBezTo>
                    <a:pt x="669321" y="1297356"/>
                    <a:pt x="663723" y="1296423"/>
                    <a:pt x="659524" y="1294090"/>
                  </a:cubicBezTo>
                  <a:cubicBezTo>
                    <a:pt x="652993" y="1289892"/>
                    <a:pt x="646462" y="1288959"/>
                    <a:pt x="639464" y="1288026"/>
                  </a:cubicBezTo>
                  <a:cubicBezTo>
                    <a:pt x="633400" y="1287093"/>
                    <a:pt x="628268" y="1285227"/>
                    <a:pt x="624070" y="1280561"/>
                  </a:cubicBezTo>
                  <a:cubicBezTo>
                    <a:pt x="622204" y="1278695"/>
                    <a:pt x="619871" y="1277296"/>
                    <a:pt x="617539" y="1276829"/>
                  </a:cubicBezTo>
                  <a:cubicBezTo>
                    <a:pt x="606809" y="1274497"/>
                    <a:pt x="596079" y="1274497"/>
                    <a:pt x="585350" y="1279628"/>
                  </a:cubicBezTo>
                  <a:cubicBezTo>
                    <a:pt x="578819" y="1282894"/>
                    <a:pt x="572754" y="1292691"/>
                    <a:pt x="575553" y="1300621"/>
                  </a:cubicBezTo>
                  <a:cubicBezTo>
                    <a:pt x="576486" y="1302954"/>
                    <a:pt x="577419" y="1305286"/>
                    <a:pt x="577885" y="1308085"/>
                  </a:cubicBezTo>
                  <a:cubicBezTo>
                    <a:pt x="578352" y="1310884"/>
                    <a:pt x="577419" y="1313217"/>
                    <a:pt x="576020" y="1315083"/>
                  </a:cubicBezTo>
                  <a:cubicBezTo>
                    <a:pt x="574620" y="1316482"/>
                    <a:pt x="573687" y="1317882"/>
                    <a:pt x="572287" y="1319281"/>
                  </a:cubicBezTo>
                  <a:cubicBezTo>
                    <a:pt x="569022" y="1322547"/>
                    <a:pt x="563424" y="1323480"/>
                    <a:pt x="559692" y="1321147"/>
                  </a:cubicBezTo>
                  <a:cubicBezTo>
                    <a:pt x="557359" y="1319748"/>
                    <a:pt x="555493" y="1318349"/>
                    <a:pt x="553161" y="1316949"/>
                  </a:cubicBezTo>
                  <a:cubicBezTo>
                    <a:pt x="549895" y="1314616"/>
                    <a:pt x="547096" y="1312284"/>
                    <a:pt x="543364" y="1310418"/>
                  </a:cubicBezTo>
                  <a:cubicBezTo>
                    <a:pt x="535433" y="1306219"/>
                    <a:pt x="527036" y="1302954"/>
                    <a:pt x="517706" y="1302954"/>
                  </a:cubicBezTo>
                  <a:cubicBezTo>
                    <a:pt x="513508" y="1302954"/>
                    <a:pt x="510242" y="1300621"/>
                    <a:pt x="508842" y="1296889"/>
                  </a:cubicBezTo>
                  <a:cubicBezTo>
                    <a:pt x="507909" y="1294557"/>
                    <a:pt x="506976" y="1292224"/>
                    <a:pt x="506044" y="1289892"/>
                  </a:cubicBezTo>
                  <a:cubicBezTo>
                    <a:pt x="504644" y="1286159"/>
                    <a:pt x="501845" y="1283361"/>
                    <a:pt x="498113" y="1281961"/>
                  </a:cubicBezTo>
                  <a:cubicBezTo>
                    <a:pt x="487383" y="1277762"/>
                    <a:pt x="476187" y="1274497"/>
                    <a:pt x="464524" y="1275896"/>
                  </a:cubicBezTo>
                  <a:cubicBezTo>
                    <a:pt x="457527" y="1276829"/>
                    <a:pt x="451929" y="1273564"/>
                    <a:pt x="446330" y="1271231"/>
                  </a:cubicBezTo>
                  <a:cubicBezTo>
                    <a:pt x="445864" y="1270765"/>
                    <a:pt x="444931" y="1270765"/>
                    <a:pt x="444465" y="1270298"/>
                  </a:cubicBezTo>
                  <a:cubicBezTo>
                    <a:pt x="440266" y="1265167"/>
                    <a:pt x="434201" y="1262834"/>
                    <a:pt x="428137" y="1260968"/>
                  </a:cubicBezTo>
                  <a:cubicBezTo>
                    <a:pt x="425338" y="1260035"/>
                    <a:pt x="424405" y="1254437"/>
                    <a:pt x="426271" y="1252571"/>
                  </a:cubicBezTo>
                  <a:cubicBezTo>
                    <a:pt x="429070" y="1249772"/>
                    <a:pt x="431869" y="1247439"/>
                    <a:pt x="434201" y="1244174"/>
                  </a:cubicBezTo>
                  <a:cubicBezTo>
                    <a:pt x="437933" y="1239975"/>
                    <a:pt x="438400" y="1234844"/>
                    <a:pt x="436067" y="1229712"/>
                  </a:cubicBezTo>
                  <a:cubicBezTo>
                    <a:pt x="434668" y="1226913"/>
                    <a:pt x="432335" y="1224581"/>
                    <a:pt x="430936" y="1221782"/>
                  </a:cubicBezTo>
                  <a:cubicBezTo>
                    <a:pt x="430469" y="1220848"/>
                    <a:pt x="430003" y="1218982"/>
                    <a:pt x="430469" y="1218050"/>
                  </a:cubicBezTo>
                  <a:cubicBezTo>
                    <a:pt x="431869" y="1214317"/>
                    <a:pt x="433268" y="1211052"/>
                    <a:pt x="435134" y="1207320"/>
                  </a:cubicBezTo>
                  <a:cubicBezTo>
                    <a:pt x="436067" y="1205454"/>
                    <a:pt x="434201" y="1203121"/>
                    <a:pt x="431869" y="1204054"/>
                  </a:cubicBezTo>
                  <a:cubicBezTo>
                    <a:pt x="428603" y="1204987"/>
                    <a:pt x="425804" y="1204987"/>
                    <a:pt x="423472" y="1202188"/>
                  </a:cubicBezTo>
                  <a:cubicBezTo>
                    <a:pt x="419740" y="1197523"/>
                    <a:pt x="414608" y="1197523"/>
                    <a:pt x="409477" y="1198923"/>
                  </a:cubicBezTo>
                  <a:cubicBezTo>
                    <a:pt x="404345" y="1200322"/>
                    <a:pt x="399680" y="1202188"/>
                    <a:pt x="395015" y="1203588"/>
                  </a:cubicBezTo>
                  <a:cubicBezTo>
                    <a:pt x="392216" y="1204521"/>
                    <a:pt x="388484" y="1204054"/>
                    <a:pt x="385685" y="1204521"/>
                  </a:cubicBezTo>
                  <a:cubicBezTo>
                    <a:pt x="381019" y="1200789"/>
                    <a:pt x="375422" y="1205920"/>
                    <a:pt x="370757" y="1203588"/>
                  </a:cubicBezTo>
                  <a:cubicBezTo>
                    <a:pt x="365158" y="1200789"/>
                    <a:pt x="360960" y="1204987"/>
                    <a:pt x="355828" y="1205920"/>
                  </a:cubicBezTo>
                  <a:cubicBezTo>
                    <a:pt x="352096" y="1206387"/>
                    <a:pt x="348364" y="1206853"/>
                    <a:pt x="344166" y="1205920"/>
                  </a:cubicBezTo>
                  <a:cubicBezTo>
                    <a:pt x="334369" y="1204521"/>
                    <a:pt x="325039" y="1204987"/>
                    <a:pt x="315708" y="1207786"/>
                  </a:cubicBezTo>
                  <a:cubicBezTo>
                    <a:pt x="310577" y="1209652"/>
                    <a:pt x="305446" y="1209186"/>
                    <a:pt x="300314" y="1209652"/>
                  </a:cubicBezTo>
                  <a:cubicBezTo>
                    <a:pt x="295649" y="1210119"/>
                    <a:pt x="291450" y="1211052"/>
                    <a:pt x="287252" y="1212918"/>
                  </a:cubicBezTo>
                  <a:cubicBezTo>
                    <a:pt x="280720" y="1216650"/>
                    <a:pt x="273723" y="1219916"/>
                    <a:pt x="266725" y="1223181"/>
                  </a:cubicBezTo>
                  <a:cubicBezTo>
                    <a:pt x="261594" y="1225514"/>
                    <a:pt x="256462" y="1227380"/>
                    <a:pt x="251797" y="1231578"/>
                  </a:cubicBezTo>
                  <a:cubicBezTo>
                    <a:pt x="246666" y="1236243"/>
                    <a:pt x="240135" y="1237176"/>
                    <a:pt x="233603" y="1234377"/>
                  </a:cubicBezTo>
                  <a:cubicBezTo>
                    <a:pt x="228472" y="1232511"/>
                    <a:pt x="223807" y="1231578"/>
                    <a:pt x="218675" y="1232511"/>
                  </a:cubicBezTo>
                  <a:cubicBezTo>
                    <a:pt x="213544" y="1233444"/>
                    <a:pt x="208412" y="1232978"/>
                    <a:pt x="203280" y="1232978"/>
                  </a:cubicBezTo>
                  <a:cubicBezTo>
                    <a:pt x="200948" y="1232978"/>
                    <a:pt x="198615" y="1231112"/>
                    <a:pt x="196749" y="1229712"/>
                  </a:cubicBezTo>
                  <a:cubicBezTo>
                    <a:pt x="195816" y="1229246"/>
                    <a:pt x="194883" y="1227846"/>
                    <a:pt x="193950" y="1226913"/>
                  </a:cubicBezTo>
                  <a:cubicBezTo>
                    <a:pt x="188819" y="1221782"/>
                    <a:pt x="183687" y="1223181"/>
                    <a:pt x="181355" y="1230179"/>
                  </a:cubicBezTo>
                  <a:cubicBezTo>
                    <a:pt x="179955" y="1233911"/>
                    <a:pt x="178556" y="1237176"/>
                    <a:pt x="177623" y="1240908"/>
                  </a:cubicBezTo>
                  <a:cubicBezTo>
                    <a:pt x="175757" y="1249772"/>
                    <a:pt x="170158" y="1255370"/>
                    <a:pt x="162228" y="1259569"/>
                  </a:cubicBezTo>
                  <a:cubicBezTo>
                    <a:pt x="155697" y="1263301"/>
                    <a:pt x="148699" y="1267499"/>
                    <a:pt x="142635" y="1271698"/>
                  </a:cubicBezTo>
                  <a:cubicBezTo>
                    <a:pt x="136570" y="1275430"/>
                    <a:pt x="130972" y="1279628"/>
                    <a:pt x="130972" y="1288026"/>
                  </a:cubicBezTo>
                  <a:cubicBezTo>
                    <a:pt x="130972" y="1291291"/>
                    <a:pt x="128639" y="1293624"/>
                    <a:pt x="126773" y="1296423"/>
                  </a:cubicBezTo>
                  <a:cubicBezTo>
                    <a:pt x="123508" y="1300621"/>
                    <a:pt x="122108" y="1305286"/>
                    <a:pt x="122575" y="1310884"/>
                  </a:cubicBezTo>
                  <a:cubicBezTo>
                    <a:pt x="123041" y="1314616"/>
                    <a:pt x="123041" y="1318349"/>
                    <a:pt x="123041" y="1322547"/>
                  </a:cubicBezTo>
                  <a:cubicBezTo>
                    <a:pt x="123041" y="1325813"/>
                    <a:pt x="122108" y="1329078"/>
                    <a:pt x="120242" y="1331411"/>
                  </a:cubicBezTo>
                  <a:cubicBezTo>
                    <a:pt x="117443" y="1335143"/>
                    <a:pt x="115111" y="1338875"/>
                    <a:pt x="112312" y="1342607"/>
                  </a:cubicBezTo>
                  <a:cubicBezTo>
                    <a:pt x="110912" y="1344473"/>
                    <a:pt x="109046" y="1346339"/>
                    <a:pt x="106713" y="1347738"/>
                  </a:cubicBezTo>
                  <a:cubicBezTo>
                    <a:pt x="103448" y="1350071"/>
                    <a:pt x="100182" y="1351470"/>
                    <a:pt x="96917" y="1353803"/>
                  </a:cubicBezTo>
                  <a:cubicBezTo>
                    <a:pt x="92718" y="1357069"/>
                    <a:pt x="88053" y="1359401"/>
                    <a:pt x="82922" y="1359868"/>
                  </a:cubicBezTo>
                  <a:cubicBezTo>
                    <a:pt x="78257" y="1360334"/>
                    <a:pt x="74991" y="1363600"/>
                    <a:pt x="72192" y="1367332"/>
                  </a:cubicBezTo>
                  <a:cubicBezTo>
                    <a:pt x="70792" y="1369664"/>
                    <a:pt x="68926" y="1371530"/>
                    <a:pt x="67993" y="1373863"/>
                  </a:cubicBezTo>
                  <a:cubicBezTo>
                    <a:pt x="65661" y="1378994"/>
                    <a:pt x="62395" y="1382260"/>
                    <a:pt x="57730" y="1385059"/>
                  </a:cubicBezTo>
                  <a:cubicBezTo>
                    <a:pt x="52599" y="1387858"/>
                    <a:pt x="49800" y="1392990"/>
                    <a:pt x="47001" y="1398121"/>
                  </a:cubicBezTo>
                  <a:cubicBezTo>
                    <a:pt x="42336" y="1406985"/>
                    <a:pt x="38137" y="1416781"/>
                    <a:pt x="30206" y="1423779"/>
                  </a:cubicBezTo>
                  <a:cubicBezTo>
                    <a:pt x="28340" y="1425645"/>
                    <a:pt x="26941" y="1427978"/>
                    <a:pt x="26008" y="1430310"/>
                  </a:cubicBezTo>
                  <a:cubicBezTo>
                    <a:pt x="21343" y="1440107"/>
                    <a:pt x="16678" y="1449903"/>
                    <a:pt x="10147" y="1458767"/>
                  </a:cubicBezTo>
                  <a:cubicBezTo>
                    <a:pt x="7348" y="1462499"/>
                    <a:pt x="6881" y="1467164"/>
                    <a:pt x="6414" y="1471363"/>
                  </a:cubicBezTo>
                  <a:cubicBezTo>
                    <a:pt x="5948" y="1476961"/>
                    <a:pt x="6881" y="1481626"/>
                    <a:pt x="12013" y="1484425"/>
                  </a:cubicBezTo>
                  <a:cubicBezTo>
                    <a:pt x="16211" y="1487224"/>
                    <a:pt x="17611" y="1491422"/>
                    <a:pt x="16211" y="1496088"/>
                  </a:cubicBezTo>
                  <a:cubicBezTo>
                    <a:pt x="14812" y="1500753"/>
                    <a:pt x="14812" y="1504485"/>
                    <a:pt x="16211" y="1509150"/>
                  </a:cubicBezTo>
                  <a:cubicBezTo>
                    <a:pt x="19477" y="1520346"/>
                    <a:pt x="20410" y="1532009"/>
                    <a:pt x="14812" y="1542738"/>
                  </a:cubicBezTo>
                  <a:cubicBezTo>
                    <a:pt x="14345" y="1543671"/>
                    <a:pt x="13879" y="1545071"/>
                    <a:pt x="13879" y="1546470"/>
                  </a:cubicBezTo>
                  <a:cubicBezTo>
                    <a:pt x="12013" y="1558133"/>
                    <a:pt x="8747" y="1568863"/>
                    <a:pt x="350" y="1577726"/>
                  </a:cubicBezTo>
                  <a:cubicBezTo>
                    <a:pt x="-117" y="1578193"/>
                    <a:pt x="-117" y="1580525"/>
                    <a:pt x="350" y="1581458"/>
                  </a:cubicBezTo>
                  <a:cubicBezTo>
                    <a:pt x="2216" y="1584724"/>
                    <a:pt x="4548" y="1587989"/>
                    <a:pt x="6881" y="1591255"/>
                  </a:cubicBezTo>
                  <a:cubicBezTo>
                    <a:pt x="9214" y="1594521"/>
                    <a:pt x="10613" y="1598253"/>
                    <a:pt x="8747" y="1601985"/>
                  </a:cubicBezTo>
                  <a:cubicBezTo>
                    <a:pt x="5948" y="1608049"/>
                    <a:pt x="8281" y="1613181"/>
                    <a:pt x="10613" y="1618779"/>
                  </a:cubicBezTo>
                  <a:cubicBezTo>
                    <a:pt x="12479" y="1622977"/>
                    <a:pt x="16211" y="1625777"/>
                    <a:pt x="19943" y="1628109"/>
                  </a:cubicBezTo>
                  <a:cubicBezTo>
                    <a:pt x="23209" y="1629975"/>
                    <a:pt x="26941" y="1630908"/>
                    <a:pt x="30673" y="1631841"/>
                  </a:cubicBezTo>
                  <a:cubicBezTo>
                    <a:pt x="30673" y="1631841"/>
                    <a:pt x="30673" y="1631375"/>
                    <a:pt x="30673" y="1631375"/>
                  </a:cubicBezTo>
                  <a:lnTo>
                    <a:pt x="31139" y="1630442"/>
                  </a:lnTo>
                  <a:lnTo>
                    <a:pt x="30673" y="1631841"/>
                  </a:lnTo>
                  <a:cubicBezTo>
                    <a:pt x="30673" y="1631841"/>
                    <a:pt x="30673" y="1631841"/>
                    <a:pt x="30673" y="1631841"/>
                  </a:cubicBezTo>
                  <a:cubicBezTo>
                    <a:pt x="30673" y="1636040"/>
                    <a:pt x="32072" y="1639305"/>
                    <a:pt x="35804" y="1641171"/>
                  </a:cubicBezTo>
                  <a:cubicBezTo>
                    <a:pt x="39070" y="1643037"/>
                    <a:pt x="41869" y="1645836"/>
                    <a:pt x="42802" y="1650035"/>
                  </a:cubicBezTo>
                  <a:cubicBezTo>
                    <a:pt x="43269" y="1652834"/>
                    <a:pt x="45601" y="1654700"/>
                    <a:pt x="47934" y="1655633"/>
                  </a:cubicBezTo>
                  <a:cubicBezTo>
                    <a:pt x="53532" y="1657965"/>
                    <a:pt x="57730" y="1662164"/>
                    <a:pt x="61462" y="1666363"/>
                  </a:cubicBezTo>
                  <a:cubicBezTo>
                    <a:pt x="63328" y="1668229"/>
                    <a:pt x="65194" y="1670561"/>
                    <a:pt x="65194" y="1672894"/>
                  </a:cubicBezTo>
                  <a:cubicBezTo>
                    <a:pt x="65661" y="1680824"/>
                    <a:pt x="69393" y="1687822"/>
                    <a:pt x="73125" y="1694353"/>
                  </a:cubicBezTo>
                  <a:cubicBezTo>
                    <a:pt x="76857" y="1701351"/>
                    <a:pt x="82455" y="1706482"/>
                    <a:pt x="89919" y="1709748"/>
                  </a:cubicBezTo>
                  <a:cubicBezTo>
                    <a:pt x="95517" y="1711614"/>
                    <a:pt x="99716" y="1714879"/>
                    <a:pt x="104381" y="1718611"/>
                  </a:cubicBezTo>
                  <a:cubicBezTo>
                    <a:pt x="115111" y="1727008"/>
                    <a:pt x="124907" y="1735872"/>
                    <a:pt x="136570" y="1742870"/>
                  </a:cubicBezTo>
                  <a:cubicBezTo>
                    <a:pt x="142168" y="1746135"/>
                    <a:pt x="148233" y="1748468"/>
                    <a:pt x="154297" y="1750334"/>
                  </a:cubicBezTo>
                  <a:cubicBezTo>
                    <a:pt x="156163" y="1750800"/>
                    <a:pt x="158029" y="1750800"/>
                    <a:pt x="159895" y="1749867"/>
                  </a:cubicBezTo>
                  <a:cubicBezTo>
                    <a:pt x="164094" y="1748468"/>
                    <a:pt x="168292" y="1746135"/>
                    <a:pt x="172024" y="1744269"/>
                  </a:cubicBezTo>
                  <a:cubicBezTo>
                    <a:pt x="179022" y="1741004"/>
                    <a:pt x="186486" y="1739138"/>
                    <a:pt x="194417" y="1739138"/>
                  </a:cubicBezTo>
                  <a:cubicBezTo>
                    <a:pt x="199548" y="1739138"/>
                    <a:pt x="204680" y="1738671"/>
                    <a:pt x="209811" y="1737738"/>
                  </a:cubicBezTo>
                  <a:cubicBezTo>
                    <a:pt x="217742" y="1736339"/>
                    <a:pt x="224740" y="1737272"/>
                    <a:pt x="232204" y="1740537"/>
                  </a:cubicBezTo>
                  <a:cubicBezTo>
                    <a:pt x="234070" y="1741470"/>
                    <a:pt x="235936" y="1741937"/>
                    <a:pt x="237802" y="1742403"/>
                  </a:cubicBezTo>
                  <a:cubicBezTo>
                    <a:pt x="241534" y="1743336"/>
                    <a:pt x="245266" y="1743336"/>
                    <a:pt x="248998" y="1741937"/>
                  </a:cubicBezTo>
                  <a:cubicBezTo>
                    <a:pt x="253197" y="1740537"/>
                    <a:pt x="257395" y="1739138"/>
                    <a:pt x="261594" y="1737738"/>
                  </a:cubicBezTo>
                  <a:cubicBezTo>
                    <a:pt x="265326" y="1736339"/>
                    <a:pt x="269058" y="1734939"/>
                    <a:pt x="271857" y="1733073"/>
                  </a:cubicBezTo>
                  <a:cubicBezTo>
                    <a:pt x="276522" y="1729808"/>
                    <a:pt x="282120" y="1727475"/>
                    <a:pt x="287718" y="1726076"/>
                  </a:cubicBezTo>
                  <a:cubicBezTo>
                    <a:pt x="293316" y="1724210"/>
                    <a:pt x="298448" y="1721410"/>
                    <a:pt x="304046" y="1720944"/>
                  </a:cubicBezTo>
                  <a:cubicBezTo>
                    <a:pt x="312443" y="1720011"/>
                    <a:pt x="319907" y="1716279"/>
                    <a:pt x="328771" y="1717678"/>
                  </a:cubicBezTo>
                  <a:cubicBezTo>
                    <a:pt x="330637" y="1718145"/>
                    <a:pt x="332503" y="1718145"/>
                    <a:pt x="334369" y="1718611"/>
                  </a:cubicBezTo>
                  <a:cubicBezTo>
                    <a:pt x="341833" y="1721410"/>
                    <a:pt x="347898" y="1726076"/>
                    <a:pt x="350696" y="1734006"/>
                  </a:cubicBezTo>
                  <a:cubicBezTo>
                    <a:pt x="352096" y="1737738"/>
                    <a:pt x="353496" y="1741470"/>
                    <a:pt x="354895" y="1744736"/>
                  </a:cubicBezTo>
                  <a:cubicBezTo>
                    <a:pt x="358161" y="1751267"/>
                    <a:pt x="363759" y="1754066"/>
                    <a:pt x="370757" y="1754066"/>
                  </a:cubicBezTo>
                  <a:cubicBezTo>
                    <a:pt x="372622" y="1754066"/>
                    <a:pt x="374489" y="1754066"/>
                    <a:pt x="376354" y="1753599"/>
                  </a:cubicBezTo>
                  <a:cubicBezTo>
                    <a:pt x="384752" y="1752200"/>
                    <a:pt x="392682" y="1750800"/>
                    <a:pt x="401079" y="1748934"/>
                  </a:cubicBezTo>
                  <a:cubicBezTo>
                    <a:pt x="405745" y="1748001"/>
                    <a:pt x="409943" y="1747535"/>
                    <a:pt x="412742" y="1752666"/>
                  </a:cubicBezTo>
                  <a:cubicBezTo>
                    <a:pt x="414142" y="1754999"/>
                    <a:pt x="416007" y="1756398"/>
                    <a:pt x="418340" y="1757798"/>
                  </a:cubicBezTo>
                  <a:cubicBezTo>
                    <a:pt x="425338" y="1761996"/>
                    <a:pt x="425804" y="1769461"/>
                    <a:pt x="426271" y="1775992"/>
                  </a:cubicBezTo>
                  <a:cubicBezTo>
                    <a:pt x="426271" y="1780190"/>
                    <a:pt x="424871" y="1784855"/>
                    <a:pt x="423472" y="1789054"/>
                  </a:cubicBezTo>
                  <a:cubicBezTo>
                    <a:pt x="422539" y="1792786"/>
                    <a:pt x="419273" y="1796052"/>
                    <a:pt x="418807" y="1799317"/>
                  </a:cubicBezTo>
                  <a:cubicBezTo>
                    <a:pt x="417874" y="1803516"/>
                    <a:pt x="419273" y="1808181"/>
                    <a:pt x="418340" y="1812379"/>
                  </a:cubicBezTo>
                  <a:cubicBezTo>
                    <a:pt x="416474" y="1818910"/>
                    <a:pt x="416007" y="1826374"/>
                    <a:pt x="410410" y="1831972"/>
                  </a:cubicBezTo>
                  <a:cubicBezTo>
                    <a:pt x="409477" y="1832906"/>
                    <a:pt x="409477" y="1834305"/>
                    <a:pt x="409477" y="1835705"/>
                  </a:cubicBezTo>
                  <a:cubicBezTo>
                    <a:pt x="409477" y="1836171"/>
                    <a:pt x="409477" y="1837104"/>
                    <a:pt x="409943" y="1837571"/>
                  </a:cubicBezTo>
                  <a:cubicBezTo>
                    <a:pt x="418340" y="1858563"/>
                    <a:pt x="421139" y="1862762"/>
                    <a:pt x="437933" y="1878157"/>
                  </a:cubicBezTo>
                  <a:cubicBezTo>
                    <a:pt x="440733" y="1880956"/>
                    <a:pt x="443531" y="1883288"/>
                    <a:pt x="446330" y="1886087"/>
                  </a:cubicBezTo>
                  <a:cubicBezTo>
                    <a:pt x="451462" y="1890286"/>
                    <a:pt x="454728" y="1895884"/>
                    <a:pt x="457527" y="1901482"/>
                  </a:cubicBezTo>
                  <a:cubicBezTo>
                    <a:pt x="458926" y="1904281"/>
                    <a:pt x="459859" y="1907547"/>
                    <a:pt x="460792" y="1910346"/>
                  </a:cubicBezTo>
                  <a:cubicBezTo>
                    <a:pt x="462658" y="1917810"/>
                    <a:pt x="465924" y="1924807"/>
                    <a:pt x="470122" y="1931339"/>
                  </a:cubicBezTo>
                  <a:cubicBezTo>
                    <a:pt x="474788" y="1938803"/>
                    <a:pt x="475254" y="1948133"/>
                    <a:pt x="477120" y="1956996"/>
                  </a:cubicBezTo>
                  <a:cubicBezTo>
                    <a:pt x="477586" y="1958396"/>
                    <a:pt x="476187" y="1960728"/>
                    <a:pt x="475721" y="1962594"/>
                  </a:cubicBezTo>
                  <a:cubicBezTo>
                    <a:pt x="475254" y="1964927"/>
                    <a:pt x="474788" y="1967726"/>
                    <a:pt x="475254" y="1970059"/>
                  </a:cubicBezTo>
                  <a:cubicBezTo>
                    <a:pt x="476187" y="1975657"/>
                    <a:pt x="477586" y="1981255"/>
                    <a:pt x="480852" y="1986386"/>
                  </a:cubicBezTo>
                  <a:cubicBezTo>
                    <a:pt x="482252" y="1988719"/>
                    <a:pt x="483651" y="1991051"/>
                    <a:pt x="484118" y="1993384"/>
                  </a:cubicBezTo>
                  <a:cubicBezTo>
                    <a:pt x="486450" y="2003647"/>
                    <a:pt x="486450" y="2013910"/>
                    <a:pt x="477586" y="2021841"/>
                  </a:cubicBezTo>
                  <a:cubicBezTo>
                    <a:pt x="473388" y="2025106"/>
                    <a:pt x="471056" y="2029772"/>
                    <a:pt x="467323" y="2033504"/>
                  </a:cubicBezTo>
                  <a:cubicBezTo>
                    <a:pt x="463591" y="2037236"/>
                    <a:pt x="461259" y="2041901"/>
                    <a:pt x="460792" y="2047032"/>
                  </a:cubicBezTo>
                  <a:cubicBezTo>
                    <a:pt x="459859" y="2055429"/>
                    <a:pt x="457527" y="2063360"/>
                    <a:pt x="453795" y="2070824"/>
                  </a:cubicBezTo>
                  <a:cubicBezTo>
                    <a:pt x="451462" y="2075023"/>
                    <a:pt x="450995" y="2079221"/>
                    <a:pt x="450995" y="2083886"/>
                  </a:cubicBezTo>
                  <a:cubicBezTo>
                    <a:pt x="450995" y="2091817"/>
                    <a:pt x="450995" y="2099281"/>
                    <a:pt x="450995" y="2107212"/>
                  </a:cubicBezTo>
                  <a:cubicBezTo>
                    <a:pt x="450995" y="2111410"/>
                    <a:pt x="451929" y="2115142"/>
                    <a:pt x="454728" y="2117941"/>
                  </a:cubicBezTo>
                  <a:cubicBezTo>
                    <a:pt x="462192" y="2125405"/>
                    <a:pt x="467323" y="2134269"/>
                    <a:pt x="470589" y="2144066"/>
                  </a:cubicBezTo>
                  <a:cubicBezTo>
                    <a:pt x="474321" y="2154329"/>
                    <a:pt x="478986" y="2164126"/>
                    <a:pt x="484118" y="2173922"/>
                  </a:cubicBezTo>
                  <a:cubicBezTo>
                    <a:pt x="487850" y="2180920"/>
                    <a:pt x="490649" y="2187451"/>
                    <a:pt x="490182" y="2195848"/>
                  </a:cubicBezTo>
                  <a:cubicBezTo>
                    <a:pt x="490182" y="2204245"/>
                    <a:pt x="491582" y="2212642"/>
                    <a:pt x="494381" y="2220573"/>
                  </a:cubicBezTo>
                  <a:cubicBezTo>
                    <a:pt x="495314" y="2223838"/>
                    <a:pt x="496247" y="2226638"/>
                    <a:pt x="496247" y="2229903"/>
                  </a:cubicBezTo>
                  <a:cubicBezTo>
                    <a:pt x="496247" y="2239233"/>
                    <a:pt x="499046" y="2247630"/>
                    <a:pt x="500445" y="2256494"/>
                  </a:cubicBezTo>
                  <a:cubicBezTo>
                    <a:pt x="502311" y="2266291"/>
                    <a:pt x="506976" y="2274688"/>
                    <a:pt x="513041" y="2282152"/>
                  </a:cubicBezTo>
                  <a:cubicBezTo>
                    <a:pt x="516306" y="2286350"/>
                    <a:pt x="519106" y="2290549"/>
                    <a:pt x="522371" y="2294281"/>
                  </a:cubicBezTo>
                  <a:cubicBezTo>
                    <a:pt x="525637" y="2298479"/>
                    <a:pt x="527503" y="2303144"/>
                    <a:pt x="528902" y="2308276"/>
                  </a:cubicBezTo>
                  <a:cubicBezTo>
                    <a:pt x="531235" y="2318073"/>
                    <a:pt x="534034" y="2328336"/>
                    <a:pt x="539165" y="2337199"/>
                  </a:cubicBezTo>
                  <a:cubicBezTo>
                    <a:pt x="540565" y="2339532"/>
                    <a:pt x="541498" y="2341865"/>
                    <a:pt x="542431" y="2344197"/>
                  </a:cubicBezTo>
                  <a:cubicBezTo>
                    <a:pt x="544297" y="2349795"/>
                    <a:pt x="545230" y="2355393"/>
                    <a:pt x="540565" y="2360525"/>
                  </a:cubicBezTo>
                  <a:cubicBezTo>
                    <a:pt x="538699" y="2362391"/>
                    <a:pt x="538699" y="2365657"/>
                    <a:pt x="540098" y="2367522"/>
                  </a:cubicBezTo>
                  <a:cubicBezTo>
                    <a:pt x="543830" y="2372654"/>
                    <a:pt x="543830" y="2378252"/>
                    <a:pt x="544764" y="2383850"/>
                  </a:cubicBezTo>
                  <a:cubicBezTo>
                    <a:pt x="544764" y="2385250"/>
                    <a:pt x="545697" y="2386649"/>
                    <a:pt x="546629" y="2387116"/>
                  </a:cubicBezTo>
                  <a:cubicBezTo>
                    <a:pt x="553161" y="2390848"/>
                    <a:pt x="560158" y="2394580"/>
                    <a:pt x="566689" y="2397845"/>
                  </a:cubicBezTo>
                  <a:cubicBezTo>
                    <a:pt x="568089" y="2398778"/>
                    <a:pt x="570888" y="2398312"/>
                    <a:pt x="572287" y="2397845"/>
                  </a:cubicBezTo>
                  <a:cubicBezTo>
                    <a:pt x="578819" y="2394580"/>
                    <a:pt x="584883" y="2391781"/>
                    <a:pt x="592347" y="2392247"/>
                  </a:cubicBezTo>
                  <a:cubicBezTo>
                    <a:pt x="595146" y="2392714"/>
                    <a:pt x="598878" y="2391314"/>
                    <a:pt x="601677" y="2389915"/>
                  </a:cubicBezTo>
                  <a:cubicBezTo>
                    <a:pt x="607275" y="2387582"/>
                    <a:pt x="612407" y="2386649"/>
                    <a:pt x="618472" y="2386649"/>
                  </a:cubicBezTo>
                  <a:cubicBezTo>
                    <a:pt x="625003" y="2386649"/>
                    <a:pt x="631067" y="2384783"/>
                    <a:pt x="637132" y="2387582"/>
                  </a:cubicBezTo>
                  <a:cubicBezTo>
                    <a:pt x="638998" y="2388515"/>
                    <a:pt x="641331" y="2388982"/>
                    <a:pt x="642730" y="2388049"/>
                  </a:cubicBezTo>
                  <a:cubicBezTo>
                    <a:pt x="648328" y="2384783"/>
                    <a:pt x="655792" y="2388515"/>
                    <a:pt x="660457" y="2382451"/>
                  </a:cubicBezTo>
                  <a:cubicBezTo>
                    <a:pt x="661390" y="2381051"/>
                    <a:pt x="663723" y="2380585"/>
                    <a:pt x="665589" y="2380585"/>
                  </a:cubicBezTo>
                  <a:cubicBezTo>
                    <a:pt x="674919" y="2380585"/>
                    <a:pt x="682849" y="2376386"/>
                    <a:pt x="690314" y="2371255"/>
                  </a:cubicBezTo>
                  <a:cubicBezTo>
                    <a:pt x="701043" y="2364257"/>
                    <a:pt x="709907" y="2354927"/>
                    <a:pt x="719237" y="2346063"/>
                  </a:cubicBezTo>
                  <a:cubicBezTo>
                    <a:pt x="725302" y="2340465"/>
                    <a:pt x="731366" y="2334401"/>
                    <a:pt x="735565" y="2327403"/>
                  </a:cubicBezTo>
                  <a:cubicBezTo>
                    <a:pt x="740230" y="2320405"/>
                    <a:pt x="745362" y="2313874"/>
                    <a:pt x="750027" y="2306876"/>
                  </a:cubicBezTo>
                  <a:cubicBezTo>
                    <a:pt x="752359" y="2303144"/>
                    <a:pt x="755158" y="2299412"/>
                    <a:pt x="758890" y="2297080"/>
                  </a:cubicBezTo>
                  <a:cubicBezTo>
                    <a:pt x="767287" y="2291948"/>
                    <a:pt x="771486" y="2284018"/>
                    <a:pt x="773818" y="2275621"/>
                  </a:cubicBezTo>
                  <a:cubicBezTo>
                    <a:pt x="775684" y="2269556"/>
                    <a:pt x="777084" y="2263491"/>
                    <a:pt x="778950" y="2256960"/>
                  </a:cubicBezTo>
                  <a:cubicBezTo>
                    <a:pt x="779883" y="2253695"/>
                    <a:pt x="779883" y="2250896"/>
                    <a:pt x="778017" y="2247630"/>
                  </a:cubicBezTo>
                  <a:cubicBezTo>
                    <a:pt x="775684" y="2243432"/>
                    <a:pt x="778017" y="2240166"/>
                    <a:pt x="780816" y="2237367"/>
                  </a:cubicBezTo>
                  <a:cubicBezTo>
                    <a:pt x="785015" y="2233635"/>
                    <a:pt x="789680" y="2230370"/>
                    <a:pt x="795744" y="2228970"/>
                  </a:cubicBezTo>
                  <a:cubicBezTo>
                    <a:pt x="801809" y="2227570"/>
                    <a:pt x="808340" y="2225704"/>
                    <a:pt x="813471" y="2221972"/>
                  </a:cubicBezTo>
                  <a:cubicBezTo>
                    <a:pt x="817670" y="2219173"/>
                    <a:pt x="821402" y="2214975"/>
                    <a:pt x="821402" y="2209843"/>
                  </a:cubicBezTo>
                  <a:cubicBezTo>
                    <a:pt x="821402" y="2203312"/>
                    <a:pt x="822802" y="2197247"/>
                    <a:pt x="824201" y="2190716"/>
                  </a:cubicBezTo>
                  <a:cubicBezTo>
                    <a:pt x="824668" y="2187451"/>
                    <a:pt x="824668" y="2184652"/>
                    <a:pt x="823735" y="2181386"/>
                  </a:cubicBezTo>
                  <a:cubicBezTo>
                    <a:pt x="820936" y="2171590"/>
                    <a:pt x="818136" y="2161793"/>
                    <a:pt x="815338" y="2151530"/>
                  </a:cubicBezTo>
                  <a:cubicBezTo>
                    <a:pt x="814404" y="2148264"/>
                    <a:pt x="814871" y="2144532"/>
                    <a:pt x="817203" y="2142666"/>
                  </a:cubicBezTo>
                  <a:cubicBezTo>
                    <a:pt x="831199" y="2131470"/>
                    <a:pt x="844727" y="2119807"/>
                    <a:pt x="858723" y="2108145"/>
                  </a:cubicBezTo>
                  <a:cubicBezTo>
                    <a:pt x="862455" y="2104879"/>
                    <a:pt x="867586" y="2102547"/>
                    <a:pt x="872251" y="2100681"/>
                  </a:cubicBezTo>
                  <a:cubicBezTo>
                    <a:pt x="877849" y="2098348"/>
                    <a:pt x="882514" y="2095549"/>
                    <a:pt x="887646" y="2092750"/>
                  </a:cubicBezTo>
                  <a:cubicBezTo>
                    <a:pt x="898842" y="2086685"/>
                    <a:pt x="905840" y="2077355"/>
                    <a:pt x="910971" y="2065692"/>
                  </a:cubicBezTo>
                  <a:cubicBezTo>
                    <a:pt x="913304" y="2060094"/>
                    <a:pt x="914703" y="2054963"/>
                    <a:pt x="913304" y="2048898"/>
                  </a:cubicBezTo>
                  <a:cubicBezTo>
                    <a:pt x="912371" y="2043300"/>
                    <a:pt x="913304" y="2037236"/>
                    <a:pt x="913304" y="2031638"/>
                  </a:cubicBezTo>
                  <a:cubicBezTo>
                    <a:pt x="913304" y="2026972"/>
                    <a:pt x="914237" y="2022307"/>
                    <a:pt x="913304" y="2018109"/>
                  </a:cubicBezTo>
                  <a:cubicBezTo>
                    <a:pt x="911905" y="2010178"/>
                    <a:pt x="912837" y="2002714"/>
                    <a:pt x="914237" y="1995250"/>
                  </a:cubicBezTo>
                  <a:cubicBezTo>
                    <a:pt x="915170" y="1991518"/>
                    <a:pt x="913770" y="1987319"/>
                    <a:pt x="910038" y="1985453"/>
                  </a:cubicBezTo>
                  <a:cubicBezTo>
                    <a:pt x="903507" y="1981721"/>
                    <a:pt x="901175" y="1975190"/>
                    <a:pt x="898842" y="1968193"/>
                  </a:cubicBezTo>
                  <a:cubicBezTo>
                    <a:pt x="896043" y="1959329"/>
                    <a:pt x="897443" y="1950465"/>
                    <a:pt x="895577" y="1941602"/>
                  </a:cubicBezTo>
                  <a:cubicBezTo>
                    <a:pt x="895110" y="1939736"/>
                    <a:pt x="896043" y="1937870"/>
                    <a:pt x="896976" y="1936004"/>
                  </a:cubicBezTo>
                  <a:cubicBezTo>
                    <a:pt x="898842" y="1932271"/>
                    <a:pt x="898842" y="1928073"/>
                    <a:pt x="895577" y="1925740"/>
                  </a:cubicBezTo>
                  <a:cubicBezTo>
                    <a:pt x="888579" y="1920609"/>
                    <a:pt x="887646" y="1914544"/>
                    <a:pt x="891378" y="1907080"/>
                  </a:cubicBezTo>
                  <a:cubicBezTo>
                    <a:pt x="894177" y="1901482"/>
                    <a:pt x="895577" y="1894951"/>
                    <a:pt x="900708" y="1890286"/>
                  </a:cubicBezTo>
                  <a:cubicBezTo>
                    <a:pt x="906306" y="1884688"/>
                    <a:pt x="907706" y="1876757"/>
                    <a:pt x="911438" y="1869760"/>
                  </a:cubicBezTo>
                  <a:cubicBezTo>
                    <a:pt x="913304" y="1866494"/>
                    <a:pt x="915170" y="1863229"/>
                    <a:pt x="918902" y="1861363"/>
                  </a:cubicBezTo>
                  <a:cubicBezTo>
                    <a:pt x="924967" y="1858097"/>
                    <a:pt x="930565" y="1852965"/>
                    <a:pt x="934763" y="1847367"/>
                  </a:cubicBezTo>
                  <a:cubicBezTo>
                    <a:pt x="945493" y="1831972"/>
                    <a:pt x="959022" y="1819377"/>
                    <a:pt x="973017" y="1806781"/>
                  </a:cubicBezTo>
                  <a:cubicBezTo>
                    <a:pt x="980948" y="1799317"/>
                    <a:pt x="988412" y="1791386"/>
                    <a:pt x="999141" y="1787188"/>
                  </a:cubicBezTo>
                  <a:cubicBezTo>
                    <a:pt x="1000541" y="1786721"/>
                    <a:pt x="1001474" y="1785788"/>
                    <a:pt x="1002407" y="1784855"/>
                  </a:cubicBezTo>
                  <a:cubicBezTo>
                    <a:pt x="1026665" y="1765729"/>
                    <a:pt x="1045792" y="1742870"/>
                    <a:pt x="1057921" y="1714413"/>
                  </a:cubicBezTo>
                  <a:cubicBezTo>
                    <a:pt x="1062586" y="1703683"/>
                    <a:pt x="1066785" y="1692954"/>
                    <a:pt x="1074249" y="1684090"/>
                  </a:cubicBezTo>
                  <a:cubicBezTo>
                    <a:pt x="1078914" y="1678025"/>
                    <a:pt x="1081247" y="1670561"/>
                    <a:pt x="1083579" y="1663097"/>
                  </a:cubicBezTo>
                  <a:cubicBezTo>
                    <a:pt x="1086845" y="1652834"/>
                    <a:pt x="1085445" y="1643037"/>
                    <a:pt x="1086378" y="1632774"/>
                  </a:cubicBezTo>
                  <a:cubicBezTo>
                    <a:pt x="1086378" y="1630442"/>
                    <a:pt x="1081247" y="1627176"/>
                    <a:pt x="1078914" y="1628109"/>
                  </a:cubicBezTo>
                  <a:cubicBezTo>
                    <a:pt x="1078447" y="1628576"/>
                    <a:pt x="1077515" y="1628576"/>
                    <a:pt x="1077048" y="1629042"/>
                  </a:cubicBezTo>
                  <a:cubicBezTo>
                    <a:pt x="1069584" y="1635107"/>
                    <a:pt x="1060720" y="1636506"/>
                    <a:pt x="1051857" y="1637906"/>
                  </a:cubicBezTo>
                  <a:cubicBezTo>
                    <a:pt x="1039261" y="1639772"/>
                    <a:pt x="1026665" y="1640705"/>
                    <a:pt x="1014536" y="1645370"/>
                  </a:cubicBezTo>
                  <a:cubicBezTo>
                    <a:pt x="1012670" y="1645836"/>
                    <a:pt x="1010804" y="1646303"/>
                    <a:pt x="1008938" y="1645836"/>
                  </a:cubicBezTo>
                  <a:cubicBezTo>
                    <a:pt x="1001474" y="1644903"/>
                    <a:pt x="994943" y="1647702"/>
                    <a:pt x="988878" y="1650968"/>
                  </a:cubicBezTo>
                  <a:cubicBezTo>
                    <a:pt x="987012" y="1651901"/>
                    <a:pt x="985146" y="1652367"/>
                    <a:pt x="983746" y="1653300"/>
                  </a:cubicBezTo>
                  <a:cubicBezTo>
                    <a:pt x="980948" y="1654233"/>
                    <a:pt x="978615" y="1653767"/>
                    <a:pt x="976282" y="1652367"/>
                  </a:cubicBezTo>
                  <a:cubicBezTo>
                    <a:pt x="974883" y="1651434"/>
                    <a:pt x="973017" y="1650035"/>
                    <a:pt x="971617" y="1648635"/>
                  </a:cubicBezTo>
                  <a:cubicBezTo>
                    <a:pt x="966952" y="1643970"/>
                    <a:pt x="962754" y="1639305"/>
                    <a:pt x="958089" y="1635107"/>
                  </a:cubicBezTo>
                  <a:cubicBezTo>
                    <a:pt x="956689" y="1633707"/>
                    <a:pt x="956689" y="1631841"/>
                    <a:pt x="957622" y="1629975"/>
                  </a:cubicBezTo>
                  <a:cubicBezTo>
                    <a:pt x="961354" y="1622977"/>
                    <a:pt x="961354" y="1621111"/>
                    <a:pt x="955756" y="1616913"/>
                  </a:cubicBezTo>
                  <a:cubicBezTo>
                    <a:pt x="952024" y="1614114"/>
                    <a:pt x="948758" y="1611315"/>
                    <a:pt x="946426" y="1607583"/>
                  </a:cubicBezTo>
                  <a:cubicBezTo>
                    <a:pt x="940828" y="1599652"/>
                    <a:pt x="933364" y="1593588"/>
                    <a:pt x="926833" y="1586590"/>
                  </a:cubicBezTo>
                  <a:cubicBezTo>
                    <a:pt x="923101" y="1582391"/>
                    <a:pt x="917969" y="1579592"/>
                    <a:pt x="912371" y="1577260"/>
                  </a:cubicBezTo>
                  <a:cubicBezTo>
                    <a:pt x="903041" y="1572595"/>
                    <a:pt x="895110" y="1566530"/>
                    <a:pt x="892778" y="1555334"/>
                  </a:cubicBezTo>
                  <a:cubicBezTo>
                    <a:pt x="891378" y="1549736"/>
                    <a:pt x="889512" y="1544138"/>
                    <a:pt x="887646" y="1538540"/>
                  </a:cubicBezTo>
                  <a:cubicBezTo>
                    <a:pt x="885780" y="1532942"/>
                    <a:pt x="882514" y="1528277"/>
                    <a:pt x="877849" y="1524544"/>
                  </a:cubicBezTo>
                  <a:cubicBezTo>
                    <a:pt x="873651" y="1521279"/>
                    <a:pt x="869919" y="1518013"/>
                    <a:pt x="865720" y="1515214"/>
                  </a:cubicBezTo>
                  <a:cubicBezTo>
                    <a:pt x="862455" y="1512882"/>
                    <a:pt x="860589" y="1509150"/>
                    <a:pt x="860589" y="1505418"/>
                  </a:cubicBezTo>
                  <a:cubicBezTo>
                    <a:pt x="860122" y="1494222"/>
                    <a:pt x="856857" y="1483958"/>
                    <a:pt x="854991" y="1473229"/>
                  </a:cubicBezTo>
                  <a:cubicBezTo>
                    <a:pt x="853125" y="1462966"/>
                    <a:pt x="847060" y="1455968"/>
                    <a:pt x="838196" y="1450836"/>
                  </a:cubicBezTo>
                  <a:cubicBezTo>
                    <a:pt x="836330" y="1449903"/>
                    <a:pt x="834464" y="1449437"/>
                    <a:pt x="833065" y="1448504"/>
                  </a:cubicBezTo>
                  <a:cubicBezTo>
                    <a:pt x="831665" y="1447104"/>
                    <a:pt x="830732" y="1445705"/>
                    <a:pt x="829799" y="1443839"/>
                  </a:cubicBezTo>
                  <a:cubicBezTo>
                    <a:pt x="829333" y="1441973"/>
                    <a:pt x="828400" y="1440107"/>
                    <a:pt x="828866" y="1438241"/>
                  </a:cubicBezTo>
                  <a:cubicBezTo>
                    <a:pt x="829333" y="1431710"/>
                    <a:pt x="827467" y="1425645"/>
                    <a:pt x="823268" y="1420514"/>
                  </a:cubicBezTo>
                  <a:cubicBezTo>
                    <a:pt x="821402" y="1418181"/>
                    <a:pt x="820003" y="1414915"/>
                    <a:pt x="818136" y="1412116"/>
                  </a:cubicBezTo>
                  <a:cubicBezTo>
                    <a:pt x="810672" y="1399987"/>
                    <a:pt x="802742" y="1388791"/>
                    <a:pt x="799010" y="1374329"/>
                  </a:cubicBezTo>
                  <a:cubicBezTo>
                    <a:pt x="798543" y="1371997"/>
                    <a:pt x="796677" y="1369664"/>
                    <a:pt x="795744" y="1367332"/>
                  </a:cubicBezTo>
                  <a:cubicBezTo>
                    <a:pt x="794811" y="1365466"/>
                    <a:pt x="796211" y="1363600"/>
                    <a:pt x="798543" y="1363600"/>
                  </a:cubicBezTo>
                  <a:cubicBezTo>
                    <a:pt x="800876" y="1363600"/>
                    <a:pt x="803675" y="1364533"/>
                    <a:pt x="806007" y="1362200"/>
                  </a:cubicBezTo>
                  <a:cubicBezTo>
                    <a:pt x="807873" y="1360334"/>
                    <a:pt x="809739" y="1358468"/>
                    <a:pt x="812538" y="1358935"/>
                  </a:cubicBezTo>
                  <a:cubicBezTo>
                    <a:pt x="816271" y="1358935"/>
                    <a:pt x="818603" y="1361267"/>
                    <a:pt x="820469" y="1364066"/>
                  </a:cubicBezTo>
                  <a:cubicBezTo>
                    <a:pt x="821868" y="1365932"/>
                    <a:pt x="823268" y="1368265"/>
                    <a:pt x="825134" y="1370131"/>
                  </a:cubicBezTo>
                  <a:cubicBezTo>
                    <a:pt x="832598" y="1378994"/>
                    <a:pt x="837263" y="1389724"/>
                    <a:pt x="844261" y="1398588"/>
                  </a:cubicBezTo>
                  <a:cubicBezTo>
                    <a:pt x="848459" y="1403719"/>
                    <a:pt x="851259" y="1409317"/>
                    <a:pt x="852658" y="1415848"/>
                  </a:cubicBezTo>
                  <a:cubicBezTo>
                    <a:pt x="853591" y="1419580"/>
                    <a:pt x="855924" y="1422846"/>
                    <a:pt x="860122" y="1423779"/>
                  </a:cubicBezTo>
                  <a:cubicBezTo>
                    <a:pt x="868053" y="1426112"/>
                    <a:pt x="873184" y="1431710"/>
                    <a:pt x="875983" y="1439174"/>
                  </a:cubicBezTo>
                  <a:cubicBezTo>
                    <a:pt x="876917" y="1441506"/>
                    <a:pt x="877849" y="1443839"/>
                    <a:pt x="879249" y="1446171"/>
                  </a:cubicBezTo>
                  <a:cubicBezTo>
                    <a:pt x="881582" y="1450370"/>
                    <a:pt x="882514" y="1454568"/>
                    <a:pt x="882048" y="1459234"/>
                  </a:cubicBezTo>
                  <a:cubicBezTo>
                    <a:pt x="882048" y="1461100"/>
                    <a:pt x="882048" y="1462966"/>
                    <a:pt x="882048" y="1464832"/>
                  </a:cubicBezTo>
                  <a:cubicBezTo>
                    <a:pt x="882514" y="1475095"/>
                    <a:pt x="888113" y="1483025"/>
                    <a:pt x="896043" y="1489090"/>
                  </a:cubicBezTo>
                  <a:cubicBezTo>
                    <a:pt x="899309" y="1491422"/>
                    <a:pt x="902574" y="1492822"/>
                    <a:pt x="905840" y="1495155"/>
                  </a:cubicBezTo>
                  <a:cubicBezTo>
                    <a:pt x="910971" y="1499353"/>
                    <a:pt x="915170" y="1504018"/>
                    <a:pt x="917036" y="1510549"/>
                  </a:cubicBezTo>
                  <a:cubicBezTo>
                    <a:pt x="919369" y="1518013"/>
                    <a:pt x="923567" y="1524544"/>
                    <a:pt x="928699" y="1530143"/>
                  </a:cubicBezTo>
                  <a:cubicBezTo>
                    <a:pt x="932897" y="1534808"/>
                    <a:pt x="937562" y="1539473"/>
                    <a:pt x="940828" y="1545071"/>
                  </a:cubicBezTo>
                  <a:cubicBezTo>
                    <a:pt x="945026" y="1551602"/>
                    <a:pt x="948292" y="1558600"/>
                    <a:pt x="946426" y="1566530"/>
                  </a:cubicBezTo>
                  <a:cubicBezTo>
                    <a:pt x="945960" y="1568863"/>
                    <a:pt x="945493" y="1571662"/>
                    <a:pt x="946893" y="1573994"/>
                  </a:cubicBezTo>
                  <a:cubicBezTo>
                    <a:pt x="951091" y="1582858"/>
                    <a:pt x="952490" y="1592188"/>
                    <a:pt x="955290" y="1601518"/>
                  </a:cubicBezTo>
                  <a:cubicBezTo>
                    <a:pt x="956689" y="1605250"/>
                    <a:pt x="958089" y="1608516"/>
                    <a:pt x="959955" y="1612248"/>
                  </a:cubicBezTo>
                  <a:cubicBezTo>
                    <a:pt x="961821" y="1615513"/>
                    <a:pt x="964620" y="1616913"/>
                    <a:pt x="967885" y="1616913"/>
                  </a:cubicBezTo>
                  <a:cubicBezTo>
                    <a:pt x="971151" y="1616913"/>
                    <a:pt x="974416" y="1616446"/>
                    <a:pt x="977216" y="1615980"/>
                  </a:cubicBezTo>
                  <a:cubicBezTo>
                    <a:pt x="981881" y="1615513"/>
                    <a:pt x="986079" y="1614114"/>
                    <a:pt x="989345" y="1610382"/>
                  </a:cubicBezTo>
                  <a:cubicBezTo>
                    <a:pt x="993543" y="1605250"/>
                    <a:pt x="998675" y="1603851"/>
                    <a:pt x="1004739" y="1604784"/>
                  </a:cubicBezTo>
                  <a:cubicBezTo>
                    <a:pt x="1012204" y="1605717"/>
                    <a:pt x="1018734" y="1604317"/>
                    <a:pt x="1024799" y="1600119"/>
                  </a:cubicBezTo>
                  <a:cubicBezTo>
                    <a:pt x="1028531" y="1597320"/>
                    <a:pt x="1032730" y="1596387"/>
                    <a:pt x="1037395" y="1595454"/>
                  </a:cubicBezTo>
                  <a:cubicBezTo>
                    <a:pt x="1041127" y="1594987"/>
                    <a:pt x="1044859" y="1593588"/>
                    <a:pt x="1047658" y="1590322"/>
                  </a:cubicBezTo>
                  <a:cubicBezTo>
                    <a:pt x="1050924" y="1586590"/>
                    <a:pt x="1054656" y="1585190"/>
                    <a:pt x="1059321" y="1583791"/>
                  </a:cubicBezTo>
                  <a:cubicBezTo>
                    <a:pt x="1065852" y="1581458"/>
                    <a:pt x="1072849" y="1579592"/>
                    <a:pt x="1079380" y="1577260"/>
                  </a:cubicBezTo>
                  <a:cubicBezTo>
                    <a:pt x="1084512" y="1575394"/>
                    <a:pt x="1089644" y="1572595"/>
                    <a:pt x="1095242" y="1570262"/>
                  </a:cubicBezTo>
                  <a:cubicBezTo>
                    <a:pt x="1097574" y="1569329"/>
                    <a:pt x="1099440" y="1567463"/>
                    <a:pt x="1099907" y="1564664"/>
                  </a:cubicBezTo>
                  <a:cubicBezTo>
                    <a:pt x="1101306" y="1558133"/>
                    <a:pt x="1105505" y="1554867"/>
                    <a:pt x="1111569" y="1553001"/>
                  </a:cubicBezTo>
                  <a:cubicBezTo>
                    <a:pt x="1119500" y="1550669"/>
                    <a:pt x="1127431" y="1548336"/>
                    <a:pt x="1135828" y="1546937"/>
                  </a:cubicBezTo>
                  <a:cubicBezTo>
                    <a:pt x="1141426" y="1546004"/>
                    <a:pt x="1145624" y="1543671"/>
                    <a:pt x="1147024" y="1538073"/>
                  </a:cubicBezTo>
                  <a:cubicBezTo>
                    <a:pt x="1147957" y="1534808"/>
                    <a:pt x="1149823" y="1532009"/>
                    <a:pt x="1153088" y="1531542"/>
                  </a:cubicBezTo>
                  <a:cubicBezTo>
                    <a:pt x="1160086" y="1530609"/>
                    <a:pt x="1164751" y="1527344"/>
                    <a:pt x="1167084" y="1520346"/>
                  </a:cubicBezTo>
                  <a:cubicBezTo>
                    <a:pt x="1168017" y="1517547"/>
                    <a:pt x="1171282" y="1515214"/>
                    <a:pt x="1174081" y="1514281"/>
                  </a:cubicBezTo>
                  <a:cubicBezTo>
                    <a:pt x="1176414" y="1513348"/>
                    <a:pt x="1179213" y="1513348"/>
                    <a:pt x="1181546" y="1511949"/>
                  </a:cubicBezTo>
                  <a:cubicBezTo>
                    <a:pt x="1182945" y="1511016"/>
                    <a:pt x="1184344" y="1509150"/>
                    <a:pt x="1184344" y="1507750"/>
                  </a:cubicBezTo>
                  <a:cubicBezTo>
                    <a:pt x="1184811" y="1504018"/>
                    <a:pt x="1184344" y="1499820"/>
                    <a:pt x="1184811" y="1496088"/>
                  </a:cubicBezTo>
                  <a:cubicBezTo>
                    <a:pt x="1185278" y="1492822"/>
                    <a:pt x="1186677" y="1490023"/>
                    <a:pt x="1189476" y="1488157"/>
                  </a:cubicBezTo>
                  <a:cubicBezTo>
                    <a:pt x="1199273" y="1482092"/>
                    <a:pt x="1204871" y="1472762"/>
                    <a:pt x="1209536" y="1462966"/>
                  </a:cubicBezTo>
                  <a:cubicBezTo>
                    <a:pt x="1212802" y="1456434"/>
                    <a:pt x="1211868" y="1453169"/>
                    <a:pt x="1206270" y="1447571"/>
                  </a:cubicBezTo>
                  <a:cubicBezTo>
                    <a:pt x="1202538" y="1443839"/>
                    <a:pt x="1199273" y="1440107"/>
                    <a:pt x="1196474" y="1435442"/>
                  </a:cubicBezTo>
                  <a:cubicBezTo>
                    <a:pt x="1194141" y="1432176"/>
                    <a:pt x="1191342" y="1429844"/>
                    <a:pt x="1187144" y="1429377"/>
                  </a:cubicBezTo>
                  <a:cubicBezTo>
                    <a:pt x="1182012" y="1428911"/>
                    <a:pt x="1176880" y="1428444"/>
                    <a:pt x="1171749" y="1427045"/>
                  </a:cubicBezTo>
                  <a:cubicBezTo>
                    <a:pt x="1168950" y="1426112"/>
                    <a:pt x="1165684" y="1424246"/>
                    <a:pt x="1163352" y="1422380"/>
                  </a:cubicBezTo>
                  <a:cubicBezTo>
                    <a:pt x="1158687" y="1417714"/>
                    <a:pt x="1155421" y="1412583"/>
                    <a:pt x="1154488" y="1405585"/>
                  </a:cubicBezTo>
                  <a:cubicBezTo>
                    <a:pt x="1154022" y="1399987"/>
                    <a:pt x="1153088" y="1394389"/>
                    <a:pt x="1152156" y="1388325"/>
                  </a:cubicBezTo>
                  <a:cubicBezTo>
                    <a:pt x="1152156" y="1387858"/>
                    <a:pt x="1151689" y="1386925"/>
                    <a:pt x="1151223" y="1386925"/>
                  </a:cubicBezTo>
                  <a:cubicBezTo>
                    <a:pt x="1149823" y="1386925"/>
                    <a:pt x="1148423" y="1386925"/>
                    <a:pt x="1147491" y="1387858"/>
                  </a:cubicBezTo>
                  <a:cubicBezTo>
                    <a:pt x="1140026" y="1395789"/>
                    <a:pt x="1132096" y="1403253"/>
                    <a:pt x="1126031" y="1412583"/>
                  </a:cubicBezTo>
                  <a:cubicBezTo>
                    <a:pt x="1121366" y="1420047"/>
                    <a:pt x="1115301" y="1423313"/>
                    <a:pt x="1106904" y="1422846"/>
                  </a:cubicBezTo>
                  <a:cubicBezTo>
                    <a:pt x="1100373" y="1422380"/>
                    <a:pt x="1094309" y="1422380"/>
                    <a:pt x="1088244" y="1425179"/>
                  </a:cubicBezTo>
                  <a:cubicBezTo>
                    <a:pt x="1085912" y="1426112"/>
                    <a:pt x="1083112" y="1424712"/>
                    <a:pt x="1081247" y="1422846"/>
                  </a:cubicBezTo>
                  <a:cubicBezTo>
                    <a:pt x="1078914" y="1420514"/>
                    <a:pt x="1077048" y="1418181"/>
                    <a:pt x="1077048" y="1414449"/>
                  </a:cubicBezTo>
                  <a:cubicBezTo>
                    <a:pt x="1076581" y="1407918"/>
                    <a:pt x="1076115" y="1401853"/>
                    <a:pt x="1075182" y="1395322"/>
                  </a:cubicBezTo>
                  <a:cubicBezTo>
                    <a:pt x="1075182" y="1393923"/>
                    <a:pt x="1074249" y="1392990"/>
                    <a:pt x="1073782" y="1392057"/>
                  </a:cubicBezTo>
                  <a:cubicBezTo>
                    <a:pt x="1072849" y="1391123"/>
                    <a:pt x="1071916" y="1390191"/>
                    <a:pt x="1070983" y="1389724"/>
                  </a:cubicBezTo>
                  <a:cubicBezTo>
                    <a:pt x="1070050" y="1389724"/>
                    <a:pt x="1068184" y="1390191"/>
                    <a:pt x="1067718" y="1391123"/>
                  </a:cubicBezTo>
                  <a:cubicBezTo>
                    <a:pt x="1066318" y="1393456"/>
                    <a:pt x="1065385" y="1395789"/>
                    <a:pt x="1064452" y="1398121"/>
                  </a:cubicBezTo>
                  <a:cubicBezTo>
                    <a:pt x="1063053" y="1400920"/>
                    <a:pt x="1060720" y="1400920"/>
                    <a:pt x="1058388" y="1398121"/>
                  </a:cubicBezTo>
                  <a:cubicBezTo>
                    <a:pt x="1056055" y="1394856"/>
                    <a:pt x="1054189" y="1391590"/>
                    <a:pt x="1053723" y="1387858"/>
                  </a:cubicBezTo>
                  <a:cubicBezTo>
                    <a:pt x="1052789" y="1381327"/>
                    <a:pt x="1049524" y="1375729"/>
                    <a:pt x="1044859" y="1371064"/>
                  </a:cubicBezTo>
                  <a:cubicBezTo>
                    <a:pt x="1042060" y="1367798"/>
                    <a:pt x="1038794" y="1364533"/>
                    <a:pt x="1035529" y="1361734"/>
                  </a:cubicBezTo>
                  <a:cubicBezTo>
                    <a:pt x="1034129" y="1360334"/>
                    <a:pt x="1032263" y="1359401"/>
                    <a:pt x="1031330" y="1358002"/>
                  </a:cubicBezTo>
                  <a:cubicBezTo>
                    <a:pt x="1027598" y="1351470"/>
                    <a:pt x="1023866" y="1344473"/>
                    <a:pt x="1020134" y="1337942"/>
                  </a:cubicBezTo>
                  <a:cubicBezTo>
                    <a:pt x="1019201" y="1336542"/>
                    <a:pt x="1019668" y="1334210"/>
                    <a:pt x="1019668" y="1332344"/>
                  </a:cubicBezTo>
                  <a:cubicBezTo>
                    <a:pt x="1020134" y="1330011"/>
                    <a:pt x="1020601" y="1327212"/>
                    <a:pt x="1021534" y="1324880"/>
                  </a:cubicBezTo>
                  <a:cubicBezTo>
                    <a:pt x="1022000" y="1323947"/>
                    <a:pt x="1022933" y="1322547"/>
                    <a:pt x="1024333" y="1322547"/>
                  </a:cubicBezTo>
                  <a:cubicBezTo>
                    <a:pt x="1028065" y="1322081"/>
                    <a:pt x="1031797" y="1321147"/>
                    <a:pt x="1035529" y="1321614"/>
                  </a:cubicBezTo>
                  <a:cubicBezTo>
                    <a:pt x="1039261" y="1321614"/>
                    <a:pt x="1043459" y="1322081"/>
                    <a:pt x="1046725" y="1323480"/>
                  </a:cubicBezTo>
                  <a:cubicBezTo>
                    <a:pt x="1049057" y="1324880"/>
                    <a:pt x="1050457" y="1328145"/>
                    <a:pt x="1052323" y="1330944"/>
                  </a:cubicBezTo>
                  <a:cubicBezTo>
                    <a:pt x="1056988" y="1338408"/>
                    <a:pt x="1062120" y="1346339"/>
                    <a:pt x="1066785" y="1353803"/>
                  </a:cubicBezTo>
                  <a:cubicBezTo>
                    <a:pt x="1069117" y="1357535"/>
                    <a:pt x="1071916" y="1359401"/>
                    <a:pt x="1075648" y="1360334"/>
                  </a:cubicBezTo>
                  <a:cubicBezTo>
                    <a:pt x="1077515" y="1360801"/>
                    <a:pt x="1079380" y="1361267"/>
                    <a:pt x="1081247" y="1361734"/>
                  </a:cubicBezTo>
                  <a:cubicBezTo>
                    <a:pt x="1085912" y="1362667"/>
                    <a:pt x="1089644" y="1364533"/>
                    <a:pt x="1092443" y="1368265"/>
                  </a:cubicBezTo>
                  <a:cubicBezTo>
                    <a:pt x="1094309" y="1370597"/>
                    <a:pt x="1097574" y="1371997"/>
                    <a:pt x="1099907" y="1373863"/>
                  </a:cubicBezTo>
                  <a:cubicBezTo>
                    <a:pt x="1106904" y="1378994"/>
                    <a:pt x="1115301" y="1379927"/>
                    <a:pt x="1123232" y="1381793"/>
                  </a:cubicBezTo>
                  <a:cubicBezTo>
                    <a:pt x="1126498" y="1382726"/>
                    <a:pt x="1129297" y="1382260"/>
                    <a:pt x="1132562" y="1380394"/>
                  </a:cubicBezTo>
                  <a:cubicBezTo>
                    <a:pt x="1137227" y="1378061"/>
                    <a:pt x="1141426" y="1375729"/>
                    <a:pt x="1146558" y="1373396"/>
                  </a:cubicBezTo>
                  <a:cubicBezTo>
                    <a:pt x="1152156" y="1371064"/>
                    <a:pt x="1157287" y="1372930"/>
                    <a:pt x="1159620" y="1378061"/>
                  </a:cubicBezTo>
                  <a:cubicBezTo>
                    <a:pt x="1161486" y="1382260"/>
                    <a:pt x="1163352" y="1386458"/>
                    <a:pt x="1165218" y="1390191"/>
                  </a:cubicBezTo>
                  <a:cubicBezTo>
                    <a:pt x="1167084" y="1394389"/>
                    <a:pt x="1169883" y="1395789"/>
                    <a:pt x="1174081" y="1396255"/>
                  </a:cubicBezTo>
                  <a:cubicBezTo>
                    <a:pt x="1192275" y="1397655"/>
                    <a:pt x="1209536" y="1401387"/>
                    <a:pt x="1227263" y="1404186"/>
                  </a:cubicBezTo>
                  <a:cubicBezTo>
                    <a:pt x="1233794" y="1405119"/>
                    <a:pt x="1239859" y="1405585"/>
                    <a:pt x="1246390" y="1405119"/>
                  </a:cubicBezTo>
                  <a:cubicBezTo>
                    <a:pt x="1257120" y="1403719"/>
                    <a:pt x="1267849" y="1400454"/>
                    <a:pt x="1278579" y="1403253"/>
                  </a:cubicBezTo>
                  <a:cubicBezTo>
                    <a:pt x="1280911" y="1403719"/>
                    <a:pt x="1283710" y="1402786"/>
                    <a:pt x="1286043" y="1401853"/>
                  </a:cubicBezTo>
                  <a:cubicBezTo>
                    <a:pt x="1293507" y="1399521"/>
                    <a:pt x="1301438" y="1399521"/>
                    <a:pt x="1308902" y="1399987"/>
                  </a:cubicBezTo>
                  <a:cubicBezTo>
                    <a:pt x="1311701" y="1399987"/>
                    <a:pt x="1314033" y="1401387"/>
                    <a:pt x="1314966" y="1403719"/>
                  </a:cubicBezTo>
                  <a:cubicBezTo>
                    <a:pt x="1315899" y="1406052"/>
                    <a:pt x="1317766" y="1407918"/>
                    <a:pt x="1320098" y="1409317"/>
                  </a:cubicBezTo>
                  <a:cubicBezTo>
                    <a:pt x="1322897" y="1411183"/>
                    <a:pt x="1325230" y="1413516"/>
                    <a:pt x="1326163" y="1416781"/>
                  </a:cubicBezTo>
                  <a:cubicBezTo>
                    <a:pt x="1327562" y="1423313"/>
                    <a:pt x="1331294" y="1426578"/>
                    <a:pt x="1337825" y="1427978"/>
                  </a:cubicBezTo>
                  <a:cubicBezTo>
                    <a:pt x="1342024" y="1428911"/>
                    <a:pt x="1345756" y="1431710"/>
                    <a:pt x="1348555" y="1435442"/>
                  </a:cubicBezTo>
                  <a:cubicBezTo>
                    <a:pt x="1353220" y="1441973"/>
                    <a:pt x="1360218" y="1444772"/>
                    <a:pt x="1368615" y="1445238"/>
                  </a:cubicBezTo>
                  <a:cubicBezTo>
                    <a:pt x="1370481" y="1445238"/>
                    <a:pt x="1371880" y="1445238"/>
                    <a:pt x="1373746" y="1445238"/>
                  </a:cubicBezTo>
                  <a:cubicBezTo>
                    <a:pt x="1373746" y="1445238"/>
                    <a:pt x="1373746" y="1445238"/>
                    <a:pt x="1374213" y="1444772"/>
                  </a:cubicBezTo>
                  <a:lnTo>
                    <a:pt x="1375146" y="1444305"/>
                  </a:lnTo>
                  <a:lnTo>
                    <a:pt x="1374679" y="1445238"/>
                  </a:lnTo>
                  <a:cubicBezTo>
                    <a:pt x="1374679" y="1445238"/>
                    <a:pt x="1374213" y="1445238"/>
                    <a:pt x="1374213" y="1445238"/>
                  </a:cubicBezTo>
                  <a:cubicBezTo>
                    <a:pt x="1371414" y="1449437"/>
                    <a:pt x="1367682" y="1452236"/>
                    <a:pt x="1361617" y="1449903"/>
                  </a:cubicBezTo>
                  <a:cubicBezTo>
                    <a:pt x="1360684" y="1449437"/>
                    <a:pt x="1358818" y="1450370"/>
                    <a:pt x="1358351" y="1451303"/>
                  </a:cubicBezTo>
                  <a:cubicBezTo>
                    <a:pt x="1357885" y="1452236"/>
                    <a:pt x="1357885" y="1454102"/>
                    <a:pt x="1358818" y="1454568"/>
                  </a:cubicBezTo>
                  <a:cubicBezTo>
                    <a:pt x="1364416" y="1460633"/>
                    <a:pt x="1370014" y="1466698"/>
                    <a:pt x="1376079" y="1472296"/>
                  </a:cubicBezTo>
                  <a:cubicBezTo>
                    <a:pt x="1386809" y="1482559"/>
                    <a:pt x="1391940" y="1482559"/>
                    <a:pt x="1404536" y="1474162"/>
                  </a:cubicBezTo>
                  <a:cubicBezTo>
                    <a:pt x="1409201" y="1470896"/>
                    <a:pt x="1412933" y="1466698"/>
                    <a:pt x="1413400" y="1461100"/>
                  </a:cubicBezTo>
                  <a:cubicBezTo>
                    <a:pt x="1413400" y="1461100"/>
                    <a:pt x="1413400" y="1461100"/>
                    <a:pt x="1412933" y="1461100"/>
                  </a:cubicBezTo>
                  <a:lnTo>
                    <a:pt x="1412933" y="1460167"/>
                  </a:lnTo>
                  <a:lnTo>
                    <a:pt x="1413400" y="1460633"/>
                  </a:lnTo>
                  <a:cubicBezTo>
                    <a:pt x="1413400" y="1460633"/>
                    <a:pt x="1413400" y="1461100"/>
                    <a:pt x="1413400" y="1461100"/>
                  </a:cubicBezTo>
                  <a:cubicBezTo>
                    <a:pt x="1413866" y="1461566"/>
                    <a:pt x="1414799" y="1461566"/>
                    <a:pt x="1414799" y="1462033"/>
                  </a:cubicBezTo>
                  <a:cubicBezTo>
                    <a:pt x="1417598" y="1470430"/>
                    <a:pt x="1420864" y="1478827"/>
                    <a:pt x="1420397" y="1487690"/>
                  </a:cubicBezTo>
                  <a:cubicBezTo>
                    <a:pt x="1419930" y="1491422"/>
                    <a:pt x="1419930" y="1495621"/>
                    <a:pt x="1421330" y="1498887"/>
                  </a:cubicBezTo>
                  <a:cubicBezTo>
                    <a:pt x="1424596" y="1507750"/>
                    <a:pt x="1425995" y="1517547"/>
                    <a:pt x="1428328" y="1526877"/>
                  </a:cubicBezTo>
                  <a:cubicBezTo>
                    <a:pt x="1430660" y="1536207"/>
                    <a:pt x="1436258" y="1544604"/>
                    <a:pt x="1436725" y="1554401"/>
                  </a:cubicBezTo>
                  <a:cubicBezTo>
                    <a:pt x="1436725" y="1556267"/>
                    <a:pt x="1438124" y="1558133"/>
                    <a:pt x="1439057" y="1559533"/>
                  </a:cubicBezTo>
                  <a:cubicBezTo>
                    <a:pt x="1442323" y="1565131"/>
                    <a:pt x="1444655" y="1571195"/>
                    <a:pt x="1448388" y="1576327"/>
                  </a:cubicBezTo>
                  <a:cubicBezTo>
                    <a:pt x="1453053" y="1582858"/>
                    <a:pt x="1455385" y="1589855"/>
                    <a:pt x="1458184" y="1597320"/>
                  </a:cubicBezTo>
                  <a:cubicBezTo>
                    <a:pt x="1459584" y="1601052"/>
                    <a:pt x="1460983" y="1604317"/>
                    <a:pt x="1461916" y="1608049"/>
                  </a:cubicBezTo>
                  <a:cubicBezTo>
                    <a:pt x="1463782" y="1615513"/>
                    <a:pt x="1467048" y="1622511"/>
                    <a:pt x="1473112" y="1628109"/>
                  </a:cubicBezTo>
                  <a:cubicBezTo>
                    <a:pt x="1476378" y="1631375"/>
                    <a:pt x="1479177" y="1635107"/>
                    <a:pt x="1480576" y="1639305"/>
                  </a:cubicBezTo>
                  <a:cubicBezTo>
                    <a:pt x="1483842" y="1648169"/>
                    <a:pt x="1489440" y="1656566"/>
                    <a:pt x="1490373" y="1666363"/>
                  </a:cubicBezTo>
                  <a:cubicBezTo>
                    <a:pt x="1490840" y="1672427"/>
                    <a:pt x="1494105" y="1677092"/>
                    <a:pt x="1497371" y="1681757"/>
                  </a:cubicBezTo>
                  <a:cubicBezTo>
                    <a:pt x="1498770" y="1683623"/>
                    <a:pt x="1500636" y="1685489"/>
                    <a:pt x="1502969" y="1687355"/>
                  </a:cubicBezTo>
                  <a:cubicBezTo>
                    <a:pt x="1507634" y="1691088"/>
                    <a:pt x="1514631" y="1690154"/>
                    <a:pt x="1518364" y="1685489"/>
                  </a:cubicBezTo>
                  <a:cubicBezTo>
                    <a:pt x="1519296" y="1684090"/>
                    <a:pt x="1520229" y="1682224"/>
                    <a:pt x="1521162" y="1680358"/>
                  </a:cubicBezTo>
                  <a:cubicBezTo>
                    <a:pt x="1522562" y="1677559"/>
                    <a:pt x="1524894" y="1674760"/>
                    <a:pt x="1528160" y="1673827"/>
                  </a:cubicBezTo>
                  <a:cubicBezTo>
                    <a:pt x="1532359" y="1672427"/>
                    <a:pt x="1533758" y="1669162"/>
                    <a:pt x="1535158" y="1665430"/>
                  </a:cubicBezTo>
                  <a:cubicBezTo>
                    <a:pt x="1537024" y="1660298"/>
                    <a:pt x="1539823" y="1656566"/>
                    <a:pt x="1544488" y="1653767"/>
                  </a:cubicBezTo>
                  <a:cubicBezTo>
                    <a:pt x="1547753" y="1652367"/>
                    <a:pt x="1548687" y="1649102"/>
                    <a:pt x="1548220" y="1645370"/>
                  </a:cubicBezTo>
                  <a:cubicBezTo>
                    <a:pt x="1547753" y="1642104"/>
                    <a:pt x="1547287" y="1638839"/>
                    <a:pt x="1546820" y="1636040"/>
                  </a:cubicBezTo>
                  <a:cubicBezTo>
                    <a:pt x="1545887" y="1632308"/>
                    <a:pt x="1546354" y="1628576"/>
                    <a:pt x="1547753" y="1624843"/>
                  </a:cubicBezTo>
                  <a:cubicBezTo>
                    <a:pt x="1548687" y="1622511"/>
                    <a:pt x="1549619" y="1620178"/>
                    <a:pt x="1550552" y="1617846"/>
                  </a:cubicBezTo>
                  <a:cubicBezTo>
                    <a:pt x="1552885" y="1612248"/>
                    <a:pt x="1553352" y="1606650"/>
                    <a:pt x="1551019" y="1601052"/>
                  </a:cubicBezTo>
                  <a:cubicBezTo>
                    <a:pt x="1549619" y="1598253"/>
                    <a:pt x="1549619" y="1594987"/>
                    <a:pt x="1549153" y="1591721"/>
                  </a:cubicBezTo>
                  <a:cubicBezTo>
                    <a:pt x="1549153" y="1584724"/>
                    <a:pt x="1549153" y="1577726"/>
                    <a:pt x="1549153" y="1570729"/>
                  </a:cubicBezTo>
                  <a:cubicBezTo>
                    <a:pt x="1549153" y="1566530"/>
                    <a:pt x="1551485" y="1563731"/>
                    <a:pt x="1556151" y="1562798"/>
                  </a:cubicBezTo>
                  <a:cubicBezTo>
                    <a:pt x="1558017" y="1562332"/>
                    <a:pt x="1560349" y="1561865"/>
                    <a:pt x="1561282" y="1560932"/>
                  </a:cubicBezTo>
                  <a:cubicBezTo>
                    <a:pt x="1564548" y="1555801"/>
                    <a:pt x="1569679" y="1553468"/>
                    <a:pt x="1575277" y="1551602"/>
                  </a:cubicBezTo>
                  <a:cubicBezTo>
                    <a:pt x="1577610" y="1550669"/>
                    <a:pt x="1579476" y="1548336"/>
                    <a:pt x="1579942" y="1546004"/>
                  </a:cubicBezTo>
                  <a:cubicBezTo>
                    <a:pt x="1580875" y="1542738"/>
                    <a:pt x="1581342" y="1539473"/>
                    <a:pt x="1584607" y="1537607"/>
                  </a:cubicBezTo>
                  <a:cubicBezTo>
                    <a:pt x="1592538" y="1533408"/>
                    <a:pt x="1597670" y="1525478"/>
                    <a:pt x="1604667" y="1519879"/>
                  </a:cubicBezTo>
                  <a:cubicBezTo>
                    <a:pt x="1607933" y="1517547"/>
                    <a:pt x="1610265" y="1514748"/>
                    <a:pt x="1612131" y="1511016"/>
                  </a:cubicBezTo>
                  <a:cubicBezTo>
                    <a:pt x="1614464" y="1507284"/>
                    <a:pt x="1617729" y="1504018"/>
                    <a:pt x="1620528" y="1500286"/>
                  </a:cubicBezTo>
                  <a:cubicBezTo>
                    <a:pt x="1622395" y="1497487"/>
                    <a:pt x="1625193" y="1496088"/>
                    <a:pt x="1627993" y="1495155"/>
                  </a:cubicBezTo>
                  <a:cubicBezTo>
                    <a:pt x="1638722" y="1490490"/>
                    <a:pt x="1645720" y="1483025"/>
                    <a:pt x="1646186" y="1470430"/>
                  </a:cubicBezTo>
                  <a:cubicBezTo>
                    <a:pt x="1646186" y="1467164"/>
                    <a:pt x="1648986" y="1464832"/>
                    <a:pt x="1651784" y="1462966"/>
                  </a:cubicBezTo>
                  <a:cubicBezTo>
                    <a:pt x="1656450" y="1460167"/>
                    <a:pt x="1661581" y="1459700"/>
                    <a:pt x="1666713" y="1460167"/>
                  </a:cubicBezTo>
                  <a:cubicBezTo>
                    <a:pt x="1678375" y="1460633"/>
                    <a:pt x="1689571" y="1458301"/>
                    <a:pt x="1699368" y="1451303"/>
                  </a:cubicBezTo>
                  <a:cubicBezTo>
                    <a:pt x="1703567" y="1448504"/>
                    <a:pt x="1709165" y="1448970"/>
                    <a:pt x="1712897" y="1444772"/>
                  </a:cubicBezTo>
                  <a:cubicBezTo>
                    <a:pt x="1712897" y="1444772"/>
                    <a:pt x="1715696" y="1445705"/>
                    <a:pt x="1715696" y="1446638"/>
                  </a:cubicBezTo>
                  <a:cubicBezTo>
                    <a:pt x="1717095" y="1450370"/>
                    <a:pt x="1718028" y="1453636"/>
                    <a:pt x="1719428" y="1457368"/>
                  </a:cubicBezTo>
                  <a:cubicBezTo>
                    <a:pt x="1723160" y="1469963"/>
                    <a:pt x="1730158" y="1480693"/>
                    <a:pt x="1742753" y="1486757"/>
                  </a:cubicBezTo>
                  <a:cubicBezTo>
                    <a:pt x="1744619" y="1487690"/>
                    <a:pt x="1746019" y="1488157"/>
                    <a:pt x="1747885" y="1489090"/>
                  </a:cubicBezTo>
                  <a:cubicBezTo>
                    <a:pt x="1750684" y="1490490"/>
                    <a:pt x="1751150" y="1492822"/>
                    <a:pt x="1750217" y="1497021"/>
                  </a:cubicBezTo>
                  <a:cubicBezTo>
                    <a:pt x="1748818" y="1503085"/>
                    <a:pt x="1749751" y="1504951"/>
                    <a:pt x="1755349" y="1507284"/>
                  </a:cubicBezTo>
                  <a:cubicBezTo>
                    <a:pt x="1759081" y="1508683"/>
                    <a:pt x="1761880" y="1511016"/>
                    <a:pt x="1763746" y="1514748"/>
                  </a:cubicBezTo>
                  <a:cubicBezTo>
                    <a:pt x="1764212" y="1515214"/>
                    <a:pt x="1764212" y="1515681"/>
                    <a:pt x="1764679" y="1516614"/>
                  </a:cubicBezTo>
                  <a:cubicBezTo>
                    <a:pt x="1768878" y="1525011"/>
                    <a:pt x="1770744" y="1533408"/>
                    <a:pt x="1767945" y="1542272"/>
                  </a:cubicBezTo>
                  <a:cubicBezTo>
                    <a:pt x="1767012" y="1545071"/>
                    <a:pt x="1767478" y="1548803"/>
                    <a:pt x="1767478" y="1551602"/>
                  </a:cubicBezTo>
                  <a:cubicBezTo>
                    <a:pt x="1767478" y="1554401"/>
                    <a:pt x="1771677" y="1558133"/>
                    <a:pt x="1774009" y="1558133"/>
                  </a:cubicBezTo>
                  <a:cubicBezTo>
                    <a:pt x="1781007" y="1557667"/>
                    <a:pt x="1788005" y="1557667"/>
                    <a:pt x="1794069" y="1553001"/>
                  </a:cubicBezTo>
                  <a:cubicBezTo>
                    <a:pt x="1797335" y="1553935"/>
                    <a:pt x="1802466" y="1550669"/>
                    <a:pt x="1807131" y="1547403"/>
                  </a:cubicBezTo>
                  <a:close/>
                  <a:moveTo>
                    <a:pt x="2139751" y="1270298"/>
                  </a:moveTo>
                  <a:cubicBezTo>
                    <a:pt x="2140217" y="1270298"/>
                    <a:pt x="2140684" y="1271231"/>
                    <a:pt x="2140684" y="1271698"/>
                  </a:cubicBezTo>
                  <a:cubicBezTo>
                    <a:pt x="2140684" y="1272631"/>
                    <a:pt x="2140684" y="1273564"/>
                    <a:pt x="2140684" y="1274497"/>
                  </a:cubicBezTo>
                  <a:cubicBezTo>
                    <a:pt x="2140684" y="1274497"/>
                    <a:pt x="2141150" y="1274497"/>
                    <a:pt x="2141150" y="1274497"/>
                  </a:cubicBezTo>
                  <a:lnTo>
                    <a:pt x="2141617" y="1275430"/>
                  </a:lnTo>
                  <a:lnTo>
                    <a:pt x="2140684" y="1274963"/>
                  </a:lnTo>
                  <a:cubicBezTo>
                    <a:pt x="2140684" y="1274963"/>
                    <a:pt x="2140684" y="1274497"/>
                    <a:pt x="2140684" y="1274497"/>
                  </a:cubicBezTo>
                  <a:cubicBezTo>
                    <a:pt x="2139751" y="1274030"/>
                    <a:pt x="2138818" y="1273564"/>
                    <a:pt x="2138351" y="1273097"/>
                  </a:cubicBezTo>
                  <a:cubicBezTo>
                    <a:pt x="2137418" y="1271698"/>
                    <a:pt x="2138351" y="1270765"/>
                    <a:pt x="2139751" y="1270298"/>
                  </a:cubicBezTo>
                  <a:close/>
                  <a:moveTo>
                    <a:pt x="2106629" y="1229712"/>
                  </a:moveTo>
                  <a:cubicBezTo>
                    <a:pt x="2107095" y="1229712"/>
                    <a:pt x="2107562" y="1230179"/>
                    <a:pt x="2107562" y="1230645"/>
                  </a:cubicBezTo>
                  <a:cubicBezTo>
                    <a:pt x="2107095" y="1231112"/>
                    <a:pt x="2106629" y="1231112"/>
                    <a:pt x="2106162" y="1231578"/>
                  </a:cubicBezTo>
                  <a:cubicBezTo>
                    <a:pt x="2105696" y="1231578"/>
                    <a:pt x="2104763" y="1231578"/>
                    <a:pt x="2104763" y="1231112"/>
                  </a:cubicBezTo>
                  <a:cubicBezTo>
                    <a:pt x="2104763" y="1230179"/>
                    <a:pt x="2105229" y="1229246"/>
                    <a:pt x="2106629" y="1229712"/>
                  </a:cubicBezTo>
                  <a:close/>
                  <a:moveTo>
                    <a:pt x="2087968" y="1315549"/>
                  </a:moveTo>
                  <a:cubicBezTo>
                    <a:pt x="2088435" y="1316016"/>
                    <a:pt x="2088901" y="1316016"/>
                    <a:pt x="2089368" y="1316482"/>
                  </a:cubicBezTo>
                  <a:cubicBezTo>
                    <a:pt x="2089835" y="1317415"/>
                    <a:pt x="2089835" y="1318815"/>
                    <a:pt x="2089835" y="1319748"/>
                  </a:cubicBezTo>
                  <a:cubicBezTo>
                    <a:pt x="2089835" y="1320215"/>
                    <a:pt x="2089368" y="1320215"/>
                    <a:pt x="2088901" y="1320681"/>
                  </a:cubicBezTo>
                  <a:cubicBezTo>
                    <a:pt x="2088435" y="1319281"/>
                    <a:pt x="2087502" y="1317415"/>
                    <a:pt x="2087035" y="1316016"/>
                  </a:cubicBezTo>
                  <a:cubicBezTo>
                    <a:pt x="2086569" y="1316016"/>
                    <a:pt x="2087502" y="1315549"/>
                    <a:pt x="2087968" y="1315549"/>
                  </a:cubicBezTo>
                  <a:close/>
                  <a:moveTo>
                    <a:pt x="2254978" y="946542"/>
                  </a:moveTo>
                  <a:cubicBezTo>
                    <a:pt x="2256377" y="946542"/>
                    <a:pt x="2258710" y="947942"/>
                    <a:pt x="2259177" y="949342"/>
                  </a:cubicBezTo>
                  <a:cubicBezTo>
                    <a:pt x="2259643" y="951208"/>
                    <a:pt x="2259643" y="953074"/>
                    <a:pt x="2260110" y="954940"/>
                  </a:cubicBezTo>
                  <a:cubicBezTo>
                    <a:pt x="2259643" y="956806"/>
                    <a:pt x="2259177" y="958672"/>
                    <a:pt x="2258243" y="960071"/>
                  </a:cubicBezTo>
                  <a:cubicBezTo>
                    <a:pt x="2257777" y="960538"/>
                    <a:pt x="2255445" y="960538"/>
                    <a:pt x="2255445" y="960071"/>
                  </a:cubicBezTo>
                  <a:cubicBezTo>
                    <a:pt x="2254045" y="957272"/>
                    <a:pt x="2252645" y="954473"/>
                    <a:pt x="2251712" y="951674"/>
                  </a:cubicBezTo>
                  <a:cubicBezTo>
                    <a:pt x="2250313" y="949808"/>
                    <a:pt x="2252645" y="946542"/>
                    <a:pt x="2254978" y="946542"/>
                  </a:cubicBezTo>
                  <a:close/>
                  <a:moveTo>
                    <a:pt x="2596461" y="226722"/>
                  </a:moveTo>
                  <a:cubicBezTo>
                    <a:pt x="2598794" y="226256"/>
                    <a:pt x="2601126" y="225323"/>
                    <a:pt x="2603459" y="224856"/>
                  </a:cubicBezTo>
                  <a:cubicBezTo>
                    <a:pt x="2603925" y="224856"/>
                    <a:pt x="2604858" y="225323"/>
                    <a:pt x="2604858" y="225789"/>
                  </a:cubicBezTo>
                  <a:cubicBezTo>
                    <a:pt x="2605325" y="226256"/>
                    <a:pt x="2604858" y="226722"/>
                    <a:pt x="2604858" y="228122"/>
                  </a:cubicBezTo>
                  <a:cubicBezTo>
                    <a:pt x="2602992" y="229055"/>
                    <a:pt x="2601126" y="230454"/>
                    <a:pt x="2599260" y="231854"/>
                  </a:cubicBezTo>
                  <a:cubicBezTo>
                    <a:pt x="2597860" y="232787"/>
                    <a:pt x="2595995" y="231387"/>
                    <a:pt x="2595062" y="229521"/>
                  </a:cubicBezTo>
                  <a:cubicBezTo>
                    <a:pt x="2594595" y="227655"/>
                    <a:pt x="2595062" y="226722"/>
                    <a:pt x="2596461" y="226722"/>
                  </a:cubicBezTo>
                  <a:close/>
                  <a:moveTo>
                    <a:pt x="2272239" y="113828"/>
                  </a:moveTo>
                  <a:cubicBezTo>
                    <a:pt x="2272705" y="113828"/>
                    <a:pt x="2272705" y="113828"/>
                    <a:pt x="2272239" y="113828"/>
                  </a:cubicBezTo>
                  <a:cubicBezTo>
                    <a:pt x="2274105" y="114294"/>
                    <a:pt x="2275504" y="113828"/>
                    <a:pt x="2275971" y="116160"/>
                  </a:cubicBezTo>
                  <a:cubicBezTo>
                    <a:pt x="2275971" y="116160"/>
                    <a:pt x="2274571" y="117093"/>
                    <a:pt x="2274571" y="116627"/>
                  </a:cubicBezTo>
                  <a:cubicBezTo>
                    <a:pt x="2274105" y="115694"/>
                    <a:pt x="2273172" y="114761"/>
                    <a:pt x="2272239" y="113828"/>
                  </a:cubicBezTo>
                  <a:cubicBezTo>
                    <a:pt x="2272239" y="114294"/>
                    <a:pt x="2272239" y="114294"/>
                    <a:pt x="2271772" y="114294"/>
                  </a:cubicBezTo>
                  <a:cubicBezTo>
                    <a:pt x="2271306" y="113828"/>
                    <a:pt x="2271306" y="113828"/>
                    <a:pt x="2270839" y="113361"/>
                  </a:cubicBezTo>
                  <a:cubicBezTo>
                    <a:pt x="2271772" y="113361"/>
                    <a:pt x="2272239" y="113361"/>
                    <a:pt x="2272239" y="113828"/>
                  </a:cubicBezTo>
                  <a:close/>
                  <a:moveTo>
                    <a:pt x="2098232" y="718887"/>
                  </a:moveTo>
                  <a:cubicBezTo>
                    <a:pt x="2098698" y="718887"/>
                    <a:pt x="2099165" y="718887"/>
                    <a:pt x="2099631" y="718887"/>
                  </a:cubicBezTo>
                  <a:cubicBezTo>
                    <a:pt x="2100098" y="718421"/>
                    <a:pt x="2100564" y="717954"/>
                    <a:pt x="2101497" y="717488"/>
                  </a:cubicBezTo>
                  <a:cubicBezTo>
                    <a:pt x="2101497" y="717954"/>
                    <a:pt x="2101497" y="717954"/>
                    <a:pt x="2101964" y="718421"/>
                  </a:cubicBezTo>
                  <a:cubicBezTo>
                    <a:pt x="2101497" y="718421"/>
                    <a:pt x="2100564" y="718421"/>
                    <a:pt x="2100098" y="718887"/>
                  </a:cubicBezTo>
                  <a:cubicBezTo>
                    <a:pt x="2099631" y="718887"/>
                    <a:pt x="2099165" y="718887"/>
                    <a:pt x="2098232" y="718887"/>
                  </a:cubicBezTo>
                  <a:lnTo>
                    <a:pt x="2097765" y="719820"/>
                  </a:lnTo>
                  <a:lnTo>
                    <a:pt x="2098232" y="718887"/>
                  </a:lnTo>
                  <a:close/>
                  <a:moveTo>
                    <a:pt x="2020791" y="1320681"/>
                  </a:moveTo>
                  <a:cubicBezTo>
                    <a:pt x="2020791" y="1321147"/>
                    <a:pt x="2021258" y="1321147"/>
                    <a:pt x="2021258" y="1321614"/>
                  </a:cubicBezTo>
                  <a:cubicBezTo>
                    <a:pt x="2021258" y="1321614"/>
                    <a:pt x="2021258" y="1321614"/>
                    <a:pt x="2021724" y="1322081"/>
                  </a:cubicBezTo>
                  <a:cubicBezTo>
                    <a:pt x="2024524" y="1321147"/>
                    <a:pt x="2027322" y="1321614"/>
                    <a:pt x="2029655" y="1319281"/>
                  </a:cubicBezTo>
                  <a:cubicBezTo>
                    <a:pt x="2030588" y="1318349"/>
                    <a:pt x="2031521" y="1318815"/>
                    <a:pt x="2031521" y="1320215"/>
                  </a:cubicBezTo>
                  <a:cubicBezTo>
                    <a:pt x="2031521" y="1321147"/>
                    <a:pt x="2030588" y="1323014"/>
                    <a:pt x="2030121" y="1323014"/>
                  </a:cubicBezTo>
                  <a:cubicBezTo>
                    <a:pt x="2027322" y="1323947"/>
                    <a:pt x="2024524" y="1323947"/>
                    <a:pt x="2022191" y="1321614"/>
                  </a:cubicBezTo>
                  <a:cubicBezTo>
                    <a:pt x="2021724" y="1321614"/>
                    <a:pt x="2021724" y="1321614"/>
                    <a:pt x="2021258" y="1321614"/>
                  </a:cubicBezTo>
                  <a:cubicBezTo>
                    <a:pt x="2020791" y="1321614"/>
                    <a:pt x="2020791" y="1321147"/>
                    <a:pt x="2020791" y="1320681"/>
                  </a:cubicBezTo>
                  <a:close/>
                  <a:moveTo>
                    <a:pt x="2013327" y="79773"/>
                  </a:moveTo>
                  <a:lnTo>
                    <a:pt x="2012861" y="78373"/>
                  </a:lnTo>
                  <a:lnTo>
                    <a:pt x="2013794" y="79306"/>
                  </a:lnTo>
                  <a:cubicBezTo>
                    <a:pt x="2013794" y="79306"/>
                    <a:pt x="2013794" y="79773"/>
                    <a:pt x="2013327" y="79773"/>
                  </a:cubicBezTo>
                  <a:cubicBezTo>
                    <a:pt x="2017059" y="80706"/>
                    <a:pt x="2018459" y="83038"/>
                    <a:pt x="2017992" y="86304"/>
                  </a:cubicBezTo>
                  <a:cubicBezTo>
                    <a:pt x="2017526" y="88636"/>
                    <a:pt x="2016126" y="90502"/>
                    <a:pt x="2015193" y="92835"/>
                  </a:cubicBezTo>
                  <a:cubicBezTo>
                    <a:pt x="2015193" y="93301"/>
                    <a:pt x="2013794" y="93301"/>
                    <a:pt x="2013327" y="92835"/>
                  </a:cubicBezTo>
                  <a:cubicBezTo>
                    <a:pt x="2012861" y="92835"/>
                    <a:pt x="2012394" y="91902"/>
                    <a:pt x="2012394" y="91435"/>
                  </a:cubicBezTo>
                  <a:cubicBezTo>
                    <a:pt x="2012861" y="87703"/>
                    <a:pt x="2013327" y="83971"/>
                    <a:pt x="2013327" y="79773"/>
                  </a:cubicBezTo>
                  <a:cubicBezTo>
                    <a:pt x="2013794" y="79773"/>
                    <a:pt x="2013794" y="79773"/>
                    <a:pt x="2013327" y="79773"/>
                  </a:cubicBezTo>
                  <a:close/>
                  <a:moveTo>
                    <a:pt x="1996533" y="880765"/>
                  </a:moveTo>
                  <a:cubicBezTo>
                    <a:pt x="1996066" y="880765"/>
                    <a:pt x="1995133" y="880299"/>
                    <a:pt x="1995133" y="880299"/>
                  </a:cubicBezTo>
                  <a:cubicBezTo>
                    <a:pt x="1995133" y="879366"/>
                    <a:pt x="1995600" y="878432"/>
                    <a:pt x="1996066" y="877033"/>
                  </a:cubicBezTo>
                  <a:cubicBezTo>
                    <a:pt x="1996533" y="877033"/>
                    <a:pt x="1997466" y="877499"/>
                    <a:pt x="1997466" y="877499"/>
                  </a:cubicBezTo>
                  <a:cubicBezTo>
                    <a:pt x="1997000" y="878899"/>
                    <a:pt x="1996533" y="879832"/>
                    <a:pt x="1996533" y="880765"/>
                  </a:cubicBezTo>
                  <a:close/>
                  <a:moveTo>
                    <a:pt x="1997466" y="69043"/>
                  </a:moveTo>
                  <a:cubicBezTo>
                    <a:pt x="1998399" y="69043"/>
                    <a:pt x="1999798" y="69510"/>
                    <a:pt x="2000732" y="69976"/>
                  </a:cubicBezTo>
                  <a:cubicBezTo>
                    <a:pt x="2000265" y="70443"/>
                    <a:pt x="2000265" y="70909"/>
                    <a:pt x="1999798" y="71376"/>
                  </a:cubicBezTo>
                  <a:cubicBezTo>
                    <a:pt x="1998399" y="72775"/>
                    <a:pt x="1997466" y="74175"/>
                    <a:pt x="1996066" y="75108"/>
                  </a:cubicBezTo>
                  <a:cubicBezTo>
                    <a:pt x="1995600" y="75574"/>
                    <a:pt x="1995133" y="75574"/>
                    <a:pt x="1994201" y="75574"/>
                  </a:cubicBezTo>
                  <a:cubicBezTo>
                    <a:pt x="1992801" y="75574"/>
                    <a:pt x="1991868" y="75108"/>
                    <a:pt x="1991868" y="73708"/>
                  </a:cubicBezTo>
                  <a:cubicBezTo>
                    <a:pt x="1991401" y="70443"/>
                    <a:pt x="1992801" y="69043"/>
                    <a:pt x="1997466" y="69043"/>
                  </a:cubicBezTo>
                  <a:close/>
                  <a:moveTo>
                    <a:pt x="1933555" y="137620"/>
                  </a:moveTo>
                  <a:cubicBezTo>
                    <a:pt x="1935887" y="137620"/>
                    <a:pt x="1938220" y="138086"/>
                    <a:pt x="1940552" y="139019"/>
                  </a:cubicBezTo>
                  <a:cubicBezTo>
                    <a:pt x="1941019" y="139019"/>
                    <a:pt x="1941019" y="139952"/>
                    <a:pt x="1941485" y="140419"/>
                  </a:cubicBezTo>
                  <a:cubicBezTo>
                    <a:pt x="1941019" y="141352"/>
                    <a:pt x="1940552" y="142751"/>
                    <a:pt x="1939619" y="143218"/>
                  </a:cubicBezTo>
                  <a:cubicBezTo>
                    <a:pt x="1936820" y="144617"/>
                    <a:pt x="1933555" y="143218"/>
                    <a:pt x="1932155" y="140419"/>
                  </a:cubicBezTo>
                  <a:cubicBezTo>
                    <a:pt x="1931222" y="138553"/>
                    <a:pt x="1932155" y="137153"/>
                    <a:pt x="1933555" y="137620"/>
                  </a:cubicBezTo>
                  <a:close/>
                  <a:moveTo>
                    <a:pt x="1927957" y="1610382"/>
                  </a:moveTo>
                  <a:cubicBezTo>
                    <a:pt x="1928423" y="1610848"/>
                    <a:pt x="1928423" y="1611315"/>
                    <a:pt x="1928890" y="1611781"/>
                  </a:cubicBezTo>
                  <a:cubicBezTo>
                    <a:pt x="1927957" y="1612714"/>
                    <a:pt x="1927024" y="1612248"/>
                    <a:pt x="1927024" y="1610848"/>
                  </a:cubicBezTo>
                  <a:cubicBezTo>
                    <a:pt x="1927024" y="1610848"/>
                    <a:pt x="1927490" y="1610848"/>
                    <a:pt x="1927957" y="1610382"/>
                  </a:cubicBezTo>
                  <a:close/>
                  <a:moveTo>
                    <a:pt x="1531426" y="55514"/>
                  </a:moveTo>
                  <a:cubicBezTo>
                    <a:pt x="1531892" y="55981"/>
                    <a:pt x="1531892" y="55981"/>
                    <a:pt x="1532359" y="56447"/>
                  </a:cubicBezTo>
                  <a:cubicBezTo>
                    <a:pt x="1531892" y="56447"/>
                    <a:pt x="1531426" y="55981"/>
                    <a:pt x="1530959" y="55981"/>
                  </a:cubicBezTo>
                  <a:lnTo>
                    <a:pt x="1530026" y="54581"/>
                  </a:lnTo>
                  <a:lnTo>
                    <a:pt x="1531426" y="55514"/>
                  </a:lnTo>
                  <a:close/>
                  <a:moveTo>
                    <a:pt x="404345" y="636782"/>
                  </a:moveTo>
                  <a:lnTo>
                    <a:pt x="404345" y="635849"/>
                  </a:lnTo>
                  <a:lnTo>
                    <a:pt x="405278" y="636315"/>
                  </a:lnTo>
                  <a:lnTo>
                    <a:pt x="404345" y="636782"/>
                  </a:lnTo>
                  <a:close/>
                  <a:moveTo>
                    <a:pt x="454728" y="754342"/>
                  </a:moveTo>
                  <a:cubicBezTo>
                    <a:pt x="454261" y="757607"/>
                    <a:pt x="452395" y="760406"/>
                    <a:pt x="449130" y="760873"/>
                  </a:cubicBezTo>
                  <a:cubicBezTo>
                    <a:pt x="446330" y="761339"/>
                    <a:pt x="443065" y="761339"/>
                    <a:pt x="440266" y="761339"/>
                  </a:cubicBezTo>
                  <a:cubicBezTo>
                    <a:pt x="440266" y="761339"/>
                    <a:pt x="440266" y="761806"/>
                    <a:pt x="440266" y="761806"/>
                  </a:cubicBezTo>
                  <a:cubicBezTo>
                    <a:pt x="440266" y="762272"/>
                    <a:pt x="439799" y="762272"/>
                    <a:pt x="439799" y="762739"/>
                  </a:cubicBezTo>
                  <a:cubicBezTo>
                    <a:pt x="439799" y="762272"/>
                    <a:pt x="439799" y="761806"/>
                    <a:pt x="439799" y="761339"/>
                  </a:cubicBezTo>
                  <a:cubicBezTo>
                    <a:pt x="439799" y="761339"/>
                    <a:pt x="440266" y="761339"/>
                    <a:pt x="440266" y="761339"/>
                  </a:cubicBezTo>
                  <a:cubicBezTo>
                    <a:pt x="439799" y="757141"/>
                    <a:pt x="440266" y="752942"/>
                    <a:pt x="445398" y="751076"/>
                  </a:cubicBezTo>
                  <a:cubicBezTo>
                    <a:pt x="446797" y="750610"/>
                    <a:pt x="447263" y="747811"/>
                    <a:pt x="448197" y="746411"/>
                  </a:cubicBezTo>
                  <a:cubicBezTo>
                    <a:pt x="449596" y="744079"/>
                    <a:pt x="451462" y="743145"/>
                    <a:pt x="452395" y="744079"/>
                  </a:cubicBezTo>
                  <a:cubicBezTo>
                    <a:pt x="453328" y="745478"/>
                    <a:pt x="454261" y="746878"/>
                    <a:pt x="454728" y="748744"/>
                  </a:cubicBezTo>
                  <a:cubicBezTo>
                    <a:pt x="455194" y="750610"/>
                    <a:pt x="454728" y="752476"/>
                    <a:pt x="454728" y="754342"/>
                  </a:cubicBezTo>
                  <a:close/>
                  <a:moveTo>
                    <a:pt x="466857" y="764605"/>
                  </a:moveTo>
                  <a:cubicBezTo>
                    <a:pt x="466857" y="765071"/>
                    <a:pt x="466857" y="765071"/>
                    <a:pt x="466857" y="765538"/>
                  </a:cubicBezTo>
                  <a:cubicBezTo>
                    <a:pt x="466390" y="766004"/>
                    <a:pt x="466390" y="766471"/>
                    <a:pt x="465924" y="766937"/>
                  </a:cubicBezTo>
                  <a:cubicBezTo>
                    <a:pt x="465924" y="767404"/>
                    <a:pt x="465457" y="767870"/>
                    <a:pt x="465457" y="768337"/>
                  </a:cubicBezTo>
                  <a:cubicBezTo>
                    <a:pt x="465924" y="767404"/>
                    <a:pt x="465924" y="766471"/>
                    <a:pt x="466390" y="765071"/>
                  </a:cubicBezTo>
                  <a:cubicBezTo>
                    <a:pt x="466857" y="765071"/>
                    <a:pt x="466857" y="764605"/>
                    <a:pt x="466857" y="764605"/>
                  </a:cubicBezTo>
                  <a:cubicBezTo>
                    <a:pt x="466857" y="763205"/>
                    <a:pt x="466857" y="762272"/>
                    <a:pt x="468256" y="761339"/>
                  </a:cubicBezTo>
                  <a:cubicBezTo>
                    <a:pt x="468256" y="761806"/>
                    <a:pt x="468723" y="762272"/>
                    <a:pt x="468723" y="762739"/>
                  </a:cubicBezTo>
                  <a:cubicBezTo>
                    <a:pt x="468256" y="763205"/>
                    <a:pt x="467323" y="764138"/>
                    <a:pt x="466857" y="764605"/>
                  </a:cubicBezTo>
                  <a:close/>
                  <a:moveTo>
                    <a:pt x="498113" y="736148"/>
                  </a:moveTo>
                  <a:cubicBezTo>
                    <a:pt x="498579" y="735681"/>
                    <a:pt x="499512" y="735681"/>
                    <a:pt x="499979" y="735681"/>
                  </a:cubicBezTo>
                  <a:cubicBezTo>
                    <a:pt x="501378" y="735681"/>
                    <a:pt x="502311" y="736148"/>
                    <a:pt x="503244" y="736614"/>
                  </a:cubicBezTo>
                  <a:cubicBezTo>
                    <a:pt x="503244" y="737081"/>
                    <a:pt x="503244" y="738014"/>
                    <a:pt x="502778" y="738014"/>
                  </a:cubicBezTo>
                  <a:cubicBezTo>
                    <a:pt x="501845" y="738014"/>
                    <a:pt x="500445" y="738480"/>
                    <a:pt x="499512" y="738014"/>
                  </a:cubicBezTo>
                  <a:cubicBezTo>
                    <a:pt x="498113" y="738014"/>
                    <a:pt x="497646" y="737081"/>
                    <a:pt x="498113" y="736148"/>
                  </a:cubicBezTo>
                  <a:close/>
                  <a:moveTo>
                    <a:pt x="528436" y="446914"/>
                  </a:moveTo>
                  <a:cubicBezTo>
                    <a:pt x="527969" y="447847"/>
                    <a:pt x="526570" y="447847"/>
                    <a:pt x="525170" y="448313"/>
                  </a:cubicBezTo>
                  <a:cubicBezTo>
                    <a:pt x="524704" y="448313"/>
                    <a:pt x="523771" y="448313"/>
                    <a:pt x="523304" y="447847"/>
                  </a:cubicBezTo>
                  <a:cubicBezTo>
                    <a:pt x="522838" y="446914"/>
                    <a:pt x="521905" y="445514"/>
                    <a:pt x="521905" y="445048"/>
                  </a:cubicBezTo>
                  <a:cubicBezTo>
                    <a:pt x="521905" y="444581"/>
                    <a:pt x="523771" y="443648"/>
                    <a:pt x="524704" y="443648"/>
                  </a:cubicBezTo>
                  <a:cubicBezTo>
                    <a:pt x="527036" y="443648"/>
                    <a:pt x="528902" y="445981"/>
                    <a:pt x="528436" y="446914"/>
                  </a:cubicBezTo>
                  <a:close/>
                  <a:moveTo>
                    <a:pt x="548029" y="434784"/>
                  </a:moveTo>
                  <a:cubicBezTo>
                    <a:pt x="548029" y="434784"/>
                    <a:pt x="547562" y="434784"/>
                    <a:pt x="548029" y="434784"/>
                  </a:cubicBezTo>
                  <a:cubicBezTo>
                    <a:pt x="547096" y="436184"/>
                    <a:pt x="547562" y="437583"/>
                    <a:pt x="545230" y="437583"/>
                  </a:cubicBezTo>
                  <a:cubicBezTo>
                    <a:pt x="545230" y="437583"/>
                    <a:pt x="544764" y="436184"/>
                    <a:pt x="544764" y="436184"/>
                  </a:cubicBezTo>
                  <a:cubicBezTo>
                    <a:pt x="546163" y="435717"/>
                    <a:pt x="546629" y="435251"/>
                    <a:pt x="548029" y="434784"/>
                  </a:cubicBezTo>
                  <a:cubicBezTo>
                    <a:pt x="547562" y="434784"/>
                    <a:pt x="547562" y="434784"/>
                    <a:pt x="548029" y="434784"/>
                  </a:cubicBezTo>
                  <a:lnTo>
                    <a:pt x="548496" y="433385"/>
                  </a:lnTo>
                  <a:lnTo>
                    <a:pt x="548029" y="434784"/>
                  </a:lnTo>
                  <a:close/>
                  <a:moveTo>
                    <a:pt x="575087" y="425921"/>
                  </a:moveTo>
                  <a:cubicBezTo>
                    <a:pt x="575087" y="425921"/>
                    <a:pt x="574620" y="426387"/>
                    <a:pt x="574620" y="426387"/>
                  </a:cubicBezTo>
                  <a:cubicBezTo>
                    <a:pt x="574153" y="426854"/>
                    <a:pt x="574153" y="427320"/>
                    <a:pt x="574153" y="427320"/>
                  </a:cubicBezTo>
                  <a:cubicBezTo>
                    <a:pt x="574153" y="429653"/>
                    <a:pt x="574153" y="432452"/>
                    <a:pt x="574153" y="434784"/>
                  </a:cubicBezTo>
                  <a:cubicBezTo>
                    <a:pt x="574153" y="435251"/>
                    <a:pt x="573687" y="435717"/>
                    <a:pt x="573220" y="436184"/>
                  </a:cubicBezTo>
                  <a:cubicBezTo>
                    <a:pt x="572754" y="435717"/>
                    <a:pt x="572287" y="435251"/>
                    <a:pt x="572287" y="434784"/>
                  </a:cubicBezTo>
                  <a:cubicBezTo>
                    <a:pt x="572287" y="431985"/>
                    <a:pt x="572754" y="429653"/>
                    <a:pt x="574153" y="427320"/>
                  </a:cubicBezTo>
                  <a:cubicBezTo>
                    <a:pt x="574153" y="426854"/>
                    <a:pt x="574153" y="426387"/>
                    <a:pt x="574153" y="425454"/>
                  </a:cubicBezTo>
                  <a:cubicBezTo>
                    <a:pt x="574620" y="425921"/>
                    <a:pt x="574620" y="425921"/>
                    <a:pt x="575087" y="425921"/>
                  </a:cubicBezTo>
                  <a:cubicBezTo>
                    <a:pt x="575087" y="425454"/>
                    <a:pt x="575553" y="425454"/>
                    <a:pt x="575553" y="424988"/>
                  </a:cubicBezTo>
                  <a:cubicBezTo>
                    <a:pt x="576486" y="425454"/>
                    <a:pt x="576020" y="425454"/>
                    <a:pt x="575087" y="425921"/>
                  </a:cubicBezTo>
                  <a:close/>
                  <a:moveTo>
                    <a:pt x="607275" y="677368"/>
                  </a:moveTo>
                  <a:lnTo>
                    <a:pt x="608208" y="675968"/>
                  </a:lnTo>
                  <a:lnTo>
                    <a:pt x="608675" y="677834"/>
                  </a:lnTo>
                  <a:lnTo>
                    <a:pt x="607275" y="677368"/>
                  </a:lnTo>
                  <a:close/>
                  <a:moveTo>
                    <a:pt x="610075" y="473505"/>
                  </a:moveTo>
                  <a:cubicBezTo>
                    <a:pt x="610541" y="472105"/>
                    <a:pt x="611940" y="470705"/>
                    <a:pt x="613340" y="469306"/>
                  </a:cubicBezTo>
                  <a:cubicBezTo>
                    <a:pt x="613340" y="469306"/>
                    <a:pt x="613340" y="468839"/>
                    <a:pt x="612873" y="468839"/>
                  </a:cubicBezTo>
                  <a:lnTo>
                    <a:pt x="614273" y="467906"/>
                  </a:lnTo>
                  <a:lnTo>
                    <a:pt x="613340" y="469306"/>
                  </a:lnTo>
                  <a:cubicBezTo>
                    <a:pt x="613340" y="469306"/>
                    <a:pt x="613340" y="469306"/>
                    <a:pt x="613340" y="469306"/>
                  </a:cubicBezTo>
                  <a:cubicBezTo>
                    <a:pt x="613807" y="470705"/>
                    <a:pt x="614740" y="472105"/>
                    <a:pt x="614740" y="473971"/>
                  </a:cubicBezTo>
                  <a:cubicBezTo>
                    <a:pt x="614740" y="474904"/>
                    <a:pt x="613340" y="475837"/>
                    <a:pt x="612407" y="476770"/>
                  </a:cubicBezTo>
                  <a:cubicBezTo>
                    <a:pt x="611940" y="477237"/>
                    <a:pt x="611008" y="477237"/>
                    <a:pt x="611008" y="476770"/>
                  </a:cubicBezTo>
                  <a:cubicBezTo>
                    <a:pt x="610541" y="475837"/>
                    <a:pt x="609608" y="474438"/>
                    <a:pt x="610075" y="473505"/>
                  </a:cubicBezTo>
                  <a:close/>
                  <a:moveTo>
                    <a:pt x="617072" y="649378"/>
                  </a:moveTo>
                  <a:cubicBezTo>
                    <a:pt x="616605" y="649378"/>
                    <a:pt x="616139" y="648911"/>
                    <a:pt x="615673" y="648911"/>
                  </a:cubicBezTo>
                  <a:cubicBezTo>
                    <a:pt x="613807" y="648445"/>
                    <a:pt x="611940" y="648911"/>
                    <a:pt x="611474" y="646112"/>
                  </a:cubicBezTo>
                  <a:cubicBezTo>
                    <a:pt x="611474" y="646112"/>
                    <a:pt x="612407" y="645179"/>
                    <a:pt x="612873" y="645646"/>
                  </a:cubicBezTo>
                  <a:cubicBezTo>
                    <a:pt x="613807" y="646112"/>
                    <a:pt x="615206" y="646579"/>
                    <a:pt x="616139" y="647045"/>
                  </a:cubicBezTo>
                  <a:cubicBezTo>
                    <a:pt x="616605" y="647512"/>
                    <a:pt x="617539" y="647512"/>
                    <a:pt x="618005" y="647978"/>
                  </a:cubicBezTo>
                  <a:cubicBezTo>
                    <a:pt x="618472" y="648445"/>
                    <a:pt x="618472" y="648911"/>
                    <a:pt x="618938" y="649378"/>
                  </a:cubicBezTo>
                  <a:cubicBezTo>
                    <a:pt x="618472" y="649378"/>
                    <a:pt x="617539" y="649844"/>
                    <a:pt x="617072" y="649378"/>
                  </a:cubicBezTo>
                  <a:close/>
                  <a:moveTo>
                    <a:pt x="626869" y="607858"/>
                  </a:moveTo>
                  <a:cubicBezTo>
                    <a:pt x="625936" y="608325"/>
                    <a:pt x="624536" y="609258"/>
                    <a:pt x="623603" y="609258"/>
                  </a:cubicBezTo>
                  <a:cubicBezTo>
                    <a:pt x="622204" y="608325"/>
                    <a:pt x="620804" y="606925"/>
                    <a:pt x="619871" y="605526"/>
                  </a:cubicBezTo>
                  <a:cubicBezTo>
                    <a:pt x="619405" y="605059"/>
                    <a:pt x="620804" y="603660"/>
                    <a:pt x="621271" y="602727"/>
                  </a:cubicBezTo>
                  <a:cubicBezTo>
                    <a:pt x="624070" y="602727"/>
                    <a:pt x="625469" y="604593"/>
                    <a:pt x="626869" y="606459"/>
                  </a:cubicBezTo>
                  <a:cubicBezTo>
                    <a:pt x="627335" y="606459"/>
                    <a:pt x="627335" y="607858"/>
                    <a:pt x="626869" y="607858"/>
                  </a:cubicBezTo>
                  <a:close/>
                  <a:moveTo>
                    <a:pt x="645529" y="662906"/>
                  </a:moveTo>
                  <a:lnTo>
                    <a:pt x="645063" y="664306"/>
                  </a:lnTo>
                  <a:lnTo>
                    <a:pt x="643663" y="663373"/>
                  </a:lnTo>
                  <a:lnTo>
                    <a:pt x="645529" y="662906"/>
                  </a:lnTo>
                  <a:close/>
                  <a:moveTo>
                    <a:pt x="651127" y="679234"/>
                  </a:moveTo>
                  <a:cubicBezTo>
                    <a:pt x="650194" y="680634"/>
                    <a:pt x="648795" y="682500"/>
                    <a:pt x="649728" y="684366"/>
                  </a:cubicBezTo>
                  <a:cubicBezTo>
                    <a:pt x="650661" y="686232"/>
                    <a:pt x="651593" y="688564"/>
                    <a:pt x="648795" y="689031"/>
                  </a:cubicBezTo>
                  <a:cubicBezTo>
                    <a:pt x="647395" y="689497"/>
                    <a:pt x="645063" y="688564"/>
                    <a:pt x="643663" y="687631"/>
                  </a:cubicBezTo>
                  <a:cubicBezTo>
                    <a:pt x="641331" y="686232"/>
                    <a:pt x="640864" y="682966"/>
                    <a:pt x="642730" y="681100"/>
                  </a:cubicBezTo>
                  <a:cubicBezTo>
                    <a:pt x="645063" y="678768"/>
                    <a:pt x="647395" y="676901"/>
                    <a:pt x="649728" y="675035"/>
                  </a:cubicBezTo>
                  <a:cubicBezTo>
                    <a:pt x="650194" y="674569"/>
                    <a:pt x="651127" y="675035"/>
                    <a:pt x="651593" y="675035"/>
                  </a:cubicBezTo>
                  <a:cubicBezTo>
                    <a:pt x="652060" y="675035"/>
                    <a:pt x="652527" y="675968"/>
                    <a:pt x="652993" y="676435"/>
                  </a:cubicBezTo>
                  <a:cubicBezTo>
                    <a:pt x="652060" y="676901"/>
                    <a:pt x="651593" y="678301"/>
                    <a:pt x="651127" y="679234"/>
                  </a:cubicBezTo>
                  <a:close/>
                  <a:moveTo>
                    <a:pt x="656259" y="633050"/>
                  </a:moveTo>
                  <a:cubicBezTo>
                    <a:pt x="656725" y="632583"/>
                    <a:pt x="656725" y="632117"/>
                    <a:pt x="657192" y="632117"/>
                  </a:cubicBezTo>
                  <a:cubicBezTo>
                    <a:pt x="658125" y="632117"/>
                    <a:pt x="659524" y="632583"/>
                    <a:pt x="660457" y="633050"/>
                  </a:cubicBezTo>
                  <a:cubicBezTo>
                    <a:pt x="660924" y="633050"/>
                    <a:pt x="660924" y="633983"/>
                    <a:pt x="661390" y="634449"/>
                  </a:cubicBezTo>
                  <a:cubicBezTo>
                    <a:pt x="660924" y="634916"/>
                    <a:pt x="660457" y="635849"/>
                    <a:pt x="660457" y="635849"/>
                  </a:cubicBezTo>
                  <a:cubicBezTo>
                    <a:pt x="659058" y="634916"/>
                    <a:pt x="657658" y="633983"/>
                    <a:pt x="656259" y="633050"/>
                  </a:cubicBezTo>
                  <a:close/>
                  <a:moveTo>
                    <a:pt x="661390" y="658708"/>
                  </a:moveTo>
                  <a:cubicBezTo>
                    <a:pt x="661390" y="658241"/>
                    <a:pt x="660924" y="657775"/>
                    <a:pt x="660924" y="657308"/>
                  </a:cubicBezTo>
                  <a:cubicBezTo>
                    <a:pt x="660924" y="656842"/>
                    <a:pt x="661390" y="656375"/>
                    <a:pt x="661857" y="655909"/>
                  </a:cubicBezTo>
                  <a:cubicBezTo>
                    <a:pt x="661857" y="656375"/>
                    <a:pt x="662323" y="656842"/>
                    <a:pt x="662323" y="657308"/>
                  </a:cubicBezTo>
                  <a:cubicBezTo>
                    <a:pt x="661857" y="657775"/>
                    <a:pt x="661390" y="658241"/>
                    <a:pt x="661390" y="658708"/>
                  </a:cubicBezTo>
                  <a:close/>
                  <a:moveTo>
                    <a:pt x="645529" y="755275"/>
                  </a:moveTo>
                  <a:cubicBezTo>
                    <a:pt x="645063" y="755741"/>
                    <a:pt x="644596" y="756208"/>
                    <a:pt x="644129" y="756208"/>
                  </a:cubicBezTo>
                  <a:cubicBezTo>
                    <a:pt x="642730" y="756674"/>
                    <a:pt x="641797" y="756208"/>
                    <a:pt x="641331" y="754342"/>
                  </a:cubicBezTo>
                  <a:cubicBezTo>
                    <a:pt x="640864" y="752476"/>
                    <a:pt x="640397" y="750610"/>
                    <a:pt x="642263" y="749210"/>
                  </a:cubicBezTo>
                  <a:cubicBezTo>
                    <a:pt x="642730" y="748744"/>
                    <a:pt x="643196" y="749210"/>
                    <a:pt x="643663" y="749210"/>
                  </a:cubicBezTo>
                  <a:cubicBezTo>
                    <a:pt x="645996" y="750143"/>
                    <a:pt x="646928" y="752476"/>
                    <a:pt x="645529" y="755275"/>
                  </a:cubicBezTo>
                  <a:close/>
                  <a:moveTo>
                    <a:pt x="652060" y="770203"/>
                  </a:moveTo>
                  <a:lnTo>
                    <a:pt x="651127" y="768803"/>
                  </a:lnTo>
                  <a:lnTo>
                    <a:pt x="652527" y="769736"/>
                  </a:lnTo>
                  <a:lnTo>
                    <a:pt x="652993" y="771136"/>
                  </a:lnTo>
                  <a:lnTo>
                    <a:pt x="652060" y="770203"/>
                  </a:lnTo>
                  <a:close/>
                  <a:moveTo>
                    <a:pt x="261594" y="1684090"/>
                  </a:moveTo>
                  <a:lnTo>
                    <a:pt x="262060" y="1683623"/>
                  </a:lnTo>
                  <a:cubicBezTo>
                    <a:pt x="262527" y="1684556"/>
                    <a:pt x="262993" y="1685023"/>
                    <a:pt x="263460" y="1685489"/>
                  </a:cubicBezTo>
                  <a:cubicBezTo>
                    <a:pt x="262993" y="1685023"/>
                    <a:pt x="262527" y="1684556"/>
                    <a:pt x="261594" y="1684090"/>
                  </a:cubicBezTo>
                  <a:close/>
                  <a:moveTo>
                    <a:pt x="266259" y="1687355"/>
                  </a:moveTo>
                  <a:cubicBezTo>
                    <a:pt x="265792" y="1686889"/>
                    <a:pt x="264859" y="1686422"/>
                    <a:pt x="264393" y="1685956"/>
                  </a:cubicBezTo>
                  <a:cubicBezTo>
                    <a:pt x="264859" y="1686422"/>
                    <a:pt x="265792" y="1686889"/>
                    <a:pt x="266725" y="1686889"/>
                  </a:cubicBezTo>
                  <a:lnTo>
                    <a:pt x="266725" y="1688288"/>
                  </a:lnTo>
                  <a:lnTo>
                    <a:pt x="266259" y="1687355"/>
                  </a:lnTo>
                  <a:close/>
                  <a:moveTo>
                    <a:pt x="276055" y="1701351"/>
                  </a:moveTo>
                  <a:cubicBezTo>
                    <a:pt x="275589" y="1700884"/>
                    <a:pt x="275589" y="1700418"/>
                    <a:pt x="275589" y="1699951"/>
                  </a:cubicBezTo>
                  <a:cubicBezTo>
                    <a:pt x="276055" y="1698552"/>
                    <a:pt x="276988" y="1698085"/>
                    <a:pt x="278388" y="1699018"/>
                  </a:cubicBezTo>
                  <a:cubicBezTo>
                    <a:pt x="278855" y="1699485"/>
                    <a:pt x="278855" y="1699951"/>
                    <a:pt x="278855" y="1700418"/>
                  </a:cubicBezTo>
                  <a:cubicBezTo>
                    <a:pt x="278388" y="1701351"/>
                    <a:pt x="277455" y="1701817"/>
                    <a:pt x="276055" y="1701351"/>
                  </a:cubicBezTo>
                  <a:close/>
                  <a:moveTo>
                    <a:pt x="663723" y="2326470"/>
                  </a:moveTo>
                  <a:lnTo>
                    <a:pt x="663723" y="2325537"/>
                  </a:lnTo>
                  <a:lnTo>
                    <a:pt x="665122" y="2326003"/>
                  </a:lnTo>
                  <a:lnTo>
                    <a:pt x="663723" y="2326470"/>
                  </a:lnTo>
                  <a:close/>
                  <a:moveTo>
                    <a:pt x="716438" y="2091350"/>
                  </a:moveTo>
                  <a:cubicBezTo>
                    <a:pt x="715505" y="2090417"/>
                    <a:pt x="715972" y="2089951"/>
                    <a:pt x="717371" y="2089951"/>
                  </a:cubicBezTo>
                  <a:cubicBezTo>
                    <a:pt x="717371" y="2090417"/>
                    <a:pt x="717838" y="2090417"/>
                    <a:pt x="717838" y="2090884"/>
                  </a:cubicBezTo>
                  <a:cubicBezTo>
                    <a:pt x="717371" y="2091350"/>
                    <a:pt x="716904" y="2091817"/>
                    <a:pt x="716438" y="2091350"/>
                  </a:cubicBezTo>
                  <a:close/>
                  <a:moveTo>
                    <a:pt x="735098" y="1853898"/>
                  </a:moveTo>
                  <a:lnTo>
                    <a:pt x="734632" y="1855298"/>
                  </a:lnTo>
                  <a:lnTo>
                    <a:pt x="734165" y="1853898"/>
                  </a:lnTo>
                  <a:lnTo>
                    <a:pt x="735098" y="1853898"/>
                  </a:lnTo>
                  <a:close/>
                  <a:moveTo>
                    <a:pt x="726701" y="1968659"/>
                  </a:moveTo>
                  <a:cubicBezTo>
                    <a:pt x="725768" y="1969126"/>
                    <a:pt x="724835" y="1969592"/>
                    <a:pt x="723902" y="1970059"/>
                  </a:cubicBezTo>
                  <a:cubicBezTo>
                    <a:pt x="723902" y="1970059"/>
                    <a:pt x="722969" y="1969126"/>
                    <a:pt x="722969" y="1968659"/>
                  </a:cubicBezTo>
                  <a:cubicBezTo>
                    <a:pt x="723436" y="1966327"/>
                    <a:pt x="725302" y="1964927"/>
                    <a:pt x="726701" y="1965393"/>
                  </a:cubicBezTo>
                  <a:cubicBezTo>
                    <a:pt x="727168" y="1965393"/>
                    <a:pt x="727168" y="1966327"/>
                    <a:pt x="727634" y="1966793"/>
                  </a:cubicBezTo>
                  <a:cubicBezTo>
                    <a:pt x="727168" y="1967726"/>
                    <a:pt x="727168" y="1968193"/>
                    <a:pt x="726701" y="1968659"/>
                  </a:cubicBezTo>
                  <a:close/>
                  <a:moveTo>
                    <a:pt x="740230" y="2000382"/>
                  </a:moveTo>
                  <a:cubicBezTo>
                    <a:pt x="740230" y="2000848"/>
                    <a:pt x="739763" y="2000848"/>
                    <a:pt x="739763" y="2001315"/>
                  </a:cubicBezTo>
                  <a:cubicBezTo>
                    <a:pt x="739763" y="2001781"/>
                    <a:pt x="739763" y="2002714"/>
                    <a:pt x="739763" y="2003181"/>
                  </a:cubicBezTo>
                  <a:cubicBezTo>
                    <a:pt x="739297" y="2003181"/>
                    <a:pt x="739297" y="2003181"/>
                    <a:pt x="738830" y="2003181"/>
                  </a:cubicBezTo>
                  <a:cubicBezTo>
                    <a:pt x="739297" y="2002714"/>
                    <a:pt x="739297" y="2001781"/>
                    <a:pt x="739763" y="2001315"/>
                  </a:cubicBezTo>
                  <a:cubicBezTo>
                    <a:pt x="739763" y="2000848"/>
                    <a:pt x="739763" y="2000382"/>
                    <a:pt x="740230" y="2000382"/>
                  </a:cubicBezTo>
                  <a:lnTo>
                    <a:pt x="741163" y="1999915"/>
                  </a:lnTo>
                  <a:lnTo>
                    <a:pt x="740230" y="2000382"/>
                  </a:lnTo>
                  <a:close/>
                  <a:moveTo>
                    <a:pt x="759357" y="1958862"/>
                  </a:moveTo>
                  <a:cubicBezTo>
                    <a:pt x="758890" y="1958862"/>
                    <a:pt x="757957" y="1958862"/>
                    <a:pt x="757491" y="1958396"/>
                  </a:cubicBezTo>
                  <a:cubicBezTo>
                    <a:pt x="755158" y="1956063"/>
                    <a:pt x="755158" y="1953264"/>
                    <a:pt x="756091" y="1949999"/>
                  </a:cubicBezTo>
                  <a:cubicBezTo>
                    <a:pt x="756091" y="1949999"/>
                    <a:pt x="756091" y="1949999"/>
                    <a:pt x="755625" y="1949999"/>
                  </a:cubicBezTo>
                  <a:cubicBezTo>
                    <a:pt x="755625" y="1949532"/>
                    <a:pt x="755625" y="1949532"/>
                    <a:pt x="755625" y="1949066"/>
                  </a:cubicBezTo>
                  <a:cubicBezTo>
                    <a:pt x="752359" y="1947200"/>
                    <a:pt x="752826" y="1942535"/>
                    <a:pt x="750027" y="1940202"/>
                  </a:cubicBezTo>
                  <a:cubicBezTo>
                    <a:pt x="747227" y="1937403"/>
                    <a:pt x="744428" y="1935071"/>
                    <a:pt x="742096" y="1932271"/>
                  </a:cubicBezTo>
                  <a:cubicBezTo>
                    <a:pt x="740230" y="1929939"/>
                    <a:pt x="737897" y="1927140"/>
                    <a:pt x="737431" y="1923874"/>
                  </a:cubicBezTo>
                  <a:cubicBezTo>
                    <a:pt x="736498" y="1912678"/>
                    <a:pt x="732299" y="1901482"/>
                    <a:pt x="733232" y="1889819"/>
                  </a:cubicBezTo>
                  <a:cubicBezTo>
                    <a:pt x="733232" y="1888886"/>
                    <a:pt x="734632" y="1887487"/>
                    <a:pt x="735565" y="1887953"/>
                  </a:cubicBezTo>
                  <a:cubicBezTo>
                    <a:pt x="736498" y="1887953"/>
                    <a:pt x="738364" y="1888886"/>
                    <a:pt x="738364" y="1889819"/>
                  </a:cubicBezTo>
                  <a:cubicBezTo>
                    <a:pt x="740230" y="1897283"/>
                    <a:pt x="741630" y="1904748"/>
                    <a:pt x="743029" y="1912212"/>
                  </a:cubicBezTo>
                  <a:cubicBezTo>
                    <a:pt x="740696" y="1919676"/>
                    <a:pt x="743029" y="1925740"/>
                    <a:pt x="749560" y="1930405"/>
                  </a:cubicBezTo>
                  <a:cubicBezTo>
                    <a:pt x="752826" y="1932738"/>
                    <a:pt x="754225" y="1936470"/>
                    <a:pt x="754692" y="1940202"/>
                  </a:cubicBezTo>
                  <a:cubicBezTo>
                    <a:pt x="755158" y="1943001"/>
                    <a:pt x="755158" y="1945800"/>
                    <a:pt x="755625" y="1948599"/>
                  </a:cubicBezTo>
                  <a:cubicBezTo>
                    <a:pt x="755625" y="1948599"/>
                    <a:pt x="756091" y="1949066"/>
                    <a:pt x="756091" y="1949066"/>
                  </a:cubicBezTo>
                  <a:cubicBezTo>
                    <a:pt x="756091" y="1949066"/>
                    <a:pt x="756091" y="1949532"/>
                    <a:pt x="756091" y="1949532"/>
                  </a:cubicBezTo>
                  <a:cubicBezTo>
                    <a:pt x="759357" y="1950932"/>
                    <a:pt x="759823" y="1953731"/>
                    <a:pt x="760290" y="1956996"/>
                  </a:cubicBezTo>
                  <a:cubicBezTo>
                    <a:pt x="760756" y="1957929"/>
                    <a:pt x="759823" y="1958862"/>
                    <a:pt x="759357" y="1958862"/>
                  </a:cubicBezTo>
                  <a:close/>
                  <a:moveTo>
                    <a:pt x="763555" y="1795118"/>
                  </a:moveTo>
                  <a:lnTo>
                    <a:pt x="763089" y="1796052"/>
                  </a:lnTo>
                  <a:lnTo>
                    <a:pt x="763089" y="1794652"/>
                  </a:lnTo>
                  <a:lnTo>
                    <a:pt x="764488" y="1794652"/>
                  </a:lnTo>
                  <a:lnTo>
                    <a:pt x="763555" y="1795118"/>
                  </a:lnTo>
                  <a:close/>
                  <a:moveTo>
                    <a:pt x="863388" y="1627176"/>
                  </a:moveTo>
                  <a:cubicBezTo>
                    <a:pt x="864321" y="1627176"/>
                    <a:pt x="865254" y="1627643"/>
                    <a:pt x="866187" y="1628109"/>
                  </a:cubicBezTo>
                  <a:cubicBezTo>
                    <a:pt x="866187" y="1629509"/>
                    <a:pt x="865720" y="1630442"/>
                    <a:pt x="864321" y="1630442"/>
                  </a:cubicBezTo>
                  <a:cubicBezTo>
                    <a:pt x="863388" y="1630442"/>
                    <a:pt x="862921" y="1629042"/>
                    <a:pt x="861988" y="1628576"/>
                  </a:cubicBezTo>
                  <a:cubicBezTo>
                    <a:pt x="862921" y="1627643"/>
                    <a:pt x="863388" y="1627176"/>
                    <a:pt x="863388" y="1627176"/>
                  </a:cubicBezTo>
                  <a:close/>
                  <a:moveTo>
                    <a:pt x="786880" y="1353803"/>
                  </a:moveTo>
                  <a:cubicBezTo>
                    <a:pt x="787347" y="1354269"/>
                    <a:pt x="788280" y="1354269"/>
                    <a:pt x="788280" y="1354736"/>
                  </a:cubicBezTo>
                  <a:cubicBezTo>
                    <a:pt x="788280" y="1355203"/>
                    <a:pt x="787814" y="1355669"/>
                    <a:pt x="787814" y="1356135"/>
                  </a:cubicBezTo>
                  <a:cubicBezTo>
                    <a:pt x="787347" y="1355669"/>
                    <a:pt x="786880" y="1355669"/>
                    <a:pt x="786414" y="1355203"/>
                  </a:cubicBezTo>
                  <a:cubicBezTo>
                    <a:pt x="786414" y="1354736"/>
                    <a:pt x="786880" y="1354269"/>
                    <a:pt x="786880" y="1353803"/>
                  </a:cubicBezTo>
                  <a:close/>
                  <a:moveTo>
                    <a:pt x="778950" y="1344006"/>
                  </a:moveTo>
                  <a:cubicBezTo>
                    <a:pt x="778950" y="1344473"/>
                    <a:pt x="779416" y="1344473"/>
                    <a:pt x="779416" y="1344939"/>
                  </a:cubicBezTo>
                  <a:cubicBezTo>
                    <a:pt x="779883" y="1344939"/>
                    <a:pt x="780350" y="1344939"/>
                    <a:pt x="780350" y="1345406"/>
                  </a:cubicBezTo>
                  <a:cubicBezTo>
                    <a:pt x="780350" y="1346339"/>
                    <a:pt x="779883" y="1345872"/>
                    <a:pt x="779416" y="1344939"/>
                  </a:cubicBezTo>
                  <a:cubicBezTo>
                    <a:pt x="778950" y="1344939"/>
                    <a:pt x="778950" y="1344939"/>
                    <a:pt x="778483" y="1344939"/>
                  </a:cubicBezTo>
                  <a:lnTo>
                    <a:pt x="778950" y="1344006"/>
                  </a:lnTo>
                  <a:close/>
                  <a:moveTo>
                    <a:pt x="816737" y="1992917"/>
                  </a:moveTo>
                  <a:cubicBezTo>
                    <a:pt x="817670" y="1996650"/>
                    <a:pt x="817670" y="2000382"/>
                    <a:pt x="819536" y="2003647"/>
                  </a:cubicBezTo>
                  <a:cubicBezTo>
                    <a:pt x="821868" y="2008779"/>
                    <a:pt x="821868" y="2013444"/>
                    <a:pt x="820003" y="2018575"/>
                  </a:cubicBezTo>
                  <a:cubicBezTo>
                    <a:pt x="817670" y="2023240"/>
                    <a:pt x="817670" y="2028372"/>
                    <a:pt x="819070" y="2033504"/>
                  </a:cubicBezTo>
                  <a:cubicBezTo>
                    <a:pt x="820003" y="2037236"/>
                    <a:pt x="820936" y="2040968"/>
                    <a:pt x="821402" y="2044700"/>
                  </a:cubicBezTo>
                  <a:cubicBezTo>
                    <a:pt x="821402" y="2045633"/>
                    <a:pt x="821402" y="2047499"/>
                    <a:pt x="820936" y="2047965"/>
                  </a:cubicBezTo>
                  <a:cubicBezTo>
                    <a:pt x="819536" y="2048898"/>
                    <a:pt x="819070" y="2047499"/>
                    <a:pt x="818136" y="2046099"/>
                  </a:cubicBezTo>
                  <a:cubicBezTo>
                    <a:pt x="813938" y="2039568"/>
                    <a:pt x="812072" y="2032104"/>
                    <a:pt x="810672" y="2024640"/>
                  </a:cubicBezTo>
                  <a:cubicBezTo>
                    <a:pt x="810206" y="2022307"/>
                    <a:pt x="810206" y="2019508"/>
                    <a:pt x="811139" y="2017176"/>
                  </a:cubicBezTo>
                  <a:cubicBezTo>
                    <a:pt x="813938" y="2010178"/>
                    <a:pt x="813471" y="2003647"/>
                    <a:pt x="812072" y="1996650"/>
                  </a:cubicBezTo>
                  <a:cubicBezTo>
                    <a:pt x="811139" y="1992917"/>
                    <a:pt x="811606" y="1989185"/>
                    <a:pt x="811139" y="1985453"/>
                  </a:cubicBezTo>
                  <a:cubicBezTo>
                    <a:pt x="811139" y="1984987"/>
                    <a:pt x="811606" y="1984054"/>
                    <a:pt x="812072" y="1983587"/>
                  </a:cubicBezTo>
                  <a:cubicBezTo>
                    <a:pt x="813005" y="1984054"/>
                    <a:pt x="814871" y="1984520"/>
                    <a:pt x="814871" y="1985453"/>
                  </a:cubicBezTo>
                  <a:cubicBezTo>
                    <a:pt x="815804" y="1987786"/>
                    <a:pt x="816271" y="1990585"/>
                    <a:pt x="816737" y="1992917"/>
                  </a:cubicBezTo>
                  <a:close/>
                  <a:moveTo>
                    <a:pt x="798077" y="1800717"/>
                  </a:moveTo>
                  <a:lnTo>
                    <a:pt x="799476" y="1801183"/>
                  </a:lnTo>
                  <a:lnTo>
                    <a:pt x="798077" y="1801650"/>
                  </a:lnTo>
                  <a:lnTo>
                    <a:pt x="798077" y="1800717"/>
                  </a:lnTo>
                  <a:close/>
                  <a:moveTo>
                    <a:pt x="802742" y="1820776"/>
                  </a:moveTo>
                  <a:cubicBezTo>
                    <a:pt x="807873" y="1820310"/>
                    <a:pt x="811139" y="1823109"/>
                    <a:pt x="813938" y="1826841"/>
                  </a:cubicBezTo>
                  <a:cubicBezTo>
                    <a:pt x="814404" y="1827774"/>
                    <a:pt x="814871" y="1829174"/>
                    <a:pt x="814404" y="1830106"/>
                  </a:cubicBezTo>
                  <a:cubicBezTo>
                    <a:pt x="811606" y="1837571"/>
                    <a:pt x="807873" y="1843635"/>
                    <a:pt x="802742" y="1849233"/>
                  </a:cubicBezTo>
                  <a:cubicBezTo>
                    <a:pt x="800876" y="1851099"/>
                    <a:pt x="799943" y="1853432"/>
                    <a:pt x="799943" y="1856231"/>
                  </a:cubicBezTo>
                  <a:cubicBezTo>
                    <a:pt x="799943" y="1857164"/>
                    <a:pt x="799943" y="1859030"/>
                    <a:pt x="799010" y="1859497"/>
                  </a:cubicBezTo>
                  <a:cubicBezTo>
                    <a:pt x="797610" y="1860429"/>
                    <a:pt x="795744" y="1861363"/>
                    <a:pt x="793878" y="1861829"/>
                  </a:cubicBezTo>
                  <a:cubicBezTo>
                    <a:pt x="792945" y="1862295"/>
                    <a:pt x="791546" y="1861829"/>
                    <a:pt x="790146" y="1861829"/>
                  </a:cubicBezTo>
                  <a:cubicBezTo>
                    <a:pt x="788747" y="1861829"/>
                    <a:pt x="787814" y="1861363"/>
                    <a:pt x="786414" y="1861363"/>
                  </a:cubicBezTo>
                  <a:cubicBezTo>
                    <a:pt x="783615" y="1861363"/>
                    <a:pt x="781283" y="1861829"/>
                    <a:pt x="778950" y="1861829"/>
                  </a:cubicBezTo>
                  <a:cubicBezTo>
                    <a:pt x="778017" y="1861829"/>
                    <a:pt x="777084" y="1860429"/>
                    <a:pt x="776618" y="1859030"/>
                  </a:cubicBezTo>
                  <a:cubicBezTo>
                    <a:pt x="776151" y="1858097"/>
                    <a:pt x="776151" y="1856231"/>
                    <a:pt x="776618" y="1855298"/>
                  </a:cubicBezTo>
                  <a:cubicBezTo>
                    <a:pt x="778483" y="1847834"/>
                    <a:pt x="778950" y="1840370"/>
                    <a:pt x="778950" y="1832439"/>
                  </a:cubicBezTo>
                  <a:cubicBezTo>
                    <a:pt x="778950" y="1830573"/>
                    <a:pt x="779416" y="1828707"/>
                    <a:pt x="779883" y="1826841"/>
                  </a:cubicBezTo>
                  <a:cubicBezTo>
                    <a:pt x="780816" y="1825441"/>
                    <a:pt x="782215" y="1823575"/>
                    <a:pt x="783615" y="1823109"/>
                  </a:cubicBezTo>
                  <a:cubicBezTo>
                    <a:pt x="790146" y="1822642"/>
                    <a:pt x="796677" y="1821243"/>
                    <a:pt x="802742" y="1820776"/>
                  </a:cubicBezTo>
                  <a:close/>
                  <a:moveTo>
                    <a:pt x="789680" y="741746"/>
                  </a:moveTo>
                  <a:cubicBezTo>
                    <a:pt x="789680" y="741746"/>
                    <a:pt x="790146" y="741746"/>
                    <a:pt x="790146" y="742212"/>
                  </a:cubicBezTo>
                  <a:cubicBezTo>
                    <a:pt x="790613" y="742212"/>
                    <a:pt x="791079" y="742212"/>
                    <a:pt x="791546" y="742212"/>
                  </a:cubicBezTo>
                  <a:cubicBezTo>
                    <a:pt x="791546" y="742679"/>
                    <a:pt x="791546" y="742679"/>
                    <a:pt x="791546" y="743145"/>
                  </a:cubicBezTo>
                  <a:cubicBezTo>
                    <a:pt x="794345" y="746411"/>
                    <a:pt x="797610" y="749210"/>
                    <a:pt x="800409" y="752476"/>
                  </a:cubicBezTo>
                  <a:cubicBezTo>
                    <a:pt x="801809" y="753875"/>
                    <a:pt x="800876" y="756674"/>
                    <a:pt x="799476" y="757141"/>
                  </a:cubicBezTo>
                  <a:cubicBezTo>
                    <a:pt x="796211" y="758540"/>
                    <a:pt x="793412" y="757141"/>
                    <a:pt x="791079" y="754808"/>
                  </a:cubicBezTo>
                  <a:cubicBezTo>
                    <a:pt x="789680" y="753409"/>
                    <a:pt x="789213" y="751543"/>
                    <a:pt x="790146" y="749677"/>
                  </a:cubicBezTo>
                  <a:cubicBezTo>
                    <a:pt x="790613" y="749210"/>
                    <a:pt x="790613" y="748277"/>
                    <a:pt x="790613" y="747811"/>
                  </a:cubicBezTo>
                  <a:cubicBezTo>
                    <a:pt x="791079" y="746411"/>
                    <a:pt x="791079" y="744545"/>
                    <a:pt x="791546" y="743145"/>
                  </a:cubicBezTo>
                  <a:cubicBezTo>
                    <a:pt x="791546" y="743145"/>
                    <a:pt x="791079" y="742679"/>
                    <a:pt x="791079" y="742679"/>
                  </a:cubicBezTo>
                  <a:cubicBezTo>
                    <a:pt x="790613" y="742679"/>
                    <a:pt x="790613" y="742212"/>
                    <a:pt x="790146" y="742212"/>
                  </a:cubicBezTo>
                  <a:cubicBezTo>
                    <a:pt x="789213" y="742212"/>
                    <a:pt x="788747" y="742212"/>
                    <a:pt x="788280" y="741746"/>
                  </a:cubicBezTo>
                  <a:cubicBezTo>
                    <a:pt x="787347" y="740346"/>
                    <a:pt x="788280" y="740346"/>
                    <a:pt x="789680" y="741746"/>
                  </a:cubicBezTo>
                  <a:close/>
                  <a:moveTo>
                    <a:pt x="778017" y="707224"/>
                  </a:moveTo>
                  <a:cubicBezTo>
                    <a:pt x="778483" y="707224"/>
                    <a:pt x="779416" y="707224"/>
                    <a:pt x="779416" y="707224"/>
                  </a:cubicBezTo>
                  <a:cubicBezTo>
                    <a:pt x="780816" y="708624"/>
                    <a:pt x="780816" y="709557"/>
                    <a:pt x="778950" y="709557"/>
                  </a:cubicBezTo>
                  <a:cubicBezTo>
                    <a:pt x="778483" y="709557"/>
                    <a:pt x="777550" y="709091"/>
                    <a:pt x="777550" y="708624"/>
                  </a:cubicBezTo>
                  <a:cubicBezTo>
                    <a:pt x="777084" y="708624"/>
                    <a:pt x="777550" y="707691"/>
                    <a:pt x="778017" y="707224"/>
                  </a:cubicBezTo>
                  <a:close/>
                  <a:moveTo>
                    <a:pt x="780816" y="991327"/>
                  </a:moveTo>
                  <a:cubicBezTo>
                    <a:pt x="780816" y="991794"/>
                    <a:pt x="780350" y="992260"/>
                    <a:pt x="780350" y="992260"/>
                  </a:cubicBezTo>
                  <a:cubicBezTo>
                    <a:pt x="779883" y="992260"/>
                    <a:pt x="779416" y="992260"/>
                    <a:pt x="778950" y="991794"/>
                  </a:cubicBezTo>
                  <a:cubicBezTo>
                    <a:pt x="778950" y="991327"/>
                    <a:pt x="779416" y="990861"/>
                    <a:pt x="779416" y="990861"/>
                  </a:cubicBezTo>
                  <a:cubicBezTo>
                    <a:pt x="779883" y="990861"/>
                    <a:pt x="780350" y="990861"/>
                    <a:pt x="780816" y="991327"/>
                  </a:cubicBezTo>
                  <a:close/>
                  <a:moveTo>
                    <a:pt x="733232" y="660574"/>
                  </a:moveTo>
                  <a:cubicBezTo>
                    <a:pt x="736031" y="660107"/>
                    <a:pt x="738364" y="659641"/>
                    <a:pt x="740230" y="657775"/>
                  </a:cubicBezTo>
                  <a:cubicBezTo>
                    <a:pt x="741163" y="656842"/>
                    <a:pt x="742096" y="655909"/>
                    <a:pt x="743029" y="654976"/>
                  </a:cubicBezTo>
                  <a:cubicBezTo>
                    <a:pt x="743029" y="655442"/>
                    <a:pt x="743495" y="656375"/>
                    <a:pt x="743495" y="656842"/>
                  </a:cubicBezTo>
                  <a:cubicBezTo>
                    <a:pt x="745362" y="663839"/>
                    <a:pt x="749094" y="669904"/>
                    <a:pt x="752826" y="675502"/>
                  </a:cubicBezTo>
                  <a:cubicBezTo>
                    <a:pt x="754225" y="677368"/>
                    <a:pt x="754692" y="680167"/>
                    <a:pt x="755158" y="682500"/>
                  </a:cubicBezTo>
                  <a:cubicBezTo>
                    <a:pt x="754225" y="684366"/>
                    <a:pt x="753292" y="686232"/>
                    <a:pt x="752359" y="687631"/>
                  </a:cubicBezTo>
                  <a:cubicBezTo>
                    <a:pt x="751426" y="688564"/>
                    <a:pt x="750493" y="689497"/>
                    <a:pt x="749094" y="689497"/>
                  </a:cubicBezTo>
                  <a:cubicBezTo>
                    <a:pt x="747694" y="689964"/>
                    <a:pt x="746761" y="689031"/>
                    <a:pt x="746761" y="687631"/>
                  </a:cubicBezTo>
                  <a:cubicBezTo>
                    <a:pt x="746295" y="682033"/>
                    <a:pt x="743495" y="678301"/>
                    <a:pt x="738364" y="675502"/>
                  </a:cubicBezTo>
                  <a:cubicBezTo>
                    <a:pt x="734165" y="673636"/>
                    <a:pt x="731366" y="669904"/>
                    <a:pt x="729967" y="665705"/>
                  </a:cubicBezTo>
                  <a:cubicBezTo>
                    <a:pt x="729500" y="663373"/>
                    <a:pt x="730433" y="661040"/>
                    <a:pt x="733232" y="660574"/>
                  </a:cubicBezTo>
                  <a:close/>
                  <a:moveTo>
                    <a:pt x="744895" y="960071"/>
                  </a:moveTo>
                  <a:cubicBezTo>
                    <a:pt x="744428" y="960071"/>
                    <a:pt x="743962" y="960538"/>
                    <a:pt x="743495" y="960538"/>
                  </a:cubicBezTo>
                  <a:cubicBezTo>
                    <a:pt x="743029" y="960538"/>
                    <a:pt x="743029" y="959605"/>
                    <a:pt x="742562" y="959138"/>
                  </a:cubicBezTo>
                  <a:cubicBezTo>
                    <a:pt x="743029" y="959138"/>
                    <a:pt x="743495" y="958672"/>
                    <a:pt x="743962" y="959138"/>
                  </a:cubicBezTo>
                  <a:cubicBezTo>
                    <a:pt x="744428" y="959138"/>
                    <a:pt x="744428" y="959605"/>
                    <a:pt x="744895" y="960071"/>
                  </a:cubicBezTo>
                  <a:close/>
                  <a:moveTo>
                    <a:pt x="723436" y="618122"/>
                  </a:moveTo>
                  <a:cubicBezTo>
                    <a:pt x="724369" y="618588"/>
                    <a:pt x="725768" y="618588"/>
                    <a:pt x="726235" y="619521"/>
                  </a:cubicBezTo>
                  <a:cubicBezTo>
                    <a:pt x="726701" y="620454"/>
                    <a:pt x="727168" y="621387"/>
                    <a:pt x="727634" y="622787"/>
                  </a:cubicBezTo>
                  <a:cubicBezTo>
                    <a:pt x="727634" y="622787"/>
                    <a:pt x="726701" y="623253"/>
                    <a:pt x="726235" y="623720"/>
                  </a:cubicBezTo>
                  <a:cubicBezTo>
                    <a:pt x="725302" y="623253"/>
                    <a:pt x="723902" y="622320"/>
                    <a:pt x="723436" y="621387"/>
                  </a:cubicBezTo>
                  <a:cubicBezTo>
                    <a:pt x="722969" y="620454"/>
                    <a:pt x="723436" y="619055"/>
                    <a:pt x="723436" y="618122"/>
                  </a:cubicBezTo>
                  <a:close/>
                  <a:moveTo>
                    <a:pt x="682383" y="510359"/>
                  </a:moveTo>
                  <a:cubicBezTo>
                    <a:pt x="682849" y="509892"/>
                    <a:pt x="683316" y="508959"/>
                    <a:pt x="684249" y="508493"/>
                  </a:cubicBezTo>
                  <a:cubicBezTo>
                    <a:pt x="683783" y="508959"/>
                    <a:pt x="683316" y="509892"/>
                    <a:pt x="682383" y="510359"/>
                  </a:cubicBezTo>
                  <a:cubicBezTo>
                    <a:pt x="682849" y="512225"/>
                    <a:pt x="682383" y="512225"/>
                    <a:pt x="681450" y="511292"/>
                  </a:cubicBezTo>
                  <a:cubicBezTo>
                    <a:pt x="681916" y="511292"/>
                    <a:pt x="682383" y="510825"/>
                    <a:pt x="682383" y="510359"/>
                  </a:cubicBezTo>
                  <a:close/>
                  <a:moveTo>
                    <a:pt x="679584" y="564940"/>
                  </a:moveTo>
                  <a:cubicBezTo>
                    <a:pt x="679584" y="565406"/>
                    <a:pt x="679584" y="565406"/>
                    <a:pt x="679584" y="565873"/>
                  </a:cubicBezTo>
                  <a:cubicBezTo>
                    <a:pt x="680051" y="565873"/>
                    <a:pt x="680051" y="565873"/>
                    <a:pt x="680517" y="566339"/>
                  </a:cubicBezTo>
                  <a:cubicBezTo>
                    <a:pt x="680051" y="567272"/>
                    <a:pt x="680051" y="566806"/>
                    <a:pt x="679584" y="565873"/>
                  </a:cubicBezTo>
                  <a:cubicBezTo>
                    <a:pt x="679584" y="565873"/>
                    <a:pt x="679117" y="565406"/>
                    <a:pt x="679584" y="564940"/>
                  </a:cubicBezTo>
                  <a:lnTo>
                    <a:pt x="678651" y="564473"/>
                  </a:lnTo>
                  <a:lnTo>
                    <a:pt x="679584" y="564940"/>
                  </a:lnTo>
                  <a:close/>
                  <a:moveTo>
                    <a:pt x="676319" y="689964"/>
                  </a:moveTo>
                  <a:cubicBezTo>
                    <a:pt x="675852" y="689031"/>
                    <a:pt x="675385" y="687631"/>
                    <a:pt x="675385" y="686232"/>
                  </a:cubicBezTo>
                  <a:cubicBezTo>
                    <a:pt x="676319" y="681567"/>
                    <a:pt x="678651" y="677834"/>
                    <a:pt x="682849" y="675502"/>
                  </a:cubicBezTo>
                  <a:cubicBezTo>
                    <a:pt x="683316" y="675035"/>
                    <a:pt x="684249" y="675035"/>
                    <a:pt x="684716" y="675035"/>
                  </a:cubicBezTo>
                  <a:cubicBezTo>
                    <a:pt x="685649" y="675502"/>
                    <a:pt x="687048" y="675968"/>
                    <a:pt x="687981" y="676435"/>
                  </a:cubicBezTo>
                  <a:cubicBezTo>
                    <a:pt x="692180" y="679701"/>
                    <a:pt x="695912" y="682966"/>
                    <a:pt x="700110" y="685765"/>
                  </a:cubicBezTo>
                  <a:cubicBezTo>
                    <a:pt x="701043" y="686698"/>
                    <a:pt x="701976" y="687165"/>
                    <a:pt x="702909" y="688098"/>
                  </a:cubicBezTo>
                  <a:cubicBezTo>
                    <a:pt x="711307" y="696495"/>
                    <a:pt x="709907" y="704892"/>
                    <a:pt x="699644" y="710957"/>
                  </a:cubicBezTo>
                  <a:cubicBezTo>
                    <a:pt x="699177" y="711423"/>
                    <a:pt x="698711" y="711890"/>
                    <a:pt x="698244" y="711890"/>
                  </a:cubicBezTo>
                  <a:cubicBezTo>
                    <a:pt x="694979" y="713756"/>
                    <a:pt x="693579" y="713289"/>
                    <a:pt x="691713" y="711423"/>
                  </a:cubicBezTo>
                  <a:cubicBezTo>
                    <a:pt x="685182" y="705358"/>
                    <a:pt x="681450" y="697428"/>
                    <a:pt x="676319" y="689964"/>
                  </a:cubicBezTo>
                  <a:close/>
                  <a:moveTo>
                    <a:pt x="701510" y="1135478"/>
                  </a:moveTo>
                  <a:cubicBezTo>
                    <a:pt x="700577" y="1136877"/>
                    <a:pt x="698711" y="1137810"/>
                    <a:pt x="696845" y="1138277"/>
                  </a:cubicBezTo>
                  <a:cubicBezTo>
                    <a:pt x="695912" y="1138743"/>
                    <a:pt x="694512" y="1138277"/>
                    <a:pt x="693113" y="1138277"/>
                  </a:cubicBezTo>
                  <a:cubicBezTo>
                    <a:pt x="691713" y="1138277"/>
                    <a:pt x="690780" y="1137810"/>
                    <a:pt x="689847" y="1137810"/>
                  </a:cubicBezTo>
                  <a:cubicBezTo>
                    <a:pt x="687515" y="1137810"/>
                    <a:pt x="685649" y="1137810"/>
                    <a:pt x="683783" y="1137810"/>
                  </a:cubicBezTo>
                  <a:cubicBezTo>
                    <a:pt x="681450" y="1137810"/>
                    <a:pt x="679584" y="1136411"/>
                    <a:pt x="680051" y="1135011"/>
                  </a:cubicBezTo>
                  <a:cubicBezTo>
                    <a:pt x="680517" y="1133145"/>
                    <a:pt x="681450" y="1131279"/>
                    <a:pt x="682849" y="1130346"/>
                  </a:cubicBezTo>
                  <a:cubicBezTo>
                    <a:pt x="687981" y="1127081"/>
                    <a:pt x="694046" y="1128014"/>
                    <a:pt x="699644" y="1128480"/>
                  </a:cubicBezTo>
                  <a:cubicBezTo>
                    <a:pt x="703376" y="1128947"/>
                    <a:pt x="704309" y="1131746"/>
                    <a:pt x="701510" y="1135478"/>
                  </a:cubicBezTo>
                  <a:close/>
                  <a:moveTo>
                    <a:pt x="886247" y="1115884"/>
                  </a:moveTo>
                  <a:cubicBezTo>
                    <a:pt x="883914" y="1117284"/>
                    <a:pt x="882048" y="1118684"/>
                    <a:pt x="879715" y="1120083"/>
                  </a:cubicBezTo>
                  <a:cubicBezTo>
                    <a:pt x="875517" y="1122416"/>
                    <a:pt x="871785" y="1123815"/>
                    <a:pt x="867120" y="1121949"/>
                  </a:cubicBezTo>
                  <a:cubicBezTo>
                    <a:pt x="861522" y="1120083"/>
                    <a:pt x="855924" y="1121016"/>
                    <a:pt x="850326" y="1122882"/>
                  </a:cubicBezTo>
                  <a:cubicBezTo>
                    <a:pt x="846594" y="1124282"/>
                    <a:pt x="842861" y="1123815"/>
                    <a:pt x="839129" y="1122416"/>
                  </a:cubicBezTo>
                  <a:cubicBezTo>
                    <a:pt x="831665" y="1120083"/>
                    <a:pt x="824668" y="1117751"/>
                    <a:pt x="817203" y="1115418"/>
                  </a:cubicBezTo>
                  <a:cubicBezTo>
                    <a:pt x="815338" y="1114952"/>
                    <a:pt x="813938" y="1113552"/>
                    <a:pt x="812538" y="1112152"/>
                  </a:cubicBezTo>
                  <a:cubicBezTo>
                    <a:pt x="811606" y="1111219"/>
                    <a:pt x="810672" y="1109820"/>
                    <a:pt x="809739" y="1109820"/>
                  </a:cubicBezTo>
                  <a:cubicBezTo>
                    <a:pt x="802742" y="1109353"/>
                    <a:pt x="796211" y="1106088"/>
                    <a:pt x="789680" y="1104688"/>
                  </a:cubicBezTo>
                  <a:cubicBezTo>
                    <a:pt x="776618" y="1102356"/>
                    <a:pt x="764022" y="1105155"/>
                    <a:pt x="751892" y="1109353"/>
                  </a:cubicBezTo>
                  <a:cubicBezTo>
                    <a:pt x="747227" y="1111219"/>
                    <a:pt x="743029" y="1114485"/>
                    <a:pt x="739763" y="1118684"/>
                  </a:cubicBezTo>
                  <a:cubicBezTo>
                    <a:pt x="737431" y="1121483"/>
                    <a:pt x="734632" y="1122416"/>
                    <a:pt x="731366" y="1121483"/>
                  </a:cubicBezTo>
                  <a:cubicBezTo>
                    <a:pt x="724369" y="1119150"/>
                    <a:pt x="717371" y="1120550"/>
                    <a:pt x="710374" y="1120550"/>
                  </a:cubicBezTo>
                  <a:cubicBezTo>
                    <a:pt x="700577" y="1120083"/>
                    <a:pt x="693113" y="1116351"/>
                    <a:pt x="688914" y="1107021"/>
                  </a:cubicBezTo>
                  <a:cubicBezTo>
                    <a:pt x="687515" y="1104222"/>
                    <a:pt x="686115" y="1101423"/>
                    <a:pt x="684716" y="1098157"/>
                  </a:cubicBezTo>
                  <a:cubicBezTo>
                    <a:pt x="684249" y="1096291"/>
                    <a:pt x="684249" y="1094425"/>
                    <a:pt x="684716" y="1092559"/>
                  </a:cubicBezTo>
                  <a:cubicBezTo>
                    <a:pt x="686115" y="1088361"/>
                    <a:pt x="686115" y="1083696"/>
                    <a:pt x="689847" y="1080430"/>
                  </a:cubicBezTo>
                  <a:cubicBezTo>
                    <a:pt x="693579" y="1077164"/>
                    <a:pt x="694979" y="1073432"/>
                    <a:pt x="694979" y="1068767"/>
                  </a:cubicBezTo>
                  <a:cubicBezTo>
                    <a:pt x="694979" y="1065035"/>
                    <a:pt x="695445" y="1061303"/>
                    <a:pt x="695912" y="1057105"/>
                  </a:cubicBezTo>
                  <a:cubicBezTo>
                    <a:pt x="696378" y="1054306"/>
                    <a:pt x="697778" y="1052440"/>
                    <a:pt x="700577" y="1051507"/>
                  </a:cubicBezTo>
                  <a:cubicBezTo>
                    <a:pt x="705708" y="1049641"/>
                    <a:pt x="707574" y="1046375"/>
                    <a:pt x="708041" y="1041243"/>
                  </a:cubicBezTo>
                  <a:cubicBezTo>
                    <a:pt x="708507" y="1038911"/>
                    <a:pt x="709440" y="1036112"/>
                    <a:pt x="710840" y="1034246"/>
                  </a:cubicBezTo>
                  <a:cubicBezTo>
                    <a:pt x="714572" y="1028648"/>
                    <a:pt x="719237" y="1023050"/>
                    <a:pt x="723436" y="1016985"/>
                  </a:cubicBezTo>
                  <a:cubicBezTo>
                    <a:pt x="725302" y="1014653"/>
                    <a:pt x="729034" y="1013719"/>
                    <a:pt x="732299" y="1015119"/>
                  </a:cubicBezTo>
                  <a:cubicBezTo>
                    <a:pt x="732766" y="1015585"/>
                    <a:pt x="733699" y="1015585"/>
                    <a:pt x="734165" y="1015585"/>
                  </a:cubicBezTo>
                  <a:cubicBezTo>
                    <a:pt x="740696" y="1021184"/>
                    <a:pt x="748160" y="1024449"/>
                    <a:pt x="756558" y="1024449"/>
                  </a:cubicBezTo>
                  <a:cubicBezTo>
                    <a:pt x="758424" y="1024449"/>
                    <a:pt x="759823" y="1027248"/>
                    <a:pt x="758424" y="1028648"/>
                  </a:cubicBezTo>
                  <a:cubicBezTo>
                    <a:pt x="756558" y="1030514"/>
                    <a:pt x="754692" y="1032380"/>
                    <a:pt x="753292" y="1034246"/>
                  </a:cubicBezTo>
                  <a:cubicBezTo>
                    <a:pt x="751892" y="1035645"/>
                    <a:pt x="752359" y="1037978"/>
                    <a:pt x="754225" y="1038911"/>
                  </a:cubicBezTo>
                  <a:cubicBezTo>
                    <a:pt x="755158" y="1039377"/>
                    <a:pt x="756558" y="1039844"/>
                    <a:pt x="757957" y="1040310"/>
                  </a:cubicBezTo>
                  <a:cubicBezTo>
                    <a:pt x="761689" y="1042176"/>
                    <a:pt x="763555" y="1044975"/>
                    <a:pt x="764488" y="1049174"/>
                  </a:cubicBezTo>
                  <a:cubicBezTo>
                    <a:pt x="765421" y="1054306"/>
                    <a:pt x="770086" y="1056172"/>
                    <a:pt x="774285" y="1054772"/>
                  </a:cubicBezTo>
                  <a:cubicBezTo>
                    <a:pt x="776151" y="1053839"/>
                    <a:pt x="778017" y="1053373"/>
                    <a:pt x="779416" y="1052440"/>
                  </a:cubicBezTo>
                  <a:cubicBezTo>
                    <a:pt x="782682" y="1050573"/>
                    <a:pt x="786414" y="1049174"/>
                    <a:pt x="789680" y="1047308"/>
                  </a:cubicBezTo>
                  <a:cubicBezTo>
                    <a:pt x="794345" y="1044509"/>
                    <a:pt x="799010" y="1043576"/>
                    <a:pt x="804141" y="1043109"/>
                  </a:cubicBezTo>
                  <a:cubicBezTo>
                    <a:pt x="805074" y="1043109"/>
                    <a:pt x="806474" y="1042176"/>
                    <a:pt x="807407" y="1041710"/>
                  </a:cubicBezTo>
                  <a:cubicBezTo>
                    <a:pt x="808806" y="1041243"/>
                    <a:pt x="809739" y="1038911"/>
                    <a:pt x="809273" y="1036578"/>
                  </a:cubicBezTo>
                  <a:cubicBezTo>
                    <a:pt x="808806" y="1034712"/>
                    <a:pt x="806940" y="1033313"/>
                    <a:pt x="805074" y="1033313"/>
                  </a:cubicBezTo>
                  <a:cubicBezTo>
                    <a:pt x="804608" y="1033313"/>
                    <a:pt x="803675" y="1033313"/>
                    <a:pt x="803208" y="1033313"/>
                  </a:cubicBezTo>
                  <a:cubicBezTo>
                    <a:pt x="788747" y="1035179"/>
                    <a:pt x="788747" y="1035179"/>
                    <a:pt x="780350" y="1023516"/>
                  </a:cubicBezTo>
                  <a:lnTo>
                    <a:pt x="778950" y="1023983"/>
                  </a:lnTo>
                  <a:lnTo>
                    <a:pt x="779883" y="1023050"/>
                  </a:lnTo>
                  <a:cubicBezTo>
                    <a:pt x="779883" y="1023050"/>
                    <a:pt x="780350" y="1023516"/>
                    <a:pt x="780350" y="1023516"/>
                  </a:cubicBezTo>
                  <a:lnTo>
                    <a:pt x="780350" y="1023516"/>
                  </a:lnTo>
                  <a:cubicBezTo>
                    <a:pt x="785481" y="1017452"/>
                    <a:pt x="791079" y="1013253"/>
                    <a:pt x="799010" y="1011853"/>
                  </a:cubicBezTo>
                  <a:cubicBezTo>
                    <a:pt x="803675" y="1011387"/>
                    <a:pt x="807407" y="1009521"/>
                    <a:pt x="811139" y="1006255"/>
                  </a:cubicBezTo>
                  <a:cubicBezTo>
                    <a:pt x="817670" y="1000657"/>
                    <a:pt x="825601" y="999258"/>
                    <a:pt x="833998" y="1000191"/>
                  </a:cubicBezTo>
                  <a:cubicBezTo>
                    <a:pt x="834931" y="1000191"/>
                    <a:pt x="835864" y="1000191"/>
                    <a:pt x="836797" y="1000191"/>
                  </a:cubicBezTo>
                  <a:cubicBezTo>
                    <a:pt x="836797" y="1000191"/>
                    <a:pt x="837263" y="999724"/>
                    <a:pt x="837263" y="999724"/>
                  </a:cubicBezTo>
                  <a:lnTo>
                    <a:pt x="838196" y="999258"/>
                  </a:lnTo>
                  <a:lnTo>
                    <a:pt x="837730" y="1000657"/>
                  </a:lnTo>
                  <a:cubicBezTo>
                    <a:pt x="837263" y="1000657"/>
                    <a:pt x="837263" y="1000657"/>
                    <a:pt x="836797" y="1000657"/>
                  </a:cubicBezTo>
                  <a:cubicBezTo>
                    <a:pt x="833998" y="1003456"/>
                    <a:pt x="830732" y="1006722"/>
                    <a:pt x="827933" y="1009521"/>
                  </a:cubicBezTo>
                  <a:cubicBezTo>
                    <a:pt x="825601" y="1011853"/>
                    <a:pt x="825601" y="1014186"/>
                    <a:pt x="827000" y="1016519"/>
                  </a:cubicBezTo>
                  <a:cubicBezTo>
                    <a:pt x="827933" y="1018385"/>
                    <a:pt x="828400" y="1020251"/>
                    <a:pt x="827000" y="1022117"/>
                  </a:cubicBezTo>
                  <a:cubicBezTo>
                    <a:pt x="823735" y="1027715"/>
                    <a:pt x="821402" y="1033313"/>
                    <a:pt x="815804" y="1037045"/>
                  </a:cubicBezTo>
                  <a:cubicBezTo>
                    <a:pt x="815338" y="1037511"/>
                    <a:pt x="814871" y="1039844"/>
                    <a:pt x="815338" y="1040310"/>
                  </a:cubicBezTo>
                  <a:cubicBezTo>
                    <a:pt x="819070" y="1045442"/>
                    <a:pt x="823268" y="1050107"/>
                    <a:pt x="829799" y="1051973"/>
                  </a:cubicBezTo>
                  <a:cubicBezTo>
                    <a:pt x="837730" y="1054306"/>
                    <a:pt x="845194" y="1058504"/>
                    <a:pt x="850792" y="1064569"/>
                  </a:cubicBezTo>
                  <a:cubicBezTo>
                    <a:pt x="858256" y="1072033"/>
                    <a:pt x="867120" y="1077164"/>
                    <a:pt x="876450" y="1081363"/>
                  </a:cubicBezTo>
                  <a:cubicBezTo>
                    <a:pt x="885780" y="1086028"/>
                    <a:pt x="890445" y="1094425"/>
                    <a:pt x="890912" y="1104688"/>
                  </a:cubicBezTo>
                  <a:cubicBezTo>
                    <a:pt x="890912" y="1109820"/>
                    <a:pt x="889512" y="1113086"/>
                    <a:pt x="886247" y="1115884"/>
                  </a:cubicBezTo>
                  <a:close/>
                  <a:moveTo>
                    <a:pt x="963687" y="816854"/>
                  </a:moveTo>
                  <a:lnTo>
                    <a:pt x="964153" y="815454"/>
                  </a:lnTo>
                  <a:lnTo>
                    <a:pt x="964620" y="815921"/>
                  </a:lnTo>
                  <a:lnTo>
                    <a:pt x="963687" y="816854"/>
                  </a:lnTo>
                  <a:close/>
                  <a:moveTo>
                    <a:pt x="1091976" y="1198923"/>
                  </a:moveTo>
                  <a:cubicBezTo>
                    <a:pt x="1083579" y="1199856"/>
                    <a:pt x="1075648" y="1200789"/>
                    <a:pt x="1067251" y="1201722"/>
                  </a:cubicBezTo>
                  <a:cubicBezTo>
                    <a:pt x="1065385" y="1201722"/>
                    <a:pt x="1063519" y="1202188"/>
                    <a:pt x="1061653" y="1202188"/>
                  </a:cubicBezTo>
                  <a:cubicBezTo>
                    <a:pt x="1052789" y="1201255"/>
                    <a:pt x="1043459" y="1200789"/>
                    <a:pt x="1036928" y="1193325"/>
                  </a:cubicBezTo>
                  <a:cubicBezTo>
                    <a:pt x="1034596" y="1190992"/>
                    <a:pt x="1031797" y="1189593"/>
                    <a:pt x="1028531" y="1189126"/>
                  </a:cubicBezTo>
                  <a:cubicBezTo>
                    <a:pt x="1026199" y="1188660"/>
                    <a:pt x="1023400" y="1188193"/>
                    <a:pt x="1021067" y="1187260"/>
                  </a:cubicBezTo>
                  <a:cubicBezTo>
                    <a:pt x="1019201" y="1186794"/>
                    <a:pt x="1017335" y="1185394"/>
                    <a:pt x="1016402" y="1183994"/>
                  </a:cubicBezTo>
                  <a:cubicBezTo>
                    <a:pt x="1012670" y="1175597"/>
                    <a:pt x="1009404" y="1167667"/>
                    <a:pt x="1013136" y="1158337"/>
                  </a:cubicBezTo>
                  <a:cubicBezTo>
                    <a:pt x="1015002" y="1154138"/>
                    <a:pt x="1016402" y="1149940"/>
                    <a:pt x="1016869" y="1145741"/>
                  </a:cubicBezTo>
                  <a:cubicBezTo>
                    <a:pt x="1017335" y="1139210"/>
                    <a:pt x="1021067" y="1135478"/>
                    <a:pt x="1026199" y="1132212"/>
                  </a:cubicBezTo>
                  <a:cubicBezTo>
                    <a:pt x="1027132" y="1131279"/>
                    <a:pt x="1027132" y="1129880"/>
                    <a:pt x="1026199" y="1128947"/>
                  </a:cubicBezTo>
                  <a:cubicBezTo>
                    <a:pt x="1025266" y="1128014"/>
                    <a:pt x="1024333" y="1127081"/>
                    <a:pt x="1022933" y="1126614"/>
                  </a:cubicBezTo>
                  <a:cubicBezTo>
                    <a:pt x="1016402" y="1124282"/>
                    <a:pt x="1011737" y="1120083"/>
                    <a:pt x="1008938" y="1114018"/>
                  </a:cubicBezTo>
                  <a:cubicBezTo>
                    <a:pt x="1006139" y="1107021"/>
                    <a:pt x="1001474" y="1102356"/>
                    <a:pt x="995409" y="1098157"/>
                  </a:cubicBezTo>
                  <a:cubicBezTo>
                    <a:pt x="987012" y="1092559"/>
                    <a:pt x="981881" y="1084162"/>
                    <a:pt x="980014" y="1074832"/>
                  </a:cubicBezTo>
                  <a:cubicBezTo>
                    <a:pt x="978148" y="1066435"/>
                    <a:pt x="974416" y="1059437"/>
                    <a:pt x="967885" y="1053839"/>
                  </a:cubicBezTo>
                  <a:cubicBezTo>
                    <a:pt x="964620" y="1051040"/>
                    <a:pt x="964153" y="1047308"/>
                    <a:pt x="965086" y="1043576"/>
                  </a:cubicBezTo>
                  <a:cubicBezTo>
                    <a:pt x="966019" y="1039844"/>
                    <a:pt x="967419" y="1036112"/>
                    <a:pt x="968818" y="1032846"/>
                  </a:cubicBezTo>
                  <a:cubicBezTo>
                    <a:pt x="970218" y="1029581"/>
                    <a:pt x="972084" y="1027248"/>
                    <a:pt x="975349" y="1026315"/>
                  </a:cubicBezTo>
                  <a:cubicBezTo>
                    <a:pt x="982347" y="1023983"/>
                    <a:pt x="987945" y="1020251"/>
                    <a:pt x="992144" y="1014186"/>
                  </a:cubicBezTo>
                  <a:cubicBezTo>
                    <a:pt x="993077" y="1012787"/>
                    <a:pt x="994476" y="1011387"/>
                    <a:pt x="996342" y="1010454"/>
                  </a:cubicBezTo>
                  <a:cubicBezTo>
                    <a:pt x="1003340" y="1006255"/>
                    <a:pt x="1010804" y="1002057"/>
                    <a:pt x="1017801" y="997858"/>
                  </a:cubicBezTo>
                  <a:cubicBezTo>
                    <a:pt x="1019201" y="996925"/>
                    <a:pt x="1022000" y="996459"/>
                    <a:pt x="1023400" y="996925"/>
                  </a:cubicBezTo>
                  <a:cubicBezTo>
                    <a:pt x="1029464" y="999724"/>
                    <a:pt x="1035529" y="1000191"/>
                    <a:pt x="1042060" y="998791"/>
                  </a:cubicBezTo>
                  <a:cubicBezTo>
                    <a:pt x="1045325" y="998325"/>
                    <a:pt x="1048124" y="1000657"/>
                    <a:pt x="1049524" y="1003923"/>
                  </a:cubicBezTo>
                  <a:cubicBezTo>
                    <a:pt x="1050924" y="1006722"/>
                    <a:pt x="1051857" y="1009987"/>
                    <a:pt x="1051390" y="1013253"/>
                  </a:cubicBezTo>
                  <a:cubicBezTo>
                    <a:pt x="1050924" y="1016985"/>
                    <a:pt x="1049991" y="1020717"/>
                    <a:pt x="1049524" y="1024449"/>
                  </a:cubicBezTo>
                  <a:cubicBezTo>
                    <a:pt x="1049524" y="1026782"/>
                    <a:pt x="1048124" y="1027715"/>
                    <a:pt x="1046258" y="1028181"/>
                  </a:cubicBezTo>
                  <a:cubicBezTo>
                    <a:pt x="1042993" y="1028648"/>
                    <a:pt x="1039727" y="1028648"/>
                    <a:pt x="1036462" y="1028648"/>
                  </a:cubicBezTo>
                  <a:cubicBezTo>
                    <a:pt x="1028065" y="1029581"/>
                    <a:pt x="1026199" y="1032380"/>
                    <a:pt x="1027132" y="1041710"/>
                  </a:cubicBezTo>
                  <a:cubicBezTo>
                    <a:pt x="1027598" y="1046375"/>
                    <a:pt x="1027598" y="1046375"/>
                    <a:pt x="1023866" y="1047308"/>
                  </a:cubicBezTo>
                  <a:cubicBezTo>
                    <a:pt x="1023400" y="1047308"/>
                    <a:pt x="1022466" y="1047308"/>
                    <a:pt x="1022000" y="1047775"/>
                  </a:cubicBezTo>
                  <a:cubicBezTo>
                    <a:pt x="1016402" y="1049641"/>
                    <a:pt x="1015469" y="1050573"/>
                    <a:pt x="1018734" y="1053373"/>
                  </a:cubicBezTo>
                  <a:cubicBezTo>
                    <a:pt x="1022933" y="1057105"/>
                    <a:pt x="1027132" y="1061770"/>
                    <a:pt x="1029464" y="1066901"/>
                  </a:cubicBezTo>
                  <a:cubicBezTo>
                    <a:pt x="1034129" y="1076231"/>
                    <a:pt x="1041593" y="1081363"/>
                    <a:pt x="1050924" y="1084162"/>
                  </a:cubicBezTo>
                  <a:cubicBezTo>
                    <a:pt x="1053723" y="1085095"/>
                    <a:pt x="1055122" y="1086961"/>
                    <a:pt x="1055122" y="1089760"/>
                  </a:cubicBezTo>
                  <a:cubicBezTo>
                    <a:pt x="1055122" y="1091160"/>
                    <a:pt x="1055122" y="1092093"/>
                    <a:pt x="1054656" y="1093492"/>
                  </a:cubicBezTo>
                  <a:cubicBezTo>
                    <a:pt x="1054189" y="1099557"/>
                    <a:pt x="1055122" y="1105155"/>
                    <a:pt x="1058854" y="1109820"/>
                  </a:cubicBezTo>
                  <a:cubicBezTo>
                    <a:pt x="1063053" y="1115418"/>
                    <a:pt x="1064452" y="1121016"/>
                    <a:pt x="1063519" y="1128014"/>
                  </a:cubicBezTo>
                  <a:cubicBezTo>
                    <a:pt x="1063053" y="1130346"/>
                    <a:pt x="1063519" y="1133145"/>
                    <a:pt x="1064452" y="1135478"/>
                  </a:cubicBezTo>
                  <a:cubicBezTo>
                    <a:pt x="1065385" y="1139210"/>
                    <a:pt x="1067718" y="1142475"/>
                    <a:pt x="1072383" y="1142942"/>
                  </a:cubicBezTo>
                  <a:cubicBezTo>
                    <a:pt x="1074249" y="1142942"/>
                    <a:pt x="1076115" y="1142942"/>
                    <a:pt x="1077515" y="1144808"/>
                  </a:cubicBezTo>
                  <a:cubicBezTo>
                    <a:pt x="1078914" y="1146674"/>
                    <a:pt x="1077981" y="1148540"/>
                    <a:pt x="1077048" y="1149940"/>
                  </a:cubicBezTo>
                  <a:cubicBezTo>
                    <a:pt x="1077048" y="1150406"/>
                    <a:pt x="1076581" y="1151339"/>
                    <a:pt x="1076581" y="1151806"/>
                  </a:cubicBezTo>
                  <a:cubicBezTo>
                    <a:pt x="1077515" y="1153205"/>
                    <a:pt x="1078914" y="1155071"/>
                    <a:pt x="1080313" y="1156004"/>
                  </a:cubicBezTo>
                  <a:cubicBezTo>
                    <a:pt x="1084979" y="1159270"/>
                    <a:pt x="1087311" y="1163468"/>
                    <a:pt x="1086845" y="1169066"/>
                  </a:cubicBezTo>
                  <a:cubicBezTo>
                    <a:pt x="1086378" y="1178863"/>
                    <a:pt x="1090577" y="1187727"/>
                    <a:pt x="1093376" y="1197057"/>
                  </a:cubicBezTo>
                  <a:cubicBezTo>
                    <a:pt x="1094309" y="1197057"/>
                    <a:pt x="1093376" y="1198456"/>
                    <a:pt x="1091976" y="1198923"/>
                  </a:cubicBezTo>
                  <a:close/>
                  <a:moveTo>
                    <a:pt x="1134428" y="382536"/>
                  </a:moveTo>
                  <a:lnTo>
                    <a:pt x="1133495" y="382069"/>
                  </a:lnTo>
                  <a:lnTo>
                    <a:pt x="1134895" y="381603"/>
                  </a:lnTo>
                  <a:lnTo>
                    <a:pt x="1134428" y="382536"/>
                  </a:lnTo>
                  <a:close/>
                  <a:moveTo>
                    <a:pt x="1167084" y="1040777"/>
                  </a:moveTo>
                  <a:cubicBezTo>
                    <a:pt x="1165684" y="1044042"/>
                    <a:pt x="1159620" y="1047308"/>
                    <a:pt x="1155888" y="1046375"/>
                  </a:cubicBezTo>
                  <a:cubicBezTo>
                    <a:pt x="1151689" y="1045442"/>
                    <a:pt x="1147491" y="1044042"/>
                    <a:pt x="1143292" y="1042176"/>
                  </a:cubicBezTo>
                  <a:cubicBezTo>
                    <a:pt x="1140493" y="1041243"/>
                    <a:pt x="1140026" y="1038444"/>
                    <a:pt x="1139560" y="1036112"/>
                  </a:cubicBezTo>
                  <a:cubicBezTo>
                    <a:pt x="1138160" y="1023983"/>
                    <a:pt x="1151223" y="1012320"/>
                    <a:pt x="1161952" y="1013719"/>
                  </a:cubicBezTo>
                  <a:cubicBezTo>
                    <a:pt x="1164751" y="1014186"/>
                    <a:pt x="1166617" y="1015119"/>
                    <a:pt x="1168017" y="1017452"/>
                  </a:cubicBezTo>
                  <a:cubicBezTo>
                    <a:pt x="1169416" y="1020251"/>
                    <a:pt x="1170349" y="1023050"/>
                    <a:pt x="1171749" y="1026315"/>
                  </a:cubicBezTo>
                  <a:cubicBezTo>
                    <a:pt x="1170349" y="1031447"/>
                    <a:pt x="1168950" y="1036112"/>
                    <a:pt x="1167084" y="1040777"/>
                  </a:cubicBezTo>
                  <a:close/>
                  <a:moveTo>
                    <a:pt x="1248256" y="431985"/>
                  </a:moveTo>
                  <a:cubicBezTo>
                    <a:pt x="1247790" y="432452"/>
                    <a:pt x="1247323" y="432452"/>
                    <a:pt x="1246856" y="432452"/>
                  </a:cubicBezTo>
                  <a:cubicBezTo>
                    <a:pt x="1242658" y="425454"/>
                    <a:pt x="1237060" y="419856"/>
                    <a:pt x="1231928" y="412859"/>
                  </a:cubicBezTo>
                  <a:cubicBezTo>
                    <a:pt x="1231462" y="412392"/>
                    <a:pt x="1231462" y="411459"/>
                    <a:pt x="1231928" y="410993"/>
                  </a:cubicBezTo>
                  <a:cubicBezTo>
                    <a:pt x="1232861" y="410526"/>
                    <a:pt x="1234261" y="409127"/>
                    <a:pt x="1234727" y="409593"/>
                  </a:cubicBezTo>
                  <a:cubicBezTo>
                    <a:pt x="1237060" y="410060"/>
                    <a:pt x="1239859" y="410993"/>
                    <a:pt x="1241258" y="412392"/>
                  </a:cubicBezTo>
                  <a:cubicBezTo>
                    <a:pt x="1244057" y="414725"/>
                    <a:pt x="1246390" y="417990"/>
                    <a:pt x="1248722" y="420789"/>
                  </a:cubicBezTo>
                  <a:cubicBezTo>
                    <a:pt x="1251522" y="423588"/>
                    <a:pt x="1250588" y="428720"/>
                    <a:pt x="1248256" y="431985"/>
                  </a:cubicBezTo>
                  <a:close/>
                  <a:moveTo>
                    <a:pt x="1253854" y="447847"/>
                  </a:moveTo>
                  <a:cubicBezTo>
                    <a:pt x="1253387" y="447380"/>
                    <a:pt x="1252455" y="447380"/>
                    <a:pt x="1252455" y="446914"/>
                  </a:cubicBezTo>
                  <a:cubicBezTo>
                    <a:pt x="1252455" y="445514"/>
                    <a:pt x="1252921" y="445514"/>
                    <a:pt x="1254320" y="446447"/>
                  </a:cubicBezTo>
                  <a:cubicBezTo>
                    <a:pt x="1254320" y="446914"/>
                    <a:pt x="1253854" y="447380"/>
                    <a:pt x="1253854" y="447847"/>
                  </a:cubicBezTo>
                  <a:close/>
                  <a:moveTo>
                    <a:pt x="1282311" y="1110753"/>
                  </a:moveTo>
                  <a:lnTo>
                    <a:pt x="1281845" y="1109353"/>
                  </a:lnTo>
                  <a:lnTo>
                    <a:pt x="1283244" y="1109353"/>
                  </a:lnTo>
                  <a:lnTo>
                    <a:pt x="1282311" y="1110753"/>
                  </a:lnTo>
                  <a:close/>
                  <a:moveTo>
                    <a:pt x="1292108" y="353146"/>
                  </a:moveTo>
                  <a:cubicBezTo>
                    <a:pt x="1290708" y="355012"/>
                    <a:pt x="1288842" y="355945"/>
                    <a:pt x="1288375" y="354079"/>
                  </a:cubicBezTo>
                  <a:cubicBezTo>
                    <a:pt x="1288375" y="353612"/>
                    <a:pt x="1287909" y="353146"/>
                    <a:pt x="1288375" y="352679"/>
                  </a:cubicBezTo>
                  <a:cubicBezTo>
                    <a:pt x="1289309" y="350347"/>
                    <a:pt x="1290708" y="349414"/>
                    <a:pt x="1292108" y="350347"/>
                  </a:cubicBezTo>
                  <a:cubicBezTo>
                    <a:pt x="1292574" y="350347"/>
                    <a:pt x="1292574" y="351280"/>
                    <a:pt x="1293041" y="351746"/>
                  </a:cubicBezTo>
                  <a:cubicBezTo>
                    <a:pt x="1292574" y="352213"/>
                    <a:pt x="1292108" y="352679"/>
                    <a:pt x="1292108" y="353146"/>
                  </a:cubicBezTo>
                  <a:close/>
                  <a:moveTo>
                    <a:pt x="1373280" y="86304"/>
                  </a:moveTo>
                  <a:cubicBezTo>
                    <a:pt x="1374679" y="87703"/>
                    <a:pt x="1376079" y="88636"/>
                    <a:pt x="1377478" y="90036"/>
                  </a:cubicBezTo>
                  <a:lnTo>
                    <a:pt x="1377945" y="90969"/>
                  </a:lnTo>
                  <a:lnTo>
                    <a:pt x="1377478" y="90502"/>
                  </a:lnTo>
                  <a:cubicBezTo>
                    <a:pt x="1376079" y="89103"/>
                    <a:pt x="1374679" y="88170"/>
                    <a:pt x="1373280" y="86770"/>
                  </a:cubicBezTo>
                  <a:cubicBezTo>
                    <a:pt x="1372813" y="86304"/>
                    <a:pt x="1372813" y="85837"/>
                    <a:pt x="1372347" y="85837"/>
                  </a:cubicBezTo>
                  <a:cubicBezTo>
                    <a:pt x="1372347" y="85837"/>
                    <a:pt x="1372813" y="86304"/>
                    <a:pt x="1373280" y="86304"/>
                  </a:cubicBezTo>
                  <a:close/>
                  <a:moveTo>
                    <a:pt x="1371880" y="797260"/>
                  </a:moveTo>
                  <a:cubicBezTo>
                    <a:pt x="1371880" y="797260"/>
                    <a:pt x="1372347" y="798193"/>
                    <a:pt x="1372813" y="798660"/>
                  </a:cubicBezTo>
                  <a:cubicBezTo>
                    <a:pt x="1372347" y="799126"/>
                    <a:pt x="1371880" y="799593"/>
                    <a:pt x="1371414" y="799593"/>
                  </a:cubicBezTo>
                  <a:cubicBezTo>
                    <a:pt x="1370014" y="799593"/>
                    <a:pt x="1369081" y="799593"/>
                    <a:pt x="1367682" y="799593"/>
                  </a:cubicBezTo>
                  <a:cubicBezTo>
                    <a:pt x="1367215" y="799593"/>
                    <a:pt x="1367215" y="799126"/>
                    <a:pt x="1366749" y="798660"/>
                  </a:cubicBezTo>
                  <a:cubicBezTo>
                    <a:pt x="1368615" y="797727"/>
                    <a:pt x="1370014" y="797260"/>
                    <a:pt x="1371880" y="797260"/>
                  </a:cubicBezTo>
                  <a:close/>
                  <a:moveTo>
                    <a:pt x="1376545" y="993660"/>
                  </a:moveTo>
                  <a:cubicBezTo>
                    <a:pt x="1372347" y="997858"/>
                    <a:pt x="1370481" y="1002990"/>
                    <a:pt x="1368615" y="1008588"/>
                  </a:cubicBezTo>
                  <a:cubicBezTo>
                    <a:pt x="1368148" y="1009521"/>
                    <a:pt x="1366749" y="1009987"/>
                    <a:pt x="1365816" y="1010454"/>
                  </a:cubicBezTo>
                  <a:cubicBezTo>
                    <a:pt x="1364416" y="1010920"/>
                    <a:pt x="1362084" y="1008588"/>
                    <a:pt x="1362084" y="1006722"/>
                  </a:cubicBezTo>
                  <a:cubicBezTo>
                    <a:pt x="1362084" y="1006255"/>
                    <a:pt x="1362084" y="1005322"/>
                    <a:pt x="1362084" y="1005322"/>
                  </a:cubicBezTo>
                  <a:cubicBezTo>
                    <a:pt x="1361617" y="999724"/>
                    <a:pt x="1363017" y="995059"/>
                    <a:pt x="1366749" y="991327"/>
                  </a:cubicBezTo>
                  <a:cubicBezTo>
                    <a:pt x="1369081" y="988995"/>
                    <a:pt x="1370947" y="986662"/>
                    <a:pt x="1373746" y="984796"/>
                  </a:cubicBezTo>
                  <a:cubicBezTo>
                    <a:pt x="1375146" y="983863"/>
                    <a:pt x="1377478" y="983396"/>
                    <a:pt x="1378878" y="983396"/>
                  </a:cubicBezTo>
                  <a:cubicBezTo>
                    <a:pt x="1379811" y="983396"/>
                    <a:pt x="1381210" y="985263"/>
                    <a:pt x="1381210" y="985263"/>
                  </a:cubicBezTo>
                  <a:cubicBezTo>
                    <a:pt x="1379811" y="988062"/>
                    <a:pt x="1378411" y="991327"/>
                    <a:pt x="1376545" y="993660"/>
                  </a:cubicBezTo>
                  <a:close/>
                  <a:moveTo>
                    <a:pt x="1400337" y="23792"/>
                  </a:moveTo>
                  <a:lnTo>
                    <a:pt x="1400337" y="22859"/>
                  </a:lnTo>
                  <a:lnTo>
                    <a:pt x="1401737" y="23325"/>
                  </a:lnTo>
                  <a:lnTo>
                    <a:pt x="1400337" y="23792"/>
                  </a:lnTo>
                  <a:close/>
                  <a:moveTo>
                    <a:pt x="1442789" y="133421"/>
                  </a:moveTo>
                  <a:cubicBezTo>
                    <a:pt x="1442789" y="133421"/>
                    <a:pt x="1442323" y="133421"/>
                    <a:pt x="1442323" y="133421"/>
                  </a:cubicBezTo>
                  <a:cubicBezTo>
                    <a:pt x="1441390" y="137620"/>
                    <a:pt x="1440923" y="141352"/>
                    <a:pt x="1439990" y="145550"/>
                  </a:cubicBezTo>
                  <a:cubicBezTo>
                    <a:pt x="1439524" y="147883"/>
                    <a:pt x="1437658" y="148349"/>
                    <a:pt x="1436258" y="148349"/>
                  </a:cubicBezTo>
                  <a:cubicBezTo>
                    <a:pt x="1431593" y="148816"/>
                    <a:pt x="1431593" y="152548"/>
                    <a:pt x="1430660" y="155813"/>
                  </a:cubicBezTo>
                  <a:cubicBezTo>
                    <a:pt x="1430660" y="155813"/>
                    <a:pt x="1431127" y="155813"/>
                    <a:pt x="1431127" y="156280"/>
                  </a:cubicBezTo>
                  <a:cubicBezTo>
                    <a:pt x="1432526" y="157679"/>
                    <a:pt x="1433459" y="159079"/>
                    <a:pt x="1434859" y="160012"/>
                  </a:cubicBezTo>
                  <a:cubicBezTo>
                    <a:pt x="1436258" y="160945"/>
                    <a:pt x="1437658" y="162344"/>
                    <a:pt x="1439057" y="163277"/>
                  </a:cubicBezTo>
                  <a:lnTo>
                    <a:pt x="1439524" y="164210"/>
                  </a:lnTo>
                  <a:lnTo>
                    <a:pt x="1439057" y="163744"/>
                  </a:lnTo>
                  <a:cubicBezTo>
                    <a:pt x="1437658" y="162811"/>
                    <a:pt x="1436258" y="161411"/>
                    <a:pt x="1434859" y="160478"/>
                  </a:cubicBezTo>
                  <a:cubicBezTo>
                    <a:pt x="1433459" y="159079"/>
                    <a:pt x="1432060" y="157679"/>
                    <a:pt x="1431127" y="156746"/>
                  </a:cubicBezTo>
                  <a:cubicBezTo>
                    <a:pt x="1431127" y="156280"/>
                    <a:pt x="1431127" y="156280"/>
                    <a:pt x="1431127" y="155813"/>
                  </a:cubicBezTo>
                  <a:cubicBezTo>
                    <a:pt x="1427861" y="153014"/>
                    <a:pt x="1423196" y="153014"/>
                    <a:pt x="1420864" y="148816"/>
                  </a:cubicBezTo>
                  <a:cubicBezTo>
                    <a:pt x="1418997" y="145550"/>
                    <a:pt x="1418531" y="141818"/>
                    <a:pt x="1417598" y="138553"/>
                  </a:cubicBezTo>
                  <a:cubicBezTo>
                    <a:pt x="1417132" y="137153"/>
                    <a:pt x="1417132" y="135287"/>
                    <a:pt x="1416665" y="133421"/>
                  </a:cubicBezTo>
                  <a:cubicBezTo>
                    <a:pt x="1416665" y="133421"/>
                    <a:pt x="1416198" y="133421"/>
                    <a:pt x="1416198" y="132954"/>
                  </a:cubicBezTo>
                  <a:lnTo>
                    <a:pt x="1415265" y="132488"/>
                  </a:lnTo>
                  <a:lnTo>
                    <a:pt x="1416665" y="132954"/>
                  </a:lnTo>
                  <a:cubicBezTo>
                    <a:pt x="1416665" y="132954"/>
                    <a:pt x="1416665" y="133421"/>
                    <a:pt x="1416665" y="133421"/>
                  </a:cubicBezTo>
                  <a:cubicBezTo>
                    <a:pt x="1418531" y="134821"/>
                    <a:pt x="1420397" y="136220"/>
                    <a:pt x="1422263" y="137153"/>
                  </a:cubicBezTo>
                  <a:cubicBezTo>
                    <a:pt x="1426462" y="139019"/>
                    <a:pt x="1430660" y="139486"/>
                    <a:pt x="1434392" y="136687"/>
                  </a:cubicBezTo>
                  <a:cubicBezTo>
                    <a:pt x="1436725" y="134821"/>
                    <a:pt x="1439057" y="133421"/>
                    <a:pt x="1442323" y="133888"/>
                  </a:cubicBezTo>
                  <a:cubicBezTo>
                    <a:pt x="1442323" y="133421"/>
                    <a:pt x="1442323" y="133421"/>
                    <a:pt x="1442789" y="133421"/>
                  </a:cubicBezTo>
                  <a:cubicBezTo>
                    <a:pt x="1442789" y="132954"/>
                    <a:pt x="1443256" y="132488"/>
                    <a:pt x="1443256" y="132488"/>
                  </a:cubicBezTo>
                  <a:cubicBezTo>
                    <a:pt x="1443256" y="132954"/>
                    <a:pt x="1442789" y="132954"/>
                    <a:pt x="1442789" y="133421"/>
                  </a:cubicBezTo>
                  <a:close/>
                  <a:moveTo>
                    <a:pt x="1465648" y="118959"/>
                  </a:moveTo>
                  <a:cubicBezTo>
                    <a:pt x="1460517" y="121758"/>
                    <a:pt x="1455852" y="124557"/>
                    <a:pt x="1451653" y="128289"/>
                  </a:cubicBezTo>
                  <a:cubicBezTo>
                    <a:pt x="1450720" y="129222"/>
                    <a:pt x="1448854" y="128756"/>
                    <a:pt x="1446988" y="129222"/>
                  </a:cubicBezTo>
                  <a:cubicBezTo>
                    <a:pt x="1446988" y="129222"/>
                    <a:pt x="1446988" y="129689"/>
                    <a:pt x="1446521" y="129689"/>
                  </a:cubicBezTo>
                  <a:cubicBezTo>
                    <a:pt x="1446055" y="129689"/>
                    <a:pt x="1446055" y="130155"/>
                    <a:pt x="1445588" y="130155"/>
                  </a:cubicBezTo>
                  <a:cubicBezTo>
                    <a:pt x="1445588" y="129689"/>
                    <a:pt x="1446055" y="129689"/>
                    <a:pt x="1446055" y="129222"/>
                  </a:cubicBezTo>
                  <a:cubicBezTo>
                    <a:pt x="1446521" y="129222"/>
                    <a:pt x="1446521" y="129222"/>
                    <a:pt x="1446988" y="129222"/>
                  </a:cubicBezTo>
                  <a:cubicBezTo>
                    <a:pt x="1448388" y="127356"/>
                    <a:pt x="1449320" y="125490"/>
                    <a:pt x="1450720" y="123624"/>
                  </a:cubicBezTo>
                  <a:cubicBezTo>
                    <a:pt x="1453053" y="120359"/>
                    <a:pt x="1455852" y="117560"/>
                    <a:pt x="1458650" y="114294"/>
                  </a:cubicBezTo>
                  <a:cubicBezTo>
                    <a:pt x="1458650" y="114294"/>
                    <a:pt x="1458650" y="114294"/>
                    <a:pt x="1458650" y="114294"/>
                  </a:cubicBezTo>
                  <a:cubicBezTo>
                    <a:pt x="1458650" y="114294"/>
                    <a:pt x="1458184" y="113828"/>
                    <a:pt x="1458184" y="113828"/>
                  </a:cubicBezTo>
                  <a:cubicBezTo>
                    <a:pt x="1453985" y="113828"/>
                    <a:pt x="1450253" y="112895"/>
                    <a:pt x="1448854" y="108230"/>
                  </a:cubicBezTo>
                  <a:cubicBezTo>
                    <a:pt x="1448854" y="107297"/>
                    <a:pt x="1449787" y="106364"/>
                    <a:pt x="1450253" y="105431"/>
                  </a:cubicBezTo>
                  <a:cubicBezTo>
                    <a:pt x="1450253" y="105431"/>
                    <a:pt x="1451653" y="105431"/>
                    <a:pt x="1452120" y="105897"/>
                  </a:cubicBezTo>
                  <a:cubicBezTo>
                    <a:pt x="1453053" y="106830"/>
                    <a:pt x="1453985" y="107297"/>
                    <a:pt x="1454918" y="108230"/>
                  </a:cubicBezTo>
                  <a:cubicBezTo>
                    <a:pt x="1456318" y="110096"/>
                    <a:pt x="1457251" y="111962"/>
                    <a:pt x="1458184" y="113828"/>
                  </a:cubicBezTo>
                  <a:cubicBezTo>
                    <a:pt x="1458650" y="113828"/>
                    <a:pt x="1458650" y="113828"/>
                    <a:pt x="1459117" y="113828"/>
                  </a:cubicBezTo>
                  <a:cubicBezTo>
                    <a:pt x="1459117" y="113828"/>
                    <a:pt x="1458650" y="114294"/>
                    <a:pt x="1458650" y="114294"/>
                  </a:cubicBezTo>
                  <a:cubicBezTo>
                    <a:pt x="1460517" y="114761"/>
                    <a:pt x="1462383" y="114761"/>
                    <a:pt x="1464249" y="115694"/>
                  </a:cubicBezTo>
                  <a:cubicBezTo>
                    <a:pt x="1465182" y="116160"/>
                    <a:pt x="1466115" y="117093"/>
                    <a:pt x="1466581" y="118026"/>
                  </a:cubicBezTo>
                  <a:cubicBezTo>
                    <a:pt x="1466581" y="117560"/>
                    <a:pt x="1466115" y="118493"/>
                    <a:pt x="1465648" y="118959"/>
                  </a:cubicBezTo>
                  <a:close/>
                  <a:moveTo>
                    <a:pt x="1492706" y="116160"/>
                  </a:moveTo>
                  <a:lnTo>
                    <a:pt x="1491306" y="115694"/>
                  </a:lnTo>
                  <a:lnTo>
                    <a:pt x="1492706" y="115227"/>
                  </a:lnTo>
                  <a:lnTo>
                    <a:pt x="1492706" y="116160"/>
                  </a:lnTo>
                  <a:close/>
                  <a:moveTo>
                    <a:pt x="1520229" y="951208"/>
                  </a:moveTo>
                  <a:cubicBezTo>
                    <a:pt x="1518830" y="953074"/>
                    <a:pt x="1516964" y="954007"/>
                    <a:pt x="1515098" y="953074"/>
                  </a:cubicBezTo>
                  <a:cubicBezTo>
                    <a:pt x="1509033" y="950741"/>
                    <a:pt x="1503435" y="947942"/>
                    <a:pt x="1497837" y="945609"/>
                  </a:cubicBezTo>
                  <a:cubicBezTo>
                    <a:pt x="1495505" y="944676"/>
                    <a:pt x="1495038" y="942810"/>
                    <a:pt x="1495505" y="939078"/>
                  </a:cubicBezTo>
                  <a:cubicBezTo>
                    <a:pt x="1495971" y="937212"/>
                    <a:pt x="1495505" y="934880"/>
                    <a:pt x="1496904" y="933947"/>
                  </a:cubicBezTo>
                  <a:cubicBezTo>
                    <a:pt x="1498770" y="932547"/>
                    <a:pt x="1499703" y="935346"/>
                    <a:pt x="1500636" y="936279"/>
                  </a:cubicBezTo>
                  <a:cubicBezTo>
                    <a:pt x="1503435" y="940011"/>
                    <a:pt x="1506701" y="942344"/>
                    <a:pt x="1511366" y="943743"/>
                  </a:cubicBezTo>
                  <a:cubicBezTo>
                    <a:pt x="1514165" y="944676"/>
                    <a:pt x="1516964" y="946076"/>
                    <a:pt x="1519763" y="947475"/>
                  </a:cubicBezTo>
                  <a:cubicBezTo>
                    <a:pt x="1520229" y="947475"/>
                    <a:pt x="1520229" y="948408"/>
                    <a:pt x="1520696" y="948875"/>
                  </a:cubicBezTo>
                  <a:cubicBezTo>
                    <a:pt x="1520696" y="950275"/>
                    <a:pt x="1520696" y="950741"/>
                    <a:pt x="1520229" y="951208"/>
                  </a:cubicBezTo>
                  <a:close/>
                  <a:moveTo>
                    <a:pt x="1520229" y="191268"/>
                  </a:moveTo>
                  <a:cubicBezTo>
                    <a:pt x="1520229" y="191268"/>
                    <a:pt x="1519763" y="190801"/>
                    <a:pt x="1519763" y="190801"/>
                  </a:cubicBezTo>
                  <a:lnTo>
                    <a:pt x="1519296" y="189868"/>
                  </a:lnTo>
                  <a:lnTo>
                    <a:pt x="1520229" y="190335"/>
                  </a:lnTo>
                  <a:cubicBezTo>
                    <a:pt x="1520229" y="190801"/>
                    <a:pt x="1520229" y="191268"/>
                    <a:pt x="1520229" y="191268"/>
                  </a:cubicBezTo>
                  <a:cubicBezTo>
                    <a:pt x="1520696" y="191268"/>
                    <a:pt x="1520696" y="191734"/>
                    <a:pt x="1521162" y="191734"/>
                  </a:cubicBezTo>
                  <a:cubicBezTo>
                    <a:pt x="1520696" y="192201"/>
                    <a:pt x="1520696" y="192201"/>
                    <a:pt x="1520229" y="191268"/>
                  </a:cubicBezTo>
                  <a:close/>
                  <a:moveTo>
                    <a:pt x="1623328" y="890095"/>
                  </a:moveTo>
                  <a:cubicBezTo>
                    <a:pt x="1621928" y="891495"/>
                    <a:pt x="1619129" y="891495"/>
                    <a:pt x="1618663" y="889629"/>
                  </a:cubicBezTo>
                  <a:cubicBezTo>
                    <a:pt x="1618196" y="887763"/>
                    <a:pt x="1617729" y="885897"/>
                    <a:pt x="1617729" y="884497"/>
                  </a:cubicBezTo>
                  <a:cubicBezTo>
                    <a:pt x="1617729" y="883564"/>
                    <a:pt x="1619129" y="882631"/>
                    <a:pt x="1620062" y="881698"/>
                  </a:cubicBezTo>
                  <a:cubicBezTo>
                    <a:pt x="1621461" y="880765"/>
                    <a:pt x="1623794" y="881698"/>
                    <a:pt x="1624727" y="883564"/>
                  </a:cubicBezTo>
                  <a:cubicBezTo>
                    <a:pt x="1625193" y="884497"/>
                    <a:pt x="1625193" y="885897"/>
                    <a:pt x="1625660" y="887296"/>
                  </a:cubicBezTo>
                  <a:cubicBezTo>
                    <a:pt x="1624727" y="888229"/>
                    <a:pt x="1623794" y="889162"/>
                    <a:pt x="1623328" y="890095"/>
                  </a:cubicBezTo>
                  <a:close/>
                  <a:moveTo>
                    <a:pt x="1631258" y="937212"/>
                  </a:moveTo>
                  <a:cubicBezTo>
                    <a:pt x="1631258" y="937679"/>
                    <a:pt x="1630792" y="938612"/>
                    <a:pt x="1630792" y="939078"/>
                  </a:cubicBezTo>
                  <a:cubicBezTo>
                    <a:pt x="1630325" y="940944"/>
                    <a:pt x="1628925" y="940944"/>
                    <a:pt x="1627993" y="939545"/>
                  </a:cubicBezTo>
                  <a:cubicBezTo>
                    <a:pt x="1627526" y="939078"/>
                    <a:pt x="1627526" y="938612"/>
                    <a:pt x="1627060" y="938145"/>
                  </a:cubicBezTo>
                  <a:cubicBezTo>
                    <a:pt x="1627060" y="937679"/>
                    <a:pt x="1627060" y="936746"/>
                    <a:pt x="1627526" y="936279"/>
                  </a:cubicBezTo>
                  <a:cubicBezTo>
                    <a:pt x="1628459" y="933947"/>
                    <a:pt x="1631258" y="932081"/>
                    <a:pt x="1631725" y="933947"/>
                  </a:cubicBezTo>
                  <a:cubicBezTo>
                    <a:pt x="1631725" y="934880"/>
                    <a:pt x="1631725" y="935813"/>
                    <a:pt x="1631258" y="937212"/>
                  </a:cubicBezTo>
                  <a:close/>
                  <a:moveTo>
                    <a:pt x="1638256" y="912954"/>
                  </a:moveTo>
                  <a:lnTo>
                    <a:pt x="1638256" y="912021"/>
                  </a:lnTo>
                  <a:lnTo>
                    <a:pt x="1638722" y="912954"/>
                  </a:lnTo>
                  <a:lnTo>
                    <a:pt x="1639655" y="913420"/>
                  </a:lnTo>
                  <a:lnTo>
                    <a:pt x="1638256" y="912954"/>
                  </a:lnTo>
                  <a:close/>
                  <a:moveTo>
                    <a:pt x="1715696" y="740346"/>
                  </a:moveTo>
                  <a:cubicBezTo>
                    <a:pt x="1715229" y="740813"/>
                    <a:pt x="1714296" y="740813"/>
                    <a:pt x="1714296" y="740346"/>
                  </a:cubicBezTo>
                  <a:cubicBezTo>
                    <a:pt x="1711031" y="737547"/>
                    <a:pt x="1707299" y="734748"/>
                    <a:pt x="1706366" y="730083"/>
                  </a:cubicBezTo>
                  <a:cubicBezTo>
                    <a:pt x="1706366" y="729617"/>
                    <a:pt x="1706366" y="728684"/>
                    <a:pt x="1706366" y="728217"/>
                  </a:cubicBezTo>
                  <a:cubicBezTo>
                    <a:pt x="1706832" y="726351"/>
                    <a:pt x="1707765" y="725885"/>
                    <a:pt x="1708698" y="727751"/>
                  </a:cubicBezTo>
                  <a:cubicBezTo>
                    <a:pt x="1709631" y="729617"/>
                    <a:pt x="1710564" y="731016"/>
                    <a:pt x="1711497" y="732416"/>
                  </a:cubicBezTo>
                  <a:cubicBezTo>
                    <a:pt x="1713363" y="734748"/>
                    <a:pt x="1714763" y="736614"/>
                    <a:pt x="1716162" y="738480"/>
                  </a:cubicBezTo>
                  <a:cubicBezTo>
                    <a:pt x="1716629" y="739413"/>
                    <a:pt x="1716162" y="740346"/>
                    <a:pt x="1715696" y="740346"/>
                  </a:cubicBezTo>
                  <a:close/>
                  <a:moveTo>
                    <a:pt x="1715696" y="722153"/>
                  </a:moveTo>
                  <a:cubicBezTo>
                    <a:pt x="1714763" y="721220"/>
                    <a:pt x="1715229" y="720753"/>
                    <a:pt x="1716629" y="720753"/>
                  </a:cubicBezTo>
                  <a:cubicBezTo>
                    <a:pt x="1716629" y="720753"/>
                    <a:pt x="1717095" y="721220"/>
                    <a:pt x="1717095" y="721686"/>
                  </a:cubicBezTo>
                  <a:cubicBezTo>
                    <a:pt x="1717095" y="721686"/>
                    <a:pt x="1716162" y="722153"/>
                    <a:pt x="1715696" y="722153"/>
                  </a:cubicBezTo>
                  <a:close/>
                  <a:moveTo>
                    <a:pt x="1730624" y="858373"/>
                  </a:moveTo>
                  <a:cubicBezTo>
                    <a:pt x="1730158" y="859306"/>
                    <a:pt x="1730158" y="859772"/>
                    <a:pt x="1729691" y="860705"/>
                  </a:cubicBezTo>
                  <a:cubicBezTo>
                    <a:pt x="1729224" y="859772"/>
                    <a:pt x="1728758" y="858373"/>
                    <a:pt x="1728292" y="857440"/>
                  </a:cubicBezTo>
                  <a:cubicBezTo>
                    <a:pt x="1727825" y="856507"/>
                    <a:pt x="1727825" y="855107"/>
                    <a:pt x="1727359" y="853708"/>
                  </a:cubicBezTo>
                  <a:cubicBezTo>
                    <a:pt x="1727359" y="853241"/>
                    <a:pt x="1727825" y="852308"/>
                    <a:pt x="1728292" y="852308"/>
                  </a:cubicBezTo>
                  <a:cubicBezTo>
                    <a:pt x="1729691" y="851842"/>
                    <a:pt x="1730624" y="852775"/>
                    <a:pt x="1730624" y="854174"/>
                  </a:cubicBezTo>
                  <a:cubicBezTo>
                    <a:pt x="1730624" y="856040"/>
                    <a:pt x="1730624" y="856973"/>
                    <a:pt x="1730624" y="858373"/>
                  </a:cubicBezTo>
                  <a:close/>
                  <a:moveTo>
                    <a:pt x="1781940" y="837380"/>
                  </a:moveTo>
                  <a:cubicBezTo>
                    <a:pt x="1781940" y="837380"/>
                    <a:pt x="1782406" y="835980"/>
                    <a:pt x="1782406" y="835514"/>
                  </a:cubicBezTo>
                  <a:cubicBezTo>
                    <a:pt x="1783806" y="832715"/>
                    <a:pt x="1785205" y="829916"/>
                    <a:pt x="1787071" y="827117"/>
                  </a:cubicBezTo>
                  <a:cubicBezTo>
                    <a:pt x="1787071" y="827117"/>
                    <a:pt x="1786605" y="827117"/>
                    <a:pt x="1786605" y="826650"/>
                  </a:cubicBezTo>
                  <a:cubicBezTo>
                    <a:pt x="1785205" y="827117"/>
                    <a:pt x="1784739" y="827117"/>
                    <a:pt x="1786138" y="825717"/>
                  </a:cubicBezTo>
                  <a:cubicBezTo>
                    <a:pt x="1786605" y="826184"/>
                    <a:pt x="1787071" y="826184"/>
                    <a:pt x="1787071" y="826650"/>
                  </a:cubicBezTo>
                  <a:cubicBezTo>
                    <a:pt x="1787071" y="826650"/>
                    <a:pt x="1787071" y="826650"/>
                    <a:pt x="1787071" y="826650"/>
                  </a:cubicBezTo>
                  <a:cubicBezTo>
                    <a:pt x="1788938" y="828516"/>
                    <a:pt x="1791270" y="829449"/>
                    <a:pt x="1793603" y="828050"/>
                  </a:cubicBezTo>
                  <a:cubicBezTo>
                    <a:pt x="1795002" y="827117"/>
                    <a:pt x="1796868" y="825717"/>
                    <a:pt x="1797335" y="824318"/>
                  </a:cubicBezTo>
                  <a:cubicBezTo>
                    <a:pt x="1799667" y="818253"/>
                    <a:pt x="1802000" y="812655"/>
                    <a:pt x="1805732" y="807057"/>
                  </a:cubicBezTo>
                  <a:cubicBezTo>
                    <a:pt x="1807131" y="805191"/>
                    <a:pt x="1808064" y="802392"/>
                    <a:pt x="1808997" y="800059"/>
                  </a:cubicBezTo>
                  <a:cubicBezTo>
                    <a:pt x="1810397" y="795861"/>
                    <a:pt x="1811796" y="791662"/>
                    <a:pt x="1813662" y="787464"/>
                  </a:cubicBezTo>
                  <a:cubicBezTo>
                    <a:pt x="1822059" y="769736"/>
                    <a:pt x="1824392" y="750610"/>
                    <a:pt x="1821126" y="731483"/>
                  </a:cubicBezTo>
                  <a:cubicBezTo>
                    <a:pt x="1821126" y="730083"/>
                    <a:pt x="1821593" y="729150"/>
                    <a:pt x="1821593" y="727751"/>
                  </a:cubicBezTo>
                  <a:cubicBezTo>
                    <a:pt x="1821593" y="727284"/>
                    <a:pt x="1822526" y="726351"/>
                    <a:pt x="1822526" y="726351"/>
                  </a:cubicBezTo>
                  <a:cubicBezTo>
                    <a:pt x="1823926" y="726351"/>
                    <a:pt x="1825325" y="726818"/>
                    <a:pt x="1825791" y="727751"/>
                  </a:cubicBezTo>
                  <a:cubicBezTo>
                    <a:pt x="1828591" y="734748"/>
                    <a:pt x="1829990" y="742212"/>
                    <a:pt x="1830923" y="750143"/>
                  </a:cubicBezTo>
                  <a:cubicBezTo>
                    <a:pt x="1831390" y="754808"/>
                    <a:pt x="1831390" y="759007"/>
                    <a:pt x="1833722" y="763205"/>
                  </a:cubicBezTo>
                  <a:cubicBezTo>
                    <a:pt x="1836521" y="767870"/>
                    <a:pt x="1834655" y="771602"/>
                    <a:pt x="1831390" y="775334"/>
                  </a:cubicBezTo>
                  <a:cubicBezTo>
                    <a:pt x="1829523" y="777200"/>
                    <a:pt x="1828591" y="780000"/>
                    <a:pt x="1829990" y="782332"/>
                  </a:cubicBezTo>
                  <a:cubicBezTo>
                    <a:pt x="1831390" y="784665"/>
                    <a:pt x="1831856" y="786064"/>
                    <a:pt x="1830457" y="788863"/>
                  </a:cubicBezTo>
                  <a:cubicBezTo>
                    <a:pt x="1825791" y="798660"/>
                    <a:pt x="1818327" y="807057"/>
                    <a:pt x="1809930" y="814055"/>
                  </a:cubicBezTo>
                  <a:cubicBezTo>
                    <a:pt x="1806198" y="817320"/>
                    <a:pt x="1803866" y="820119"/>
                    <a:pt x="1803399" y="825251"/>
                  </a:cubicBezTo>
                  <a:cubicBezTo>
                    <a:pt x="1802933" y="829449"/>
                    <a:pt x="1800600" y="832248"/>
                    <a:pt x="1796868" y="834114"/>
                  </a:cubicBezTo>
                  <a:cubicBezTo>
                    <a:pt x="1793136" y="836447"/>
                    <a:pt x="1788938" y="838313"/>
                    <a:pt x="1784273" y="837846"/>
                  </a:cubicBezTo>
                  <a:cubicBezTo>
                    <a:pt x="1784273" y="838313"/>
                    <a:pt x="1782873" y="837846"/>
                    <a:pt x="1781940" y="837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528F609D-C04E-4CC5-8F6E-1CD6F2C8B925}"/>
                </a:ext>
              </a:extLst>
            </p:cNvPr>
            <p:cNvSpPr/>
            <p:nvPr/>
          </p:nvSpPr>
          <p:spPr>
            <a:xfrm>
              <a:off x="4575101" y="31055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6" y="0"/>
                    <a:pt x="466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3CCCE626-B6F8-4E55-83D6-D793ECE37C82}"/>
                </a:ext>
              </a:extLst>
            </p:cNvPr>
            <p:cNvSpPr/>
            <p:nvPr/>
          </p:nvSpPr>
          <p:spPr>
            <a:xfrm>
              <a:off x="3298738" y="26153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467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B1898839-E022-43D3-9AD4-DCCE763B066F}"/>
                </a:ext>
              </a:extLst>
            </p:cNvPr>
            <p:cNvSpPr/>
            <p:nvPr/>
          </p:nvSpPr>
          <p:spPr>
            <a:xfrm>
              <a:off x="2206646" y="32558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467" y="0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CA80976D-454E-4DF5-8C68-C5BF05F95D43}"/>
                </a:ext>
              </a:extLst>
            </p:cNvPr>
            <p:cNvSpPr/>
            <p:nvPr/>
          </p:nvSpPr>
          <p:spPr>
            <a:xfrm>
              <a:off x="1790055" y="17741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466" y="467"/>
                    <a:pt x="466" y="467"/>
                    <a:pt x="933" y="467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E157A78D-D02C-46ED-A564-9338F712FEE0}"/>
                </a:ext>
              </a:extLst>
            </p:cNvPr>
            <p:cNvSpPr/>
            <p:nvPr/>
          </p:nvSpPr>
          <p:spPr>
            <a:xfrm>
              <a:off x="1829204" y="1915356"/>
              <a:ext cx="83971" cy="83971"/>
            </a:xfrm>
            <a:custGeom>
              <a:avLst/>
              <a:gdLst/>
              <a:ahLst/>
              <a:cxnLst/>
              <a:rect l="0" t="0" r="0" b="0"/>
              <a:pathLst>
                <a:path w="83971" h="83971">
                  <a:moveTo>
                    <a:pt x="27095" y="5782"/>
                  </a:moveTo>
                  <a:cubicBezTo>
                    <a:pt x="26629" y="5782"/>
                    <a:pt x="26629" y="5782"/>
                    <a:pt x="27095" y="5782"/>
                  </a:cubicBezTo>
                  <a:lnTo>
                    <a:pt x="27095" y="5782"/>
                  </a:lnTo>
                  <a:cubicBezTo>
                    <a:pt x="26162" y="9514"/>
                    <a:pt x="24763" y="12779"/>
                    <a:pt x="23830" y="16512"/>
                  </a:cubicBezTo>
                  <a:cubicBezTo>
                    <a:pt x="20098" y="28174"/>
                    <a:pt x="13100" y="38437"/>
                    <a:pt x="10301" y="50100"/>
                  </a:cubicBezTo>
                  <a:cubicBezTo>
                    <a:pt x="9835" y="52899"/>
                    <a:pt x="7502" y="54299"/>
                    <a:pt x="5169" y="55698"/>
                  </a:cubicBezTo>
                  <a:cubicBezTo>
                    <a:pt x="3770" y="56631"/>
                    <a:pt x="2370" y="58031"/>
                    <a:pt x="971" y="59430"/>
                  </a:cubicBezTo>
                  <a:cubicBezTo>
                    <a:pt x="-895" y="61763"/>
                    <a:pt x="38" y="66428"/>
                    <a:pt x="2837" y="67827"/>
                  </a:cubicBezTo>
                  <a:cubicBezTo>
                    <a:pt x="3770" y="68294"/>
                    <a:pt x="5169" y="68760"/>
                    <a:pt x="6569" y="69227"/>
                  </a:cubicBezTo>
                  <a:cubicBezTo>
                    <a:pt x="9368" y="70160"/>
                    <a:pt x="10767" y="72026"/>
                    <a:pt x="10301" y="74825"/>
                  </a:cubicBezTo>
                  <a:cubicBezTo>
                    <a:pt x="10301" y="76224"/>
                    <a:pt x="9835" y="77157"/>
                    <a:pt x="9835" y="78557"/>
                  </a:cubicBezTo>
                  <a:cubicBezTo>
                    <a:pt x="9835" y="83222"/>
                    <a:pt x="12633" y="85555"/>
                    <a:pt x="17299" y="84155"/>
                  </a:cubicBezTo>
                  <a:cubicBezTo>
                    <a:pt x="19631" y="83688"/>
                    <a:pt x="22897" y="83222"/>
                    <a:pt x="24296" y="81356"/>
                  </a:cubicBezTo>
                  <a:cubicBezTo>
                    <a:pt x="30361" y="74358"/>
                    <a:pt x="41090" y="71559"/>
                    <a:pt x="44823" y="62229"/>
                  </a:cubicBezTo>
                  <a:cubicBezTo>
                    <a:pt x="45289" y="61763"/>
                    <a:pt x="47155" y="61296"/>
                    <a:pt x="48088" y="61296"/>
                  </a:cubicBezTo>
                  <a:cubicBezTo>
                    <a:pt x="51820" y="63629"/>
                    <a:pt x="56019" y="65961"/>
                    <a:pt x="56019" y="71093"/>
                  </a:cubicBezTo>
                  <a:cubicBezTo>
                    <a:pt x="56019" y="73425"/>
                    <a:pt x="56952" y="74825"/>
                    <a:pt x="58818" y="75758"/>
                  </a:cubicBezTo>
                  <a:cubicBezTo>
                    <a:pt x="63483" y="77624"/>
                    <a:pt x="68148" y="79490"/>
                    <a:pt x="73279" y="80889"/>
                  </a:cubicBezTo>
                  <a:cubicBezTo>
                    <a:pt x="74212" y="81356"/>
                    <a:pt x="76078" y="80889"/>
                    <a:pt x="77011" y="79956"/>
                  </a:cubicBezTo>
                  <a:cubicBezTo>
                    <a:pt x="79344" y="78090"/>
                    <a:pt x="81677" y="75758"/>
                    <a:pt x="84009" y="73425"/>
                  </a:cubicBezTo>
                  <a:cubicBezTo>
                    <a:pt x="85875" y="71093"/>
                    <a:pt x="84476" y="66894"/>
                    <a:pt x="81677" y="65495"/>
                  </a:cubicBezTo>
                  <a:cubicBezTo>
                    <a:pt x="81210" y="65028"/>
                    <a:pt x="80277" y="65028"/>
                    <a:pt x="79811" y="65028"/>
                  </a:cubicBezTo>
                  <a:cubicBezTo>
                    <a:pt x="75612" y="63629"/>
                    <a:pt x="73279" y="61296"/>
                    <a:pt x="73279" y="56631"/>
                  </a:cubicBezTo>
                  <a:cubicBezTo>
                    <a:pt x="73279" y="51033"/>
                    <a:pt x="71413" y="46834"/>
                    <a:pt x="67681" y="42636"/>
                  </a:cubicBezTo>
                  <a:cubicBezTo>
                    <a:pt x="65349" y="40303"/>
                    <a:pt x="63016" y="37971"/>
                    <a:pt x="61617" y="35172"/>
                  </a:cubicBezTo>
                  <a:cubicBezTo>
                    <a:pt x="58818" y="27708"/>
                    <a:pt x="49954" y="24909"/>
                    <a:pt x="46689" y="17911"/>
                  </a:cubicBezTo>
                  <a:cubicBezTo>
                    <a:pt x="46222" y="16978"/>
                    <a:pt x="44356" y="16978"/>
                    <a:pt x="42956" y="16512"/>
                  </a:cubicBezTo>
                  <a:cubicBezTo>
                    <a:pt x="39224" y="15112"/>
                    <a:pt x="39224" y="14646"/>
                    <a:pt x="41557" y="11846"/>
                  </a:cubicBezTo>
                  <a:cubicBezTo>
                    <a:pt x="43889" y="9514"/>
                    <a:pt x="45755" y="7181"/>
                    <a:pt x="47621" y="4849"/>
                  </a:cubicBezTo>
                  <a:cubicBezTo>
                    <a:pt x="48088" y="3916"/>
                    <a:pt x="47621" y="2516"/>
                    <a:pt x="47155" y="1117"/>
                  </a:cubicBezTo>
                  <a:cubicBezTo>
                    <a:pt x="46689" y="-283"/>
                    <a:pt x="45289" y="-283"/>
                    <a:pt x="43889" y="650"/>
                  </a:cubicBezTo>
                  <a:cubicBezTo>
                    <a:pt x="41557" y="2050"/>
                    <a:pt x="39691" y="2983"/>
                    <a:pt x="36892" y="2050"/>
                  </a:cubicBezTo>
                  <a:cubicBezTo>
                    <a:pt x="34559" y="1117"/>
                    <a:pt x="31760" y="1583"/>
                    <a:pt x="29428" y="1583"/>
                  </a:cubicBezTo>
                  <a:cubicBezTo>
                    <a:pt x="29428" y="3449"/>
                    <a:pt x="28028" y="4382"/>
                    <a:pt x="27095" y="5782"/>
                  </a:cubicBezTo>
                  <a:cubicBezTo>
                    <a:pt x="27095" y="5782"/>
                    <a:pt x="27095" y="5782"/>
                    <a:pt x="27095" y="5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E522B903-96E4-4040-B5FC-46331DDF95DE}"/>
                </a:ext>
              </a:extLst>
            </p:cNvPr>
            <p:cNvSpPr/>
            <p:nvPr/>
          </p:nvSpPr>
          <p:spPr>
            <a:xfrm>
              <a:off x="1959980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350" y="467"/>
                    <a:pt x="816" y="467"/>
                    <a:pt x="816" y="467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CCB4A238-4CFC-445C-8F23-D52AEACAA36A}"/>
                </a:ext>
              </a:extLst>
            </p:cNvPr>
            <p:cNvSpPr/>
            <p:nvPr/>
          </p:nvSpPr>
          <p:spPr>
            <a:xfrm>
              <a:off x="1940737" y="17938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5608F142-2A59-4224-8705-DCBBD6D71EB4}"/>
                </a:ext>
              </a:extLst>
            </p:cNvPr>
            <p:cNvSpPr/>
            <p:nvPr/>
          </p:nvSpPr>
          <p:spPr>
            <a:xfrm>
              <a:off x="2064361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0" y="933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C54A715-0F2F-4286-AD32-9B75EDAD6FEE}"/>
                </a:ext>
              </a:extLst>
            </p:cNvPr>
            <p:cNvSpPr/>
            <p:nvPr/>
          </p:nvSpPr>
          <p:spPr>
            <a:xfrm>
              <a:off x="1990770" y="42858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-117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lnTo>
                    <a:pt x="3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0FDA8E1E-DDE6-40B9-8889-CE5C021BD7E7}"/>
                </a:ext>
              </a:extLst>
            </p:cNvPr>
            <p:cNvSpPr/>
            <p:nvPr/>
          </p:nvSpPr>
          <p:spPr>
            <a:xfrm>
              <a:off x="945678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46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33BB3D22-FE3D-46BF-9018-240A49777A37}"/>
                </a:ext>
              </a:extLst>
            </p:cNvPr>
            <p:cNvSpPr/>
            <p:nvPr/>
          </p:nvSpPr>
          <p:spPr>
            <a:xfrm>
              <a:off x="615551" y="1486820"/>
              <a:ext cx="1824042" cy="2799041"/>
            </a:xfrm>
            <a:custGeom>
              <a:avLst/>
              <a:gdLst/>
              <a:ahLst/>
              <a:cxnLst/>
              <a:rect l="0" t="0" r="0" b="0"/>
              <a:pathLst>
                <a:path w="1824042" h="2799041">
                  <a:moveTo>
                    <a:pt x="1819217" y="1858097"/>
                  </a:moveTo>
                  <a:cubicBezTo>
                    <a:pt x="1818750" y="1856697"/>
                    <a:pt x="1816884" y="1854831"/>
                    <a:pt x="1815018" y="1854365"/>
                  </a:cubicBezTo>
                  <a:cubicBezTo>
                    <a:pt x="1812219" y="1852965"/>
                    <a:pt x="1808954" y="1851566"/>
                    <a:pt x="1805688" y="1852032"/>
                  </a:cubicBezTo>
                  <a:cubicBezTo>
                    <a:pt x="1800090" y="1852499"/>
                    <a:pt x="1795425" y="1850633"/>
                    <a:pt x="1791693" y="1847367"/>
                  </a:cubicBezTo>
                  <a:cubicBezTo>
                    <a:pt x="1786561" y="1843169"/>
                    <a:pt x="1779564" y="1841769"/>
                    <a:pt x="1776298" y="1836171"/>
                  </a:cubicBezTo>
                  <a:cubicBezTo>
                    <a:pt x="1770234" y="1826841"/>
                    <a:pt x="1760904" y="1823109"/>
                    <a:pt x="1752040" y="1817977"/>
                  </a:cubicBezTo>
                  <a:cubicBezTo>
                    <a:pt x="1747841" y="1815645"/>
                    <a:pt x="1743643" y="1814712"/>
                    <a:pt x="1738978" y="1814712"/>
                  </a:cubicBezTo>
                  <a:cubicBezTo>
                    <a:pt x="1723583" y="1815178"/>
                    <a:pt x="1708188" y="1812379"/>
                    <a:pt x="1693260" y="1808647"/>
                  </a:cubicBezTo>
                  <a:cubicBezTo>
                    <a:pt x="1691394" y="1808181"/>
                    <a:pt x="1689528" y="1808647"/>
                    <a:pt x="1687662" y="1809114"/>
                  </a:cubicBezTo>
                  <a:cubicBezTo>
                    <a:pt x="1685330" y="1810047"/>
                    <a:pt x="1682997" y="1811446"/>
                    <a:pt x="1680664" y="1812379"/>
                  </a:cubicBezTo>
                  <a:cubicBezTo>
                    <a:pt x="1678798" y="1813312"/>
                    <a:pt x="1676932" y="1812379"/>
                    <a:pt x="1676466" y="1810047"/>
                  </a:cubicBezTo>
                  <a:cubicBezTo>
                    <a:pt x="1675533" y="1807248"/>
                    <a:pt x="1674600" y="1803982"/>
                    <a:pt x="1673200" y="1801183"/>
                  </a:cubicBezTo>
                  <a:cubicBezTo>
                    <a:pt x="1671801" y="1799317"/>
                    <a:pt x="1669468" y="1796518"/>
                    <a:pt x="1667602" y="1796518"/>
                  </a:cubicBezTo>
                  <a:cubicBezTo>
                    <a:pt x="1658739" y="1796052"/>
                    <a:pt x="1652207" y="1790920"/>
                    <a:pt x="1644743" y="1787654"/>
                  </a:cubicBezTo>
                  <a:cubicBezTo>
                    <a:pt x="1638679" y="1785322"/>
                    <a:pt x="1632614" y="1783456"/>
                    <a:pt x="1626083" y="1782989"/>
                  </a:cubicBezTo>
                  <a:cubicBezTo>
                    <a:pt x="1620485" y="1782523"/>
                    <a:pt x="1615820" y="1783922"/>
                    <a:pt x="1613021" y="1789054"/>
                  </a:cubicBezTo>
                  <a:cubicBezTo>
                    <a:pt x="1612554" y="1789520"/>
                    <a:pt x="1612088" y="1789987"/>
                    <a:pt x="1611621" y="1789987"/>
                  </a:cubicBezTo>
                  <a:cubicBezTo>
                    <a:pt x="1610222" y="1789987"/>
                    <a:pt x="1609755" y="1789054"/>
                    <a:pt x="1610222" y="1787188"/>
                  </a:cubicBezTo>
                  <a:cubicBezTo>
                    <a:pt x="1610688" y="1785788"/>
                    <a:pt x="1610688" y="1784855"/>
                    <a:pt x="1611155" y="1783456"/>
                  </a:cubicBezTo>
                  <a:cubicBezTo>
                    <a:pt x="1612554" y="1778324"/>
                    <a:pt x="1609289" y="1775525"/>
                    <a:pt x="1606023" y="1774126"/>
                  </a:cubicBezTo>
                  <a:cubicBezTo>
                    <a:pt x="1601358" y="1772260"/>
                    <a:pt x="1596693" y="1770860"/>
                    <a:pt x="1591562" y="1769461"/>
                  </a:cubicBezTo>
                  <a:cubicBezTo>
                    <a:pt x="1591562" y="1770394"/>
                    <a:pt x="1591095" y="1771793"/>
                    <a:pt x="1591095" y="1772726"/>
                  </a:cubicBezTo>
                  <a:cubicBezTo>
                    <a:pt x="1591095" y="1772726"/>
                    <a:pt x="1591095" y="1772726"/>
                    <a:pt x="1591562" y="1772726"/>
                  </a:cubicBezTo>
                  <a:lnTo>
                    <a:pt x="1592028" y="1773193"/>
                  </a:lnTo>
                  <a:lnTo>
                    <a:pt x="1591095" y="1772726"/>
                  </a:lnTo>
                  <a:cubicBezTo>
                    <a:pt x="1591095" y="1772726"/>
                    <a:pt x="1591095" y="1772260"/>
                    <a:pt x="1591095" y="1772260"/>
                  </a:cubicBezTo>
                  <a:cubicBezTo>
                    <a:pt x="1585497" y="1771327"/>
                    <a:pt x="1580365" y="1771793"/>
                    <a:pt x="1576167" y="1775992"/>
                  </a:cubicBezTo>
                  <a:cubicBezTo>
                    <a:pt x="1574767" y="1772726"/>
                    <a:pt x="1571968" y="1772726"/>
                    <a:pt x="1568703" y="1772260"/>
                  </a:cubicBezTo>
                  <a:cubicBezTo>
                    <a:pt x="1572901" y="1768061"/>
                    <a:pt x="1578033" y="1766195"/>
                    <a:pt x="1583631" y="1764796"/>
                  </a:cubicBezTo>
                  <a:cubicBezTo>
                    <a:pt x="1585031" y="1760130"/>
                    <a:pt x="1586430" y="1754999"/>
                    <a:pt x="1587363" y="1750334"/>
                  </a:cubicBezTo>
                  <a:cubicBezTo>
                    <a:pt x="1587829" y="1747068"/>
                    <a:pt x="1587829" y="1743803"/>
                    <a:pt x="1585497" y="1741004"/>
                  </a:cubicBezTo>
                  <a:cubicBezTo>
                    <a:pt x="1583164" y="1738205"/>
                    <a:pt x="1581765" y="1734473"/>
                    <a:pt x="1578966" y="1731674"/>
                  </a:cubicBezTo>
                  <a:cubicBezTo>
                    <a:pt x="1573834" y="1726076"/>
                    <a:pt x="1570102" y="1719078"/>
                    <a:pt x="1568703" y="1711614"/>
                  </a:cubicBezTo>
                  <a:cubicBezTo>
                    <a:pt x="1568236" y="1707882"/>
                    <a:pt x="1566370" y="1704150"/>
                    <a:pt x="1563571" y="1701351"/>
                  </a:cubicBezTo>
                  <a:cubicBezTo>
                    <a:pt x="1553308" y="1691087"/>
                    <a:pt x="1543045" y="1679891"/>
                    <a:pt x="1527184" y="1677092"/>
                  </a:cubicBezTo>
                  <a:cubicBezTo>
                    <a:pt x="1525318" y="1676626"/>
                    <a:pt x="1523452" y="1675693"/>
                    <a:pt x="1522052" y="1674760"/>
                  </a:cubicBezTo>
                  <a:cubicBezTo>
                    <a:pt x="1515521" y="1671494"/>
                    <a:pt x="1508523" y="1670561"/>
                    <a:pt x="1501526" y="1671028"/>
                  </a:cubicBezTo>
                  <a:cubicBezTo>
                    <a:pt x="1494528" y="1671028"/>
                    <a:pt x="1487530" y="1671028"/>
                    <a:pt x="1480533" y="1671028"/>
                  </a:cubicBezTo>
                  <a:cubicBezTo>
                    <a:pt x="1478667" y="1671028"/>
                    <a:pt x="1476801" y="1670095"/>
                    <a:pt x="1474935" y="1669162"/>
                  </a:cubicBezTo>
                  <a:cubicBezTo>
                    <a:pt x="1468404" y="1665430"/>
                    <a:pt x="1463272" y="1659365"/>
                    <a:pt x="1455342" y="1657499"/>
                  </a:cubicBezTo>
                  <a:cubicBezTo>
                    <a:pt x="1454409" y="1657499"/>
                    <a:pt x="1453476" y="1655633"/>
                    <a:pt x="1453009" y="1654700"/>
                  </a:cubicBezTo>
                  <a:cubicBezTo>
                    <a:pt x="1452076" y="1651434"/>
                    <a:pt x="1450676" y="1648635"/>
                    <a:pt x="1448344" y="1646303"/>
                  </a:cubicBezTo>
                  <a:cubicBezTo>
                    <a:pt x="1444145" y="1642104"/>
                    <a:pt x="1440413" y="1637906"/>
                    <a:pt x="1435748" y="1634174"/>
                  </a:cubicBezTo>
                  <a:cubicBezTo>
                    <a:pt x="1432949" y="1631841"/>
                    <a:pt x="1429217" y="1629975"/>
                    <a:pt x="1425485" y="1628576"/>
                  </a:cubicBezTo>
                  <a:cubicBezTo>
                    <a:pt x="1422686" y="1627643"/>
                    <a:pt x="1418954" y="1627643"/>
                    <a:pt x="1416155" y="1627176"/>
                  </a:cubicBezTo>
                  <a:cubicBezTo>
                    <a:pt x="1414289" y="1626709"/>
                    <a:pt x="1412423" y="1625777"/>
                    <a:pt x="1412423" y="1623444"/>
                  </a:cubicBezTo>
                  <a:cubicBezTo>
                    <a:pt x="1412889" y="1617379"/>
                    <a:pt x="1409624" y="1614114"/>
                    <a:pt x="1404492" y="1611781"/>
                  </a:cubicBezTo>
                  <a:cubicBezTo>
                    <a:pt x="1399827" y="1609915"/>
                    <a:pt x="1395162" y="1607583"/>
                    <a:pt x="1390497" y="1605250"/>
                  </a:cubicBezTo>
                  <a:cubicBezTo>
                    <a:pt x="1389098" y="1604317"/>
                    <a:pt x="1386765" y="1602918"/>
                    <a:pt x="1386765" y="1601518"/>
                  </a:cubicBezTo>
                  <a:cubicBezTo>
                    <a:pt x="1386299" y="1599186"/>
                    <a:pt x="1388631" y="1599186"/>
                    <a:pt x="1390497" y="1598253"/>
                  </a:cubicBezTo>
                  <a:cubicBezTo>
                    <a:pt x="1390964" y="1598253"/>
                    <a:pt x="1391897" y="1597786"/>
                    <a:pt x="1392363" y="1597786"/>
                  </a:cubicBezTo>
                  <a:cubicBezTo>
                    <a:pt x="1393763" y="1597320"/>
                    <a:pt x="1394229" y="1595920"/>
                    <a:pt x="1393763" y="1594987"/>
                  </a:cubicBezTo>
                  <a:cubicBezTo>
                    <a:pt x="1393296" y="1594521"/>
                    <a:pt x="1392830" y="1594054"/>
                    <a:pt x="1392363" y="1594054"/>
                  </a:cubicBezTo>
                  <a:cubicBezTo>
                    <a:pt x="1386765" y="1592188"/>
                    <a:pt x="1380700" y="1593121"/>
                    <a:pt x="1375102" y="1593121"/>
                  </a:cubicBezTo>
                  <a:cubicBezTo>
                    <a:pt x="1371837" y="1593121"/>
                    <a:pt x="1369038" y="1592188"/>
                    <a:pt x="1366705" y="1589389"/>
                  </a:cubicBezTo>
                  <a:cubicBezTo>
                    <a:pt x="1365772" y="1588456"/>
                    <a:pt x="1363906" y="1588923"/>
                    <a:pt x="1363440" y="1590322"/>
                  </a:cubicBezTo>
                  <a:cubicBezTo>
                    <a:pt x="1362507" y="1592188"/>
                    <a:pt x="1362507" y="1594521"/>
                    <a:pt x="1361574" y="1595454"/>
                  </a:cubicBezTo>
                  <a:cubicBezTo>
                    <a:pt x="1355976" y="1600585"/>
                    <a:pt x="1346179" y="1604784"/>
                    <a:pt x="1338715" y="1599186"/>
                  </a:cubicBezTo>
                  <a:cubicBezTo>
                    <a:pt x="1334050" y="1595920"/>
                    <a:pt x="1329385" y="1595454"/>
                    <a:pt x="1324253" y="1596387"/>
                  </a:cubicBezTo>
                  <a:cubicBezTo>
                    <a:pt x="1318655" y="1596853"/>
                    <a:pt x="1312590" y="1597320"/>
                    <a:pt x="1306992" y="1597786"/>
                  </a:cubicBezTo>
                  <a:cubicBezTo>
                    <a:pt x="1304193" y="1597786"/>
                    <a:pt x="1302327" y="1596387"/>
                    <a:pt x="1301394" y="1593588"/>
                  </a:cubicBezTo>
                  <a:cubicBezTo>
                    <a:pt x="1301394" y="1593121"/>
                    <a:pt x="1300928" y="1592188"/>
                    <a:pt x="1300928" y="1591721"/>
                  </a:cubicBezTo>
                  <a:cubicBezTo>
                    <a:pt x="1299995" y="1587523"/>
                    <a:pt x="1297662" y="1584724"/>
                    <a:pt x="1293464" y="1583791"/>
                  </a:cubicBezTo>
                  <a:cubicBezTo>
                    <a:pt x="1291131" y="1583324"/>
                    <a:pt x="1288332" y="1582858"/>
                    <a:pt x="1286000" y="1582391"/>
                  </a:cubicBezTo>
                  <a:cubicBezTo>
                    <a:pt x="1280868" y="1581925"/>
                    <a:pt x="1278069" y="1579126"/>
                    <a:pt x="1276669" y="1574461"/>
                  </a:cubicBezTo>
                  <a:cubicBezTo>
                    <a:pt x="1276203" y="1572595"/>
                    <a:pt x="1274803" y="1571195"/>
                    <a:pt x="1272471" y="1571195"/>
                  </a:cubicBezTo>
                  <a:cubicBezTo>
                    <a:pt x="1270605" y="1570729"/>
                    <a:pt x="1267339" y="1573061"/>
                    <a:pt x="1266406" y="1574927"/>
                  </a:cubicBezTo>
                  <a:cubicBezTo>
                    <a:pt x="1265940" y="1575860"/>
                    <a:pt x="1265473" y="1577260"/>
                    <a:pt x="1265007" y="1578659"/>
                  </a:cubicBezTo>
                  <a:cubicBezTo>
                    <a:pt x="1264540" y="1583324"/>
                    <a:pt x="1262208" y="1585657"/>
                    <a:pt x="1258009" y="1586590"/>
                  </a:cubicBezTo>
                  <a:cubicBezTo>
                    <a:pt x="1254744" y="1587523"/>
                    <a:pt x="1251944" y="1588923"/>
                    <a:pt x="1249146" y="1590322"/>
                  </a:cubicBezTo>
                  <a:cubicBezTo>
                    <a:pt x="1247279" y="1591255"/>
                    <a:pt x="1245880" y="1590322"/>
                    <a:pt x="1244480" y="1587989"/>
                  </a:cubicBezTo>
                  <a:cubicBezTo>
                    <a:pt x="1243547" y="1586123"/>
                    <a:pt x="1242614" y="1584724"/>
                    <a:pt x="1244014" y="1582858"/>
                  </a:cubicBezTo>
                  <a:cubicBezTo>
                    <a:pt x="1246813" y="1580059"/>
                    <a:pt x="1249612" y="1577726"/>
                    <a:pt x="1251944" y="1574927"/>
                  </a:cubicBezTo>
                  <a:cubicBezTo>
                    <a:pt x="1253344" y="1573528"/>
                    <a:pt x="1252411" y="1569329"/>
                    <a:pt x="1250078" y="1568396"/>
                  </a:cubicBezTo>
                  <a:cubicBezTo>
                    <a:pt x="1248212" y="1567463"/>
                    <a:pt x="1246346" y="1566997"/>
                    <a:pt x="1244480" y="1567463"/>
                  </a:cubicBezTo>
                  <a:cubicBezTo>
                    <a:pt x="1239815" y="1568396"/>
                    <a:pt x="1236083" y="1570262"/>
                    <a:pt x="1232818" y="1573528"/>
                  </a:cubicBezTo>
                  <a:cubicBezTo>
                    <a:pt x="1228619" y="1577726"/>
                    <a:pt x="1223954" y="1580992"/>
                    <a:pt x="1218356" y="1582391"/>
                  </a:cubicBezTo>
                  <a:cubicBezTo>
                    <a:pt x="1212291" y="1583791"/>
                    <a:pt x="1205760" y="1583791"/>
                    <a:pt x="1200629" y="1588456"/>
                  </a:cubicBezTo>
                  <a:cubicBezTo>
                    <a:pt x="1200162" y="1588923"/>
                    <a:pt x="1198296" y="1588456"/>
                    <a:pt x="1196897" y="1588456"/>
                  </a:cubicBezTo>
                  <a:cubicBezTo>
                    <a:pt x="1192698" y="1587989"/>
                    <a:pt x="1189433" y="1589855"/>
                    <a:pt x="1186634" y="1593121"/>
                  </a:cubicBezTo>
                  <a:cubicBezTo>
                    <a:pt x="1183368" y="1596853"/>
                    <a:pt x="1179636" y="1601052"/>
                    <a:pt x="1179170" y="1606183"/>
                  </a:cubicBezTo>
                  <a:cubicBezTo>
                    <a:pt x="1178703" y="1610848"/>
                    <a:pt x="1176837" y="1614580"/>
                    <a:pt x="1172638" y="1616913"/>
                  </a:cubicBezTo>
                  <a:cubicBezTo>
                    <a:pt x="1168906" y="1619245"/>
                    <a:pt x="1165641" y="1622511"/>
                    <a:pt x="1162375" y="1625777"/>
                  </a:cubicBezTo>
                  <a:cubicBezTo>
                    <a:pt x="1160976" y="1627176"/>
                    <a:pt x="1160509" y="1629975"/>
                    <a:pt x="1160043" y="1632308"/>
                  </a:cubicBezTo>
                  <a:cubicBezTo>
                    <a:pt x="1160043" y="1632308"/>
                    <a:pt x="1160043" y="1632308"/>
                    <a:pt x="1160509" y="1632308"/>
                  </a:cubicBezTo>
                  <a:lnTo>
                    <a:pt x="1160509" y="1633241"/>
                  </a:lnTo>
                  <a:lnTo>
                    <a:pt x="1160043" y="1632774"/>
                  </a:lnTo>
                  <a:cubicBezTo>
                    <a:pt x="1160043" y="1632774"/>
                    <a:pt x="1160043" y="1632308"/>
                    <a:pt x="1160043" y="1632308"/>
                  </a:cubicBezTo>
                  <a:cubicBezTo>
                    <a:pt x="1159110" y="1631841"/>
                    <a:pt x="1157710" y="1631841"/>
                    <a:pt x="1156777" y="1630908"/>
                  </a:cubicBezTo>
                  <a:cubicBezTo>
                    <a:pt x="1153512" y="1628109"/>
                    <a:pt x="1150246" y="1624843"/>
                    <a:pt x="1146980" y="1622044"/>
                  </a:cubicBezTo>
                  <a:cubicBezTo>
                    <a:pt x="1142782" y="1617846"/>
                    <a:pt x="1137650" y="1615513"/>
                    <a:pt x="1132052" y="1614114"/>
                  </a:cubicBezTo>
                  <a:cubicBezTo>
                    <a:pt x="1124122" y="1612248"/>
                    <a:pt x="1116657" y="1612248"/>
                    <a:pt x="1109660" y="1616446"/>
                  </a:cubicBezTo>
                  <a:cubicBezTo>
                    <a:pt x="1107327" y="1617846"/>
                    <a:pt x="1104995" y="1618312"/>
                    <a:pt x="1102662" y="1619712"/>
                  </a:cubicBezTo>
                  <a:cubicBezTo>
                    <a:pt x="1097531" y="1622977"/>
                    <a:pt x="1092399" y="1624843"/>
                    <a:pt x="1086335" y="1621111"/>
                  </a:cubicBezTo>
                  <a:cubicBezTo>
                    <a:pt x="1075605" y="1620178"/>
                    <a:pt x="1069074" y="1613181"/>
                    <a:pt x="1063476" y="1605250"/>
                  </a:cubicBezTo>
                  <a:cubicBezTo>
                    <a:pt x="1060210" y="1600585"/>
                    <a:pt x="1057411" y="1595454"/>
                    <a:pt x="1054146" y="1590789"/>
                  </a:cubicBezTo>
                  <a:cubicBezTo>
                    <a:pt x="1053213" y="1589389"/>
                    <a:pt x="1052746" y="1587056"/>
                    <a:pt x="1052746" y="1585190"/>
                  </a:cubicBezTo>
                  <a:cubicBezTo>
                    <a:pt x="1052746" y="1578659"/>
                    <a:pt x="1052746" y="1572595"/>
                    <a:pt x="1056945" y="1566997"/>
                  </a:cubicBezTo>
                  <a:cubicBezTo>
                    <a:pt x="1058344" y="1565131"/>
                    <a:pt x="1059277" y="1562332"/>
                    <a:pt x="1059277" y="1559999"/>
                  </a:cubicBezTo>
                  <a:cubicBezTo>
                    <a:pt x="1059277" y="1553468"/>
                    <a:pt x="1061143" y="1547403"/>
                    <a:pt x="1063009" y="1541339"/>
                  </a:cubicBezTo>
                  <a:cubicBezTo>
                    <a:pt x="1064875" y="1535274"/>
                    <a:pt x="1064409" y="1528743"/>
                    <a:pt x="1064409" y="1522212"/>
                  </a:cubicBezTo>
                  <a:cubicBezTo>
                    <a:pt x="1064409" y="1521279"/>
                    <a:pt x="1063476" y="1519879"/>
                    <a:pt x="1062543" y="1519413"/>
                  </a:cubicBezTo>
                  <a:cubicBezTo>
                    <a:pt x="1060210" y="1518013"/>
                    <a:pt x="1057878" y="1517547"/>
                    <a:pt x="1055545" y="1516614"/>
                  </a:cubicBezTo>
                  <a:lnTo>
                    <a:pt x="1055545" y="1516614"/>
                  </a:lnTo>
                  <a:cubicBezTo>
                    <a:pt x="1055545" y="1516614"/>
                    <a:pt x="1056012" y="1517080"/>
                    <a:pt x="1056012" y="1517080"/>
                  </a:cubicBezTo>
                  <a:lnTo>
                    <a:pt x="1055079" y="1517547"/>
                  </a:lnTo>
                  <a:lnTo>
                    <a:pt x="1055545" y="1516614"/>
                  </a:lnTo>
                  <a:cubicBezTo>
                    <a:pt x="1051347" y="1512882"/>
                    <a:pt x="1046681" y="1510083"/>
                    <a:pt x="1040617" y="1509616"/>
                  </a:cubicBezTo>
                  <a:cubicBezTo>
                    <a:pt x="1035019" y="1509616"/>
                    <a:pt x="1028954" y="1508683"/>
                    <a:pt x="1023356" y="1507284"/>
                  </a:cubicBezTo>
                  <a:cubicBezTo>
                    <a:pt x="1016825" y="1505884"/>
                    <a:pt x="1010760" y="1509150"/>
                    <a:pt x="1004229" y="1508683"/>
                  </a:cubicBezTo>
                  <a:cubicBezTo>
                    <a:pt x="999098" y="1508683"/>
                    <a:pt x="993966" y="1509616"/>
                    <a:pt x="988835" y="1509616"/>
                  </a:cubicBezTo>
                  <a:cubicBezTo>
                    <a:pt x="985569" y="1509616"/>
                    <a:pt x="982304" y="1508683"/>
                    <a:pt x="979504" y="1508217"/>
                  </a:cubicBezTo>
                  <a:cubicBezTo>
                    <a:pt x="978105" y="1507750"/>
                    <a:pt x="977172" y="1506351"/>
                    <a:pt x="978105" y="1505418"/>
                  </a:cubicBezTo>
                  <a:cubicBezTo>
                    <a:pt x="984170" y="1499820"/>
                    <a:pt x="986502" y="1492822"/>
                    <a:pt x="986036" y="1484425"/>
                  </a:cubicBezTo>
                  <a:cubicBezTo>
                    <a:pt x="985569" y="1480693"/>
                    <a:pt x="986502" y="1476961"/>
                    <a:pt x="987435" y="1472762"/>
                  </a:cubicBezTo>
                  <a:cubicBezTo>
                    <a:pt x="987902" y="1470896"/>
                    <a:pt x="988835" y="1469030"/>
                    <a:pt x="991167" y="1469030"/>
                  </a:cubicBezTo>
                  <a:cubicBezTo>
                    <a:pt x="995832" y="1469030"/>
                    <a:pt x="998165" y="1466231"/>
                    <a:pt x="998631" y="1462033"/>
                  </a:cubicBezTo>
                  <a:cubicBezTo>
                    <a:pt x="999564" y="1457834"/>
                    <a:pt x="1000497" y="1453169"/>
                    <a:pt x="1000497" y="1448970"/>
                  </a:cubicBezTo>
                  <a:cubicBezTo>
                    <a:pt x="1000031" y="1442906"/>
                    <a:pt x="1001897" y="1437774"/>
                    <a:pt x="1006095" y="1433109"/>
                  </a:cubicBezTo>
                  <a:cubicBezTo>
                    <a:pt x="1008428" y="1430310"/>
                    <a:pt x="1010760" y="1427045"/>
                    <a:pt x="1013093" y="1424246"/>
                  </a:cubicBezTo>
                  <a:cubicBezTo>
                    <a:pt x="1014026" y="1422846"/>
                    <a:pt x="1014492" y="1420514"/>
                    <a:pt x="1015426" y="1419114"/>
                  </a:cubicBezTo>
                  <a:cubicBezTo>
                    <a:pt x="1016359" y="1415848"/>
                    <a:pt x="1013093" y="1410717"/>
                    <a:pt x="1009827" y="1410717"/>
                  </a:cubicBezTo>
                  <a:cubicBezTo>
                    <a:pt x="1002363" y="1410717"/>
                    <a:pt x="994433" y="1409317"/>
                    <a:pt x="986969" y="1412583"/>
                  </a:cubicBezTo>
                  <a:cubicBezTo>
                    <a:pt x="980904" y="1415382"/>
                    <a:pt x="974839" y="1415848"/>
                    <a:pt x="968308" y="1415848"/>
                  </a:cubicBezTo>
                  <a:cubicBezTo>
                    <a:pt x="962710" y="1415848"/>
                    <a:pt x="958978" y="1419114"/>
                    <a:pt x="956646" y="1424246"/>
                  </a:cubicBezTo>
                  <a:cubicBezTo>
                    <a:pt x="955246" y="1427045"/>
                    <a:pt x="954313" y="1430310"/>
                    <a:pt x="953380" y="1433109"/>
                  </a:cubicBezTo>
                  <a:cubicBezTo>
                    <a:pt x="951048" y="1442439"/>
                    <a:pt x="947315" y="1451303"/>
                    <a:pt x="939851" y="1457834"/>
                  </a:cubicBezTo>
                  <a:cubicBezTo>
                    <a:pt x="937519" y="1465298"/>
                    <a:pt x="932854" y="1465298"/>
                    <a:pt x="926323" y="1462966"/>
                  </a:cubicBezTo>
                  <a:cubicBezTo>
                    <a:pt x="923524" y="1462033"/>
                    <a:pt x="919792" y="1462499"/>
                    <a:pt x="916993" y="1463432"/>
                  </a:cubicBezTo>
                  <a:cubicBezTo>
                    <a:pt x="910928" y="1464832"/>
                    <a:pt x="904863" y="1467631"/>
                    <a:pt x="898799" y="1469030"/>
                  </a:cubicBezTo>
                  <a:cubicBezTo>
                    <a:pt x="893667" y="1469963"/>
                    <a:pt x="888536" y="1470430"/>
                    <a:pt x="884804" y="1465765"/>
                  </a:cubicBezTo>
                  <a:cubicBezTo>
                    <a:pt x="882005" y="1462033"/>
                    <a:pt x="877806" y="1460167"/>
                    <a:pt x="873607" y="1458767"/>
                  </a:cubicBezTo>
                  <a:cubicBezTo>
                    <a:pt x="868476" y="1456901"/>
                    <a:pt x="865210" y="1453169"/>
                    <a:pt x="862878" y="1448504"/>
                  </a:cubicBezTo>
                  <a:cubicBezTo>
                    <a:pt x="860079" y="1441973"/>
                    <a:pt x="856813" y="1435908"/>
                    <a:pt x="852148" y="1430310"/>
                  </a:cubicBezTo>
                  <a:cubicBezTo>
                    <a:pt x="849816" y="1427978"/>
                    <a:pt x="848883" y="1424712"/>
                    <a:pt x="848416" y="1421446"/>
                  </a:cubicBezTo>
                  <a:cubicBezTo>
                    <a:pt x="847483" y="1415848"/>
                    <a:pt x="846084" y="1410250"/>
                    <a:pt x="845617" y="1404652"/>
                  </a:cubicBezTo>
                  <a:cubicBezTo>
                    <a:pt x="845151" y="1400920"/>
                    <a:pt x="844684" y="1397188"/>
                    <a:pt x="844684" y="1392990"/>
                  </a:cubicBezTo>
                  <a:cubicBezTo>
                    <a:pt x="845617" y="1379461"/>
                    <a:pt x="847017" y="1365932"/>
                    <a:pt x="849816" y="1352870"/>
                  </a:cubicBezTo>
                  <a:cubicBezTo>
                    <a:pt x="850282" y="1350537"/>
                    <a:pt x="851215" y="1347738"/>
                    <a:pt x="852615" y="1345872"/>
                  </a:cubicBezTo>
                  <a:cubicBezTo>
                    <a:pt x="857280" y="1340741"/>
                    <a:pt x="858213" y="1334676"/>
                    <a:pt x="857280" y="1328145"/>
                  </a:cubicBezTo>
                  <a:cubicBezTo>
                    <a:pt x="856347" y="1318815"/>
                    <a:pt x="858213" y="1310418"/>
                    <a:pt x="861478" y="1301554"/>
                  </a:cubicBezTo>
                  <a:cubicBezTo>
                    <a:pt x="864277" y="1294090"/>
                    <a:pt x="869409" y="1287093"/>
                    <a:pt x="876873" y="1285693"/>
                  </a:cubicBezTo>
                  <a:cubicBezTo>
                    <a:pt x="886203" y="1283827"/>
                    <a:pt x="894134" y="1280561"/>
                    <a:pt x="900665" y="1274497"/>
                  </a:cubicBezTo>
                  <a:cubicBezTo>
                    <a:pt x="905796" y="1269832"/>
                    <a:pt x="912327" y="1269365"/>
                    <a:pt x="917926" y="1267033"/>
                  </a:cubicBezTo>
                  <a:cubicBezTo>
                    <a:pt x="922591" y="1265167"/>
                    <a:pt x="928189" y="1266100"/>
                    <a:pt x="932854" y="1267966"/>
                  </a:cubicBezTo>
                  <a:cubicBezTo>
                    <a:pt x="936586" y="1269365"/>
                    <a:pt x="940318" y="1270298"/>
                    <a:pt x="944050" y="1268432"/>
                  </a:cubicBezTo>
                  <a:cubicBezTo>
                    <a:pt x="948248" y="1266566"/>
                    <a:pt x="951981" y="1267499"/>
                    <a:pt x="954313" y="1270765"/>
                  </a:cubicBezTo>
                  <a:cubicBezTo>
                    <a:pt x="958978" y="1278229"/>
                    <a:pt x="965976" y="1278229"/>
                    <a:pt x="972973" y="1276829"/>
                  </a:cubicBezTo>
                  <a:cubicBezTo>
                    <a:pt x="976705" y="1276363"/>
                    <a:pt x="979971" y="1274030"/>
                    <a:pt x="983237" y="1272631"/>
                  </a:cubicBezTo>
                  <a:cubicBezTo>
                    <a:pt x="984170" y="1268899"/>
                    <a:pt x="985569" y="1265633"/>
                    <a:pt x="986036" y="1261901"/>
                  </a:cubicBezTo>
                  <a:cubicBezTo>
                    <a:pt x="986502" y="1257703"/>
                    <a:pt x="988835" y="1256303"/>
                    <a:pt x="992100" y="1255370"/>
                  </a:cubicBezTo>
                  <a:cubicBezTo>
                    <a:pt x="994433" y="1254437"/>
                    <a:pt x="997232" y="1254437"/>
                    <a:pt x="999564" y="1253971"/>
                  </a:cubicBezTo>
                  <a:cubicBezTo>
                    <a:pt x="1008428" y="1252571"/>
                    <a:pt x="1017292" y="1254904"/>
                    <a:pt x="1026622" y="1254437"/>
                  </a:cubicBezTo>
                  <a:cubicBezTo>
                    <a:pt x="1036885" y="1253971"/>
                    <a:pt x="1045748" y="1256303"/>
                    <a:pt x="1052746" y="1264234"/>
                  </a:cubicBezTo>
                  <a:cubicBezTo>
                    <a:pt x="1055079" y="1267033"/>
                    <a:pt x="1058344" y="1266566"/>
                    <a:pt x="1061610" y="1265167"/>
                  </a:cubicBezTo>
                  <a:cubicBezTo>
                    <a:pt x="1063942" y="1264234"/>
                    <a:pt x="1066275" y="1262834"/>
                    <a:pt x="1068607" y="1262368"/>
                  </a:cubicBezTo>
                  <a:cubicBezTo>
                    <a:pt x="1071406" y="1261435"/>
                    <a:pt x="1073739" y="1262368"/>
                    <a:pt x="1075605" y="1264234"/>
                  </a:cubicBezTo>
                  <a:cubicBezTo>
                    <a:pt x="1079803" y="1268899"/>
                    <a:pt x="1083536" y="1274030"/>
                    <a:pt x="1087734" y="1279162"/>
                  </a:cubicBezTo>
                  <a:cubicBezTo>
                    <a:pt x="1090067" y="1281961"/>
                    <a:pt x="1090067" y="1284760"/>
                    <a:pt x="1089134" y="1288026"/>
                  </a:cubicBezTo>
                  <a:cubicBezTo>
                    <a:pt x="1088667" y="1289892"/>
                    <a:pt x="1088201" y="1291758"/>
                    <a:pt x="1087268" y="1293624"/>
                  </a:cubicBezTo>
                  <a:cubicBezTo>
                    <a:pt x="1085402" y="1297356"/>
                    <a:pt x="1085402" y="1301088"/>
                    <a:pt x="1088201" y="1304353"/>
                  </a:cubicBezTo>
                  <a:cubicBezTo>
                    <a:pt x="1091000" y="1315083"/>
                    <a:pt x="1097064" y="1324413"/>
                    <a:pt x="1100796" y="1334210"/>
                  </a:cubicBezTo>
                  <a:cubicBezTo>
                    <a:pt x="1102662" y="1338875"/>
                    <a:pt x="1106394" y="1342607"/>
                    <a:pt x="1109660" y="1346339"/>
                  </a:cubicBezTo>
                  <a:cubicBezTo>
                    <a:pt x="1112459" y="1350071"/>
                    <a:pt x="1118990" y="1349138"/>
                    <a:pt x="1121323" y="1345406"/>
                  </a:cubicBezTo>
                  <a:cubicBezTo>
                    <a:pt x="1125988" y="1337475"/>
                    <a:pt x="1128787" y="1329078"/>
                    <a:pt x="1129720" y="1320215"/>
                  </a:cubicBezTo>
                  <a:cubicBezTo>
                    <a:pt x="1129720" y="1318815"/>
                    <a:pt x="1129720" y="1317415"/>
                    <a:pt x="1129720" y="1316482"/>
                  </a:cubicBezTo>
                  <a:cubicBezTo>
                    <a:pt x="1128320" y="1311817"/>
                    <a:pt x="1125988" y="1306686"/>
                    <a:pt x="1125055" y="1302021"/>
                  </a:cubicBezTo>
                  <a:cubicBezTo>
                    <a:pt x="1124122" y="1296889"/>
                    <a:pt x="1124122" y="1291758"/>
                    <a:pt x="1123189" y="1287093"/>
                  </a:cubicBezTo>
                  <a:cubicBezTo>
                    <a:pt x="1123189" y="1286626"/>
                    <a:pt x="1122722" y="1285693"/>
                    <a:pt x="1122722" y="1285227"/>
                  </a:cubicBezTo>
                  <a:cubicBezTo>
                    <a:pt x="1116657" y="1270298"/>
                    <a:pt x="1117591" y="1254904"/>
                    <a:pt x="1118990" y="1239509"/>
                  </a:cubicBezTo>
                  <a:cubicBezTo>
                    <a:pt x="1119457" y="1237176"/>
                    <a:pt x="1119923" y="1234377"/>
                    <a:pt x="1121789" y="1232511"/>
                  </a:cubicBezTo>
                  <a:cubicBezTo>
                    <a:pt x="1128320" y="1225047"/>
                    <a:pt x="1134851" y="1216650"/>
                    <a:pt x="1145581" y="1213851"/>
                  </a:cubicBezTo>
                  <a:cubicBezTo>
                    <a:pt x="1146980" y="1213384"/>
                    <a:pt x="1147913" y="1212918"/>
                    <a:pt x="1149313" y="1212451"/>
                  </a:cubicBezTo>
                  <a:cubicBezTo>
                    <a:pt x="1153045" y="1211052"/>
                    <a:pt x="1155844" y="1208719"/>
                    <a:pt x="1158643" y="1205920"/>
                  </a:cubicBezTo>
                  <a:cubicBezTo>
                    <a:pt x="1160976" y="1203588"/>
                    <a:pt x="1162375" y="1200789"/>
                    <a:pt x="1164708" y="1198456"/>
                  </a:cubicBezTo>
                  <a:cubicBezTo>
                    <a:pt x="1166574" y="1196590"/>
                    <a:pt x="1168440" y="1194258"/>
                    <a:pt x="1170772" y="1193791"/>
                  </a:cubicBezTo>
                  <a:cubicBezTo>
                    <a:pt x="1175437" y="1192392"/>
                    <a:pt x="1178703" y="1189593"/>
                    <a:pt x="1181968" y="1186794"/>
                  </a:cubicBezTo>
                  <a:cubicBezTo>
                    <a:pt x="1187100" y="1181662"/>
                    <a:pt x="1193165" y="1177930"/>
                    <a:pt x="1200162" y="1176530"/>
                  </a:cubicBezTo>
                  <a:cubicBezTo>
                    <a:pt x="1203428" y="1176064"/>
                    <a:pt x="1205760" y="1173265"/>
                    <a:pt x="1205760" y="1169533"/>
                  </a:cubicBezTo>
                  <a:cubicBezTo>
                    <a:pt x="1205760" y="1167200"/>
                    <a:pt x="1207626" y="1166734"/>
                    <a:pt x="1209026" y="1165334"/>
                  </a:cubicBezTo>
                  <a:cubicBezTo>
                    <a:pt x="1211358" y="1163935"/>
                    <a:pt x="1213224" y="1162535"/>
                    <a:pt x="1215090" y="1160669"/>
                  </a:cubicBezTo>
                  <a:cubicBezTo>
                    <a:pt x="1216490" y="1159270"/>
                    <a:pt x="1217423" y="1157404"/>
                    <a:pt x="1216490" y="1155538"/>
                  </a:cubicBezTo>
                  <a:cubicBezTo>
                    <a:pt x="1214624" y="1152739"/>
                    <a:pt x="1213224" y="1150406"/>
                    <a:pt x="1215090" y="1146674"/>
                  </a:cubicBezTo>
                  <a:cubicBezTo>
                    <a:pt x="1217423" y="1142009"/>
                    <a:pt x="1218356" y="1136877"/>
                    <a:pt x="1215090" y="1132212"/>
                  </a:cubicBezTo>
                  <a:cubicBezTo>
                    <a:pt x="1214158" y="1130813"/>
                    <a:pt x="1213691" y="1128480"/>
                    <a:pt x="1213691" y="1126614"/>
                  </a:cubicBezTo>
                  <a:cubicBezTo>
                    <a:pt x="1213691" y="1121016"/>
                    <a:pt x="1214624" y="1115418"/>
                    <a:pt x="1215090" y="1109353"/>
                  </a:cubicBezTo>
                  <a:cubicBezTo>
                    <a:pt x="1215090" y="1108887"/>
                    <a:pt x="1216024" y="1108420"/>
                    <a:pt x="1216490" y="1108420"/>
                  </a:cubicBezTo>
                  <a:cubicBezTo>
                    <a:pt x="1216956" y="1108420"/>
                    <a:pt x="1217890" y="1108887"/>
                    <a:pt x="1218356" y="1108887"/>
                  </a:cubicBezTo>
                  <a:cubicBezTo>
                    <a:pt x="1221155" y="1111219"/>
                    <a:pt x="1220222" y="1114485"/>
                    <a:pt x="1220689" y="1117751"/>
                  </a:cubicBezTo>
                  <a:cubicBezTo>
                    <a:pt x="1220689" y="1118684"/>
                    <a:pt x="1222088" y="1119617"/>
                    <a:pt x="1223021" y="1120550"/>
                  </a:cubicBezTo>
                  <a:cubicBezTo>
                    <a:pt x="1223021" y="1120550"/>
                    <a:pt x="1224421" y="1120083"/>
                    <a:pt x="1224887" y="1119617"/>
                  </a:cubicBezTo>
                  <a:cubicBezTo>
                    <a:pt x="1228153" y="1114952"/>
                    <a:pt x="1231885" y="1110286"/>
                    <a:pt x="1234684" y="1105621"/>
                  </a:cubicBezTo>
                  <a:cubicBezTo>
                    <a:pt x="1236083" y="1103755"/>
                    <a:pt x="1236083" y="1100956"/>
                    <a:pt x="1236550" y="1098157"/>
                  </a:cubicBezTo>
                  <a:cubicBezTo>
                    <a:pt x="1237016" y="1096291"/>
                    <a:pt x="1236550" y="1094425"/>
                    <a:pt x="1236550" y="1092559"/>
                  </a:cubicBezTo>
                  <a:cubicBezTo>
                    <a:pt x="1236550" y="1091160"/>
                    <a:pt x="1237483" y="1090227"/>
                    <a:pt x="1239349" y="1090227"/>
                  </a:cubicBezTo>
                  <a:cubicBezTo>
                    <a:pt x="1243081" y="1090227"/>
                    <a:pt x="1245413" y="1088361"/>
                    <a:pt x="1247746" y="1086028"/>
                  </a:cubicBezTo>
                  <a:cubicBezTo>
                    <a:pt x="1253344" y="1080430"/>
                    <a:pt x="1257543" y="1073899"/>
                    <a:pt x="1258476" y="1065968"/>
                  </a:cubicBezTo>
                  <a:cubicBezTo>
                    <a:pt x="1259409" y="1058971"/>
                    <a:pt x="1263607" y="1057571"/>
                    <a:pt x="1269205" y="1057571"/>
                  </a:cubicBezTo>
                  <a:cubicBezTo>
                    <a:pt x="1272937" y="1057105"/>
                    <a:pt x="1276669" y="1056638"/>
                    <a:pt x="1280401" y="1055705"/>
                  </a:cubicBezTo>
                  <a:cubicBezTo>
                    <a:pt x="1282267" y="1055239"/>
                    <a:pt x="1283667" y="1054306"/>
                    <a:pt x="1285533" y="1052906"/>
                  </a:cubicBezTo>
                  <a:cubicBezTo>
                    <a:pt x="1286000" y="1052440"/>
                    <a:pt x="1286466" y="1051973"/>
                    <a:pt x="1286466" y="1051507"/>
                  </a:cubicBezTo>
                  <a:cubicBezTo>
                    <a:pt x="1286466" y="1051040"/>
                    <a:pt x="1286000" y="1050107"/>
                    <a:pt x="1285533" y="1050107"/>
                  </a:cubicBezTo>
                  <a:cubicBezTo>
                    <a:pt x="1284600" y="1049641"/>
                    <a:pt x="1283200" y="1049174"/>
                    <a:pt x="1281801" y="1049174"/>
                  </a:cubicBezTo>
                  <a:cubicBezTo>
                    <a:pt x="1279935" y="1049174"/>
                    <a:pt x="1279002" y="1048707"/>
                    <a:pt x="1279935" y="1047308"/>
                  </a:cubicBezTo>
                  <a:cubicBezTo>
                    <a:pt x="1279935" y="1046841"/>
                    <a:pt x="1280868" y="1046841"/>
                    <a:pt x="1281801" y="1046841"/>
                  </a:cubicBezTo>
                  <a:cubicBezTo>
                    <a:pt x="1282267" y="1046841"/>
                    <a:pt x="1283200" y="1046841"/>
                    <a:pt x="1283667" y="1046841"/>
                  </a:cubicBezTo>
                  <a:cubicBezTo>
                    <a:pt x="1294863" y="1048241"/>
                    <a:pt x="1305126" y="1043109"/>
                    <a:pt x="1315856" y="1043109"/>
                  </a:cubicBezTo>
                  <a:cubicBezTo>
                    <a:pt x="1317255" y="1043109"/>
                    <a:pt x="1319122" y="1041243"/>
                    <a:pt x="1320521" y="1040310"/>
                  </a:cubicBezTo>
                  <a:cubicBezTo>
                    <a:pt x="1324720" y="1037045"/>
                    <a:pt x="1324253" y="1035645"/>
                    <a:pt x="1319588" y="1032380"/>
                  </a:cubicBezTo>
                  <a:cubicBezTo>
                    <a:pt x="1315856" y="1030047"/>
                    <a:pt x="1313990" y="1025849"/>
                    <a:pt x="1314923" y="1023050"/>
                  </a:cubicBezTo>
                  <a:cubicBezTo>
                    <a:pt x="1316323" y="1018851"/>
                    <a:pt x="1317255" y="1014186"/>
                    <a:pt x="1319122" y="1010454"/>
                  </a:cubicBezTo>
                  <a:cubicBezTo>
                    <a:pt x="1322387" y="1003456"/>
                    <a:pt x="1327519" y="997392"/>
                    <a:pt x="1334983" y="994593"/>
                  </a:cubicBezTo>
                  <a:cubicBezTo>
                    <a:pt x="1339181" y="992727"/>
                    <a:pt x="1343380" y="991327"/>
                    <a:pt x="1346645" y="988062"/>
                  </a:cubicBezTo>
                  <a:cubicBezTo>
                    <a:pt x="1348978" y="985729"/>
                    <a:pt x="1352243" y="984796"/>
                    <a:pt x="1355509" y="984796"/>
                  </a:cubicBezTo>
                  <a:cubicBezTo>
                    <a:pt x="1364373" y="985729"/>
                    <a:pt x="1371837" y="981530"/>
                    <a:pt x="1379767" y="980131"/>
                  </a:cubicBezTo>
                  <a:cubicBezTo>
                    <a:pt x="1382566" y="979664"/>
                    <a:pt x="1383033" y="976865"/>
                    <a:pt x="1383966" y="974533"/>
                  </a:cubicBezTo>
                  <a:cubicBezTo>
                    <a:pt x="1384433" y="973133"/>
                    <a:pt x="1386299" y="971267"/>
                    <a:pt x="1388165" y="970801"/>
                  </a:cubicBezTo>
                  <a:cubicBezTo>
                    <a:pt x="1394229" y="968935"/>
                    <a:pt x="1400760" y="968002"/>
                    <a:pt x="1406825" y="966602"/>
                  </a:cubicBezTo>
                  <a:cubicBezTo>
                    <a:pt x="1407291" y="966602"/>
                    <a:pt x="1408224" y="967069"/>
                    <a:pt x="1408224" y="967069"/>
                  </a:cubicBezTo>
                  <a:cubicBezTo>
                    <a:pt x="1407758" y="968002"/>
                    <a:pt x="1407758" y="969868"/>
                    <a:pt x="1407291" y="970334"/>
                  </a:cubicBezTo>
                  <a:cubicBezTo>
                    <a:pt x="1404959" y="971734"/>
                    <a:pt x="1402626" y="972200"/>
                    <a:pt x="1400294" y="973133"/>
                  </a:cubicBezTo>
                  <a:cubicBezTo>
                    <a:pt x="1395162" y="975932"/>
                    <a:pt x="1390964" y="979664"/>
                    <a:pt x="1388631" y="985262"/>
                  </a:cubicBezTo>
                  <a:cubicBezTo>
                    <a:pt x="1387698" y="987595"/>
                    <a:pt x="1387231" y="990394"/>
                    <a:pt x="1387698" y="992727"/>
                  </a:cubicBezTo>
                  <a:cubicBezTo>
                    <a:pt x="1388631" y="996459"/>
                    <a:pt x="1390964" y="999724"/>
                    <a:pt x="1394229" y="1001590"/>
                  </a:cubicBezTo>
                  <a:cubicBezTo>
                    <a:pt x="1395162" y="1002057"/>
                    <a:pt x="1397028" y="1002523"/>
                    <a:pt x="1397961" y="1002057"/>
                  </a:cubicBezTo>
                  <a:cubicBezTo>
                    <a:pt x="1405425" y="998791"/>
                    <a:pt x="1412889" y="994126"/>
                    <a:pt x="1418021" y="987595"/>
                  </a:cubicBezTo>
                  <a:cubicBezTo>
                    <a:pt x="1420820" y="983396"/>
                    <a:pt x="1424552" y="981530"/>
                    <a:pt x="1429217" y="982930"/>
                  </a:cubicBezTo>
                  <a:cubicBezTo>
                    <a:pt x="1439014" y="979664"/>
                    <a:pt x="1448810" y="976865"/>
                    <a:pt x="1458607" y="973600"/>
                  </a:cubicBezTo>
                  <a:cubicBezTo>
                    <a:pt x="1461406" y="972667"/>
                    <a:pt x="1464672" y="971734"/>
                    <a:pt x="1467471" y="970334"/>
                  </a:cubicBezTo>
                  <a:cubicBezTo>
                    <a:pt x="1468870" y="963337"/>
                    <a:pt x="1475868" y="965669"/>
                    <a:pt x="1480066" y="962870"/>
                  </a:cubicBezTo>
                  <a:cubicBezTo>
                    <a:pt x="1481466" y="961937"/>
                    <a:pt x="1483798" y="961471"/>
                    <a:pt x="1485198" y="960538"/>
                  </a:cubicBezTo>
                  <a:cubicBezTo>
                    <a:pt x="1486131" y="960071"/>
                    <a:pt x="1487530" y="959138"/>
                    <a:pt x="1488464" y="958205"/>
                  </a:cubicBezTo>
                  <a:cubicBezTo>
                    <a:pt x="1489863" y="957272"/>
                    <a:pt x="1490796" y="954007"/>
                    <a:pt x="1489397" y="953074"/>
                  </a:cubicBezTo>
                  <a:cubicBezTo>
                    <a:pt x="1485198" y="949342"/>
                    <a:pt x="1481932" y="946076"/>
                    <a:pt x="1484265" y="940011"/>
                  </a:cubicBezTo>
                  <a:cubicBezTo>
                    <a:pt x="1484265" y="939545"/>
                    <a:pt x="1483798" y="938612"/>
                    <a:pt x="1483798" y="938145"/>
                  </a:cubicBezTo>
                  <a:cubicBezTo>
                    <a:pt x="1483332" y="936746"/>
                    <a:pt x="1480066" y="935346"/>
                    <a:pt x="1479133" y="936279"/>
                  </a:cubicBezTo>
                  <a:cubicBezTo>
                    <a:pt x="1472602" y="941877"/>
                    <a:pt x="1467937" y="948408"/>
                    <a:pt x="1463272" y="955406"/>
                  </a:cubicBezTo>
                  <a:cubicBezTo>
                    <a:pt x="1461406" y="958205"/>
                    <a:pt x="1460007" y="958672"/>
                    <a:pt x="1457208" y="958205"/>
                  </a:cubicBezTo>
                  <a:cubicBezTo>
                    <a:pt x="1455342" y="957739"/>
                    <a:pt x="1453476" y="957272"/>
                    <a:pt x="1451610" y="957272"/>
                  </a:cubicBezTo>
                  <a:cubicBezTo>
                    <a:pt x="1450676" y="958672"/>
                    <a:pt x="1449744" y="959138"/>
                    <a:pt x="1448344" y="959138"/>
                  </a:cubicBezTo>
                  <a:cubicBezTo>
                    <a:pt x="1446944" y="958672"/>
                    <a:pt x="1445545" y="957739"/>
                    <a:pt x="1444145" y="957272"/>
                  </a:cubicBezTo>
                  <a:cubicBezTo>
                    <a:pt x="1442279" y="956806"/>
                    <a:pt x="1440413" y="956806"/>
                    <a:pt x="1438547" y="956339"/>
                  </a:cubicBezTo>
                  <a:cubicBezTo>
                    <a:pt x="1433882" y="955873"/>
                    <a:pt x="1432483" y="953074"/>
                    <a:pt x="1432016" y="949342"/>
                  </a:cubicBezTo>
                  <a:cubicBezTo>
                    <a:pt x="1425019" y="948875"/>
                    <a:pt x="1421287" y="944676"/>
                    <a:pt x="1420354" y="937679"/>
                  </a:cubicBezTo>
                  <a:cubicBezTo>
                    <a:pt x="1419421" y="931148"/>
                    <a:pt x="1419421" y="925083"/>
                    <a:pt x="1422220" y="919485"/>
                  </a:cubicBezTo>
                  <a:cubicBezTo>
                    <a:pt x="1423619" y="917153"/>
                    <a:pt x="1421753" y="914820"/>
                    <a:pt x="1418488" y="914354"/>
                  </a:cubicBezTo>
                  <a:cubicBezTo>
                    <a:pt x="1417088" y="913887"/>
                    <a:pt x="1416155" y="914354"/>
                    <a:pt x="1414756" y="913887"/>
                  </a:cubicBezTo>
                  <a:cubicBezTo>
                    <a:pt x="1414289" y="913887"/>
                    <a:pt x="1413822" y="913420"/>
                    <a:pt x="1412889" y="912954"/>
                  </a:cubicBezTo>
                  <a:cubicBezTo>
                    <a:pt x="1413822" y="912487"/>
                    <a:pt x="1415222" y="912487"/>
                    <a:pt x="1416155" y="912021"/>
                  </a:cubicBezTo>
                  <a:cubicBezTo>
                    <a:pt x="1420820" y="910155"/>
                    <a:pt x="1425485" y="907822"/>
                    <a:pt x="1429217" y="904557"/>
                  </a:cubicBezTo>
                  <a:cubicBezTo>
                    <a:pt x="1431083" y="902691"/>
                    <a:pt x="1432483" y="898492"/>
                    <a:pt x="1431083" y="895693"/>
                  </a:cubicBezTo>
                  <a:cubicBezTo>
                    <a:pt x="1429684" y="893361"/>
                    <a:pt x="1428751" y="891028"/>
                    <a:pt x="1426418" y="889629"/>
                  </a:cubicBezTo>
                  <a:cubicBezTo>
                    <a:pt x="1421287" y="885897"/>
                    <a:pt x="1414756" y="883564"/>
                    <a:pt x="1408224" y="885430"/>
                  </a:cubicBezTo>
                  <a:cubicBezTo>
                    <a:pt x="1390964" y="889629"/>
                    <a:pt x="1373703" y="893361"/>
                    <a:pt x="1358775" y="903624"/>
                  </a:cubicBezTo>
                  <a:cubicBezTo>
                    <a:pt x="1358775" y="904090"/>
                    <a:pt x="1358775" y="904090"/>
                    <a:pt x="1358775" y="904557"/>
                  </a:cubicBezTo>
                  <a:cubicBezTo>
                    <a:pt x="1358308" y="904557"/>
                    <a:pt x="1358308" y="904557"/>
                    <a:pt x="1357842" y="904557"/>
                  </a:cubicBezTo>
                  <a:cubicBezTo>
                    <a:pt x="1355976" y="906889"/>
                    <a:pt x="1353643" y="908755"/>
                    <a:pt x="1351777" y="911088"/>
                  </a:cubicBezTo>
                  <a:cubicBezTo>
                    <a:pt x="1351777" y="911554"/>
                    <a:pt x="1351777" y="911554"/>
                    <a:pt x="1351777" y="912021"/>
                  </a:cubicBezTo>
                  <a:cubicBezTo>
                    <a:pt x="1348978" y="912954"/>
                    <a:pt x="1346179" y="913887"/>
                    <a:pt x="1343380" y="915287"/>
                  </a:cubicBezTo>
                  <a:cubicBezTo>
                    <a:pt x="1341980" y="916686"/>
                    <a:pt x="1340581" y="917619"/>
                    <a:pt x="1338715" y="918552"/>
                  </a:cubicBezTo>
                  <a:lnTo>
                    <a:pt x="1338248" y="919485"/>
                  </a:lnTo>
                  <a:lnTo>
                    <a:pt x="1338715" y="918086"/>
                  </a:lnTo>
                  <a:cubicBezTo>
                    <a:pt x="1340114" y="917153"/>
                    <a:pt x="1341514" y="915753"/>
                    <a:pt x="1342913" y="914820"/>
                  </a:cubicBezTo>
                  <a:cubicBezTo>
                    <a:pt x="1345712" y="913887"/>
                    <a:pt x="1348511" y="912954"/>
                    <a:pt x="1351311" y="912021"/>
                  </a:cubicBezTo>
                  <a:cubicBezTo>
                    <a:pt x="1351311" y="912021"/>
                    <a:pt x="1351777" y="911554"/>
                    <a:pt x="1351777" y="911554"/>
                  </a:cubicBezTo>
                  <a:cubicBezTo>
                    <a:pt x="1352710" y="906423"/>
                    <a:pt x="1353177" y="905956"/>
                    <a:pt x="1357842" y="905023"/>
                  </a:cubicBezTo>
                  <a:cubicBezTo>
                    <a:pt x="1357842" y="905023"/>
                    <a:pt x="1358308" y="904557"/>
                    <a:pt x="1358308" y="904557"/>
                  </a:cubicBezTo>
                  <a:cubicBezTo>
                    <a:pt x="1358308" y="904557"/>
                    <a:pt x="1358775" y="904557"/>
                    <a:pt x="1358775" y="904090"/>
                  </a:cubicBezTo>
                  <a:cubicBezTo>
                    <a:pt x="1358308" y="900825"/>
                    <a:pt x="1360174" y="898492"/>
                    <a:pt x="1362507" y="896626"/>
                  </a:cubicBezTo>
                  <a:cubicBezTo>
                    <a:pt x="1368571" y="891028"/>
                    <a:pt x="1376035" y="886830"/>
                    <a:pt x="1383966" y="884497"/>
                  </a:cubicBezTo>
                  <a:cubicBezTo>
                    <a:pt x="1389098" y="883098"/>
                    <a:pt x="1393763" y="880765"/>
                    <a:pt x="1395629" y="875633"/>
                  </a:cubicBezTo>
                  <a:cubicBezTo>
                    <a:pt x="1396095" y="874700"/>
                    <a:pt x="1397028" y="873301"/>
                    <a:pt x="1397961" y="872368"/>
                  </a:cubicBezTo>
                  <a:cubicBezTo>
                    <a:pt x="1401693" y="869102"/>
                    <a:pt x="1405425" y="865370"/>
                    <a:pt x="1409624" y="862571"/>
                  </a:cubicBezTo>
                  <a:cubicBezTo>
                    <a:pt x="1413822" y="860239"/>
                    <a:pt x="1418488" y="862571"/>
                    <a:pt x="1422686" y="863038"/>
                  </a:cubicBezTo>
                  <a:cubicBezTo>
                    <a:pt x="1440413" y="863504"/>
                    <a:pt x="1458141" y="865837"/>
                    <a:pt x="1475868" y="868169"/>
                  </a:cubicBezTo>
                  <a:cubicBezTo>
                    <a:pt x="1483798" y="869102"/>
                    <a:pt x="1490796" y="865837"/>
                    <a:pt x="1498727" y="867236"/>
                  </a:cubicBezTo>
                  <a:cubicBezTo>
                    <a:pt x="1500593" y="867703"/>
                    <a:pt x="1502459" y="866770"/>
                    <a:pt x="1504325" y="866303"/>
                  </a:cubicBezTo>
                  <a:cubicBezTo>
                    <a:pt x="1506191" y="865837"/>
                    <a:pt x="1508057" y="864904"/>
                    <a:pt x="1509456" y="863971"/>
                  </a:cubicBezTo>
                  <a:cubicBezTo>
                    <a:pt x="1514588" y="861172"/>
                    <a:pt x="1518786" y="857906"/>
                    <a:pt x="1522518" y="852775"/>
                  </a:cubicBezTo>
                  <a:cubicBezTo>
                    <a:pt x="1525318" y="849043"/>
                    <a:pt x="1529050" y="846710"/>
                    <a:pt x="1533715" y="846243"/>
                  </a:cubicBezTo>
                  <a:cubicBezTo>
                    <a:pt x="1536980" y="845777"/>
                    <a:pt x="1540246" y="844844"/>
                    <a:pt x="1543045" y="844844"/>
                  </a:cubicBezTo>
                  <a:cubicBezTo>
                    <a:pt x="1552375" y="844377"/>
                    <a:pt x="1559839" y="839712"/>
                    <a:pt x="1567303" y="834114"/>
                  </a:cubicBezTo>
                  <a:cubicBezTo>
                    <a:pt x="1571035" y="831315"/>
                    <a:pt x="1573368" y="827117"/>
                    <a:pt x="1571502" y="822452"/>
                  </a:cubicBezTo>
                  <a:cubicBezTo>
                    <a:pt x="1570102" y="819186"/>
                    <a:pt x="1569636" y="816387"/>
                    <a:pt x="1571035" y="813588"/>
                  </a:cubicBezTo>
                  <a:cubicBezTo>
                    <a:pt x="1571968" y="811255"/>
                    <a:pt x="1573368" y="808923"/>
                    <a:pt x="1573368" y="806590"/>
                  </a:cubicBezTo>
                  <a:cubicBezTo>
                    <a:pt x="1573834" y="804724"/>
                    <a:pt x="1573368" y="802392"/>
                    <a:pt x="1572435" y="800992"/>
                  </a:cubicBezTo>
                  <a:cubicBezTo>
                    <a:pt x="1569636" y="795861"/>
                    <a:pt x="1565437" y="792129"/>
                    <a:pt x="1558906" y="793062"/>
                  </a:cubicBezTo>
                  <a:cubicBezTo>
                    <a:pt x="1558906" y="793062"/>
                    <a:pt x="1558906" y="793062"/>
                    <a:pt x="1558906" y="793062"/>
                  </a:cubicBezTo>
                  <a:lnTo>
                    <a:pt x="1557507" y="793528"/>
                  </a:lnTo>
                  <a:lnTo>
                    <a:pt x="1558440" y="792595"/>
                  </a:lnTo>
                  <a:cubicBezTo>
                    <a:pt x="1558440" y="792595"/>
                    <a:pt x="1558440" y="792595"/>
                    <a:pt x="1558906" y="792595"/>
                  </a:cubicBezTo>
                  <a:cubicBezTo>
                    <a:pt x="1558440" y="790729"/>
                    <a:pt x="1558440" y="788863"/>
                    <a:pt x="1557973" y="786997"/>
                  </a:cubicBezTo>
                  <a:cubicBezTo>
                    <a:pt x="1557040" y="783732"/>
                    <a:pt x="1555174" y="781399"/>
                    <a:pt x="1551442" y="780933"/>
                  </a:cubicBezTo>
                  <a:cubicBezTo>
                    <a:pt x="1549576" y="780466"/>
                    <a:pt x="1547710" y="780466"/>
                    <a:pt x="1545844" y="780466"/>
                  </a:cubicBezTo>
                  <a:cubicBezTo>
                    <a:pt x="1545377" y="780466"/>
                    <a:pt x="1544444" y="780000"/>
                    <a:pt x="1543978" y="780000"/>
                  </a:cubicBezTo>
                  <a:cubicBezTo>
                    <a:pt x="1544911" y="779533"/>
                    <a:pt x="1545377" y="778600"/>
                    <a:pt x="1546310" y="778133"/>
                  </a:cubicBezTo>
                  <a:cubicBezTo>
                    <a:pt x="1548176" y="777200"/>
                    <a:pt x="1550043" y="777200"/>
                    <a:pt x="1551442" y="776267"/>
                  </a:cubicBezTo>
                  <a:cubicBezTo>
                    <a:pt x="1553775" y="774868"/>
                    <a:pt x="1554241" y="772069"/>
                    <a:pt x="1552375" y="769736"/>
                  </a:cubicBezTo>
                  <a:cubicBezTo>
                    <a:pt x="1550509" y="766937"/>
                    <a:pt x="1548643" y="764605"/>
                    <a:pt x="1544911" y="765071"/>
                  </a:cubicBezTo>
                  <a:cubicBezTo>
                    <a:pt x="1543511" y="765071"/>
                    <a:pt x="1541645" y="765538"/>
                    <a:pt x="1541179" y="764605"/>
                  </a:cubicBezTo>
                  <a:cubicBezTo>
                    <a:pt x="1536514" y="758540"/>
                    <a:pt x="1529516" y="756674"/>
                    <a:pt x="1523452" y="753875"/>
                  </a:cubicBezTo>
                  <a:cubicBezTo>
                    <a:pt x="1522518" y="753409"/>
                    <a:pt x="1521119" y="752009"/>
                    <a:pt x="1521119" y="751076"/>
                  </a:cubicBezTo>
                  <a:cubicBezTo>
                    <a:pt x="1519720" y="744079"/>
                    <a:pt x="1514588" y="740346"/>
                    <a:pt x="1509923" y="736148"/>
                  </a:cubicBezTo>
                  <a:cubicBezTo>
                    <a:pt x="1507590" y="733815"/>
                    <a:pt x="1505724" y="731483"/>
                    <a:pt x="1503858" y="728684"/>
                  </a:cubicBezTo>
                  <a:cubicBezTo>
                    <a:pt x="1501992" y="726351"/>
                    <a:pt x="1501992" y="723552"/>
                    <a:pt x="1503858" y="721686"/>
                  </a:cubicBezTo>
                  <a:cubicBezTo>
                    <a:pt x="1506191" y="719354"/>
                    <a:pt x="1508523" y="717021"/>
                    <a:pt x="1510389" y="714689"/>
                  </a:cubicBezTo>
                  <a:cubicBezTo>
                    <a:pt x="1512255" y="712356"/>
                    <a:pt x="1512722" y="710024"/>
                    <a:pt x="1510856" y="707691"/>
                  </a:cubicBezTo>
                  <a:cubicBezTo>
                    <a:pt x="1508057" y="703492"/>
                    <a:pt x="1506191" y="698827"/>
                    <a:pt x="1507124" y="693229"/>
                  </a:cubicBezTo>
                  <a:cubicBezTo>
                    <a:pt x="1507590" y="691830"/>
                    <a:pt x="1505724" y="689497"/>
                    <a:pt x="1504325" y="688564"/>
                  </a:cubicBezTo>
                  <a:cubicBezTo>
                    <a:pt x="1501992" y="686232"/>
                    <a:pt x="1503392" y="682500"/>
                    <a:pt x="1500126" y="680167"/>
                  </a:cubicBezTo>
                  <a:cubicBezTo>
                    <a:pt x="1497794" y="678768"/>
                    <a:pt x="1499660" y="675502"/>
                    <a:pt x="1499193" y="673169"/>
                  </a:cubicBezTo>
                  <a:cubicBezTo>
                    <a:pt x="1498260" y="670370"/>
                    <a:pt x="1498727" y="667105"/>
                    <a:pt x="1498260" y="663839"/>
                  </a:cubicBezTo>
                  <a:cubicBezTo>
                    <a:pt x="1497794" y="660107"/>
                    <a:pt x="1496861" y="656375"/>
                    <a:pt x="1495461" y="652643"/>
                  </a:cubicBezTo>
                  <a:cubicBezTo>
                    <a:pt x="1492196" y="644246"/>
                    <a:pt x="1490796" y="635382"/>
                    <a:pt x="1489863" y="626519"/>
                  </a:cubicBezTo>
                  <a:cubicBezTo>
                    <a:pt x="1489397" y="624186"/>
                    <a:pt x="1489397" y="621387"/>
                    <a:pt x="1488464" y="619055"/>
                  </a:cubicBezTo>
                  <a:cubicBezTo>
                    <a:pt x="1487997" y="618122"/>
                    <a:pt x="1486598" y="617655"/>
                    <a:pt x="1485664" y="617189"/>
                  </a:cubicBezTo>
                  <a:cubicBezTo>
                    <a:pt x="1485198" y="617189"/>
                    <a:pt x="1484265" y="617189"/>
                    <a:pt x="1483798" y="617655"/>
                  </a:cubicBezTo>
                  <a:cubicBezTo>
                    <a:pt x="1479133" y="625119"/>
                    <a:pt x="1473069" y="631650"/>
                    <a:pt x="1469337" y="640047"/>
                  </a:cubicBezTo>
                  <a:cubicBezTo>
                    <a:pt x="1465605" y="648445"/>
                    <a:pt x="1460940" y="655909"/>
                    <a:pt x="1451610" y="659174"/>
                  </a:cubicBezTo>
                  <a:cubicBezTo>
                    <a:pt x="1449277" y="660107"/>
                    <a:pt x="1447877" y="662440"/>
                    <a:pt x="1445545" y="663839"/>
                  </a:cubicBezTo>
                  <a:cubicBezTo>
                    <a:pt x="1442746" y="665705"/>
                    <a:pt x="1439947" y="667105"/>
                    <a:pt x="1437148" y="668038"/>
                  </a:cubicBezTo>
                  <a:cubicBezTo>
                    <a:pt x="1433882" y="669437"/>
                    <a:pt x="1431083" y="668038"/>
                    <a:pt x="1428284" y="665705"/>
                  </a:cubicBezTo>
                  <a:cubicBezTo>
                    <a:pt x="1425952" y="664306"/>
                    <a:pt x="1424552" y="661973"/>
                    <a:pt x="1424086" y="659641"/>
                  </a:cubicBezTo>
                  <a:cubicBezTo>
                    <a:pt x="1423153" y="656375"/>
                    <a:pt x="1420820" y="654509"/>
                    <a:pt x="1417554" y="652643"/>
                  </a:cubicBezTo>
                  <a:cubicBezTo>
                    <a:pt x="1413356" y="650311"/>
                    <a:pt x="1412889" y="646579"/>
                    <a:pt x="1413356" y="642846"/>
                  </a:cubicBezTo>
                  <a:cubicBezTo>
                    <a:pt x="1413822" y="636782"/>
                    <a:pt x="1418021" y="630717"/>
                    <a:pt x="1415222" y="624186"/>
                  </a:cubicBezTo>
                  <a:cubicBezTo>
                    <a:pt x="1414756" y="622787"/>
                    <a:pt x="1416155" y="620454"/>
                    <a:pt x="1417088" y="619055"/>
                  </a:cubicBezTo>
                  <a:cubicBezTo>
                    <a:pt x="1419421" y="612990"/>
                    <a:pt x="1421287" y="606925"/>
                    <a:pt x="1425019" y="601794"/>
                  </a:cubicBezTo>
                  <a:cubicBezTo>
                    <a:pt x="1425952" y="600394"/>
                    <a:pt x="1425019" y="597129"/>
                    <a:pt x="1423153" y="597129"/>
                  </a:cubicBezTo>
                  <a:cubicBezTo>
                    <a:pt x="1417554" y="596196"/>
                    <a:pt x="1413822" y="590598"/>
                    <a:pt x="1407758" y="590598"/>
                  </a:cubicBezTo>
                  <a:cubicBezTo>
                    <a:pt x="1405425" y="590598"/>
                    <a:pt x="1403093" y="588732"/>
                    <a:pt x="1400760" y="587332"/>
                  </a:cubicBezTo>
                  <a:cubicBezTo>
                    <a:pt x="1398894" y="586399"/>
                    <a:pt x="1398428" y="584533"/>
                    <a:pt x="1398428" y="582667"/>
                  </a:cubicBezTo>
                  <a:cubicBezTo>
                    <a:pt x="1398428" y="580801"/>
                    <a:pt x="1398894" y="578935"/>
                    <a:pt x="1397495" y="577069"/>
                  </a:cubicBezTo>
                  <a:cubicBezTo>
                    <a:pt x="1394229" y="573337"/>
                    <a:pt x="1391430" y="569138"/>
                    <a:pt x="1390031" y="564007"/>
                  </a:cubicBezTo>
                  <a:cubicBezTo>
                    <a:pt x="1389098" y="561208"/>
                    <a:pt x="1386765" y="558409"/>
                    <a:pt x="1384899" y="556076"/>
                  </a:cubicBezTo>
                  <a:cubicBezTo>
                    <a:pt x="1381633" y="551411"/>
                    <a:pt x="1377901" y="549079"/>
                    <a:pt x="1371837" y="551411"/>
                  </a:cubicBezTo>
                  <a:cubicBezTo>
                    <a:pt x="1369504" y="552344"/>
                    <a:pt x="1366705" y="552811"/>
                    <a:pt x="1364373" y="552344"/>
                  </a:cubicBezTo>
                  <a:cubicBezTo>
                    <a:pt x="1356909" y="550478"/>
                    <a:pt x="1348978" y="550945"/>
                    <a:pt x="1342447" y="545813"/>
                  </a:cubicBezTo>
                  <a:cubicBezTo>
                    <a:pt x="1340114" y="543947"/>
                    <a:pt x="1336849" y="543014"/>
                    <a:pt x="1333583" y="542081"/>
                  </a:cubicBezTo>
                  <a:cubicBezTo>
                    <a:pt x="1326119" y="539748"/>
                    <a:pt x="1317722" y="544414"/>
                    <a:pt x="1314923" y="551878"/>
                  </a:cubicBezTo>
                  <a:cubicBezTo>
                    <a:pt x="1313057" y="556543"/>
                    <a:pt x="1313057" y="560741"/>
                    <a:pt x="1315389" y="564940"/>
                  </a:cubicBezTo>
                  <a:cubicBezTo>
                    <a:pt x="1317255" y="567739"/>
                    <a:pt x="1317722" y="571004"/>
                    <a:pt x="1315389" y="573804"/>
                  </a:cubicBezTo>
                  <a:cubicBezTo>
                    <a:pt x="1312590" y="578002"/>
                    <a:pt x="1308392" y="581734"/>
                    <a:pt x="1306526" y="586399"/>
                  </a:cubicBezTo>
                  <a:cubicBezTo>
                    <a:pt x="1304193" y="591531"/>
                    <a:pt x="1309325" y="597129"/>
                    <a:pt x="1307925" y="603193"/>
                  </a:cubicBezTo>
                  <a:cubicBezTo>
                    <a:pt x="1307459" y="605526"/>
                    <a:pt x="1307925" y="608325"/>
                    <a:pt x="1308858" y="610658"/>
                  </a:cubicBezTo>
                  <a:cubicBezTo>
                    <a:pt x="1310258" y="615323"/>
                    <a:pt x="1307925" y="617655"/>
                    <a:pt x="1304193" y="619988"/>
                  </a:cubicBezTo>
                  <a:cubicBezTo>
                    <a:pt x="1302327" y="620921"/>
                    <a:pt x="1299995" y="621854"/>
                    <a:pt x="1299528" y="623253"/>
                  </a:cubicBezTo>
                  <a:cubicBezTo>
                    <a:pt x="1295796" y="631184"/>
                    <a:pt x="1288799" y="635849"/>
                    <a:pt x="1283200" y="642380"/>
                  </a:cubicBezTo>
                  <a:cubicBezTo>
                    <a:pt x="1280401" y="645646"/>
                    <a:pt x="1280401" y="649378"/>
                    <a:pt x="1283200" y="653110"/>
                  </a:cubicBezTo>
                  <a:cubicBezTo>
                    <a:pt x="1285066" y="655909"/>
                    <a:pt x="1287399" y="657775"/>
                    <a:pt x="1289265" y="660574"/>
                  </a:cubicBezTo>
                  <a:cubicBezTo>
                    <a:pt x="1290665" y="662440"/>
                    <a:pt x="1292064" y="665239"/>
                    <a:pt x="1292531" y="667571"/>
                  </a:cubicBezTo>
                  <a:cubicBezTo>
                    <a:pt x="1293930" y="674569"/>
                    <a:pt x="1294397" y="681567"/>
                    <a:pt x="1295796" y="688564"/>
                  </a:cubicBezTo>
                  <a:cubicBezTo>
                    <a:pt x="1297196" y="696495"/>
                    <a:pt x="1292064" y="703492"/>
                    <a:pt x="1294397" y="711423"/>
                  </a:cubicBezTo>
                  <a:cubicBezTo>
                    <a:pt x="1294863" y="711890"/>
                    <a:pt x="1293464" y="713756"/>
                    <a:pt x="1292531" y="714222"/>
                  </a:cubicBezTo>
                  <a:cubicBezTo>
                    <a:pt x="1290198" y="716088"/>
                    <a:pt x="1286932" y="717488"/>
                    <a:pt x="1284600" y="719820"/>
                  </a:cubicBezTo>
                  <a:cubicBezTo>
                    <a:pt x="1276669" y="727751"/>
                    <a:pt x="1267339" y="732882"/>
                    <a:pt x="1257076" y="737081"/>
                  </a:cubicBezTo>
                  <a:cubicBezTo>
                    <a:pt x="1252411" y="738947"/>
                    <a:pt x="1247746" y="740813"/>
                    <a:pt x="1242614" y="742679"/>
                  </a:cubicBezTo>
                  <a:cubicBezTo>
                    <a:pt x="1239349" y="744079"/>
                    <a:pt x="1237483" y="746878"/>
                    <a:pt x="1237949" y="750143"/>
                  </a:cubicBezTo>
                  <a:cubicBezTo>
                    <a:pt x="1238416" y="758074"/>
                    <a:pt x="1238882" y="765538"/>
                    <a:pt x="1237483" y="773002"/>
                  </a:cubicBezTo>
                  <a:cubicBezTo>
                    <a:pt x="1236550" y="778133"/>
                    <a:pt x="1236083" y="783265"/>
                    <a:pt x="1235617" y="788397"/>
                  </a:cubicBezTo>
                  <a:cubicBezTo>
                    <a:pt x="1235617" y="793528"/>
                    <a:pt x="1236083" y="798660"/>
                    <a:pt x="1236550" y="803325"/>
                  </a:cubicBezTo>
                  <a:cubicBezTo>
                    <a:pt x="1236550" y="805191"/>
                    <a:pt x="1236550" y="807057"/>
                    <a:pt x="1235617" y="808923"/>
                  </a:cubicBezTo>
                  <a:cubicBezTo>
                    <a:pt x="1234217" y="812188"/>
                    <a:pt x="1231885" y="815921"/>
                    <a:pt x="1230019" y="819186"/>
                  </a:cubicBezTo>
                  <a:cubicBezTo>
                    <a:pt x="1229552" y="820119"/>
                    <a:pt x="1227686" y="821052"/>
                    <a:pt x="1227220" y="820586"/>
                  </a:cubicBezTo>
                  <a:cubicBezTo>
                    <a:pt x="1222555" y="819653"/>
                    <a:pt x="1220222" y="823385"/>
                    <a:pt x="1217423" y="825251"/>
                  </a:cubicBezTo>
                  <a:cubicBezTo>
                    <a:pt x="1215557" y="826650"/>
                    <a:pt x="1211825" y="825717"/>
                    <a:pt x="1210892" y="823851"/>
                  </a:cubicBezTo>
                  <a:cubicBezTo>
                    <a:pt x="1209959" y="821985"/>
                    <a:pt x="1209492" y="820119"/>
                    <a:pt x="1208559" y="818720"/>
                  </a:cubicBezTo>
                  <a:cubicBezTo>
                    <a:pt x="1207160" y="815921"/>
                    <a:pt x="1206693" y="812188"/>
                    <a:pt x="1204361" y="810322"/>
                  </a:cubicBezTo>
                  <a:cubicBezTo>
                    <a:pt x="1197830" y="804724"/>
                    <a:pt x="1195964" y="796327"/>
                    <a:pt x="1191299" y="789330"/>
                  </a:cubicBezTo>
                  <a:cubicBezTo>
                    <a:pt x="1189899" y="786997"/>
                    <a:pt x="1190366" y="784665"/>
                    <a:pt x="1191299" y="781866"/>
                  </a:cubicBezTo>
                  <a:cubicBezTo>
                    <a:pt x="1195497" y="773002"/>
                    <a:pt x="1199696" y="764605"/>
                    <a:pt x="1199229" y="754342"/>
                  </a:cubicBezTo>
                  <a:cubicBezTo>
                    <a:pt x="1199229" y="751543"/>
                    <a:pt x="1201095" y="748277"/>
                    <a:pt x="1202028" y="745012"/>
                  </a:cubicBezTo>
                  <a:cubicBezTo>
                    <a:pt x="1202961" y="741746"/>
                    <a:pt x="1203894" y="738947"/>
                    <a:pt x="1204827" y="735681"/>
                  </a:cubicBezTo>
                  <a:cubicBezTo>
                    <a:pt x="1205294" y="734282"/>
                    <a:pt x="1203428" y="731016"/>
                    <a:pt x="1202495" y="731016"/>
                  </a:cubicBezTo>
                  <a:cubicBezTo>
                    <a:pt x="1192232" y="730083"/>
                    <a:pt x="1182435" y="725885"/>
                    <a:pt x="1172172" y="726351"/>
                  </a:cubicBezTo>
                  <a:cubicBezTo>
                    <a:pt x="1169373" y="726351"/>
                    <a:pt x="1167040" y="725418"/>
                    <a:pt x="1165641" y="723086"/>
                  </a:cubicBezTo>
                  <a:cubicBezTo>
                    <a:pt x="1160976" y="716555"/>
                    <a:pt x="1155378" y="711890"/>
                    <a:pt x="1147913" y="708624"/>
                  </a:cubicBezTo>
                  <a:cubicBezTo>
                    <a:pt x="1141382" y="705358"/>
                    <a:pt x="1136251" y="700693"/>
                    <a:pt x="1132985" y="694162"/>
                  </a:cubicBezTo>
                  <a:cubicBezTo>
                    <a:pt x="1129253" y="687165"/>
                    <a:pt x="1123655" y="682033"/>
                    <a:pt x="1117124" y="677834"/>
                  </a:cubicBezTo>
                  <a:cubicBezTo>
                    <a:pt x="1111059" y="674102"/>
                    <a:pt x="1104995" y="670837"/>
                    <a:pt x="1098930" y="667571"/>
                  </a:cubicBezTo>
                  <a:cubicBezTo>
                    <a:pt x="1096131" y="665705"/>
                    <a:pt x="1092866" y="665239"/>
                    <a:pt x="1089600" y="666172"/>
                  </a:cubicBezTo>
                  <a:cubicBezTo>
                    <a:pt x="1084469" y="667571"/>
                    <a:pt x="1078870" y="669904"/>
                    <a:pt x="1073272" y="668971"/>
                  </a:cubicBezTo>
                  <a:cubicBezTo>
                    <a:pt x="1073272" y="668971"/>
                    <a:pt x="1073272" y="669437"/>
                    <a:pt x="1072806" y="669437"/>
                  </a:cubicBezTo>
                  <a:lnTo>
                    <a:pt x="1072339" y="669904"/>
                  </a:lnTo>
                  <a:lnTo>
                    <a:pt x="1072339" y="668971"/>
                  </a:lnTo>
                  <a:cubicBezTo>
                    <a:pt x="1072339" y="668971"/>
                    <a:pt x="1072806" y="668971"/>
                    <a:pt x="1072806" y="668971"/>
                  </a:cubicBezTo>
                  <a:cubicBezTo>
                    <a:pt x="1076071" y="664306"/>
                    <a:pt x="1077937" y="659641"/>
                    <a:pt x="1077471" y="653576"/>
                  </a:cubicBezTo>
                  <a:cubicBezTo>
                    <a:pt x="1076538" y="646579"/>
                    <a:pt x="1077004" y="639581"/>
                    <a:pt x="1077004" y="632583"/>
                  </a:cubicBezTo>
                  <a:cubicBezTo>
                    <a:pt x="1077004" y="630251"/>
                    <a:pt x="1076538" y="627452"/>
                    <a:pt x="1076071" y="625119"/>
                  </a:cubicBezTo>
                  <a:cubicBezTo>
                    <a:pt x="1075605" y="624186"/>
                    <a:pt x="1074672" y="622787"/>
                    <a:pt x="1073272" y="622787"/>
                  </a:cubicBezTo>
                  <a:cubicBezTo>
                    <a:pt x="1070940" y="622320"/>
                    <a:pt x="1068141" y="622320"/>
                    <a:pt x="1065808" y="621854"/>
                  </a:cubicBezTo>
                  <a:cubicBezTo>
                    <a:pt x="1063009" y="621854"/>
                    <a:pt x="1061143" y="620454"/>
                    <a:pt x="1060210" y="617655"/>
                  </a:cubicBezTo>
                  <a:cubicBezTo>
                    <a:pt x="1059744" y="615789"/>
                    <a:pt x="1059277" y="613923"/>
                    <a:pt x="1059744" y="612057"/>
                  </a:cubicBezTo>
                  <a:cubicBezTo>
                    <a:pt x="1060677" y="608325"/>
                    <a:pt x="1062543" y="605059"/>
                    <a:pt x="1063476" y="601327"/>
                  </a:cubicBezTo>
                  <a:cubicBezTo>
                    <a:pt x="1066741" y="585466"/>
                    <a:pt x="1073272" y="571004"/>
                    <a:pt x="1086335" y="560275"/>
                  </a:cubicBezTo>
                  <a:cubicBezTo>
                    <a:pt x="1089134" y="557942"/>
                    <a:pt x="1091000" y="554677"/>
                    <a:pt x="1093332" y="551411"/>
                  </a:cubicBezTo>
                  <a:cubicBezTo>
                    <a:pt x="1100330" y="542081"/>
                    <a:pt x="1106394" y="532284"/>
                    <a:pt x="1118524" y="528552"/>
                  </a:cubicBezTo>
                  <a:cubicBezTo>
                    <a:pt x="1123655" y="523887"/>
                    <a:pt x="1129720" y="520155"/>
                    <a:pt x="1131586" y="512691"/>
                  </a:cubicBezTo>
                  <a:cubicBezTo>
                    <a:pt x="1132052" y="510825"/>
                    <a:pt x="1133452" y="509426"/>
                    <a:pt x="1135784" y="509892"/>
                  </a:cubicBezTo>
                  <a:cubicBezTo>
                    <a:pt x="1138117" y="510359"/>
                    <a:pt x="1140916" y="510825"/>
                    <a:pt x="1143248" y="511292"/>
                  </a:cubicBezTo>
                  <a:cubicBezTo>
                    <a:pt x="1149313" y="511758"/>
                    <a:pt x="1154445" y="507093"/>
                    <a:pt x="1154911" y="501028"/>
                  </a:cubicBezTo>
                  <a:cubicBezTo>
                    <a:pt x="1154911" y="498229"/>
                    <a:pt x="1154445" y="494964"/>
                    <a:pt x="1154445" y="492165"/>
                  </a:cubicBezTo>
                  <a:cubicBezTo>
                    <a:pt x="1154445" y="492165"/>
                    <a:pt x="1153978" y="492165"/>
                    <a:pt x="1153978" y="492165"/>
                  </a:cubicBezTo>
                  <a:cubicBezTo>
                    <a:pt x="1153512" y="491698"/>
                    <a:pt x="1153512" y="491698"/>
                    <a:pt x="1153045" y="491232"/>
                  </a:cubicBezTo>
                  <a:cubicBezTo>
                    <a:pt x="1153512" y="491232"/>
                    <a:pt x="1153978" y="491232"/>
                    <a:pt x="1154445" y="491698"/>
                  </a:cubicBezTo>
                  <a:cubicBezTo>
                    <a:pt x="1154445" y="491698"/>
                    <a:pt x="1154445" y="492165"/>
                    <a:pt x="1154445" y="492165"/>
                  </a:cubicBezTo>
                  <a:cubicBezTo>
                    <a:pt x="1163308" y="492631"/>
                    <a:pt x="1170306" y="490765"/>
                    <a:pt x="1174038" y="481435"/>
                  </a:cubicBezTo>
                  <a:cubicBezTo>
                    <a:pt x="1174971" y="479569"/>
                    <a:pt x="1176837" y="479103"/>
                    <a:pt x="1178703" y="479569"/>
                  </a:cubicBezTo>
                  <a:cubicBezTo>
                    <a:pt x="1181502" y="480502"/>
                    <a:pt x="1184768" y="481902"/>
                    <a:pt x="1187567" y="483301"/>
                  </a:cubicBezTo>
                  <a:cubicBezTo>
                    <a:pt x="1190832" y="484234"/>
                    <a:pt x="1194098" y="484234"/>
                    <a:pt x="1196430" y="481902"/>
                  </a:cubicBezTo>
                  <a:cubicBezTo>
                    <a:pt x="1206227" y="473038"/>
                    <a:pt x="1216024" y="463708"/>
                    <a:pt x="1225354" y="454378"/>
                  </a:cubicBezTo>
                  <a:cubicBezTo>
                    <a:pt x="1226287" y="453445"/>
                    <a:pt x="1226753" y="452045"/>
                    <a:pt x="1226287" y="450646"/>
                  </a:cubicBezTo>
                  <a:cubicBezTo>
                    <a:pt x="1226287" y="447847"/>
                    <a:pt x="1226753" y="445981"/>
                    <a:pt x="1229086" y="444115"/>
                  </a:cubicBezTo>
                  <a:cubicBezTo>
                    <a:pt x="1233751" y="440383"/>
                    <a:pt x="1237949" y="437117"/>
                    <a:pt x="1242148" y="433385"/>
                  </a:cubicBezTo>
                  <a:cubicBezTo>
                    <a:pt x="1243547" y="431985"/>
                    <a:pt x="1244480" y="431052"/>
                    <a:pt x="1245880" y="429653"/>
                  </a:cubicBezTo>
                  <a:cubicBezTo>
                    <a:pt x="1245880" y="429653"/>
                    <a:pt x="1245880" y="429653"/>
                    <a:pt x="1246346" y="429186"/>
                  </a:cubicBezTo>
                  <a:cubicBezTo>
                    <a:pt x="1247279" y="428253"/>
                    <a:pt x="1248212" y="427787"/>
                    <a:pt x="1248679" y="426854"/>
                  </a:cubicBezTo>
                  <a:cubicBezTo>
                    <a:pt x="1253344" y="422189"/>
                    <a:pt x="1253811" y="422189"/>
                    <a:pt x="1250078" y="415658"/>
                  </a:cubicBezTo>
                  <a:cubicBezTo>
                    <a:pt x="1249612" y="415191"/>
                    <a:pt x="1249612" y="414725"/>
                    <a:pt x="1249146" y="413792"/>
                  </a:cubicBezTo>
                  <a:cubicBezTo>
                    <a:pt x="1248679" y="412392"/>
                    <a:pt x="1249146" y="410993"/>
                    <a:pt x="1250545" y="410993"/>
                  </a:cubicBezTo>
                  <a:cubicBezTo>
                    <a:pt x="1256610" y="410060"/>
                    <a:pt x="1262208" y="410060"/>
                    <a:pt x="1264540" y="417057"/>
                  </a:cubicBezTo>
                  <a:cubicBezTo>
                    <a:pt x="1264540" y="417524"/>
                    <a:pt x="1265473" y="417990"/>
                    <a:pt x="1265940" y="418457"/>
                  </a:cubicBezTo>
                  <a:cubicBezTo>
                    <a:pt x="1275270" y="422189"/>
                    <a:pt x="1284134" y="423588"/>
                    <a:pt x="1293464" y="418923"/>
                  </a:cubicBezTo>
                  <a:cubicBezTo>
                    <a:pt x="1299995" y="416124"/>
                    <a:pt x="1306059" y="412392"/>
                    <a:pt x="1311191" y="407260"/>
                  </a:cubicBezTo>
                  <a:cubicBezTo>
                    <a:pt x="1313057" y="405394"/>
                    <a:pt x="1315389" y="403528"/>
                    <a:pt x="1317255" y="403062"/>
                  </a:cubicBezTo>
                  <a:cubicBezTo>
                    <a:pt x="1322387" y="402129"/>
                    <a:pt x="1324253" y="397930"/>
                    <a:pt x="1326586" y="394198"/>
                  </a:cubicBezTo>
                  <a:cubicBezTo>
                    <a:pt x="1328452" y="391399"/>
                    <a:pt x="1328918" y="388134"/>
                    <a:pt x="1327985" y="384868"/>
                  </a:cubicBezTo>
                  <a:cubicBezTo>
                    <a:pt x="1327052" y="382536"/>
                    <a:pt x="1326586" y="379737"/>
                    <a:pt x="1325653" y="377404"/>
                  </a:cubicBezTo>
                  <a:cubicBezTo>
                    <a:pt x="1323787" y="373672"/>
                    <a:pt x="1323787" y="369940"/>
                    <a:pt x="1325186" y="366208"/>
                  </a:cubicBezTo>
                  <a:cubicBezTo>
                    <a:pt x="1326119" y="362476"/>
                    <a:pt x="1326586" y="358744"/>
                    <a:pt x="1327519" y="355012"/>
                  </a:cubicBezTo>
                  <a:cubicBezTo>
                    <a:pt x="1327519" y="355012"/>
                    <a:pt x="1327052" y="355012"/>
                    <a:pt x="1327052" y="355012"/>
                  </a:cubicBezTo>
                  <a:lnTo>
                    <a:pt x="1326119" y="354545"/>
                  </a:lnTo>
                  <a:lnTo>
                    <a:pt x="1327519" y="355012"/>
                  </a:lnTo>
                  <a:cubicBezTo>
                    <a:pt x="1327519" y="355012"/>
                    <a:pt x="1327519" y="355012"/>
                    <a:pt x="1327519" y="355012"/>
                  </a:cubicBezTo>
                  <a:cubicBezTo>
                    <a:pt x="1329851" y="355478"/>
                    <a:pt x="1332184" y="355945"/>
                    <a:pt x="1334516" y="355945"/>
                  </a:cubicBezTo>
                  <a:cubicBezTo>
                    <a:pt x="1341514" y="355478"/>
                    <a:pt x="1344313" y="352679"/>
                    <a:pt x="1344779" y="345215"/>
                  </a:cubicBezTo>
                  <a:cubicBezTo>
                    <a:pt x="1344779" y="342416"/>
                    <a:pt x="1345246" y="340550"/>
                    <a:pt x="1347112" y="338217"/>
                  </a:cubicBezTo>
                  <a:cubicBezTo>
                    <a:pt x="1350377" y="334485"/>
                    <a:pt x="1348045" y="331686"/>
                    <a:pt x="1346179" y="328421"/>
                  </a:cubicBezTo>
                  <a:cubicBezTo>
                    <a:pt x="1341047" y="326555"/>
                    <a:pt x="1338715" y="322823"/>
                    <a:pt x="1338715" y="317225"/>
                  </a:cubicBezTo>
                  <a:cubicBezTo>
                    <a:pt x="1338715" y="313026"/>
                    <a:pt x="1336849" y="310694"/>
                    <a:pt x="1332184" y="310694"/>
                  </a:cubicBezTo>
                  <a:cubicBezTo>
                    <a:pt x="1328452" y="310694"/>
                    <a:pt x="1327519" y="307895"/>
                    <a:pt x="1327052" y="305096"/>
                  </a:cubicBezTo>
                  <a:cubicBezTo>
                    <a:pt x="1322854" y="305562"/>
                    <a:pt x="1319122" y="304163"/>
                    <a:pt x="1315389" y="301363"/>
                  </a:cubicBezTo>
                  <a:cubicBezTo>
                    <a:pt x="1315389" y="301363"/>
                    <a:pt x="1315389" y="301363"/>
                    <a:pt x="1315389" y="300897"/>
                  </a:cubicBezTo>
                  <a:cubicBezTo>
                    <a:pt x="1315389" y="300897"/>
                    <a:pt x="1314923" y="300897"/>
                    <a:pt x="1314923" y="300897"/>
                  </a:cubicBezTo>
                  <a:lnTo>
                    <a:pt x="1315389" y="301363"/>
                  </a:lnTo>
                  <a:cubicBezTo>
                    <a:pt x="1313990" y="301830"/>
                    <a:pt x="1313057" y="302296"/>
                    <a:pt x="1311657" y="302296"/>
                  </a:cubicBezTo>
                  <a:cubicBezTo>
                    <a:pt x="1305593" y="302296"/>
                    <a:pt x="1301861" y="305096"/>
                    <a:pt x="1300928" y="310694"/>
                  </a:cubicBezTo>
                  <a:cubicBezTo>
                    <a:pt x="1299528" y="316292"/>
                    <a:pt x="1295796" y="320957"/>
                    <a:pt x="1297662" y="327021"/>
                  </a:cubicBezTo>
                  <a:cubicBezTo>
                    <a:pt x="1298129" y="328421"/>
                    <a:pt x="1298129" y="329354"/>
                    <a:pt x="1297196" y="330287"/>
                  </a:cubicBezTo>
                  <a:cubicBezTo>
                    <a:pt x="1294863" y="332619"/>
                    <a:pt x="1292531" y="334485"/>
                    <a:pt x="1290665" y="336818"/>
                  </a:cubicBezTo>
                  <a:cubicBezTo>
                    <a:pt x="1284600" y="337284"/>
                    <a:pt x="1282267" y="341950"/>
                    <a:pt x="1280401" y="346615"/>
                  </a:cubicBezTo>
                  <a:cubicBezTo>
                    <a:pt x="1279002" y="349414"/>
                    <a:pt x="1277602" y="352213"/>
                    <a:pt x="1275736" y="355012"/>
                  </a:cubicBezTo>
                  <a:cubicBezTo>
                    <a:pt x="1274337" y="357344"/>
                    <a:pt x="1272004" y="358277"/>
                    <a:pt x="1269672" y="358277"/>
                  </a:cubicBezTo>
                  <a:cubicBezTo>
                    <a:pt x="1269672" y="358277"/>
                    <a:pt x="1269672" y="358744"/>
                    <a:pt x="1269672" y="358744"/>
                  </a:cubicBezTo>
                  <a:cubicBezTo>
                    <a:pt x="1269205" y="359210"/>
                    <a:pt x="1269205" y="359210"/>
                    <a:pt x="1268739" y="359677"/>
                  </a:cubicBezTo>
                  <a:cubicBezTo>
                    <a:pt x="1268739" y="359210"/>
                    <a:pt x="1268739" y="358744"/>
                    <a:pt x="1269205" y="358277"/>
                  </a:cubicBezTo>
                  <a:cubicBezTo>
                    <a:pt x="1269205" y="358277"/>
                    <a:pt x="1269205" y="358277"/>
                    <a:pt x="1269205" y="358277"/>
                  </a:cubicBezTo>
                  <a:cubicBezTo>
                    <a:pt x="1268272" y="356411"/>
                    <a:pt x="1267806" y="353612"/>
                    <a:pt x="1265007" y="353146"/>
                  </a:cubicBezTo>
                  <a:cubicBezTo>
                    <a:pt x="1262674" y="352679"/>
                    <a:pt x="1260808" y="355478"/>
                    <a:pt x="1259875" y="360143"/>
                  </a:cubicBezTo>
                  <a:cubicBezTo>
                    <a:pt x="1259409" y="362942"/>
                    <a:pt x="1258942" y="365275"/>
                    <a:pt x="1260342" y="367607"/>
                  </a:cubicBezTo>
                  <a:cubicBezTo>
                    <a:pt x="1261275" y="370406"/>
                    <a:pt x="1260342" y="372739"/>
                    <a:pt x="1258942" y="374605"/>
                  </a:cubicBezTo>
                  <a:cubicBezTo>
                    <a:pt x="1257543" y="376471"/>
                    <a:pt x="1254277" y="377871"/>
                    <a:pt x="1252411" y="376938"/>
                  </a:cubicBezTo>
                  <a:cubicBezTo>
                    <a:pt x="1251012" y="376005"/>
                    <a:pt x="1248679" y="375072"/>
                    <a:pt x="1248212" y="373206"/>
                  </a:cubicBezTo>
                  <a:cubicBezTo>
                    <a:pt x="1246813" y="369473"/>
                    <a:pt x="1246346" y="365741"/>
                    <a:pt x="1245880" y="362009"/>
                  </a:cubicBezTo>
                  <a:cubicBezTo>
                    <a:pt x="1244947" y="354545"/>
                    <a:pt x="1246346" y="348014"/>
                    <a:pt x="1252411" y="342883"/>
                  </a:cubicBezTo>
                  <a:cubicBezTo>
                    <a:pt x="1254744" y="341017"/>
                    <a:pt x="1255210" y="338684"/>
                    <a:pt x="1255677" y="335885"/>
                  </a:cubicBezTo>
                  <a:cubicBezTo>
                    <a:pt x="1257076" y="327021"/>
                    <a:pt x="1253811" y="319557"/>
                    <a:pt x="1250078" y="312093"/>
                  </a:cubicBezTo>
                  <a:cubicBezTo>
                    <a:pt x="1249146" y="310694"/>
                    <a:pt x="1246346" y="310694"/>
                    <a:pt x="1244947" y="312093"/>
                  </a:cubicBezTo>
                  <a:cubicBezTo>
                    <a:pt x="1241215" y="316292"/>
                    <a:pt x="1237016" y="320490"/>
                    <a:pt x="1235150" y="326088"/>
                  </a:cubicBezTo>
                  <a:cubicBezTo>
                    <a:pt x="1234217" y="329354"/>
                    <a:pt x="1231885" y="331686"/>
                    <a:pt x="1229552" y="333552"/>
                  </a:cubicBezTo>
                  <a:cubicBezTo>
                    <a:pt x="1229086" y="334019"/>
                    <a:pt x="1228619" y="334019"/>
                    <a:pt x="1227686" y="334485"/>
                  </a:cubicBezTo>
                  <a:cubicBezTo>
                    <a:pt x="1226287" y="334485"/>
                    <a:pt x="1225354" y="333552"/>
                    <a:pt x="1225820" y="332153"/>
                  </a:cubicBezTo>
                  <a:cubicBezTo>
                    <a:pt x="1227686" y="326088"/>
                    <a:pt x="1229552" y="320024"/>
                    <a:pt x="1229086" y="313493"/>
                  </a:cubicBezTo>
                  <a:cubicBezTo>
                    <a:pt x="1228619" y="310227"/>
                    <a:pt x="1231418" y="309761"/>
                    <a:pt x="1233751" y="308828"/>
                  </a:cubicBezTo>
                  <a:cubicBezTo>
                    <a:pt x="1237483" y="306962"/>
                    <a:pt x="1237483" y="303696"/>
                    <a:pt x="1234684" y="301363"/>
                  </a:cubicBezTo>
                  <a:cubicBezTo>
                    <a:pt x="1231885" y="299031"/>
                    <a:pt x="1228619" y="296232"/>
                    <a:pt x="1224887" y="295765"/>
                  </a:cubicBezTo>
                  <a:cubicBezTo>
                    <a:pt x="1221622" y="295299"/>
                    <a:pt x="1218823" y="293899"/>
                    <a:pt x="1216490" y="292033"/>
                  </a:cubicBezTo>
                  <a:cubicBezTo>
                    <a:pt x="1215090" y="291100"/>
                    <a:pt x="1214624" y="290167"/>
                    <a:pt x="1215557" y="288768"/>
                  </a:cubicBezTo>
                  <a:cubicBezTo>
                    <a:pt x="1218823" y="285036"/>
                    <a:pt x="1222555" y="281304"/>
                    <a:pt x="1225820" y="277572"/>
                  </a:cubicBezTo>
                  <a:cubicBezTo>
                    <a:pt x="1226753" y="276639"/>
                    <a:pt x="1228153" y="276639"/>
                    <a:pt x="1229086" y="276172"/>
                  </a:cubicBezTo>
                  <a:cubicBezTo>
                    <a:pt x="1233751" y="274306"/>
                    <a:pt x="1235150" y="273373"/>
                    <a:pt x="1234217" y="270107"/>
                  </a:cubicBezTo>
                  <a:cubicBezTo>
                    <a:pt x="1231418" y="257978"/>
                    <a:pt x="1229552" y="246316"/>
                    <a:pt x="1234217" y="234186"/>
                  </a:cubicBezTo>
                  <a:cubicBezTo>
                    <a:pt x="1234684" y="232320"/>
                    <a:pt x="1235150" y="229988"/>
                    <a:pt x="1234217" y="228588"/>
                  </a:cubicBezTo>
                  <a:cubicBezTo>
                    <a:pt x="1231885" y="221124"/>
                    <a:pt x="1232818" y="213194"/>
                    <a:pt x="1229086" y="206196"/>
                  </a:cubicBezTo>
                  <a:cubicBezTo>
                    <a:pt x="1227686" y="203397"/>
                    <a:pt x="1229086" y="201531"/>
                    <a:pt x="1231418" y="200131"/>
                  </a:cubicBezTo>
                  <a:cubicBezTo>
                    <a:pt x="1236083" y="196866"/>
                    <a:pt x="1240748" y="193134"/>
                    <a:pt x="1244947" y="189402"/>
                  </a:cubicBezTo>
                  <a:cubicBezTo>
                    <a:pt x="1248212" y="187069"/>
                    <a:pt x="1250078" y="183804"/>
                    <a:pt x="1250545" y="179605"/>
                  </a:cubicBezTo>
                  <a:cubicBezTo>
                    <a:pt x="1250545" y="178206"/>
                    <a:pt x="1251012" y="177273"/>
                    <a:pt x="1251944" y="176340"/>
                  </a:cubicBezTo>
                  <a:cubicBezTo>
                    <a:pt x="1252878" y="175407"/>
                    <a:pt x="1254277" y="174474"/>
                    <a:pt x="1255210" y="174474"/>
                  </a:cubicBezTo>
                  <a:cubicBezTo>
                    <a:pt x="1258009" y="175407"/>
                    <a:pt x="1260808" y="176806"/>
                    <a:pt x="1263607" y="178672"/>
                  </a:cubicBezTo>
                  <a:cubicBezTo>
                    <a:pt x="1267339" y="181005"/>
                    <a:pt x="1271071" y="180072"/>
                    <a:pt x="1274337" y="177739"/>
                  </a:cubicBezTo>
                  <a:cubicBezTo>
                    <a:pt x="1276669" y="176340"/>
                    <a:pt x="1278535" y="174940"/>
                    <a:pt x="1280401" y="173074"/>
                  </a:cubicBezTo>
                  <a:cubicBezTo>
                    <a:pt x="1289265" y="164677"/>
                    <a:pt x="1298129" y="156280"/>
                    <a:pt x="1306992" y="147883"/>
                  </a:cubicBezTo>
                  <a:cubicBezTo>
                    <a:pt x="1308858" y="146017"/>
                    <a:pt x="1310258" y="143684"/>
                    <a:pt x="1311657" y="141818"/>
                  </a:cubicBezTo>
                  <a:cubicBezTo>
                    <a:pt x="1313523" y="139019"/>
                    <a:pt x="1311657" y="132954"/>
                    <a:pt x="1308858" y="131555"/>
                  </a:cubicBezTo>
                  <a:cubicBezTo>
                    <a:pt x="1308392" y="131088"/>
                    <a:pt x="1307925" y="130622"/>
                    <a:pt x="1306992" y="130622"/>
                  </a:cubicBezTo>
                  <a:cubicBezTo>
                    <a:pt x="1299062" y="130155"/>
                    <a:pt x="1292531" y="125957"/>
                    <a:pt x="1286466" y="121292"/>
                  </a:cubicBezTo>
                  <a:cubicBezTo>
                    <a:pt x="1284600" y="119892"/>
                    <a:pt x="1281801" y="118959"/>
                    <a:pt x="1279469" y="118493"/>
                  </a:cubicBezTo>
                  <a:cubicBezTo>
                    <a:pt x="1273870" y="117560"/>
                    <a:pt x="1267806" y="117093"/>
                    <a:pt x="1262208" y="118493"/>
                  </a:cubicBezTo>
                  <a:cubicBezTo>
                    <a:pt x="1260342" y="118959"/>
                    <a:pt x="1258476" y="119892"/>
                    <a:pt x="1257076" y="121292"/>
                  </a:cubicBezTo>
                  <a:cubicBezTo>
                    <a:pt x="1254277" y="124557"/>
                    <a:pt x="1252411" y="128756"/>
                    <a:pt x="1247746" y="130155"/>
                  </a:cubicBezTo>
                  <a:cubicBezTo>
                    <a:pt x="1245413" y="133887"/>
                    <a:pt x="1243081" y="137620"/>
                    <a:pt x="1240748" y="141818"/>
                  </a:cubicBezTo>
                  <a:cubicBezTo>
                    <a:pt x="1237483" y="147883"/>
                    <a:pt x="1233751" y="153947"/>
                    <a:pt x="1230952" y="160478"/>
                  </a:cubicBezTo>
                  <a:cubicBezTo>
                    <a:pt x="1229086" y="163744"/>
                    <a:pt x="1227686" y="167476"/>
                    <a:pt x="1227686" y="171208"/>
                  </a:cubicBezTo>
                  <a:cubicBezTo>
                    <a:pt x="1227686" y="180072"/>
                    <a:pt x="1223488" y="187069"/>
                    <a:pt x="1220689" y="195000"/>
                  </a:cubicBezTo>
                  <a:cubicBezTo>
                    <a:pt x="1220222" y="196866"/>
                    <a:pt x="1218823" y="198265"/>
                    <a:pt x="1217423" y="199198"/>
                  </a:cubicBezTo>
                  <a:cubicBezTo>
                    <a:pt x="1213691" y="201531"/>
                    <a:pt x="1209959" y="204330"/>
                    <a:pt x="1206227" y="207129"/>
                  </a:cubicBezTo>
                  <a:cubicBezTo>
                    <a:pt x="1202961" y="209462"/>
                    <a:pt x="1203428" y="212261"/>
                    <a:pt x="1203894" y="215526"/>
                  </a:cubicBezTo>
                  <a:cubicBezTo>
                    <a:pt x="1203894" y="215526"/>
                    <a:pt x="1204361" y="215526"/>
                    <a:pt x="1204361" y="215526"/>
                  </a:cubicBezTo>
                  <a:cubicBezTo>
                    <a:pt x="1204361" y="215993"/>
                    <a:pt x="1204361" y="215993"/>
                    <a:pt x="1204361" y="216459"/>
                  </a:cubicBezTo>
                  <a:cubicBezTo>
                    <a:pt x="1204827" y="216459"/>
                    <a:pt x="1204827" y="216926"/>
                    <a:pt x="1205294" y="216926"/>
                  </a:cubicBezTo>
                  <a:cubicBezTo>
                    <a:pt x="1204827" y="217392"/>
                    <a:pt x="1204827" y="217392"/>
                    <a:pt x="1204361" y="216459"/>
                  </a:cubicBezTo>
                  <a:cubicBezTo>
                    <a:pt x="1204361" y="216459"/>
                    <a:pt x="1203894" y="215993"/>
                    <a:pt x="1203894" y="215993"/>
                  </a:cubicBezTo>
                  <a:cubicBezTo>
                    <a:pt x="1203894" y="215993"/>
                    <a:pt x="1203894" y="215993"/>
                    <a:pt x="1203894" y="215526"/>
                  </a:cubicBezTo>
                  <a:cubicBezTo>
                    <a:pt x="1201095" y="216459"/>
                    <a:pt x="1197830" y="216459"/>
                    <a:pt x="1195497" y="218325"/>
                  </a:cubicBezTo>
                  <a:cubicBezTo>
                    <a:pt x="1187100" y="223923"/>
                    <a:pt x="1181968" y="231854"/>
                    <a:pt x="1180569" y="241651"/>
                  </a:cubicBezTo>
                  <a:cubicBezTo>
                    <a:pt x="1180102" y="245383"/>
                    <a:pt x="1179636" y="249115"/>
                    <a:pt x="1176370" y="251447"/>
                  </a:cubicBezTo>
                  <a:cubicBezTo>
                    <a:pt x="1175437" y="252380"/>
                    <a:pt x="1174504" y="253313"/>
                    <a:pt x="1173571" y="254246"/>
                  </a:cubicBezTo>
                  <a:cubicBezTo>
                    <a:pt x="1170306" y="257978"/>
                    <a:pt x="1169373" y="261710"/>
                    <a:pt x="1169839" y="266842"/>
                  </a:cubicBezTo>
                  <a:cubicBezTo>
                    <a:pt x="1170306" y="271507"/>
                    <a:pt x="1171239" y="275706"/>
                    <a:pt x="1174038" y="279438"/>
                  </a:cubicBezTo>
                  <a:cubicBezTo>
                    <a:pt x="1175437" y="281304"/>
                    <a:pt x="1175904" y="283636"/>
                    <a:pt x="1176837" y="285502"/>
                  </a:cubicBezTo>
                  <a:cubicBezTo>
                    <a:pt x="1178703" y="285969"/>
                    <a:pt x="1180102" y="286435"/>
                    <a:pt x="1181502" y="286902"/>
                  </a:cubicBezTo>
                  <a:cubicBezTo>
                    <a:pt x="1185234" y="289234"/>
                    <a:pt x="1188966" y="291567"/>
                    <a:pt x="1192232" y="294366"/>
                  </a:cubicBezTo>
                  <a:cubicBezTo>
                    <a:pt x="1192698" y="294832"/>
                    <a:pt x="1193165" y="295299"/>
                    <a:pt x="1193165" y="295765"/>
                  </a:cubicBezTo>
                  <a:cubicBezTo>
                    <a:pt x="1193165" y="297165"/>
                    <a:pt x="1192232" y="297165"/>
                    <a:pt x="1190832" y="297631"/>
                  </a:cubicBezTo>
                  <a:cubicBezTo>
                    <a:pt x="1188966" y="298098"/>
                    <a:pt x="1187100" y="298098"/>
                    <a:pt x="1185701" y="299497"/>
                  </a:cubicBezTo>
                  <a:cubicBezTo>
                    <a:pt x="1182902" y="302763"/>
                    <a:pt x="1180102" y="306495"/>
                    <a:pt x="1177770" y="309761"/>
                  </a:cubicBezTo>
                  <a:cubicBezTo>
                    <a:pt x="1176370" y="311627"/>
                    <a:pt x="1177303" y="314426"/>
                    <a:pt x="1180102" y="315825"/>
                  </a:cubicBezTo>
                  <a:cubicBezTo>
                    <a:pt x="1181036" y="316292"/>
                    <a:pt x="1182435" y="316292"/>
                    <a:pt x="1183368" y="316758"/>
                  </a:cubicBezTo>
                  <a:cubicBezTo>
                    <a:pt x="1183368" y="316758"/>
                    <a:pt x="1183368" y="316292"/>
                    <a:pt x="1183368" y="316292"/>
                  </a:cubicBezTo>
                  <a:lnTo>
                    <a:pt x="1184768" y="315825"/>
                  </a:lnTo>
                  <a:lnTo>
                    <a:pt x="1183835" y="316758"/>
                  </a:lnTo>
                  <a:cubicBezTo>
                    <a:pt x="1183835" y="316758"/>
                    <a:pt x="1183368" y="316758"/>
                    <a:pt x="1183368" y="316758"/>
                  </a:cubicBezTo>
                  <a:cubicBezTo>
                    <a:pt x="1183835" y="319091"/>
                    <a:pt x="1183835" y="321890"/>
                    <a:pt x="1181968" y="323756"/>
                  </a:cubicBezTo>
                  <a:cubicBezTo>
                    <a:pt x="1178703" y="327021"/>
                    <a:pt x="1175437" y="329820"/>
                    <a:pt x="1172172" y="332619"/>
                  </a:cubicBezTo>
                  <a:cubicBezTo>
                    <a:pt x="1168440" y="335885"/>
                    <a:pt x="1163775" y="338684"/>
                    <a:pt x="1158643" y="338684"/>
                  </a:cubicBezTo>
                  <a:cubicBezTo>
                    <a:pt x="1151645" y="338684"/>
                    <a:pt x="1148847" y="343816"/>
                    <a:pt x="1146980" y="349414"/>
                  </a:cubicBezTo>
                  <a:cubicBezTo>
                    <a:pt x="1146047" y="353612"/>
                    <a:pt x="1145581" y="358277"/>
                    <a:pt x="1144648" y="362476"/>
                  </a:cubicBezTo>
                  <a:cubicBezTo>
                    <a:pt x="1144648" y="363409"/>
                    <a:pt x="1143715" y="364342"/>
                    <a:pt x="1142782" y="364808"/>
                  </a:cubicBezTo>
                  <a:cubicBezTo>
                    <a:pt x="1142315" y="364342"/>
                    <a:pt x="1141849" y="363875"/>
                    <a:pt x="1141382" y="363409"/>
                  </a:cubicBezTo>
                  <a:cubicBezTo>
                    <a:pt x="1139983" y="361076"/>
                    <a:pt x="1138583" y="359210"/>
                    <a:pt x="1137184" y="356878"/>
                  </a:cubicBezTo>
                  <a:cubicBezTo>
                    <a:pt x="1134851" y="353146"/>
                    <a:pt x="1134851" y="351746"/>
                    <a:pt x="1137650" y="348481"/>
                  </a:cubicBezTo>
                  <a:cubicBezTo>
                    <a:pt x="1140916" y="343816"/>
                    <a:pt x="1144648" y="339151"/>
                    <a:pt x="1147913" y="334485"/>
                  </a:cubicBezTo>
                  <a:cubicBezTo>
                    <a:pt x="1148847" y="333086"/>
                    <a:pt x="1147913" y="329820"/>
                    <a:pt x="1146047" y="329820"/>
                  </a:cubicBezTo>
                  <a:cubicBezTo>
                    <a:pt x="1139516" y="329354"/>
                    <a:pt x="1137650" y="325155"/>
                    <a:pt x="1137184" y="319557"/>
                  </a:cubicBezTo>
                  <a:cubicBezTo>
                    <a:pt x="1136717" y="319091"/>
                    <a:pt x="1136251" y="318624"/>
                    <a:pt x="1135318" y="317691"/>
                  </a:cubicBezTo>
                  <a:cubicBezTo>
                    <a:pt x="1135784" y="318158"/>
                    <a:pt x="1136251" y="318624"/>
                    <a:pt x="1137184" y="319557"/>
                  </a:cubicBezTo>
                  <a:lnTo>
                    <a:pt x="1137184" y="319557"/>
                  </a:lnTo>
                  <a:cubicBezTo>
                    <a:pt x="1137184" y="319557"/>
                    <a:pt x="1137650" y="320024"/>
                    <a:pt x="1137650" y="320024"/>
                  </a:cubicBezTo>
                  <a:lnTo>
                    <a:pt x="1137184" y="319557"/>
                  </a:lnTo>
                  <a:cubicBezTo>
                    <a:pt x="1139516" y="320024"/>
                    <a:pt x="1142315" y="320957"/>
                    <a:pt x="1144648" y="321423"/>
                  </a:cubicBezTo>
                  <a:cubicBezTo>
                    <a:pt x="1146980" y="322356"/>
                    <a:pt x="1149779" y="322823"/>
                    <a:pt x="1152112" y="321423"/>
                  </a:cubicBezTo>
                  <a:cubicBezTo>
                    <a:pt x="1156311" y="319557"/>
                    <a:pt x="1160509" y="317691"/>
                    <a:pt x="1164241" y="315825"/>
                  </a:cubicBezTo>
                  <a:cubicBezTo>
                    <a:pt x="1165174" y="315359"/>
                    <a:pt x="1166107" y="313959"/>
                    <a:pt x="1166107" y="312560"/>
                  </a:cubicBezTo>
                  <a:cubicBezTo>
                    <a:pt x="1166107" y="307895"/>
                    <a:pt x="1165641" y="303696"/>
                    <a:pt x="1165641" y="299031"/>
                  </a:cubicBezTo>
                  <a:cubicBezTo>
                    <a:pt x="1165641" y="295765"/>
                    <a:pt x="1165174" y="294832"/>
                    <a:pt x="1169839" y="294366"/>
                  </a:cubicBezTo>
                  <a:cubicBezTo>
                    <a:pt x="1175904" y="293433"/>
                    <a:pt x="1175904" y="289234"/>
                    <a:pt x="1176370" y="285036"/>
                  </a:cubicBezTo>
                  <a:cubicBezTo>
                    <a:pt x="1175437" y="285036"/>
                    <a:pt x="1174504" y="285036"/>
                    <a:pt x="1173105" y="285036"/>
                  </a:cubicBezTo>
                  <a:cubicBezTo>
                    <a:pt x="1164708" y="285502"/>
                    <a:pt x="1158177" y="282703"/>
                    <a:pt x="1155378" y="273840"/>
                  </a:cubicBezTo>
                  <a:cubicBezTo>
                    <a:pt x="1154911" y="272907"/>
                    <a:pt x="1153978" y="271507"/>
                    <a:pt x="1153512" y="270574"/>
                  </a:cubicBezTo>
                  <a:cubicBezTo>
                    <a:pt x="1152579" y="269174"/>
                    <a:pt x="1149313" y="268708"/>
                    <a:pt x="1148380" y="269641"/>
                  </a:cubicBezTo>
                  <a:cubicBezTo>
                    <a:pt x="1146047" y="271974"/>
                    <a:pt x="1143248" y="273840"/>
                    <a:pt x="1141849" y="276172"/>
                  </a:cubicBezTo>
                  <a:cubicBezTo>
                    <a:pt x="1136717" y="283170"/>
                    <a:pt x="1131119" y="288768"/>
                    <a:pt x="1122256" y="289701"/>
                  </a:cubicBezTo>
                  <a:cubicBezTo>
                    <a:pt x="1121323" y="289701"/>
                    <a:pt x="1119923" y="291100"/>
                    <a:pt x="1118990" y="291567"/>
                  </a:cubicBezTo>
                  <a:cubicBezTo>
                    <a:pt x="1118524" y="292033"/>
                    <a:pt x="1118057" y="292500"/>
                    <a:pt x="1117591" y="292966"/>
                  </a:cubicBezTo>
                  <a:cubicBezTo>
                    <a:pt x="1116191" y="293899"/>
                    <a:pt x="1116191" y="297165"/>
                    <a:pt x="1117591" y="298098"/>
                  </a:cubicBezTo>
                  <a:cubicBezTo>
                    <a:pt x="1124122" y="302763"/>
                    <a:pt x="1131586" y="307428"/>
                    <a:pt x="1134851" y="315359"/>
                  </a:cubicBezTo>
                  <a:lnTo>
                    <a:pt x="1134385" y="314892"/>
                  </a:lnTo>
                  <a:cubicBezTo>
                    <a:pt x="1134385" y="314892"/>
                    <a:pt x="1134851" y="315359"/>
                    <a:pt x="1134851" y="315359"/>
                  </a:cubicBezTo>
                  <a:cubicBezTo>
                    <a:pt x="1131586" y="315825"/>
                    <a:pt x="1128787" y="317225"/>
                    <a:pt x="1125521" y="317225"/>
                  </a:cubicBezTo>
                  <a:cubicBezTo>
                    <a:pt x="1122256" y="317225"/>
                    <a:pt x="1119457" y="317225"/>
                    <a:pt x="1118057" y="320957"/>
                  </a:cubicBezTo>
                  <a:cubicBezTo>
                    <a:pt x="1117124" y="323289"/>
                    <a:pt x="1114791" y="324689"/>
                    <a:pt x="1112925" y="326555"/>
                  </a:cubicBezTo>
                  <a:cubicBezTo>
                    <a:pt x="1111526" y="327954"/>
                    <a:pt x="1110126" y="329354"/>
                    <a:pt x="1110126" y="331220"/>
                  </a:cubicBezTo>
                  <a:cubicBezTo>
                    <a:pt x="1110126" y="333086"/>
                    <a:pt x="1110126" y="334952"/>
                    <a:pt x="1108260" y="336351"/>
                  </a:cubicBezTo>
                  <a:cubicBezTo>
                    <a:pt x="1105928" y="337751"/>
                    <a:pt x="1103129" y="337284"/>
                    <a:pt x="1100796" y="336351"/>
                  </a:cubicBezTo>
                  <a:cubicBezTo>
                    <a:pt x="1098464" y="335418"/>
                    <a:pt x="1096131" y="334019"/>
                    <a:pt x="1093799" y="333086"/>
                  </a:cubicBezTo>
                  <a:cubicBezTo>
                    <a:pt x="1089600" y="331220"/>
                    <a:pt x="1085402" y="330287"/>
                    <a:pt x="1080737" y="332619"/>
                  </a:cubicBezTo>
                  <a:cubicBezTo>
                    <a:pt x="1078870" y="333552"/>
                    <a:pt x="1077004" y="333552"/>
                    <a:pt x="1075138" y="334019"/>
                  </a:cubicBezTo>
                  <a:cubicBezTo>
                    <a:pt x="1072339" y="334485"/>
                    <a:pt x="1070007" y="334019"/>
                    <a:pt x="1067674" y="333086"/>
                  </a:cubicBezTo>
                  <a:cubicBezTo>
                    <a:pt x="1063476" y="330753"/>
                    <a:pt x="1059744" y="328887"/>
                    <a:pt x="1057411" y="324689"/>
                  </a:cubicBezTo>
                  <a:cubicBezTo>
                    <a:pt x="1054612" y="318624"/>
                    <a:pt x="1049947" y="316292"/>
                    <a:pt x="1044349" y="314892"/>
                  </a:cubicBezTo>
                  <a:cubicBezTo>
                    <a:pt x="1042016" y="314426"/>
                    <a:pt x="1039684" y="312560"/>
                    <a:pt x="1039217" y="309761"/>
                  </a:cubicBezTo>
                  <a:cubicBezTo>
                    <a:pt x="1037351" y="303696"/>
                    <a:pt x="1034086" y="298098"/>
                    <a:pt x="1035019" y="291100"/>
                  </a:cubicBezTo>
                  <a:cubicBezTo>
                    <a:pt x="1035485" y="289234"/>
                    <a:pt x="1035019" y="287368"/>
                    <a:pt x="1035019" y="285502"/>
                  </a:cubicBezTo>
                  <a:cubicBezTo>
                    <a:pt x="1034552" y="281304"/>
                    <a:pt x="1029887" y="276639"/>
                    <a:pt x="1025689" y="277572"/>
                  </a:cubicBezTo>
                  <a:cubicBezTo>
                    <a:pt x="1016825" y="278971"/>
                    <a:pt x="1007961" y="280371"/>
                    <a:pt x="999098" y="280837"/>
                  </a:cubicBezTo>
                  <a:cubicBezTo>
                    <a:pt x="995366" y="281304"/>
                    <a:pt x="992567" y="284569"/>
                    <a:pt x="991167" y="288301"/>
                  </a:cubicBezTo>
                  <a:cubicBezTo>
                    <a:pt x="990234" y="290634"/>
                    <a:pt x="991167" y="294366"/>
                    <a:pt x="993966" y="296698"/>
                  </a:cubicBezTo>
                  <a:cubicBezTo>
                    <a:pt x="995366" y="298098"/>
                    <a:pt x="997232" y="298564"/>
                    <a:pt x="999098" y="297165"/>
                  </a:cubicBezTo>
                  <a:cubicBezTo>
                    <a:pt x="1000031" y="296698"/>
                    <a:pt x="1000964" y="295299"/>
                    <a:pt x="1002363" y="294832"/>
                  </a:cubicBezTo>
                  <a:cubicBezTo>
                    <a:pt x="1006095" y="294366"/>
                    <a:pt x="1009827" y="293899"/>
                    <a:pt x="1013559" y="293433"/>
                  </a:cubicBezTo>
                  <a:cubicBezTo>
                    <a:pt x="1017292" y="292500"/>
                    <a:pt x="1020557" y="291100"/>
                    <a:pt x="1024289" y="289701"/>
                  </a:cubicBezTo>
                  <a:cubicBezTo>
                    <a:pt x="1024756" y="289701"/>
                    <a:pt x="1026155" y="290634"/>
                    <a:pt x="1026622" y="291567"/>
                  </a:cubicBezTo>
                  <a:cubicBezTo>
                    <a:pt x="1026622" y="291567"/>
                    <a:pt x="1026155" y="292966"/>
                    <a:pt x="1025689" y="292966"/>
                  </a:cubicBezTo>
                  <a:cubicBezTo>
                    <a:pt x="1021957" y="294366"/>
                    <a:pt x="1018225" y="295299"/>
                    <a:pt x="1015426" y="297165"/>
                  </a:cubicBezTo>
                  <a:cubicBezTo>
                    <a:pt x="1011227" y="300430"/>
                    <a:pt x="1006562" y="302296"/>
                    <a:pt x="1001430" y="303229"/>
                  </a:cubicBezTo>
                  <a:cubicBezTo>
                    <a:pt x="999098" y="303696"/>
                    <a:pt x="996299" y="304629"/>
                    <a:pt x="993966" y="305562"/>
                  </a:cubicBezTo>
                  <a:cubicBezTo>
                    <a:pt x="990234" y="306962"/>
                    <a:pt x="987435" y="309294"/>
                    <a:pt x="986036" y="313493"/>
                  </a:cubicBezTo>
                  <a:cubicBezTo>
                    <a:pt x="984170" y="319557"/>
                    <a:pt x="982770" y="325622"/>
                    <a:pt x="981837" y="332153"/>
                  </a:cubicBezTo>
                  <a:cubicBezTo>
                    <a:pt x="981837" y="334019"/>
                    <a:pt x="980438" y="335885"/>
                    <a:pt x="979038" y="336818"/>
                  </a:cubicBezTo>
                  <a:cubicBezTo>
                    <a:pt x="977638" y="338217"/>
                    <a:pt x="975306" y="339617"/>
                    <a:pt x="974373" y="339151"/>
                  </a:cubicBezTo>
                  <a:cubicBezTo>
                    <a:pt x="972040" y="338217"/>
                    <a:pt x="973440" y="335885"/>
                    <a:pt x="974373" y="334485"/>
                  </a:cubicBezTo>
                  <a:cubicBezTo>
                    <a:pt x="976239" y="331220"/>
                    <a:pt x="975772" y="328421"/>
                    <a:pt x="974373" y="325155"/>
                  </a:cubicBezTo>
                  <a:cubicBezTo>
                    <a:pt x="972507" y="320957"/>
                    <a:pt x="970641" y="317225"/>
                    <a:pt x="968775" y="313026"/>
                  </a:cubicBezTo>
                  <a:cubicBezTo>
                    <a:pt x="966909" y="309761"/>
                    <a:pt x="965509" y="306029"/>
                    <a:pt x="963643" y="302763"/>
                  </a:cubicBezTo>
                  <a:cubicBezTo>
                    <a:pt x="962710" y="300897"/>
                    <a:pt x="959445" y="299031"/>
                    <a:pt x="957112" y="299497"/>
                  </a:cubicBezTo>
                  <a:cubicBezTo>
                    <a:pt x="954780" y="299964"/>
                    <a:pt x="951981" y="300897"/>
                    <a:pt x="949648" y="301363"/>
                  </a:cubicBezTo>
                  <a:cubicBezTo>
                    <a:pt x="930521" y="305562"/>
                    <a:pt x="912794" y="301830"/>
                    <a:pt x="897399" y="289701"/>
                  </a:cubicBezTo>
                  <a:cubicBezTo>
                    <a:pt x="896466" y="288768"/>
                    <a:pt x="896000" y="285969"/>
                    <a:pt x="896933" y="284569"/>
                  </a:cubicBezTo>
                  <a:cubicBezTo>
                    <a:pt x="898799" y="280837"/>
                    <a:pt x="901598" y="278505"/>
                    <a:pt x="905796" y="278505"/>
                  </a:cubicBezTo>
                  <a:cubicBezTo>
                    <a:pt x="907662" y="278505"/>
                    <a:pt x="909528" y="278505"/>
                    <a:pt x="911394" y="278505"/>
                  </a:cubicBezTo>
                  <a:cubicBezTo>
                    <a:pt x="919325" y="278505"/>
                    <a:pt x="923057" y="274306"/>
                    <a:pt x="921658" y="266375"/>
                  </a:cubicBezTo>
                  <a:cubicBezTo>
                    <a:pt x="920725" y="262643"/>
                    <a:pt x="919325" y="258911"/>
                    <a:pt x="917459" y="255646"/>
                  </a:cubicBezTo>
                  <a:cubicBezTo>
                    <a:pt x="914660" y="250981"/>
                    <a:pt x="910461" y="247249"/>
                    <a:pt x="904863" y="248182"/>
                  </a:cubicBezTo>
                  <a:cubicBezTo>
                    <a:pt x="897866" y="249115"/>
                    <a:pt x="892268" y="246316"/>
                    <a:pt x="887136" y="242117"/>
                  </a:cubicBezTo>
                  <a:cubicBezTo>
                    <a:pt x="880139" y="236519"/>
                    <a:pt x="873141" y="230921"/>
                    <a:pt x="866143" y="225323"/>
                  </a:cubicBezTo>
                  <a:cubicBezTo>
                    <a:pt x="861478" y="221591"/>
                    <a:pt x="857280" y="217859"/>
                    <a:pt x="856347" y="211794"/>
                  </a:cubicBezTo>
                  <a:cubicBezTo>
                    <a:pt x="854947" y="203864"/>
                    <a:pt x="849816" y="200131"/>
                    <a:pt x="842818" y="196866"/>
                  </a:cubicBezTo>
                  <a:cubicBezTo>
                    <a:pt x="836753" y="194067"/>
                    <a:pt x="831622" y="195000"/>
                    <a:pt x="827423" y="200131"/>
                  </a:cubicBezTo>
                  <a:cubicBezTo>
                    <a:pt x="826024" y="201997"/>
                    <a:pt x="823691" y="203864"/>
                    <a:pt x="821825" y="205263"/>
                  </a:cubicBezTo>
                  <a:cubicBezTo>
                    <a:pt x="820426" y="206196"/>
                    <a:pt x="818093" y="206196"/>
                    <a:pt x="816227" y="206196"/>
                  </a:cubicBezTo>
                  <a:cubicBezTo>
                    <a:pt x="813894" y="206196"/>
                    <a:pt x="812028" y="203864"/>
                    <a:pt x="812961" y="202464"/>
                  </a:cubicBezTo>
                  <a:cubicBezTo>
                    <a:pt x="818093" y="196399"/>
                    <a:pt x="819493" y="188935"/>
                    <a:pt x="820426" y="181471"/>
                  </a:cubicBezTo>
                  <a:cubicBezTo>
                    <a:pt x="820426" y="181005"/>
                    <a:pt x="819959" y="180538"/>
                    <a:pt x="819493" y="180072"/>
                  </a:cubicBezTo>
                  <a:cubicBezTo>
                    <a:pt x="819026" y="179605"/>
                    <a:pt x="818093" y="179139"/>
                    <a:pt x="818093" y="179605"/>
                  </a:cubicBezTo>
                  <a:cubicBezTo>
                    <a:pt x="816227" y="180538"/>
                    <a:pt x="814361" y="181005"/>
                    <a:pt x="812961" y="182404"/>
                  </a:cubicBezTo>
                  <a:cubicBezTo>
                    <a:pt x="807363" y="187069"/>
                    <a:pt x="802232" y="191734"/>
                    <a:pt x="796634" y="195933"/>
                  </a:cubicBezTo>
                  <a:cubicBezTo>
                    <a:pt x="795701" y="196399"/>
                    <a:pt x="794301" y="196866"/>
                    <a:pt x="792902" y="196399"/>
                  </a:cubicBezTo>
                  <a:cubicBezTo>
                    <a:pt x="791969" y="195933"/>
                    <a:pt x="790569" y="195000"/>
                    <a:pt x="790569" y="193600"/>
                  </a:cubicBezTo>
                  <a:cubicBezTo>
                    <a:pt x="789636" y="188469"/>
                    <a:pt x="790103" y="183337"/>
                    <a:pt x="791036" y="178206"/>
                  </a:cubicBezTo>
                  <a:cubicBezTo>
                    <a:pt x="793368" y="169342"/>
                    <a:pt x="793835" y="160478"/>
                    <a:pt x="793368" y="151615"/>
                  </a:cubicBezTo>
                  <a:cubicBezTo>
                    <a:pt x="793368" y="149749"/>
                    <a:pt x="792435" y="147883"/>
                    <a:pt x="791969" y="146017"/>
                  </a:cubicBezTo>
                  <a:cubicBezTo>
                    <a:pt x="791502" y="145550"/>
                    <a:pt x="789636" y="145084"/>
                    <a:pt x="788703" y="145550"/>
                  </a:cubicBezTo>
                  <a:cubicBezTo>
                    <a:pt x="785904" y="147416"/>
                    <a:pt x="784971" y="150682"/>
                    <a:pt x="784505" y="153947"/>
                  </a:cubicBezTo>
                  <a:cubicBezTo>
                    <a:pt x="784038" y="157213"/>
                    <a:pt x="783105" y="160012"/>
                    <a:pt x="779840" y="161878"/>
                  </a:cubicBezTo>
                  <a:cubicBezTo>
                    <a:pt x="776107" y="164210"/>
                    <a:pt x="772375" y="166543"/>
                    <a:pt x="768177" y="168409"/>
                  </a:cubicBezTo>
                  <a:cubicBezTo>
                    <a:pt x="765844" y="169809"/>
                    <a:pt x="763045" y="168876"/>
                    <a:pt x="761179" y="167009"/>
                  </a:cubicBezTo>
                  <a:cubicBezTo>
                    <a:pt x="760246" y="166076"/>
                    <a:pt x="759780" y="165610"/>
                    <a:pt x="758847" y="164677"/>
                  </a:cubicBezTo>
                  <a:cubicBezTo>
                    <a:pt x="758847" y="164677"/>
                    <a:pt x="758847" y="164677"/>
                    <a:pt x="758847" y="164677"/>
                  </a:cubicBezTo>
                  <a:cubicBezTo>
                    <a:pt x="758380" y="164677"/>
                    <a:pt x="757914" y="164677"/>
                    <a:pt x="757447" y="164677"/>
                  </a:cubicBezTo>
                  <a:cubicBezTo>
                    <a:pt x="756514" y="165610"/>
                    <a:pt x="755115" y="166076"/>
                    <a:pt x="754182" y="167009"/>
                  </a:cubicBezTo>
                  <a:cubicBezTo>
                    <a:pt x="753715" y="167476"/>
                    <a:pt x="752782" y="167476"/>
                    <a:pt x="752316" y="167009"/>
                  </a:cubicBezTo>
                  <a:cubicBezTo>
                    <a:pt x="750916" y="166076"/>
                    <a:pt x="751383" y="165610"/>
                    <a:pt x="753249" y="165143"/>
                  </a:cubicBezTo>
                  <a:cubicBezTo>
                    <a:pt x="754648" y="165143"/>
                    <a:pt x="756048" y="164677"/>
                    <a:pt x="756981" y="164677"/>
                  </a:cubicBezTo>
                  <a:cubicBezTo>
                    <a:pt x="757447" y="164210"/>
                    <a:pt x="757447" y="164210"/>
                    <a:pt x="757914" y="164210"/>
                  </a:cubicBezTo>
                  <a:cubicBezTo>
                    <a:pt x="757914" y="164210"/>
                    <a:pt x="758380" y="164677"/>
                    <a:pt x="758380" y="164677"/>
                  </a:cubicBezTo>
                  <a:cubicBezTo>
                    <a:pt x="758847" y="162811"/>
                    <a:pt x="759313" y="160945"/>
                    <a:pt x="759780" y="159079"/>
                  </a:cubicBezTo>
                  <a:cubicBezTo>
                    <a:pt x="760246" y="156746"/>
                    <a:pt x="759313" y="154880"/>
                    <a:pt x="757447" y="154414"/>
                  </a:cubicBezTo>
                  <a:cubicBezTo>
                    <a:pt x="753249" y="153014"/>
                    <a:pt x="748584" y="152081"/>
                    <a:pt x="744385" y="153947"/>
                  </a:cubicBezTo>
                  <a:cubicBezTo>
                    <a:pt x="735055" y="157679"/>
                    <a:pt x="725258" y="160945"/>
                    <a:pt x="714995" y="161411"/>
                  </a:cubicBezTo>
                  <a:cubicBezTo>
                    <a:pt x="711730" y="161411"/>
                    <a:pt x="708464" y="162344"/>
                    <a:pt x="706131" y="164210"/>
                  </a:cubicBezTo>
                  <a:cubicBezTo>
                    <a:pt x="700533" y="168876"/>
                    <a:pt x="694469" y="168409"/>
                    <a:pt x="688404" y="167476"/>
                  </a:cubicBezTo>
                  <a:cubicBezTo>
                    <a:pt x="688404" y="167476"/>
                    <a:pt x="687938" y="167942"/>
                    <a:pt x="687938" y="167942"/>
                  </a:cubicBezTo>
                  <a:lnTo>
                    <a:pt x="687471" y="168876"/>
                  </a:lnTo>
                  <a:lnTo>
                    <a:pt x="687938" y="167476"/>
                  </a:lnTo>
                  <a:cubicBezTo>
                    <a:pt x="687938" y="167476"/>
                    <a:pt x="688404" y="167476"/>
                    <a:pt x="688404" y="167476"/>
                  </a:cubicBezTo>
                  <a:cubicBezTo>
                    <a:pt x="688871" y="167009"/>
                    <a:pt x="688871" y="167009"/>
                    <a:pt x="689337" y="166543"/>
                  </a:cubicBezTo>
                  <a:cubicBezTo>
                    <a:pt x="691203" y="164210"/>
                    <a:pt x="691203" y="161878"/>
                    <a:pt x="689804" y="159545"/>
                  </a:cubicBezTo>
                  <a:cubicBezTo>
                    <a:pt x="687938" y="157213"/>
                    <a:pt x="686538" y="157213"/>
                    <a:pt x="683273" y="159079"/>
                  </a:cubicBezTo>
                  <a:cubicBezTo>
                    <a:pt x="680940" y="160478"/>
                    <a:pt x="679074" y="161878"/>
                    <a:pt x="676275" y="162344"/>
                  </a:cubicBezTo>
                  <a:cubicBezTo>
                    <a:pt x="672076" y="162811"/>
                    <a:pt x="667411" y="163744"/>
                    <a:pt x="663213" y="165610"/>
                  </a:cubicBezTo>
                  <a:cubicBezTo>
                    <a:pt x="658081" y="167476"/>
                    <a:pt x="654349" y="170275"/>
                    <a:pt x="653416" y="176340"/>
                  </a:cubicBezTo>
                  <a:cubicBezTo>
                    <a:pt x="652950" y="178672"/>
                    <a:pt x="651084" y="179605"/>
                    <a:pt x="649684" y="178672"/>
                  </a:cubicBezTo>
                  <a:cubicBezTo>
                    <a:pt x="646885" y="176806"/>
                    <a:pt x="644553" y="174940"/>
                    <a:pt x="641753" y="173074"/>
                  </a:cubicBezTo>
                  <a:cubicBezTo>
                    <a:pt x="638021" y="170275"/>
                    <a:pt x="635222" y="167009"/>
                    <a:pt x="634289" y="162344"/>
                  </a:cubicBezTo>
                  <a:cubicBezTo>
                    <a:pt x="632890" y="158146"/>
                    <a:pt x="631490" y="153947"/>
                    <a:pt x="630091" y="149749"/>
                  </a:cubicBezTo>
                  <a:cubicBezTo>
                    <a:pt x="629158" y="146950"/>
                    <a:pt x="627292" y="144151"/>
                    <a:pt x="625892" y="141352"/>
                  </a:cubicBezTo>
                  <a:cubicBezTo>
                    <a:pt x="621694" y="136687"/>
                    <a:pt x="615629" y="133887"/>
                    <a:pt x="610498" y="130155"/>
                  </a:cubicBezTo>
                  <a:cubicBezTo>
                    <a:pt x="602567" y="125024"/>
                    <a:pt x="594636" y="119426"/>
                    <a:pt x="591371" y="109629"/>
                  </a:cubicBezTo>
                  <a:cubicBezTo>
                    <a:pt x="590904" y="108230"/>
                    <a:pt x="589971" y="107297"/>
                    <a:pt x="589505" y="106364"/>
                  </a:cubicBezTo>
                  <a:cubicBezTo>
                    <a:pt x="588105" y="104031"/>
                    <a:pt x="585773" y="102632"/>
                    <a:pt x="582974" y="102632"/>
                  </a:cubicBezTo>
                  <a:cubicBezTo>
                    <a:pt x="580641" y="102632"/>
                    <a:pt x="577842" y="102165"/>
                    <a:pt x="575509" y="102165"/>
                  </a:cubicBezTo>
                  <a:cubicBezTo>
                    <a:pt x="569911" y="102165"/>
                    <a:pt x="565713" y="100299"/>
                    <a:pt x="561514" y="96567"/>
                  </a:cubicBezTo>
                  <a:cubicBezTo>
                    <a:pt x="555450" y="91902"/>
                    <a:pt x="549852" y="86770"/>
                    <a:pt x="542387" y="83971"/>
                  </a:cubicBezTo>
                  <a:cubicBezTo>
                    <a:pt x="539122" y="82572"/>
                    <a:pt x="535856" y="79773"/>
                    <a:pt x="533057" y="76974"/>
                  </a:cubicBezTo>
                  <a:cubicBezTo>
                    <a:pt x="529792" y="73708"/>
                    <a:pt x="527459" y="70443"/>
                    <a:pt x="525593" y="66244"/>
                  </a:cubicBezTo>
                  <a:cubicBezTo>
                    <a:pt x="523727" y="62045"/>
                    <a:pt x="519529" y="59713"/>
                    <a:pt x="514397" y="60646"/>
                  </a:cubicBezTo>
                  <a:cubicBezTo>
                    <a:pt x="511132" y="61112"/>
                    <a:pt x="508332" y="62045"/>
                    <a:pt x="505067" y="62978"/>
                  </a:cubicBezTo>
                  <a:cubicBezTo>
                    <a:pt x="503201" y="63445"/>
                    <a:pt x="501335" y="62512"/>
                    <a:pt x="500402" y="60646"/>
                  </a:cubicBezTo>
                  <a:cubicBezTo>
                    <a:pt x="497603" y="55981"/>
                    <a:pt x="497603" y="49916"/>
                    <a:pt x="494804" y="44785"/>
                  </a:cubicBezTo>
                  <a:cubicBezTo>
                    <a:pt x="494337" y="44318"/>
                    <a:pt x="495270" y="42452"/>
                    <a:pt x="496203" y="41519"/>
                  </a:cubicBezTo>
                  <a:cubicBezTo>
                    <a:pt x="497603" y="40120"/>
                    <a:pt x="498536" y="38254"/>
                    <a:pt x="497603" y="36388"/>
                  </a:cubicBezTo>
                  <a:cubicBezTo>
                    <a:pt x="496670" y="34522"/>
                    <a:pt x="495270" y="33122"/>
                    <a:pt x="493871" y="32189"/>
                  </a:cubicBezTo>
                  <a:cubicBezTo>
                    <a:pt x="491072" y="30789"/>
                    <a:pt x="487806" y="29856"/>
                    <a:pt x="485007" y="28923"/>
                  </a:cubicBezTo>
                  <a:cubicBezTo>
                    <a:pt x="483141" y="28457"/>
                    <a:pt x="481275" y="28457"/>
                    <a:pt x="479409" y="27990"/>
                  </a:cubicBezTo>
                  <a:cubicBezTo>
                    <a:pt x="476610" y="27524"/>
                    <a:pt x="475677" y="26591"/>
                    <a:pt x="476143" y="22392"/>
                  </a:cubicBezTo>
                  <a:cubicBezTo>
                    <a:pt x="476610" y="19127"/>
                    <a:pt x="476610" y="16328"/>
                    <a:pt x="473344" y="14928"/>
                  </a:cubicBezTo>
                  <a:cubicBezTo>
                    <a:pt x="473344" y="14928"/>
                    <a:pt x="473344" y="14928"/>
                    <a:pt x="473344" y="14928"/>
                  </a:cubicBezTo>
                  <a:cubicBezTo>
                    <a:pt x="472878" y="14928"/>
                    <a:pt x="472411" y="14928"/>
                    <a:pt x="471945" y="14928"/>
                  </a:cubicBezTo>
                  <a:cubicBezTo>
                    <a:pt x="470079" y="15395"/>
                    <a:pt x="468213" y="16328"/>
                    <a:pt x="466347" y="16794"/>
                  </a:cubicBezTo>
                  <a:cubicBezTo>
                    <a:pt x="465880" y="17261"/>
                    <a:pt x="464947" y="17727"/>
                    <a:pt x="464481" y="18194"/>
                  </a:cubicBezTo>
                  <a:cubicBezTo>
                    <a:pt x="464481" y="18194"/>
                    <a:pt x="464014" y="18194"/>
                    <a:pt x="464014" y="18194"/>
                  </a:cubicBezTo>
                  <a:cubicBezTo>
                    <a:pt x="464014" y="19127"/>
                    <a:pt x="463548" y="20526"/>
                    <a:pt x="463081" y="21459"/>
                  </a:cubicBezTo>
                  <a:cubicBezTo>
                    <a:pt x="461682" y="24258"/>
                    <a:pt x="459816" y="24725"/>
                    <a:pt x="457017" y="23325"/>
                  </a:cubicBezTo>
                  <a:cubicBezTo>
                    <a:pt x="456084" y="22859"/>
                    <a:pt x="455617" y="21459"/>
                    <a:pt x="455617" y="20060"/>
                  </a:cubicBezTo>
                  <a:cubicBezTo>
                    <a:pt x="455617" y="20060"/>
                    <a:pt x="456550" y="19127"/>
                    <a:pt x="457017" y="19127"/>
                  </a:cubicBezTo>
                  <a:cubicBezTo>
                    <a:pt x="459349" y="18660"/>
                    <a:pt x="461682" y="18660"/>
                    <a:pt x="464014" y="18194"/>
                  </a:cubicBezTo>
                  <a:cubicBezTo>
                    <a:pt x="464014" y="18194"/>
                    <a:pt x="464014" y="17727"/>
                    <a:pt x="464014" y="17727"/>
                  </a:cubicBezTo>
                  <a:cubicBezTo>
                    <a:pt x="464947" y="17261"/>
                    <a:pt x="465880" y="17261"/>
                    <a:pt x="466347" y="16794"/>
                  </a:cubicBezTo>
                  <a:cubicBezTo>
                    <a:pt x="468213" y="15861"/>
                    <a:pt x="469612" y="14928"/>
                    <a:pt x="471945" y="14928"/>
                  </a:cubicBezTo>
                  <a:cubicBezTo>
                    <a:pt x="472411" y="14928"/>
                    <a:pt x="472411" y="14928"/>
                    <a:pt x="472878" y="14462"/>
                  </a:cubicBezTo>
                  <a:cubicBezTo>
                    <a:pt x="472878" y="14462"/>
                    <a:pt x="472878" y="14462"/>
                    <a:pt x="473344" y="14462"/>
                  </a:cubicBezTo>
                  <a:cubicBezTo>
                    <a:pt x="471945" y="9330"/>
                    <a:pt x="469612" y="5132"/>
                    <a:pt x="465880" y="1866"/>
                  </a:cubicBezTo>
                  <a:cubicBezTo>
                    <a:pt x="463548" y="0"/>
                    <a:pt x="461682" y="-467"/>
                    <a:pt x="458883" y="467"/>
                  </a:cubicBezTo>
                  <a:cubicBezTo>
                    <a:pt x="454684" y="1866"/>
                    <a:pt x="450486" y="3266"/>
                    <a:pt x="446754" y="6065"/>
                  </a:cubicBezTo>
                  <a:cubicBezTo>
                    <a:pt x="441155" y="10730"/>
                    <a:pt x="435091" y="10730"/>
                    <a:pt x="428560" y="8864"/>
                  </a:cubicBezTo>
                  <a:cubicBezTo>
                    <a:pt x="424828" y="7931"/>
                    <a:pt x="421096" y="6531"/>
                    <a:pt x="417364" y="5598"/>
                  </a:cubicBezTo>
                  <a:cubicBezTo>
                    <a:pt x="410833" y="3732"/>
                    <a:pt x="406167" y="6531"/>
                    <a:pt x="401969" y="10730"/>
                  </a:cubicBezTo>
                  <a:cubicBezTo>
                    <a:pt x="400569" y="12129"/>
                    <a:pt x="400103" y="13995"/>
                    <a:pt x="399170" y="15861"/>
                  </a:cubicBezTo>
                  <a:cubicBezTo>
                    <a:pt x="397770" y="17261"/>
                    <a:pt x="396371" y="19127"/>
                    <a:pt x="394971" y="19127"/>
                  </a:cubicBezTo>
                  <a:cubicBezTo>
                    <a:pt x="389840" y="20060"/>
                    <a:pt x="385175" y="22392"/>
                    <a:pt x="380043" y="20526"/>
                  </a:cubicBezTo>
                  <a:cubicBezTo>
                    <a:pt x="372579" y="18660"/>
                    <a:pt x="365581" y="20526"/>
                    <a:pt x="359983" y="24725"/>
                  </a:cubicBezTo>
                  <a:cubicBezTo>
                    <a:pt x="348787" y="32189"/>
                    <a:pt x="336658" y="38254"/>
                    <a:pt x="326861" y="47584"/>
                  </a:cubicBezTo>
                  <a:cubicBezTo>
                    <a:pt x="325462" y="48983"/>
                    <a:pt x="324062" y="50383"/>
                    <a:pt x="322196" y="51316"/>
                  </a:cubicBezTo>
                  <a:cubicBezTo>
                    <a:pt x="309601" y="58313"/>
                    <a:pt x="297005" y="64844"/>
                    <a:pt x="282543" y="56914"/>
                  </a:cubicBezTo>
                  <a:cubicBezTo>
                    <a:pt x="282077" y="56447"/>
                    <a:pt x="281144" y="56447"/>
                    <a:pt x="280677" y="55981"/>
                  </a:cubicBezTo>
                  <a:cubicBezTo>
                    <a:pt x="274613" y="53648"/>
                    <a:pt x="271813" y="54581"/>
                    <a:pt x="267148" y="59713"/>
                  </a:cubicBezTo>
                  <a:cubicBezTo>
                    <a:pt x="264349" y="62978"/>
                    <a:pt x="262017" y="67177"/>
                    <a:pt x="258751" y="69976"/>
                  </a:cubicBezTo>
                  <a:cubicBezTo>
                    <a:pt x="253620" y="74175"/>
                    <a:pt x="252220" y="78840"/>
                    <a:pt x="254553" y="85371"/>
                  </a:cubicBezTo>
                  <a:cubicBezTo>
                    <a:pt x="256419" y="89569"/>
                    <a:pt x="256885" y="94234"/>
                    <a:pt x="258285" y="98433"/>
                  </a:cubicBezTo>
                  <a:cubicBezTo>
                    <a:pt x="262483" y="110562"/>
                    <a:pt x="263883" y="122225"/>
                    <a:pt x="257352" y="133887"/>
                  </a:cubicBezTo>
                  <a:cubicBezTo>
                    <a:pt x="255952" y="136220"/>
                    <a:pt x="257818" y="140419"/>
                    <a:pt x="260151" y="142285"/>
                  </a:cubicBezTo>
                  <a:cubicBezTo>
                    <a:pt x="263416" y="144617"/>
                    <a:pt x="266682" y="146017"/>
                    <a:pt x="269947" y="147883"/>
                  </a:cubicBezTo>
                  <a:cubicBezTo>
                    <a:pt x="270880" y="151615"/>
                    <a:pt x="270880" y="153481"/>
                    <a:pt x="270880" y="154414"/>
                  </a:cubicBezTo>
                  <a:cubicBezTo>
                    <a:pt x="270880" y="154414"/>
                    <a:pt x="269947" y="154880"/>
                    <a:pt x="269014" y="154880"/>
                  </a:cubicBezTo>
                  <a:cubicBezTo>
                    <a:pt x="267148" y="155347"/>
                    <a:pt x="264816" y="155813"/>
                    <a:pt x="264816" y="158146"/>
                  </a:cubicBezTo>
                  <a:cubicBezTo>
                    <a:pt x="264349" y="163277"/>
                    <a:pt x="263883" y="168409"/>
                    <a:pt x="263883" y="173541"/>
                  </a:cubicBezTo>
                  <a:cubicBezTo>
                    <a:pt x="263883" y="174474"/>
                    <a:pt x="265282" y="175407"/>
                    <a:pt x="266682" y="175873"/>
                  </a:cubicBezTo>
                  <a:cubicBezTo>
                    <a:pt x="268081" y="176340"/>
                    <a:pt x="269947" y="176340"/>
                    <a:pt x="271347" y="176340"/>
                  </a:cubicBezTo>
                  <a:cubicBezTo>
                    <a:pt x="271347" y="176340"/>
                    <a:pt x="271347" y="175873"/>
                    <a:pt x="271347" y="175873"/>
                  </a:cubicBezTo>
                  <a:cubicBezTo>
                    <a:pt x="271347" y="175873"/>
                    <a:pt x="271813" y="175873"/>
                    <a:pt x="271813" y="176340"/>
                  </a:cubicBezTo>
                  <a:cubicBezTo>
                    <a:pt x="271813" y="175407"/>
                    <a:pt x="272280" y="174007"/>
                    <a:pt x="272280" y="173074"/>
                  </a:cubicBezTo>
                  <a:cubicBezTo>
                    <a:pt x="272280" y="173074"/>
                    <a:pt x="272280" y="173074"/>
                    <a:pt x="271813" y="173074"/>
                  </a:cubicBezTo>
                  <a:lnTo>
                    <a:pt x="270880" y="172141"/>
                  </a:lnTo>
                  <a:lnTo>
                    <a:pt x="271813" y="172608"/>
                  </a:lnTo>
                  <a:cubicBezTo>
                    <a:pt x="271813" y="172608"/>
                    <a:pt x="271813" y="172608"/>
                    <a:pt x="271813" y="172608"/>
                  </a:cubicBezTo>
                  <a:cubicBezTo>
                    <a:pt x="277412" y="171208"/>
                    <a:pt x="282543" y="172141"/>
                    <a:pt x="287675" y="174007"/>
                  </a:cubicBezTo>
                  <a:cubicBezTo>
                    <a:pt x="289074" y="174474"/>
                    <a:pt x="290007" y="177273"/>
                    <a:pt x="289074" y="178672"/>
                  </a:cubicBezTo>
                  <a:cubicBezTo>
                    <a:pt x="288608" y="179605"/>
                    <a:pt x="287208" y="180538"/>
                    <a:pt x="286275" y="180538"/>
                  </a:cubicBezTo>
                  <a:cubicBezTo>
                    <a:pt x="280677" y="180072"/>
                    <a:pt x="276012" y="177739"/>
                    <a:pt x="271347" y="175873"/>
                  </a:cubicBezTo>
                  <a:cubicBezTo>
                    <a:pt x="271347" y="175873"/>
                    <a:pt x="271347" y="176340"/>
                    <a:pt x="271347" y="176340"/>
                  </a:cubicBezTo>
                  <a:cubicBezTo>
                    <a:pt x="270880" y="176340"/>
                    <a:pt x="270880" y="176340"/>
                    <a:pt x="270414" y="176340"/>
                  </a:cubicBezTo>
                  <a:cubicBezTo>
                    <a:pt x="270880" y="178206"/>
                    <a:pt x="270880" y="181005"/>
                    <a:pt x="268081" y="181471"/>
                  </a:cubicBezTo>
                  <a:cubicBezTo>
                    <a:pt x="264349" y="181938"/>
                    <a:pt x="260617" y="182871"/>
                    <a:pt x="257352" y="185670"/>
                  </a:cubicBezTo>
                  <a:cubicBezTo>
                    <a:pt x="254086" y="188469"/>
                    <a:pt x="249888" y="188002"/>
                    <a:pt x="246622" y="186136"/>
                  </a:cubicBezTo>
                  <a:cubicBezTo>
                    <a:pt x="242424" y="184270"/>
                    <a:pt x="238691" y="181938"/>
                    <a:pt x="234959" y="179605"/>
                  </a:cubicBezTo>
                  <a:cubicBezTo>
                    <a:pt x="232160" y="178206"/>
                    <a:pt x="231694" y="175407"/>
                    <a:pt x="233093" y="173074"/>
                  </a:cubicBezTo>
                  <a:cubicBezTo>
                    <a:pt x="234493" y="170742"/>
                    <a:pt x="235892" y="168876"/>
                    <a:pt x="237292" y="166543"/>
                  </a:cubicBezTo>
                  <a:cubicBezTo>
                    <a:pt x="240091" y="162344"/>
                    <a:pt x="235892" y="156746"/>
                    <a:pt x="231694" y="156746"/>
                  </a:cubicBezTo>
                  <a:cubicBezTo>
                    <a:pt x="226562" y="156746"/>
                    <a:pt x="221431" y="156746"/>
                    <a:pt x="216299" y="157679"/>
                  </a:cubicBezTo>
                  <a:cubicBezTo>
                    <a:pt x="213500" y="158146"/>
                    <a:pt x="209768" y="159545"/>
                    <a:pt x="207902" y="161878"/>
                  </a:cubicBezTo>
                  <a:cubicBezTo>
                    <a:pt x="205103" y="165610"/>
                    <a:pt x="201837" y="165610"/>
                    <a:pt x="197639" y="165143"/>
                  </a:cubicBezTo>
                  <a:cubicBezTo>
                    <a:pt x="194373" y="164677"/>
                    <a:pt x="191574" y="166076"/>
                    <a:pt x="188309" y="166543"/>
                  </a:cubicBezTo>
                  <a:cubicBezTo>
                    <a:pt x="178979" y="167942"/>
                    <a:pt x="172447" y="174474"/>
                    <a:pt x="163584" y="177273"/>
                  </a:cubicBezTo>
                  <a:cubicBezTo>
                    <a:pt x="160318" y="178206"/>
                    <a:pt x="159385" y="182404"/>
                    <a:pt x="161251" y="185203"/>
                  </a:cubicBezTo>
                  <a:cubicBezTo>
                    <a:pt x="164050" y="189402"/>
                    <a:pt x="167316" y="193600"/>
                    <a:pt x="170115" y="197332"/>
                  </a:cubicBezTo>
                  <a:cubicBezTo>
                    <a:pt x="171048" y="198732"/>
                    <a:pt x="170581" y="199665"/>
                    <a:pt x="167316" y="201064"/>
                  </a:cubicBezTo>
                  <a:cubicBezTo>
                    <a:pt x="166383" y="201531"/>
                    <a:pt x="164517" y="201997"/>
                    <a:pt x="164050" y="202930"/>
                  </a:cubicBezTo>
                  <a:cubicBezTo>
                    <a:pt x="163117" y="209462"/>
                    <a:pt x="159385" y="214593"/>
                    <a:pt x="157519" y="220658"/>
                  </a:cubicBezTo>
                  <a:cubicBezTo>
                    <a:pt x="157053" y="222990"/>
                    <a:pt x="157519" y="226256"/>
                    <a:pt x="158452" y="228122"/>
                  </a:cubicBezTo>
                  <a:cubicBezTo>
                    <a:pt x="162651" y="234653"/>
                    <a:pt x="168249" y="240251"/>
                    <a:pt x="177113" y="238385"/>
                  </a:cubicBezTo>
                  <a:cubicBezTo>
                    <a:pt x="184577" y="236986"/>
                    <a:pt x="191108" y="237919"/>
                    <a:pt x="197172" y="242584"/>
                  </a:cubicBezTo>
                  <a:cubicBezTo>
                    <a:pt x="200438" y="245383"/>
                    <a:pt x="203703" y="245849"/>
                    <a:pt x="207902" y="243517"/>
                  </a:cubicBezTo>
                  <a:cubicBezTo>
                    <a:pt x="214433" y="240251"/>
                    <a:pt x="220964" y="237919"/>
                    <a:pt x="227495" y="235119"/>
                  </a:cubicBezTo>
                  <a:cubicBezTo>
                    <a:pt x="228895" y="234653"/>
                    <a:pt x="231227" y="235119"/>
                    <a:pt x="233093" y="235586"/>
                  </a:cubicBezTo>
                  <a:cubicBezTo>
                    <a:pt x="233560" y="235586"/>
                    <a:pt x="234026" y="236519"/>
                    <a:pt x="234026" y="236986"/>
                  </a:cubicBezTo>
                  <a:cubicBezTo>
                    <a:pt x="234026" y="237452"/>
                    <a:pt x="234026" y="238385"/>
                    <a:pt x="234026" y="238852"/>
                  </a:cubicBezTo>
                  <a:cubicBezTo>
                    <a:pt x="233093" y="239785"/>
                    <a:pt x="232160" y="240251"/>
                    <a:pt x="230761" y="240718"/>
                  </a:cubicBezTo>
                  <a:cubicBezTo>
                    <a:pt x="227495" y="241651"/>
                    <a:pt x="224696" y="242584"/>
                    <a:pt x="225629" y="247249"/>
                  </a:cubicBezTo>
                  <a:cubicBezTo>
                    <a:pt x="226096" y="249115"/>
                    <a:pt x="226096" y="251447"/>
                    <a:pt x="225163" y="252847"/>
                  </a:cubicBezTo>
                  <a:cubicBezTo>
                    <a:pt x="222364" y="257978"/>
                    <a:pt x="220031" y="263110"/>
                    <a:pt x="219098" y="269174"/>
                  </a:cubicBezTo>
                  <a:cubicBezTo>
                    <a:pt x="218165" y="275239"/>
                    <a:pt x="208369" y="282237"/>
                    <a:pt x="201837" y="282237"/>
                  </a:cubicBezTo>
                  <a:cubicBezTo>
                    <a:pt x="200438" y="282237"/>
                    <a:pt x="199038" y="281770"/>
                    <a:pt x="198105" y="281304"/>
                  </a:cubicBezTo>
                  <a:cubicBezTo>
                    <a:pt x="195773" y="279904"/>
                    <a:pt x="193907" y="278505"/>
                    <a:pt x="192041" y="276639"/>
                  </a:cubicBezTo>
                  <a:cubicBezTo>
                    <a:pt x="190641" y="275239"/>
                    <a:pt x="189708" y="272907"/>
                    <a:pt x="188309" y="272907"/>
                  </a:cubicBezTo>
                  <a:cubicBezTo>
                    <a:pt x="186443" y="272907"/>
                    <a:pt x="186443" y="275706"/>
                    <a:pt x="185976" y="277105"/>
                  </a:cubicBezTo>
                  <a:cubicBezTo>
                    <a:pt x="183177" y="284569"/>
                    <a:pt x="177579" y="287835"/>
                    <a:pt x="170115" y="289234"/>
                  </a:cubicBezTo>
                  <a:cubicBezTo>
                    <a:pt x="169182" y="289234"/>
                    <a:pt x="167782" y="288768"/>
                    <a:pt x="166849" y="287835"/>
                  </a:cubicBezTo>
                  <a:cubicBezTo>
                    <a:pt x="165916" y="286902"/>
                    <a:pt x="165450" y="285969"/>
                    <a:pt x="164517" y="284569"/>
                  </a:cubicBezTo>
                  <a:cubicBezTo>
                    <a:pt x="161251" y="279904"/>
                    <a:pt x="157519" y="278505"/>
                    <a:pt x="153321" y="280837"/>
                  </a:cubicBezTo>
                  <a:cubicBezTo>
                    <a:pt x="146323" y="285036"/>
                    <a:pt x="138392" y="289234"/>
                    <a:pt x="136060" y="298098"/>
                  </a:cubicBezTo>
                  <a:cubicBezTo>
                    <a:pt x="135593" y="299031"/>
                    <a:pt x="134660" y="300430"/>
                    <a:pt x="133727" y="300897"/>
                  </a:cubicBezTo>
                  <a:cubicBezTo>
                    <a:pt x="122531" y="306962"/>
                    <a:pt x="114601" y="317691"/>
                    <a:pt x="104337" y="325155"/>
                  </a:cubicBezTo>
                  <a:cubicBezTo>
                    <a:pt x="97340" y="330287"/>
                    <a:pt x="95007" y="337284"/>
                    <a:pt x="97340" y="345215"/>
                  </a:cubicBezTo>
                  <a:cubicBezTo>
                    <a:pt x="98273" y="348481"/>
                    <a:pt x="98739" y="351280"/>
                    <a:pt x="99672" y="354545"/>
                  </a:cubicBezTo>
                  <a:cubicBezTo>
                    <a:pt x="100605" y="357811"/>
                    <a:pt x="100139" y="361076"/>
                    <a:pt x="97806" y="363409"/>
                  </a:cubicBezTo>
                  <a:cubicBezTo>
                    <a:pt x="91742" y="369007"/>
                    <a:pt x="91742" y="375538"/>
                    <a:pt x="93608" y="383002"/>
                  </a:cubicBezTo>
                  <a:cubicBezTo>
                    <a:pt x="95007" y="387201"/>
                    <a:pt x="95474" y="391866"/>
                    <a:pt x="96873" y="396064"/>
                  </a:cubicBezTo>
                  <a:cubicBezTo>
                    <a:pt x="97806" y="398863"/>
                    <a:pt x="99672" y="400263"/>
                    <a:pt x="102005" y="401196"/>
                  </a:cubicBezTo>
                  <a:cubicBezTo>
                    <a:pt x="104337" y="402129"/>
                    <a:pt x="107137" y="402595"/>
                    <a:pt x="109469" y="402129"/>
                  </a:cubicBezTo>
                  <a:cubicBezTo>
                    <a:pt x="114134" y="401196"/>
                    <a:pt x="119266" y="399796"/>
                    <a:pt x="124397" y="400263"/>
                  </a:cubicBezTo>
                  <a:cubicBezTo>
                    <a:pt x="124397" y="400263"/>
                    <a:pt x="124397" y="399796"/>
                    <a:pt x="124397" y="399796"/>
                  </a:cubicBezTo>
                  <a:cubicBezTo>
                    <a:pt x="124397" y="399330"/>
                    <a:pt x="124864" y="398863"/>
                    <a:pt x="124864" y="398397"/>
                  </a:cubicBezTo>
                  <a:cubicBezTo>
                    <a:pt x="124864" y="396997"/>
                    <a:pt x="124864" y="395598"/>
                    <a:pt x="124864" y="394665"/>
                  </a:cubicBezTo>
                  <a:cubicBezTo>
                    <a:pt x="124864" y="394198"/>
                    <a:pt x="124864" y="393265"/>
                    <a:pt x="125330" y="392799"/>
                  </a:cubicBezTo>
                  <a:cubicBezTo>
                    <a:pt x="126730" y="391866"/>
                    <a:pt x="127196" y="392799"/>
                    <a:pt x="126263" y="394665"/>
                  </a:cubicBezTo>
                  <a:cubicBezTo>
                    <a:pt x="125797" y="396064"/>
                    <a:pt x="125330" y="397464"/>
                    <a:pt x="124397" y="398863"/>
                  </a:cubicBezTo>
                  <a:cubicBezTo>
                    <a:pt x="124397" y="399330"/>
                    <a:pt x="124397" y="399796"/>
                    <a:pt x="124397" y="400729"/>
                  </a:cubicBezTo>
                  <a:cubicBezTo>
                    <a:pt x="124397" y="400729"/>
                    <a:pt x="123931" y="400729"/>
                    <a:pt x="123931" y="400729"/>
                  </a:cubicBezTo>
                  <a:cubicBezTo>
                    <a:pt x="123464" y="403528"/>
                    <a:pt x="122531" y="406794"/>
                    <a:pt x="122531" y="409593"/>
                  </a:cubicBezTo>
                  <a:cubicBezTo>
                    <a:pt x="122531" y="414725"/>
                    <a:pt x="120199" y="417990"/>
                    <a:pt x="116467" y="421256"/>
                  </a:cubicBezTo>
                  <a:cubicBezTo>
                    <a:pt x="113668" y="423588"/>
                    <a:pt x="113668" y="426854"/>
                    <a:pt x="115067" y="430119"/>
                  </a:cubicBezTo>
                  <a:cubicBezTo>
                    <a:pt x="116467" y="432918"/>
                    <a:pt x="115534" y="435251"/>
                    <a:pt x="114601" y="437583"/>
                  </a:cubicBezTo>
                  <a:cubicBezTo>
                    <a:pt x="113668" y="439450"/>
                    <a:pt x="112735" y="440849"/>
                    <a:pt x="111335" y="442249"/>
                  </a:cubicBezTo>
                  <a:cubicBezTo>
                    <a:pt x="109936" y="444581"/>
                    <a:pt x="110402" y="445981"/>
                    <a:pt x="112268" y="446447"/>
                  </a:cubicBezTo>
                  <a:cubicBezTo>
                    <a:pt x="117866" y="448313"/>
                    <a:pt x="123464" y="449713"/>
                    <a:pt x="127196" y="442715"/>
                  </a:cubicBezTo>
                  <a:cubicBezTo>
                    <a:pt x="127663" y="442249"/>
                    <a:pt x="128596" y="441782"/>
                    <a:pt x="129062" y="441782"/>
                  </a:cubicBezTo>
                  <a:cubicBezTo>
                    <a:pt x="133727" y="446447"/>
                    <a:pt x="140725" y="449713"/>
                    <a:pt x="142591" y="457643"/>
                  </a:cubicBezTo>
                  <a:cubicBezTo>
                    <a:pt x="143058" y="459509"/>
                    <a:pt x="145390" y="459976"/>
                    <a:pt x="146790" y="458110"/>
                  </a:cubicBezTo>
                  <a:cubicBezTo>
                    <a:pt x="147256" y="457643"/>
                    <a:pt x="147256" y="457177"/>
                    <a:pt x="147723" y="456710"/>
                  </a:cubicBezTo>
                  <a:cubicBezTo>
                    <a:pt x="150988" y="452978"/>
                    <a:pt x="150988" y="452978"/>
                    <a:pt x="156586" y="455311"/>
                  </a:cubicBezTo>
                  <a:cubicBezTo>
                    <a:pt x="158452" y="455777"/>
                    <a:pt x="160318" y="456244"/>
                    <a:pt x="162184" y="456244"/>
                  </a:cubicBezTo>
                  <a:cubicBezTo>
                    <a:pt x="164050" y="456244"/>
                    <a:pt x="165916" y="455311"/>
                    <a:pt x="167782" y="455311"/>
                  </a:cubicBezTo>
                  <a:cubicBezTo>
                    <a:pt x="168249" y="455311"/>
                    <a:pt x="169182" y="455311"/>
                    <a:pt x="169648" y="455777"/>
                  </a:cubicBezTo>
                  <a:cubicBezTo>
                    <a:pt x="170581" y="456710"/>
                    <a:pt x="170581" y="457643"/>
                    <a:pt x="169182" y="458576"/>
                  </a:cubicBezTo>
                  <a:cubicBezTo>
                    <a:pt x="163584" y="462308"/>
                    <a:pt x="160785" y="467440"/>
                    <a:pt x="157519" y="473505"/>
                  </a:cubicBezTo>
                  <a:cubicBezTo>
                    <a:pt x="150522" y="486567"/>
                    <a:pt x="142125" y="498696"/>
                    <a:pt x="128129" y="505693"/>
                  </a:cubicBezTo>
                  <a:cubicBezTo>
                    <a:pt x="123464" y="508026"/>
                    <a:pt x="119732" y="511292"/>
                    <a:pt x="115067" y="513624"/>
                  </a:cubicBezTo>
                  <a:cubicBezTo>
                    <a:pt x="107603" y="516890"/>
                    <a:pt x="100605" y="521555"/>
                    <a:pt x="93141" y="525287"/>
                  </a:cubicBezTo>
                  <a:cubicBezTo>
                    <a:pt x="88476" y="527619"/>
                    <a:pt x="84744" y="530885"/>
                    <a:pt x="81479" y="535083"/>
                  </a:cubicBezTo>
                  <a:cubicBezTo>
                    <a:pt x="79613" y="537416"/>
                    <a:pt x="77280" y="537882"/>
                    <a:pt x="74948" y="536949"/>
                  </a:cubicBezTo>
                  <a:cubicBezTo>
                    <a:pt x="68883" y="535083"/>
                    <a:pt x="63285" y="536483"/>
                    <a:pt x="58620" y="539748"/>
                  </a:cubicBezTo>
                  <a:cubicBezTo>
                    <a:pt x="54421" y="542547"/>
                    <a:pt x="50223" y="545347"/>
                    <a:pt x="46024" y="548612"/>
                  </a:cubicBezTo>
                  <a:cubicBezTo>
                    <a:pt x="39493" y="554210"/>
                    <a:pt x="32029" y="557942"/>
                    <a:pt x="23632" y="558409"/>
                  </a:cubicBezTo>
                  <a:cubicBezTo>
                    <a:pt x="20366" y="558409"/>
                    <a:pt x="17101" y="559342"/>
                    <a:pt x="13835" y="559342"/>
                  </a:cubicBezTo>
                  <a:cubicBezTo>
                    <a:pt x="7304" y="559808"/>
                    <a:pt x="4038" y="564473"/>
                    <a:pt x="306" y="569138"/>
                  </a:cubicBezTo>
                  <a:cubicBezTo>
                    <a:pt x="-160" y="569605"/>
                    <a:pt x="-160" y="571471"/>
                    <a:pt x="773" y="572404"/>
                  </a:cubicBezTo>
                  <a:cubicBezTo>
                    <a:pt x="1239" y="573337"/>
                    <a:pt x="2639" y="574270"/>
                    <a:pt x="4038" y="574270"/>
                  </a:cubicBezTo>
                  <a:cubicBezTo>
                    <a:pt x="5905" y="574270"/>
                    <a:pt x="7771" y="574270"/>
                    <a:pt x="9637" y="573337"/>
                  </a:cubicBezTo>
                  <a:cubicBezTo>
                    <a:pt x="13369" y="571471"/>
                    <a:pt x="17101" y="572870"/>
                    <a:pt x="20833" y="572404"/>
                  </a:cubicBezTo>
                  <a:cubicBezTo>
                    <a:pt x="23165" y="571937"/>
                    <a:pt x="26431" y="571471"/>
                    <a:pt x="27830" y="569605"/>
                  </a:cubicBezTo>
                  <a:cubicBezTo>
                    <a:pt x="32029" y="564940"/>
                    <a:pt x="37160" y="563540"/>
                    <a:pt x="43225" y="563074"/>
                  </a:cubicBezTo>
                  <a:cubicBezTo>
                    <a:pt x="51622" y="562607"/>
                    <a:pt x="57687" y="558875"/>
                    <a:pt x="61419" y="551411"/>
                  </a:cubicBezTo>
                  <a:cubicBezTo>
                    <a:pt x="61419" y="551411"/>
                    <a:pt x="61419" y="550945"/>
                    <a:pt x="60952" y="550945"/>
                  </a:cubicBezTo>
                  <a:lnTo>
                    <a:pt x="61885" y="550478"/>
                  </a:lnTo>
                  <a:lnTo>
                    <a:pt x="61419" y="550945"/>
                  </a:lnTo>
                  <a:cubicBezTo>
                    <a:pt x="61419" y="550945"/>
                    <a:pt x="61419" y="550945"/>
                    <a:pt x="61419" y="550945"/>
                  </a:cubicBezTo>
                  <a:cubicBezTo>
                    <a:pt x="62818" y="553277"/>
                    <a:pt x="64684" y="556076"/>
                    <a:pt x="66084" y="558409"/>
                  </a:cubicBezTo>
                  <a:cubicBezTo>
                    <a:pt x="67483" y="560275"/>
                    <a:pt x="67483" y="560275"/>
                    <a:pt x="69349" y="556543"/>
                  </a:cubicBezTo>
                  <a:cubicBezTo>
                    <a:pt x="69816" y="555610"/>
                    <a:pt x="70282" y="553744"/>
                    <a:pt x="71215" y="553277"/>
                  </a:cubicBezTo>
                  <a:cubicBezTo>
                    <a:pt x="76814" y="552344"/>
                    <a:pt x="81945" y="549545"/>
                    <a:pt x="88010" y="550012"/>
                  </a:cubicBezTo>
                  <a:cubicBezTo>
                    <a:pt x="90342" y="550478"/>
                    <a:pt x="92675" y="551411"/>
                    <a:pt x="95007" y="549545"/>
                  </a:cubicBezTo>
                  <a:cubicBezTo>
                    <a:pt x="97806" y="546746"/>
                    <a:pt x="101538" y="545813"/>
                    <a:pt x="105270" y="544414"/>
                  </a:cubicBezTo>
                  <a:cubicBezTo>
                    <a:pt x="110869" y="541614"/>
                    <a:pt x="117866" y="540681"/>
                    <a:pt x="120199" y="533684"/>
                  </a:cubicBezTo>
                  <a:cubicBezTo>
                    <a:pt x="124397" y="530885"/>
                    <a:pt x="128596" y="528086"/>
                    <a:pt x="133261" y="526220"/>
                  </a:cubicBezTo>
                  <a:cubicBezTo>
                    <a:pt x="134660" y="525753"/>
                    <a:pt x="136993" y="526220"/>
                    <a:pt x="138859" y="526686"/>
                  </a:cubicBezTo>
                  <a:cubicBezTo>
                    <a:pt x="139792" y="525287"/>
                    <a:pt x="140725" y="522954"/>
                    <a:pt x="141658" y="522488"/>
                  </a:cubicBezTo>
                  <a:cubicBezTo>
                    <a:pt x="146323" y="521555"/>
                    <a:pt x="149589" y="518756"/>
                    <a:pt x="153787" y="516890"/>
                  </a:cubicBezTo>
                  <a:cubicBezTo>
                    <a:pt x="158452" y="515024"/>
                    <a:pt x="161251" y="512691"/>
                    <a:pt x="163117" y="508026"/>
                  </a:cubicBezTo>
                  <a:cubicBezTo>
                    <a:pt x="163584" y="506626"/>
                    <a:pt x="165450" y="504760"/>
                    <a:pt x="166849" y="503827"/>
                  </a:cubicBezTo>
                  <a:cubicBezTo>
                    <a:pt x="175713" y="498229"/>
                    <a:pt x="184110" y="492631"/>
                    <a:pt x="194373" y="490299"/>
                  </a:cubicBezTo>
                  <a:cubicBezTo>
                    <a:pt x="201837" y="488433"/>
                    <a:pt x="206969" y="485167"/>
                    <a:pt x="211168" y="479103"/>
                  </a:cubicBezTo>
                  <a:cubicBezTo>
                    <a:pt x="213034" y="476770"/>
                    <a:pt x="216299" y="475371"/>
                    <a:pt x="218632" y="473505"/>
                  </a:cubicBezTo>
                  <a:cubicBezTo>
                    <a:pt x="220964" y="472105"/>
                    <a:pt x="223297" y="471172"/>
                    <a:pt x="225163" y="469772"/>
                  </a:cubicBezTo>
                  <a:cubicBezTo>
                    <a:pt x="228895" y="467440"/>
                    <a:pt x="229828" y="463708"/>
                    <a:pt x="227962" y="459976"/>
                  </a:cubicBezTo>
                  <a:cubicBezTo>
                    <a:pt x="227029" y="458110"/>
                    <a:pt x="226096" y="456710"/>
                    <a:pt x="225163" y="454844"/>
                  </a:cubicBezTo>
                  <a:cubicBezTo>
                    <a:pt x="223763" y="452045"/>
                    <a:pt x="224230" y="450179"/>
                    <a:pt x="226096" y="447847"/>
                  </a:cubicBezTo>
                  <a:cubicBezTo>
                    <a:pt x="229828" y="443648"/>
                    <a:pt x="234493" y="441782"/>
                    <a:pt x="240091" y="443182"/>
                  </a:cubicBezTo>
                  <a:cubicBezTo>
                    <a:pt x="243357" y="444115"/>
                    <a:pt x="246156" y="443182"/>
                    <a:pt x="248955" y="440849"/>
                  </a:cubicBezTo>
                  <a:cubicBezTo>
                    <a:pt x="252687" y="437583"/>
                    <a:pt x="257352" y="435251"/>
                    <a:pt x="258285" y="429186"/>
                  </a:cubicBezTo>
                  <a:cubicBezTo>
                    <a:pt x="259218" y="425921"/>
                    <a:pt x="262017" y="424055"/>
                    <a:pt x="265749" y="424055"/>
                  </a:cubicBezTo>
                  <a:cubicBezTo>
                    <a:pt x="268548" y="423588"/>
                    <a:pt x="270880" y="423122"/>
                    <a:pt x="272280" y="420789"/>
                  </a:cubicBezTo>
                  <a:cubicBezTo>
                    <a:pt x="278811" y="409127"/>
                    <a:pt x="290474" y="405394"/>
                    <a:pt x="301203" y="400263"/>
                  </a:cubicBezTo>
                  <a:cubicBezTo>
                    <a:pt x="304935" y="398397"/>
                    <a:pt x="309134" y="401662"/>
                    <a:pt x="309134" y="405861"/>
                  </a:cubicBezTo>
                  <a:cubicBezTo>
                    <a:pt x="309134" y="407727"/>
                    <a:pt x="309134" y="409593"/>
                    <a:pt x="309134" y="411459"/>
                  </a:cubicBezTo>
                  <a:cubicBezTo>
                    <a:pt x="309134" y="412392"/>
                    <a:pt x="306801" y="413325"/>
                    <a:pt x="306335" y="413325"/>
                  </a:cubicBezTo>
                  <a:cubicBezTo>
                    <a:pt x="298871" y="409127"/>
                    <a:pt x="291407" y="410060"/>
                    <a:pt x="284876" y="414725"/>
                  </a:cubicBezTo>
                  <a:cubicBezTo>
                    <a:pt x="283476" y="415658"/>
                    <a:pt x="281610" y="417057"/>
                    <a:pt x="281144" y="418457"/>
                  </a:cubicBezTo>
                  <a:cubicBezTo>
                    <a:pt x="277412" y="427787"/>
                    <a:pt x="270414" y="434318"/>
                    <a:pt x="264349" y="441316"/>
                  </a:cubicBezTo>
                  <a:cubicBezTo>
                    <a:pt x="262017" y="444115"/>
                    <a:pt x="261550" y="446914"/>
                    <a:pt x="264349" y="449713"/>
                  </a:cubicBezTo>
                  <a:cubicBezTo>
                    <a:pt x="265749" y="451112"/>
                    <a:pt x="265749" y="451579"/>
                    <a:pt x="264349" y="452512"/>
                  </a:cubicBezTo>
                  <a:cubicBezTo>
                    <a:pt x="261084" y="454378"/>
                    <a:pt x="257352" y="455777"/>
                    <a:pt x="254086" y="457643"/>
                  </a:cubicBezTo>
                  <a:cubicBezTo>
                    <a:pt x="252687" y="458576"/>
                    <a:pt x="251754" y="461375"/>
                    <a:pt x="253153" y="462775"/>
                  </a:cubicBezTo>
                  <a:cubicBezTo>
                    <a:pt x="254086" y="464174"/>
                    <a:pt x="255952" y="466040"/>
                    <a:pt x="257352" y="466040"/>
                  </a:cubicBezTo>
                  <a:cubicBezTo>
                    <a:pt x="260617" y="466040"/>
                    <a:pt x="263883" y="465574"/>
                    <a:pt x="266682" y="463708"/>
                  </a:cubicBezTo>
                  <a:cubicBezTo>
                    <a:pt x="272280" y="460442"/>
                    <a:pt x="278345" y="458110"/>
                    <a:pt x="284409" y="456710"/>
                  </a:cubicBezTo>
                  <a:cubicBezTo>
                    <a:pt x="286742" y="455777"/>
                    <a:pt x="289541" y="455311"/>
                    <a:pt x="291407" y="453911"/>
                  </a:cubicBezTo>
                  <a:cubicBezTo>
                    <a:pt x="297005" y="451112"/>
                    <a:pt x="302603" y="447847"/>
                    <a:pt x="309601" y="449246"/>
                  </a:cubicBezTo>
                  <a:cubicBezTo>
                    <a:pt x="311000" y="449713"/>
                    <a:pt x="313333" y="447847"/>
                    <a:pt x="314732" y="447380"/>
                  </a:cubicBezTo>
                  <a:cubicBezTo>
                    <a:pt x="317531" y="445981"/>
                    <a:pt x="319864" y="443648"/>
                    <a:pt x="321730" y="440849"/>
                  </a:cubicBezTo>
                  <a:cubicBezTo>
                    <a:pt x="323596" y="438517"/>
                    <a:pt x="325928" y="438983"/>
                    <a:pt x="327794" y="440849"/>
                  </a:cubicBezTo>
                  <a:cubicBezTo>
                    <a:pt x="329194" y="440849"/>
                    <a:pt x="330127" y="440849"/>
                    <a:pt x="331526" y="440849"/>
                  </a:cubicBezTo>
                  <a:cubicBezTo>
                    <a:pt x="332459" y="438050"/>
                    <a:pt x="333392" y="435717"/>
                    <a:pt x="330127" y="433385"/>
                  </a:cubicBezTo>
                  <a:cubicBezTo>
                    <a:pt x="328261" y="431985"/>
                    <a:pt x="326861" y="429653"/>
                    <a:pt x="325928" y="427320"/>
                  </a:cubicBezTo>
                  <a:cubicBezTo>
                    <a:pt x="324529" y="423588"/>
                    <a:pt x="325462" y="419856"/>
                    <a:pt x="328727" y="417524"/>
                  </a:cubicBezTo>
                  <a:cubicBezTo>
                    <a:pt x="330593" y="416124"/>
                    <a:pt x="332459" y="415658"/>
                    <a:pt x="333392" y="417990"/>
                  </a:cubicBezTo>
                  <a:cubicBezTo>
                    <a:pt x="334792" y="421722"/>
                    <a:pt x="336658" y="424521"/>
                    <a:pt x="341323" y="423588"/>
                  </a:cubicBezTo>
                  <a:cubicBezTo>
                    <a:pt x="344122" y="423122"/>
                    <a:pt x="347388" y="423122"/>
                    <a:pt x="350187" y="423122"/>
                  </a:cubicBezTo>
                  <a:cubicBezTo>
                    <a:pt x="350187" y="423122"/>
                    <a:pt x="350187" y="423122"/>
                    <a:pt x="350187" y="422655"/>
                  </a:cubicBezTo>
                  <a:lnTo>
                    <a:pt x="351120" y="422189"/>
                  </a:lnTo>
                  <a:lnTo>
                    <a:pt x="350653" y="423122"/>
                  </a:lnTo>
                  <a:cubicBezTo>
                    <a:pt x="350653" y="423122"/>
                    <a:pt x="350653" y="423122"/>
                    <a:pt x="350187" y="423122"/>
                  </a:cubicBezTo>
                  <a:cubicBezTo>
                    <a:pt x="350187" y="424988"/>
                    <a:pt x="350187" y="426854"/>
                    <a:pt x="350187" y="428720"/>
                  </a:cubicBezTo>
                  <a:cubicBezTo>
                    <a:pt x="351586" y="435717"/>
                    <a:pt x="354385" y="442249"/>
                    <a:pt x="362316" y="444581"/>
                  </a:cubicBezTo>
                  <a:cubicBezTo>
                    <a:pt x="366981" y="445981"/>
                    <a:pt x="369313" y="449713"/>
                    <a:pt x="371646" y="453911"/>
                  </a:cubicBezTo>
                  <a:cubicBezTo>
                    <a:pt x="372579" y="455777"/>
                    <a:pt x="372579" y="457643"/>
                    <a:pt x="373512" y="459043"/>
                  </a:cubicBezTo>
                  <a:cubicBezTo>
                    <a:pt x="374912" y="461375"/>
                    <a:pt x="376778" y="463241"/>
                    <a:pt x="379577" y="463241"/>
                  </a:cubicBezTo>
                  <a:cubicBezTo>
                    <a:pt x="381909" y="463708"/>
                    <a:pt x="384708" y="464174"/>
                    <a:pt x="387041" y="464174"/>
                  </a:cubicBezTo>
                  <a:cubicBezTo>
                    <a:pt x="393105" y="464174"/>
                    <a:pt x="398237" y="466040"/>
                    <a:pt x="402902" y="470239"/>
                  </a:cubicBezTo>
                  <a:cubicBezTo>
                    <a:pt x="404301" y="471638"/>
                    <a:pt x="406167" y="472105"/>
                    <a:pt x="407567" y="473038"/>
                  </a:cubicBezTo>
                  <a:cubicBezTo>
                    <a:pt x="407567" y="473038"/>
                    <a:pt x="407567" y="473038"/>
                    <a:pt x="407567" y="472571"/>
                  </a:cubicBezTo>
                  <a:lnTo>
                    <a:pt x="408500" y="472105"/>
                  </a:lnTo>
                  <a:lnTo>
                    <a:pt x="408033" y="473038"/>
                  </a:lnTo>
                  <a:cubicBezTo>
                    <a:pt x="408033" y="473038"/>
                    <a:pt x="408033" y="473038"/>
                    <a:pt x="408033" y="473038"/>
                  </a:cubicBezTo>
                  <a:cubicBezTo>
                    <a:pt x="408966" y="474438"/>
                    <a:pt x="409900" y="475837"/>
                    <a:pt x="411299" y="477237"/>
                  </a:cubicBezTo>
                  <a:cubicBezTo>
                    <a:pt x="415498" y="481435"/>
                    <a:pt x="420163" y="484701"/>
                    <a:pt x="426694" y="482835"/>
                  </a:cubicBezTo>
                  <a:cubicBezTo>
                    <a:pt x="427160" y="482835"/>
                    <a:pt x="428093" y="482835"/>
                    <a:pt x="428560" y="483301"/>
                  </a:cubicBezTo>
                  <a:cubicBezTo>
                    <a:pt x="429959" y="483768"/>
                    <a:pt x="430892" y="485167"/>
                    <a:pt x="429959" y="486100"/>
                  </a:cubicBezTo>
                  <a:cubicBezTo>
                    <a:pt x="425761" y="490299"/>
                    <a:pt x="426227" y="493564"/>
                    <a:pt x="429959" y="497763"/>
                  </a:cubicBezTo>
                  <a:cubicBezTo>
                    <a:pt x="431825" y="499629"/>
                    <a:pt x="432758" y="501961"/>
                    <a:pt x="435091" y="503361"/>
                  </a:cubicBezTo>
                  <a:cubicBezTo>
                    <a:pt x="437890" y="505227"/>
                    <a:pt x="440222" y="506160"/>
                    <a:pt x="440222" y="510359"/>
                  </a:cubicBezTo>
                  <a:cubicBezTo>
                    <a:pt x="440222" y="512691"/>
                    <a:pt x="440689" y="515490"/>
                    <a:pt x="441155" y="517823"/>
                  </a:cubicBezTo>
                  <a:cubicBezTo>
                    <a:pt x="442088" y="523887"/>
                    <a:pt x="444888" y="529019"/>
                    <a:pt x="448620" y="533217"/>
                  </a:cubicBezTo>
                  <a:cubicBezTo>
                    <a:pt x="450952" y="535550"/>
                    <a:pt x="453751" y="536949"/>
                    <a:pt x="457017" y="536483"/>
                  </a:cubicBezTo>
                  <a:cubicBezTo>
                    <a:pt x="459816" y="536016"/>
                    <a:pt x="461682" y="533684"/>
                    <a:pt x="461215" y="531351"/>
                  </a:cubicBezTo>
                  <a:cubicBezTo>
                    <a:pt x="460749" y="529485"/>
                    <a:pt x="460282" y="527619"/>
                    <a:pt x="459816" y="525753"/>
                  </a:cubicBezTo>
                  <a:cubicBezTo>
                    <a:pt x="459816" y="525287"/>
                    <a:pt x="459816" y="524354"/>
                    <a:pt x="459816" y="523887"/>
                  </a:cubicBezTo>
                  <a:cubicBezTo>
                    <a:pt x="460749" y="522488"/>
                    <a:pt x="461682" y="522954"/>
                    <a:pt x="462148" y="524820"/>
                  </a:cubicBezTo>
                  <a:cubicBezTo>
                    <a:pt x="463081" y="527153"/>
                    <a:pt x="464481" y="529485"/>
                    <a:pt x="464947" y="531818"/>
                  </a:cubicBezTo>
                  <a:cubicBezTo>
                    <a:pt x="464947" y="536016"/>
                    <a:pt x="467746" y="538815"/>
                    <a:pt x="470079" y="541614"/>
                  </a:cubicBezTo>
                  <a:cubicBezTo>
                    <a:pt x="470545" y="542081"/>
                    <a:pt x="470545" y="543014"/>
                    <a:pt x="470545" y="543481"/>
                  </a:cubicBezTo>
                  <a:cubicBezTo>
                    <a:pt x="469612" y="544880"/>
                    <a:pt x="468679" y="544880"/>
                    <a:pt x="467280" y="543947"/>
                  </a:cubicBezTo>
                  <a:cubicBezTo>
                    <a:pt x="466347" y="543481"/>
                    <a:pt x="464947" y="542547"/>
                    <a:pt x="464014" y="542081"/>
                  </a:cubicBezTo>
                  <a:cubicBezTo>
                    <a:pt x="459816" y="541148"/>
                    <a:pt x="456084" y="543014"/>
                    <a:pt x="454218" y="546280"/>
                  </a:cubicBezTo>
                  <a:cubicBezTo>
                    <a:pt x="452818" y="550012"/>
                    <a:pt x="451419" y="553277"/>
                    <a:pt x="451885" y="557476"/>
                  </a:cubicBezTo>
                  <a:cubicBezTo>
                    <a:pt x="452818" y="561208"/>
                    <a:pt x="453285" y="564940"/>
                    <a:pt x="453751" y="568672"/>
                  </a:cubicBezTo>
                  <a:lnTo>
                    <a:pt x="453285" y="568205"/>
                  </a:lnTo>
                  <a:cubicBezTo>
                    <a:pt x="453285" y="568672"/>
                    <a:pt x="453285" y="569138"/>
                    <a:pt x="453285" y="569138"/>
                  </a:cubicBezTo>
                  <a:cubicBezTo>
                    <a:pt x="453285" y="569138"/>
                    <a:pt x="453751" y="568672"/>
                    <a:pt x="453751" y="568672"/>
                  </a:cubicBezTo>
                  <a:cubicBezTo>
                    <a:pt x="456084" y="571471"/>
                    <a:pt x="457483" y="574737"/>
                    <a:pt x="456084" y="578935"/>
                  </a:cubicBezTo>
                  <a:cubicBezTo>
                    <a:pt x="453751" y="585000"/>
                    <a:pt x="453285" y="591531"/>
                    <a:pt x="454218" y="597595"/>
                  </a:cubicBezTo>
                  <a:cubicBezTo>
                    <a:pt x="454218" y="598062"/>
                    <a:pt x="455151" y="598995"/>
                    <a:pt x="455151" y="598995"/>
                  </a:cubicBezTo>
                  <a:cubicBezTo>
                    <a:pt x="456084" y="598995"/>
                    <a:pt x="457950" y="598528"/>
                    <a:pt x="458416" y="598062"/>
                  </a:cubicBezTo>
                  <a:cubicBezTo>
                    <a:pt x="460749" y="593863"/>
                    <a:pt x="462615" y="589665"/>
                    <a:pt x="464947" y="585466"/>
                  </a:cubicBezTo>
                  <a:cubicBezTo>
                    <a:pt x="464947" y="585000"/>
                    <a:pt x="464947" y="584067"/>
                    <a:pt x="464947" y="583600"/>
                  </a:cubicBezTo>
                  <a:cubicBezTo>
                    <a:pt x="465414" y="583600"/>
                    <a:pt x="465414" y="583600"/>
                    <a:pt x="465880" y="583600"/>
                  </a:cubicBezTo>
                  <a:cubicBezTo>
                    <a:pt x="467746" y="581268"/>
                    <a:pt x="470079" y="580335"/>
                    <a:pt x="473344" y="580801"/>
                  </a:cubicBezTo>
                  <a:cubicBezTo>
                    <a:pt x="473344" y="580801"/>
                    <a:pt x="473811" y="580335"/>
                    <a:pt x="473811" y="580335"/>
                  </a:cubicBezTo>
                  <a:cubicBezTo>
                    <a:pt x="473811" y="580335"/>
                    <a:pt x="474277" y="580335"/>
                    <a:pt x="474277" y="580335"/>
                  </a:cubicBezTo>
                  <a:cubicBezTo>
                    <a:pt x="474277" y="579868"/>
                    <a:pt x="474277" y="579402"/>
                    <a:pt x="474744" y="578935"/>
                  </a:cubicBezTo>
                  <a:cubicBezTo>
                    <a:pt x="479876" y="571937"/>
                    <a:pt x="485007" y="564940"/>
                    <a:pt x="488273" y="556543"/>
                  </a:cubicBezTo>
                  <a:cubicBezTo>
                    <a:pt x="488273" y="556076"/>
                    <a:pt x="490139" y="556076"/>
                    <a:pt x="491072" y="556076"/>
                  </a:cubicBezTo>
                  <a:cubicBezTo>
                    <a:pt x="491538" y="556076"/>
                    <a:pt x="492005" y="557009"/>
                    <a:pt x="492005" y="557476"/>
                  </a:cubicBezTo>
                  <a:cubicBezTo>
                    <a:pt x="492005" y="559342"/>
                    <a:pt x="492005" y="561208"/>
                    <a:pt x="491538" y="563074"/>
                  </a:cubicBezTo>
                  <a:cubicBezTo>
                    <a:pt x="490139" y="567272"/>
                    <a:pt x="488739" y="571471"/>
                    <a:pt x="486873" y="575203"/>
                  </a:cubicBezTo>
                  <a:cubicBezTo>
                    <a:pt x="485474" y="578469"/>
                    <a:pt x="487340" y="580801"/>
                    <a:pt x="488739" y="583134"/>
                  </a:cubicBezTo>
                  <a:cubicBezTo>
                    <a:pt x="489206" y="583134"/>
                    <a:pt x="489206" y="583134"/>
                    <a:pt x="489672" y="583134"/>
                  </a:cubicBezTo>
                  <a:cubicBezTo>
                    <a:pt x="489672" y="583600"/>
                    <a:pt x="489672" y="584067"/>
                    <a:pt x="489672" y="584533"/>
                  </a:cubicBezTo>
                  <a:cubicBezTo>
                    <a:pt x="491072" y="586399"/>
                    <a:pt x="492005" y="588732"/>
                    <a:pt x="492471" y="591064"/>
                  </a:cubicBezTo>
                  <a:cubicBezTo>
                    <a:pt x="492471" y="591064"/>
                    <a:pt x="492938" y="591531"/>
                    <a:pt x="492938" y="591531"/>
                  </a:cubicBezTo>
                  <a:lnTo>
                    <a:pt x="493404" y="592464"/>
                  </a:lnTo>
                  <a:lnTo>
                    <a:pt x="492471" y="591997"/>
                  </a:lnTo>
                  <a:cubicBezTo>
                    <a:pt x="492471" y="591531"/>
                    <a:pt x="492471" y="591531"/>
                    <a:pt x="492471" y="591064"/>
                  </a:cubicBezTo>
                  <a:cubicBezTo>
                    <a:pt x="490139" y="589665"/>
                    <a:pt x="489672" y="586866"/>
                    <a:pt x="489672" y="584533"/>
                  </a:cubicBezTo>
                  <a:cubicBezTo>
                    <a:pt x="489672" y="584067"/>
                    <a:pt x="489206" y="584067"/>
                    <a:pt x="489206" y="583600"/>
                  </a:cubicBezTo>
                  <a:cubicBezTo>
                    <a:pt x="489206" y="583600"/>
                    <a:pt x="489206" y="583134"/>
                    <a:pt x="488739" y="583134"/>
                  </a:cubicBezTo>
                  <a:cubicBezTo>
                    <a:pt x="486407" y="582667"/>
                    <a:pt x="484541" y="582667"/>
                    <a:pt x="482675" y="581734"/>
                  </a:cubicBezTo>
                  <a:cubicBezTo>
                    <a:pt x="479876" y="580335"/>
                    <a:pt x="477076" y="580335"/>
                    <a:pt x="474277" y="580335"/>
                  </a:cubicBezTo>
                  <a:cubicBezTo>
                    <a:pt x="474277" y="580335"/>
                    <a:pt x="474277" y="580801"/>
                    <a:pt x="474277" y="580801"/>
                  </a:cubicBezTo>
                  <a:cubicBezTo>
                    <a:pt x="473811" y="580801"/>
                    <a:pt x="473811" y="580801"/>
                    <a:pt x="473344" y="580801"/>
                  </a:cubicBezTo>
                  <a:cubicBezTo>
                    <a:pt x="471478" y="583600"/>
                    <a:pt x="469146" y="584067"/>
                    <a:pt x="465880" y="583600"/>
                  </a:cubicBezTo>
                  <a:cubicBezTo>
                    <a:pt x="465880" y="583600"/>
                    <a:pt x="465414" y="584067"/>
                    <a:pt x="465414" y="584067"/>
                  </a:cubicBezTo>
                  <a:cubicBezTo>
                    <a:pt x="465414" y="584533"/>
                    <a:pt x="464947" y="585000"/>
                    <a:pt x="464947" y="585466"/>
                  </a:cubicBezTo>
                  <a:cubicBezTo>
                    <a:pt x="464481" y="591064"/>
                    <a:pt x="465414" y="596662"/>
                    <a:pt x="462615" y="601794"/>
                  </a:cubicBezTo>
                  <a:cubicBezTo>
                    <a:pt x="461682" y="603660"/>
                    <a:pt x="463548" y="606459"/>
                    <a:pt x="466347" y="607392"/>
                  </a:cubicBezTo>
                  <a:cubicBezTo>
                    <a:pt x="467280" y="607858"/>
                    <a:pt x="468213" y="607858"/>
                    <a:pt x="469612" y="607858"/>
                  </a:cubicBezTo>
                  <a:cubicBezTo>
                    <a:pt x="469612" y="607858"/>
                    <a:pt x="469612" y="607392"/>
                    <a:pt x="469612" y="607392"/>
                  </a:cubicBezTo>
                  <a:cubicBezTo>
                    <a:pt x="470079" y="606925"/>
                    <a:pt x="470545" y="606459"/>
                    <a:pt x="470545" y="606459"/>
                  </a:cubicBezTo>
                  <a:cubicBezTo>
                    <a:pt x="471012" y="605526"/>
                    <a:pt x="471012" y="604593"/>
                    <a:pt x="471478" y="603660"/>
                  </a:cubicBezTo>
                  <a:cubicBezTo>
                    <a:pt x="471478" y="604126"/>
                    <a:pt x="471945" y="604593"/>
                    <a:pt x="471945" y="605059"/>
                  </a:cubicBezTo>
                  <a:cubicBezTo>
                    <a:pt x="471478" y="605526"/>
                    <a:pt x="471012" y="605992"/>
                    <a:pt x="470545" y="606459"/>
                  </a:cubicBezTo>
                  <a:cubicBezTo>
                    <a:pt x="470545" y="606925"/>
                    <a:pt x="470079" y="607392"/>
                    <a:pt x="470079" y="607858"/>
                  </a:cubicBezTo>
                  <a:cubicBezTo>
                    <a:pt x="470079" y="607858"/>
                    <a:pt x="469612" y="607858"/>
                    <a:pt x="469612" y="607858"/>
                  </a:cubicBezTo>
                  <a:cubicBezTo>
                    <a:pt x="469146" y="609725"/>
                    <a:pt x="468679" y="611591"/>
                    <a:pt x="469146" y="612990"/>
                  </a:cubicBezTo>
                  <a:cubicBezTo>
                    <a:pt x="471012" y="615789"/>
                    <a:pt x="472411" y="618122"/>
                    <a:pt x="471012" y="621854"/>
                  </a:cubicBezTo>
                  <a:cubicBezTo>
                    <a:pt x="470079" y="624186"/>
                    <a:pt x="469612" y="626519"/>
                    <a:pt x="469146" y="629318"/>
                  </a:cubicBezTo>
                  <a:cubicBezTo>
                    <a:pt x="468679" y="631184"/>
                    <a:pt x="468213" y="633516"/>
                    <a:pt x="469146" y="634916"/>
                  </a:cubicBezTo>
                  <a:cubicBezTo>
                    <a:pt x="472411" y="639114"/>
                    <a:pt x="471478" y="644713"/>
                    <a:pt x="473811" y="649378"/>
                  </a:cubicBezTo>
                  <a:cubicBezTo>
                    <a:pt x="474277" y="650311"/>
                    <a:pt x="475677" y="650777"/>
                    <a:pt x="476610" y="650777"/>
                  </a:cubicBezTo>
                  <a:cubicBezTo>
                    <a:pt x="477543" y="650777"/>
                    <a:pt x="479409" y="649844"/>
                    <a:pt x="479409" y="648911"/>
                  </a:cubicBezTo>
                  <a:cubicBezTo>
                    <a:pt x="481742" y="643313"/>
                    <a:pt x="485007" y="637715"/>
                    <a:pt x="485007" y="631184"/>
                  </a:cubicBezTo>
                  <a:cubicBezTo>
                    <a:pt x="485007" y="631184"/>
                    <a:pt x="484541" y="631184"/>
                    <a:pt x="484541" y="631184"/>
                  </a:cubicBezTo>
                  <a:cubicBezTo>
                    <a:pt x="484541" y="630717"/>
                    <a:pt x="484541" y="630717"/>
                    <a:pt x="484541" y="630251"/>
                  </a:cubicBezTo>
                  <a:cubicBezTo>
                    <a:pt x="484074" y="629784"/>
                    <a:pt x="483608" y="629784"/>
                    <a:pt x="483608" y="629318"/>
                  </a:cubicBezTo>
                  <a:cubicBezTo>
                    <a:pt x="484074" y="629318"/>
                    <a:pt x="484541" y="629318"/>
                    <a:pt x="484541" y="629784"/>
                  </a:cubicBezTo>
                  <a:cubicBezTo>
                    <a:pt x="484541" y="629784"/>
                    <a:pt x="484541" y="630251"/>
                    <a:pt x="484541" y="630251"/>
                  </a:cubicBezTo>
                  <a:cubicBezTo>
                    <a:pt x="484541" y="630251"/>
                    <a:pt x="485007" y="630717"/>
                    <a:pt x="485007" y="630717"/>
                  </a:cubicBezTo>
                  <a:cubicBezTo>
                    <a:pt x="485007" y="630717"/>
                    <a:pt x="485007" y="631184"/>
                    <a:pt x="485007" y="631184"/>
                  </a:cubicBezTo>
                  <a:cubicBezTo>
                    <a:pt x="486407" y="631184"/>
                    <a:pt x="487340" y="631184"/>
                    <a:pt x="488739" y="631184"/>
                  </a:cubicBezTo>
                  <a:cubicBezTo>
                    <a:pt x="488739" y="631184"/>
                    <a:pt x="488739" y="630717"/>
                    <a:pt x="488273" y="630717"/>
                  </a:cubicBezTo>
                  <a:cubicBezTo>
                    <a:pt x="488739" y="630251"/>
                    <a:pt x="488739" y="630251"/>
                    <a:pt x="489206" y="629784"/>
                  </a:cubicBezTo>
                  <a:cubicBezTo>
                    <a:pt x="489206" y="630251"/>
                    <a:pt x="489206" y="630717"/>
                    <a:pt x="488739" y="631184"/>
                  </a:cubicBezTo>
                  <a:cubicBezTo>
                    <a:pt x="488739" y="631184"/>
                    <a:pt x="488739" y="631184"/>
                    <a:pt x="488739" y="631184"/>
                  </a:cubicBezTo>
                  <a:cubicBezTo>
                    <a:pt x="490139" y="633516"/>
                    <a:pt x="491538" y="635849"/>
                    <a:pt x="492938" y="637715"/>
                  </a:cubicBezTo>
                  <a:cubicBezTo>
                    <a:pt x="492938" y="637715"/>
                    <a:pt x="493404" y="637248"/>
                    <a:pt x="493404" y="637248"/>
                  </a:cubicBezTo>
                  <a:cubicBezTo>
                    <a:pt x="493404" y="637715"/>
                    <a:pt x="493404" y="638181"/>
                    <a:pt x="493404" y="638648"/>
                  </a:cubicBezTo>
                  <a:cubicBezTo>
                    <a:pt x="493871" y="639581"/>
                    <a:pt x="494337" y="640047"/>
                    <a:pt x="494337" y="640980"/>
                  </a:cubicBezTo>
                  <a:cubicBezTo>
                    <a:pt x="494337" y="642846"/>
                    <a:pt x="493871" y="642846"/>
                    <a:pt x="493404" y="640980"/>
                  </a:cubicBezTo>
                  <a:cubicBezTo>
                    <a:pt x="493404" y="640514"/>
                    <a:pt x="493404" y="639581"/>
                    <a:pt x="493404" y="639114"/>
                  </a:cubicBezTo>
                  <a:cubicBezTo>
                    <a:pt x="493404" y="639114"/>
                    <a:pt x="493404" y="638648"/>
                    <a:pt x="493404" y="638648"/>
                  </a:cubicBezTo>
                  <a:cubicBezTo>
                    <a:pt x="493404" y="638181"/>
                    <a:pt x="492938" y="638181"/>
                    <a:pt x="492938" y="637715"/>
                  </a:cubicBezTo>
                  <a:cubicBezTo>
                    <a:pt x="492938" y="637715"/>
                    <a:pt x="492938" y="637715"/>
                    <a:pt x="492938" y="637715"/>
                  </a:cubicBezTo>
                  <a:cubicBezTo>
                    <a:pt x="490139" y="639581"/>
                    <a:pt x="489672" y="642380"/>
                    <a:pt x="490139" y="645179"/>
                  </a:cubicBezTo>
                  <a:cubicBezTo>
                    <a:pt x="490605" y="647978"/>
                    <a:pt x="492005" y="649844"/>
                    <a:pt x="494337" y="651244"/>
                  </a:cubicBezTo>
                  <a:cubicBezTo>
                    <a:pt x="496203" y="652177"/>
                    <a:pt x="498069" y="652177"/>
                    <a:pt x="499935" y="652643"/>
                  </a:cubicBezTo>
                  <a:cubicBezTo>
                    <a:pt x="502268" y="653110"/>
                    <a:pt x="503201" y="654976"/>
                    <a:pt x="501801" y="656375"/>
                  </a:cubicBezTo>
                  <a:cubicBezTo>
                    <a:pt x="498069" y="660107"/>
                    <a:pt x="495737" y="664306"/>
                    <a:pt x="495737" y="669904"/>
                  </a:cubicBezTo>
                  <a:cubicBezTo>
                    <a:pt x="495737" y="672236"/>
                    <a:pt x="492938" y="672236"/>
                    <a:pt x="491538" y="672703"/>
                  </a:cubicBezTo>
                  <a:cubicBezTo>
                    <a:pt x="489206" y="674102"/>
                    <a:pt x="488739" y="675035"/>
                    <a:pt x="490605" y="676901"/>
                  </a:cubicBezTo>
                  <a:cubicBezTo>
                    <a:pt x="494804" y="681567"/>
                    <a:pt x="494804" y="683899"/>
                    <a:pt x="489206" y="686232"/>
                  </a:cubicBezTo>
                  <a:cubicBezTo>
                    <a:pt x="487806" y="686698"/>
                    <a:pt x="486873" y="687165"/>
                    <a:pt x="486873" y="688564"/>
                  </a:cubicBezTo>
                  <a:cubicBezTo>
                    <a:pt x="487806" y="693229"/>
                    <a:pt x="491538" y="696028"/>
                    <a:pt x="494804" y="695095"/>
                  </a:cubicBezTo>
                  <a:cubicBezTo>
                    <a:pt x="499002" y="693696"/>
                    <a:pt x="503201" y="691363"/>
                    <a:pt x="507866" y="691830"/>
                  </a:cubicBezTo>
                  <a:cubicBezTo>
                    <a:pt x="508332" y="691830"/>
                    <a:pt x="509265" y="692296"/>
                    <a:pt x="509265" y="692763"/>
                  </a:cubicBezTo>
                  <a:cubicBezTo>
                    <a:pt x="509265" y="693696"/>
                    <a:pt x="509732" y="695095"/>
                    <a:pt x="508799" y="696028"/>
                  </a:cubicBezTo>
                  <a:cubicBezTo>
                    <a:pt x="506933" y="697894"/>
                    <a:pt x="505067" y="699294"/>
                    <a:pt x="503201" y="701160"/>
                  </a:cubicBezTo>
                  <a:cubicBezTo>
                    <a:pt x="499469" y="704425"/>
                    <a:pt x="498069" y="708624"/>
                    <a:pt x="498536" y="713289"/>
                  </a:cubicBezTo>
                  <a:cubicBezTo>
                    <a:pt x="498536" y="714222"/>
                    <a:pt x="499935" y="715155"/>
                    <a:pt x="500868" y="716088"/>
                  </a:cubicBezTo>
                  <a:cubicBezTo>
                    <a:pt x="500868" y="716088"/>
                    <a:pt x="500402" y="715622"/>
                    <a:pt x="500402" y="715622"/>
                  </a:cubicBezTo>
                  <a:cubicBezTo>
                    <a:pt x="500868" y="715622"/>
                    <a:pt x="500868" y="715622"/>
                    <a:pt x="501335" y="715622"/>
                  </a:cubicBezTo>
                  <a:cubicBezTo>
                    <a:pt x="501335" y="715155"/>
                    <a:pt x="501801" y="715155"/>
                    <a:pt x="501801" y="714689"/>
                  </a:cubicBezTo>
                  <a:cubicBezTo>
                    <a:pt x="502734" y="715155"/>
                    <a:pt x="502268" y="715622"/>
                    <a:pt x="501335" y="715622"/>
                  </a:cubicBezTo>
                  <a:cubicBezTo>
                    <a:pt x="501335" y="715622"/>
                    <a:pt x="500868" y="716088"/>
                    <a:pt x="500868" y="716088"/>
                  </a:cubicBezTo>
                  <a:cubicBezTo>
                    <a:pt x="504134" y="719354"/>
                    <a:pt x="507399" y="722619"/>
                    <a:pt x="510199" y="726351"/>
                  </a:cubicBezTo>
                  <a:cubicBezTo>
                    <a:pt x="512065" y="728217"/>
                    <a:pt x="512531" y="730550"/>
                    <a:pt x="511598" y="732882"/>
                  </a:cubicBezTo>
                  <a:cubicBezTo>
                    <a:pt x="510665" y="734748"/>
                    <a:pt x="509732" y="737081"/>
                    <a:pt x="508799" y="738947"/>
                  </a:cubicBezTo>
                  <a:cubicBezTo>
                    <a:pt x="508799" y="738947"/>
                    <a:pt x="508799" y="738947"/>
                    <a:pt x="508332" y="738947"/>
                  </a:cubicBezTo>
                  <a:cubicBezTo>
                    <a:pt x="508332" y="738947"/>
                    <a:pt x="508332" y="739413"/>
                    <a:pt x="508332" y="739413"/>
                  </a:cubicBezTo>
                  <a:lnTo>
                    <a:pt x="508799" y="738947"/>
                  </a:lnTo>
                  <a:cubicBezTo>
                    <a:pt x="508799" y="740813"/>
                    <a:pt x="507866" y="743145"/>
                    <a:pt x="508332" y="744545"/>
                  </a:cubicBezTo>
                  <a:cubicBezTo>
                    <a:pt x="509265" y="747811"/>
                    <a:pt x="509732" y="750610"/>
                    <a:pt x="507399" y="753409"/>
                  </a:cubicBezTo>
                  <a:cubicBezTo>
                    <a:pt x="506933" y="753875"/>
                    <a:pt x="506933" y="754342"/>
                    <a:pt x="506466" y="755275"/>
                  </a:cubicBezTo>
                  <a:lnTo>
                    <a:pt x="512065" y="766471"/>
                  </a:lnTo>
                  <a:cubicBezTo>
                    <a:pt x="515797" y="767870"/>
                    <a:pt x="519062" y="770203"/>
                    <a:pt x="521395" y="773468"/>
                  </a:cubicBezTo>
                  <a:cubicBezTo>
                    <a:pt x="523727" y="776734"/>
                    <a:pt x="526526" y="778600"/>
                    <a:pt x="530258" y="780000"/>
                  </a:cubicBezTo>
                  <a:cubicBezTo>
                    <a:pt x="533057" y="780933"/>
                    <a:pt x="535856" y="782799"/>
                    <a:pt x="538655" y="784198"/>
                  </a:cubicBezTo>
                  <a:cubicBezTo>
                    <a:pt x="540521" y="785131"/>
                    <a:pt x="541454" y="786997"/>
                    <a:pt x="540988" y="788863"/>
                  </a:cubicBezTo>
                  <a:cubicBezTo>
                    <a:pt x="539588" y="792595"/>
                    <a:pt x="538655" y="796327"/>
                    <a:pt x="540055" y="800059"/>
                  </a:cubicBezTo>
                  <a:cubicBezTo>
                    <a:pt x="540521" y="801459"/>
                    <a:pt x="541921" y="802858"/>
                    <a:pt x="542854" y="804258"/>
                  </a:cubicBezTo>
                  <a:lnTo>
                    <a:pt x="543787" y="804258"/>
                  </a:lnTo>
                  <a:lnTo>
                    <a:pt x="543320" y="804724"/>
                  </a:lnTo>
                  <a:cubicBezTo>
                    <a:pt x="543320" y="804724"/>
                    <a:pt x="542854" y="804258"/>
                    <a:pt x="542854" y="804258"/>
                  </a:cubicBezTo>
                  <a:lnTo>
                    <a:pt x="542854" y="804258"/>
                  </a:lnTo>
                  <a:cubicBezTo>
                    <a:pt x="543320" y="805657"/>
                    <a:pt x="543320" y="807057"/>
                    <a:pt x="543787" y="807990"/>
                  </a:cubicBezTo>
                  <a:cubicBezTo>
                    <a:pt x="545653" y="808456"/>
                    <a:pt x="547053" y="808456"/>
                    <a:pt x="548919" y="808923"/>
                  </a:cubicBezTo>
                  <a:cubicBezTo>
                    <a:pt x="551251" y="809389"/>
                    <a:pt x="553584" y="810322"/>
                    <a:pt x="554517" y="813588"/>
                  </a:cubicBezTo>
                  <a:cubicBezTo>
                    <a:pt x="555916" y="817787"/>
                    <a:pt x="557316" y="821985"/>
                    <a:pt x="559648" y="826184"/>
                  </a:cubicBezTo>
                  <a:cubicBezTo>
                    <a:pt x="561981" y="830382"/>
                    <a:pt x="560115" y="833648"/>
                    <a:pt x="558715" y="836913"/>
                  </a:cubicBezTo>
                  <a:cubicBezTo>
                    <a:pt x="558249" y="837846"/>
                    <a:pt x="557316" y="839246"/>
                    <a:pt x="556383" y="839712"/>
                  </a:cubicBezTo>
                  <a:cubicBezTo>
                    <a:pt x="554983" y="840645"/>
                    <a:pt x="552651" y="842045"/>
                    <a:pt x="551251" y="842045"/>
                  </a:cubicBezTo>
                  <a:cubicBezTo>
                    <a:pt x="545653" y="840179"/>
                    <a:pt x="540055" y="839712"/>
                    <a:pt x="535856" y="835514"/>
                  </a:cubicBezTo>
                  <a:lnTo>
                    <a:pt x="536323" y="835980"/>
                  </a:lnTo>
                  <a:cubicBezTo>
                    <a:pt x="536323" y="835980"/>
                    <a:pt x="535856" y="835514"/>
                    <a:pt x="535856" y="835514"/>
                  </a:cubicBezTo>
                  <a:cubicBezTo>
                    <a:pt x="537722" y="835980"/>
                    <a:pt x="539588" y="835980"/>
                    <a:pt x="541454" y="836447"/>
                  </a:cubicBezTo>
                  <a:cubicBezTo>
                    <a:pt x="545187" y="836447"/>
                    <a:pt x="547053" y="834114"/>
                    <a:pt x="547519" y="830849"/>
                  </a:cubicBezTo>
                  <a:cubicBezTo>
                    <a:pt x="547986" y="823385"/>
                    <a:pt x="546586" y="816387"/>
                    <a:pt x="543787" y="809389"/>
                  </a:cubicBezTo>
                  <a:cubicBezTo>
                    <a:pt x="540988" y="807990"/>
                    <a:pt x="538189" y="806590"/>
                    <a:pt x="537256" y="803325"/>
                  </a:cubicBezTo>
                  <a:cubicBezTo>
                    <a:pt x="536323" y="800059"/>
                    <a:pt x="535390" y="797260"/>
                    <a:pt x="534457" y="793995"/>
                  </a:cubicBezTo>
                  <a:cubicBezTo>
                    <a:pt x="532591" y="786997"/>
                    <a:pt x="528392" y="782799"/>
                    <a:pt x="521861" y="780933"/>
                  </a:cubicBezTo>
                  <a:cubicBezTo>
                    <a:pt x="516730" y="779533"/>
                    <a:pt x="512531" y="776734"/>
                    <a:pt x="508332" y="773468"/>
                  </a:cubicBezTo>
                  <a:cubicBezTo>
                    <a:pt x="506000" y="771602"/>
                    <a:pt x="503667" y="769270"/>
                    <a:pt x="500868" y="767404"/>
                  </a:cubicBezTo>
                  <a:cubicBezTo>
                    <a:pt x="499469" y="766471"/>
                    <a:pt x="497136" y="766471"/>
                    <a:pt x="495270" y="766004"/>
                  </a:cubicBezTo>
                  <a:cubicBezTo>
                    <a:pt x="493871" y="765538"/>
                    <a:pt x="491072" y="767870"/>
                    <a:pt x="491538" y="769270"/>
                  </a:cubicBezTo>
                  <a:cubicBezTo>
                    <a:pt x="492005" y="773002"/>
                    <a:pt x="493404" y="776734"/>
                    <a:pt x="492938" y="780466"/>
                  </a:cubicBezTo>
                  <a:cubicBezTo>
                    <a:pt x="492938" y="782332"/>
                    <a:pt x="493871" y="784198"/>
                    <a:pt x="494804" y="785598"/>
                  </a:cubicBezTo>
                  <a:cubicBezTo>
                    <a:pt x="497603" y="789330"/>
                    <a:pt x="500868" y="792129"/>
                    <a:pt x="503201" y="795861"/>
                  </a:cubicBezTo>
                  <a:cubicBezTo>
                    <a:pt x="510665" y="807057"/>
                    <a:pt x="520462" y="816387"/>
                    <a:pt x="527926" y="827583"/>
                  </a:cubicBezTo>
                  <a:cubicBezTo>
                    <a:pt x="528859" y="828983"/>
                    <a:pt x="530725" y="830382"/>
                    <a:pt x="532124" y="831315"/>
                  </a:cubicBezTo>
                  <a:lnTo>
                    <a:pt x="531658" y="830849"/>
                  </a:lnTo>
                  <a:cubicBezTo>
                    <a:pt x="531658" y="830849"/>
                    <a:pt x="532124" y="831315"/>
                    <a:pt x="532124" y="831315"/>
                  </a:cubicBezTo>
                  <a:cubicBezTo>
                    <a:pt x="526993" y="833181"/>
                    <a:pt x="523727" y="836913"/>
                    <a:pt x="523727" y="842978"/>
                  </a:cubicBezTo>
                  <a:cubicBezTo>
                    <a:pt x="523727" y="851375"/>
                    <a:pt x="523261" y="859772"/>
                    <a:pt x="523727" y="868169"/>
                  </a:cubicBezTo>
                  <a:cubicBezTo>
                    <a:pt x="524194" y="878899"/>
                    <a:pt x="522328" y="888229"/>
                    <a:pt x="518596" y="898026"/>
                  </a:cubicBezTo>
                  <a:cubicBezTo>
                    <a:pt x="514864" y="908289"/>
                    <a:pt x="509732" y="918086"/>
                    <a:pt x="507399" y="928815"/>
                  </a:cubicBezTo>
                  <a:cubicBezTo>
                    <a:pt x="505067" y="938612"/>
                    <a:pt x="501335" y="948408"/>
                    <a:pt x="495737" y="956806"/>
                  </a:cubicBezTo>
                  <a:cubicBezTo>
                    <a:pt x="490139" y="964736"/>
                    <a:pt x="488739" y="973133"/>
                    <a:pt x="489206" y="982464"/>
                  </a:cubicBezTo>
                  <a:cubicBezTo>
                    <a:pt x="489206" y="984330"/>
                    <a:pt x="489206" y="986196"/>
                    <a:pt x="489672" y="988062"/>
                  </a:cubicBezTo>
                  <a:cubicBezTo>
                    <a:pt x="490139" y="998325"/>
                    <a:pt x="488739" y="1008588"/>
                    <a:pt x="482675" y="1017452"/>
                  </a:cubicBezTo>
                  <a:cubicBezTo>
                    <a:pt x="480809" y="1020251"/>
                    <a:pt x="480342" y="1023516"/>
                    <a:pt x="481742" y="1026782"/>
                  </a:cubicBezTo>
                  <a:cubicBezTo>
                    <a:pt x="485007" y="1033313"/>
                    <a:pt x="485940" y="1039844"/>
                    <a:pt x="484074" y="1047308"/>
                  </a:cubicBezTo>
                  <a:cubicBezTo>
                    <a:pt x="483141" y="1050107"/>
                    <a:pt x="483608" y="1053839"/>
                    <a:pt x="484074" y="1056638"/>
                  </a:cubicBezTo>
                  <a:cubicBezTo>
                    <a:pt x="484074" y="1058504"/>
                    <a:pt x="484541" y="1060370"/>
                    <a:pt x="485007" y="1062236"/>
                  </a:cubicBezTo>
                  <a:cubicBezTo>
                    <a:pt x="487340" y="1067368"/>
                    <a:pt x="489206" y="1072966"/>
                    <a:pt x="492005" y="1078097"/>
                  </a:cubicBezTo>
                  <a:cubicBezTo>
                    <a:pt x="492938" y="1079497"/>
                    <a:pt x="494804" y="1080896"/>
                    <a:pt x="496203" y="1081829"/>
                  </a:cubicBezTo>
                  <a:cubicBezTo>
                    <a:pt x="499935" y="1084162"/>
                    <a:pt x="499935" y="1084162"/>
                    <a:pt x="498536" y="1086961"/>
                  </a:cubicBezTo>
                  <a:cubicBezTo>
                    <a:pt x="498069" y="1088827"/>
                    <a:pt x="496670" y="1090227"/>
                    <a:pt x="496203" y="1092093"/>
                  </a:cubicBezTo>
                  <a:cubicBezTo>
                    <a:pt x="495737" y="1093959"/>
                    <a:pt x="495270" y="1095825"/>
                    <a:pt x="496203" y="1097691"/>
                  </a:cubicBezTo>
                  <a:cubicBezTo>
                    <a:pt x="498069" y="1103289"/>
                    <a:pt x="501335" y="1107954"/>
                    <a:pt x="498536" y="1114018"/>
                  </a:cubicBezTo>
                  <a:cubicBezTo>
                    <a:pt x="498069" y="1115418"/>
                    <a:pt x="499002" y="1117751"/>
                    <a:pt x="499469" y="1119617"/>
                  </a:cubicBezTo>
                  <a:cubicBezTo>
                    <a:pt x="502734" y="1126614"/>
                    <a:pt x="505533" y="1133612"/>
                    <a:pt x="508799" y="1140609"/>
                  </a:cubicBezTo>
                  <a:cubicBezTo>
                    <a:pt x="510665" y="1144341"/>
                    <a:pt x="511598" y="1147607"/>
                    <a:pt x="511132" y="1151806"/>
                  </a:cubicBezTo>
                  <a:cubicBezTo>
                    <a:pt x="510665" y="1156471"/>
                    <a:pt x="512065" y="1158337"/>
                    <a:pt x="515330" y="1159270"/>
                  </a:cubicBezTo>
                  <a:cubicBezTo>
                    <a:pt x="526526" y="1161136"/>
                    <a:pt x="534923" y="1168133"/>
                    <a:pt x="544254" y="1173731"/>
                  </a:cubicBezTo>
                  <a:cubicBezTo>
                    <a:pt x="552184" y="1178396"/>
                    <a:pt x="556383" y="1184928"/>
                    <a:pt x="556849" y="1193791"/>
                  </a:cubicBezTo>
                  <a:cubicBezTo>
                    <a:pt x="557316" y="1200789"/>
                    <a:pt x="559182" y="1207786"/>
                    <a:pt x="561048" y="1214317"/>
                  </a:cubicBezTo>
                  <a:cubicBezTo>
                    <a:pt x="564313" y="1225980"/>
                    <a:pt x="569911" y="1237176"/>
                    <a:pt x="571311" y="1249305"/>
                  </a:cubicBezTo>
                  <a:cubicBezTo>
                    <a:pt x="571777" y="1253038"/>
                    <a:pt x="574110" y="1256303"/>
                    <a:pt x="577375" y="1259102"/>
                  </a:cubicBezTo>
                  <a:cubicBezTo>
                    <a:pt x="583440" y="1264234"/>
                    <a:pt x="587172" y="1270765"/>
                    <a:pt x="590904" y="1277762"/>
                  </a:cubicBezTo>
                  <a:cubicBezTo>
                    <a:pt x="593237" y="1281494"/>
                    <a:pt x="592304" y="1285227"/>
                    <a:pt x="590438" y="1288492"/>
                  </a:cubicBezTo>
                  <a:cubicBezTo>
                    <a:pt x="589038" y="1291291"/>
                    <a:pt x="586706" y="1291758"/>
                    <a:pt x="583907" y="1291291"/>
                  </a:cubicBezTo>
                  <a:cubicBezTo>
                    <a:pt x="583440" y="1291291"/>
                    <a:pt x="582507" y="1291291"/>
                    <a:pt x="582041" y="1291758"/>
                  </a:cubicBezTo>
                  <a:cubicBezTo>
                    <a:pt x="580175" y="1292224"/>
                    <a:pt x="579242" y="1295023"/>
                    <a:pt x="580175" y="1296423"/>
                  </a:cubicBezTo>
                  <a:cubicBezTo>
                    <a:pt x="583440" y="1302487"/>
                    <a:pt x="587639" y="1307152"/>
                    <a:pt x="593703" y="1309951"/>
                  </a:cubicBezTo>
                  <a:cubicBezTo>
                    <a:pt x="601634" y="1313683"/>
                    <a:pt x="607232" y="1319748"/>
                    <a:pt x="613297" y="1325346"/>
                  </a:cubicBezTo>
                  <a:cubicBezTo>
                    <a:pt x="615629" y="1327679"/>
                    <a:pt x="617029" y="1330944"/>
                    <a:pt x="616562" y="1334210"/>
                  </a:cubicBezTo>
                  <a:cubicBezTo>
                    <a:pt x="616562" y="1337475"/>
                    <a:pt x="616562" y="1340741"/>
                    <a:pt x="615629" y="1343540"/>
                  </a:cubicBezTo>
                  <a:cubicBezTo>
                    <a:pt x="614696" y="1347738"/>
                    <a:pt x="616096" y="1350537"/>
                    <a:pt x="618895" y="1353803"/>
                  </a:cubicBezTo>
                  <a:cubicBezTo>
                    <a:pt x="628225" y="1363133"/>
                    <a:pt x="639421" y="1371064"/>
                    <a:pt x="645486" y="1383659"/>
                  </a:cubicBezTo>
                  <a:cubicBezTo>
                    <a:pt x="646419" y="1385525"/>
                    <a:pt x="650151" y="1385992"/>
                    <a:pt x="652483" y="1384126"/>
                  </a:cubicBezTo>
                  <a:cubicBezTo>
                    <a:pt x="655282" y="1381793"/>
                    <a:pt x="656682" y="1378528"/>
                    <a:pt x="655749" y="1375729"/>
                  </a:cubicBezTo>
                  <a:cubicBezTo>
                    <a:pt x="654349" y="1371064"/>
                    <a:pt x="652017" y="1367332"/>
                    <a:pt x="649218" y="1364066"/>
                  </a:cubicBezTo>
                  <a:cubicBezTo>
                    <a:pt x="646419" y="1361267"/>
                    <a:pt x="638954" y="1347738"/>
                    <a:pt x="638021" y="1344006"/>
                  </a:cubicBezTo>
                  <a:cubicBezTo>
                    <a:pt x="637088" y="1340741"/>
                    <a:pt x="635689" y="1337942"/>
                    <a:pt x="634756" y="1334676"/>
                  </a:cubicBezTo>
                  <a:cubicBezTo>
                    <a:pt x="633823" y="1329545"/>
                    <a:pt x="633356" y="1324413"/>
                    <a:pt x="632423" y="1319281"/>
                  </a:cubicBezTo>
                  <a:cubicBezTo>
                    <a:pt x="631024" y="1313217"/>
                    <a:pt x="625426" y="1310418"/>
                    <a:pt x="623560" y="1304820"/>
                  </a:cubicBezTo>
                  <a:cubicBezTo>
                    <a:pt x="620761" y="1296423"/>
                    <a:pt x="617029" y="1288026"/>
                    <a:pt x="612364" y="1280561"/>
                  </a:cubicBezTo>
                  <a:cubicBezTo>
                    <a:pt x="607232" y="1272631"/>
                    <a:pt x="603966" y="1263301"/>
                    <a:pt x="597435" y="1255837"/>
                  </a:cubicBezTo>
                  <a:cubicBezTo>
                    <a:pt x="596036" y="1254437"/>
                    <a:pt x="595103" y="1252571"/>
                    <a:pt x="595103" y="1250705"/>
                  </a:cubicBezTo>
                  <a:cubicBezTo>
                    <a:pt x="594170" y="1241375"/>
                    <a:pt x="592304" y="1231578"/>
                    <a:pt x="595103" y="1222248"/>
                  </a:cubicBezTo>
                  <a:cubicBezTo>
                    <a:pt x="595569" y="1220848"/>
                    <a:pt x="596502" y="1219916"/>
                    <a:pt x="597902" y="1220382"/>
                  </a:cubicBezTo>
                  <a:cubicBezTo>
                    <a:pt x="601634" y="1221782"/>
                    <a:pt x="604899" y="1223648"/>
                    <a:pt x="608165" y="1225047"/>
                  </a:cubicBezTo>
                  <a:cubicBezTo>
                    <a:pt x="611897" y="1226913"/>
                    <a:pt x="614230" y="1229246"/>
                    <a:pt x="614696" y="1233444"/>
                  </a:cubicBezTo>
                  <a:cubicBezTo>
                    <a:pt x="616096" y="1241841"/>
                    <a:pt x="617029" y="1249772"/>
                    <a:pt x="620294" y="1257703"/>
                  </a:cubicBezTo>
                  <a:cubicBezTo>
                    <a:pt x="624959" y="1269832"/>
                    <a:pt x="631490" y="1281028"/>
                    <a:pt x="639421" y="1290825"/>
                  </a:cubicBezTo>
                  <a:cubicBezTo>
                    <a:pt x="640820" y="1292691"/>
                    <a:pt x="643619" y="1294557"/>
                    <a:pt x="644086" y="1296889"/>
                  </a:cubicBezTo>
                  <a:cubicBezTo>
                    <a:pt x="645486" y="1302954"/>
                    <a:pt x="649684" y="1306686"/>
                    <a:pt x="653883" y="1310418"/>
                  </a:cubicBezTo>
                  <a:cubicBezTo>
                    <a:pt x="656682" y="1312750"/>
                    <a:pt x="659947" y="1315083"/>
                    <a:pt x="662746" y="1317882"/>
                  </a:cubicBezTo>
                  <a:cubicBezTo>
                    <a:pt x="664146" y="1319281"/>
                    <a:pt x="664612" y="1321147"/>
                    <a:pt x="663213" y="1323014"/>
                  </a:cubicBezTo>
                  <a:cubicBezTo>
                    <a:pt x="662280" y="1323947"/>
                    <a:pt x="661813" y="1325346"/>
                    <a:pt x="661347" y="1326279"/>
                  </a:cubicBezTo>
                  <a:cubicBezTo>
                    <a:pt x="659481" y="1329078"/>
                    <a:pt x="659947" y="1332810"/>
                    <a:pt x="662746" y="1335143"/>
                  </a:cubicBezTo>
                  <a:cubicBezTo>
                    <a:pt x="666478" y="1337942"/>
                    <a:pt x="669744" y="1340741"/>
                    <a:pt x="673942" y="1342607"/>
                  </a:cubicBezTo>
                  <a:cubicBezTo>
                    <a:pt x="678607" y="1344939"/>
                    <a:pt x="680940" y="1347738"/>
                    <a:pt x="681407" y="1352870"/>
                  </a:cubicBezTo>
                  <a:cubicBezTo>
                    <a:pt x="681407" y="1355203"/>
                    <a:pt x="683739" y="1357069"/>
                    <a:pt x="685605" y="1358935"/>
                  </a:cubicBezTo>
                  <a:cubicBezTo>
                    <a:pt x="705198" y="1379461"/>
                    <a:pt x="710797" y="1390191"/>
                    <a:pt x="716861" y="1413049"/>
                  </a:cubicBezTo>
                  <a:cubicBezTo>
                    <a:pt x="717328" y="1414915"/>
                    <a:pt x="717328" y="1416781"/>
                    <a:pt x="716861" y="1418648"/>
                  </a:cubicBezTo>
                  <a:cubicBezTo>
                    <a:pt x="715928" y="1420980"/>
                    <a:pt x="714995" y="1423779"/>
                    <a:pt x="713595" y="1425645"/>
                  </a:cubicBezTo>
                  <a:cubicBezTo>
                    <a:pt x="708930" y="1431710"/>
                    <a:pt x="710797" y="1437774"/>
                    <a:pt x="714062" y="1443372"/>
                  </a:cubicBezTo>
                  <a:cubicBezTo>
                    <a:pt x="716861" y="1448504"/>
                    <a:pt x="720593" y="1453169"/>
                    <a:pt x="726191" y="1455035"/>
                  </a:cubicBezTo>
                  <a:cubicBezTo>
                    <a:pt x="731789" y="1456901"/>
                    <a:pt x="736454" y="1460633"/>
                    <a:pt x="739720" y="1465298"/>
                  </a:cubicBezTo>
                  <a:cubicBezTo>
                    <a:pt x="743452" y="1470430"/>
                    <a:pt x="748584" y="1472762"/>
                    <a:pt x="754182" y="1474162"/>
                  </a:cubicBezTo>
                  <a:cubicBezTo>
                    <a:pt x="756514" y="1474628"/>
                    <a:pt x="759313" y="1475095"/>
                    <a:pt x="761646" y="1475561"/>
                  </a:cubicBezTo>
                  <a:cubicBezTo>
                    <a:pt x="763978" y="1476494"/>
                    <a:pt x="766777" y="1476961"/>
                    <a:pt x="768643" y="1478827"/>
                  </a:cubicBezTo>
                  <a:cubicBezTo>
                    <a:pt x="777040" y="1486291"/>
                    <a:pt x="785904" y="1491889"/>
                    <a:pt x="797100" y="1494688"/>
                  </a:cubicBezTo>
                  <a:cubicBezTo>
                    <a:pt x="802698" y="1496088"/>
                    <a:pt x="807830" y="1498887"/>
                    <a:pt x="812961" y="1501686"/>
                  </a:cubicBezTo>
                  <a:cubicBezTo>
                    <a:pt x="818560" y="1504951"/>
                    <a:pt x="824624" y="1506817"/>
                    <a:pt x="830689" y="1508683"/>
                  </a:cubicBezTo>
                  <a:cubicBezTo>
                    <a:pt x="851682" y="1515214"/>
                    <a:pt x="852148" y="1515214"/>
                    <a:pt x="873141" y="1507284"/>
                  </a:cubicBezTo>
                  <a:cubicBezTo>
                    <a:pt x="879205" y="1504951"/>
                    <a:pt x="885270" y="1505884"/>
                    <a:pt x="889469" y="1509616"/>
                  </a:cubicBezTo>
                  <a:cubicBezTo>
                    <a:pt x="899265" y="1518946"/>
                    <a:pt x="910928" y="1525944"/>
                    <a:pt x="919792" y="1536674"/>
                  </a:cubicBezTo>
                  <a:cubicBezTo>
                    <a:pt x="923524" y="1541339"/>
                    <a:pt x="928655" y="1544138"/>
                    <a:pt x="934720" y="1544604"/>
                  </a:cubicBezTo>
                  <a:cubicBezTo>
                    <a:pt x="943117" y="1545537"/>
                    <a:pt x="951048" y="1548336"/>
                    <a:pt x="958978" y="1550669"/>
                  </a:cubicBezTo>
                  <a:cubicBezTo>
                    <a:pt x="967842" y="1553468"/>
                    <a:pt x="977172" y="1557667"/>
                    <a:pt x="986969" y="1556733"/>
                  </a:cubicBezTo>
                  <a:cubicBezTo>
                    <a:pt x="989301" y="1556733"/>
                    <a:pt x="990701" y="1557667"/>
                    <a:pt x="991167" y="1559533"/>
                  </a:cubicBezTo>
                  <a:cubicBezTo>
                    <a:pt x="993033" y="1565131"/>
                    <a:pt x="997698" y="1568863"/>
                    <a:pt x="1001430" y="1573528"/>
                  </a:cubicBezTo>
                  <a:cubicBezTo>
                    <a:pt x="1005629" y="1578659"/>
                    <a:pt x="1010294" y="1582858"/>
                    <a:pt x="1014026" y="1588456"/>
                  </a:cubicBezTo>
                  <a:cubicBezTo>
                    <a:pt x="1016359" y="1591255"/>
                    <a:pt x="1017758" y="1594987"/>
                    <a:pt x="1016359" y="1599186"/>
                  </a:cubicBezTo>
                  <a:cubicBezTo>
                    <a:pt x="1014492" y="1605250"/>
                    <a:pt x="1017758" y="1608982"/>
                    <a:pt x="1023356" y="1610382"/>
                  </a:cubicBezTo>
                  <a:cubicBezTo>
                    <a:pt x="1025689" y="1611315"/>
                    <a:pt x="1028021" y="1612248"/>
                    <a:pt x="1030820" y="1612248"/>
                  </a:cubicBezTo>
                  <a:cubicBezTo>
                    <a:pt x="1032686" y="1612248"/>
                    <a:pt x="1034552" y="1612248"/>
                    <a:pt x="1036418" y="1613181"/>
                  </a:cubicBezTo>
                  <a:cubicBezTo>
                    <a:pt x="1041083" y="1616913"/>
                    <a:pt x="1046215" y="1619712"/>
                    <a:pt x="1047148" y="1626243"/>
                  </a:cubicBezTo>
                  <a:cubicBezTo>
                    <a:pt x="1048547" y="1633241"/>
                    <a:pt x="1054146" y="1634640"/>
                    <a:pt x="1060210" y="1636040"/>
                  </a:cubicBezTo>
                  <a:cubicBezTo>
                    <a:pt x="1062076" y="1636506"/>
                    <a:pt x="1063942" y="1636040"/>
                    <a:pt x="1065808" y="1635573"/>
                  </a:cubicBezTo>
                  <a:cubicBezTo>
                    <a:pt x="1072339" y="1633241"/>
                    <a:pt x="1077471" y="1635573"/>
                    <a:pt x="1081670" y="1639772"/>
                  </a:cubicBezTo>
                  <a:cubicBezTo>
                    <a:pt x="1085402" y="1643970"/>
                    <a:pt x="1090067" y="1645836"/>
                    <a:pt x="1093799" y="1649102"/>
                  </a:cubicBezTo>
                  <a:cubicBezTo>
                    <a:pt x="1097997" y="1652834"/>
                    <a:pt x="1100330" y="1652367"/>
                    <a:pt x="1105461" y="1648169"/>
                  </a:cubicBezTo>
                  <a:cubicBezTo>
                    <a:pt x="1107794" y="1646303"/>
                    <a:pt x="1108260" y="1643970"/>
                    <a:pt x="1107327" y="1641638"/>
                  </a:cubicBezTo>
                  <a:cubicBezTo>
                    <a:pt x="1106861" y="1639772"/>
                    <a:pt x="1105461" y="1637439"/>
                    <a:pt x="1107327" y="1636506"/>
                  </a:cubicBezTo>
                  <a:cubicBezTo>
                    <a:pt x="1112459" y="1633241"/>
                    <a:pt x="1115258" y="1628109"/>
                    <a:pt x="1118990" y="1623911"/>
                  </a:cubicBezTo>
                  <a:cubicBezTo>
                    <a:pt x="1119923" y="1622977"/>
                    <a:pt x="1122722" y="1622977"/>
                    <a:pt x="1124122" y="1623911"/>
                  </a:cubicBezTo>
                  <a:cubicBezTo>
                    <a:pt x="1129720" y="1626709"/>
                    <a:pt x="1133452" y="1630908"/>
                    <a:pt x="1134385" y="1636973"/>
                  </a:cubicBezTo>
                  <a:cubicBezTo>
                    <a:pt x="1134851" y="1641638"/>
                    <a:pt x="1136251" y="1645836"/>
                    <a:pt x="1139050" y="1649102"/>
                  </a:cubicBezTo>
                  <a:cubicBezTo>
                    <a:pt x="1142782" y="1653767"/>
                    <a:pt x="1143248" y="1659831"/>
                    <a:pt x="1147913" y="1664030"/>
                  </a:cubicBezTo>
                  <a:cubicBezTo>
                    <a:pt x="1148847" y="1664963"/>
                    <a:pt x="1149313" y="1667762"/>
                    <a:pt x="1149313" y="1669162"/>
                  </a:cubicBezTo>
                  <a:cubicBezTo>
                    <a:pt x="1149313" y="1677559"/>
                    <a:pt x="1149779" y="1685956"/>
                    <a:pt x="1148847" y="1693887"/>
                  </a:cubicBezTo>
                  <a:cubicBezTo>
                    <a:pt x="1148380" y="1698552"/>
                    <a:pt x="1148847" y="1702750"/>
                    <a:pt x="1151645" y="1706482"/>
                  </a:cubicBezTo>
                  <a:cubicBezTo>
                    <a:pt x="1153045" y="1708348"/>
                    <a:pt x="1152579" y="1710214"/>
                    <a:pt x="1151179" y="1712080"/>
                  </a:cubicBezTo>
                  <a:cubicBezTo>
                    <a:pt x="1147447" y="1718145"/>
                    <a:pt x="1143715" y="1724210"/>
                    <a:pt x="1136717" y="1727008"/>
                  </a:cubicBezTo>
                  <a:cubicBezTo>
                    <a:pt x="1129720" y="1730274"/>
                    <a:pt x="1125521" y="1735406"/>
                    <a:pt x="1123655" y="1742403"/>
                  </a:cubicBezTo>
                  <a:cubicBezTo>
                    <a:pt x="1122722" y="1746602"/>
                    <a:pt x="1120390" y="1748934"/>
                    <a:pt x="1116657" y="1750800"/>
                  </a:cubicBezTo>
                  <a:cubicBezTo>
                    <a:pt x="1113392" y="1752666"/>
                    <a:pt x="1109660" y="1754532"/>
                    <a:pt x="1106394" y="1756398"/>
                  </a:cubicBezTo>
                  <a:cubicBezTo>
                    <a:pt x="1105461" y="1756865"/>
                    <a:pt x="1104528" y="1758264"/>
                    <a:pt x="1104528" y="1759664"/>
                  </a:cubicBezTo>
                  <a:cubicBezTo>
                    <a:pt x="1100796" y="1775525"/>
                    <a:pt x="1100796" y="1775525"/>
                    <a:pt x="1094732" y="1786255"/>
                  </a:cubicBezTo>
                  <a:cubicBezTo>
                    <a:pt x="1094265" y="1787188"/>
                    <a:pt x="1092866" y="1788587"/>
                    <a:pt x="1092866" y="1789520"/>
                  </a:cubicBezTo>
                  <a:cubicBezTo>
                    <a:pt x="1092399" y="1796052"/>
                    <a:pt x="1091466" y="1802583"/>
                    <a:pt x="1092399" y="1808647"/>
                  </a:cubicBezTo>
                  <a:cubicBezTo>
                    <a:pt x="1093332" y="1813312"/>
                    <a:pt x="1097997" y="1816578"/>
                    <a:pt x="1102662" y="1818910"/>
                  </a:cubicBezTo>
                  <a:cubicBezTo>
                    <a:pt x="1103129" y="1818910"/>
                    <a:pt x="1103595" y="1818444"/>
                    <a:pt x="1104062" y="1817977"/>
                  </a:cubicBezTo>
                  <a:cubicBezTo>
                    <a:pt x="1104995" y="1817044"/>
                    <a:pt x="1105461" y="1816111"/>
                    <a:pt x="1106394" y="1815178"/>
                  </a:cubicBezTo>
                  <a:cubicBezTo>
                    <a:pt x="1106861" y="1816111"/>
                    <a:pt x="1107327" y="1817044"/>
                    <a:pt x="1107327" y="1817977"/>
                  </a:cubicBezTo>
                  <a:cubicBezTo>
                    <a:pt x="1107327" y="1821243"/>
                    <a:pt x="1106394" y="1824508"/>
                    <a:pt x="1103595" y="1826374"/>
                  </a:cubicBezTo>
                  <a:cubicBezTo>
                    <a:pt x="1099863" y="1829174"/>
                    <a:pt x="1096131" y="1831040"/>
                    <a:pt x="1092866" y="1834305"/>
                  </a:cubicBezTo>
                  <a:cubicBezTo>
                    <a:pt x="1087734" y="1838504"/>
                    <a:pt x="1084469" y="1844102"/>
                    <a:pt x="1086801" y="1851099"/>
                  </a:cubicBezTo>
                  <a:cubicBezTo>
                    <a:pt x="1087734" y="1853898"/>
                    <a:pt x="1088667" y="1857164"/>
                    <a:pt x="1089134" y="1860429"/>
                  </a:cubicBezTo>
                  <a:cubicBezTo>
                    <a:pt x="1089600" y="1862295"/>
                    <a:pt x="1089134" y="1864162"/>
                    <a:pt x="1088667" y="1866028"/>
                  </a:cubicBezTo>
                  <a:cubicBezTo>
                    <a:pt x="1087268" y="1869760"/>
                    <a:pt x="1088667" y="1872092"/>
                    <a:pt x="1091933" y="1873958"/>
                  </a:cubicBezTo>
                  <a:cubicBezTo>
                    <a:pt x="1095665" y="1876291"/>
                    <a:pt x="1099863" y="1878623"/>
                    <a:pt x="1103595" y="1880489"/>
                  </a:cubicBezTo>
                  <a:cubicBezTo>
                    <a:pt x="1108260" y="1882822"/>
                    <a:pt x="1112459" y="1886087"/>
                    <a:pt x="1114325" y="1891219"/>
                  </a:cubicBezTo>
                  <a:cubicBezTo>
                    <a:pt x="1116191" y="1895417"/>
                    <a:pt x="1118524" y="1899150"/>
                    <a:pt x="1122256" y="1901949"/>
                  </a:cubicBezTo>
                  <a:cubicBezTo>
                    <a:pt x="1124122" y="1903348"/>
                    <a:pt x="1125988" y="1905681"/>
                    <a:pt x="1126454" y="1908013"/>
                  </a:cubicBezTo>
                  <a:cubicBezTo>
                    <a:pt x="1128787" y="1915944"/>
                    <a:pt x="1133918" y="1922941"/>
                    <a:pt x="1136717" y="1930872"/>
                  </a:cubicBezTo>
                  <a:cubicBezTo>
                    <a:pt x="1140449" y="1941135"/>
                    <a:pt x="1146047" y="1950465"/>
                    <a:pt x="1152112" y="1959329"/>
                  </a:cubicBezTo>
                  <a:cubicBezTo>
                    <a:pt x="1158643" y="1968659"/>
                    <a:pt x="1164241" y="1978922"/>
                    <a:pt x="1170306" y="1988719"/>
                  </a:cubicBezTo>
                  <a:cubicBezTo>
                    <a:pt x="1171239" y="1990118"/>
                    <a:pt x="1172172" y="1992451"/>
                    <a:pt x="1171705" y="1994317"/>
                  </a:cubicBezTo>
                  <a:cubicBezTo>
                    <a:pt x="1170306" y="2000381"/>
                    <a:pt x="1174038" y="2004114"/>
                    <a:pt x="1177303" y="2007846"/>
                  </a:cubicBezTo>
                  <a:cubicBezTo>
                    <a:pt x="1188033" y="2019975"/>
                    <a:pt x="1202961" y="2026972"/>
                    <a:pt x="1215557" y="2036769"/>
                  </a:cubicBezTo>
                  <a:cubicBezTo>
                    <a:pt x="1217890" y="2038635"/>
                    <a:pt x="1221622" y="2039102"/>
                    <a:pt x="1224421" y="2040501"/>
                  </a:cubicBezTo>
                  <a:cubicBezTo>
                    <a:pt x="1231418" y="2043767"/>
                    <a:pt x="1238882" y="2046566"/>
                    <a:pt x="1244014" y="2052164"/>
                  </a:cubicBezTo>
                  <a:cubicBezTo>
                    <a:pt x="1251012" y="2059628"/>
                    <a:pt x="1259409" y="2066159"/>
                    <a:pt x="1266873" y="2072690"/>
                  </a:cubicBezTo>
                  <a:cubicBezTo>
                    <a:pt x="1268739" y="2074556"/>
                    <a:pt x="1269672" y="2076889"/>
                    <a:pt x="1270138" y="2079221"/>
                  </a:cubicBezTo>
                  <a:cubicBezTo>
                    <a:pt x="1270605" y="2082487"/>
                    <a:pt x="1270605" y="2085752"/>
                    <a:pt x="1271071" y="2088551"/>
                  </a:cubicBezTo>
                  <a:cubicBezTo>
                    <a:pt x="1272471" y="2095082"/>
                    <a:pt x="1273404" y="2101147"/>
                    <a:pt x="1271538" y="2107678"/>
                  </a:cubicBezTo>
                  <a:cubicBezTo>
                    <a:pt x="1271071" y="2110011"/>
                    <a:pt x="1271538" y="2112810"/>
                    <a:pt x="1272471" y="2115142"/>
                  </a:cubicBezTo>
                  <a:cubicBezTo>
                    <a:pt x="1276669" y="2127738"/>
                    <a:pt x="1275736" y="2140334"/>
                    <a:pt x="1272004" y="2152929"/>
                  </a:cubicBezTo>
                  <a:cubicBezTo>
                    <a:pt x="1271538" y="2154795"/>
                    <a:pt x="1271071" y="2156662"/>
                    <a:pt x="1271538" y="2158527"/>
                  </a:cubicBezTo>
                  <a:cubicBezTo>
                    <a:pt x="1276203" y="2177654"/>
                    <a:pt x="1273404" y="2196781"/>
                    <a:pt x="1274337" y="2215908"/>
                  </a:cubicBezTo>
                  <a:cubicBezTo>
                    <a:pt x="1274337" y="2221039"/>
                    <a:pt x="1273404" y="2226171"/>
                    <a:pt x="1272937" y="2231303"/>
                  </a:cubicBezTo>
                  <a:cubicBezTo>
                    <a:pt x="1272004" y="2237834"/>
                    <a:pt x="1270605" y="2243898"/>
                    <a:pt x="1269205" y="2249963"/>
                  </a:cubicBezTo>
                  <a:cubicBezTo>
                    <a:pt x="1268272" y="2253695"/>
                    <a:pt x="1267806" y="2257427"/>
                    <a:pt x="1269205" y="2261159"/>
                  </a:cubicBezTo>
                  <a:cubicBezTo>
                    <a:pt x="1271538" y="2266757"/>
                    <a:pt x="1271071" y="2272822"/>
                    <a:pt x="1268739" y="2277953"/>
                  </a:cubicBezTo>
                  <a:cubicBezTo>
                    <a:pt x="1266406" y="2283551"/>
                    <a:pt x="1266406" y="2289149"/>
                    <a:pt x="1268739" y="2294747"/>
                  </a:cubicBezTo>
                  <a:cubicBezTo>
                    <a:pt x="1272004" y="2302211"/>
                    <a:pt x="1269672" y="2310142"/>
                    <a:pt x="1272937" y="2317606"/>
                  </a:cubicBezTo>
                  <a:cubicBezTo>
                    <a:pt x="1274337" y="2320872"/>
                    <a:pt x="1272471" y="2325070"/>
                    <a:pt x="1272937" y="2328802"/>
                  </a:cubicBezTo>
                  <a:cubicBezTo>
                    <a:pt x="1272937" y="2332068"/>
                    <a:pt x="1273404" y="2335334"/>
                    <a:pt x="1274337" y="2338133"/>
                  </a:cubicBezTo>
                  <a:cubicBezTo>
                    <a:pt x="1275270" y="2341398"/>
                    <a:pt x="1274803" y="2344197"/>
                    <a:pt x="1273870" y="2347463"/>
                  </a:cubicBezTo>
                  <a:cubicBezTo>
                    <a:pt x="1272471" y="2351661"/>
                    <a:pt x="1271538" y="2355860"/>
                    <a:pt x="1270138" y="2360525"/>
                  </a:cubicBezTo>
                  <a:cubicBezTo>
                    <a:pt x="1266873" y="2374987"/>
                    <a:pt x="1263607" y="2389448"/>
                    <a:pt x="1260342" y="2403443"/>
                  </a:cubicBezTo>
                  <a:cubicBezTo>
                    <a:pt x="1259875" y="2405776"/>
                    <a:pt x="1258942" y="2408575"/>
                    <a:pt x="1257076" y="2409975"/>
                  </a:cubicBezTo>
                  <a:cubicBezTo>
                    <a:pt x="1252878" y="2413707"/>
                    <a:pt x="1252878" y="2418372"/>
                    <a:pt x="1255210" y="2422104"/>
                  </a:cubicBezTo>
                  <a:cubicBezTo>
                    <a:pt x="1259409" y="2428635"/>
                    <a:pt x="1259875" y="2436566"/>
                    <a:pt x="1264074" y="2443563"/>
                  </a:cubicBezTo>
                  <a:cubicBezTo>
                    <a:pt x="1267806" y="2449628"/>
                    <a:pt x="1267806" y="2455692"/>
                    <a:pt x="1264074" y="2461757"/>
                  </a:cubicBezTo>
                  <a:cubicBezTo>
                    <a:pt x="1262208" y="2465489"/>
                    <a:pt x="1261741" y="2468754"/>
                    <a:pt x="1262208" y="2472953"/>
                  </a:cubicBezTo>
                  <a:cubicBezTo>
                    <a:pt x="1262674" y="2476685"/>
                    <a:pt x="1262674" y="2480417"/>
                    <a:pt x="1262674" y="2484616"/>
                  </a:cubicBezTo>
                  <a:cubicBezTo>
                    <a:pt x="1262674" y="2489281"/>
                    <a:pt x="1264074" y="2493479"/>
                    <a:pt x="1266873" y="2497212"/>
                  </a:cubicBezTo>
                  <a:cubicBezTo>
                    <a:pt x="1268272" y="2499077"/>
                    <a:pt x="1270138" y="2501410"/>
                    <a:pt x="1271538" y="2503276"/>
                  </a:cubicBezTo>
                  <a:cubicBezTo>
                    <a:pt x="1264540" y="2502809"/>
                    <a:pt x="1263607" y="2503742"/>
                    <a:pt x="1261741" y="2509341"/>
                  </a:cubicBezTo>
                  <a:cubicBezTo>
                    <a:pt x="1261275" y="2511207"/>
                    <a:pt x="1260342" y="2513073"/>
                    <a:pt x="1260808" y="2514939"/>
                  </a:cubicBezTo>
                  <a:cubicBezTo>
                    <a:pt x="1261741" y="2521003"/>
                    <a:pt x="1262674" y="2527068"/>
                    <a:pt x="1264074" y="2533599"/>
                  </a:cubicBezTo>
                  <a:cubicBezTo>
                    <a:pt x="1264540" y="2535465"/>
                    <a:pt x="1268739" y="2536865"/>
                    <a:pt x="1270605" y="2535465"/>
                  </a:cubicBezTo>
                  <a:cubicBezTo>
                    <a:pt x="1272937" y="2533132"/>
                    <a:pt x="1275270" y="2530800"/>
                    <a:pt x="1274803" y="2527534"/>
                  </a:cubicBezTo>
                  <a:cubicBezTo>
                    <a:pt x="1274803" y="2523336"/>
                    <a:pt x="1274803" y="2518671"/>
                    <a:pt x="1275270" y="2514472"/>
                  </a:cubicBezTo>
                  <a:cubicBezTo>
                    <a:pt x="1275736" y="2510740"/>
                    <a:pt x="1273870" y="2507008"/>
                    <a:pt x="1271538" y="2504209"/>
                  </a:cubicBezTo>
                  <a:cubicBezTo>
                    <a:pt x="1274803" y="2505142"/>
                    <a:pt x="1277602" y="2504209"/>
                    <a:pt x="1280401" y="2502343"/>
                  </a:cubicBezTo>
                  <a:cubicBezTo>
                    <a:pt x="1282734" y="2500944"/>
                    <a:pt x="1283200" y="2501877"/>
                    <a:pt x="1283667" y="2504676"/>
                  </a:cubicBezTo>
                  <a:cubicBezTo>
                    <a:pt x="1284134" y="2506542"/>
                    <a:pt x="1285066" y="2508408"/>
                    <a:pt x="1285066" y="2510274"/>
                  </a:cubicBezTo>
                  <a:cubicBezTo>
                    <a:pt x="1284600" y="2518671"/>
                    <a:pt x="1283200" y="2526601"/>
                    <a:pt x="1283667" y="2534998"/>
                  </a:cubicBezTo>
                  <a:cubicBezTo>
                    <a:pt x="1284134" y="2543396"/>
                    <a:pt x="1283200" y="2551326"/>
                    <a:pt x="1281801" y="2559257"/>
                  </a:cubicBezTo>
                  <a:cubicBezTo>
                    <a:pt x="1281334" y="2562056"/>
                    <a:pt x="1281334" y="2564388"/>
                    <a:pt x="1282734" y="2566721"/>
                  </a:cubicBezTo>
                  <a:cubicBezTo>
                    <a:pt x="1287399" y="2574185"/>
                    <a:pt x="1285533" y="2581183"/>
                    <a:pt x="1282267" y="2588647"/>
                  </a:cubicBezTo>
                  <a:cubicBezTo>
                    <a:pt x="1281801" y="2590046"/>
                    <a:pt x="1280868" y="2590513"/>
                    <a:pt x="1279469" y="2590046"/>
                  </a:cubicBezTo>
                  <a:cubicBezTo>
                    <a:pt x="1279002" y="2589580"/>
                    <a:pt x="1278069" y="2589580"/>
                    <a:pt x="1278069" y="2589113"/>
                  </a:cubicBezTo>
                  <a:cubicBezTo>
                    <a:pt x="1277136" y="2586781"/>
                    <a:pt x="1276669" y="2584448"/>
                    <a:pt x="1275736" y="2582582"/>
                  </a:cubicBezTo>
                  <a:cubicBezTo>
                    <a:pt x="1270138" y="2582582"/>
                    <a:pt x="1265473" y="2585381"/>
                    <a:pt x="1264540" y="2590513"/>
                  </a:cubicBezTo>
                  <a:cubicBezTo>
                    <a:pt x="1263141" y="2597044"/>
                    <a:pt x="1259409" y="2602176"/>
                    <a:pt x="1257076" y="2607773"/>
                  </a:cubicBezTo>
                  <a:cubicBezTo>
                    <a:pt x="1256610" y="2608706"/>
                    <a:pt x="1257543" y="2610106"/>
                    <a:pt x="1258476" y="2611039"/>
                  </a:cubicBezTo>
                  <a:cubicBezTo>
                    <a:pt x="1259409" y="2611972"/>
                    <a:pt x="1260808" y="2612438"/>
                    <a:pt x="1261741" y="2611972"/>
                  </a:cubicBezTo>
                  <a:cubicBezTo>
                    <a:pt x="1263607" y="2611506"/>
                    <a:pt x="1265007" y="2609173"/>
                    <a:pt x="1266406" y="2609173"/>
                  </a:cubicBezTo>
                  <a:cubicBezTo>
                    <a:pt x="1270138" y="2609173"/>
                    <a:pt x="1273870" y="2610106"/>
                    <a:pt x="1277602" y="2611039"/>
                  </a:cubicBezTo>
                  <a:cubicBezTo>
                    <a:pt x="1279469" y="2611506"/>
                    <a:pt x="1281334" y="2614771"/>
                    <a:pt x="1280868" y="2617104"/>
                  </a:cubicBezTo>
                  <a:cubicBezTo>
                    <a:pt x="1279935" y="2621769"/>
                    <a:pt x="1278535" y="2626900"/>
                    <a:pt x="1279469" y="2631565"/>
                  </a:cubicBezTo>
                  <a:cubicBezTo>
                    <a:pt x="1279469" y="2631565"/>
                    <a:pt x="1279935" y="2631565"/>
                    <a:pt x="1279935" y="2631565"/>
                  </a:cubicBezTo>
                  <a:cubicBezTo>
                    <a:pt x="1279935" y="2632032"/>
                    <a:pt x="1279935" y="2632032"/>
                    <a:pt x="1280401" y="2632499"/>
                  </a:cubicBezTo>
                  <a:cubicBezTo>
                    <a:pt x="1280868" y="2632499"/>
                    <a:pt x="1281334" y="2632965"/>
                    <a:pt x="1281334" y="2632965"/>
                  </a:cubicBezTo>
                  <a:cubicBezTo>
                    <a:pt x="1281334" y="2633898"/>
                    <a:pt x="1280868" y="2633431"/>
                    <a:pt x="1280401" y="2632499"/>
                  </a:cubicBezTo>
                  <a:cubicBezTo>
                    <a:pt x="1279935" y="2632499"/>
                    <a:pt x="1279935" y="2632499"/>
                    <a:pt x="1279469" y="2632032"/>
                  </a:cubicBezTo>
                  <a:cubicBezTo>
                    <a:pt x="1279469" y="2632032"/>
                    <a:pt x="1279469" y="2631565"/>
                    <a:pt x="1279469" y="2631565"/>
                  </a:cubicBezTo>
                  <a:cubicBezTo>
                    <a:pt x="1275736" y="2632032"/>
                    <a:pt x="1272471" y="2632965"/>
                    <a:pt x="1269672" y="2635297"/>
                  </a:cubicBezTo>
                  <a:cubicBezTo>
                    <a:pt x="1267806" y="2637164"/>
                    <a:pt x="1266406" y="2639029"/>
                    <a:pt x="1266873" y="2641829"/>
                  </a:cubicBezTo>
                  <a:cubicBezTo>
                    <a:pt x="1267339" y="2644161"/>
                    <a:pt x="1267806" y="2646494"/>
                    <a:pt x="1268739" y="2648826"/>
                  </a:cubicBezTo>
                  <a:cubicBezTo>
                    <a:pt x="1269205" y="2650692"/>
                    <a:pt x="1271538" y="2651625"/>
                    <a:pt x="1271538" y="2653491"/>
                  </a:cubicBezTo>
                  <a:cubicBezTo>
                    <a:pt x="1272004" y="2655824"/>
                    <a:pt x="1271071" y="2658623"/>
                    <a:pt x="1272937" y="2660489"/>
                  </a:cubicBezTo>
                  <a:cubicBezTo>
                    <a:pt x="1273404" y="2661422"/>
                    <a:pt x="1274337" y="2661888"/>
                    <a:pt x="1275270" y="2662355"/>
                  </a:cubicBezTo>
                  <a:lnTo>
                    <a:pt x="1275270" y="2662355"/>
                  </a:lnTo>
                  <a:lnTo>
                    <a:pt x="1276203" y="2661888"/>
                  </a:lnTo>
                  <a:lnTo>
                    <a:pt x="1275736" y="2662821"/>
                  </a:lnTo>
                  <a:cubicBezTo>
                    <a:pt x="1275736" y="2662821"/>
                    <a:pt x="1275270" y="2662821"/>
                    <a:pt x="1275270" y="2662355"/>
                  </a:cubicBezTo>
                  <a:cubicBezTo>
                    <a:pt x="1275270" y="2664221"/>
                    <a:pt x="1275270" y="2666087"/>
                    <a:pt x="1274803" y="2667487"/>
                  </a:cubicBezTo>
                  <a:cubicBezTo>
                    <a:pt x="1273870" y="2673084"/>
                    <a:pt x="1273870" y="2673084"/>
                    <a:pt x="1278535" y="2675884"/>
                  </a:cubicBezTo>
                  <a:cubicBezTo>
                    <a:pt x="1281334" y="2677749"/>
                    <a:pt x="1284134" y="2679616"/>
                    <a:pt x="1286932" y="2681482"/>
                  </a:cubicBezTo>
                  <a:cubicBezTo>
                    <a:pt x="1286932" y="2681482"/>
                    <a:pt x="1286932" y="2681948"/>
                    <a:pt x="1286932" y="2681948"/>
                  </a:cubicBezTo>
                  <a:cubicBezTo>
                    <a:pt x="1286932" y="2681948"/>
                    <a:pt x="1286932" y="2681948"/>
                    <a:pt x="1287399" y="2681948"/>
                  </a:cubicBezTo>
                  <a:cubicBezTo>
                    <a:pt x="1289732" y="2686147"/>
                    <a:pt x="1289732" y="2686613"/>
                    <a:pt x="1287399" y="2689412"/>
                  </a:cubicBezTo>
                  <a:cubicBezTo>
                    <a:pt x="1287399" y="2689412"/>
                    <a:pt x="1286932" y="2689412"/>
                    <a:pt x="1286932" y="2689412"/>
                  </a:cubicBezTo>
                  <a:cubicBezTo>
                    <a:pt x="1286932" y="2689412"/>
                    <a:pt x="1286932" y="2689879"/>
                    <a:pt x="1286932" y="2689879"/>
                  </a:cubicBezTo>
                  <a:lnTo>
                    <a:pt x="1287399" y="2689412"/>
                  </a:lnTo>
                  <a:cubicBezTo>
                    <a:pt x="1287399" y="2695477"/>
                    <a:pt x="1289732" y="2701541"/>
                    <a:pt x="1287866" y="2708072"/>
                  </a:cubicBezTo>
                  <a:cubicBezTo>
                    <a:pt x="1286932" y="2710872"/>
                    <a:pt x="1289265" y="2712737"/>
                    <a:pt x="1292064" y="2712737"/>
                  </a:cubicBezTo>
                  <a:cubicBezTo>
                    <a:pt x="1294863" y="2712737"/>
                    <a:pt x="1296263" y="2711338"/>
                    <a:pt x="1296729" y="2708072"/>
                  </a:cubicBezTo>
                  <a:cubicBezTo>
                    <a:pt x="1297196" y="2703407"/>
                    <a:pt x="1296729" y="2698742"/>
                    <a:pt x="1299062" y="2694077"/>
                  </a:cubicBezTo>
                  <a:cubicBezTo>
                    <a:pt x="1299062" y="2694077"/>
                    <a:pt x="1299062" y="2694077"/>
                    <a:pt x="1299062" y="2693611"/>
                  </a:cubicBezTo>
                  <a:lnTo>
                    <a:pt x="1298595" y="2692678"/>
                  </a:lnTo>
                  <a:lnTo>
                    <a:pt x="1299528" y="2693144"/>
                  </a:lnTo>
                  <a:cubicBezTo>
                    <a:pt x="1299528" y="2693611"/>
                    <a:pt x="1299528" y="2693611"/>
                    <a:pt x="1299062" y="2694077"/>
                  </a:cubicBezTo>
                  <a:cubicBezTo>
                    <a:pt x="1300928" y="2695943"/>
                    <a:pt x="1301861" y="2697809"/>
                    <a:pt x="1301861" y="2700608"/>
                  </a:cubicBezTo>
                  <a:cubicBezTo>
                    <a:pt x="1301861" y="2703407"/>
                    <a:pt x="1302794" y="2705740"/>
                    <a:pt x="1304660" y="2707606"/>
                  </a:cubicBezTo>
                  <a:cubicBezTo>
                    <a:pt x="1306526" y="2709939"/>
                    <a:pt x="1307459" y="2711805"/>
                    <a:pt x="1305593" y="2714137"/>
                  </a:cubicBezTo>
                  <a:cubicBezTo>
                    <a:pt x="1304193" y="2716003"/>
                    <a:pt x="1302327" y="2718336"/>
                    <a:pt x="1299528" y="2718336"/>
                  </a:cubicBezTo>
                  <a:cubicBezTo>
                    <a:pt x="1298129" y="2718336"/>
                    <a:pt x="1296729" y="2717869"/>
                    <a:pt x="1295796" y="2718336"/>
                  </a:cubicBezTo>
                  <a:cubicBezTo>
                    <a:pt x="1294863" y="2718802"/>
                    <a:pt x="1293464" y="2719735"/>
                    <a:pt x="1292997" y="2720668"/>
                  </a:cubicBezTo>
                  <a:cubicBezTo>
                    <a:pt x="1292531" y="2722068"/>
                    <a:pt x="1292997" y="2723001"/>
                    <a:pt x="1294397" y="2723467"/>
                  </a:cubicBezTo>
                  <a:cubicBezTo>
                    <a:pt x="1296263" y="2723934"/>
                    <a:pt x="1298129" y="2724867"/>
                    <a:pt x="1299995" y="2724867"/>
                  </a:cubicBezTo>
                  <a:cubicBezTo>
                    <a:pt x="1306059" y="2725333"/>
                    <a:pt x="1307925" y="2730465"/>
                    <a:pt x="1310258" y="2734663"/>
                  </a:cubicBezTo>
                  <a:cubicBezTo>
                    <a:pt x="1308858" y="2738395"/>
                    <a:pt x="1310724" y="2740728"/>
                    <a:pt x="1313523" y="2742594"/>
                  </a:cubicBezTo>
                  <a:cubicBezTo>
                    <a:pt x="1317722" y="2745393"/>
                    <a:pt x="1321454" y="2748192"/>
                    <a:pt x="1325186" y="2750991"/>
                  </a:cubicBezTo>
                  <a:cubicBezTo>
                    <a:pt x="1325653" y="2750991"/>
                    <a:pt x="1325653" y="2750991"/>
                    <a:pt x="1326119" y="2750991"/>
                  </a:cubicBezTo>
                  <a:cubicBezTo>
                    <a:pt x="1326119" y="2751458"/>
                    <a:pt x="1326586" y="2751458"/>
                    <a:pt x="1326586" y="2751924"/>
                  </a:cubicBezTo>
                  <a:cubicBezTo>
                    <a:pt x="1327519" y="2752391"/>
                    <a:pt x="1328452" y="2753324"/>
                    <a:pt x="1328918" y="2754257"/>
                  </a:cubicBezTo>
                  <a:cubicBezTo>
                    <a:pt x="1329385" y="2754257"/>
                    <a:pt x="1329385" y="2754723"/>
                    <a:pt x="1329851" y="2754723"/>
                  </a:cubicBezTo>
                  <a:lnTo>
                    <a:pt x="1330318" y="2755656"/>
                  </a:lnTo>
                  <a:lnTo>
                    <a:pt x="1329385" y="2755190"/>
                  </a:lnTo>
                  <a:cubicBezTo>
                    <a:pt x="1329385" y="2754723"/>
                    <a:pt x="1328918" y="2754723"/>
                    <a:pt x="1328918" y="2754257"/>
                  </a:cubicBezTo>
                  <a:cubicBezTo>
                    <a:pt x="1327519" y="2753790"/>
                    <a:pt x="1327052" y="2752857"/>
                    <a:pt x="1326586" y="2751924"/>
                  </a:cubicBezTo>
                  <a:cubicBezTo>
                    <a:pt x="1326119" y="2751924"/>
                    <a:pt x="1326119" y="2751458"/>
                    <a:pt x="1325653" y="2751458"/>
                  </a:cubicBezTo>
                  <a:cubicBezTo>
                    <a:pt x="1325653" y="2751458"/>
                    <a:pt x="1325186" y="2750991"/>
                    <a:pt x="1325186" y="2750991"/>
                  </a:cubicBezTo>
                  <a:cubicBezTo>
                    <a:pt x="1319588" y="2751458"/>
                    <a:pt x="1314457" y="2750991"/>
                    <a:pt x="1309791" y="2747725"/>
                  </a:cubicBezTo>
                  <a:cubicBezTo>
                    <a:pt x="1308858" y="2747259"/>
                    <a:pt x="1307459" y="2746793"/>
                    <a:pt x="1306059" y="2746793"/>
                  </a:cubicBezTo>
                  <a:cubicBezTo>
                    <a:pt x="1305593" y="2746793"/>
                    <a:pt x="1304660" y="2747725"/>
                    <a:pt x="1304660" y="2747725"/>
                  </a:cubicBezTo>
                  <a:cubicBezTo>
                    <a:pt x="1304660" y="2749125"/>
                    <a:pt x="1305126" y="2750525"/>
                    <a:pt x="1305593" y="2750991"/>
                  </a:cubicBezTo>
                  <a:cubicBezTo>
                    <a:pt x="1313523" y="2756589"/>
                    <a:pt x="1321454" y="2761254"/>
                    <a:pt x="1327519" y="2768718"/>
                  </a:cubicBezTo>
                  <a:cubicBezTo>
                    <a:pt x="1329851" y="2771517"/>
                    <a:pt x="1334050" y="2772917"/>
                    <a:pt x="1337315" y="2773850"/>
                  </a:cubicBezTo>
                  <a:cubicBezTo>
                    <a:pt x="1339648" y="2774783"/>
                    <a:pt x="1341980" y="2773850"/>
                    <a:pt x="1344779" y="2773850"/>
                  </a:cubicBezTo>
                  <a:cubicBezTo>
                    <a:pt x="1345246" y="2772451"/>
                    <a:pt x="1346179" y="2771051"/>
                    <a:pt x="1346645" y="2769651"/>
                  </a:cubicBezTo>
                  <a:cubicBezTo>
                    <a:pt x="1347112" y="2769185"/>
                    <a:pt x="1347578" y="2768718"/>
                    <a:pt x="1348045" y="2768718"/>
                  </a:cubicBezTo>
                  <a:cubicBezTo>
                    <a:pt x="1349445" y="2768718"/>
                    <a:pt x="1349445" y="2769651"/>
                    <a:pt x="1348978" y="2771051"/>
                  </a:cubicBezTo>
                  <a:cubicBezTo>
                    <a:pt x="1348511" y="2771984"/>
                    <a:pt x="1348978" y="2772917"/>
                    <a:pt x="1348978" y="2773850"/>
                  </a:cubicBezTo>
                  <a:cubicBezTo>
                    <a:pt x="1349911" y="2774316"/>
                    <a:pt x="1351311" y="2774783"/>
                    <a:pt x="1352243" y="2774783"/>
                  </a:cubicBezTo>
                  <a:cubicBezTo>
                    <a:pt x="1356442" y="2775716"/>
                    <a:pt x="1359241" y="2777582"/>
                    <a:pt x="1358308" y="2782247"/>
                  </a:cubicBezTo>
                  <a:cubicBezTo>
                    <a:pt x="1357842" y="2783647"/>
                    <a:pt x="1358775" y="2784580"/>
                    <a:pt x="1360174" y="2785046"/>
                  </a:cubicBezTo>
                  <a:cubicBezTo>
                    <a:pt x="1364839" y="2785979"/>
                    <a:pt x="1367638" y="2789245"/>
                    <a:pt x="1369504" y="2793443"/>
                  </a:cubicBezTo>
                  <a:cubicBezTo>
                    <a:pt x="1370437" y="2795776"/>
                    <a:pt x="1373236" y="2796242"/>
                    <a:pt x="1376035" y="2796242"/>
                  </a:cubicBezTo>
                  <a:cubicBezTo>
                    <a:pt x="1378368" y="2793443"/>
                    <a:pt x="1379767" y="2790178"/>
                    <a:pt x="1383033" y="2788312"/>
                  </a:cubicBezTo>
                  <a:cubicBezTo>
                    <a:pt x="1384433" y="2787845"/>
                    <a:pt x="1385832" y="2787845"/>
                    <a:pt x="1386299" y="2789245"/>
                  </a:cubicBezTo>
                  <a:cubicBezTo>
                    <a:pt x="1386765" y="2790178"/>
                    <a:pt x="1386765" y="2791577"/>
                    <a:pt x="1386765" y="2792977"/>
                  </a:cubicBezTo>
                  <a:cubicBezTo>
                    <a:pt x="1386765" y="2795309"/>
                    <a:pt x="1386299" y="2798108"/>
                    <a:pt x="1388631" y="2799974"/>
                  </a:cubicBezTo>
                  <a:cubicBezTo>
                    <a:pt x="1390497" y="2801374"/>
                    <a:pt x="1393296" y="2802307"/>
                    <a:pt x="1395629" y="2802774"/>
                  </a:cubicBezTo>
                  <a:cubicBezTo>
                    <a:pt x="1397495" y="2803240"/>
                    <a:pt x="1399361" y="2802307"/>
                    <a:pt x="1401227" y="2802307"/>
                  </a:cubicBezTo>
                  <a:cubicBezTo>
                    <a:pt x="1403559" y="2802307"/>
                    <a:pt x="1406358" y="2802774"/>
                    <a:pt x="1408691" y="2802774"/>
                  </a:cubicBezTo>
                  <a:cubicBezTo>
                    <a:pt x="1412889" y="2803240"/>
                    <a:pt x="1412889" y="2802774"/>
                    <a:pt x="1411490" y="2797175"/>
                  </a:cubicBezTo>
                  <a:cubicBezTo>
                    <a:pt x="1411490" y="2797175"/>
                    <a:pt x="1411023" y="2797175"/>
                    <a:pt x="1411023" y="2797175"/>
                  </a:cubicBezTo>
                  <a:cubicBezTo>
                    <a:pt x="1411023" y="2796709"/>
                    <a:pt x="1411023" y="2796709"/>
                    <a:pt x="1411023" y="2796242"/>
                  </a:cubicBezTo>
                  <a:cubicBezTo>
                    <a:pt x="1410557" y="2796242"/>
                    <a:pt x="1410557" y="2795776"/>
                    <a:pt x="1410090" y="2795776"/>
                  </a:cubicBezTo>
                  <a:cubicBezTo>
                    <a:pt x="1410557" y="2795309"/>
                    <a:pt x="1410557" y="2795309"/>
                    <a:pt x="1411023" y="2796242"/>
                  </a:cubicBezTo>
                  <a:cubicBezTo>
                    <a:pt x="1411023" y="2796242"/>
                    <a:pt x="1411490" y="2796709"/>
                    <a:pt x="1411490" y="2796709"/>
                  </a:cubicBezTo>
                  <a:cubicBezTo>
                    <a:pt x="1411490" y="2796709"/>
                    <a:pt x="1411490" y="2796709"/>
                    <a:pt x="1411490" y="2797175"/>
                  </a:cubicBezTo>
                  <a:cubicBezTo>
                    <a:pt x="1414756" y="2796242"/>
                    <a:pt x="1418488" y="2795309"/>
                    <a:pt x="1421753" y="2794376"/>
                  </a:cubicBezTo>
                  <a:cubicBezTo>
                    <a:pt x="1424552" y="2793443"/>
                    <a:pt x="1425952" y="2791577"/>
                    <a:pt x="1426418" y="2788778"/>
                  </a:cubicBezTo>
                  <a:cubicBezTo>
                    <a:pt x="1426418" y="2787379"/>
                    <a:pt x="1427818" y="2786912"/>
                    <a:pt x="1429684" y="2787379"/>
                  </a:cubicBezTo>
                  <a:cubicBezTo>
                    <a:pt x="1432016" y="2787845"/>
                    <a:pt x="1435282" y="2789245"/>
                    <a:pt x="1437148" y="2788312"/>
                  </a:cubicBezTo>
                  <a:cubicBezTo>
                    <a:pt x="1441346" y="2785979"/>
                    <a:pt x="1445078" y="2782713"/>
                    <a:pt x="1449277" y="2779915"/>
                  </a:cubicBezTo>
                  <a:cubicBezTo>
                    <a:pt x="1449277" y="2779915"/>
                    <a:pt x="1449277" y="2778515"/>
                    <a:pt x="1448810" y="2778048"/>
                  </a:cubicBezTo>
                  <a:cubicBezTo>
                    <a:pt x="1446944" y="2775716"/>
                    <a:pt x="1444145" y="2777116"/>
                    <a:pt x="1441813" y="2776183"/>
                  </a:cubicBezTo>
                  <a:cubicBezTo>
                    <a:pt x="1433416" y="2772917"/>
                    <a:pt x="1425485" y="2769185"/>
                    <a:pt x="1417554" y="2765453"/>
                  </a:cubicBezTo>
                  <a:cubicBezTo>
                    <a:pt x="1416622" y="2764986"/>
                    <a:pt x="1415222" y="2764053"/>
                    <a:pt x="1414289" y="2763120"/>
                  </a:cubicBezTo>
                  <a:cubicBezTo>
                    <a:pt x="1410557" y="2758922"/>
                    <a:pt x="1405425" y="2756123"/>
                    <a:pt x="1402160" y="2751458"/>
                  </a:cubicBezTo>
                  <a:cubicBezTo>
                    <a:pt x="1400294" y="2748659"/>
                    <a:pt x="1399361" y="2746326"/>
                    <a:pt x="1398428" y="2743060"/>
                  </a:cubicBezTo>
                  <a:cubicBezTo>
                    <a:pt x="1397028" y="2734663"/>
                    <a:pt x="1392363" y="2731398"/>
                    <a:pt x="1383966" y="2730931"/>
                  </a:cubicBezTo>
                  <a:cubicBezTo>
                    <a:pt x="1381633" y="2730931"/>
                    <a:pt x="1379301" y="2730931"/>
                    <a:pt x="1377435" y="2730931"/>
                  </a:cubicBezTo>
                  <a:cubicBezTo>
                    <a:pt x="1377435" y="2730931"/>
                    <a:pt x="1377435" y="2731398"/>
                    <a:pt x="1376968" y="2731398"/>
                  </a:cubicBezTo>
                  <a:cubicBezTo>
                    <a:pt x="1376502" y="2731398"/>
                    <a:pt x="1376502" y="2731398"/>
                    <a:pt x="1376035" y="2731864"/>
                  </a:cubicBezTo>
                  <a:cubicBezTo>
                    <a:pt x="1375569" y="2733730"/>
                    <a:pt x="1375569" y="2735596"/>
                    <a:pt x="1374636" y="2736063"/>
                  </a:cubicBezTo>
                  <a:cubicBezTo>
                    <a:pt x="1368105" y="2739328"/>
                    <a:pt x="1368571" y="2744927"/>
                    <a:pt x="1367638" y="2750525"/>
                  </a:cubicBezTo>
                  <a:cubicBezTo>
                    <a:pt x="1367638" y="2750991"/>
                    <a:pt x="1367638" y="2751924"/>
                    <a:pt x="1367172" y="2752391"/>
                  </a:cubicBezTo>
                  <a:cubicBezTo>
                    <a:pt x="1367172" y="2752857"/>
                    <a:pt x="1366239" y="2753324"/>
                    <a:pt x="1365772" y="2753324"/>
                  </a:cubicBezTo>
                  <a:cubicBezTo>
                    <a:pt x="1365306" y="2753324"/>
                    <a:pt x="1364373" y="2752391"/>
                    <a:pt x="1364373" y="2751924"/>
                  </a:cubicBezTo>
                  <a:cubicBezTo>
                    <a:pt x="1364373" y="2749592"/>
                    <a:pt x="1363906" y="2746793"/>
                    <a:pt x="1364373" y="2744460"/>
                  </a:cubicBezTo>
                  <a:cubicBezTo>
                    <a:pt x="1365306" y="2737929"/>
                    <a:pt x="1369038" y="2733264"/>
                    <a:pt x="1375569" y="2731864"/>
                  </a:cubicBezTo>
                  <a:cubicBezTo>
                    <a:pt x="1375569" y="2731398"/>
                    <a:pt x="1375569" y="2731398"/>
                    <a:pt x="1375569" y="2730931"/>
                  </a:cubicBezTo>
                  <a:cubicBezTo>
                    <a:pt x="1376035" y="2730931"/>
                    <a:pt x="1376035" y="2730931"/>
                    <a:pt x="1376502" y="2730931"/>
                  </a:cubicBezTo>
                  <a:cubicBezTo>
                    <a:pt x="1377901" y="2727666"/>
                    <a:pt x="1379767" y="2724400"/>
                    <a:pt x="1384433" y="2725800"/>
                  </a:cubicBezTo>
                  <a:cubicBezTo>
                    <a:pt x="1384899" y="2725800"/>
                    <a:pt x="1385832" y="2726266"/>
                    <a:pt x="1386299" y="2726266"/>
                  </a:cubicBezTo>
                  <a:cubicBezTo>
                    <a:pt x="1387231" y="2725800"/>
                    <a:pt x="1389098" y="2725333"/>
                    <a:pt x="1389564" y="2724867"/>
                  </a:cubicBezTo>
                  <a:cubicBezTo>
                    <a:pt x="1390031" y="2723934"/>
                    <a:pt x="1390031" y="2722534"/>
                    <a:pt x="1389564" y="2721601"/>
                  </a:cubicBezTo>
                  <a:cubicBezTo>
                    <a:pt x="1386765" y="2717403"/>
                    <a:pt x="1383033" y="2713671"/>
                    <a:pt x="1380700" y="2709005"/>
                  </a:cubicBezTo>
                  <a:cubicBezTo>
                    <a:pt x="1378368" y="2704340"/>
                    <a:pt x="1377435" y="2699209"/>
                    <a:pt x="1376035" y="2694544"/>
                  </a:cubicBezTo>
                  <a:cubicBezTo>
                    <a:pt x="1374169" y="2688946"/>
                    <a:pt x="1375569" y="2684281"/>
                    <a:pt x="1378834" y="2680082"/>
                  </a:cubicBezTo>
                  <a:cubicBezTo>
                    <a:pt x="1380700" y="2678216"/>
                    <a:pt x="1382100" y="2676350"/>
                    <a:pt x="1383966" y="2674951"/>
                  </a:cubicBezTo>
                  <a:cubicBezTo>
                    <a:pt x="1389098" y="2671219"/>
                    <a:pt x="1391430" y="2666087"/>
                    <a:pt x="1390497" y="2660022"/>
                  </a:cubicBezTo>
                  <a:cubicBezTo>
                    <a:pt x="1390031" y="2654424"/>
                    <a:pt x="1391897" y="2650226"/>
                    <a:pt x="1395629" y="2646027"/>
                  </a:cubicBezTo>
                  <a:cubicBezTo>
                    <a:pt x="1399827" y="2641829"/>
                    <a:pt x="1403093" y="2637164"/>
                    <a:pt x="1406825" y="2632965"/>
                  </a:cubicBezTo>
                  <a:cubicBezTo>
                    <a:pt x="1408691" y="2630166"/>
                    <a:pt x="1409624" y="2627367"/>
                    <a:pt x="1409157" y="2624101"/>
                  </a:cubicBezTo>
                  <a:cubicBezTo>
                    <a:pt x="1408691" y="2622235"/>
                    <a:pt x="1408691" y="2620369"/>
                    <a:pt x="1408224" y="2618503"/>
                  </a:cubicBezTo>
                  <a:cubicBezTo>
                    <a:pt x="1407291" y="2613372"/>
                    <a:pt x="1404959" y="2608706"/>
                    <a:pt x="1398428" y="2608706"/>
                  </a:cubicBezTo>
                  <a:cubicBezTo>
                    <a:pt x="1395162" y="2608706"/>
                    <a:pt x="1392363" y="2607307"/>
                    <a:pt x="1389564" y="2604974"/>
                  </a:cubicBezTo>
                  <a:cubicBezTo>
                    <a:pt x="1386765" y="2602642"/>
                    <a:pt x="1383499" y="2600309"/>
                    <a:pt x="1380700" y="2597977"/>
                  </a:cubicBezTo>
                  <a:cubicBezTo>
                    <a:pt x="1374636" y="2592379"/>
                    <a:pt x="1374169" y="2585848"/>
                    <a:pt x="1378834" y="2579317"/>
                  </a:cubicBezTo>
                  <a:cubicBezTo>
                    <a:pt x="1380700" y="2576984"/>
                    <a:pt x="1383033" y="2574185"/>
                    <a:pt x="1385832" y="2572785"/>
                  </a:cubicBezTo>
                  <a:cubicBezTo>
                    <a:pt x="1389564" y="2570453"/>
                    <a:pt x="1393763" y="2569053"/>
                    <a:pt x="1397961" y="2567188"/>
                  </a:cubicBezTo>
                  <a:cubicBezTo>
                    <a:pt x="1398894" y="2566721"/>
                    <a:pt x="1400294" y="2565788"/>
                    <a:pt x="1400760" y="2564855"/>
                  </a:cubicBezTo>
                  <a:cubicBezTo>
                    <a:pt x="1401227" y="2559257"/>
                    <a:pt x="1405892" y="2554592"/>
                    <a:pt x="1403093" y="2548527"/>
                  </a:cubicBezTo>
                  <a:cubicBezTo>
                    <a:pt x="1402160" y="2546661"/>
                    <a:pt x="1402160" y="2544795"/>
                    <a:pt x="1402160" y="2542929"/>
                  </a:cubicBezTo>
                  <a:cubicBezTo>
                    <a:pt x="1401693" y="2537797"/>
                    <a:pt x="1402626" y="2533132"/>
                    <a:pt x="1406825" y="2528934"/>
                  </a:cubicBezTo>
                  <a:cubicBezTo>
                    <a:pt x="1409157" y="2526601"/>
                    <a:pt x="1411490" y="2523336"/>
                    <a:pt x="1413356" y="2520537"/>
                  </a:cubicBezTo>
                  <a:cubicBezTo>
                    <a:pt x="1413356" y="2520537"/>
                    <a:pt x="1413356" y="2520537"/>
                    <a:pt x="1413356" y="2520537"/>
                  </a:cubicBezTo>
                  <a:cubicBezTo>
                    <a:pt x="1413356" y="2520537"/>
                    <a:pt x="1412889" y="2520070"/>
                    <a:pt x="1412889" y="2520070"/>
                  </a:cubicBezTo>
                  <a:cubicBezTo>
                    <a:pt x="1411490" y="2520070"/>
                    <a:pt x="1409624" y="2520070"/>
                    <a:pt x="1408224" y="2519604"/>
                  </a:cubicBezTo>
                  <a:cubicBezTo>
                    <a:pt x="1406825" y="2519137"/>
                    <a:pt x="1407291" y="2517738"/>
                    <a:pt x="1408224" y="2516805"/>
                  </a:cubicBezTo>
                  <a:cubicBezTo>
                    <a:pt x="1408691" y="2516338"/>
                    <a:pt x="1409624" y="2516338"/>
                    <a:pt x="1410090" y="2516338"/>
                  </a:cubicBezTo>
                  <a:cubicBezTo>
                    <a:pt x="1411023" y="2517738"/>
                    <a:pt x="1411956" y="2518671"/>
                    <a:pt x="1412889" y="2520070"/>
                  </a:cubicBezTo>
                  <a:cubicBezTo>
                    <a:pt x="1413356" y="2520070"/>
                    <a:pt x="1413356" y="2520070"/>
                    <a:pt x="1413822" y="2520070"/>
                  </a:cubicBezTo>
                  <a:cubicBezTo>
                    <a:pt x="1413822" y="2520070"/>
                    <a:pt x="1413356" y="2520537"/>
                    <a:pt x="1413356" y="2520537"/>
                  </a:cubicBezTo>
                  <a:cubicBezTo>
                    <a:pt x="1414756" y="2520537"/>
                    <a:pt x="1415688" y="2521003"/>
                    <a:pt x="1417088" y="2521003"/>
                  </a:cubicBezTo>
                  <a:cubicBezTo>
                    <a:pt x="1421753" y="2520537"/>
                    <a:pt x="1424552" y="2517738"/>
                    <a:pt x="1424086" y="2513539"/>
                  </a:cubicBezTo>
                  <a:cubicBezTo>
                    <a:pt x="1423619" y="2510274"/>
                    <a:pt x="1422686" y="2507474"/>
                    <a:pt x="1421753" y="2504209"/>
                  </a:cubicBezTo>
                  <a:cubicBezTo>
                    <a:pt x="1421287" y="2502809"/>
                    <a:pt x="1418488" y="2501410"/>
                    <a:pt x="1416622" y="2502343"/>
                  </a:cubicBezTo>
                  <a:cubicBezTo>
                    <a:pt x="1415222" y="2502809"/>
                    <a:pt x="1414289" y="2503742"/>
                    <a:pt x="1413356" y="2504209"/>
                  </a:cubicBezTo>
                  <a:cubicBezTo>
                    <a:pt x="1407291" y="2507008"/>
                    <a:pt x="1401693" y="2504209"/>
                    <a:pt x="1399827" y="2498144"/>
                  </a:cubicBezTo>
                  <a:cubicBezTo>
                    <a:pt x="1398894" y="2494412"/>
                    <a:pt x="1397961" y="2490680"/>
                    <a:pt x="1397495" y="2486948"/>
                  </a:cubicBezTo>
                  <a:cubicBezTo>
                    <a:pt x="1397028" y="2485549"/>
                    <a:pt x="1396562" y="2484616"/>
                    <a:pt x="1396562" y="2483216"/>
                  </a:cubicBezTo>
                  <a:cubicBezTo>
                    <a:pt x="1396095" y="2480884"/>
                    <a:pt x="1399361" y="2478551"/>
                    <a:pt x="1401693" y="2479018"/>
                  </a:cubicBezTo>
                  <a:cubicBezTo>
                    <a:pt x="1405425" y="2480417"/>
                    <a:pt x="1409157" y="2481350"/>
                    <a:pt x="1412423" y="2483216"/>
                  </a:cubicBezTo>
                  <a:cubicBezTo>
                    <a:pt x="1417088" y="2486015"/>
                    <a:pt x="1422220" y="2486482"/>
                    <a:pt x="1427351" y="2485549"/>
                  </a:cubicBezTo>
                  <a:cubicBezTo>
                    <a:pt x="1432483" y="2484616"/>
                    <a:pt x="1439014" y="2479018"/>
                    <a:pt x="1438547" y="2473886"/>
                  </a:cubicBezTo>
                  <a:cubicBezTo>
                    <a:pt x="1438547" y="2470154"/>
                    <a:pt x="1437148" y="2466422"/>
                    <a:pt x="1437148" y="2462690"/>
                  </a:cubicBezTo>
                  <a:cubicBezTo>
                    <a:pt x="1437148" y="2458491"/>
                    <a:pt x="1438547" y="2453826"/>
                    <a:pt x="1439014" y="2449628"/>
                  </a:cubicBezTo>
                  <a:cubicBezTo>
                    <a:pt x="1439014" y="2449161"/>
                    <a:pt x="1438547" y="2448228"/>
                    <a:pt x="1438547" y="2447762"/>
                  </a:cubicBezTo>
                  <a:cubicBezTo>
                    <a:pt x="1438081" y="2446362"/>
                    <a:pt x="1437614" y="2445429"/>
                    <a:pt x="1437614" y="2444030"/>
                  </a:cubicBezTo>
                  <a:cubicBezTo>
                    <a:pt x="1436681" y="2439831"/>
                    <a:pt x="1438547" y="2437498"/>
                    <a:pt x="1442279" y="2438431"/>
                  </a:cubicBezTo>
                  <a:cubicBezTo>
                    <a:pt x="1456741" y="2441697"/>
                    <a:pt x="1470270" y="2440298"/>
                    <a:pt x="1483798" y="2434699"/>
                  </a:cubicBezTo>
                  <a:cubicBezTo>
                    <a:pt x="1487530" y="2433300"/>
                    <a:pt x="1491263" y="2432367"/>
                    <a:pt x="1494528" y="2430501"/>
                  </a:cubicBezTo>
                  <a:cubicBezTo>
                    <a:pt x="1500593" y="2427702"/>
                    <a:pt x="1505724" y="2424436"/>
                    <a:pt x="1507124" y="2416972"/>
                  </a:cubicBezTo>
                  <a:cubicBezTo>
                    <a:pt x="1508057" y="2412774"/>
                    <a:pt x="1510856" y="2409042"/>
                    <a:pt x="1512255" y="2404843"/>
                  </a:cubicBezTo>
                  <a:cubicBezTo>
                    <a:pt x="1513188" y="2402510"/>
                    <a:pt x="1513655" y="2400178"/>
                    <a:pt x="1514588" y="2397379"/>
                  </a:cubicBezTo>
                  <a:cubicBezTo>
                    <a:pt x="1515054" y="2394580"/>
                    <a:pt x="1513655" y="2390848"/>
                    <a:pt x="1510856" y="2389448"/>
                  </a:cubicBezTo>
                  <a:cubicBezTo>
                    <a:pt x="1508990" y="2388515"/>
                    <a:pt x="1507590" y="2388049"/>
                    <a:pt x="1505724" y="2386649"/>
                  </a:cubicBezTo>
                  <a:cubicBezTo>
                    <a:pt x="1503858" y="2385716"/>
                    <a:pt x="1503392" y="2383850"/>
                    <a:pt x="1503392" y="2381518"/>
                  </a:cubicBezTo>
                  <a:cubicBezTo>
                    <a:pt x="1503392" y="2379652"/>
                    <a:pt x="1503858" y="2377786"/>
                    <a:pt x="1504325" y="2375920"/>
                  </a:cubicBezTo>
                  <a:cubicBezTo>
                    <a:pt x="1506191" y="2370788"/>
                    <a:pt x="1503858" y="2367522"/>
                    <a:pt x="1500593" y="2364257"/>
                  </a:cubicBezTo>
                  <a:cubicBezTo>
                    <a:pt x="1496394" y="2360525"/>
                    <a:pt x="1491263" y="2358659"/>
                    <a:pt x="1487530" y="2354460"/>
                  </a:cubicBezTo>
                  <a:cubicBezTo>
                    <a:pt x="1487064" y="2354460"/>
                    <a:pt x="1487064" y="2354460"/>
                    <a:pt x="1486598" y="2354460"/>
                  </a:cubicBezTo>
                  <a:cubicBezTo>
                    <a:pt x="1486598" y="2353994"/>
                    <a:pt x="1486598" y="2353994"/>
                    <a:pt x="1486598" y="2353527"/>
                  </a:cubicBezTo>
                  <a:cubicBezTo>
                    <a:pt x="1486131" y="2353061"/>
                    <a:pt x="1486131" y="2353061"/>
                    <a:pt x="1485664" y="2352594"/>
                  </a:cubicBezTo>
                  <a:cubicBezTo>
                    <a:pt x="1486131" y="2352594"/>
                    <a:pt x="1486598" y="2353061"/>
                    <a:pt x="1486598" y="2353061"/>
                  </a:cubicBezTo>
                  <a:cubicBezTo>
                    <a:pt x="1486598" y="2353061"/>
                    <a:pt x="1486598" y="2353527"/>
                    <a:pt x="1486598" y="2353527"/>
                  </a:cubicBezTo>
                  <a:cubicBezTo>
                    <a:pt x="1486598" y="2353527"/>
                    <a:pt x="1487064" y="2353994"/>
                    <a:pt x="1487064" y="2353994"/>
                  </a:cubicBezTo>
                  <a:cubicBezTo>
                    <a:pt x="1487064" y="2353994"/>
                    <a:pt x="1487530" y="2354460"/>
                    <a:pt x="1487530" y="2354460"/>
                  </a:cubicBezTo>
                  <a:cubicBezTo>
                    <a:pt x="1496861" y="2355393"/>
                    <a:pt x="1506191" y="2355393"/>
                    <a:pt x="1514121" y="2360525"/>
                  </a:cubicBezTo>
                  <a:cubicBezTo>
                    <a:pt x="1515521" y="2361458"/>
                    <a:pt x="1517853" y="2361458"/>
                    <a:pt x="1519720" y="2361458"/>
                  </a:cubicBezTo>
                  <a:cubicBezTo>
                    <a:pt x="1523452" y="2361925"/>
                    <a:pt x="1527184" y="2361925"/>
                    <a:pt x="1531382" y="2361925"/>
                  </a:cubicBezTo>
                  <a:cubicBezTo>
                    <a:pt x="1541179" y="2361925"/>
                    <a:pt x="1548643" y="2358659"/>
                    <a:pt x="1553775" y="2349795"/>
                  </a:cubicBezTo>
                  <a:cubicBezTo>
                    <a:pt x="1556574" y="2345597"/>
                    <a:pt x="1557507" y="2339999"/>
                    <a:pt x="1561705" y="2336733"/>
                  </a:cubicBezTo>
                  <a:cubicBezTo>
                    <a:pt x="1566370" y="2333001"/>
                    <a:pt x="1568703" y="2327869"/>
                    <a:pt x="1570102" y="2322271"/>
                  </a:cubicBezTo>
                  <a:cubicBezTo>
                    <a:pt x="1571502" y="2316207"/>
                    <a:pt x="1573368" y="2309676"/>
                    <a:pt x="1574767" y="2303611"/>
                  </a:cubicBezTo>
                  <a:lnTo>
                    <a:pt x="1575234" y="2304078"/>
                  </a:lnTo>
                  <a:cubicBezTo>
                    <a:pt x="1575234" y="2304078"/>
                    <a:pt x="1575234" y="2303611"/>
                    <a:pt x="1575234" y="2303611"/>
                  </a:cubicBezTo>
                  <a:cubicBezTo>
                    <a:pt x="1575234" y="2303611"/>
                    <a:pt x="1575234" y="2303611"/>
                    <a:pt x="1574767" y="2303611"/>
                  </a:cubicBezTo>
                  <a:cubicBezTo>
                    <a:pt x="1573368" y="2298479"/>
                    <a:pt x="1573834" y="2295680"/>
                    <a:pt x="1577566" y="2293348"/>
                  </a:cubicBezTo>
                  <a:cubicBezTo>
                    <a:pt x="1578966" y="2292415"/>
                    <a:pt x="1580832" y="2292415"/>
                    <a:pt x="1582231" y="2291948"/>
                  </a:cubicBezTo>
                  <a:cubicBezTo>
                    <a:pt x="1583164" y="2287283"/>
                    <a:pt x="1585031" y="2282618"/>
                    <a:pt x="1587829" y="2278420"/>
                  </a:cubicBezTo>
                  <a:cubicBezTo>
                    <a:pt x="1588296" y="2277487"/>
                    <a:pt x="1589696" y="2276554"/>
                    <a:pt x="1591095" y="2276554"/>
                  </a:cubicBezTo>
                  <a:cubicBezTo>
                    <a:pt x="1592028" y="2276554"/>
                    <a:pt x="1592961" y="2277953"/>
                    <a:pt x="1592961" y="2278886"/>
                  </a:cubicBezTo>
                  <a:cubicBezTo>
                    <a:pt x="1593428" y="2280752"/>
                    <a:pt x="1593894" y="2282152"/>
                    <a:pt x="1594361" y="2284018"/>
                  </a:cubicBezTo>
                  <a:cubicBezTo>
                    <a:pt x="1598093" y="2283551"/>
                    <a:pt x="1599492" y="2280752"/>
                    <a:pt x="1600892" y="2277953"/>
                  </a:cubicBezTo>
                  <a:cubicBezTo>
                    <a:pt x="1606023" y="2265358"/>
                    <a:pt x="1611621" y="2253228"/>
                    <a:pt x="1619552" y="2242499"/>
                  </a:cubicBezTo>
                  <a:cubicBezTo>
                    <a:pt x="1624684" y="2235035"/>
                    <a:pt x="1627949" y="2226171"/>
                    <a:pt x="1622817" y="2217307"/>
                  </a:cubicBezTo>
                  <a:cubicBezTo>
                    <a:pt x="1622351" y="2216374"/>
                    <a:pt x="1622351" y="2214975"/>
                    <a:pt x="1621885" y="2213575"/>
                  </a:cubicBezTo>
                  <a:cubicBezTo>
                    <a:pt x="1620019" y="2201912"/>
                    <a:pt x="1622351" y="2192116"/>
                    <a:pt x="1631681" y="2184185"/>
                  </a:cubicBezTo>
                  <a:cubicBezTo>
                    <a:pt x="1635413" y="2180920"/>
                    <a:pt x="1639612" y="2177188"/>
                    <a:pt x="1642877" y="2173922"/>
                  </a:cubicBezTo>
                  <a:cubicBezTo>
                    <a:pt x="1648942" y="2167857"/>
                    <a:pt x="1655939" y="2163659"/>
                    <a:pt x="1663870" y="2160860"/>
                  </a:cubicBezTo>
                  <a:cubicBezTo>
                    <a:pt x="1668069" y="2159460"/>
                    <a:pt x="1671801" y="2157594"/>
                    <a:pt x="1675066" y="2154329"/>
                  </a:cubicBezTo>
                  <a:cubicBezTo>
                    <a:pt x="1677865" y="2151530"/>
                    <a:pt x="1681131" y="2149664"/>
                    <a:pt x="1682064" y="2145465"/>
                  </a:cubicBezTo>
                  <a:cubicBezTo>
                    <a:pt x="1682064" y="2144532"/>
                    <a:pt x="1684396" y="2143599"/>
                    <a:pt x="1685330" y="2144066"/>
                  </a:cubicBezTo>
                  <a:cubicBezTo>
                    <a:pt x="1689062" y="2144999"/>
                    <a:pt x="1692794" y="2144066"/>
                    <a:pt x="1696526" y="2143599"/>
                  </a:cubicBezTo>
                  <a:cubicBezTo>
                    <a:pt x="1700258" y="2143133"/>
                    <a:pt x="1703990" y="2144066"/>
                    <a:pt x="1707722" y="2144066"/>
                  </a:cubicBezTo>
                  <a:cubicBezTo>
                    <a:pt x="1714719" y="2144066"/>
                    <a:pt x="1721250" y="2142666"/>
                    <a:pt x="1726382" y="2136135"/>
                  </a:cubicBezTo>
                  <a:cubicBezTo>
                    <a:pt x="1728715" y="2133336"/>
                    <a:pt x="1732913" y="2131937"/>
                    <a:pt x="1735712" y="2130071"/>
                  </a:cubicBezTo>
                  <a:cubicBezTo>
                    <a:pt x="1737578" y="2128671"/>
                    <a:pt x="1738978" y="2126338"/>
                    <a:pt x="1738511" y="2123539"/>
                  </a:cubicBezTo>
                  <a:cubicBezTo>
                    <a:pt x="1737578" y="2120274"/>
                    <a:pt x="1738045" y="2117008"/>
                    <a:pt x="1739911" y="2114209"/>
                  </a:cubicBezTo>
                  <a:cubicBezTo>
                    <a:pt x="1743643" y="2107678"/>
                    <a:pt x="1746908" y="2100681"/>
                    <a:pt x="1751107" y="2094149"/>
                  </a:cubicBezTo>
                  <a:cubicBezTo>
                    <a:pt x="1754372" y="2089018"/>
                    <a:pt x="1756238" y="2083886"/>
                    <a:pt x="1755306" y="2077822"/>
                  </a:cubicBezTo>
                  <a:cubicBezTo>
                    <a:pt x="1754839" y="2073157"/>
                    <a:pt x="1754839" y="2068492"/>
                    <a:pt x="1757172" y="2064760"/>
                  </a:cubicBezTo>
                  <a:cubicBezTo>
                    <a:pt x="1762303" y="2057295"/>
                    <a:pt x="1763236" y="2049365"/>
                    <a:pt x="1763703" y="2040968"/>
                  </a:cubicBezTo>
                  <a:cubicBezTo>
                    <a:pt x="1764169" y="2030704"/>
                    <a:pt x="1764169" y="2020441"/>
                    <a:pt x="1764169" y="2010178"/>
                  </a:cubicBezTo>
                  <a:cubicBezTo>
                    <a:pt x="1764169" y="2003181"/>
                    <a:pt x="1763703" y="1996183"/>
                    <a:pt x="1763703" y="1989185"/>
                  </a:cubicBezTo>
                  <a:cubicBezTo>
                    <a:pt x="1763703" y="1985920"/>
                    <a:pt x="1764636" y="1982654"/>
                    <a:pt x="1767901" y="1981255"/>
                  </a:cubicBezTo>
                  <a:cubicBezTo>
                    <a:pt x="1776765" y="1977523"/>
                    <a:pt x="1781896" y="1970525"/>
                    <a:pt x="1784695" y="1961195"/>
                  </a:cubicBezTo>
                  <a:cubicBezTo>
                    <a:pt x="1785162" y="1959329"/>
                    <a:pt x="1786561" y="1957929"/>
                    <a:pt x="1787028" y="1956063"/>
                  </a:cubicBezTo>
                  <a:cubicBezTo>
                    <a:pt x="1789360" y="1950932"/>
                    <a:pt x="1792626" y="1946267"/>
                    <a:pt x="1797291" y="1942068"/>
                  </a:cubicBezTo>
                  <a:cubicBezTo>
                    <a:pt x="1802423" y="1937403"/>
                    <a:pt x="1807554" y="1932271"/>
                    <a:pt x="1812219" y="1927140"/>
                  </a:cubicBezTo>
                  <a:cubicBezTo>
                    <a:pt x="1816884" y="1922008"/>
                    <a:pt x="1821083" y="1915944"/>
                    <a:pt x="1823415" y="1909413"/>
                  </a:cubicBezTo>
                  <a:cubicBezTo>
                    <a:pt x="1825748" y="1902882"/>
                    <a:pt x="1828081" y="1887953"/>
                    <a:pt x="1826215" y="1882822"/>
                  </a:cubicBezTo>
                  <a:cubicBezTo>
                    <a:pt x="1825282" y="1874891"/>
                    <a:pt x="1822483" y="1866494"/>
                    <a:pt x="1819217" y="1858097"/>
                  </a:cubicBezTo>
                  <a:close/>
                  <a:moveTo>
                    <a:pt x="1524851" y="786997"/>
                  </a:moveTo>
                  <a:cubicBezTo>
                    <a:pt x="1524851" y="786997"/>
                    <a:pt x="1525784" y="787930"/>
                    <a:pt x="1525784" y="788397"/>
                  </a:cubicBezTo>
                  <a:cubicBezTo>
                    <a:pt x="1524385" y="793528"/>
                    <a:pt x="1519253" y="793528"/>
                    <a:pt x="1515987" y="795861"/>
                  </a:cubicBezTo>
                  <a:cubicBezTo>
                    <a:pt x="1515054" y="794461"/>
                    <a:pt x="1514121" y="793995"/>
                    <a:pt x="1514588" y="793528"/>
                  </a:cubicBezTo>
                  <a:cubicBezTo>
                    <a:pt x="1516920" y="789796"/>
                    <a:pt x="1520652" y="787930"/>
                    <a:pt x="1524851" y="786997"/>
                  </a:cubicBezTo>
                  <a:close/>
                  <a:moveTo>
                    <a:pt x="1442746" y="812655"/>
                  </a:moveTo>
                  <a:lnTo>
                    <a:pt x="1443212" y="811255"/>
                  </a:lnTo>
                  <a:lnTo>
                    <a:pt x="1443679" y="812655"/>
                  </a:lnTo>
                  <a:lnTo>
                    <a:pt x="1442746" y="812655"/>
                  </a:lnTo>
                  <a:close/>
                  <a:moveTo>
                    <a:pt x="1438081" y="775801"/>
                  </a:moveTo>
                  <a:cubicBezTo>
                    <a:pt x="1441346" y="775334"/>
                    <a:pt x="1444145" y="776734"/>
                    <a:pt x="1447411" y="774868"/>
                  </a:cubicBezTo>
                  <a:cubicBezTo>
                    <a:pt x="1453476" y="771602"/>
                    <a:pt x="1459540" y="773935"/>
                    <a:pt x="1465605" y="775801"/>
                  </a:cubicBezTo>
                  <a:cubicBezTo>
                    <a:pt x="1466071" y="776267"/>
                    <a:pt x="1466538" y="777667"/>
                    <a:pt x="1466538" y="779067"/>
                  </a:cubicBezTo>
                  <a:cubicBezTo>
                    <a:pt x="1466538" y="779533"/>
                    <a:pt x="1466071" y="780466"/>
                    <a:pt x="1465605" y="780466"/>
                  </a:cubicBezTo>
                  <a:cubicBezTo>
                    <a:pt x="1463272" y="781399"/>
                    <a:pt x="1460940" y="782332"/>
                    <a:pt x="1459074" y="782799"/>
                  </a:cubicBezTo>
                  <a:cubicBezTo>
                    <a:pt x="1453476" y="780000"/>
                    <a:pt x="1448810" y="780933"/>
                    <a:pt x="1443679" y="780933"/>
                  </a:cubicBezTo>
                  <a:cubicBezTo>
                    <a:pt x="1442279" y="780933"/>
                    <a:pt x="1440413" y="779533"/>
                    <a:pt x="1438547" y="778600"/>
                  </a:cubicBezTo>
                  <a:cubicBezTo>
                    <a:pt x="1438081" y="778133"/>
                    <a:pt x="1437614" y="777667"/>
                    <a:pt x="1437614" y="777200"/>
                  </a:cubicBezTo>
                  <a:cubicBezTo>
                    <a:pt x="1437148" y="776734"/>
                    <a:pt x="1437614" y="775801"/>
                    <a:pt x="1438081" y="775801"/>
                  </a:cubicBezTo>
                  <a:close/>
                  <a:moveTo>
                    <a:pt x="1432949" y="808456"/>
                  </a:moveTo>
                  <a:lnTo>
                    <a:pt x="1433416" y="808923"/>
                  </a:lnTo>
                  <a:lnTo>
                    <a:pt x="1432949" y="808456"/>
                  </a:lnTo>
                  <a:lnTo>
                    <a:pt x="1432949" y="808456"/>
                  </a:lnTo>
                  <a:close/>
                  <a:moveTo>
                    <a:pt x="1386765" y="757607"/>
                  </a:moveTo>
                  <a:cubicBezTo>
                    <a:pt x="1386765" y="757607"/>
                    <a:pt x="1387231" y="758074"/>
                    <a:pt x="1387698" y="758540"/>
                  </a:cubicBezTo>
                  <a:cubicBezTo>
                    <a:pt x="1388165" y="759473"/>
                    <a:pt x="1388165" y="760406"/>
                    <a:pt x="1388631" y="761339"/>
                  </a:cubicBezTo>
                  <a:cubicBezTo>
                    <a:pt x="1388165" y="760406"/>
                    <a:pt x="1387698" y="759473"/>
                    <a:pt x="1387231" y="758540"/>
                  </a:cubicBezTo>
                  <a:cubicBezTo>
                    <a:pt x="1386299" y="758540"/>
                    <a:pt x="1385832" y="758074"/>
                    <a:pt x="1386765" y="757607"/>
                  </a:cubicBezTo>
                  <a:close/>
                  <a:moveTo>
                    <a:pt x="1374169" y="763205"/>
                  </a:moveTo>
                  <a:cubicBezTo>
                    <a:pt x="1375102" y="761806"/>
                    <a:pt x="1376502" y="760406"/>
                    <a:pt x="1377435" y="759007"/>
                  </a:cubicBezTo>
                  <a:cubicBezTo>
                    <a:pt x="1377901" y="759940"/>
                    <a:pt x="1378368" y="761339"/>
                    <a:pt x="1378368" y="762272"/>
                  </a:cubicBezTo>
                  <a:cubicBezTo>
                    <a:pt x="1378834" y="763672"/>
                    <a:pt x="1378834" y="764605"/>
                    <a:pt x="1379301" y="767404"/>
                  </a:cubicBezTo>
                  <a:cubicBezTo>
                    <a:pt x="1379301" y="767870"/>
                    <a:pt x="1378834" y="769270"/>
                    <a:pt x="1378834" y="771136"/>
                  </a:cubicBezTo>
                  <a:cubicBezTo>
                    <a:pt x="1378834" y="771602"/>
                    <a:pt x="1377901" y="771602"/>
                    <a:pt x="1377435" y="771602"/>
                  </a:cubicBezTo>
                  <a:cubicBezTo>
                    <a:pt x="1373236" y="771136"/>
                    <a:pt x="1371837" y="767404"/>
                    <a:pt x="1374169" y="763205"/>
                  </a:cubicBezTo>
                  <a:close/>
                  <a:moveTo>
                    <a:pt x="1338715" y="744545"/>
                  </a:moveTo>
                  <a:cubicBezTo>
                    <a:pt x="1340581" y="745012"/>
                    <a:pt x="1340581" y="745478"/>
                    <a:pt x="1338248" y="745478"/>
                  </a:cubicBezTo>
                  <a:cubicBezTo>
                    <a:pt x="1337782" y="745478"/>
                    <a:pt x="1337315" y="745012"/>
                    <a:pt x="1336849" y="745012"/>
                  </a:cubicBezTo>
                  <a:cubicBezTo>
                    <a:pt x="1337782" y="744545"/>
                    <a:pt x="1338248" y="744545"/>
                    <a:pt x="1338715" y="744545"/>
                  </a:cubicBezTo>
                  <a:close/>
                  <a:moveTo>
                    <a:pt x="1308392" y="836447"/>
                  </a:moveTo>
                  <a:cubicBezTo>
                    <a:pt x="1308858" y="836447"/>
                    <a:pt x="1309791" y="836913"/>
                    <a:pt x="1309791" y="836913"/>
                  </a:cubicBezTo>
                  <a:cubicBezTo>
                    <a:pt x="1309791" y="836913"/>
                    <a:pt x="1309791" y="837846"/>
                    <a:pt x="1309791" y="838313"/>
                  </a:cubicBezTo>
                  <a:cubicBezTo>
                    <a:pt x="1306992" y="839712"/>
                    <a:pt x="1304660" y="841112"/>
                    <a:pt x="1301861" y="842511"/>
                  </a:cubicBezTo>
                  <a:cubicBezTo>
                    <a:pt x="1301861" y="842511"/>
                    <a:pt x="1301394" y="841578"/>
                    <a:pt x="1300928" y="841112"/>
                  </a:cubicBezTo>
                  <a:cubicBezTo>
                    <a:pt x="1302794" y="838779"/>
                    <a:pt x="1305126" y="836913"/>
                    <a:pt x="1308392" y="836447"/>
                  </a:cubicBezTo>
                  <a:close/>
                  <a:moveTo>
                    <a:pt x="1274803" y="890562"/>
                  </a:moveTo>
                  <a:cubicBezTo>
                    <a:pt x="1275270" y="890562"/>
                    <a:pt x="1275736" y="891028"/>
                    <a:pt x="1276203" y="891028"/>
                  </a:cubicBezTo>
                  <a:cubicBezTo>
                    <a:pt x="1276203" y="891495"/>
                    <a:pt x="1276203" y="891961"/>
                    <a:pt x="1276203" y="892428"/>
                  </a:cubicBezTo>
                  <a:cubicBezTo>
                    <a:pt x="1275736" y="892894"/>
                    <a:pt x="1275270" y="892894"/>
                    <a:pt x="1274803" y="892894"/>
                  </a:cubicBezTo>
                  <a:cubicBezTo>
                    <a:pt x="1274337" y="892894"/>
                    <a:pt x="1273870" y="892428"/>
                    <a:pt x="1273870" y="891961"/>
                  </a:cubicBezTo>
                  <a:cubicBezTo>
                    <a:pt x="1273870" y="891028"/>
                    <a:pt x="1274337" y="890562"/>
                    <a:pt x="1274803" y="890562"/>
                  </a:cubicBezTo>
                  <a:close/>
                  <a:moveTo>
                    <a:pt x="1197363" y="425921"/>
                  </a:moveTo>
                  <a:cubicBezTo>
                    <a:pt x="1197830" y="425921"/>
                    <a:pt x="1198763" y="425921"/>
                    <a:pt x="1199229" y="426387"/>
                  </a:cubicBezTo>
                  <a:cubicBezTo>
                    <a:pt x="1203894" y="430586"/>
                    <a:pt x="1206693" y="436184"/>
                    <a:pt x="1209959" y="441782"/>
                  </a:cubicBezTo>
                  <a:cubicBezTo>
                    <a:pt x="1209959" y="442249"/>
                    <a:pt x="1209959" y="442715"/>
                    <a:pt x="1209959" y="443182"/>
                  </a:cubicBezTo>
                  <a:cubicBezTo>
                    <a:pt x="1209492" y="443648"/>
                    <a:pt x="1209026" y="444115"/>
                    <a:pt x="1208559" y="444115"/>
                  </a:cubicBezTo>
                  <a:cubicBezTo>
                    <a:pt x="1206693" y="443648"/>
                    <a:pt x="1204827" y="442715"/>
                    <a:pt x="1203428" y="441782"/>
                  </a:cubicBezTo>
                  <a:cubicBezTo>
                    <a:pt x="1199696" y="438517"/>
                    <a:pt x="1197363" y="433851"/>
                    <a:pt x="1195964" y="429186"/>
                  </a:cubicBezTo>
                  <a:cubicBezTo>
                    <a:pt x="1195497" y="427787"/>
                    <a:pt x="1195964" y="426387"/>
                    <a:pt x="1197363" y="425921"/>
                  </a:cubicBezTo>
                  <a:close/>
                  <a:moveTo>
                    <a:pt x="1096598" y="456710"/>
                  </a:moveTo>
                  <a:cubicBezTo>
                    <a:pt x="1096598" y="456244"/>
                    <a:pt x="1097531" y="456244"/>
                    <a:pt x="1097997" y="456244"/>
                  </a:cubicBezTo>
                  <a:cubicBezTo>
                    <a:pt x="1100796" y="457177"/>
                    <a:pt x="1103595" y="458110"/>
                    <a:pt x="1104528" y="461375"/>
                  </a:cubicBezTo>
                  <a:cubicBezTo>
                    <a:pt x="1104995" y="461375"/>
                    <a:pt x="1104995" y="461375"/>
                    <a:pt x="1104995" y="461375"/>
                  </a:cubicBezTo>
                  <a:cubicBezTo>
                    <a:pt x="1104995" y="461842"/>
                    <a:pt x="1105461" y="461842"/>
                    <a:pt x="1105461" y="461842"/>
                  </a:cubicBezTo>
                  <a:cubicBezTo>
                    <a:pt x="1107794" y="462308"/>
                    <a:pt x="1110126" y="462775"/>
                    <a:pt x="1111992" y="464641"/>
                  </a:cubicBezTo>
                  <a:cubicBezTo>
                    <a:pt x="1112459" y="464641"/>
                    <a:pt x="1112459" y="464641"/>
                    <a:pt x="1112925" y="464641"/>
                  </a:cubicBezTo>
                  <a:lnTo>
                    <a:pt x="1112925" y="466040"/>
                  </a:lnTo>
                  <a:lnTo>
                    <a:pt x="1112459" y="465107"/>
                  </a:lnTo>
                  <a:cubicBezTo>
                    <a:pt x="1112459" y="465107"/>
                    <a:pt x="1111992" y="464641"/>
                    <a:pt x="1111992" y="464641"/>
                  </a:cubicBezTo>
                  <a:cubicBezTo>
                    <a:pt x="1109660" y="464641"/>
                    <a:pt x="1107327" y="463708"/>
                    <a:pt x="1105461" y="461842"/>
                  </a:cubicBezTo>
                  <a:cubicBezTo>
                    <a:pt x="1104995" y="461842"/>
                    <a:pt x="1104528" y="461842"/>
                    <a:pt x="1104528" y="461842"/>
                  </a:cubicBezTo>
                  <a:cubicBezTo>
                    <a:pt x="1104528" y="461842"/>
                    <a:pt x="1104528" y="461842"/>
                    <a:pt x="1104528" y="461375"/>
                  </a:cubicBezTo>
                  <a:cubicBezTo>
                    <a:pt x="1099397" y="463241"/>
                    <a:pt x="1098464" y="463241"/>
                    <a:pt x="1096131" y="459976"/>
                  </a:cubicBezTo>
                  <a:cubicBezTo>
                    <a:pt x="1095665" y="459509"/>
                    <a:pt x="1096131" y="458110"/>
                    <a:pt x="1096598" y="456710"/>
                  </a:cubicBezTo>
                  <a:close/>
                  <a:moveTo>
                    <a:pt x="1059744" y="443648"/>
                  </a:moveTo>
                  <a:cubicBezTo>
                    <a:pt x="1060210" y="443648"/>
                    <a:pt x="1060677" y="444115"/>
                    <a:pt x="1060677" y="444581"/>
                  </a:cubicBezTo>
                  <a:cubicBezTo>
                    <a:pt x="1060210" y="444581"/>
                    <a:pt x="1059744" y="445048"/>
                    <a:pt x="1059277" y="445048"/>
                  </a:cubicBezTo>
                  <a:cubicBezTo>
                    <a:pt x="1057878" y="444115"/>
                    <a:pt x="1057878" y="443648"/>
                    <a:pt x="1059744" y="443648"/>
                  </a:cubicBezTo>
                  <a:close/>
                  <a:moveTo>
                    <a:pt x="1199696" y="881698"/>
                  </a:moveTo>
                  <a:cubicBezTo>
                    <a:pt x="1200162" y="881232"/>
                    <a:pt x="1200629" y="881232"/>
                    <a:pt x="1201095" y="881232"/>
                  </a:cubicBezTo>
                  <a:cubicBezTo>
                    <a:pt x="1201562" y="881698"/>
                    <a:pt x="1202028" y="881698"/>
                    <a:pt x="1202495" y="882165"/>
                  </a:cubicBezTo>
                  <a:cubicBezTo>
                    <a:pt x="1202961" y="883564"/>
                    <a:pt x="1202495" y="884031"/>
                    <a:pt x="1201095" y="884031"/>
                  </a:cubicBezTo>
                  <a:cubicBezTo>
                    <a:pt x="1200629" y="884031"/>
                    <a:pt x="1200162" y="883564"/>
                    <a:pt x="1199696" y="883098"/>
                  </a:cubicBezTo>
                  <a:cubicBezTo>
                    <a:pt x="1199229" y="883098"/>
                    <a:pt x="1199696" y="882165"/>
                    <a:pt x="1199696" y="881698"/>
                  </a:cubicBezTo>
                  <a:close/>
                  <a:moveTo>
                    <a:pt x="1186634" y="995526"/>
                  </a:moveTo>
                  <a:cubicBezTo>
                    <a:pt x="1187100" y="995059"/>
                    <a:pt x="1187567" y="994593"/>
                    <a:pt x="1188033" y="994593"/>
                  </a:cubicBezTo>
                  <a:cubicBezTo>
                    <a:pt x="1190832" y="993660"/>
                    <a:pt x="1194098" y="991794"/>
                    <a:pt x="1196897" y="991327"/>
                  </a:cubicBezTo>
                  <a:cubicBezTo>
                    <a:pt x="1203428" y="990394"/>
                    <a:pt x="1209492" y="989928"/>
                    <a:pt x="1216024" y="989928"/>
                  </a:cubicBezTo>
                  <a:cubicBezTo>
                    <a:pt x="1220222" y="989928"/>
                    <a:pt x="1223488" y="988528"/>
                    <a:pt x="1226287" y="985729"/>
                  </a:cubicBezTo>
                  <a:cubicBezTo>
                    <a:pt x="1227220" y="984796"/>
                    <a:pt x="1228619" y="984796"/>
                    <a:pt x="1229552" y="984330"/>
                  </a:cubicBezTo>
                  <a:cubicBezTo>
                    <a:pt x="1230019" y="984796"/>
                    <a:pt x="1230485" y="985262"/>
                    <a:pt x="1230952" y="985729"/>
                  </a:cubicBezTo>
                  <a:cubicBezTo>
                    <a:pt x="1233284" y="989461"/>
                    <a:pt x="1232818" y="993193"/>
                    <a:pt x="1230485" y="996459"/>
                  </a:cubicBezTo>
                  <a:cubicBezTo>
                    <a:pt x="1226287" y="1001590"/>
                    <a:pt x="1221155" y="1005789"/>
                    <a:pt x="1214158" y="1002990"/>
                  </a:cubicBezTo>
                  <a:cubicBezTo>
                    <a:pt x="1205294" y="999724"/>
                    <a:pt x="1196430" y="1002057"/>
                    <a:pt x="1187567" y="1001124"/>
                  </a:cubicBezTo>
                  <a:cubicBezTo>
                    <a:pt x="1186634" y="1001124"/>
                    <a:pt x="1185234" y="999724"/>
                    <a:pt x="1185234" y="998791"/>
                  </a:cubicBezTo>
                  <a:cubicBezTo>
                    <a:pt x="1185234" y="997858"/>
                    <a:pt x="1186167" y="996459"/>
                    <a:pt x="1186634" y="995526"/>
                  </a:cubicBezTo>
                  <a:close/>
                  <a:moveTo>
                    <a:pt x="1183835" y="1013253"/>
                  </a:moveTo>
                  <a:cubicBezTo>
                    <a:pt x="1183835" y="1014186"/>
                    <a:pt x="1183368" y="1015585"/>
                    <a:pt x="1182435" y="1016052"/>
                  </a:cubicBezTo>
                  <a:cubicBezTo>
                    <a:pt x="1175904" y="1019784"/>
                    <a:pt x="1168906" y="1023516"/>
                    <a:pt x="1161909" y="1026315"/>
                  </a:cubicBezTo>
                  <a:cubicBezTo>
                    <a:pt x="1156777" y="1028648"/>
                    <a:pt x="1151179" y="1030514"/>
                    <a:pt x="1146514" y="1033313"/>
                  </a:cubicBezTo>
                  <a:cubicBezTo>
                    <a:pt x="1141849" y="1036112"/>
                    <a:pt x="1135784" y="1037511"/>
                    <a:pt x="1129720" y="1037511"/>
                  </a:cubicBezTo>
                  <a:cubicBezTo>
                    <a:pt x="1127854" y="1036578"/>
                    <a:pt x="1125988" y="1035179"/>
                    <a:pt x="1123655" y="1033779"/>
                  </a:cubicBezTo>
                  <a:cubicBezTo>
                    <a:pt x="1121789" y="1032380"/>
                    <a:pt x="1122256" y="1028181"/>
                    <a:pt x="1124122" y="1027248"/>
                  </a:cubicBezTo>
                  <a:cubicBezTo>
                    <a:pt x="1124588" y="1026782"/>
                    <a:pt x="1125055" y="1026315"/>
                    <a:pt x="1125521" y="1026315"/>
                  </a:cubicBezTo>
                  <a:cubicBezTo>
                    <a:pt x="1134851" y="1025382"/>
                    <a:pt x="1142315" y="1021184"/>
                    <a:pt x="1149779" y="1016052"/>
                  </a:cubicBezTo>
                  <a:cubicBezTo>
                    <a:pt x="1152579" y="1014186"/>
                    <a:pt x="1155844" y="1013719"/>
                    <a:pt x="1159110" y="1015119"/>
                  </a:cubicBezTo>
                  <a:cubicBezTo>
                    <a:pt x="1162842" y="1016519"/>
                    <a:pt x="1166574" y="1016052"/>
                    <a:pt x="1170306" y="1014186"/>
                  </a:cubicBezTo>
                  <a:cubicBezTo>
                    <a:pt x="1173105" y="1012787"/>
                    <a:pt x="1176370" y="1011853"/>
                    <a:pt x="1179170" y="1010920"/>
                  </a:cubicBezTo>
                  <a:cubicBezTo>
                    <a:pt x="1180569" y="1010920"/>
                    <a:pt x="1183835" y="1012320"/>
                    <a:pt x="1183835" y="1013253"/>
                  </a:cubicBezTo>
                  <a:close/>
                  <a:moveTo>
                    <a:pt x="1128787" y="934413"/>
                  </a:moveTo>
                  <a:cubicBezTo>
                    <a:pt x="1142315" y="936279"/>
                    <a:pt x="1154911" y="939545"/>
                    <a:pt x="1167507" y="944210"/>
                  </a:cubicBezTo>
                  <a:cubicBezTo>
                    <a:pt x="1169373" y="944676"/>
                    <a:pt x="1171239" y="946076"/>
                    <a:pt x="1171705" y="947476"/>
                  </a:cubicBezTo>
                  <a:cubicBezTo>
                    <a:pt x="1174504" y="952607"/>
                    <a:pt x="1177303" y="957739"/>
                    <a:pt x="1179636" y="962870"/>
                  </a:cubicBezTo>
                  <a:cubicBezTo>
                    <a:pt x="1181036" y="965669"/>
                    <a:pt x="1179170" y="967535"/>
                    <a:pt x="1177770" y="969868"/>
                  </a:cubicBezTo>
                  <a:cubicBezTo>
                    <a:pt x="1176837" y="971734"/>
                    <a:pt x="1174971" y="972200"/>
                    <a:pt x="1173105" y="971267"/>
                  </a:cubicBezTo>
                  <a:cubicBezTo>
                    <a:pt x="1168440" y="969401"/>
                    <a:pt x="1166107" y="965669"/>
                    <a:pt x="1163308" y="962404"/>
                  </a:cubicBezTo>
                  <a:cubicBezTo>
                    <a:pt x="1162842" y="961937"/>
                    <a:pt x="1161442" y="961937"/>
                    <a:pt x="1160043" y="961937"/>
                  </a:cubicBezTo>
                  <a:cubicBezTo>
                    <a:pt x="1159576" y="961937"/>
                    <a:pt x="1159110" y="962870"/>
                    <a:pt x="1159110" y="963337"/>
                  </a:cubicBezTo>
                  <a:cubicBezTo>
                    <a:pt x="1158643" y="965203"/>
                    <a:pt x="1159110" y="967535"/>
                    <a:pt x="1158177" y="968935"/>
                  </a:cubicBezTo>
                  <a:cubicBezTo>
                    <a:pt x="1153512" y="977332"/>
                    <a:pt x="1150246" y="986196"/>
                    <a:pt x="1147447" y="995526"/>
                  </a:cubicBezTo>
                  <a:cubicBezTo>
                    <a:pt x="1146980" y="996459"/>
                    <a:pt x="1145581" y="997392"/>
                    <a:pt x="1144648" y="998325"/>
                  </a:cubicBezTo>
                  <a:cubicBezTo>
                    <a:pt x="1143248" y="999724"/>
                    <a:pt x="1140449" y="998791"/>
                    <a:pt x="1139983" y="997392"/>
                  </a:cubicBezTo>
                  <a:cubicBezTo>
                    <a:pt x="1139050" y="993660"/>
                    <a:pt x="1138583" y="989928"/>
                    <a:pt x="1138117" y="986196"/>
                  </a:cubicBezTo>
                  <a:cubicBezTo>
                    <a:pt x="1137650" y="982930"/>
                    <a:pt x="1133452" y="981530"/>
                    <a:pt x="1130186" y="982930"/>
                  </a:cubicBezTo>
                  <a:cubicBezTo>
                    <a:pt x="1128320" y="983863"/>
                    <a:pt x="1126921" y="984796"/>
                    <a:pt x="1125055" y="985729"/>
                  </a:cubicBezTo>
                  <a:cubicBezTo>
                    <a:pt x="1123655" y="986662"/>
                    <a:pt x="1122722" y="987129"/>
                    <a:pt x="1121789" y="985729"/>
                  </a:cubicBezTo>
                  <a:cubicBezTo>
                    <a:pt x="1121323" y="985262"/>
                    <a:pt x="1121323" y="984330"/>
                    <a:pt x="1121789" y="983863"/>
                  </a:cubicBezTo>
                  <a:cubicBezTo>
                    <a:pt x="1123655" y="981064"/>
                    <a:pt x="1125988" y="978731"/>
                    <a:pt x="1127387" y="976399"/>
                  </a:cubicBezTo>
                  <a:cubicBezTo>
                    <a:pt x="1131119" y="971267"/>
                    <a:pt x="1131586" y="965669"/>
                    <a:pt x="1129253" y="960071"/>
                  </a:cubicBezTo>
                  <a:cubicBezTo>
                    <a:pt x="1128320" y="957739"/>
                    <a:pt x="1126921" y="955406"/>
                    <a:pt x="1125055" y="953540"/>
                  </a:cubicBezTo>
                  <a:cubicBezTo>
                    <a:pt x="1122256" y="951208"/>
                    <a:pt x="1118524" y="949342"/>
                    <a:pt x="1115725" y="947009"/>
                  </a:cubicBezTo>
                  <a:cubicBezTo>
                    <a:pt x="1114325" y="946076"/>
                    <a:pt x="1113858" y="944210"/>
                    <a:pt x="1112459" y="942810"/>
                  </a:cubicBezTo>
                  <a:cubicBezTo>
                    <a:pt x="1112459" y="942810"/>
                    <a:pt x="1111992" y="942810"/>
                    <a:pt x="1111992" y="942810"/>
                  </a:cubicBezTo>
                  <a:cubicBezTo>
                    <a:pt x="1111992" y="942810"/>
                    <a:pt x="1111992" y="942810"/>
                    <a:pt x="1111992" y="942810"/>
                  </a:cubicBezTo>
                  <a:cubicBezTo>
                    <a:pt x="1108727" y="945143"/>
                    <a:pt x="1105461" y="948408"/>
                    <a:pt x="1103129" y="951674"/>
                  </a:cubicBezTo>
                  <a:cubicBezTo>
                    <a:pt x="1101263" y="954473"/>
                    <a:pt x="1098930" y="956339"/>
                    <a:pt x="1095665" y="956806"/>
                  </a:cubicBezTo>
                  <a:cubicBezTo>
                    <a:pt x="1091466" y="957272"/>
                    <a:pt x="1088667" y="960071"/>
                    <a:pt x="1086801" y="963337"/>
                  </a:cubicBezTo>
                  <a:cubicBezTo>
                    <a:pt x="1081203" y="974066"/>
                    <a:pt x="1076538" y="985262"/>
                    <a:pt x="1077004" y="997858"/>
                  </a:cubicBezTo>
                  <a:cubicBezTo>
                    <a:pt x="1077471" y="1009987"/>
                    <a:pt x="1071406" y="1018385"/>
                    <a:pt x="1062076" y="1024916"/>
                  </a:cubicBezTo>
                  <a:cubicBezTo>
                    <a:pt x="1059744" y="1026782"/>
                    <a:pt x="1055079" y="1024916"/>
                    <a:pt x="1054612" y="1021650"/>
                  </a:cubicBezTo>
                  <a:cubicBezTo>
                    <a:pt x="1052746" y="1010920"/>
                    <a:pt x="1052746" y="1000191"/>
                    <a:pt x="1058344" y="989928"/>
                  </a:cubicBezTo>
                  <a:cubicBezTo>
                    <a:pt x="1062076" y="983863"/>
                    <a:pt x="1063009" y="976865"/>
                    <a:pt x="1065808" y="970334"/>
                  </a:cubicBezTo>
                  <a:cubicBezTo>
                    <a:pt x="1067208" y="967535"/>
                    <a:pt x="1066741" y="964270"/>
                    <a:pt x="1065342" y="961004"/>
                  </a:cubicBezTo>
                  <a:cubicBezTo>
                    <a:pt x="1064875" y="960071"/>
                    <a:pt x="1065342" y="958672"/>
                    <a:pt x="1065342" y="957272"/>
                  </a:cubicBezTo>
                  <a:cubicBezTo>
                    <a:pt x="1065342" y="956806"/>
                    <a:pt x="1065808" y="955873"/>
                    <a:pt x="1066275" y="955406"/>
                  </a:cubicBezTo>
                  <a:cubicBezTo>
                    <a:pt x="1081670" y="938145"/>
                    <a:pt x="1077937" y="940478"/>
                    <a:pt x="1099863" y="937212"/>
                  </a:cubicBezTo>
                  <a:cubicBezTo>
                    <a:pt x="1104995" y="936279"/>
                    <a:pt x="1108260" y="939078"/>
                    <a:pt x="1111526" y="941877"/>
                  </a:cubicBezTo>
                  <a:cubicBezTo>
                    <a:pt x="1111526" y="941877"/>
                    <a:pt x="1111992" y="941411"/>
                    <a:pt x="1111992" y="941411"/>
                  </a:cubicBezTo>
                  <a:cubicBezTo>
                    <a:pt x="1111992" y="941411"/>
                    <a:pt x="1111992" y="941877"/>
                    <a:pt x="1112459" y="941877"/>
                  </a:cubicBezTo>
                  <a:cubicBezTo>
                    <a:pt x="1115725" y="940944"/>
                    <a:pt x="1119457" y="940011"/>
                    <a:pt x="1122722" y="938612"/>
                  </a:cubicBezTo>
                  <a:cubicBezTo>
                    <a:pt x="1123655" y="938145"/>
                    <a:pt x="1124122" y="936746"/>
                    <a:pt x="1125055" y="935813"/>
                  </a:cubicBezTo>
                  <a:cubicBezTo>
                    <a:pt x="1127387" y="935813"/>
                    <a:pt x="1128320" y="934413"/>
                    <a:pt x="1128787" y="934413"/>
                  </a:cubicBezTo>
                  <a:close/>
                  <a:moveTo>
                    <a:pt x="1125055" y="766004"/>
                  </a:moveTo>
                  <a:cubicBezTo>
                    <a:pt x="1125055" y="765538"/>
                    <a:pt x="1125521" y="765538"/>
                    <a:pt x="1125521" y="765071"/>
                  </a:cubicBezTo>
                  <a:cubicBezTo>
                    <a:pt x="1125521" y="763672"/>
                    <a:pt x="1125521" y="762272"/>
                    <a:pt x="1125521" y="760873"/>
                  </a:cubicBezTo>
                  <a:cubicBezTo>
                    <a:pt x="1125521" y="759007"/>
                    <a:pt x="1126454" y="758540"/>
                    <a:pt x="1127387" y="759473"/>
                  </a:cubicBezTo>
                  <a:cubicBezTo>
                    <a:pt x="1127854" y="759940"/>
                    <a:pt x="1127854" y="760873"/>
                    <a:pt x="1127387" y="761339"/>
                  </a:cubicBezTo>
                  <a:cubicBezTo>
                    <a:pt x="1126921" y="762739"/>
                    <a:pt x="1125988" y="763672"/>
                    <a:pt x="1125055" y="765071"/>
                  </a:cubicBezTo>
                  <a:cubicBezTo>
                    <a:pt x="1125055" y="765538"/>
                    <a:pt x="1125055" y="766004"/>
                    <a:pt x="1125055" y="766471"/>
                  </a:cubicBezTo>
                  <a:lnTo>
                    <a:pt x="1123655" y="766937"/>
                  </a:lnTo>
                  <a:lnTo>
                    <a:pt x="1125055" y="766004"/>
                  </a:lnTo>
                  <a:close/>
                  <a:moveTo>
                    <a:pt x="1077471" y="845777"/>
                  </a:moveTo>
                  <a:cubicBezTo>
                    <a:pt x="1077937" y="845310"/>
                    <a:pt x="1078404" y="845310"/>
                    <a:pt x="1079337" y="845310"/>
                  </a:cubicBezTo>
                  <a:cubicBezTo>
                    <a:pt x="1080270" y="845777"/>
                    <a:pt x="1081670" y="846710"/>
                    <a:pt x="1081670" y="847643"/>
                  </a:cubicBezTo>
                  <a:cubicBezTo>
                    <a:pt x="1082603" y="850442"/>
                    <a:pt x="1082603" y="853708"/>
                    <a:pt x="1080270" y="856040"/>
                  </a:cubicBezTo>
                  <a:cubicBezTo>
                    <a:pt x="1079803" y="856507"/>
                    <a:pt x="1079337" y="856973"/>
                    <a:pt x="1078870" y="856973"/>
                  </a:cubicBezTo>
                  <a:cubicBezTo>
                    <a:pt x="1077471" y="857440"/>
                    <a:pt x="1076538" y="856973"/>
                    <a:pt x="1075605" y="855574"/>
                  </a:cubicBezTo>
                  <a:cubicBezTo>
                    <a:pt x="1074205" y="851375"/>
                    <a:pt x="1074672" y="848109"/>
                    <a:pt x="1077471" y="845777"/>
                  </a:cubicBezTo>
                  <a:close/>
                  <a:moveTo>
                    <a:pt x="1059277" y="817787"/>
                  </a:moveTo>
                  <a:lnTo>
                    <a:pt x="1059277" y="818720"/>
                  </a:lnTo>
                  <a:lnTo>
                    <a:pt x="1057411" y="818253"/>
                  </a:lnTo>
                  <a:lnTo>
                    <a:pt x="1059277" y="817787"/>
                  </a:lnTo>
                  <a:close/>
                  <a:moveTo>
                    <a:pt x="1047148" y="500095"/>
                  </a:moveTo>
                  <a:cubicBezTo>
                    <a:pt x="1047614" y="499162"/>
                    <a:pt x="1049481" y="498696"/>
                    <a:pt x="1050414" y="498696"/>
                  </a:cubicBezTo>
                  <a:cubicBezTo>
                    <a:pt x="1051347" y="498696"/>
                    <a:pt x="1052746" y="499629"/>
                    <a:pt x="1053213" y="500562"/>
                  </a:cubicBezTo>
                  <a:cubicBezTo>
                    <a:pt x="1053679" y="502428"/>
                    <a:pt x="1053679" y="504294"/>
                    <a:pt x="1054146" y="505693"/>
                  </a:cubicBezTo>
                  <a:cubicBezTo>
                    <a:pt x="1053213" y="507559"/>
                    <a:pt x="1052280" y="508026"/>
                    <a:pt x="1050880" y="507093"/>
                  </a:cubicBezTo>
                  <a:cubicBezTo>
                    <a:pt x="1049481" y="506160"/>
                    <a:pt x="1048081" y="504760"/>
                    <a:pt x="1047148" y="503361"/>
                  </a:cubicBezTo>
                  <a:cubicBezTo>
                    <a:pt x="1046681" y="502428"/>
                    <a:pt x="1046681" y="500562"/>
                    <a:pt x="1047148" y="500095"/>
                  </a:cubicBezTo>
                  <a:close/>
                  <a:moveTo>
                    <a:pt x="1034086" y="487966"/>
                  </a:moveTo>
                  <a:cubicBezTo>
                    <a:pt x="1034086" y="488433"/>
                    <a:pt x="1034552" y="488899"/>
                    <a:pt x="1034552" y="489366"/>
                  </a:cubicBezTo>
                  <a:cubicBezTo>
                    <a:pt x="1034086" y="489832"/>
                    <a:pt x="1034086" y="490299"/>
                    <a:pt x="1033619" y="490299"/>
                  </a:cubicBezTo>
                  <a:cubicBezTo>
                    <a:pt x="1033619" y="489832"/>
                    <a:pt x="1033153" y="489366"/>
                    <a:pt x="1033153" y="488899"/>
                  </a:cubicBezTo>
                  <a:cubicBezTo>
                    <a:pt x="1033619" y="488433"/>
                    <a:pt x="1034086" y="488433"/>
                    <a:pt x="1034086" y="487966"/>
                  </a:cubicBezTo>
                  <a:close/>
                  <a:moveTo>
                    <a:pt x="1028021" y="724952"/>
                  </a:moveTo>
                  <a:cubicBezTo>
                    <a:pt x="1028488" y="724952"/>
                    <a:pt x="1028954" y="725418"/>
                    <a:pt x="1029421" y="725418"/>
                  </a:cubicBezTo>
                  <a:cubicBezTo>
                    <a:pt x="1029421" y="725885"/>
                    <a:pt x="1028954" y="726351"/>
                    <a:pt x="1028954" y="726351"/>
                  </a:cubicBezTo>
                  <a:cubicBezTo>
                    <a:pt x="1028488" y="726351"/>
                    <a:pt x="1028021" y="725885"/>
                    <a:pt x="1027555" y="725885"/>
                  </a:cubicBezTo>
                  <a:cubicBezTo>
                    <a:pt x="1027555" y="725885"/>
                    <a:pt x="1027555" y="724952"/>
                    <a:pt x="1028021" y="724952"/>
                  </a:cubicBezTo>
                  <a:close/>
                  <a:moveTo>
                    <a:pt x="1020557" y="830849"/>
                  </a:moveTo>
                  <a:cubicBezTo>
                    <a:pt x="1020557" y="830849"/>
                    <a:pt x="1021024" y="831315"/>
                    <a:pt x="1021024" y="831782"/>
                  </a:cubicBezTo>
                  <a:cubicBezTo>
                    <a:pt x="1021024" y="831782"/>
                    <a:pt x="1021024" y="831782"/>
                    <a:pt x="1021490" y="831782"/>
                  </a:cubicBezTo>
                  <a:cubicBezTo>
                    <a:pt x="1025222" y="832248"/>
                    <a:pt x="1028954" y="832248"/>
                    <a:pt x="1032220" y="832715"/>
                  </a:cubicBezTo>
                  <a:cubicBezTo>
                    <a:pt x="1033619" y="832715"/>
                    <a:pt x="1033619" y="834581"/>
                    <a:pt x="1032686" y="835514"/>
                  </a:cubicBezTo>
                  <a:cubicBezTo>
                    <a:pt x="1032220" y="835980"/>
                    <a:pt x="1031753" y="836447"/>
                    <a:pt x="1031287" y="836447"/>
                  </a:cubicBezTo>
                  <a:cubicBezTo>
                    <a:pt x="1027555" y="835514"/>
                    <a:pt x="1024289" y="834114"/>
                    <a:pt x="1021490" y="831315"/>
                  </a:cubicBezTo>
                  <a:cubicBezTo>
                    <a:pt x="1021490" y="831315"/>
                    <a:pt x="1021024" y="831315"/>
                    <a:pt x="1021024" y="831315"/>
                  </a:cubicBezTo>
                  <a:cubicBezTo>
                    <a:pt x="1019624" y="831782"/>
                    <a:pt x="1019624" y="831315"/>
                    <a:pt x="1020557" y="830849"/>
                  </a:cubicBezTo>
                  <a:close/>
                  <a:moveTo>
                    <a:pt x="1036418" y="898026"/>
                  </a:moveTo>
                  <a:cubicBezTo>
                    <a:pt x="1044349" y="895227"/>
                    <a:pt x="1052280" y="892894"/>
                    <a:pt x="1058811" y="887763"/>
                  </a:cubicBezTo>
                  <a:cubicBezTo>
                    <a:pt x="1064875" y="883098"/>
                    <a:pt x="1073272" y="882631"/>
                    <a:pt x="1078870" y="876566"/>
                  </a:cubicBezTo>
                  <a:cubicBezTo>
                    <a:pt x="1080737" y="874700"/>
                    <a:pt x="1083536" y="874700"/>
                    <a:pt x="1086335" y="875167"/>
                  </a:cubicBezTo>
                  <a:cubicBezTo>
                    <a:pt x="1088201" y="875633"/>
                    <a:pt x="1090067" y="876566"/>
                    <a:pt x="1091933" y="877033"/>
                  </a:cubicBezTo>
                  <a:cubicBezTo>
                    <a:pt x="1098930" y="878432"/>
                    <a:pt x="1103595" y="881698"/>
                    <a:pt x="1104995" y="889162"/>
                  </a:cubicBezTo>
                  <a:cubicBezTo>
                    <a:pt x="1105928" y="893361"/>
                    <a:pt x="1108727" y="896160"/>
                    <a:pt x="1112925" y="896626"/>
                  </a:cubicBezTo>
                  <a:cubicBezTo>
                    <a:pt x="1117591" y="897559"/>
                    <a:pt x="1118990" y="900358"/>
                    <a:pt x="1118990" y="904557"/>
                  </a:cubicBezTo>
                  <a:cubicBezTo>
                    <a:pt x="1118990" y="910155"/>
                    <a:pt x="1120390" y="915753"/>
                    <a:pt x="1120856" y="921818"/>
                  </a:cubicBezTo>
                  <a:cubicBezTo>
                    <a:pt x="1121323" y="924150"/>
                    <a:pt x="1118057" y="926016"/>
                    <a:pt x="1115725" y="924617"/>
                  </a:cubicBezTo>
                  <a:cubicBezTo>
                    <a:pt x="1113392" y="923217"/>
                    <a:pt x="1111526" y="921818"/>
                    <a:pt x="1108727" y="922284"/>
                  </a:cubicBezTo>
                  <a:cubicBezTo>
                    <a:pt x="1103595" y="922751"/>
                    <a:pt x="1098464" y="922751"/>
                    <a:pt x="1093332" y="923684"/>
                  </a:cubicBezTo>
                  <a:cubicBezTo>
                    <a:pt x="1086801" y="925083"/>
                    <a:pt x="1082136" y="923684"/>
                    <a:pt x="1078404" y="918552"/>
                  </a:cubicBezTo>
                  <a:cubicBezTo>
                    <a:pt x="1077471" y="917619"/>
                    <a:pt x="1076538" y="916686"/>
                    <a:pt x="1075605" y="916220"/>
                  </a:cubicBezTo>
                  <a:cubicBezTo>
                    <a:pt x="1074205" y="915287"/>
                    <a:pt x="1071406" y="915287"/>
                    <a:pt x="1071873" y="912954"/>
                  </a:cubicBezTo>
                  <a:cubicBezTo>
                    <a:pt x="1072339" y="911088"/>
                    <a:pt x="1074205" y="910155"/>
                    <a:pt x="1075138" y="908289"/>
                  </a:cubicBezTo>
                  <a:cubicBezTo>
                    <a:pt x="1076071" y="906889"/>
                    <a:pt x="1076071" y="905956"/>
                    <a:pt x="1074672" y="905023"/>
                  </a:cubicBezTo>
                  <a:cubicBezTo>
                    <a:pt x="1074205" y="904557"/>
                    <a:pt x="1073739" y="904557"/>
                    <a:pt x="1072806" y="904090"/>
                  </a:cubicBezTo>
                  <a:cubicBezTo>
                    <a:pt x="1071406" y="904090"/>
                    <a:pt x="1070007" y="904090"/>
                    <a:pt x="1069074" y="904090"/>
                  </a:cubicBezTo>
                  <a:cubicBezTo>
                    <a:pt x="1067674" y="904557"/>
                    <a:pt x="1066741" y="905023"/>
                    <a:pt x="1065808" y="905490"/>
                  </a:cubicBezTo>
                  <a:cubicBezTo>
                    <a:pt x="1058344" y="911088"/>
                    <a:pt x="1049947" y="913887"/>
                    <a:pt x="1041550" y="916686"/>
                  </a:cubicBezTo>
                  <a:cubicBezTo>
                    <a:pt x="1036418" y="918552"/>
                    <a:pt x="1032220" y="919485"/>
                    <a:pt x="1028488" y="913887"/>
                  </a:cubicBezTo>
                  <a:cubicBezTo>
                    <a:pt x="1026155" y="910621"/>
                    <a:pt x="1021957" y="911554"/>
                    <a:pt x="1018225" y="911088"/>
                  </a:cubicBezTo>
                  <a:cubicBezTo>
                    <a:pt x="1018225" y="911088"/>
                    <a:pt x="1018225" y="911554"/>
                    <a:pt x="1017758" y="911554"/>
                  </a:cubicBezTo>
                  <a:cubicBezTo>
                    <a:pt x="1017292" y="911554"/>
                    <a:pt x="1017292" y="911554"/>
                    <a:pt x="1016825" y="911554"/>
                  </a:cubicBezTo>
                  <a:cubicBezTo>
                    <a:pt x="1016359" y="912021"/>
                    <a:pt x="1016359" y="912021"/>
                    <a:pt x="1015892" y="912487"/>
                  </a:cubicBezTo>
                  <a:cubicBezTo>
                    <a:pt x="1015892" y="912021"/>
                    <a:pt x="1015892" y="911554"/>
                    <a:pt x="1016359" y="911554"/>
                  </a:cubicBezTo>
                  <a:cubicBezTo>
                    <a:pt x="1016359" y="911554"/>
                    <a:pt x="1016825" y="911554"/>
                    <a:pt x="1016825" y="911554"/>
                  </a:cubicBezTo>
                  <a:cubicBezTo>
                    <a:pt x="1016825" y="911554"/>
                    <a:pt x="1017292" y="911088"/>
                    <a:pt x="1017292" y="911088"/>
                  </a:cubicBezTo>
                  <a:cubicBezTo>
                    <a:pt x="1017292" y="911088"/>
                    <a:pt x="1017758" y="911088"/>
                    <a:pt x="1018225" y="911088"/>
                  </a:cubicBezTo>
                  <a:cubicBezTo>
                    <a:pt x="1021957" y="905490"/>
                    <a:pt x="1028488" y="900825"/>
                    <a:pt x="1036418" y="898026"/>
                  </a:cubicBezTo>
                  <a:close/>
                  <a:moveTo>
                    <a:pt x="1015426" y="749210"/>
                  </a:moveTo>
                  <a:cubicBezTo>
                    <a:pt x="1014026" y="748744"/>
                    <a:pt x="1013559" y="747811"/>
                    <a:pt x="1014492" y="746878"/>
                  </a:cubicBezTo>
                  <a:cubicBezTo>
                    <a:pt x="1014492" y="746411"/>
                    <a:pt x="1015892" y="746411"/>
                    <a:pt x="1015892" y="746411"/>
                  </a:cubicBezTo>
                  <a:cubicBezTo>
                    <a:pt x="1016359" y="747344"/>
                    <a:pt x="1016825" y="748277"/>
                    <a:pt x="1017292" y="748744"/>
                  </a:cubicBezTo>
                  <a:cubicBezTo>
                    <a:pt x="1016359" y="748744"/>
                    <a:pt x="1015892" y="749210"/>
                    <a:pt x="1015426" y="749210"/>
                  </a:cubicBezTo>
                  <a:close/>
                  <a:moveTo>
                    <a:pt x="1006562" y="474904"/>
                  </a:moveTo>
                  <a:cubicBezTo>
                    <a:pt x="1008894" y="473971"/>
                    <a:pt x="1011227" y="473505"/>
                    <a:pt x="1014026" y="473038"/>
                  </a:cubicBezTo>
                  <a:cubicBezTo>
                    <a:pt x="1014959" y="473038"/>
                    <a:pt x="1015892" y="474438"/>
                    <a:pt x="1016825" y="474904"/>
                  </a:cubicBezTo>
                  <a:cubicBezTo>
                    <a:pt x="1012626" y="478636"/>
                    <a:pt x="1013559" y="484234"/>
                    <a:pt x="1012160" y="488899"/>
                  </a:cubicBezTo>
                  <a:cubicBezTo>
                    <a:pt x="1010760" y="492165"/>
                    <a:pt x="1007495" y="493098"/>
                    <a:pt x="1004696" y="490765"/>
                  </a:cubicBezTo>
                  <a:cubicBezTo>
                    <a:pt x="997698" y="484234"/>
                    <a:pt x="998165" y="479103"/>
                    <a:pt x="1006562" y="474904"/>
                  </a:cubicBezTo>
                  <a:close/>
                  <a:moveTo>
                    <a:pt x="1000964" y="568672"/>
                  </a:moveTo>
                  <a:cubicBezTo>
                    <a:pt x="1001430" y="568205"/>
                    <a:pt x="1001430" y="568205"/>
                    <a:pt x="1001897" y="567739"/>
                  </a:cubicBezTo>
                  <a:cubicBezTo>
                    <a:pt x="1002363" y="566806"/>
                    <a:pt x="1002363" y="566339"/>
                    <a:pt x="1002830" y="565406"/>
                  </a:cubicBezTo>
                  <a:cubicBezTo>
                    <a:pt x="1003296" y="565406"/>
                    <a:pt x="1003296" y="565873"/>
                    <a:pt x="1003763" y="565873"/>
                  </a:cubicBezTo>
                  <a:cubicBezTo>
                    <a:pt x="1003296" y="566339"/>
                    <a:pt x="1002830" y="566806"/>
                    <a:pt x="1001897" y="567739"/>
                  </a:cubicBezTo>
                  <a:cubicBezTo>
                    <a:pt x="1001897" y="568205"/>
                    <a:pt x="1001430" y="568672"/>
                    <a:pt x="1000964" y="568672"/>
                  </a:cubicBezTo>
                  <a:cubicBezTo>
                    <a:pt x="1000031" y="570538"/>
                    <a:pt x="998631" y="572404"/>
                    <a:pt x="997232" y="573804"/>
                  </a:cubicBezTo>
                  <a:cubicBezTo>
                    <a:pt x="996765" y="574270"/>
                    <a:pt x="996765" y="574270"/>
                    <a:pt x="996299" y="574737"/>
                  </a:cubicBezTo>
                  <a:cubicBezTo>
                    <a:pt x="996299" y="574270"/>
                    <a:pt x="996765" y="573804"/>
                    <a:pt x="996765" y="573337"/>
                  </a:cubicBezTo>
                  <a:cubicBezTo>
                    <a:pt x="998165" y="571937"/>
                    <a:pt x="999564" y="570071"/>
                    <a:pt x="1000964" y="568672"/>
                  </a:cubicBezTo>
                  <a:close/>
                  <a:moveTo>
                    <a:pt x="997232" y="504760"/>
                  </a:moveTo>
                  <a:lnTo>
                    <a:pt x="997232" y="506160"/>
                  </a:lnTo>
                  <a:lnTo>
                    <a:pt x="995832" y="505693"/>
                  </a:lnTo>
                  <a:lnTo>
                    <a:pt x="997232" y="504760"/>
                  </a:lnTo>
                  <a:close/>
                  <a:moveTo>
                    <a:pt x="987902" y="653576"/>
                  </a:moveTo>
                  <a:lnTo>
                    <a:pt x="988368" y="654976"/>
                  </a:lnTo>
                  <a:lnTo>
                    <a:pt x="987435" y="654976"/>
                  </a:lnTo>
                  <a:lnTo>
                    <a:pt x="987902" y="653576"/>
                  </a:lnTo>
                  <a:close/>
                  <a:moveTo>
                    <a:pt x="981371" y="859306"/>
                  </a:moveTo>
                  <a:cubicBezTo>
                    <a:pt x="982770" y="856507"/>
                    <a:pt x="982770" y="853241"/>
                    <a:pt x="985569" y="851842"/>
                  </a:cubicBezTo>
                  <a:cubicBezTo>
                    <a:pt x="985569" y="851842"/>
                    <a:pt x="985569" y="851375"/>
                    <a:pt x="985569" y="850909"/>
                  </a:cubicBezTo>
                  <a:cubicBezTo>
                    <a:pt x="986036" y="850442"/>
                    <a:pt x="986036" y="850442"/>
                    <a:pt x="986502" y="849976"/>
                  </a:cubicBezTo>
                  <a:cubicBezTo>
                    <a:pt x="986502" y="850442"/>
                    <a:pt x="986036" y="850909"/>
                    <a:pt x="986036" y="851375"/>
                  </a:cubicBezTo>
                  <a:cubicBezTo>
                    <a:pt x="986036" y="851375"/>
                    <a:pt x="986036" y="851375"/>
                    <a:pt x="985569" y="851375"/>
                  </a:cubicBezTo>
                  <a:cubicBezTo>
                    <a:pt x="986036" y="853708"/>
                    <a:pt x="986502" y="855574"/>
                    <a:pt x="987435" y="857906"/>
                  </a:cubicBezTo>
                  <a:cubicBezTo>
                    <a:pt x="987435" y="858373"/>
                    <a:pt x="987902" y="859306"/>
                    <a:pt x="987435" y="859772"/>
                  </a:cubicBezTo>
                  <a:cubicBezTo>
                    <a:pt x="986502" y="860705"/>
                    <a:pt x="985569" y="861172"/>
                    <a:pt x="984636" y="862105"/>
                  </a:cubicBezTo>
                  <a:cubicBezTo>
                    <a:pt x="984170" y="862571"/>
                    <a:pt x="983237" y="862105"/>
                    <a:pt x="982770" y="862105"/>
                  </a:cubicBezTo>
                  <a:cubicBezTo>
                    <a:pt x="981371" y="861172"/>
                    <a:pt x="980904" y="860239"/>
                    <a:pt x="981371" y="859306"/>
                  </a:cubicBezTo>
                  <a:close/>
                  <a:moveTo>
                    <a:pt x="978105" y="721220"/>
                  </a:moveTo>
                  <a:lnTo>
                    <a:pt x="979504" y="721686"/>
                  </a:lnTo>
                  <a:lnTo>
                    <a:pt x="978105" y="722153"/>
                  </a:lnTo>
                  <a:lnTo>
                    <a:pt x="978105" y="721220"/>
                  </a:lnTo>
                  <a:close/>
                  <a:moveTo>
                    <a:pt x="972507" y="660574"/>
                  </a:moveTo>
                  <a:cubicBezTo>
                    <a:pt x="973906" y="660107"/>
                    <a:pt x="974839" y="661040"/>
                    <a:pt x="975306" y="662440"/>
                  </a:cubicBezTo>
                  <a:cubicBezTo>
                    <a:pt x="975306" y="663839"/>
                    <a:pt x="974839" y="664772"/>
                    <a:pt x="972973" y="664306"/>
                  </a:cubicBezTo>
                  <a:cubicBezTo>
                    <a:pt x="972040" y="664306"/>
                    <a:pt x="971107" y="663373"/>
                    <a:pt x="970174" y="662906"/>
                  </a:cubicBezTo>
                  <a:cubicBezTo>
                    <a:pt x="970641" y="662440"/>
                    <a:pt x="971574" y="661040"/>
                    <a:pt x="972507" y="660574"/>
                  </a:cubicBezTo>
                  <a:close/>
                  <a:moveTo>
                    <a:pt x="969708" y="807057"/>
                  </a:moveTo>
                  <a:cubicBezTo>
                    <a:pt x="970641" y="813588"/>
                    <a:pt x="969241" y="819186"/>
                    <a:pt x="963177" y="823385"/>
                  </a:cubicBezTo>
                  <a:cubicBezTo>
                    <a:pt x="963177" y="823851"/>
                    <a:pt x="963177" y="823851"/>
                    <a:pt x="963177" y="824318"/>
                  </a:cubicBezTo>
                  <a:lnTo>
                    <a:pt x="962244" y="824318"/>
                  </a:lnTo>
                  <a:lnTo>
                    <a:pt x="962710" y="823851"/>
                  </a:lnTo>
                  <a:cubicBezTo>
                    <a:pt x="962710" y="823851"/>
                    <a:pt x="962710" y="823851"/>
                    <a:pt x="963177" y="823385"/>
                  </a:cubicBezTo>
                  <a:cubicBezTo>
                    <a:pt x="961777" y="816854"/>
                    <a:pt x="964110" y="811255"/>
                    <a:pt x="967375" y="806124"/>
                  </a:cubicBezTo>
                  <a:cubicBezTo>
                    <a:pt x="967375" y="805657"/>
                    <a:pt x="968308" y="805657"/>
                    <a:pt x="968775" y="805657"/>
                  </a:cubicBezTo>
                  <a:cubicBezTo>
                    <a:pt x="969241" y="806124"/>
                    <a:pt x="969708" y="806590"/>
                    <a:pt x="969708" y="807057"/>
                  </a:cubicBezTo>
                  <a:close/>
                  <a:moveTo>
                    <a:pt x="967375" y="729617"/>
                  </a:moveTo>
                  <a:cubicBezTo>
                    <a:pt x="967842" y="729617"/>
                    <a:pt x="968308" y="730083"/>
                    <a:pt x="968308" y="730550"/>
                  </a:cubicBezTo>
                  <a:cubicBezTo>
                    <a:pt x="968308" y="731016"/>
                    <a:pt x="967842" y="731483"/>
                    <a:pt x="967842" y="731949"/>
                  </a:cubicBezTo>
                  <a:cubicBezTo>
                    <a:pt x="967375" y="731949"/>
                    <a:pt x="966909" y="731949"/>
                    <a:pt x="966442" y="731483"/>
                  </a:cubicBezTo>
                  <a:cubicBezTo>
                    <a:pt x="965509" y="730083"/>
                    <a:pt x="965976" y="729617"/>
                    <a:pt x="967375" y="729617"/>
                  </a:cubicBezTo>
                  <a:close/>
                  <a:moveTo>
                    <a:pt x="954313" y="745478"/>
                  </a:moveTo>
                  <a:cubicBezTo>
                    <a:pt x="954780" y="745012"/>
                    <a:pt x="956646" y="744545"/>
                    <a:pt x="957579" y="745012"/>
                  </a:cubicBezTo>
                  <a:cubicBezTo>
                    <a:pt x="961311" y="745945"/>
                    <a:pt x="964576" y="747811"/>
                    <a:pt x="965976" y="752009"/>
                  </a:cubicBezTo>
                  <a:cubicBezTo>
                    <a:pt x="967375" y="756208"/>
                    <a:pt x="968308" y="760406"/>
                    <a:pt x="967842" y="765071"/>
                  </a:cubicBezTo>
                  <a:cubicBezTo>
                    <a:pt x="967375" y="771136"/>
                    <a:pt x="967375" y="777667"/>
                    <a:pt x="966909" y="782799"/>
                  </a:cubicBezTo>
                  <a:cubicBezTo>
                    <a:pt x="967842" y="786064"/>
                    <a:pt x="968308" y="787930"/>
                    <a:pt x="968308" y="789796"/>
                  </a:cubicBezTo>
                  <a:cubicBezTo>
                    <a:pt x="968308" y="791662"/>
                    <a:pt x="968308" y="793995"/>
                    <a:pt x="967375" y="794928"/>
                  </a:cubicBezTo>
                  <a:cubicBezTo>
                    <a:pt x="965043" y="796327"/>
                    <a:pt x="964576" y="793995"/>
                    <a:pt x="963643" y="792129"/>
                  </a:cubicBezTo>
                  <a:cubicBezTo>
                    <a:pt x="962710" y="790729"/>
                    <a:pt x="961311" y="788863"/>
                    <a:pt x="959911" y="788397"/>
                  </a:cubicBezTo>
                  <a:cubicBezTo>
                    <a:pt x="956179" y="787464"/>
                    <a:pt x="954313" y="785131"/>
                    <a:pt x="953380" y="782332"/>
                  </a:cubicBezTo>
                  <a:cubicBezTo>
                    <a:pt x="952914" y="780466"/>
                    <a:pt x="952447" y="778600"/>
                    <a:pt x="951981" y="776734"/>
                  </a:cubicBezTo>
                  <a:cubicBezTo>
                    <a:pt x="951048" y="772069"/>
                    <a:pt x="948715" y="766937"/>
                    <a:pt x="951981" y="762272"/>
                  </a:cubicBezTo>
                  <a:cubicBezTo>
                    <a:pt x="951048" y="760406"/>
                    <a:pt x="949648" y="758074"/>
                    <a:pt x="948715" y="756208"/>
                  </a:cubicBezTo>
                  <a:cubicBezTo>
                    <a:pt x="950581" y="752009"/>
                    <a:pt x="952447" y="748744"/>
                    <a:pt x="954313" y="745478"/>
                  </a:cubicBezTo>
                  <a:close/>
                  <a:moveTo>
                    <a:pt x="932854" y="772535"/>
                  </a:moveTo>
                  <a:cubicBezTo>
                    <a:pt x="931454" y="775334"/>
                    <a:pt x="929588" y="777667"/>
                    <a:pt x="927722" y="780466"/>
                  </a:cubicBezTo>
                  <a:cubicBezTo>
                    <a:pt x="926789" y="781866"/>
                    <a:pt x="925856" y="782332"/>
                    <a:pt x="925390" y="780933"/>
                  </a:cubicBezTo>
                  <a:cubicBezTo>
                    <a:pt x="924923" y="780466"/>
                    <a:pt x="924923" y="779533"/>
                    <a:pt x="924923" y="779067"/>
                  </a:cubicBezTo>
                  <a:cubicBezTo>
                    <a:pt x="924923" y="778600"/>
                    <a:pt x="924923" y="777667"/>
                    <a:pt x="925390" y="777200"/>
                  </a:cubicBezTo>
                  <a:cubicBezTo>
                    <a:pt x="926789" y="773935"/>
                    <a:pt x="928655" y="770669"/>
                    <a:pt x="927722" y="766471"/>
                  </a:cubicBezTo>
                  <a:cubicBezTo>
                    <a:pt x="926323" y="761806"/>
                    <a:pt x="922124" y="762272"/>
                    <a:pt x="918859" y="760406"/>
                  </a:cubicBezTo>
                  <a:cubicBezTo>
                    <a:pt x="918392" y="759940"/>
                    <a:pt x="917926" y="759007"/>
                    <a:pt x="918392" y="759007"/>
                  </a:cubicBezTo>
                  <a:cubicBezTo>
                    <a:pt x="918859" y="758074"/>
                    <a:pt x="919792" y="757141"/>
                    <a:pt x="920725" y="757141"/>
                  </a:cubicBezTo>
                  <a:cubicBezTo>
                    <a:pt x="921658" y="757141"/>
                    <a:pt x="923057" y="757607"/>
                    <a:pt x="924457" y="757607"/>
                  </a:cubicBezTo>
                  <a:cubicBezTo>
                    <a:pt x="926789" y="758074"/>
                    <a:pt x="929122" y="758540"/>
                    <a:pt x="931454" y="759007"/>
                  </a:cubicBezTo>
                  <a:cubicBezTo>
                    <a:pt x="931454" y="759007"/>
                    <a:pt x="931454" y="758540"/>
                    <a:pt x="931454" y="758540"/>
                  </a:cubicBezTo>
                  <a:cubicBezTo>
                    <a:pt x="931454" y="758540"/>
                    <a:pt x="931454" y="758540"/>
                    <a:pt x="931921" y="758540"/>
                  </a:cubicBezTo>
                  <a:cubicBezTo>
                    <a:pt x="930055" y="755741"/>
                    <a:pt x="928189" y="752476"/>
                    <a:pt x="926323" y="749677"/>
                  </a:cubicBezTo>
                  <a:cubicBezTo>
                    <a:pt x="923524" y="745012"/>
                    <a:pt x="923990" y="739880"/>
                    <a:pt x="925856" y="734748"/>
                  </a:cubicBezTo>
                  <a:cubicBezTo>
                    <a:pt x="926323" y="733349"/>
                    <a:pt x="928189" y="731483"/>
                    <a:pt x="929588" y="731016"/>
                  </a:cubicBezTo>
                  <a:cubicBezTo>
                    <a:pt x="930988" y="730550"/>
                    <a:pt x="933320" y="731483"/>
                    <a:pt x="934253" y="732882"/>
                  </a:cubicBezTo>
                  <a:cubicBezTo>
                    <a:pt x="936119" y="735215"/>
                    <a:pt x="937985" y="738014"/>
                    <a:pt x="939385" y="740346"/>
                  </a:cubicBezTo>
                  <a:cubicBezTo>
                    <a:pt x="939385" y="740346"/>
                    <a:pt x="939385" y="740346"/>
                    <a:pt x="939385" y="740346"/>
                  </a:cubicBezTo>
                  <a:lnTo>
                    <a:pt x="939851" y="739413"/>
                  </a:lnTo>
                  <a:lnTo>
                    <a:pt x="939385" y="740813"/>
                  </a:lnTo>
                  <a:cubicBezTo>
                    <a:pt x="939385" y="740813"/>
                    <a:pt x="939385" y="740813"/>
                    <a:pt x="939385" y="740346"/>
                  </a:cubicBezTo>
                  <a:cubicBezTo>
                    <a:pt x="934253" y="745012"/>
                    <a:pt x="934253" y="749677"/>
                    <a:pt x="939385" y="754342"/>
                  </a:cubicBezTo>
                  <a:cubicBezTo>
                    <a:pt x="940318" y="755275"/>
                    <a:pt x="939385" y="756674"/>
                    <a:pt x="937985" y="757141"/>
                  </a:cubicBezTo>
                  <a:cubicBezTo>
                    <a:pt x="935653" y="757607"/>
                    <a:pt x="933320" y="758074"/>
                    <a:pt x="930988" y="758540"/>
                  </a:cubicBezTo>
                  <a:cubicBezTo>
                    <a:pt x="930988" y="758540"/>
                    <a:pt x="931454" y="759007"/>
                    <a:pt x="931454" y="759007"/>
                  </a:cubicBezTo>
                  <a:cubicBezTo>
                    <a:pt x="931454" y="759007"/>
                    <a:pt x="930988" y="759007"/>
                    <a:pt x="930988" y="759007"/>
                  </a:cubicBezTo>
                  <a:cubicBezTo>
                    <a:pt x="931921" y="761339"/>
                    <a:pt x="932854" y="763205"/>
                    <a:pt x="932854" y="765538"/>
                  </a:cubicBezTo>
                  <a:cubicBezTo>
                    <a:pt x="934253" y="767404"/>
                    <a:pt x="933787" y="770203"/>
                    <a:pt x="932854" y="772535"/>
                  </a:cubicBezTo>
                  <a:close/>
                  <a:moveTo>
                    <a:pt x="941717" y="824318"/>
                  </a:moveTo>
                  <a:cubicBezTo>
                    <a:pt x="941717" y="824784"/>
                    <a:pt x="940784" y="825717"/>
                    <a:pt x="940784" y="825717"/>
                  </a:cubicBezTo>
                  <a:cubicBezTo>
                    <a:pt x="939851" y="825717"/>
                    <a:pt x="937985" y="825717"/>
                    <a:pt x="937985" y="825251"/>
                  </a:cubicBezTo>
                  <a:cubicBezTo>
                    <a:pt x="936586" y="821052"/>
                    <a:pt x="935653" y="816854"/>
                    <a:pt x="935186" y="812655"/>
                  </a:cubicBezTo>
                  <a:cubicBezTo>
                    <a:pt x="935186" y="811722"/>
                    <a:pt x="936119" y="810789"/>
                    <a:pt x="937052" y="809389"/>
                  </a:cubicBezTo>
                  <a:cubicBezTo>
                    <a:pt x="937052" y="809389"/>
                    <a:pt x="937052" y="808923"/>
                    <a:pt x="936586" y="808923"/>
                  </a:cubicBezTo>
                  <a:cubicBezTo>
                    <a:pt x="937052" y="807990"/>
                    <a:pt x="937052" y="807057"/>
                    <a:pt x="937519" y="806124"/>
                  </a:cubicBezTo>
                  <a:cubicBezTo>
                    <a:pt x="937519" y="806124"/>
                    <a:pt x="937519" y="806124"/>
                    <a:pt x="937519" y="806124"/>
                  </a:cubicBezTo>
                  <a:cubicBezTo>
                    <a:pt x="937519" y="805657"/>
                    <a:pt x="937519" y="805191"/>
                    <a:pt x="937985" y="804724"/>
                  </a:cubicBezTo>
                  <a:cubicBezTo>
                    <a:pt x="937985" y="805191"/>
                    <a:pt x="937519" y="805657"/>
                    <a:pt x="937519" y="806124"/>
                  </a:cubicBezTo>
                  <a:cubicBezTo>
                    <a:pt x="937519" y="807057"/>
                    <a:pt x="937052" y="808456"/>
                    <a:pt x="937052" y="809389"/>
                  </a:cubicBezTo>
                  <a:cubicBezTo>
                    <a:pt x="937052" y="809389"/>
                    <a:pt x="937052" y="809389"/>
                    <a:pt x="937052" y="809389"/>
                  </a:cubicBezTo>
                  <a:cubicBezTo>
                    <a:pt x="938918" y="813121"/>
                    <a:pt x="940784" y="816387"/>
                    <a:pt x="942184" y="820119"/>
                  </a:cubicBezTo>
                  <a:cubicBezTo>
                    <a:pt x="942184" y="821519"/>
                    <a:pt x="942184" y="822918"/>
                    <a:pt x="941717" y="824318"/>
                  </a:cubicBezTo>
                  <a:close/>
                  <a:moveTo>
                    <a:pt x="935653" y="436650"/>
                  </a:moveTo>
                  <a:cubicBezTo>
                    <a:pt x="935653" y="436184"/>
                    <a:pt x="936586" y="436184"/>
                    <a:pt x="937052" y="436184"/>
                  </a:cubicBezTo>
                  <a:cubicBezTo>
                    <a:pt x="938452" y="436650"/>
                    <a:pt x="938918" y="437583"/>
                    <a:pt x="937985" y="438983"/>
                  </a:cubicBezTo>
                  <a:cubicBezTo>
                    <a:pt x="937985" y="439450"/>
                    <a:pt x="937052" y="439450"/>
                    <a:pt x="936586" y="439450"/>
                  </a:cubicBezTo>
                  <a:cubicBezTo>
                    <a:pt x="935186" y="438983"/>
                    <a:pt x="934720" y="438050"/>
                    <a:pt x="935653" y="436650"/>
                  </a:cubicBezTo>
                  <a:close/>
                  <a:moveTo>
                    <a:pt x="924923" y="616256"/>
                  </a:moveTo>
                  <a:cubicBezTo>
                    <a:pt x="925390" y="613457"/>
                    <a:pt x="927722" y="612057"/>
                    <a:pt x="930055" y="611591"/>
                  </a:cubicBezTo>
                  <a:cubicBezTo>
                    <a:pt x="930988" y="611591"/>
                    <a:pt x="932387" y="612057"/>
                    <a:pt x="933320" y="612990"/>
                  </a:cubicBezTo>
                  <a:cubicBezTo>
                    <a:pt x="933787" y="612990"/>
                    <a:pt x="933787" y="614390"/>
                    <a:pt x="933320" y="614856"/>
                  </a:cubicBezTo>
                  <a:cubicBezTo>
                    <a:pt x="930988" y="618588"/>
                    <a:pt x="928189" y="621387"/>
                    <a:pt x="923990" y="623253"/>
                  </a:cubicBezTo>
                  <a:cubicBezTo>
                    <a:pt x="923990" y="623720"/>
                    <a:pt x="923990" y="623720"/>
                    <a:pt x="923990" y="624186"/>
                  </a:cubicBezTo>
                  <a:cubicBezTo>
                    <a:pt x="923524" y="624186"/>
                    <a:pt x="923524" y="624186"/>
                    <a:pt x="923057" y="624186"/>
                  </a:cubicBezTo>
                  <a:cubicBezTo>
                    <a:pt x="922591" y="624653"/>
                    <a:pt x="922591" y="625119"/>
                    <a:pt x="922124" y="625119"/>
                  </a:cubicBezTo>
                  <a:cubicBezTo>
                    <a:pt x="922124" y="624653"/>
                    <a:pt x="922124" y="624186"/>
                    <a:pt x="922591" y="624186"/>
                  </a:cubicBezTo>
                  <a:cubicBezTo>
                    <a:pt x="922591" y="624186"/>
                    <a:pt x="923057" y="624186"/>
                    <a:pt x="923057" y="624186"/>
                  </a:cubicBezTo>
                  <a:cubicBezTo>
                    <a:pt x="923057" y="624186"/>
                    <a:pt x="923524" y="623720"/>
                    <a:pt x="923524" y="623720"/>
                  </a:cubicBezTo>
                  <a:cubicBezTo>
                    <a:pt x="923524" y="623720"/>
                    <a:pt x="923990" y="623720"/>
                    <a:pt x="923990" y="623253"/>
                  </a:cubicBezTo>
                  <a:cubicBezTo>
                    <a:pt x="924457" y="620454"/>
                    <a:pt x="924457" y="618122"/>
                    <a:pt x="924923" y="616256"/>
                  </a:cubicBezTo>
                  <a:close/>
                  <a:moveTo>
                    <a:pt x="922591" y="431052"/>
                  </a:moveTo>
                  <a:cubicBezTo>
                    <a:pt x="924457" y="431052"/>
                    <a:pt x="924923" y="431985"/>
                    <a:pt x="923524" y="432918"/>
                  </a:cubicBezTo>
                  <a:cubicBezTo>
                    <a:pt x="923057" y="433385"/>
                    <a:pt x="922124" y="432918"/>
                    <a:pt x="921658" y="432918"/>
                  </a:cubicBezTo>
                  <a:cubicBezTo>
                    <a:pt x="921191" y="432452"/>
                    <a:pt x="921191" y="431985"/>
                    <a:pt x="920725" y="431985"/>
                  </a:cubicBezTo>
                  <a:cubicBezTo>
                    <a:pt x="921191" y="431519"/>
                    <a:pt x="922124" y="431052"/>
                    <a:pt x="922591" y="431052"/>
                  </a:cubicBezTo>
                  <a:close/>
                  <a:moveTo>
                    <a:pt x="915593" y="664306"/>
                  </a:moveTo>
                  <a:cubicBezTo>
                    <a:pt x="917926" y="663839"/>
                    <a:pt x="920258" y="663373"/>
                    <a:pt x="922591" y="663373"/>
                  </a:cubicBezTo>
                  <a:cubicBezTo>
                    <a:pt x="923057" y="662906"/>
                    <a:pt x="923524" y="662906"/>
                    <a:pt x="923990" y="662440"/>
                  </a:cubicBezTo>
                  <a:cubicBezTo>
                    <a:pt x="925390" y="661040"/>
                    <a:pt x="926789" y="659641"/>
                    <a:pt x="928655" y="658241"/>
                  </a:cubicBezTo>
                  <a:cubicBezTo>
                    <a:pt x="928655" y="658241"/>
                    <a:pt x="928655" y="658241"/>
                    <a:pt x="929122" y="658241"/>
                  </a:cubicBezTo>
                  <a:cubicBezTo>
                    <a:pt x="929122" y="657775"/>
                    <a:pt x="928655" y="657308"/>
                    <a:pt x="928655" y="656842"/>
                  </a:cubicBezTo>
                  <a:cubicBezTo>
                    <a:pt x="925390" y="641447"/>
                    <a:pt x="923524" y="640047"/>
                    <a:pt x="941251" y="629784"/>
                  </a:cubicBezTo>
                  <a:cubicBezTo>
                    <a:pt x="942184" y="629318"/>
                    <a:pt x="944050" y="629784"/>
                    <a:pt x="944516" y="630251"/>
                  </a:cubicBezTo>
                  <a:cubicBezTo>
                    <a:pt x="945449" y="631184"/>
                    <a:pt x="945449" y="632583"/>
                    <a:pt x="945449" y="633516"/>
                  </a:cubicBezTo>
                  <a:cubicBezTo>
                    <a:pt x="945449" y="633983"/>
                    <a:pt x="944983" y="634916"/>
                    <a:pt x="944983" y="635382"/>
                  </a:cubicBezTo>
                  <a:cubicBezTo>
                    <a:pt x="942184" y="638648"/>
                    <a:pt x="938918" y="641913"/>
                    <a:pt x="936119" y="645179"/>
                  </a:cubicBezTo>
                  <a:cubicBezTo>
                    <a:pt x="934253" y="648445"/>
                    <a:pt x="933320" y="652177"/>
                    <a:pt x="931454" y="655442"/>
                  </a:cubicBezTo>
                  <a:cubicBezTo>
                    <a:pt x="930988" y="656375"/>
                    <a:pt x="930055" y="656842"/>
                    <a:pt x="929122" y="657775"/>
                  </a:cubicBezTo>
                  <a:cubicBezTo>
                    <a:pt x="929122" y="657775"/>
                    <a:pt x="929122" y="658241"/>
                    <a:pt x="929122" y="658241"/>
                  </a:cubicBezTo>
                  <a:cubicBezTo>
                    <a:pt x="927722" y="659641"/>
                    <a:pt x="926323" y="661040"/>
                    <a:pt x="924457" y="662440"/>
                  </a:cubicBezTo>
                  <a:cubicBezTo>
                    <a:pt x="923990" y="662440"/>
                    <a:pt x="923524" y="662440"/>
                    <a:pt x="922591" y="662906"/>
                  </a:cubicBezTo>
                  <a:cubicBezTo>
                    <a:pt x="920258" y="664306"/>
                    <a:pt x="918392" y="665239"/>
                    <a:pt x="916060" y="666638"/>
                  </a:cubicBezTo>
                  <a:cubicBezTo>
                    <a:pt x="916060" y="666638"/>
                    <a:pt x="915127" y="666172"/>
                    <a:pt x="915127" y="665705"/>
                  </a:cubicBezTo>
                  <a:cubicBezTo>
                    <a:pt x="915127" y="665239"/>
                    <a:pt x="915127" y="664306"/>
                    <a:pt x="915593" y="664306"/>
                  </a:cubicBezTo>
                  <a:close/>
                  <a:moveTo>
                    <a:pt x="915127" y="372272"/>
                  </a:moveTo>
                  <a:lnTo>
                    <a:pt x="914660" y="373672"/>
                  </a:lnTo>
                  <a:lnTo>
                    <a:pt x="914193" y="372272"/>
                  </a:lnTo>
                  <a:lnTo>
                    <a:pt x="915127" y="372272"/>
                  </a:lnTo>
                  <a:close/>
                  <a:moveTo>
                    <a:pt x="902997" y="410060"/>
                  </a:moveTo>
                  <a:cubicBezTo>
                    <a:pt x="903464" y="409593"/>
                    <a:pt x="903930" y="410060"/>
                    <a:pt x="904397" y="410060"/>
                  </a:cubicBezTo>
                  <a:cubicBezTo>
                    <a:pt x="905796" y="410993"/>
                    <a:pt x="905796" y="411926"/>
                    <a:pt x="904863" y="412859"/>
                  </a:cubicBezTo>
                  <a:cubicBezTo>
                    <a:pt x="904397" y="413325"/>
                    <a:pt x="903464" y="413325"/>
                    <a:pt x="903464" y="413325"/>
                  </a:cubicBezTo>
                  <a:cubicBezTo>
                    <a:pt x="902064" y="412392"/>
                    <a:pt x="902064" y="410993"/>
                    <a:pt x="902997" y="410060"/>
                  </a:cubicBezTo>
                  <a:close/>
                  <a:moveTo>
                    <a:pt x="473344" y="570071"/>
                  </a:moveTo>
                  <a:lnTo>
                    <a:pt x="472411" y="570538"/>
                  </a:lnTo>
                  <a:lnTo>
                    <a:pt x="472878" y="569605"/>
                  </a:lnTo>
                  <a:cubicBezTo>
                    <a:pt x="472878" y="569138"/>
                    <a:pt x="473344" y="569138"/>
                    <a:pt x="473344" y="568672"/>
                  </a:cubicBezTo>
                  <a:cubicBezTo>
                    <a:pt x="473344" y="569138"/>
                    <a:pt x="473344" y="569605"/>
                    <a:pt x="473344" y="570071"/>
                  </a:cubicBezTo>
                  <a:close/>
                  <a:moveTo>
                    <a:pt x="484074" y="542547"/>
                  </a:moveTo>
                  <a:cubicBezTo>
                    <a:pt x="484074" y="542081"/>
                    <a:pt x="484074" y="542081"/>
                    <a:pt x="484074" y="541614"/>
                  </a:cubicBezTo>
                  <a:cubicBezTo>
                    <a:pt x="483608" y="541148"/>
                    <a:pt x="482675" y="540681"/>
                    <a:pt x="482208" y="540215"/>
                  </a:cubicBezTo>
                  <a:cubicBezTo>
                    <a:pt x="482208" y="540215"/>
                    <a:pt x="482675" y="539282"/>
                    <a:pt x="482675" y="538815"/>
                  </a:cubicBezTo>
                  <a:cubicBezTo>
                    <a:pt x="484074" y="539282"/>
                    <a:pt x="484074" y="540681"/>
                    <a:pt x="484074" y="541614"/>
                  </a:cubicBezTo>
                  <a:cubicBezTo>
                    <a:pt x="484074" y="541614"/>
                    <a:pt x="484541" y="542081"/>
                    <a:pt x="484541" y="542081"/>
                  </a:cubicBezTo>
                  <a:cubicBezTo>
                    <a:pt x="485007" y="542547"/>
                    <a:pt x="485007" y="543014"/>
                    <a:pt x="485474" y="543481"/>
                  </a:cubicBezTo>
                  <a:cubicBezTo>
                    <a:pt x="485007" y="543014"/>
                    <a:pt x="484541" y="542547"/>
                    <a:pt x="484074" y="542547"/>
                  </a:cubicBezTo>
                  <a:close/>
                  <a:moveTo>
                    <a:pt x="486873" y="517823"/>
                  </a:moveTo>
                  <a:cubicBezTo>
                    <a:pt x="486873" y="517823"/>
                    <a:pt x="486407" y="517823"/>
                    <a:pt x="485940" y="518289"/>
                  </a:cubicBezTo>
                  <a:cubicBezTo>
                    <a:pt x="485940" y="517356"/>
                    <a:pt x="485940" y="516423"/>
                    <a:pt x="485940" y="515490"/>
                  </a:cubicBezTo>
                  <a:cubicBezTo>
                    <a:pt x="485940" y="515957"/>
                    <a:pt x="486407" y="516423"/>
                    <a:pt x="486407" y="516423"/>
                  </a:cubicBezTo>
                  <a:cubicBezTo>
                    <a:pt x="486873" y="516890"/>
                    <a:pt x="486873" y="517356"/>
                    <a:pt x="486873" y="517823"/>
                  </a:cubicBezTo>
                  <a:close/>
                  <a:moveTo>
                    <a:pt x="489206" y="619988"/>
                  </a:moveTo>
                  <a:cubicBezTo>
                    <a:pt x="488273" y="620921"/>
                    <a:pt x="486873" y="620454"/>
                    <a:pt x="486407" y="619521"/>
                  </a:cubicBezTo>
                  <a:cubicBezTo>
                    <a:pt x="485007" y="617655"/>
                    <a:pt x="483141" y="615323"/>
                    <a:pt x="482208" y="612990"/>
                  </a:cubicBezTo>
                  <a:cubicBezTo>
                    <a:pt x="481275" y="610191"/>
                    <a:pt x="481742" y="606925"/>
                    <a:pt x="485007" y="605059"/>
                  </a:cubicBezTo>
                  <a:cubicBezTo>
                    <a:pt x="485007" y="605059"/>
                    <a:pt x="485007" y="604593"/>
                    <a:pt x="484541" y="604593"/>
                  </a:cubicBezTo>
                  <a:cubicBezTo>
                    <a:pt x="484541" y="604593"/>
                    <a:pt x="485007" y="604126"/>
                    <a:pt x="485007" y="604126"/>
                  </a:cubicBezTo>
                  <a:cubicBezTo>
                    <a:pt x="485007" y="602727"/>
                    <a:pt x="484541" y="601794"/>
                    <a:pt x="485940" y="600861"/>
                  </a:cubicBezTo>
                  <a:cubicBezTo>
                    <a:pt x="485940" y="601327"/>
                    <a:pt x="486407" y="601794"/>
                    <a:pt x="486407" y="601794"/>
                  </a:cubicBezTo>
                  <a:cubicBezTo>
                    <a:pt x="485940" y="602727"/>
                    <a:pt x="485474" y="603193"/>
                    <a:pt x="485007" y="604126"/>
                  </a:cubicBezTo>
                  <a:cubicBezTo>
                    <a:pt x="485007" y="604593"/>
                    <a:pt x="485007" y="604593"/>
                    <a:pt x="485007" y="605059"/>
                  </a:cubicBezTo>
                  <a:cubicBezTo>
                    <a:pt x="485007" y="605059"/>
                    <a:pt x="485007" y="605059"/>
                    <a:pt x="484541" y="605059"/>
                  </a:cubicBezTo>
                  <a:cubicBezTo>
                    <a:pt x="486407" y="609258"/>
                    <a:pt x="487806" y="613923"/>
                    <a:pt x="489672" y="618122"/>
                  </a:cubicBezTo>
                  <a:cubicBezTo>
                    <a:pt x="490139" y="618588"/>
                    <a:pt x="489672" y="619521"/>
                    <a:pt x="489206" y="619988"/>
                  </a:cubicBezTo>
                  <a:close/>
                  <a:moveTo>
                    <a:pt x="494804" y="606459"/>
                  </a:moveTo>
                  <a:cubicBezTo>
                    <a:pt x="494337" y="606459"/>
                    <a:pt x="493871" y="605526"/>
                    <a:pt x="493871" y="605526"/>
                  </a:cubicBezTo>
                  <a:cubicBezTo>
                    <a:pt x="493871" y="604593"/>
                    <a:pt x="494337" y="603660"/>
                    <a:pt x="494804" y="602727"/>
                  </a:cubicBezTo>
                  <a:cubicBezTo>
                    <a:pt x="495737" y="603660"/>
                    <a:pt x="496203" y="604126"/>
                    <a:pt x="497136" y="605059"/>
                  </a:cubicBezTo>
                  <a:cubicBezTo>
                    <a:pt x="496670" y="605992"/>
                    <a:pt x="495737" y="606925"/>
                    <a:pt x="494804" y="606459"/>
                  </a:cubicBezTo>
                  <a:close/>
                  <a:moveTo>
                    <a:pt x="666478" y="200131"/>
                  </a:moveTo>
                  <a:cubicBezTo>
                    <a:pt x="666012" y="200131"/>
                    <a:pt x="665545" y="199198"/>
                    <a:pt x="665545" y="198732"/>
                  </a:cubicBezTo>
                  <a:cubicBezTo>
                    <a:pt x="665545" y="196866"/>
                    <a:pt x="665545" y="195000"/>
                    <a:pt x="665545" y="195933"/>
                  </a:cubicBezTo>
                  <a:cubicBezTo>
                    <a:pt x="665545" y="192201"/>
                    <a:pt x="665545" y="191268"/>
                    <a:pt x="666012" y="189868"/>
                  </a:cubicBezTo>
                  <a:cubicBezTo>
                    <a:pt x="666012" y="189402"/>
                    <a:pt x="666478" y="188935"/>
                    <a:pt x="666945" y="188469"/>
                  </a:cubicBezTo>
                  <a:cubicBezTo>
                    <a:pt x="666945" y="188469"/>
                    <a:pt x="667878" y="188935"/>
                    <a:pt x="667878" y="188935"/>
                  </a:cubicBezTo>
                  <a:cubicBezTo>
                    <a:pt x="667878" y="191734"/>
                    <a:pt x="667878" y="195000"/>
                    <a:pt x="668344" y="197799"/>
                  </a:cubicBezTo>
                  <a:cubicBezTo>
                    <a:pt x="668344" y="199198"/>
                    <a:pt x="667878" y="200131"/>
                    <a:pt x="666478" y="200131"/>
                  </a:cubicBezTo>
                  <a:close/>
                  <a:moveTo>
                    <a:pt x="693069" y="191268"/>
                  </a:moveTo>
                  <a:cubicBezTo>
                    <a:pt x="692603" y="191734"/>
                    <a:pt x="692136" y="191734"/>
                    <a:pt x="692136" y="192201"/>
                  </a:cubicBezTo>
                  <a:cubicBezTo>
                    <a:pt x="692136" y="191734"/>
                    <a:pt x="692603" y="191268"/>
                    <a:pt x="692603" y="190801"/>
                  </a:cubicBezTo>
                  <a:lnTo>
                    <a:pt x="693536" y="190801"/>
                  </a:lnTo>
                  <a:lnTo>
                    <a:pt x="693069" y="191268"/>
                  </a:lnTo>
                  <a:close/>
                  <a:moveTo>
                    <a:pt x="700533" y="511758"/>
                  </a:moveTo>
                  <a:lnTo>
                    <a:pt x="700067" y="512225"/>
                  </a:lnTo>
                  <a:lnTo>
                    <a:pt x="700533" y="511758"/>
                  </a:lnTo>
                  <a:lnTo>
                    <a:pt x="701000" y="510825"/>
                  </a:lnTo>
                  <a:lnTo>
                    <a:pt x="700533" y="511758"/>
                  </a:lnTo>
                  <a:close/>
                  <a:moveTo>
                    <a:pt x="729457" y="668504"/>
                  </a:moveTo>
                  <a:cubicBezTo>
                    <a:pt x="728990" y="668504"/>
                    <a:pt x="728524" y="668038"/>
                    <a:pt x="728057" y="668038"/>
                  </a:cubicBezTo>
                  <a:cubicBezTo>
                    <a:pt x="728990" y="667571"/>
                    <a:pt x="729457" y="667105"/>
                    <a:pt x="730390" y="667105"/>
                  </a:cubicBezTo>
                  <a:cubicBezTo>
                    <a:pt x="730856" y="667105"/>
                    <a:pt x="730856" y="667571"/>
                    <a:pt x="731323" y="668038"/>
                  </a:cubicBezTo>
                  <a:cubicBezTo>
                    <a:pt x="730856" y="668038"/>
                    <a:pt x="729923" y="668504"/>
                    <a:pt x="729457" y="668504"/>
                  </a:cubicBezTo>
                  <a:close/>
                  <a:moveTo>
                    <a:pt x="733655" y="178206"/>
                  </a:moveTo>
                  <a:cubicBezTo>
                    <a:pt x="733189" y="178672"/>
                    <a:pt x="732722" y="179139"/>
                    <a:pt x="732256" y="179139"/>
                  </a:cubicBezTo>
                  <a:cubicBezTo>
                    <a:pt x="726191" y="179139"/>
                    <a:pt x="719660" y="179139"/>
                    <a:pt x="713595" y="179139"/>
                  </a:cubicBezTo>
                  <a:cubicBezTo>
                    <a:pt x="713129" y="179139"/>
                    <a:pt x="712662" y="179605"/>
                    <a:pt x="712196" y="179605"/>
                  </a:cubicBezTo>
                  <a:cubicBezTo>
                    <a:pt x="710797" y="181005"/>
                    <a:pt x="709397" y="182404"/>
                    <a:pt x="707997" y="183804"/>
                  </a:cubicBezTo>
                  <a:cubicBezTo>
                    <a:pt x="707531" y="183804"/>
                    <a:pt x="707531" y="183804"/>
                    <a:pt x="707064" y="183804"/>
                  </a:cubicBezTo>
                  <a:cubicBezTo>
                    <a:pt x="706598" y="184270"/>
                    <a:pt x="706131" y="185203"/>
                    <a:pt x="705198" y="185670"/>
                  </a:cubicBezTo>
                  <a:cubicBezTo>
                    <a:pt x="705198" y="185670"/>
                    <a:pt x="704265" y="185203"/>
                    <a:pt x="703799" y="185203"/>
                  </a:cubicBezTo>
                  <a:cubicBezTo>
                    <a:pt x="704265" y="183804"/>
                    <a:pt x="705665" y="183804"/>
                    <a:pt x="707064" y="183804"/>
                  </a:cubicBezTo>
                  <a:cubicBezTo>
                    <a:pt x="707064" y="183804"/>
                    <a:pt x="707531" y="183337"/>
                    <a:pt x="707531" y="183337"/>
                  </a:cubicBezTo>
                  <a:cubicBezTo>
                    <a:pt x="708930" y="181938"/>
                    <a:pt x="710330" y="180538"/>
                    <a:pt x="711730" y="178672"/>
                  </a:cubicBezTo>
                  <a:cubicBezTo>
                    <a:pt x="712196" y="178672"/>
                    <a:pt x="712662" y="178672"/>
                    <a:pt x="713595" y="178672"/>
                  </a:cubicBezTo>
                  <a:cubicBezTo>
                    <a:pt x="720127" y="175407"/>
                    <a:pt x="727124" y="176340"/>
                    <a:pt x="733655" y="176806"/>
                  </a:cubicBezTo>
                  <a:cubicBezTo>
                    <a:pt x="733655" y="177273"/>
                    <a:pt x="734122" y="178206"/>
                    <a:pt x="733655" y="178206"/>
                  </a:cubicBezTo>
                  <a:close/>
                  <a:moveTo>
                    <a:pt x="874074" y="699294"/>
                  </a:moveTo>
                  <a:cubicBezTo>
                    <a:pt x="873607" y="699294"/>
                    <a:pt x="873141" y="698827"/>
                    <a:pt x="872674" y="698361"/>
                  </a:cubicBezTo>
                  <a:cubicBezTo>
                    <a:pt x="873141" y="697428"/>
                    <a:pt x="873141" y="696028"/>
                    <a:pt x="873607" y="695562"/>
                  </a:cubicBezTo>
                  <a:cubicBezTo>
                    <a:pt x="875007" y="694162"/>
                    <a:pt x="876406" y="693696"/>
                    <a:pt x="878272" y="694629"/>
                  </a:cubicBezTo>
                  <a:cubicBezTo>
                    <a:pt x="878739" y="694629"/>
                    <a:pt x="879205" y="695562"/>
                    <a:pt x="879205" y="696028"/>
                  </a:cubicBezTo>
                  <a:cubicBezTo>
                    <a:pt x="878739" y="697894"/>
                    <a:pt x="875940" y="699760"/>
                    <a:pt x="874074" y="699294"/>
                  </a:cubicBezTo>
                  <a:close/>
                  <a:moveTo>
                    <a:pt x="872208" y="636782"/>
                  </a:moveTo>
                  <a:cubicBezTo>
                    <a:pt x="871741" y="636782"/>
                    <a:pt x="870808" y="636315"/>
                    <a:pt x="870808" y="635849"/>
                  </a:cubicBezTo>
                  <a:cubicBezTo>
                    <a:pt x="870808" y="635382"/>
                    <a:pt x="870808" y="634449"/>
                    <a:pt x="871275" y="633983"/>
                  </a:cubicBezTo>
                  <a:cubicBezTo>
                    <a:pt x="873141" y="631650"/>
                    <a:pt x="875473" y="630251"/>
                    <a:pt x="878739" y="630717"/>
                  </a:cubicBezTo>
                  <a:cubicBezTo>
                    <a:pt x="879205" y="630717"/>
                    <a:pt x="879205" y="631650"/>
                    <a:pt x="879205" y="632117"/>
                  </a:cubicBezTo>
                  <a:cubicBezTo>
                    <a:pt x="877806" y="635382"/>
                    <a:pt x="875473" y="637248"/>
                    <a:pt x="872208" y="636782"/>
                  </a:cubicBezTo>
                  <a:close/>
                  <a:moveTo>
                    <a:pt x="879205" y="504294"/>
                  </a:moveTo>
                  <a:lnTo>
                    <a:pt x="879672" y="502894"/>
                  </a:lnTo>
                  <a:lnTo>
                    <a:pt x="880139" y="504294"/>
                  </a:lnTo>
                  <a:lnTo>
                    <a:pt x="879205" y="504294"/>
                  </a:lnTo>
                  <a:close/>
                  <a:moveTo>
                    <a:pt x="889935" y="350813"/>
                  </a:moveTo>
                  <a:cubicBezTo>
                    <a:pt x="890868" y="350813"/>
                    <a:pt x="892268" y="351280"/>
                    <a:pt x="893201" y="351746"/>
                  </a:cubicBezTo>
                  <a:cubicBezTo>
                    <a:pt x="893667" y="351746"/>
                    <a:pt x="893667" y="352679"/>
                    <a:pt x="894134" y="353146"/>
                  </a:cubicBezTo>
                  <a:cubicBezTo>
                    <a:pt x="894134" y="353612"/>
                    <a:pt x="894134" y="354545"/>
                    <a:pt x="894134" y="354545"/>
                  </a:cubicBezTo>
                  <a:cubicBezTo>
                    <a:pt x="893201" y="354545"/>
                    <a:pt x="891801" y="355012"/>
                    <a:pt x="891335" y="354545"/>
                  </a:cubicBezTo>
                  <a:cubicBezTo>
                    <a:pt x="888536" y="353146"/>
                    <a:pt x="888069" y="350813"/>
                    <a:pt x="889935" y="350813"/>
                  </a:cubicBezTo>
                  <a:close/>
                  <a:moveTo>
                    <a:pt x="742985" y="279904"/>
                  </a:moveTo>
                  <a:cubicBezTo>
                    <a:pt x="743452" y="279904"/>
                    <a:pt x="743452" y="279904"/>
                    <a:pt x="743452" y="279438"/>
                  </a:cubicBezTo>
                  <a:cubicBezTo>
                    <a:pt x="743452" y="278971"/>
                    <a:pt x="743452" y="278971"/>
                    <a:pt x="743452" y="278505"/>
                  </a:cubicBezTo>
                  <a:cubicBezTo>
                    <a:pt x="744385" y="278505"/>
                    <a:pt x="743918" y="278971"/>
                    <a:pt x="743452" y="279438"/>
                  </a:cubicBezTo>
                  <a:cubicBezTo>
                    <a:pt x="743452" y="279904"/>
                    <a:pt x="743452" y="279904"/>
                    <a:pt x="743452" y="280371"/>
                  </a:cubicBezTo>
                  <a:lnTo>
                    <a:pt x="742052" y="280837"/>
                  </a:lnTo>
                  <a:lnTo>
                    <a:pt x="742985" y="279904"/>
                  </a:lnTo>
                  <a:close/>
                  <a:moveTo>
                    <a:pt x="758380" y="492631"/>
                  </a:moveTo>
                  <a:cubicBezTo>
                    <a:pt x="757914" y="492165"/>
                    <a:pt x="757914" y="492165"/>
                    <a:pt x="757447" y="491698"/>
                  </a:cubicBezTo>
                  <a:cubicBezTo>
                    <a:pt x="757914" y="491698"/>
                    <a:pt x="758380" y="492165"/>
                    <a:pt x="758847" y="492165"/>
                  </a:cubicBezTo>
                  <a:lnTo>
                    <a:pt x="759313" y="493098"/>
                  </a:lnTo>
                  <a:lnTo>
                    <a:pt x="758380" y="492631"/>
                  </a:lnTo>
                  <a:close/>
                  <a:moveTo>
                    <a:pt x="761646" y="361543"/>
                  </a:moveTo>
                  <a:cubicBezTo>
                    <a:pt x="756981" y="365275"/>
                    <a:pt x="751849" y="365741"/>
                    <a:pt x="745785" y="362009"/>
                  </a:cubicBezTo>
                  <a:cubicBezTo>
                    <a:pt x="742985" y="360610"/>
                    <a:pt x="742519" y="359210"/>
                    <a:pt x="744385" y="357811"/>
                  </a:cubicBezTo>
                  <a:cubicBezTo>
                    <a:pt x="747184" y="355945"/>
                    <a:pt x="750450" y="354545"/>
                    <a:pt x="752316" y="352213"/>
                  </a:cubicBezTo>
                  <a:cubicBezTo>
                    <a:pt x="755115" y="348481"/>
                    <a:pt x="758380" y="345682"/>
                    <a:pt x="762579" y="344282"/>
                  </a:cubicBezTo>
                  <a:cubicBezTo>
                    <a:pt x="765844" y="343349"/>
                    <a:pt x="767244" y="340550"/>
                    <a:pt x="768177" y="337284"/>
                  </a:cubicBezTo>
                  <a:cubicBezTo>
                    <a:pt x="768643" y="336351"/>
                    <a:pt x="770043" y="335418"/>
                    <a:pt x="770976" y="335885"/>
                  </a:cubicBezTo>
                  <a:cubicBezTo>
                    <a:pt x="774241" y="335885"/>
                    <a:pt x="777040" y="338217"/>
                    <a:pt x="780306" y="337284"/>
                  </a:cubicBezTo>
                  <a:cubicBezTo>
                    <a:pt x="782639" y="336818"/>
                    <a:pt x="784505" y="333086"/>
                    <a:pt x="783105" y="331220"/>
                  </a:cubicBezTo>
                  <a:cubicBezTo>
                    <a:pt x="781239" y="329354"/>
                    <a:pt x="779840" y="327021"/>
                    <a:pt x="777507" y="326088"/>
                  </a:cubicBezTo>
                  <a:cubicBezTo>
                    <a:pt x="773775" y="323756"/>
                    <a:pt x="769110" y="322823"/>
                    <a:pt x="764445" y="322823"/>
                  </a:cubicBezTo>
                  <a:cubicBezTo>
                    <a:pt x="756048" y="322823"/>
                    <a:pt x="748117" y="321890"/>
                    <a:pt x="739720" y="321423"/>
                  </a:cubicBezTo>
                  <a:cubicBezTo>
                    <a:pt x="739253" y="321423"/>
                    <a:pt x="738787" y="320490"/>
                    <a:pt x="738787" y="320024"/>
                  </a:cubicBezTo>
                  <a:cubicBezTo>
                    <a:pt x="739253" y="319091"/>
                    <a:pt x="739720" y="317691"/>
                    <a:pt x="740186" y="316758"/>
                  </a:cubicBezTo>
                  <a:cubicBezTo>
                    <a:pt x="741119" y="316292"/>
                    <a:pt x="742519" y="315825"/>
                    <a:pt x="743918" y="315825"/>
                  </a:cubicBezTo>
                  <a:cubicBezTo>
                    <a:pt x="753715" y="315359"/>
                    <a:pt x="763045" y="314892"/>
                    <a:pt x="772842" y="314892"/>
                  </a:cubicBezTo>
                  <a:cubicBezTo>
                    <a:pt x="779840" y="314892"/>
                    <a:pt x="786837" y="313959"/>
                    <a:pt x="793835" y="311627"/>
                  </a:cubicBezTo>
                  <a:cubicBezTo>
                    <a:pt x="799899" y="309761"/>
                    <a:pt x="806430" y="308361"/>
                    <a:pt x="812495" y="307428"/>
                  </a:cubicBezTo>
                  <a:cubicBezTo>
                    <a:pt x="814361" y="306962"/>
                    <a:pt x="816227" y="307428"/>
                    <a:pt x="818093" y="307895"/>
                  </a:cubicBezTo>
                  <a:cubicBezTo>
                    <a:pt x="819026" y="307895"/>
                    <a:pt x="820426" y="309294"/>
                    <a:pt x="820892" y="309761"/>
                  </a:cubicBezTo>
                  <a:cubicBezTo>
                    <a:pt x="821359" y="310694"/>
                    <a:pt x="820426" y="312560"/>
                    <a:pt x="819493" y="313026"/>
                  </a:cubicBezTo>
                  <a:cubicBezTo>
                    <a:pt x="814361" y="315359"/>
                    <a:pt x="808763" y="317225"/>
                    <a:pt x="803631" y="319091"/>
                  </a:cubicBezTo>
                  <a:cubicBezTo>
                    <a:pt x="802232" y="319557"/>
                    <a:pt x="801299" y="322823"/>
                    <a:pt x="802232" y="324222"/>
                  </a:cubicBezTo>
                  <a:cubicBezTo>
                    <a:pt x="802698" y="324689"/>
                    <a:pt x="802698" y="325622"/>
                    <a:pt x="803165" y="325622"/>
                  </a:cubicBezTo>
                  <a:cubicBezTo>
                    <a:pt x="804098" y="326555"/>
                    <a:pt x="805031" y="327021"/>
                    <a:pt x="806430" y="327954"/>
                  </a:cubicBezTo>
                  <a:cubicBezTo>
                    <a:pt x="814828" y="334019"/>
                    <a:pt x="823691" y="336818"/>
                    <a:pt x="832555" y="328887"/>
                  </a:cubicBezTo>
                  <a:cubicBezTo>
                    <a:pt x="833021" y="328421"/>
                    <a:pt x="833954" y="328421"/>
                    <a:pt x="834421" y="328887"/>
                  </a:cubicBezTo>
                  <a:cubicBezTo>
                    <a:pt x="835820" y="329354"/>
                    <a:pt x="835820" y="330753"/>
                    <a:pt x="835354" y="332153"/>
                  </a:cubicBezTo>
                  <a:cubicBezTo>
                    <a:pt x="834421" y="334485"/>
                    <a:pt x="833954" y="337284"/>
                    <a:pt x="831622" y="338684"/>
                  </a:cubicBezTo>
                  <a:cubicBezTo>
                    <a:pt x="829289" y="340550"/>
                    <a:pt x="826490" y="342416"/>
                    <a:pt x="824158" y="344749"/>
                  </a:cubicBezTo>
                  <a:cubicBezTo>
                    <a:pt x="822758" y="346148"/>
                    <a:pt x="822292" y="348014"/>
                    <a:pt x="821359" y="349414"/>
                  </a:cubicBezTo>
                  <a:cubicBezTo>
                    <a:pt x="818560" y="355945"/>
                    <a:pt x="817160" y="356878"/>
                    <a:pt x="812028" y="352679"/>
                  </a:cubicBezTo>
                  <a:cubicBezTo>
                    <a:pt x="806897" y="348014"/>
                    <a:pt x="801765" y="348014"/>
                    <a:pt x="796167" y="350347"/>
                  </a:cubicBezTo>
                  <a:cubicBezTo>
                    <a:pt x="794768" y="350813"/>
                    <a:pt x="792435" y="352679"/>
                    <a:pt x="792435" y="354079"/>
                  </a:cubicBezTo>
                  <a:cubicBezTo>
                    <a:pt x="791502" y="360610"/>
                    <a:pt x="787304" y="363409"/>
                    <a:pt x="781706" y="364808"/>
                  </a:cubicBezTo>
                  <a:cubicBezTo>
                    <a:pt x="781706" y="364808"/>
                    <a:pt x="781706" y="365275"/>
                    <a:pt x="781706" y="365275"/>
                  </a:cubicBezTo>
                  <a:cubicBezTo>
                    <a:pt x="781239" y="365275"/>
                    <a:pt x="780773" y="365275"/>
                    <a:pt x="780306" y="365275"/>
                  </a:cubicBezTo>
                  <a:cubicBezTo>
                    <a:pt x="778440" y="366674"/>
                    <a:pt x="776574" y="367607"/>
                    <a:pt x="774241" y="368074"/>
                  </a:cubicBezTo>
                  <a:cubicBezTo>
                    <a:pt x="774241" y="368540"/>
                    <a:pt x="773775" y="368540"/>
                    <a:pt x="773775" y="369007"/>
                  </a:cubicBezTo>
                  <a:cubicBezTo>
                    <a:pt x="773308" y="369007"/>
                    <a:pt x="773308" y="369007"/>
                    <a:pt x="772842" y="369007"/>
                  </a:cubicBezTo>
                  <a:cubicBezTo>
                    <a:pt x="772375" y="369473"/>
                    <a:pt x="771909" y="370406"/>
                    <a:pt x="771442" y="370873"/>
                  </a:cubicBezTo>
                  <a:cubicBezTo>
                    <a:pt x="771442" y="370873"/>
                    <a:pt x="770509" y="370873"/>
                    <a:pt x="770043" y="370406"/>
                  </a:cubicBezTo>
                  <a:cubicBezTo>
                    <a:pt x="770509" y="369007"/>
                    <a:pt x="771909" y="369007"/>
                    <a:pt x="772842" y="369007"/>
                  </a:cubicBezTo>
                  <a:cubicBezTo>
                    <a:pt x="772842" y="369007"/>
                    <a:pt x="773308" y="368540"/>
                    <a:pt x="773308" y="368540"/>
                  </a:cubicBezTo>
                  <a:cubicBezTo>
                    <a:pt x="773775" y="368540"/>
                    <a:pt x="774241" y="368540"/>
                    <a:pt x="774241" y="368074"/>
                  </a:cubicBezTo>
                  <a:cubicBezTo>
                    <a:pt x="775641" y="366208"/>
                    <a:pt x="777973" y="365275"/>
                    <a:pt x="780306" y="365275"/>
                  </a:cubicBezTo>
                  <a:cubicBezTo>
                    <a:pt x="780773" y="365275"/>
                    <a:pt x="780773" y="364808"/>
                    <a:pt x="781239" y="364808"/>
                  </a:cubicBezTo>
                  <a:cubicBezTo>
                    <a:pt x="781239" y="364808"/>
                    <a:pt x="781706" y="364808"/>
                    <a:pt x="781706" y="364808"/>
                  </a:cubicBezTo>
                  <a:cubicBezTo>
                    <a:pt x="782639" y="362009"/>
                    <a:pt x="783572" y="359210"/>
                    <a:pt x="784505" y="356411"/>
                  </a:cubicBezTo>
                  <a:cubicBezTo>
                    <a:pt x="785438" y="353146"/>
                    <a:pt x="781706" y="349414"/>
                    <a:pt x="778906" y="350813"/>
                  </a:cubicBezTo>
                  <a:cubicBezTo>
                    <a:pt x="775174" y="352213"/>
                    <a:pt x="771442" y="353612"/>
                    <a:pt x="768177" y="355478"/>
                  </a:cubicBezTo>
                  <a:cubicBezTo>
                    <a:pt x="766311" y="356878"/>
                    <a:pt x="764445" y="359677"/>
                    <a:pt x="761646" y="361543"/>
                  </a:cubicBezTo>
                  <a:close/>
                  <a:moveTo>
                    <a:pt x="806897" y="373672"/>
                  </a:moveTo>
                  <a:cubicBezTo>
                    <a:pt x="806430" y="374139"/>
                    <a:pt x="805497" y="374605"/>
                    <a:pt x="804564" y="375072"/>
                  </a:cubicBezTo>
                  <a:cubicBezTo>
                    <a:pt x="804564" y="375538"/>
                    <a:pt x="804564" y="375538"/>
                    <a:pt x="804564" y="376005"/>
                  </a:cubicBezTo>
                  <a:cubicBezTo>
                    <a:pt x="804564" y="376471"/>
                    <a:pt x="804098" y="376471"/>
                    <a:pt x="804098" y="376938"/>
                  </a:cubicBezTo>
                  <a:cubicBezTo>
                    <a:pt x="804098" y="377871"/>
                    <a:pt x="804098" y="378337"/>
                    <a:pt x="804098" y="379270"/>
                  </a:cubicBezTo>
                  <a:cubicBezTo>
                    <a:pt x="802698" y="378337"/>
                    <a:pt x="803631" y="377871"/>
                    <a:pt x="804098" y="376938"/>
                  </a:cubicBezTo>
                  <a:cubicBezTo>
                    <a:pt x="804098" y="376471"/>
                    <a:pt x="804098" y="376005"/>
                    <a:pt x="804098" y="375538"/>
                  </a:cubicBezTo>
                  <a:cubicBezTo>
                    <a:pt x="804098" y="375538"/>
                    <a:pt x="804564" y="375072"/>
                    <a:pt x="804564" y="375072"/>
                  </a:cubicBezTo>
                  <a:cubicBezTo>
                    <a:pt x="804564" y="373672"/>
                    <a:pt x="804564" y="372272"/>
                    <a:pt x="806430" y="372272"/>
                  </a:cubicBezTo>
                  <a:cubicBezTo>
                    <a:pt x="806897" y="372272"/>
                    <a:pt x="807363" y="373672"/>
                    <a:pt x="806897" y="373672"/>
                  </a:cubicBezTo>
                  <a:close/>
                  <a:moveTo>
                    <a:pt x="791502" y="432918"/>
                  </a:moveTo>
                  <a:cubicBezTo>
                    <a:pt x="790569" y="433851"/>
                    <a:pt x="790103" y="434784"/>
                    <a:pt x="789636" y="434784"/>
                  </a:cubicBezTo>
                  <a:cubicBezTo>
                    <a:pt x="784505" y="433851"/>
                    <a:pt x="782172" y="430119"/>
                    <a:pt x="780773" y="425921"/>
                  </a:cubicBezTo>
                  <a:cubicBezTo>
                    <a:pt x="780773" y="425454"/>
                    <a:pt x="782172" y="423588"/>
                    <a:pt x="783105" y="423122"/>
                  </a:cubicBezTo>
                  <a:cubicBezTo>
                    <a:pt x="784038" y="422655"/>
                    <a:pt x="786371" y="422655"/>
                    <a:pt x="786837" y="423122"/>
                  </a:cubicBezTo>
                  <a:cubicBezTo>
                    <a:pt x="788237" y="426387"/>
                    <a:pt x="789636" y="429653"/>
                    <a:pt x="791502" y="432918"/>
                  </a:cubicBezTo>
                  <a:close/>
                  <a:moveTo>
                    <a:pt x="777507" y="533217"/>
                  </a:moveTo>
                  <a:lnTo>
                    <a:pt x="777507" y="532284"/>
                  </a:lnTo>
                  <a:lnTo>
                    <a:pt x="778906" y="533217"/>
                  </a:lnTo>
                  <a:lnTo>
                    <a:pt x="777507" y="533217"/>
                  </a:lnTo>
                  <a:close/>
                  <a:moveTo>
                    <a:pt x="807363" y="591531"/>
                  </a:moveTo>
                  <a:cubicBezTo>
                    <a:pt x="807363" y="591997"/>
                    <a:pt x="806430" y="591997"/>
                    <a:pt x="805964" y="591997"/>
                  </a:cubicBezTo>
                  <a:cubicBezTo>
                    <a:pt x="805497" y="591064"/>
                    <a:pt x="805497" y="589665"/>
                    <a:pt x="805031" y="588732"/>
                  </a:cubicBezTo>
                  <a:cubicBezTo>
                    <a:pt x="805031" y="588732"/>
                    <a:pt x="805964" y="588265"/>
                    <a:pt x="806430" y="588265"/>
                  </a:cubicBezTo>
                  <a:cubicBezTo>
                    <a:pt x="806897" y="588265"/>
                    <a:pt x="806897" y="589198"/>
                    <a:pt x="807363" y="589665"/>
                  </a:cubicBezTo>
                  <a:cubicBezTo>
                    <a:pt x="807830" y="590598"/>
                    <a:pt x="807830" y="591064"/>
                    <a:pt x="807363" y="591531"/>
                  </a:cubicBezTo>
                  <a:close/>
                  <a:moveTo>
                    <a:pt x="814828" y="506160"/>
                  </a:moveTo>
                  <a:cubicBezTo>
                    <a:pt x="812028" y="508959"/>
                    <a:pt x="809229" y="511292"/>
                    <a:pt x="805031" y="511758"/>
                  </a:cubicBezTo>
                  <a:cubicBezTo>
                    <a:pt x="799433" y="512691"/>
                    <a:pt x="793835" y="514091"/>
                    <a:pt x="788237" y="514557"/>
                  </a:cubicBezTo>
                  <a:cubicBezTo>
                    <a:pt x="783572" y="515024"/>
                    <a:pt x="779373" y="513624"/>
                    <a:pt x="776574" y="509892"/>
                  </a:cubicBezTo>
                  <a:cubicBezTo>
                    <a:pt x="774708" y="507559"/>
                    <a:pt x="772375" y="505227"/>
                    <a:pt x="770509" y="502428"/>
                  </a:cubicBezTo>
                  <a:cubicBezTo>
                    <a:pt x="770509" y="502428"/>
                    <a:pt x="770509" y="501495"/>
                    <a:pt x="770976" y="501028"/>
                  </a:cubicBezTo>
                  <a:cubicBezTo>
                    <a:pt x="771442" y="500562"/>
                    <a:pt x="772375" y="500562"/>
                    <a:pt x="772842" y="500562"/>
                  </a:cubicBezTo>
                  <a:cubicBezTo>
                    <a:pt x="775174" y="501028"/>
                    <a:pt x="777507" y="502428"/>
                    <a:pt x="780306" y="502894"/>
                  </a:cubicBezTo>
                  <a:cubicBezTo>
                    <a:pt x="782172" y="502894"/>
                    <a:pt x="784505" y="502894"/>
                    <a:pt x="785438" y="501495"/>
                  </a:cubicBezTo>
                  <a:cubicBezTo>
                    <a:pt x="788237" y="499162"/>
                    <a:pt x="791036" y="496363"/>
                    <a:pt x="793368" y="493098"/>
                  </a:cubicBezTo>
                  <a:cubicBezTo>
                    <a:pt x="796167" y="489832"/>
                    <a:pt x="799433" y="488433"/>
                    <a:pt x="803631" y="488899"/>
                  </a:cubicBezTo>
                  <a:cubicBezTo>
                    <a:pt x="805031" y="488899"/>
                    <a:pt x="805964" y="488899"/>
                    <a:pt x="807363" y="488433"/>
                  </a:cubicBezTo>
                  <a:cubicBezTo>
                    <a:pt x="809696" y="487966"/>
                    <a:pt x="812028" y="485167"/>
                    <a:pt x="811562" y="482835"/>
                  </a:cubicBezTo>
                  <a:cubicBezTo>
                    <a:pt x="811562" y="480969"/>
                    <a:pt x="811095" y="479103"/>
                    <a:pt x="811095" y="477237"/>
                  </a:cubicBezTo>
                  <a:cubicBezTo>
                    <a:pt x="810629" y="473505"/>
                    <a:pt x="809696" y="469772"/>
                    <a:pt x="808763" y="466040"/>
                  </a:cubicBezTo>
                  <a:cubicBezTo>
                    <a:pt x="808296" y="464641"/>
                    <a:pt x="808763" y="463708"/>
                    <a:pt x="810162" y="463241"/>
                  </a:cubicBezTo>
                  <a:cubicBezTo>
                    <a:pt x="810629" y="463241"/>
                    <a:pt x="811562" y="463708"/>
                    <a:pt x="812028" y="464174"/>
                  </a:cubicBezTo>
                  <a:cubicBezTo>
                    <a:pt x="818093" y="468373"/>
                    <a:pt x="820892" y="474904"/>
                    <a:pt x="825091" y="480969"/>
                  </a:cubicBezTo>
                  <a:cubicBezTo>
                    <a:pt x="826957" y="483768"/>
                    <a:pt x="829756" y="485167"/>
                    <a:pt x="833021" y="485167"/>
                  </a:cubicBezTo>
                  <a:cubicBezTo>
                    <a:pt x="841885" y="486100"/>
                    <a:pt x="849816" y="483768"/>
                    <a:pt x="856347" y="478170"/>
                  </a:cubicBezTo>
                  <a:cubicBezTo>
                    <a:pt x="862411" y="473038"/>
                    <a:pt x="869875" y="470705"/>
                    <a:pt x="877339" y="469306"/>
                  </a:cubicBezTo>
                  <a:cubicBezTo>
                    <a:pt x="880139" y="468839"/>
                    <a:pt x="883404" y="469306"/>
                    <a:pt x="886670" y="469772"/>
                  </a:cubicBezTo>
                  <a:cubicBezTo>
                    <a:pt x="886670" y="469772"/>
                    <a:pt x="886670" y="469306"/>
                    <a:pt x="887136" y="469306"/>
                  </a:cubicBezTo>
                  <a:cubicBezTo>
                    <a:pt x="887136" y="467906"/>
                    <a:pt x="887136" y="467906"/>
                    <a:pt x="888069" y="468839"/>
                  </a:cubicBezTo>
                  <a:cubicBezTo>
                    <a:pt x="888069" y="468839"/>
                    <a:pt x="887603" y="469306"/>
                    <a:pt x="887136" y="469772"/>
                  </a:cubicBezTo>
                  <a:cubicBezTo>
                    <a:pt x="887136" y="469772"/>
                    <a:pt x="887136" y="469772"/>
                    <a:pt x="886670" y="469772"/>
                  </a:cubicBezTo>
                  <a:cubicBezTo>
                    <a:pt x="885270" y="471638"/>
                    <a:pt x="883871" y="473505"/>
                    <a:pt x="882005" y="474904"/>
                  </a:cubicBezTo>
                  <a:cubicBezTo>
                    <a:pt x="879672" y="476770"/>
                    <a:pt x="876406" y="478170"/>
                    <a:pt x="873607" y="479569"/>
                  </a:cubicBezTo>
                  <a:cubicBezTo>
                    <a:pt x="867076" y="482368"/>
                    <a:pt x="861012" y="485634"/>
                    <a:pt x="855414" y="490299"/>
                  </a:cubicBezTo>
                  <a:cubicBezTo>
                    <a:pt x="848883" y="495430"/>
                    <a:pt x="840952" y="498229"/>
                    <a:pt x="833488" y="501961"/>
                  </a:cubicBezTo>
                  <a:cubicBezTo>
                    <a:pt x="832555" y="502428"/>
                    <a:pt x="830689" y="502428"/>
                    <a:pt x="829756" y="501961"/>
                  </a:cubicBezTo>
                  <a:cubicBezTo>
                    <a:pt x="822758" y="499629"/>
                    <a:pt x="818560" y="501961"/>
                    <a:pt x="814828" y="506160"/>
                  </a:cubicBezTo>
                  <a:close/>
                  <a:moveTo>
                    <a:pt x="827890" y="670837"/>
                  </a:moveTo>
                  <a:cubicBezTo>
                    <a:pt x="827423" y="670370"/>
                    <a:pt x="827423" y="669904"/>
                    <a:pt x="827423" y="669904"/>
                  </a:cubicBezTo>
                  <a:cubicBezTo>
                    <a:pt x="826957" y="668971"/>
                    <a:pt x="826490" y="668038"/>
                    <a:pt x="826024" y="667105"/>
                  </a:cubicBezTo>
                  <a:cubicBezTo>
                    <a:pt x="826490" y="668038"/>
                    <a:pt x="826957" y="668971"/>
                    <a:pt x="827423" y="669904"/>
                  </a:cubicBezTo>
                  <a:cubicBezTo>
                    <a:pt x="828823" y="669437"/>
                    <a:pt x="829289" y="669904"/>
                    <a:pt x="827890" y="670837"/>
                  </a:cubicBezTo>
                  <a:close/>
                  <a:moveTo>
                    <a:pt x="831155" y="590598"/>
                  </a:moveTo>
                  <a:cubicBezTo>
                    <a:pt x="830222" y="591064"/>
                    <a:pt x="828823" y="590131"/>
                    <a:pt x="827890" y="589665"/>
                  </a:cubicBezTo>
                  <a:cubicBezTo>
                    <a:pt x="827890" y="589665"/>
                    <a:pt x="827890" y="588265"/>
                    <a:pt x="827890" y="588265"/>
                  </a:cubicBezTo>
                  <a:cubicBezTo>
                    <a:pt x="829289" y="586399"/>
                    <a:pt x="830689" y="583600"/>
                    <a:pt x="832555" y="582201"/>
                  </a:cubicBezTo>
                  <a:cubicBezTo>
                    <a:pt x="839552" y="578002"/>
                    <a:pt x="846550" y="573804"/>
                    <a:pt x="854014" y="570071"/>
                  </a:cubicBezTo>
                  <a:cubicBezTo>
                    <a:pt x="854947" y="569605"/>
                    <a:pt x="856813" y="570071"/>
                    <a:pt x="857746" y="570538"/>
                  </a:cubicBezTo>
                  <a:cubicBezTo>
                    <a:pt x="861012" y="573337"/>
                    <a:pt x="864744" y="575670"/>
                    <a:pt x="869409" y="575670"/>
                  </a:cubicBezTo>
                  <a:cubicBezTo>
                    <a:pt x="869875" y="575670"/>
                    <a:pt x="870342" y="577536"/>
                    <a:pt x="870808" y="578469"/>
                  </a:cubicBezTo>
                  <a:cubicBezTo>
                    <a:pt x="870808" y="578935"/>
                    <a:pt x="870342" y="579868"/>
                    <a:pt x="869875" y="579868"/>
                  </a:cubicBezTo>
                  <a:cubicBezTo>
                    <a:pt x="865677" y="580335"/>
                    <a:pt x="861012" y="580801"/>
                    <a:pt x="856813" y="581268"/>
                  </a:cubicBezTo>
                  <a:cubicBezTo>
                    <a:pt x="856813" y="580801"/>
                    <a:pt x="856813" y="580801"/>
                    <a:pt x="856813" y="580335"/>
                  </a:cubicBezTo>
                  <a:cubicBezTo>
                    <a:pt x="854947" y="580335"/>
                    <a:pt x="853081" y="580335"/>
                    <a:pt x="851215" y="580335"/>
                  </a:cubicBezTo>
                  <a:cubicBezTo>
                    <a:pt x="845151" y="579868"/>
                    <a:pt x="840019" y="582201"/>
                    <a:pt x="835820" y="586866"/>
                  </a:cubicBezTo>
                  <a:cubicBezTo>
                    <a:pt x="833954" y="588732"/>
                    <a:pt x="832555" y="589665"/>
                    <a:pt x="831155" y="590598"/>
                  </a:cubicBezTo>
                  <a:close/>
                  <a:moveTo>
                    <a:pt x="1030820" y="1584724"/>
                  </a:moveTo>
                  <a:cubicBezTo>
                    <a:pt x="1030354" y="1585190"/>
                    <a:pt x="1029887" y="1585657"/>
                    <a:pt x="1029421" y="1586123"/>
                  </a:cubicBezTo>
                  <a:cubicBezTo>
                    <a:pt x="1025689" y="1587056"/>
                    <a:pt x="1021957" y="1583791"/>
                    <a:pt x="1022423" y="1580059"/>
                  </a:cubicBezTo>
                  <a:cubicBezTo>
                    <a:pt x="1022423" y="1579592"/>
                    <a:pt x="1023356" y="1578659"/>
                    <a:pt x="1023823" y="1578659"/>
                  </a:cubicBezTo>
                  <a:cubicBezTo>
                    <a:pt x="1027088" y="1578659"/>
                    <a:pt x="1029887" y="1580059"/>
                    <a:pt x="1031287" y="1582858"/>
                  </a:cubicBezTo>
                  <a:cubicBezTo>
                    <a:pt x="1031287" y="1583791"/>
                    <a:pt x="1030820" y="1584257"/>
                    <a:pt x="1030820" y="1584724"/>
                  </a:cubicBezTo>
                  <a:close/>
                  <a:moveTo>
                    <a:pt x="1247279" y="1616913"/>
                  </a:moveTo>
                  <a:cubicBezTo>
                    <a:pt x="1247279" y="1618312"/>
                    <a:pt x="1244480" y="1620645"/>
                    <a:pt x="1243547" y="1620178"/>
                  </a:cubicBezTo>
                  <a:cubicBezTo>
                    <a:pt x="1242614" y="1619712"/>
                    <a:pt x="1241215" y="1618779"/>
                    <a:pt x="1240748" y="1617846"/>
                  </a:cubicBezTo>
                  <a:cubicBezTo>
                    <a:pt x="1237483" y="1613181"/>
                    <a:pt x="1237949" y="1611315"/>
                    <a:pt x="1243547" y="1605250"/>
                  </a:cubicBezTo>
                  <a:cubicBezTo>
                    <a:pt x="1244014" y="1604317"/>
                    <a:pt x="1245413" y="1604784"/>
                    <a:pt x="1246813" y="1604317"/>
                  </a:cubicBezTo>
                  <a:cubicBezTo>
                    <a:pt x="1246813" y="1604317"/>
                    <a:pt x="1247279" y="1605250"/>
                    <a:pt x="1247279" y="1605717"/>
                  </a:cubicBezTo>
                  <a:cubicBezTo>
                    <a:pt x="1247746" y="1607583"/>
                    <a:pt x="1247746" y="1609449"/>
                    <a:pt x="1247746" y="1611781"/>
                  </a:cubicBezTo>
                  <a:cubicBezTo>
                    <a:pt x="1247746" y="1613181"/>
                    <a:pt x="1247279" y="1615047"/>
                    <a:pt x="1247279" y="1616913"/>
                  </a:cubicBezTo>
                  <a:close/>
                  <a:moveTo>
                    <a:pt x="1285533" y="2648360"/>
                  </a:moveTo>
                  <a:cubicBezTo>
                    <a:pt x="1285066" y="2648360"/>
                    <a:pt x="1284600" y="2647893"/>
                    <a:pt x="1284600" y="2647893"/>
                  </a:cubicBezTo>
                  <a:cubicBezTo>
                    <a:pt x="1284600" y="2647427"/>
                    <a:pt x="1284600" y="2646960"/>
                    <a:pt x="1284600" y="2646494"/>
                  </a:cubicBezTo>
                  <a:cubicBezTo>
                    <a:pt x="1285066" y="2645094"/>
                    <a:pt x="1285533" y="2645561"/>
                    <a:pt x="1286000" y="2647427"/>
                  </a:cubicBezTo>
                  <a:cubicBezTo>
                    <a:pt x="1286000" y="2647427"/>
                    <a:pt x="1285533" y="2647893"/>
                    <a:pt x="1285533" y="2648360"/>
                  </a:cubicBezTo>
                  <a:close/>
                  <a:moveTo>
                    <a:pt x="1290198" y="2035370"/>
                  </a:moveTo>
                  <a:cubicBezTo>
                    <a:pt x="1290198" y="2035370"/>
                    <a:pt x="1290198" y="2034903"/>
                    <a:pt x="1290198" y="2034903"/>
                  </a:cubicBezTo>
                  <a:cubicBezTo>
                    <a:pt x="1284134" y="2034903"/>
                    <a:pt x="1280401" y="2031171"/>
                    <a:pt x="1277602" y="2026506"/>
                  </a:cubicBezTo>
                  <a:cubicBezTo>
                    <a:pt x="1277136" y="2026039"/>
                    <a:pt x="1278069" y="2024173"/>
                    <a:pt x="1278069" y="2023240"/>
                  </a:cubicBezTo>
                  <a:cubicBezTo>
                    <a:pt x="1278069" y="2023240"/>
                    <a:pt x="1279469" y="2022774"/>
                    <a:pt x="1279469" y="2023240"/>
                  </a:cubicBezTo>
                  <a:cubicBezTo>
                    <a:pt x="1283200" y="2026506"/>
                    <a:pt x="1288332" y="2029305"/>
                    <a:pt x="1289732" y="2034903"/>
                  </a:cubicBezTo>
                  <a:cubicBezTo>
                    <a:pt x="1290198" y="2034903"/>
                    <a:pt x="1290198" y="2034903"/>
                    <a:pt x="1290198" y="2034903"/>
                  </a:cubicBezTo>
                  <a:cubicBezTo>
                    <a:pt x="1290665" y="2035370"/>
                    <a:pt x="1290665" y="2035370"/>
                    <a:pt x="1291131" y="2035836"/>
                  </a:cubicBezTo>
                  <a:cubicBezTo>
                    <a:pt x="1291131" y="2035836"/>
                    <a:pt x="1290665" y="2035370"/>
                    <a:pt x="1290198" y="2035370"/>
                  </a:cubicBezTo>
                  <a:close/>
                  <a:moveTo>
                    <a:pt x="1326119" y="2721135"/>
                  </a:moveTo>
                  <a:cubicBezTo>
                    <a:pt x="1326119" y="2721135"/>
                    <a:pt x="1326119" y="2721601"/>
                    <a:pt x="1326119" y="2721601"/>
                  </a:cubicBezTo>
                  <a:lnTo>
                    <a:pt x="1324720" y="2722068"/>
                  </a:lnTo>
                  <a:lnTo>
                    <a:pt x="1325653" y="2721135"/>
                  </a:lnTo>
                  <a:cubicBezTo>
                    <a:pt x="1325653" y="2721601"/>
                    <a:pt x="1325653" y="2721601"/>
                    <a:pt x="1326119" y="2721135"/>
                  </a:cubicBezTo>
                  <a:cubicBezTo>
                    <a:pt x="1326119" y="2720668"/>
                    <a:pt x="1326119" y="2720668"/>
                    <a:pt x="1326119" y="2720202"/>
                  </a:cubicBezTo>
                  <a:cubicBezTo>
                    <a:pt x="1327052" y="2720668"/>
                    <a:pt x="1326586" y="2721135"/>
                    <a:pt x="1326119" y="2721135"/>
                  </a:cubicBezTo>
                  <a:close/>
                  <a:moveTo>
                    <a:pt x="1336382" y="2740728"/>
                  </a:moveTo>
                  <a:cubicBezTo>
                    <a:pt x="1335449" y="2741195"/>
                    <a:pt x="1334050" y="2741661"/>
                    <a:pt x="1333117" y="2742128"/>
                  </a:cubicBezTo>
                  <a:cubicBezTo>
                    <a:pt x="1332650" y="2742128"/>
                    <a:pt x="1331717" y="2741661"/>
                    <a:pt x="1331717" y="2741195"/>
                  </a:cubicBezTo>
                  <a:cubicBezTo>
                    <a:pt x="1330784" y="2739795"/>
                    <a:pt x="1331251" y="2738862"/>
                    <a:pt x="1333117" y="2738862"/>
                  </a:cubicBezTo>
                  <a:cubicBezTo>
                    <a:pt x="1334516" y="2738862"/>
                    <a:pt x="1335449" y="2739328"/>
                    <a:pt x="1336849" y="2739328"/>
                  </a:cubicBezTo>
                  <a:cubicBezTo>
                    <a:pt x="1336382" y="2739328"/>
                    <a:pt x="1336382" y="2740261"/>
                    <a:pt x="1336382" y="2740728"/>
                  </a:cubicBezTo>
                  <a:close/>
                  <a:moveTo>
                    <a:pt x="1339648" y="2763120"/>
                  </a:moveTo>
                  <a:cubicBezTo>
                    <a:pt x="1339648" y="2763120"/>
                    <a:pt x="1339181" y="2762654"/>
                    <a:pt x="1339181" y="2762187"/>
                  </a:cubicBezTo>
                  <a:cubicBezTo>
                    <a:pt x="1339648" y="2762187"/>
                    <a:pt x="1340114" y="2762187"/>
                    <a:pt x="1340581" y="2761721"/>
                  </a:cubicBezTo>
                  <a:cubicBezTo>
                    <a:pt x="1340581" y="2762187"/>
                    <a:pt x="1341047" y="2762187"/>
                    <a:pt x="1341047" y="2762654"/>
                  </a:cubicBezTo>
                  <a:cubicBezTo>
                    <a:pt x="1340581" y="2763120"/>
                    <a:pt x="1340114" y="2763120"/>
                    <a:pt x="1339648" y="2763120"/>
                  </a:cubicBezTo>
                  <a:close/>
                  <a:moveTo>
                    <a:pt x="1348978" y="2748192"/>
                  </a:moveTo>
                  <a:cubicBezTo>
                    <a:pt x="1348978" y="2748192"/>
                    <a:pt x="1348978" y="2748659"/>
                    <a:pt x="1348511" y="2748659"/>
                  </a:cubicBezTo>
                  <a:cubicBezTo>
                    <a:pt x="1348045" y="2748659"/>
                    <a:pt x="1348045" y="2749125"/>
                    <a:pt x="1347578" y="2749125"/>
                  </a:cubicBezTo>
                  <a:cubicBezTo>
                    <a:pt x="1347112" y="2750525"/>
                    <a:pt x="1346179" y="2751458"/>
                    <a:pt x="1345246" y="2751458"/>
                  </a:cubicBezTo>
                  <a:cubicBezTo>
                    <a:pt x="1345246" y="2751924"/>
                    <a:pt x="1344779" y="2751924"/>
                    <a:pt x="1344779" y="2752391"/>
                  </a:cubicBezTo>
                  <a:lnTo>
                    <a:pt x="1343846" y="2753324"/>
                  </a:lnTo>
                  <a:lnTo>
                    <a:pt x="1344313" y="2751924"/>
                  </a:lnTo>
                  <a:cubicBezTo>
                    <a:pt x="1344779" y="2751924"/>
                    <a:pt x="1344779" y="2751458"/>
                    <a:pt x="1345246" y="2751458"/>
                  </a:cubicBezTo>
                  <a:cubicBezTo>
                    <a:pt x="1345712" y="2750058"/>
                    <a:pt x="1346645" y="2749592"/>
                    <a:pt x="1347578" y="2749125"/>
                  </a:cubicBezTo>
                  <a:cubicBezTo>
                    <a:pt x="1347578" y="2748659"/>
                    <a:pt x="1348045" y="2748659"/>
                    <a:pt x="1348045" y="2748192"/>
                  </a:cubicBezTo>
                  <a:cubicBezTo>
                    <a:pt x="1348511" y="2748192"/>
                    <a:pt x="1348978" y="2748192"/>
                    <a:pt x="1348978" y="2748192"/>
                  </a:cubicBezTo>
                  <a:cubicBezTo>
                    <a:pt x="1348978" y="2747725"/>
                    <a:pt x="1349445" y="2747725"/>
                    <a:pt x="1349445" y="2747259"/>
                  </a:cubicBezTo>
                  <a:cubicBezTo>
                    <a:pt x="1350377" y="2747725"/>
                    <a:pt x="1349911" y="2748192"/>
                    <a:pt x="1348978" y="2748192"/>
                  </a:cubicBezTo>
                  <a:close/>
                  <a:moveTo>
                    <a:pt x="1376968" y="2757989"/>
                  </a:moveTo>
                  <a:cubicBezTo>
                    <a:pt x="1378368" y="2757522"/>
                    <a:pt x="1379301" y="2757522"/>
                    <a:pt x="1380234" y="2758922"/>
                  </a:cubicBezTo>
                  <a:cubicBezTo>
                    <a:pt x="1380234" y="2759388"/>
                    <a:pt x="1379767" y="2759855"/>
                    <a:pt x="1379767" y="2760321"/>
                  </a:cubicBezTo>
                  <a:cubicBezTo>
                    <a:pt x="1378834" y="2761254"/>
                    <a:pt x="1377901" y="2761721"/>
                    <a:pt x="1376968" y="2762654"/>
                  </a:cubicBezTo>
                  <a:cubicBezTo>
                    <a:pt x="1376502" y="2762654"/>
                    <a:pt x="1376035" y="2762654"/>
                    <a:pt x="1375569" y="2762187"/>
                  </a:cubicBezTo>
                  <a:cubicBezTo>
                    <a:pt x="1373236" y="2761721"/>
                    <a:pt x="1374636" y="2759388"/>
                    <a:pt x="1376968" y="2757989"/>
                  </a:cubicBezTo>
                  <a:close/>
                  <a:moveTo>
                    <a:pt x="1364373" y="2771984"/>
                  </a:moveTo>
                  <a:cubicBezTo>
                    <a:pt x="1364373" y="2772451"/>
                    <a:pt x="1364373" y="2772451"/>
                    <a:pt x="1364373" y="2772917"/>
                  </a:cubicBezTo>
                  <a:cubicBezTo>
                    <a:pt x="1366705" y="2774316"/>
                    <a:pt x="1369038" y="2775249"/>
                    <a:pt x="1371370" y="2776649"/>
                  </a:cubicBezTo>
                  <a:cubicBezTo>
                    <a:pt x="1371370" y="2776649"/>
                    <a:pt x="1371837" y="2776649"/>
                    <a:pt x="1371837" y="2776649"/>
                  </a:cubicBezTo>
                  <a:cubicBezTo>
                    <a:pt x="1371837" y="2776649"/>
                    <a:pt x="1372303" y="2776649"/>
                    <a:pt x="1372303" y="2776649"/>
                  </a:cubicBezTo>
                  <a:cubicBezTo>
                    <a:pt x="1372303" y="2775716"/>
                    <a:pt x="1372303" y="2774783"/>
                    <a:pt x="1372303" y="2773850"/>
                  </a:cubicBezTo>
                  <a:cubicBezTo>
                    <a:pt x="1372303" y="2772451"/>
                    <a:pt x="1373236" y="2771984"/>
                    <a:pt x="1374636" y="2771984"/>
                  </a:cubicBezTo>
                  <a:cubicBezTo>
                    <a:pt x="1375102" y="2771984"/>
                    <a:pt x="1375569" y="2772451"/>
                    <a:pt x="1376035" y="2772917"/>
                  </a:cubicBezTo>
                  <a:cubicBezTo>
                    <a:pt x="1376968" y="2773850"/>
                    <a:pt x="1376502" y="2775249"/>
                    <a:pt x="1375102" y="2775716"/>
                  </a:cubicBezTo>
                  <a:cubicBezTo>
                    <a:pt x="1374169" y="2776183"/>
                    <a:pt x="1373236" y="2776183"/>
                    <a:pt x="1372303" y="2776649"/>
                  </a:cubicBezTo>
                  <a:cubicBezTo>
                    <a:pt x="1372303" y="2776649"/>
                    <a:pt x="1372303" y="2777116"/>
                    <a:pt x="1372303" y="2777116"/>
                  </a:cubicBezTo>
                  <a:cubicBezTo>
                    <a:pt x="1371837" y="2777116"/>
                    <a:pt x="1371837" y="2776649"/>
                    <a:pt x="1371370" y="2776649"/>
                  </a:cubicBezTo>
                  <a:cubicBezTo>
                    <a:pt x="1370437" y="2777116"/>
                    <a:pt x="1369504" y="2777582"/>
                    <a:pt x="1368571" y="2777582"/>
                  </a:cubicBezTo>
                  <a:cubicBezTo>
                    <a:pt x="1366705" y="2778048"/>
                    <a:pt x="1365306" y="2777116"/>
                    <a:pt x="1364839" y="2775249"/>
                  </a:cubicBezTo>
                  <a:cubicBezTo>
                    <a:pt x="1364373" y="2774316"/>
                    <a:pt x="1364373" y="2773383"/>
                    <a:pt x="1364373" y="2772917"/>
                  </a:cubicBezTo>
                  <a:cubicBezTo>
                    <a:pt x="1364373" y="2772917"/>
                    <a:pt x="1363906" y="2772451"/>
                    <a:pt x="1363906" y="2772451"/>
                  </a:cubicBezTo>
                  <a:cubicBezTo>
                    <a:pt x="1363906" y="2771984"/>
                    <a:pt x="1363440" y="2771984"/>
                    <a:pt x="1363440" y="2771517"/>
                  </a:cubicBezTo>
                  <a:cubicBezTo>
                    <a:pt x="1362507" y="2771517"/>
                    <a:pt x="1361107" y="2771517"/>
                    <a:pt x="1360641" y="2769651"/>
                  </a:cubicBezTo>
                  <a:cubicBezTo>
                    <a:pt x="1360641" y="2769651"/>
                    <a:pt x="1362040" y="2769185"/>
                    <a:pt x="1362040" y="2769185"/>
                  </a:cubicBezTo>
                  <a:cubicBezTo>
                    <a:pt x="1362507" y="2769651"/>
                    <a:pt x="1362973" y="2770584"/>
                    <a:pt x="1363440" y="2771051"/>
                  </a:cubicBezTo>
                  <a:cubicBezTo>
                    <a:pt x="1363906" y="2771517"/>
                    <a:pt x="1363906" y="2771984"/>
                    <a:pt x="1364373" y="2771984"/>
                  </a:cubicBezTo>
                  <a:close/>
                  <a:moveTo>
                    <a:pt x="1380700" y="1654233"/>
                  </a:moveTo>
                  <a:lnTo>
                    <a:pt x="1381633" y="1652834"/>
                  </a:lnTo>
                  <a:lnTo>
                    <a:pt x="1381633" y="1654233"/>
                  </a:lnTo>
                  <a:lnTo>
                    <a:pt x="1380700" y="1654233"/>
                  </a:lnTo>
                  <a:close/>
                  <a:moveTo>
                    <a:pt x="1409624" y="2285417"/>
                  </a:moveTo>
                  <a:cubicBezTo>
                    <a:pt x="1408691" y="2284951"/>
                    <a:pt x="1407758" y="2284484"/>
                    <a:pt x="1406358" y="2284018"/>
                  </a:cubicBezTo>
                  <a:cubicBezTo>
                    <a:pt x="1406825" y="2283551"/>
                    <a:pt x="1407291" y="2283085"/>
                    <a:pt x="1407758" y="2283085"/>
                  </a:cubicBezTo>
                  <a:cubicBezTo>
                    <a:pt x="1408224" y="2283085"/>
                    <a:pt x="1409157" y="2283085"/>
                    <a:pt x="1409624" y="2283085"/>
                  </a:cubicBezTo>
                  <a:cubicBezTo>
                    <a:pt x="1410090" y="2283085"/>
                    <a:pt x="1410557" y="2284018"/>
                    <a:pt x="1411023" y="2284484"/>
                  </a:cubicBezTo>
                  <a:cubicBezTo>
                    <a:pt x="1410557" y="2284484"/>
                    <a:pt x="1410090" y="2284951"/>
                    <a:pt x="1409624" y="2285417"/>
                  </a:cubicBezTo>
                  <a:close/>
                  <a:moveTo>
                    <a:pt x="1498260" y="1690621"/>
                  </a:moveTo>
                  <a:cubicBezTo>
                    <a:pt x="1497794" y="1690621"/>
                    <a:pt x="1497794" y="1689688"/>
                    <a:pt x="1497794" y="1689221"/>
                  </a:cubicBezTo>
                  <a:cubicBezTo>
                    <a:pt x="1498727" y="1688755"/>
                    <a:pt x="1499660" y="1688288"/>
                    <a:pt x="1500593" y="1687822"/>
                  </a:cubicBezTo>
                  <a:cubicBezTo>
                    <a:pt x="1500593" y="1688288"/>
                    <a:pt x="1501059" y="1688755"/>
                    <a:pt x="1501059" y="1689221"/>
                  </a:cubicBezTo>
                  <a:cubicBezTo>
                    <a:pt x="1500593" y="1690621"/>
                    <a:pt x="1499660" y="1691087"/>
                    <a:pt x="1498260" y="1690621"/>
                  </a:cubicBezTo>
                  <a:close/>
                  <a:moveTo>
                    <a:pt x="1573368" y="1781123"/>
                  </a:moveTo>
                  <a:cubicBezTo>
                    <a:pt x="1571968" y="1782989"/>
                    <a:pt x="1568703" y="1783456"/>
                    <a:pt x="1566837" y="1782523"/>
                  </a:cubicBezTo>
                  <a:cubicBezTo>
                    <a:pt x="1564971" y="1781123"/>
                    <a:pt x="1564971" y="1779257"/>
                    <a:pt x="1565437" y="1777858"/>
                  </a:cubicBezTo>
                  <a:cubicBezTo>
                    <a:pt x="1565904" y="1776458"/>
                    <a:pt x="1566837" y="1775059"/>
                    <a:pt x="1567770" y="1774126"/>
                  </a:cubicBezTo>
                  <a:cubicBezTo>
                    <a:pt x="1567770" y="1775059"/>
                    <a:pt x="1568236" y="1775992"/>
                    <a:pt x="1568236" y="1776925"/>
                  </a:cubicBezTo>
                  <a:cubicBezTo>
                    <a:pt x="1569169" y="1778791"/>
                    <a:pt x="1570569" y="1779724"/>
                    <a:pt x="1572435" y="1779257"/>
                  </a:cubicBezTo>
                  <a:cubicBezTo>
                    <a:pt x="1573368" y="1779257"/>
                    <a:pt x="1573834" y="1778791"/>
                    <a:pt x="1574767" y="1778324"/>
                  </a:cubicBezTo>
                  <a:cubicBezTo>
                    <a:pt x="1574767" y="1778791"/>
                    <a:pt x="1574301" y="1779724"/>
                    <a:pt x="1573368" y="1781123"/>
                  </a:cubicBezTo>
                  <a:close/>
                  <a:moveTo>
                    <a:pt x="1592495" y="1802116"/>
                  </a:moveTo>
                  <a:cubicBezTo>
                    <a:pt x="1592495" y="1801650"/>
                    <a:pt x="1592495" y="1801183"/>
                    <a:pt x="1592495" y="1800717"/>
                  </a:cubicBezTo>
                  <a:cubicBezTo>
                    <a:pt x="1593428" y="1800250"/>
                    <a:pt x="1594827" y="1799784"/>
                    <a:pt x="1595760" y="1799317"/>
                  </a:cubicBezTo>
                  <a:cubicBezTo>
                    <a:pt x="1595760" y="1799317"/>
                    <a:pt x="1596693" y="1800250"/>
                    <a:pt x="1596693" y="1800717"/>
                  </a:cubicBezTo>
                  <a:cubicBezTo>
                    <a:pt x="1596693" y="1801183"/>
                    <a:pt x="1596227" y="1802116"/>
                    <a:pt x="1595760" y="1802116"/>
                  </a:cubicBezTo>
                  <a:cubicBezTo>
                    <a:pt x="1594827" y="1802116"/>
                    <a:pt x="1593894" y="1802116"/>
                    <a:pt x="1592495" y="1802116"/>
                  </a:cubicBezTo>
                  <a:close/>
                  <a:moveTo>
                    <a:pt x="1597626" y="1845501"/>
                  </a:moveTo>
                  <a:cubicBezTo>
                    <a:pt x="1597626" y="1845501"/>
                    <a:pt x="1596693" y="1845501"/>
                    <a:pt x="1596693" y="1845501"/>
                  </a:cubicBezTo>
                  <a:cubicBezTo>
                    <a:pt x="1595760" y="1844102"/>
                    <a:pt x="1594827" y="1842236"/>
                    <a:pt x="1593894" y="1840836"/>
                  </a:cubicBezTo>
                  <a:cubicBezTo>
                    <a:pt x="1592961" y="1839437"/>
                    <a:pt x="1593428" y="1838504"/>
                    <a:pt x="1594827" y="1838037"/>
                  </a:cubicBezTo>
                  <a:cubicBezTo>
                    <a:pt x="1595294" y="1838037"/>
                    <a:pt x="1595760" y="1838504"/>
                    <a:pt x="1596227" y="1838970"/>
                  </a:cubicBezTo>
                  <a:cubicBezTo>
                    <a:pt x="1597160" y="1840370"/>
                    <a:pt x="1597626" y="1842236"/>
                    <a:pt x="1598559" y="1843635"/>
                  </a:cubicBezTo>
                  <a:cubicBezTo>
                    <a:pt x="1598093" y="1844102"/>
                    <a:pt x="1598093" y="1844568"/>
                    <a:pt x="1597626" y="1845501"/>
                  </a:cubicBezTo>
                  <a:close/>
                  <a:moveTo>
                    <a:pt x="1610688" y="2068492"/>
                  </a:moveTo>
                  <a:lnTo>
                    <a:pt x="1609289" y="2068025"/>
                  </a:lnTo>
                  <a:lnTo>
                    <a:pt x="1610688" y="2067558"/>
                  </a:lnTo>
                  <a:lnTo>
                    <a:pt x="1610688" y="20684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7BE7279E-C07B-49A9-9D5C-22849B605A4B}"/>
                </a:ext>
              </a:extLst>
            </p:cNvPr>
            <p:cNvSpPr/>
            <p:nvPr/>
          </p:nvSpPr>
          <p:spPr>
            <a:xfrm>
              <a:off x="1161204" y="229527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467"/>
                    <a:pt x="467" y="467"/>
                    <a:pt x="467" y="467"/>
                  </a:cubicBezTo>
                  <a:cubicBezTo>
                    <a:pt x="933" y="467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48A3C4B7-850D-4F2B-97A2-A9DBF13308DA}"/>
                </a:ext>
              </a:extLst>
            </p:cNvPr>
            <p:cNvSpPr/>
            <p:nvPr/>
          </p:nvSpPr>
          <p:spPr>
            <a:xfrm>
              <a:off x="2315342" y="18904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0" y="350"/>
                    <a:pt x="0" y="350"/>
                  </a:cubicBezTo>
                  <a:cubicBezTo>
                    <a:pt x="467" y="-117"/>
                    <a:pt x="467" y="-117"/>
                    <a:pt x="0" y="350"/>
                  </a:cubicBezTo>
                  <a:lnTo>
                    <a:pt x="0" y="3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8CFC45F1-D52D-4646-A52F-1838BF92210C}"/>
                </a:ext>
              </a:extLst>
            </p:cNvPr>
            <p:cNvSpPr/>
            <p:nvPr/>
          </p:nvSpPr>
          <p:spPr>
            <a:xfrm>
              <a:off x="2201341" y="1280336"/>
              <a:ext cx="662440" cy="853708"/>
            </a:xfrm>
            <a:custGeom>
              <a:avLst/>
              <a:gdLst/>
              <a:ahLst/>
              <a:cxnLst/>
              <a:rect l="0" t="0" r="0" b="0"/>
              <a:pathLst>
                <a:path w="662439" h="853707">
                  <a:moveTo>
                    <a:pt x="503068" y="596951"/>
                  </a:moveTo>
                  <a:cubicBezTo>
                    <a:pt x="503534" y="596484"/>
                    <a:pt x="503534" y="594618"/>
                    <a:pt x="503534" y="593219"/>
                  </a:cubicBezTo>
                  <a:cubicBezTo>
                    <a:pt x="503534" y="592752"/>
                    <a:pt x="502601" y="592286"/>
                    <a:pt x="502135" y="592286"/>
                  </a:cubicBezTo>
                  <a:cubicBezTo>
                    <a:pt x="494670" y="589953"/>
                    <a:pt x="486740" y="591353"/>
                    <a:pt x="479742" y="587154"/>
                  </a:cubicBezTo>
                  <a:cubicBezTo>
                    <a:pt x="474144" y="583422"/>
                    <a:pt x="469013" y="584355"/>
                    <a:pt x="463415" y="586221"/>
                  </a:cubicBezTo>
                  <a:cubicBezTo>
                    <a:pt x="462482" y="586688"/>
                    <a:pt x="461082" y="586221"/>
                    <a:pt x="459682" y="585755"/>
                  </a:cubicBezTo>
                  <a:cubicBezTo>
                    <a:pt x="459216" y="585755"/>
                    <a:pt x="458750" y="584822"/>
                    <a:pt x="458283" y="584355"/>
                  </a:cubicBezTo>
                  <a:cubicBezTo>
                    <a:pt x="457350" y="582956"/>
                    <a:pt x="457350" y="581556"/>
                    <a:pt x="458750" y="581089"/>
                  </a:cubicBezTo>
                  <a:cubicBezTo>
                    <a:pt x="461548" y="579690"/>
                    <a:pt x="464814" y="579223"/>
                    <a:pt x="467613" y="578290"/>
                  </a:cubicBezTo>
                  <a:cubicBezTo>
                    <a:pt x="471345" y="576891"/>
                    <a:pt x="473678" y="573159"/>
                    <a:pt x="473211" y="568960"/>
                  </a:cubicBezTo>
                  <a:cubicBezTo>
                    <a:pt x="472745" y="565228"/>
                    <a:pt x="471812" y="561496"/>
                    <a:pt x="471345" y="557764"/>
                  </a:cubicBezTo>
                  <a:cubicBezTo>
                    <a:pt x="471345" y="556365"/>
                    <a:pt x="473678" y="554032"/>
                    <a:pt x="475077" y="554032"/>
                  </a:cubicBezTo>
                  <a:cubicBezTo>
                    <a:pt x="476010" y="554499"/>
                    <a:pt x="477876" y="554965"/>
                    <a:pt x="477876" y="555898"/>
                  </a:cubicBezTo>
                  <a:cubicBezTo>
                    <a:pt x="480675" y="562896"/>
                    <a:pt x="482541" y="570360"/>
                    <a:pt x="487206" y="576891"/>
                  </a:cubicBezTo>
                  <a:cubicBezTo>
                    <a:pt x="490472" y="581089"/>
                    <a:pt x="494204" y="584355"/>
                    <a:pt x="500269" y="583889"/>
                  </a:cubicBezTo>
                  <a:cubicBezTo>
                    <a:pt x="502601" y="583422"/>
                    <a:pt x="505400" y="583889"/>
                    <a:pt x="507733" y="583889"/>
                  </a:cubicBezTo>
                  <a:cubicBezTo>
                    <a:pt x="514730" y="583889"/>
                    <a:pt x="515663" y="583422"/>
                    <a:pt x="516130" y="576891"/>
                  </a:cubicBezTo>
                  <a:cubicBezTo>
                    <a:pt x="516596" y="571293"/>
                    <a:pt x="516130" y="565228"/>
                    <a:pt x="516596" y="559630"/>
                  </a:cubicBezTo>
                  <a:cubicBezTo>
                    <a:pt x="517529" y="553566"/>
                    <a:pt x="511465" y="549367"/>
                    <a:pt x="513331" y="543302"/>
                  </a:cubicBezTo>
                  <a:cubicBezTo>
                    <a:pt x="513797" y="541903"/>
                    <a:pt x="511931" y="540037"/>
                    <a:pt x="510998" y="538171"/>
                  </a:cubicBezTo>
                  <a:cubicBezTo>
                    <a:pt x="507733" y="531173"/>
                    <a:pt x="502601" y="525575"/>
                    <a:pt x="496070" y="520910"/>
                  </a:cubicBezTo>
                  <a:cubicBezTo>
                    <a:pt x="493271" y="519044"/>
                    <a:pt x="490938" y="517178"/>
                    <a:pt x="488606" y="514845"/>
                  </a:cubicBezTo>
                  <a:cubicBezTo>
                    <a:pt x="487206" y="513446"/>
                    <a:pt x="485807" y="512046"/>
                    <a:pt x="485340" y="510180"/>
                  </a:cubicBezTo>
                  <a:cubicBezTo>
                    <a:pt x="484407" y="505982"/>
                    <a:pt x="483474" y="501317"/>
                    <a:pt x="483008" y="497118"/>
                  </a:cubicBezTo>
                  <a:cubicBezTo>
                    <a:pt x="483008" y="496185"/>
                    <a:pt x="483941" y="494786"/>
                    <a:pt x="484874" y="494319"/>
                  </a:cubicBezTo>
                  <a:cubicBezTo>
                    <a:pt x="485807" y="493853"/>
                    <a:pt x="487673" y="494319"/>
                    <a:pt x="488139" y="494786"/>
                  </a:cubicBezTo>
                  <a:cubicBezTo>
                    <a:pt x="489072" y="496185"/>
                    <a:pt x="489539" y="498051"/>
                    <a:pt x="489539" y="499917"/>
                  </a:cubicBezTo>
                  <a:cubicBezTo>
                    <a:pt x="489539" y="506915"/>
                    <a:pt x="492338" y="512046"/>
                    <a:pt x="498403" y="515779"/>
                  </a:cubicBezTo>
                  <a:cubicBezTo>
                    <a:pt x="502135" y="518111"/>
                    <a:pt x="504934" y="521843"/>
                    <a:pt x="509599" y="523243"/>
                  </a:cubicBezTo>
                  <a:cubicBezTo>
                    <a:pt x="511465" y="523709"/>
                    <a:pt x="514264" y="522776"/>
                    <a:pt x="514264" y="520910"/>
                  </a:cubicBezTo>
                  <a:cubicBezTo>
                    <a:pt x="514264" y="517645"/>
                    <a:pt x="514730" y="514845"/>
                    <a:pt x="517063" y="512046"/>
                  </a:cubicBezTo>
                  <a:cubicBezTo>
                    <a:pt x="516130" y="508781"/>
                    <a:pt x="517996" y="506448"/>
                    <a:pt x="519395" y="503649"/>
                  </a:cubicBezTo>
                  <a:cubicBezTo>
                    <a:pt x="520795" y="501317"/>
                    <a:pt x="519862" y="498051"/>
                    <a:pt x="517996" y="496652"/>
                  </a:cubicBezTo>
                  <a:cubicBezTo>
                    <a:pt x="513797" y="493853"/>
                    <a:pt x="509599" y="491054"/>
                    <a:pt x="505400" y="487788"/>
                  </a:cubicBezTo>
                  <a:cubicBezTo>
                    <a:pt x="504467" y="486855"/>
                    <a:pt x="504001" y="484989"/>
                    <a:pt x="504001" y="483590"/>
                  </a:cubicBezTo>
                  <a:cubicBezTo>
                    <a:pt x="504001" y="483590"/>
                    <a:pt x="503534" y="483590"/>
                    <a:pt x="503534" y="483123"/>
                  </a:cubicBezTo>
                  <a:cubicBezTo>
                    <a:pt x="503534" y="483123"/>
                    <a:pt x="503068" y="482657"/>
                    <a:pt x="503068" y="482657"/>
                  </a:cubicBezTo>
                  <a:cubicBezTo>
                    <a:pt x="498869" y="482190"/>
                    <a:pt x="495604" y="480324"/>
                    <a:pt x="491871" y="477991"/>
                  </a:cubicBezTo>
                  <a:cubicBezTo>
                    <a:pt x="491871" y="477991"/>
                    <a:pt x="491871" y="477058"/>
                    <a:pt x="491871" y="476592"/>
                  </a:cubicBezTo>
                  <a:cubicBezTo>
                    <a:pt x="492338" y="476125"/>
                    <a:pt x="492804" y="475659"/>
                    <a:pt x="493271" y="475659"/>
                  </a:cubicBezTo>
                  <a:cubicBezTo>
                    <a:pt x="494670" y="475659"/>
                    <a:pt x="496070" y="475659"/>
                    <a:pt x="497003" y="476125"/>
                  </a:cubicBezTo>
                  <a:cubicBezTo>
                    <a:pt x="498869" y="477991"/>
                    <a:pt x="500735" y="480324"/>
                    <a:pt x="502601" y="482657"/>
                  </a:cubicBezTo>
                  <a:cubicBezTo>
                    <a:pt x="503068" y="482657"/>
                    <a:pt x="503068" y="482657"/>
                    <a:pt x="503534" y="482657"/>
                  </a:cubicBezTo>
                  <a:cubicBezTo>
                    <a:pt x="503534" y="483123"/>
                    <a:pt x="503534" y="483123"/>
                    <a:pt x="503534" y="483590"/>
                  </a:cubicBezTo>
                  <a:cubicBezTo>
                    <a:pt x="504934" y="484523"/>
                    <a:pt x="506800" y="484989"/>
                    <a:pt x="508199" y="485922"/>
                  </a:cubicBezTo>
                  <a:cubicBezTo>
                    <a:pt x="512398" y="488255"/>
                    <a:pt x="516596" y="489188"/>
                    <a:pt x="520795" y="485922"/>
                  </a:cubicBezTo>
                  <a:cubicBezTo>
                    <a:pt x="524993" y="482657"/>
                    <a:pt x="530125" y="481724"/>
                    <a:pt x="535257" y="480791"/>
                  </a:cubicBezTo>
                  <a:cubicBezTo>
                    <a:pt x="536656" y="480324"/>
                    <a:pt x="538522" y="478924"/>
                    <a:pt x="539455" y="477058"/>
                  </a:cubicBezTo>
                  <a:cubicBezTo>
                    <a:pt x="540855" y="474726"/>
                    <a:pt x="541321" y="472393"/>
                    <a:pt x="541788" y="469594"/>
                  </a:cubicBezTo>
                  <a:cubicBezTo>
                    <a:pt x="542254" y="466795"/>
                    <a:pt x="541321" y="463996"/>
                    <a:pt x="538522" y="463530"/>
                  </a:cubicBezTo>
                  <a:cubicBezTo>
                    <a:pt x="533391" y="462597"/>
                    <a:pt x="529192" y="459798"/>
                    <a:pt x="524527" y="457465"/>
                  </a:cubicBezTo>
                  <a:cubicBezTo>
                    <a:pt x="524061" y="457465"/>
                    <a:pt x="524061" y="456066"/>
                    <a:pt x="524061" y="455599"/>
                  </a:cubicBezTo>
                  <a:cubicBezTo>
                    <a:pt x="524527" y="454200"/>
                    <a:pt x="525927" y="453733"/>
                    <a:pt x="527326" y="454200"/>
                  </a:cubicBezTo>
                  <a:cubicBezTo>
                    <a:pt x="533391" y="457465"/>
                    <a:pt x="538989" y="459331"/>
                    <a:pt x="545053" y="453733"/>
                  </a:cubicBezTo>
                  <a:cubicBezTo>
                    <a:pt x="545986" y="452800"/>
                    <a:pt x="548785" y="453267"/>
                    <a:pt x="550651" y="452800"/>
                  </a:cubicBezTo>
                  <a:cubicBezTo>
                    <a:pt x="557182" y="452334"/>
                    <a:pt x="560448" y="442070"/>
                    <a:pt x="555783" y="437872"/>
                  </a:cubicBezTo>
                  <a:cubicBezTo>
                    <a:pt x="552984" y="435073"/>
                    <a:pt x="550651" y="432740"/>
                    <a:pt x="550185" y="428542"/>
                  </a:cubicBezTo>
                  <a:cubicBezTo>
                    <a:pt x="550185" y="427142"/>
                    <a:pt x="548319" y="425276"/>
                    <a:pt x="546919" y="424343"/>
                  </a:cubicBezTo>
                  <a:cubicBezTo>
                    <a:pt x="545520" y="423410"/>
                    <a:pt x="544587" y="422944"/>
                    <a:pt x="545520" y="421078"/>
                  </a:cubicBezTo>
                  <a:cubicBezTo>
                    <a:pt x="545986" y="419678"/>
                    <a:pt x="547386" y="419678"/>
                    <a:pt x="548785" y="419678"/>
                  </a:cubicBezTo>
                  <a:cubicBezTo>
                    <a:pt x="550651" y="420145"/>
                    <a:pt x="552517" y="420145"/>
                    <a:pt x="554383" y="419678"/>
                  </a:cubicBezTo>
                  <a:cubicBezTo>
                    <a:pt x="557182" y="418745"/>
                    <a:pt x="557649" y="415946"/>
                    <a:pt x="558115" y="413614"/>
                  </a:cubicBezTo>
                  <a:cubicBezTo>
                    <a:pt x="558582" y="408948"/>
                    <a:pt x="559049" y="404750"/>
                    <a:pt x="559049" y="400085"/>
                  </a:cubicBezTo>
                  <a:cubicBezTo>
                    <a:pt x="559049" y="396819"/>
                    <a:pt x="558115" y="393554"/>
                    <a:pt x="555316" y="391688"/>
                  </a:cubicBezTo>
                  <a:cubicBezTo>
                    <a:pt x="551584" y="388422"/>
                    <a:pt x="554383" y="387023"/>
                    <a:pt x="556249" y="384690"/>
                  </a:cubicBezTo>
                  <a:cubicBezTo>
                    <a:pt x="557649" y="383291"/>
                    <a:pt x="556716" y="380492"/>
                    <a:pt x="555316" y="379558"/>
                  </a:cubicBezTo>
                  <a:cubicBezTo>
                    <a:pt x="552517" y="377226"/>
                    <a:pt x="547852" y="378159"/>
                    <a:pt x="545520" y="374893"/>
                  </a:cubicBezTo>
                  <a:cubicBezTo>
                    <a:pt x="544587" y="374893"/>
                    <a:pt x="543187" y="374427"/>
                    <a:pt x="542254" y="374427"/>
                  </a:cubicBezTo>
                  <a:cubicBezTo>
                    <a:pt x="539455" y="373494"/>
                    <a:pt x="538522" y="371628"/>
                    <a:pt x="538522" y="368829"/>
                  </a:cubicBezTo>
                  <a:cubicBezTo>
                    <a:pt x="538522" y="366496"/>
                    <a:pt x="539455" y="364630"/>
                    <a:pt x="541321" y="363231"/>
                  </a:cubicBezTo>
                  <a:cubicBezTo>
                    <a:pt x="542721" y="364630"/>
                    <a:pt x="544120" y="366030"/>
                    <a:pt x="545520" y="367429"/>
                  </a:cubicBezTo>
                  <a:cubicBezTo>
                    <a:pt x="545520" y="367429"/>
                    <a:pt x="545520" y="367429"/>
                    <a:pt x="545986" y="367896"/>
                  </a:cubicBezTo>
                  <a:cubicBezTo>
                    <a:pt x="545986" y="367429"/>
                    <a:pt x="545986" y="367429"/>
                    <a:pt x="545986" y="366963"/>
                  </a:cubicBezTo>
                  <a:cubicBezTo>
                    <a:pt x="544587" y="365563"/>
                    <a:pt x="543187" y="364164"/>
                    <a:pt x="541788" y="362764"/>
                  </a:cubicBezTo>
                  <a:lnTo>
                    <a:pt x="541321" y="363231"/>
                  </a:lnTo>
                  <a:cubicBezTo>
                    <a:pt x="544587" y="359965"/>
                    <a:pt x="547386" y="356700"/>
                    <a:pt x="550651" y="353434"/>
                  </a:cubicBezTo>
                  <a:cubicBezTo>
                    <a:pt x="552051" y="352035"/>
                    <a:pt x="556249" y="352035"/>
                    <a:pt x="558115" y="352968"/>
                  </a:cubicBezTo>
                  <a:cubicBezTo>
                    <a:pt x="558582" y="353434"/>
                    <a:pt x="559515" y="353434"/>
                    <a:pt x="559515" y="353901"/>
                  </a:cubicBezTo>
                  <a:cubicBezTo>
                    <a:pt x="563247" y="358099"/>
                    <a:pt x="568379" y="361365"/>
                    <a:pt x="567446" y="368362"/>
                  </a:cubicBezTo>
                  <a:cubicBezTo>
                    <a:pt x="566513" y="373960"/>
                    <a:pt x="567912" y="379558"/>
                    <a:pt x="570245" y="385157"/>
                  </a:cubicBezTo>
                  <a:cubicBezTo>
                    <a:pt x="570245" y="385157"/>
                    <a:pt x="571644" y="385623"/>
                    <a:pt x="571644" y="385157"/>
                  </a:cubicBezTo>
                  <a:cubicBezTo>
                    <a:pt x="572111" y="383291"/>
                    <a:pt x="573044" y="381425"/>
                    <a:pt x="572577" y="379558"/>
                  </a:cubicBezTo>
                  <a:cubicBezTo>
                    <a:pt x="571644" y="372094"/>
                    <a:pt x="572577" y="365563"/>
                    <a:pt x="576776" y="359499"/>
                  </a:cubicBezTo>
                  <a:cubicBezTo>
                    <a:pt x="580041" y="354834"/>
                    <a:pt x="580508" y="348769"/>
                    <a:pt x="580508" y="342704"/>
                  </a:cubicBezTo>
                  <a:cubicBezTo>
                    <a:pt x="580508" y="339905"/>
                    <a:pt x="577709" y="336173"/>
                    <a:pt x="574910" y="335240"/>
                  </a:cubicBezTo>
                  <a:cubicBezTo>
                    <a:pt x="572577" y="334774"/>
                    <a:pt x="569778" y="334774"/>
                    <a:pt x="567446" y="333841"/>
                  </a:cubicBezTo>
                  <a:cubicBezTo>
                    <a:pt x="565580" y="333374"/>
                    <a:pt x="564180" y="331975"/>
                    <a:pt x="562781" y="330575"/>
                  </a:cubicBezTo>
                  <a:cubicBezTo>
                    <a:pt x="562314" y="330109"/>
                    <a:pt x="561847" y="329176"/>
                    <a:pt x="562314" y="328709"/>
                  </a:cubicBezTo>
                  <a:cubicBezTo>
                    <a:pt x="562781" y="327776"/>
                    <a:pt x="563714" y="326377"/>
                    <a:pt x="564647" y="326377"/>
                  </a:cubicBezTo>
                  <a:cubicBezTo>
                    <a:pt x="572111" y="324977"/>
                    <a:pt x="572577" y="324044"/>
                    <a:pt x="569778" y="318913"/>
                  </a:cubicBezTo>
                  <a:cubicBezTo>
                    <a:pt x="568379" y="316114"/>
                    <a:pt x="566513" y="313315"/>
                    <a:pt x="563714" y="311448"/>
                  </a:cubicBezTo>
                  <a:cubicBezTo>
                    <a:pt x="561847" y="310049"/>
                    <a:pt x="559981" y="307716"/>
                    <a:pt x="558582" y="305850"/>
                  </a:cubicBezTo>
                  <a:cubicBezTo>
                    <a:pt x="558582" y="305384"/>
                    <a:pt x="558582" y="304451"/>
                    <a:pt x="559049" y="304451"/>
                  </a:cubicBezTo>
                  <a:cubicBezTo>
                    <a:pt x="559515" y="303984"/>
                    <a:pt x="560448" y="303518"/>
                    <a:pt x="560448" y="303518"/>
                  </a:cubicBezTo>
                  <a:cubicBezTo>
                    <a:pt x="566046" y="305850"/>
                    <a:pt x="568845" y="303518"/>
                    <a:pt x="570711" y="298386"/>
                  </a:cubicBezTo>
                  <a:cubicBezTo>
                    <a:pt x="572577" y="291855"/>
                    <a:pt x="576776" y="285324"/>
                    <a:pt x="576776" y="278327"/>
                  </a:cubicBezTo>
                  <a:cubicBezTo>
                    <a:pt x="577242" y="261066"/>
                    <a:pt x="583773" y="246138"/>
                    <a:pt x="594969" y="232609"/>
                  </a:cubicBezTo>
                  <a:cubicBezTo>
                    <a:pt x="598235" y="228877"/>
                    <a:pt x="601034" y="224678"/>
                    <a:pt x="604300" y="220480"/>
                  </a:cubicBezTo>
                  <a:cubicBezTo>
                    <a:pt x="605699" y="218614"/>
                    <a:pt x="605233" y="217214"/>
                    <a:pt x="604766" y="214882"/>
                  </a:cubicBezTo>
                  <a:cubicBezTo>
                    <a:pt x="603833" y="210217"/>
                    <a:pt x="603833" y="209750"/>
                    <a:pt x="608032" y="208817"/>
                  </a:cubicBezTo>
                  <a:cubicBezTo>
                    <a:pt x="613630" y="207884"/>
                    <a:pt x="616895" y="204152"/>
                    <a:pt x="619694" y="199953"/>
                  </a:cubicBezTo>
                  <a:cubicBezTo>
                    <a:pt x="620627" y="198554"/>
                    <a:pt x="619694" y="193889"/>
                    <a:pt x="617828" y="193422"/>
                  </a:cubicBezTo>
                  <a:cubicBezTo>
                    <a:pt x="615962" y="192489"/>
                    <a:pt x="614096" y="192023"/>
                    <a:pt x="612230" y="191556"/>
                  </a:cubicBezTo>
                  <a:cubicBezTo>
                    <a:pt x="609898" y="191090"/>
                    <a:pt x="607099" y="191090"/>
                    <a:pt x="604766" y="190623"/>
                  </a:cubicBezTo>
                  <a:cubicBezTo>
                    <a:pt x="604300" y="190623"/>
                    <a:pt x="603833" y="189690"/>
                    <a:pt x="603833" y="189690"/>
                  </a:cubicBezTo>
                  <a:cubicBezTo>
                    <a:pt x="604300" y="188757"/>
                    <a:pt x="604766" y="187358"/>
                    <a:pt x="605699" y="186891"/>
                  </a:cubicBezTo>
                  <a:cubicBezTo>
                    <a:pt x="608965" y="185492"/>
                    <a:pt x="611764" y="186425"/>
                    <a:pt x="615029" y="187824"/>
                  </a:cubicBezTo>
                  <a:cubicBezTo>
                    <a:pt x="620161" y="189690"/>
                    <a:pt x="625292" y="189224"/>
                    <a:pt x="629958" y="186425"/>
                  </a:cubicBezTo>
                  <a:cubicBezTo>
                    <a:pt x="631824" y="185492"/>
                    <a:pt x="633690" y="185025"/>
                    <a:pt x="635089" y="183626"/>
                  </a:cubicBezTo>
                  <a:cubicBezTo>
                    <a:pt x="636955" y="182693"/>
                    <a:pt x="637422" y="180360"/>
                    <a:pt x="636955" y="178494"/>
                  </a:cubicBezTo>
                  <a:cubicBezTo>
                    <a:pt x="636955" y="177095"/>
                    <a:pt x="636489" y="176161"/>
                    <a:pt x="636022" y="174762"/>
                  </a:cubicBezTo>
                  <a:cubicBezTo>
                    <a:pt x="636022" y="172429"/>
                    <a:pt x="636955" y="170563"/>
                    <a:pt x="639288" y="171030"/>
                  </a:cubicBezTo>
                  <a:cubicBezTo>
                    <a:pt x="643953" y="171496"/>
                    <a:pt x="648151" y="171030"/>
                    <a:pt x="651417" y="167298"/>
                  </a:cubicBezTo>
                  <a:cubicBezTo>
                    <a:pt x="652816" y="165432"/>
                    <a:pt x="655149" y="163566"/>
                    <a:pt x="657015" y="162166"/>
                  </a:cubicBezTo>
                  <a:cubicBezTo>
                    <a:pt x="666345" y="155169"/>
                    <a:pt x="666812" y="150970"/>
                    <a:pt x="658881" y="141640"/>
                  </a:cubicBezTo>
                  <a:cubicBezTo>
                    <a:pt x="657948" y="140707"/>
                    <a:pt x="657015" y="139774"/>
                    <a:pt x="656548" y="138841"/>
                  </a:cubicBezTo>
                  <a:cubicBezTo>
                    <a:pt x="649084" y="129977"/>
                    <a:pt x="638355" y="126245"/>
                    <a:pt x="627625" y="126245"/>
                  </a:cubicBezTo>
                  <a:cubicBezTo>
                    <a:pt x="621560" y="126245"/>
                    <a:pt x="615029" y="128578"/>
                    <a:pt x="608965" y="129977"/>
                  </a:cubicBezTo>
                  <a:cubicBezTo>
                    <a:pt x="608032" y="130444"/>
                    <a:pt x="607099" y="131843"/>
                    <a:pt x="606632" y="132776"/>
                  </a:cubicBezTo>
                  <a:cubicBezTo>
                    <a:pt x="605699" y="134642"/>
                    <a:pt x="605699" y="136508"/>
                    <a:pt x="604766" y="138374"/>
                  </a:cubicBezTo>
                  <a:cubicBezTo>
                    <a:pt x="603833" y="140707"/>
                    <a:pt x="601501" y="141640"/>
                    <a:pt x="598235" y="141173"/>
                  </a:cubicBezTo>
                  <a:cubicBezTo>
                    <a:pt x="595436" y="140707"/>
                    <a:pt x="593570" y="139774"/>
                    <a:pt x="591704" y="137908"/>
                  </a:cubicBezTo>
                  <a:cubicBezTo>
                    <a:pt x="589838" y="136508"/>
                    <a:pt x="587972" y="136508"/>
                    <a:pt x="587039" y="138841"/>
                  </a:cubicBezTo>
                  <a:cubicBezTo>
                    <a:pt x="580974" y="149571"/>
                    <a:pt x="570711" y="154702"/>
                    <a:pt x="559515" y="158434"/>
                  </a:cubicBezTo>
                  <a:cubicBezTo>
                    <a:pt x="553917" y="160300"/>
                    <a:pt x="547386" y="161700"/>
                    <a:pt x="542721" y="165432"/>
                  </a:cubicBezTo>
                  <a:cubicBezTo>
                    <a:pt x="542721" y="165898"/>
                    <a:pt x="542721" y="165898"/>
                    <a:pt x="542721" y="166365"/>
                  </a:cubicBezTo>
                  <a:cubicBezTo>
                    <a:pt x="541321" y="167764"/>
                    <a:pt x="539922" y="168697"/>
                    <a:pt x="538522" y="170097"/>
                  </a:cubicBezTo>
                  <a:cubicBezTo>
                    <a:pt x="537123" y="171496"/>
                    <a:pt x="535723" y="172429"/>
                    <a:pt x="534324" y="173829"/>
                  </a:cubicBezTo>
                  <a:lnTo>
                    <a:pt x="533391" y="174762"/>
                  </a:lnTo>
                  <a:lnTo>
                    <a:pt x="534324" y="173829"/>
                  </a:lnTo>
                  <a:cubicBezTo>
                    <a:pt x="535723" y="172429"/>
                    <a:pt x="536656" y="171030"/>
                    <a:pt x="538056" y="169630"/>
                  </a:cubicBezTo>
                  <a:cubicBezTo>
                    <a:pt x="539455" y="168231"/>
                    <a:pt x="540855" y="167298"/>
                    <a:pt x="542254" y="165898"/>
                  </a:cubicBezTo>
                  <a:cubicBezTo>
                    <a:pt x="542254" y="165898"/>
                    <a:pt x="542721" y="165898"/>
                    <a:pt x="542721" y="165432"/>
                  </a:cubicBezTo>
                  <a:cubicBezTo>
                    <a:pt x="543187" y="163566"/>
                    <a:pt x="543187" y="161700"/>
                    <a:pt x="544120" y="160767"/>
                  </a:cubicBezTo>
                  <a:cubicBezTo>
                    <a:pt x="548319" y="156102"/>
                    <a:pt x="552517" y="150970"/>
                    <a:pt x="559049" y="149104"/>
                  </a:cubicBezTo>
                  <a:cubicBezTo>
                    <a:pt x="566046" y="146772"/>
                    <a:pt x="570711" y="141640"/>
                    <a:pt x="573510" y="134176"/>
                  </a:cubicBezTo>
                  <a:cubicBezTo>
                    <a:pt x="573977" y="132310"/>
                    <a:pt x="574910" y="130444"/>
                    <a:pt x="575843" y="129044"/>
                  </a:cubicBezTo>
                  <a:cubicBezTo>
                    <a:pt x="581907" y="114116"/>
                    <a:pt x="574443" y="110851"/>
                    <a:pt x="563247" y="112250"/>
                  </a:cubicBezTo>
                  <a:cubicBezTo>
                    <a:pt x="562781" y="112250"/>
                    <a:pt x="561847" y="112250"/>
                    <a:pt x="561381" y="112717"/>
                  </a:cubicBezTo>
                  <a:cubicBezTo>
                    <a:pt x="560448" y="113183"/>
                    <a:pt x="559049" y="114116"/>
                    <a:pt x="558582" y="115049"/>
                  </a:cubicBezTo>
                  <a:cubicBezTo>
                    <a:pt x="557182" y="117848"/>
                    <a:pt x="556716" y="121114"/>
                    <a:pt x="555316" y="123913"/>
                  </a:cubicBezTo>
                  <a:cubicBezTo>
                    <a:pt x="553917" y="127645"/>
                    <a:pt x="550185" y="129977"/>
                    <a:pt x="546453" y="129977"/>
                  </a:cubicBezTo>
                  <a:cubicBezTo>
                    <a:pt x="545986" y="129977"/>
                    <a:pt x="545053" y="130444"/>
                    <a:pt x="544587" y="129977"/>
                  </a:cubicBezTo>
                  <a:cubicBezTo>
                    <a:pt x="537589" y="127178"/>
                    <a:pt x="531058" y="129044"/>
                    <a:pt x="524061" y="129511"/>
                  </a:cubicBezTo>
                  <a:cubicBezTo>
                    <a:pt x="523594" y="129511"/>
                    <a:pt x="523127" y="128578"/>
                    <a:pt x="523127" y="128111"/>
                  </a:cubicBezTo>
                  <a:cubicBezTo>
                    <a:pt x="523127" y="127645"/>
                    <a:pt x="523594" y="126712"/>
                    <a:pt x="523594" y="126245"/>
                  </a:cubicBezTo>
                  <a:cubicBezTo>
                    <a:pt x="527326" y="124846"/>
                    <a:pt x="531058" y="123913"/>
                    <a:pt x="534324" y="122513"/>
                  </a:cubicBezTo>
                  <a:cubicBezTo>
                    <a:pt x="537589" y="121114"/>
                    <a:pt x="539455" y="118781"/>
                    <a:pt x="540388" y="115516"/>
                  </a:cubicBezTo>
                  <a:cubicBezTo>
                    <a:pt x="541321" y="113183"/>
                    <a:pt x="539455" y="109451"/>
                    <a:pt x="537589" y="108985"/>
                  </a:cubicBezTo>
                  <a:cubicBezTo>
                    <a:pt x="533391" y="108051"/>
                    <a:pt x="528726" y="107118"/>
                    <a:pt x="524527" y="106185"/>
                  </a:cubicBezTo>
                  <a:cubicBezTo>
                    <a:pt x="505400" y="102453"/>
                    <a:pt x="498403" y="102920"/>
                    <a:pt x="479742" y="110384"/>
                  </a:cubicBezTo>
                  <a:cubicBezTo>
                    <a:pt x="477410" y="111317"/>
                    <a:pt x="475077" y="112717"/>
                    <a:pt x="472745" y="113650"/>
                  </a:cubicBezTo>
                  <a:cubicBezTo>
                    <a:pt x="469013" y="115049"/>
                    <a:pt x="465281" y="115982"/>
                    <a:pt x="461548" y="116915"/>
                  </a:cubicBezTo>
                  <a:cubicBezTo>
                    <a:pt x="461082" y="116915"/>
                    <a:pt x="459682" y="115516"/>
                    <a:pt x="459216" y="114583"/>
                  </a:cubicBezTo>
                  <a:cubicBezTo>
                    <a:pt x="459216" y="114116"/>
                    <a:pt x="459216" y="113183"/>
                    <a:pt x="459682" y="113183"/>
                  </a:cubicBezTo>
                  <a:cubicBezTo>
                    <a:pt x="462015" y="111784"/>
                    <a:pt x="463881" y="110384"/>
                    <a:pt x="466214" y="109451"/>
                  </a:cubicBezTo>
                  <a:cubicBezTo>
                    <a:pt x="472745" y="106652"/>
                    <a:pt x="479742" y="104786"/>
                    <a:pt x="485807" y="101987"/>
                  </a:cubicBezTo>
                  <a:cubicBezTo>
                    <a:pt x="497470" y="96389"/>
                    <a:pt x="509132" y="95456"/>
                    <a:pt x="521261" y="99188"/>
                  </a:cubicBezTo>
                  <a:cubicBezTo>
                    <a:pt x="529659" y="101520"/>
                    <a:pt x="537589" y="101520"/>
                    <a:pt x="545986" y="101054"/>
                  </a:cubicBezTo>
                  <a:cubicBezTo>
                    <a:pt x="553450" y="100587"/>
                    <a:pt x="561381" y="98721"/>
                    <a:pt x="568845" y="98255"/>
                  </a:cubicBezTo>
                  <a:cubicBezTo>
                    <a:pt x="577709" y="97788"/>
                    <a:pt x="584240" y="92190"/>
                    <a:pt x="590771" y="87525"/>
                  </a:cubicBezTo>
                  <a:cubicBezTo>
                    <a:pt x="594037" y="85193"/>
                    <a:pt x="594503" y="77729"/>
                    <a:pt x="591237" y="75396"/>
                  </a:cubicBezTo>
                  <a:cubicBezTo>
                    <a:pt x="586572" y="71664"/>
                    <a:pt x="582374" y="68398"/>
                    <a:pt x="577242" y="65133"/>
                  </a:cubicBezTo>
                  <a:cubicBezTo>
                    <a:pt x="569312" y="60001"/>
                    <a:pt x="561381" y="57202"/>
                    <a:pt x="552051" y="61401"/>
                  </a:cubicBezTo>
                  <a:cubicBezTo>
                    <a:pt x="551118" y="61867"/>
                    <a:pt x="549718" y="61867"/>
                    <a:pt x="548319" y="61401"/>
                  </a:cubicBezTo>
                  <a:cubicBezTo>
                    <a:pt x="547852" y="61401"/>
                    <a:pt x="546919" y="60934"/>
                    <a:pt x="546919" y="60468"/>
                  </a:cubicBezTo>
                  <a:cubicBezTo>
                    <a:pt x="546919" y="60001"/>
                    <a:pt x="547386" y="59535"/>
                    <a:pt x="547852" y="59068"/>
                  </a:cubicBezTo>
                  <a:cubicBezTo>
                    <a:pt x="549718" y="58135"/>
                    <a:pt x="551584" y="57669"/>
                    <a:pt x="552984" y="56736"/>
                  </a:cubicBezTo>
                  <a:cubicBezTo>
                    <a:pt x="557649" y="53937"/>
                    <a:pt x="559049" y="48339"/>
                    <a:pt x="555783" y="43207"/>
                  </a:cubicBezTo>
                  <a:cubicBezTo>
                    <a:pt x="554383" y="41341"/>
                    <a:pt x="551118" y="39008"/>
                    <a:pt x="549252" y="39941"/>
                  </a:cubicBezTo>
                  <a:cubicBezTo>
                    <a:pt x="537123" y="44140"/>
                    <a:pt x="525460" y="43674"/>
                    <a:pt x="513797" y="39008"/>
                  </a:cubicBezTo>
                  <a:cubicBezTo>
                    <a:pt x="510532" y="37609"/>
                    <a:pt x="506333" y="37609"/>
                    <a:pt x="502601" y="38075"/>
                  </a:cubicBezTo>
                  <a:cubicBezTo>
                    <a:pt x="497936" y="38542"/>
                    <a:pt x="493738" y="39475"/>
                    <a:pt x="489539" y="40408"/>
                  </a:cubicBezTo>
                  <a:cubicBezTo>
                    <a:pt x="483474" y="41808"/>
                    <a:pt x="477410" y="43207"/>
                    <a:pt x="470879" y="41808"/>
                  </a:cubicBezTo>
                  <a:cubicBezTo>
                    <a:pt x="466214" y="40875"/>
                    <a:pt x="462015" y="42274"/>
                    <a:pt x="457816" y="44607"/>
                  </a:cubicBezTo>
                  <a:cubicBezTo>
                    <a:pt x="456417" y="45540"/>
                    <a:pt x="454084" y="45540"/>
                    <a:pt x="452218" y="45540"/>
                  </a:cubicBezTo>
                  <a:cubicBezTo>
                    <a:pt x="451752" y="45540"/>
                    <a:pt x="450819" y="45073"/>
                    <a:pt x="450819" y="44607"/>
                  </a:cubicBezTo>
                  <a:cubicBezTo>
                    <a:pt x="450819" y="44140"/>
                    <a:pt x="450819" y="43207"/>
                    <a:pt x="450819" y="43207"/>
                  </a:cubicBezTo>
                  <a:cubicBezTo>
                    <a:pt x="453151" y="41808"/>
                    <a:pt x="455017" y="40408"/>
                    <a:pt x="457350" y="39941"/>
                  </a:cubicBezTo>
                  <a:cubicBezTo>
                    <a:pt x="462482" y="39475"/>
                    <a:pt x="468080" y="40408"/>
                    <a:pt x="472745" y="39008"/>
                  </a:cubicBezTo>
                  <a:cubicBezTo>
                    <a:pt x="482075" y="35743"/>
                    <a:pt x="491871" y="36209"/>
                    <a:pt x="501202" y="35276"/>
                  </a:cubicBezTo>
                  <a:cubicBezTo>
                    <a:pt x="508666" y="34810"/>
                    <a:pt x="516596" y="34810"/>
                    <a:pt x="524061" y="37142"/>
                  </a:cubicBezTo>
                  <a:cubicBezTo>
                    <a:pt x="531525" y="39475"/>
                    <a:pt x="538056" y="36676"/>
                    <a:pt x="544120" y="32944"/>
                  </a:cubicBezTo>
                  <a:cubicBezTo>
                    <a:pt x="545053" y="32477"/>
                    <a:pt x="545053" y="30145"/>
                    <a:pt x="545053" y="29678"/>
                  </a:cubicBezTo>
                  <a:cubicBezTo>
                    <a:pt x="541321" y="22681"/>
                    <a:pt x="534324" y="18016"/>
                    <a:pt x="526859" y="16150"/>
                  </a:cubicBezTo>
                  <a:cubicBezTo>
                    <a:pt x="512864" y="12884"/>
                    <a:pt x="499802" y="7753"/>
                    <a:pt x="486740" y="3554"/>
                  </a:cubicBezTo>
                  <a:cubicBezTo>
                    <a:pt x="480675" y="1688"/>
                    <a:pt x="474144" y="1221"/>
                    <a:pt x="468080" y="288"/>
                  </a:cubicBezTo>
                  <a:cubicBezTo>
                    <a:pt x="461082" y="-1111"/>
                    <a:pt x="454551" y="3087"/>
                    <a:pt x="447087" y="2154"/>
                  </a:cubicBezTo>
                  <a:cubicBezTo>
                    <a:pt x="441489" y="4953"/>
                    <a:pt x="438690" y="10085"/>
                    <a:pt x="435424" y="14750"/>
                  </a:cubicBezTo>
                  <a:cubicBezTo>
                    <a:pt x="434958" y="15217"/>
                    <a:pt x="434958" y="15217"/>
                    <a:pt x="434491" y="15683"/>
                  </a:cubicBezTo>
                  <a:cubicBezTo>
                    <a:pt x="434491" y="15683"/>
                    <a:pt x="434025" y="15683"/>
                    <a:pt x="434025" y="15683"/>
                  </a:cubicBezTo>
                  <a:cubicBezTo>
                    <a:pt x="434025" y="15683"/>
                    <a:pt x="434025" y="16150"/>
                    <a:pt x="434025" y="16150"/>
                  </a:cubicBezTo>
                  <a:lnTo>
                    <a:pt x="434491" y="15683"/>
                  </a:lnTo>
                  <a:cubicBezTo>
                    <a:pt x="434491" y="17083"/>
                    <a:pt x="434025" y="18016"/>
                    <a:pt x="434025" y="19415"/>
                  </a:cubicBezTo>
                  <a:cubicBezTo>
                    <a:pt x="434025" y="19415"/>
                    <a:pt x="434491" y="19415"/>
                    <a:pt x="434491" y="19415"/>
                  </a:cubicBezTo>
                  <a:lnTo>
                    <a:pt x="434958" y="20815"/>
                  </a:lnTo>
                  <a:lnTo>
                    <a:pt x="433558" y="19882"/>
                  </a:lnTo>
                  <a:cubicBezTo>
                    <a:pt x="433558" y="19882"/>
                    <a:pt x="433558" y="19415"/>
                    <a:pt x="433558" y="19415"/>
                  </a:cubicBezTo>
                  <a:cubicBezTo>
                    <a:pt x="428893" y="19882"/>
                    <a:pt x="425161" y="17083"/>
                    <a:pt x="421895" y="14750"/>
                  </a:cubicBezTo>
                  <a:cubicBezTo>
                    <a:pt x="420496" y="13817"/>
                    <a:pt x="419563" y="13817"/>
                    <a:pt x="418630" y="15683"/>
                  </a:cubicBezTo>
                  <a:cubicBezTo>
                    <a:pt x="418163" y="16150"/>
                    <a:pt x="418163" y="17083"/>
                    <a:pt x="418163" y="17549"/>
                  </a:cubicBezTo>
                  <a:cubicBezTo>
                    <a:pt x="418630" y="19415"/>
                    <a:pt x="419096" y="21281"/>
                    <a:pt x="419563" y="23147"/>
                  </a:cubicBezTo>
                  <a:cubicBezTo>
                    <a:pt x="420029" y="24547"/>
                    <a:pt x="420029" y="25946"/>
                    <a:pt x="418630" y="26413"/>
                  </a:cubicBezTo>
                  <a:cubicBezTo>
                    <a:pt x="417697" y="26879"/>
                    <a:pt x="415831" y="27346"/>
                    <a:pt x="414898" y="26879"/>
                  </a:cubicBezTo>
                  <a:cubicBezTo>
                    <a:pt x="409300" y="25013"/>
                    <a:pt x="404168" y="22681"/>
                    <a:pt x="399970" y="18949"/>
                  </a:cubicBezTo>
                  <a:cubicBezTo>
                    <a:pt x="396704" y="16150"/>
                    <a:pt x="392972" y="16616"/>
                    <a:pt x="389240" y="18949"/>
                  </a:cubicBezTo>
                  <a:cubicBezTo>
                    <a:pt x="385974" y="20815"/>
                    <a:pt x="382709" y="23147"/>
                    <a:pt x="378510" y="23147"/>
                  </a:cubicBezTo>
                  <a:cubicBezTo>
                    <a:pt x="376178" y="23147"/>
                    <a:pt x="374778" y="25013"/>
                    <a:pt x="374778" y="26879"/>
                  </a:cubicBezTo>
                  <a:cubicBezTo>
                    <a:pt x="374312" y="31544"/>
                    <a:pt x="374312" y="35743"/>
                    <a:pt x="373845" y="40408"/>
                  </a:cubicBezTo>
                  <a:cubicBezTo>
                    <a:pt x="373845" y="43207"/>
                    <a:pt x="372912" y="45073"/>
                    <a:pt x="370113" y="46473"/>
                  </a:cubicBezTo>
                  <a:cubicBezTo>
                    <a:pt x="368247" y="47872"/>
                    <a:pt x="366848" y="50205"/>
                    <a:pt x="364982" y="51604"/>
                  </a:cubicBezTo>
                  <a:cubicBezTo>
                    <a:pt x="364049" y="52071"/>
                    <a:pt x="362649" y="52537"/>
                    <a:pt x="361716" y="52537"/>
                  </a:cubicBezTo>
                  <a:cubicBezTo>
                    <a:pt x="357517" y="50671"/>
                    <a:pt x="353785" y="48339"/>
                    <a:pt x="349120" y="48339"/>
                  </a:cubicBezTo>
                  <a:cubicBezTo>
                    <a:pt x="347721" y="48339"/>
                    <a:pt x="344922" y="50205"/>
                    <a:pt x="344922" y="51604"/>
                  </a:cubicBezTo>
                  <a:cubicBezTo>
                    <a:pt x="344922" y="53470"/>
                    <a:pt x="344455" y="55336"/>
                    <a:pt x="344455" y="57202"/>
                  </a:cubicBezTo>
                  <a:cubicBezTo>
                    <a:pt x="345388" y="64200"/>
                    <a:pt x="346788" y="71197"/>
                    <a:pt x="348654" y="77729"/>
                  </a:cubicBezTo>
                  <a:cubicBezTo>
                    <a:pt x="350986" y="86592"/>
                    <a:pt x="350986" y="95456"/>
                    <a:pt x="355185" y="103853"/>
                  </a:cubicBezTo>
                  <a:cubicBezTo>
                    <a:pt x="356118" y="105252"/>
                    <a:pt x="354252" y="107118"/>
                    <a:pt x="351919" y="107118"/>
                  </a:cubicBezTo>
                  <a:cubicBezTo>
                    <a:pt x="349120" y="107118"/>
                    <a:pt x="345388" y="107585"/>
                    <a:pt x="344455" y="103386"/>
                  </a:cubicBezTo>
                  <a:cubicBezTo>
                    <a:pt x="343522" y="100121"/>
                    <a:pt x="341190" y="97788"/>
                    <a:pt x="337924" y="96855"/>
                  </a:cubicBezTo>
                  <a:cubicBezTo>
                    <a:pt x="336525" y="96389"/>
                    <a:pt x="337458" y="95922"/>
                    <a:pt x="338857" y="94523"/>
                  </a:cubicBezTo>
                  <a:cubicBezTo>
                    <a:pt x="342123" y="91724"/>
                    <a:pt x="342589" y="88925"/>
                    <a:pt x="339790" y="87059"/>
                  </a:cubicBezTo>
                  <a:cubicBezTo>
                    <a:pt x="336525" y="84726"/>
                    <a:pt x="333726" y="82860"/>
                    <a:pt x="332326" y="78662"/>
                  </a:cubicBezTo>
                  <a:cubicBezTo>
                    <a:pt x="330460" y="72597"/>
                    <a:pt x="327661" y="66999"/>
                    <a:pt x="324862" y="60934"/>
                  </a:cubicBezTo>
                  <a:cubicBezTo>
                    <a:pt x="322996" y="57202"/>
                    <a:pt x="320663" y="54870"/>
                    <a:pt x="316931" y="53004"/>
                  </a:cubicBezTo>
                  <a:cubicBezTo>
                    <a:pt x="313666" y="51604"/>
                    <a:pt x="309934" y="52537"/>
                    <a:pt x="309001" y="55336"/>
                  </a:cubicBezTo>
                  <a:cubicBezTo>
                    <a:pt x="308534" y="56736"/>
                    <a:pt x="308068" y="57669"/>
                    <a:pt x="307601" y="59068"/>
                  </a:cubicBezTo>
                  <a:cubicBezTo>
                    <a:pt x="304802" y="66532"/>
                    <a:pt x="305269" y="73996"/>
                    <a:pt x="305735" y="81927"/>
                  </a:cubicBezTo>
                  <a:cubicBezTo>
                    <a:pt x="305735" y="85193"/>
                    <a:pt x="305269" y="88458"/>
                    <a:pt x="303869" y="91257"/>
                  </a:cubicBezTo>
                  <a:cubicBezTo>
                    <a:pt x="302003" y="94523"/>
                    <a:pt x="298271" y="92657"/>
                    <a:pt x="295006" y="92190"/>
                  </a:cubicBezTo>
                  <a:cubicBezTo>
                    <a:pt x="294539" y="92190"/>
                    <a:pt x="293606" y="92190"/>
                    <a:pt x="293140" y="92190"/>
                  </a:cubicBezTo>
                  <a:cubicBezTo>
                    <a:pt x="292207" y="92657"/>
                    <a:pt x="291273" y="93590"/>
                    <a:pt x="289874" y="94056"/>
                  </a:cubicBezTo>
                  <a:cubicBezTo>
                    <a:pt x="288475" y="94989"/>
                    <a:pt x="287075" y="93123"/>
                    <a:pt x="286142" y="91257"/>
                  </a:cubicBezTo>
                  <a:cubicBezTo>
                    <a:pt x="284742" y="87525"/>
                    <a:pt x="289874" y="85659"/>
                    <a:pt x="288475" y="82394"/>
                  </a:cubicBezTo>
                  <a:cubicBezTo>
                    <a:pt x="286142" y="76329"/>
                    <a:pt x="287541" y="69798"/>
                    <a:pt x="287075" y="63267"/>
                  </a:cubicBezTo>
                  <a:cubicBezTo>
                    <a:pt x="287075" y="61401"/>
                    <a:pt x="286142" y="59535"/>
                    <a:pt x="285209" y="57669"/>
                  </a:cubicBezTo>
                  <a:cubicBezTo>
                    <a:pt x="285209" y="57202"/>
                    <a:pt x="284276" y="56269"/>
                    <a:pt x="283809" y="56269"/>
                  </a:cubicBezTo>
                  <a:cubicBezTo>
                    <a:pt x="282876" y="56736"/>
                    <a:pt x="281010" y="56736"/>
                    <a:pt x="280544" y="57669"/>
                  </a:cubicBezTo>
                  <a:cubicBezTo>
                    <a:pt x="278211" y="60001"/>
                    <a:pt x="278678" y="63733"/>
                    <a:pt x="278211" y="66532"/>
                  </a:cubicBezTo>
                  <a:cubicBezTo>
                    <a:pt x="278211" y="69798"/>
                    <a:pt x="279144" y="73063"/>
                    <a:pt x="278211" y="75863"/>
                  </a:cubicBezTo>
                  <a:cubicBezTo>
                    <a:pt x="277278" y="78662"/>
                    <a:pt x="274479" y="80994"/>
                    <a:pt x="272613" y="83327"/>
                  </a:cubicBezTo>
                  <a:cubicBezTo>
                    <a:pt x="272147" y="83793"/>
                    <a:pt x="272147" y="84260"/>
                    <a:pt x="271680" y="84726"/>
                  </a:cubicBezTo>
                  <a:cubicBezTo>
                    <a:pt x="271680" y="84726"/>
                    <a:pt x="271680" y="85193"/>
                    <a:pt x="272147" y="85193"/>
                  </a:cubicBezTo>
                  <a:cubicBezTo>
                    <a:pt x="270747" y="86126"/>
                    <a:pt x="269348" y="87525"/>
                    <a:pt x="267948" y="88458"/>
                  </a:cubicBezTo>
                  <a:cubicBezTo>
                    <a:pt x="266549" y="89858"/>
                    <a:pt x="264683" y="91257"/>
                    <a:pt x="263283" y="92657"/>
                  </a:cubicBezTo>
                  <a:cubicBezTo>
                    <a:pt x="263283" y="93123"/>
                    <a:pt x="262817" y="93123"/>
                    <a:pt x="262817" y="93590"/>
                  </a:cubicBezTo>
                  <a:cubicBezTo>
                    <a:pt x="262817" y="94056"/>
                    <a:pt x="262817" y="94989"/>
                    <a:pt x="262817" y="95456"/>
                  </a:cubicBezTo>
                  <a:cubicBezTo>
                    <a:pt x="261884" y="94523"/>
                    <a:pt x="262350" y="94056"/>
                    <a:pt x="262817" y="93590"/>
                  </a:cubicBezTo>
                  <a:cubicBezTo>
                    <a:pt x="262817" y="93123"/>
                    <a:pt x="262817" y="92657"/>
                    <a:pt x="262817" y="92190"/>
                  </a:cubicBezTo>
                  <a:cubicBezTo>
                    <a:pt x="264216" y="90791"/>
                    <a:pt x="266082" y="89391"/>
                    <a:pt x="267482" y="87992"/>
                  </a:cubicBezTo>
                  <a:cubicBezTo>
                    <a:pt x="268881" y="87059"/>
                    <a:pt x="270281" y="85659"/>
                    <a:pt x="271680" y="84726"/>
                  </a:cubicBezTo>
                  <a:cubicBezTo>
                    <a:pt x="271680" y="84726"/>
                    <a:pt x="271680" y="84726"/>
                    <a:pt x="271680" y="84726"/>
                  </a:cubicBezTo>
                  <a:cubicBezTo>
                    <a:pt x="270747" y="82860"/>
                    <a:pt x="269814" y="80528"/>
                    <a:pt x="270281" y="78195"/>
                  </a:cubicBezTo>
                  <a:cubicBezTo>
                    <a:pt x="271680" y="73996"/>
                    <a:pt x="273546" y="69798"/>
                    <a:pt x="274946" y="65599"/>
                  </a:cubicBezTo>
                  <a:cubicBezTo>
                    <a:pt x="275879" y="61401"/>
                    <a:pt x="276812" y="56736"/>
                    <a:pt x="275879" y="52537"/>
                  </a:cubicBezTo>
                  <a:cubicBezTo>
                    <a:pt x="275412" y="50671"/>
                    <a:pt x="272147" y="47872"/>
                    <a:pt x="270281" y="48339"/>
                  </a:cubicBezTo>
                  <a:cubicBezTo>
                    <a:pt x="267015" y="49272"/>
                    <a:pt x="263750" y="49272"/>
                    <a:pt x="260950" y="50671"/>
                  </a:cubicBezTo>
                  <a:cubicBezTo>
                    <a:pt x="254886" y="53470"/>
                    <a:pt x="248821" y="53937"/>
                    <a:pt x="242290" y="54870"/>
                  </a:cubicBezTo>
                  <a:cubicBezTo>
                    <a:pt x="233427" y="56269"/>
                    <a:pt x="224563" y="56736"/>
                    <a:pt x="215699" y="57669"/>
                  </a:cubicBezTo>
                  <a:cubicBezTo>
                    <a:pt x="212434" y="58135"/>
                    <a:pt x="210101" y="60468"/>
                    <a:pt x="210101" y="64200"/>
                  </a:cubicBezTo>
                  <a:cubicBezTo>
                    <a:pt x="210101" y="66066"/>
                    <a:pt x="210568" y="67932"/>
                    <a:pt x="210101" y="69798"/>
                  </a:cubicBezTo>
                  <a:cubicBezTo>
                    <a:pt x="210101" y="70264"/>
                    <a:pt x="209635" y="71197"/>
                    <a:pt x="209168" y="71197"/>
                  </a:cubicBezTo>
                  <a:cubicBezTo>
                    <a:pt x="208702" y="71197"/>
                    <a:pt x="207769" y="71197"/>
                    <a:pt x="207302" y="70731"/>
                  </a:cubicBezTo>
                  <a:cubicBezTo>
                    <a:pt x="205903" y="68865"/>
                    <a:pt x="204503" y="66066"/>
                    <a:pt x="202637" y="65133"/>
                  </a:cubicBezTo>
                  <a:cubicBezTo>
                    <a:pt x="199838" y="63267"/>
                    <a:pt x="196573" y="65133"/>
                    <a:pt x="193307" y="66532"/>
                  </a:cubicBezTo>
                  <a:cubicBezTo>
                    <a:pt x="190042" y="67932"/>
                    <a:pt x="188176" y="70264"/>
                    <a:pt x="187242" y="73530"/>
                  </a:cubicBezTo>
                  <a:cubicBezTo>
                    <a:pt x="186776" y="75396"/>
                    <a:pt x="186309" y="77262"/>
                    <a:pt x="186309" y="79128"/>
                  </a:cubicBezTo>
                  <a:cubicBezTo>
                    <a:pt x="185843" y="82860"/>
                    <a:pt x="186309" y="87059"/>
                    <a:pt x="184443" y="90324"/>
                  </a:cubicBezTo>
                  <a:cubicBezTo>
                    <a:pt x="183044" y="93590"/>
                    <a:pt x="179312" y="95922"/>
                    <a:pt x="176979" y="98721"/>
                  </a:cubicBezTo>
                  <a:cubicBezTo>
                    <a:pt x="176046" y="99654"/>
                    <a:pt x="175580" y="101054"/>
                    <a:pt x="174647" y="101987"/>
                  </a:cubicBezTo>
                  <a:cubicBezTo>
                    <a:pt x="172781" y="103853"/>
                    <a:pt x="169982" y="104786"/>
                    <a:pt x="168116" y="102920"/>
                  </a:cubicBezTo>
                  <a:cubicBezTo>
                    <a:pt x="163917" y="99188"/>
                    <a:pt x="159719" y="98255"/>
                    <a:pt x="154120" y="99654"/>
                  </a:cubicBezTo>
                  <a:cubicBezTo>
                    <a:pt x="147589" y="101054"/>
                    <a:pt x="141991" y="102920"/>
                    <a:pt x="137793" y="108518"/>
                  </a:cubicBezTo>
                  <a:cubicBezTo>
                    <a:pt x="133594" y="113650"/>
                    <a:pt x="127530" y="115982"/>
                    <a:pt x="120998" y="116915"/>
                  </a:cubicBezTo>
                  <a:cubicBezTo>
                    <a:pt x="120065" y="118315"/>
                    <a:pt x="118666" y="119248"/>
                    <a:pt x="117266" y="120181"/>
                  </a:cubicBezTo>
                  <a:cubicBezTo>
                    <a:pt x="110735" y="124379"/>
                    <a:pt x="107003" y="130910"/>
                    <a:pt x="102805" y="137441"/>
                  </a:cubicBezTo>
                  <a:cubicBezTo>
                    <a:pt x="100006" y="142106"/>
                    <a:pt x="101405" y="146305"/>
                    <a:pt x="106070" y="147705"/>
                  </a:cubicBezTo>
                  <a:cubicBezTo>
                    <a:pt x="110735" y="149104"/>
                    <a:pt x="115400" y="150504"/>
                    <a:pt x="120065" y="151903"/>
                  </a:cubicBezTo>
                  <a:cubicBezTo>
                    <a:pt x="120065" y="151903"/>
                    <a:pt x="120065" y="151903"/>
                    <a:pt x="120065" y="151437"/>
                  </a:cubicBezTo>
                  <a:lnTo>
                    <a:pt x="120998" y="150504"/>
                  </a:lnTo>
                  <a:lnTo>
                    <a:pt x="120532" y="151437"/>
                  </a:lnTo>
                  <a:cubicBezTo>
                    <a:pt x="120532" y="151437"/>
                    <a:pt x="120532" y="151437"/>
                    <a:pt x="120532" y="151437"/>
                  </a:cubicBezTo>
                  <a:cubicBezTo>
                    <a:pt x="120998" y="152370"/>
                    <a:pt x="120998" y="153769"/>
                    <a:pt x="121465" y="154702"/>
                  </a:cubicBezTo>
                  <a:cubicBezTo>
                    <a:pt x="122398" y="156568"/>
                    <a:pt x="121931" y="158434"/>
                    <a:pt x="120532" y="159834"/>
                  </a:cubicBezTo>
                  <a:cubicBezTo>
                    <a:pt x="117733" y="161700"/>
                    <a:pt x="115400" y="163566"/>
                    <a:pt x="114934" y="166831"/>
                  </a:cubicBezTo>
                  <a:cubicBezTo>
                    <a:pt x="114467" y="169164"/>
                    <a:pt x="113068" y="171496"/>
                    <a:pt x="111668" y="173362"/>
                  </a:cubicBezTo>
                  <a:cubicBezTo>
                    <a:pt x="107936" y="177561"/>
                    <a:pt x="104204" y="181760"/>
                    <a:pt x="100006" y="185958"/>
                  </a:cubicBezTo>
                  <a:cubicBezTo>
                    <a:pt x="98140" y="187824"/>
                    <a:pt x="95341" y="188757"/>
                    <a:pt x="93008" y="187824"/>
                  </a:cubicBezTo>
                  <a:cubicBezTo>
                    <a:pt x="85077" y="183626"/>
                    <a:pt x="76680" y="185025"/>
                    <a:pt x="68750" y="185025"/>
                  </a:cubicBezTo>
                  <a:cubicBezTo>
                    <a:pt x="65484" y="185025"/>
                    <a:pt x="62219" y="185958"/>
                    <a:pt x="59886" y="187824"/>
                  </a:cubicBezTo>
                  <a:cubicBezTo>
                    <a:pt x="56154" y="190623"/>
                    <a:pt x="51955" y="192023"/>
                    <a:pt x="47757" y="192489"/>
                  </a:cubicBezTo>
                  <a:cubicBezTo>
                    <a:pt x="38893" y="193889"/>
                    <a:pt x="30496" y="195755"/>
                    <a:pt x="21166" y="197154"/>
                  </a:cubicBezTo>
                  <a:cubicBezTo>
                    <a:pt x="14168" y="198087"/>
                    <a:pt x="9037" y="203219"/>
                    <a:pt x="5305" y="209750"/>
                  </a:cubicBezTo>
                  <a:cubicBezTo>
                    <a:pt x="2972" y="213949"/>
                    <a:pt x="2039" y="218147"/>
                    <a:pt x="5771" y="221879"/>
                  </a:cubicBezTo>
                  <a:cubicBezTo>
                    <a:pt x="10436" y="227011"/>
                    <a:pt x="11369" y="234008"/>
                    <a:pt x="16501" y="239140"/>
                  </a:cubicBezTo>
                  <a:cubicBezTo>
                    <a:pt x="16967" y="238673"/>
                    <a:pt x="17434" y="238673"/>
                    <a:pt x="17900" y="238673"/>
                  </a:cubicBezTo>
                  <a:cubicBezTo>
                    <a:pt x="18367" y="238207"/>
                    <a:pt x="18833" y="237740"/>
                    <a:pt x="19766" y="237274"/>
                  </a:cubicBezTo>
                  <a:cubicBezTo>
                    <a:pt x="19766" y="238673"/>
                    <a:pt x="18833" y="238673"/>
                    <a:pt x="17900" y="238673"/>
                  </a:cubicBezTo>
                  <a:cubicBezTo>
                    <a:pt x="17434" y="238673"/>
                    <a:pt x="17434" y="239140"/>
                    <a:pt x="16967" y="239606"/>
                  </a:cubicBezTo>
                  <a:cubicBezTo>
                    <a:pt x="16967" y="239606"/>
                    <a:pt x="16501" y="239140"/>
                    <a:pt x="16501" y="239140"/>
                  </a:cubicBezTo>
                  <a:lnTo>
                    <a:pt x="16501" y="239140"/>
                  </a:lnTo>
                  <a:cubicBezTo>
                    <a:pt x="17900" y="242872"/>
                    <a:pt x="19300" y="246138"/>
                    <a:pt x="21166" y="249403"/>
                  </a:cubicBezTo>
                  <a:cubicBezTo>
                    <a:pt x="23032" y="252669"/>
                    <a:pt x="26298" y="255001"/>
                    <a:pt x="30963" y="254535"/>
                  </a:cubicBezTo>
                  <a:cubicBezTo>
                    <a:pt x="34228" y="254068"/>
                    <a:pt x="37027" y="251736"/>
                    <a:pt x="40293" y="253135"/>
                  </a:cubicBezTo>
                  <a:cubicBezTo>
                    <a:pt x="44025" y="254535"/>
                    <a:pt x="47757" y="254068"/>
                    <a:pt x="51489" y="253135"/>
                  </a:cubicBezTo>
                  <a:cubicBezTo>
                    <a:pt x="52422" y="253135"/>
                    <a:pt x="53821" y="253602"/>
                    <a:pt x="54755" y="254068"/>
                  </a:cubicBezTo>
                  <a:cubicBezTo>
                    <a:pt x="55687" y="255001"/>
                    <a:pt x="56621" y="256401"/>
                    <a:pt x="56621" y="257334"/>
                  </a:cubicBezTo>
                  <a:cubicBezTo>
                    <a:pt x="56621" y="258267"/>
                    <a:pt x="55221" y="260133"/>
                    <a:pt x="54288" y="260133"/>
                  </a:cubicBezTo>
                  <a:cubicBezTo>
                    <a:pt x="52422" y="260599"/>
                    <a:pt x="50556" y="260599"/>
                    <a:pt x="48690" y="260133"/>
                  </a:cubicBezTo>
                  <a:cubicBezTo>
                    <a:pt x="41226" y="257334"/>
                    <a:pt x="33762" y="256401"/>
                    <a:pt x="26298" y="260599"/>
                  </a:cubicBezTo>
                  <a:cubicBezTo>
                    <a:pt x="23032" y="261999"/>
                    <a:pt x="20233" y="261532"/>
                    <a:pt x="16967" y="261066"/>
                  </a:cubicBezTo>
                  <a:cubicBezTo>
                    <a:pt x="12769" y="260599"/>
                    <a:pt x="9503" y="261066"/>
                    <a:pt x="5771" y="262932"/>
                  </a:cubicBezTo>
                  <a:cubicBezTo>
                    <a:pt x="640" y="265731"/>
                    <a:pt x="-2159" y="273661"/>
                    <a:pt x="2039" y="277394"/>
                  </a:cubicBezTo>
                  <a:cubicBezTo>
                    <a:pt x="6238" y="281126"/>
                    <a:pt x="9037" y="286724"/>
                    <a:pt x="14635" y="289056"/>
                  </a:cubicBezTo>
                  <a:cubicBezTo>
                    <a:pt x="16967" y="289989"/>
                    <a:pt x="16967" y="290922"/>
                    <a:pt x="14168" y="292322"/>
                  </a:cubicBezTo>
                  <a:cubicBezTo>
                    <a:pt x="11836" y="293721"/>
                    <a:pt x="9503" y="294654"/>
                    <a:pt x="7637" y="296520"/>
                  </a:cubicBezTo>
                  <a:cubicBezTo>
                    <a:pt x="6704" y="297453"/>
                    <a:pt x="5305" y="300252"/>
                    <a:pt x="5771" y="301652"/>
                  </a:cubicBezTo>
                  <a:cubicBezTo>
                    <a:pt x="8570" y="309582"/>
                    <a:pt x="14168" y="316114"/>
                    <a:pt x="21166" y="320779"/>
                  </a:cubicBezTo>
                  <a:cubicBezTo>
                    <a:pt x="26298" y="324044"/>
                    <a:pt x="28164" y="323578"/>
                    <a:pt x="31429" y="317980"/>
                  </a:cubicBezTo>
                  <a:cubicBezTo>
                    <a:pt x="33295" y="314714"/>
                    <a:pt x="33762" y="314714"/>
                    <a:pt x="37494" y="316114"/>
                  </a:cubicBezTo>
                  <a:cubicBezTo>
                    <a:pt x="39826" y="317047"/>
                    <a:pt x="42159" y="317980"/>
                    <a:pt x="43558" y="320312"/>
                  </a:cubicBezTo>
                  <a:cubicBezTo>
                    <a:pt x="44025" y="321245"/>
                    <a:pt x="45891" y="322178"/>
                    <a:pt x="46824" y="321712"/>
                  </a:cubicBezTo>
                  <a:cubicBezTo>
                    <a:pt x="54755" y="317980"/>
                    <a:pt x="63618" y="324511"/>
                    <a:pt x="71082" y="318913"/>
                  </a:cubicBezTo>
                  <a:cubicBezTo>
                    <a:pt x="71549" y="318446"/>
                    <a:pt x="72482" y="318446"/>
                    <a:pt x="72948" y="318446"/>
                  </a:cubicBezTo>
                  <a:cubicBezTo>
                    <a:pt x="80412" y="321712"/>
                    <a:pt x="88343" y="324977"/>
                    <a:pt x="94874" y="330109"/>
                  </a:cubicBezTo>
                  <a:cubicBezTo>
                    <a:pt x="100472" y="334307"/>
                    <a:pt x="106070" y="338506"/>
                    <a:pt x="111668" y="343171"/>
                  </a:cubicBezTo>
                  <a:cubicBezTo>
                    <a:pt x="113534" y="344570"/>
                    <a:pt x="115400" y="346903"/>
                    <a:pt x="116800" y="348769"/>
                  </a:cubicBezTo>
                  <a:cubicBezTo>
                    <a:pt x="117733" y="350169"/>
                    <a:pt x="118199" y="352501"/>
                    <a:pt x="117733" y="353901"/>
                  </a:cubicBezTo>
                  <a:cubicBezTo>
                    <a:pt x="117266" y="357166"/>
                    <a:pt x="116333" y="360432"/>
                    <a:pt x="114934" y="363231"/>
                  </a:cubicBezTo>
                  <a:cubicBezTo>
                    <a:pt x="111668" y="368829"/>
                    <a:pt x="113534" y="373027"/>
                    <a:pt x="116800" y="377226"/>
                  </a:cubicBezTo>
                  <a:cubicBezTo>
                    <a:pt x="118199" y="379092"/>
                    <a:pt x="119132" y="381891"/>
                    <a:pt x="119599" y="384224"/>
                  </a:cubicBezTo>
                  <a:cubicBezTo>
                    <a:pt x="120065" y="387489"/>
                    <a:pt x="120065" y="390755"/>
                    <a:pt x="116800" y="392621"/>
                  </a:cubicBezTo>
                  <a:cubicBezTo>
                    <a:pt x="115400" y="393554"/>
                    <a:pt x="114934" y="394953"/>
                    <a:pt x="116800" y="395420"/>
                  </a:cubicBezTo>
                  <a:cubicBezTo>
                    <a:pt x="118666" y="396353"/>
                    <a:pt x="120532" y="396819"/>
                    <a:pt x="122398" y="397286"/>
                  </a:cubicBezTo>
                  <a:cubicBezTo>
                    <a:pt x="124731" y="398219"/>
                    <a:pt x="125197" y="400085"/>
                    <a:pt x="124264" y="401951"/>
                  </a:cubicBezTo>
                  <a:cubicBezTo>
                    <a:pt x="123797" y="402884"/>
                    <a:pt x="122865" y="404283"/>
                    <a:pt x="121931" y="405216"/>
                  </a:cubicBezTo>
                  <a:cubicBezTo>
                    <a:pt x="119599" y="408015"/>
                    <a:pt x="119132" y="410348"/>
                    <a:pt x="121931" y="413147"/>
                  </a:cubicBezTo>
                  <a:cubicBezTo>
                    <a:pt x="122865" y="414080"/>
                    <a:pt x="122865" y="415480"/>
                    <a:pt x="122865" y="416879"/>
                  </a:cubicBezTo>
                  <a:cubicBezTo>
                    <a:pt x="122398" y="418745"/>
                    <a:pt x="120532" y="420145"/>
                    <a:pt x="120532" y="422011"/>
                  </a:cubicBezTo>
                  <a:cubicBezTo>
                    <a:pt x="120998" y="424343"/>
                    <a:pt x="122865" y="426676"/>
                    <a:pt x="123331" y="429008"/>
                  </a:cubicBezTo>
                  <a:cubicBezTo>
                    <a:pt x="124264" y="432740"/>
                    <a:pt x="123797" y="436939"/>
                    <a:pt x="124731" y="440204"/>
                  </a:cubicBezTo>
                  <a:cubicBezTo>
                    <a:pt x="126130" y="444403"/>
                    <a:pt x="124731" y="447669"/>
                    <a:pt x="122865" y="450934"/>
                  </a:cubicBezTo>
                  <a:cubicBezTo>
                    <a:pt x="122398" y="451867"/>
                    <a:pt x="122865" y="453267"/>
                    <a:pt x="123331" y="454200"/>
                  </a:cubicBezTo>
                  <a:cubicBezTo>
                    <a:pt x="123797" y="455133"/>
                    <a:pt x="125197" y="456066"/>
                    <a:pt x="126130" y="456999"/>
                  </a:cubicBezTo>
                  <a:cubicBezTo>
                    <a:pt x="128463" y="460264"/>
                    <a:pt x="127530" y="462597"/>
                    <a:pt x="123797" y="463063"/>
                  </a:cubicBezTo>
                  <a:cubicBezTo>
                    <a:pt x="120998" y="463530"/>
                    <a:pt x="118666" y="463996"/>
                    <a:pt x="116800" y="465862"/>
                  </a:cubicBezTo>
                  <a:cubicBezTo>
                    <a:pt x="115867" y="466795"/>
                    <a:pt x="116333" y="468195"/>
                    <a:pt x="117266" y="469128"/>
                  </a:cubicBezTo>
                  <a:cubicBezTo>
                    <a:pt x="118199" y="470061"/>
                    <a:pt x="123797" y="470061"/>
                    <a:pt x="118199" y="472860"/>
                  </a:cubicBezTo>
                  <a:cubicBezTo>
                    <a:pt x="113534" y="475192"/>
                    <a:pt x="113534" y="479857"/>
                    <a:pt x="113068" y="484056"/>
                  </a:cubicBezTo>
                  <a:cubicBezTo>
                    <a:pt x="114467" y="484523"/>
                    <a:pt x="115400" y="484523"/>
                    <a:pt x="116800" y="484989"/>
                  </a:cubicBezTo>
                  <a:cubicBezTo>
                    <a:pt x="116800" y="484989"/>
                    <a:pt x="116800" y="484989"/>
                    <a:pt x="117266" y="484523"/>
                  </a:cubicBezTo>
                  <a:lnTo>
                    <a:pt x="118199" y="484056"/>
                  </a:lnTo>
                  <a:lnTo>
                    <a:pt x="117733" y="484989"/>
                  </a:lnTo>
                  <a:cubicBezTo>
                    <a:pt x="117266" y="484989"/>
                    <a:pt x="117266" y="484989"/>
                    <a:pt x="116800" y="484989"/>
                  </a:cubicBezTo>
                  <a:cubicBezTo>
                    <a:pt x="115400" y="485922"/>
                    <a:pt x="114467" y="487322"/>
                    <a:pt x="113068" y="488255"/>
                  </a:cubicBezTo>
                  <a:cubicBezTo>
                    <a:pt x="113068" y="488255"/>
                    <a:pt x="113068" y="488255"/>
                    <a:pt x="112601" y="487788"/>
                  </a:cubicBezTo>
                  <a:cubicBezTo>
                    <a:pt x="112601" y="487788"/>
                    <a:pt x="112601" y="488255"/>
                    <a:pt x="112601" y="488255"/>
                  </a:cubicBezTo>
                  <a:lnTo>
                    <a:pt x="113068" y="487788"/>
                  </a:lnTo>
                  <a:cubicBezTo>
                    <a:pt x="112135" y="492920"/>
                    <a:pt x="110269" y="497118"/>
                    <a:pt x="106537" y="500850"/>
                  </a:cubicBezTo>
                  <a:cubicBezTo>
                    <a:pt x="104671" y="502716"/>
                    <a:pt x="105604" y="507381"/>
                    <a:pt x="107470" y="509714"/>
                  </a:cubicBezTo>
                  <a:cubicBezTo>
                    <a:pt x="114001" y="517178"/>
                    <a:pt x="120065" y="517645"/>
                    <a:pt x="126597" y="510647"/>
                  </a:cubicBezTo>
                  <a:cubicBezTo>
                    <a:pt x="127996" y="509247"/>
                    <a:pt x="128929" y="507848"/>
                    <a:pt x="130329" y="506448"/>
                  </a:cubicBezTo>
                  <a:cubicBezTo>
                    <a:pt x="132195" y="504582"/>
                    <a:pt x="134994" y="504582"/>
                    <a:pt x="137326" y="505515"/>
                  </a:cubicBezTo>
                  <a:cubicBezTo>
                    <a:pt x="138259" y="505982"/>
                    <a:pt x="139192" y="506448"/>
                    <a:pt x="140125" y="507381"/>
                  </a:cubicBezTo>
                  <a:cubicBezTo>
                    <a:pt x="140125" y="507381"/>
                    <a:pt x="140125" y="507848"/>
                    <a:pt x="140125" y="507848"/>
                  </a:cubicBezTo>
                  <a:cubicBezTo>
                    <a:pt x="140125" y="507848"/>
                    <a:pt x="140592" y="507848"/>
                    <a:pt x="140592" y="507848"/>
                  </a:cubicBezTo>
                  <a:lnTo>
                    <a:pt x="140592" y="509247"/>
                  </a:lnTo>
                  <a:cubicBezTo>
                    <a:pt x="141525" y="509714"/>
                    <a:pt x="143391" y="510180"/>
                    <a:pt x="143857" y="510647"/>
                  </a:cubicBezTo>
                  <a:cubicBezTo>
                    <a:pt x="144324" y="512979"/>
                    <a:pt x="141991" y="512513"/>
                    <a:pt x="141058" y="513446"/>
                  </a:cubicBezTo>
                  <a:cubicBezTo>
                    <a:pt x="139192" y="516245"/>
                    <a:pt x="136860" y="519044"/>
                    <a:pt x="134994" y="522310"/>
                  </a:cubicBezTo>
                  <a:cubicBezTo>
                    <a:pt x="133594" y="524176"/>
                    <a:pt x="134061" y="526042"/>
                    <a:pt x="135927" y="526975"/>
                  </a:cubicBezTo>
                  <a:cubicBezTo>
                    <a:pt x="137326" y="527908"/>
                    <a:pt x="139192" y="528374"/>
                    <a:pt x="141058" y="529307"/>
                  </a:cubicBezTo>
                  <a:cubicBezTo>
                    <a:pt x="143391" y="530707"/>
                    <a:pt x="144324" y="533039"/>
                    <a:pt x="142924" y="535838"/>
                  </a:cubicBezTo>
                  <a:cubicBezTo>
                    <a:pt x="142458" y="537238"/>
                    <a:pt x="141525" y="538637"/>
                    <a:pt x="140592" y="540503"/>
                  </a:cubicBezTo>
                  <a:cubicBezTo>
                    <a:pt x="140592" y="540503"/>
                    <a:pt x="140592" y="540503"/>
                    <a:pt x="140592" y="540503"/>
                  </a:cubicBezTo>
                  <a:cubicBezTo>
                    <a:pt x="140592" y="540503"/>
                    <a:pt x="140592" y="540970"/>
                    <a:pt x="141058" y="540970"/>
                  </a:cubicBezTo>
                  <a:cubicBezTo>
                    <a:pt x="145723" y="540970"/>
                    <a:pt x="148056" y="543769"/>
                    <a:pt x="148989" y="548434"/>
                  </a:cubicBezTo>
                  <a:cubicBezTo>
                    <a:pt x="148989" y="548901"/>
                    <a:pt x="148522" y="549834"/>
                    <a:pt x="148056" y="549834"/>
                  </a:cubicBezTo>
                  <a:cubicBezTo>
                    <a:pt x="147589" y="549834"/>
                    <a:pt x="146656" y="549834"/>
                    <a:pt x="146656" y="549834"/>
                  </a:cubicBezTo>
                  <a:cubicBezTo>
                    <a:pt x="144790" y="547034"/>
                    <a:pt x="142924" y="543769"/>
                    <a:pt x="141525" y="540970"/>
                  </a:cubicBezTo>
                  <a:cubicBezTo>
                    <a:pt x="141058" y="540970"/>
                    <a:pt x="141058" y="540970"/>
                    <a:pt x="140592" y="540970"/>
                  </a:cubicBezTo>
                  <a:cubicBezTo>
                    <a:pt x="140592" y="540970"/>
                    <a:pt x="140592" y="540503"/>
                    <a:pt x="141058" y="540503"/>
                  </a:cubicBezTo>
                  <a:cubicBezTo>
                    <a:pt x="135927" y="540503"/>
                    <a:pt x="131262" y="538637"/>
                    <a:pt x="126597" y="537238"/>
                  </a:cubicBezTo>
                  <a:cubicBezTo>
                    <a:pt x="123797" y="536305"/>
                    <a:pt x="120532" y="535372"/>
                    <a:pt x="117266" y="534905"/>
                  </a:cubicBezTo>
                  <a:cubicBezTo>
                    <a:pt x="113534" y="534439"/>
                    <a:pt x="109802" y="537704"/>
                    <a:pt x="110269" y="541903"/>
                  </a:cubicBezTo>
                  <a:cubicBezTo>
                    <a:pt x="110269" y="542369"/>
                    <a:pt x="110735" y="543302"/>
                    <a:pt x="110735" y="543769"/>
                  </a:cubicBezTo>
                  <a:cubicBezTo>
                    <a:pt x="111202" y="545635"/>
                    <a:pt x="112135" y="547968"/>
                    <a:pt x="111668" y="549367"/>
                  </a:cubicBezTo>
                  <a:cubicBezTo>
                    <a:pt x="111202" y="550767"/>
                    <a:pt x="108869" y="551233"/>
                    <a:pt x="107003" y="552166"/>
                  </a:cubicBezTo>
                  <a:cubicBezTo>
                    <a:pt x="104671" y="553099"/>
                    <a:pt x="102805" y="554965"/>
                    <a:pt x="102338" y="557764"/>
                  </a:cubicBezTo>
                  <a:cubicBezTo>
                    <a:pt x="101405" y="561496"/>
                    <a:pt x="100472" y="565228"/>
                    <a:pt x="100472" y="568960"/>
                  </a:cubicBezTo>
                  <a:cubicBezTo>
                    <a:pt x="100472" y="576424"/>
                    <a:pt x="104204" y="582023"/>
                    <a:pt x="109802" y="586688"/>
                  </a:cubicBezTo>
                  <a:cubicBezTo>
                    <a:pt x="110269" y="587154"/>
                    <a:pt x="110735" y="587154"/>
                    <a:pt x="111668" y="587621"/>
                  </a:cubicBezTo>
                  <a:cubicBezTo>
                    <a:pt x="118666" y="589020"/>
                    <a:pt x="125663" y="588087"/>
                    <a:pt x="131728" y="584822"/>
                  </a:cubicBezTo>
                  <a:cubicBezTo>
                    <a:pt x="134994" y="583422"/>
                    <a:pt x="136393" y="577824"/>
                    <a:pt x="134527" y="575025"/>
                  </a:cubicBezTo>
                  <a:cubicBezTo>
                    <a:pt x="133594" y="573625"/>
                    <a:pt x="132195" y="572226"/>
                    <a:pt x="130795" y="570826"/>
                  </a:cubicBezTo>
                  <a:cubicBezTo>
                    <a:pt x="127530" y="568494"/>
                    <a:pt x="127063" y="565228"/>
                    <a:pt x="126597" y="561496"/>
                  </a:cubicBezTo>
                  <a:cubicBezTo>
                    <a:pt x="126597" y="561496"/>
                    <a:pt x="126130" y="561496"/>
                    <a:pt x="126130" y="561030"/>
                  </a:cubicBezTo>
                  <a:lnTo>
                    <a:pt x="125663" y="559630"/>
                  </a:lnTo>
                  <a:lnTo>
                    <a:pt x="126597" y="560563"/>
                  </a:lnTo>
                  <a:cubicBezTo>
                    <a:pt x="126597" y="561030"/>
                    <a:pt x="126597" y="561030"/>
                    <a:pt x="126597" y="561496"/>
                  </a:cubicBezTo>
                  <a:cubicBezTo>
                    <a:pt x="134994" y="565695"/>
                    <a:pt x="142924" y="570360"/>
                    <a:pt x="152254" y="570826"/>
                  </a:cubicBezTo>
                  <a:cubicBezTo>
                    <a:pt x="154587" y="570826"/>
                    <a:pt x="155520" y="573625"/>
                    <a:pt x="154120" y="575025"/>
                  </a:cubicBezTo>
                  <a:cubicBezTo>
                    <a:pt x="152721" y="576891"/>
                    <a:pt x="150855" y="578290"/>
                    <a:pt x="149455" y="580156"/>
                  </a:cubicBezTo>
                  <a:cubicBezTo>
                    <a:pt x="149455" y="580156"/>
                    <a:pt x="148989" y="580156"/>
                    <a:pt x="148989" y="580156"/>
                  </a:cubicBezTo>
                  <a:cubicBezTo>
                    <a:pt x="148989" y="580623"/>
                    <a:pt x="148989" y="580623"/>
                    <a:pt x="148989" y="581089"/>
                  </a:cubicBezTo>
                  <a:lnTo>
                    <a:pt x="149455" y="580623"/>
                  </a:lnTo>
                  <a:cubicBezTo>
                    <a:pt x="148522" y="582956"/>
                    <a:pt x="147589" y="585288"/>
                    <a:pt x="146190" y="587621"/>
                  </a:cubicBezTo>
                  <a:cubicBezTo>
                    <a:pt x="145257" y="589487"/>
                    <a:pt x="145723" y="591353"/>
                    <a:pt x="146190" y="593219"/>
                  </a:cubicBezTo>
                  <a:cubicBezTo>
                    <a:pt x="147123" y="596951"/>
                    <a:pt x="147123" y="596951"/>
                    <a:pt x="143391" y="597417"/>
                  </a:cubicBezTo>
                  <a:cubicBezTo>
                    <a:pt x="141525" y="597884"/>
                    <a:pt x="139192" y="597884"/>
                    <a:pt x="138726" y="599750"/>
                  </a:cubicBezTo>
                  <a:cubicBezTo>
                    <a:pt x="137326" y="608147"/>
                    <a:pt x="133128" y="611879"/>
                    <a:pt x="124264" y="610479"/>
                  </a:cubicBezTo>
                  <a:cubicBezTo>
                    <a:pt x="121465" y="610013"/>
                    <a:pt x="118199" y="611412"/>
                    <a:pt x="115400" y="611879"/>
                  </a:cubicBezTo>
                  <a:cubicBezTo>
                    <a:pt x="115400" y="615611"/>
                    <a:pt x="116333" y="619343"/>
                    <a:pt x="118199" y="622609"/>
                  </a:cubicBezTo>
                  <a:cubicBezTo>
                    <a:pt x="118199" y="622609"/>
                    <a:pt x="118666" y="622609"/>
                    <a:pt x="118666" y="622609"/>
                  </a:cubicBezTo>
                  <a:lnTo>
                    <a:pt x="119132" y="623542"/>
                  </a:lnTo>
                  <a:lnTo>
                    <a:pt x="118199" y="623075"/>
                  </a:lnTo>
                  <a:cubicBezTo>
                    <a:pt x="118199" y="623075"/>
                    <a:pt x="118199" y="622609"/>
                    <a:pt x="118199" y="622609"/>
                  </a:cubicBezTo>
                  <a:cubicBezTo>
                    <a:pt x="116333" y="622142"/>
                    <a:pt x="114934" y="622142"/>
                    <a:pt x="113068" y="621676"/>
                  </a:cubicBezTo>
                  <a:cubicBezTo>
                    <a:pt x="109336" y="621209"/>
                    <a:pt x="109336" y="621209"/>
                    <a:pt x="107470" y="624475"/>
                  </a:cubicBezTo>
                  <a:cubicBezTo>
                    <a:pt x="106537" y="626341"/>
                    <a:pt x="106070" y="628207"/>
                    <a:pt x="105137" y="629606"/>
                  </a:cubicBezTo>
                  <a:cubicBezTo>
                    <a:pt x="102805" y="632405"/>
                    <a:pt x="99073" y="634738"/>
                    <a:pt x="98140" y="638003"/>
                  </a:cubicBezTo>
                  <a:cubicBezTo>
                    <a:pt x="96740" y="641269"/>
                    <a:pt x="96274" y="645001"/>
                    <a:pt x="94408" y="648266"/>
                  </a:cubicBezTo>
                  <a:cubicBezTo>
                    <a:pt x="93008" y="650132"/>
                    <a:pt x="93008" y="652932"/>
                    <a:pt x="92542" y="655731"/>
                  </a:cubicBezTo>
                  <a:cubicBezTo>
                    <a:pt x="92075" y="658063"/>
                    <a:pt x="93008" y="660862"/>
                    <a:pt x="95341" y="662262"/>
                  </a:cubicBezTo>
                  <a:cubicBezTo>
                    <a:pt x="96740" y="663195"/>
                    <a:pt x="98140" y="664128"/>
                    <a:pt x="99073" y="665061"/>
                  </a:cubicBezTo>
                  <a:cubicBezTo>
                    <a:pt x="99073" y="665061"/>
                    <a:pt x="99073" y="665061"/>
                    <a:pt x="99073" y="665061"/>
                  </a:cubicBezTo>
                  <a:cubicBezTo>
                    <a:pt x="99539" y="665061"/>
                    <a:pt x="100006" y="664594"/>
                    <a:pt x="100472" y="664594"/>
                  </a:cubicBezTo>
                  <a:cubicBezTo>
                    <a:pt x="100939" y="664128"/>
                    <a:pt x="101405" y="663661"/>
                    <a:pt x="101872" y="663195"/>
                  </a:cubicBezTo>
                  <a:cubicBezTo>
                    <a:pt x="101872" y="663195"/>
                    <a:pt x="102805" y="663195"/>
                    <a:pt x="103271" y="663661"/>
                  </a:cubicBezTo>
                  <a:cubicBezTo>
                    <a:pt x="102338" y="664128"/>
                    <a:pt x="101405" y="664128"/>
                    <a:pt x="100939" y="664594"/>
                  </a:cubicBezTo>
                  <a:cubicBezTo>
                    <a:pt x="100472" y="665061"/>
                    <a:pt x="100472" y="665061"/>
                    <a:pt x="100006" y="665527"/>
                  </a:cubicBezTo>
                  <a:cubicBezTo>
                    <a:pt x="100006" y="665527"/>
                    <a:pt x="99539" y="665061"/>
                    <a:pt x="99539" y="665061"/>
                  </a:cubicBezTo>
                  <a:cubicBezTo>
                    <a:pt x="96740" y="667860"/>
                    <a:pt x="93941" y="670192"/>
                    <a:pt x="91609" y="672991"/>
                  </a:cubicBezTo>
                  <a:cubicBezTo>
                    <a:pt x="88343" y="676723"/>
                    <a:pt x="87410" y="680922"/>
                    <a:pt x="90675" y="685121"/>
                  </a:cubicBezTo>
                  <a:cubicBezTo>
                    <a:pt x="92542" y="687920"/>
                    <a:pt x="94408" y="690252"/>
                    <a:pt x="93475" y="693984"/>
                  </a:cubicBezTo>
                  <a:cubicBezTo>
                    <a:pt x="93008" y="696317"/>
                    <a:pt x="93941" y="699116"/>
                    <a:pt x="94408" y="701448"/>
                  </a:cubicBezTo>
                  <a:cubicBezTo>
                    <a:pt x="97673" y="709845"/>
                    <a:pt x="99073" y="718709"/>
                    <a:pt x="98140" y="727573"/>
                  </a:cubicBezTo>
                  <a:cubicBezTo>
                    <a:pt x="98140" y="728972"/>
                    <a:pt x="98140" y="729905"/>
                    <a:pt x="98140" y="731305"/>
                  </a:cubicBezTo>
                  <a:cubicBezTo>
                    <a:pt x="98140" y="733171"/>
                    <a:pt x="100472" y="735037"/>
                    <a:pt x="102338" y="734570"/>
                  </a:cubicBezTo>
                  <a:cubicBezTo>
                    <a:pt x="106537" y="733171"/>
                    <a:pt x="110269" y="732238"/>
                    <a:pt x="114467" y="730838"/>
                  </a:cubicBezTo>
                  <a:cubicBezTo>
                    <a:pt x="114467" y="730372"/>
                    <a:pt x="114934" y="730372"/>
                    <a:pt x="114934" y="729905"/>
                  </a:cubicBezTo>
                  <a:cubicBezTo>
                    <a:pt x="115400" y="729439"/>
                    <a:pt x="115867" y="729439"/>
                    <a:pt x="116333" y="729439"/>
                  </a:cubicBezTo>
                  <a:cubicBezTo>
                    <a:pt x="116800" y="728972"/>
                    <a:pt x="117266" y="728506"/>
                    <a:pt x="117733" y="728039"/>
                  </a:cubicBezTo>
                  <a:cubicBezTo>
                    <a:pt x="117733" y="729439"/>
                    <a:pt x="116800" y="729439"/>
                    <a:pt x="116333" y="729439"/>
                  </a:cubicBezTo>
                  <a:cubicBezTo>
                    <a:pt x="115867" y="729905"/>
                    <a:pt x="115867" y="729905"/>
                    <a:pt x="115400" y="730372"/>
                  </a:cubicBezTo>
                  <a:cubicBezTo>
                    <a:pt x="114934" y="730372"/>
                    <a:pt x="114934" y="730372"/>
                    <a:pt x="114467" y="730838"/>
                  </a:cubicBezTo>
                  <a:cubicBezTo>
                    <a:pt x="112601" y="734570"/>
                    <a:pt x="109336" y="737369"/>
                    <a:pt x="106070" y="739235"/>
                  </a:cubicBezTo>
                  <a:cubicBezTo>
                    <a:pt x="101405" y="742034"/>
                    <a:pt x="100939" y="746699"/>
                    <a:pt x="101872" y="750431"/>
                  </a:cubicBezTo>
                  <a:cubicBezTo>
                    <a:pt x="103271" y="756963"/>
                    <a:pt x="103738" y="763494"/>
                    <a:pt x="107936" y="769092"/>
                  </a:cubicBezTo>
                  <a:lnTo>
                    <a:pt x="108403" y="768625"/>
                  </a:lnTo>
                  <a:lnTo>
                    <a:pt x="108403" y="769558"/>
                  </a:lnTo>
                  <a:cubicBezTo>
                    <a:pt x="108403" y="769558"/>
                    <a:pt x="108403" y="769092"/>
                    <a:pt x="107936" y="769092"/>
                  </a:cubicBezTo>
                  <a:lnTo>
                    <a:pt x="107936" y="769092"/>
                  </a:lnTo>
                  <a:cubicBezTo>
                    <a:pt x="108869" y="770491"/>
                    <a:pt x="109802" y="772357"/>
                    <a:pt x="111202" y="773290"/>
                  </a:cubicBezTo>
                  <a:cubicBezTo>
                    <a:pt x="114467" y="775623"/>
                    <a:pt x="114934" y="777955"/>
                    <a:pt x="113534" y="781687"/>
                  </a:cubicBezTo>
                  <a:cubicBezTo>
                    <a:pt x="112601" y="783553"/>
                    <a:pt x="112135" y="785419"/>
                    <a:pt x="113534" y="787286"/>
                  </a:cubicBezTo>
                  <a:cubicBezTo>
                    <a:pt x="117266" y="791484"/>
                    <a:pt x="117266" y="796616"/>
                    <a:pt x="119132" y="801281"/>
                  </a:cubicBezTo>
                  <a:cubicBezTo>
                    <a:pt x="120532" y="804546"/>
                    <a:pt x="120065" y="807345"/>
                    <a:pt x="119132" y="810611"/>
                  </a:cubicBezTo>
                  <a:cubicBezTo>
                    <a:pt x="118666" y="811544"/>
                    <a:pt x="118666" y="813410"/>
                    <a:pt x="119132" y="814343"/>
                  </a:cubicBezTo>
                  <a:cubicBezTo>
                    <a:pt x="121465" y="817142"/>
                    <a:pt x="124264" y="819941"/>
                    <a:pt x="126597" y="822740"/>
                  </a:cubicBezTo>
                  <a:cubicBezTo>
                    <a:pt x="132661" y="823673"/>
                    <a:pt x="135460" y="826939"/>
                    <a:pt x="134994" y="833003"/>
                  </a:cubicBezTo>
                  <a:cubicBezTo>
                    <a:pt x="134994" y="833470"/>
                    <a:pt x="137326" y="834403"/>
                    <a:pt x="138259" y="834403"/>
                  </a:cubicBezTo>
                  <a:cubicBezTo>
                    <a:pt x="141991" y="833936"/>
                    <a:pt x="145723" y="833003"/>
                    <a:pt x="149455" y="832070"/>
                  </a:cubicBezTo>
                  <a:cubicBezTo>
                    <a:pt x="151321" y="831604"/>
                    <a:pt x="153188" y="830671"/>
                    <a:pt x="155054" y="830204"/>
                  </a:cubicBezTo>
                  <a:cubicBezTo>
                    <a:pt x="158786" y="829271"/>
                    <a:pt x="162051" y="830671"/>
                    <a:pt x="162051" y="833936"/>
                  </a:cubicBezTo>
                  <a:cubicBezTo>
                    <a:pt x="162518" y="839068"/>
                    <a:pt x="163917" y="843733"/>
                    <a:pt x="168116" y="847465"/>
                  </a:cubicBezTo>
                  <a:cubicBezTo>
                    <a:pt x="169515" y="848398"/>
                    <a:pt x="169982" y="850730"/>
                    <a:pt x="170915" y="852130"/>
                  </a:cubicBezTo>
                  <a:cubicBezTo>
                    <a:pt x="172314" y="853530"/>
                    <a:pt x="174180" y="855396"/>
                    <a:pt x="175580" y="854929"/>
                  </a:cubicBezTo>
                  <a:cubicBezTo>
                    <a:pt x="180245" y="854463"/>
                    <a:pt x="183977" y="857262"/>
                    <a:pt x="188642" y="857262"/>
                  </a:cubicBezTo>
                  <a:cubicBezTo>
                    <a:pt x="191441" y="857262"/>
                    <a:pt x="195173" y="855396"/>
                    <a:pt x="196573" y="853063"/>
                  </a:cubicBezTo>
                  <a:cubicBezTo>
                    <a:pt x="200771" y="846065"/>
                    <a:pt x="200771" y="837202"/>
                    <a:pt x="205436" y="830671"/>
                  </a:cubicBezTo>
                  <a:cubicBezTo>
                    <a:pt x="205903" y="824606"/>
                    <a:pt x="208702" y="819474"/>
                    <a:pt x="212434" y="815276"/>
                  </a:cubicBezTo>
                  <a:cubicBezTo>
                    <a:pt x="215233" y="811544"/>
                    <a:pt x="217099" y="807812"/>
                    <a:pt x="218032" y="803147"/>
                  </a:cubicBezTo>
                  <a:cubicBezTo>
                    <a:pt x="218498" y="799415"/>
                    <a:pt x="219898" y="796149"/>
                    <a:pt x="220831" y="792417"/>
                  </a:cubicBezTo>
                  <a:cubicBezTo>
                    <a:pt x="220831" y="792417"/>
                    <a:pt x="220364" y="792417"/>
                    <a:pt x="220364" y="792417"/>
                  </a:cubicBezTo>
                  <a:cubicBezTo>
                    <a:pt x="220364" y="791951"/>
                    <a:pt x="219898" y="791951"/>
                    <a:pt x="219898" y="791484"/>
                  </a:cubicBezTo>
                  <a:cubicBezTo>
                    <a:pt x="218965" y="791018"/>
                    <a:pt x="218498" y="791018"/>
                    <a:pt x="217565" y="790551"/>
                  </a:cubicBezTo>
                  <a:cubicBezTo>
                    <a:pt x="217099" y="790551"/>
                    <a:pt x="216632" y="789618"/>
                    <a:pt x="216632" y="789618"/>
                  </a:cubicBezTo>
                  <a:cubicBezTo>
                    <a:pt x="217099" y="788219"/>
                    <a:pt x="218032" y="788219"/>
                    <a:pt x="218965" y="789152"/>
                  </a:cubicBezTo>
                  <a:cubicBezTo>
                    <a:pt x="219431" y="790085"/>
                    <a:pt x="219898" y="790551"/>
                    <a:pt x="219898" y="791484"/>
                  </a:cubicBezTo>
                  <a:cubicBezTo>
                    <a:pt x="220364" y="791484"/>
                    <a:pt x="220364" y="791484"/>
                    <a:pt x="220831" y="791951"/>
                  </a:cubicBezTo>
                  <a:cubicBezTo>
                    <a:pt x="220831" y="791951"/>
                    <a:pt x="220831" y="791951"/>
                    <a:pt x="220831" y="792417"/>
                  </a:cubicBezTo>
                  <a:cubicBezTo>
                    <a:pt x="224096" y="790551"/>
                    <a:pt x="227362" y="788685"/>
                    <a:pt x="228762" y="784953"/>
                  </a:cubicBezTo>
                  <a:cubicBezTo>
                    <a:pt x="231094" y="777955"/>
                    <a:pt x="235293" y="772824"/>
                    <a:pt x="241357" y="768625"/>
                  </a:cubicBezTo>
                  <a:cubicBezTo>
                    <a:pt x="247422" y="763960"/>
                    <a:pt x="249288" y="756963"/>
                    <a:pt x="246022" y="749498"/>
                  </a:cubicBezTo>
                  <a:cubicBezTo>
                    <a:pt x="244623" y="746233"/>
                    <a:pt x="246489" y="744833"/>
                    <a:pt x="248355" y="743434"/>
                  </a:cubicBezTo>
                  <a:cubicBezTo>
                    <a:pt x="249288" y="742501"/>
                    <a:pt x="250687" y="742034"/>
                    <a:pt x="251620" y="741568"/>
                  </a:cubicBezTo>
                  <a:cubicBezTo>
                    <a:pt x="253020" y="740168"/>
                    <a:pt x="253953" y="738302"/>
                    <a:pt x="253020" y="736436"/>
                  </a:cubicBezTo>
                  <a:cubicBezTo>
                    <a:pt x="252553" y="735037"/>
                    <a:pt x="252087" y="734104"/>
                    <a:pt x="251154" y="733171"/>
                  </a:cubicBezTo>
                  <a:cubicBezTo>
                    <a:pt x="249288" y="728506"/>
                    <a:pt x="249288" y="728039"/>
                    <a:pt x="254419" y="727573"/>
                  </a:cubicBezTo>
                  <a:cubicBezTo>
                    <a:pt x="258152" y="727106"/>
                    <a:pt x="260950" y="726173"/>
                    <a:pt x="262350" y="722908"/>
                  </a:cubicBezTo>
                  <a:cubicBezTo>
                    <a:pt x="264216" y="718243"/>
                    <a:pt x="267482" y="714977"/>
                    <a:pt x="272613" y="715910"/>
                  </a:cubicBezTo>
                  <a:cubicBezTo>
                    <a:pt x="279611" y="716843"/>
                    <a:pt x="286608" y="712644"/>
                    <a:pt x="293606" y="714510"/>
                  </a:cubicBezTo>
                  <a:cubicBezTo>
                    <a:pt x="295939" y="714977"/>
                    <a:pt x="296872" y="713577"/>
                    <a:pt x="298738" y="712178"/>
                  </a:cubicBezTo>
                  <a:cubicBezTo>
                    <a:pt x="300137" y="710778"/>
                    <a:pt x="301537" y="708912"/>
                    <a:pt x="303403" y="708912"/>
                  </a:cubicBezTo>
                  <a:cubicBezTo>
                    <a:pt x="313199" y="707979"/>
                    <a:pt x="322063" y="704714"/>
                    <a:pt x="329527" y="697716"/>
                  </a:cubicBezTo>
                  <a:cubicBezTo>
                    <a:pt x="330460" y="696783"/>
                    <a:pt x="331860" y="697250"/>
                    <a:pt x="333259" y="696783"/>
                  </a:cubicBezTo>
                  <a:cubicBezTo>
                    <a:pt x="338857" y="694917"/>
                    <a:pt x="344455" y="691185"/>
                    <a:pt x="346321" y="686520"/>
                  </a:cubicBezTo>
                  <a:cubicBezTo>
                    <a:pt x="350053" y="678589"/>
                    <a:pt x="357051" y="673924"/>
                    <a:pt x="361249" y="666927"/>
                  </a:cubicBezTo>
                  <a:cubicBezTo>
                    <a:pt x="365448" y="659463"/>
                    <a:pt x="375245" y="657597"/>
                    <a:pt x="379910" y="650599"/>
                  </a:cubicBezTo>
                  <a:cubicBezTo>
                    <a:pt x="384108" y="648266"/>
                    <a:pt x="388774" y="650599"/>
                    <a:pt x="392972" y="649666"/>
                  </a:cubicBezTo>
                  <a:cubicBezTo>
                    <a:pt x="395305" y="649199"/>
                    <a:pt x="397637" y="647800"/>
                    <a:pt x="400436" y="647333"/>
                  </a:cubicBezTo>
                  <a:cubicBezTo>
                    <a:pt x="402302" y="646867"/>
                    <a:pt x="404168" y="645934"/>
                    <a:pt x="406034" y="646400"/>
                  </a:cubicBezTo>
                  <a:cubicBezTo>
                    <a:pt x="410233" y="647333"/>
                    <a:pt x="413498" y="646867"/>
                    <a:pt x="417230" y="645001"/>
                  </a:cubicBezTo>
                  <a:cubicBezTo>
                    <a:pt x="423762" y="641735"/>
                    <a:pt x="430293" y="639869"/>
                    <a:pt x="437290" y="638936"/>
                  </a:cubicBezTo>
                  <a:cubicBezTo>
                    <a:pt x="448953" y="637070"/>
                    <a:pt x="459682" y="633338"/>
                    <a:pt x="469013" y="625874"/>
                  </a:cubicBezTo>
                  <a:cubicBezTo>
                    <a:pt x="477876" y="614678"/>
                    <a:pt x="490938" y="606281"/>
                    <a:pt x="503068" y="596951"/>
                  </a:cubicBezTo>
                  <a:close/>
                  <a:moveTo>
                    <a:pt x="590304" y="208817"/>
                  </a:moveTo>
                  <a:cubicBezTo>
                    <a:pt x="590771" y="208350"/>
                    <a:pt x="591237" y="208350"/>
                    <a:pt x="591704" y="208350"/>
                  </a:cubicBezTo>
                  <a:cubicBezTo>
                    <a:pt x="592170" y="208817"/>
                    <a:pt x="592637" y="208817"/>
                    <a:pt x="593103" y="209283"/>
                  </a:cubicBezTo>
                  <a:cubicBezTo>
                    <a:pt x="593570" y="210683"/>
                    <a:pt x="593103" y="211150"/>
                    <a:pt x="591237" y="211150"/>
                  </a:cubicBezTo>
                  <a:cubicBezTo>
                    <a:pt x="590771" y="211150"/>
                    <a:pt x="589838" y="210683"/>
                    <a:pt x="589838" y="210217"/>
                  </a:cubicBezTo>
                  <a:cubicBezTo>
                    <a:pt x="589838" y="209750"/>
                    <a:pt x="589838" y="209283"/>
                    <a:pt x="590304" y="208817"/>
                  </a:cubicBezTo>
                  <a:close/>
                  <a:moveTo>
                    <a:pt x="576309" y="214415"/>
                  </a:moveTo>
                  <a:cubicBezTo>
                    <a:pt x="576776" y="213482"/>
                    <a:pt x="578175" y="213016"/>
                    <a:pt x="579108" y="212549"/>
                  </a:cubicBezTo>
                  <a:cubicBezTo>
                    <a:pt x="579575" y="212549"/>
                    <a:pt x="580041" y="213016"/>
                    <a:pt x="580508" y="213482"/>
                  </a:cubicBezTo>
                  <a:cubicBezTo>
                    <a:pt x="581907" y="214415"/>
                    <a:pt x="581907" y="215815"/>
                    <a:pt x="580974" y="216748"/>
                  </a:cubicBezTo>
                  <a:cubicBezTo>
                    <a:pt x="580041" y="217681"/>
                    <a:pt x="579108" y="218147"/>
                    <a:pt x="578175" y="219080"/>
                  </a:cubicBezTo>
                  <a:cubicBezTo>
                    <a:pt x="576309" y="219080"/>
                    <a:pt x="575376" y="216748"/>
                    <a:pt x="576309" y="214415"/>
                  </a:cubicBezTo>
                  <a:close/>
                  <a:moveTo>
                    <a:pt x="287541" y="705180"/>
                  </a:moveTo>
                  <a:cubicBezTo>
                    <a:pt x="287075" y="704714"/>
                    <a:pt x="286608" y="704714"/>
                    <a:pt x="286142" y="704247"/>
                  </a:cubicBezTo>
                  <a:cubicBezTo>
                    <a:pt x="286608" y="703781"/>
                    <a:pt x="287075" y="703781"/>
                    <a:pt x="287541" y="703781"/>
                  </a:cubicBezTo>
                  <a:cubicBezTo>
                    <a:pt x="288008" y="703781"/>
                    <a:pt x="288475" y="704247"/>
                    <a:pt x="288941" y="704714"/>
                  </a:cubicBezTo>
                  <a:cubicBezTo>
                    <a:pt x="288475" y="704714"/>
                    <a:pt x="288008" y="705180"/>
                    <a:pt x="287541" y="705180"/>
                  </a:cubicBezTo>
                  <a:close/>
                  <a:moveTo>
                    <a:pt x="386907" y="47406"/>
                  </a:moveTo>
                  <a:cubicBezTo>
                    <a:pt x="387374" y="47406"/>
                    <a:pt x="385974" y="45540"/>
                    <a:pt x="387374" y="46939"/>
                  </a:cubicBezTo>
                  <a:cubicBezTo>
                    <a:pt x="387840" y="47406"/>
                    <a:pt x="388307" y="47872"/>
                    <a:pt x="388774" y="48339"/>
                  </a:cubicBezTo>
                  <a:cubicBezTo>
                    <a:pt x="388307" y="47872"/>
                    <a:pt x="387840" y="47406"/>
                    <a:pt x="386907" y="47406"/>
                  </a:cubicBezTo>
                  <a:close/>
                  <a:moveTo>
                    <a:pt x="393439" y="54403"/>
                  </a:moveTo>
                  <a:cubicBezTo>
                    <a:pt x="391572" y="53937"/>
                    <a:pt x="392039" y="52537"/>
                    <a:pt x="392039" y="51604"/>
                  </a:cubicBezTo>
                  <a:cubicBezTo>
                    <a:pt x="392039" y="51604"/>
                    <a:pt x="391572" y="51138"/>
                    <a:pt x="391572" y="51138"/>
                  </a:cubicBezTo>
                  <a:cubicBezTo>
                    <a:pt x="391572" y="50205"/>
                    <a:pt x="391106" y="49738"/>
                    <a:pt x="390640" y="49272"/>
                  </a:cubicBezTo>
                  <a:cubicBezTo>
                    <a:pt x="391106" y="49738"/>
                    <a:pt x="391572" y="50205"/>
                    <a:pt x="392039" y="50671"/>
                  </a:cubicBezTo>
                  <a:cubicBezTo>
                    <a:pt x="392039" y="51138"/>
                    <a:pt x="392039" y="51138"/>
                    <a:pt x="392039" y="51604"/>
                  </a:cubicBezTo>
                  <a:cubicBezTo>
                    <a:pt x="392506" y="52071"/>
                    <a:pt x="393439" y="52537"/>
                    <a:pt x="393905" y="53470"/>
                  </a:cubicBezTo>
                  <a:cubicBezTo>
                    <a:pt x="393905" y="53470"/>
                    <a:pt x="393439" y="54403"/>
                    <a:pt x="393439" y="54403"/>
                  </a:cubicBezTo>
                  <a:close/>
                  <a:moveTo>
                    <a:pt x="443355" y="568027"/>
                  </a:moveTo>
                  <a:lnTo>
                    <a:pt x="442888" y="566628"/>
                  </a:lnTo>
                  <a:lnTo>
                    <a:pt x="443821" y="566628"/>
                  </a:lnTo>
                  <a:lnTo>
                    <a:pt x="443355" y="568027"/>
                  </a:lnTo>
                  <a:close/>
                  <a:moveTo>
                    <a:pt x="449419" y="536305"/>
                  </a:moveTo>
                  <a:lnTo>
                    <a:pt x="448486" y="535838"/>
                  </a:lnTo>
                  <a:lnTo>
                    <a:pt x="449419" y="536305"/>
                  </a:lnTo>
                  <a:lnTo>
                    <a:pt x="449886" y="537238"/>
                  </a:lnTo>
                  <a:lnTo>
                    <a:pt x="449419" y="5363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A240AF83-8A6D-4254-A1D4-54F0119F18B3}"/>
                </a:ext>
              </a:extLst>
            </p:cNvPr>
            <p:cNvSpPr/>
            <p:nvPr/>
          </p:nvSpPr>
          <p:spPr>
            <a:xfrm>
              <a:off x="2314875" y="1766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6" y="466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ECACFCCF-C7D8-49FA-9BF6-E5EB27FCAF16}"/>
                </a:ext>
              </a:extLst>
            </p:cNvPr>
            <p:cNvSpPr/>
            <p:nvPr/>
          </p:nvSpPr>
          <p:spPr>
            <a:xfrm>
              <a:off x="2746977" y="165429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933"/>
                  </a:moveTo>
                  <a:cubicBezTo>
                    <a:pt x="350" y="933"/>
                    <a:pt x="350" y="933"/>
                    <a:pt x="350" y="933"/>
                  </a:cubicBezTo>
                  <a:cubicBezTo>
                    <a:pt x="816" y="466"/>
                    <a:pt x="816" y="466"/>
                    <a:pt x="816" y="0"/>
                  </a:cubicBezTo>
                  <a:cubicBezTo>
                    <a:pt x="350" y="466"/>
                    <a:pt x="350" y="466"/>
                    <a:pt x="350" y="933"/>
                  </a:cubicBezTo>
                  <a:cubicBezTo>
                    <a:pt x="-117" y="933"/>
                    <a:pt x="-117" y="933"/>
                    <a:pt x="35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47CD4D26-E2FA-45FF-805A-FE86523E25CC}"/>
                </a:ext>
              </a:extLst>
            </p:cNvPr>
            <p:cNvSpPr/>
            <p:nvPr/>
          </p:nvSpPr>
          <p:spPr>
            <a:xfrm>
              <a:off x="4759130" y="3440834"/>
              <a:ext cx="639114" cy="559808"/>
            </a:xfrm>
            <a:custGeom>
              <a:avLst/>
              <a:gdLst/>
              <a:ahLst/>
              <a:cxnLst/>
              <a:rect l="0" t="0" r="0" b="0"/>
              <a:pathLst>
                <a:path w="639114" h="559808">
                  <a:moveTo>
                    <a:pt x="637957" y="260027"/>
                  </a:moveTo>
                  <a:cubicBezTo>
                    <a:pt x="631892" y="265159"/>
                    <a:pt x="631892" y="265159"/>
                    <a:pt x="628627" y="259094"/>
                  </a:cubicBezTo>
                  <a:cubicBezTo>
                    <a:pt x="628161" y="258161"/>
                    <a:pt x="627227" y="256762"/>
                    <a:pt x="626294" y="255829"/>
                  </a:cubicBezTo>
                  <a:cubicBezTo>
                    <a:pt x="623028" y="250697"/>
                    <a:pt x="621629" y="243700"/>
                    <a:pt x="615098" y="240434"/>
                  </a:cubicBezTo>
                  <a:cubicBezTo>
                    <a:pt x="612766" y="232970"/>
                    <a:pt x="604835" y="227372"/>
                    <a:pt x="607168" y="217575"/>
                  </a:cubicBezTo>
                  <a:cubicBezTo>
                    <a:pt x="608100" y="213377"/>
                    <a:pt x="605768" y="211044"/>
                    <a:pt x="601569" y="209178"/>
                  </a:cubicBezTo>
                  <a:cubicBezTo>
                    <a:pt x="598304" y="207779"/>
                    <a:pt x="595038" y="205912"/>
                    <a:pt x="590840" y="204513"/>
                  </a:cubicBezTo>
                  <a:cubicBezTo>
                    <a:pt x="589907" y="204047"/>
                    <a:pt x="588974" y="202647"/>
                    <a:pt x="588974" y="201714"/>
                  </a:cubicBezTo>
                  <a:cubicBezTo>
                    <a:pt x="588974" y="195650"/>
                    <a:pt x="588040" y="190051"/>
                    <a:pt x="584775" y="184920"/>
                  </a:cubicBezTo>
                  <a:cubicBezTo>
                    <a:pt x="582443" y="180255"/>
                    <a:pt x="580110" y="176056"/>
                    <a:pt x="580110" y="170458"/>
                  </a:cubicBezTo>
                  <a:cubicBezTo>
                    <a:pt x="580110" y="169059"/>
                    <a:pt x="578710" y="166726"/>
                    <a:pt x="577311" y="165793"/>
                  </a:cubicBezTo>
                  <a:cubicBezTo>
                    <a:pt x="567981" y="160195"/>
                    <a:pt x="560983" y="151798"/>
                    <a:pt x="550720" y="147133"/>
                  </a:cubicBezTo>
                  <a:cubicBezTo>
                    <a:pt x="548388" y="146200"/>
                    <a:pt x="546522" y="143867"/>
                    <a:pt x="546055" y="141068"/>
                  </a:cubicBezTo>
                  <a:cubicBezTo>
                    <a:pt x="545122" y="135937"/>
                    <a:pt x="543723" y="130805"/>
                    <a:pt x="544189" y="126140"/>
                  </a:cubicBezTo>
                  <a:cubicBezTo>
                    <a:pt x="545122" y="118676"/>
                    <a:pt x="543723" y="112145"/>
                    <a:pt x="539524" y="106080"/>
                  </a:cubicBezTo>
                  <a:cubicBezTo>
                    <a:pt x="536258" y="100949"/>
                    <a:pt x="534859" y="95817"/>
                    <a:pt x="535326" y="89752"/>
                  </a:cubicBezTo>
                  <a:cubicBezTo>
                    <a:pt x="535792" y="85554"/>
                    <a:pt x="534392" y="80889"/>
                    <a:pt x="534859" y="76224"/>
                  </a:cubicBezTo>
                  <a:cubicBezTo>
                    <a:pt x="535326" y="69693"/>
                    <a:pt x="532526" y="65027"/>
                    <a:pt x="528328" y="60829"/>
                  </a:cubicBezTo>
                  <a:cubicBezTo>
                    <a:pt x="525062" y="58030"/>
                    <a:pt x="522263" y="56630"/>
                    <a:pt x="518065" y="57563"/>
                  </a:cubicBezTo>
                  <a:cubicBezTo>
                    <a:pt x="515265" y="58030"/>
                    <a:pt x="512933" y="56164"/>
                    <a:pt x="512467" y="53831"/>
                  </a:cubicBezTo>
                  <a:cubicBezTo>
                    <a:pt x="512000" y="51965"/>
                    <a:pt x="511533" y="50099"/>
                    <a:pt x="511533" y="48233"/>
                  </a:cubicBezTo>
                  <a:cubicBezTo>
                    <a:pt x="511533" y="41702"/>
                    <a:pt x="509668" y="35638"/>
                    <a:pt x="508268" y="29107"/>
                  </a:cubicBezTo>
                  <a:cubicBezTo>
                    <a:pt x="506402" y="20243"/>
                    <a:pt x="501270" y="12779"/>
                    <a:pt x="499404" y="3915"/>
                  </a:cubicBezTo>
                  <a:cubicBezTo>
                    <a:pt x="498938" y="2516"/>
                    <a:pt x="497072" y="1116"/>
                    <a:pt x="495206" y="183"/>
                  </a:cubicBezTo>
                  <a:cubicBezTo>
                    <a:pt x="494273" y="-284"/>
                    <a:pt x="492873" y="183"/>
                    <a:pt x="491940" y="1116"/>
                  </a:cubicBezTo>
                  <a:cubicBezTo>
                    <a:pt x="491007" y="1582"/>
                    <a:pt x="490074" y="2982"/>
                    <a:pt x="489608" y="3915"/>
                  </a:cubicBezTo>
                  <a:cubicBezTo>
                    <a:pt x="487275" y="9047"/>
                    <a:pt x="486342" y="15111"/>
                    <a:pt x="484010" y="20243"/>
                  </a:cubicBezTo>
                  <a:cubicBezTo>
                    <a:pt x="481677" y="25374"/>
                    <a:pt x="481211" y="31439"/>
                    <a:pt x="479811" y="36571"/>
                  </a:cubicBezTo>
                  <a:cubicBezTo>
                    <a:pt x="477012" y="45901"/>
                    <a:pt x="475146" y="55231"/>
                    <a:pt x="476079" y="65027"/>
                  </a:cubicBezTo>
                  <a:cubicBezTo>
                    <a:pt x="476545" y="68293"/>
                    <a:pt x="475612" y="71559"/>
                    <a:pt x="475146" y="74358"/>
                  </a:cubicBezTo>
                  <a:cubicBezTo>
                    <a:pt x="473280" y="81822"/>
                    <a:pt x="470947" y="89286"/>
                    <a:pt x="468615" y="96283"/>
                  </a:cubicBezTo>
                  <a:cubicBezTo>
                    <a:pt x="467215" y="100949"/>
                    <a:pt x="465349" y="106080"/>
                    <a:pt x="463483" y="110745"/>
                  </a:cubicBezTo>
                  <a:cubicBezTo>
                    <a:pt x="462084" y="114477"/>
                    <a:pt x="458352" y="116810"/>
                    <a:pt x="454620" y="117276"/>
                  </a:cubicBezTo>
                  <a:cubicBezTo>
                    <a:pt x="448555" y="118676"/>
                    <a:pt x="442957" y="116810"/>
                    <a:pt x="438759" y="112145"/>
                  </a:cubicBezTo>
                  <a:cubicBezTo>
                    <a:pt x="436426" y="109346"/>
                    <a:pt x="434560" y="106080"/>
                    <a:pt x="433627" y="102348"/>
                  </a:cubicBezTo>
                  <a:cubicBezTo>
                    <a:pt x="432227" y="102348"/>
                    <a:pt x="431294" y="102348"/>
                    <a:pt x="429895" y="102348"/>
                  </a:cubicBezTo>
                  <a:cubicBezTo>
                    <a:pt x="424763" y="101881"/>
                    <a:pt x="420098" y="100482"/>
                    <a:pt x="416366" y="96283"/>
                  </a:cubicBezTo>
                  <a:cubicBezTo>
                    <a:pt x="412168" y="91152"/>
                    <a:pt x="406103" y="88819"/>
                    <a:pt x="400505" y="85554"/>
                  </a:cubicBezTo>
                  <a:cubicBezTo>
                    <a:pt x="396773" y="83688"/>
                    <a:pt x="393974" y="81822"/>
                    <a:pt x="391641" y="78556"/>
                  </a:cubicBezTo>
                  <a:cubicBezTo>
                    <a:pt x="389775" y="76224"/>
                    <a:pt x="387443" y="73891"/>
                    <a:pt x="385110" y="71559"/>
                  </a:cubicBezTo>
                  <a:cubicBezTo>
                    <a:pt x="382778" y="69226"/>
                    <a:pt x="381378" y="66427"/>
                    <a:pt x="382778" y="63161"/>
                  </a:cubicBezTo>
                  <a:cubicBezTo>
                    <a:pt x="385110" y="57097"/>
                    <a:pt x="388842" y="51965"/>
                    <a:pt x="388842" y="44968"/>
                  </a:cubicBezTo>
                  <a:cubicBezTo>
                    <a:pt x="388842" y="43102"/>
                    <a:pt x="390708" y="41702"/>
                    <a:pt x="392574" y="41236"/>
                  </a:cubicBezTo>
                  <a:cubicBezTo>
                    <a:pt x="394440" y="40769"/>
                    <a:pt x="396306" y="39836"/>
                    <a:pt x="397239" y="38437"/>
                  </a:cubicBezTo>
                  <a:cubicBezTo>
                    <a:pt x="400038" y="33772"/>
                    <a:pt x="402837" y="28640"/>
                    <a:pt x="405170" y="23042"/>
                  </a:cubicBezTo>
                  <a:cubicBezTo>
                    <a:pt x="405636" y="22575"/>
                    <a:pt x="404237" y="20709"/>
                    <a:pt x="403770" y="19776"/>
                  </a:cubicBezTo>
                  <a:cubicBezTo>
                    <a:pt x="401438" y="17910"/>
                    <a:pt x="398172" y="16044"/>
                    <a:pt x="394907" y="17444"/>
                  </a:cubicBezTo>
                  <a:cubicBezTo>
                    <a:pt x="391641" y="18843"/>
                    <a:pt x="388842" y="19310"/>
                    <a:pt x="386043" y="16977"/>
                  </a:cubicBezTo>
                  <a:cubicBezTo>
                    <a:pt x="384177" y="15578"/>
                    <a:pt x="382311" y="16977"/>
                    <a:pt x="380912" y="17444"/>
                  </a:cubicBezTo>
                  <a:cubicBezTo>
                    <a:pt x="379046" y="17910"/>
                    <a:pt x="377180" y="19310"/>
                    <a:pt x="375313" y="18843"/>
                  </a:cubicBezTo>
                  <a:cubicBezTo>
                    <a:pt x="365983" y="15111"/>
                    <a:pt x="355254" y="14178"/>
                    <a:pt x="346390" y="8580"/>
                  </a:cubicBezTo>
                  <a:cubicBezTo>
                    <a:pt x="341725" y="5781"/>
                    <a:pt x="337060" y="4382"/>
                    <a:pt x="332395" y="2982"/>
                  </a:cubicBezTo>
                  <a:cubicBezTo>
                    <a:pt x="331462" y="2516"/>
                    <a:pt x="330062" y="2982"/>
                    <a:pt x="328663" y="3449"/>
                  </a:cubicBezTo>
                  <a:cubicBezTo>
                    <a:pt x="328196" y="3449"/>
                    <a:pt x="327263" y="3915"/>
                    <a:pt x="327263" y="4382"/>
                  </a:cubicBezTo>
                  <a:cubicBezTo>
                    <a:pt x="326797" y="4848"/>
                    <a:pt x="326797" y="5781"/>
                    <a:pt x="327263" y="6248"/>
                  </a:cubicBezTo>
                  <a:cubicBezTo>
                    <a:pt x="329129" y="8114"/>
                    <a:pt x="330995" y="9513"/>
                    <a:pt x="332861" y="11379"/>
                  </a:cubicBezTo>
                  <a:cubicBezTo>
                    <a:pt x="335194" y="13245"/>
                    <a:pt x="334261" y="16511"/>
                    <a:pt x="331928" y="17910"/>
                  </a:cubicBezTo>
                  <a:cubicBezTo>
                    <a:pt x="327730" y="20243"/>
                    <a:pt x="323531" y="20243"/>
                    <a:pt x="318866" y="20243"/>
                  </a:cubicBezTo>
                  <a:cubicBezTo>
                    <a:pt x="316534" y="20243"/>
                    <a:pt x="313735" y="20243"/>
                    <a:pt x="311402" y="21176"/>
                  </a:cubicBezTo>
                  <a:cubicBezTo>
                    <a:pt x="306270" y="23508"/>
                    <a:pt x="301139" y="26774"/>
                    <a:pt x="297407" y="31439"/>
                  </a:cubicBezTo>
                  <a:cubicBezTo>
                    <a:pt x="292275" y="37970"/>
                    <a:pt x="287610" y="44968"/>
                    <a:pt x="282479" y="51499"/>
                  </a:cubicBezTo>
                  <a:cubicBezTo>
                    <a:pt x="280146" y="54764"/>
                    <a:pt x="279679" y="58496"/>
                    <a:pt x="281546" y="62228"/>
                  </a:cubicBezTo>
                  <a:cubicBezTo>
                    <a:pt x="282479" y="64561"/>
                    <a:pt x="279679" y="66893"/>
                    <a:pt x="276881" y="66893"/>
                  </a:cubicBezTo>
                  <a:cubicBezTo>
                    <a:pt x="273149" y="66893"/>
                    <a:pt x="269883" y="64095"/>
                    <a:pt x="265684" y="65494"/>
                  </a:cubicBezTo>
                  <a:cubicBezTo>
                    <a:pt x="262885" y="66427"/>
                    <a:pt x="260553" y="65494"/>
                    <a:pt x="259153" y="63161"/>
                  </a:cubicBezTo>
                  <a:cubicBezTo>
                    <a:pt x="256354" y="59429"/>
                    <a:pt x="254022" y="55697"/>
                    <a:pt x="250756" y="52432"/>
                  </a:cubicBezTo>
                  <a:cubicBezTo>
                    <a:pt x="247957" y="49633"/>
                    <a:pt x="244691" y="47767"/>
                    <a:pt x="240493" y="49166"/>
                  </a:cubicBezTo>
                  <a:cubicBezTo>
                    <a:pt x="236294" y="50566"/>
                    <a:pt x="231629" y="51499"/>
                    <a:pt x="228364" y="54298"/>
                  </a:cubicBezTo>
                  <a:cubicBezTo>
                    <a:pt x="225098" y="56630"/>
                    <a:pt x="222299" y="58496"/>
                    <a:pt x="218101" y="58963"/>
                  </a:cubicBezTo>
                  <a:cubicBezTo>
                    <a:pt x="212503" y="59896"/>
                    <a:pt x="213436" y="66427"/>
                    <a:pt x="210170" y="69226"/>
                  </a:cubicBezTo>
                  <a:cubicBezTo>
                    <a:pt x="208771" y="70626"/>
                    <a:pt x="207371" y="72025"/>
                    <a:pt x="205505" y="72958"/>
                  </a:cubicBezTo>
                  <a:cubicBezTo>
                    <a:pt x="199441" y="74824"/>
                    <a:pt x="198041" y="79023"/>
                    <a:pt x="198507" y="85087"/>
                  </a:cubicBezTo>
                  <a:cubicBezTo>
                    <a:pt x="198507" y="86487"/>
                    <a:pt x="198507" y="87420"/>
                    <a:pt x="198041" y="88819"/>
                  </a:cubicBezTo>
                  <a:cubicBezTo>
                    <a:pt x="197574" y="90685"/>
                    <a:pt x="196175" y="92085"/>
                    <a:pt x="194309" y="92085"/>
                  </a:cubicBezTo>
                  <a:cubicBezTo>
                    <a:pt x="192443" y="92085"/>
                    <a:pt x="190577" y="91618"/>
                    <a:pt x="188711" y="91618"/>
                  </a:cubicBezTo>
                  <a:cubicBezTo>
                    <a:pt x="185912" y="91618"/>
                    <a:pt x="184046" y="94417"/>
                    <a:pt x="184512" y="96750"/>
                  </a:cubicBezTo>
                  <a:cubicBezTo>
                    <a:pt x="184979" y="99083"/>
                    <a:pt x="185445" y="101881"/>
                    <a:pt x="185912" y="104214"/>
                  </a:cubicBezTo>
                  <a:cubicBezTo>
                    <a:pt x="185912" y="104681"/>
                    <a:pt x="185445" y="105614"/>
                    <a:pt x="184979" y="106080"/>
                  </a:cubicBezTo>
                  <a:cubicBezTo>
                    <a:pt x="184046" y="107013"/>
                    <a:pt x="182646" y="107013"/>
                    <a:pt x="181713" y="105614"/>
                  </a:cubicBezTo>
                  <a:cubicBezTo>
                    <a:pt x="179847" y="103281"/>
                    <a:pt x="177981" y="100482"/>
                    <a:pt x="176115" y="97683"/>
                  </a:cubicBezTo>
                  <a:cubicBezTo>
                    <a:pt x="174715" y="95817"/>
                    <a:pt x="172383" y="95350"/>
                    <a:pt x="170983" y="96750"/>
                  </a:cubicBezTo>
                  <a:cubicBezTo>
                    <a:pt x="168184" y="99083"/>
                    <a:pt x="164919" y="101415"/>
                    <a:pt x="162120" y="104214"/>
                  </a:cubicBezTo>
                  <a:cubicBezTo>
                    <a:pt x="160254" y="106080"/>
                    <a:pt x="158854" y="108413"/>
                    <a:pt x="158854" y="110745"/>
                  </a:cubicBezTo>
                  <a:cubicBezTo>
                    <a:pt x="159787" y="119609"/>
                    <a:pt x="156522" y="126606"/>
                    <a:pt x="149524" y="132671"/>
                  </a:cubicBezTo>
                  <a:cubicBezTo>
                    <a:pt x="147658" y="134071"/>
                    <a:pt x="146725" y="136869"/>
                    <a:pt x="145326" y="139202"/>
                  </a:cubicBezTo>
                  <a:cubicBezTo>
                    <a:pt x="140660" y="146666"/>
                    <a:pt x="133663" y="150865"/>
                    <a:pt x="124799" y="151798"/>
                  </a:cubicBezTo>
                  <a:cubicBezTo>
                    <a:pt x="119201" y="152264"/>
                    <a:pt x="113137" y="153197"/>
                    <a:pt x="107539" y="154130"/>
                  </a:cubicBezTo>
                  <a:cubicBezTo>
                    <a:pt x="99608" y="159728"/>
                    <a:pt x="88878" y="158329"/>
                    <a:pt x="80948" y="164860"/>
                  </a:cubicBezTo>
                  <a:cubicBezTo>
                    <a:pt x="79548" y="165793"/>
                    <a:pt x="77216" y="166726"/>
                    <a:pt x="75349" y="166260"/>
                  </a:cubicBezTo>
                  <a:cubicBezTo>
                    <a:pt x="68352" y="164394"/>
                    <a:pt x="62754" y="167192"/>
                    <a:pt x="57156" y="170458"/>
                  </a:cubicBezTo>
                  <a:cubicBezTo>
                    <a:pt x="49692" y="174190"/>
                    <a:pt x="43161" y="179322"/>
                    <a:pt x="35230" y="182121"/>
                  </a:cubicBezTo>
                  <a:cubicBezTo>
                    <a:pt x="31498" y="183520"/>
                    <a:pt x="29165" y="186786"/>
                    <a:pt x="26833" y="190051"/>
                  </a:cubicBezTo>
                  <a:cubicBezTo>
                    <a:pt x="24500" y="193317"/>
                    <a:pt x="24034" y="189118"/>
                    <a:pt x="22634" y="189118"/>
                  </a:cubicBezTo>
                  <a:cubicBezTo>
                    <a:pt x="21701" y="189118"/>
                    <a:pt x="19835" y="189118"/>
                    <a:pt x="19369" y="190051"/>
                  </a:cubicBezTo>
                  <a:cubicBezTo>
                    <a:pt x="17969" y="191917"/>
                    <a:pt x="16103" y="194250"/>
                    <a:pt x="15637" y="196582"/>
                  </a:cubicBezTo>
                  <a:cubicBezTo>
                    <a:pt x="14704" y="199848"/>
                    <a:pt x="14704" y="203114"/>
                    <a:pt x="14704" y="205912"/>
                  </a:cubicBezTo>
                  <a:cubicBezTo>
                    <a:pt x="14704" y="211044"/>
                    <a:pt x="13771" y="216176"/>
                    <a:pt x="10505" y="220374"/>
                  </a:cubicBezTo>
                  <a:cubicBezTo>
                    <a:pt x="7240" y="224573"/>
                    <a:pt x="6773" y="229704"/>
                    <a:pt x="6773" y="234836"/>
                  </a:cubicBezTo>
                  <a:cubicBezTo>
                    <a:pt x="6773" y="241834"/>
                    <a:pt x="7240" y="248831"/>
                    <a:pt x="10972" y="255362"/>
                  </a:cubicBezTo>
                  <a:cubicBezTo>
                    <a:pt x="11905" y="256762"/>
                    <a:pt x="12371" y="259094"/>
                    <a:pt x="12838" y="260960"/>
                  </a:cubicBezTo>
                  <a:cubicBezTo>
                    <a:pt x="13304" y="262826"/>
                    <a:pt x="12371" y="264692"/>
                    <a:pt x="10972" y="266092"/>
                  </a:cubicBezTo>
                  <a:cubicBezTo>
                    <a:pt x="10039" y="267025"/>
                    <a:pt x="9105" y="267491"/>
                    <a:pt x="8173" y="268424"/>
                  </a:cubicBezTo>
                  <a:cubicBezTo>
                    <a:pt x="8173" y="268424"/>
                    <a:pt x="8173" y="268424"/>
                    <a:pt x="7706" y="268424"/>
                  </a:cubicBezTo>
                  <a:cubicBezTo>
                    <a:pt x="7706" y="268424"/>
                    <a:pt x="7706" y="268891"/>
                    <a:pt x="7706" y="268891"/>
                  </a:cubicBezTo>
                  <a:cubicBezTo>
                    <a:pt x="7706" y="268891"/>
                    <a:pt x="8173" y="268891"/>
                    <a:pt x="8173" y="268424"/>
                  </a:cubicBezTo>
                  <a:cubicBezTo>
                    <a:pt x="6773" y="271223"/>
                    <a:pt x="5373" y="273556"/>
                    <a:pt x="3974" y="276355"/>
                  </a:cubicBezTo>
                  <a:cubicBezTo>
                    <a:pt x="3974" y="276355"/>
                    <a:pt x="3974" y="276355"/>
                    <a:pt x="3974" y="276355"/>
                  </a:cubicBezTo>
                  <a:cubicBezTo>
                    <a:pt x="3974" y="276355"/>
                    <a:pt x="3974" y="276822"/>
                    <a:pt x="3974" y="276822"/>
                  </a:cubicBezTo>
                  <a:lnTo>
                    <a:pt x="4440" y="276355"/>
                  </a:lnTo>
                  <a:cubicBezTo>
                    <a:pt x="4440" y="278221"/>
                    <a:pt x="4440" y="280087"/>
                    <a:pt x="4907" y="281953"/>
                  </a:cubicBezTo>
                  <a:cubicBezTo>
                    <a:pt x="6773" y="286152"/>
                    <a:pt x="8173" y="290350"/>
                    <a:pt x="7706" y="295015"/>
                  </a:cubicBezTo>
                  <a:cubicBezTo>
                    <a:pt x="6773" y="302946"/>
                    <a:pt x="9105" y="310410"/>
                    <a:pt x="11905" y="317408"/>
                  </a:cubicBezTo>
                  <a:cubicBezTo>
                    <a:pt x="14704" y="325338"/>
                    <a:pt x="15637" y="333735"/>
                    <a:pt x="15170" y="342133"/>
                  </a:cubicBezTo>
                  <a:cubicBezTo>
                    <a:pt x="15170" y="351929"/>
                    <a:pt x="14704" y="361259"/>
                    <a:pt x="17969" y="370590"/>
                  </a:cubicBezTo>
                  <a:cubicBezTo>
                    <a:pt x="18902" y="372922"/>
                    <a:pt x="18436" y="375721"/>
                    <a:pt x="18436" y="378054"/>
                  </a:cubicBezTo>
                  <a:cubicBezTo>
                    <a:pt x="17503" y="383185"/>
                    <a:pt x="16103" y="388317"/>
                    <a:pt x="15170" y="392982"/>
                  </a:cubicBezTo>
                  <a:cubicBezTo>
                    <a:pt x="13771" y="399979"/>
                    <a:pt x="10505" y="406044"/>
                    <a:pt x="3974" y="410243"/>
                  </a:cubicBezTo>
                  <a:cubicBezTo>
                    <a:pt x="-1157" y="413975"/>
                    <a:pt x="-1157" y="421439"/>
                    <a:pt x="3041" y="425637"/>
                  </a:cubicBezTo>
                  <a:cubicBezTo>
                    <a:pt x="5840" y="428436"/>
                    <a:pt x="8639" y="430769"/>
                    <a:pt x="10972" y="434034"/>
                  </a:cubicBezTo>
                  <a:cubicBezTo>
                    <a:pt x="14704" y="439166"/>
                    <a:pt x="19835" y="441032"/>
                    <a:pt x="25900" y="441965"/>
                  </a:cubicBezTo>
                  <a:cubicBezTo>
                    <a:pt x="30565" y="442431"/>
                    <a:pt x="34763" y="442898"/>
                    <a:pt x="39428" y="442431"/>
                  </a:cubicBezTo>
                  <a:cubicBezTo>
                    <a:pt x="41761" y="442431"/>
                    <a:pt x="45027" y="441965"/>
                    <a:pt x="46893" y="440566"/>
                  </a:cubicBezTo>
                  <a:cubicBezTo>
                    <a:pt x="55756" y="434034"/>
                    <a:pt x="67886" y="434034"/>
                    <a:pt x="75349" y="424704"/>
                  </a:cubicBezTo>
                  <a:cubicBezTo>
                    <a:pt x="76283" y="423771"/>
                    <a:pt x="77682" y="423305"/>
                    <a:pt x="78615" y="423305"/>
                  </a:cubicBezTo>
                  <a:cubicBezTo>
                    <a:pt x="87479" y="422372"/>
                    <a:pt x="96342" y="419573"/>
                    <a:pt x="105206" y="421439"/>
                  </a:cubicBezTo>
                  <a:cubicBezTo>
                    <a:pt x="112670" y="423305"/>
                    <a:pt x="120601" y="422838"/>
                    <a:pt x="128065" y="422838"/>
                  </a:cubicBezTo>
                  <a:cubicBezTo>
                    <a:pt x="131797" y="422838"/>
                    <a:pt x="135529" y="420972"/>
                    <a:pt x="138328" y="418173"/>
                  </a:cubicBezTo>
                  <a:cubicBezTo>
                    <a:pt x="146259" y="410243"/>
                    <a:pt x="152790" y="405578"/>
                    <a:pt x="163986" y="399979"/>
                  </a:cubicBezTo>
                  <a:cubicBezTo>
                    <a:pt x="166785" y="398580"/>
                    <a:pt x="169584" y="396714"/>
                    <a:pt x="172383" y="394848"/>
                  </a:cubicBezTo>
                  <a:cubicBezTo>
                    <a:pt x="176115" y="392049"/>
                    <a:pt x="180314" y="390649"/>
                    <a:pt x="184979" y="391116"/>
                  </a:cubicBezTo>
                  <a:cubicBezTo>
                    <a:pt x="196641" y="392515"/>
                    <a:pt x="208304" y="390649"/>
                    <a:pt x="218567" y="385518"/>
                  </a:cubicBezTo>
                  <a:cubicBezTo>
                    <a:pt x="226964" y="381319"/>
                    <a:pt x="235361" y="379920"/>
                    <a:pt x="244691" y="379920"/>
                  </a:cubicBezTo>
                  <a:cubicBezTo>
                    <a:pt x="251223" y="379920"/>
                    <a:pt x="257754" y="380386"/>
                    <a:pt x="263818" y="380386"/>
                  </a:cubicBezTo>
                  <a:cubicBezTo>
                    <a:pt x="267084" y="380386"/>
                    <a:pt x="270349" y="381786"/>
                    <a:pt x="272215" y="384585"/>
                  </a:cubicBezTo>
                  <a:cubicBezTo>
                    <a:pt x="275481" y="388783"/>
                    <a:pt x="280146" y="390649"/>
                    <a:pt x="285278" y="391582"/>
                  </a:cubicBezTo>
                  <a:cubicBezTo>
                    <a:pt x="290876" y="392515"/>
                    <a:pt x="296007" y="395314"/>
                    <a:pt x="301605" y="397647"/>
                  </a:cubicBezTo>
                  <a:cubicBezTo>
                    <a:pt x="304405" y="399046"/>
                    <a:pt x="306737" y="401845"/>
                    <a:pt x="306737" y="405111"/>
                  </a:cubicBezTo>
                  <a:cubicBezTo>
                    <a:pt x="306270" y="409310"/>
                    <a:pt x="307204" y="412575"/>
                    <a:pt x="310002" y="415374"/>
                  </a:cubicBezTo>
                  <a:cubicBezTo>
                    <a:pt x="313268" y="418640"/>
                    <a:pt x="315134" y="422838"/>
                    <a:pt x="315601" y="427503"/>
                  </a:cubicBezTo>
                  <a:cubicBezTo>
                    <a:pt x="316067" y="432168"/>
                    <a:pt x="316534" y="436367"/>
                    <a:pt x="317000" y="441032"/>
                  </a:cubicBezTo>
                  <a:cubicBezTo>
                    <a:pt x="317000" y="442898"/>
                    <a:pt x="317000" y="444764"/>
                    <a:pt x="317000" y="446630"/>
                  </a:cubicBezTo>
                  <a:cubicBezTo>
                    <a:pt x="317000" y="447097"/>
                    <a:pt x="317000" y="448030"/>
                    <a:pt x="317467" y="448496"/>
                  </a:cubicBezTo>
                  <a:cubicBezTo>
                    <a:pt x="318866" y="449896"/>
                    <a:pt x="320266" y="451295"/>
                    <a:pt x="321665" y="452228"/>
                  </a:cubicBezTo>
                  <a:cubicBezTo>
                    <a:pt x="322598" y="452695"/>
                    <a:pt x="324464" y="452228"/>
                    <a:pt x="324931" y="451295"/>
                  </a:cubicBezTo>
                  <a:cubicBezTo>
                    <a:pt x="330062" y="445697"/>
                    <a:pt x="335194" y="439633"/>
                    <a:pt x="340792" y="434501"/>
                  </a:cubicBezTo>
                  <a:cubicBezTo>
                    <a:pt x="343591" y="431702"/>
                    <a:pt x="347323" y="430302"/>
                    <a:pt x="350122" y="427503"/>
                  </a:cubicBezTo>
                  <a:cubicBezTo>
                    <a:pt x="353388" y="424704"/>
                    <a:pt x="356187" y="420972"/>
                    <a:pt x="358986" y="417707"/>
                  </a:cubicBezTo>
                  <a:cubicBezTo>
                    <a:pt x="359452" y="417240"/>
                    <a:pt x="360385" y="417240"/>
                    <a:pt x="360852" y="417240"/>
                  </a:cubicBezTo>
                  <a:cubicBezTo>
                    <a:pt x="361318" y="417240"/>
                    <a:pt x="361785" y="418173"/>
                    <a:pt x="361785" y="418640"/>
                  </a:cubicBezTo>
                  <a:cubicBezTo>
                    <a:pt x="362251" y="421439"/>
                    <a:pt x="362251" y="424238"/>
                    <a:pt x="360385" y="426104"/>
                  </a:cubicBezTo>
                  <a:cubicBezTo>
                    <a:pt x="355720" y="430769"/>
                    <a:pt x="352921" y="436367"/>
                    <a:pt x="351055" y="442898"/>
                  </a:cubicBezTo>
                  <a:cubicBezTo>
                    <a:pt x="349189" y="448963"/>
                    <a:pt x="346390" y="453161"/>
                    <a:pt x="340792" y="455960"/>
                  </a:cubicBezTo>
                  <a:cubicBezTo>
                    <a:pt x="339859" y="456427"/>
                    <a:pt x="338926" y="457826"/>
                    <a:pt x="338926" y="459226"/>
                  </a:cubicBezTo>
                  <a:cubicBezTo>
                    <a:pt x="338926" y="460159"/>
                    <a:pt x="339393" y="462025"/>
                    <a:pt x="340325" y="462491"/>
                  </a:cubicBezTo>
                  <a:cubicBezTo>
                    <a:pt x="342192" y="462958"/>
                    <a:pt x="344058" y="462491"/>
                    <a:pt x="345924" y="462491"/>
                  </a:cubicBezTo>
                  <a:cubicBezTo>
                    <a:pt x="351522" y="462491"/>
                    <a:pt x="355720" y="460159"/>
                    <a:pt x="358053" y="454561"/>
                  </a:cubicBezTo>
                  <a:cubicBezTo>
                    <a:pt x="358519" y="453161"/>
                    <a:pt x="358986" y="452228"/>
                    <a:pt x="359919" y="451295"/>
                  </a:cubicBezTo>
                  <a:cubicBezTo>
                    <a:pt x="360385" y="450829"/>
                    <a:pt x="360852" y="450362"/>
                    <a:pt x="361318" y="449896"/>
                  </a:cubicBezTo>
                  <a:cubicBezTo>
                    <a:pt x="361785" y="450829"/>
                    <a:pt x="363184" y="451295"/>
                    <a:pt x="363184" y="452228"/>
                  </a:cubicBezTo>
                  <a:cubicBezTo>
                    <a:pt x="363651" y="457826"/>
                    <a:pt x="363651" y="463891"/>
                    <a:pt x="359919" y="468556"/>
                  </a:cubicBezTo>
                  <a:cubicBezTo>
                    <a:pt x="358519" y="469956"/>
                    <a:pt x="359919" y="472288"/>
                    <a:pt x="361785" y="472754"/>
                  </a:cubicBezTo>
                  <a:cubicBezTo>
                    <a:pt x="365050" y="473221"/>
                    <a:pt x="367849" y="473221"/>
                    <a:pt x="371115" y="473221"/>
                  </a:cubicBezTo>
                  <a:cubicBezTo>
                    <a:pt x="371115" y="473221"/>
                    <a:pt x="371115" y="472754"/>
                    <a:pt x="371115" y="472754"/>
                  </a:cubicBezTo>
                  <a:lnTo>
                    <a:pt x="372048" y="471821"/>
                  </a:lnTo>
                  <a:lnTo>
                    <a:pt x="371581" y="473221"/>
                  </a:lnTo>
                  <a:cubicBezTo>
                    <a:pt x="371581" y="473221"/>
                    <a:pt x="371115" y="473221"/>
                    <a:pt x="371115" y="473221"/>
                  </a:cubicBezTo>
                  <a:cubicBezTo>
                    <a:pt x="371115" y="473688"/>
                    <a:pt x="371115" y="474154"/>
                    <a:pt x="371115" y="474621"/>
                  </a:cubicBezTo>
                  <a:cubicBezTo>
                    <a:pt x="374847" y="484884"/>
                    <a:pt x="377180" y="495613"/>
                    <a:pt x="372514" y="506343"/>
                  </a:cubicBezTo>
                  <a:cubicBezTo>
                    <a:pt x="371581" y="508209"/>
                    <a:pt x="372514" y="511474"/>
                    <a:pt x="373448" y="513807"/>
                  </a:cubicBezTo>
                  <a:cubicBezTo>
                    <a:pt x="374381" y="516606"/>
                    <a:pt x="376246" y="519405"/>
                    <a:pt x="377646" y="522671"/>
                  </a:cubicBezTo>
                  <a:cubicBezTo>
                    <a:pt x="381378" y="532001"/>
                    <a:pt x="388376" y="536666"/>
                    <a:pt x="397706" y="538998"/>
                  </a:cubicBezTo>
                  <a:cubicBezTo>
                    <a:pt x="402837" y="540398"/>
                    <a:pt x="407036" y="542730"/>
                    <a:pt x="411234" y="545996"/>
                  </a:cubicBezTo>
                  <a:cubicBezTo>
                    <a:pt x="413567" y="547862"/>
                    <a:pt x="415900" y="550661"/>
                    <a:pt x="418232" y="552527"/>
                  </a:cubicBezTo>
                  <a:cubicBezTo>
                    <a:pt x="420098" y="553927"/>
                    <a:pt x="422897" y="554860"/>
                    <a:pt x="425696" y="553460"/>
                  </a:cubicBezTo>
                  <a:cubicBezTo>
                    <a:pt x="433627" y="549262"/>
                    <a:pt x="442024" y="545996"/>
                    <a:pt x="446689" y="537132"/>
                  </a:cubicBezTo>
                  <a:cubicBezTo>
                    <a:pt x="447156" y="535733"/>
                    <a:pt x="449022" y="536200"/>
                    <a:pt x="449955" y="537599"/>
                  </a:cubicBezTo>
                  <a:cubicBezTo>
                    <a:pt x="450421" y="538065"/>
                    <a:pt x="450888" y="538532"/>
                    <a:pt x="450421" y="538998"/>
                  </a:cubicBezTo>
                  <a:cubicBezTo>
                    <a:pt x="449955" y="540865"/>
                    <a:pt x="448555" y="543664"/>
                    <a:pt x="449488" y="544597"/>
                  </a:cubicBezTo>
                  <a:cubicBezTo>
                    <a:pt x="453687" y="550195"/>
                    <a:pt x="456486" y="557192"/>
                    <a:pt x="461617" y="561857"/>
                  </a:cubicBezTo>
                  <a:cubicBezTo>
                    <a:pt x="463017" y="563257"/>
                    <a:pt x="465349" y="563723"/>
                    <a:pt x="466749" y="562790"/>
                  </a:cubicBezTo>
                  <a:cubicBezTo>
                    <a:pt x="473280" y="556726"/>
                    <a:pt x="481211" y="552527"/>
                    <a:pt x="488208" y="546462"/>
                  </a:cubicBezTo>
                  <a:cubicBezTo>
                    <a:pt x="494739" y="540865"/>
                    <a:pt x="502670" y="538532"/>
                    <a:pt x="511067" y="538065"/>
                  </a:cubicBezTo>
                  <a:cubicBezTo>
                    <a:pt x="514333" y="538065"/>
                    <a:pt x="517598" y="538065"/>
                    <a:pt x="520864" y="537599"/>
                  </a:cubicBezTo>
                  <a:cubicBezTo>
                    <a:pt x="525995" y="537132"/>
                    <a:pt x="533926" y="530601"/>
                    <a:pt x="533926" y="525003"/>
                  </a:cubicBezTo>
                  <a:cubicBezTo>
                    <a:pt x="534392" y="516606"/>
                    <a:pt x="538591" y="509142"/>
                    <a:pt x="540457" y="501212"/>
                  </a:cubicBezTo>
                  <a:cubicBezTo>
                    <a:pt x="542323" y="492348"/>
                    <a:pt x="546988" y="484417"/>
                    <a:pt x="553053" y="477886"/>
                  </a:cubicBezTo>
                  <a:cubicBezTo>
                    <a:pt x="557251" y="473688"/>
                    <a:pt x="560050" y="468556"/>
                    <a:pt x="562850" y="463424"/>
                  </a:cubicBezTo>
                  <a:cubicBezTo>
                    <a:pt x="566115" y="457360"/>
                    <a:pt x="569380" y="450829"/>
                    <a:pt x="572646" y="444764"/>
                  </a:cubicBezTo>
                  <a:cubicBezTo>
                    <a:pt x="578244" y="434501"/>
                    <a:pt x="584309" y="425171"/>
                    <a:pt x="595038" y="419106"/>
                  </a:cubicBezTo>
                  <a:cubicBezTo>
                    <a:pt x="596904" y="417707"/>
                    <a:pt x="599237" y="415841"/>
                    <a:pt x="599703" y="413508"/>
                  </a:cubicBezTo>
                  <a:cubicBezTo>
                    <a:pt x="601569" y="405111"/>
                    <a:pt x="609967" y="400446"/>
                    <a:pt x="612766" y="392515"/>
                  </a:cubicBezTo>
                  <a:cubicBezTo>
                    <a:pt x="615098" y="384585"/>
                    <a:pt x="615098" y="376187"/>
                    <a:pt x="618830" y="368257"/>
                  </a:cubicBezTo>
                  <a:cubicBezTo>
                    <a:pt x="623495" y="358927"/>
                    <a:pt x="625361" y="348664"/>
                    <a:pt x="630959" y="340267"/>
                  </a:cubicBezTo>
                  <a:cubicBezTo>
                    <a:pt x="632826" y="337934"/>
                    <a:pt x="633292" y="334202"/>
                    <a:pt x="633758" y="331403"/>
                  </a:cubicBezTo>
                  <a:cubicBezTo>
                    <a:pt x="634691" y="324872"/>
                    <a:pt x="634225" y="318807"/>
                    <a:pt x="632359" y="312276"/>
                  </a:cubicBezTo>
                  <a:cubicBezTo>
                    <a:pt x="630959" y="307611"/>
                    <a:pt x="630959" y="303413"/>
                    <a:pt x="632359" y="299214"/>
                  </a:cubicBezTo>
                  <a:cubicBezTo>
                    <a:pt x="633292" y="296415"/>
                    <a:pt x="634225" y="293149"/>
                    <a:pt x="634225" y="289884"/>
                  </a:cubicBezTo>
                  <a:cubicBezTo>
                    <a:pt x="634691" y="280554"/>
                    <a:pt x="636557" y="272156"/>
                    <a:pt x="639823" y="263759"/>
                  </a:cubicBezTo>
                  <a:cubicBezTo>
                    <a:pt x="640290" y="262826"/>
                    <a:pt x="640756" y="261427"/>
                    <a:pt x="640756" y="260027"/>
                  </a:cubicBezTo>
                  <a:cubicBezTo>
                    <a:pt x="640756" y="259094"/>
                    <a:pt x="639823" y="258161"/>
                    <a:pt x="639356" y="257228"/>
                  </a:cubicBezTo>
                  <a:cubicBezTo>
                    <a:pt x="639356" y="259561"/>
                    <a:pt x="638423" y="260027"/>
                    <a:pt x="637957" y="2600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C224D73D-15CC-437A-9862-3634267BD16A}"/>
                </a:ext>
              </a:extLst>
            </p:cNvPr>
            <p:cNvSpPr/>
            <p:nvPr/>
          </p:nvSpPr>
          <p:spPr>
            <a:xfrm>
              <a:off x="2087220" y="143083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933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EB1D6A4E-98BC-4517-BB08-D7CA27DD8C38}"/>
                </a:ext>
              </a:extLst>
            </p:cNvPr>
            <p:cNvSpPr/>
            <p:nvPr/>
          </p:nvSpPr>
          <p:spPr>
            <a:xfrm>
              <a:off x="2106347" y="13729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5FBBF3AC-5665-4A19-91C1-2A9A170A2917}"/>
                </a:ext>
              </a:extLst>
            </p:cNvPr>
            <p:cNvSpPr/>
            <p:nvPr/>
          </p:nvSpPr>
          <p:spPr>
            <a:xfrm>
              <a:off x="1983754" y="1235853"/>
              <a:ext cx="433851" cy="331220"/>
            </a:xfrm>
            <a:custGeom>
              <a:avLst/>
              <a:gdLst/>
              <a:ahLst/>
              <a:cxnLst/>
              <a:rect l="0" t="0" r="0" b="0"/>
              <a:pathLst>
                <a:path w="433851" h="331219">
                  <a:moveTo>
                    <a:pt x="124458" y="144137"/>
                  </a:moveTo>
                  <a:cubicBezTo>
                    <a:pt x="122126" y="147869"/>
                    <a:pt x="122126" y="151135"/>
                    <a:pt x="123525" y="154867"/>
                  </a:cubicBezTo>
                  <a:cubicBezTo>
                    <a:pt x="125858" y="159532"/>
                    <a:pt x="125858" y="164663"/>
                    <a:pt x="124458" y="169795"/>
                  </a:cubicBezTo>
                  <a:cubicBezTo>
                    <a:pt x="123059" y="173993"/>
                    <a:pt x="122592" y="178658"/>
                    <a:pt x="121659" y="182857"/>
                  </a:cubicBezTo>
                  <a:cubicBezTo>
                    <a:pt x="121193" y="183790"/>
                    <a:pt x="120260" y="185190"/>
                    <a:pt x="119327" y="185656"/>
                  </a:cubicBezTo>
                  <a:cubicBezTo>
                    <a:pt x="114662" y="187522"/>
                    <a:pt x="115595" y="191254"/>
                    <a:pt x="115595" y="194986"/>
                  </a:cubicBezTo>
                  <a:cubicBezTo>
                    <a:pt x="115595" y="194986"/>
                    <a:pt x="116061" y="194986"/>
                    <a:pt x="116061" y="194986"/>
                  </a:cubicBezTo>
                  <a:cubicBezTo>
                    <a:pt x="117461" y="196386"/>
                    <a:pt x="118860" y="197785"/>
                    <a:pt x="120726" y="199651"/>
                  </a:cubicBezTo>
                  <a:cubicBezTo>
                    <a:pt x="121193" y="200118"/>
                    <a:pt x="121659" y="200584"/>
                    <a:pt x="122126" y="200584"/>
                  </a:cubicBezTo>
                  <a:cubicBezTo>
                    <a:pt x="123525" y="201051"/>
                    <a:pt x="125391" y="201984"/>
                    <a:pt x="126791" y="202450"/>
                  </a:cubicBezTo>
                  <a:cubicBezTo>
                    <a:pt x="127257" y="202450"/>
                    <a:pt x="128190" y="202450"/>
                    <a:pt x="128657" y="202450"/>
                  </a:cubicBezTo>
                  <a:cubicBezTo>
                    <a:pt x="128657" y="202917"/>
                    <a:pt x="128657" y="202917"/>
                    <a:pt x="128657" y="203383"/>
                  </a:cubicBezTo>
                  <a:cubicBezTo>
                    <a:pt x="129590" y="203850"/>
                    <a:pt x="130523" y="204316"/>
                    <a:pt x="131456" y="204783"/>
                  </a:cubicBezTo>
                  <a:cubicBezTo>
                    <a:pt x="131922" y="204783"/>
                    <a:pt x="132389" y="205716"/>
                    <a:pt x="132389" y="206182"/>
                  </a:cubicBezTo>
                  <a:cubicBezTo>
                    <a:pt x="132389" y="206649"/>
                    <a:pt x="131922" y="207115"/>
                    <a:pt x="131456" y="207582"/>
                  </a:cubicBezTo>
                  <a:cubicBezTo>
                    <a:pt x="130056" y="208515"/>
                    <a:pt x="129123" y="208048"/>
                    <a:pt x="128657" y="206649"/>
                  </a:cubicBezTo>
                  <a:cubicBezTo>
                    <a:pt x="128657" y="205716"/>
                    <a:pt x="128657" y="204783"/>
                    <a:pt x="128657" y="203850"/>
                  </a:cubicBezTo>
                  <a:cubicBezTo>
                    <a:pt x="128657" y="203850"/>
                    <a:pt x="128190" y="203850"/>
                    <a:pt x="128190" y="203850"/>
                  </a:cubicBezTo>
                  <a:cubicBezTo>
                    <a:pt x="127724" y="203850"/>
                    <a:pt x="127257" y="203383"/>
                    <a:pt x="126791" y="203383"/>
                  </a:cubicBezTo>
                  <a:cubicBezTo>
                    <a:pt x="124925" y="203383"/>
                    <a:pt x="123525" y="202450"/>
                    <a:pt x="122126" y="201517"/>
                  </a:cubicBezTo>
                  <a:cubicBezTo>
                    <a:pt x="121659" y="201051"/>
                    <a:pt x="120726" y="201051"/>
                    <a:pt x="120260" y="200584"/>
                  </a:cubicBezTo>
                  <a:cubicBezTo>
                    <a:pt x="118860" y="199185"/>
                    <a:pt x="117461" y="197785"/>
                    <a:pt x="116061" y="196386"/>
                  </a:cubicBezTo>
                  <a:cubicBezTo>
                    <a:pt x="116061" y="196386"/>
                    <a:pt x="116061" y="195919"/>
                    <a:pt x="116061" y="195919"/>
                  </a:cubicBezTo>
                  <a:cubicBezTo>
                    <a:pt x="112329" y="196386"/>
                    <a:pt x="108597" y="196386"/>
                    <a:pt x="104865" y="196852"/>
                  </a:cubicBezTo>
                  <a:cubicBezTo>
                    <a:pt x="102999" y="198252"/>
                    <a:pt x="101133" y="199185"/>
                    <a:pt x="98800" y="199185"/>
                  </a:cubicBezTo>
                  <a:cubicBezTo>
                    <a:pt x="94602" y="199651"/>
                    <a:pt x="90403" y="200118"/>
                    <a:pt x="85738" y="200584"/>
                  </a:cubicBezTo>
                  <a:cubicBezTo>
                    <a:pt x="83872" y="207582"/>
                    <a:pt x="79674" y="212713"/>
                    <a:pt x="74076" y="216445"/>
                  </a:cubicBezTo>
                  <a:cubicBezTo>
                    <a:pt x="69877" y="219245"/>
                    <a:pt x="68944" y="223443"/>
                    <a:pt x="68011" y="228108"/>
                  </a:cubicBezTo>
                  <a:cubicBezTo>
                    <a:pt x="67545" y="230441"/>
                    <a:pt x="69877" y="233240"/>
                    <a:pt x="72210" y="233706"/>
                  </a:cubicBezTo>
                  <a:cubicBezTo>
                    <a:pt x="73609" y="234173"/>
                    <a:pt x="74542" y="233706"/>
                    <a:pt x="75942" y="234173"/>
                  </a:cubicBezTo>
                  <a:cubicBezTo>
                    <a:pt x="82006" y="235106"/>
                    <a:pt x="83872" y="236972"/>
                    <a:pt x="83872" y="242570"/>
                  </a:cubicBezTo>
                  <a:cubicBezTo>
                    <a:pt x="83872" y="244902"/>
                    <a:pt x="84339" y="247701"/>
                    <a:pt x="83872" y="250034"/>
                  </a:cubicBezTo>
                  <a:cubicBezTo>
                    <a:pt x="83406" y="253299"/>
                    <a:pt x="82473" y="256099"/>
                    <a:pt x="80140" y="258431"/>
                  </a:cubicBezTo>
                  <a:cubicBezTo>
                    <a:pt x="79674" y="258898"/>
                    <a:pt x="79207" y="258898"/>
                    <a:pt x="78274" y="258898"/>
                  </a:cubicBezTo>
                  <a:cubicBezTo>
                    <a:pt x="77808" y="258898"/>
                    <a:pt x="76875" y="258431"/>
                    <a:pt x="76875" y="258431"/>
                  </a:cubicBezTo>
                  <a:cubicBezTo>
                    <a:pt x="75942" y="254233"/>
                    <a:pt x="75475" y="249567"/>
                    <a:pt x="74076" y="245369"/>
                  </a:cubicBezTo>
                  <a:cubicBezTo>
                    <a:pt x="73143" y="243036"/>
                    <a:pt x="71277" y="241170"/>
                    <a:pt x="68944" y="240237"/>
                  </a:cubicBezTo>
                  <a:cubicBezTo>
                    <a:pt x="64745" y="237905"/>
                    <a:pt x="60547" y="238371"/>
                    <a:pt x="55882" y="240237"/>
                  </a:cubicBezTo>
                  <a:cubicBezTo>
                    <a:pt x="54949" y="240704"/>
                    <a:pt x="53549" y="241637"/>
                    <a:pt x="53083" y="242570"/>
                  </a:cubicBezTo>
                  <a:cubicBezTo>
                    <a:pt x="52150" y="244436"/>
                    <a:pt x="51683" y="246302"/>
                    <a:pt x="51683" y="248168"/>
                  </a:cubicBezTo>
                  <a:cubicBezTo>
                    <a:pt x="51217" y="255632"/>
                    <a:pt x="53549" y="262630"/>
                    <a:pt x="54482" y="270094"/>
                  </a:cubicBezTo>
                  <a:cubicBezTo>
                    <a:pt x="54482" y="270094"/>
                    <a:pt x="54949" y="270094"/>
                    <a:pt x="54949" y="270094"/>
                  </a:cubicBezTo>
                  <a:lnTo>
                    <a:pt x="54482" y="270560"/>
                  </a:lnTo>
                  <a:cubicBezTo>
                    <a:pt x="54482" y="270560"/>
                    <a:pt x="54482" y="270094"/>
                    <a:pt x="54482" y="270094"/>
                  </a:cubicBezTo>
                  <a:cubicBezTo>
                    <a:pt x="52616" y="270094"/>
                    <a:pt x="50750" y="270560"/>
                    <a:pt x="49351" y="270560"/>
                  </a:cubicBezTo>
                  <a:cubicBezTo>
                    <a:pt x="37688" y="268228"/>
                    <a:pt x="27891" y="271960"/>
                    <a:pt x="18561" y="277558"/>
                  </a:cubicBezTo>
                  <a:cubicBezTo>
                    <a:pt x="18095" y="278024"/>
                    <a:pt x="17162" y="278024"/>
                    <a:pt x="16695" y="278491"/>
                  </a:cubicBezTo>
                  <a:cubicBezTo>
                    <a:pt x="15296" y="279890"/>
                    <a:pt x="13896" y="280823"/>
                    <a:pt x="12497" y="282223"/>
                  </a:cubicBezTo>
                  <a:cubicBezTo>
                    <a:pt x="10164" y="284555"/>
                    <a:pt x="9231" y="281756"/>
                    <a:pt x="7832" y="280823"/>
                  </a:cubicBezTo>
                  <a:cubicBezTo>
                    <a:pt x="5032" y="278491"/>
                    <a:pt x="2234" y="278491"/>
                    <a:pt x="1300" y="280357"/>
                  </a:cubicBezTo>
                  <a:cubicBezTo>
                    <a:pt x="-566" y="284555"/>
                    <a:pt x="-566" y="290620"/>
                    <a:pt x="2234" y="292953"/>
                  </a:cubicBezTo>
                  <a:cubicBezTo>
                    <a:pt x="8298" y="297618"/>
                    <a:pt x="14363" y="302283"/>
                    <a:pt x="21360" y="305082"/>
                  </a:cubicBezTo>
                  <a:cubicBezTo>
                    <a:pt x="29291" y="307881"/>
                    <a:pt x="36289" y="312079"/>
                    <a:pt x="43753" y="316278"/>
                  </a:cubicBezTo>
                  <a:cubicBezTo>
                    <a:pt x="45619" y="317211"/>
                    <a:pt x="47018" y="318144"/>
                    <a:pt x="48884" y="319077"/>
                  </a:cubicBezTo>
                  <a:cubicBezTo>
                    <a:pt x="51683" y="320477"/>
                    <a:pt x="55415" y="320010"/>
                    <a:pt x="57281" y="316278"/>
                  </a:cubicBezTo>
                  <a:cubicBezTo>
                    <a:pt x="57748" y="315345"/>
                    <a:pt x="58681" y="314412"/>
                    <a:pt x="59147" y="313479"/>
                  </a:cubicBezTo>
                  <a:cubicBezTo>
                    <a:pt x="59147" y="313479"/>
                    <a:pt x="59147" y="313479"/>
                    <a:pt x="59147" y="313479"/>
                  </a:cubicBezTo>
                  <a:lnTo>
                    <a:pt x="58681" y="313012"/>
                  </a:lnTo>
                  <a:lnTo>
                    <a:pt x="59614" y="313012"/>
                  </a:lnTo>
                  <a:cubicBezTo>
                    <a:pt x="59614" y="313012"/>
                    <a:pt x="59614" y="313479"/>
                    <a:pt x="59147" y="313479"/>
                  </a:cubicBezTo>
                  <a:cubicBezTo>
                    <a:pt x="61946" y="313012"/>
                    <a:pt x="65212" y="311613"/>
                    <a:pt x="68011" y="313945"/>
                  </a:cubicBezTo>
                  <a:cubicBezTo>
                    <a:pt x="74076" y="318610"/>
                    <a:pt x="81073" y="320943"/>
                    <a:pt x="89470" y="319544"/>
                  </a:cubicBezTo>
                  <a:cubicBezTo>
                    <a:pt x="90403" y="319544"/>
                    <a:pt x="91803" y="320010"/>
                    <a:pt x="93202" y="320477"/>
                  </a:cubicBezTo>
                  <a:cubicBezTo>
                    <a:pt x="96468" y="321410"/>
                    <a:pt x="97867" y="322809"/>
                    <a:pt x="98334" y="327008"/>
                  </a:cubicBezTo>
                  <a:cubicBezTo>
                    <a:pt x="98334" y="327474"/>
                    <a:pt x="97867" y="328407"/>
                    <a:pt x="98334" y="328874"/>
                  </a:cubicBezTo>
                  <a:cubicBezTo>
                    <a:pt x="98800" y="331673"/>
                    <a:pt x="101133" y="333539"/>
                    <a:pt x="103465" y="333072"/>
                  </a:cubicBezTo>
                  <a:cubicBezTo>
                    <a:pt x="107664" y="332139"/>
                    <a:pt x="111863" y="330740"/>
                    <a:pt x="116528" y="329807"/>
                  </a:cubicBezTo>
                  <a:cubicBezTo>
                    <a:pt x="119327" y="328874"/>
                    <a:pt x="122126" y="326541"/>
                    <a:pt x="125391" y="327008"/>
                  </a:cubicBezTo>
                  <a:cubicBezTo>
                    <a:pt x="132855" y="327941"/>
                    <a:pt x="136587" y="322343"/>
                    <a:pt x="141253" y="318144"/>
                  </a:cubicBezTo>
                  <a:cubicBezTo>
                    <a:pt x="141719" y="317677"/>
                    <a:pt x="141719" y="317211"/>
                    <a:pt x="142186" y="316278"/>
                  </a:cubicBezTo>
                  <a:cubicBezTo>
                    <a:pt x="144985" y="310680"/>
                    <a:pt x="144052" y="306948"/>
                    <a:pt x="137987" y="304149"/>
                  </a:cubicBezTo>
                  <a:cubicBezTo>
                    <a:pt x="136121" y="303216"/>
                    <a:pt x="134255" y="302749"/>
                    <a:pt x="134255" y="300883"/>
                  </a:cubicBezTo>
                  <a:cubicBezTo>
                    <a:pt x="133788" y="298084"/>
                    <a:pt x="134721" y="295752"/>
                    <a:pt x="136587" y="293886"/>
                  </a:cubicBezTo>
                  <a:cubicBezTo>
                    <a:pt x="137987" y="292486"/>
                    <a:pt x="139387" y="291553"/>
                    <a:pt x="141253" y="290620"/>
                  </a:cubicBezTo>
                  <a:cubicBezTo>
                    <a:pt x="144985" y="288288"/>
                    <a:pt x="149183" y="286888"/>
                    <a:pt x="153382" y="284555"/>
                  </a:cubicBezTo>
                  <a:cubicBezTo>
                    <a:pt x="158047" y="282223"/>
                    <a:pt x="161779" y="278491"/>
                    <a:pt x="163178" y="273359"/>
                  </a:cubicBezTo>
                  <a:cubicBezTo>
                    <a:pt x="163645" y="271960"/>
                    <a:pt x="164111" y="271027"/>
                    <a:pt x="164111" y="269627"/>
                  </a:cubicBezTo>
                  <a:cubicBezTo>
                    <a:pt x="164111" y="269161"/>
                    <a:pt x="164578" y="268228"/>
                    <a:pt x="165044" y="267761"/>
                  </a:cubicBezTo>
                  <a:cubicBezTo>
                    <a:pt x="166444" y="264962"/>
                    <a:pt x="168310" y="263563"/>
                    <a:pt x="171109" y="264496"/>
                  </a:cubicBezTo>
                  <a:cubicBezTo>
                    <a:pt x="177174" y="266828"/>
                    <a:pt x="183705" y="265429"/>
                    <a:pt x="189769" y="265429"/>
                  </a:cubicBezTo>
                  <a:cubicBezTo>
                    <a:pt x="192568" y="265429"/>
                    <a:pt x="194434" y="261697"/>
                    <a:pt x="193035" y="258431"/>
                  </a:cubicBezTo>
                  <a:cubicBezTo>
                    <a:pt x="192568" y="257498"/>
                    <a:pt x="192102" y="256565"/>
                    <a:pt x="192102" y="255632"/>
                  </a:cubicBezTo>
                  <a:cubicBezTo>
                    <a:pt x="192102" y="255632"/>
                    <a:pt x="191635" y="255632"/>
                    <a:pt x="191635" y="255632"/>
                  </a:cubicBezTo>
                  <a:cubicBezTo>
                    <a:pt x="191169" y="255632"/>
                    <a:pt x="191169" y="255166"/>
                    <a:pt x="190702" y="255166"/>
                  </a:cubicBezTo>
                  <a:cubicBezTo>
                    <a:pt x="189769" y="255166"/>
                    <a:pt x="189303" y="255166"/>
                    <a:pt x="188370" y="254699"/>
                  </a:cubicBezTo>
                  <a:cubicBezTo>
                    <a:pt x="189769" y="253299"/>
                    <a:pt x="190236" y="254233"/>
                    <a:pt x="190702" y="255166"/>
                  </a:cubicBezTo>
                  <a:cubicBezTo>
                    <a:pt x="191169" y="255166"/>
                    <a:pt x="191635" y="255166"/>
                    <a:pt x="192102" y="255166"/>
                  </a:cubicBezTo>
                  <a:cubicBezTo>
                    <a:pt x="192102" y="255166"/>
                    <a:pt x="192102" y="255632"/>
                    <a:pt x="192102" y="255632"/>
                  </a:cubicBezTo>
                  <a:cubicBezTo>
                    <a:pt x="197700" y="256565"/>
                    <a:pt x="202832" y="255166"/>
                    <a:pt x="206097" y="250034"/>
                  </a:cubicBezTo>
                  <a:cubicBezTo>
                    <a:pt x="207497" y="247235"/>
                    <a:pt x="209829" y="244902"/>
                    <a:pt x="211695" y="243036"/>
                  </a:cubicBezTo>
                  <a:cubicBezTo>
                    <a:pt x="214028" y="240704"/>
                    <a:pt x="215894" y="238371"/>
                    <a:pt x="217760" y="236039"/>
                  </a:cubicBezTo>
                  <a:cubicBezTo>
                    <a:pt x="220559" y="232773"/>
                    <a:pt x="220092" y="229041"/>
                    <a:pt x="217760" y="225776"/>
                  </a:cubicBezTo>
                  <a:cubicBezTo>
                    <a:pt x="215894" y="223443"/>
                    <a:pt x="214494" y="221111"/>
                    <a:pt x="214961" y="217845"/>
                  </a:cubicBezTo>
                  <a:cubicBezTo>
                    <a:pt x="214961" y="217845"/>
                    <a:pt x="214494" y="217845"/>
                    <a:pt x="214494" y="217845"/>
                  </a:cubicBezTo>
                  <a:cubicBezTo>
                    <a:pt x="214028" y="217378"/>
                    <a:pt x="213561" y="217378"/>
                    <a:pt x="213561" y="216912"/>
                  </a:cubicBezTo>
                  <a:cubicBezTo>
                    <a:pt x="214028" y="216912"/>
                    <a:pt x="214494" y="216912"/>
                    <a:pt x="214961" y="217378"/>
                  </a:cubicBezTo>
                  <a:cubicBezTo>
                    <a:pt x="214961" y="217378"/>
                    <a:pt x="214961" y="217845"/>
                    <a:pt x="214961" y="217845"/>
                  </a:cubicBezTo>
                  <a:cubicBezTo>
                    <a:pt x="217760" y="218778"/>
                    <a:pt x="220559" y="220178"/>
                    <a:pt x="223358" y="221111"/>
                  </a:cubicBezTo>
                  <a:cubicBezTo>
                    <a:pt x="226623" y="222044"/>
                    <a:pt x="229422" y="220178"/>
                    <a:pt x="229889" y="216445"/>
                  </a:cubicBezTo>
                  <a:cubicBezTo>
                    <a:pt x="230355" y="213180"/>
                    <a:pt x="229422" y="209914"/>
                    <a:pt x="226623" y="208048"/>
                  </a:cubicBezTo>
                  <a:cubicBezTo>
                    <a:pt x="224291" y="206649"/>
                    <a:pt x="221958" y="206182"/>
                    <a:pt x="219626" y="205249"/>
                  </a:cubicBezTo>
                  <a:cubicBezTo>
                    <a:pt x="219159" y="205249"/>
                    <a:pt x="218693" y="204783"/>
                    <a:pt x="217760" y="204316"/>
                  </a:cubicBezTo>
                  <a:cubicBezTo>
                    <a:pt x="218693" y="203383"/>
                    <a:pt x="219159" y="202450"/>
                    <a:pt x="220092" y="201517"/>
                  </a:cubicBezTo>
                  <a:cubicBezTo>
                    <a:pt x="221958" y="200584"/>
                    <a:pt x="223824" y="199651"/>
                    <a:pt x="225224" y="200118"/>
                  </a:cubicBezTo>
                  <a:cubicBezTo>
                    <a:pt x="230822" y="201517"/>
                    <a:pt x="236886" y="201051"/>
                    <a:pt x="242485" y="200584"/>
                  </a:cubicBezTo>
                  <a:cubicBezTo>
                    <a:pt x="246217" y="200584"/>
                    <a:pt x="248549" y="198718"/>
                    <a:pt x="249016" y="194986"/>
                  </a:cubicBezTo>
                  <a:cubicBezTo>
                    <a:pt x="249482" y="193587"/>
                    <a:pt x="249949" y="192654"/>
                    <a:pt x="249949" y="191254"/>
                  </a:cubicBezTo>
                  <a:cubicBezTo>
                    <a:pt x="250882" y="191721"/>
                    <a:pt x="251815" y="192187"/>
                    <a:pt x="252748" y="193120"/>
                  </a:cubicBezTo>
                  <a:cubicBezTo>
                    <a:pt x="253681" y="194053"/>
                    <a:pt x="254614" y="194520"/>
                    <a:pt x="256013" y="195453"/>
                  </a:cubicBezTo>
                  <a:cubicBezTo>
                    <a:pt x="264410" y="199651"/>
                    <a:pt x="270009" y="198718"/>
                    <a:pt x="276073" y="191254"/>
                  </a:cubicBezTo>
                  <a:cubicBezTo>
                    <a:pt x="282604" y="183323"/>
                    <a:pt x="289602" y="176326"/>
                    <a:pt x="298465" y="171194"/>
                  </a:cubicBezTo>
                  <a:cubicBezTo>
                    <a:pt x="303131" y="168862"/>
                    <a:pt x="307796" y="166996"/>
                    <a:pt x="310595" y="162797"/>
                  </a:cubicBezTo>
                  <a:cubicBezTo>
                    <a:pt x="312461" y="159998"/>
                    <a:pt x="315726" y="159065"/>
                    <a:pt x="318525" y="158132"/>
                  </a:cubicBezTo>
                  <a:cubicBezTo>
                    <a:pt x="328322" y="155333"/>
                    <a:pt x="336719" y="148802"/>
                    <a:pt x="346982" y="147402"/>
                  </a:cubicBezTo>
                  <a:cubicBezTo>
                    <a:pt x="355846" y="142271"/>
                    <a:pt x="364709" y="137139"/>
                    <a:pt x="373107" y="132008"/>
                  </a:cubicBezTo>
                  <a:cubicBezTo>
                    <a:pt x="374506" y="131075"/>
                    <a:pt x="374973" y="128742"/>
                    <a:pt x="375439" y="126876"/>
                  </a:cubicBezTo>
                  <a:cubicBezTo>
                    <a:pt x="375905" y="125010"/>
                    <a:pt x="374506" y="123611"/>
                    <a:pt x="370307" y="122211"/>
                  </a:cubicBezTo>
                  <a:cubicBezTo>
                    <a:pt x="367975" y="121278"/>
                    <a:pt x="365642" y="120345"/>
                    <a:pt x="363310" y="119412"/>
                  </a:cubicBezTo>
                  <a:cubicBezTo>
                    <a:pt x="363310" y="119412"/>
                    <a:pt x="363310" y="119879"/>
                    <a:pt x="363310" y="119879"/>
                  </a:cubicBezTo>
                  <a:lnTo>
                    <a:pt x="362843" y="120812"/>
                  </a:lnTo>
                  <a:lnTo>
                    <a:pt x="363310" y="119412"/>
                  </a:lnTo>
                  <a:cubicBezTo>
                    <a:pt x="363310" y="119412"/>
                    <a:pt x="363310" y="119412"/>
                    <a:pt x="363776" y="119412"/>
                  </a:cubicBezTo>
                  <a:cubicBezTo>
                    <a:pt x="364709" y="117546"/>
                    <a:pt x="365176" y="115213"/>
                    <a:pt x="368441" y="115213"/>
                  </a:cubicBezTo>
                  <a:cubicBezTo>
                    <a:pt x="377772" y="114747"/>
                    <a:pt x="387568" y="113814"/>
                    <a:pt x="396898" y="112881"/>
                  </a:cubicBezTo>
                  <a:cubicBezTo>
                    <a:pt x="405762" y="108216"/>
                    <a:pt x="415092" y="103551"/>
                    <a:pt x="423956" y="98886"/>
                  </a:cubicBezTo>
                  <a:cubicBezTo>
                    <a:pt x="424889" y="98419"/>
                    <a:pt x="426288" y="97953"/>
                    <a:pt x="427221" y="97020"/>
                  </a:cubicBezTo>
                  <a:cubicBezTo>
                    <a:pt x="429087" y="94687"/>
                    <a:pt x="431886" y="92355"/>
                    <a:pt x="432819" y="89556"/>
                  </a:cubicBezTo>
                  <a:cubicBezTo>
                    <a:pt x="434219" y="86290"/>
                    <a:pt x="434685" y="82091"/>
                    <a:pt x="434685" y="78359"/>
                  </a:cubicBezTo>
                  <a:cubicBezTo>
                    <a:pt x="434685" y="74161"/>
                    <a:pt x="432819" y="70895"/>
                    <a:pt x="428621" y="69496"/>
                  </a:cubicBezTo>
                  <a:cubicBezTo>
                    <a:pt x="425822" y="68563"/>
                    <a:pt x="424422" y="67163"/>
                    <a:pt x="424889" y="63898"/>
                  </a:cubicBezTo>
                  <a:cubicBezTo>
                    <a:pt x="425355" y="59699"/>
                    <a:pt x="425355" y="55034"/>
                    <a:pt x="425355" y="50369"/>
                  </a:cubicBezTo>
                  <a:cubicBezTo>
                    <a:pt x="425355" y="49436"/>
                    <a:pt x="424422" y="47570"/>
                    <a:pt x="423489" y="47570"/>
                  </a:cubicBezTo>
                  <a:cubicBezTo>
                    <a:pt x="419291" y="46170"/>
                    <a:pt x="415092" y="44771"/>
                    <a:pt x="410894" y="43371"/>
                  </a:cubicBezTo>
                  <a:cubicBezTo>
                    <a:pt x="406695" y="42438"/>
                    <a:pt x="403430" y="42905"/>
                    <a:pt x="400164" y="44771"/>
                  </a:cubicBezTo>
                  <a:cubicBezTo>
                    <a:pt x="398764" y="45237"/>
                    <a:pt x="397365" y="45704"/>
                    <a:pt x="395965" y="46170"/>
                  </a:cubicBezTo>
                  <a:cubicBezTo>
                    <a:pt x="395499" y="46637"/>
                    <a:pt x="395499" y="46637"/>
                    <a:pt x="395032" y="47103"/>
                  </a:cubicBezTo>
                  <a:cubicBezTo>
                    <a:pt x="394566" y="47103"/>
                    <a:pt x="394099" y="47103"/>
                    <a:pt x="394099" y="47103"/>
                  </a:cubicBezTo>
                  <a:cubicBezTo>
                    <a:pt x="393633" y="47570"/>
                    <a:pt x="393166" y="48503"/>
                    <a:pt x="392700" y="48969"/>
                  </a:cubicBezTo>
                  <a:cubicBezTo>
                    <a:pt x="392700" y="48969"/>
                    <a:pt x="391767" y="48503"/>
                    <a:pt x="391300" y="48503"/>
                  </a:cubicBezTo>
                  <a:cubicBezTo>
                    <a:pt x="391767" y="47103"/>
                    <a:pt x="393166" y="47103"/>
                    <a:pt x="394099" y="47103"/>
                  </a:cubicBezTo>
                  <a:cubicBezTo>
                    <a:pt x="394099" y="47103"/>
                    <a:pt x="394566" y="46637"/>
                    <a:pt x="394566" y="46637"/>
                  </a:cubicBezTo>
                  <a:cubicBezTo>
                    <a:pt x="395032" y="46637"/>
                    <a:pt x="395499" y="46637"/>
                    <a:pt x="395965" y="46170"/>
                  </a:cubicBezTo>
                  <a:cubicBezTo>
                    <a:pt x="397831" y="44304"/>
                    <a:pt x="399697" y="41972"/>
                    <a:pt x="401563" y="40106"/>
                  </a:cubicBezTo>
                  <a:cubicBezTo>
                    <a:pt x="404362" y="37307"/>
                    <a:pt x="404829" y="36840"/>
                    <a:pt x="401563" y="34041"/>
                  </a:cubicBezTo>
                  <a:cubicBezTo>
                    <a:pt x="400630" y="33108"/>
                    <a:pt x="399697" y="32642"/>
                    <a:pt x="398298" y="31709"/>
                  </a:cubicBezTo>
                  <a:cubicBezTo>
                    <a:pt x="397831" y="31242"/>
                    <a:pt x="397365" y="30776"/>
                    <a:pt x="396432" y="30776"/>
                  </a:cubicBezTo>
                  <a:cubicBezTo>
                    <a:pt x="391300" y="30309"/>
                    <a:pt x="387568" y="26577"/>
                    <a:pt x="382437" y="25644"/>
                  </a:cubicBezTo>
                  <a:cubicBezTo>
                    <a:pt x="378705" y="25178"/>
                    <a:pt x="376839" y="23312"/>
                    <a:pt x="375905" y="19580"/>
                  </a:cubicBezTo>
                  <a:cubicBezTo>
                    <a:pt x="374973" y="16781"/>
                    <a:pt x="373107" y="15381"/>
                    <a:pt x="370307" y="14914"/>
                  </a:cubicBezTo>
                  <a:cubicBezTo>
                    <a:pt x="365176" y="13981"/>
                    <a:pt x="360044" y="13515"/>
                    <a:pt x="355379" y="11649"/>
                  </a:cubicBezTo>
                  <a:cubicBezTo>
                    <a:pt x="349781" y="9783"/>
                    <a:pt x="345583" y="10249"/>
                    <a:pt x="340917" y="13048"/>
                  </a:cubicBezTo>
                  <a:cubicBezTo>
                    <a:pt x="337652" y="14914"/>
                    <a:pt x="335319" y="13515"/>
                    <a:pt x="335319" y="8383"/>
                  </a:cubicBezTo>
                  <a:cubicBezTo>
                    <a:pt x="335319" y="6984"/>
                    <a:pt x="335786" y="5584"/>
                    <a:pt x="334853" y="5118"/>
                  </a:cubicBezTo>
                  <a:cubicBezTo>
                    <a:pt x="327855" y="3252"/>
                    <a:pt x="321324" y="1386"/>
                    <a:pt x="314327" y="453"/>
                  </a:cubicBezTo>
                  <a:cubicBezTo>
                    <a:pt x="311994" y="-14"/>
                    <a:pt x="309195" y="453"/>
                    <a:pt x="306863" y="453"/>
                  </a:cubicBezTo>
                  <a:cubicBezTo>
                    <a:pt x="304530" y="453"/>
                    <a:pt x="302197" y="2785"/>
                    <a:pt x="301731" y="5584"/>
                  </a:cubicBezTo>
                  <a:cubicBezTo>
                    <a:pt x="301264" y="10249"/>
                    <a:pt x="300798" y="14448"/>
                    <a:pt x="300331" y="18647"/>
                  </a:cubicBezTo>
                  <a:cubicBezTo>
                    <a:pt x="300331" y="19113"/>
                    <a:pt x="299398" y="19580"/>
                    <a:pt x="298932" y="19580"/>
                  </a:cubicBezTo>
                  <a:cubicBezTo>
                    <a:pt x="297532" y="20046"/>
                    <a:pt x="296599" y="19580"/>
                    <a:pt x="296133" y="18180"/>
                  </a:cubicBezTo>
                  <a:cubicBezTo>
                    <a:pt x="295666" y="16314"/>
                    <a:pt x="295666" y="14448"/>
                    <a:pt x="295666" y="12582"/>
                  </a:cubicBezTo>
                  <a:cubicBezTo>
                    <a:pt x="295666" y="12115"/>
                    <a:pt x="295666" y="11182"/>
                    <a:pt x="295200" y="10716"/>
                  </a:cubicBezTo>
                  <a:cubicBezTo>
                    <a:pt x="294267" y="9783"/>
                    <a:pt x="293334" y="8383"/>
                    <a:pt x="292401" y="8850"/>
                  </a:cubicBezTo>
                  <a:cubicBezTo>
                    <a:pt x="286803" y="9783"/>
                    <a:pt x="284470" y="5584"/>
                    <a:pt x="281671" y="2319"/>
                  </a:cubicBezTo>
                  <a:cubicBezTo>
                    <a:pt x="279339" y="-480"/>
                    <a:pt x="276073" y="-480"/>
                    <a:pt x="272808" y="919"/>
                  </a:cubicBezTo>
                  <a:cubicBezTo>
                    <a:pt x="269542" y="2319"/>
                    <a:pt x="267676" y="5118"/>
                    <a:pt x="267676" y="8383"/>
                  </a:cubicBezTo>
                  <a:cubicBezTo>
                    <a:pt x="267676" y="10716"/>
                    <a:pt x="268609" y="13515"/>
                    <a:pt x="268609" y="15848"/>
                  </a:cubicBezTo>
                  <a:cubicBezTo>
                    <a:pt x="268609" y="16314"/>
                    <a:pt x="268143" y="17247"/>
                    <a:pt x="267209" y="17247"/>
                  </a:cubicBezTo>
                  <a:cubicBezTo>
                    <a:pt x="266743" y="17247"/>
                    <a:pt x="265810" y="17247"/>
                    <a:pt x="265343" y="16781"/>
                  </a:cubicBezTo>
                  <a:cubicBezTo>
                    <a:pt x="263477" y="13515"/>
                    <a:pt x="262078" y="9783"/>
                    <a:pt x="260212" y="6517"/>
                  </a:cubicBezTo>
                  <a:cubicBezTo>
                    <a:pt x="257879" y="2785"/>
                    <a:pt x="253214" y="3718"/>
                    <a:pt x="251348" y="7450"/>
                  </a:cubicBezTo>
                  <a:cubicBezTo>
                    <a:pt x="249016" y="11182"/>
                    <a:pt x="249016" y="11649"/>
                    <a:pt x="246217" y="10716"/>
                  </a:cubicBezTo>
                  <a:cubicBezTo>
                    <a:pt x="245750" y="10716"/>
                    <a:pt x="244817" y="10249"/>
                    <a:pt x="244351" y="9783"/>
                  </a:cubicBezTo>
                  <a:cubicBezTo>
                    <a:pt x="240618" y="8850"/>
                    <a:pt x="237353" y="10716"/>
                    <a:pt x="237820" y="13981"/>
                  </a:cubicBezTo>
                  <a:cubicBezTo>
                    <a:pt x="239219" y="19113"/>
                    <a:pt x="237353" y="21912"/>
                    <a:pt x="233621" y="24711"/>
                  </a:cubicBezTo>
                  <a:cubicBezTo>
                    <a:pt x="231755" y="26111"/>
                    <a:pt x="231288" y="29376"/>
                    <a:pt x="230355" y="31242"/>
                  </a:cubicBezTo>
                  <a:cubicBezTo>
                    <a:pt x="228956" y="33575"/>
                    <a:pt x="223358" y="33108"/>
                    <a:pt x="221958" y="30776"/>
                  </a:cubicBezTo>
                  <a:cubicBezTo>
                    <a:pt x="219626" y="25644"/>
                    <a:pt x="217293" y="20046"/>
                    <a:pt x="214494" y="15381"/>
                  </a:cubicBezTo>
                  <a:cubicBezTo>
                    <a:pt x="213561" y="13515"/>
                    <a:pt x="210296" y="13048"/>
                    <a:pt x="207497" y="12582"/>
                  </a:cubicBezTo>
                  <a:cubicBezTo>
                    <a:pt x="205630" y="12115"/>
                    <a:pt x="202832" y="13981"/>
                    <a:pt x="202365" y="17247"/>
                  </a:cubicBezTo>
                  <a:cubicBezTo>
                    <a:pt x="201898" y="20979"/>
                    <a:pt x="200499" y="23312"/>
                    <a:pt x="196767" y="23778"/>
                  </a:cubicBezTo>
                  <a:cubicBezTo>
                    <a:pt x="195367" y="23778"/>
                    <a:pt x="193968" y="24245"/>
                    <a:pt x="193035" y="24711"/>
                  </a:cubicBezTo>
                  <a:cubicBezTo>
                    <a:pt x="192102" y="25178"/>
                    <a:pt x="191169" y="27044"/>
                    <a:pt x="191169" y="27977"/>
                  </a:cubicBezTo>
                  <a:cubicBezTo>
                    <a:pt x="192568" y="32642"/>
                    <a:pt x="194901" y="37307"/>
                    <a:pt x="196767" y="41972"/>
                  </a:cubicBezTo>
                  <a:cubicBezTo>
                    <a:pt x="197233" y="41972"/>
                    <a:pt x="197233" y="41972"/>
                    <a:pt x="197233" y="41972"/>
                  </a:cubicBezTo>
                  <a:lnTo>
                    <a:pt x="197700" y="43371"/>
                  </a:lnTo>
                  <a:lnTo>
                    <a:pt x="196767" y="42438"/>
                  </a:lnTo>
                  <a:cubicBezTo>
                    <a:pt x="196767" y="42438"/>
                    <a:pt x="196767" y="41972"/>
                    <a:pt x="196767" y="41972"/>
                  </a:cubicBezTo>
                  <a:cubicBezTo>
                    <a:pt x="193501" y="41972"/>
                    <a:pt x="191169" y="41505"/>
                    <a:pt x="188836" y="38706"/>
                  </a:cubicBezTo>
                  <a:cubicBezTo>
                    <a:pt x="187437" y="36374"/>
                    <a:pt x="185104" y="34974"/>
                    <a:pt x="182305" y="35907"/>
                  </a:cubicBezTo>
                  <a:cubicBezTo>
                    <a:pt x="179973" y="36840"/>
                    <a:pt x="178573" y="35907"/>
                    <a:pt x="177174" y="34508"/>
                  </a:cubicBezTo>
                  <a:cubicBezTo>
                    <a:pt x="175774" y="33108"/>
                    <a:pt x="174841" y="31242"/>
                    <a:pt x="173908" y="29843"/>
                  </a:cubicBezTo>
                  <a:cubicBezTo>
                    <a:pt x="172042" y="27510"/>
                    <a:pt x="169710" y="27044"/>
                    <a:pt x="167377" y="28910"/>
                  </a:cubicBezTo>
                  <a:cubicBezTo>
                    <a:pt x="165511" y="30776"/>
                    <a:pt x="163645" y="32642"/>
                    <a:pt x="162245" y="34508"/>
                  </a:cubicBezTo>
                  <a:cubicBezTo>
                    <a:pt x="161312" y="35441"/>
                    <a:pt x="159913" y="35441"/>
                    <a:pt x="158980" y="34041"/>
                  </a:cubicBezTo>
                  <a:cubicBezTo>
                    <a:pt x="156647" y="31242"/>
                    <a:pt x="153382" y="30776"/>
                    <a:pt x="150116" y="31709"/>
                  </a:cubicBezTo>
                  <a:cubicBezTo>
                    <a:pt x="143119" y="33575"/>
                    <a:pt x="136587" y="35441"/>
                    <a:pt x="130523" y="39173"/>
                  </a:cubicBezTo>
                  <a:cubicBezTo>
                    <a:pt x="129123" y="40106"/>
                    <a:pt x="127724" y="41505"/>
                    <a:pt x="126324" y="42905"/>
                  </a:cubicBezTo>
                  <a:cubicBezTo>
                    <a:pt x="123992" y="45704"/>
                    <a:pt x="124458" y="50836"/>
                    <a:pt x="128190" y="52702"/>
                  </a:cubicBezTo>
                  <a:cubicBezTo>
                    <a:pt x="129123" y="53168"/>
                    <a:pt x="130056" y="53635"/>
                    <a:pt x="131456" y="53635"/>
                  </a:cubicBezTo>
                  <a:cubicBezTo>
                    <a:pt x="131456" y="53635"/>
                    <a:pt x="131456" y="53168"/>
                    <a:pt x="131456" y="53168"/>
                  </a:cubicBezTo>
                  <a:cubicBezTo>
                    <a:pt x="131922" y="53168"/>
                    <a:pt x="132389" y="53168"/>
                    <a:pt x="132389" y="53168"/>
                  </a:cubicBezTo>
                  <a:cubicBezTo>
                    <a:pt x="133322" y="52235"/>
                    <a:pt x="134255" y="50836"/>
                    <a:pt x="135188" y="49903"/>
                  </a:cubicBezTo>
                  <a:cubicBezTo>
                    <a:pt x="135654" y="49436"/>
                    <a:pt x="136587" y="49436"/>
                    <a:pt x="136587" y="49903"/>
                  </a:cubicBezTo>
                  <a:cubicBezTo>
                    <a:pt x="137987" y="50836"/>
                    <a:pt x="137521" y="51769"/>
                    <a:pt x="136121" y="52702"/>
                  </a:cubicBezTo>
                  <a:cubicBezTo>
                    <a:pt x="134721" y="53168"/>
                    <a:pt x="133322" y="53168"/>
                    <a:pt x="131922" y="53635"/>
                  </a:cubicBezTo>
                  <a:cubicBezTo>
                    <a:pt x="131922" y="54101"/>
                    <a:pt x="131456" y="54101"/>
                    <a:pt x="131456" y="54568"/>
                  </a:cubicBezTo>
                  <a:cubicBezTo>
                    <a:pt x="131456" y="54568"/>
                    <a:pt x="130989" y="54568"/>
                    <a:pt x="130989" y="54568"/>
                  </a:cubicBezTo>
                  <a:cubicBezTo>
                    <a:pt x="131456" y="56900"/>
                    <a:pt x="131456" y="59233"/>
                    <a:pt x="132389" y="61565"/>
                  </a:cubicBezTo>
                  <a:cubicBezTo>
                    <a:pt x="133788" y="66230"/>
                    <a:pt x="134255" y="66230"/>
                    <a:pt x="132389" y="67630"/>
                  </a:cubicBezTo>
                  <a:cubicBezTo>
                    <a:pt x="130989" y="69029"/>
                    <a:pt x="129590" y="70429"/>
                    <a:pt x="128657" y="71828"/>
                  </a:cubicBezTo>
                  <a:cubicBezTo>
                    <a:pt x="125858" y="75560"/>
                    <a:pt x="127257" y="79759"/>
                    <a:pt x="131922" y="82558"/>
                  </a:cubicBezTo>
                  <a:cubicBezTo>
                    <a:pt x="132855" y="83024"/>
                    <a:pt x="133788" y="83491"/>
                    <a:pt x="134721" y="83958"/>
                  </a:cubicBezTo>
                  <a:cubicBezTo>
                    <a:pt x="134255" y="84424"/>
                    <a:pt x="133788" y="84424"/>
                    <a:pt x="132855" y="84424"/>
                  </a:cubicBezTo>
                  <a:cubicBezTo>
                    <a:pt x="131456" y="84424"/>
                    <a:pt x="130523" y="84424"/>
                    <a:pt x="129123" y="84891"/>
                  </a:cubicBezTo>
                  <a:cubicBezTo>
                    <a:pt x="125391" y="85824"/>
                    <a:pt x="123992" y="88156"/>
                    <a:pt x="124458" y="91888"/>
                  </a:cubicBezTo>
                  <a:cubicBezTo>
                    <a:pt x="125391" y="97020"/>
                    <a:pt x="127257" y="101218"/>
                    <a:pt x="130989" y="104950"/>
                  </a:cubicBezTo>
                  <a:cubicBezTo>
                    <a:pt x="134255" y="108216"/>
                    <a:pt x="138453" y="109149"/>
                    <a:pt x="142652" y="108682"/>
                  </a:cubicBezTo>
                  <a:cubicBezTo>
                    <a:pt x="142652" y="108682"/>
                    <a:pt x="142652" y="108216"/>
                    <a:pt x="142652" y="108216"/>
                  </a:cubicBezTo>
                  <a:cubicBezTo>
                    <a:pt x="143119" y="108216"/>
                    <a:pt x="143585" y="107749"/>
                    <a:pt x="144052" y="107283"/>
                  </a:cubicBezTo>
                  <a:cubicBezTo>
                    <a:pt x="143585" y="107749"/>
                    <a:pt x="143585" y="107749"/>
                    <a:pt x="143119" y="108682"/>
                  </a:cubicBezTo>
                  <a:cubicBezTo>
                    <a:pt x="143119" y="108682"/>
                    <a:pt x="143119" y="108682"/>
                    <a:pt x="142652" y="108682"/>
                  </a:cubicBezTo>
                  <a:cubicBezTo>
                    <a:pt x="143585" y="111015"/>
                    <a:pt x="144052" y="113347"/>
                    <a:pt x="145451" y="114747"/>
                  </a:cubicBezTo>
                  <a:cubicBezTo>
                    <a:pt x="150116" y="119879"/>
                    <a:pt x="156647" y="122678"/>
                    <a:pt x="163645" y="123611"/>
                  </a:cubicBezTo>
                  <a:cubicBezTo>
                    <a:pt x="168776" y="124544"/>
                    <a:pt x="172975" y="122211"/>
                    <a:pt x="177640" y="119879"/>
                  </a:cubicBezTo>
                  <a:cubicBezTo>
                    <a:pt x="177640" y="119879"/>
                    <a:pt x="177640" y="119412"/>
                    <a:pt x="177640" y="119412"/>
                  </a:cubicBezTo>
                  <a:cubicBezTo>
                    <a:pt x="178107" y="118946"/>
                    <a:pt x="179040" y="118479"/>
                    <a:pt x="178107" y="119879"/>
                  </a:cubicBezTo>
                  <a:cubicBezTo>
                    <a:pt x="178107" y="119879"/>
                    <a:pt x="178107" y="119879"/>
                    <a:pt x="177640" y="119879"/>
                  </a:cubicBezTo>
                  <a:cubicBezTo>
                    <a:pt x="178107" y="122211"/>
                    <a:pt x="177640" y="124544"/>
                    <a:pt x="179973" y="125943"/>
                  </a:cubicBezTo>
                  <a:cubicBezTo>
                    <a:pt x="186970" y="131075"/>
                    <a:pt x="194901" y="132941"/>
                    <a:pt x="203298" y="131075"/>
                  </a:cubicBezTo>
                  <a:cubicBezTo>
                    <a:pt x="211695" y="129209"/>
                    <a:pt x="220559" y="127809"/>
                    <a:pt x="226157" y="119412"/>
                  </a:cubicBezTo>
                  <a:cubicBezTo>
                    <a:pt x="227556" y="117546"/>
                    <a:pt x="229422" y="116613"/>
                    <a:pt x="231755" y="116146"/>
                  </a:cubicBezTo>
                  <a:cubicBezTo>
                    <a:pt x="231755" y="116146"/>
                    <a:pt x="231755" y="115680"/>
                    <a:pt x="232221" y="115680"/>
                  </a:cubicBezTo>
                  <a:lnTo>
                    <a:pt x="232688" y="116146"/>
                  </a:lnTo>
                  <a:cubicBezTo>
                    <a:pt x="232221" y="116146"/>
                    <a:pt x="232221" y="116146"/>
                    <a:pt x="232221" y="116146"/>
                  </a:cubicBezTo>
                  <a:cubicBezTo>
                    <a:pt x="231755" y="117079"/>
                    <a:pt x="231288" y="118013"/>
                    <a:pt x="230822" y="118946"/>
                  </a:cubicBezTo>
                  <a:cubicBezTo>
                    <a:pt x="230355" y="119412"/>
                    <a:pt x="230355" y="119879"/>
                    <a:pt x="229889" y="120345"/>
                  </a:cubicBezTo>
                  <a:cubicBezTo>
                    <a:pt x="228956" y="122678"/>
                    <a:pt x="230355" y="125477"/>
                    <a:pt x="232221" y="126410"/>
                  </a:cubicBezTo>
                  <a:cubicBezTo>
                    <a:pt x="235953" y="127809"/>
                    <a:pt x="240152" y="126876"/>
                    <a:pt x="243418" y="130142"/>
                  </a:cubicBezTo>
                  <a:cubicBezTo>
                    <a:pt x="243884" y="130142"/>
                    <a:pt x="243884" y="130142"/>
                    <a:pt x="244351" y="130142"/>
                  </a:cubicBezTo>
                  <a:lnTo>
                    <a:pt x="244817" y="131075"/>
                  </a:lnTo>
                  <a:lnTo>
                    <a:pt x="243884" y="130608"/>
                  </a:lnTo>
                  <a:cubicBezTo>
                    <a:pt x="243884" y="130608"/>
                    <a:pt x="243418" y="130142"/>
                    <a:pt x="243418" y="130142"/>
                  </a:cubicBezTo>
                  <a:cubicBezTo>
                    <a:pt x="230355" y="129209"/>
                    <a:pt x="217293" y="129209"/>
                    <a:pt x="205164" y="135740"/>
                  </a:cubicBezTo>
                  <a:cubicBezTo>
                    <a:pt x="200032" y="138539"/>
                    <a:pt x="193968" y="138072"/>
                    <a:pt x="188370" y="136206"/>
                  </a:cubicBezTo>
                  <a:cubicBezTo>
                    <a:pt x="184638" y="135273"/>
                    <a:pt x="180906" y="134807"/>
                    <a:pt x="177174" y="134340"/>
                  </a:cubicBezTo>
                  <a:cubicBezTo>
                    <a:pt x="175308" y="133874"/>
                    <a:pt x="171576" y="136673"/>
                    <a:pt x="171576" y="138539"/>
                  </a:cubicBezTo>
                  <a:cubicBezTo>
                    <a:pt x="171109" y="143670"/>
                    <a:pt x="170642" y="148802"/>
                    <a:pt x="170642" y="153934"/>
                  </a:cubicBezTo>
                  <a:cubicBezTo>
                    <a:pt x="170642" y="155800"/>
                    <a:pt x="169710" y="156266"/>
                    <a:pt x="168776" y="155800"/>
                  </a:cubicBezTo>
                  <a:cubicBezTo>
                    <a:pt x="168310" y="155333"/>
                    <a:pt x="167844" y="154867"/>
                    <a:pt x="167844" y="154400"/>
                  </a:cubicBezTo>
                  <a:cubicBezTo>
                    <a:pt x="165977" y="141338"/>
                    <a:pt x="158513" y="132474"/>
                    <a:pt x="146851" y="126410"/>
                  </a:cubicBezTo>
                  <a:cubicBezTo>
                    <a:pt x="146384" y="125943"/>
                    <a:pt x="145918" y="125943"/>
                    <a:pt x="144985" y="125477"/>
                  </a:cubicBezTo>
                  <a:cubicBezTo>
                    <a:pt x="142186" y="123611"/>
                    <a:pt x="138453" y="124077"/>
                    <a:pt x="136121" y="126410"/>
                  </a:cubicBezTo>
                  <a:cubicBezTo>
                    <a:pt x="132389" y="130142"/>
                    <a:pt x="128657" y="134340"/>
                    <a:pt x="124925" y="138072"/>
                  </a:cubicBezTo>
                  <a:cubicBezTo>
                    <a:pt x="124458" y="139472"/>
                    <a:pt x="125858" y="142271"/>
                    <a:pt x="124458" y="144137"/>
                  </a:cubicBezTo>
                  <a:close/>
                  <a:moveTo>
                    <a:pt x="83872" y="264962"/>
                  </a:moveTo>
                  <a:cubicBezTo>
                    <a:pt x="83406" y="264496"/>
                    <a:pt x="83406" y="264496"/>
                    <a:pt x="82939" y="264029"/>
                  </a:cubicBezTo>
                  <a:cubicBezTo>
                    <a:pt x="83406" y="264029"/>
                    <a:pt x="83872" y="264496"/>
                    <a:pt x="83872" y="264962"/>
                  </a:cubicBezTo>
                  <a:lnTo>
                    <a:pt x="84805" y="264962"/>
                  </a:lnTo>
                  <a:lnTo>
                    <a:pt x="83872" y="264962"/>
                  </a:lnTo>
                  <a:close/>
                  <a:moveTo>
                    <a:pt x="92736" y="234173"/>
                  </a:moveTo>
                  <a:lnTo>
                    <a:pt x="91803" y="234639"/>
                  </a:lnTo>
                  <a:lnTo>
                    <a:pt x="92736" y="234173"/>
                  </a:lnTo>
                  <a:lnTo>
                    <a:pt x="93202" y="233240"/>
                  </a:lnTo>
                  <a:lnTo>
                    <a:pt x="92736" y="234173"/>
                  </a:lnTo>
                  <a:close/>
                  <a:moveTo>
                    <a:pt x="112796" y="278491"/>
                  </a:moveTo>
                  <a:cubicBezTo>
                    <a:pt x="112796" y="278491"/>
                    <a:pt x="112796" y="278957"/>
                    <a:pt x="112796" y="278491"/>
                  </a:cubicBezTo>
                  <a:cubicBezTo>
                    <a:pt x="112329" y="279424"/>
                    <a:pt x="112329" y="279890"/>
                    <a:pt x="111863" y="280357"/>
                  </a:cubicBezTo>
                  <a:cubicBezTo>
                    <a:pt x="111396" y="280823"/>
                    <a:pt x="110930" y="280823"/>
                    <a:pt x="110463" y="281290"/>
                  </a:cubicBezTo>
                  <a:cubicBezTo>
                    <a:pt x="109997" y="281756"/>
                    <a:pt x="109530" y="281756"/>
                    <a:pt x="109064" y="282223"/>
                  </a:cubicBezTo>
                  <a:cubicBezTo>
                    <a:pt x="109997" y="281756"/>
                    <a:pt x="110463" y="280823"/>
                    <a:pt x="111396" y="280357"/>
                  </a:cubicBezTo>
                  <a:cubicBezTo>
                    <a:pt x="111863" y="279424"/>
                    <a:pt x="112329" y="279424"/>
                    <a:pt x="112796" y="278491"/>
                  </a:cubicBezTo>
                  <a:cubicBezTo>
                    <a:pt x="112796" y="278491"/>
                    <a:pt x="112796" y="277558"/>
                    <a:pt x="113262" y="277091"/>
                  </a:cubicBezTo>
                  <a:cubicBezTo>
                    <a:pt x="113262" y="277558"/>
                    <a:pt x="113262" y="278024"/>
                    <a:pt x="112796" y="278491"/>
                  </a:cubicBezTo>
                  <a:close/>
                  <a:moveTo>
                    <a:pt x="350248" y="123611"/>
                  </a:moveTo>
                  <a:cubicBezTo>
                    <a:pt x="350714" y="123611"/>
                    <a:pt x="351181" y="123611"/>
                    <a:pt x="351647" y="124077"/>
                  </a:cubicBezTo>
                  <a:cubicBezTo>
                    <a:pt x="351647" y="124544"/>
                    <a:pt x="351181" y="125010"/>
                    <a:pt x="351181" y="125010"/>
                  </a:cubicBezTo>
                  <a:cubicBezTo>
                    <a:pt x="350714" y="125010"/>
                    <a:pt x="350248" y="125010"/>
                    <a:pt x="349781" y="124544"/>
                  </a:cubicBezTo>
                  <a:cubicBezTo>
                    <a:pt x="350248" y="124077"/>
                    <a:pt x="350248" y="123611"/>
                    <a:pt x="350248" y="123611"/>
                  </a:cubicBezTo>
                  <a:close/>
                  <a:moveTo>
                    <a:pt x="146851" y="103084"/>
                  </a:moveTo>
                  <a:cubicBezTo>
                    <a:pt x="146384" y="103084"/>
                    <a:pt x="145918" y="103551"/>
                    <a:pt x="145451" y="104017"/>
                  </a:cubicBezTo>
                  <a:cubicBezTo>
                    <a:pt x="145918" y="103551"/>
                    <a:pt x="145918" y="103084"/>
                    <a:pt x="146384" y="102618"/>
                  </a:cubicBezTo>
                  <a:lnTo>
                    <a:pt x="147317" y="102151"/>
                  </a:lnTo>
                  <a:lnTo>
                    <a:pt x="146851" y="103084"/>
                  </a:lnTo>
                  <a:close/>
                  <a:moveTo>
                    <a:pt x="204698" y="196852"/>
                  </a:moveTo>
                  <a:lnTo>
                    <a:pt x="204231" y="197785"/>
                  </a:lnTo>
                  <a:lnTo>
                    <a:pt x="202832" y="196852"/>
                  </a:lnTo>
                  <a:lnTo>
                    <a:pt x="204698" y="196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91DA766E-B463-44A7-83C3-2F5B1FBA5FD5}"/>
                </a:ext>
              </a:extLst>
            </p:cNvPr>
            <p:cNvSpPr/>
            <p:nvPr/>
          </p:nvSpPr>
          <p:spPr>
            <a:xfrm>
              <a:off x="1882890" y="1638232"/>
              <a:ext cx="307895" cy="424521"/>
            </a:xfrm>
            <a:custGeom>
              <a:avLst/>
              <a:gdLst/>
              <a:ahLst/>
              <a:cxnLst/>
              <a:rect l="0" t="0" r="0" b="0"/>
              <a:pathLst>
                <a:path w="307894" h="424521">
                  <a:moveTo>
                    <a:pt x="63445" y="154616"/>
                  </a:moveTo>
                  <a:cubicBezTo>
                    <a:pt x="70909" y="155549"/>
                    <a:pt x="76974" y="162080"/>
                    <a:pt x="84904" y="160681"/>
                  </a:cubicBezTo>
                  <a:cubicBezTo>
                    <a:pt x="85371" y="160681"/>
                    <a:pt x="86304" y="161147"/>
                    <a:pt x="86770" y="161614"/>
                  </a:cubicBezTo>
                  <a:cubicBezTo>
                    <a:pt x="87703" y="162080"/>
                    <a:pt x="89103" y="163013"/>
                    <a:pt x="90036" y="163946"/>
                  </a:cubicBezTo>
                  <a:cubicBezTo>
                    <a:pt x="92835" y="166279"/>
                    <a:pt x="95634" y="169078"/>
                    <a:pt x="98899" y="170944"/>
                  </a:cubicBezTo>
                  <a:cubicBezTo>
                    <a:pt x="100299" y="171877"/>
                    <a:pt x="102632" y="172344"/>
                    <a:pt x="104498" y="171877"/>
                  </a:cubicBezTo>
                  <a:cubicBezTo>
                    <a:pt x="105897" y="171411"/>
                    <a:pt x="106830" y="170011"/>
                    <a:pt x="108230" y="168611"/>
                  </a:cubicBezTo>
                  <a:cubicBezTo>
                    <a:pt x="106830" y="167212"/>
                    <a:pt x="105431" y="165346"/>
                    <a:pt x="104498" y="163946"/>
                  </a:cubicBezTo>
                  <a:cubicBezTo>
                    <a:pt x="104498" y="163946"/>
                    <a:pt x="104498" y="163480"/>
                    <a:pt x="104031" y="163480"/>
                  </a:cubicBezTo>
                  <a:cubicBezTo>
                    <a:pt x="101232" y="163480"/>
                    <a:pt x="98899" y="163480"/>
                    <a:pt x="97500" y="160214"/>
                  </a:cubicBezTo>
                  <a:cubicBezTo>
                    <a:pt x="97033" y="160214"/>
                    <a:pt x="97033" y="160214"/>
                    <a:pt x="97033" y="160214"/>
                  </a:cubicBezTo>
                  <a:lnTo>
                    <a:pt x="96100" y="159281"/>
                  </a:lnTo>
                  <a:lnTo>
                    <a:pt x="97500" y="159748"/>
                  </a:lnTo>
                  <a:cubicBezTo>
                    <a:pt x="97500" y="159748"/>
                    <a:pt x="97500" y="160214"/>
                    <a:pt x="97966" y="160214"/>
                  </a:cubicBezTo>
                  <a:cubicBezTo>
                    <a:pt x="100766" y="160214"/>
                    <a:pt x="103098" y="160681"/>
                    <a:pt x="104498" y="163480"/>
                  </a:cubicBezTo>
                  <a:cubicBezTo>
                    <a:pt x="104498" y="163480"/>
                    <a:pt x="104964" y="163480"/>
                    <a:pt x="104964" y="163480"/>
                  </a:cubicBezTo>
                  <a:cubicBezTo>
                    <a:pt x="106364" y="164879"/>
                    <a:pt x="107297" y="166745"/>
                    <a:pt x="108696" y="168145"/>
                  </a:cubicBezTo>
                  <a:cubicBezTo>
                    <a:pt x="108696" y="168145"/>
                    <a:pt x="108230" y="168611"/>
                    <a:pt x="108230" y="168611"/>
                  </a:cubicBezTo>
                  <a:cubicBezTo>
                    <a:pt x="111029" y="168145"/>
                    <a:pt x="114294" y="167678"/>
                    <a:pt x="117093" y="166745"/>
                  </a:cubicBezTo>
                  <a:cubicBezTo>
                    <a:pt x="122225" y="165346"/>
                    <a:pt x="125024" y="161614"/>
                    <a:pt x="124557" y="156016"/>
                  </a:cubicBezTo>
                  <a:cubicBezTo>
                    <a:pt x="124557" y="153683"/>
                    <a:pt x="124091" y="151817"/>
                    <a:pt x="123624" y="149485"/>
                  </a:cubicBezTo>
                  <a:cubicBezTo>
                    <a:pt x="123624" y="149485"/>
                    <a:pt x="123158" y="149485"/>
                    <a:pt x="123158" y="149018"/>
                  </a:cubicBezTo>
                  <a:cubicBezTo>
                    <a:pt x="123158" y="148552"/>
                    <a:pt x="123158" y="148552"/>
                    <a:pt x="123158" y="148085"/>
                  </a:cubicBezTo>
                  <a:cubicBezTo>
                    <a:pt x="119892" y="144820"/>
                    <a:pt x="120359" y="144820"/>
                    <a:pt x="123624" y="141088"/>
                  </a:cubicBezTo>
                  <a:cubicBezTo>
                    <a:pt x="123624" y="141088"/>
                    <a:pt x="123624" y="140621"/>
                    <a:pt x="123624" y="140621"/>
                  </a:cubicBezTo>
                  <a:cubicBezTo>
                    <a:pt x="123624" y="139222"/>
                    <a:pt x="123624" y="139222"/>
                    <a:pt x="124557" y="140155"/>
                  </a:cubicBezTo>
                  <a:cubicBezTo>
                    <a:pt x="124557" y="140155"/>
                    <a:pt x="124091" y="140621"/>
                    <a:pt x="123624" y="141088"/>
                  </a:cubicBezTo>
                  <a:cubicBezTo>
                    <a:pt x="123624" y="141088"/>
                    <a:pt x="123624" y="141088"/>
                    <a:pt x="123624" y="141088"/>
                  </a:cubicBezTo>
                  <a:cubicBezTo>
                    <a:pt x="123624" y="143420"/>
                    <a:pt x="123158" y="145753"/>
                    <a:pt x="123158" y="148085"/>
                  </a:cubicBezTo>
                  <a:cubicBezTo>
                    <a:pt x="123158" y="148085"/>
                    <a:pt x="123158" y="148552"/>
                    <a:pt x="123624" y="148552"/>
                  </a:cubicBezTo>
                  <a:cubicBezTo>
                    <a:pt x="123624" y="148552"/>
                    <a:pt x="123624" y="149018"/>
                    <a:pt x="123624" y="149018"/>
                  </a:cubicBezTo>
                  <a:cubicBezTo>
                    <a:pt x="127356" y="150884"/>
                    <a:pt x="131555" y="152284"/>
                    <a:pt x="135287" y="154150"/>
                  </a:cubicBezTo>
                  <a:cubicBezTo>
                    <a:pt x="136220" y="154616"/>
                    <a:pt x="136686" y="156016"/>
                    <a:pt x="137153" y="157415"/>
                  </a:cubicBezTo>
                  <a:cubicBezTo>
                    <a:pt x="137153" y="157882"/>
                    <a:pt x="137153" y="158815"/>
                    <a:pt x="136686" y="159281"/>
                  </a:cubicBezTo>
                  <a:cubicBezTo>
                    <a:pt x="135754" y="162080"/>
                    <a:pt x="133887" y="165346"/>
                    <a:pt x="133887" y="168145"/>
                  </a:cubicBezTo>
                  <a:cubicBezTo>
                    <a:pt x="134354" y="170944"/>
                    <a:pt x="137620" y="173277"/>
                    <a:pt x="138086" y="176076"/>
                  </a:cubicBezTo>
                  <a:cubicBezTo>
                    <a:pt x="139486" y="182607"/>
                    <a:pt x="142285" y="187738"/>
                    <a:pt x="146950" y="192870"/>
                  </a:cubicBezTo>
                  <a:cubicBezTo>
                    <a:pt x="148349" y="194269"/>
                    <a:pt x="147416" y="196602"/>
                    <a:pt x="145550" y="197535"/>
                  </a:cubicBezTo>
                  <a:cubicBezTo>
                    <a:pt x="143684" y="198468"/>
                    <a:pt x="141818" y="198468"/>
                    <a:pt x="140419" y="199401"/>
                  </a:cubicBezTo>
                  <a:cubicBezTo>
                    <a:pt x="139019" y="200334"/>
                    <a:pt x="138086" y="202200"/>
                    <a:pt x="137620" y="204066"/>
                  </a:cubicBezTo>
                  <a:cubicBezTo>
                    <a:pt x="137620" y="204999"/>
                    <a:pt x="138552" y="206865"/>
                    <a:pt x="139486" y="206865"/>
                  </a:cubicBezTo>
                  <a:cubicBezTo>
                    <a:pt x="144617" y="208265"/>
                    <a:pt x="149282" y="204066"/>
                    <a:pt x="154414" y="206865"/>
                  </a:cubicBezTo>
                  <a:cubicBezTo>
                    <a:pt x="154880" y="207332"/>
                    <a:pt x="155347" y="207798"/>
                    <a:pt x="155813" y="208265"/>
                  </a:cubicBezTo>
                  <a:cubicBezTo>
                    <a:pt x="156746" y="209664"/>
                    <a:pt x="156280" y="210597"/>
                    <a:pt x="154880" y="211530"/>
                  </a:cubicBezTo>
                  <a:cubicBezTo>
                    <a:pt x="153014" y="212463"/>
                    <a:pt x="151615" y="212930"/>
                    <a:pt x="149749" y="213863"/>
                  </a:cubicBezTo>
                  <a:cubicBezTo>
                    <a:pt x="148349" y="214796"/>
                    <a:pt x="147883" y="218061"/>
                    <a:pt x="149282" y="218994"/>
                  </a:cubicBezTo>
                  <a:cubicBezTo>
                    <a:pt x="150215" y="219927"/>
                    <a:pt x="151615" y="220394"/>
                    <a:pt x="152548" y="220860"/>
                  </a:cubicBezTo>
                  <a:cubicBezTo>
                    <a:pt x="153947" y="220860"/>
                    <a:pt x="154880" y="220394"/>
                    <a:pt x="156280" y="219927"/>
                  </a:cubicBezTo>
                  <a:cubicBezTo>
                    <a:pt x="161411" y="218528"/>
                    <a:pt x="165143" y="219461"/>
                    <a:pt x="166543" y="225525"/>
                  </a:cubicBezTo>
                  <a:cubicBezTo>
                    <a:pt x="167009" y="226458"/>
                    <a:pt x="167476" y="228324"/>
                    <a:pt x="168409" y="228791"/>
                  </a:cubicBezTo>
                  <a:cubicBezTo>
                    <a:pt x="174474" y="231123"/>
                    <a:pt x="174474" y="235789"/>
                    <a:pt x="174007" y="241387"/>
                  </a:cubicBezTo>
                  <a:cubicBezTo>
                    <a:pt x="173074" y="247918"/>
                    <a:pt x="173074" y="253982"/>
                    <a:pt x="172608" y="260513"/>
                  </a:cubicBezTo>
                  <a:cubicBezTo>
                    <a:pt x="172141" y="262846"/>
                    <a:pt x="171208" y="265645"/>
                    <a:pt x="168409" y="266111"/>
                  </a:cubicBezTo>
                  <a:cubicBezTo>
                    <a:pt x="164677" y="267044"/>
                    <a:pt x="160945" y="268910"/>
                    <a:pt x="159079" y="272176"/>
                  </a:cubicBezTo>
                  <a:cubicBezTo>
                    <a:pt x="155347" y="277774"/>
                    <a:pt x="149749" y="281040"/>
                    <a:pt x="144617" y="284772"/>
                  </a:cubicBezTo>
                  <a:cubicBezTo>
                    <a:pt x="134354" y="292236"/>
                    <a:pt x="130622" y="293169"/>
                    <a:pt x="137153" y="308097"/>
                  </a:cubicBezTo>
                  <a:cubicBezTo>
                    <a:pt x="137620" y="309030"/>
                    <a:pt x="136220" y="311363"/>
                    <a:pt x="135754" y="311363"/>
                  </a:cubicBezTo>
                  <a:cubicBezTo>
                    <a:pt x="129222" y="311363"/>
                    <a:pt x="123158" y="313229"/>
                    <a:pt x="117093" y="315561"/>
                  </a:cubicBezTo>
                  <a:cubicBezTo>
                    <a:pt x="110562" y="317894"/>
                    <a:pt x="104498" y="317427"/>
                    <a:pt x="98433" y="313695"/>
                  </a:cubicBezTo>
                  <a:cubicBezTo>
                    <a:pt x="95167" y="311829"/>
                    <a:pt x="91902" y="309963"/>
                    <a:pt x="88170" y="308564"/>
                  </a:cubicBezTo>
                  <a:cubicBezTo>
                    <a:pt x="87237" y="308097"/>
                    <a:pt x="85371" y="308564"/>
                    <a:pt x="84904" y="309497"/>
                  </a:cubicBezTo>
                  <a:cubicBezTo>
                    <a:pt x="81639" y="313695"/>
                    <a:pt x="77907" y="316961"/>
                    <a:pt x="74175" y="320226"/>
                  </a:cubicBezTo>
                  <a:cubicBezTo>
                    <a:pt x="72309" y="321626"/>
                    <a:pt x="70909" y="324425"/>
                    <a:pt x="69976" y="326291"/>
                  </a:cubicBezTo>
                  <a:cubicBezTo>
                    <a:pt x="68110" y="329556"/>
                    <a:pt x="69043" y="334688"/>
                    <a:pt x="71376" y="337020"/>
                  </a:cubicBezTo>
                  <a:cubicBezTo>
                    <a:pt x="77440" y="343552"/>
                    <a:pt x="84438" y="347284"/>
                    <a:pt x="93301" y="342619"/>
                  </a:cubicBezTo>
                  <a:cubicBezTo>
                    <a:pt x="95634" y="341686"/>
                    <a:pt x="97966" y="340753"/>
                    <a:pt x="100766" y="340286"/>
                  </a:cubicBezTo>
                  <a:cubicBezTo>
                    <a:pt x="101698" y="339819"/>
                    <a:pt x="103564" y="339819"/>
                    <a:pt x="104498" y="340286"/>
                  </a:cubicBezTo>
                  <a:cubicBezTo>
                    <a:pt x="111029" y="344018"/>
                    <a:pt x="118026" y="341686"/>
                    <a:pt x="125024" y="343085"/>
                  </a:cubicBezTo>
                  <a:cubicBezTo>
                    <a:pt x="128756" y="343552"/>
                    <a:pt x="131088" y="345418"/>
                    <a:pt x="132488" y="348217"/>
                  </a:cubicBezTo>
                  <a:cubicBezTo>
                    <a:pt x="135754" y="353815"/>
                    <a:pt x="137620" y="359879"/>
                    <a:pt x="141352" y="365011"/>
                  </a:cubicBezTo>
                  <a:cubicBezTo>
                    <a:pt x="143684" y="368276"/>
                    <a:pt x="145550" y="371076"/>
                    <a:pt x="143218" y="375274"/>
                  </a:cubicBezTo>
                  <a:cubicBezTo>
                    <a:pt x="141818" y="377607"/>
                    <a:pt x="142751" y="380406"/>
                    <a:pt x="144151" y="382738"/>
                  </a:cubicBezTo>
                  <a:cubicBezTo>
                    <a:pt x="147883" y="387870"/>
                    <a:pt x="152081" y="392535"/>
                    <a:pt x="157679" y="395334"/>
                  </a:cubicBezTo>
                  <a:cubicBezTo>
                    <a:pt x="157679" y="395334"/>
                    <a:pt x="157679" y="395334"/>
                    <a:pt x="157679" y="395334"/>
                  </a:cubicBezTo>
                  <a:cubicBezTo>
                    <a:pt x="157679" y="395334"/>
                    <a:pt x="158146" y="395334"/>
                    <a:pt x="158146" y="395334"/>
                  </a:cubicBezTo>
                  <a:lnTo>
                    <a:pt x="157679" y="394867"/>
                  </a:lnTo>
                  <a:cubicBezTo>
                    <a:pt x="161878" y="396267"/>
                    <a:pt x="165143" y="399532"/>
                    <a:pt x="167942" y="402798"/>
                  </a:cubicBezTo>
                  <a:cubicBezTo>
                    <a:pt x="173074" y="408396"/>
                    <a:pt x="178672" y="413528"/>
                    <a:pt x="186603" y="415394"/>
                  </a:cubicBezTo>
                  <a:cubicBezTo>
                    <a:pt x="190335" y="416327"/>
                    <a:pt x="193134" y="419592"/>
                    <a:pt x="196399" y="420992"/>
                  </a:cubicBezTo>
                  <a:cubicBezTo>
                    <a:pt x="199665" y="422391"/>
                    <a:pt x="203397" y="423791"/>
                    <a:pt x="207129" y="424724"/>
                  </a:cubicBezTo>
                  <a:cubicBezTo>
                    <a:pt x="208062" y="424724"/>
                    <a:pt x="209462" y="423791"/>
                    <a:pt x="209928" y="422858"/>
                  </a:cubicBezTo>
                  <a:cubicBezTo>
                    <a:pt x="211794" y="419592"/>
                    <a:pt x="212261" y="415860"/>
                    <a:pt x="210395" y="412128"/>
                  </a:cubicBezTo>
                  <a:cubicBezTo>
                    <a:pt x="205263" y="402331"/>
                    <a:pt x="200598" y="393001"/>
                    <a:pt x="192201" y="385537"/>
                  </a:cubicBezTo>
                  <a:cubicBezTo>
                    <a:pt x="189402" y="383205"/>
                    <a:pt x="188935" y="379473"/>
                    <a:pt x="188935" y="375741"/>
                  </a:cubicBezTo>
                  <a:cubicBezTo>
                    <a:pt x="188935" y="375741"/>
                    <a:pt x="188469" y="375741"/>
                    <a:pt x="188469" y="375741"/>
                  </a:cubicBezTo>
                  <a:cubicBezTo>
                    <a:pt x="188469" y="375274"/>
                    <a:pt x="188469" y="375274"/>
                    <a:pt x="188002" y="374807"/>
                  </a:cubicBezTo>
                  <a:cubicBezTo>
                    <a:pt x="187536" y="374341"/>
                    <a:pt x="187069" y="374341"/>
                    <a:pt x="187069" y="373874"/>
                  </a:cubicBezTo>
                  <a:cubicBezTo>
                    <a:pt x="187536" y="373874"/>
                    <a:pt x="188002" y="373874"/>
                    <a:pt x="188002" y="374341"/>
                  </a:cubicBezTo>
                  <a:cubicBezTo>
                    <a:pt x="188002" y="374341"/>
                    <a:pt x="188002" y="374807"/>
                    <a:pt x="188002" y="374807"/>
                  </a:cubicBezTo>
                  <a:cubicBezTo>
                    <a:pt x="188469" y="374807"/>
                    <a:pt x="188469" y="375274"/>
                    <a:pt x="188935" y="375274"/>
                  </a:cubicBezTo>
                  <a:cubicBezTo>
                    <a:pt x="188935" y="375274"/>
                    <a:pt x="188935" y="375741"/>
                    <a:pt x="188935" y="375741"/>
                  </a:cubicBezTo>
                  <a:cubicBezTo>
                    <a:pt x="195000" y="378073"/>
                    <a:pt x="200131" y="380872"/>
                    <a:pt x="204330" y="386004"/>
                  </a:cubicBezTo>
                  <a:cubicBezTo>
                    <a:pt x="207596" y="390202"/>
                    <a:pt x="211328" y="393001"/>
                    <a:pt x="216459" y="395334"/>
                  </a:cubicBezTo>
                  <a:cubicBezTo>
                    <a:pt x="220191" y="396733"/>
                    <a:pt x="222524" y="399999"/>
                    <a:pt x="224390" y="403264"/>
                  </a:cubicBezTo>
                  <a:cubicBezTo>
                    <a:pt x="226256" y="406530"/>
                    <a:pt x="228122" y="410262"/>
                    <a:pt x="229988" y="413061"/>
                  </a:cubicBezTo>
                  <a:cubicBezTo>
                    <a:pt x="230454" y="413994"/>
                    <a:pt x="232320" y="414927"/>
                    <a:pt x="233253" y="414461"/>
                  </a:cubicBezTo>
                  <a:cubicBezTo>
                    <a:pt x="234653" y="413994"/>
                    <a:pt x="235119" y="412595"/>
                    <a:pt x="234653" y="411195"/>
                  </a:cubicBezTo>
                  <a:cubicBezTo>
                    <a:pt x="231854" y="406064"/>
                    <a:pt x="232320" y="401865"/>
                    <a:pt x="235586" y="396733"/>
                  </a:cubicBezTo>
                  <a:cubicBezTo>
                    <a:pt x="237452" y="393468"/>
                    <a:pt x="239785" y="390669"/>
                    <a:pt x="243050" y="388336"/>
                  </a:cubicBezTo>
                  <a:cubicBezTo>
                    <a:pt x="245849" y="386470"/>
                    <a:pt x="246316" y="383205"/>
                    <a:pt x="245383" y="379473"/>
                  </a:cubicBezTo>
                  <a:cubicBezTo>
                    <a:pt x="244916" y="377607"/>
                    <a:pt x="244916" y="375741"/>
                    <a:pt x="243983" y="373874"/>
                  </a:cubicBezTo>
                  <a:cubicBezTo>
                    <a:pt x="241184" y="367343"/>
                    <a:pt x="239785" y="360346"/>
                    <a:pt x="240251" y="353348"/>
                  </a:cubicBezTo>
                  <a:cubicBezTo>
                    <a:pt x="240718" y="349150"/>
                    <a:pt x="238385" y="346351"/>
                    <a:pt x="235119" y="344018"/>
                  </a:cubicBezTo>
                  <a:cubicBezTo>
                    <a:pt x="231387" y="341219"/>
                    <a:pt x="228122" y="338420"/>
                    <a:pt x="224856" y="335154"/>
                  </a:cubicBezTo>
                  <a:cubicBezTo>
                    <a:pt x="222990" y="333288"/>
                    <a:pt x="222057" y="330956"/>
                    <a:pt x="222057" y="328157"/>
                  </a:cubicBezTo>
                  <a:cubicBezTo>
                    <a:pt x="222057" y="322559"/>
                    <a:pt x="221124" y="316961"/>
                    <a:pt x="217392" y="312296"/>
                  </a:cubicBezTo>
                  <a:cubicBezTo>
                    <a:pt x="216926" y="311363"/>
                    <a:pt x="216926" y="309963"/>
                    <a:pt x="216459" y="309030"/>
                  </a:cubicBezTo>
                  <a:cubicBezTo>
                    <a:pt x="216459" y="309030"/>
                    <a:pt x="215993" y="309030"/>
                    <a:pt x="215993" y="309030"/>
                  </a:cubicBezTo>
                  <a:lnTo>
                    <a:pt x="215526" y="308097"/>
                  </a:lnTo>
                  <a:lnTo>
                    <a:pt x="216459" y="308564"/>
                  </a:lnTo>
                  <a:cubicBezTo>
                    <a:pt x="216459" y="308564"/>
                    <a:pt x="216459" y="309030"/>
                    <a:pt x="216459" y="309030"/>
                  </a:cubicBezTo>
                  <a:cubicBezTo>
                    <a:pt x="217392" y="309030"/>
                    <a:pt x="218792" y="309497"/>
                    <a:pt x="219725" y="309497"/>
                  </a:cubicBezTo>
                  <a:cubicBezTo>
                    <a:pt x="225323" y="309497"/>
                    <a:pt x="225789" y="309030"/>
                    <a:pt x="227655" y="303432"/>
                  </a:cubicBezTo>
                  <a:cubicBezTo>
                    <a:pt x="228122" y="301566"/>
                    <a:pt x="229055" y="299700"/>
                    <a:pt x="229521" y="298300"/>
                  </a:cubicBezTo>
                  <a:cubicBezTo>
                    <a:pt x="230454" y="296901"/>
                    <a:pt x="233253" y="296434"/>
                    <a:pt x="234186" y="297834"/>
                  </a:cubicBezTo>
                  <a:cubicBezTo>
                    <a:pt x="236985" y="301566"/>
                    <a:pt x="239318" y="305298"/>
                    <a:pt x="242117" y="308564"/>
                  </a:cubicBezTo>
                  <a:cubicBezTo>
                    <a:pt x="245849" y="313229"/>
                    <a:pt x="248182" y="318360"/>
                    <a:pt x="249115" y="323958"/>
                  </a:cubicBezTo>
                  <a:cubicBezTo>
                    <a:pt x="249581" y="326291"/>
                    <a:pt x="250048" y="329090"/>
                    <a:pt x="250514" y="331422"/>
                  </a:cubicBezTo>
                  <a:cubicBezTo>
                    <a:pt x="250981" y="332822"/>
                    <a:pt x="251447" y="333755"/>
                    <a:pt x="252380" y="334688"/>
                  </a:cubicBezTo>
                  <a:cubicBezTo>
                    <a:pt x="256112" y="337953"/>
                    <a:pt x="260311" y="341219"/>
                    <a:pt x="264976" y="342619"/>
                  </a:cubicBezTo>
                  <a:cubicBezTo>
                    <a:pt x="265909" y="343085"/>
                    <a:pt x="267775" y="341686"/>
                    <a:pt x="268241" y="341219"/>
                  </a:cubicBezTo>
                  <a:cubicBezTo>
                    <a:pt x="269641" y="337487"/>
                    <a:pt x="270574" y="333755"/>
                    <a:pt x="271041" y="330489"/>
                  </a:cubicBezTo>
                  <a:cubicBezTo>
                    <a:pt x="271507" y="327690"/>
                    <a:pt x="272907" y="325824"/>
                    <a:pt x="275706" y="325358"/>
                  </a:cubicBezTo>
                  <a:cubicBezTo>
                    <a:pt x="277572" y="324891"/>
                    <a:pt x="279438" y="324425"/>
                    <a:pt x="281304" y="323958"/>
                  </a:cubicBezTo>
                  <a:cubicBezTo>
                    <a:pt x="290167" y="320693"/>
                    <a:pt x="293433" y="311363"/>
                    <a:pt x="301830" y="307164"/>
                  </a:cubicBezTo>
                  <a:cubicBezTo>
                    <a:pt x="304162" y="305765"/>
                    <a:pt x="306029" y="302499"/>
                    <a:pt x="307428" y="299700"/>
                  </a:cubicBezTo>
                  <a:cubicBezTo>
                    <a:pt x="308361" y="298300"/>
                    <a:pt x="308361" y="295968"/>
                    <a:pt x="307895" y="294102"/>
                  </a:cubicBezTo>
                  <a:cubicBezTo>
                    <a:pt x="306495" y="289903"/>
                    <a:pt x="304162" y="285705"/>
                    <a:pt x="299031" y="284772"/>
                  </a:cubicBezTo>
                  <a:cubicBezTo>
                    <a:pt x="296698" y="284305"/>
                    <a:pt x="293899" y="283839"/>
                    <a:pt x="292500" y="281506"/>
                  </a:cubicBezTo>
                  <a:lnTo>
                    <a:pt x="292966" y="281973"/>
                  </a:lnTo>
                  <a:cubicBezTo>
                    <a:pt x="292966" y="281506"/>
                    <a:pt x="292966" y="281506"/>
                    <a:pt x="292966" y="281040"/>
                  </a:cubicBezTo>
                  <a:cubicBezTo>
                    <a:pt x="292966" y="281040"/>
                    <a:pt x="292500" y="281506"/>
                    <a:pt x="292500" y="281506"/>
                  </a:cubicBezTo>
                  <a:cubicBezTo>
                    <a:pt x="291100" y="280107"/>
                    <a:pt x="291100" y="279174"/>
                    <a:pt x="292500" y="277774"/>
                  </a:cubicBezTo>
                  <a:cubicBezTo>
                    <a:pt x="292500" y="277774"/>
                    <a:pt x="292966" y="278241"/>
                    <a:pt x="292966" y="278241"/>
                  </a:cubicBezTo>
                  <a:cubicBezTo>
                    <a:pt x="292966" y="277774"/>
                    <a:pt x="292966" y="277774"/>
                    <a:pt x="292966" y="277308"/>
                  </a:cubicBezTo>
                  <a:lnTo>
                    <a:pt x="292500" y="277774"/>
                  </a:lnTo>
                  <a:cubicBezTo>
                    <a:pt x="291567" y="276841"/>
                    <a:pt x="291100" y="275908"/>
                    <a:pt x="289701" y="274975"/>
                  </a:cubicBezTo>
                  <a:cubicBezTo>
                    <a:pt x="288768" y="274509"/>
                    <a:pt x="287368" y="274509"/>
                    <a:pt x="285969" y="274509"/>
                  </a:cubicBezTo>
                  <a:cubicBezTo>
                    <a:pt x="284569" y="274509"/>
                    <a:pt x="283636" y="274509"/>
                    <a:pt x="282237" y="274509"/>
                  </a:cubicBezTo>
                  <a:cubicBezTo>
                    <a:pt x="279904" y="274042"/>
                    <a:pt x="278505" y="270777"/>
                    <a:pt x="278971" y="268444"/>
                  </a:cubicBezTo>
                  <a:cubicBezTo>
                    <a:pt x="280837" y="262846"/>
                    <a:pt x="281304" y="261913"/>
                    <a:pt x="277572" y="260047"/>
                  </a:cubicBezTo>
                  <a:cubicBezTo>
                    <a:pt x="274306" y="258181"/>
                    <a:pt x="271041" y="256315"/>
                    <a:pt x="271507" y="251650"/>
                  </a:cubicBezTo>
                  <a:cubicBezTo>
                    <a:pt x="267775" y="250250"/>
                    <a:pt x="264509" y="249317"/>
                    <a:pt x="260777" y="247918"/>
                  </a:cubicBezTo>
                  <a:cubicBezTo>
                    <a:pt x="257512" y="246518"/>
                    <a:pt x="255646" y="243719"/>
                    <a:pt x="254713" y="240920"/>
                  </a:cubicBezTo>
                  <a:cubicBezTo>
                    <a:pt x="252847" y="234855"/>
                    <a:pt x="249115" y="231123"/>
                    <a:pt x="243050" y="229724"/>
                  </a:cubicBezTo>
                  <a:cubicBezTo>
                    <a:pt x="240718" y="229257"/>
                    <a:pt x="240251" y="226925"/>
                    <a:pt x="241651" y="225059"/>
                  </a:cubicBezTo>
                  <a:cubicBezTo>
                    <a:pt x="245383" y="220860"/>
                    <a:pt x="249581" y="216662"/>
                    <a:pt x="248182" y="210131"/>
                  </a:cubicBezTo>
                  <a:cubicBezTo>
                    <a:pt x="247715" y="208731"/>
                    <a:pt x="249115" y="208265"/>
                    <a:pt x="250514" y="208731"/>
                  </a:cubicBezTo>
                  <a:cubicBezTo>
                    <a:pt x="253780" y="209664"/>
                    <a:pt x="256579" y="211064"/>
                    <a:pt x="259844" y="211064"/>
                  </a:cubicBezTo>
                  <a:cubicBezTo>
                    <a:pt x="261244" y="211064"/>
                    <a:pt x="264043" y="210131"/>
                    <a:pt x="264509" y="209198"/>
                  </a:cubicBezTo>
                  <a:cubicBezTo>
                    <a:pt x="265442" y="207798"/>
                    <a:pt x="264509" y="205466"/>
                    <a:pt x="264509" y="203599"/>
                  </a:cubicBezTo>
                  <a:cubicBezTo>
                    <a:pt x="264509" y="203133"/>
                    <a:pt x="264043" y="202200"/>
                    <a:pt x="263576" y="202200"/>
                  </a:cubicBezTo>
                  <a:cubicBezTo>
                    <a:pt x="260311" y="199401"/>
                    <a:pt x="258911" y="196135"/>
                    <a:pt x="262643" y="192403"/>
                  </a:cubicBezTo>
                  <a:cubicBezTo>
                    <a:pt x="265442" y="189138"/>
                    <a:pt x="265909" y="185872"/>
                    <a:pt x="264509" y="181674"/>
                  </a:cubicBezTo>
                  <a:cubicBezTo>
                    <a:pt x="262643" y="176542"/>
                    <a:pt x="259844" y="171411"/>
                    <a:pt x="258445" y="165812"/>
                  </a:cubicBezTo>
                  <a:cubicBezTo>
                    <a:pt x="256579" y="156949"/>
                    <a:pt x="251447" y="151351"/>
                    <a:pt x="242584" y="149018"/>
                  </a:cubicBezTo>
                  <a:cubicBezTo>
                    <a:pt x="238851" y="148085"/>
                    <a:pt x="235586" y="146219"/>
                    <a:pt x="234653" y="141554"/>
                  </a:cubicBezTo>
                  <a:cubicBezTo>
                    <a:pt x="234186" y="140155"/>
                    <a:pt x="232320" y="139222"/>
                    <a:pt x="230921" y="138289"/>
                  </a:cubicBezTo>
                  <a:cubicBezTo>
                    <a:pt x="230921" y="138289"/>
                    <a:pt x="230921" y="138289"/>
                    <a:pt x="230921" y="138289"/>
                  </a:cubicBezTo>
                  <a:lnTo>
                    <a:pt x="229988" y="139222"/>
                  </a:lnTo>
                  <a:lnTo>
                    <a:pt x="230921" y="138289"/>
                  </a:lnTo>
                  <a:cubicBezTo>
                    <a:pt x="230921" y="138289"/>
                    <a:pt x="230921" y="138289"/>
                    <a:pt x="231387" y="138289"/>
                  </a:cubicBezTo>
                  <a:cubicBezTo>
                    <a:pt x="232787" y="134090"/>
                    <a:pt x="233253" y="129425"/>
                    <a:pt x="230921" y="125226"/>
                  </a:cubicBezTo>
                  <a:cubicBezTo>
                    <a:pt x="229521" y="122427"/>
                    <a:pt x="227655" y="119628"/>
                    <a:pt x="225323" y="117296"/>
                  </a:cubicBezTo>
                  <a:cubicBezTo>
                    <a:pt x="222524" y="114030"/>
                    <a:pt x="219725" y="113097"/>
                    <a:pt x="215060" y="115430"/>
                  </a:cubicBezTo>
                  <a:cubicBezTo>
                    <a:pt x="211328" y="117296"/>
                    <a:pt x="209928" y="117296"/>
                    <a:pt x="208995" y="114497"/>
                  </a:cubicBezTo>
                  <a:cubicBezTo>
                    <a:pt x="207129" y="109365"/>
                    <a:pt x="203397" y="110298"/>
                    <a:pt x="199665" y="110765"/>
                  </a:cubicBezTo>
                  <a:cubicBezTo>
                    <a:pt x="199198" y="110765"/>
                    <a:pt x="198265" y="110765"/>
                    <a:pt x="197799" y="110298"/>
                  </a:cubicBezTo>
                  <a:cubicBezTo>
                    <a:pt x="196399" y="109365"/>
                    <a:pt x="196866" y="108432"/>
                    <a:pt x="198265" y="107499"/>
                  </a:cubicBezTo>
                  <a:cubicBezTo>
                    <a:pt x="200131" y="105633"/>
                    <a:pt x="201531" y="103767"/>
                    <a:pt x="202931" y="101435"/>
                  </a:cubicBezTo>
                  <a:cubicBezTo>
                    <a:pt x="203397" y="100501"/>
                    <a:pt x="203397" y="98635"/>
                    <a:pt x="202464" y="97702"/>
                  </a:cubicBezTo>
                  <a:cubicBezTo>
                    <a:pt x="201531" y="96303"/>
                    <a:pt x="199198" y="95370"/>
                    <a:pt x="198265" y="93970"/>
                  </a:cubicBezTo>
                  <a:cubicBezTo>
                    <a:pt x="196866" y="91638"/>
                    <a:pt x="199198" y="89305"/>
                    <a:pt x="199198" y="86973"/>
                  </a:cubicBezTo>
                  <a:cubicBezTo>
                    <a:pt x="199198" y="83241"/>
                    <a:pt x="197799" y="80442"/>
                    <a:pt x="195466" y="78576"/>
                  </a:cubicBezTo>
                  <a:cubicBezTo>
                    <a:pt x="189402" y="73911"/>
                    <a:pt x="183337" y="69712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lnTo>
                    <a:pt x="177739" y="65513"/>
                  </a:lnTo>
                  <a:cubicBezTo>
                    <a:pt x="171674" y="64580"/>
                    <a:pt x="166543" y="67379"/>
                    <a:pt x="161411" y="70179"/>
                  </a:cubicBezTo>
                  <a:cubicBezTo>
                    <a:pt x="156746" y="73444"/>
                    <a:pt x="151148" y="73444"/>
                    <a:pt x="146950" y="70645"/>
                  </a:cubicBezTo>
                  <a:cubicBezTo>
                    <a:pt x="142285" y="67846"/>
                    <a:pt x="139019" y="69712"/>
                    <a:pt x="135754" y="72045"/>
                  </a:cubicBezTo>
                  <a:cubicBezTo>
                    <a:pt x="135754" y="72511"/>
                    <a:pt x="135754" y="72511"/>
                    <a:pt x="135754" y="72978"/>
                  </a:cubicBezTo>
                  <a:cubicBezTo>
                    <a:pt x="134820" y="73444"/>
                    <a:pt x="134354" y="73911"/>
                    <a:pt x="133421" y="74377"/>
                  </a:cubicBezTo>
                  <a:cubicBezTo>
                    <a:pt x="133887" y="73911"/>
                    <a:pt x="134354" y="72978"/>
                    <a:pt x="135287" y="72511"/>
                  </a:cubicBezTo>
                  <a:cubicBezTo>
                    <a:pt x="135287" y="72511"/>
                    <a:pt x="135754" y="72045"/>
                    <a:pt x="135754" y="72045"/>
                  </a:cubicBezTo>
                  <a:cubicBezTo>
                    <a:pt x="136686" y="68779"/>
                    <a:pt x="137153" y="65513"/>
                    <a:pt x="138086" y="62248"/>
                  </a:cubicBezTo>
                  <a:cubicBezTo>
                    <a:pt x="140419" y="53851"/>
                    <a:pt x="143684" y="45920"/>
                    <a:pt x="143684" y="37057"/>
                  </a:cubicBezTo>
                  <a:cubicBezTo>
                    <a:pt x="143684" y="34724"/>
                    <a:pt x="144617" y="32858"/>
                    <a:pt x="146483" y="30992"/>
                  </a:cubicBezTo>
                  <a:cubicBezTo>
                    <a:pt x="146483" y="29592"/>
                    <a:pt x="146483" y="28659"/>
                    <a:pt x="146483" y="27260"/>
                  </a:cubicBezTo>
                  <a:cubicBezTo>
                    <a:pt x="146483" y="19796"/>
                    <a:pt x="143684" y="18396"/>
                    <a:pt x="137620" y="16997"/>
                  </a:cubicBezTo>
                  <a:cubicBezTo>
                    <a:pt x="134354" y="16064"/>
                    <a:pt x="131555" y="16530"/>
                    <a:pt x="128289" y="16997"/>
                  </a:cubicBezTo>
                  <a:cubicBezTo>
                    <a:pt x="120825" y="18396"/>
                    <a:pt x="113828" y="23061"/>
                    <a:pt x="105897" y="23061"/>
                  </a:cubicBezTo>
                  <a:cubicBezTo>
                    <a:pt x="98899" y="23061"/>
                    <a:pt x="93768" y="25860"/>
                    <a:pt x="89103" y="30992"/>
                  </a:cubicBezTo>
                  <a:cubicBezTo>
                    <a:pt x="87237" y="33324"/>
                    <a:pt x="83971" y="34724"/>
                    <a:pt x="81639" y="37057"/>
                  </a:cubicBezTo>
                  <a:cubicBezTo>
                    <a:pt x="75574" y="43588"/>
                    <a:pt x="73708" y="51518"/>
                    <a:pt x="76507" y="59915"/>
                  </a:cubicBezTo>
                  <a:cubicBezTo>
                    <a:pt x="76974" y="61781"/>
                    <a:pt x="77907" y="63647"/>
                    <a:pt x="75108" y="64114"/>
                  </a:cubicBezTo>
                  <a:cubicBezTo>
                    <a:pt x="71842" y="64580"/>
                    <a:pt x="69510" y="67379"/>
                    <a:pt x="66710" y="68779"/>
                  </a:cubicBezTo>
                  <a:cubicBezTo>
                    <a:pt x="63445" y="70645"/>
                    <a:pt x="62512" y="73444"/>
                    <a:pt x="63445" y="76710"/>
                  </a:cubicBezTo>
                  <a:cubicBezTo>
                    <a:pt x="64378" y="80442"/>
                    <a:pt x="65778" y="84174"/>
                    <a:pt x="66710" y="87906"/>
                  </a:cubicBezTo>
                  <a:cubicBezTo>
                    <a:pt x="67177" y="89305"/>
                    <a:pt x="67177" y="90238"/>
                    <a:pt x="67177" y="91638"/>
                  </a:cubicBezTo>
                  <a:cubicBezTo>
                    <a:pt x="67177" y="92104"/>
                    <a:pt x="66710" y="93037"/>
                    <a:pt x="66244" y="93037"/>
                  </a:cubicBezTo>
                  <a:cubicBezTo>
                    <a:pt x="65311" y="93504"/>
                    <a:pt x="63445" y="93970"/>
                    <a:pt x="62978" y="93504"/>
                  </a:cubicBezTo>
                  <a:cubicBezTo>
                    <a:pt x="57380" y="88372"/>
                    <a:pt x="54581" y="76710"/>
                    <a:pt x="56914" y="70645"/>
                  </a:cubicBezTo>
                  <a:cubicBezTo>
                    <a:pt x="57380" y="70179"/>
                    <a:pt x="57380" y="69246"/>
                    <a:pt x="57847" y="68779"/>
                  </a:cubicBezTo>
                  <a:cubicBezTo>
                    <a:pt x="58780" y="66446"/>
                    <a:pt x="59713" y="64114"/>
                    <a:pt x="61112" y="61781"/>
                  </a:cubicBezTo>
                  <a:cubicBezTo>
                    <a:pt x="64844" y="57583"/>
                    <a:pt x="65311" y="52918"/>
                    <a:pt x="64844" y="47320"/>
                  </a:cubicBezTo>
                  <a:cubicBezTo>
                    <a:pt x="64378" y="44054"/>
                    <a:pt x="66244" y="41255"/>
                    <a:pt x="68576" y="38923"/>
                  </a:cubicBezTo>
                  <a:cubicBezTo>
                    <a:pt x="70443" y="37057"/>
                    <a:pt x="72775" y="35657"/>
                    <a:pt x="74175" y="33791"/>
                  </a:cubicBezTo>
                  <a:cubicBezTo>
                    <a:pt x="81172" y="25394"/>
                    <a:pt x="89569" y="18396"/>
                    <a:pt x="99832" y="14198"/>
                  </a:cubicBezTo>
                  <a:cubicBezTo>
                    <a:pt x="100766" y="13731"/>
                    <a:pt x="101698" y="12798"/>
                    <a:pt x="102632" y="11399"/>
                  </a:cubicBezTo>
                  <a:cubicBezTo>
                    <a:pt x="103098" y="10466"/>
                    <a:pt x="103098" y="8600"/>
                    <a:pt x="102632" y="8133"/>
                  </a:cubicBezTo>
                  <a:cubicBezTo>
                    <a:pt x="101232" y="6267"/>
                    <a:pt x="99366" y="4401"/>
                    <a:pt x="97033" y="3002"/>
                  </a:cubicBezTo>
                  <a:cubicBezTo>
                    <a:pt x="83971" y="-2597"/>
                    <a:pt x="71842" y="202"/>
                    <a:pt x="60179" y="6734"/>
                  </a:cubicBezTo>
                  <a:cubicBezTo>
                    <a:pt x="54581" y="9999"/>
                    <a:pt x="49916" y="14664"/>
                    <a:pt x="44785" y="18396"/>
                  </a:cubicBezTo>
                  <a:cubicBezTo>
                    <a:pt x="37321" y="24461"/>
                    <a:pt x="33588" y="34258"/>
                    <a:pt x="25191" y="39389"/>
                  </a:cubicBezTo>
                  <a:cubicBezTo>
                    <a:pt x="24258" y="39856"/>
                    <a:pt x="23325" y="41255"/>
                    <a:pt x="22859" y="42188"/>
                  </a:cubicBezTo>
                  <a:cubicBezTo>
                    <a:pt x="21459" y="44521"/>
                    <a:pt x="20060" y="46387"/>
                    <a:pt x="19127" y="48719"/>
                  </a:cubicBezTo>
                  <a:cubicBezTo>
                    <a:pt x="17727" y="51052"/>
                    <a:pt x="17261" y="53851"/>
                    <a:pt x="15861" y="55717"/>
                  </a:cubicBezTo>
                  <a:cubicBezTo>
                    <a:pt x="8397" y="62248"/>
                    <a:pt x="6065" y="72045"/>
                    <a:pt x="1866" y="80442"/>
                  </a:cubicBezTo>
                  <a:cubicBezTo>
                    <a:pt x="-467" y="84640"/>
                    <a:pt x="1866" y="89305"/>
                    <a:pt x="6531" y="91171"/>
                  </a:cubicBezTo>
                  <a:cubicBezTo>
                    <a:pt x="11196" y="93037"/>
                    <a:pt x="16328" y="94903"/>
                    <a:pt x="20526" y="97236"/>
                  </a:cubicBezTo>
                  <a:cubicBezTo>
                    <a:pt x="21926" y="98169"/>
                    <a:pt x="23325" y="99568"/>
                    <a:pt x="24258" y="100968"/>
                  </a:cubicBezTo>
                  <a:cubicBezTo>
                    <a:pt x="24725" y="101901"/>
                    <a:pt x="24725" y="103767"/>
                    <a:pt x="24258" y="104234"/>
                  </a:cubicBezTo>
                  <a:cubicBezTo>
                    <a:pt x="23792" y="105167"/>
                    <a:pt x="21926" y="105633"/>
                    <a:pt x="20993" y="105167"/>
                  </a:cubicBezTo>
                  <a:cubicBezTo>
                    <a:pt x="17727" y="103301"/>
                    <a:pt x="14462" y="101435"/>
                    <a:pt x="11196" y="99568"/>
                  </a:cubicBezTo>
                  <a:cubicBezTo>
                    <a:pt x="6531" y="97236"/>
                    <a:pt x="467" y="100501"/>
                    <a:pt x="0" y="106100"/>
                  </a:cubicBezTo>
                  <a:cubicBezTo>
                    <a:pt x="0" y="109365"/>
                    <a:pt x="0" y="112631"/>
                    <a:pt x="467" y="115896"/>
                  </a:cubicBezTo>
                  <a:cubicBezTo>
                    <a:pt x="933" y="120561"/>
                    <a:pt x="4199" y="123827"/>
                    <a:pt x="6998" y="127559"/>
                  </a:cubicBezTo>
                  <a:cubicBezTo>
                    <a:pt x="9330" y="130358"/>
                    <a:pt x="12596" y="130358"/>
                    <a:pt x="15861" y="130824"/>
                  </a:cubicBezTo>
                  <a:cubicBezTo>
                    <a:pt x="17727" y="131291"/>
                    <a:pt x="19593" y="131291"/>
                    <a:pt x="21459" y="131757"/>
                  </a:cubicBezTo>
                  <a:cubicBezTo>
                    <a:pt x="25191" y="132690"/>
                    <a:pt x="26591" y="135023"/>
                    <a:pt x="27524" y="138289"/>
                  </a:cubicBezTo>
                  <a:cubicBezTo>
                    <a:pt x="30789" y="142021"/>
                    <a:pt x="34055" y="144820"/>
                    <a:pt x="39653" y="143887"/>
                  </a:cubicBezTo>
                  <a:cubicBezTo>
                    <a:pt x="43852" y="142954"/>
                    <a:pt x="46184" y="145753"/>
                    <a:pt x="46651" y="149485"/>
                  </a:cubicBezTo>
                  <a:cubicBezTo>
                    <a:pt x="50383" y="150418"/>
                    <a:pt x="55048" y="150418"/>
                    <a:pt x="58313" y="153217"/>
                  </a:cubicBezTo>
                  <a:cubicBezTo>
                    <a:pt x="59713" y="155083"/>
                    <a:pt x="61579" y="154616"/>
                    <a:pt x="63445" y="154616"/>
                  </a:cubicBezTo>
                  <a:close/>
                  <a:moveTo>
                    <a:pt x="161878" y="339819"/>
                  </a:moveTo>
                  <a:cubicBezTo>
                    <a:pt x="160945" y="339819"/>
                    <a:pt x="159545" y="339353"/>
                    <a:pt x="158612" y="338886"/>
                  </a:cubicBezTo>
                  <a:cubicBezTo>
                    <a:pt x="158146" y="338886"/>
                    <a:pt x="158146" y="337953"/>
                    <a:pt x="158612" y="337487"/>
                  </a:cubicBezTo>
                  <a:cubicBezTo>
                    <a:pt x="160478" y="334221"/>
                    <a:pt x="162344" y="330956"/>
                    <a:pt x="163744" y="327224"/>
                  </a:cubicBezTo>
                  <a:cubicBezTo>
                    <a:pt x="164677" y="325824"/>
                    <a:pt x="165143" y="325358"/>
                    <a:pt x="166543" y="325824"/>
                  </a:cubicBezTo>
                  <a:cubicBezTo>
                    <a:pt x="167009" y="326291"/>
                    <a:pt x="167476" y="326757"/>
                    <a:pt x="167942" y="327224"/>
                  </a:cubicBezTo>
                  <a:cubicBezTo>
                    <a:pt x="168875" y="329090"/>
                    <a:pt x="169342" y="330489"/>
                    <a:pt x="169808" y="331889"/>
                  </a:cubicBezTo>
                  <a:cubicBezTo>
                    <a:pt x="168875" y="336554"/>
                    <a:pt x="166543" y="339353"/>
                    <a:pt x="161878" y="339819"/>
                  </a:cubicBezTo>
                  <a:close/>
                  <a:moveTo>
                    <a:pt x="251447" y="172344"/>
                  </a:moveTo>
                  <a:cubicBezTo>
                    <a:pt x="252847" y="171877"/>
                    <a:pt x="253780" y="172810"/>
                    <a:pt x="253780" y="174210"/>
                  </a:cubicBezTo>
                  <a:cubicBezTo>
                    <a:pt x="253780" y="176076"/>
                    <a:pt x="252847" y="177475"/>
                    <a:pt x="250981" y="177942"/>
                  </a:cubicBezTo>
                  <a:cubicBezTo>
                    <a:pt x="250981" y="177942"/>
                    <a:pt x="250981" y="178408"/>
                    <a:pt x="250981" y="178408"/>
                  </a:cubicBezTo>
                  <a:lnTo>
                    <a:pt x="250048" y="179341"/>
                  </a:lnTo>
                  <a:lnTo>
                    <a:pt x="250514" y="177942"/>
                  </a:lnTo>
                  <a:cubicBezTo>
                    <a:pt x="250514" y="177942"/>
                    <a:pt x="250514" y="177942"/>
                    <a:pt x="250981" y="177942"/>
                  </a:cubicBezTo>
                  <a:cubicBezTo>
                    <a:pt x="250514" y="176542"/>
                    <a:pt x="250048" y="174676"/>
                    <a:pt x="250048" y="173277"/>
                  </a:cubicBezTo>
                  <a:cubicBezTo>
                    <a:pt x="250048" y="173277"/>
                    <a:pt x="250514" y="172810"/>
                    <a:pt x="251447" y="172344"/>
                  </a:cubicBezTo>
                  <a:close/>
                  <a:moveTo>
                    <a:pt x="131555" y="78109"/>
                  </a:moveTo>
                  <a:cubicBezTo>
                    <a:pt x="132021" y="77643"/>
                    <a:pt x="132488" y="76710"/>
                    <a:pt x="133421" y="76243"/>
                  </a:cubicBezTo>
                  <a:cubicBezTo>
                    <a:pt x="132954" y="76710"/>
                    <a:pt x="132488" y="77643"/>
                    <a:pt x="132488" y="78576"/>
                  </a:cubicBezTo>
                  <a:cubicBezTo>
                    <a:pt x="132021" y="78576"/>
                    <a:pt x="130155" y="79975"/>
                    <a:pt x="131555" y="78109"/>
                  </a:cubicBezTo>
                  <a:close/>
                  <a:moveTo>
                    <a:pt x="61112" y="103301"/>
                  </a:moveTo>
                  <a:lnTo>
                    <a:pt x="62512" y="103767"/>
                  </a:lnTo>
                  <a:lnTo>
                    <a:pt x="61112" y="104234"/>
                  </a:lnTo>
                  <a:lnTo>
                    <a:pt x="61112" y="1033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CB99C56C-9FC4-4450-B774-9116B4BAB41A}"/>
                </a:ext>
              </a:extLst>
            </p:cNvPr>
            <p:cNvSpPr/>
            <p:nvPr/>
          </p:nvSpPr>
          <p:spPr>
            <a:xfrm>
              <a:off x="1612782" y="15773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0"/>
                  </a:cubicBezTo>
                  <a:cubicBezTo>
                    <a:pt x="467" y="466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933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D28F7806-83F4-4BA3-AE53-1CF20D305850}"/>
                </a:ext>
              </a:extLst>
            </p:cNvPr>
            <p:cNvSpPr/>
            <p:nvPr/>
          </p:nvSpPr>
          <p:spPr>
            <a:xfrm>
              <a:off x="1518771" y="1575457"/>
              <a:ext cx="233253" cy="205263"/>
            </a:xfrm>
            <a:custGeom>
              <a:avLst/>
              <a:gdLst/>
              <a:ahLst/>
              <a:cxnLst/>
              <a:rect l="0" t="0" r="0" b="0"/>
              <a:pathLst>
                <a:path w="233253" h="205263">
                  <a:moveTo>
                    <a:pt x="94012" y="2333"/>
                  </a:moveTo>
                  <a:cubicBezTo>
                    <a:pt x="91679" y="4199"/>
                    <a:pt x="88880" y="5132"/>
                    <a:pt x="85615" y="5132"/>
                  </a:cubicBezTo>
                  <a:cubicBezTo>
                    <a:pt x="81883" y="5598"/>
                    <a:pt x="78150" y="5598"/>
                    <a:pt x="74418" y="6065"/>
                  </a:cubicBezTo>
                  <a:cubicBezTo>
                    <a:pt x="73952" y="6998"/>
                    <a:pt x="73485" y="7931"/>
                    <a:pt x="72552" y="8397"/>
                  </a:cubicBezTo>
                  <a:cubicBezTo>
                    <a:pt x="64155" y="13529"/>
                    <a:pt x="55292" y="16328"/>
                    <a:pt x="46428" y="20060"/>
                  </a:cubicBezTo>
                  <a:cubicBezTo>
                    <a:pt x="42229" y="21926"/>
                    <a:pt x="38497" y="23792"/>
                    <a:pt x="37564" y="29390"/>
                  </a:cubicBezTo>
                  <a:cubicBezTo>
                    <a:pt x="37564" y="31722"/>
                    <a:pt x="35232" y="32189"/>
                    <a:pt x="33832" y="33589"/>
                  </a:cubicBezTo>
                  <a:cubicBezTo>
                    <a:pt x="31033" y="35455"/>
                    <a:pt x="28234" y="36388"/>
                    <a:pt x="25435" y="38254"/>
                  </a:cubicBezTo>
                  <a:cubicBezTo>
                    <a:pt x="22170" y="41053"/>
                    <a:pt x="17971" y="43852"/>
                    <a:pt x="17505" y="48517"/>
                  </a:cubicBezTo>
                  <a:cubicBezTo>
                    <a:pt x="17505" y="51316"/>
                    <a:pt x="19371" y="54581"/>
                    <a:pt x="20304" y="57380"/>
                  </a:cubicBezTo>
                  <a:cubicBezTo>
                    <a:pt x="20304" y="57847"/>
                    <a:pt x="20770" y="58780"/>
                    <a:pt x="20770" y="59246"/>
                  </a:cubicBezTo>
                  <a:cubicBezTo>
                    <a:pt x="21703" y="62045"/>
                    <a:pt x="23569" y="63445"/>
                    <a:pt x="26368" y="63911"/>
                  </a:cubicBezTo>
                  <a:cubicBezTo>
                    <a:pt x="31966" y="64844"/>
                    <a:pt x="37564" y="64844"/>
                    <a:pt x="43629" y="65777"/>
                  </a:cubicBezTo>
                  <a:cubicBezTo>
                    <a:pt x="44095" y="65777"/>
                    <a:pt x="44562" y="66711"/>
                    <a:pt x="44562" y="67177"/>
                  </a:cubicBezTo>
                  <a:cubicBezTo>
                    <a:pt x="44562" y="68577"/>
                    <a:pt x="44095" y="69510"/>
                    <a:pt x="42696" y="69510"/>
                  </a:cubicBezTo>
                  <a:cubicBezTo>
                    <a:pt x="36165" y="69976"/>
                    <a:pt x="30100" y="70443"/>
                    <a:pt x="23569" y="70909"/>
                  </a:cubicBezTo>
                  <a:cubicBezTo>
                    <a:pt x="19837" y="71376"/>
                    <a:pt x="15638" y="72309"/>
                    <a:pt x="12839" y="74641"/>
                  </a:cubicBezTo>
                  <a:cubicBezTo>
                    <a:pt x="11440" y="76041"/>
                    <a:pt x="10040" y="77907"/>
                    <a:pt x="10040" y="79306"/>
                  </a:cubicBezTo>
                  <a:cubicBezTo>
                    <a:pt x="9574" y="81639"/>
                    <a:pt x="10507" y="84438"/>
                    <a:pt x="10507" y="86770"/>
                  </a:cubicBezTo>
                  <a:cubicBezTo>
                    <a:pt x="10973" y="93768"/>
                    <a:pt x="11906" y="95634"/>
                    <a:pt x="20770" y="97966"/>
                  </a:cubicBezTo>
                  <a:cubicBezTo>
                    <a:pt x="31500" y="100299"/>
                    <a:pt x="41763" y="103565"/>
                    <a:pt x="52959" y="103098"/>
                  </a:cubicBezTo>
                  <a:cubicBezTo>
                    <a:pt x="54825" y="103098"/>
                    <a:pt x="57158" y="103565"/>
                    <a:pt x="58557" y="104498"/>
                  </a:cubicBezTo>
                  <a:cubicBezTo>
                    <a:pt x="66021" y="109629"/>
                    <a:pt x="73019" y="114761"/>
                    <a:pt x="77217" y="123158"/>
                  </a:cubicBezTo>
                  <a:cubicBezTo>
                    <a:pt x="78150" y="124557"/>
                    <a:pt x="78150" y="125490"/>
                    <a:pt x="77217" y="126423"/>
                  </a:cubicBezTo>
                  <a:cubicBezTo>
                    <a:pt x="76751" y="126890"/>
                    <a:pt x="76284" y="126890"/>
                    <a:pt x="75351" y="126890"/>
                  </a:cubicBezTo>
                  <a:cubicBezTo>
                    <a:pt x="65555" y="125957"/>
                    <a:pt x="56691" y="122225"/>
                    <a:pt x="48294" y="118493"/>
                  </a:cubicBezTo>
                  <a:cubicBezTo>
                    <a:pt x="45028" y="117093"/>
                    <a:pt x="41296" y="114761"/>
                    <a:pt x="37564" y="114294"/>
                  </a:cubicBezTo>
                  <a:cubicBezTo>
                    <a:pt x="28701" y="113361"/>
                    <a:pt x="19837" y="113361"/>
                    <a:pt x="10507" y="113828"/>
                  </a:cubicBezTo>
                  <a:cubicBezTo>
                    <a:pt x="6308" y="113828"/>
                    <a:pt x="3509" y="117093"/>
                    <a:pt x="2110" y="120825"/>
                  </a:cubicBezTo>
                  <a:cubicBezTo>
                    <a:pt x="-223" y="125490"/>
                    <a:pt x="-223" y="130622"/>
                    <a:pt x="244" y="135753"/>
                  </a:cubicBezTo>
                  <a:cubicBezTo>
                    <a:pt x="710" y="145084"/>
                    <a:pt x="5375" y="151148"/>
                    <a:pt x="14705" y="154414"/>
                  </a:cubicBezTo>
                  <a:cubicBezTo>
                    <a:pt x="18904" y="155813"/>
                    <a:pt x="23569" y="156746"/>
                    <a:pt x="27301" y="158612"/>
                  </a:cubicBezTo>
                  <a:cubicBezTo>
                    <a:pt x="28701" y="159079"/>
                    <a:pt x="30100" y="161878"/>
                    <a:pt x="29634" y="163277"/>
                  </a:cubicBezTo>
                  <a:cubicBezTo>
                    <a:pt x="28701" y="166076"/>
                    <a:pt x="26835" y="168876"/>
                    <a:pt x="25435" y="172141"/>
                  </a:cubicBezTo>
                  <a:cubicBezTo>
                    <a:pt x="24502" y="174007"/>
                    <a:pt x="24036" y="175873"/>
                    <a:pt x="24036" y="177739"/>
                  </a:cubicBezTo>
                  <a:cubicBezTo>
                    <a:pt x="24502" y="181471"/>
                    <a:pt x="25435" y="185203"/>
                    <a:pt x="26835" y="188935"/>
                  </a:cubicBezTo>
                  <a:cubicBezTo>
                    <a:pt x="27301" y="189868"/>
                    <a:pt x="28701" y="190801"/>
                    <a:pt x="29634" y="191268"/>
                  </a:cubicBezTo>
                  <a:cubicBezTo>
                    <a:pt x="31500" y="191734"/>
                    <a:pt x="33366" y="191734"/>
                    <a:pt x="35232" y="191734"/>
                  </a:cubicBezTo>
                  <a:cubicBezTo>
                    <a:pt x="44095" y="192667"/>
                    <a:pt x="53426" y="191268"/>
                    <a:pt x="61823" y="194067"/>
                  </a:cubicBezTo>
                  <a:cubicBezTo>
                    <a:pt x="67421" y="195933"/>
                    <a:pt x="72086" y="195000"/>
                    <a:pt x="76751" y="192667"/>
                  </a:cubicBezTo>
                  <a:cubicBezTo>
                    <a:pt x="79550" y="191268"/>
                    <a:pt x="82349" y="189868"/>
                    <a:pt x="85148" y="188469"/>
                  </a:cubicBezTo>
                  <a:cubicBezTo>
                    <a:pt x="89347" y="186136"/>
                    <a:pt x="93545" y="185203"/>
                    <a:pt x="98210" y="186136"/>
                  </a:cubicBezTo>
                  <a:cubicBezTo>
                    <a:pt x="103808" y="187069"/>
                    <a:pt x="108473" y="185670"/>
                    <a:pt x="112672" y="182404"/>
                  </a:cubicBezTo>
                  <a:cubicBezTo>
                    <a:pt x="114538" y="181005"/>
                    <a:pt x="116871" y="179605"/>
                    <a:pt x="119203" y="178672"/>
                  </a:cubicBezTo>
                  <a:cubicBezTo>
                    <a:pt x="120603" y="177739"/>
                    <a:pt x="121536" y="178672"/>
                    <a:pt x="122469" y="179605"/>
                  </a:cubicBezTo>
                  <a:cubicBezTo>
                    <a:pt x="122935" y="180072"/>
                    <a:pt x="123402" y="180538"/>
                    <a:pt x="123402" y="181471"/>
                  </a:cubicBezTo>
                  <a:cubicBezTo>
                    <a:pt x="124335" y="185203"/>
                    <a:pt x="127134" y="186603"/>
                    <a:pt x="129933" y="188002"/>
                  </a:cubicBezTo>
                  <a:cubicBezTo>
                    <a:pt x="134131" y="190335"/>
                    <a:pt x="132265" y="195000"/>
                    <a:pt x="135064" y="197799"/>
                  </a:cubicBezTo>
                  <a:cubicBezTo>
                    <a:pt x="135531" y="198265"/>
                    <a:pt x="135997" y="198732"/>
                    <a:pt x="136464" y="199198"/>
                  </a:cubicBezTo>
                  <a:cubicBezTo>
                    <a:pt x="142528" y="201064"/>
                    <a:pt x="148593" y="203397"/>
                    <a:pt x="154658" y="204797"/>
                  </a:cubicBezTo>
                  <a:cubicBezTo>
                    <a:pt x="160722" y="206196"/>
                    <a:pt x="167253" y="206663"/>
                    <a:pt x="173784" y="204330"/>
                  </a:cubicBezTo>
                  <a:cubicBezTo>
                    <a:pt x="177050" y="203397"/>
                    <a:pt x="179849" y="201531"/>
                    <a:pt x="180782" y="198265"/>
                  </a:cubicBezTo>
                  <a:cubicBezTo>
                    <a:pt x="182648" y="192201"/>
                    <a:pt x="183114" y="186136"/>
                    <a:pt x="178449" y="181005"/>
                  </a:cubicBezTo>
                  <a:cubicBezTo>
                    <a:pt x="177983" y="181005"/>
                    <a:pt x="177983" y="181005"/>
                    <a:pt x="177516" y="181005"/>
                  </a:cubicBezTo>
                  <a:cubicBezTo>
                    <a:pt x="176583" y="182404"/>
                    <a:pt x="175650" y="183337"/>
                    <a:pt x="173784" y="183804"/>
                  </a:cubicBezTo>
                  <a:cubicBezTo>
                    <a:pt x="173318" y="183804"/>
                    <a:pt x="172385" y="183804"/>
                    <a:pt x="171918" y="183804"/>
                  </a:cubicBezTo>
                  <a:cubicBezTo>
                    <a:pt x="170519" y="182871"/>
                    <a:pt x="170985" y="181938"/>
                    <a:pt x="172851" y="181471"/>
                  </a:cubicBezTo>
                  <a:cubicBezTo>
                    <a:pt x="174251" y="181471"/>
                    <a:pt x="176117" y="181471"/>
                    <a:pt x="177516" y="181005"/>
                  </a:cubicBezTo>
                  <a:cubicBezTo>
                    <a:pt x="177516" y="181005"/>
                    <a:pt x="177983" y="180538"/>
                    <a:pt x="177983" y="180538"/>
                  </a:cubicBezTo>
                  <a:cubicBezTo>
                    <a:pt x="177983" y="180538"/>
                    <a:pt x="177983" y="181005"/>
                    <a:pt x="178449" y="181005"/>
                  </a:cubicBezTo>
                  <a:cubicBezTo>
                    <a:pt x="178449" y="181005"/>
                    <a:pt x="178449" y="181005"/>
                    <a:pt x="178449" y="181005"/>
                  </a:cubicBezTo>
                  <a:cubicBezTo>
                    <a:pt x="179382" y="179605"/>
                    <a:pt x="180315" y="177739"/>
                    <a:pt x="181715" y="176340"/>
                  </a:cubicBezTo>
                  <a:cubicBezTo>
                    <a:pt x="183114" y="174940"/>
                    <a:pt x="185447" y="174474"/>
                    <a:pt x="186847" y="175873"/>
                  </a:cubicBezTo>
                  <a:cubicBezTo>
                    <a:pt x="189646" y="179139"/>
                    <a:pt x="194311" y="179605"/>
                    <a:pt x="196643" y="183804"/>
                  </a:cubicBezTo>
                  <a:cubicBezTo>
                    <a:pt x="202241" y="182871"/>
                    <a:pt x="205973" y="180072"/>
                    <a:pt x="207839" y="174474"/>
                  </a:cubicBezTo>
                  <a:cubicBezTo>
                    <a:pt x="209239" y="170742"/>
                    <a:pt x="209239" y="167009"/>
                    <a:pt x="206906" y="163277"/>
                  </a:cubicBezTo>
                  <a:cubicBezTo>
                    <a:pt x="205507" y="160945"/>
                    <a:pt x="204107" y="159079"/>
                    <a:pt x="202241" y="157213"/>
                  </a:cubicBezTo>
                  <a:cubicBezTo>
                    <a:pt x="199442" y="154414"/>
                    <a:pt x="197576" y="151148"/>
                    <a:pt x="197110" y="146950"/>
                  </a:cubicBezTo>
                  <a:cubicBezTo>
                    <a:pt x="196643" y="142285"/>
                    <a:pt x="194311" y="139019"/>
                    <a:pt x="190579" y="136220"/>
                  </a:cubicBezTo>
                  <a:cubicBezTo>
                    <a:pt x="186380" y="132954"/>
                    <a:pt x="185913" y="127356"/>
                    <a:pt x="184047" y="122691"/>
                  </a:cubicBezTo>
                  <a:cubicBezTo>
                    <a:pt x="182648" y="119426"/>
                    <a:pt x="183114" y="116160"/>
                    <a:pt x="185447" y="113828"/>
                  </a:cubicBezTo>
                  <a:cubicBezTo>
                    <a:pt x="191512" y="108230"/>
                    <a:pt x="193844" y="101232"/>
                    <a:pt x="193378" y="92835"/>
                  </a:cubicBezTo>
                  <a:cubicBezTo>
                    <a:pt x="193378" y="89569"/>
                    <a:pt x="193844" y="86304"/>
                    <a:pt x="195244" y="83505"/>
                  </a:cubicBezTo>
                  <a:cubicBezTo>
                    <a:pt x="198509" y="74641"/>
                    <a:pt x="202241" y="65777"/>
                    <a:pt x="205507" y="56447"/>
                  </a:cubicBezTo>
                  <a:cubicBezTo>
                    <a:pt x="206906" y="53182"/>
                    <a:pt x="208772" y="50849"/>
                    <a:pt x="211571" y="49450"/>
                  </a:cubicBezTo>
                  <a:cubicBezTo>
                    <a:pt x="219502" y="44785"/>
                    <a:pt x="226500" y="39187"/>
                    <a:pt x="233031" y="33122"/>
                  </a:cubicBezTo>
                  <a:cubicBezTo>
                    <a:pt x="234897" y="31256"/>
                    <a:pt x="235830" y="28923"/>
                    <a:pt x="235830" y="26124"/>
                  </a:cubicBezTo>
                  <a:cubicBezTo>
                    <a:pt x="236296" y="19127"/>
                    <a:pt x="233964" y="15395"/>
                    <a:pt x="226966" y="13529"/>
                  </a:cubicBezTo>
                  <a:cubicBezTo>
                    <a:pt x="223234" y="12596"/>
                    <a:pt x="219502" y="11196"/>
                    <a:pt x="215770" y="10730"/>
                  </a:cubicBezTo>
                  <a:cubicBezTo>
                    <a:pt x="210638" y="9797"/>
                    <a:pt x="207373" y="12596"/>
                    <a:pt x="203641" y="15861"/>
                  </a:cubicBezTo>
                  <a:cubicBezTo>
                    <a:pt x="200842" y="18194"/>
                    <a:pt x="201775" y="21459"/>
                    <a:pt x="202708" y="24725"/>
                  </a:cubicBezTo>
                  <a:cubicBezTo>
                    <a:pt x="203641" y="28457"/>
                    <a:pt x="203641" y="32655"/>
                    <a:pt x="204107" y="36854"/>
                  </a:cubicBezTo>
                  <a:cubicBezTo>
                    <a:pt x="204107" y="37321"/>
                    <a:pt x="204574" y="37321"/>
                    <a:pt x="204574" y="37787"/>
                  </a:cubicBezTo>
                  <a:lnTo>
                    <a:pt x="205040" y="38720"/>
                  </a:lnTo>
                  <a:lnTo>
                    <a:pt x="204107" y="38254"/>
                  </a:lnTo>
                  <a:cubicBezTo>
                    <a:pt x="204107" y="37787"/>
                    <a:pt x="204107" y="37787"/>
                    <a:pt x="204107" y="37321"/>
                  </a:cubicBezTo>
                  <a:cubicBezTo>
                    <a:pt x="203641" y="36388"/>
                    <a:pt x="203174" y="35455"/>
                    <a:pt x="202708" y="34522"/>
                  </a:cubicBezTo>
                  <a:cubicBezTo>
                    <a:pt x="201308" y="31256"/>
                    <a:pt x="199442" y="28923"/>
                    <a:pt x="196177" y="27990"/>
                  </a:cubicBezTo>
                  <a:cubicBezTo>
                    <a:pt x="194311" y="27524"/>
                    <a:pt x="192445" y="27057"/>
                    <a:pt x="190579" y="26124"/>
                  </a:cubicBezTo>
                  <a:cubicBezTo>
                    <a:pt x="184980" y="22859"/>
                    <a:pt x="181715" y="25658"/>
                    <a:pt x="179382" y="29390"/>
                  </a:cubicBezTo>
                  <a:cubicBezTo>
                    <a:pt x="177516" y="32189"/>
                    <a:pt x="176117" y="34988"/>
                    <a:pt x="174717" y="37787"/>
                  </a:cubicBezTo>
                  <a:cubicBezTo>
                    <a:pt x="171918" y="45718"/>
                    <a:pt x="170052" y="54115"/>
                    <a:pt x="165854" y="61112"/>
                  </a:cubicBezTo>
                  <a:cubicBezTo>
                    <a:pt x="161655" y="68577"/>
                    <a:pt x="161189" y="76974"/>
                    <a:pt x="158390" y="84904"/>
                  </a:cubicBezTo>
                  <a:cubicBezTo>
                    <a:pt x="157923" y="85371"/>
                    <a:pt x="157923" y="86304"/>
                    <a:pt x="157457" y="86770"/>
                  </a:cubicBezTo>
                  <a:cubicBezTo>
                    <a:pt x="156990" y="87237"/>
                    <a:pt x="156990" y="87703"/>
                    <a:pt x="156524" y="88636"/>
                  </a:cubicBezTo>
                  <a:cubicBezTo>
                    <a:pt x="155591" y="90502"/>
                    <a:pt x="153258" y="91435"/>
                    <a:pt x="151859" y="90969"/>
                  </a:cubicBezTo>
                  <a:cubicBezTo>
                    <a:pt x="150459" y="90502"/>
                    <a:pt x="148593" y="87703"/>
                    <a:pt x="148593" y="86770"/>
                  </a:cubicBezTo>
                  <a:cubicBezTo>
                    <a:pt x="150459" y="80239"/>
                    <a:pt x="152325" y="73242"/>
                    <a:pt x="154658" y="66711"/>
                  </a:cubicBezTo>
                  <a:cubicBezTo>
                    <a:pt x="158390" y="57380"/>
                    <a:pt x="158856" y="48050"/>
                    <a:pt x="156057" y="38720"/>
                  </a:cubicBezTo>
                  <a:cubicBezTo>
                    <a:pt x="155591" y="36854"/>
                    <a:pt x="154191" y="35455"/>
                    <a:pt x="152792" y="34055"/>
                  </a:cubicBezTo>
                  <a:cubicBezTo>
                    <a:pt x="151392" y="32189"/>
                    <a:pt x="146727" y="33122"/>
                    <a:pt x="146260" y="35455"/>
                  </a:cubicBezTo>
                  <a:cubicBezTo>
                    <a:pt x="145327" y="39653"/>
                    <a:pt x="144394" y="44318"/>
                    <a:pt x="143928" y="48517"/>
                  </a:cubicBezTo>
                  <a:cubicBezTo>
                    <a:pt x="143461" y="50849"/>
                    <a:pt x="142062" y="52249"/>
                    <a:pt x="140196" y="51782"/>
                  </a:cubicBezTo>
                  <a:cubicBezTo>
                    <a:pt x="134598" y="49916"/>
                    <a:pt x="129000" y="50383"/>
                    <a:pt x="122935" y="49916"/>
                  </a:cubicBezTo>
                  <a:cubicBezTo>
                    <a:pt x="121069" y="49916"/>
                    <a:pt x="120136" y="49450"/>
                    <a:pt x="121069" y="48517"/>
                  </a:cubicBezTo>
                  <a:cubicBezTo>
                    <a:pt x="121536" y="48050"/>
                    <a:pt x="122002" y="48050"/>
                    <a:pt x="122935" y="47584"/>
                  </a:cubicBezTo>
                  <a:cubicBezTo>
                    <a:pt x="125734" y="46184"/>
                    <a:pt x="128533" y="44785"/>
                    <a:pt x="131332" y="42919"/>
                  </a:cubicBezTo>
                  <a:cubicBezTo>
                    <a:pt x="133198" y="41519"/>
                    <a:pt x="133665" y="38254"/>
                    <a:pt x="132732" y="35921"/>
                  </a:cubicBezTo>
                  <a:cubicBezTo>
                    <a:pt x="130866" y="30789"/>
                    <a:pt x="126667" y="27524"/>
                    <a:pt x="122935" y="24258"/>
                  </a:cubicBezTo>
                  <a:cubicBezTo>
                    <a:pt x="118737" y="20526"/>
                    <a:pt x="115471" y="20060"/>
                    <a:pt x="110806" y="23325"/>
                  </a:cubicBezTo>
                  <a:cubicBezTo>
                    <a:pt x="108940" y="24725"/>
                    <a:pt x="107074" y="26591"/>
                    <a:pt x="105208" y="28457"/>
                  </a:cubicBezTo>
                  <a:cubicBezTo>
                    <a:pt x="103808" y="29856"/>
                    <a:pt x="101942" y="30323"/>
                    <a:pt x="100076" y="29856"/>
                  </a:cubicBezTo>
                  <a:cubicBezTo>
                    <a:pt x="98210" y="29390"/>
                    <a:pt x="98210" y="28923"/>
                    <a:pt x="100543" y="25191"/>
                  </a:cubicBezTo>
                  <a:cubicBezTo>
                    <a:pt x="103342" y="20993"/>
                    <a:pt x="106607" y="16794"/>
                    <a:pt x="108940" y="12596"/>
                  </a:cubicBezTo>
                  <a:cubicBezTo>
                    <a:pt x="110806" y="9797"/>
                    <a:pt x="109406" y="5132"/>
                    <a:pt x="106141" y="2333"/>
                  </a:cubicBezTo>
                  <a:cubicBezTo>
                    <a:pt x="105208" y="1400"/>
                    <a:pt x="103808" y="933"/>
                    <a:pt x="102875" y="466"/>
                  </a:cubicBezTo>
                  <a:lnTo>
                    <a:pt x="103342" y="0"/>
                  </a:lnTo>
                  <a:cubicBezTo>
                    <a:pt x="103342" y="0"/>
                    <a:pt x="102875" y="0"/>
                    <a:pt x="102875" y="0"/>
                  </a:cubicBezTo>
                  <a:cubicBezTo>
                    <a:pt x="102875" y="0"/>
                    <a:pt x="102875" y="466"/>
                    <a:pt x="102875" y="466"/>
                  </a:cubicBezTo>
                  <a:cubicBezTo>
                    <a:pt x="102409" y="1866"/>
                    <a:pt x="98210" y="1400"/>
                    <a:pt x="94012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AACFCF29-493B-497E-AA09-E96054DCB0DC}"/>
                </a:ext>
              </a:extLst>
            </p:cNvPr>
            <p:cNvSpPr/>
            <p:nvPr/>
          </p:nvSpPr>
          <p:spPr>
            <a:xfrm>
              <a:off x="5073331" y="3266479"/>
              <a:ext cx="307895" cy="167942"/>
            </a:xfrm>
            <a:custGeom>
              <a:avLst/>
              <a:gdLst/>
              <a:ahLst/>
              <a:cxnLst/>
              <a:rect l="0" t="0" r="0" b="0"/>
              <a:pathLst>
                <a:path w="307894" h="167942">
                  <a:moveTo>
                    <a:pt x="292500" y="146548"/>
                  </a:moveTo>
                  <a:cubicBezTo>
                    <a:pt x="292033" y="146081"/>
                    <a:pt x="292033" y="145148"/>
                    <a:pt x="291567" y="145148"/>
                  </a:cubicBezTo>
                  <a:cubicBezTo>
                    <a:pt x="288768" y="142816"/>
                    <a:pt x="285036" y="140950"/>
                    <a:pt x="282703" y="138151"/>
                  </a:cubicBezTo>
                  <a:cubicBezTo>
                    <a:pt x="279904" y="135352"/>
                    <a:pt x="278504" y="131619"/>
                    <a:pt x="276172" y="128821"/>
                  </a:cubicBezTo>
                  <a:cubicBezTo>
                    <a:pt x="274306" y="126488"/>
                    <a:pt x="271507" y="124622"/>
                    <a:pt x="269174" y="122289"/>
                  </a:cubicBezTo>
                  <a:cubicBezTo>
                    <a:pt x="266842" y="119490"/>
                    <a:pt x="264509" y="116225"/>
                    <a:pt x="262177" y="113426"/>
                  </a:cubicBezTo>
                  <a:cubicBezTo>
                    <a:pt x="260311" y="111093"/>
                    <a:pt x="261244" y="108294"/>
                    <a:pt x="263576" y="106895"/>
                  </a:cubicBezTo>
                  <a:cubicBezTo>
                    <a:pt x="264976" y="105962"/>
                    <a:pt x="266842" y="105029"/>
                    <a:pt x="268241" y="104096"/>
                  </a:cubicBezTo>
                  <a:cubicBezTo>
                    <a:pt x="271040" y="101763"/>
                    <a:pt x="270574" y="96165"/>
                    <a:pt x="267309" y="93833"/>
                  </a:cubicBezTo>
                  <a:cubicBezTo>
                    <a:pt x="265443" y="92899"/>
                    <a:pt x="264043" y="91966"/>
                    <a:pt x="262177" y="91033"/>
                  </a:cubicBezTo>
                  <a:cubicBezTo>
                    <a:pt x="257979" y="89167"/>
                    <a:pt x="253780" y="87301"/>
                    <a:pt x="249581" y="86368"/>
                  </a:cubicBezTo>
                  <a:cubicBezTo>
                    <a:pt x="243516" y="84502"/>
                    <a:pt x="239785" y="81237"/>
                    <a:pt x="238852" y="74706"/>
                  </a:cubicBezTo>
                  <a:cubicBezTo>
                    <a:pt x="238852" y="72373"/>
                    <a:pt x="236519" y="70041"/>
                    <a:pt x="234653" y="68641"/>
                  </a:cubicBezTo>
                  <a:cubicBezTo>
                    <a:pt x="222990" y="59311"/>
                    <a:pt x="208529" y="51847"/>
                    <a:pt x="194067" y="47648"/>
                  </a:cubicBezTo>
                  <a:cubicBezTo>
                    <a:pt x="187069" y="45782"/>
                    <a:pt x="180538" y="43450"/>
                    <a:pt x="174007" y="40651"/>
                  </a:cubicBezTo>
                  <a:cubicBezTo>
                    <a:pt x="167009" y="37852"/>
                    <a:pt x="160012" y="34120"/>
                    <a:pt x="152548" y="32254"/>
                  </a:cubicBezTo>
                  <a:cubicBezTo>
                    <a:pt x="141818" y="29921"/>
                    <a:pt x="131555" y="26189"/>
                    <a:pt x="121758" y="21990"/>
                  </a:cubicBezTo>
                  <a:cubicBezTo>
                    <a:pt x="112428" y="17792"/>
                    <a:pt x="104964" y="15926"/>
                    <a:pt x="98900" y="26189"/>
                  </a:cubicBezTo>
                  <a:cubicBezTo>
                    <a:pt x="98433" y="26655"/>
                    <a:pt x="97966" y="27122"/>
                    <a:pt x="97500" y="27589"/>
                  </a:cubicBezTo>
                  <a:cubicBezTo>
                    <a:pt x="88636" y="31787"/>
                    <a:pt x="81639" y="38318"/>
                    <a:pt x="76041" y="45782"/>
                  </a:cubicBezTo>
                  <a:cubicBezTo>
                    <a:pt x="74641" y="47648"/>
                    <a:pt x="70442" y="47648"/>
                    <a:pt x="69043" y="46249"/>
                  </a:cubicBezTo>
                  <a:cubicBezTo>
                    <a:pt x="65311" y="42517"/>
                    <a:pt x="61579" y="39251"/>
                    <a:pt x="57847" y="35519"/>
                  </a:cubicBezTo>
                  <a:cubicBezTo>
                    <a:pt x="55981" y="33653"/>
                    <a:pt x="55048" y="31320"/>
                    <a:pt x="55048" y="28522"/>
                  </a:cubicBezTo>
                  <a:cubicBezTo>
                    <a:pt x="55048" y="26189"/>
                    <a:pt x="55514" y="23390"/>
                    <a:pt x="55981" y="21057"/>
                  </a:cubicBezTo>
                  <a:cubicBezTo>
                    <a:pt x="56914" y="16392"/>
                    <a:pt x="55048" y="12194"/>
                    <a:pt x="52715" y="8462"/>
                  </a:cubicBezTo>
                  <a:cubicBezTo>
                    <a:pt x="51316" y="5196"/>
                    <a:pt x="47117" y="5663"/>
                    <a:pt x="44318" y="4730"/>
                  </a:cubicBezTo>
                  <a:cubicBezTo>
                    <a:pt x="40586" y="3797"/>
                    <a:pt x="37321" y="1931"/>
                    <a:pt x="33589" y="998"/>
                  </a:cubicBezTo>
                  <a:cubicBezTo>
                    <a:pt x="29857" y="-402"/>
                    <a:pt x="26124" y="-402"/>
                    <a:pt x="22392" y="1464"/>
                  </a:cubicBezTo>
                  <a:cubicBezTo>
                    <a:pt x="15395" y="4730"/>
                    <a:pt x="9330" y="9395"/>
                    <a:pt x="1399" y="11261"/>
                  </a:cubicBezTo>
                  <a:cubicBezTo>
                    <a:pt x="466" y="11261"/>
                    <a:pt x="0" y="13127"/>
                    <a:pt x="0" y="14526"/>
                  </a:cubicBezTo>
                  <a:cubicBezTo>
                    <a:pt x="0" y="15459"/>
                    <a:pt x="933" y="17325"/>
                    <a:pt x="1866" y="17792"/>
                  </a:cubicBezTo>
                  <a:cubicBezTo>
                    <a:pt x="4199" y="19191"/>
                    <a:pt x="6531" y="20124"/>
                    <a:pt x="8864" y="20591"/>
                  </a:cubicBezTo>
                  <a:cubicBezTo>
                    <a:pt x="12129" y="21524"/>
                    <a:pt x="14928" y="22457"/>
                    <a:pt x="16794" y="25723"/>
                  </a:cubicBezTo>
                  <a:cubicBezTo>
                    <a:pt x="19593" y="31787"/>
                    <a:pt x="24725" y="33653"/>
                    <a:pt x="30789" y="33653"/>
                  </a:cubicBezTo>
                  <a:cubicBezTo>
                    <a:pt x="34522" y="33653"/>
                    <a:pt x="38254" y="33187"/>
                    <a:pt x="42452" y="33187"/>
                  </a:cubicBezTo>
                  <a:cubicBezTo>
                    <a:pt x="43385" y="33187"/>
                    <a:pt x="44318" y="34120"/>
                    <a:pt x="44785" y="35053"/>
                  </a:cubicBezTo>
                  <a:cubicBezTo>
                    <a:pt x="44318" y="35519"/>
                    <a:pt x="43852" y="36452"/>
                    <a:pt x="43385" y="36452"/>
                  </a:cubicBezTo>
                  <a:cubicBezTo>
                    <a:pt x="36387" y="35986"/>
                    <a:pt x="30323" y="41117"/>
                    <a:pt x="22859" y="41117"/>
                  </a:cubicBezTo>
                  <a:cubicBezTo>
                    <a:pt x="21459" y="41117"/>
                    <a:pt x="20526" y="42983"/>
                    <a:pt x="21459" y="43916"/>
                  </a:cubicBezTo>
                  <a:cubicBezTo>
                    <a:pt x="25658" y="48581"/>
                    <a:pt x="28923" y="54179"/>
                    <a:pt x="30323" y="60711"/>
                  </a:cubicBezTo>
                  <a:cubicBezTo>
                    <a:pt x="31256" y="63976"/>
                    <a:pt x="35921" y="64909"/>
                    <a:pt x="38254" y="62577"/>
                  </a:cubicBezTo>
                  <a:cubicBezTo>
                    <a:pt x="39653" y="61177"/>
                    <a:pt x="40586" y="59777"/>
                    <a:pt x="41986" y="58378"/>
                  </a:cubicBezTo>
                  <a:cubicBezTo>
                    <a:pt x="43385" y="56978"/>
                    <a:pt x="44785" y="55579"/>
                    <a:pt x="46651" y="56512"/>
                  </a:cubicBezTo>
                  <a:cubicBezTo>
                    <a:pt x="51782" y="59311"/>
                    <a:pt x="56914" y="61643"/>
                    <a:pt x="61579" y="64909"/>
                  </a:cubicBezTo>
                  <a:cubicBezTo>
                    <a:pt x="64845" y="67242"/>
                    <a:pt x="68110" y="69108"/>
                    <a:pt x="71842" y="70041"/>
                  </a:cubicBezTo>
                  <a:cubicBezTo>
                    <a:pt x="77907" y="71440"/>
                    <a:pt x="83971" y="73773"/>
                    <a:pt x="90036" y="75639"/>
                  </a:cubicBezTo>
                  <a:cubicBezTo>
                    <a:pt x="93768" y="76572"/>
                    <a:pt x="97500" y="77971"/>
                    <a:pt x="100765" y="79837"/>
                  </a:cubicBezTo>
                  <a:cubicBezTo>
                    <a:pt x="107763" y="83569"/>
                    <a:pt x="113828" y="87301"/>
                    <a:pt x="116160" y="95699"/>
                  </a:cubicBezTo>
                  <a:cubicBezTo>
                    <a:pt x="116627" y="98964"/>
                    <a:pt x="118959" y="101297"/>
                    <a:pt x="120359" y="104096"/>
                  </a:cubicBezTo>
                  <a:cubicBezTo>
                    <a:pt x="121292" y="106428"/>
                    <a:pt x="122691" y="108761"/>
                    <a:pt x="123624" y="111093"/>
                  </a:cubicBezTo>
                  <a:cubicBezTo>
                    <a:pt x="124557" y="113426"/>
                    <a:pt x="124091" y="115292"/>
                    <a:pt x="122225" y="115758"/>
                  </a:cubicBezTo>
                  <a:cubicBezTo>
                    <a:pt x="115694" y="116691"/>
                    <a:pt x="112428" y="121356"/>
                    <a:pt x="109629" y="126488"/>
                  </a:cubicBezTo>
                  <a:cubicBezTo>
                    <a:pt x="107763" y="130220"/>
                    <a:pt x="109163" y="133019"/>
                    <a:pt x="112895" y="133486"/>
                  </a:cubicBezTo>
                  <a:cubicBezTo>
                    <a:pt x="118959" y="133952"/>
                    <a:pt x="124091" y="132553"/>
                    <a:pt x="129689" y="131153"/>
                  </a:cubicBezTo>
                  <a:cubicBezTo>
                    <a:pt x="136220" y="129753"/>
                    <a:pt x="142285" y="130687"/>
                    <a:pt x="146483" y="136751"/>
                  </a:cubicBezTo>
                  <a:cubicBezTo>
                    <a:pt x="147416" y="138151"/>
                    <a:pt x="148816" y="140017"/>
                    <a:pt x="150215" y="141416"/>
                  </a:cubicBezTo>
                  <a:cubicBezTo>
                    <a:pt x="153014" y="144682"/>
                    <a:pt x="156280" y="146081"/>
                    <a:pt x="160478" y="146081"/>
                  </a:cubicBezTo>
                  <a:cubicBezTo>
                    <a:pt x="167942" y="146548"/>
                    <a:pt x="175873" y="146548"/>
                    <a:pt x="183337" y="149347"/>
                  </a:cubicBezTo>
                  <a:cubicBezTo>
                    <a:pt x="186136" y="150280"/>
                    <a:pt x="189402" y="148880"/>
                    <a:pt x="192667" y="147481"/>
                  </a:cubicBezTo>
                  <a:cubicBezTo>
                    <a:pt x="196866" y="145615"/>
                    <a:pt x="197332" y="143749"/>
                    <a:pt x="196399" y="138151"/>
                  </a:cubicBezTo>
                  <a:cubicBezTo>
                    <a:pt x="196399" y="137218"/>
                    <a:pt x="195467" y="135352"/>
                    <a:pt x="195933" y="134885"/>
                  </a:cubicBezTo>
                  <a:cubicBezTo>
                    <a:pt x="200132" y="131153"/>
                    <a:pt x="204797" y="127421"/>
                    <a:pt x="209462" y="124155"/>
                  </a:cubicBezTo>
                  <a:cubicBezTo>
                    <a:pt x="213194" y="121823"/>
                    <a:pt x="217859" y="121356"/>
                    <a:pt x="222524" y="122756"/>
                  </a:cubicBezTo>
                  <a:cubicBezTo>
                    <a:pt x="226722" y="124622"/>
                    <a:pt x="230455" y="126954"/>
                    <a:pt x="234653" y="128354"/>
                  </a:cubicBezTo>
                  <a:cubicBezTo>
                    <a:pt x="238385" y="129753"/>
                    <a:pt x="241184" y="132086"/>
                    <a:pt x="243516" y="135352"/>
                  </a:cubicBezTo>
                  <a:cubicBezTo>
                    <a:pt x="248648" y="142816"/>
                    <a:pt x="254713" y="149347"/>
                    <a:pt x="260311" y="156344"/>
                  </a:cubicBezTo>
                  <a:cubicBezTo>
                    <a:pt x="264043" y="161476"/>
                    <a:pt x="269174" y="163809"/>
                    <a:pt x="275239" y="163809"/>
                  </a:cubicBezTo>
                  <a:cubicBezTo>
                    <a:pt x="285502" y="163809"/>
                    <a:pt x="295766" y="165675"/>
                    <a:pt x="304629" y="170806"/>
                  </a:cubicBezTo>
                  <a:cubicBezTo>
                    <a:pt x="305096" y="171273"/>
                    <a:pt x="306028" y="171273"/>
                    <a:pt x="306495" y="171273"/>
                  </a:cubicBezTo>
                  <a:cubicBezTo>
                    <a:pt x="307895" y="170806"/>
                    <a:pt x="309294" y="170806"/>
                    <a:pt x="309761" y="169873"/>
                  </a:cubicBezTo>
                  <a:cubicBezTo>
                    <a:pt x="310694" y="168940"/>
                    <a:pt x="311160" y="167541"/>
                    <a:pt x="310694" y="166607"/>
                  </a:cubicBezTo>
                  <a:cubicBezTo>
                    <a:pt x="310694" y="163809"/>
                    <a:pt x="309294" y="161476"/>
                    <a:pt x="306495" y="160543"/>
                  </a:cubicBezTo>
                  <a:cubicBezTo>
                    <a:pt x="301363" y="159144"/>
                    <a:pt x="302297" y="155411"/>
                    <a:pt x="302763" y="151679"/>
                  </a:cubicBezTo>
                  <a:cubicBezTo>
                    <a:pt x="299497" y="151213"/>
                    <a:pt x="294832" y="151679"/>
                    <a:pt x="292500" y="1465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B6304679-0FEB-4EEB-AD45-69C5073111D5}"/>
                </a:ext>
              </a:extLst>
            </p:cNvPr>
            <p:cNvSpPr/>
            <p:nvPr/>
          </p:nvSpPr>
          <p:spPr>
            <a:xfrm>
              <a:off x="4723964" y="3146069"/>
              <a:ext cx="158612" cy="181938"/>
            </a:xfrm>
            <a:custGeom>
              <a:avLst/>
              <a:gdLst/>
              <a:ahLst/>
              <a:cxnLst/>
              <a:rect l="0" t="0" r="0" b="0"/>
              <a:pathLst>
                <a:path w="158612" h="181937">
                  <a:moveTo>
                    <a:pt x="886" y="108813"/>
                  </a:moveTo>
                  <a:cubicBezTo>
                    <a:pt x="3686" y="115344"/>
                    <a:pt x="5085" y="122341"/>
                    <a:pt x="6485" y="128873"/>
                  </a:cubicBezTo>
                  <a:cubicBezTo>
                    <a:pt x="7418" y="133071"/>
                    <a:pt x="9283" y="137736"/>
                    <a:pt x="14415" y="138669"/>
                  </a:cubicBezTo>
                  <a:cubicBezTo>
                    <a:pt x="15348" y="138669"/>
                    <a:pt x="16281" y="140535"/>
                    <a:pt x="16281" y="141468"/>
                  </a:cubicBezTo>
                  <a:cubicBezTo>
                    <a:pt x="15815" y="146600"/>
                    <a:pt x="18614" y="151265"/>
                    <a:pt x="19547" y="156396"/>
                  </a:cubicBezTo>
                  <a:cubicBezTo>
                    <a:pt x="20480" y="161528"/>
                    <a:pt x="23279" y="164327"/>
                    <a:pt x="28410" y="164794"/>
                  </a:cubicBezTo>
                  <a:cubicBezTo>
                    <a:pt x="31676" y="165260"/>
                    <a:pt x="34941" y="165260"/>
                    <a:pt x="37741" y="165260"/>
                  </a:cubicBezTo>
                  <a:cubicBezTo>
                    <a:pt x="41473" y="164794"/>
                    <a:pt x="43805" y="166660"/>
                    <a:pt x="45205" y="169925"/>
                  </a:cubicBezTo>
                  <a:cubicBezTo>
                    <a:pt x="47071" y="173191"/>
                    <a:pt x="49403" y="174124"/>
                    <a:pt x="53135" y="172724"/>
                  </a:cubicBezTo>
                  <a:cubicBezTo>
                    <a:pt x="56867" y="171325"/>
                    <a:pt x="60599" y="170392"/>
                    <a:pt x="64332" y="169459"/>
                  </a:cubicBezTo>
                  <a:cubicBezTo>
                    <a:pt x="65731" y="168992"/>
                    <a:pt x="67130" y="168526"/>
                    <a:pt x="68064" y="168992"/>
                  </a:cubicBezTo>
                  <a:cubicBezTo>
                    <a:pt x="73662" y="170858"/>
                    <a:pt x="78793" y="172724"/>
                    <a:pt x="83925" y="175057"/>
                  </a:cubicBezTo>
                  <a:cubicBezTo>
                    <a:pt x="85324" y="175523"/>
                    <a:pt x="85791" y="178322"/>
                    <a:pt x="87190" y="179722"/>
                  </a:cubicBezTo>
                  <a:cubicBezTo>
                    <a:pt x="89056" y="181588"/>
                    <a:pt x="90922" y="183454"/>
                    <a:pt x="93721" y="182521"/>
                  </a:cubicBezTo>
                  <a:cubicBezTo>
                    <a:pt x="97453" y="181121"/>
                    <a:pt x="101185" y="179722"/>
                    <a:pt x="104917" y="179255"/>
                  </a:cubicBezTo>
                  <a:cubicBezTo>
                    <a:pt x="106317" y="178789"/>
                    <a:pt x="108650" y="179722"/>
                    <a:pt x="110049" y="180188"/>
                  </a:cubicBezTo>
                  <a:cubicBezTo>
                    <a:pt x="112848" y="180655"/>
                    <a:pt x="115181" y="178789"/>
                    <a:pt x="115647" y="176456"/>
                  </a:cubicBezTo>
                  <a:cubicBezTo>
                    <a:pt x="115647" y="175990"/>
                    <a:pt x="116114" y="175057"/>
                    <a:pt x="115647" y="174590"/>
                  </a:cubicBezTo>
                  <a:cubicBezTo>
                    <a:pt x="113781" y="170392"/>
                    <a:pt x="113781" y="166193"/>
                    <a:pt x="116580" y="161995"/>
                  </a:cubicBezTo>
                  <a:cubicBezTo>
                    <a:pt x="117980" y="159662"/>
                    <a:pt x="118913" y="155930"/>
                    <a:pt x="118446" y="152664"/>
                  </a:cubicBezTo>
                  <a:cubicBezTo>
                    <a:pt x="117513" y="147066"/>
                    <a:pt x="119379" y="142401"/>
                    <a:pt x="123111" y="138669"/>
                  </a:cubicBezTo>
                  <a:cubicBezTo>
                    <a:pt x="128709" y="132605"/>
                    <a:pt x="131042" y="125607"/>
                    <a:pt x="134308" y="118609"/>
                  </a:cubicBezTo>
                  <a:cubicBezTo>
                    <a:pt x="135707" y="114877"/>
                    <a:pt x="137107" y="111612"/>
                    <a:pt x="138506" y="107880"/>
                  </a:cubicBezTo>
                  <a:cubicBezTo>
                    <a:pt x="139439" y="105081"/>
                    <a:pt x="141772" y="104148"/>
                    <a:pt x="144571" y="103681"/>
                  </a:cubicBezTo>
                  <a:cubicBezTo>
                    <a:pt x="146437" y="103215"/>
                    <a:pt x="148303" y="103681"/>
                    <a:pt x="150169" y="103215"/>
                  </a:cubicBezTo>
                  <a:cubicBezTo>
                    <a:pt x="151568" y="103215"/>
                    <a:pt x="152501" y="102282"/>
                    <a:pt x="153901" y="101815"/>
                  </a:cubicBezTo>
                  <a:cubicBezTo>
                    <a:pt x="155300" y="101349"/>
                    <a:pt x="155767" y="98550"/>
                    <a:pt x="155300" y="96684"/>
                  </a:cubicBezTo>
                  <a:cubicBezTo>
                    <a:pt x="152968" y="92018"/>
                    <a:pt x="147370" y="90152"/>
                    <a:pt x="144104" y="85954"/>
                  </a:cubicBezTo>
                  <a:cubicBezTo>
                    <a:pt x="142238" y="83621"/>
                    <a:pt x="141772" y="81755"/>
                    <a:pt x="142705" y="78956"/>
                  </a:cubicBezTo>
                  <a:cubicBezTo>
                    <a:pt x="143638" y="76624"/>
                    <a:pt x="143638" y="73825"/>
                    <a:pt x="141772" y="71959"/>
                  </a:cubicBezTo>
                  <a:cubicBezTo>
                    <a:pt x="135240" y="65428"/>
                    <a:pt x="136640" y="57964"/>
                    <a:pt x="139905" y="50499"/>
                  </a:cubicBezTo>
                  <a:cubicBezTo>
                    <a:pt x="140839" y="48167"/>
                    <a:pt x="142705" y="46301"/>
                    <a:pt x="145037" y="44901"/>
                  </a:cubicBezTo>
                  <a:cubicBezTo>
                    <a:pt x="147370" y="43502"/>
                    <a:pt x="148769" y="41169"/>
                    <a:pt x="148769" y="38837"/>
                  </a:cubicBezTo>
                  <a:cubicBezTo>
                    <a:pt x="149236" y="36038"/>
                    <a:pt x="150635" y="34172"/>
                    <a:pt x="153434" y="33705"/>
                  </a:cubicBezTo>
                  <a:cubicBezTo>
                    <a:pt x="155767" y="33239"/>
                    <a:pt x="158566" y="32772"/>
                    <a:pt x="159965" y="30440"/>
                  </a:cubicBezTo>
                  <a:cubicBezTo>
                    <a:pt x="160432" y="29973"/>
                    <a:pt x="160432" y="29040"/>
                    <a:pt x="160432" y="28574"/>
                  </a:cubicBezTo>
                  <a:cubicBezTo>
                    <a:pt x="160432" y="28107"/>
                    <a:pt x="160432" y="27174"/>
                    <a:pt x="159965" y="27174"/>
                  </a:cubicBezTo>
                  <a:cubicBezTo>
                    <a:pt x="155767" y="24842"/>
                    <a:pt x="151102" y="22042"/>
                    <a:pt x="146437" y="19710"/>
                  </a:cubicBezTo>
                  <a:cubicBezTo>
                    <a:pt x="141772" y="17377"/>
                    <a:pt x="137107" y="15511"/>
                    <a:pt x="136640" y="8980"/>
                  </a:cubicBezTo>
                  <a:cubicBezTo>
                    <a:pt x="133841" y="6181"/>
                    <a:pt x="131508" y="2916"/>
                    <a:pt x="128709" y="583"/>
                  </a:cubicBezTo>
                  <a:cubicBezTo>
                    <a:pt x="127776" y="-350"/>
                    <a:pt x="124977" y="117"/>
                    <a:pt x="123578" y="117"/>
                  </a:cubicBezTo>
                  <a:cubicBezTo>
                    <a:pt x="120312" y="1050"/>
                    <a:pt x="117513" y="2449"/>
                    <a:pt x="116114" y="5715"/>
                  </a:cubicBezTo>
                  <a:cubicBezTo>
                    <a:pt x="114248" y="8980"/>
                    <a:pt x="112848" y="12712"/>
                    <a:pt x="110982" y="15978"/>
                  </a:cubicBezTo>
                  <a:cubicBezTo>
                    <a:pt x="109582" y="18310"/>
                    <a:pt x="108183" y="20643"/>
                    <a:pt x="106317" y="22042"/>
                  </a:cubicBezTo>
                  <a:cubicBezTo>
                    <a:pt x="101652" y="25308"/>
                    <a:pt x="97453" y="29507"/>
                    <a:pt x="92322" y="31373"/>
                  </a:cubicBezTo>
                  <a:cubicBezTo>
                    <a:pt x="84858" y="34638"/>
                    <a:pt x="79260" y="39303"/>
                    <a:pt x="75528" y="46301"/>
                  </a:cubicBezTo>
                  <a:cubicBezTo>
                    <a:pt x="73662" y="49566"/>
                    <a:pt x="70862" y="52365"/>
                    <a:pt x="68530" y="55631"/>
                  </a:cubicBezTo>
                  <a:cubicBezTo>
                    <a:pt x="64332" y="61696"/>
                    <a:pt x="59200" y="65894"/>
                    <a:pt x="51736" y="67294"/>
                  </a:cubicBezTo>
                  <a:cubicBezTo>
                    <a:pt x="44738" y="68693"/>
                    <a:pt x="40540" y="73358"/>
                    <a:pt x="38207" y="79423"/>
                  </a:cubicBezTo>
                  <a:cubicBezTo>
                    <a:pt x="37274" y="81755"/>
                    <a:pt x="36341" y="84088"/>
                    <a:pt x="35408" y="86420"/>
                  </a:cubicBezTo>
                  <a:cubicBezTo>
                    <a:pt x="34475" y="88753"/>
                    <a:pt x="31209" y="89686"/>
                    <a:pt x="28877" y="89219"/>
                  </a:cubicBezTo>
                  <a:cubicBezTo>
                    <a:pt x="24678" y="87820"/>
                    <a:pt x="20480" y="86420"/>
                    <a:pt x="16281" y="84554"/>
                  </a:cubicBezTo>
                  <a:cubicBezTo>
                    <a:pt x="12083" y="83155"/>
                    <a:pt x="9283" y="83621"/>
                    <a:pt x="6485" y="87820"/>
                  </a:cubicBezTo>
                  <a:cubicBezTo>
                    <a:pt x="5551" y="89219"/>
                    <a:pt x="4152" y="91085"/>
                    <a:pt x="3219" y="92485"/>
                  </a:cubicBezTo>
                  <a:cubicBezTo>
                    <a:pt x="1353" y="97617"/>
                    <a:pt x="-1446" y="103215"/>
                    <a:pt x="886" y="108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ECB78117-F25A-4B61-A3B7-05E3CBD4A85B}"/>
                </a:ext>
              </a:extLst>
            </p:cNvPr>
            <p:cNvSpPr/>
            <p:nvPr/>
          </p:nvSpPr>
          <p:spPr>
            <a:xfrm>
              <a:off x="3655668" y="3452030"/>
              <a:ext cx="121292" cy="219258"/>
            </a:xfrm>
            <a:custGeom>
              <a:avLst/>
              <a:gdLst/>
              <a:ahLst/>
              <a:cxnLst/>
              <a:rect l="0" t="0" r="0" b="0"/>
              <a:pathLst>
                <a:path w="121291" h="219258">
                  <a:moveTo>
                    <a:pt x="109111" y="650"/>
                  </a:moveTo>
                  <a:cubicBezTo>
                    <a:pt x="108178" y="-283"/>
                    <a:pt x="106778" y="-283"/>
                    <a:pt x="105845" y="1117"/>
                  </a:cubicBezTo>
                  <a:cubicBezTo>
                    <a:pt x="103046" y="3916"/>
                    <a:pt x="101180" y="7181"/>
                    <a:pt x="100714" y="10914"/>
                  </a:cubicBezTo>
                  <a:cubicBezTo>
                    <a:pt x="100247" y="14645"/>
                    <a:pt x="98381" y="17911"/>
                    <a:pt x="94649" y="19777"/>
                  </a:cubicBezTo>
                  <a:cubicBezTo>
                    <a:pt x="94182" y="20710"/>
                    <a:pt x="93716" y="22576"/>
                    <a:pt x="92783" y="23043"/>
                  </a:cubicBezTo>
                  <a:cubicBezTo>
                    <a:pt x="89517" y="25375"/>
                    <a:pt x="85319" y="26775"/>
                    <a:pt x="84386" y="32373"/>
                  </a:cubicBezTo>
                  <a:cubicBezTo>
                    <a:pt x="83919" y="37971"/>
                    <a:pt x="79721" y="42169"/>
                    <a:pt x="74123" y="45435"/>
                  </a:cubicBezTo>
                  <a:cubicBezTo>
                    <a:pt x="68991" y="48234"/>
                    <a:pt x="65259" y="53366"/>
                    <a:pt x="60128" y="55698"/>
                  </a:cubicBezTo>
                  <a:cubicBezTo>
                    <a:pt x="54996" y="58497"/>
                    <a:pt x="49398" y="59430"/>
                    <a:pt x="43800" y="60830"/>
                  </a:cubicBezTo>
                  <a:cubicBezTo>
                    <a:pt x="43333" y="60830"/>
                    <a:pt x="42400" y="61296"/>
                    <a:pt x="41934" y="61296"/>
                  </a:cubicBezTo>
                  <a:cubicBezTo>
                    <a:pt x="36802" y="63629"/>
                    <a:pt x="31204" y="65495"/>
                    <a:pt x="26073" y="67827"/>
                  </a:cubicBezTo>
                  <a:cubicBezTo>
                    <a:pt x="24206" y="72026"/>
                    <a:pt x="22341" y="76224"/>
                    <a:pt x="20008" y="79956"/>
                  </a:cubicBezTo>
                  <a:cubicBezTo>
                    <a:pt x="15343" y="87887"/>
                    <a:pt x="15343" y="95818"/>
                    <a:pt x="18142" y="103748"/>
                  </a:cubicBezTo>
                  <a:cubicBezTo>
                    <a:pt x="19075" y="106081"/>
                    <a:pt x="20008" y="108413"/>
                    <a:pt x="20941" y="110746"/>
                  </a:cubicBezTo>
                  <a:cubicBezTo>
                    <a:pt x="24206" y="117744"/>
                    <a:pt x="23273" y="124741"/>
                    <a:pt x="18608" y="130806"/>
                  </a:cubicBezTo>
                  <a:cubicBezTo>
                    <a:pt x="13943" y="136870"/>
                    <a:pt x="11144" y="143868"/>
                    <a:pt x="6013" y="150399"/>
                  </a:cubicBezTo>
                  <a:cubicBezTo>
                    <a:pt x="415" y="157863"/>
                    <a:pt x="-1918" y="166727"/>
                    <a:pt x="1814" y="175590"/>
                  </a:cubicBezTo>
                  <a:cubicBezTo>
                    <a:pt x="3680" y="179789"/>
                    <a:pt x="4147" y="184454"/>
                    <a:pt x="4147" y="188653"/>
                  </a:cubicBezTo>
                  <a:cubicBezTo>
                    <a:pt x="4147" y="192385"/>
                    <a:pt x="4147" y="196583"/>
                    <a:pt x="4613" y="200315"/>
                  </a:cubicBezTo>
                  <a:cubicBezTo>
                    <a:pt x="5080" y="202648"/>
                    <a:pt x="6013" y="205447"/>
                    <a:pt x="7412" y="207313"/>
                  </a:cubicBezTo>
                  <a:cubicBezTo>
                    <a:pt x="12077" y="214777"/>
                    <a:pt x="19541" y="218975"/>
                    <a:pt x="27006" y="221775"/>
                  </a:cubicBezTo>
                  <a:cubicBezTo>
                    <a:pt x="31671" y="223641"/>
                    <a:pt x="35403" y="219909"/>
                    <a:pt x="39601" y="218042"/>
                  </a:cubicBezTo>
                  <a:cubicBezTo>
                    <a:pt x="42400" y="216643"/>
                    <a:pt x="45666" y="216643"/>
                    <a:pt x="48931" y="216177"/>
                  </a:cubicBezTo>
                  <a:cubicBezTo>
                    <a:pt x="55929" y="215710"/>
                    <a:pt x="61061" y="211978"/>
                    <a:pt x="63860" y="205447"/>
                  </a:cubicBezTo>
                  <a:cubicBezTo>
                    <a:pt x="66192" y="200782"/>
                    <a:pt x="68058" y="196117"/>
                    <a:pt x="69924" y="191452"/>
                  </a:cubicBezTo>
                  <a:cubicBezTo>
                    <a:pt x="74123" y="180255"/>
                    <a:pt x="77388" y="168126"/>
                    <a:pt x="82520" y="157397"/>
                  </a:cubicBezTo>
                  <a:cubicBezTo>
                    <a:pt x="89984" y="141069"/>
                    <a:pt x="94649" y="123342"/>
                    <a:pt x="102113" y="107014"/>
                  </a:cubicBezTo>
                  <a:cubicBezTo>
                    <a:pt x="103979" y="102349"/>
                    <a:pt x="105379" y="97217"/>
                    <a:pt x="106312" y="92086"/>
                  </a:cubicBezTo>
                  <a:cubicBezTo>
                    <a:pt x="107711" y="86021"/>
                    <a:pt x="109111" y="79490"/>
                    <a:pt x="111443" y="73892"/>
                  </a:cubicBezTo>
                  <a:cubicBezTo>
                    <a:pt x="113309" y="68760"/>
                    <a:pt x="112843" y="62229"/>
                    <a:pt x="119840" y="59897"/>
                  </a:cubicBezTo>
                  <a:cubicBezTo>
                    <a:pt x="121706" y="57098"/>
                    <a:pt x="122640" y="54299"/>
                    <a:pt x="122640" y="51033"/>
                  </a:cubicBezTo>
                  <a:cubicBezTo>
                    <a:pt x="122173" y="45435"/>
                    <a:pt x="120773" y="39370"/>
                    <a:pt x="120773" y="33772"/>
                  </a:cubicBezTo>
                  <a:cubicBezTo>
                    <a:pt x="121706" y="21643"/>
                    <a:pt x="117041" y="10447"/>
                    <a:pt x="109111" y="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4FAEFE46-721D-43AA-9450-1E786F4DFBB9}"/>
                </a:ext>
              </a:extLst>
            </p:cNvPr>
            <p:cNvSpPr/>
            <p:nvPr/>
          </p:nvSpPr>
          <p:spPr>
            <a:xfrm>
              <a:off x="3595290" y="1561799"/>
              <a:ext cx="139952" cy="265909"/>
            </a:xfrm>
            <a:custGeom>
              <a:avLst/>
              <a:gdLst/>
              <a:ahLst/>
              <a:cxnLst/>
              <a:rect l="0" t="0" r="0" b="0"/>
              <a:pathLst>
                <a:path w="139952" h="265908">
                  <a:moveTo>
                    <a:pt x="13209" y="170871"/>
                  </a:moveTo>
                  <a:cubicBezTo>
                    <a:pt x="8077" y="176469"/>
                    <a:pt x="9010" y="184399"/>
                    <a:pt x="5278" y="189997"/>
                  </a:cubicBezTo>
                  <a:cubicBezTo>
                    <a:pt x="3412" y="193263"/>
                    <a:pt x="4345" y="196062"/>
                    <a:pt x="7144" y="198395"/>
                  </a:cubicBezTo>
                  <a:cubicBezTo>
                    <a:pt x="8544" y="199794"/>
                    <a:pt x="9477" y="201194"/>
                    <a:pt x="10410" y="203060"/>
                  </a:cubicBezTo>
                  <a:cubicBezTo>
                    <a:pt x="12742" y="206792"/>
                    <a:pt x="11342" y="212390"/>
                    <a:pt x="7144" y="214722"/>
                  </a:cubicBezTo>
                  <a:cubicBezTo>
                    <a:pt x="4345" y="216122"/>
                    <a:pt x="1080" y="217055"/>
                    <a:pt x="613" y="220787"/>
                  </a:cubicBezTo>
                  <a:cubicBezTo>
                    <a:pt x="-320" y="224519"/>
                    <a:pt x="-320" y="228251"/>
                    <a:pt x="1546" y="231983"/>
                  </a:cubicBezTo>
                  <a:cubicBezTo>
                    <a:pt x="2945" y="235715"/>
                    <a:pt x="5745" y="238514"/>
                    <a:pt x="9010" y="240380"/>
                  </a:cubicBezTo>
                  <a:cubicBezTo>
                    <a:pt x="10410" y="241313"/>
                    <a:pt x="12742" y="242246"/>
                    <a:pt x="14142" y="241780"/>
                  </a:cubicBezTo>
                  <a:cubicBezTo>
                    <a:pt x="16474" y="241780"/>
                    <a:pt x="19273" y="240380"/>
                    <a:pt x="21606" y="239914"/>
                  </a:cubicBezTo>
                  <a:cubicBezTo>
                    <a:pt x="25804" y="238981"/>
                    <a:pt x="29070" y="241313"/>
                    <a:pt x="31869" y="244112"/>
                  </a:cubicBezTo>
                  <a:cubicBezTo>
                    <a:pt x="33268" y="245978"/>
                    <a:pt x="34668" y="248777"/>
                    <a:pt x="35135" y="251110"/>
                  </a:cubicBezTo>
                  <a:cubicBezTo>
                    <a:pt x="35601" y="257174"/>
                    <a:pt x="39800" y="259974"/>
                    <a:pt x="44931" y="261373"/>
                  </a:cubicBezTo>
                  <a:cubicBezTo>
                    <a:pt x="48197" y="262306"/>
                    <a:pt x="50996" y="262773"/>
                    <a:pt x="53795" y="264172"/>
                  </a:cubicBezTo>
                  <a:cubicBezTo>
                    <a:pt x="56594" y="265572"/>
                    <a:pt x="59393" y="266505"/>
                    <a:pt x="63125" y="266038"/>
                  </a:cubicBezTo>
                  <a:cubicBezTo>
                    <a:pt x="65457" y="265572"/>
                    <a:pt x="68256" y="266038"/>
                    <a:pt x="70589" y="266038"/>
                  </a:cubicBezTo>
                  <a:cubicBezTo>
                    <a:pt x="70589" y="266038"/>
                    <a:pt x="70589" y="266505"/>
                    <a:pt x="70589" y="266505"/>
                  </a:cubicBezTo>
                  <a:cubicBezTo>
                    <a:pt x="74321" y="266505"/>
                    <a:pt x="78520" y="266505"/>
                    <a:pt x="82252" y="266505"/>
                  </a:cubicBezTo>
                  <a:cubicBezTo>
                    <a:pt x="83185" y="266505"/>
                    <a:pt x="84584" y="265105"/>
                    <a:pt x="85051" y="264172"/>
                  </a:cubicBezTo>
                  <a:cubicBezTo>
                    <a:pt x="85984" y="262306"/>
                    <a:pt x="85984" y="260440"/>
                    <a:pt x="86450" y="258574"/>
                  </a:cubicBezTo>
                  <a:cubicBezTo>
                    <a:pt x="87383" y="255775"/>
                    <a:pt x="86450" y="253442"/>
                    <a:pt x="84118" y="252043"/>
                  </a:cubicBezTo>
                  <a:cubicBezTo>
                    <a:pt x="80386" y="249710"/>
                    <a:pt x="76187" y="247378"/>
                    <a:pt x="72455" y="245045"/>
                  </a:cubicBezTo>
                  <a:cubicBezTo>
                    <a:pt x="62192" y="238048"/>
                    <a:pt x="55194" y="228251"/>
                    <a:pt x="51462" y="216122"/>
                  </a:cubicBezTo>
                  <a:cubicBezTo>
                    <a:pt x="49596" y="210524"/>
                    <a:pt x="48663" y="204926"/>
                    <a:pt x="47264" y="199328"/>
                  </a:cubicBezTo>
                  <a:cubicBezTo>
                    <a:pt x="45398" y="190930"/>
                    <a:pt x="47730" y="182533"/>
                    <a:pt x="47730" y="174603"/>
                  </a:cubicBezTo>
                  <a:cubicBezTo>
                    <a:pt x="47730" y="170404"/>
                    <a:pt x="50063" y="167605"/>
                    <a:pt x="52395" y="164340"/>
                  </a:cubicBezTo>
                  <a:cubicBezTo>
                    <a:pt x="53795" y="162007"/>
                    <a:pt x="54728" y="159675"/>
                    <a:pt x="54728" y="157342"/>
                  </a:cubicBezTo>
                  <a:cubicBezTo>
                    <a:pt x="56594" y="146612"/>
                    <a:pt x="57993" y="135883"/>
                    <a:pt x="59393" y="125153"/>
                  </a:cubicBezTo>
                  <a:cubicBezTo>
                    <a:pt x="59859" y="120488"/>
                    <a:pt x="61259" y="115823"/>
                    <a:pt x="65457" y="113490"/>
                  </a:cubicBezTo>
                  <a:cubicBezTo>
                    <a:pt x="71522" y="109758"/>
                    <a:pt x="74788" y="105093"/>
                    <a:pt x="77120" y="99029"/>
                  </a:cubicBezTo>
                  <a:cubicBezTo>
                    <a:pt x="79919" y="91098"/>
                    <a:pt x="85517" y="84567"/>
                    <a:pt x="89716" y="77569"/>
                  </a:cubicBezTo>
                  <a:cubicBezTo>
                    <a:pt x="93914" y="71038"/>
                    <a:pt x="98579" y="64974"/>
                    <a:pt x="104644" y="59842"/>
                  </a:cubicBezTo>
                  <a:cubicBezTo>
                    <a:pt x="111641" y="53777"/>
                    <a:pt x="117706" y="47713"/>
                    <a:pt x="126103" y="43514"/>
                  </a:cubicBezTo>
                  <a:cubicBezTo>
                    <a:pt x="129369" y="41648"/>
                    <a:pt x="132168" y="38849"/>
                    <a:pt x="135434" y="36517"/>
                  </a:cubicBezTo>
                  <a:cubicBezTo>
                    <a:pt x="142431" y="31852"/>
                    <a:pt x="144297" y="26254"/>
                    <a:pt x="141498" y="18323"/>
                  </a:cubicBezTo>
                  <a:cubicBezTo>
                    <a:pt x="141032" y="16457"/>
                    <a:pt x="140565" y="14591"/>
                    <a:pt x="140099" y="12725"/>
                  </a:cubicBezTo>
                  <a:cubicBezTo>
                    <a:pt x="139632" y="9926"/>
                    <a:pt x="138232" y="8060"/>
                    <a:pt x="135900" y="6660"/>
                  </a:cubicBezTo>
                  <a:cubicBezTo>
                    <a:pt x="134500" y="5727"/>
                    <a:pt x="132634" y="4328"/>
                    <a:pt x="131235" y="2928"/>
                  </a:cubicBezTo>
                  <a:cubicBezTo>
                    <a:pt x="126570" y="-804"/>
                    <a:pt x="121438" y="-804"/>
                    <a:pt x="116773" y="1995"/>
                  </a:cubicBezTo>
                  <a:cubicBezTo>
                    <a:pt x="109776" y="5727"/>
                    <a:pt x="103711" y="10392"/>
                    <a:pt x="102778" y="19256"/>
                  </a:cubicBezTo>
                  <a:cubicBezTo>
                    <a:pt x="102311" y="24854"/>
                    <a:pt x="98113" y="28586"/>
                    <a:pt x="93914" y="31385"/>
                  </a:cubicBezTo>
                  <a:cubicBezTo>
                    <a:pt x="87850" y="34651"/>
                    <a:pt x="81785" y="39316"/>
                    <a:pt x="74788" y="39316"/>
                  </a:cubicBezTo>
                  <a:cubicBezTo>
                    <a:pt x="63125" y="39316"/>
                    <a:pt x="56127" y="46313"/>
                    <a:pt x="50063" y="54710"/>
                  </a:cubicBezTo>
                  <a:cubicBezTo>
                    <a:pt x="49596" y="55177"/>
                    <a:pt x="49130" y="55643"/>
                    <a:pt x="49130" y="56110"/>
                  </a:cubicBezTo>
                  <a:cubicBezTo>
                    <a:pt x="47730" y="59376"/>
                    <a:pt x="44931" y="60775"/>
                    <a:pt x="41665" y="61708"/>
                  </a:cubicBezTo>
                  <a:cubicBezTo>
                    <a:pt x="39333" y="62641"/>
                    <a:pt x="37467" y="64041"/>
                    <a:pt x="37000" y="66840"/>
                  </a:cubicBezTo>
                  <a:cubicBezTo>
                    <a:pt x="36068" y="70105"/>
                    <a:pt x="35601" y="72904"/>
                    <a:pt x="33735" y="75703"/>
                  </a:cubicBezTo>
                  <a:cubicBezTo>
                    <a:pt x="31869" y="78502"/>
                    <a:pt x="31403" y="81301"/>
                    <a:pt x="32335" y="84567"/>
                  </a:cubicBezTo>
                  <a:cubicBezTo>
                    <a:pt x="32335" y="85500"/>
                    <a:pt x="31869" y="86899"/>
                    <a:pt x="30936" y="87832"/>
                  </a:cubicBezTo>
                  <a:cubicBezTo>
                    <a:pt x="30469" y="88299"/>
                    <a:pt x="30003" y="88765"/>
                    <a:pt x="29070" y="88765"/>
                  </a:cubicBezTo>
                  <a:cubicBezTo>
                    <a:pt x="25804" y="89698"/>
                    <a:pt x="23938" y="92498"/>
                    <a:pt x="22072" y="95297"/>
                  </a:cubicBezTo>
                  <a:cubicBezTo>
                    <a:pt x="20673" y="97629"/>
                    <a:pt x="17874" y="98096"/>
                    <a:pt x="15541" y="98096"/>
                  </a:cubicBezTo>
                  <a:cubicBezTo>
                    <a:pt x="13675" y="98096"/>
                    <a:pt x="12742" y="101361"/>
                    <a:pt x="13209" y="102294"/>
                  </a:cubicBezTo>
                  <a:cubicBezTo>
                    <a:pt x="15541" y="106026"/>
                    <a:pt x="19273" y="109758"/>
                    <a:pt x="19740" y="113957"/>
                  </a:cubicBezTo>
                  <a:cubicBezTo>
                    <a:pt x="20673" y="118622"/>
                    <a:pt x="18807" y="124220"/>
                    <a:pt x="18807" y="128885"/>
                  </a:cubicBezTo>
                  <a:cubicBezTo>
                    <a:pt x="18807" y="132151"/>
                    <a:pt x="17874" y="134950"/>
                    <a:pt x="16474" y="137749"/>
                  </a:cubicBezTo>
                  <a:cubicBezTo>
                    <a:pt x="14142" y="141481"/>
                    <a:pt x="12276" y="145679"/>
                    <a:pt x="9943" y="149411"/>
                  </a:cubicBezTo>
                  <a:cubicBezTo>
                    <a:pt x="8544" y="152210"/>
                    <a:pt x="9010" y="155009"/>
                    <a:pt x="11809" y="157808"/>
                  </a:cubicBezTo>
                  <a:cubicBezTo>
                    <a:pt x="15541" y="164806"/>
                    <a:pt x="16474" y="167139"/>
                    <a:pt x="13209" y="1708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8CF3E0AB-D059-4E54-B196-9A03C324A40F}"/>
                </a:ext>
              </a:extLst>
            </p:cNvPr>
            <p:cNvSpPr/>
            <p:nvPr/>
          </p:nvSpPr>
          <p:spPr>
            <a:xfrm>
              <a:off x="4996240" y="2459699"/>
              <a:ext cx="158612" cy="237919"/>
            </a:xfrm>
            <a:custGeom>
              <a:avLst/>
              <a:gdLst/>
              <a:ahLst/>
              <a:cxnLst/>
              <a:rect l="0" t="0" r="0" b="0"/>
              <a:pathLst>
                <a:path w="158612" h="237918">
                  <a:moveTo>
                    <a:pt x="26708" y="241439"/>
                  </a:moveTo>
                  <a:cubicBezTo>
                    <a:pt x="27174" y="240972"/>
                    <a:pt x="28107" y="240972"/>
                    <a:pt x="28107" y="240506"/>
                  </a:cubicBezTo>
                  <a:cubicBezTo>
                    <a:pt x="29973" y="237707"/>
                    <a:pt x="32306" y="235374"/>
                    <a:pt x="32772" y="232109"/>
                  </a:cubicBezTo>
                  <a:cubicBezTo>
                    <a:pt x="34172" y="221846"/>
                    <a:pt x="34638" y="212049"/>
                    <a:pt x="36038" y="201786"/>
                  </a:cubicBezTo>
                  <a:cubicBezTo>
                    <a:pt x="32772" y="195255"/>
                    <a:pt x="32306" y="186391"/>
                    <a:pt x="22509" y="184992"/>
                  </a:cubicBezTo>
                  <a:cubicBezTo>
                    <a:pt x="22509" y="184992"/>
                    <a:pt x="22042" y="184059"/>
                    <a:pt x="22042" y="183592"/>
                  </a:cubicBezTo>
                  <a:cubicBezTo>
                    <a:pt x="22042" y="183126"/>
                    <a:pt x="22509" y="182193"/>
                    <a:pt x="22976" y="182193"/>
                  </a:cubicBezTo>
                  <a:cubicBezTo>
                    <a:pt x="23908" y="181726"/>
                    <a:pt x="25308" y="180793"/>
                    <a:pt x="26241" y="180793"/>
                  </a:cubicBezTo>
                  <a:cubicBezTo>
                    <a:pt x="30440" y="180793"/>
                    <a:pt x="33705" y="180793"/>
                    <a:pt x="36038" y="176594"/>
                  </a:cubicBezTo>
                  <a:cubicBezTo>
                    <a:pt x="36504" y="175195"/>
                    <a:pt x="38837" y="173795"/>
                    <a:pt x="40703" y="173329"/>
                  </a:cubicBezTo>
                  <a:cubicBezTo>
                    <a:pt x="46301" y="171929"/>
                    <a:pt x="51899" y="170996"/>
                    <a:pt x="57497" y="172396"/>
                  </a:cubicBezTo>
                  <a:cubicBezTo>
                    <a:pt x="57497" y="172396"/>
                    <a:pt x="57497" y="171929"/>
                    <a:pt x="57964" y="171929"/>
                  </a:cubicBezTo>
                  <a:lnTo>
                    <a:pt x="58430" y="170996"/>
                  </a:lnTo>
                  <a:lnTo>
                    <a:pt x="57964" y="172396"/>
                  </a:lnTo>
                  <a:cubicBezTo>
                    <a:pt x="57964" y="172396"/>
                    <a:pt x="57497" y="172396"/>
                    <a:pt x="57497" y="172396"/>
                  </a:cubicBezTo>
                  <a:cubicBezTo>
                    <a:pt x="55164" y="175661"/>
                    <a:pt x="53298" y="178460"/>
                    <a:pt x="48633" y="178460"/>
                  </a:cubicBezTo>
                  <a:cubicBezTo>
                    <a:pt x="47234" y="178460"/>
                    <a:pt x="45834" y="178460"/>
                    <a:pt x="44901" y="178927"/>
                  </a:cubicBezTo>
                  <a:cubicBezTo>
                    <a:pt x="41169" y="179860"/>
                    <a:pt x="37437" y="185925"/>
                    <a:pt x="38837" y="189657"/>
                  </a:cubicBezTo>
                  <a:cubicBezTo>
                    <a:pt x="39770" y="192456"/>
                    <a:pt x="41169" y="195721"/>
                    <a:pt x="42569" y="198520"/>
                  </a:cubicBezTo>
                  <a:cubicBezTo>
                    <a:pt x="43035" y="198987"/>
                    <a:pt x="43502" y="199453"/>
                    <a:pt x="43968" y="199920"/>
                  </a:cubicBezTo>
                  <a:cubicBezTo>
                    <a:pt x="46767" y="203185"/>
                    <a:pt x="51899" y="202719"/>
                    <a:pt x="52832" y="198520"/>
                  </a:cubicBezTo>
                  <a:cubicBezTo>
                    <a:pt x="53765" y="195255"/>
                    <a:pt x="54231" y="192456"/>
                    <a:pt x="57030" y="190123"/>
                  </a:cubicBezTo>
                  <a:cubicBezTo>
                    <a:pt x="59829" y="187791"/>
                    <a:pt x="63095" y="189190"/>
                    <a:pt x="66361" y="189657"/>
                  </a:cubicBezTo>
                  <a:cubicBezTo>
                    <a:pt x="66827" y="189657"/>
                    <a:pt x="67760" y="189657"/>
                    <a:pt x="68226" y="189657"/>
                  </a:cubicBezTo>
                  <a:cubicBezTo>
                    <a:pt x="72425" y="188257"/>
                    <a:pt x="75224" y="180326"/>
                    <a:pt x="72892" y="176594"/>
                  </a:cubicBezTo>
                  <a:cubicBezTo>
                    <a:pt x="71026" y="173795"/>
                    <a:pt x="68693" y="171929"/>
                    <a:pt x="66827" y="169130"/>
                  </a:cubicBezTo>
                  <a:cubicBezTo>
                    <a:pt x="65894" y="167264"/>
                    <a:pt x="66827" y="165398"/>
                    <a:pt x="68226" y="163999"/>
                  </a:cubicBezTo>
                  <a:cubicBezTo>
                    <a:pt x="69626" y="163066"/>
                    <a:pt x="71492" y="162133"/>
                    <a:pt x="73358" y="161666"/>
                  </a:cubicBezTo>
                  <a:cubicBezTo>
                    <a:pt x="73825" y="161666"/>
                    <a:pt x="74758" y="161666"/>
                    <a:pt x="75224" y="161666"/>
                  </a:cubicBezTo>
                  <a:cubicBezTo>
                    <a:pt x="76624" y="162133"/>
                    <a:pt x="76157" y="163066"/>
                    <a:pt x="75691" y="164932"/>
                  </a:cubicBezTo>
                  <a:cubicBezTo>
                    <a:pt x="74758" y="166331"/>
                    <a:pt x="73825" y="168664"/>
                    <a:pt x="74291" y="170063"/>
                  </a:cubicBezTo>
                  <a:cubicBezTo>
                    <a:pt x="75691" y="173795"/>
                    <a:pt x="77557" y="177061"/>
                    <a:pt x="79889" y="180326"/>
                  </a:cubicBezTo>
                  <a:cubicBezTo>
                    <a:pt x="81755" y="182659"/>
                    <a:pt x="84554" y="184525"/>
                    <a:pt x="87353" y="186391"/>
                  </a:cubicBezTo>
                  <a:cubicBezTo>
                    <a:pt x="89219" y="187791"/>
                    <a:pt x="92952" y="186858"/>
                    <a:pt x="94351" y="184525"/>
                  </a:cubicBezTo>
                  <a:cubicBezTo>
                    <a:pt x="98083" y="177994"/>
                    <a:pt x="102282" y="171463"/>
                    <a:pt x="106014" y="164465"/>
                  </a:cubicBezTo>
                  <a:cubicBezTo>
                    <a:pt x="106947" y="162599"/>
                    <a:pt x="108346" y="161666"/>
                    <a:pt x="110212" y="161200"/>
                  </a:cubicBezTo>
                  <a:cubicBezTo>
                    <a:pt x="113478" y="160733"/>
                    <a:pt x="116743" y="160267"/>
                    <a:pt x="120009" y="160267"/>
                  </a:cubicBezTo>
                  <a:cubicBezTo>
                    <a:pt x="124207" y="160267"/>
                    <a:pt x="126540" y="157001"/>
                    <a:pt x="129805" y="155135"/>
                  </a:cubicBezTo>
                  <a:cubicBezTo>
                    <a:pt x="130272" y="154669"/>
                    <a:pt x="132138" y="156068"/>
                    <a:pt x="133071" y="156535"/>
                  </a:cubicBezTo>
                  <a:cubicBezTo>
                    <a:pt x="135404" y="157001"/>
                    <a:pt x="137736" y="156535"/>
                    <a:pt x="138203" y="154669"/>
                  </a:cubicBezTo>
                  <a:cubicBezTo>
                    <a:pt x="139602" y="150470"/>
                    <a:pt x="139602" y="145805"/>
                    <a:pt x="143801" y="142540"/>
                  </a:cubicBezTo>
                  <a:cubicBezTo>
                    <a:pt x="144267" y="142073"/>
                    <a:pt x="144734" y="141606"/>
                    <a:pt x="145200" y="141140"/>
                  </a:cubicBezTo>
                  <a:cubicBezTo>
                    <a:pt x="145667" y="141606"/>
                    <a:pt x="146133" y="142073"/>
                    <a:pt x="146133" y="142540"/>
                  </a:cubicBezTo>
                  <a:cubicBezTo>
                    <a:pt x="146600" y="144406"/>
                    <a:pt x="147066" y="146272"/>
                    <a:pt x="147533" y="148138"/>
                  </a:cubicBezTo>
                  <a:cubicBezTo>
                    <a:pt x="147999" y="150004"/>
                    <a:pt x="150332" y="150937"/>
                    <a:pt x="152198" y="150004"/>
                  </a:cubicBezTo>
                  <a:cubicBezTo>
                    <a:pt x="160128" y="145805"/>
                    <a:pt x="164327" y="136475"/>
                    <a:pt x="160595" y="129477"/>
                  </a:cubicBezTo>
                  <a:cubicBezTo>
                    <a:pt x="157329" y="123413"/>
                    <a:pt x="155463" y="117815"/>
                    <a:pt x="156396" y="111284"/>
                  </a:cubicBezTo>
                  <a:cubicBezTo>
                    <a:pt x="157329" y="101487"/>
                    <a:pt x="155930" y="92157"/>
                    <a:pt x="152198" y="82827"/>
                  </a:cubicBezTo>
                  <a:cubicBezTo>
                    <a:pt x="150798" y="79561"/>
                    <a:pt x="152198" y="76296"/>
                    <a:pt x="154997" y="74430"/>
                  </a:cubicBezTo>
                  <a:cubicBezTo>
                    <a:pt x="157796" y="72097"/>
                    <a:pt x="159195" y="69764"/>
                    <a:pt x="158729" y="66499"/>
                  </a:cubicBezTo>
                  <a:cubicBezTo>
                    <a:pt x="158263" y="63233"/>
                    <a:pt x="158263" y="59968"/>
                    <a:pt x="158263" y="57169"/>
                  </a:cubicBezTo>
                  <a:cubicBezTo>
                    <a:pt x="158729" y="47372"/>
                    <a:pt x="156396" y="38508"/>
                    <a:pt x="151265" y="29645"/>
                  </a:cubicBezTo>
                  <a:cubicBezTo>
                    <a:pt x="145667" y="20315"/>
                    <a:pt x="137736" y="12384"/>
                    <a:pt x="134471" y="1654"/>
                  </a:cubicBezTo>
                  <a:cubicBezTo>
                    <a:pt x="134004" y="-212"/>
                    <a:pt x="129339" y="-678"/>
                    <a:pt x="127473" y="1188"/>
                  </a:cubicBezTo>
                  <a:cubicBezTo>
                    <a:pt x="119542" y="8652"/>
                    <a:pt x="114877" y="17516"/>
                    <a:pt x="119076" y="28712"/>
                  </a:cubicBezTo>
                  <a:cubicBezTo>
                    <a:pt x="118609" y="33843"/>
                    <a:pt x="116277" y="38975"/>
                    <a:pt x="122341" y="42241"/>
                  </a:cubicBezTo>
                  <a:cubicBezTo>
                    <a:pt x="123275" y="42707"/>
                    <a:pt x="123741" y="44573"/>
                    <a:pt x="123741" y="45973"/>
                  </a:cubicBezTo>
                  <a:cubicBezTo>
                    <a:pt x="124207" y="59968"/>
                    <a:pt x="126073" y="73963"/>
                    <a:pt x="118143" y="87025"/>
                  </a:cubicBezTo>
                  <a:cubicBezTo>
                    <a:pt x="116743" y="88891"/>
                    <a:pt x="116743" y="91690"/>
                    <a:pt x="115810" y="94489"/>
                  </a:cubicBezTo>
                  <a:cubicBezTo>
                    <a:pt x="113944" y="102886"/>
                    <a:pt x="107413" y="107085"/>
                    <a:pt x="99949" y="109418"/>
                  </a:cubicBezTo>
                  <a:cubicBezTo>
                    <a:pt x="98549" y="109884"/>
                    <a:pt x="95751" y="108484"/>
                    <a:pt x="95284" y="106618"/>
                  </a:cubicBezTo>
                  <a:cubicBezTo>
                    <a:pt x="94817" y="105219"/>
                    <a:pt x="94817" y="104286"/>
                    <a:pt x="94817" y="102886"/>
                  </a:cubicBezTo>
                  <a:cubicBezTo>
                    <a:pt x="94351" y="100087"/>
                    <a:pt x="92952" y="98221"/>
                    <a:pt x="91552" y="99154"/>
                  </a:cubicBezTo>
                  <a:cubicBezTo>
                    <a:pt x="90152" y="100087"/>
                    <a:pt x="88287" y="101020"/>
                    <a:pt x="87353" y="102420"/>
                  </a:cubicBezTo>
                  <a:cubicBezTo>
                    <a:pt x="85954" y="104752"/>
                    <a:pt x="86887" y="107552"/>
                    <a:pt x="87353" y="109884"/>
                  </a:cubicBezTo>
                  <a:cubicBezTo>
                    <a:pt x="87820" y="112217"/>
                    <a:pt x="87820" y="115482"/>
                    <a:pt x="86887" y="117348"/>
                  </a:cubicBezTo>
                  <a:cubicBezTo>
                    <a:pt x="83621" y="123879"/>
                    <a:pt x="82222" y="130410"/>
                    <a:pt x="80822" y="137408"/>
                  </a:cubicBezTo>
                  <a:cubicBezTo>
                    <a:pt x="80356" y="138807"/>
                    <a:pt x="79423" y="139740"/>
                    <a:pt x="78023" y="139274"/>
                  </a:cubicBezTo>
                  <a:cubicBezTo>
                    <a:pt x="72892" y="138807"/>
                    <a:pt x="67760" y="138341"/>
                    <a:pt x="62629" y="140207"/>
                  </a:cubicBezTo>
                  <a:cubicBezTo>
                    <a:pt x="56564" y="142540"/>
                    <a:pt x="50499" y="143939"/>
                    <a:pt x="43968" y="144406"/>
                  </a:cubicBezTo>
                  <a:cubicBezTo>
                    <a:pt x="40703" y="144872"/>
                    <a:pt x="37904" y="146738"/>
                    <a:pt x="36038" y="149071"/>
                  </a:cubicBezTo>
                  <a:cubicBezTo>
                    <a:pt x="29973" y="157468"/>
                    <a:pt x="22976" y="164932"/>
                    <a:pt x="15511" y="171929"/>
                  </a:cubicBezTo>
                  <a:cubicBezTo>
                    <a:pt x="14578" y="172863"/>
                    <a:pt x="14112" y="175195"/>
                    <a:pt x="14112" y="177061"/>
                  </a:cubicBezTo>
                  <a:cubicBezTo>
                    <a:pt x="14112" y="178927"/>
                    <a:pt x="13645" y="180793"/>
                    <a:pt x="12246" y="182193"/>
                  </a:cubicBezTo>
                  <a:cubicBezTo>
                    <a:pt x="8980" y="185458"/>
                    <a:pt x="6181" y="188724"/>
                    <a:pt x="2916" y="191989"/>
                  </a:cubicBezTo>
                  <a:cubicBezTo>
                    <a:pt x="583" y="194322"/>
                    <a:pt x="-350" y="197587"/>
                    <a:pt x="117" y="200853"/>
                  </a:cubicBezTo>
                  <a:cubicBezTo>
                    <a:pt x="117" y="204585"/>
                    <a:pt x="1983" y="206917"/>
                    <a:pt x="4782" y="208783"/>
                  </a:cubicBezTo>
                  <a:lnTo>
                    <a:pt x="4315" y="209250"/>
                  </a:lnTo>
                  <a:cubicBezTo>
                    <a:pt x="4782" y="209250"/>
                    <a:pt x="4782" y="209717"/>
                    <a:pt x="5248" y="209717"/>
                  </a:cubicBezTo>
                  <a:cubicBezTo>
                    <a:pt x="5248" y="209250"/>
                    <a:pt x="5248" y="209250"/>
                    <a:pt x="5248" y="208783"/>
                  </a:cubicBezTo>
                  <a:cubicBezTo>
                    <a:pt x="5715" y="208317"/>
                    <a:pt x="5715" y="208317"/>
                    <a:pt x="6181" y="208317"/>
                  </a:cubicBezTo>
                  <a:cubicBezTo>
                    <a:pt x="9447" y="207384"/>
                    <a:pt x="11313" y="208317"/>
                    <a:pt x="11313" y="211116"/>
                  </a:cubicBezTo>
                  <a:cubicBezTo>
                    <a:pt x="11313" y="213449"/>
                    <a:pt x="10380" y="215315"/>
                    <a:pt x="8980" y="217181"/>
                  </a:cubicBezTo>
                  <a:cubicBezTo>
                    <a:pt x="8980" y="217181"/>
                    <a:pt x="8514" y="216714"/>
                    <a:pt x="8514" y="216714"/>
                  </a:cubicBezTo>
                  <a:cubicBezTo>
                    <a:pt x="8514" y="217181"/>
                    <a:pt x="8514" y="217181"/>
                    <a:pt x="8514" y="217647"/>
                  </a:cubicBezTo>
                  <a:lnTo>
                    <a:pt x="8980" y="217181"/>
                  </a:lnTo>
                  <a:cubicBezTo>
                    <a:pt x="11313" y="223712"/>
                    <a:pt x="13645" y="230709"/>
                    <a:pt x="15978" y="237240"/>
                  </a:cubicBezTo>
                  <a:cubicBezTo>
                    <a:pt x="15978" y="240506"/>
                    <a:pt x="23908" y="242839"/>
                    <a:pt x="26708" y="241439"/>
                  </a:cubicBezTo>
                  <a:close/>
                  <a:moveTo>
                    <a:pt x="127007" y="9119"/>
                  </a:moveTo>
                  <a:lnTo>
                    <a:pt x="127940" y="8652"/>
                  </a:lnTo>
                  <a:lnTo>
                    <a:pt x="127473" y="9585"/>
                  </a:lnTo>
                  <a:lnTo>
                    <a:pt x="126540" y="10051"/>
                  </a:lnTo>
                  <a:lnTo>
                    <a:pt x="127007" y="91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97931694-06D0-44D2-B311-950C09CA91D8}"/>
                </a:ext>
              </a:extLst>
            </p:cNvPr>
            <p:cNvSpPr/>
            <p:nvPr/>
          </p:nvSpPr>
          <p:spPr>
            <a:xfrm>
              <a:off x="2001383" y="1283579"/>
              <a:ext cx="102632" cy="172608"/>
            </a:xfrm>
            <a:custGeom>
              <a:avLst/>
              <a:gdLst/>
              <a:ahLst/>
              <a:cxnLst/>
              <a:rect l="0" t="0" r="0" b="0"/>
              <a:pathLst>
                <a:path w="102631" h="172607">
                  <a:moveTo>
                    <a:pt x="11196" y="167320"/>
                  </a:moveTo>
                  <a:cubicBezTo>
                    <a:pt x="13062" y="168720"/>
                    <a:pt x="16328" y="170120"/>
                    <a:pt x="18194" y="169653"/>
                  </a:cubicBezTo>
                  <a:cubicBezTo>
                    <a:pt x="22859" y="168720"/>
                    <a:pt x="27057" y="170120"/>
                    <a:pt x="31256" y="171986"/>
                  </a:cubicBezTo>
                  <a:cubicBezTo>
                    <a:pt x="34055" y="173385"/>
                    <a:pt x="35921" y="172919"/>
                    <a:pt x="38254" y="171053"/>
                  </a:cubicBezTo>
                  <a:cubicBezTo>
                    <a:pt x="40120" y="169186"/>
                    <a:pt x="41986" y="167787"/>
                    <a:pt x="44318" y="166387"/>
                  </a:cubicBezTo>
                  <a:lnTo>
                    <a:pt x="43852" y="166854"/>
                  </a:lnTo>
                  <a:cubicBezTo>
                    <a:pt x="43852" y="166854"/>
                    <a:pt x="44318" y="167320"/>
                    <a:pt x="44318" y="167320"/>
                  </a:cubicBezTo>
                  <a:cubicBezTo>
                    <a:pt x="44318" y="166854"/>
                    <a:pt x="44318" y="166854"/>
                    <a:pt x="44318" y="166387"/>
                  </a:cubicBezTo>
                  <a:cubicBezTo>
                    <a:pt x="48517" y="164055"/>
                    <a:pt x="53182" y="162189"/>
                    <a:pt x="56447" y="157990"/>
                  </a:cubicBezTo>
                  <a:cubicBezTo>
                    <a:pt x="59246" y="154725"/>
                    <a:pt x="63445" y="153325"/>
                    <a:pt x="67177" y="150993"/>
                  </a:cubicBezTo>
                  <a:cubicBezTo>
                    <a:pt x="68110" y="149127"/>
                    <a:pt x="69043" y="147261"/>
                    <a:pt x="69976" y="145395"/>
                  </a:cubicBezTo>
                  <a:cubicBezTo>
                    <a:pt x="71842" y="141663"/>
                    <a:pt x="75108" y="140730"/>
                    <a:pt x="78840" y="140263"/>
                  </a:cubicBezTo>
                  <a:cubicBezTo>
                    <a:pt x="78840" y="140263"/>
                    <a:pt x="78840" y="140263"/>
                    <a:pt x="78840" y="140263"/>
                  </a:cubicBezTo>
                  <a:cubicBezTo>
                    <a:pt x="78840" y="140263"/>
                    <a:pt x="78840" y="140263"/>
                    <a:pt x="78840" y="139797"/>
                  </a:cubicBezTo>
                  <a:cubicBezTo>
                    <a:pt x="78373" y="138397"/>
                    <a:pt x="78840" y="137931"/>
                    <a:pt x="79773" y="139330"/>
                  </a:cubicBezTo>
                  <a:cubicBezTo>
                    <a:pt x="79306" y="139797"/>
                    <a:pt x="78840" y="139797"/>
                    <a:pt x="78840" y="140263"/>
                  </a:cubicBezTo>
                  <a:cubicBezTo>
                    <a:pt x="78840" y="145395"/>
                    <a:pt x="78840" y="145861"/>
                    <a:pt x="83505" y="146794"/>
                  </a:cubicBezTo>
                  <a:cubicBezTo>
                    <a:pt x="84438" y="146794"/>
                    <a:pt x="85371" y="147261"/>
                    <a:pt x="86304" y="147261"/>
                  </a:cubicBezTo>
                  <a:cubicBezTo>
                    <a:pt x="89569" y="143529"/>
                    <a:pt x="90036" y="138397"/>
                    <a:pt x="94234" y="135131"/>
                  </a:cubicBezTo>
                  <a:cubicBezTo>
                    <a:pt x="97500" y="132332"/>
                    <a:pt x="102165" y="130466"/>
                    <a:pt x="102165" y="125335"/>
                  </a:cubicBezTo>
                  <a:cubicBezTo>
                    <a:pt x="102632" y="118804"/>
                    <a:pt x="102632" y="112739"/>
                    <a:pt x="97966" y="107141"/>
                  </a:cubicBezTo>
                  <a:cubicBezTo>
                    <a:pt x="97033" y="106208"/>
                    <a:pt x="96567" y="105275"/>
                    <a:pt x="96100" y="103876"/>
                  </a:cubicBezTo>
                  <a:cubicBezTo>
                    <a:pt x="95167" y="102010"/>
                    <a:pt x="95167" y="100143"/>
                    <a:pt x="96567" y="98744"/>
                  </a:cubicBezTo>
                  <a:cubicBezTo>
                    <a:pt x="99366" y="95478"/>
                    <a:pt x="101232" y="91746"/>
                    <a:pt x="104964" y="89414"/>
                  </a:cubicBezTo>
                  <a:cubicBezTo>
                    <a:pt x="104964" y="85215"/>
                    <a:pt x="103098" y="81017"/>
                    <a:pt x="104964" y="76352"/>
                  </a:cubicBezTo>
                  <a:cubicBezTo>
                    <a:pt x="106364" y="73553"/>
                    <a:pt x="106830" y="70287"/>
                    <a:pt x="106830" y="67021"/>
                  </a:cubicBezTo>
                  <a:cubicBezTo>
                    <a:pt x="106830" y="62356"/>
                    <a:pt x="101232" y="62356"/>
                    <a:pt x="98900" y="59557"/>
                  </a:cubicBezTo>
                  <a:cubicBezTo>
                    <a:pt x="96567" y="56292"/>
                    <a:pt x="92368" y="55359"/>
                    <a:pt x="89569" y="53026"/>
                  </a:cubicBezTo>
                  <a:cubicBezTo>
                    <a:pt x="88170" y="52093"/>
                    <a:pt x="87237" y="49761"/>
                    <a:pt x="86770" y="48361"/>
                  </a:cubicBezTo>
                  <a:cubicBezTo>
                    <a:pt x="86770" y="43230"/>
                    <a:pt x="86770" y="38098"/>
                    <a:pt x="87237" y="32966"/>
                  </a:cubicBezTo>
                  <a:cubicBezTo>
                    <a:pt x="87703" y="28301"/>
                    <a:pt x="88636" y="24103"/>
                    <a:pt x="89569" y="19904"/>
                  </a:cubicBezTo>
                  <a:cubicBezTo>
                    <a:pt x="90502" y="12907"/>
                    <a:pt x="86304" y="7775"/>
                    <a:pt x="81639" y="3110"/>
                  </a:cubicBezTo>
                  <a:cubicBezTo>
                    <a:pt x="77907" y="-622"/>
                    <a:pt x="73708" y="-156"/>
                    <a:pt x="69043" y="311"/>
                  </a:cubicBezTo>
                  <a:cubicBezTo>
                    <a:pt x="66710" y="311"/>
                    <a:pt x="64844" y="2644"/>
                    <a:pt x="63912" y="5443"/>
                  </a:cubicBezTo>
                  <a:cubicBezTo>
                    <a:pt x="63445" y="7309"/>
                    <a:pt x="64844" y="8708"/>
                    <a:pt x="67177" y="9641"/>
                  </a:cubicBezTo>
                  <a:cubicBezTo>
                    <a:pt x="69510" y="10574"/>
                    <a:pt x="71842" y="11507"/>
                    <a:pt x="74175" y="12440"/>
                  </a:cubicBezTo>
                  <a:cubicBezTo>
                    <a:pt x="75574" y="13373"/>
                    <a:pt x="75574" y="14773"/>
                    <a:pt x="74641" y="15706"/>
                  </a:cubicBezTo>
                  <a:cubicBezTo>
                    <a:pt x="74175" y="16172"/>
                    <a:pt x="73708" y="17105"/>
                    <a:pt x="73242" y="17105"/>
                  </a:cubicBezTo>
                  <a:cubicBezTo>
                    <a:pt x="69976" y="17572"/>
                    <a:pt x="66710" y="17105"/>
                    <a:pt x="63912" y="17572"/>
                  </a:cubicBezTo>
                  <a:cubicBezTo>
                    <a:pt x="60646" y="18038"/>
                    <a:pt x="57847" y="18971"/>
                    <a:pt x="54581" y="19904"/>
                  </a:cubicBezTo>
                  <a:cubicBezTo>
                    <a:pt x="51316" y="20837"/>
                    <a:pt x="48517" y="25502"/>
                    <a:pt x="48983" y="29234"/>
                  </a:cubicBezTo>
                  <a:cubicBezTo>
                    <a:pt x="49450" y="31567"/>
                    <a:pt x="50849" y="33899"/>
                    <a:pt x="51782" y="36232"/>
                  </a:cubicBezTo>
                  <a:cubicBezTo>
                    <a:pt x="51782" y="37165"/>
                    <a:pt x="51316" y="38565"/>
                    <a:pt x="50383" y="39498"/>
                  </a:cubicBezTo>
                  <a:cubicBezTo>
                    <a:pt x="50383" y="39964"/>
                    <a:pt x="48983" y="39964"/>
                    <a:pt x="48517" y="39498"/>
                  </a:cubicBezTo>
                  <a:cubicBezTo>
                    <a:pt x="45718" y="37632"/>
                    <a:pt x="42919" y="35766"/>
                    <a:pt x="39653" y="38565"/>
                  </a:cubicBezTo>
                  <a:cubicBezTo>
                    <a:pt x="36387" y="41364"/>
                    <a:pt x="33122" y="42297"/>
                    <a:pt x="28923" y="41830"/>
                  </a:cubicBezTo>
                  <a:cubicBezTo>
                    <a:pt x="24725" y="41364"/>
                    <a:pt x="23792" y="45096"/>
                    <a:pt x="24725" y="48361"/>
                  </a:cubicBezTo>
                  <a:cubicBezTo>
                    <a:pt x="25658" y="51627"/>
                    <a:pt x="27057" y="53959"/>
                    <a:pt x="29390" y="56758"/>
                  </a:cubicBezTo>
                  <a:cubicBezTo>
                    <a:pt x="31722" y="59557"/>
                    <a:pt x="34055" y="62356"/>
                    <a:pt x="34055" y="66555"/>
                  </a:cubicBezTo>
                  <a:cubicBezTo>
                    <a:pt x="34055" y="66555"/>
                    <a:pt x="34521" y="66555"/>
                    <a:pt x="34521" y="66555"/>
                  </a:cubicBezTo>
                  <a:cubicBezTo>
                    <a:pt x="34988" y="66555"/>
                    <a:pt x="35455" y="67021"/>
                    <a:pt x="35921" y="67488"/>
                  </a:cubicBezTo>
                  <a:cubicBezTo>
                    <a:pt x="36854" y="67488"/>
                    <a:pt x="37787" y="67955"/>
                    <a:pt x="38720" y="67955"/>
                  </a:cubicBezTo>
                  <a:cubicBezTo>
                    <a:pt x="37321" y="68888"/>
                    <a:pt x="36854" y="67955"/>
                    <a:pt x="35921" y="67488"/>
                  </a:cubicBezTo>
                  <a:cubicBezTo>
                    <a:pt x="35455" y="67488"/>
                    <a:pt x="34988" y="67488"/>
                    <a:pt x="34055" y="67021"/>
                  </a:cubicBezTo>
                  <a:cubicBezTo>
                    <a:pt x="34055" y="67021"/>
                    <a:pt x="34055" y="66555"/>
                    <a:pt x="34055" y="66555"/>
                  </a:cubicBezTo>
                  <a:cubicBezTo>
                    <a:pt x="30323" y="66088"/>
                    <a:pt x="27057" y="64222"/>
                    <a:pt x="24258" y="62356"/>
                  </a:cubicBezTo>
                  <a:cubicBezTo>
                    <a:pt x="22392" y="61423"/>
                    <a:pt x="20060" y="61890"/>
                    <a:pt x="19127" y="63289"/>
                  </a:cubicBezTo>
                  <a:cubicBezTo>
                    <a:pt x="13529" y="73553"/>
                    <a:pt x="11663" y="84749"/>
                    <a:pt x="6065" y="95012"/>
                  </a:cubicBezTo>
                  <a:cubicBezTo>
                    <a:pt x="4199" y="98744"/>
                    <a:pt x="6065" y="102476"/>
                    <a:pt x="9330" y="105275"/>
                  </a:cubicBezTo>
                  <a:cubicBezTo>
                    <a:pt x="12596" y="107608"/>
                    <a:pt x="15861" y="109007"/>
                    <a:pt x="19593" y="109474"/>
                  </a:cubicBezTo>
                  <a:cubicBezTo>
                    <a:pt x="21459" y="109474"/>
                    <a:pt x="23325" y="110873"/>
                    <a:pt x="24725" y="111806"/>
                  </a:cubicBezTo>
                  <a:cubicBezTo>
                    <a:pt x="25658" y="112273"/>
                    <a:pt x="25658" y="114139"/>
                    <a:pt x="25658" y="115072"/>
                  </a:cubicBezTo>
                  <a:cubicBezTo>
                    <a:pt x="25658" y="116005"/>
                    <a:pt x="24725" y="117404"/>
                    <a:pt x="23792" y="117871"/>
                  </a:cubicBezTo>
                  <a:cubicBezTo>
                    <a:pt x="22859" y="118337"/>
                    <a:pt x="21459" y="117871"/>
                    <a:pt x="20060" y="117871"/>
                  </a:cubicBezTo>
                  <a:cubicBezTo>
                    <a:pt x="11196" y="116471"/>
                    <a:pt x="6065" y="119270"/>
                    <a:pt x="3732" y="126734"/>
                  </a:cubicBezTo>
                  <a:cubicBezTo>
                    <a:pt x="1399" y="132799"/>
                    <a:pt x="467" y="138864"/>
                    <a:pt x="0" y="145395"/>
                  </a:cubicBezTo>
                  <a:cubicBezTo>
                    <a:pt x="0" y="155658"/>
                    <a:pt x="3732" y="162189"/>
                    <a:pt x="11196" y="1673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87E403E7-658C-40DC-88BF-B9FDAD366574}"/>
                </a:ext>
              </a:extLst>
            </p:cNvPr>
            <p:cNvSpPr/>
            <p:nvPr/>
          </p:nvSpPr>
          <p:spPr>
            <a:xfrm>
              <a:off x="2067627" y="14348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07"/>
                  </a:moveTo>
                  <a:cubicBezTo>
                    <a:pt x="466" y="207"/>
                    <a:pt x="466" y="674"/>
                    <a:pt x="0" y="674"/>
                  </a:cubicBezTo>
                  <a:cubicBezTo>
                    <a:pt x="0" y="674"/>
                    <a:pt x="466" y="674"/>
                    <a:pt x="466" y="674"/>
                  </a:cubicBezTo>
                  <a:cubicBezTo>
                    <a:pt x="466" y="207"/>
                    <a:pt x="933" y="207"/>
                    <a:pt x="466" y="207"/>
                  </a:cubicBezTo>
                  <a:cubicBezTo>
                    <a:pt x="933" y="-259"/>
                    <a:pt x="466" y="207"/>
                    <a:pt x="466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EDE776D7-13C7-4C36-8131-FDABDD0EBFEA}"/>
                </a:ext>
              </a:extLst>
            </p:cNvPr>
            <p:cNvSpPr/>
            <p:nvPr/>
          </p:nvSpPr>
          <p:spPr>
            <a:xfrm>
              <a:off x="4505226" y="3167461"/>
              <a:ext cx="181938" cy="186603"/>
            </a:xfrm>
            <a:custGeom>
              <a:avLst/>
              <a:gdLst/>
              <a:ahLst/>
              <a:cxnLst/>
              <a:rect l="0" t="0" r="0" b="0"/>
              <a:pathLst>
                <a:path w="181937" h="186602">
                  <a:moveTo>
                    <a:pt x="171574" y="166260"/>
                  </a:moveTo>
                  <a:cubicBezTo>
                    <a:pt x="171108" y="158329"/>
                    <a:pt x="174840" y="150865"/>
                    <a:pt x="175306" y="142934"/>
                  </a:cubicBezTo>
                  <a:cubicBezTo>
                    <a:pt x="175306" y="142934"/>
                    <a:pt x="174840" y="142934"/>
                    <a:pt x="174840" y="142934"/>
                  </a:cubicBezTo>
                  <a:cubicBezTo>
                    <a:pt x="173440" y="141535"/>
                    <a:pt x="171574" y="140135"/>
                    <a:pt x="170175" y="138736"/>
                  </a:cubicBezTo>
                  <a:cubicBezTo>
                    <a:pt x="170175" y="138269"/>
                    <a:pt x="170175" y="137803"/>
                    <a:pt x="169708" y="137336"/>
                  </a:cubicBezTo>
                  <a:cubicBezTo>
                    <a:pt x="169242" y="136870"/>
                    <a:pt x="168775" y="135937"/>
                    <a:pt x="168309" y="135470"/>
                  </a:cubicBezTo>
                  <a:cubicBezTo>
                    <a:pt x="168775" y="135470"/>
                    <a:pt x="168775" y="135470"/>
                    <a:pt x="169242" y="135003"/>
                  </a:cubicBezTo>
                  <a:cubicBezTo>
                    <a:pt x="169242" y="135937"/>
                    <a:pt x="169708" y="136403"/>
                    <a:pt x="169708" y="137336"/>
                  </a:cubicBezTo>
                  <a:cubicBezTo>
                    <a:pt x="170175" y="137803"/>
                    <a:pt x="170175" y="137803"/>
                    <a:pt x="170641" y="138269"/>
                  </a:cubicBezTo>
                  <a:cubicBezTo>
                    <a:pt x="172041" y="139669"/>
                    <a:pt x="173440" y="141068"/>
                    <a:pt x="175306" y="142468"/>
                  </a:cubicBezTo>
                  <a:cubicBezTo>
                    <a:pt x="175306" y="142468"/>
                    <a:pt x="175306" y="142934"/>
                    <a:pt x="175306" y="142934"/>
                  </a:cubicBezTo>
                  <a:cubicBezTo>
                    <a:pt x="177172" y="143401"/>
                    <a:pt x="179038" y="143867"/>
                    <a:pt x="180438" y="143867"/>
                  </a:cubicBezTo>
                  <a:cubicBezTo>
                    <a:pt x="180904" y="143867"/>
                    <a:pt x="181837" y="143867"/>
                    <a:pt x="182304" y="143401"/>
                  </a:cubicBezTo>
                  <a:cubicBezTo>
                    <a:pt x="183703" y="142934"/>
                    <a:pt x="185103" y="140135"/>
                    <a:pt x="184636" y="138736"/>
                  </a:cubicBezTo>
                  <a:cubicBezTo>
                    <a:pt x="180904" y="132671"/>
                    <a:pt x="177172" y="127073"/>
                    <a:pt x="173440" y="121475"/>
                  </a:cubicBezTo>
                  <a:cubicBezTo>
                    <a:pt x="172974" y="120542"/>
                    <a:pt x="171108" y="120542"/>
                    <a:pt x="170175" y="120542"/>
                  </a:cubicBezTo>
                  <a:cubicBezTo>
                    <a:pt x="167842" y="121008"/>
                    <a:pt x="165043" y="121941"/>
                    <a:pt x="163643" y="124274"/>
                  </a:cubicBezTo>
                  <a:cubicBezTo>
                    <a:pt x="162710" y="125207"/>
                    <a:pt x="162244" y="126606"/>
                    <a:pt x="161778" y="127539"/>
                  </a:cubicBezTo>
                  <a:cubicBezTo>
                    <a:pt x="160378" y="129872"/>
                    <a:pt x="156646" y="129405"/>
                    <a:pt x="155713" y="127073"/>
                  </a:cubicBezTo>
                  <a:cubicBezTo>
                    <a:pt x="154313" y="123807"/>
                    <a:pt x="152914" y="120075"/>
                    <a:pt x="151514" y="116343"/>
                  </a:cubicBezTo>
                  <a:cubicBezTo>
                    <a:pt x="150581" y="113544"/>
                    <a:pt x="148715" y="112145"/>
                    <a:pt x="146383" y="111212"/>
                  </a:cubicBezTo>
                  <a:cubicBezTo>
                    <a:pt x="144050" y="110279"/>
                    <a:pt x="141251" y="110279"/>
                    <a:pt x="138919" y="109346"/>
                  </a:cubicBezTo>
                  <a:cubicBezTo>
                    <a:pt x="137986" y="108879"/>
                    <a:pt x="136586" y="107013"/>
                    <a:pt x="137053" y="106547"/>
                  </a:cubicBezTo>
                  <a:cubicBezTo>
                    <a:pt x="139385" y="103281"/>
                    <a:pt x="135653" y="99549"/>
                    <a:pt x="137986" y="96283"/>
                  </a:cubicBezTo>
                  <a:cubicBezTo>
                    <a:pt x="139385" y="94417"/>
                    <a:pt x="139385" y="92551"/>
                    <a:pt x="138452" y="91152"/>
                  </a:cubicBezTo>
                  <a:cubicBezTo>
                    <a:pt x="135187" y="86487"/>
                    <a:pt x="129122" y="84154"/>
                    <a:pt x="127722" y="78090"/>
                  </a:cubicBezTo>
                  <a:cubicBezTo>
                    <a:pt x="127256" y="76690"/>
                    <a:pt x="125390" y="75291"/>
                    <a:pt x="123524" y="74358"/>
                  </a:cubicBezTo>
                  <a:cubicBezTo>
                    <a:pt x="120258" y="72492"/>
                    <a:pt x="116526" y="71092"/>
                    <a:pt x="113261" y="69693"/>
                  </a:cubicBezTo>
                  <a:cubicBezTo>
                    <a:pt x="111395" y="68760"/>
                    <a:pt x="109062" y="68293"/>
                    <a:pt x="108596" y="66894"/>
                  </a:cubicBezTo>
                  <a:cubicBezTo>
                    <a:pt x="106730" y="62229"/>
                    <a:pt x="101598" y="61295"/>
                    <a:pt x="98333" y="58496"/>
                  </a:cubicBezTo>
                  <a:cubicBezTo>
                    <a:pt x="94601" y="54764"/>
                    <a:pt x="90402" y="52432"/>
                    <a:pt x="85270" y="50566"/>
                  </a:cubicBezTo>
                  <a:cubicBezTo>
                    <a:pt x="82005" y="49633"/>
                    <a:pt x="79672" y="47300"/>
                    <a:pt x="78273" y="44501"/>
                  </a:cubicBezTo>
                  <a:cubicBezTo>
                    <a:pt x="75940" y="40303"/>
                    <a:pt x="72675" y="37504"/>
                    <a:pt x="68476" y="35171"/>
                  </a:cubicBezTo>
                  <a:cubicBezTo>
                    <a:pt x="57746" y="29107"/>
                    <a:pt x="48416" y="21642"/>
                    <a:pt x="41885" y="10913"/>
                  </a:cubicBezTo>
                  <a:cubicBezTo>
                    <a:pt x="39553" y="7647"/>
                    <a:pt x="36287" y="5781"/>
                    <a:pt x="32088" y="5315"/>
                  </a:cubicBezTo>
                  <a:cubicBezTo>
                    <a:pt x="23691" y="4382"/>
                    <a:pt x="15761" y="3449"/>
                    <a:pt x="7830" y="183"/>
                  </a:cubicBezTo>
                  <a:cubicBezTo>
                    <a:pt x="6431" y="-284"/>
                    <a:pt x="4098" y="183"/>
                    <a:pt x="2232" y="1116"/>
                  </a:cubicBezTo>
                  <a:cubicBezTo>
                    <a:pt x="366" y="1583"/>
                    <a:pt x="-567" y="5315"/>
                    <a:pt x="366" y="8114"/>
                  </a:cubicBezTo>
                  <a:cubicBezTo>
                    <a:pt x="1766" y="10913"/>
                    <a:pt x="2699" y="14178"/>
                    <a:pt x="4565" y="16511"/>
                  </a:cubicBezTo>
                  <a:cubicBezTo>
                    <a:pt x="9696" y="22575"/>
                    <a:pt x="15294" y="27707"/>
                    <a:pt x="22292" y="31439"/>
                  </a:cubicBezTo>
                  <a:cubicBezTo>
                    <a:pt x="26491" y="33772"/>
                    <a:pt x="29756" y="36571"/>
                    <a:pt x="32088" y="40303"/>
                  </a:cubicBezTo>
                  <a:cubicBezTo>
                    <a:pt x="34421" y="43568"/>
                    <a:pt x="37687" y="45901"/>
                    <a:pt x="39086" y="49166"/>
                  </a:cubicBezTo>
                  <a:cubicBezTo>
                    <a:pt x="42818" y="56164"/>
                    <a:pt x="47950" y="61295"/>
                    <a:pt x="54014" y="66427"/>
                  </a:cubicBezTo>
                  <a:cubicBezTo>
                    <a:pt x="55880" y="67827"/>
                    <a:pt x="57280" y="70626"/>
                    <a:pt x="58213" y="72492"/>
                  </a:cubicBezTo>
                  <a:cubicBezTo>
                    <a:pt x="60079" y="76690"/>
                    <a:pt x="61012" y="80889"/>
                    <a:pt x="62878" y="85087"/>
                  </a:cubicBezTo>
                  <a:cubicBezTo>
                    <a:pt x="63811" y="87420"/>
                    <a:pt x="65211" y="89752"/>
                    <a:pt x="67076" y="91152"/>
                  </a:cubicBezTo>
                  <a:cubicBezTo>
                    <a:pt x="74541" y="97683"/>
                    <a:pt x="79206" y="105614"/>
                    <a:pt x="82005" y="114944"/>
                  </a:cubicBezTo>
                  <a:cubicBezTo>
                    <a:pt x="83404" y="119142"/>
                    <a:pt x="85270" y="123341"/>
                    <a:pt x="86670" y="127539"/>
                  </a:cubicBezTo>
                  <a:cubicBezTo>
                    <a:pt x="88069" y="131738"/>
                    <a:pt x="90869" y="135470"/>
                    <a:pt x="93667" y="138736"/>
                  </a:cubicBezTo>
                  <a:cubicBezTo>
                    <a:pt x="98799" y="145267"/>
                    <a:pt x="105797" y="149932"/>
                    <a:pt x="110928" y="156463"/>
                  </a:cubicBezTo>
                  <a:cubicBezTo>
                    <a:pt x="116060" y="162994"/>
                    <a:pt x="122591" y="168592"/>
                    <a:pt x="129122" y="173724"/>
                  </a:cubicBezTo>
                  <a:cubicBezTo>
                    <a:pt x="134254" y="177922"/>
                    <a:pt x="139385" y="181188"/>
                    <a:pt x="143584" y="186319"/>
                  </a:cubicBezTo>
                  <a:cubicBezTo>
                    <a:pt x="145450" y="188652"/>
                    <a:pt x="147782" y="188652"/>
                    <a:pt x="150581" y="188652"/>
                  </a:cubicBezTo>
                  <a:cubicBezTo>
                    <a:pt x="157113" y="188652"/>
                    <a:pt x="164110" y="187252"/>
                    <a:pt x="170641" y="188652"/>
                  </a:cubicBezTo>
                  <a:cubicBezTo>
                    <a:pt x="170641" y="180721"/>
                    <a:pt x="171574" y="173724"/>
                    <a:pt x="171574" y="166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4651B82F-1EA7-4457-87ED-8CBC2888FE60}"/>
                </a:ext>
              </a:extLst>
            </p:cNvPr>
            <p:cNvSpPr/>
            <p:nvPr/>
          </p:nvSpPr>
          <p:spPr>
            <a:xfrm>
              <a:off x="4675867" y="3355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4EB8F25B-EC9F-4C1A-A0A8-20200EDEC057}"/>
                </a:ext>
              </a:extLst>
            </p:cNvPr>
            <p:cNvSpPr/>
            <p:nvPr/>
          </p:nvSpPr>
          <p:spPr>
            <a:xfrm>
              <a:off x="1470189" y="1509246"/>
              <a:ext cx="153947" cy="121292"/>
            </a:xfrm>
            <a:custGeom>
              <a:avLst/>
              <a:gdLst/>
              <a:ahLst/>
              <a:cxnLst/>
              <a:rect l="0" t="0" r="0" b="0"/>
              <a:pathLst>
                <a:path w="153947" h="121291">
                  <a:moveTo>
                    <a:pt x="7306" y="102598"/>
                  </a:moveTo>
                  <a:cubicBezTo>
                    <a:pt x="7306" y="107730"/>
                    <a:pt x="7306" y="112861"/>
                    <a:pt x="6840" y="117993"/>
                  </a:cubicBezTo>
                  <a:cubicBezTo>
                    <a:pt x="6840" y="119392"/>
                    <a:pt x="9172" y="121725"/>
                    <a:pt x="10572" y="121725"/>
                  </a:cubicBezTo>
                  <a:cubicBezTo>
                    <a:pt x="18036" y="121725"/>
                    <a:pt x="24101" y="118926"/>
                    <a:pt x="30632" y="115660"/>
                  </a:cubicBezTo>
                  <a:cubicBezTo>
                    <a:pt x="30632" y="115660"/>
                    <a:pt x="30632" y="115660"/>
                    <a:pt x="30165" y="115194"/>
                  </a:cubicBezTo>
                  <a:lnTo>
                    <a:pt x="31098" y="114727"/>
                  </a:lnTo>
                  <a:lnTo>
                    <a:pt x="30632" y="115660"/>
                  </a:lnTo>
                  <a:cubicBezTo>
                    <a:pt x="30632" y="115660"/>
                    <a:pt x="30632" y="115660"/>
                    <a:pt x="30632" y="115660"/>
                  </a:cubicBezTo>
                  <a:cubicBezTo>
                    <a:pt x="32498" y="117993"/>
                    <a:pt x="34830" y="120325"/>
                    <a:pt x="38096" y="119859"/>
                  </a:cubicBezTo>
                  <a:cubicBezTo>
                    <a:pt x="41361" y="119859"/>
                    <a:pt x="44627" y="119392"/>
                    <a:pt x="46959" y="117060"/>
                  </a:cubicBezTo>
                  <a:cubicBezTo>
                    <a:pt x="48826" y="115194"/>
                    <a:pt x="50692" y="113794"/>
                    <a:pt x="52091" y="111462"/>
                  </a:cubicBezTo>
                  <a:cubicBezTo>
                    <a:pt x="54424" y="108663"/>
                    <a:pt x="56290" y="104931"/>
                    <a:pt x="58622" y="102132"/>
                  </a:cubicBezTo>
                  <a:cubicBezTo>
                    <a:pt x="62354" y="97933"/>
                    <a:pt x="66086" y="93734"/>
                    <a:pt x="72617" y="93734"/>
                  </a:cubicBezTo>
                  <a:cubicBezTo>
                    <a:pt x="75416" y="93734"/>
                    <a:pt x="78215" y="91402"/>
                    <a:pt x="81014" y="89536"/>
                  </a:cubicBezTo>
                  <a:cubicBezTo>
                    <a:pt x="83814" y="87203"/>
                    <a:pt x="86146" y="83938"/>
                    <a:pt x="88945" y="81605"/>
                  </a:cubicBezTo>
                  <a:cubicBezTo>
                    <a:pt x="90811" y="80206"/>
                    <a:pt x="93144" y="78340"/>
                    <a:pt x="95476" y="78340"/>
                  </a:cubicBezTo>
                  <a:cubicBezTo>
                    <a:pt x="102474" y="77407"/>
                    <a:pt x="109005" y="75541"/>
                    <a:pt x="115536" y="73675"/>
                  </a:cubicBezTo>
                  <a:cubicBezTo>
                    <a:pt x="117868" y="73208"/>
                    <a:pt x="120668" y="72742"/>
                    <a:pt x="123000" y="72742"/>
                  </a:cubicBezTo>
                  <a:lnTo>
                    <a:pt x="122534" y="73208"/>
                  </a:lnTo>
                  <a:cubicBezTo>
                    <a:pt x="122534" y="73208"/>
                    <a:pt x="122534" y="73208"/>
                    <a:pt x="123000" y="73208"/>
                  </a:cubicBezTo>
                  <a:cubicBezTo>
                    <a:pt x="123000" y="73208"/>
                    <a:pt x="123000" y="73208"/>
                    <a:pt x="123000" y="72742"/>
                  </a:cubicBezTo>
                  <a:cubicBezTo>
                    <a:pt x="126266" y="69943"/>
                    <a:pt x="129998" y="69009"/>
                    <a:pt x="133730" y="69009"/>
                  </a:cubicBezTo>
                  <a:cubicBezTo>
                    <a:pt x="136529" y="69009"/>
                    <a:pt x="139328" y="69009"/>
                    <a:pt x="142127" y="69009"/>
                  </a:cubicBezTo>
                  <a:cubicBezTo>
                    <a:pt x="145392" y="65744"/>
                    <a:pt x="149591" y="65277"/>
                    <a:pt x="153790" y="65277"/>
                  </a:cubicBezTo>
                  <a:cubicBezTo>
                    <a:pt x="155189" y="55014"/>
                    <a:pt x="153790" y="45218"/>
                    <a:pt x="153323" y="34955"/>
                  </a:cubicBezTo>
                  <a:cubicBezTo>
                    <a:pt x="152856" y="29356"/>
                    <a:pt x="149591" y="25624"/>
                    <a:pt x="146325" y="21892"/>
                  </a:cubicBezTo>
                  <a:cubicBezTo>
                    <a:pt x="143993" y="19560"/>
                    <a:pt x="140727" y="19093"/>
                    <a:pt x="137462" y="19093"/>
                  </a:cubicBezTo>
                  <a:cubicBezTo>
                    <a:pt x="131864" y="19093"/>
                    <a:pt x="127665" y="17227"/>
                    <a:pt x="123467" y="13962"/>
                  </a:cubicBezTo>
                  <a:cubicBezTo>
                    <a:pt x="121134" y="11629"/>
                    <a:pt x="117868" y="10230"/>
                    <a:pt x="116469" y="7897"/>
                  </a:cubicBezTo>
                  <a:cubicBezTo>
                    <a:pt x="112270" y="899"/>
                    <a:pt x="106206" y="-967"/>
                    <a:pt x="98275" y="433"/>
                  </a:cubicBezTo>
                  <a:cubicBezTo>
                    <a:pt x="92677" y="1366"/>
                    <a:pt x="86613" y="433"/>
                    <a:pt x="81014" y="899"/>
                  </a:cubicBezTo>
                  <a:cubicBezTo>
                    <a:pt x="77749" y="899"/>
                    <a:pt x="74483" y="1366"/>
                    <a:pt x="71684" y="2299"/>
                  </a:cubicBezTo>
                  <a:cubicBezTo>
                    <a:pt x="68885" y="2766"/>
                    <a:pt x="67019" y="5098"/>
                    <a:pt x="66553" y="7431"/>
                  </a:cubicBezTo>
                  <a:cubicBezTo>
                    <a:pt x="65620" y="11163"/>
                    <a:pt x="65153" y="14895"/>
                    <a:pt x="64687" y="18627"/>
                  </a:cubicBezTo>
                  <a:cubicBezTo>
                    <a:pt x="64220" y="22825"/>
                    <a:pt x="62821" y="25624"/>
                    <a:pt x="59555" y="28423"/>
                  </a:cubicBezTo>
                  <a:cubicBezTo>
                    <a:pt x="53491" y="33088"/>
                    <a:pt x="47892" y="38220"/>
                    <a:pt x="41828" y="43352"/>
                  </a:cubicBezTo>
                  <a:cubicBezTo>
                    <a:pt x="38562" y="45684"/>
                    <a:pt x="36230" y="48483"/>
                    <a:pt x="36230" y="52682"/>
                  </a:cubicBezTo>
                  <a:cubicBezTo>
                    <a:pt x="36230" y="53615"/>
                    <a:pt x="35297" y="55014"/>
                    <a:pt x="34364" y="55947"/>
                  </a:cubicBezTo>
                  <a:cubicBezTo>
                    <a:pt x="23634" y="62012"/>
                    <a:pt x="15237" y="70876"/>
                    <a:pt x="5907" y="78340"/>
                  </a:cubicBezTo>
                  <a:cubicBezTo>
                    <a:pt x="4041" y="79739"/>
                    <a:pt x="1242" y="81139"/>
                    <a:pt x="309" y="83471"/>
                  </a:cubicBezTo>
                  <a:cubicBezTo>
                    <a:pt x="-1091" y="86737"/>
                    <a:pt x="2641" y="88603"/>
                    <a:pt x="4041" y="91402"/>
                  </a:cubicBezTo>
                  <a:cubicBezTo>
                    <a:pt x="6373" y="93734"/>
                    <a:pt x="7773" y="97933"/>
                    <a:pt x="7306" y="102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13E7162D-2CA9-4138-9672-9272E8747539}"/>
                </a:ext>
              </a:extLst>
            </p:cNvPr>
            <p:cNvSpPr/>
            <p:nvPr/>
          </p:nvSpPr>
          <p:spPr>
            <a:xfrm>
              <a:off x="2891423" y="2196844"/>
              <a:ext cx="111962" cy="186603"/>
            </a:xfrm>
            <a:custGeom>
              <a:avLst/>
              <a:gdLst/>
              <a:ahLst/>
              <a:cxnLst/>
              <a:rect l="0" t="0" r="0" b="0"/>
              <a:pathLst>
                <a:path w="111961" h="186602">
                  <a:moveTo>
                    <a:pt x="1921" y="28457"/>
                  </a:moveTo>
                  <a:cubicBezTo>
                    <a:pt x="6587" y="33122"/>
                    <a:pt x="7519" y="38254"/>
                    <a:pt x="5653" y="43852"/>
                  </a:cubicBezTo>
                  <a:cubicBezTo>
                    <a:pt x="5187" y="45718"/>
                    <a:pt x="6120" y="47584"/>
                    <a:pt x="7986" y="48983"/>
                  </a:cubicBezTo>
                  <a:cubicBezTo>
                    <a:pt x="10785" y="50849"/>
                    <a:pt x="10319" y="53182"/>
                    <a:pt x="8919" y="55514"/>
                  </a:cubicBezTo>
                  <a:cubicBezTo>
                    <a:pt x="7986" y="56914"/>
                    <a:pt x="7053" y="58780"/>
                    <a:pt x="6120" y="60646"/>
                  </a:cubicBezTo>
                  <a:cubicBezTo>
                    <a:pt x="7053" y="61579"/>
                    <a:pt x="7986" y="62045"/>
                    <a:pt x="8453" y="62978"/>
                  </a:cubicBezTo>
                  <a:cubicBezTo>
                    <a:pt x="9385" y="63911"/>
                    <a:pt x="9385" y="65311"/>
                    <a:pt x="9852" y="66244"/>
                  </a:cubicBezTo>
                  <a:cubicBezTo>
                    <a:pt x="12185" y="70909"/>
                    <a:pt x="13118" y="70909"/>
                    <a:pt x="17783" y="66711"/>
                  </a:cubicBezTo>
                  <a:cubicBezTo>
                    <a:pt x="18249" y="66244"/>
                    <a:pt x="18716" y="65777"/>
                    <a:pt x="19182" y="65311"/>
                  </a:cubicBezTo>
                  <a:cubicBezTo>
                    <a:pt x="19649" y="66711"/>
                    <a:pt x="20115" y="67644"/>
                    <a:pt x="20115" y="69043"/>
                  </a:cubicBezTo>
                  <a:cubicBezTo>
                    <a:pt x="19649" y="72309"/>
                    <a:pt x="19182" y="75574"/>
                    <a:pt x="18716" y="78373"/>
                  </a:cubicBezTo>
                  <a:cubicBezTo>
                    <a:pt x="18249" y="81639"/>
                    <a:pt x="20115" y="84438"/>
                    <a:pt x="23847" y="84904"/>
                  </a:cubicBezTo>
                  <a:cubicBezTo>
                    <a:pt x="24314" y="84904"/>
                    <a:pt x="25247" y="85371"/>
                    <a:pt x="25713" y="85371"/>
                  </a:cubicBezTo>
                  <a:cubicBezTo>
                    <a:pt x="28979" y="85371"/>
                    <a:pt x="32244" y="84438"/>
                    <a:pt x="35043" y="85371"/>
                  </a:cubicBezTo>
                  <a:cubicBezTo>
                    <a:pt x="38775" y="86304"/>
                    <a:pt x="36909" y="90969"/>
                    <a:pt x="38775" y="93768"/>
                  </a:cubicBezTo>
                  <a:cubicBezTo>
                    <a:pt x="39708" y="95167"/>
                    <a:pt x="40641" y="97033"/>
                    <a:pt x="42041" y="98433"/>
                  </a:cubicBezTo>
                  <a:cubicBezTo>
                    <a:pt x="44840" y="100765"/>
                    <a:pt x="45773" y="103098"/>
                    <a:pt x="44840" y="106830"/>
                  </a:cubicBezTo>
                  <a:cubicBezTo>
                    <a:pt x="42974" y="116627"/>
                    <a:pt x="41108" y="118026"/>
                    <a:pt x="30378" y="116627"/>
                  </a:cubicBezTo>
                  <a:cubicBezTo>
                    <a:pt x="29912" y="116627"/>
                    <a:pt x="28979" y="116160"/>
                    <a:pt x="28512" y="116160"/>
                  </a:cubicBezTo>
                  <a:cubicBezTo>
                    <a:pt x="27113" y="116160"/>
                    <a:pt x="26180" y="117093"/>
                    <a:pt x="26180" y="118026"/>
                  </a:cubicBezTo>
                  <a:cubicBezTo>
                    <a:pt x="26646" y="123158"/>
                    <a:pt x="25247" y="128289"/>
                    <a:pt x="29912" y="132488"/>
                  </a:cubicBezTo>
                  <a:cubicBezTo>
                    <a:pt x="31778" y="133887"/>
                    <a:pt x="30845" y="138086"/>
                    <a:pt x="28979" y="139486"/>
                  </a:cubicBezTo>
                  <a:cubicBezTo>
                    <a:pt x="27113" y="141352"/>
                    <a:pt x="24780" y="142751"/>
                    <a:pt x="22914" y="144151"/>
                  </a:cubicBezTo>
                  <a:cubicBezTo>
                    <a:pt x="21515" y="145084"/>
                    <a:pt x="19649" y="146483"/>
                    <a:pt x="18716" y="147883"/>
                  </a:cubicBezTo>
                  <a:cubicBezTo>
                    <a:pt x="18249" y="148816"/>
                    <a:pt x="17783" y="150215"/>
                    <a:pt x="17783" y="151148"/>
                  </a:cubicBezTo>
                  <a:cubicBezTo>
                    <a:pt x="18249" y="152081"/>
                    <a:pt x="19182" y="153481"/>
                    <a:pt x="20115" y="153947"/>
                  </a:cubicBezTo>
                  <a:cubicBezTo>
                    <a:pt x="27579" y="155347"/>
                    <a:pt x="35043" y="157679"/>
                    <a:pt x="41575" y="161878"/>
                  </a:cubicBezTo>
                  <a:cubicBezTo>
                    <a:pt x="42041" y="162344"/>
                    <a:pt x="42508" y="162811"/>
                    <a:pt x="42974" y="163277"/>
                  </a:cubicBezTo>
                  <a:cubicBezTo>
                    <a:pt x="42041" y="163744"/>
                    <a:pt x="41108" y="164210"/>
                    <a:pt x="40175" y="164210"/>
                  </a:cubicBezTo>
                  <a:cubicBezTo>
                    <a:pt x="33644" y="163277"/>
                    <a:pt x="28512" y="166076"/>
                    <a:pt x="25247" y="171208"/>
                  </a:cubicBezTo>
                  <a:cubicBezTo>
                    <a:pt x="21515" y="177273"/>
                    <a:pt x="15917" y="181471"/>
                    <a:pt x="11252" y="187069"/>
                  </a:cubicBezTo>
                  <a:cubicBezTo>
                    <a:pt x="10785" y="187536"/>
                    <a:pt x="11252" y="188469"/>
                    <a:pt x="11718" y="188935"/>
                  </a:cubicBezTo>
                  <a:cubicBezTo>
                    <a:pt x="12185" y="189402"/>
                    <a:pt x="12651" y="190335"/>
                    <a:pt x="13118" y="190335"/>
                  </a:cubicBezTo>
                  <a:cubicBezTo>
                    <a:pt x="14984" y="190335"/>
                    <a:pt x="16850" y="190335"/>
                    <a:pt x="18716" y="189402"/>
                  </a:cubicBezTo>
                  <a:cubicBezTo>
                    <a:pt x="21981" y="187536"/>
                    <a:pt x="25713" y="185203"/>
                    <a:pt x="29445" y="186136"/>
                  </a:cubicBezTo>
                  <a:cubicBezTo>
                    <a:pt x="35976" y="187536"/>
                    <a:pt x="40641" y="185670"/>
                    <a:pt x="44373" y="180538"/>
                  </a:cubicBezTo>
                  <a:cubicBezTo>
                    <a:pt x="45307" y="179139"/>
                    <a:pt x="49039" y="178206"/>
                    <a:pt x="51371" y="178206"/>
                  </a:cubicBezTo>
                  <a:cubicBezTo>
                    <a:pt x="57902" y="178672"/>
                    <a:pt x="64433" y="178672"/>
                    <a:pt x="70498" y="177273"/>
                  </a:cubicBezTo>
                  <a:cubicBezTo>
                    <a:pt x="77962" y="175407"/>
                    <a:pt x="85426" y="174474"/>
                    <a:pt x="93357" y="174007"/>
                  </a:cubicBezTo>
                  <a:cubicBezTo>
                    <a:pt x="100821" y="173541"/>
                    <a:pt x="106886" y="170275"/>
                    <a:pt x="111551" y="164677"/>
                  </a:cubicBezTo>
                  <a:cubicBezTo>
                    <a:pt x="112484" y="163277"/>
                    <a:pt x="112484" y="160478"/>
                    <a:pt x="111084" y="159545"/>
                  </a:cubicBezTo>
                  <a:cubicBezTo>
                    <a:pt x="110151" y="158612"/>
                    <a:pt x="108751" y="158612"/>
                    <a:pt x="107819" y="157679"/>
                  </a:cubicBezTo>
                  <a:cubicBezTo>
                    <a:pt x="105486" y="156280"/>
                    <a:pt x="105019" y="154880"/>
                    <a:pt x="106419" y="153014"/>
                  </a:cubicBezTo>
                  <a:cubicBezTo>
                    <a:pt x="108751" y="149282"/>
                    <a:pt x="112017" y="146017"/>
                    <a:pt x="113883" y="141818"/>
                  </a:cubicBezTo>
                  <a:cubicBezTo>
                    <a:pt x="118082" y="133421"/>
                    <a:pt x="113416" y="124557"/>
                    <a:pt x="104086" y="123158"/>
                  </a:cubicBezTo>
                  <a:cubicBezTo>
                    <a:pt x="100821" y="122691"/>
                    <a:pt x="98022" y="122691"/>
                    <a:pt x="94756" y="122691"/>
                  </a:cubicBezTo>
                  <a:cubicBezTo>
                    <a:pt x="94756" y="122691"/>
                    <a:pt x="94756" y="123158"/>
                    <a:pt x="94756" y="123158"/>
                  </a:cubicBezTo>
                  <a:lnTo>
                    <a:pt x="94290" y="124091"/>
                  </a:lnTo>
                  <a:lnTo>
                    <a:pt x="94756" y="122691"/>
                  </a:lnTo>
                  <a:cubicBezTo>
                    <a:pt x="94756" y="122691"/>
                    <a:pt x="94756" y="122691"/>
                    <a:pt x="94756" y="122691"/>
                  </a:cubicBezTo>
                  <a:cubicBezTo>
                    <a:pt x="94756" y="120825"/>
                    <a:pt x="94756" y="118959"/>
                    <a:pt x="93823" y="117560"/>
                  </a:cubicBezTo>
                  <a:cubicBezTo>
                    <a:pt x="90558" y="111962"/>
                    <a:pt x="87759" y="106364"/>
                    <a:pt x="85893" y="99832"/>
                  </a:cubicBezTo>
                  <a:cubicBezTo>
                    <a:pt x="84493" y="96100"/>
                    <a:pt x="82161" y="92835"/>
                    <a:pt x="78895" y="90969"/>
                  </a:cubicBezTo>
                  <a:cubicBezTo>
                    <a:pt x="72364" y="87703"/>
                    <a:pt x="69565" y="82572"/>
                    <a:pt x="67699" y="76041"/>
                  </a:cubicBezTo>
                  <a:cubicBezTo>
                    <a:pt x="64900" y="66711"/>
                    <a:pt x="59302" y="60179"/>
                    <a:pt x="50438" y="56914"/>
                  </a:cubicBezTo>
                  <a:cubicBezTo>
                    <a:pt x="49039" y="56447"/>
                    <a:pt x="48572" y="55514"/>
                    <a:pt x="49039" y="54115"/>
                  </a:cubicBezTo>
                  <a:cubicBezTo>
                    <a:pt x="50438" y="51316"/>
                    <a:pt x="50905" y="48050"/>
                    <a:pt x="52771" y="45251"/>
                  </a:cubicBezTo>
                  <a:cubicBezTo>
                    <a:pt x="56503" y="39653"/>
                    <a:pt x="58369" y="33588"/>
                    <a:pt x="60235" y="27524"/>
                  </a:cubicBezTo>
                  <a:cubicBezTo>
                    <a:pt x="61168" y="24725"/>
                    <a:pt x="58369" y="20993"/>
                    <a:pt x="55570" y="20526"/>
                  </a:cubicBezTo>
                  <a:cubicBezTo>
                    <a:pt x="54170" y="20526"/>
                    <a:pt x="53237" y="20060"/>
                    <a:pt x="51838" y="20060"/>
                  </a:cubicBezTo>
                  <a:cubicBezTo>
                    <a:pt x="47173" y="20060"/>
                    <a:pt x="42974" y="20060"/>
                    <a:pt x="38309" y="20060"/>
                  </a:cubicBezTo>
                  <a:cubicBezTo>
                    <a:pt x="37376" y="20060"/>
                    <a:pt x="36443" y="18660"/>
                    <a:pt x="35976" y="18194"/>
                  </a:cubicBezTo>
                  <a:cubicBezTo>
                    <a:pt x="35976" y="17727"/>
                    <a:pt x="35976" y="16794"/>
                    <a:pt x="36443" y="16328"/>
                  </a:cubicBezTo>
                  <a:cubicBezTo>
                    <a:pt x="38775" y="13062"/>
                    <a:pt x="41108" y="10263"/>
                    <a:pt x="43440" y="6998"/>
                  </a:cubicBezTo>
                  <a:cubicBezTo>
                    <a:pt x="43907" y="6065"/>
                    <a:pt x="43907" y="4665"/>
                    <a:pt x="43907" y="3266"/>
                  </a:cubicBezTo>
                  <a:cubicBezTo>
                    <a:pt x="43907" y="1866"/>
                    <a:pt x="41575" y="0"/>
                    <a:pt x="39708" y="0"/>
                  </a:cubicBezTo>
                  <a:cubicBezTo>
                    <a:pt x="34577" y="466"/>
                    <a:pt x="29445" y="466"/>
                    <a:pt x="24314" y="933"/>
                  </a:cubicBezTo>
                  <a:cubicBezTo>
                    <a:pt x="21515" y="1400"/>
                    <a:pt x="19649" y="2799"/>
                    <a:pt x="18249" y="5132"/>
                  </a:cubicBezTo>
                  <a:cubicBezTo>
                    <a:pt x="14984" y="10730"/>
                    <a:pt x="12185" y="16328"/>
                    <a:pt x="9385" y="21926"/>
                  </a:cubicBezTo>
                  <a:cubicBezTo>
                    <a:pt x="8453" y="23325"/>
                    <a:pt x="7519" y="22859"/>
                    <a:pt x="6120" y="22859"/>
                  </a:cubicBezTo>
                  <a:cubicBezTo>
                    <a:pt x="55" y="21926"/>
                    <a:pt x="-1811" y="24725"/>
                    <a:pt x="1921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15AE663-083F-433B-848E-5CEA512C0E2D}"/>
                </a:ext>
              </a:extLst>
            </p:cNvPr>
            <p:cNvSpPr/>
            <p:nvPr/>
          </p:nvSpPr>
          <p:spPr>
            <a:xfrm>
              <a:off x="3084404" y="1498409"/>
              <a:ext cx="149282" cy="153947"/>
            </a:xfrm>
            <a:custGeom>
              <a:avLst/>
              <a:gdLst/>
              <a:ahLst/>
              <a:cxnLst/>
              <a:rect l="0" t="0" r="0" b="0"/>
              <a:pathLst>
                <a:path w="149282" h="153947">
                  <a:moveTo>
                    <a:pt x="8604" y="48124"/>
                  </a:moveTo>
                  <a:cubicBezTo>
                    <a:pt x="8138" y="53722"/>
                    <a:pt x="11403" y="57921"/>
                    <a:pt x="14203" y="62119"/>
                  </a:cubicBezTo>
                  <a:cubicBezTo>
                    <a:pt x="17002" y="65851"/>
                    <a:pt x="20267" y="68650"/>
                    <a:pt x="21667" y="73315"/>
                  </a:cubicBezTo>
                  <a:cubicBezTo>
                    <a:pt x="26332" y="77981"/>
                    <a:pt x="30064" y="84512"/>
                    <a:pt x="36595" y="87311"/>
                  </a:cubicBezTo>
                  <a:cubicBezTo>
                    <a:pt x="36595" y="87311"/>
                    <a:pt x="36595" y="87311"/>
                    <a:pt x="36595" y="86844"/>
                  </a:cubicBezTo>
                  <a:cubicBezTo>
                    <a:pt x="37061" y="86844"/>
                    <a:pt x="37061" y="86844"/>
                    <a:pt x="37528" y="86844"/>
                  </a:cubicBezTo>
                  <a:cubicBezTo>
                    <a:pt x="39860" y="84045"/>
                    <a:pt x="42193" y="81246"/>
                    <a:pt x="44526" y="78447"/>
                  </a:cubicBezTo>
                  <a:cubicBezTo>
                    <a:pt x="46858" y="75648"/>
                    <a:pt x="46858" y="72849"/>
                    <a:pt x="46391" y="69583"/>
                  </a:cubicBezTo>
                  <a:cubicBezTo>
                    <a:pt x="46391" y="68650"/>
                    <a:pt x="47324" y="67251"/>
                    <a:pt x="48258" y="66784"/>
                  </a:cubicBezTo>
                  <a:cubicBezTo>
                    <a:pt x="49191" y="65851"/>
                    <a:pt x="50590" y="66784"/>
                    <a:pt x="51056" y="68184"/>
                  </a:cubicBezTo>
                  <a:cubicBezTo>
                    <a:pt x="52923" y="72849"/>
                    <a:pt x="56655" y="72382"/>
                    <a:pt x="60387" y="71449"/>
                  </a:cubicBezTo>
                  <a:cubicBezTo>
                    <a:pt x="60853" y="71449"/>
                    <a:pt x="61786" y="71916"/>
                    <a:pt x="61786" y="72382"/>
                  </a:cubicBezTo>
                  <a:cubicBezTo>
                    <a:pt x="62253" y="72849"/>
                    <a:pt x="62253" y="73782"/>
                    <a:pt x="61786" y="73782"/>
                  </a:cubicBezTo>
                  <a:cubicBezTo>
                    <a:pt x="57121" y="76115"/>
                    <a:pt x="53856" y="79847"/>
                    <a:pt x="50124" y="83112"/>
                  </a:cubicBezTo>
                  <a:cubicBezTo>
                    <a:pt x="46391" y="86844"/>
                    <a:pt x="41726" y="87777"/>
                    <a:pt x="37061" y="86844"/>
                  </a:cubicBezTo>
                  <a:cubicBezTo>
                    <a:pt x="37061" y="86844"/>
                    <a:pt x="37061" y="87311"/>
                    <a:pt x="36595" y="87311"/>
                  </a:cubicBezTo>
                  <a:cubicBezTo>
                    <a:pt x="36595" y="87311"/>
                    <a:pt x="36128" y="87311"/>
                    <a:pt x="36128" y="86844"/>
                  </a:cubicBezTo>
                  <a:cubicBezTo>
                    <a:pt x="36128" y="90576"/>
                    <a:pt x="36128" y="93842"/>
                    <a:pt x="36128" y="97574"/>
                  </a:cubicBezTo>
                  <a:cubicBezTo>
                    <a:pt x="36128" y="99906"/>
                    <a:pt x="37528" y="102239"/>
                    <a:pt x="40327" y="102705"/>
                  </a:cubicBezTo>
                  <a:cubicBezTo>
                    <a:pt x="43126" y="103172"/>
                    <a:pt x="46391" y="103172"/>
                    <a:pt x="47324" y="106437"/>
                  </a:cubicBezTo>
                  <a:cubicBezTo>
                    <a:pt x="47324" y="106437"/>
                    <a:pt x="47791" y="106437"/>
                    <a:pt x="47791" y="106437"/>
                  </a:cubicBezTo>
                  <a:cubicBezTo>
                    <a:pt x="47791" y="106437"/>
                    <a:pt x="48258" y="106904"/>
                    <a:pt x="48258" y="106904"/>
                  </a:cubicBezTo>
                  <a:cubicBezTo>
                    <a:pt x="49657" y="106904"/>
                    <a:pt x="51523" y="106904"/>
                    <a:pt x="52923" y="106904"/>
                  </a:cubicBezTo>
                  <a:cubicBezTo>
                    <a:pt x="54789" y="106904"/>
                    <a:pt x="55255" y="107837"/>
                    <a:pt x="54322" y="108770"/>
                  </a:cubicBezTo>
                  <a:cubicBezTo>
                    <a:pt x="53856" y="109236"/>
                    <a:pt x="52923" y="108770"/>
                    <a:pt x="52456" y="108770"/>
                  </a:cubicBezTo>
                  <a:cubicBezTo>
                    <a:pt x="50590" y="108770"/>
                    <a:pt x="49657" y="107837"/>
                    <a:pt x="48258" y="106437"/>
                  </a:cubicBezTo>
                  <a:cubicBezTo>
                    <a:pt x="47791" y="106437"/>
                    <a:pt x="47791" y="106437"/>
                    <a:pt x="47324" y="106437"/>
                  </a:cubicBezTo>
                  <a:cubicBezTo>
                    <a:pt x="47324" y="106437"/>
                    <a:pt x="47324" y="106437"/>
                    <a:pt x="47324" y="105971"/>
                  </a:cubicBezTo>
                  <a:cubicBezTo>
                    <a:pt x="44992" y="106904"/>
                    <a:pt x="42659" y="106904"/>
                    <a:pt x="41260" y="109236"/>
                  </a:cubicBezTo>
                  <a:cubicBezTo>
                    <a:pt x="39394" y="112036"/>
                    <a:pt x="39860" y="115301"/>
                    <a:pt x="41260" y="118100"/>
                  </a:cubicBezTo>
                  <a:cubicBezTo>
                    <a:pt x="46391" y="126964"/>
                    <a:pt x="53389" y="134428"/>
                    <a:pt x="63652" y="137693"/>
                  </a:cubicBezTo>
                  <a:cubicBezTo>
                    <a:pt x="63652" y="137693"/>
                    <a:pt x="63652" y="137227"/>
                    <a:pt x="63652" y="137227"/>
                  </a:cubicBezTo>
                  <a:lnTo>
                    <a:pt x="64119" y="136294"/>
                  </a:lnTo>
                  <a:lnTo>
                    <a:pt x="63652" y="137693"/>
                  </a:lnTo>
                  <a:cubicBezTo>
                    <a:pt x="63652" y="137693"/>
                    <a:pt x="63652" y="137693"/>
                    <a:pt x="63652" y="137693"/>
                  </a:cubicBezTo>
                  <a:cubicBezTo>
                    <a:pt x="63186" y="138626"/>
                    <a:pt x="63186" y="140026"/>
                    <a:pt x="63186" y="140959"/>
                  </a:cubicBezTo>
                  <a:cubicBezTo>
                    <a:pt x="64585" y="146091"/>
                    <a:pt x="67851" y="149823"/>
                    <a:pt x="71583" y="153555"/>
                  </a:cubicBezTo>
                  <a:cubicBezTo>
                    <a:pt x="72982" y="154954"/>
                    <a:pt x="77181" y="154021"/>
                    <a:pt x="78581" y="152155"/>
                  </a:cubicBezTo>
                  <a:cubicBezTo>
                    <a:pt x="79047" y="151222"/>
                    <a:pt x="80447" y="149823"/>
                    <a:pt x="79980" y="148890"/>
                  </a:cubicBezTo>
                  <a:cubicBezTo>
                    <a:pt x="79514" y="140492"/>
                    <a:pt x="82779" y="132562"/>
                    <a:pt x="82779" y="124165"/>
                  </a:cubicBezTo>
                  <a:cubicBezTo>
                    <a:pt x="82779" y="119500"/>
                    <a:pt x="84645" y="115301"/>
                    <a:pt x="86978" y="111569"/>
                  </a:cubicBezTo>
                  <a:cubicBezTo>
                    <a:pt x="88377" y="109703"/>
                    <a:pt x="89777" y="106904"/>
                    <a:pt x="89777" y="104571"/>
                  </a:cubicBezTo>
                  <a:cubicBezTo>
                    <a:pt x="89310" y="94308"/>
                    <a:pt x="95375" y="84978"/>
                    <a:pt x="94442" y="74248"/>
                  </a:cubicBezTo>
                  <a:cubicBezTo>
                    <a:pt x="94442" y="72849"/>
                    <a:pt x="94442" y="71449"/>
                    <a:pt x="94908" y="70516"/>
                  </a:cubicBezTo>
                  <a:cubicBezTo>
                    <a:pt x="96308" y="66318"/>
                    <a:pt x="98640" y="62586"/>
                    <a:pt x="103305" y="60720"/>
                  </a:cubicBezTo>
                  <a:cubicBezTo>
                    <a:pt x="104705" y="60253"/>
                    <a:pt x="106105" y="60720"/>
                    <a:pt x="106571" y="62119"/>
                  </a:cubicBezTo>
                  <a:cubicBezTo>
                    <a:pt x="107037" y="64452"/>
                    <a:pt x="105171" y="67717"/>
                    <a:pt x="106571" y="69583"/>
                  </a:cubicBezTo>
                  <a:cubicBezTo>
                    <a:pt x="111236" y="76115"/>
                    <a:pt x="111702" y="84045"/>
                    <a:pt x="115435" y="90576"/>
                  </a:cubicBezTo>
                  <a:cubicBezTo>
                    <a:pt x="116834" y="93375"/>
                    <a:pt x="117767" y="96641"/>
                    <a:pt x="116834" y="99906"/>
                  </a:cubicBezTo>
                  <a:cubicBezTo>
                    <a:pt x="115901" y="103172"/>
                    <a:pt x="115435" y="105971"/>
                    <a:pt x="114502" y="109236"/>
                  </a:cubicBezTo>
                  <a:cubicBezTo>
                    <a:pt x="114035" y="111569"/>
                    <a:pt x="116834" y="114835"/>
                    <a:pt x="119167" y="113902"/>
                  </a:cubicBezTo>
                  <a:cubicBezTo>
                    <a:pt x="121966" y="112969"/>
                    <a:pt x="125231" y="111569"/>
                    <a:pt x="128030" y="110169"/>
                  </a:cubicBezTo>
                  <a:cubicBezTo>
                    <a:pt x="131296" y="108770"/>
                    <a:pt x="131296" y="108770"/>
                    <a:pt x="132695" y="113435"/>
                  </a:cubicBezTo>
                  <a:cubicBezTo>
                    <a:pt x="132695" y="113902"/>
                    <a:pt x="132695" y="114835"/>
                    <a:pt x="133162" y="115301"/>
                  </a:cubicBezTo>
                  <a:cubicBezTo>
                    <a:pt x="134095" y="118567"/>
                    <a:pt x="136427" y="119033"/>
                    <a:pt x="138760" y="117167"/>
                  </a:cubicBezTo>
                  <a:cubicBezTo>
                    <a:pt x="146224" y="111103"/>
                    <a:pt x="149956" y="103638"/>
                    <a:pt x="151822" y="94308"/>
                  </a:cubicBezTo>
                  <a:cubicBezTo>
                    <a:pt x="151822" y="93375"/>
                    <a:pt x="150889" y="91976"/>
                    <a:pt x="149956" y="91509"/>
                  </a:cubicBezTo>
                  <a:cubicBezTo>
                    <a:pt x="149023" y="90576"/>
                    <a:pt x="147623" y="90110"/>
                    <a:pt x="146690" y="90110"/>
                  </a:cubicBezTo>
                  <a:cubicBezTo>
                    <a:pt x="140159" y="90110"/>
                    <a:pt x="137827" y="87311"/>
                    <a:pt x="137360" y="80780"/>
                  </a:cubicBezTo>
                  <a:cubicBezTo>
                    <a:pt x="136894" y="74715"/>
                    <a:pt x="135028" y="74248"/>
                    <a:pt x="128030" y="76115"/>
                  </a:cubicBezTo>
                  <a:cubicBezTo>
                    <a:pt x="124298" y="77048"/>
                    <a:pt x="124298" y="77048"/>
                    <a:pt x="125231" y="73315"/>
                  </a:cubicBezTo>
                  <a:cubicBezTo>
                    <a:pt x="125698" y="71449"/>
                    <a:pt x="126164" y="69583"/>
                    <a:pt x="126631" y="67717"/>
                  </a:cubicBezTo>
                  <a:cubicBezTo>
                    <a:pt x="127564" y="63985"/>
                    <a:pt x="126164" y="61186"/>
                    <a:pt x="122899" y="60253"/>
                  </a:cubicBezTo>
                  <a:cubicBezTo>
                    <a:pt x="119167" y="58854"/>
                    <a:pt x="115901" y="58387"/>
                    <a:pt x="113569" y="54655"/>
                  </a:cubicBezTo>
                  <a:cubicBezTo>
                    <a:pt x="111236" y="50457"/>
                    <a:pt x="106105" y="48124"/>
                    <a:pt x="105171" y="42526"/>
                  </a:cubicBezTo>
                  <a:cubicBezTo>
                    <a:pt x="105171" y="41593"/>
                    <a:pt x="103305" y="40660"/>
                    <a:pt x="102372" y="40193"/>
                  </a:cubicBezTo>
                  <a:cubicBezTo>
                    <a:pt x="100040" y="39727"/>
                    <a:pt x="97241" y="39727"/>
                    <a:pt x="94908" y="38794"/>
                  </a:cubicBezTo>
                  <a:cubicBezTo>
                    <a:pt x="90243" y="36928"/>
                    <a:pt x="85578" y="34129"/>
                    <a:pt x="84179" y="28531"/>
                  </a:cubicBezTo>
                  <a:cubicBezTo>
                    <a:pt x="82779" y="23399"/>
                    <a:pt x="80913" y="18734"/>
                    <a:pt x="75782" y="15935"/>
                  </a:cubicBezTo>
                  <a:cubicBezTo>
                    <a:pt x="74382" y="15002"/>
                    <a:pt x="72982" y="13136"/>
                    <a:pt x="72049" y="11737"/>
                  </a:cubicBezTo>
                  <a:cubicBezTo>
                    <a:pt x="70183" y="8004"/>
                    <a:pt x="67851" y="5672"/>
                    <a:pt x="63652" y="4272"/>
                  </a:cubicBezTo>
                  <a:cubicBezTo>
                    <a:pt x="61320" y="3339"/>
                    <a:pt x="58987" y="1940"/>
                    <a:pt x="57121" y="540"/>
                  </a:cubicBezTo>
                  <a:cubicBezTo>
                    <a:pt x="54789" y="-859"/>
                    <a:pt x="51990" y="540"/>
                    <a:pt x="51523" y="3806"/>
                  </a:cubicBezTo>
                  <a:cubicBezTo>
                    <a:pt x="50590" y="8004"/>
                    <a:pt x="49657" y="12203"/>
                    <a:pt x="48724" y="16402"/>
                  </a:cubicBezTo>
                  <a:cubicBezTo>
                    <a:pt x="48724" y="16402"/>
                    <a:pt x="49191" y="16402"/>
                    <a:pt x="49191" y="16402"/>
                  </a:cubicBezTo>
                  <a:cubicBezTo>
                    <a:pt x="49191" y="16868"/>
                    <a:pt x="49191" y="16868"/>
                    <a:pt x="49191" y="17335"/>
                  </a:cubicBezTo>
                  <a:cubicBezTo>
                    <a:pt x="51056" y="19667"/>
                    <a:pt x="51523" y="22466"/>
                    <a:pt x="51523" y="25265"/>
                  </a:cubicBezTo>
                  <a:cubicBezTo>
                    <a:pt x="51523" y="25732"/>
                    <a:pt x="51523" y="26665"/>
                    <a:pt x="51056" y="27131"/>
                  </a:cubicBezTo>
                  <a:cubicBezTo>
                    <a:pt x="50124" y="28064"/>
                    <a:pt x="49657" y="27598"/>
                    <a:pt x="49191" y="25732"/>
                  </a:cubicBezTo>
                  <a:cubicBezTo>
                    <a:pt x="49191" y="22933"/>
                    <a:pt x="49191" y="20134"/>
                    <a:pt x="49191" y="17801"/>
                  </a:cubicBezTo>
                  <a:cubicBezTo>
                    <a:pt x="49191" y="17801"/>
                    <a:pt x="48724" y="17335"/>
                    <a:pt x="48724" y="17335"/>
                  </a:cubicBezTo>
                  <a:cubicBezTo>
                    <a:pt x="48724" y="17335"/>
                    <a:pt x="48724" y="16868"/>
                    <a:pt x="48724" y="16868"/>
                  </a:cubicBezTo>
                  <a:cubicBezTo>
                    <a:pt x="47791" y="16868"/>
                    <a:pt x="46391" y="17335"/>
                    <a:pt x="45925" y="16868"/>
                  </a:cubicBezTo>
                  <a:cubicBezTo>
                    <a:pt x="41726" y="14069"/>
                    <a:pt x="37528" y="15002"/>
                    <a:pt x="33329" y="16868"/>
                  </a:cubicBezTo>
                  <a:cubicBezTo>
                    <a:pt x="33329" y="17335"/>
                    <a:pt x="33329" y="17335"/>
                    <a:pt x="33329" y="17801"/>
                  </a:cubicBezTo>
                  <a:cubicBezTo>
                    <a:pt x="33329" y="17801"/>
                    <a:pt x="32863" y="17801"/>
                    <a:pt x="32863" y="17801"/>
                  </a:cubicBezTo>
                  <a:cubicBezTo>
                    <a:pt x="32863" y="18734"/>
                    <a:pt x="32863" y="19667"/>
                    <a:pt x="32863" y="20600"/>
                  </a:cubicBezTo>
                  <a:cubicBezTo>
                    <a:pt x="32396" y="22000"/>
                    <a:pt x="31463" y="22466"/>
                    <a:pt x="30064" y="22000"/>
                  </a:cubicBezTo>
                  <a:cubicBezTo>
                    <a:pt x="29597" y="22000"/>
                    <a:pt x="29131" y="21533"/>
                    <a:pt x="28664" y="21067"/>
                  </a:cubicBezTo>
                  <a:cubicBezTo>
                    <a:pt x="27731" y="19667"/>
                    <a:pt x="28198" y="18734"/>
                    <a:pt x="29597" y="18268"/>
                  </a:cubicBezTo>
                  <a:cubicBezTo>
                    <a:pt x="30530" y="18268"/>
                    <a:pt x="31463" y="17801"/>
                    <a:pt x="32396" y="17335"/>
                  </a:cubicBezTo>
                  <a:cubicBezTo>
                    <a:pt x="32396" y="17335"/>
                    <a:pt x="32396" y="16868"/>
                    <a:pt x="32396" y="16868"/>
                  </a:cubicBezTo>
                  <a:cubicBezTo>
                    <a:pt x="32396" y="16868"/>
                    <a:pt x="32863" y="16868"/>
                    <a:pt x="32863" y="16868"/>
                  </a:cubicBezTo>
                  <a:cubicBezTo>
                    <a:pt x="32863" y="16402"/>
                    <a:pt x="32863" y="15935"/>
                    <a:pt x="32863" y="15469"/>
                  </a:cubicBezTo>
                  <a:cubicBezTo>
                    <a:pt x="31463" y="10337"/>
                    <a:pt x="28664" y="8471"/>
                    <a:pt x="24932" y="9871"/>
                  </a:cubicBezTo>
                  <a:cubicBezTo>
                    <a:pt x="20267" y="11737"/>
                    <a:pt x="15136" y="12670"/>
                    <a:pt x="10004" y="13136"/>
                  </a:cubicBezTo>
                  <a:cubicBezTo>
                    <a:pt x="6272" y="13603"/>
                    <a:pt x="4406" y="15469"/>
                    <a:pt x="3473" y="18734"/>
                  </a:cubicBezTo>
                  <a:cubicBezTo>
                    <a:pt x="3006" y="20600"/>
                    <a:pt x="2073" y="22466"/>
                    <a:pt x="1607" y="24332"/>
                  </a:cubicBezTo>
                  <a:cubicBezTo>
                    <a:pt x="-1659" y="31796"/>
                    <a:pt x="207" y="37861"/>
                    <a:pt x="5806" y="43459"/>
                  </a:cubicBezTo>
                  <a:cubicBezTo>
                    <a:pt x="7205" y="44859"/>
                    <a:pt x="9071" y="46258"/>
                    <a:pt x="8604" y="48124"/>
                  </a:cubicBezTo>
                  <a:close/>
                  <a:moveTo>
                    <a:pt x="56188" y="101306"/>
                  </a:moveTo>
                  <a:lnTo>
                    <a:pt x="54789" y="100373"/>
                  </a:lnTo>
                  <a:lnTo>
                    <a:pt x="56655" y="99906"/>
                  </a:lnTo>
                  <a:lnTo>
                    <a:pt x="56188" y="101306"/>
                  </a:lnTo>
                  <a:close/>
                  <a:moveTo>
                    <a:pt x="51990" y="41126"/>
                  </a:moveTo>
                  <a:lnTo>
                    <a:pt x="52923" y="41593"/>
                  </a:lnTo>
                  <a:lnTo>
                    <a:pt x="51990" y="41126"/>
                  </a:lnTo>
                  <a:lnTo>
                    <a:pt x="51056" y="40193"/>
                  </a:lnTo>
                  <a:lnTo>
                    <a:pt x="51990" y="411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E258E3C-9AAF-4E8B-8316-38B69D9566AA}"/>
                </a:ext>
              </a:extLst>
            </p:cNvPr>
            <p:cNvSpPr/>
            <p:nvPr/>
          </p:nvSpPr>
          <p:spPr>
            <a:xfrm>
              <a:off x="1918568" y="1482725"/>
              <a:ext cx="153947" cy="144617"/>
            </a:xfrm>
            <a:custGeom>
              <a:avLst/>
              <a:gdLst/>
              <a:ahLst/>
              <a:cxnLst/>
              <a:rect l="0" t="0" r="0" b="0"/>
              <a:pathLst>
                <a:path w="153947" h="144617">
                  <a:moveTo>
                    <a:pt x="151857" y="102528"/>
                  </a:moveTo>
                  <a:cubicBezTo>
                    <a:pt x="149525" y="100662"/>
                    <a:pt x="148125" y="99262"/>
                    <a:pt x="147192" y="96930"/>
                  </a:cubicBezTo>
                  <a:cubicBezTo>
                    <a:pt x="145326" y="93198"/>
                    <a:pt x="142061" y="91332"/>
                    <a:pt x="137862" y="91332"/>
                  </a:cubicBezTo>
                  <a:cubicBezTo>
                    <a:pt x="132264" y="91798"/>
                    <a:pt x="126200" y="91798"/>
                    <a:pt x="121068" y="88532"/>
                  </a:cubicBezTo>
                  <a:cubicBezTo>
                    <a:pt x="119668" y="87599"/>
                    <a:pt x="117336" y="88066"/>
                    <a:pt x="115470" y="88066"/>
                  </a:cubicBezTo>
                  <a:cubicBezTo>
                    <a:pt x="107073" y="88999"/>
                    <a:pt x="98676" y="89466"/>
                    <a:pt x="90745" y="90865"/>
                  </a:cubicBezTo>
                  <a:cubicBezTo>
                    <a:pt x="85614" y="91798"/>
                    <a:pt x="80948" y="93664"/>
                    <a:pt x="77683" y="87599"/>
                  </a:cubicBezTo>
                  <a:cubicBezTo>
                    <a:pt x="76283" y="85267"/>
                    <a:pt x="73484" y="85267"/>
                    <a:pt x="71152" y="84334"/>
                  </a:cubicBezTo>
                  <a:cubicBezTo>
                    <a:pt x="63688" y="81535"/>
                    <a:pt x="57157" y="77803"/>
                    <a:pt x="55291" y="69406"/>
                  </a:cubicBezTo>
                  <a:cubicBezTo>
                    <a:pt x="54358" y="65674"/>
                    <a:pt x="51558" y="64274"/>
                    <a:pt x="48760" y="63808"/>
                  </a:cubicBezTo>
                  <a:cubicBezTo>
                    <a:pt x="46427" y="63341"/>
                    <a:pt x="46893" y="62875"/>
                    <a:pt x="48760" y="61942"/>
                  </a:cubicBezTo>
                  <a:cubicBezTo>
                    <a:pt x="50626" y="60542"/>
                    <a:pt x="52492" y="59143"/>
                    <a:pt x="54358" y="57277"/>
                  </a:cubicBezTo>
                  <a:cubicBezTo>
                    <a:pt x="54358" y="57277"/>
                    <a:pt x="54358" y="57277"/>
                    <a:pt x="54358" y="57277"/>
                  </a:cubicBezTo>
                  <a:lnTo>
                    <a:pt x="53891" y="56810"/>
                  </a:lnTo>
                  <a:lnTo>
                    <a:pt x="54824" y="56810"/>
                  </a:lnTo>
                  <a:cubicBezTo>
                    <a:pt x="54824" y="56810"/>
                    <a:pt x="54358" y="56810"/>
                    <a:pt x="54358" y="57277"/>
                  </a:cubicBezTo>
                  <a:cubicBezTo>
                    <a:pt x="58090" y="57743"/>
                    <a:pt x="61822" y="58676"/>
                    <a:pt x="65554" y="57743"/>
                  </a:cubicBezTo>
                  <a:cubicBezTo>
                    <a:pt x="66953" y="57277"/>
                    <a:pt x="68353" y="54011"/>
                    <a:pt x="67420" y="53078"/>
                  </a:cubicBezTo>
                  <a:cubicBezTo>
                    <a:pt x="66953" y="52145"/>
                    <a:pt x="66487" y="50745"/>
                    <a:pt x="65554" y="49812"/>
                  </a:cubicBezTo>
                  <a:cubicBezTo>
                    <a:pt x="61355" y="46547"/>
                    <a:pt x="60422" y="43281"/>
                    <a:pt x="61355" y="38150"/>
                  </a:cubicBezTo>
                  <a:cubicBezTo>
                    <a:pt x="61822" y="34884"/>
                    <a:pt x="57623" y="30686"/>
                    <a:pt x="54358" y="30219"/>
                  </a:cubicBezTo>
                  <a:cubicBezTo>
                    <a:pt x="51092" y="29753"/>
                    <a:pt x="47826" y="30219"/>
                    <a:pt x="44561" y="29753"/>
                  </a:cubicBezTo>
                  <a:cubicBezTo>
                    <a:pt x="41762" y="29286"/>
                    <a:pt x="39429" y="28353"/>
                    <a:pt x="38496" y="25554"/>
                  </a:cubicBezTo>
                  <a:cubicBezTo>
                    <a:pt x="37563" y="23222"/>
                    <a:pt x="37097" y="20422"/>
                    <a:pt x="36164" y="18090"/>
                  </a:cubicBezTo>
                  <a:cubicBezTo>
                    <a:pt x="35697" y="16224"/>
                    <a:pt x="35231" y="13891"/>
                    <a:pt x="33831" y="12958"/>
                  </a:cubicBezTo>
                  <a:cubicBezTo>
                    <a:pt x="28700" y="9226"/>
                    <a:pt x="24968" y="3628"/>
                    <a:pt x="18437" y="1296"/>
                  </a:cubicBezTo>
                  <a:cubicBezTo>
                    <a:pt x="13305" y="-1037"/>
                    <a:pt x="8173" y="-104"/>
                    <a:pt x="3975" y="3162"/>
                  </a:cubicBezTo>
                  <a:cubicBezTo>
                    <a:pt x="1176" y="5028"/>
                    <a:pt x="-690" y="8760"/>
                    <a:pt x="243" y="11559"/>
                  </a:cubicBezTo>
                  <a:cubicBezTo>
                    <a:pt x="2575" y="19023"/>
                    <a:pt x="3975" y="26487"/>
                    <a:pt x="4908" y="33951"/>
                  </a:cubicBezTo>
                  <a:cubicBezTo>
                    <a:pt x="4908" y="34884"/>
                    <a:pt x="6307" y="36284"/>
                    <a:pt x="7240" y="36750"/>
                  </a:cubicBezTo>
                  <a:cubicBezTo>
                    <a:pt x="12372" y="39083"/>
                    <a:pt x="17970" y="40949"/>
                    <a:pt x="23102" y="42815"/>
                  </a:cubicBezTo>
                  <a:cubicBezTo>
                    <a:pt x="28233" y="44681"/>
                    <a:pt x="28233" y="45147"/>
                    <a:pt x="28233" y="49346"/>
                  </a:cubicBezTo>
                  <a:cubicBezTo>
                    <a:pt x="28233" y="53078"/>
                    <a:pt x="27767" y="56810"/>
                    <a:pt x="28233" y="61009"/>
                  </a:cubicBezTo>
                  <a:cubicBezTo>
                    <a:pt x="28700" y="66140"/>
                    <a:pt x="26834" y="69872"/>
                    <a:pt x="22635" y="72671"/>
                  </a:cubicBezTo>
                  <a:cubicBezTo>
                    <a:pt x="19369" y="75004"/>
                    <a:pt x="17037" y="78269"/>
                    <a:pt x="15171" y="81068"/>
                  </a:cubicBezTo>
                  <a:cubicBezTo>
                    <a:pt x="9573" y="88999"/>
                    <a:pt x="9106" y="97863"/>
                    <a:pt x="9573" y="106726"/>
                  </a:cubicBezTo>
                  <a:cubicBezTo>
                    <a:pt x="10039" y="112791"/>
                    <a:pt x="17503" y="112324"/>
                    <a:pt x="20303" y="116523"/>
                  </a:cubicBezTo>
                  <a:cubicBezTo>
                    <a:pt x="20769" y="116989"/>
                    <a:pt x="21235" y="117456"/>
                    <a:pt x="21702" y="117922"/>
                  </a:cubicBezTo>
                  <a:cubicBezTo>
                    <a:pt x="25901" y="121654"/>
                    <a:pt x="31032" y="122121"/>
                    <a:pt x="35697" y="119322"/>
                  </a:cubicBezTo>
                  <a:cubicBezTo>
                    <a:pt x="36630" y="118855"/>
                    <a:pt x="38030" y="117922"/>
                    <a:pt x="38963" y="117922"/>
                  </a:cubicBezTo>
                  <a:cubicBezTo>
                    <a:pt x="40362" y="117456"/>
                    <a:pt x="41295" y="118389"/>
                    <a:pt x="40829" y="120255"/>
                  </a:cubicBezTo>
                  <a:cubicBezTo>
                    <a:pt x="40362" y="122121"/>
                    <a:pt x="39429" y="123987"/>
                    <a:pt x="39896" y="125853"/>
                  </a:cubicBezTo>
                  <a:cubicBezTo>
                    <a:pt x="40362" y="128652"/>
                    <a:pt x="42695" y="130052"/>
                    <a:pt x="45494" y="130518"/>
                  </a:cubicBezTo>
                  <a:cubicBezTo>
                    <a:pt x="51558" y="131918"/>
                    <a:pt x="58090" y="134250"/>
                    <a:pt x="64154" y="134250"/>
                  </a:cubicBezTo>
                  <a:cubicBezTo>
                    <a:pt x="76283" y="134250"/>
                    <a:pt x="87480" y="140781"/>
                    <a:pt x="100075" y="140315"/>
                  </a:cubicBezTo>
                  <a:cubicBezTo>
                    <a:pt x="102408" y="140315"/>
                    <a:pt x="104740" y="142181"/>
                    <a:pt x="107073" y="143580"/>
                  </a:cubicBezTo>
                  <a:cubicBezTo>
                    <a:pt x="111738" y="146379"/>
                    <a:pt x="116403" y="147779"/>
                    <a:pt x="122001" y="146846"/>
                  </a:cubicBezTo>
                  <a:cubicBezTo>
                    <a:pt x="125733" y="146379"/>
                    <a:pt x="129465" y="146846"/>
                    <a:pt x="133664" y="146379"/>
                  </a:cubicBezTo>
                  <a:cubicBezTo>
                    <a:pt x="135530" y="146379"/>
                    <a:pt x="137396" y="145446"/>
                    <a:pt x="138795" y="144047"/>
                  </a:cubicBezTo>
                  <a:cubicBezTo>
                    <a:pt x="142061" y="140781"/>
                    <a:pt x="145793" y="138449"/>
                    <a:pt x="149991" y="136583"/>
                  </a:cubicBezTo>
                  <a:cubicBezTo>
                    <a:pt x="152790" y="135183"/>
                    <a:pt x="153257" y="132851"/>
                    <a:pt x="152790" y="130052"/>
                  </a:cubicBezTo>
                  <a:cubicBezTo>
                    <a:pt x="152324" y="127253"/>
                    <a:pt x="153724" y="125387"/>
                    <a:pt x="155123" y="123054"/>
                  </a:cubicBezTo>
                  <a:cubicBezTo>
                    <a:pt x="160255" y="114190"/>
                    <a:pt x="158855" y="107659"/>
                    <a:pt x="151857" y="10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248B3E2A-F71A-4580-96A3-A295479F91DA}"/>
                </a:ext>
              </a:extLst>
            </p:cNvPr>
            <p:cNvSpPr/>
            <p:nvPr/>
          </p:nvSpPr>
          <p:spPr>
            <a:xfrm>
              <a:off x="1644889" y="1441971"/>
              <a:ext cx="153947" cy="97966"/>
            </a:xfrm>
            <a:custGeom>
              <a:avLst/>
              <a:gdLst/>
              <a:ahLst/>
              <a:cxnLst/>
              <a:rect l="0" t="0" r="0" b="0"/>
              <a:pathLst>
                <a:path w="153947" h="97966">
                  <a:moveTo>
                    <a:pt x="82188" y="53247"/>
                  </a:moveTo>
                  <a:cubicBezTo>
                    <a:pt x="85453" y="47648"/>
                    <a:pt x="81721" y="42050"/>
                    <a:pt x="83121" y="36919"/>
                  </a:cubicBezTo>
                  <a:cubicBezTo>
                    <a:pt x="82654" y="31787"/>
                    <a:pt x="82654" y="27589"/>
                    <a:pt x="82188" y="22924"/>
                  </a:cubicBezTo>
                  <a:cubicBezTo>
                    <a:pt x="81721" y="18725"/>
                    <a:pt x="78456" y="16393"/>
                    <a:pt x="74257" y="15459"/>
                  </a:cubicBezTo>
                  <a:cubicBezTo>
                    <a:pt x="70525" y="14526"/>
                    <a:pt x="70525" y="14060"/>
                    <a:pt x="70525" y="10328"/>
                  </a:cubicBezTo>
                  <a:cubicBezTo>
                    <a:pt x="70525" y="4263"/>
                    <a:pt x="68193" y="1464"/>
                    <a:pt x="63527" y="531"/>
                  </a:cubicBezTo>
                  <a:cubicBezTo>
                    <a:pt x="59795" y="65"/>
                    <a:pt x="55130" y="-868"/>
                    <a:pt x="52331" y="1931"/>
                  </a:cubicBezTo>
                  <a:cubicBezTo>
                    <a:pt x="47666" y="6596"/>
                    <a:pt x="40669" y="7529"/>
                    <a:pt x="35537" y="11261"/>
                  </a:cubicBezTo>
                  <a:cubicBezTo>
                    <a:pt x="33671" y="12660"/>
                    <a:pt x="32272" y="14993"/>
                    <a:pt x="30406" y="16859"/>
                  </a:cubicBezTo>
                  <a:cubicBezTo>
                    <a:pt x="31339" y="21524"/>
                    <a:pt x="28073" y="22924"/>
                    <a:pt x="24341" y="24790"/>
                  </a:cubicBezTo>
                  <a:cubicBezTo>
                    <a:pt x="21542" y="26189"/>
                    <a:pt x="19676" y="28988"/>
                    <a:pt x="17343" y="30854"/>
                  </a:cubicBezTo>
                  <a:cubicBezTo>
                    <a:pt x="16410" y="31787"/>
                    <a:pt x="16410" y="33653"/>
                    <a:pt x="17343" y="34120"/>
                  </a:cubicBezTo>
                  <a:cubicBezTo>
                    <a:pt x="19209" y="35519"/>
                    <a:pt x="21542" y="36919"/>
                    <a:pt x="23874" y="38318"/>
                  </a:cubicBezTo>
                  <a:cubicBezTo>
                    <a:pt x="25274" y="39251"/>
                    <a:pt x="25740" y="40184"/>
                    <a:pt x="24807" y="41117"/>
                  </a:cubicBezTo>
                  <a:cubicBezTo>
                    <a:pt x="24341" y="41584"/>
                    <a:pt x="23408" y="41584"/>
                    <a:pt x="22941" y="41584"/>
                  </a:cubicBezTo>
                  <a:cubicBezTo>
                    <a:pt x="18743" y="41117"/>
                    <a:pt x="14078" y="40184"/>
                    <a:pt x="9879" y="39718"/>
                  </a:cubicBezTo>
                  <a:cubicBezTo>
                    <a:pt x="5681" y="39718"/>
                    <a:pt x="2415" y="43450"/>
                    <a:pt x="549" y="48115"/>
                  </a:cubicBezTo>
                  <a:cubicBezTo>
                    <a:pt x="-850" y="51847"/>
                    <a:pt x="549" y="54180"/>
                    <a:pt x="3348" y="56512"/>
                  </a:cubicBezTo>
                  <a:cubicBezTo>
                    <a:pt x="5681" y="58378"/>
                    <a:pt x="8480" y="60711"/>
                    <a:pt x="10812" y="62577"/>
                  </a:cubicBezTo>
                  <a:cubicBezTo>
                    <a:pt x="16877" y="67242"/>
                    <a:pt x="23408" y="71907"/>
                    <a:pt x="31805" y="67708"/>
                  </a:cubicBezTo>
                  <a:cubicBezTo>
                    <a:pt x="32738" y="67242"/>
                    <a:pt x="34604" y="67242"/>
                    <a:pt x="35537" y="67708"/>
                  </a:cubicBezTo>
                  <a:cubicBezTo>
                    <a:pt x="40202" y="70507"/>
                    <a:pt x="45334" y="70507"/>
                    <a:pt x="50465" y="70974"/>
                  </a:cubicBezTo>
                  <a:cubicBezTo>
                    <a:pt x="50932" y="70974"/>
                    <a:pt x="51398" y="71440"/>
                    <a:pt x="51865" y="71907"/>
                  </a:cubicBezTo>
                  <a:cubicBezTo>
                    <a:pt x="51398" y="72373"/>
                    <a:pt x="50932" y="72373"/>
                    <a:pt x="49999" y="72840"/>
                  </a:cubicBezTo>
                  <a:cubicBezTo>
                    <a:pt x="41602" y="74239"/>
                    <a:pt x="33671" y="75639"/>
                    <a:pt x="25274" y="77038"/>
                  </a:cubicBezTo>
                  <a:cubicBezTo>
                    <a:pt x="22941" y="77505"/>
                    <a:pt x="21075" y="79837"/>
                    <a:pt x="20609" y="82636"/>
                  </a:cubicBezTo>
                  <a:cubicBezTo>
                    <a:pt x="20142" y="88701"/>
                    <a:pt x="22008" y="92900"/>
                    <a:pt x="26673" y="95232"/>
                  </a:cubicBezTo>
                  <a:cubicBezTo>
                    <a:pt x="29006" y="96165"/>
                    <a:pt x="31339" y="97098"/>
                    <a:pt x="33671" y="97565"/>
                  </a:cubicBezTo>
                  <a:cubicBezTo>
                    <a:pt x="37403" y="98031"/>
                    <a:pt x="41602" y="97565"/>
                    <a:pt x="45334" y="98031"/>
                  </a:cubicBezTo>
                  <a:cubicBezTo>
                    <a:pt x="52798" y="98964"/>
                    <a:pt x="59329" y="97565"/>
                    <a:pt x="65394" y="93366"/>
                  </a:cubicBezTo>
                  <a:cubicBezTo>
                    <a:pt x="67726" y="91967"/>
                    <a:pt x="70059" y="90567"/>
                    <a:pt x="72391" y="90567"/>
                  </a:cubicBezTo>
                  <a:cubicBezTo>
                    <a:pt x="77989" y="90101"/>
                    <a:pt x="84054" y="90101"/>
                    <a:pt x="89652" y="88235"/>
                  </a:cubicBezTo>
                  <a:cubicBezTo>
                    <a:pt x="90585" y="87768"/>
                    <a:pt x="91984" y="88235"/>
                    <a:pt x="93384" y="88701"/>
                  </a:cubicBezTo>
                  <a:cubicBezTo>
                    <a:pt x="97583" y="90101"/>
                    <a:pt x="101781" y="91500"/>
                    <a:pt x="105980" y="93366"/>
                  </a:cubicBezTo>
                  <a:cubicBezTo>
                    <a:pt x="109245" y="94766"/>
                    <a:pt x="112044" y="95232"/>
                    <a:pt x="115310" y="94766"/>
                  </a:cubicBezTo>
                  <a:cubicBezTo>
                    <a:pt x="117642" y="94299"/>
                    <a:pt x="120441" y="93833"/>
                    <a:pt x="122774" y="93366"/>
                  </a:cubicBezTo>
                  <a:cubicBezTo>
                    <a:pt x="126972" y="92900"/>
                    <a:pt x="129771" y="91034"/>
                    <a:pt x="133037" y="88235"/>
                  </a:cubicBezTo>
                  <a:cubicBezTo>
                    <a:pt x="139102" y="82636"/>
                    <a:pt x="144233" y="76105"/>
                    <a:pt x="150298" y="70507"/>
                  </a:cubicBezTo>
                  <a:cubicBezTo>
                    <a:pt x="152164" y="69108"/>
                    <a:pt x="153097" y="66309"/>
                    <a:pt x="154496" y="63976"/>
                  </a:cubicBezTo>
                  <a:cubicBezTo>
                    <a:pt x="157295" y="58845"/>
                    <a:pt x="154963" y="52314"/>
                    <a:pt x="149831" y="49048"/>
                  </a:cubicBezTo>
                  <a:cubicBezTo>
                    <a:pt x="148898" y="48581"/>
                    <a:pt x="147499" y="48581"/>
                    <a:pt x="146099" y="48581"/>
                  </a:cubicBezTo>
                  <a:cubicBezTo>
                    <a:pt x="143300" y="49048"/>
                    <a:pt x="141434" y="50914"/>
                    <a:pt x="140035" y="53247"/>
                  </a:cubicBezTo>
                  <a:cubicBezTo>
                    <a:pt x="139102" y="54646"/>
                    <a:pt x="138169" y="55579"/>
                    <a:pt x="137236" y="54180"/>
                  </a:cubicBezTo>
                  <a:cubicBezTo>
                    <a:pt x="134903" y="51381"/>
                    <a:pt x="129771" y="50448"/>
                    <a:pt x="131637" y="45316"/>
                  </a:cubicBezTo>
                  <a:cubicBezTo>
                    <a:pt x="129771" y="42517"/>
                    <a:pt x="127905" y="40184"/>
                    <a:pt x="130705" y="36919"/>
                  </a:cubicBezTo>
                  <a:cubicBezTo>
                    <a:pt x="132571" y="35053"/>
                    <a:pt x="133504" y="32720"/>
                    <a:pt x="133504" y="29921"/>
                  </a:cubicBezTo>
                  <a:cubicBezTo>
                    <a:pt x="133037" y="23857"/>
                    <a:pt x="134437" y="18725"/>
                    <a:pt x="136769" y="13127"/>
                  </a:cubicBezTo>
                  <a:cubicBezTo>
                    <a:pt x="137702" y="11261"/>
                    <a:pt x="136769" y="9395"/>
                    <a:pt x="135370" y="7995"/>
                  </a:cubicBezTo>
                  <a:cubicBezTo>
                    <a:pt x="133504" y="6129"/>
                    <a:pt x="130705" y="6129"/>
                    <a:pt x="128372" y="7529"/>
                  </a:cubicBezTo>
                  <a:cubicBezTo>
                    <a:pt x="123240" y="11261"/>
                    <a:pt x="118109" y="14993"/>
                    <a:pt x="112977" y="18725"/>
                  </a:cubicBezTo>
                  <a:cubicBezTo>
                    <a:pt x="110178" y="21058"/>
                    <a:pt x="109245" y="23857"/>
                    <a:pt x="109712" y="27122"/>
                  </a:cubicBezTo>
                  <a:cubicBezTo>
                    <a:pt x="109712" y="28988"/>
                    <a:pt x="110178" y="30854"/>
                    <a:pt x="111111" y="32720"/>
                  </a:cubicBezTo>
                  <a:cubicBezTo>
                    <a:pt x="112044" y="36452"/>
                    <a:pt x="110178" y="38785"/>
                    <a:pt x="107379" y="40651"/>
                  </a:cubicBezTo>
                  <a:cubicBezTo>
                    <a:pt x="106913" y="41117"/>
                    <a:pt x="106446" y="41584"/>
                    <a:pt x="105980" y="41584"/>
                  </a:cubicBezTo>
                  <a:cubicBezTo>
                    <a:pt x="102714" y="43450"/>
                    <a:pt x="102248" y="46715"/>
                    <a:pt x="103647" y="49981"/>
                  </a:cubicBezTo>
                  <a:cubicBezTo>
                    <a:pt x="104114" y="51381"/>
                    <a:pt x="104580" y="52314"/>
                    <a:pt x="105047" y="53713"/>
                  </a:cubicBezTo>
                  <a:cubicBezTo>
                    <a:pt x="105513" y="56512"/>
                    <a:pt x="103181" y="59311"/>
                    <a:pt x="100848" y="58845"/>
                  </a:cubicBezTo>
                  <a:cubicBezTo>
                    <a:pt x="95250" y="57912"/>
                    <a:pt x="89652" y="56512"/>
                    <a:pt x="84054" y="55113"/>
                  </a:cubicBezTo>
                  <a:cubicBezTo>
                    <a:pt x="83587" y="55579"/>
                    <a:pt x="82188" y="53713"/>
                    <a:pt x="82188" y="53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9339BEBF-9B58-4A0F-8CA2-C67627C9597D}"/>
                </a:ext>
              </a:extLst>
            </p:cNvPr>
            <p:cNvSpPr/>
            <p:nvPr/>
          </p:nvSpPr>
          <p:spPr>
            <a:xfrm>
              <a:off x="5479182" y="4086782"/>
              <a:ext cx="153947" cy="153947"/>
            </a:xfrm>
            <a:custGeom>
              <a:avLst/>
              <a:gdLst/>
              <a:ahLst/>
              <a:cxnLst/>
              <a:rect l="0" t="0" r="0" b="0"/>
              <a:pathLst>
                <a:path w="153947" h="153947">
                  <a:moveTo>
                    <a:pt x="155356" y="11077"/>
                  </a:moveTo>
                  <a:cubicBezTo>
                    <a:pt x="153024" y="11544"/>
                    <a:pt x="150224" y="12943"/>
                    <a:pt x="147892" y="12476"/>
                  </a:cubicBezTo>
                  <a:cubicBezTo>
                    <a:pt x="143694" y="12010"/>
                    <a:pt x="145559" y="6878"/>
                    <a:pt x="143694" y="5012"/>
                  </a:cubicBezTo>
                  <a:cubicBezTo>
                    <a:pt x="142760" y="4079"/>
                    <a:pt x="142294" y="2680"/>
                    <a:pt x="141361" y="1747"/>
                  </a:cubicBezTo>
                  <a:cubicBezTo>
                    <a:pt x="139961" y="-119"/>
                    <a:pt x="136696" y="-586"/>
                    <a:pt x="134364" y="814"/>
                  </a:cubicBezTo>
                  <a:cubicBezTo>
                    <a:pt x="132964" y="1747"/>
                    <a:pt x="130631" y="3146"/>
                    <a:pt x="130165" y="4546"/>
                  </a:cubicBezTo>
                  <a:cubicBezTo>
                    <a:pt x="126433" y="14342"/>
                    <a:pt x="120835" y="22740"/>
                    <a:pt x="111038" y="27871"/>
                  </a:cubicBezTo>
                  <a:cubicBezTo>
                    <a:pt x="109172" y="29271"/>
                    <a:pt x="107772" y="31603"/>
                    <a:pt x="106373" y="33936"/>
                  </a:cubicBezTo>
                  <a:cubicBezTo>
                    <a:pt x="104507" y="36735"/>
                    <a:pt x="103107" y="39534"/>
                    <a:pt x="102175" y="42333"/>
                  </a:cubicBezTo>
                  <a:cubicBezTo>
                    <a:pt x="99376" y="49330"/>
                    <a:pt x="94711" y="53996"/>
                    <a:pt x="88179" y="57261"/>
                  </a:cubicBezTo>
                  <a:cubicBezTo>
                    <a:pt x="80715" y="60993"/>
                    <a:pt x="73718" y="65658"/>
                    <a:pt x="66720" y="69857"/>
                  </a:cubicBezTo>
                  <a:cubicBezTo>
                    <a:pt x="60655" y="73122"/>
                    <a:pt x="56457" y="79653"/>
                    <a:pt x="48526" y="79653"/>
                  </a:cubicBezTo>
                  <a:cubicBezTo>
                    <a:pt x="46660" y="79653"/>
                    <a:pt x="45260" y="81520"/>
                    <a:pt x="43395" y="82452"/>
                  </a:cubicBezTo>
                  <a:cubicBezTo>
                    <a:pt x="34065" y="89917"/>
                    <a:pt x="24734" y="98314"/>
                    <a:pt x="16337" y="106711"/>
                  </a:cubicBezTo>
                  <a:cubicBezTo>
                    <a:pt x="9340" y="113708"/>
                    <a:pt x="5141" y="122105"/>
                    <a:pt x="476" y="130503"/>
                  </a:cubicBezTo>
                  <a:cubicBezTo>
                    <a:pt x="-923" y="132835"/>
                    <a:pt x="942" y="137500"/>
                    <a:pt x="3742" y="138900"/>
                  </a:cubicBezTo>
                  <a:cubicBezTo>
                    <a:pt x="9806" y="141232"/>
                    <a:pt x="15871" y="143565"/>
                    <a:pt x="19602" y="149163"/>
                  </a:cubicBezTo>
                  <a:cubicBezTo>
                    <a:pt x="20536" y="150096"/>
                    <a:pt x="21002" y="151029"/>
                    <a:pt x="21935" y="151962"/>
                  </a:cubicBezTo>
                  <a:cubicBezTo>
                    <a:pt x="26134" y="156161"/>
                    <a:pt x="32198" y="157093"/>
                    <a:pt x="37796" y="154295"/>
                  </a:cubicBezTo>
                  <a:cubicBezTo>
                    <a:pt x="47126" y="150096"/>
                    <a:pt x="53658" y="141232"/>
                    <a:pt x="62988" y="136567"/>
                  </a:cubicBezTo>
                  <a:cubicBezTo>
                    <a:pt x="65787" y="132369"/>
                    <a:pt x="68119" y="127704"/>
                    <a:pt x="70918" y="123505"/>
                  </a:cubicBezTo>
                  <a:cubicBezTo>
                    <a:pt x="72784" y="120706"/>
                    <a:pt x="74651" y="117907"/>
                    <a:pt x="76517" y="116041"/>
                  </a:cubicBezTo>
                  <a:cubicBezTo>
                    <a:pt x="79782" y="112775"/>
                    <a:pt x="82115" y="109043"/>
                    <a:pt x="83981" y="104845"/>
                  </a:cubicBezTo>
                  <a:cubicBezTo>
                    <a:pt x="91445" y="90383"/>
                    <a:pt x="89579" y="94115"/>
                    <a:pt x="102641" y="87117"/>
                  </a:cubicBezTo>
                  <a:cubicBezTo>
                    <a:pt x="106373" y="85252"/>
                    <a:pt x="110105" y="85252"/>
                    <a:pt x="113837" y="85252"/>
                  </a:cubicBezTo>
                  <a:cubicBezTo>
                    <a:pt x="118036" y="85252"/>
                    <a:pt x="120835" y="82919"/>
                    <a:pt x="119901" y="79653"/>
                  </a:cubicBezTo>
                  <a:cubicBezTo>
                    <a:pt x="118502" y="73122"/>
                    <a:pt x="119901" y="68457"/>
                    <a:pt x="125966" y="65192"/>
                  </a:cubicBezTo>
                  <a:cubicBezTo>
                    <a:pt x="128299" y="64259"/>
                    <a:pt x="130165" y="62393"/>
                    <a:pt x="131564" y="60060"/>
                  </a:cubicBezTo>
                  <a:cubicBezTo>
                    <a:pt x="138095" y="51197"/>
                    <a:pt x="146026" y="43732"/>
                    <a:pt x="153024" y="35802"/>
                  </a:cubicBezTo>
                  <a:cubicBezTo>
                    <a:pt x="154889" y="33936"/>
                    <a:pt x="155823" y="31603"/>
                    <a:pt x="155823" y="28804"/>
                  </a:cubicBezTo>
                  <a:cubicBezTo>
                    <a:pt x="155823" y="26472"/>
                    <a:pt x="156289" y="23673"/>
                    <a:pt x="156289" y="22740"/>
                  </a:cubicBezTo>
                  <a:cubicBezTo>
                    <a:pt x="156756" y="20874"/>
                    <a:pt x="156756" y="19941"/>
                    <a:pt x="157222" y="19474"/>
                  </a:cubicBezTo>
                  <a:cubicBezTo>
                    <a:pt x="157689" y="18074"/>
                    <a:pt x="157689" y="17141"/>
                    <a:pt x="158155" y="15742"/>
                  </a:cubicBezTo>
                  <a:cubicBezTo>
                    <a:pt x="158155" y="15276"/>
                    <a:pt x="158155" y="14342"/>
                    <a:pt x="158155" y="13876"/>
                  </a:cubicBezTo>
                  <a:cubicBezTo>
                    <a:pt x="159088" y="12943"/>
                    <a:pt x="156756" y="11077"/>
                    <a:pt x="155356" y="1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AB3CDE10-8255-410F-AAF6-1D8FD230D20D}"/>
                </a:ext>
              </a:extLst>
            </p:cNvPr>
            <p:cNvSpPr/>
            <p:nvPr/>
          </p:nvSpPr>
          <p:spPr>
            <a:xfrm>
              <a:off x="2668769" y="1983524"/>
              <a:ext cx="130622" cy="83971"/>
            </a:xfrm>
            <a:custGeom>
              <a:avLst/>
              <a:gdLst/>
              <a:ahLst/>
              <a:cxnLst/>
              <a:rect l="0" t="0" r="0" b="0"/>
              <a:pathLst>
                <a:path w="130621" h="83971">
                  <a:moveTo>
                    <a:pt x="68295" y="83631"/>
                  </a:moveTo>
                  <a:cubicBezTo>
                    <a:pt x="77626" y="79899"/>
                    <a:pt x="86489" y="74301"/>
                    <a:pt x="96286" y="71502"/>
                  </a:cubicBezTo>
                  <a:cubicBezTo>
                    <a:pt x="98152" y="71035"/>
                    <a:pt x="99551" y="69636"/>
                    <a:pt x="100951" y="68236"/>
                  </a:cubicBezTo>
                  <a:cubicBezTo>
                    <a:pt x="105616" y="63571"/>
                    <a:pt x="111214" y="60772"/>
                    <a:pt x="117745" y="59373"/>
                  </a:cubicBezTo>
                  <a:cubicBezTo>
                    <a:pt x="120544" y="58906"/>
                    <a:pt x="121944" y="57040"/>
                    <a:pt x="123810" y="55174"/>
                  </a:cubicBezTo>
                  <a:cubicBezTo>
                    <a:pt x="125676" y="52842"/>
                    <a:pt x="128008" y="50509"/>
                    <a:pt x="130341" y="48177"/>
                  </a:cubicBezTo>
                  <a:cubicBezTo>
                    <a:pt x="131274" y="47244"/>
                    <a:pt x="131740" y="45378"/>
                    <a:pt x="131274" y="44911"/>
                  </a:cubicBezTo>
                  <a:cubicBezTo>
                    <a:pt x="128475" y="39313"/>
                    <a:pt x="130807" y="35114"/>
                    <a:pt x="134073" y="30449"/>
                  </a:cubicBezTo>
                  <a:cubicBezTo>
                    <a:pt x="134539" y="29983"/>
                    <a:pt x="134539" y="29050"/>
                    <a:pt x="134539" y="28583"/>
                  </a:cubicBezTo>
                  <a:cubicBezTo>
                    <a:pt x="134539" y="28117"/>
                    <a:pt x="134073" y="27184"/>
                    <a:pt x="133606" y="27184"/>
                  </a:cubicBezTo>
                  <a:cubicBezTo>
                    <a:pt x="131274" y="25784"/>
                    <a:pt x="129408" y="24385"/>
                    <a:pt x="127075" y="22985"/>
                  </a:cubicBezTo>
                  <a:cubicBezTo>
                    <a:pt x="123810" y="20653"/>
                    <a:pt x="125676" y="16921"/>
                    <a:pt x="124743" y="14122"/>
                  </a:cubicBezTo>
                  <a:cubicBezTo>
                    <a:pt x="123810" y="11322"/>
                    <a:pt x="121944" y="8523"/>
                    <a:pt x="120544" y="5724"/>
                  </a:cubicBezTo>
                  <a:cubicBezTo>
                    <a:pt x="120078" y="4325"/>
                    <a:pt x="118678" y="4325"/>
                    <a:pt x="117279" y="4791"/>
                  </a:cubicBezTo>
                  <a:cubicBezTo>
                    <a:pt x="114480" y="5724"/>
                    <a:pt x="112147" y="5258"/>
                    <a:pt x="110281" y="3392"/>
                  </a:cubicBezTo>
                  <a:cubicBezTo>
                    <a:pt x="107015" y="-340"/>
                    <a:pt x="103750" y="126"/>
                    <a:pt x="100484" y="3392"/>
                  </a:cubicBezTo>
                  <a:cubicBezTo>
                    <a:pt x="94886" y="8523"/>
                    <a:pt x="88822" y="10856"/>
                    <a:pt x="81358" y="8057"/>
                  </a:cubicBezTo>
                  <a:cubicBezTo>
                    <a:pt x="79025" y="7124"/>
                    <a:pt x="76226" y="8990"/>
                    <a:pt x="73893" y="8057"/>
                  </a:cubicBezTo>
                  <a:cubicBezTo>
                    <a:pt x="67362" y="5724"/>
                    <a:pt x="64097" y="8523"/>
                    <a:pt x="61764" y="13655"/>
                  </a:cubicBezTo>
                  <a:cubicBezTo>
                    <a:pt x="61298" y="14122"/>
                    <a:pt x="59432" y="14122"/>
                    <a:pt x="58499" y="13655"/>
                  </a:cubicBezTo>
                  <a:cubicBezTo>
                    <a:pt x="57099" y="12255"/>
                    <a:pt x="56166" y="10856"/>
                    <a:pt x="55233" y="8990"/>
                  </a:cubicBezTo>
                  <a:cubicBezTo>
                    <a:pt x="54300" y="7590"/>
                    <a:pt x="51035" y="8057"/>
                    <a:pt x="50101" y="9923"/>
                  </a:cubicBezTo>
                  <a:cubicBezTo>
                    <a:pt x="48702" y="12255"/>
                    <a:pt x="48702" y="14588"/>
                    <a:pt x="49169" y="17387"/>
                  </a:cubicBezTo>
                  <a:cubicBezTo>
                    <a:pt x="50101" y="21586"/>
                    <a:pt x="47769" y="23452"/>
                    <a:pt x="44504" y="24851"/>
                  </a:cubicBezTo>
                  <a:cubicBezTo>
                    <a:pt x="43570" y="25318"/>
                    <a:pt x="42171" y="25784"/>
                    <a:pt x="41238" y="26251"/>
                  </a:cubicBezTo>
                  <a:cubicBezTo>
                    <a:pt x="41238" y="26251"/>
                    <a:pt x="41704" y="26717"/>
                    <a:pt x="41704" y="26717"/>
                  </a:cubicBezTo>
                  <a:cubicBezTo>
                    <a:pt x="41238" y="26717"/>
                    <a:pt x="40771" y="27184"/>
                    <a:pt x="40305" y="27184"/>
                  </a:cubicBezTo>
                  <a:cubicBezTo>
                    <a:pt x="40771" y="26717"/>
                    <a:pt x="40771" y="26251"/>
                    <a:pt x="41238" y="26251"/>
                  </a:cubicBezTo>
                  <a:cubicBezTo>
                    <a:pt x="41238" y="26251"/>
                    <a:pt x="41238" y="26251"/>
                    <a:pt x="41238" y="26251"/>
                  </a:cubicBezTo>
                  <a:cubicBezTo>
                    <a:pt x="38905" y="23452"/>
                    <a:pt x="38439" y="20186"/>
                    <a:pt x="38905" y="16454"/>
                  </a:cubicBezTo>
                  <a:cubicBezTo>
                    <a:pt x="39372" y="12722"/>
                    <a:pt x="37972" y="8990"/>
                    <a:pt x="34707" y="6657"/>
                  </a:cubicBezTo>
                  <a:cubicBezTo>
                    <a:pt x="33307" y="5724"/>
                    <a:pt x="31908" y="4325"/>
                    <a:pt x="30508" y="2925"/>
                  </a:cubicBezTo>
                  <a:cubicBezTo>
                    <a:pt x="26310" y="-1273"/>
                    <a:pt x="24444" y="-807"/>
                    <a:pt x="18379" y="3392"/>
                  </a:cubicBezTo>
                  <a:lnTo>
                    <a:pt x="18846" y="4325"/>
                  </a:lnTo>
                  <a:lnTo>
                    <a:pt x="17913" y="3858"/>
                  </a:lnTo>
                  <a:cubicBezTo>
                    <a:pt x="17913" y="3858"/>
                    <a:pt x="18379" y="3858"/>
                    <a:pt x="18379" y="3392"/>
                  </a:cubicBezTo>
                  <a:lnTo>
                    <a:pt x="18379" y="3392"/>
                  </a:lnTo>
                  <a:cubicBezTo>
                    <a:pt x="15113" y="4325"/>
                    <a:pt x="11848" y="4791"/>
                    <a:pt x="9982" y="7124"/>
                  </a:cubicBezTo>
                  <a:cubicBezTo>
                    <a:pt x="6716" y="11789"/>
                    <a:pt x="3451" y="16454"/>
                    <a:pt x="185" y="21119"/>
                  </a:cubicBezTo>
                  <a:cubicBezTo>
                    <a:pt x="-748" y="22519"/>
                    <a:pt x="2051" y="26717"/>
                    <a:pt x="3917" y="26717"/>
                  </a:cubicBezTo>
                  <a:cubicBezTo>
                    <a:pt x="5783" y="26717"/>
                    <a:pt x="7649" y="26717"/>
                    <a:pt x="9515" y="25784"/>
                  </a:cubicBezTo>
                  <a:cubicBezTo>
                    <a:pt x="14181" y="23452"/>
                    <a:pt x="18379" y="25318"/>
                    <a:pt x="22111" y="27184"/>
                  </a:cubicBezTo>
                  <a:cubicBezTo>
                    <a:pt x="23511" y="27650"/>
                    <a:pt x="23977" y="29050"/>
                    <a:pt x="23044" y="30449"/>
                  </a:cubicBezTo>
                  <a:cubicBezTo>
                    <a:pt x="21178" y="32782"/>
                    <a:pt x="20712" y="36047"/>
                    <a:pt x="16513" y="36514"/>
                  </a:cubicBezTo>
                  <a:cubicBezTo>
                    <a:pt x="11848" y="36980"/>
                    <a:pt x="7649" y="37913"/>
                    <a:pt x="3451" y="38846"/>
                  </a:cubicBezTo>
                  <a:cubicBezTo>
                    <a:pt x="2984" y="38846"/>
                    <a:pt x="2051" y="40712"/>
                    <a:pt x="2051" y="41645"/>
                  </a:cubicBezTo>
                  <a:cubicBezTo>
                    <a:pt x="2051" y="42578"/>
                    <a:pt x="2984" y="44445"/>
                    <a:pt x="3917" y="44911"/>
                  </a:cubicBezTo>
                  <a:cubicBezTo>
                    <a:pt x="6716" y="45844"/>
                    <a:pt x="9982" y="46311"/>
                    <a:pt x="13247" y="47244"/>
                  </a:cubicBezTo>
                  <a:cubicBezTo>
                    <a:pt x="15113" y="47710"/>
                    <a:pt x="16980" y="48643"/>
                    <a:pt x="18379" y="49576"/>
                  </a:cubicBezTo>
                  <a:cubicBezTo>
                    <a:pt x="20245" y="51909"/>
                    <a:pt x="21645" y="54708"/>
                    <a:pt x="23044" y="57973"/>
                  </a:cubicBezTo>
                  <a:cubicBezTo>
                    <a:pt x="23511" y="58906"/>
                    <a:pt x="22578" y="60306"/>
                    <a:pt x="22111" y="61239"/>
                  </a:cubicBezTo>
                  <a:cubicBezTo>
                    <a:pt x="21178" y="62172"/>
                    <a:pt x="20245" y="62638"/>
                    <a:pt x="18846" y="63105"/>
                  </a:cubicBezTo>
                  <a:cubicBezTo>
                    <a:pt x="15580" y="63571"/>
                    <a:pt x="14181" y="64971"/>
                    <a:pt x="14647" y="68236"/>
                  </a:cubicBezTo>
                  <a:cubicBezTo>
                    <a:pt x="14647" y="71968"/>
                    <a:pt x="16980" y="73834"/>
                    <a:pt x="20712" y="74301"/>
                  </a:cubicBezTo>
                  <a:cubicBezTo>
                    <a:pt x="22578" y="74301"/>
                    <a:pt x="24444" y="74767"/>
                    <a:pt x="26310" y="74767"/>
                  </a:cubicBezTo>
                  <a:cubicBezTo>
                    <a:pt x="32841" y="74301"/>
                    <a:pt x="39372" y="74301"/>
                    <a:pt x="44037" y="79433"/>
                  </a:cubicBezTo>
                  <a:cubicBezTo>
                    <a:pt x="50101" y="81299"/>
                    <a:pt x="56166" y="83631"/>
                    <a:pt x="62231" y="85031"/>
                  </a:cubicBezTo>
                  <a:cubicBezTo>
                    <a:pt x="63164" y="85031"/>
                    <a:pt x="65963" y="84564"/>
                    <a:pt x="68295" y="83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420E8A9D-77B5-45CF-AA34-A271393A98B6}"/>
                </a:ext>
              </a:extLst>
            </p:cNvPr>
            <p:cNvSpPr/>
            <p:nvPr/>
          </p:nvSpPr>
          <p:spPr>
            <a:xfrm>
              <a:off x="3876408" y="1291057"/>
              <a:ext cx="125957" cy="111962"/>
            </a:xfrm>
            <a:custGeom>
              <a:avLst/>
              <a:gdLst/>
              <a:ahLst/>
              <a:cxnLst/>
              <a:rect l="0" t="0" r="0" b="0"/>
              <a:pathLst>
                <a:path w="125956" h="111961">
                  <a:moveTo>
                    <a:pt x="3131" y="58610"/>
                  </a:moveTo>
                  <a:cubicBezTo>
                    <a:pt x="2665" y="60476"/>
                    <a:pt x="4064" y="61876"/>
                    <a:pt x="6397" y="62342"/>
                  </a:cubicBezTo>
                  <a:cubicBezTo>
                    <a:pt x="8263" y="62809"/>
                    <a:pt x="10596" y="62342"/>
                    <a:pt x="11995" y="63275"/>
                  </a:cubicBezTo>
                  <a:cubicBezTo>
                    <a:pt x="15727" y="66074"/>
                    <a:pt x="19926" y="67474"/>
                    <a:pt x="24591" y="67940"/>
                  </a:cubicBezTo>
                  <a:cubicBezTo>
                    <a:pt x="25057" y="67940"/>
                    <a:pt x="25990" y="68407"/>
                    <a:pt x="26457" y="68873"/>
                  </a:cubicBezTo>
                  <a:cubicBezTo>
                    <a:pt x="27390" y="69807"/>
                    <a:pt x="26457" y="70273"/>
                    <a:pt x="25057" y="70740"/>
                  </a:cubicBezTo>
                  <a:cubicBezTo>
                    <a:pt x="22725" y="71206"/>
                    <a:pt x="19926" y="71673"/>
                    <a:pt x="17593" y="72139"/>
                  </a:cubicBezTo>
                  <a:cubicBezTo>
                    <a:pt x="14794" y="72606"/>
                    <a:pt x="12928" y="73539"/>
                    <a:pt x="11062" y="75871"/>
                  </a:cubicBezTo>
                  <a:cubicBezTo>
                    <a:pt x="10129" y="77271"/>
                    <a:pt x="11062" y="79603"/>
                    <a:pt x="13861" y="82402"/>
                  </a:cubicBezTo>
                  <a:cubicBezTo>
                    <a:pt x="17593" y="85668"/>
                    <a:pt x="21325" y="89400"/>
                    <a:pt x="25057" y="92665"/>
                  </a:cubicBezTo>
                  <a:cubicBezTo>
                    <a:pt x="25990" y="93598"/>
                    <a:pt x="27390" y="94065"/>
                    <a:pt x="28323" y="93598"/>
                  </a:cubicBezTo>
                  <a:cubicBezTo>
                    <a:pt x="36254" y="92199"/>
                    <a:pt x="41385" y="84268"/>
                    <a:pt x="39052" y="76338"/>
                  </a:cubicBezTo>
                  <a:cubicBezTo>
                    <a:pt x="38586" y="74472"/>
                    <a:pt x="37187" y="73072"/>
                    <a:pt x="38119" y="71206"/>
                  </a:cubicBezTo>
                  <a:cubicBezTo>
                    <a:pt x="38586" y="70740"/>
                    <a:pt x="39052" y="70273"/>
                    <a:pt x="39519" y="69807"/>
                  </a:cubicBezTo>
                  <a:cubicBezTo>
                    <a:pt x="39986" y="69807"/>
                    <a:pt x="40919" y="69340"/>
                    <a:pt x="41385" y="69807"/>
                  </a:cubicBezTo>
                  <a:cubicBezTo>
                    <a:pt x="44184" y="73539"/>
                    <a:pt x="46983" y="76804"/>
                    <a:pt x="46050" y="81936"/>
                  </a:cubicBezTo>
                  <a:cubicBezTo>
                    <a:pt x="45584" y="84268"/>
                    <a:pt x="45584" y="87067"/>
                    <a:pt x="45117" y="89400"/>
                  </a:cubicBezTo>
                  <a:cubicBezTo>
                    <a:pt x="44184" y="95931"/>
                    <a:pt x="44184" y="96397"/>
                    <a:pt x="49782" y="96397"/>
                  </a:cubicBezTo>
                  <a:cubicBezTo>
                    <a:pt x="54447" y="96397"/>
                    <a:pt x="58646" y="97797"/>
                    <a:pt x="60978" y="101995"/>
                  </a:cubicBezTo>
                  <a:cubicBezTo>
                    <a:pt x="64710" y="108060"/>
                    <a:pt x="70308" y="110393"/>
                    <a:pt x="77306" y="110393"/>
                  </a:cubicBezTo>
                  <a:cubicBezTo>
                    <a:pt x="88036" y="110393"/>
                    <a:pt x="98765" y="110859"/>
                    <a:pt x="109495" y="114125"/>
                  </a:cubicBezTo>
                  <a:cubicBezTo>
                    <a:pt x="111361" y="114591"/>
                    <a:pt x="113694" y="114591"/>
                    <a:pt x="115093" y="114125"/>
                  </a:cubicBezTo>
                  <a:cubicBezTo>
                    <a:pt x="119758" y="112259"/>
                    <a:pt x="123957" y="109460"/>
                    <a:pt x="127689" y="105261"/>
                  </a:cubicBezTo>
                  <a:cubicBezTo>
                    <a:pt x="129088" y="103862"/>
                    <a:pt x="129088" y="99663"/>
                    <a:pt x="128155" y="97797"/>
                  </a:cubicBezTo>
                  <a:cubicBezTo>
                    <a:pt x="127222" y="96864"/>
                    <a:pt x="126756" y="95464"/>
                    <a:pt x="125823" y="94998"/>
                  </a:cubicBezTo>
                  <a:cubicBezTo>
                    <a:pt x="123957" y="93132"/>
                    <a:pt x="122091" y="91732"/>
                    <a:pt x="119758" y="90333"/>
                  </a:cubicBezTo>
                  <a:cubicBezTo>
                    <a:pt x="116959" y="88933"/>
                    <a:pt x="116493" y="86601"/>
                    <a:pt x="116959" y="83802"/>
                  </a:cubicBezTo>
                  <a:cubicBezTo>
                    <a:pt x="117892" y="78204"/>
                    <a:pt x="112294" y="74938"/>
                    <a:pt x="111361" y="69807"/>
                  </a:cubicBezTo>
                  <a:cubicBezTo>
                    <a:pt x="109495" y="60010"/>
                    <a:pt x="102498" y="54878"/>
                    <a:pt x="94567" y="49747"/>
                  </a:cubicBezTo>
                  <a:cubicBezTo>
                    <a:pt x="90835" y="47414"/>
                    <a:pt x="87103" y="46948"/>
                    <a:pt x="83837" y="49280"/>
                  </a:cubicBezTo>
                  <a:cubicBezTo>
                    <a:pt x="80572" y="51613"/>
                    <a:pt x="78239" y="50680"/>
                    <a:pt x="75440" y="48814"/>
                  </a:cubicBezTo>
                  <a:cubicBezTo>
                    <a:pt x="71242" y="46015"/>
                    <a:pt x="67043" y="46481"/>
                    <a:pt x="62844" y="49280"/>
                  </a:cubicBezTo>
                  <a:cubicBezTo>
                    <a:pt x="61911" y="49747"/>
                    <a:pt x="60978" y="50213"/>
                    <a:pt x="60045" y="50680"/>
                  </a:cubicBezTo>
                  <a:cubicBezTo>
                    <a:pt x="60045" y="51146"/>
                    <a:pt x="60045" y="51146"/>
                    <a:pt x="60045" y="51613"/>
                  </a:cubicBezTo>
                  <a:cubicBezTo>
                    <a:pt x="59579" y="51613"/>
                    <a:pt x="59579" y="51613"/>
                    <a:pt x="59112" y="51613"/>
                  </a:cubicBezTo>
                  <a:cubicBezTo>
                    <a:pt x="56313" y="54412"/>
                    <a:pt x="53514" y="57211"/>
                    <a:pt x="50715" y="60010"/>
                  </a:cubicBezTo>
                  <a:cubicBezTo>
                    <a:pt x="49782" y="60943"/>
                    <a:pt x="48383" y="60943"/>
                    <a:pt x="47916" y="59543"/>
                  </a:cubicBezTo>
                  <a:cubicBezTo>
                    <a:pt x="47916" y="59077"/>
                    <a:pt x="47916" y="58144"/>
                    <a:pt x="47916" y="57677"/>
                  </a:cubicBezTo>
                  <a:cubicBezTo>
                    <a:pt x="50715" y="53945"/>
                    <a:pt x="53981" y="51146"/>
                    <a:pt x="59112" y="51146"/>
                  </a:cubicBezTo>
                  <a:cubicBezTo>
                    <a:pt x="59112" y="51146"/>
                    <a:pt x="59579" y="50680"/>
                    <a:pt x="59579" y="50680"/>
                  </a:cubicBezTo>
                  <a:cubicBezTo>
                    <a:pt x="59579" y="50680"/>
                    <a:pt x="60045" y="50680"/>
                    <a:pt x="60045" y="50213"/>
                  </a:cubicBezTo>
                  <a:cubicBezTo>
                    <a:pt x="60512" y="44615"/>
                    <a:pt x="60045" y="39484"/>
                    <a:pt x="54447" y="35751"/>
                  </a:cubicBezTo>
                  <a:cubicBezTo>
                    <a:pt x="50249" y="32486"/>
                    <a:pt x="48849" y="27821"/>
                    <a:pt x="48383" y="22223"/>
                  </a:cubicBezTo>
                  <a:cubicBezTo>
                    <a:pt x="48383" y="19424"/>
                    <a:pt x="46050" y="17091"/>
                    <a:pt x="43251" y="17091"/>
                  </a:cubicBezTo>
                  <a:cubicBezTo>
                    <a:pt x="34854" y="16158"/>
                    <a:pt x="29256" y="11493"/>
                    <a:pt x="24124" y="5429"/>
                  </a:cubicBezTo>
                  <a:cubicBezTo>
                    <a:pt x="22258" y="3096"/>
                    <a:pt x="18993" y="1696"/>
                    <a:pt x="16194" y="297"/>
                  </a:cubicBezTo>
                  <a:cubicBezTo>
                    <a:pt x="14328" y="-636"/>
                    <a:pt x="10129" y="763"/>
                    <a:pt x="9663" y="2630"/>
                  </a:cubicBezTo>
                  <a:cubicBezTo>
                    <a:pt x="8263" y="7761"/>
                    <a:pt x="6864" y="12426"/>
                    <a:pt x="4064" y="16625"/>
                  </a:cubicBezTo>
                  <a:cubicBezTo>
                    <a:pt x="-601" y="23622"/>
                    <a:pt x="-1067" y="31553"/>
                    <a:pt x="1732" y="38551"/>
                  </a:cubicBezTo>
                  <a:cubicBezTo>
                    <a:pt x="3598" y="46015"/>
                    <a:pt x="4531" y="52079"/>
                    <a:pt x="3131" y="5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0B3910C0-75CC-4BE6-9205-328D5E6A43A1}"/>
                </a:ext>
              </a:extLst>
            </p:cNvPr>
            <p:cNvSpPr/>
            <p:nvPr/>
          </p:nvSpPr>
          <p:spPr>
            <a:xfrm>
              <a:off x="5644532" y="3928750"/>
              <a:ext cx="83971" cy="181938"/>
            </a:xfrm>
            <a:custGeom>
              <a:avLst/>
              <a:gdLst/>
              <a:ahLst/>
              <a:cxnLst/>
              <a:rect l="0" t="0" r="0" b="0"/>
              <a:pathLst>
                <a:path w="83971" h="181937">
                  <a:moveTo>
                    <a:pt x="83774" y="88403"/>
                  </a:moveTo>
                  <a:cubicBezTo>
                    <a:pt x="81908" y="87470"/>
                    <a:pt x="80042" y="87470"/>
                    <a:pt x="78176" y="88403"/>
                  </a:cubicBezTo>
                  <a:cubicBezTo>
                    <a:pt x="77243" y="88869"/>
                    <a:pt x="75844" y="89803"/>
                    <a:pt x="74911" y="90736"/>
                  </a:cubicBezTo>
                  <a:cubicBezTo>
                    <a:pt x="67447" y="95401"/>
                    <a:pt x="65581" y="95401"/>
                    <a:pt x="59516" y="90269"/>
                  </a:cubicBezTo>
                  <a:cubicBezTo>
                    <a:pt x="56717" y="87937"/>
                    <a:pt x="54384" y="85137"/>
                    <a:pt x="53918" y="80472"/>
                  </a:cubicBezTo>
                  <a:cubicBezTo>
                    <a:pt x="53452" y="75807"/>
                    <a:pt x="52518" y="71609"/>
                    <a:pt x="52052" y="67410"/>
                  </a:cubicBezTo>
                  <a:cubicBezTo>
                    <a:pt x="51585" y="65544"/>
                    <a:pt x="51119" y="63678"/>
                    <a:pt x="50186" y="62279"/>
                  </a:cubicBezTo>
                  <a:cubicBezTo>
                    <a:pt x="49719" y="61346"/>
                    <a:pt x="48320" y="60879"/>
                    <a:pt x="47387" y="60879"/>
                  </a:cubicBezTo>
                  <a:cubicBezTo>
                    <a:pt x="46920" y="60879"/>
                    <a:pt x="46454" y="61346"/>
                    <a:pt x="45988" y="62279"/>
                  </a:cubicBezTo>
                  <a:cubicBezTo>
                    <a:pt x="45521" y="63678"/>
                    <a:pt x="45054" y="64611"/>
                    <a:pt x="44588" y="66011"/>
                  </a:cubicBezTo>
                  <a:cubicBezTo>
                    <a:pt x="44121" y="66944"/>
                    <a:pt x="43188" y="67877"/>
                    <a:pt x="42255" y="68343"/>
                  </a:cubicBezTo>
                  <a:cubicBezTo>
                    <a:pt x="41322" y="68810"/>
                    <a:pt x="38523" y="66011"/>
                    <a:pt x="38523" y="64611"/>
                  </a:cubicBezTo>
                  <a:cubicBezTo>
                    <a:pt x="39923" y="55748"/>
                    <a:pt x="39456" y="46884"/>
                    <a:pt x="41322" y="38020"/>
                  </a:cubicBezTo>
                  <a:cubicBezTo>
                    <a:pt x="42722" y="32889"/>
                    <a:pt x="42255" y="28224"/>
                    <a:pt x="38523" y="23558"/>
                  </a:cubicBezTo>
                  <a:cubicBezTo>
                    <a:pt x="34325" y="18427"/>
                    <a:pt x="31059" y="11429"/>
                    <a:pt x="25461" y="7231"/>
                  </a:cubicBezTo>
                  <a:cubicBezTo>
                    <a:pt x="24061" y="6298"/>
                    <a:pt x="23595" y="3965"/>
                    <a:pt x="22662" y="2099"/>
                  </a:cubicBezTo>
                  <a:cubicBezTo>
                    <a:pt x="22195" y="1633"/>
                    <a:pt x="22195" y="1166"/>
                    <a:pt x="21729" y="700"/>
                  </a:cubicBezTo>
                  <a:cubicBezTo>
                    <a:pt x="20796" y="-233"/>
                    <a:pt x="19396" y="-233"/>
                    <a:pt x="18464" y="700"/>
                  </a:cubicBezTo>
                  <a:cubicBezTo>
                    <a:pt x="17997" y="1166"/>
                    <a:pt x="17530" y="1633"/>
                    <a:pt x="17530" y="2099"/>
                  </a:cubicBezTo>
                  <a:cubicBezTo>
                    <a:pt x="17530" y="7231"/>
                    <a:pt x="22195" y="11429"/>
                    <a:pt x="19863" y="17028"/>
                  </a:cubicBezTo>
                  <a:cubicBezTo>
                    <a:pt x="17997" y="20760"/>
                    <a:pt x="18930" y="24492"/>
                    <a:pt x="20330" y="28224"/>
                  </a:cubicBezTo>
                  <a:cubicBezTo>
                    <a:pt x="22195" y="33822"/>
                    <a:pt x="23595" y="39420"/>
                    <a:pt x="24995" y="45018"/>
                  </a:cubicBezTo>
                  <a:cubicBezTo>
                    <a:pt x="25928" y="50616"/>
                    <a:pt x="29193" y="55748"/>
                    <a:pt x="26860" y="61812"/>
                  </a:cubicBezTo>
                  <a:cubicBezTo>
                    <a:pt x="26394" y="63212"/>
                    <a:pt x="27327" y="65544"/>
                    <a:pt x="28260" y="67410"/>
                  </a:cubicBezTo>
                  <a:cubicBezTo>
                    <a:pt x="29193" y="69743"/>
                    <a:pt x="30126" y="72075"/>
                    <a:pt x="30593" y="74408"/>
                  </a:cubicBezTo>
                  <a:cubicBezTo>
                    <a:pt x="29660" y="80472"/>
                    <a:pt x="29193" y="86537"/>
                    <a:pt x="26860" y="91669"/>
                  </a:cubicBezTo>
                  <a:cubicBezTo>
                    <a:pt x="24528" y="97733"/>
                    <a:pt x="22195" y="103331"/>
                    <a:pt x="19863" y="109396"/>
                  </a:cubicBezTo>
                  <a:cubicBezTo>
                    <a:pt x="18464" y="112661"/>
                    <a:pt x="16597" y="114527"/>
                    <a:pt x="13332" y="115927"/>
                  </a:cubicBezTo>
                  <a:cubicBezTo>
                    <a:pt x="10533" y="116860"/>
                    <a:pt x="7267" y="118260"/>
                    <a:pt x="4468" y="119659"/>
                  </a:cubicBezTo>
                  <a:cubicBezTo>
                    <a:pt x="-197" y="122458"/>
                    <a:pt x="-1596" y="129456"/>
                    <a:pt x="2136" y="133188"/>
                  </a:cubicBezTo>
                  <a:cubicBezTo>
                    <a:pt x="5401" y="136453"/>
                    <a:pt x="8667" y="139719"/>
                    <a:pt x="11466" y="142518"/>
                  </a:cubicBezTo>
                  <a:cubicBezTo>
                    <a:pt x="14731" y="145317"/>
                    <a:pt x="15198" y="149049"/>
                    <a:pt x="14731" y="153248"/>
                  </a:cubicBezTo>
                  <a:cubicBezTo>
                    <a:pt x="14731" y="156513"/>
                    <a:pt x="13332" y="159312"/>
                    <a:pt x="11466" y="162111"/>
                  </a:cubicBezTo>
                  <a:cubicBezTo>
                    <a:pt x="7734" y="166776"/>
                    <a:pt x="4002" y="170975"/>
                    <a:pt x="736" y="175640"/>
                  </a:cubicBezTo>
                  <a:cubicBezTo>
                    <a:pt x="270" y="176573"/>
                    <a:pt x="270" y="178439"/>
                    <a:pt x="736" y="179372"/>
                  </a:cubicBezTo>
                  <a:cubicBezTo>
                    <a:pt x="2602" y="181704"/>
                    <a:pt x="4935" y="184037"/>
                    <a:pt x="7267" y="185903"/>
                  </a:cubicBezTo>
                  <a:cubicBezTo>
                    <a:pt x="8200" y="186369"/>
                    <a:pt x="9600" y="186836"/>
                    <a:pt x="11000" y="186369"/>
                  </a:cubicBezTo>
                  <a:cubicBezTo>
                    <a:pt x="16131" y="184503"/>
                    <a:pt x="19863" y="181238"/>
                    <a:pt x="23595" y="177506"/>
                  </a:cubicBezTo>
                  <a:cubicBezTo>
                    <a:pt x="30126" y="170975"/>
                    <a:pt x="36190" y="164910"/>
                    <a:pt x="42255" y="157913"/>
                  </a:cubicBezTo>
                  <a:cubicBezTo>
                    <a:pt x="47853" y="151381"/>
                    <a:pt x="52518" y="144850"/>
                    <a:pt x="52518" y="135987"/>
                  </a:cubicBezTo>
                  <a:cubicBezTo>
                    <a:pt x="52518" y="131322"/>
                    <a:pt x="56717" y="128056"/>
                    <a:pt x="61848" y="127590"/>
                  </a:cubicBezTo>
                  <a:cubicBezTo>
                    <a:pt x="63248" y="127590"/>
                    <a:pt x="64648" y="127590"/>
                    <a:pt x="65581" y="127590"/>
                  </a:cubicBezTo>
                  <a:cubicBezTo>
                    <a:pt x="66513" y="127590"/>
                    <a:pt x="68846" y="126657"/>
                    <a:pt x="68846" y="126190"/>
                  </a:cubicBezTo>
                  <a:cubicBezTo>
                    <a:pt x="70246" y="120125"/>
                    <a:pt x="75377" y="116860"/>
                    <a:pt x="79576" y="113128"/>
                  </a:cubicBezTo>
                  <a:cubicBezTo>
                    <a:pt x="81442" y="111262"/>
                    <a:pt x="82375" y="108929"/>
                    <a:pt x="83308" y="106597"/>
                  </a:cubicBezTo>
                  <a:cubicBezTo>
                    <a:pt x="84707" y="102865"/>
                    <a:pt x="85641" y="99133"/>
                    <a:pt x="87040" y="95867"/>
                  </a:cubicBezTo>
                  <a:cubicBezTo>
                    <a:pt x="87506" y="92602"/>
                    <a:pt x="86107" y="89803"/>
                    <a:pt x="83774" y="88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CD346601-4D56-4744-A5AA-F61BF8D5BFD6}"/>
                </a:ext>
              </a:extLst>
            </p:cNvPr>
            <p:cNvSpPr/>
            <p:nvPr/>
          </p:nvSpPr>
          <p:spPr>
            <a:xfrm>
              <a:off x="4495753" y="1352933"/>
              <a:ext cx="107297" cy="74641"/>
            </a:xfrm>
            <a:custGeom>
              <a:avLst/>
              <a:gdLst/>
              <a:ahLst/>
              <a:cxnLst/>
              <a:rect l="0" t="0" r="0" b="0"/>
              <a:pathLst>
                <a:path w="107296" h="74641">
                  <a:moveTo>
                    <a:pt x="9839" y="45251"/>
                  </a:moveTo>
                  <a:cubicBezTo>
                    <a:pt x="12638" y="49450"/>
                    <a:pt x="16370" y="52715"/>
                    <a:pt x="16370" y="58313"/>
                  </a:cubicBezTo>
                  <a:cubicBezTo>
                    <a:pt x="16370" y="59713"/>
                    <a:pt x="18236" y="61579"/>
                    <a:pt x="20102" y="62512"/>
                  </a:cubicBezTo>
                  <a:cubicBezTo>
                    <a:pt x="23368" y="64378"/>
                    <a:pt x="26633" y="66710"/>
                    <a:pt x="30365" y="67644"/>
                  </a:cubicBezTo>
                  <a:cubicBezTo>
                    <a:pt x="35030" y="69043"/>
                    <a:pt x="38762" y="70909"/>
                    <a:pt x="41561" y="74175"/>
                  </a:cubicBezTo>
                  <a:cubicBezTo>
                    <a:pt x="44360" y="76974"/>
                    <a:pt x="47626" y="78373"/>
                    <a:pt x="51824" y="77440"/>
                  </a:cubicBezTo>
                  <a:cubicBezTo>
                    <a:pt x="55090" y="76974"/>
                    <a:pt x="58356" y="77907"/>
                    <a:pt x="61154" y="77440"/>
                  </a:cubicBezTo>
                  <a:cubicBezTo>
                    <a:pt x="62554" y="77440"/>
                    <a:pt x="64420" y="75574"/>
                    <a:pt x="65353" y="74175"/>
                  </a:cubicBezTo>
                  <a:cubicBezTo>
                    <a:pt x="66753" y="71376"/>
                    <a:pt x="66753" y="68577"/>
                    <a:pt x="70018" y="66244"/>
                  </a:cubicBezTo>
                  <a:cubicBezTo>
                    <a:pt x="72351" y="64844"/>
                    <a:pt x="74217" y="61579"/>
                    <a:pt x="76083" y="58780"/>
                  </a:cubicBezTo>
                  <a:cubicBezTo>
                    <a:pt x="79815" y="53648"/>
                    <a:pt x="84013" y="50849"/>
                    <a:pt x="90544" y="52715"/>
                  </a:cubicBezTo>
                  <a:cubicBezTo>
                    <a:pt x="91944" y="53182"/>
                    <a:pt x="94277" y="52249"/>
                    <a:pt x="95676" y="51316"/>
                  </a:cubicBezTo>
                  <a:cubicBezTo>
                    <a:pt x="97076" y="50383"/>
                    <a:pt x="98475" y="48983"/>
                    <a:pt x="99874" y="47584"/>
                  </a:cubicBezTo>
                  <a:cubicBezTo>
                    <a:pt x="100808" y="46651"/>
                    <a:pt x="101274" y="45251"/>
                    <a:pt x="101274" y="44318"/>
                  </a:cubicBezTo>
                  <a:cubicBezTo>
                    <a:pt x="101274" y="41986"/>
                    <a:pt x="102674" y="41053"/>
                    <a:pt x="104073" y="40120"/>
                  </a:cubicBezTo>
                  <a:cubicBezTo>
                    <a:pt x="105006" y="39187"/>
                    <a:pt x="106406" y="38720"/>
                    <a:pt x="106872" y="37321"/>
                  </a:cubicBezTo>
                  <a:cubicBezTo>
                    <a:pt x="107805" y="35921"/>
                    <a:pt x="109205" y="34055"/>
                    <a:pt x="109205" y="32189"/>
                  </a:cubicBezTo>
                  <a:cubicBezTo>
                    <a:pt x="109671" y="29856"/>
                    <a:pt x="109671" y="27057"/>
                    <a:pt x="109205" y="24725"/>
                  </a:cubicBezTo>
                  <a:cubicBezTo>
                    <a:pt x="108272" y="21926"/>
                    <a:pt x="106872" y="18660"/>
                    <a:pt x="105939" y="15861"/>
                  </a:cubicBezTo>
                  <a:cubicBezTo>
                    <a:pt x="107805" y="9797"/>
                    <a:pt x="104073" y="7931"/>
                    <a:pt x="99408" y="6998"/>
                  </a:cubicBezTo>
                  <a:cubicBezTo>
                    <a:pt x="91477" y="5132"/>
                    <a:pt x="83080" y="3732"/>
                    <a:pt x="75150" y="1866"/>
                  </a:cubicBezTo>
                  <a:cubicBezTo>
                    <a:pt x="74683" y="1866"/>
                    <a:pt x="73750" y="1400"/>
                    <a:pt x="73284" y="1866"/>
                  </a:cubicBezTo>
                  <a:cubicBezTo>
                    <a:pt x="71884" y="2799"/>
                    <a:pt x="70018" y="3266"/>
                    <a:pt x="68619" y="4665"/>
                  </a:cubicBezTo>
                  <a:cubicBezTo>
                    <a:pt x="68152" y="5132"/>
                    <a:pt x="68152" y="7464"/>
                    <a:pt x="68619" y="7931"/>
                  </a:cubicBezTo>
                  <a:cubicBezTo>
                    <a:pt x="71884" y="13529"/>
                    <a:pt x="74217" y="19593"/>
                    <a:pt x="73750" y="26124"/>
                  </a:cubicBezTo>
                  <a:cubicBezTo>
                    <a:pt x="73750" y="27524"/>
                    <a:pt x="74217" y="29390"/>
                    <a:pt x="74683" y="30789"/>
                  </a:cubicBezTo>
                  <a:cubicBezTo>
                    <a:pt x="74683" y="30789"/>
                    <a:pt x="75150" y="30789"/>
                    <a:pt x="75150" y="31256"/>
                  </a:cubicBezTo>
                  <a:cubicBezTo>
                    <a:pt x="75150" y="31722"/>
                    <a:pt x="75616" y="32189"/>
                    <a:pt x="76083" y="32655"/>
                  </a:cubicBezTo>
                  <a:cubicBezTo>
                    <a:pt x="75616" y="32189"/>
                    <a:pt x="75150" y="32189"/>
                    <a:pt x="74683" y="31722"/>
                  </a:cubicBezTo>
                  <a:cubicBezTo>
                    <a:pt x="74683" y="31256"/>
                    <a:pt x="74683" y="31256"/>
                    <a:pt x="74683" y="30789"/>
                  </a:cubicBezTo>
                  <a:cubicBezTo>
                    <a:pt x="73750" y="30323"/>
                    <a:pt x="72817" y="29856"/>
                    <a:pt x="72351" y="28923"/>
                  </a:cubicBezTo>
                  <a:cubicBezTo>
                    <a:pt x="68619" y="22859"/>
                    <a:pt x="64886" y="16794"/>
                    <a:pt x="63954" y="9797"/>
                  </a:cubicBezTo>
                  <a:cubicBezTo>
                    <a:pt x="63487" y="5132"/>
                    <a:pt x="60688" y="3266"/>
                    <a:pt x="56489" y="2333"/>
                  </a:cubicBezTo>
                  <a:cubicBezTo>
                    <a:pt x="52757" y="1400"/>
                    <a:pt x="49025" y="467"/>
                    <a:pt x="45293" y="0"/>
                  </a:cubicBezTo>
                  <a:cubicBezTo>
                    <a:pt x="44360" y="0"/>
                    <a:pt x="42961" y="933"/>
                    <a:pt x="42028" y="1866"/>
                  </a:cubicBezTo>
                  <a:cubicBezTo>
                    <a:pt x="40628" y="4199"/>
                    <a:pt x="39695" y="6531"/>
                    <a:pt x="39229" y="8864"/>
                  </a:cubicBezTo>
                  <a:cubicBezTo>
                    <a:pt x="38762" y="12596"/>
                    <a:pt x="39229" y="15861"/>
                    <a:pt x="39229" y="19593"/>
                  </a:cubicBezTo>
                  <a:cubicBezTo>
                    <a:pt x="39229" y="19593"/>
                    <a:pt x="39695" y="19593"/>
                    <a:pt x="39695" y="19593"/>
                  </a:cubicBezTo>
                  <a:cubicBezTo>
                    <a:pt x="40162" y="20526"/>
                    <a:pt x="40628" y="20993"/>
                    <a:pt x="41561" y="21926"/>
                  </a:cubicBezTo>
                  <a:cubicBezTo>
                    <a:pt x="40628" y="21459"/>
                    <a:pt x="40162" y="20993"/>
                    <a:pt x="39229" y="20060"/>
                  </a:cubicBezTo>
                  <a:cubicBezTo>
                    <a:pt x="39229" y="20060"/>
                    <a:pt x="39229" y="19593"/>
                    <a:pt x="39229" y="19593"/>
                  </a:cubicBezTo>
                  <a:cubicBezTo>
                    <a:pt x="34097" y="17727"/>
                    <a:pt x="28499" y="17261"/>
                    <a:pt x="24767" y="12596"/>
                  </a:cubicBezTo>
                  <a:cubicBezTo>
                    <a:pt x="21501" y="8864"/>
                    <a:pt x="15903" y="7464"/>
                    <a:pt x="11238" y="6065"/>
                  </a:cubicBezTo>
                  <a:cubicBezTo>
                    <a:pt x="9372" y="5598"/>
                    <a:pt x="6107" y="6998"/>
                    <a:pt x="5174" y="9797"/>
                  </a:cubicBezTo>
                  <a:cubicBezTo>
                    <a:pt x="3774" y="14462"/>
                    <a:pt x="2375" y="19593"/>
                    <a:pt x="509" y="24258"/>
                  </a:cubicBezTo>
                  <a:cubicBezTo>
                    <a:pt x="-425" y="26124"/>
                    <a:pt x="42" y="27990"/>
                    <a:pt x="975" y="29856"/>
                  </a:cubicBezTo>
                  <a:cubicBezTo>
                    <a:pt x="4707" y="34988"/>
                    <a:pt x="6573" y="40586"/>
                    <a:pt x="9839" y="45251"/>
                  </a:cubicBezTo>
                  <a:close/>
                  <a:moveTo>
                    <a:pt x="79815" y="35455"/>
                  </a:moveTo>
                  <a:lnTo>
                    <a:pt x="80281" y="36388"/>
                  </a:lnTo>
                  <a:lnTo>
                    <a:pt x="79815" y="35455"/>
                  </a:lnTo>
                  <a:cubicBezTo>
                    <a:pt x="79348" y="35455"/>
                    <a:pt x="78882" y="34988"/>
                    <a:pt x="78882" y="34522"/>
                  </a:cubicBezTo>
                  <a:cubicBezTo>
                    <a:pt x="78882" y="34988"/>
                    <a:pt x="79348" y="35455"/>
                    <a:pt x="79815" y="35455"/>
                  </a:cubicBezTo>
                  <a:close/>
                  <a:moveTo>
                    <a:pt x="45293" y="23792"/>
                  </a:moveTo>
                  <a:lnTo>
                    <a:pt x="45293" y="24725"/>
                  </a:lnTo>
                  <a:lnTo>
                    <a:pt x="45293" y="23792"/>
                  </a:lnTo>
                  <a:cubicBezTo>
                    <a:pt x="44360" y="23792"/>
                    <a:pt x="43427" y="23325"/>
                    <a:pt x="42961" y="22859"/>
                  </a:cubicBezTo>
                  <a:cubicBezTo>
                    <a:pt x="43427" y="23325"/>
                    <a:pt x="44360" y="23325"/>
                    <a:pt x="45293" y="23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B9D43AF2-943B-4DF3-8483-679F0A3C7738}"/>
                </a:ext>
              </a:extLst>
            </p:cNvPr>
            <p:cNvSpPr/>
            <p:nvPr/>
          </p:nvSpPr>
          <p:spPr>
            <a:xfrm>
              <a:off x="1757866" y="1599248"/>
              <a:ext cx="88636" cy="107297"/>
            </a:xfrm>
            <a:custGeom>
              <a:avLst/>
              <a:gdLst/>
              <a:ahLst/>
              <a:cxnLst/>
              <a:rect l="0" t="0" r="0" b="0"/>
              <a:pathLst>
                <a:path w="88636" h="107296">
                  <a:moveTo>
                    <a:pt x="86770" y="20526"/>
                  </a:moveTo>
                  <a:cubicBezTo>
                    <a:pt x="89103" y="19127"/>
                    <a:pt x="90036" y="16328"/>
                    <a:pt x="89103" y="13995"/>
                  </a:cubicBezTo>
                  <a:cubicBezTo>
                    <a:pt x="88170" y="11196"/>
                    <a:pt x="86304" y="9797"/>
                    <a:pt x="83505" y="9330"/>
                  </a:cubicBezTo>
                  <a:cubicBezTo>
                    <a:pt x="79306" y="8397"/>
                    <a:pt x="74641" y="8864"/>
                    <a:pt x="69976" y="7931"/>
                  </a:cubicBezTo>
                  <a:cubicBezTo>
                    <a:pt x="67644" y="7464"/>
                    <a:pt x="65778" y="6531"/>
                    <a:pt x="63445" y="5598"/>
                  </a:cubicBezTo>
                  <a:cubicBezTo>
                    <a:pt x="63445" y="5598"/>
                    <a:pt x="63445" y="5598"/>
                    <a:pt x="63445" y="5598"/>
                  </a:cubicBezTo>
                  <a:cubicBezTo>
                    <a:pt x="63445" y="5598"/>
                    <a:pt x="62978" y="5598"/>
                    <a:pt x="62978" y="5598"/>
                  </a:cubicBezTo>
                  <a:lnTo>
                    <a:pt x="63445" y="6065"/>
                  </a:lnTo>
                  <a:cubicBezTo>
                    <a:pt x="62046" y="4665"/>
                    <a:pt x="61112" y="3266"/>
                    <a:pt x="59246" y="1866"/>
                  </a:cubicBezTo>
                  <a:cubicBezTo>
                    <a:pt x="57847" y="933"/>
                    <a:pt x="55981" y="0"/>
                    <a:pt x="54115" y="0"/>
                  </a:cubicBezTo>
                  <a:cubicBezTo>
                    <a:pt x="50849" y="467"/>
                    <a:pt x="48050" y="933"/>
                    <a:pt x="44785" y="2333"/>
                  </a:cubicBezTo>
                  <a:cubicBezTo>
                    <a:pt x="42919" y="2799"/>
                    <a:pt x="41053" y="4199"/>
                    <a:pt x="40586" y="5598"/>
                  </a:cubicBezTo>
                  <a:cubicBezTo>
                    <a:pt x="38720" y="10263"/>
                    <a:pt x="35455" y="12596"/>
                    <a:pt x="31723" y="15395"/>
                  </a:cubicBezTo>
                  <a:cubicBezTo>
                    <a:pt x="29857" y="16794"/>
                    <a:pt x="29857" y="18660"/>
                    <a:pt x="30323" y="20526"/>
                  </a:cubicBezTo>
                  <a:cubicBezTo>
                    <a:pt x="30789" y="22392"/>
                    <a:pt x="31256" y="24258"/>
                    <a:pt x="32189" y="26124"/>
                  </a:cubicBezTo>
                  <a:cubicBezTo>
                    <a:pt x="36388" y="32655"/>
                    <a:pt x="34055" y="38254"/>
                    <a:pt x="30789" y="44318"/>
                  </a:cubicBezTo>
                  <a:cubicBezTo>
                    <a:pt x="29857" y="45718"/>
                    <a:pt x="27057" y="46184"/>
                    <a:pt x="25658" y="45251"/>
                  </a:cubicBezTo>
                  <a:cubicBezTo>
                    <a:pt x="22392" y="41986"/>
                    <a:pt x="21459" y="37321"/>
                    <a:pt x="19593" y="33122"/>
                  </a:cubicBezTo>
                  <a:cubicBezTo>
                    <a:pt x="18660" y="30323"/>
                    <a:pt x="15861" y="29390"/>
                    <a:pt x="13529" y="29390"/>
                  </a:cubicBezTo>
                  <a:cubicBezTo>
                    <a:pt x="6065" y="29390"/>
                    <a:pt x="1400" y="34055"/>
                    <a:pt x="933" y="41053"/>
                  </a:cubicBezTo>
                  <a:cubicBezTo>
                    <a:pt x="467" y="46184"/>
                    <a:pt x="0" y="51316"/>
                    <a:pt x="0" y="56447"/>
                  </a:cubicBezTo>
                  <a:cubicBezTo>
                    <a:pt x="0" y="58313"/>
                    <a:pt x="933" y="60179"/>
                    <a:pt x="2799" y="61112"/>
                  </a:cubicBezTo>
                  <a:cubicBezTo>
                    <a:pt x="7464" y="62978"/>
                    <a:pt x="9797" y="66711"/>
                    <a:pt x="11196" y="70909"/>
                  </a:cubicBezTo>
                  <a:cubicBezTo>
                    <a:pt x="13529" y="78840"/>
                    <a:pt x="17261" y="86304"/>
                    <a:pt x="16794" y="95167"/>
                  </a:cubicBezTo>
                  <a:cubicBezTo>
                    <a:pt x="16794" y="99832"/>
                    <a:pt x="19127" y="103565"/>
                    <a:pt x="22392" y="107297"/>
                  </a:cubicBezTo>
                  <a:cubicBezTo>
                    <a:pt x="24258" y="109163"/>
                    <a:pt x="27524" y="109629"/>
                    <a:pt x="29390" y="108230"/>
                  </a:cubicBezTo>
                  <a:cubicBezTo>
                    <a:pt x="32189" y="105897"/>
                    <a:pt x="34988" y="102632"/>
                    <a:pt x="37787" y="100766"/>
                  </a:cubicBezTo>
                  <a:cubicBezTo>
                    <a:pt x="41053" y="98899"/>
                    <a:pt x="45251" y="98433"/>
                    <a:pt x="48517" y="97033"/>
                  </a:cubicBezTo>
                  <a:cubicBezTo>
                    <a:pt x="52249" y="95634"/>
                    <a:pt x="55514" y="93768"/>
                    <a:pt x="58780" y="91902"/>
                  </a:cubicBezTo>
                  <a:cubicBezTo>
                    <a:pt x="60180" y="90969"/>
                    <a:pt x="62046" y="89103"/>
                    <a:pt x="62512" y="87703"/>
                  </a:cubicBezTo>
                  <a:cubicBezTo>
                    <a:pt x="64378" y="81639"/>
                    <a:pt x="67644" y="76041"/>
                    <a:pt x="72309" y="71376"/>
                  </a:cubicBezTo>
                  <a:cubicBezTo>
                    <a:pt x="75574" y="68110"/>
                    <a:pt x="76041" y="63445"/>
                    <a:pt x="75108" y="58780"/>
                  </a:cubicBezTo>
                  <a:cubicBezTo>
                    <a:pt x="74175" y="55514"/>
                    <a:pt x="73242" y="52715"/>
                    <a:pt x="72309" y="49450"/>
                  </a:cubicBezTo>
                  <a:cubicBezTo>
                    <a:pt x="71376" y="45251"/>
                    <a:pt x="68577" y="42919"/>
                    <a:pt x="64845" y="41053"/>
                  </a:cubicBezTo>
                  <a:cubicBezTo>
                    <a:pt x="63445" y="40120"/>
                    <a:pt x="63445" y="39187"/>
                    <a:pt x="64845" y="38254"/>
                  </a:cubicBezTo>
                  <a:cubicBezTo>
                    <a:pt x="68577" y="36854"/>
                    <a:pt x="71842" y="35455"/>
                    <a:pt x="75574" y="34055"/>
                  </a:cubicBezTo>
                  <a:cubicBezTo>
                    <a:pt x="77907" y="33122"/>
                    <a:pt x="80239" y="31256"/>
                    <a:pt x="80239" y="28457"/>
                  </a:cubicBezTo>
                  <a:cubicBezTo>
                    <a:pt x="81172" y="23325"/>
                    <a:pt x="83971" y="22392"/>
                    <a:pt x="86770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CB009453-8382-44D6-A2AD-8379994E64FB}"/>
                </a:ext>
              </a:extLst>
            </p:cNvPr>
            <p:cNvSpPr/>
            <p:nvPr/>
          </p:nvSpPr>
          <p:spPr>
            <a:xfrm>
              <a:off x="4879306" y="3235269"/>
              <a:ext cx="102632" cy="116627"/>
            </a:xfrm>
            <a:custGeom>
              <a:avLst/>
              <a:gdLst/>
              <a:ahLst/>
              <a:cxnLst/>
              <a:rect l="0" t="0" r="0" b="0"/>
              <a:pathLst>
                <a:path w="102631" h="116626">
                  <a:moveTo>
                    <a:pt x="31681" y="21012"/>
                  </a:moveTo>
                  <a:cubicBezTo>
                    <a:pt x="45676" y="19612"/>
                    <a:pt x="59671" y="19612"/>
                    <a:pt x="73666" y="21945"/>
                  </a:cubicBezTo>
                  <a:cubicBezTo>
                    <a:pt x="87195" y="23811"/>
                    <a:pt x="96991" y="18679"/>
                    <a:pt x="103989" y="6550"/>
                  </a:cubicBezTo>
                  <a:cubicBezTo>
                    <a:pt x="104922" y="4684"/>
                    <a:pt x="104455" y="2818"/>
                    <a:pt x="103056" y="1419"/>
                  </a:cubicBezTo>
                  <a:cubicBezTo>
                    <a:pt x="101657" y="19"/>
                    <a:pt x="98857" y="-448"/>
                    <a:pt x="97925" y="485"/>
                  </a:cubicBezTo>
                  <a:cubicBezTo>
                    <a:pt x="95592" y="2351"/>
                    <a:pt x="93259" y="4684"/>
                    <a:pt x="90927" y="7017"/>
                  </a:cubicBezTo>
                  <a:cubicBezTo>
                    <a:pt x="86728" y="10282"/>
                    <a:pt x="82530" y="12615"/>
                    <a:pt x="76932" y="11215"/>
                  </a:cubicBezTo>
                  <a:cubicBezTo>
                    <a:pt x="69467" y="9816"/>
                    <a:pt x="61537" y="9816"/>
                    <a:pt x="54073" y="8416"/>
                  </a:cubicBezTo>
                  <a:cubicBezTo>
                    <a:pt x="48941" y="7950"/>
                    <a:pt x="44276" y="5617"/>
                    <a:pt x="39145" y="5151"/>
                  </a:cubicBezTo>
                  <a:cubicBezTo>
                    <a:pt x="33080" y="5151"/>
                    <a:pt x="30747" y="13081"/>
                    <a:pt x="24216" y="13081"/>
                  </a:cubicBezTo>
                  <a:cubicBezTo>
                    <a:pt x="23750" y="13081"/>
                    <a:pt x="22817" y="13548"/>
                    <a:pt x="22350" y="14014"/>
                  </a:cubicBezTo>
                  <a:cubicBezTo>
                    <a:pt x="19085" y="16347"/>
                    <a:pt x="16752" y="19146"/>
                    <a:pt x="15819" y="23344"/>
                  </a:cubicBezTo>
                  <a:cubicBezTo>
                    <a:pt x="15353" y="25677"/>
                    <a:pt x="15819" y="28476"/>
                    <a:pt x="15353" y="30808"/>
                  </a:cubicBezTo>
                  <a:cubicBezTo>
                    <a:pt x="14886" y="33141"/>
                    <a:pt x="14420" y="35940"/>
                    <a:pt x="12554" y="37806"/>
                  </a:cubicBezTo>
                  <a:cubicBezTo>
                    <a:pt x="8822" y="42005"/>
                    <a:pt x="7422" y="46670"/>
                    <a:pt x="7422" y="51801"/>
                  </a:cubicBezTo>
                  <a:cubicBezTo>
                    <a:pt x="7422" y="56466"/>
                    <a:pt x="6023" y="60665"/>
                    <a:pt x="4157" y="64863"/>
                  </a:cubicBezTo>
                  <a:cubicBezTo>
                    <a:pt x="2757" y="67662"/>
                    <a:pt x="1358" y="70461"/>
                    <a:pt x="425" y="73727"/>
                  </a:cubicBezTo>
                  <a:cubicBezTo>
                    <a:pt x="-509" y="77459"/>
                    <a:pt x="-42" y="81658"/>
                    <a:pt x="3223" y="84457"/>
                  </a:cubicBezTo>
                  <a:cubicBezTo>
                    <a:pt x="4623" y="85856"/>
                    <a:pt x="6489" y="86789"/>
                    <a:pt x="7888" y="87722"/>
                  </a:cubicBezTo>
                  <a:cubicBezTo>
                    <a:pt x="11154" y="90521"/>
                    <a:pt x="12087" y="94253"/>
                    <a:pt x="11154" y="97985"/>
                  </a:cubicBezTo>
                  <a:cubicBezTo>
                    <a:pt x="10221" y="102184"/>
                    <a:pt x="7888" y="106383"/>
                    <a:pt x="8822" y="111048"/>
                  </a:cubicBezTo>
                  <a:cubicBezTo>
                    <a:pt x="9288" y="112914"/>
                    <a:pt x="9755" y="114780"/>
                    <a:pt x="11154" y="116179"/>
                  </a:cubicBezTo>
                  <a:cubicBezTo>
                    <a:pt x="14886" y="119445"/>
                    <a:pt x="19551" y="118512"/>
                    <a:pt x="23750" y="116646"/>
                  </a:cubicBezTo>
                  <a:cubicBezTo>
                    <a:pt x="26549" y="115246"/>
                    <a:pt x="25616" y="112447"/>
                    <a:pt x="25616" y="110115"/>
                  </a:cubicBezTo>
                  <a:cubicBezTo>
                    <a:pt x="25616" y="98452"/>
                    <a:pt x="28415" y="87256"/>
                    <a:pt x="29348" y="76060"/>
                  </a:cubicBezTo>
                  <a:cubicBezTo>
                    <a:pt x="29348" y="75127"/>
                    <a:pt x="31214" y="74193"/>
                    <a:pt x="32147" y="74193"/>
                  </a:cubicBezTo>
                  <a:cubicBezTo>
                    <a:pt x="33080" y="74193"/>
                    <a:pt x="34479" y="75593"/>
                    <a:pt x="34479" y="76060"/>
                  </a:cubicBezTo>
                  <a:cubicBezTo>
                    <a:pt x="34013" y="82591"/>
                    <a:pt x="34479" y="88655"/>
                    <a:pt x="40078" y="93320"/>
                  </a:cubicBezTo>
                  <a:cubicBezTo>
                    <a:pt x="41477" y="94720"/>
                    <a:pt x="41477" y="97985"/>
                    <a:pt x="42410" y="100318"/>
                  </a:cubicBezTo>
                  <a:cubicBezTo>
                    <a:pt x="43810" y="104516"/>
                    <a:pt x="45209" y="105916"/>
                    <a:pt x="51274" y="105916"/>
                  </a:cubicBezTo>
                  <a:cubicBezTo>
                    <a:pt x="52673" y="105916"/>
                    <a:pt x="53606" y="105916"/>
                    <a:pt x="55006" y="105916"/>
                  </a:cubicBezTo>
                  <a:cubicBezTo>
                    <a:pt x="55006" y="105916"/>
                    <a:pt x="55006" y="105449"/>
                    <a:pt x="55006" y="105449"/>
                  </a:cubicBezTo>
                  <a:cubicBezTo>
                    <a:pt x="55472" y="105449"/>
                    <a:pt x="55939" y="104983"/>
                    <a:pt x="55939" y="104983"/>
                  </a:cubicBezTo>
                  <a:cubicBezTo>
                    <a:pt x="55939" y="105449"/>
                    <a:pt x="55472" y="105449"/>
                    <a:pt x="55472" y="105916"/>
                  </a:cubicBezTo>
                  <a:cubicBezTo>
                    <a:pt x="55472" y="105916"/>
                    <a:pt x="55472" y="105916"/>
                    <a:pt x="55006" y="105916"/>
                  </a:cubicBezTo>
                  <a:cubicBezTo>
                    <a:pt x="55472" y="109648"/>
                    <a:pt x="56405" y="113380"/>
                    <a:pt x="60604" y="114313"/>
                  </a:cubicBezTo>
                  <a:cubicBezTo>
                    <a:pt x="61070" y="114313"/>
                    <a:pt x="61537" y="115246"/>
                    <a:pt x="62470" y="115246"/>
                  </a:cubicBezTo>
                  <a:cubicBezTo>
                    <a:pt x="65269" y="116646"/>
                    <a:pt x="69467" y="115246"/>
                    <a:pt x="70401" y="112447"/>
                  </a:cubicBezTo>
                  <a:cubicBezTo>
                    <a:pt x="71334" y="107315"/>
                    <a:pt x="71800" y="102184"/>
                    <a:pt x="71334" y="97052"/>
                  </a:cubicBezTo>
                  <a:cubicBezTo>
                    <a:pt x="70867" y="94253"/>
                    <a:pt x="69467" y="92387"/>
                    <a:pt x="67135" y="90988"/>
                  </a:cubicBezTo>
                  <a:cubicBezTo>
                    <a:pt x="65269" y="90055"/>
                    <a:pt x="63869" y="89122"/>
                    <a:pt x="62003" y="88189"/>
                  </a:cubicBezTo>
                  <a:cubicBezTo>
                    <a:pt x="60137" y="86323"/>
                    <a:pt x="58271" y="84457"/>
                    <a:pt x="59204" y="81658"/>
                  </a:cubicBezTo>
                  <a:cubicBezTo>
                    <a:pt x="60137" y="78392"/>
                    <a:pt x="59204" y="75127"/>
                    <a:pt x="56872" y="72794"/>
                  </a:cubicBezTo>
                  <a:cubicBezTo>
                    <a:pt x="54539" y="69528"/>
                    <a:pt x="52207" y="66729"/>
                    <a:pt x="49874" y="63464"/>
                  </a:cubicBezTo>
                  <a:cubicBezTo>
                    <a:pt x="48941" y="62064"/>
                    <a:pt x="49408" y="59265"/>
                    <a:pt x="51274" y="58332"/>
                  </a:cubicBezTo>
                  <a:cubicBezTo>
                    <a:pt x="54539" y="56000"/>
                    <a:pt x="57805" y="54134"/>
                    <a:pt x="61070" y="51801"/>
                  </a:cubicBezTo>
                  <a:cubicBezTo>
                    <a:pt x="63403" y="50402"/>
                    <a:pt x="65735" y="50868"/>
                    <a:pt x="68534" y="51335"/>
                  </a:cubicBezTo>
                  <a:cubicBezTo>
                    <a:pt x="70401" y="51801"/>
                    <a:pt x="72267" y="51801"/>
                    <a:pt x="74133" y="51801"/>
                  </a:cubicBezTo>
                  <a:cubicBezTo>
                    <a:pt x="75066" y="51801"/>
                    <a:pt x="76932" y="50868"/>
                    <a:pt x="76932" y="49935"/>
                  </a:cubicBezTo>
                  <a:cubicBezTo>
                    <a:pt x="77398" y="46203"/>
                    <a:pt x="77865" y="42471"/>
                    <a:pt x="77398" y="38739"/>
                  </a:cubicBezTo>
                  <a:cubicBezTo>
                    <a:pt x="77398" y="37806"/>
                    <a:pt x="75999" y="36407"/>
                    <a:pt x="75066" y="35940"/>
                  </a:cubicBezTo>
                  <a:cubicBezTo>
                    <a:pt x="72733" y="35473"/>
                    <a:pt x="69934" y="35007"/>
                    <a:pt x="67602" y="35473"/>
                  </a:cubicBezTo>
                  <a:cubicBezTo>
                    <a:pt x="62470" y="36407"/>
                    <a:pt x="57805" y="38739"/>
                    <a:pt x="52673" y="39205"/>
                  </a:cubicBezTo>
                  <a:cubicBezTo>
                    <a:pt x="46609" y="39205"/>
                    <a:pt x="41477" y="41072"/>
                    <a:pt x="37279" y="45737"/>
                  </a:cubicBezTo>
                  <a:cubicBezTo>
                    <a:pt x="36812" y="46203"/>
                    <a:pt x="34479" y="46670"/>
                    <a:pt x="33546" y="46203"/>
                  </a:cubicBezTo>
                  <a:cubicBezTo>
                    <a:pt x="27949" y="43871"/>
                    <a:pt x="24216" y="39672"/>
                    <a:pt x="22817" y="33607"/>
                  </a:cubicBezTo>
                  <a:cubicBezTo>
                    <a:pt x="21417" y="28009"/>
                    <a:pt x="26082" y="21478"/>
                    <a:pt x="31681" y="21012"/>
                  </a:cubicBezTo>
                  <a:close/>
                  <a:moveTo>
                    <a:pt x="58738" y="101251"/>
                  </a:moveTo>
                  <a:cubicBezTo>
                    <a:pt x="58738" y="101251"/>
                    <a:pt x="59204" y="101251"/>
                    <a:pt x="59204" y="101251"/>
                  </a:cubicBezTo>
                  <a:cubicBezTo>
                    <a:pt x="60137" y="99851"/>
                    <a:pt x="61070" y="98918"/>
                    <a:pt x="62937" y="98918"/>
                  </a:cubicBezTo>
                  <a:cubicBezTo>
                    <a:pt x="64336" y="98918"/>
                    <a:pt x="64802" y="100318"/>
                    <a:pt x="64802" y="101251"/>
                  </a:cubicBezTo>
                  <a:cubicBezTo>
                    <a:pt x="64802" y="101717"/>
                    <a:pt x="63869" y="102184"/>
                    <a:pt x="63403" y="102184"/>
                  </a:cubicBezTo>
                  <a:cubicBezTo>
                    <a:pt x="62003" y="101717"/>
                    <a:pt x="60604" y="101251"/>
                    <a:pt x="59204" y="100784"/>
                  </a:cubicBezTo>
                  <a:cubicBezTo>
                    <a:pt x="59204" y="101717"/>
                    <a:pt x="59204" y="101717"/>
                    <a:pt x="58738" y="101251"/>
                  </a:cubicBezTo>
                  <a:cubicBezTo>
                    <a:pt x="58738" y="101717"/>
                    <a:pt x="58271" y="102184"/>
                    <a:pt x="58271" y="102184"/>
                  </a:cubicBezTo>
                  <a:cubicBezTo>
                    <a:pt x="58271" y="101717"/>
                    <a:pt x="58738" y="101717"/>
                    <a:pt x="58738" y="101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3B456705-CE2C-4716-AE58-016A7B573275}"/>
                </a:ext>
              </a:extLst>
            </p:cNvPr>
            <p:cNvSpPr/>
            <p:nvPr/>
          </p:nvSpPr>
          <p:spPr>
            <a:xfrm>
              <a:off x="2210844" y="24109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7" y="467"/>
                    <a:pt x="467" y="467"/>
                    <a:pt x="0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94C8A472-F69D-4B36-A55B-984518BE73F0}"/>
                </a:ext>
              </a:extLst>
            </p:cNvPr>
            <p:cNvSpPr/>
            <p:nvPr/>
          </p:nvSpPr>
          <p:spPr>
            <a:xfrm>
              <a:off x="2114844" y="2330141"/>
              <a:ext cx="97966" cy="102632"/>
            </a:xfrm>
            <a:custGeom>
              <a:avLst/>
              <a:gdLst/>
              <a:ahLst/>
              <a:cxnLst/>
              <a:rect l="0" t="0" r="0" b="0"/>
              <a:pathLst>
                <a:path w="97966" h="102631">
                  <a:moveTo>
                    <a:pt x="90868" y="51906"/>
                  </a:moveTo>
                  <a:cubicBezTo>
                    <a:pt x="91335" y="50507"/>
                    <a:pt x="90868" y="48174"/>
                    <a:pt x="89935" y="46775"/>
                  </a:cubicBezTo>
                  <a:cubicBezTo>
                    <a:pt x="89002" y="45375"/>
                    <a:pt x="87136" y="43976"/>
                    <a:pt x="85737" y="42576"/>
                  </a:cubicBezTo>
                  <a:cubicBezTo>
                    <a:pt x="84337" y="41177"/>
                    <a:pt x="82938" y="40244"/>
                    <a:pt x="80605" y="41177"/>
                  </a:cubicBezTo>
                  <a:cubicBezTo>
                    <a:pt x="78739" y="42110"/>
                    <a:pt x="77340" y="43043"/>
                    <a:pt x="75474" y="43976"/>
                  </a:cubicBezTo>
                  <a:cubicBezTo>
                    <a:pt x="71275" y="46308"/>
                    <a:pt x="67077" y="45842"/>
                    <a:pt x="62411" y="44909"/>
                  </a:cubicBezTo>
                  <a:cubicBezTo>
                    <a:pt x="60079" y="44442"/>
                    <a:pt x="59146" y="42576"/>
                    <a:pt x="59612" y="39311"/>
                  </a:cubicBezTo>
                  <a:cubicBezTo>
                    <a:pt x="59612" y="38844"/>
                    <a:pt x="60079" y="37911"/>
                    <a:pt x="60079" y="37445"/>
                  </a:cubicBezTo>
                  <a:cubicBezTo>
                    <a:pt x="60545" y="33713"/>
                    <a:pt x="58679" y="31380"/>
                    <a:pt x="54947" y="30914"/>
                  </a:cubicBezTo>
                  <a:cubicBezTo>
                    <a:pt x="53081" y="30447"/>
                    <a:pt x="51682" y="30914"/>
                    <a:pt x="49816" y="30914"/>
                  </a:cubicBezTo>
                  <a:cubicBezTo>
                    <a:pt x="49816" y="30914"/>
                    <a:pt x="49816" y="31380"/>
                    <a:pt x="49816" y="31380"/>
                  </a:cubicBezTo>
                  <a:lnTo>
                    <a:pt x="49349" y="31847"/>
                  </a:lnTo>
                  <a:lnTo>
                    <a:pt x="49349" y="30914"/>
                  </a:lnTo>
                  <a:cubicBezTo>
                    <a:pt x="49349" y="30914"/>
                    <a:pt x="49816" y="30914"/>
                    <a:pt x="49816" y="30914"/>
                  </a:cubicBezTo>
                  <a:cubicBezTo>
                    <a:pt x="51682" y="25315"/>
                    <a:pt x="55414" y="21117"/>
                    <a:pt x="59612" y="17385"/>
                  </a:cubicBezTo>
                  <a:cubicBezTo>
                    <a:pt x="63811" y="14119"/>
                    <a:pt x="65210" y="8988"/>
                    <a:pt x="68009" y="4789"/>
                  </a:cubicBezTo>
                  <a:cubicBezTo>
                    <a:pt x="68476" y="3856"/>
                    <a:pt x="68476" y="2457"/>
                    <a:pt x="68476" y="1524"/>
                  </a:cubicBezTo>
                  <a:cubicBezTo>
                    <a:pt x="68476" y="591"/>
                    <a:pt x="65210" y="-342"/>
                    <a:pt x="63344" y="124"/>
                  </a:cubicBezTo>
                  <a:cubicBezTo>
                    <a:pt x="56813" y="1524"/>
                    <a:pt x="51682" y="4323"/>
                    <a:pt x="47017" y="9454"/>
                  </a:cubicBezTo>
                  <a:cubicBezTo>
                    <a:pt x="38153" y="20184"/>
                    <a:pt x="30222" y="31847"/>
                    <a:pt x="23225" y="44442"/>
                  </a:cubicBezTo>
                  <a:cubicBezTo>
                    <a:pt x="19493" y="50973"/>
                    <a:pt x="15294" y="55638"/>
                    <a:pt x="8297" y="58437"/>
                  </a:cubicBezTo>
                  <a:cubicBezTo>
                    <a:pt x="5964" y="59370"/>
                    <a:pt x="6431" y="61236"/>
                    <a:pt x="7364" y="63102"/>
                  </a:cubicBezTo>
                  <a:cubicBezTo>
                    <a:pt x="9230" y="65435"/>
                    <a:pt x="8763" y="67768"/>
                    <a:pt x="6431" y="69634"/>
                  </a:cubicBezTo>
                  <a:cubicBezTo>
                    <a:pt x="4098" y="71966"/>
                    <a:pt x="2232" y="74299"/>
                    <a:pt x="366" y="76631"/>
                  </a:cubicBezTo>
                  <a:cubicBezTo>
                    <a:pt x="-567" y="78031"/>
                    <a:pt x="366" y="80830"/>
                    <a:pt x="2232" y="81296"/>
                  </a:cubicBezTo>
                  <a:cubicBezTo>
                    <a:pt x="4098" y="81763"/>
                    <a:pt x="5964" y="82696"/>
                    <a:pt x="7830" y="82696"/>
                  </a:cubicBezTo>
                  <a:cubicBezTo>
                    <a:pt x="14361" y="82229"/>
                    <a:pt x="20892" y="81763"/>
                    <a:pt x="26957" y="83629"/>
                  </a:cubicBezTo>
                  <a:cubicBezTo>
                    <a:pt x="32089" y="85028"/>
                    <a:pt x="36754" y="85028"/>
                    <a:pt x="41885" y="83629"/>
                  </a:cubicBezTo>
                  <a:cubicBezTo>
                    <a:pt x="47483" y="82229"/>
                    <a:pt x="51682" y="85961"/>
                    <a:pt x="56347" y="87827"/>
                  </a:cubicBezTo>
                  <a:cubicBezTo>
                    <a:pt x="56347" y="87827"/>
                    <a:pt x="56347" y="89227"/>
                    <a:pt x="56347" y="89227"/>
                  </a:cubicBezTo>
                  <a:cubicBezTo>
                    <a:pt x="54481" y="91093"/>
                    <a:pt x="52615" y="92492"/>
                    <a:pt x="51215" y="94825"/>
                  </a:cubicBezTo>
                  <a:cubicBezTo>
                    <a:pt x="50749" y="95758"/>
                    <a:pt x="50749" y="97158"/>
                    <a:pt x="51215" y="98091"/>
                  </a:cubicBezTo>
                  <a:cubicBezTo>
                    <a:pt x="51682" y="99024"/>
                    <a:pt x="53548" y="99490"/>
                    <a:pt x="54481" y="99490"/>
                  </a:cubicBezTo>
                  <a:cubicBezTo>
                    <a:pt x="57280" y="99490"/>
                    <a:pt x="59612" y="98091"/>
                    <a:pt x="61012" y="95758"/>
                  </a:cubicBezTo>
                  <a:cubicBezTo>
                    <a:pt x="64277" y="90626"/>
                    <a:pt x="70342" y="89693"/>
                    <a:pt x="74541" y="85495"/>
                  </a:cubicBezTo>
                  <a:cubicBezTo>
                    <a:pt x="74541" y="85495"/>
                    <a:pt x="75940" y="86428"/>
                    <a:pt x="75940" y="86428"/>
                  </a:cubicBezTo>
                  <a:cubicBezTo>
                    <a:pt x="75474" y="89693"/>
                    <a:pt x="74541" y="92492"/>
                    <a:pt x="74541" y="95758"/>
                  </a:cubicBezTo>
                  <a:cubicBezTo>
                    <a:pt x="74541" y="96691"/>
                    <a:pt x="75007" y="98557"/>
                    <a:pt x="75474" y="99024"/>
                  </a:cubicBezTo>
                  <a:cubicBezTo>
                    <a:pt x="79206" y="101356"/>
                    <a:pt x="82471" y="104155"/>
                    <a:pt x="87136" y="104622"/>
                  </a:cubicBezTo>
                  <a:cubicBezTo>
                    <a:pt x="89469" y="104622"/>
                    <a:pt x="92734" y="103222"/>
                    <a:pt x="93667" y="101356"/>
                  </a:cubicBezTo>
                  <a:cubicBezTo>
                    <a:pt x="95533" y="97158"/>
                    <a:pt x="96933" y="92959"/>
                    <a:pt x="98332" y="88760"/>
                  </a:cubicBezTo>
                  <a:cubicBezTo>
                    <a:pt x="99732" y="85495"/>
                    <a:pt x="97866" y="83162"/>
                    <a:pt x="96000" y="80830"/>
                  </a:cubicBezTo>
                  <a:cubicBezTo>
                    <a:pt x="95533" y="80830"/>
                    <a:pt x="95533" y="80830"/>
                    <a:pt x="95067" y="80830"/>
                  </a:cubicBezTo>
                  <a:cubicBezTo>
                    <a:pt x="94600" y="81296"/>
                    <a:pt x="94600" y="81296"/>
                    <a:pt x="94134" y="81763"/>
                  </a:cubicBezTo>
                  <a:cubicBezTo>
                    <a:pt x="94134" y="81296"/>
                    <a:pt x="94134" y="80830"/>
                    <a:pt x="94600" y="80830"/>
                  </a:cubicBezTo>
                  <a:cubicBezTo>
                    <a:pt x="94600" y="80830"/>
                    <a:pt x="95067" y="80830"/>
                    <a:pt x="95067" y="80830"/>
                  </a:cubicBezTo>
                  <a:cubicBezTo>
                    <a:pt x="95067" y="80830"/>
                    <a:pt x="95533" y="80363"/>
                    <a:pt x="95533" y="80363"/>
                  </a:cubicBezTo>
                  <a:cubicBezTo>
                    <a:pt x="93201" y="78031"/>
                    <a:pt x="90868" y="77098"/>
                    <a:pt x="87603" y="78031"/>
                  </a:cubicBezTo>
                  <a:cubicBezTo>
                    <a:pt x="86670" y="78497"/>
                    <a:pt x="85737" y="77098"/>
                    <a:pt x="86203" y="75698"/>
                  </a:cubicBezTo>
                  <a:cubicBezTo>
                    <a:pt x="86670" y="73832"/>
                    <a:pt x="87603" y="71966"/>
                    <a:pt x="89002" y="70567"/>
                  </a:cubicBezTo>
                  <a:cubicBezTo>
                    <a:pt x="90402" y="68701"/>
                    <a:pt x="92734" y="66835"/>
                    <a:pt x="94134" y="65435"/>
                  </a:cubicBezTo>
                  <a:cubicBezTo>
                    <a:pt x="94600" y="64969"/>
                    <a:pt x="94600" y="64502"/>
                    <a:pt x="94134" y="63569"/>
                  </a:cubicBezTo>
                  <a:cubicBezTo>
                    <a:pt x="93667" y="62169"/>
                    <a:pt x="92734" y="61703"/>
                    <a:pt x="91335" y="61703"/>
                  </a:cubicBezTo>
                  <a:cubicBezTo>
                    <a:pt x="89469" y="61703"/>
                    <a:pt x="87603" y="63569"/>
                    <a:pt x="86203" y="61236"/>
                  </a:cubicBezTo>
                  <a:cubicBezTo>
                    <a:pt x="85270" y="59370"/>
                    <a:pt x="86203" y="57504"/>
                    <a:pt x="87136" y="56105"/>
                  </a:cubicBezTo>
                  <a:cubicBezTo>
                    <a:pt x="88536" y="54705"/>
                    <a:pt x="90402" y="53306"/>
                    <a:pt x="90868" y="5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565A3E6B-E51A-4A40-B3C1-DEA20BDE2CC6}"/>
                </a:ext>
              </a:extLst>
            </p:cNvPr>
            <p:cNvSpPr/>
            <p:nvPr/>
          </p:nvSpPr>
          <p:spPr>
            <a:xfrm>
              <a:off x="1611290" y="1385697"/>
              <a:ext cx="116627" cy="65311"/>
            </a:xfrm>
            <a:custGeom>
              <a:avLst/>
              <a:gdLst/>
              <a:ahLst/>
              <a:cxnLst/>
              <a:rect l="0" t="0" r="0" b="0"/>
              <a:pathLst>
                <a:path w="116626" h="65310">
                  <a:moveTo>
                    <a:pt x="1959" y="52140"/>
                  </a:moveTo>
                  <a:cubicBezTo>
                    <a:pt x="8490" y="53539"/>
                    <a:pt x="11755" y="55405"/>
                    <a:pt x="15487" y="57271"/>
                  </a:cubicBezTo>
                  <a:cubicBezTo>
                    <a:pt x="18286" y="58671"/>
                    <a:pt x="20152" y="61003"/>
                    <a:pt x="22485" y="63336"/>
                  </a:cubicBezTo>
                  <a:cubicBezTo>
                    <a:pt x="24818" y="65669"/>
                    <a:pt x="29016" y="66135"/>
                    <a:pt x="31349" y="64269"/>
                  </a:cubicBezTo>
                  <a:cubicBezTo>
                    <a:pt x="34614" y="61936"/>
                    <a:pt x="37413" y="59604"/>
                    <a:pt x="40212" y="57271"/>
                  </a:cubicBezTo>
                  <a:cubicBezTo>
                    <a:pt x="41145" y="56805"/>
                    <a:pt x="42545" y="56805"/>
                    <a:pt x="43478" y="57271"/>
                  </a:cubicBezTo>
                  <a:cubicBezTo>
                    <a:pt x="45344" y="58204"/>
                    <a:pt x="47210" y="58204"/>
                    <a:pt x="48609" y="56338"/>
                  </a:cubicBezTo>
                  <a:cubicBezTo>
                    <a:pt x="51408" y="52140"/>
                    <a:pt x="54207" y="47475"/>
                    <a:pt x="57473" y="43743"/>
                  </a:cubicBezTo>
                  <a:cubicBezTo>
                    <a:pt x="60739" y="40011"/>
                    <a:pt x="64471" y="36279"/>
                    <a:pt x="68203" y="33013"/>
                  </a:cubicBezTo>
                  <a:cubicBezTo>
                    <a:pt x="69136" y="32547"/>
                    <a:pt x="70069" y="32080"/>
                    <a:pt x="71468" y="32080"/>
                  </a:cubicBezTo>
                  <a:cubicBezTo>
                    <a:pt x="73334" y="31614"/>
                    <a:pt x="73334" y="34413"/>
                    <a:pt x="71468" y="37212"/>
                  </a:cubicBezTo>
                  <a:cubicBezTo>
                    <a:pt x="68669" y="41410"/>
                    <a:pt x="65870" y="45609"/>
                    <a:pt x="63538" y="50274"/>
                  </a:cubicBezTo>
                  <a:cubicBezTo>
                    <a:pt x="62138" y="52606"/>
                    <a:pt x="62605" y="55405"/>
                    <a:pt x="63538" y="57738"/>
                  </a:cubicBezTo>
                  <a:cubicBezTo>
                    <a:pt x="64471" y="60070"/>
                    <a:pt x="68203" y="61470"/>
                    <a:pt x="70069" y="60070"/>
                  </a:cubicBezTo>
                  <a:cubicBezTo>
                    <a:pt x="71468" y="59137"/>
                    <a:pt x="73334" y="58204"/>
                    <a:pt x="74267" y="56338"/>
                  </a:cubicBezTo>
                  <a:cubicBezTo>
                    <a:pt x="76600" y="52140"/>
                    <a:pt x="79865" y="49807"/>
                    <a:pt x="84997" y="49341"/>
                  </a:cubicBezTo>
                  <a:cubicBezTo>
                    <a:pt x="86863" y="49341"/>
                    <a:pt x="88729" y="48408"/>
                    <a:pt x="90595" y="47475"/>
                  </a:cubicBezTo>
                  <a:cubicBezTo>
                    <a:pt x="92461" y="46542"/>
                    <a:pt x="94327" y="45609"/>
                    <a:pt x="95260" y="44209"/>
                  </a:cubicBezTo>
                  <a:cubicBezTo>
                    <a:pt x="98059" y="37212"/>
                    <a:pt x="106456" y="33480"/>
                    <a:pt x="107389" y="25082"/>
                  </a:cubicBezTo>
                  <a:cubicBezTo>
                    <a:pt x="107389" y="23683"/>
                    <a:pt x="109722" y="22283"/>
                    <a:pt x="111121" y="21350"/>
                  </a:cubicBezTo>
                  <a:cubicBezTo>
                    <a:pt x="112521" y="20417"/>
                    <a:pt x="114387" y="19951"/>
                    <a:pt x="116253" y="19018"/>
                  </a:cubicBezTo>
                  <a:cubicBezTo>
                    <a:pt x="118119" y="18085"/>
                    <a:pt x="119052" y="16219"/>
                    <a:pt x="119052" y="14353"/>
                  </a:cubicBezTo>
                  <a:cubicBezTo>
                    <a:pt x="119052" y="12020"/>
                    <a:pt x="119052" y="9221"/>
                    <a:pt x="119052" y="6889"/>
                  </a:cubicBezTo>
                  <a:cubicBezTo>
                    <a:pt x="119052" y="4090"/>
                    <a:pt x="116719" y="358"/>
                    <a:pt x="115320" y="824"/>
                  </a:cubicBezTo>
                  <a:cubicBezTo>
                    <a:pt x="113454" y="1291"/>
                    <a:pt x="111588" y="1757"/>
                    <a:pt x="110188" y="3157"/>
                  </a:cubicBezTo>
                  <a:cubicBezTo>
                    <a:pt x="107856" y="5956"/>
                    <a:pt x="105523" y="7355"/>
                    <a:pt x="103657" y="5489"/>
                  </a:cubicBezTo>
                  <a:cubicBezTo>
                    <a:pt x="98059" y="824"/>
                    <a:pt x="92461" y="1757"/>
                    <a:pt x="87796" y="358"/>
                  </a:cubicBezTo>
                  <a:cubicBezTo>
                    <a:pt x="84064" y="-575"/>
                    <a:pt x="80332" y="358"/>
                    <a:pt x="77066" y="2690"/>
                  </a:cubicBezTo>
                  <a:cubicBezTo>
                    <a:pt x="64004" y="12020"/>
                    <a:pt x="50475" y="20417"/>
                    <a:pt x="34614" y="24616"/>
                  </a:cubicBezTo>
                  <a:cubicBezTo>
                    <a:pt x="30882" y="25549"/>
                    <a:pt x="27617" y="28348"/>
                    <a:pt x="23885" y="28814"/>
                  </a:cubicBezTo>
                  <a:cubicBezTo>
                    <a:pt x="17353" y="29747"/>
                    <a:pt x="11755" y="33013"/>
                    <a:pt x="6624" y="36279"/>
                  </a:cubicBezTo>
                  <a:cubicBezTo>
                    <a:pt x="1492" y="39544"/>
                    <a:pt x="559" y="44209"/>
                    <a:pt x="93" y="49341"/>
                  </a:cubicBezTo>
                  <a:cubicBezTo>
                    <a:pt x="-374" y="50274"/>
                    <a:pt x="1026" y="52140"/>
                    <a:pt x="1959" y="521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A4F25DCD-D9B0-4E96-8E6D-CA8A5E579D4B}"/>
                </a:ext>
              </a:extLst>
            </p:cNvPr>
            <p:cNvSpPr/>
            <p:nvPr/>
          </p:nvSpPr>
          <p:spPr>
            <a:xfrm>
              <a:off x="3155915" y="1473859"/>
              <a:ext cx="93301" cy="60646"/>
            </a:xfrm>
            <a:custGeom>
              <a:avLst/>
              <a:gdLst/>
              <a:ahLst/>
              <a:cxnLst/>
              <a:rect l="0" t="0" r="0" b="0"/>
              <a:pathLst>
                <a:path w="93301" h="60645">
                  <a:moveTo>
                    <a:pt x="3338" y="26957"/>
                  </a:moveTo>
                  <a:cubicBezTo>
                    <a:pt x="5671" y="36287"/>
                    <a:pt x="8003" y="39086"/>
                    <a:pt x="17333" y="39086"/>
                  </a:cubicBezTo>
                  <a:cubicBezTo>
                    <a:pt x="20132" y="39086"/>
                    <a:pt x="22931" y="38620"/>
                    <a:pt x="25730" y="38153"/>
                  </a:cubicBezTo>
                  <a:cubicBezTo>
                    <a:pt x="25730" y="38153"/>
                    <a:pt x="26197" y="37687"/>
                    <a:pt x="26197" y="37687"/>
                  </a:cubicBezTo>
                  <a:cubicBezTo>
                    <a:pt x="26663" y="37687"/>
                    <a:pt x="27130" y="37687"/>
                    <a:pt x="27596" y="37687"/>
                  </a:cubicBezTo>
                  <a:cubicBezTo>
                    <a:pt x="28996" y="37220"/>
                    <a:pt x="30395" y="36754"/>
                    <a:pt x="31328" y="36287"/>
                  </a:cubicBezTo>
                  <a:cubicBezTo>
                    <a:pt x="31795" y="36287"/>
                    <a:pt x="32728" y="36287"/>
                    <a:pt x="33194" y="36287"/>
                  </a:cubicBezTo>
                  <a:cubicBezTo>
                    <a:pt x="34127" y="37220"/>
                    <a:pt x="33194" y="37687"/>
                    <a:pt x="31328" y="37687"/>
                  </a:cubicBezTo>
                  <a:cubicBezTo>
                    <a:pt x="29929" y="37687"/>
                    <a:pt x="28529" y="37687"/>
                    <a:pt x="27596" y="37687"/>
                  </a:cubicBezTo>
                  <a:cubicBezTo>
                    <a:pt x="27130" y="37687"/>
                    <a:pt x="26663" y="38153"/>
                    <a:pt x="26663" y="38153"/>
                  </a:cubicBezTo>
                  <a:cubicBezTo>
                    <a:pt x="26197" y="38153"/>
                    <a:pt x="26197" y="38153"/>
                    <a:pt x="25730" y="38153"/>
                  </a:cubicBezTo>
                  <a:cubicBezTo>
                    <a:pt x="24797" y="39086"/>
                    <a:pt x="23398" y="40486"/>
                    <a:pt x="22465" y="41419"/>
                  </a:cubicBezTo>
                  <a:cubicBezTo>
                    <a:pt x="20132" y="43285"/>
                    <a:pt x="20132" y="46084"/>
                    <a:pt x="22465" y="47483"/>
                  </a:cubicBezTo>
                  <a:cubicBezTo>
                    <a:pt x="25730" y="49349"/>
                    <a:pt x="28996" y="51215"/>
                    <a:pt x="32262" y="53548"/>
                  </a:cubicBezTo>
                  <a:cubicBezTo>
                    <a:pt x="35527" y="56347"/>
                    <a:pt x="39259" y="56347"/>
                    <a:pt x="42991" y="55414"/>
                  </a:cubicBezTo>
                  <a:cubicBezTo>
                    <a:pt x="47656" y="54014"/>
                    <a:pt x="51388" y="54947"/>
                    <a:pt x="54654" y="59146"/>
                  </a:cubicBezTo>
                  <a:cubicBezTo>
                    <a:pt x="58852" y="63811"/>
                    <a:pt x="62585" y="63344"/>
                    <a:pt x="67716" y="58679"/>
                  </a:cubicBezTo>
                  <a:cubicBezTo>
                    <a:pt x="69582" y="56813"/>
                    <a:pt x="71448" y="54947"/>
                    <a:pt x="73781" y="54947"/>
                  </a:cubicBezTo>
                  <a:cubicBezTo>
                    <a:pt x="80778" y="54947"/>
                    <a:pt x="84044" y="52148"/>
                    <a:pt x="85443" y="45151"/>
                  </a:cubicBezTo>
                  <a:cubicBezTo>
                    <a:pt x="85910" y="41419"/>
                    <a:pt x="88242" y="38153"/>
                    <a:pt x="90575" y="34888"/>
                  </a:cubicBezTo>
                  <a:cubicBezTo>
                    <a:pt x="95240" y="28823"/>
                    <a:pt x="96173" y="22292"/>
                    <a:pt x="95706" y="15294"/>
                  </a:cubicBezTo>
                  <a:cubicBezTo>
                    <a:pt x="92441" y="13895"/>
                    <a:pt x="89175" y="11562"/>
                    <a:pt x="85443" y="11096"/>
                  </a:cubicBezTo>
                  <a:cubicBezTo>
                    <a:pt x="78446" y="10163"/>
                    <a:pt x="71915" y="8297"/>
                    <a:pt x="65383" y="5498"/>
                  </a:cubicBezTo>
                  <a:cubicBezTo>
                    <a:pt x="62118" y="4098"/>
                    <a:pt x="59319" y="5498"/>
                    <a:pt x="56986" y="7830"/>
                  </a:cubicBezTo>
                  <a:cubicBezTo>
                    <a:pt x="54187" y="10163"/>
                    <a:pt x="53721" y="10163"/>
                    <a:pt x="51855" y="5964"/>
                  </a:cubicBezTo>
                  <a:cubicBezTo>
                    <a:pt x="51388" y="4565"/>
                    <a:pt x="50922" y="3632"/>
                    <a:pt x="50455" y="2232"/>
                  </a:cubicBezTo>
                  <a:cubicBezTo>
                    <a:pt x="49522" y="366"/>
                    <a:pt x="47190" y="-567"/>
                    <a:pt x="45790" y="366"/>
                  </a:cubicBezTo>
                  <a:cubicBezTo>
                    <a:pt x="44857" y="833"/>
                    <a:pt x="43458" y="1766"/>
                    <a:pt x="42991" y="2699"/>
                  </a:cubicBezTo>
                  <a:cubicBezTo>
                    <a:pt x="42524" y="4565"/>
                    <a:pt x="42524" y="6431"/>
                    <a:pt x="42058" y="8297"/>
                  </a:cubicBezTo>
                  <a:cubicBezTo>
                    <a:pt x="41592" y="10163"/>
                    <a:pt x="42058" y="12495"/>
                    <a:pt x="40659" y="13428"/>
                  </a:cubicBezTo>
                  <a:cubicBezTo>
                    <a:pt x="38792" y="15294"/>
                    <a:pt x="37859" y="12495"/>
                    <a:pt x="36460" y="11562"/>
                  </a:cubicBezTo>
                  <a:cubicBezTo>
                    <a:pt x="35994" y="11096"/>
                    <a:pt x="35060" y="10629"/>
                    <a:pt x="34594" y="11096"/>
                  </a:cubicBezTo>
                  <a:cubicBezTo>
                    <a:pt x="28063" y="11562"/>
                    <a:pt x="23864" y="8297"/>
                    <a:pt x="20132" y="3632"/>
                  </a:cubicBezTo>
                  <a:cubicBezTo>
                    <a:pt x="19199" y="2699"/>
                    <a:pt x="18266" y="2232"/>
                    <a:pt x="16867" y="1299"/>
                  </a:cubicBezTo>
                  <a:cubicBezTo>
                    <a:pt x="15001" y="-100"/>
                    <a:pt x="11735" y="1299"/>
                    <a:pt x="11735" y="4565"/>
                  </a:cubicBezTo>
                  <a:cubicBezTo>
                    <a:pt x="11735" y="5964"/>
                    <a:pt x="12202" y="7364"/>
                    <a:pt x="11735" y="8297"/>
                  </a:cubicBezTo>
                  <a:cubicBezTo>
                    <a:pt x="11269" y="9230"/>
                    <a:pt x="10802" y="11096"/>
                    <a:pt x="9869" y="11096"/>
                  </a:cubicBezTo>
                  <a:cubicBezTo>
                    <a:pt x="8936" y="11562"/>
                    <a:pt x="8003" y="10163"/>
                    <a:pt x="6604" y="10163"/>
                  </a:cubicBezTo>
                  <a:cubicBezTo>
                    <a:pt x="5671" y="10163"/>
                    <a:pt x="3804" y="9696"/>
                    <a:pt x="3338" y="10163"/>
                  </a:cubicBezTo>
                  <a:cubicBezTo>
                    <a:pt x="1472" y="12495"/>
                    <a:pt x="-394" y="15761"/>
                    <a:pt x="72" y="19026"/>
                  </a:cubicBezTo>
                  <a:cubicBezTo>
                    <a:pt x="1939" y="22292"/>
                    <a:pt x="2871" y="24624"/>
                    <a:pt x="3338" y="26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EA96C37C-3EB0-4E33-B2DE-405E3C470CD8}"/>
                </a:ext>
              </a:extLst>
            </p:cNvPr>
            <p:cNvSpPr/>
            <p:nvPr/>
          </p:nvSpPr>
          <p:spPr>
            <a:xfrm>
              <a:off x="1820378" y="1471479"/>
              <a:ext cx="79306" cy="88636"/>
            </a:xfrm>
            <a:custGeom>
              <a:avLst/>
              <a:gdLst/>
              <a:ahLst/>
              <a:cxnLst/>
              <a:rect l="0" t="0" r="0" b="0"/>
              <a:pathLst>
                <a:path w="79306" h="88636">
                  <a:moveTo>
                    <a:pt x="8397" y="1346"/>
                  </a:moveTo>
                  <a:cubicBezTo>
                    <a:pt x="7464" y="3679"/>
                    <a:pt x="6065" y="6011"/>
                    <a:pt x="5131" y="8344"/>
                  </a:cubicBezTo>
                  <a:cubicBezTo>
                    <a:pt x="4199" y="12542"/>
                    <a:pt x="4199" y="17207"/>
                    <a:pt x="933" y="20939"/>
                  </a:cubicBezTo>
                  <a:cubicBezTo>
                    <a:pt x="0" y="21872"/>
                    <a:pt x="0" y="23272"/>
                    <a:pt x="0" y="24671"/>
                  </a:cubicBezTo>
                  <a:cubicBezTo>
                    <a:pt x="933" y="30736"/>
                    <a:pt x="3732" y="36801"/>
                    <a:pt x="933" y="43332"/>
                  </a:cubicBezTo>
                  <a:cubicBezTo>
                    <a:pt x="933" y="43798"/>
                    <a:pt x="2799" y="44731"/>
                    <a:pt x="3265" y="45664"/>
                  </a:cubicBezTo>
                  <a:cubicBezTo>
                    <a:pt x="4199" y="46597"/>
                    <a:pt x="6065" y="47530"/>
                    <a:pt x="5598" y="47997"/>
                  </a:cubicBezTo>
                  <a:cubicBezTo>
                    <a:pt x="4199" y="54528"/>
                    <a:pt x="8397" y="55461"/>
                    <a:pt x="13062" y="56394"/>
                  </a:cubicBezTo>
                  <a:cubicBezTo>
                    <a:pt x="18660" y="57327"/>
                    <a:pt x="24258" y="57793"/>
                    <a:pt x="30323" y="58260"/>
                  </a:cubicBezTo>
                  <a:cubicBezTo>
                    <a:pt x="30789" y="58260"/>
                    <a:pt x="31722" y="59193"/>
                    <a:pt x="31722" y="59193"/>
                  </a:cubicBezTo>
                  <a:cubicBezTo>
                    <a:pt x="31256" y="60126"/>
                    <a:pt x="30789" y="61992"/>
                    <a:pt x="29856" y="62458"/>
                  </a:cubicBezTo>
                  <a:cubicBezTo>
                    <a:pt x="27524" y="63391"/>
                    <a:pt x="25191" y="63858"/>
                    <a:pt x="22859" y="64791"/>
                  </a:cubicBezTo>
                  <a:cubicBezTo>
                    <a:pt x="19593" y="65724"/>
                    <a:pt x="17727" y="68523"/>
                    <a:pt x="17261" y="71789"/>
                  </a:cubicBezTo>
                  <a:cubicBezTo>
                    <a:pt x="16794" y="74121"/>
                    <a:pt x="16794" y="76920"/>
                    <a:pt x="16328" y="79253"/>
                  </a:cubicBezTo>
                  <a:cubicBezTo>
                    <a:pt x="16328" y="81585"/>
                    <a:pt x="18194" y="84384"/>
                    <a:pt x="20060" y="85317"/>
                  </a:cubicBezTo>
                  <a:cubicBezTo>
                    <a:pt x="24725" y="86717"/>
                    <a:pt x="29856" y="88116"/>
                    <a:pt x="34988" y="89516"/>
                  </a:cubicBezTo>
                  <a:cubicBezTo>
                    <a:pt x="40119" y="90449"/>
                    <a:pt x="45251" y="87650"/>
                    <a:pt x="47584" y="82985"/>
                  </a:cubicBezTo>
                  <a:cubicBezTo>
                    <a:pt x="48050" y="82052"/>
                    <a:pt x="48517" y="80652"/>
                    <a:pt x="48983" y="79253"/>
                  </a:cubicBezTo>
                  <a:cubicBezTo>
                    <a:pt x="50383" y="74588"/>
                    <a:pt x="54115" y="72722"/>
                    <a:pt x="58780" y="72255"/>
                  </a:cubicBezTo>
                  <a:cubicBezTo>
                    <a:pt x="60179" y="68523"/>
                    <a:pt x="61112" y="64324"/>
                    <a:pt x="63445" y="61059"/>
                  </a:cubicBezTo>
                  <a:cubicBezTo>
                    <a:pt x="65777" y="57327"/>
                    <a:pt x="68576" y="54061"/>
                    <a:pt x="71376" y="50329"/>
                  </a:cubicBezTo>
                  <a:cubicBezTo>
                    <a:pt x="71842" y="49863"/>
                    <a:pt x="72309" y="49396"/>
                    <a:pt x="72775" y="48930"/>
                  </a:cubicBezTo>
                  <a:cubicBezTo>
                    <a:pt x="75574" y="43332"/>
                    <a:pt x="78840" y="37734"/>
                    <a:pt x="81639" y="32136"/>
                  </a:cubicBezTo>
                  <a:cubicBezTo>
                    <a:pt x="82105" y="31203"/>
                    <a:pt x="82105" y="29803"/>
                    <a:pt x="81639" y="28403"/>
                  </a:cubicBezTo>
                  <a:cubicBezTo>
                    <a:pt x="80706" y="26071"/>
                    <a:pt x="79773" y="23738"/>
                    <a:pt x="78840" y="21406"/>
                  </a:cubicBezTo>
                  <a:cubicBezTo>
                    <a:pt x="77907" y="19540"/>
                    <a:pt x="76041" y="18607"/>
                    <a:pt x="74175" y="19073"/>
                  </a:cubicBezTo>
                  <a:cubicBezTo>
                    <a:pt x="69043" y="20473"/>
                    <a:pt x="66244" y="17674"/>
                    <a:pt x="63445" y="14408"/>
                  </a:cubicBezTo>
                  <a:cubicBezTo>
                    <a:pt x="58313" y="13009"/>
                    <a:pt x="53182" y="13009"/>
                    <a:pt x="48050" y="14408"/>
                  </a:cubicBezTo>
                  <a:cubicBezTo>
                    <a:pt x="46184" y="17674"/>
                    <a:pt x="43852" y="20473"/>
                    <a:pt x="43852" y="24671"/>
                  </a:cubicBezTo>
                  <a:cubicBezTo>
                    <a:pt x="43852" y="29336"/>
                    <a:pt x="43852" y="33535"/>
                    <a:pt x="43852" y="38200"/>
                  </a:cubicBezTo>
                  <a:cubicBezTo>
                    <a:pt x="43852" y="38667"/>
                    <a:pt x="43385" y="39600"/>
                    <a:pt x="43385" y="40066"/>
                  </a:cubicBezTo>
                  <a:cubicBezTo>
                    <a:pt x="42452" y="40533"/>
                    <a:pt x="41986" y="40066"/>
                    <a:pt x="41519" y="38667"/>
                  </a:cubicBezTo>
                  <a:cubicBezTo>
                    <a:pt x="39653" y="34002"/>
                    <a:pt x="37787" y="29336"/>
                    <a:pt x="35921" y="24671"/>
                  </a:cubicBezTo>
                  <a:cubicBezTo>
                    <a:pt x="35454" y="23738"/>
                    <a:pt x="34055" y="23272"/>
                    <a:pt x="32655" y="23272"/>
                  </a:cubicBezTo>
                  <a:cubicBezTo>
                    <a:pt x="31722" y="23272"/>
                    <a:pt x="29856" y="23738"/>
                    <a:pt x="29390" y="24671"/>
                  </a:cubicBezTo>
                  <a:cubicBezTo>
                    <a:pt x="26591" y="30269"/>
                    <a:pt x="24258" y="35868"/>
                    <a:pt x="21926" y="41466"/>
                  </a:cubicBezTo>
                  <a:cubicBezTo>
                    <a:pt x="21926" y="41466"/>
                    <a:pt x="21926" y="41932"/>
                    <a:pt x="22392" y="41932"/>
                  </a:cubicBezTo>
                  <a:lnTo>
                    <a:pt x="21459" y="41932"/>
                  </a:lnTo>
                  <a:lnTo>
                    <a:pt x="21926" y="41466"/>
                  </a:lnTo>
                  <a:cubicBezTo>
                    <a:pt x="21926" y="41466"/>
                    <a:pt x="21926" y="41466"/>
                    <a:pt x="21926" y="41466"/>
                  </a:cubicBezTo>
                  <a:cubicBezTo>
                    <a:pt x="20060" y="38200"/>
                    <a:pt x="18194" y="35401"/>
                    <a:pt x="20060" y="31203"/>
                  </a:cubicBezTo>
                  <a:cubicBezTo>
                    <a:pt x="20993" y="29336"/>
                    <a:pt x="21926" y="27004"/>
                    <a:pt x="21459" y="25604"/>
                  </a:cubicBezTo>
                  <a:cubicBezTo>
                    <a:pt x="19593" y="20939"/>
                    <a:pt x="19127" y="15808"/>
                    <a:pt x="19593" y="10676"/>
                  </a:cubicBezTo>
                  <a:cubicBezTo>
                    <a:pt x="19593" y="9277"/>
                    <a:pt x="19127" y="7877"/>
                    <a:pt x="18660" y="6944"/>
                  </a:cubicBezTo>
                  <a:cubicBezTo>
                    <a:pt x="17727" y="5078"/>
                    <a:pt x="16794" y="3679"/>
                    <a:pt x="16328" y="1813"/>
                  </a:cubicBezTo>
                  <a:cubicBezTo>
                    <a:pt x="13529" y="-520"/>
                    <a:pt x="9330" y="-520"/>
                    <a:pt x="8397" y="13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5B0A2C83-D1D0-4B3D-B19F-6885C0AFDA59}"/>
                </a:ext>
              </a:extLst>
            </p:cNvPr>
            <p:cNvSpPr/>
            <p:nvPr/>
          </p:nvSpPr>
          <p:spPr>
            <a:xfrm>
              <a:off x="2835694" y="2268219"/>
              <a:ext cx="65311" cy="79306"/>
            </a:xfrm>
            <a:custGeom>
              <a:avLst/>
              <a:gdLst/>
              <a:ahLst/>
              <a:cxnLst/>
              <a:rect l="0" t="0" r="0" b="0"/>
              <a:pathLst>
                <a:path w="65310" h="79306">
                  <a:moveTo>
                    <a:pt x="28727" y="7931"/>
                  </a:moveTo>
                  <a:cubicBezTo>
                    <a:pt x="27327" y="10730"/>
                    <a:pt x="26861" y="13995"/>
                    <a:pt x="25461" y="16794"/>
                  </a:cubicBezTo>
                  <a:cubicBezTo>
                    <a:pt x="24995" y="17727"/>
                    <a:pt x="23595" y="18660"/>
                    <a:pt x="22196" y="18660"/>
                  </a:cubicBezTo>
                  <a:cubicBezTo>
                    <a:pt x="18463" y="19127"/>
                    <a:pt x="14731" y="19127"/>
                    <a:pt x="10999" y="19127"/>
                  </a:cubicBezTo>
                  <a:cubicBezTo>
                    <a:pt x="9133" y="19127"/>
                    <a:pt x="7267" y="20993"/>
                    <a:pt x="7267" y="22392"/>
                  </a:cubicBezTo>
                  <a:cubicBezTo>
                    <a:pt x="7267" y="26124"/>
                    <a:pt x="7734" y="30323"/>
                    <a:pt x="6801" y="33588"/>
                  </a:cubicBezTo>
                  <a:cubicBezTo>
                    <a:pt x="5868" y="37321"/>
                    <a:pt x="7267" y="39653"/>
                    <a:pt x="9600" y="41986"/>
                  </a:cubicBezTo>
                  <a:cubicBezTo>
                    <a:pt x="12865" y="45251"/>
                    <a:pt x="12865" y="48983"/>
                    <a:pt x="10999" y="52715"/>
                  </a:cubicBezTo>
                  <a:cubicBezTo>
                    <a:pt x="9133" y="55981"/>
                    <a:pt x="6801" y="59246"/>
                    <a:pt x="4935" y="62512"/>
                  </a:cubicBezTo>
                  <a:cubicBezTo>
                    <a:pt x="4002" y="63445"/>
                    <a:pt x="3069" y="64378"/>
                    <a:pt x="2136" y="65311"/>
                  </a:cubicBezTo>
                  <a:cubicBezTo>
                    <a:pt x="-1596" y="68576"/>
                    <a:pt x="-197" y="75108"/>
                    <a:pt x="4468" y="78373"/>
                  </a:cubicBezTo>
                  <a:cubicBezTo>
                    <a:pt x="10066" y="82572"/>
                    <a:pt x="16131" y="83038"/>
                    <a:pt x="22662" y="81172"/>
                  </a:cubicBezTo>
                  <a:cubicBezTo>
                    <a:pt x="26394" y="79773"/>
                    <a:pt x="29660" y="78373"/>
                    <a:pt x="32925" y="76041"/>
                  </a:cubicBezTo>
                  <a:cubicBezTo>
                    <a:pt x="38523" y="72775"/>
                    <a:pt x="44121" y="69976"/>
                    <a:pt x="50652" y="69509"/>
                  </a:cubicBezTo>
                  <a:cubicBezTo>
                    <a:pt x="53451" y="69043"/>
                    <a:pt x="55318" y="67177"/>
                    <a:pt x="56717" y="65311"/>
                  </a:cubicBezTo>
                  <a:cubicBezTo>
                    <a:pt x="61382" y="57847"/>
                    <a:pt x="63248" y="50383"/>
                    <a:pt x="61382" y="41519"/>
                  </a:cubicBezTo>
                  <a:cubicBezTo>
                    <a:pt x="60916" y="39653"/>
                    <a:pt x="60449" y="37787"/>
                    <a:pt x="60449" y="35921"/>
                  </a:cubicBezTo>
                  <a:cubicBezTo>
                    <a:pt x="59983" y="33122"/>
                    <a:pt x="60916" y="30789"/>
                    <a:pt x="62782" y="28923"/>
                  </a:cubicBezTo>
                  <a:cubicBezTo>
                    <a:pt x="63715" y="27990"/>
                    <a:pt x="64648" y="27057"/>
                    <a:pt x="65581" y="26124"/>
                  </a:cubicBezTo>
                  <a:cubicBezTo>
                    <a:pt x="69779" y="21926"/>
                    <a:pt x="69779" y="17261"/>
                    <a:pt x="66980" y="12129"/>
                  </a:cubicBezTo>
                  <a:cubicBezTo>
                    <a:pt x="66047" y="9797"/>
                    <a:pt x="64648" y="7464"/>
                    <a:pt x="62782" y="5598"/>
                  </a:cubicBezTo>
                  <a:cubicBezTo>
                    <a:pt x="61849" y="4199"/>
                    <a:pt x="59983" y="2799"/>
                    <a:pt x="58116" y="2333"/>
                  </a:cubicBezTo>
                  <a:cubicBezTo>
                    <a:pt x="52985" y="1399"/>
                    <a:pt x="48320" y="933"/>
                    <a:pt x="43188" y="0"/>
                  </a:cubicBezTo>
                  <a:cubicBezTo>
                    <a:pt x="41789" y="0"/>
                    <a:pt x="40389" y="466"/>
                    <a:pt x="38990" y="466"/>
                  </a:cubicBezTo>
                  <a:cubicBezTo>
                    <a:pt x="34325" y="1399"/>
                    <a:pt x="30593" y="3266"/>
                    <a:pt x="28727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A887D5D9-A094-4785-ACEB-42D134D8CA16}"/>
                </a:ext>
              </a:extLst>
            </p:cNvPr>
            <p:cNvSpPr/>
            <p:nvPr/>
          </p:nvSpPr>
          <p:spPr>
            <a:xfrm>
              <a:off x="5096164" y="2360102"/>
              <a:ext cx="79306" cy="97966"/>
            </a:xfrm>
            <a:custGeom>
              <a:avLst/>
              <a:gdLst/>
              <a:ahLst/>
              <a:cxnLst/>
              <a:rect l="0" t="0" r="0" b="0"/>
              <a:pathLst>
                <a:path w="79306" h="97966">
                  <a:moveTo>
                    <a:pt x="26" y="75593"/>
                  </a:moveTo>
                  <a:cubicBezTo>
                    <a:pt x="-441" y="81658"/>
                    <a:pt x="5623" y="83990"/>
                    <a:pt x="7490" y="88655"/>
                  </a:cubicBezTo>
                  <a:cubicBezTo>
                    <a:pt x="8889" y="92387"/>
                    <a:pt x="10288" y="95653"/>
                    <a:pt x="12155" y="99385"/>
                  </a:cubicBezTo>
                  <a:cubicBezTo>
                    <a:pt x="12621" y="100318"/>
                    <a:pt x="14487" y="100784"/>
                    <a:pt x="15420" y="100318"/>
                  </a:cubicBezTo>
                  <a:cubicBezTo>
                    <a:pt x="19619" y="97519"/>
                    <a:pt x="23817" y="94720"/>
                    <a:pt x="27549" y="91454"/>
                  </a:cubicBezTo>
                  <a:cubicBezTo>
                    <a:pt x="28949" y="90521"/>
                    <a:pt x="28949" y="87256"/>
                    <a:pt x="27549" y="86323"/>
                  </a:cubicBezTo>
                  <a:cubicBezTo>
                    <a:pt x="23351" y="83990"/>
                    <a:pt x="18686" y="81191"/>
                    <a:pt x="14487" y="78392"/>
                  </a:cubicBezTo>
                  <a:cubicBezTo>
                    <a:pt x="14021" y="78392"/>
                    <a:pt x="14021" y="76526"/>
                    <a:pt x="14487" y="76526"/>
                  </a:cubicBezTo>
                  <a:cubicBezTo>
                    <a:pt x="16820" y="75593"/>
                    <a:pt x="19619" y="75126"/>
                    <a:pt x="21485" y="73727"/>
                  </a:cubicBezTo>
                  <a:cubicBezTo>
                    <a:pt x="28949" y="68595"/>
                    <a:pt x="35946" y="69995"/>
                    <a:pt x="42478" y="75593"/>
                  </a:cubicBezTo>
                  <a:cubicBezTo>
                    <a:pt x="45743" y="78392"/>
                    <a:pt x="49942" y="80258"/>
                    <a:pt x="54607" y="80725"/>
                  </a:cubicBezTo>
                  <a:cubicBezTo>
                    <a:pt x="56006" y="80725"/>
                    <a:pt x="57406" y="80258"/>
                    <a:pt x="57406" y="78859"/>
                  </a:cubicBezTo>
                  <a:cubicBezTo>
                    <a:pt x="58339" y="75126"/>
                    <a:pt x="58805" y="71394"/>
                    <a:pt x="59738" y="67662"/>
                  </a:cubicBezTo>
                  <a:cubicBezTo>
                    <a:pt x="61138" y="62997"/>
                    <a:pt x="63470" y="59732"/>
                    <a:pt x="68135" y="58332"/>
                  </a:cubicBezTo>
                  <a:cubicBezTo>
                    <a:pt x="72334" y="56933"/>
                    <a:pt x="76532" y="55067"/>
                    <a:pt x="80264" y="52734"/>
                  </a:cubicBezTo>
                  <a:cubicBezTo>
                    <a:pt x="83997" y="50868"/>
                    <a:pt x="84930" y="46203"/>
                    <a:pt x="82597" y="42938"/>
                  </a:cubicBezTo>
                  <a:cubicBezTo>
                    <a:pt x="80731" y="40138"/>
                    <a:pt x="78865" y="37806"/>
                    <a:pt x="76999" y="35007"/>
                  </a:cubicBezTo>
                  <a:cubicBezTo>
                    <a:pt x="75133" y="33607"/>
                    <a:pt x="74200" y="31275"/>
                    <a:pt x="73267" y="28942"/>
                  </a:cubicBezTo>
                  <a:cubicBezTo>
                    <a:pt x="71867" y="25677"/>
                    <a:pt x="70934" y="25210"/>
                    <a:pt x="69068" y="26610"/>
                  </a:cubicBezTo>
                  <a:cubicBezTo>
                    <a:pt x="63004" y="30808"/>
                    <a:pt x="57406" y="30342"/>
                    <a:pt x="50875" y="27543"/>
                  </a:cubicBezTo>
                  <a:cubicBezTo>
                    <a:pt x="42478" y="23811"/>
                    <a:pt x="35480" y="18213"/>
                    <a:pt x="29415" y="11682"/>
                  </a:cubicBezTo>
                  <a:cubicBezTo>
                    <a:pt x="25217" y="7017"/>
                    <a:pt x="20085" y="3284"/>
                    <a:pt x="14021" y="485"/>
                  </a:cubicBezTo>
                  <a:cubicBezTo>
                    <a:pt x="12155" y="-448"/>
                    <a:pt x="10288" y="19"/>
                    <a:pt x="8889" y="1418"/>
                  </a:cubicBezTo>
                  <a:cubicBezTo>
                    <a:pt x="7023" y="2818"/>
                    <a:pt x="7023" y="4684"/>
                    <a:pt x="7490" y="6550"/>
                  </a:cubicBezTo>
                  <a:cubicBezTo>
                    <a:pt x="8423" y="9349"/>
                    <a:pt x="9822" y="12615"/>
                    <a:pt x="11222" y="15414"/>
                  </a:cubicBezTo>
                  <a:cubicBezTo>
                    <a:pt x="12155" y="18213"/>
                    <a:pt x="13554" y="21478"/>
                    <a:pt x="14021" y="24277"/>
                  </a:cubicBezTo>
                  <a:cubicBezTo>
                    <a:pt x="14954" y="33141"/>
                    <a:pt x="14954" y="42005"/>
                    <a:pt x="15420" y="50868"/>
                  </a:cubicBezTo>
                  <a:cubicBezTo>
                    <a:pt x="15420" y="51801"/>
                    <a:pt x="13554" y="52734"/>
                    <a:pt x="12621" y="53201"/>
                  </a:cubicBezTo>
                  <a:cubicBezTo>
                    <a:pt x="11688" y="53667"/>
                    <a:pt x="10288" y="53201"/>
                    <a:pt x="8889" y="53667"/>
                  </a:cubicBezTo>
                  <a:cubicBezTo>
                    <a:pt x="5157" y="54134"/>
                    <a:pt x="5157" y="54134"/>
                    <a:pt x="5157" y="58332"/>
                  </a:cubicBezTo>
                  <a:cubicBezTo>
                    <a:pt x="5157" y="59732"/>
                    <a:pt x="5623" y="61131"/>
                    <a:pt x="5157" y="62064"/>
                  </a:cubicBezTo>
                  <a:cubicBezTo>
                    <a:pt x="4224" y="67662"/>
                    <a:pt x="492" y="70461"/>
                    <a:pt x="26" y="75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58F8BAA3-6B41-4195-94D4-44C385DBAC6B}"/>
                </a:ext>
              </a:extLst>
            </p:cNvPr>
            <p:cNvSpPr/>
            <p:nvPr/>
          </p:nvSpPr>
          <p:spPr>
            <a:xfrm>
              <a:off x="1877556" y="1346868"/>
              <a:ext cx="65311" cy="93301"/>
            </a:xfrm>
            <a:custGeom>
              <a:avLst/>
              <a:gdLst/>
              <a:ahLst/>
              <a:cxnLst/>
              <a:rect l="0" t="0" r="0" b="0"/>
              <a:pathLst>
                <a:path w="65310" h="93301">
                  <a:moveTo>
                    <a:pt x="6267" y="54115"/>
                  </a:moveTo>
                  <a:cubicBezTo>
                    <a:pt x="9999" y="54581"/>
                    <a:pt x="13265" y="55048"/>
                    <a:pt x="16531" y="56914"/>
                  </a:cubicBezTo>
                  <a:cubicBezTo>
                    <a:pt x="16531" y="56914"/>
                    <a:pt x="16531" y="57380"/>
                    <a:pt x="16531" y="57380"/>
                  </a:cubicBezTo>
                  <a:cubicBezTo>
                    <a:pt x="16531" y="57380"/>
                    <a:pt x="16997" y="57380"/>
                    <a:pt x="16997" y="56914"/>
                  </a:cubicBezTo>
                  <a:cubicBezTo>
                    <a:pt x="18863" y="58313"/>
                    <a:pt x="20263" y="60179"/>
                    <a:pt x="22129" y="61579"/>
                  </a:cubicBezTo>
                  <a:cubicBezTo>
                    <a:pt x="30059" y="67643"/>
                    <a:pt x="34258" y="74175"/>
                    <a:pt x="29126" y="84438"/>
                  </a:cubicBezTo>
                  <a:cubicBezTo>
                    <a:pt x="27727" y="87237"/>
                    <a:pt x="29126" y="90502"/>
                    <a:pt x="31925" y="92835"/>
                  </a:cubicBezTo>
                  <a:cubicBezTo>
                    <a:pt x="35191" y="95634"/>
                    <a:pt x="39856" y="95634"/>
                    <a:pt x="42655" y="93768"/>
                  </a:cubicBezTo>
                  <a:cubicBezTo>
                    <a:pt x="47787" y="90502"/>
                    <a:pt x="51052" y="86304"/>
                    <a:pt x="51985" y="80239"/>
                  </a:cubicBezTo>
                  <a:cubicBezTo>
                    <a:pt x="53385" y="72775"/>
                    <a:pt x="55717" y="65777"/>
                    <a:pt x="62248" y="60179"/>
                  </a:cubicBezTo>
                  <a:cubicBezTo>
                    <a:pt x="64114" y="58780"/>
                    <a:pt x="65047" y="55981"/>
                    <a:pt x="65980" y="53648"/>
                  </a:cubicBezTo>
                  <a:cubicBezTo>
                    <a:pt x="67846" y="48517"/>
                    <a:pt x="68313" y="43852"/>
                    <a:pt x="64114" y="39653"/>
                  </a:cubicBezTo>
                  <a:cubicBezTo>
                    <a:pt x="62248" y="37787"/>
                    <a:pt x="60849" y="35921"/>
                    <a:pt x="62248" y="33122"/>
                  </a:cubicBezTo>
                  <a:cubicBezTo>
                    <a:pt x="62715" y="32189"/>
                    <a:pt x="62715" y="30789"/>
                    <a:pt x="62715" y="29390"/>
                  </a:cubicBezTo>
                  <a:cubicBezTo>
                    <a:pt x="62715" y="20526"/>
                    <a:pt x="59449" y="17261"/>
                    <a:pt x="51052" y="20526"/>
                  </a:cubicBezTo>
                  <a:cubicBezTo>
                    <a:pt x="49653" y="20993"/>
                    <a:pt x="48719" y="21459"/>
                    <a:pt x="47320" y="21926"/>
                  </a:cubicBezTo>
                  <a:cubicBezTo>
                    <a:pt x="47320" y="21926"/>
                    <a:pt x="47320" y="21926"/>
                    <a:pt x="47320" y="22392"/>
                  </a:cubicBezTo>
                  <a:cubicBezTo>
                    <a:pt x="47320" y="23792"/>
                    <a:pt x="47320" y="24258"/>
                    <a:pt x="46387" y="22859"/>
                  </a:cubicBezTo>
                  <a:cubicBezTo>
                    <a:pt x="46853" y="22392"/>
                    <a:pt x="47320" y="22392"/>
                    <a:pt x="47320" y="21926"/>
                  </a:cubicBezTo>
                  <a:cubicBezTo>
                    <a:pt x="47787" y="18194"/>
                    <a:pt x="48253" y="14462"/>
                    <a:pt x="48253" y="10730"/>
                  </a:cubicBezTo>
                  <a:cubicBezTo>
                    <a:pt x="48253" y="4665"/>
                    <a:pt x="43121" y="0"/>
                    <a:pt x="37057" y="0"/>
                  </a:cubicBezTo>
                  <a:cubicBezTo>
                    <a:pt x="33325" y="0"/>
                    <a:pt x="29593" y="933"/>
                    <a:pt x="25861" y="0"/>
                  </a:cubicBezTo>
                  <a:cubicBezTo>
                    <a:pt x="24928" y="0"/>
                    <a:pt x="23528" y="933"/>
                    <a:pt x="22595" y="1866"/>
                  </a:cubicBezTo>
                  <a:cubicBezTo>
                    <a:pt x="18863" y="5598"/>
                    <a:pt x="15131" y="8864"/>
                    <a:pt x="16997" y="14928"/>
                  </a:cubicBezTo>
                  <a:cubicBezTo>
                    <a:pt x="17464" y="16328"/>
                    <a:pt x="16531" y="18660"/>
                    <a:pt x="16064" y="20060"/>
                  </a:cubicBezTo>
                  <a:cubicBezTo>
                    <a:pt x="15131" y="23792"/>
                    <a:pt x="15131" y="24258"/>
                    <a:pt x="19796" y="26591"/>
                  </a:cubicBezTo>
                  <a:cubicBezTo>
                    <a:pt x="19796" y="26591"/>
                    <a:pt x="19796" y="26591"/>
                    <a:pt x="19796" y="26124"/>
                  </a:cubicBezTo>
                  <a:cubicBezTo>
                    <a:pt x="20263" y="26124"/>
                    <a:pt x="20263" y="26124"/>
                    <a:pt x="20263" y="25658"/>
                  </a:cubicBezTo>
                  <a:cubicBezTo>
                    <a:pt x="20263" y="25191"/>
                    <a:pt x="20729" y="24725"/>
                    <a:pt x="20729" y="24725"/>
                  </a:cubicBezTo>
                  <a:cubicBezTo>
                    <a:pt x="21662" y="24725"/>
                    <a:pt x="21662" y="25191"/>
                    <a:pt x="20263" y="25658"/>
                  </a:cubicBezTo>
                  <a:cubicBezTo>
                    <a:pt x="20263" y="26124"/>
                    <a:pt x="20263" y="26124"/>
                    <a:pt x="20263" y="26591"/>
                  </a:cubicBezTo>
                  <a:cubicBezTo>
                    <a:pt x="20263" y="26591"/>
                    <a:pt x="19796" y="26591"/>
                    <a:pt x="19796" y="26591"/>
                  </a:cubicBezTo>
                  <a:cubicBezTo>
                    <a:pt x="20263" y="28923"/>
                    <a:pt x="20729" y="31256"/>
                    <a:pt x="20729" y="34055"/>
                  </a:cubicBezTo>
                  <a:cubicBezTo>
                    <a:pt x="20729" y="35921"/>
                    <a:pt x="19796" y="37787"/>
                    <a:pt x="19330" y="39653"/>
                  </a:cubicBezTo>
                  <a:cubicBezTo>
                    <a:pt x="18397" y="41986"/>
                    <a:pt x="16531" y="42919"/>
                    <a:pt x="15131" y="41986"/>
                  </a:cubicBezTo>
                  <a:cubicBezTo>
                    <a:pt x="12799" y="41053"/>
                    <a:pt x="10932" y="39653"/>
                    <a:pt x="8600" y="38254"/>
                  </a:cubicBezTo>
                  <a:cubicBezTo>
                    <a:pt x="6734" y="37321"/>
                    <a:pt x="4868" y="38254"/>
                    <a:pt x="3468" y="39653"/>
                  </a:cubicBezTo>
                  <a:cubicBezTo>
                    <a:pt x="2069" y="41053"/>
                    <a:pt x="1136" y="42452"/>
                    <a:pt x="203" y="44318"/>
                  </a:cubicBezTo>
                  <a:cubicBezTo>
                    <a:pt x="-730" y="48983"/>
                    <a:pt x="1602" y="53182"/>
                    <a:pt x="6267" y="541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421D9514-CE6F-4D06-9EBF-A486339A6D15}"/>
                </a:ext>
              </a:extLst>
            </p:cNvPr>
            <p:cNvSpPr/>
            <p:nvPr/>
          </p:nvSpPr>
          <p:spPr>
            <a:xfrm>
              <a:off x="4670369" y="3356113"/>
              <a:ext cx="153947" cy="46651"/>
            </a:xfrm>
            <a:custGeom>
              <a:avLst/>
              <a:gdLst/>
              <a:ahLst/>
              <a:cxnLst/>
              <a:rect l="0" t="0" r="0" b="0"/>
              <a:pathLst>
                <a:path w="153947" h="46650">
                  <a:moveTo>
                    <a:pt x="107196" y="42919"/>
                  </a:moveTo>
                  <a:cubicBezTo>
                    <a:pt x="115127" y="42452"/>
                    <a:pt x="122591" y="43852"/>
                    <a:pt x="129122" y="47584"/>
                  </a:cubicBezTo>
                  <a:cubicBezTo>
                    <a:pt x="132387" y="49450"/>
                    <a:pt x="135186" y="48983"/>
                    <a:pt x="137986" y="46184"/>
                  </a:cubicBezTo>
                  <a:cubicBezTo>
                    <a:pt x="139385" y="44785"/>
                    <a:pt x="141251" y="44785"/>
                    <a:pt x="143117" y="45251"/>
                  </a:cubicBezTo>
                  <a:cubicBezTo>
                    <a:pt x="145450" y="45718"/>
                    <a:pt x="148249" y="46184"/>
                    <a:pt x="150581" y="46651"/>
                  </a:cubicBezTo>
                  <a:cubicBezTo>
                    <a:pt x="152914" y="46651"/>
                    <a:pt x="155246" y="43852"/>
                    <a:pt x="155246" y="41519"/>
                  </a:cubicBezTo>
                  <a:cubicBezTo>
                    <a:pt x="155246" y="40120"/>
                    <a:pt x="153380" y="37321"/>
                    <a:pt x="151981" y="37321"/>
                  </a:cubicBezTo>
                  <a:cubicBezTo>
                    <a:pt x="144983" y="37321"/>
                    <a:pt x="137986" y="36388"/>
                    <a:pt x="132854" y="31256"/>
                  </a:cubicBezTo>
                  <a:cubicBezTo>
                    <a:pt x="131921" y="30323"/>
                    <a:pt x="130521" y="30789"/>
                    <a:pt x="129122" y="30789"/>
                  </a:cubicBezTo>
                  <a:cubicBezTo>
                    <a:pt x="126789" y="30789"/>
                    <a:pt x="123990" y="30789"/>
                    <a:pt x="121658" y="30323"/>
                  </a:cubicBezTo>
                  <a:cubicBezTo>
                    <a:pt x="119792" y="30323"/>
                    <a:pt x="117926" y="29390"/>
                    <a:pt x="116993" y="27524"/>
                  </a:cubicBezTo>
                  <a:cubicBezTo>
                    <a:pt x="116060" y="26124"/>
                    <a:pt x="117926" y="24725"/>
                    <a:pt x="120725" y="24258"/>
                  </a:cubicBezTo>
                  <a:cubicBezTo>
                    <a:pt x="122124" y="23792"/>
                    <a:pt x="123057" y="23792"/>
                    <a:pt x="124457" y="23792"/>
                  </a:cubicBezTo>
                  <a:cubicBezTo>
                    <a:pt x="126323" y="23325"/>
                    <a:pt x="128655" y="22859"/>
                    <a:pt x="128655" y="20993"/>
                  </a:cubicBezTo>
                  <a:cubicBezTo>
                    <a:pt x="128655" y="20060"/>
                    <a:pt x="125390" y="18660"/>
                    <a:pt x="123990" y="18660"/>
                  </a:cubicBezTo>
                  <a:cubicBezTo>
                    <a:pt x="116526" y="18194"/>
                    <a:pt x="108596" y="17727"/>
                    <a:pt x="101131" y="14928"/>
                  </a:cubicBezTo>
                  <a:cubicBezTo>
                    <a:pt x="97399" y="13529"/>
                    <a:pt x="93667" y="12596"/>
                    <a:pt x="90402" y="10730"/>
                  </a:cubicBezTo>
                  <a:cubicBezTo>
                    <a:pt x="84804" y="7931"/>
                    <a:pt x="80605" y="8397"/>
                    <a:pt x="77340" y="13995"/>
                  </a:cubicBezTo>
                  <a:cubicBezTo>
                    <a:pt x="75940" y="16328"/>
                    <a:pt x="73141" y="16794"/>
                    <a:pt x="70342" y="16794"/>
                  </a:cubicBezTo>
                  <a:cubicBezTo>
                    <a:pt x="67076" y="16794"/>
                    <a:pt x="63811" y="15861"/>
                    <a:pt x="61012" y="15861"/>
                  </a:cubicBezTo>
                  <a:cubicBezTo>
                    <a:pt x="54947" y="15395"/>
                    <a:pt x="50282" y="14462"/>
                    <a:pt x="46084" y="9330"/>
                  </a:cubicBezTo>
                  <a:cubicBezTo>
                    <a:pt x="41419" y="3732"/>
                    <a:pt x="33488" y="2333"/>
                    <a:pt x="26490" y="2333"/>
                  </a:cubicBezTo>
                  <a:cubicBezTo>
                    <a:pt x="19493" y="2333"/>
                    <a:pt x="12962" y="467"/>
                    <a:pt x="5964" y="0"/>
                  </a:cubicBezTo>
                  <a:cubicBezTo>
                    <a:pt x="5498" y="5132"/>
                    <a:pt x="2699" y="9330"/>
                    <a:pt x="366" y="13529"/>
                  </a:cubicBezTo>
                  <a:cubicBezTo>
                    <a:pt x="-567" y="15395"/>
                    <a:pt x="366" y="17727"/>
                    <a:pt x="2232" y="18194"/>
                  </a:cubicBezTo>
                  <a:cubicBezTo>
                    <a:pt x="6431" y="19593"/>
                    <a:pt x="11096" y="20060"/>
                    <a:pt x="13428" y="24725"/>
                  </a:cubicBezTo>
                  <a:cubicBezTo>
                    <a:pt x="14828" y="27057"/>
                    <a:pt x="17627" y="27990"/>
                    <a:pt x="19959" y="27990"/>
                  </a:cubicBezTo>
                  <a:cubicBezTo>
                    <a:pt x="25091" y="28457"/>
                    <a:pt x="30222" y="29390"/>
                    <a:pt x="34887" y="31723"/>
                  </a:cubicBezTo>
                  <a:cubicBezTo>
                    <a:pt x="38153" y="33589"/>
                    <a:pt x="41885" y="33589"/>
                    <a:pt x="46084" y="33122"/>
                  </a:cubicBezTo>
                  <a:cubicBezTo>
                    <a:pt x="54481" y="32189"/>
                    <a:pt x="62878" y="33122"/>
                    <a:pt x="70342" y="36854"/>
                  </a:cubicBezTo>
                  <a:cubicBezTo>
                    <a:pt x="77806" y="41053"/>
                    <a:pt x="86203" y="41986"/>
                    <a:pt x="94601" y="42452"/>
                  </a:cubicBezTo>
                  <a:cubicBezTo>
                    <a:pt x="98333" y="42919"/>
                    <a:pt x="102531" y="43385"/>
                    <a:pt x="107196" y="4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80F698F5-BD1E-4270-8230-357F0B36EB95}"/>
                </a:ext>
              </a:extLst>
            </p:cNvPr>
            <p:cNvSpPr/>
            <p:nvPr/>
          </p:nvSpPr>
          <p:spPr>
            <a:xfrm>
              <a:off x="4885328" y="2944276"/>
              <a:ext cx="74641" cy="111962"/>
            </a:xfrm>
            <a:custGeom>
              <a:avLst/>
              <a:gdLst/>
              <a:ahLst/>
              <a:cxnLst/>
              <a:rect l="0" t="0" r="0" b="0"/>
              <a:pathLst>
                <a:path w="74641" h="111961">
                  <a:moveTo>
                    <a:pt x="33122" y="2245"/>
                  </a:moveTo>
                  <a:cubicBezTo>
                    <a:pt x="28457" y="2711"/>
                    <a:pt x="24258" y="2245"/>
                    <a:pt x="20060" y="845"/>
                  </a:cubicBezTo>
                  <a:cubicBezTo>
                    <a:pt x="13529" y="-1954"/>
                    <a:pt x="10263" y="2711"/>
                    <a:pt x="8397" y="7376"/>
                  </a:cubicBezTo>
                  <a:cubicBezTo>
                    <a:pt x="7464" y="9709"/>
                    <a:pt x="6998" y="12508"/>
                    <a:pt x="6531" y="14840"/>
                  </a:cubicBezTo>
                  <a:cubicBezTo>
                    <a:pt x="5598" y="21838"/>
                    <a:pt x="4665" y="28835"/>
                    <a:pt x="4665" y="35833"/>
                  </a:cubicBezTo>
                  <a:cubicBezTo>
                    <a:pt x="4665" y="38632"/>
                    <a:pt x="3266" y="40498"/>
                    <a:pt x="1399" y="42364"/>
                  </a:cubicBezTo>
                  <a:cubicBezTo>
                    <a:pt x="466" y="43297"/>
                    <a:pt x="0" y="44697"/>
                    <a:pt x="0" y="45630"/>
                  </a:cubicBezTo>
                  <a:cubicBezTo>
                    <a:pt x="1399" y="51694"/>
                    <a:pt x="2799" y="58225"/>
                    <a:pt x="5131" y="64290"/>
                  </a:cubicBezTo>
                  <a:cubicBezTo>
                    <a:pt x="6998" y="68022"/>
                    <a:pt x="9330" y="72221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4462" y="71754"/>
                    <a:pt x="14928" y="71754"/>
                    <a:pt x="15395" y="72687"/>
                  </a:cubicBezTo>
                  <a:cubicBezTo>
                    <a:pt x="14928" y="72687"/>
                    <a:pt x="14928" y="73154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3995" y="79218"/>
                    <a:pt x="15861" y="83417"/>
                    <a:pt x="21926" y="85749"/>
                  </a:cubicBezTo>
                  <a:cubicBezTo>
                    <a:pt x="23325" y="86216"/>
                    <a:pt x="24725" y="87615"/>
                    <a:pt x="26124" y="88548"/>
                  </a:cubicBezTo>
                  <a:cubicBezTo>
                    <a:pt x="26124" y="88548"/>
                    <a:pt x="26124" y="88548"/>
                    <a:pt x="26591" y="89015"/>
                  </a:cubicBezTo>
                  <a:cubicBezTo>
                    <a:pt x="26591" y="89015"/>
                    <a:pt x="26591" y="89015"/>
                    <a:pt x="26591" y="89015"/>
                  </a:cubicBezTo>
                  <a:lnTo>
                    <a:pt x="26124" y="88548"/>
                  </a:lnTo>
                  <a:cubicBezTo>
                    <a:pt x="28457" y="87149"/>
                    <a:pt x="31256" y="85749"/>
                    <a:pt x="33589" y="84350"/>
                  </a:cubicBezTo>
                  <a:cubicBezTo>
                    <a:pt x="35454" y="83417"/>
                    <a:pt x="36854" y="83883"/>
                    <a:pt x="38254" y="84816"/>
                  </a:cubicBezTo>
                  <a:cubicBezTo>
                    <a:pt x="39653" y="85749"/>
                    <a:pt x="40586" y="87149"/>
                    <a:pt x="41519" y="88082"/>
                  </a:cubicBezTo>
                  <a:cubicBezTo>
                    <a:pt x="45718" y="89948"/>
                    <a:pt x="49450" y="91814"/>
                    <a:pt x="53648" y="88082"/>
                  </a:cubicBezTo>
                  <a:lnTo>
                    <a:pt x="52715" y="87615"/>
                  </a:lnTo>
                  <a:lnTo>
                    <a:pt x="54115" y="87615"/>
                  </a:lnTo>
                  <a:cubicBezTo>
                    <a:pt x="54115" y="87615"/>
                    <a:pt x="53648" y="88082"/>
                    <a:pt x="53648" y="88082"/>
                  </a:cubicBezTo>
                  <a:lnTo>
                    <a:pt x="53648" y="88082"/>
                  </a:lnTo>
                  <a:cubicBezTo>
                    <a:pt x="55048" y="89015"/>
                    <a:pt x="57847" y="89948"/>
                    <a:pt x="57847" y="91814"/>
                  </a:cubicBezTo>
                  <a:cubicBezTo>
                    <a:pt x="58780" y="96479"/>
                    <a:pt x="60646" y="99744"/>
                    <a:pt x="65311" y="101144"/>
                  </a:cubicBezTo>
                  <a:cubicBezTo>
                    <a:pt x="67177" y="101610"/>
                    <a:pt x="67177" y="103477"/>
                    <a:pt x="64844" y="105343"/>
                  </a:cubicBezTo>
                  <a:cubicBezTo>
                    <a:pt x="59713" y="110008"/>
                    <a:pt x="59713" y="111874"/>
                    <a:pt x="65777" y="114206"/>
                  </a:cubicBezTo>
                  <a:cubicBezTo>
                    <a:pt x="67644" y="115139"/>
                    <a:pt x="69509" y="116072"/>
                    <a:pt x="71376" y="116072"/>
                  </a:cubicBezTo>
                  <a:cubicBezTo>
                    <a:pt x="72309" y="116072"/>
                    <a:pt x="74641" y="115139"/>
                    <a:pt x="74641" y="114673"/>
                  </a:cubicBezTo>
                  <a:cubicBezTo>
                    <a:pt x="74174" y="110008"/>
                    <a:pt x="76041" y="105809"/>
                    <a:pt x="76041" y="101610"/>
                  </a:cubicBezTo>
                  <a:cubicBezTo>
                    <a:pt x="76041" y="100211"/>
                    <a:pt x="75108" y="97878"/>
                    <a:pt x="73708" y="96479"/>
                  </a:cubicBezTo>
                  <a:cubicBezTo>
                    <a:pt x="71376" y="94146"/>
                    <a:pt x="68577" y="92280"/>
                    <a:pt x="68110" y="89015"/>
                  </a:cubicBezTo>
                  <a:cubicBezTo>
                    <a:pt x="67644" y="82950"/>
                    <a:pt x="63912" y="80151"/>
                    <a:pt x="58780" y="78285"/>
                  </a:cubicBezTo>
                  <a:cubicBezTo>
                    <a:pt x="56447" y="77352"/>
                    <a:pt x="54581" y="75020"/>
                    <a:pt x="52715" y="73620"/>
                  </a:cubicBezTo>
                  <a:cubicBezTo>
                    <a:pt x="50383" y="72221"/>
                    <a:pt x="48050" y="71754"/>
                    <a:pt x="45251" y="72687"/>
                  </a:cubicBezTo>
                  <a:cubicBezTo>
                    <a:pt x="43851" y="73154"/>
                    <a:pt x="42919" y="73620"/>
                    <a:pt x="41519" y="74087"/>
                  </a:cubicBezTo>
                  <a:cubicBezTo>
                    <a:pt x="41053" y="74087"/>
                    <a:pt x="40119" y="74553"/>
                    <a:pt x="39653" y="74553"/>
                  </a:cubicBezTo>
                  <a:cubicBezTo>
                    <a:pt x="38254" y="74553"/>
                    <a:pt x="37321" y="74087"/>
                    <a:pt x="35921" y="73620"/>
                  </a:cubicBezTo>
                  <a:cubicBezTo>
                    <a:pt x="34521" y="73154"/>
                    <a:pt x="34521" y="71287"/>
                    <a:pt x="35921" y="68489"/>
                  </a:cubicBezTo>
                  <a:cubicBezTo>
                    <a:pt x="39186" y="62890"/>
                    <a:pt x="39186" y="62890"/>
                    <a:pt x="33589" y="61957"/>
                  </a:cubicBezTo>
                  <a:cubicBezTo>
                    <a:pt x="31256" y="61491"/>
                    <a:pt x="29856" y="60558"/>
                    <a:pt x="29856" y="58692"/>
                  </a:cubicBezTo>
                  <a:cubicBezTo>
                    <a:pt x="29856" y="54960"/>
                    <a:pt x="30323" y="50761"/>
                    <a:pt x="32655" y="47962"/>
                  </a:cubicBezTo>
                  <a:cubicBezTo>
                    <a:pt x="33589" y="46563"/>
                    <a:pt x="35454" y="45163"/>
                    <a:pt x="36387" y="43764"/>
                  </a:cubicBezTo>
                  <a:cubicBezTo>
                    <a:pt x="41053" y="36299"/>
                    <a:pt x="43385" y="28369"/>
                    <a:pt x="39186" y="20438"/>
                  </a:cubicBezTo>
                  <a:cubicBezTo>
                    <a:pt x="36387" y="15773"/>
                    <a:pt x="35454" y="11108"/>
                    <a:pt x="36387" y="5977"/>
                  </a:cubicBezTo>
                  <a:cubicBezTo>
                    <a:pt x="37321" y="3178"/>
                    <a:pt x="35454" y="1778"/>
                    <a:pt x="33122" y="2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E962F5A6-E2ED-49A0-B2F3-74FDA6360304}"/>
                </a:ext>
              </a:extLst>
            </p:cNvPr>
            <p:cNvSpPr/>
            <p:nvPr/>
          </p:nvSpPr>
          <p:spPr>
            <a:xfrm>
              <a:off x="5181560" y="4044211"/>
              <a:ext cx="55981" cy="74641"/>
            </a:xfrm>
            <a:custGeom>
              <a:avLst/>
              <a:gdLst/>
              <a:ahLst/>
              <a:cxnLst/>
              <a:rect l="0" t="0" r="0" b="0"/>
              <a:pathLst>
                <a:path w="55980" h="74641">
                  <a:moveTo>
                    <a:pt x="54115" y="7931"/>
                  </a:moveTo>
                  <a:cubicBezTo>
                    <a:pt x="48050" y="9330"/>
                    <a:pt x="41519" y="9797"/>
                    <a:pt x="35454" y="11663"/>
                  </a:cubicBezTo>
                  <a:cubicBezTo>
                    <a:pt x="29856" y="13529"/>
                    <a:pt x="25658" y="11663"/>
                    <a:pt x="21459" y="8397"/>
                  </a:cubicBezTo>
                  <a:cubicBezTo>
                    <a:pt x="18660" y="6065"/>
                    <a:pt x="15395" y="3266"/>
                    <a:pt x="12596" y="1399"/>
                  </a:cubicBezTo>
                  <a:cubicBezTo>
                    <a:pt x="11196" y="467"/>
                    <a:pt x="8863" y="467"/>
                    <a:pt x="7464" y="0"/>
                  </a:cubicBezTo>
                  <a:cubicBezTo>
                    <a:pt x="5598" y="0"/>
                    <a:pt x="3266" y="3266"/>
                    <a:pt x="3266" y="5598"/>
                  </a:cubicBezTo>
                  <a:cubicBezTo>
                    <a:pt x="3266" y="6998"/>
                    <a:pt x="2799" y="7931"/>
                    <a:pt x="2799" y="9330"/>
                  </a:cubicBezTo>
                  <a:cubicBezTo>
                    <a:pt x="2333" y="20526"/>
                    <a:pt x="4665" y="32189"/>
                    <a:pt x="0" y="43385"/>
                  </a:cubicBezTo>
                  <a:cubicBezTo>
                    <a:pt x="0" y="43852"/>
                    <a:pt x="0" y="44785"/>
                    <a:pt x="0" y="48517"/>
                  </a:cubicBezTo>
                  <a:cubicBezTo>
                    <a:pt x="466" y="51782"/>
                    <a:pt x="1866" y="57847"/>
                    <a:pt x="2799" y="64378"/>
                  </a:cubicBezTo>
                  <a:cubicBezTo>
                    <a:pt x="3732" y="71375"/>
                    <a:pt x="8863" y="73708"/>
                    <a:pt x="14462" y="75108"/>
                  </a:cubicBezTo>
                  <a:cubicBezTo>
                    <a:pt x="15395" y="75574"/>
                    <a:pt x="17261" y="75574"/>
                    <a:pt x="18194" y="74641"/>
                  </a:cubicBezTo>
                  <a:cubicBezTo>
                    <a:pt x="20993" y="72775"/>
                    <a:pt x="23325" y="70909"/>
                    <a:pt x="25658" y="68577"/>
                  </a:cubicBezTo>
                  <a:cubicBezTo>
                    <a:pt x="28457" y="65311"/>
                    <a:pt x="31722" y="64378"/>
                    <a:pt x="35921" y="64845"/>
                  </a:cubicBezTo>
                  <a:cubicBezTo>
                    <a:pt x="38720" y="65311"/>
                    <a:pt x="41053" y="63445"/>
                    <a:pt x="41986" y="61113"/>
                  </a:cubicBezTo>
                  <a:cubicBezTo>
                    <a:pt x="44318" y="53182"/>
                    <a:pt x="46651" y="45251"/>
                    <a:pt x="53182" y="39187"/>
                  </a:cubicBezTo>
                  <a:cubicBezTo>
                    <a:pt x="54115" y="38254"/>
                    <a:pt x="54115" y="36854"/>
                    <a:pt x="54581" y="35455"/>
                  </a:cubicBezTo>
                  <a:cubicBezTo>
                    <a:pt x="56447" y="29390"/>
                    <a:pt x="57847" y="23325"/>
                    <a:pt x="59713" y="16794"/>
                  </a:cubicBezTo>
                  <a:cubicBezTo>
                    <a:pt x="60179" y="15395"/>
                    <a:pt x="60179" y="14462"/>
                    <a:pt x="60179" y="13062"/>
                  </a:cubicBezTo>
                  <a:cubicBezTo>
                    <a:pt x="60179" y="10263"/>
                    <a:pt x="57380" y="6998"/>
                    <a:pt x="54115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C4CFD7CD-5A77-401F-A221-9BD9D53913B7}"/>
                </a:ext>
              </a:extLst>
            </p:cNvPr>
            <p:cNvSpPr/>
            <p:nvPr/>
          </p:nvSpPr>
          <p:spPr>
            <a:xfrm>
              <a:off x="1659433" y="2871037"/>
              <a:ext cx="163277" cy="60646"/>
            </a:xfrm>
            <a:custGeom>
              <a:avLst/>
              <a:gdLst/>
              <a:ahLst/>
              <a:cxnLst/>
              <a:rect l="0" t="0" r="0" b="0"/>
              <a:pathLst>
                <a:path w="163277" h="60645">
                  <a:moveTo>
                    <a:pt x="162344" y="56823"/>
                  </a:moveTo>
                  <a:cubicBezTo>
                    <a:pt x="164677" y="56356"/>
                    <a:pt x="165143" y="52624"/>
                    <a:pt x="163277" y="50292"/>
                  </a:cubicBezTo>
                  <a:cubicBezTo>
                    <a:pt x="161411" y="48426"/>
                    <a:pt x="160012" y="46093"/>
                    <a:pt x="157679" y="45160"/>
                  </a:cubicBezTo>
                  <a:cubicBezTo>
                    <a:pt x="145084" y="39562"/>
                    <a:pt x="132488" y="32564"/>
                    <a:pt x="119426" y="27899"/>
                  </a:cubicBezTo>
                  <a:cubicBezTo>
                    <a:pt x="115227" y="26500"/>
                    <a:pt x="111029" y="24634"/>
                    <a:pt x="107297" y="22301"/>
                  </a:cubicBezTo>
                  <a:cubicBezTo>
                    <a:pt x="103098" y="19502"/>
                    <a:pt x="98433" y="17170"/>
                    <a:pt x="93301" y="15770"/>
                  </a:cubicBezTo>
                  <a:cubicBezTo>
                    <a:pt x="90969" y="15304"/>
                    <a:pt x="88170" y="13904"/>
                    <a:pt x="86770" y="12038"/>
                  </a:cubicBezTo>
                  <a:cubicBezTo>
                    <a:pt x="81172" y="6440"/>
                    <a:pt x="74641" y="5041"/>
                    <a:pt x="67644" y="5041"/>
                  </a:cubicBezTo>
                  <a:cubicBezTo>
                    <a:pt x="62045" y="5041"/>
                    <a:pt x="57847" y="4108"/>
                    <a:pt x="52715" y="1775"/>
                  </a:cubicBezTo>
                  <a:cubicBezTo>
                    <a:pt x="49916" y="376"/>
                    <a:pt x="46184" y="-557"/>
                    <a:pt x="43385" y="376"/>
                  </a:cubicBezTo>
                  <a:cubicBezTo>
                    <a:pt x="34988" y="2708"/>
                    <a:pt x="25658" y="3175"/>
                    <a:pt x="17261" y="6907"/>
                  </a:cubicBezTo>
                  <a:cubicBezTo>
                    <a:pt x="8864" y="10639"/>
                    <a:pt x="5132" y="18103"/>
                    <a:pt x="0" y="24167"/>
                  </a:cubicBezTo>
                  <a:cubicBezTo>
                    <a:pt x="0" y="24167"/>
                    <a:pt x="933" y="25100"/>
                    <a:pt x="1400" y="25100"/>
                  </a:cubicBezTo>
                  <a:cubicBezTo>
                    <a:pt x="3732" y="25100"/>
                    <a:pt x="6998" y="25567"/>
                    <a:pt x="8864" y="24634"/>
                  </a:cubicBezTo>
                  <a:cubicBezTo>
                    <a:pt x="17727" y="19502"/>
                    <a:pt x="28457" y="18569"/>
                    <a:pt x="36854" y="12505"/>
                  </a:cubicBezTo>
                  <a:cubicBezTo>
                    <a:pt x="38720" y="11105"/>
                    <a:pt x="42452" y="12505"/>
                    <a:pt x="43385" y="14371"/>
                  </a:cubicBezTo>
                  <a:cubicBezTo>
                    <a:pt x="44785" y="17636"/>
                    <a:pt x="47117" y="19502"/>
                    <a:pt x="50383" y="19969"/>
                  </a:cubicBezTo>
                  <a:cubicBezTo>
                    <a:pt x="54581" y="20902"/>
                    <a:pt x="59246" y="21368"/>
                    <a:pt x="63445" y="22768"/>
                  </a:cubicBezTo>
                  <a:cubicBezTo>
                    <a:pt x="66711" y="23234"/>
                    <a:pt x="69976" y="24167"/>
                    <a:pt x="72775" y="25567"/>
                  </a:cubicBezTo>
                  <a:cubicBezTo>
                    <a:pt x="78373" y="28832"/>
                    <a:pt x="84438" y="30232"/>
                    <a:pt x="90969" y="31165"/>
                  </a:cubicBezTo>
                  <a:cubicBezTo>
                    <a:pt x="94701" y="31632"/>
                    <a:pt x="97033" y="33498"/>
                    <a:pt x="98433" y="36763"/>
                  </a:cubicBezTo>
                  <a:cubicBezTo>
                    <a:pt x="101232" y="43294"/>
                    <a:pt x="106364" y="46560"/>
                    <a:pt x="113361" y="47493"/>
                  </a:cubicBezTo>
                  <a:cubicBezTo>
                    <a:pt x="113828" y="47493"/>
                    <a:pt x="114294" y="47959"/>
                    <a:pt x="115227" y="48426"/>
                  </a:cubicBezTo>
                  <a:cubicBezTo>
                    <a:pt x="117093" y="49359"/>
                    <a:pt x="117560" y="50758"/>
                    <a:pt x="116627" y="53091"/>
                  </a:cubicBezTo>
                  <a:cubicBezTo>
                    <a:pt x="116160" y="54024"/>
                    <a:pt x="115227" y="55423"/>
                    <a:pt x="114761" y="56356"/>
                  </a:cubicBezTo>
                  <a:cubicBezTo>
                    <a:pt x="113361" y="59155"/>
                    <a:pt x="114294" y="61954"/>
                    <a:pt x="117560" y="61954"/>
                  </a:cubicBezTo>
                  <a:cubicBezTo>
                    <a:pt x="122225" y="62421"/>
                    <a:pt x="126423" y="61954"/>
                    <a:pt x="134354" y="61954"/>
                  </a:cubicBezTo>
                  <a:cubicBezTo>
                    <a:pt x="141818" y="64287"/>
                    <a:pt x="152081" y="59622"/>
                    <a:pt x="162344" y="56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7D362363-D701-40ED-9AAC-59A5C3B5597D}"/>
                </a:ext>
              </a:extLst>
            </p:cNvPr>
            <p:cNvSpPr/>
            <p:nvPr/>
          </p:nvSpPr>
          <p:spPr>
            <a:xfrm>
              <a:off x="4012686" y="1359930"/>
              <a:ext cx="60646" cy="74641"/>
            </a:xfrm>
            <a:custGeom>
              <a:avLst/>
              <a:gdLst/>
              <a:ahLst/>
              <a:cxnLst/>
              <a:rect l="0" t="0" r="0" b="0"/>
              <a:pathLst>
                <a:path w="60645" h="74641">
                  <a:moveTo>
                    <a:pt x="7739" y="31722"/>
                  </a:moveTo>
                  <a:cubicBezTo>
                    <a:pt x="8206" y="33588"/>
                    <a:pt x="8206" y="35455"/>
                    <a:pt x="8206" y="34988"/>
                  </a:cubicBezTo>
                  <a:cubicBezTo>
                    <a:pt x="7739" y="39187"/>
                    <a:pt x="7273" y="41519"/>
                    <a:pt x="7739" y="43385"/>
                  </a:cubicBezTo>
                  <a:cubicBezTo>
                    <a:pt x="9139" y="50383"/>
                    <a:pt x="10538" y="57380"/>
                    <a:pt x="12404" y="63911"/>
                  </a:cubicBezTo>
                  <a:cubicBezTo>
                    <a:pt x="13804" y="69043"/>
                    <a:pt x="15670" y="73708"/>
                    <a:pt x="19868" y="76974"/>
                  </a:cubicBezTo>
                  <a:cubicBezTo>
                    <a:pt x="20801" y="77440"/>
                    <a:pt x="22201" y="77907"/>
                    <a:pt x="23134" y="77440"/>
                  </a:cubicBezTo>
                  <a:cubicBezTo>
                    <a:pt x="24067" y="76974"/>
                    <a:pt x="25466" y="76507"/>
                    <a:pt x="26399" y="75108"/>
                  </a:cubicBezTo>
                  <a:cubicBezTo>
                    <a:pt x="33864" y="65311"/>
                    <a:pt x="33864" y="65311"/>
                    <a:pt x="47392" y="56914"/>
                  </a:cubicBezTo>
                  <a:cubicBezTo>
                    <a:pt x="51124" y="54581"/>
                    <a:pt x="54390" y="51316"/>
                    <a:pt x="57655" y="48050"/>
                  </a:cubicBezTo>
                  <a:cubicBezTo>
                    <a:pt x="59988" y="45718"/>
                    <a:pt x="61387" y="42919"/>
                    <a:pt x="62787" y="40120"/>
                  </a:cubicBezTo>
                  <a:cubicBezTo>
                    <a:pt x="63720" y="38720"/>
                    <a:pt x="63720" y="36388"/>
                    <a:pt x="63253" y="34522"/>
                  </a:cubicBezTo>
                  <a:cubicBezTo>
                    <a:pt x="62320" y="31722"/>
                    <a:pt x="59988" y="28923"/>
                    <a:pt x="58588" y="26124"/>
                  </a:cubicBezTo>
                  <a:cubicBezTo>
                    <a:pt x="56722" y="21926"/>
                    <a:pt x="53457" y="18660"/>
                    <a:pt x="48792" y="17727"/>
                  </a:cubicBezTo>
                  <a:cubicBezTo>
                    <a:pt x="42261" y="16328"/>
                    <a:pt x="37129" y="12129"/>
                    <a:pt x="31531" y="9797"/>
                  </a:cubicBezTo>
                  <a:cubicBezTo>
                    <a:pt x="25466" y="7464"/>
                    <a:pt x="19402" y="6065"/>
                    <a:pt x="14270" y="1866"/>
                  </a:cubicBezTo>
                  <a:cubicBezTo>
                    <a:pt x="12404" y="467"/>
                    <a:pt x="9605" y="0"/>
                    <a:pt x="6806" y="0"/>
                  </a:cubicBezTo>
                  <a:cubicBezTo>
                    <a:pt x="5873" y="0"/>
                    <a:pt x="4007" y="467"/>
                    <a:pt x="3541" y="1400"/>
                  </a:cubicBezTo>
                  <a:cubicBezTo>
                    <a:pt x="741" y="6998"/>
                    <a:pt x="-2057" y="13062"/>
                    <a:pt x="2141" y="19593"/>
                  </a:cubicBezTo>
                  <a:cubicBezTo>
                    <a:pt x="4940" y="23325"/>
                    <a:pt x="6340" y="27524"/>
                    <a:pt x="7739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A1229851-C329-48AA-AE25-4089AEB4DFD1}"/>
                </a:ext>
              </a:extLst>
            </p:cNvPr>
            <p:cNvSpPr/>
            <p:nvPr/>
          </p:nvSpPr>
          <p:spPr>
            <a:xfrm>
              <a:off x="4930113" y="3091477"/>
              <a:ext cx="74641" cy="69976"/>
            </a:xfrm>
            <a:custGeom>
              <a:avLst/>
              <a:gdLst/>
              <a:ahLst/>
              <a:cxnLst/>
              <a:rect l="0" t="0" r="0" b="0"/>
              <a:pathLst>
                <a:path w="74641" h="69976">
                  <a:moveTo>
                    <a:pt x="55514" y="127"/>
                  </a:moveTo>
                  <a:cubicBezTo>
                    <a:pt x="55048" y="594"/>
                    <a:pt x="55048" y="1060"/>
                    <a:pt x="54581" y="1993"/>
                  </a:cubicBezTo>
                  <a:cubicBezTo>
                    <a:pt x="53648" y="5725"/>
                    <a:pt x="53182" y="9924"/>
                    <a:pt x="51316" y="12723"/>
                  </a:cubicBezTo>
                  <a:cubicBezTo>
                    <a:pt x="49450" y="15988"/>
                    <a:pt x="45718" y="17854"/>
                    <a:pt x="42919" y="20187"/>
                  </a:cubicBezTo>
                  <a:cubicBezTo>
                    <a:pt x="41519" y="21586"/>
                    <a:pt x="40586" y="22986"/>
                    <a:pt x="39187" y="24385"/>
                  </a:cubicBezTo>
                  <a:cubicBezTo>
                    <a:pt x="37787" y="25785"/>
                    <a:pt x="36387" y="26718"/>
                    <a:pt x="34988" y="28118"/>
                  </a:cubicBezTo>
                  <a:cubicBezTo>
                    <a:pt x="32655" y="29984"/>
                    <a:pt x="31722" y="28118"/>
                    <a:pt x="30323" y="27184"/>
                  </a:cubicBezTo>
                  <a:cubicBezTo>
                    <a:pt x="25658" y="22519"/>
                    <a:pt x="23325" y="20653"/>
                    <a:pt x="17261" y="26718"/>
                  </a:cubicBezTo>
                  <a:cubicBezTo>
                    <a:pt x="13995" y="29984"/>
                    <a:pt x="10263" y="32316"/>
                    <a:pt x="6531" y="34182"/>
                  </a:cubicBezTo>
                  <a:cubicBezTo>
                    <a:pt x="1866" y="36048"/>
                    <a:pt x="467" y="40247"/>
                    <a:pt x="0" y="45845"/>
                  </a:cubicBezTo>
                  <a:cubicBezTo>
                    <a:pt x="0" y="45845"/>
                    <a:pt x="0" y="46311"/>
                    <a:pt x="0" y="46778"/>
                  </a:cubicBezTo>
                  <a:cubicBezTo>
                    <a:pt x="467" y="48177"/>
                    <a:pt x="467" y="49577"/>
                    <a:pt x="1399" y="50043"/>
                  </a:cubicBezTo>
                  <a:cubicBezTo>
                    <a:pt x="1866" y="50510"/>
                    <a:pt x="3732" y="50043"/>
                    <a:pt x="4665" y="49110"/>
                  </a:cubicBezTo>
                  <a:cubicBezTo>
                    <a:pt x="6531" y="47711"/>
                    <a:pt x="8397" y="45845"/>
                    <a:pt x="10263" y="43979"/>
                  </a:cubicBezTo>
                  <a:cubicBezTo>
                    <a:pt x="15861" y="44445"/>
                    <a:pt x="21459" y="44445"/>
                    <a:pt x="27057" y="42579"/>
                  </a:cubicBezTo>
                  <a:cubicBezTo>
                    <a:pt x="28457" y="42113"/>
                    <a:pt x="32655" y="45378"/>
                    <a:pt x="32655" y="46778"/>
                  </a:cubicBezTo>
                  <a:cubicBezTo>
                    <a:pt x="32655" y="49110"/>
                    <a:pt x="32189" y="51909"/>
                    <a:pt x="32655" y="54242"/>
                  </a:cubicBezTo>
                  <a:cubicBezTo>
                    <a:pt x="33122" y="63106"/>
                    <a:pt x="37787" y="68237"/>
                    <a:pt x="46184" y="71036"/>
                  </a:cubicBezTo>
                  <a:cubicBezTo>
                    <a:pt x="49450" y="71969"/>
                    <a:pt x="52249" y="72902"/>
                    <a:pt x="55514" y="72902"/>
                  </a:cubicBezTo>
                  <a:cubicBezTo>
                    <a:pt x="56914" y="72902"/>
                    <a:pt x="59246" y="71503"/>
                    <a:pt x="60180" y="70570"/>
                  </a:cubicBezTo>
                  <a:cubicBezTo>
                    <a:pt x="62045" y="68704"/>
                    <a:pt x="62512" y="66371"/>
                    <a:pt x="62045" y="63572"/>
                  </a:cubicBezTo>
                  <a:cubicBezTo>
                    <a:pt x="61579" y="59840"/>
                    <a:pt x="58313" y="56575"/>
                    <a:pt x="59713" y="52842"/>
                  </a:cubicBezTo>
                  <a:cubicBezTo>
                    <a:pt x="60180" y="51909"/>
                    <a:pt x="61579" y="50976"/>
                    <a:pt x="62512" y="50976"/>
                  </a:cubicBezTo>
                  <a:cubicBezTo>
                    <a:pt x="63445" y="50976"/>
                    <a:pt x="64378" y="52376"/>
                    <a:pt x="65311" y="53309"/>
                  </a:cubicBezTo>
                  <a:cubicBezTo>
                    <a:pt x="68110" y="57041"/>
                    <a:pt x="68110" y="56575"/>
                    <a:pt x="70443" y="54242"/>
                  </a:cubicBezTo>
                  <a:cubicBezTo>
                    <a:pt x="74641" y="50510"/>
                    <a:pt x="76041" y="46311"/>
                    <a:pt x="74641" y="40713"/>
                  </a:cubicBezTo>
                  <a:cubicBezTo>
                    <a:pt x="72775" y="34649"/>
                    <a:pt x="70909" y="28584"/>
                    <a:pt x="69976" y="22053"/>
                  </a:cubicBezTo>
                  <a:cubicBezTo>
                    <a:pt x="69510" y="17854"/>
                    <a:pt x="68110" y="14589"/>
                    <a:pt x="65311" y="11790"/>
                  </a:cubicBezTo>
                  <a:cubicBezTo>
                    <a:pt x="62045" y="8991"/>
                    <a:pt x="58780" y="5725"/>
                    <a:pt x="57847" y="1060"/>
                  </a:cubicBezTo>
                  <a:cubicBezTo>
                    <a:pt x="57380" y="594"/>
                    <a:pt x="56448" y="-339"/>
                    <a:pt x="55514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1766B9F7-1118-47EE-A926-1B3FF5D4DAA5}"/>
                </a:ext>
              </a:extLst>
            </p:cNvPr>
            <p:cNvSpPr/>
            <p:nvPr/>
          </p:nvSpPr>
          <p:spPr>
            <a:xfrm>
              <a:off x="1823177" y="2926923"/>
              <a:ext cx="93301" cy="37321"/>
            </a:xfrm>
            <a:custGeom>
              <a:avLst/>
              <a:gdLst/>
              <a:ahLst/>
              <a:cxnLst/>
              <a:rect l="0" t="0" r="0" b="0"/>
              <a:pathLst>
                <a:path w="93301" h="37320">
                  <a:moveTo>
                    <a:pt x="6065" y="34059"/>
                  </a:moveTo>
                  <a:cubicBezTo>
                    <a:pt x="9797" y="34059"/>
                    <a:pt x="13529" y="33126"/>
                    <a:pt x="17261" y="33126"/>
                  </a:cubicBezTo>
                  <a:cubicBezTo>
                    <a:pt x="21926" y="33126"/>
                    <a:pt x="26124" y="33592"/>
                    <a:pt x="30789" y="34525"/>
                  </a:cubicBezTo>
                  <a:cubicBezTo>
                    <a:pt x="34988" y="34992"/>
                    <a:pt x="36388" y="39657"/>
                    <a:pt x="39653" y="41523"/>
                  </a:cubicBezTo>
                  <a:cubicBezTo>
                    <a:pt x="40586" y="41989"/>
                    <a:pt x="41986" y="41989"/>
                    <a:pt x="43385" y="41523"/>
                  </a:cubicBezTo>
                  <a:cubicBezTo>
                    <a:pt x="44318" y="41056"/>
                    <a:pt x="45718" y="40123"/>
                    <a:pt x="46184" y="39190"/>
                  </a:cubicBezTo>
                  <a:cubicBezTo>
                    <a:pt x="49450" y="34525"/>
                    <a:pt x="53182" y="32193"/>
                    <a:pt x="59246" y="33126"/>
                  </a:cubicBezTo>
                  <a:cubicBezTo>
                    <a:pt x="61112" y="33592"/>
                    <a:pt x="63445" y="33126"/>
                    <a:pt x="64845" y="32659"/>
                  </a:cubicBezTo>
                  <a:cubicBezTo>
                    <a:pt x="72309" y="28461"/>
                    <a:pt x="79773" y="29394"/>
                    <a:pt x="87237" y="31260"/>
                  </a:cubicBezTo>
                  <a:cubicBezTo>
                    <a:pt x="88636" y="30793"/>
                    <a:pt x="90036" y="31260"/>
                    <a:pt x="90969" y="30327"/>
                  </a:cubicBezTo>
                  <a:cubicBezTo>
                    <a:pt x="92368" y="29394"/>
                    <a:pt x="93768" y="27994"/>
                    <a:pt x="94701" y="26128"/>
                  </a:cubicBezTo>
                  <a:cubicBezTo>
                    <a:pt x="95168" y="25195"/>
                    <a:pt x="94234" y="23329"/>
                    <a:pt x="93301" y="22863"/>
                  </a:cubicBezTo>
                  <a:cubicBezTo>
                    <a:pt x="86304" y="18664"/>
                    <a:pt x="79773" y="13532"/>
                    <a:pt x="73242" y="8401"/>
                  </a:cubicBezTo>
                  <a:cubicBezTo>
                    <a:pt x="71376" y="7001"/>
                    <a:pt x="68577" y="6068"/>
                    <a:pt x="66244" y="5602"/>
                  </a:cubicBezTo>
                  <a:cubicBezTo>
                    <a:pt x="57380" y="3269"/>
                    <a:pt x="48983" y="1403"/>
                    <a:pt x="40120" y="4669"/>
                  </a:cubicBezTo>
                  <a:cubicBezTo>
                    <a:pt x="37321" y="5602"/>
                    <a:pt x="34055" y="4202"/>
                    <a:pt x="31256" y="2336"/>
                  </a:cubicBezTo>
                  <a:cubicBezTo>
                    <a:pt x="30323" y="1403"/>
                    <a:pt x="29390" y="937"/>
                    <a:pt x="27990" y="470"/>
                  </a:cubicBezTo>
                  <a:cubicBezTo>
                    <a:pt x="25658" y="-929"/>
                    <a:pt x="22392" y="937"/>
                    <a:pt x="20060" y="4202"/>
                  </a:cubicBezTo>
                  <a:cubicBezTo>
                    <a:pt x="18660" y="6068"/>
                    <a:pt x="19127" y="7934"/>
                    <a:pt x="20526" y="9334"/>
                  </a:cubicBezTo>
                  <a:cubicBezTo>
                    <a:pt x="25191" y="12133"/>
                    <a:pt x="24725" y="16798"/>
                    <a:pt x="26124" y="20996"/>
                  </a:cubicBezTo>
                  <a:cubicBezTo>
                    <a:pt x="26591" y="23329"/>
                    <a:pt x="26124" y="23795"/>
                    <a:pt x="22859" y="22396"/>
                  </a:cubicBezTo>
                  <a:cubicBezTo>
                    <a:pt x="19593" y="20996"/>
                    <a:pt x="18194" y="23795"/>
                    <a:pt x="16328" y="24262"/>
                  </a:cubicBezTo>
                  <a:cubicBezTo>
                    <a:pt x="11196" y="25195"/>
                    <a:pt x="6531" y="25661"/>
                    <a:pt x="1400" y="26595"/>
                  </a:cubicBezTo>
                  <a:cubicBezTo>
                    <a:pt x="933" y="26595"/>
                    <a:pt x="0" y="28927"/>
                    <a:pt x="0" y="29860"/>
                  </a:cubicBezTo>
                  <a:cubicBezTo>
                    <a:pt x="0" y="31726"/>
                    <a:pt x="2799" y="34059"/>
                    <a:pt x="6065" y="34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00609772-1C33-45C7-B91A-E7BE990018D9}"/>
                </a:ext>
              </a:extLst>
            </p:cNvPr>
            <p:cNvSpPr/>
            <p:nvPr/>
          </p:nvSpPr>
          <p:spPr>
            <a:xfrm>
              <a:off x="2028974" y="1659336"/>
              <a:ext cx="46651" cy="41986"/>
            </a:xfrm>
            <a:custGeom>
              <a:avLst/>
              <a:gdLst/>
              <a:ahLst/>
              <a:cxnLst/>
              <a:rect l="0" t="0" r="0" b="0"/>
              <a:pathLst>
                <a:path w="46650" h="41985">
                  <a:moveTo>
                    <a:pt x="399" y="18286"/>
                  </a:moveTo>
                  <a:cubicBezTo>
                    <a:pt x="2265" y="22484"/>
                    <a:pt x="1799" y="26683"/>
                    <a:pt x="399" y="30881"/>
                  </a:cubicBezTo>
                  <a:cubicBezTo>
                    <a:pt x="-1467" y="37879"/>
                    <a:pt x="6464" y="44877"/>
                    <a:pt x="12528" y="44410"/>
                  </a:cubicBezTo>
                  <a:cubicBezTo>
                    <a:pt x="16260" y="43944"/>
                    <a:pt x="19993" y="43011"/>
                    <a:pt x="23725" y="42544"/>
                  </a:cubicBezTo>
                  <a:cubicBezTo>
                    <a:pt x="26524" y="42544"/>
                    <a:pt x="29323" y="43011"/>
                    <a:pt x="31655" y="45343"/>
                  </a:cubicBezTo>
                  <a:cubicBezTo>
                    <a:pt x="35854" y="45810"/>
                    <a:pt x="40519" y="46276"/>
                    <a:pt x="44717" y="46276"/>
                  </a:cubicBezTo>
                  <a:cubicBezTo>
                    <a:pt x="46117" y="46276"/>
                    <a:pt x="48449" y="43944"/>
                    <a:pt x="48449" y="42544"/>
                  </a:cubicBezTo>
                  <a:cubicBezTo>
                    <a:pt x="47983" y="35546"/>
                    <a:pt x="47516" y="28549"/>
                    <a:pt x="45650" y="21551"/>
                  </a:cubicBezTo>
                  <a:cubicBezTo>
                    <a:pt x="43784" y="14087"/>
                    <a:pt x="39119" y="8956"/>
                    <a:pt x="31655" y="7556"/>
                  </a:cubicBezTo>
                  <a:cubicBezTo>
                    <a:pt x="24658" y="6156"/>
                    <a:pt x="18126" y="3824"/>
                    <a:pt x="12062" y="558"/>
                  </a:cubicBezTo>
                  <a:cubicBezTo>
                    <a:pt x="10196" y="-841"/>
                    <a:pt x="7397" y="558"/>
                    <a:pt x="5531" y="2891"/>
                  </a:cubicBezTo>
                  <a:cubicBezTo>
                    <a:pt x="4131" y="5223"/>
                    <a:pt x="2732" y="8023"/>
                    <a:pt x="866" y="10355"/>
                  </a:cubicBezTo>
                  <a:cubicBezTo>
                    <a:pt x="399" y="13154"/>
                    <a:pt x="-534" y="15953"/>
                    <a:pt x="399" y="18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3485C28D-93C0-440E-9911-E6C8425FE6AB}"/>
                </a:ext>
              </a:extLst>
            </p:cNvPr>
            <p:cNvSpPr/>
            <p:nvPr/>
          </p:nvSpPr>
          <p:spPr>
            <a:xfrm>
              <a:off x="2029373" y="16701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466"/>
                    <a:pt x="467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B47D9CE1-49BB-4D90-B5CF-803A458F168C}"/>
                </a:ext>
              </a:extLst>
            </p:cNvPr>
            <p:cNvSpPr/>
            <p:nvPr/>
          </p:nvSpPr>
          <p:spPr>
            <a:xfrm>
              <a:off x="4255018" y="3098014"/>
              <a:ext cx="32655" cy="60646"/>
            </a:xfrm>
            <a:custGeom>
              <a:avLst/>
              <a:gdLst/>
              <a:ahLst/>
              <a:cxnLst/>
              <a:rect l="0" t="0" r="0" b="0"/>
              <a:pathLst>
                <a:path w="32655" h="60645">
                  <a:moveTo>
                    <a:pt x="11722" y="2454"/>
                  </a:moveTo>
                  <a:cubicBezTo>
                    <a:pt x="10322" y="1054"/>
                    <a:pt x="8456" y="588"/>
                    <a:pt x="6590" y="121"/>
                  </a:cubicBezTo>
                  <a:cubicBezTo>
                    <a:pt x="5191" y="-345"/>
                    <a:pt x="3791" y="588"/>
                    <a:pt x="4258" y="1987"/>
                  </a:cubicBezTo>
                  <a:cubicBezTo>
                    <a:pt x="4258" y="3853"/>
                    <a:pt x="6124" y="6186"/>
                    <a:pt x="5191" y="7119"/>
                  </a:cubicBezTo>
                  <a:cubicBezTo>
                    <a:pt x="526" y="14583"/>
                    <a:pt x="1925" y="22980"/>
                    <a:pt x="59" y="29045"/>
                  </a:cubicBezTo>
                  <a:cubicBezTo>
                    <a:pt x="-407" y="40708"/>
                    <a:pt x="1925" y="49571"/>
                    <a:pt x="5657" y="58435"/>
                  </a:cubicBezTo>
                  <a:cubicBezTo>
                    <a:pt x="7523" y="62633"/>
                    <a:pt x="12188" y="64966"/>
                    <a:pt x="16387" y="64499"/>
                  </a:cubicBezTo>
                  <a:cubicBezTo>
                    <a:pt x="29449" y="63566"/>
                    <a:pt x="39246" y="50038"/>
                    <a:pt x="34114" y="36509"/>
                  </a:cubicBezTo>
                  <a:cubicBezTo>
                    <a:pt x="29449" y="23913"/>
                    <a:pt x="21519" y="12717"/>
                    <a:pt x="11722" y="2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840FBA06-E0E9-46DB-8927-80D43FEDB56B}"/>
                </a:ext>
              </a:extLst>
            </p:cNvPr>
            <p:cNvSpPr/>
            <p:nvPr/>
          </p:nvSpPr>
          <p:spPr>
            <a:xfrm>
              <a:off x="1943863" y="1396725"/>
              <a:ext cx="37321" cy="51316"/>
            </a:xfrm>
            <a:custGeom>
              <a:avLst/>
              <a:gdLst/>
              <a:ahLst/>
              <a:cxnLst/>
              <a:rect l="0" t="0" r="0" b="0"/>
              <a:pathLst>
                <a:path w="37320" h="51315">
                  <a:moveTo>
                    <a:pt x="1073" y="45777"/>
                  </a:moveTo>
                  <a:cubicBezTo>
                    <a:pt x="1539" y="48576"/>
                    <a:pt x="3872" y="49976"/>
                    <a:pt x="6204" y="50909"/>
                  </a:cubicBezTo>
                  <a:cubicBezTo>
                    <a:pt x="13202" y="52775"/>
                    <a:pt x="20199" y="52775"/>
                    <a:pt x="27197" y="51842"/>
                  </a:cubicBezTo>
                  <a:cubicBezTo>
                    <a:pt x="28596" y="51842"/>
                    <a:pt x="30463" y="49976"/>
                    <a:pt x="31395" y="48110"/>
                  </a:cubicBezTo>
                  <a:cubicBezTo>
                    <a:pt x="33261" y="45311"/>
                    <a:pt x="32795" y="41112"/>
                    <a:pt x="35594" y="38313"/>
                  </a:cubicBezTo>
                  <a:cubicBezTo>
                    <a:pt x="35594" y="38313"/>
                    <a:pt x="36061" y="38780"/>
                    <a:pt x="36061" y="38780"/>
                  </a:cubicBezTo>
                  <a:cubicBezTo>
                    <a:pt x="36061" y="38313"/>
                    <a:pt x="36061" y="38313"/>
                    <a:pt x="36061" y="37847"/>
                  </a:cubicBezTo>
                  <a:lnTo>
                    <a:pt x="35594" y="38313"/>
                  </a:lnTo>
                  <a:cubicBezTo>
                    <a:pt x="38860" y="33648"/>
                    <a:pt x="39326" y="28983"/>
                    <a:pt x="36061" y="24318"/>
                  </a:cubicBezTo>
                  <a:cubicBezTo>
                    <a:pt x="31862" y="19186"/>
                    <a:pt x="29529" y="13588"/>
                    <a:pt x="27197" y="7524"/>
                  </a:cubicBezTo>
                  <a:cubicBezTo>
                    <a:pt x="26264" y="5658"/>
                    <a:pt x="25331" y="4258"/>
                    <a:pt x="24398" y="2392"/>
                  </a:cubicBezTo>
                  <a:cubicBezTo>
                    <a:pt x="22998" y="60"/>
                    <a:pt x="17867" y="-873"/>
                    <a:pt x="16001" y="993"/>
                  </a:cubicBezTo>
                  <a:cubicBezTo>
                    <a:pt x="9003" y="7990"/>
                    <a:pt x="3405" y="15454"/>
                    <a:pt x="3872" y="26184"/>
                  </a:cubicBezTo>
                  <a:cubicBezTo>
                    <a:pt x="4338" y="30383"/>
                    <a:pt x="2006" y="33182"/>
                    <a:pt x="606" y="36914"/>
                  </a:cubicBezTo>
                  <a:cubicBezTo>
                    <a:pt x="-793" y="39246"/>
                    <a:pt x="606" y="42978"/>
                    <a:pt x="1073" y="457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E62C5D66-4FA6-4A6F-8AEC-E86A115D74C4}"/>
                </a:ext>
              </a:extLst>
            </p:cNvPr>
            <p:cNvSpPr/>
            <p:nvPr/>
          </p:nvSpPr>
          <p:spPr>
            <a:xfrm>
              <a:off x="3437758" y="1414785"/>
              <a:ext cx="41986" cy="51316"/>
            </a:xfrm>
            <a:custGeom>
              <a:avLst/>
              <a:gdLst/>
              <a:ahLst/>
              <a:cxnLst/>
              <a:rect l="0" t="0" r="0" b="0"/>
              <a:pathLst>
                <a:path w="41985" h="51315">
                  <a:moveTo>
                    <a:pt x="6998" y="23519"/>
                  </a:moveTo>
                  <a:cubicBezTo>
                    <a:pt x="1399" y="23519"/>
                    <a:pt x="466" y="27717"/>
                    <a:pt x="0" y="31916"/>
                  </a:cubicBezTo>
                  <a:cubicBezTo>
                    <a:pt x="5131" y="32849"/>
                    <a:pt x="5131" y="33315"/>
                    <a:pt x="4665" y="37047"/>
                  </a:cubicBezTo>
                  <a:cubicBezTo>
                    <a:pt x="4198" y="38913"/>
                    <a:pt x="3732" y="40779"/>
                    <a:pt x="3732" y="42645"/>
                  </a:cubicBezTo>
                  <a:cubicBezTo>
                    <a:pt x="3732" y="47777"/>
                    <a:pt x="6531" y="50576"/>
                    <a:pt x="11663" y="51509"/>
                  </a:cubicBezTo>
                  <a:cubicBezTo>
                    <a:pt x="13529" y="51975"/>
                    <a:pt x="15395" y="52442"/>
                    <a:pt x="17261" y="52909"/>
                  </a:cubicBezTo>
                  <a:cubicBezTo>
                    <a:pt x="20060" y="53375"/>
                    <a:pt x="21926" y="51975"/>
                    <a:pt x="23792" y="49643"/>
                  </a:cubicBezTo>
                  <a:cubicBezTo>
                    <a:pt x="25658" y="46844"/>
                    <a:pt x="27524" y="44511"/>
                    <a:pt x="27524" y="40779"/>
                  </a:cubicBezTo>
                  <a:cubicBezTo>
                    <a:pt x="27524" y="37980"/>
                    <a:pt x="27990" y="35648"/>
                    <a:pt x="30323" y="33782"/>
                  </a:cubicBezTo>
                  <a:cubicBezTo>
                    <a:pt x="34988" y="30516"/>
                    <a:pt x="35921" y="23985"/>
                    <a:pt x="40586" y="20253"/>
                  </a:cubicBezTo>
                  <a:cubicBezTo>
                    <a:pt x="43385" y="18387"/>
                    <a:pt x="42918" y="13722"/>
                    <a:pt x="41053" y="11389"/>
                  </a:cubicBezTo>
                  <a:cubicBezTo>
                    <a:pt x="38253" y="7657"/>
                    <a:pt x="35921" y="4392"/>
                    <a:pt x="32655" y="660"/>
                  </a:cubicBezTo>
                  <a:cubicBezTo>
                    <a:pt x="32189" y="193"/>
                    <a:pt x="30323" y="-273"/>
                    <a:pt x="29390" y="193"/>
                  </a:cubicBezTo>
                  <a:cubicBezTo>
                    <a:pt x="23325" y="1593"/>
                    <a:pt x="21926" y="2992"/>
                    <a:pt x="21459" y="9057"/>
                  </a:cubicBezTo>
                  <a:cubicBezTo>
                    <a:pt x="21459" y="14188"/>
                    <a:pt x="18660" y="17454"/>
                    <a:pt x="14462" y="19787"/>
                  </a:cubicBezTo>
                  <a:lnTo>
                    <a:pt x="14928" y="19320"/>
                  </a:lnTo>
                  <a:cubicBezTo>
                    <a:pt x="14928" y="19320"/>
                    <a:pt x="14462" y="19320"/>
                    <a:pt x="14462" y="19320"/>
                  </a:cubicBezTo>
                  <a:cubicBezTo>
                    <a:pt x="14462" y="19320"/>
                    <a:pt x="14462" y="19320"/>
                    <a:pt x="14462" y="19320"/>
                  </a:cubicBezTo>
                  <a:cubicBezTo>
                    <a:pt x="13062" y="22586"/>
                    <a:pt x="10263" y="23519"/>
                    <a:pt x="6998" y="23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4606FBC2-D00B-4B52-9F79-66626E2F978C}"/>
                </a:ext>
              </a:extLst>
            </p:cNvPr>
            <p:cNvSpPr/>
            <p:nvPr/>
          </p:nvSpPr>
          <p:spPr>
            <a:xfrm>
              <a:off x="4874949" y="2818857"/>
              <a:ext cx="23325" cy="60646"/>
            </a:xfrm>
            <a:custGeom>
              <a:avLst/>
              <a:gdLst/>
              <a:ahLst/>
              <a:cxnLst/>
              <a:rect l="0" t="0" r="0" b="0"/>
              <a:pathLst>
                <a:path w="23325" h="60645">
                  <a:moveTo>
                    <a:pt x="20176" y="306"/>
                  </a:moveTo>
                  <a:cubicBezTo>
                    <a:pt x="19243" y="-160"/>
                    <a:pt x="17377" y="-160"/>
                    <a:pt x="16444" y="773"/>
                  </a:cubicBezTo>
                  <a:cubicBezTo>
                    <a:pt x="13645" y="3105"/>
                    <a:pt x="10380" y="5904"/>
                    <a:pt x="8514" y="9170"/>
                  </a:cubicBezTo>
                  <a:cubicBezTo>
                    <a:pt x="6181" y="12902"/>
                    <a:pt x="4782" y="17101"/>
                    <a:pt x="2916" y="21299"/>
                  </a:cubicBezTo>
                  <a:cubicBezTo>
                    <a:pt x="583" y="25964"/>
                    <a:pt x="-350" y="31096"/>
                    <a:pt x="117" y="35761"/>
                  </a:cubicBezTo>
                  <a:cubicBezTo>
                    <a:pt x="117" y="44625"/>
                    <a:pt x="1516" y="53022"/>
                    <a:pt x="8980" y="58620"/>
                  </a:cubicBezTo>
                  <a:cubicBezTo>
                    <a:pt x="10846" y="60019"/>
                    <a:pt x="12246" y="62352"/>
                    <a:pt x="14112" y="64218"/>
                  </a:cubicBezTo>
                  <a:cubicBezTo>
                    <a:pt x="15045" y="65151"/>
                    <a:pt x="16444" y="64684"/>
                    <a:pt x="16911" y="63285"/>
                  </a:cubicBezTo>
                  <a:cubicBezTo>
                    <a:pt x="17844" y="60019"/>
                    <a:pt x="17844" y="56754"/>
                    <a:pt x="19243" y="53955"/>
                  </a:cubicBezTo>
                  <a:cubicBezTo>
                    <a:pt x="23908" y="46491"/>
                    <a:pt x="24375" y="38560"/>
                    <a:pt x="24841" y="29696"/>
                  </a:cubicBezTo>
                  <a:cubicBezTo>
                    <a:pt x="25308" y="23165"/>
                    <a:pt x="26241" y="17101"/>
                    <a:pt x="27174" y="10570"/>
                  </a:cubicBezTo>
                  <a:cubicBezTo>
                    <a:pt x="28107" y="6371"/>
                    <a:pt x="24841" y="1706"/>
                    <a:pt x="20176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5170ADAF-D003-4135-8C87-CF75E9F42A4A}"/>
                </a:ext>
              </a:extLst>
            </p:cNvPr>
            <p:cNvSpPr/>
            <p:nvPr/>
          </p:nvSpPr>
          <p:spPr>
            <a:xfrm>
              <a:off x="3503890" y="1367301"/>
              <a:ext cx="37321" cy="55981"/>
            </a:xfrm>
            <a:custGeom>
              <a:avLst/>
              <a:gdLst/>
              <a:ahLst/>
              <a:cxnLst/>
              <a:rect l="0" t="0" r="0" b="0"/>
              <a:pathLst>
                <a:path w="37320" h="55980">
                  <a:moveTo>
                    <a:pt x="7576" y="42079"/>
                  </a:moveTo>
                  <a:cubicBezTo>
                    <a:pt x="8509" y="42545"/>
                    <a:pt x="9442" y="43478"/>
                    <a:pt x="10375" y="43945"/>
                  </a:cubicBezTo>
                  <a:cubicBezTo>
                    <a:pt x="10841" y="43945"/>
                    <a:pt x="10841" y="43945"/>
                    <a:pt x="11308" y="43945"/>
                  </a:cubicBezTo>
                  <a:lnTo>
                    <a:pt x="11774" y="44878"/>
                  </a:lnTo>
                  <a:lnTo>
                    <a:pt x="10841" y="44411"/>
                  </a:lnTo>
                  <a:cubicBezTo>
                    <a:pt x="10841" y="44411"/>
                    <a:pt x="10841" y="44411"/>
                    <a:pt x="10375" y="43945"/>
                  </a:cubicBezTo>
                  <a:cubicBezTo>
                    <a:pt x="8042" y="44878"/>
                    <a:pt x="6176" y="45344"/>
                    <a:pt x="3844" y="46277"/>
                  </a:cubicBezTo>
                  <a:cubicBezTo>
                    <a:pt x="2911" y="46744"/>
                    <a:pt x="1978" y="48143"/>
                    <a:pt x="1511" y="49076"/>
                  </a:cubicBezTo>
                  <a:cubicBezTo>
                    <a:pt x="1511" y="50009"/>
                    <a:pt x="2444" y="51409"/>
                    <a:pt x="3377" y="51875"/>
                  </a:cubicBezTo>
                  <a:cubicBezTo>
                    <a:pt x="8509" y="55141"/>
                    <a:pt x="14573" y="53275"/>
                    <a:pt x="19705" y="57007"/>
                  </a:cubicBezTo>
                  <a:cubicBezTo>
                    <a:pt x="20638" y="57940"/>
                    <a:pt x="23437" y="57007"/>
                    <a:pt x="25303" y="56540"/>
                  </a:cubicBezTo>
                  <a:cubicBezTo>
                    <a:pt x="26702" y="56074"/>
                    <a:pt x="28569" y="55607"/>
                    <a:pt x="28569" y="54674"/>
                  </a:cubicBezTo>
                  <a:cubicBezTo>
                    <a:pt x="29968" y="48610"/>
                    <a:pt x="35100" y="45811"/>
                    <a:pt x="39765" y="42079"/>
                  </a:cubicBezTo>
                  <a:cubicBezTo>
                    <a:pt x="42564" y="39746"/>
                    <a:pt x="42564" y="37880"/>
                    <a:pt x="39298" y="33682"/>
                  </a:cubicBezTo>
                  <a:cubicBezTo>
                    <a:pt x="38832" y="33215"/>
                    <a:pt x="38365" y="32749"/>
                    <a:pt x="37899" y="32749"/>
                  </a:cubicBezTo>
                  <a:lnTo>
                    <a:pt x="38365" y="32282"/>
                  </a:lnTo>
                  <a:cubicBezTo>
                    <a:pt x="38365" y="32282"/>
                    <a:pt x="37899" y="32282"/>
                    <a:pt x="37899" y="32282"/>
                  </a:cubicBezTo>
                  <a:cubicBezTo>
                    <a:pt x="37899" y="32282"/>
                    <a:pt x="37899" y="32282"/>
                    <a:pt x="37899" y="32749"/>
                  </a:cubicBezTo>
                  <a:cubicBezTo>
                    <a:pt x="36499" y="33682"/>
                    <a:pt x="35566" y="33215"/>
                    <a:pt x="34167" y="32749"/>
                  </a:cubicBezTo>
                  <a:cubicBezTo>
                    <a:pt x="34167" y="32749"/>
                    <a:pt x="34167" y="32749"/>
                    <a:pt x="34167" y="32282"/>
                  </a:cubicBezTo>
                  <a:cubicBezTo>
                    <a:pt x="34167" y="32282"/>
                    <a:pt x="33700" y="32282"/>
                    <a:pt x="33700" y="32282"/>
                  </a:cubicBezTo>
                  <a:lnTo>
                    <a:pt x="34167" y="32749"/>
                  </a:lnTo>
                  <a:cubicBezTo>
                    <a:pt x="31834" y="31816"/>
                    <a:pt x="29502" y="30883"/>
                    <a:pt x="27169" y="29483"/>
                  </a:cubicBezTo>
                  <a:cubicBezTo>
                    <a:pt x="26236" y="29016"/>
                    <a:pt x="24837" y="27150"/>
                    <a:pt x="25303" y="26684"/>
                  </a:cubicBezTo>
                  <a:cubicBezTo>
                    <a:pt x="27169" y="19220"/>
                    <a:pt x="20638" y="11756"/>
                    <a:pt x="24370" y="4292"/>
                  </a:cubicBezTo>
                  <a:cubicBezTo>
                    <a:pt x="24837" y="3825"/>
                    <a:pt x="23437" y="1959"/>
                    <a:pt x="22504" y="1493"/>
                  </a:cubicBezTo>
                  <a:cubicBezTo>
                    <a:pt x="17372" y="-1773"/>
                    <a:pt x="11774" y="560"/>
                    <a:pt x="11308" y="6158"/>
                  </a:cubicBezTo>
                  <a:cubicBezTo>
                    <a:pt x="10841" y="12689"/>
                    <a:pt x="10841" y="18753"/>
                    <a:pt x="7109" y="24351"/>
                  </a:cubicBezTo>
                  <a:cubicBezTo>
                    <a:pt x="5710" y="26217"/>
                    <a:pt x="7109" y="28083"/>
                    <a:pt x="8975" y="29016"/>
                  </a:cubicBezTo>
                  <a:cubicBezTo>
                    <a:pt x="9442" y="29483"/>
                    <a:pt x="10375" y="29483"/>
                    <a:pt x="10375" y="30416"/>
                  </a:cubicBezTo>
                  <a:cubicBezTo>
                    <a:pt x="10841" y="31816"/>
                    <a:pt x="9908" y="32282"/>
                    <a:pt x="8042" y="32282"/>
                  </a:cubicBezTo>
                  <a:cubicBezTo>
                    <a:pt x="4777" y="32749"/>
                    <a:pt x="578" y="31816"/>
                    <a:pt x="112" y="36014"/>
                  </a:cubicBezTo>
                  <a:cubicBezTo>
                    <a:pt x="-821" y="41612"/>
                    <a:pt x="4310" y="40679"/>
                    <a:pt x="7576" y="42079"/>
                  </a:cubicBezTo>
                  <a:close/>
                  <a:moveTo>
                    <a:pt x="22037" y="37414"/>
                  </a:moveTo>
                  <a:lnTo>
                    <a:pt x="22970" y="37880"/>
                  </a:lnTo>
                  <a:lnTo>
                    <a:pt x="21571" y="37414"/>
                  </a:lnTo>
                  <a:lnTo>
                    <a:pt x="21104" y="36014"/>
                  </a:lnTo>
                  <a:lnTo>
                    <a:pt x="22037" y="37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B11CAAB6-3CB4-4E3D-BA1E-A3B64C1C89BE}"/>
                </a:ext>
              </a:extLst>
            </p:cNvPr>
            <p:cNvSpPr/>
            <p:nvPr/>
          </p:nvSpPr>
          <p:spPr>
            <a:xfrm>
              <a:off x="1879041" y="1545600"/>
              <a:ext cx="32655" cy="41986"/>
            </a:xfrm>
            <a:custGeom>
              <a:avLst/>
              <a:gdLst/>
              <a:ahLst/>
              <a:cxnLst/>
              <a:rect l="0" t="0" r="0" b="0"/>
              <a:pathLst>
                <a:path w="32655" h="41985">
                  <a:moveTo>
                    <a:pt x="2449" y="16328"/>
                  </a:moveTo>
                  <a:cubicBezTo>
                    <a:pt x="-816" y="19593"/>
                    <a:pt x="-816" y="24725"/>
                    <a:pt x="2449" y="27990"/>
                  </a:cubicBezTo>
                  <a:cubicBezTo>
                    <a:pt x="7114" y="32189"/>
                    <a:pt x="11779" y="36388"/>
                    <a:pt x="16911" y="40120"/>
                  </a:cubicBezTo>
                  <a:cubicBezTo>
                    <a:pt x="17844" y="41053"/>
                    <a:pt x="19243" y="41053"/>
                    <a:pt x="20176" y="41519"/>
                  </a:cubicBezTo>
                  <a:cubicBezTo>
                    <a:pt x="23908" y="42919"/>
                    <a:pt x="28574" y="41519"/>
                    <a:pt x="29973" y="37787"/>
                  </a:cubicBezTo>
                  <a:cubicBezTo>
                    <a:pt x="31839" y="33122"/>
                    <a:pt x="33705" y="28457"/>
                    <a:pt x="35105" y="23325"/>
                  </a:cubicBezTo>
                  <a:cubicBezTo>
                    <a:pt x="36038" y="20993"/>
                    <a:pt x="36038" y="18194"/>
                    <a:pt x="36504" y="15861"/>
                  </a:cubicBezTo>
                  <a:cubicBezTo>
                    <a:pt x="36504" y="10730"/>
                    <a:pt x="34638" y="6065"/>
                    <a:pt x="30906" y="2333"/>
                  </a:cubicBezTo>
                  <a:cubicBezTo>
                    <a:pt x="28574" y="0"/>
                    <a:pt x="25308" y="0"/>
                    <a:pt x="22042" y="0"/>
                  </a:cubicBezTo>
                  <a:cubicBezTo>
                    <a:pt x="20176" y="0"/>
                    <a:pt x="18310" y="0"/>
                    <a:pt x="16444" y="467"/>
                  </a:cubicBezTo>
                  <a:cubicBezTo>
                    <a:pt x="12712" y="7464"/>
                    <a:pt x="7581" y="11663"/>
                    <a:pt x="2449" y="16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711886F4-C5EF-453B-917E-6775826B3945}"/>
                </a:ext>
              </a:extLst>
            </p:cNvPr>
            <p:cNvSpPr/>
            <p:nvPr/>
          </p:nvSpPr>
          <p:spPr>
            <a:xfrm>
              <a:off x="1894553" y="15465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933" y="0"/>
                    <a:pt x="933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0"/>
                    <a:pt x="0" y="466"/>
                    <a:pt x="467" y="466"/>
                  </a:cubicBezTo>
                  <a:cubicBezTo>
                    <a:pt x="467" y="466"/>
                    <a:pt x="467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6AE144CB-79DB-4A7A-9457-4A6CF4CDB763}"/>
                </a:ext>
              </a:extLst>
            </p:cNvPr>
            <p:cNvSpPr/>
            <p:nvPr/>
          </p:nvSpPr>
          <p:spPr>
            <a:xfrm>
              <a:off x="4622849" y="1356159"/>
              <a:ext cx="55981" cy="23325"/>
            </a:xfrm>
            <a:custGeom>
              <a:avLst/>
              <a:gdLst/>
              <a:ahLst/>
              <a:cxnLst/>
              <a:rect l="0" t="0" r="0" b="0"/>
              <a:pathLst>
                <a:path w="55980" h="23325">
                  <a:moveTo>
                    <a:pt x="9166" y="17767"/>
                  </a:moveTo>
                  <a:cubicBezTo>
                    <a:pt x="18496" y="21965"/>
                    <a:pt x="28759" y="23365"/>
                    <a:pt x="38089" y="24764"/>
                  </a:cubicBezTo>
                  <a:cubicBezTo>
                    <a:pt x="41355" y="24298"/>
                    <a:pt x="43687" y="24298"/>
                    <a:pt x="46486" y="23831"/>
                  </a:cubicBezTo>
                  <a:cubicBezTo>
                    <a:pt x="51618" y="22432"/>
                    <a:pt x="55350" y="19166"/>
                    <a:pt x="57216" y="14035"/>
                  </a:cubicBezTo>
                  <a:cubicBezTo>
                    <a:pt x="57682" y="12169"/>
                    <a:pt x="58149" y="9836"/>
                    <a:pt x="57216" y="8436"/>
                  </a:cubicBezTo>
                  <a:cubicBezTo>
                    <a:pt x="54417" y="3305"/>
                    <a:pt x="49285" y="-427"/>
                    <a:pt x="43221" y="39"/>
                  </a:cubicBezTo>
                  <a:cubicBezTo>
                    <a:pt x="39022" y="39"/>
                    <a:pt x="34824" y="2372"/>
                    <a:pt x="30159" y="2838"/>
                  </a:cubicBezTo>
                  <a:cubicBezTo>
                    <a:pt x="25027" y="3305"/>
                    <a:pt x="20362" y="2372"/>
                    <a:pt x="15230" y="1905"/>
                  </a:cubicBezTo>
                  <a:cubicBezTo>
                    <a:pt x="13831" y="1905"/>
                    <a:pt x="12431" y="2372"/>
                    <a:pt x="11498" y="2838"/>
                  </a:cubicBezTo>
                  <a:cubicBezTo>
                    <a:pt x="8699" y="4704"/>
                    <a:pt x="5434" y="4238"/>
                    <a:pt x="2168" y="4238"/>
                  </a:cubicBezTo>
                  <a:cubicBezTo>
                    <a:pt x="769" y="4238"/>
                    <a:pt x="-631" y="7037"/>
                    <a:pt x="302" y="8436"/>
                  </a:cubicBezTo>
                  <a:cubicBezTo>
                    <a:pt x="2635" y="12169"/>
                    <a:pt x="4967" y="15901"/>
                    <a:pt x="9166" y="177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39051ACB-18B4-46CD-9291-AC45D7B6247D}"/>
                </a:ext>
              </a:extLst>
            </p:cNvPr>
            <p:cNvSpPr/>
            <p:nvPr/>
          </p:nvSpPr>
          <p:spPr>
            <a:xfrm>
              <a:off x="5353518" y="3328789"/>
              <a:ext cx="65311" cy="32655"/>
            </a:xfrm>
            <a:custGeom>
              <a:avLst/>
              <a:gdLst/>
              <a:ahLst/>
              <a:cxnLst/>
              <a:rect l="0" t="0" r="0" b="0"/>
              <a:pathLst>
                <a:path w="65310" h="32655">
                  <a:moveTo>
                    <a:pt x="61295" y="267"/>
                  </a:moveTo>
                  <a:cubicBezTo>
                    <a:pt x="56164" y="-667"/>
                    <a:pt x="52898" y="733"/>
                    <a:pt x="51499" y="6331"/>
                  </a:cubicBezTo>
                  <a:cubicBezTo>
                    <a:pt x="49633" y="13329"/>
                    <a:pt x="44501" y="17061"/>
                    <a:pt x="38437" y="19393"/>
                  </a:cubicBezTo>
                  <a:cubicBezTo>
                    <a:pt x="35171" y="20793"/>
                    <a:pt x="31439" y="20326"/>
                    <a:pt x="28640" y="17061"/>
                  </a:cubicBezTo>
                  <a:lnTo>
                    <a:pt x="28640" y="16128"/>
                  </a:lnTo>
                  <a:lnTo>
                    <a:pt x="28173" y="16594"/>
                  </a:lnTo>
                  <a:lnTo>
                    <a:pt x="28640" y="17061"/>
                  </a:lnTo>
                  <a:cubicBezTo>
                    <a:pt x="22576" y="18460"/>
                    <a:pt x="16511" y="20793"/>
                    <a:pt x="9979" y="19860"/>
                  </a:cubicBezTo>
                  <a:cubicBezTo>
                    <a:pt x="8580" y="19860"/>
                    <a:pt x="7647" y="19860"/>
                    <a:pt x="6248" y="19860"/>
                  </a:cubicBezTo>
                  <a:cubicBezTo>
                    <a:pt x="4848" y="19860"/>
                    <a:pt x="3449" y="19860"/>
                    <a:pt x="2515" y="20326"/>
                  </a:cubicBezTo>
                  <a:cubicBezTo>
                    <a:pt x="1583" y="20793"/>
                    <a:pt x="183" y="21726"/>
                    <a:pt x="183" y="22659"/>
                  </a:cubicBezTo>
                  <a:cubicBezTo>
                    <a:pt x="-283" y="23592"/>
                    <a:pt x="183" y="25458"/>
                    <a:pt x="1116" y="25924"/>
                  </a:cubicBezTo>
                  <a:cubicBezTo>
                    <a:pt x="12779" y="35255"/>
                    <a:pt x="26307" y="37121"/>
                    <a:pt x="40769" y="34321"/>
                  </a:cubicBezTo>
                  <a:cubicBezTo>
                    <a:pt x="42169" y="34321"/>
                    <a:pt x="43102" y="33389"/>
                    <a:pt x="44035" y="32922"/>
                  </a:cubicBezTo>
                  <a:cubicBezTo>
                    <a:pt x="49633" y="29656"/>
                    <a:pt x="53365" y="24058"/>
                    <a:pt x="59430" y="21726"/>
                  </a:cubicBezTo>
                  <a:cubicBezTo>
                    <a:pt x="60362" y="21259"/>
                    <a:pt x="61295" y="19860"/>
                    <a:pt x="61295" y="18460"/>
                  </a:cubicBezTo>
                  <a:cubicBezTo>
                    <a:pt x="61295" y="14262"/>
                    <a:pt x="65028" y="11929"/>
                    <a:pt x="66427" y="8664"/>
                  </a:cubicBezTo>
                  <a:cubicBezTo>
                    <a:pt x="67826" y="5398"/>
                    <a:pt x="65494" y="733"/>
                    <a:pt x="61295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6F47E935-2489-4030-B92E-CF53B7119B60}"/>
                </a:ext>
              </a:extLst>
            </p:cNvPr>
            <p:cNvSpPr/>
            <p:nvPr/>
          </p:nvSpPr>
          <p:spPr>
            <a:xfrm>
              <a:off x="1789589" y="1356508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1399" y="11819"/>
                  </a:moveTo>
                  <a:cubicBezTo>
                    <a:pt x="6531" y="12752"/>
                    <a:pt x="11196" y="14619"/>
                    <a:pt x="13995" y="19284"/>
                  </a:cubicBezTo>
                  <a:cubicBezTo>
                    <a:pt x="19127" y="19284"/>
                    <a:pt x="20993" y="23949"/>
                    <a:pt x="24725" y="26281"/>
                  </a:cubicBezTo>
                  <a:cubicBezTo>
                    <a:pt x="32655" y="30946"/>
                    <a:pt x="42452" y="26748"/>
                    <a:pt x="43852" y="18351"/>
                  </a:cubicBezTo>
                  <a:cubicBezTo>
                    <a:pt x="44318" y="16018"/>
                    <a:pt x="44318" y="13219"/>
                    <a:pt x="44785" y="10886"/>
                  </a:cubicBezTo>
                  <a:cubicBezTo>
                    <a:pt x="44785" y="10420"/>
                    <a:pt x="44785" y="9487"/>
                    <a:pt x="45251" y="9020"/>
                  </a:cubicBezTo>
                  <a:cubicBezTo>
                    <a:pt x="45718" y="2489"/>
                    <a:pt x="41986" y="-776"/>
                    <a:pt x="36387" y="157"/>
                  </a:cubicBezTo>
                  <a:cubicBezTo>
                    <a:pt x="30789" y="1090"/>
                    <a:pt x="25191" y="2023"/>
                    <a:pt x="19593" y="1556"/>
                  </a:cubicBezTo>
                  <a:cubicBezTo>
                    <a:pt x="15395" y="1090"/>
                    <a:pt x="10730" y="2489"/>
                    <a:pt x="6531" y="2956"/>
                  </a:cubicBezTo>
                  <a:cubicBezTo>
                    <a:pt x="4665" y="3422"/>
                    <a:pt x="2799" y="4355"/>
                    <a:pt x="1399" y="5755"/>
                  </a:cubicBezTo>
                  <a:cubicBezTo>
                    <a:pt x="467" y="6221"/>
                    <a:pt x="0" y="8087"/>
                    <a:pt x="0" y="9020"/>
                  </a:cubicBezTo>
                  <a:cubicBezTo>
                    <a:pt x="0" y="9953"/>
                    <a:pt x="467" y="11353"/>
                    <a:pt x="1399" y="11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158983F1-FC58-4EAC-96D3-DFC7CE130DEE}"/>
                </a:ext>
              </a:extLst>
            </p:cNvPr>
            <p:cNvSpPr/>
            <p:nvPr/>
          </p:nvSpPr>
          <p:spPr>
            <a:xfrm>
              <a:off x="4609224" y="1449500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866" y="29856"/>
                  </a:moveTo>
                  <a:cubicBezTo>
                    <a:pt x="1332" y="30323"/>
                    <a:pt x="2265" y="30323"/>
                    <a:pt x="2732" y="30323"/>
                  </a:cubicBezTo>
                  <a:cubicBezTo>
                    <a:pt x="8330" y="26591"/>
                    <a:pt x="14394" y="25658"/>
                    <a:pt x="20926" y="25658"/>
                  </a:cubicBezTo>
                  <a:cubicBezTo>
                    <a:pt x="27923" y="25658"/>
                    <a:pt x="34921" y="24258"/>
                    <a:pt x="41918" y="23325"/>
                  </a:cubicBezTo>
                  <a:cubicBezTo>
                    <a:pt x="45184" y="22859"/>
                    <a:pt x="46583" y="18660"/>
                    <a:pt x="44717" y="15861"/>
                  </a:cubicBezTo>
                  <a:cubicBezTo>
                    <a:pt x="41452" y="10263"/>
                    <a:pt x="36787" y="5598"/>
                    <a:pt x="30256" y="3732"/>
                  </a:cubicBezTo>
                  <a:cubicBezTo>
                    <a:pt x="26990" y="2799"/>
                    <a:pt x="24191" y="1400"/>
                    <a:pt x="21392" y="467"/>
                  </a:cubicBezTo>
                  <a:cubicBezTo>
                    <a:pt x="18127" y="0"/>
                    <a:pt x="14861" y="0"/>
                    <a:pt x="12062" y="0"/>
                  </a:cubicBezTo>
                  <a:cubicBezTo>
                    <a:pt x="9263" y="0"/>
                    <a:pt x="5531" y="3266"/>
                    <a:pt x="5064" y="5598"/>
                  </a:cubicBezTo>
                  <a:cubicBezTo>
                    <a:pt x="4131" y="9330"/>
                    <a:pt x="3665" y="13062"/>
                    <a:pt x="2265" y="20993"/>
                  </a:cubicBezTo>
                  <a:cubicBezTo>
                    <a:pt x="2265" y="20993"/>
                    <a:pt x="1332" y="24725"/>
                    <a:pt x="399" y="28457"/>
                  </a:cubicBezTo>
                  <a:cubicBezTo>
                    <a:pt x="-534" y="28923"/>
                    <a:pt x="399" y="29856"/>
                    <a:pt x="866" y="29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2F1B40A9-90E5-4264-AD85-0B6029568583}"/>
                </a:ext>
              </a:extLst>
            </p:cNvPr>
            <p:cNvSpPr/>
            <p:nvPr/>
          </p:nvSpPr>
          <p:spPr>
            <a:xfrm>
              <a:off x="4702043" y="2918961"/>
              <a:ext cx="37321" cy="27990"/>
            </a:xfrm>
            <a:custGeom>
              <a:avLst/>
              <a:gdLst/>
              <a:ahLst/>
              <a:cxnLst/>
              <a:rect l="0" t="0" r="0" b="0"/>
              <a:pathLst>
                <a:path w="37320" h="27990">
                  <a:moveTo>
                    <a:pt x="30738" y="24760"/>
                  </a:moveTo>
                  <a:cubicBezTo>
                    <a:pt x="34003" y="19628"/>
                    <a:pt x="37269" y="13564"/>
                    <a:pt x="37735" y="7033"/>
                  </a:cubicBezTo>
                  <a:cubicBezTo>
                    <a:pt x="37735" y="5633"/>
                    <a:pt x="36336" y="3301"/>
                    <a:pt x="34936" y="2368"/>
                  </a:cubicBezTo>
                  <a:cubicBezTo>
                    <a:pt x="33070" y="968"/>
                    <a:pt x="30271" y="502"/>
                    <a:pt x="28871" y="35"/>
                  </a:cubicBezTo>
                  <a:cubicBezTo>
                    <a:pt x="27006" y="35"/>
                    <a:pt x="26539" y="35"/>
                    <a:pt x="25606" y="35"/>
                  </a:cubicBezTo>
                  <a:cubicBezTo>
                    <a:pt x="15809" y="-431"/>
                    <a:pt x="8345" y="3767"/>
                    <a:pt x="2281" y="11231"/>
                  </a:cubicBezTo>
                  <a:cubicBezTo>
                    <a:pt x="1348" y="12164"/>
                    <a:pt x="881" y="13564"/>
                    <a:pt x="415" y="14497"/>
                  </a:cubicBezTo>
                  <a:cubicBezTo>
                    <a:pt x="-1451" y="21495"/>
                    <a:pt x="3214" y="29425"/>
                    <a:pt x="9745" y="31758"/>
                  </a:cubicBezTo>
                  <a:cubicBezTo>
                    <a:pt x="16742" y="34090"/>
                    <a:pt x="26539" y="30825"/>
                    <a:pt x="30738" y="24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0F1DBEB0-AC69-4EF3-9139-797E6932F4BA}"/>
                </a:ext>
              </a:extLst>
            </p:cNvPr>
            <p:cNvSpPr/>
            <p:nvPr/>
          </p:nvSpPr>
          <p:spPr>
            <a:xfrm>
              <a:off x="3101973" y="2557414"/>
              <a:ext cx="23325" cy="41986"/>
            </a:xfrm>
            <a:custGeom>
              <a:avLst/>
              <a:gdLst/>
              <a:ahLst/>
              <a:cxnLst/>
              <a:rect l="0" t="0" r="0" b="0"/>
              <a:pathLst>
                <a:path w="23325" h="41985">
                  <a:moveTo>
                    <a:pt x="366" y="11236"/>
                  </a:moveTo>
                  <a:cubicBezTo>
                    <a:pt x="3165" y="18700"/>
                    <a:pt x="3165" y="26164"/>
                    <a:pt x="3165" y="33628"/>
                  </a:cubicBezTo>
                  <a:cubicBezTo>
                    <a:pt x="3632" y="44824"/>
                    <a:pt x="9230" y="47157"/>
                    <a:pt x="19493" y="41092"/>
                  </a:cubicBezTo>
                  <a:cubicBezTo>
                    <a:pt x="21825" y="39693"/>
                    <a:pt x="23225" y="37827"/>
                    <a:pt x="23691" y="35028"/>
                  </a:cubicBezTo>
                  <a:cubicBezTo>
                    <a:pt x="24158" y="31296"/>
                    <a:pt x="23691" y="27564"/>
                    <a:pt x="23691" y="23365"/>
                  </a:cubicBezTo>
                  <a:cubicBezTo>
                    <a:pt x="23691" y="23365"/>
                    <a:pt x="24158" y="23365"/>
                    <a:pt x="24158" y="23365"/>
                  </a:cubicBezTo>
                  <a:cubicBezTo>
                    <a:pt x="24158" y="21033"/>
                    <a:pt x="23691" y="18233"/>
                    <a:pt x="23691" y="15901"/>
                  </a:cubicBezTo>
                  <a:cubicBezTo>
                    <a:pt x="23691" y="14035"/>
                    <a:pt x="23691" y="12169"/>
                    <a:pt x="23691" y="10303"/>
                  </a:cubicBezTo>
                  <a:cubicBezTo>
                    <a:pt x="23225" y="4238"/>
                    <a:pt x="16227" y="-3692"/>
                    <a:pt x="8763" y="1906"/>
                  </a:cubicBezTo>
                  <a:cubicBezTo>
                    <a:pt x="6897" y="3305"/>
                    <a:pt x="4565" y="4705"/>
                    <a:pt x="2232" y="6104"/>
                  </a:cubicBezTo>
                  <a:cubicBezTo>
                    <a:pt x="366" y="7504"/>
                    <a:pt x="-567" y="9836"/>
                    <a:pt x="366" y="11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A4E4DF21-AB63-449A-86D4-A5D34CD79DE6}"/>
                </a:ext>
              </a:extLst>
            </p:cNvPr>
            <p:cNvSpPr/>
            <p:nvPr/>
          </p:nvSpPr>
          <p:spPr>
            <a:xfrm>
              <a:off x="1994997" y="1857577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322" y="23442"/>
                  </a:moveTo>
                  <a:cubicBezTo>
                    <a:pt x="-1078" y="29040"/>
                    <a:pt x="2188" y="33705"/>
                    <a:pt x="8252" y="33705"/>
                  </a:cubicBezTo>
                  <a:cubicBezTo>
                    <a:pt x="18982" y="34172"/>
                    <a:pt x="26912" y="29973"/>
                    <a:pt x="31111" y="19710"/>
                  </a:cubicBezTo>
                  <a:cubicBezTo>
                    <a:pt x="32510" y="16911"/>
                    <a:pt x="33443" y="13645"/>
                    <a:pt x="34376" y="10846"/>
                  </a:cubicBezTo>
                  <a:cubicBezTo>
                    <a:pt x="35310" y="8514"/>
                    <a:pt x="33443" y="4315"/>
                    <a:pt x="30644" y="2449"/>
                  </a:cubicBezTo>
                  <a:cubicBezTo>
                    <a:pt x="25979" y="-816"/>
                    <a:pt x="20381" y="-816"/>
                    <a:pt x="16183" y="2449"/>
                  </a:cubicBezTo>
                  <a:cubicBezTo>
                    <a:pt x="9185" y="7114"/>
                    <a:pt x="4054" y="13645"/>
                    <a:pt x="322" y="21576"/>
                  </a:cubicBezTo>
                  <a:cubicBezTo>
                    <a:pt x="322" y="22042"/>
                    <a:pt x="322" y="22975"/>
                    <a:pt x="322" y="23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C90E4EEE-AD22-41CA-9B1D-3C20BA7A2DBC}"/>
                </a:ext>
              </a:extLst>
            </p:cNvPr>
            <p:cNvSpPr/>
            <p:nvPr/>
          </p:nvSpPr>
          <p:spPr>
            <a:xfrm>
              <a:off x="1069302" y="2152695"/>
              <a:ext cx="18660" cy="55981"/>
            </a:xfrm>
            <a:custGeom>
              <a:avLst/>
              <a:gdLst/>
              <a:ahLst/>
              <a:cxnLst/>
              <a:rect l="0" t="0" r="0" b="0"/>
              <a:pathLst>
                <a:path w="18660" h="55980">
                  <a:moveTo>
                    <a:pt x="10263" y="297"/>
                  </a:moveTo>
                  <a:cubicBezTo>
                    <a:pt x="8397" y="-636"/>
                    <a:pt x="4665" y="764"/>
                    <a:pt x="3266" y="2630"/>
                  </a:cubicBezTo>
                  <a:cubicBezTo>
                    <a:pt x="1400" y="5429"/>
                    <a:pt x="0" y="8228"/>
                    <a:pt x="0" y="11493"/>
                  </a:cubicBezTo>
                  <a:cubicBezTo>
                    <a:pt x="0" y="15225"/>
                    <a:pt x="467" y="18957"/>
                    <a:pt x="933" y="22689"/>
                  </a:cubicBezTo>
                  <a:cubicBezTo>
                    <a:pt x="933" y="22689"/>
                    <a:pt x="467" y="22689"/>
                    <a:pt x="467" y="22689"/>
                  </a:cubicBezTo>
                  <a:cubicBezTo>
                    <a:pt x="933" y="25955"/>
                    <a:pt x="1400" y="29220"/>
                    <a:pt x="1400" y="32019"/>
                  </a:cubicBezTo>
                  <a:cubicBezTo>
                    <a:pt x="933" y="39950"/>
                    <a:pt x="3732" y="46948"/>
                    <a:pt x="7464" y="53945"/>
                  </a:cubicBezTo>
                  <a:cubicBezTo>
                    <a:pt x="7931" y="54878"/>
                    <a:pt x="9330" y="55811"/>
                    <a:pt x="10263" y="56278"/>
                  </a:cubicBezTo>
                  <a:cubicBezTo>
                    <a:pt x="10730" y="56744"/>
                    <a:pt x="11663" y="56278"/>
                    <a:pt x="12129" y="56278"/>
                  </a:cubicBezTo>
                  <a:cubicBezTo>
                    <a:pt x="12596" y="55811"/>
                    <a:pt x="13529" y="55345"/>
                    <a:pt x="13529" y="54878"/>
                  </a:cubicBezTo>
                  <a:cubicBezTo>
                    <a:pt x="9797" y="44615"/>
                    <a:pt x="12596" y="34819"/>
                    <a:pt x="15861" y="25022"/>
                  </a:cubicBezTo>
                  <a:cubicBezTo>
                    <a:pt x="17727" y="19424"/>
                    <a:pt x="19593" y="14292"/>
                    <a:pt x="21459" y="8694"/>
                  </a:cubicBezTo>
                  <a:cubicBezTo>
                    <a:pt x="21926" y="7761"/>
                    <a:pt x="20993" y="5895"/>
                    <a:pt x="20060" y="5429"/>
                  </a:cubicBezTo>
                  <a:cubicBezTo>
                    <a:pt x="17261" y="3563"/>
                    <a:pt x="13529" y="1697"/>
                    <a:pt x="10263" y="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069C003A-13F1-482D-9582-606177F1CF83}"/>
                </a:ext>
              </a:extLst>
            </p:cNvPr>
            <p:cNvSpPr/>
            <p:nvPr/>
          </p:nvSpPr>
          <p:spPr>
            <a:xfrm>
              <a:off x="4950639" y="3401831"/>
              <a:ext cx="55981" cy="27990"/>
            </a:xfrm>
            <a:custGeom>
              <a:avLst/>
              <a:gdLst/>
              <a:ahLst/>
              <a:cxnLst/>
              <a:rect l="0" t="0" r="0" b="0"/>
              <a:pathLst>
                <a:path w="55980" h="27990">
                  <a:moveTo>
                    <a:pt x="5131" y="31722"/>
                  </a:moveTo>
                  <a:cubicBezTo>
                    <a:pt x="11663" y="29390"/>
                    <a:pt x="18660" y="27524"/>
                    <a:pt x="23792" y="22392"/>
                  </a:cubicBezTo>
                  <a:cubicBezTo>
                    <a:pt x="29390" y="16794"/>
                    <a:pt x="35921" y="13062"/>
                    <a:pt x="43851" y="11663"/>
                  </a:cubicBezTo>
                  <a:cubicBezTo>
                    <a:pt x="47117" y="11196"/>
                    <a:pt x="49916" y="9330"/>
                    <a:pt x="52715" y="7931"/>
                  </a:cubicBezTo>
                  <a:cubicBezTo>
                    <a:pt x="55048" y="6531"/>
                    <a:pt x="57380" y="5598"/>
                    <a:pt x="57847" y="2799"/>
                  </a:cubicBezTo>
                  <a:cubicBezTo>
                    <a:pt x="57847" y="1399"/>
                    <a:pt x="55048" y="0"/>
                    <a:pt x="51782" y="0"/>
                  </a:cubicBezTo>
                  <a:cubicBezTo>
                    <a:pt x="41519" y="467"/>
                    <a:pt x="31256" y="0"/>
                    <a:pt x="22392" y="6998"/>
                  </a:cubicBezTo>
                  <a:cubicBezTo>
                    <a:pt x="20060" y="8864"/>
                    <a:pt x="16328" y="8864"/>
                    <a:pt x="13529" y="10263"/>
                  </a:cubicBezTo>
                  <a:cubicBezTo>
                    <a:pt x="10730" y="11663"/>
                    <a:pt x="7931" y="13995"/>
                    <a:pt x="6065" y="16328"/>
                  </a:cubicBezTo>
                  <a:cubicBezTo>
                    <a:pt x="2333" y="20993"/>
                    <a:pt x="0" y="25658"/>
                    <a:pt x="0" y="31722"/>
                  </a:cubicBezTo>
                  <a:cubicBezTo>
                    <a:pt x="1399" y="31722"/>
                    <a:pt x="3266" y="32189"/>
                    <a:pt x="5131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22549E64-BE48-422E-BD6F-8E00DB8CBF3F}"/>
                </a:ext>
              </a:extLst>
            </p:cNvPr>
            <p:cNvSpPr/>
            <p:nvPr/>
          </p:nvSpPr>
          <p:spPr>
            <a:xfrm>
              <a:off x="676037" y="1719414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1866" y="14655"/>
                  </a:moveTo>
                  <a:cubicBezTo>
                    <a:pt x="3266" y="15588"/>
                    <a:pt x="5132" y="16521"/>
                    <a:pt x="6998" y="16521"/>
                  </a:cubicBezTo>
                  <a:cubicBezTo>
                    <a:pt x="11196" y="16521"/>
                    <a:pt x="13995" y="18387"/>
                    <a:pt x="15861" y="22586"/>
                  </a:cubicBezTo>
                  <a:cubicBezTo>
                    <a:pt x="17261" y="26318"/>
                    <a:pt x="18660" y="29583"/>
                    <a:pt x="20060" y="33315"/>
                  </a:cubicBezTo>
                  <a:cubicBezTo>
                    <a:pt x="20526" y="34715"/>
                    <a:pt x="22859" y="35648"/>
                    <a:pt x="24725" y="35181"/>
                  </a:cubicBezTo>
                  <a:cubicBezTo>
                    <a:pt x="28457" y="34248"/>
                    <a:pt x="32189" y="32849"/>
                    <a:pt x="35455" y="31916"/>
                  </a:cubicBezTo>
                  <a:cubicBezTo>
                    <a:pt x="35921" y="31916"/>
                    <a:pt x="36388" y="30983"/>
                    <a:pt x="36854" y="30516"/>
                  </a:cubicBezTo>
                  <a:cubicBezTo>
                    <a:pt x="36854" y="30050"/>
                    <a:pt x="36854" y="29117"/>
                    <a:pt x="36854" y="28650"/>
                  </a:cubicBezTo>
                  <a:cubicBezTo>
                    <a:pt x="34522" y="23985"/>
                    <a:pt x="31256" y="19787"/>
                    <a:pt x="30323" y="15121"/>
                  </a:cubicBezTo>
                  <a:cubicBezTo>
                    <a:pt x="28457" y="8590"/>
                    <a:pt x="24725" y="5791"/>
                    <a:pt x="18194" y="4858"/>
                  </a:cubicBezTo>
                  <a:cubicBezTo>
                    <a:pt x="15395" y="4392"/>
                    <a:pt x="13062" y="1593"/>
                    <a:pt x="10263" y="193"/>
                  </a:cubicBezTo>
                  <a:cubicBezTo>
                    <a:pt x="9330" y="-273"/>
                    <a:pt x="7464" y="193"/>
                    <a:pt x="6998" y="660"/>
                  </a:cubicBezTo>
                  <a:cubicBezTo>
                    <a:pt x="4199" y="3459"/>
                    <a:pt x="1400" y="5791"/>
                    <a:pt x="0" y="9523"/>
                  </a:cubicBezTo>
                  <a:cubicBezTo>
                    <a:pt x="0" y="10923"/>
                    <a:pt x="467" y="13722"/>
                    <a:pt x="1866" y="14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494302E7-ED34-4A50-9AE8-88C73DD56E2C}"/>
                </a:ext>
              </a:extLst>
            </p:cNvPr>
            <p:cNvSpPr/>
            <p:nvPr/>
          </p:nvSpPr>
          <p:spPr>
            <a:xfrm>
              <a:off x="1941770" y="1454581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28356" y="22910"/>
                  </a:moveTo>
                  <a:cubicBezTo>
                    <a:pt x="31622" y="22443"/>
                    <a:pt x="34421" y="21043"/>
                    <a:pt x="36754" y="18711"/>
                  </a:cubicBezTo>
                  <a:cubicBezTo>
                    <a:pt x="37687" y="17778"/>
                    <a:pt x="38153" y="14512"/>
                    <a:pt x="36754" y="13579"/>
                  </a:cubicBezTo>
                  <a:cubicBezTo>
                    <a:pt x="29289" y="6582"/>
                    <a:pt x="21359" y="984"/>
                    <a:pt x="10629" y="51"/>
                  </a:cubicBezTo>
                  <a:cubicBezTo>
                    <a:pt x="6431" y="-416"/>
                    <a:pt x="1766" y="2383"/>
                    <a:pt x="366" y="6582"/>
                  </a:cubicBezTo>
                  <a:cubicBezTo>
                    <a:pt x="-567" y="8914"/>
                    <a:pt x="366" y="12180"/>
                    <a:pt x="2232" y="13579"/>
                  </a:cubicBezTo>
                  <a:cubicBezTo>
                    <a:pt x="9696" y="18711"/>
                    <a:pt x="18093" y="21510"/>
                    <a:pt x="26490" y="23376"/>
                  </a:cubicBezTo>
                  <a:cubicBezTo>
                    <a:pt x="27423" y="23376"/>
                    <a:pt x="27890" y="22910"/>
                    <a:pt x="28356" y="22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BB9C5C38-3DE6-4383-9605-AD9D3E0A2390}"/>
                </a:ext>
              </a:extLst>
            </p:cNvPr>
            <p:cNvSpPr/>
            <p:nvPr/>
          </p:nvSpPr>
          <p:spPr>
            <a:xfrm>
              <a:off x="4965017" y="3047519"/>
              <a:ext cx="18660" cy="41986"/>
            </a:xfrm>
            <a:custGeom>
              <a:avLst/>
              <a:gdLst/>
              <a:ahLst/>
              <a:cxnLst/>
              <a:rect l="0" t="0" r="0" b="0"/>
              <a:pathLst>
                <a:path w="18660" h="41985">
                  <a:moveTo>
                    <a:pt x="3816" y="700"/>
                  </a:moveTo>
                  <a:cubicBezTo>
                    <a:pt x="1484" y="1633"/>
                    <a:pt x="-382" y="4432"/>
                    <a:pt x="551" y="6764"/>
                  </a:cubicBezTo>
                  <a:cubicBezTo>
                    <a:pt x="1950" y="9563"/>
                    <a:pt x="2883" y="12829"/>
                    <a:pt x="4283" y="15628"/>
                  </a:cubicBezTo>
                  <a:cubicBezTo>
                    <a:pt x="4283" y="15628"/>
                    <a:pt x="4283" y="15628"/>
                    <a:pt x="4283" y="15628"/>
                  </a:cubicBezTo>
                  <a:cubicBezTo>
                    <a:pt x="4283" y="15628"/>
                    <a:pt x="4749" y="15161"/>
                    <a:pt x="4749" y="15161"/>
                  </a:cubicBezTo>
                  <a:cubicBezTo>
                    <a:pt x="4749" y="15161"/>
                    <a:pt x="4749" y="15628"/>
                    <a:pt x="4749" y="16095"/>
                  </a:cubicBezTo>
                  <a:cubicBezTo>
                    <a:pt x="5682" y="16561"/>
                    <a:pt x="6149" y="17027"/>
                    <a:pt x="6615" y="17961"/>
                  </a:cubicBezTo>
                  <a:cubicBezTo>
                    <a:pt x="7082" y="18427"/>
                    <a:pt x="7082" y="19360"/>
                    <a:pt x="6615" y="19360"/>
                  </a:cubicBezTo>
                  <a:cubicBezTo>
                    <a:pt x="5682" y="20760"/>
                    <a:pt x="4749" y="20293"/>
                    <a:pt x="4283" y="18894"/>
                  </a:cubicBezTo>
                  <a:cubicBezTo>
                    <a:pt x="4283" y="17961"/>
                    <a:pt x="4283" y="17027"/>
                    <a:pt x="4283" y="16561"/>
                  </a:cubicBezTo>
                  <a:cubicBezTo>
                    <a:pt x="4283" y="16561"/>
                    <a:pt x="4283" y="16561"/>
                    <a:pt x="3816" y="16095"/>
                  </a:cubicBezTo>
                  <a:cubicBezTo>
                    <a:pt x="3350" y="16561"/>
                    <a:pt x="3350" y="16561"/>
                    <a:pt x="2883" y="17027"/>
                  </a:cubicBezTo>
                  <a:cubicBezTo>
                    <a:pt x="-382" y="21693"/>
                    <a:pt x="-1315" y="26358"/>
                    <a:pt x="2417" y="31023"/>
                  </a:cubicBezTo>
                  <a:cubicBezTo>
                    <a:pt x="4749" y="34288"/>
                    <a:pt x="6149" y="37554"/>
                    <a:pt x="8481" y="40819"/>
                  </a:cubicBezTo>
                  <a:cubicBezTo>
                    <a:pt x="8948" y="41752"/>
                    <a:pt x="10814" y="42219"/>
                    <a:pt x="11747" y="42219"/>
                  </a:cubicBezTo>
                  <a:cubicBezTo>
                    <a:pt x="13613" y="42219"/>
                    <a:pt x="15012" y="39886"/>
                    <a:pt x="15012" y="38020"/>
                  </a:cubicBezTo>
                  <a:cubicBezTo>
                    <a:pt x="14546" y="36154"/>
                    <a:pt x="13613" y="34288"/>
                    <a:pt x="13613" y="32422"/>
                  </a:cubicBezTo>
                  <a:cubicBezTo>
                    <a:pt x="13613" y="31489"/>
                    <a:pt x="14079" y="29157"/>
                    <a:pt x="14546" y="29157"/>
                  </a:cubicBezTo>
                  <a:cubicBezTo>
                    <a:pt x="21077" y="27291"/>
                    <a:pt x="20611" y="22159"/>
                    <a:pt x="19678" y="17027"/>
                  </a:cubicBezTo>
                  <a:cubicBezTo>
                    <a:pt x="19211" y="13295"/>
                    <a:pt x="18744" y="9563"/>
                    <a:pt x="16412" y="6298"/>
                  </a:cubicBezTo>
                  <a:cubicBezTo>
                    <a:pt x="14079" y="700"/>
                    <a:pt x="9414" y="-1166"/>
                    <a:pt x="3816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17A20BF6-6DA3-46EF-ACEE-6A49FBEE4ED1}"/>
                </a:ext>
              </a:extLst>
            </p:cNvPr>
            <p:cNvSpPr/>
            <p:nvPr/>
          </p:nvSpPr>
          <p:spPr>
            <a:xfrm>
              <a:off x="3559630" y="1397538"/>
              <a:ext cx="23325" cy="27990"/>
            </a:xfrm>
            <a:custGeom>
              <a:avLst/>
              <a:gdLst/>
              <a:ahLst/>
              <a:cxnLst/>
              <a:rect l="0" t="0" r="0" b="0"/>
              <a:pathLst>
                <a:path w="23325" h="27990">
                  <a:moveTo>
                    <a:pt x="2685" y="6244"/>
                  </a:moveTo>
                  <a:cubicBezTo>
                    <a:pt x="1752" y="6711"/>
                    <a:pt x="353" y="8110"/>
                    <a:pt x="353" y="9043"/>
                  </a:cubicBezTo>
                  <a:cubicBezTo>
                    <a:pt x="-114" y="14642"/>
                    <a:pt x="-580" y="20706"/>
                    <a:pt x="2219" y="25838"/>
                  </a:cubicBezTo>
                  <a:cubicBezTo>
                    <a:pt x="3152" y="27704"/>
                    <a:pt x="5484" y="30503"/>
                    <a:pt x="7350" y="30969"/>
                  </a:cubicBezTo>
                  <a:cubicBezTo>
                    <a:pt x="12948" y="31902"/>
                    <a:pt x="18546" y="30503"/>
                    <a:pt x="23211" y="26771"/>
                  </a:cubicBezTo>
                  <a:cubicBezTo>
                    <a:pt x="24611" y="25838"/>
                    <a:pt x="25078" y="23039"/>
                    <a:pt x="24145" y="21639"/>
                  </a:cubicBezTo>
                  <a:cubicBezTo>
                    <a:pt x="23678" y="21173"/>
                    <a:pt x="23678" y="20706"/>
                    <a:pt x="23211" y="19773"/>
                  </a:cubicBezTo>
                  <a:cubicBezTo>
                    <a:pt x="22278" y="18840"/>
                    <a:pt x="21812" y="17907"/>
                    <a:pt x="20879" y="16508"/>
                  </a:cubicBezTo>
                  <a:cubicBezTo>
                    <a:pt x="19013" y="13709"/>
                    <a:pt x="19013" y="13709"/>
                    <a:pt x="21812" y="9976"/>
                  </a:cubicBezTo>
                  <a:cubicBezTo>
                    <a:pt x="24611" y="6244"/>
                    <a:pt x="25078" y="3912"/>
                    <a:pt x="23211" y="2046"/>
                  </a:cubicBezTo>
                  <a:cubicBezTo>
                    <a:pt x="20879" y="-753"/>
                    <a:pt x="17613" y="-287"/>
                    <a:pt x="14814" y="1113"/>
                  </a:cubicBezTo>
                  <a:cubicBezTo>
                    <a:pt x="12948" y="2046"/>
                    <a:pt x="11082" y="2512"/>
                    <a:pt x="9683" y="2979"/>
                  </a:cubicBezTo>
                  <a:lnTo>
                    <a:pt x="9683" y="2979"/>
                  </a:lnTo>
                  <a:cubicBezTo>
                    <a:pt x="9683" y="2979"/>
                    <a:pt x="9683" y="2979"/>
                    <a:pt x="9683" y="2979"/>
                  </a:cubicBezTo>
                  <a:cubicBezTo>
                    <a:pt x="9683" y="2979"/>
                    <a:pt x="9683" y="2979"/>
                    <a:pt x="9683" y="2979"/>
                  </a:cubicBezTo>
                  <a:cubicBezTo>
                    <a:pt x="6884" y="3912"/>
                    <a:pt x="4551" y="4845"/>
                    <a:pt x="2685" y="6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0E6C8917-AC0F-471E-9E87-B0CECF7A4B5F}"/>
                </a:ext>
              </a:extLst>
            </p:cNvPr>
            <p:cNvSpPr/>
            <p:nvPr/>
          </p:nvSpPr>
          <p:spPr>
            <a:xfrm>
              <a:off x="3413700" y="1424125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4464" y="24441"/>
                  </a:moveTo>
                  <a:cubicBezTo>
                    <a:pt x="9596" y="25841"/>
                    <a:pt x="14261" y="26774"/>
                    <a:pt x="19392" y="27707"/>
                  </a:cubicBezTo>
                  <a:cubicBezTo>
                    <a:pt x="23124" y="28173"/>
                    <a:pt x="22658" y="24908"/>
                    <a:pt x="23591" y="22575"/>
                  </a:cubicBezTo>
                  <a:cubicBezTo>
                    <a:pt x="23124" y="21642"/>
                    <a:pt x="22191" y="21176"/>
                    <a:pt x="21725" y="20243"/>
                  </a:cubicBezTo>
                  <a:cubicBezTo>
                    <a:pt x="19859" y="16977"/>
                    <a:pt x="19859" y="13245"/>
                    <a:pt x="22191" y="11846"/>
                  </a:cubicBezTo>
                  <a:cubicBezTo>
                    <a:pt x="24524" y="9980"/>
                    <a:pt x="27323" y="8580"/>
                    <a:pt x="30588" y="10446"/>
                  </a:cubicBezTo>
                  <a:cubicBezTo>
                    <a:pt x="33388" y="11846"/>
                    <a:pt x="36187" y="12312"/>
                    <a:pt x="38985" y="11379"/>
                  </a:cubicBezTo>
                  <a:cubicBezTo>
                    <a:pt x="38985" y="10446"/>
                    <a:pt x="38985" y="9047"/>
                    <a:pt x="38053" y="8114"/>
                  </a:cubicBezTo>
                  <a:cubicBezTo>
                    <a:pt x="33854" y="3915"/>
                    <a:pt x="28723" y="1583"/>
                    <a:pt x="23124" y="183"/>
                  </a:cubicBezTo>
                  <a:cubicBezTo>
                    <a:pt x="20792" y="-284"/>
                    <a:pt x="17993" y="183"/>
                    <a:pt x="15660" y="1116"/>
                  </a:cubicBezTo>
                  <a:cubicBezTo>
                    <a:pt x="9596" y="4382"/>
                    <a:pt x="4930" y="9513"/>
                    <a:pt x="732" y="15578"/>
                  </a:cubicBezTo>
                  <a:cubicBezTo>
                    <a:pt x="-1134" y="18377"/>
                    <a:pt x="732" y="23508"/>
                    <a:pt x="4464" y="24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7FE63BD4-0E2C-44FE-9FC6-C330A3A35387}"/>
                </a:ext>
              </a:extLst>
            </p:cNvPr>
            <p:cNvSpPr/>
            <p:nvPr/>
          </p:nvSpPr>
          <p:spPr>
            <a:xfrm>
              <a:off x="3437291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8F8C9B3D-D0C0-4B05-86A1-0106C899D680}"/>
                </a:ext>
              </a:extLst>
            </p:cNvPr>
            <p:cNvSpPr/>
            <p:nvPr/>
          </p:nvSpPr>
          <p:spPr>
            <a:xfrm>
              <a:off x="3529193" y="1427734"/>
              <a:ext cx="27990" cy="23325"/>
            </a:xfrm>
            <a:custGeom>
              <a:avLst/>
              <a:gdLst/>
              <a:ahLst/>
              <a:cxnLst/>
              <a:rect l="0" t="0" r="0" b="0"/>
              <a:pathLst>
                <a:path w="27990" h="23325">
                  <a:moveTo>
                    <a:pt x="1866" y="8704"/>
                  </a:moveTo>
                  <a:cubicBezTo>
                    <a:pt x="933" y="8704"/>
                    <a:pt x="0" y="10570"/>
                    <a:pt x="0" y="11503"/>
                  </a:cubicBezTo>
                  <a:cubicBezTo>
                    <a:pt x="0" y="16168"/>
                    <a:pt x="1866" y="19900"/>
                    <a:pt x="5131" y="23632"/>
                  </a:cubicBezTo>
                  <a:cubicBezTo>
                    <a:pt x="6531" y="25498"/>
                    <a:pt x="10263" y="26431"/>
                    <a:pt x="12129" y="25498"/>
                  </a:cubicBezTo>
                  <a:cubicBezTo>
                    <a:pt x="14462" y="24565"/>
                    <a:pt x="16328" y="22232"/>
                    <a:pt x="18660" y="22232"/>
                  </a:cubicBezTo>
                  <a:cubicBezTo>
                    <a:pt x="22392" y="21766"/>
                    <a:pt x="24258" y="19900"/>
                    <a:pt x="25658" y="16634"/>
                  </a:cubicBezTo>
                  <a:cubicBezTo>
                    <a:pt x="26591" y="14302"/>
                    <a:pt x="27990" y="11969"/>
                    <a:pt x="28457" y="11036"/>
                  </a:cubicBezTo>
                  <a:cubicBezTo>
                    <a:pt x="30323" y="6838"/>
                    <a:pt x="29857" y="5438"/>
                    <a:pt x="26591" y="3572"/>
                  </a:cubicBezTo>
                  <a:cubicBezTo>
                    <a:pt x="24258" y="2172"/>
                    <a:pt x="21926" y="1239"/>
                    <a:pt x="19593" y="306"/>
                  </a:cubicBezTo>
                  <a:cubicBezTo>
                    <a:pt x="18660" y="-160"/>
                    <a:pt x="16328" y="-160"/>
                    <a:pt x="15861" y="773"/>
                  </a:cubicBezTo>
                  <a:cubicBezTo>
                    <a:pt x="12596" y="4971"/>
                    <a:pt x="7464" y="7304"/>
                    <a:pt x="1866" y="8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73FE35B7-ED26-4BCD-B905-627A771EEDAA}"/>
                </a:ext>
              </a:extLst>
            </p:cNvPr>
            <p:cNvSpPr/>
            <p:nvPr/>
          </p:nvSpPr>
          <p:spPr>
            <a:xfrm>
              <a:off x="3579576" y="1364362"/>
              <a:ext cx="23325" cy="32655"/>
            </a:xfrm>
            <a:custGeom>
              <a:avLst/>
              <a:gdLst/>
              <a:ahLst/>
              <a:cxnLst/>
              <a:rect l="0" t="0" r="0" b="0"/>
              <a:pathLst>
                <a:path w="23325" h="32655">
                  <a:moveTo>
                    <a:pt x="11196" y="33355"/>
                  </a:moveTo>
                  <a:cubicBezTo>
                    <a:pt x="12129" y="33822"/>
                    <a:pt x="13995" y="33355"/>
                    <a:pt x="14462" y="32422"/>
                  </a:cubicBezTo>
                  <a:cubicBezTo>
                    <a:pt x="17261" y="28690"/>
                    <a:pt x="18194" y="23092"/>
                    <a:pt x="22392" y="19827"/>
                  </a:cubicBezTo>
                  <a:cubicBezTo>
                    <a:pt x="23325" y="19360"/>
                    <a:pt x="23792" y="17028"/>
                    <a:pt x="23325" y="16561"/>
                  </a:cubicBezTo>
                  <a:cubicBezTo>
                    <a:pt x="20060" y="11429"/>
                    <a:pt x="18194" y="5365"/>
                    <a:pt x="13529" y="700"/>
                  </a:cubicBezTo>
                  <a:cubicBezTo>
                    <a:pt x="12596" y="-233"/>
                    <a:pt x="8864" y="-233"/>
                    <a:pt x="8397" y="700"/>
                  </a:cubicBezTo>
                  <a:cubicBezTo>
                    <a:pt x="6065" y="3499"/>
                    <a:pt x="3732" y="6764"/>
                    <a:pt x="1399" y="9563"/>
                  </a:cubicBezTo>
                  <a:cubicBezTo>
                    <a:pt x="467" y="10963"/>
                    <a:pt x="467" y="13295"/>
                    <a:pt x="0" y="14228"/>
                  </a:cubicBezTo>
                  <a:cubicBezTo>
                    <a:pt x="0" y="24958"/>
                    <a:pt x="3266" y="29623"/>
                    <a:pt x="11196" y="333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77CB709C-032D-4209-B580-9C2A7B8A20C8}"/>
                </a:ext>
              </a:extLst>
            </p:cNvPr>
            <p:cNvSpPr/>
            <p:nvPr/>
          </p:nvSpPr>
          <p:spPr>
            <a:xfrm>
              <a:off x="5026939" y="3306762"/>
              <a:ext cx="41986" cy="13995"/>
            </a:xfrm>
            <a:custGeom>
              <a:avLst/>
              <a:gdLst/>
              <a:ahLst/>
              <a:cxnLst/>
              <a:rect l="0" t="0" r="0" b="0"/>
              <a:pathLst>
                <a:path w="41985" h="13995">
                  <a:moveTo>
                    <a:pt x="4872" y="13430"/>
                  </a:moveTo>
                  <a:cubicBezTo>
                    <a:pt x="17002" y="10164"/>
                    <a:pt x="28664" y="10631"/>
                    <a:pt x="39860" y="16695"/>
                  </a:cubicBezTo>
                  <a:cubicBezTo>
                    <a:pt x="40327" y="17162"/>
                    <a:pt x="41260" y="17162"/>
                    <a:pt x="41726" y="17162"/>
                  </a:cubicBezTo>
                  <a:cubicBezTo>
                    <a:pt x="43126" y="17628"/>
                    <a:pt x="45458" y="16229"/>
                    <a:pt x="45925" y="13430"/>
                  </a:cubicBezTo>
                  <a:cubicBezTo>
                    <a:pt x="45458" y="12497"/>
                    <a:pt x="45458" y="10631"/>
                    <a:pt x="44525" y="9231"/>
                  </a:cubicBezTo>
                  <a:cubicBezTo>
                    <a:pt x="43593" y="7832"/>
                    <a:pt x="41726" y="6432"/>
                    <a:pt x="40327" y="5499"/>
                  </a:cubicBezTo>
                  <a:cubicBezTo>
                    <a:pt x="29597" y="-565"/>
                    <a:pt x="18401" y="-1032"/>
                    <a:pt x="6738" y="1301"/>
                  </a:cubicBezTo>
                  <a:cubicBezTo>
                    <a:pt x="3473" y="1767"/>
                    <a:pt x="1140" y="4100"/>
                    <a:pt x="207" y="7832"/>
                  </a:cubicBezTo>
                  <a:cubicBezTo>
                    <a:pt x="-726" y="11097"/>
                    <a:pt x="1607" y="14363"/>
                    <a:pt x="4872" y="13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FC65FE38-3162-4759-9A88-6EDABA5D95BA}"/>
                </a:ext>
              </a:extLst>
            </p:cNvPr>
            <p:cNvSpPr/>
            <p:nvPr/>
          </p:nvSpPr>
          <p:spPr>
            <a:xfrm>
              <a:off x="5584622" y="3616118"/>
              <a:ext cx="37321" cy="37321"/>
            </a:xfrm>
            <a:custGeom>
              <a:avLst/>
              <a:gdLst/>
              <a:ahLst/>
              <a:cxnLst/>
              <a:rect l="0" t="0" r="0" b="0"/>
              <a:pathLst>
                <a:path w="37320" h="37320">
                  <a:moveTo>
                    <a:pt x="13062" y="24098"/>
                  </a:moveTo>
                  <a:cubicBezTo>
                    <a:pt x="18660" y="30163"/>
                    <a:pt x="23792" y="36694"/>
                    <a:pt x="32189" y="39959"/>
                  </a:cubicBezTo>
                  <a:cubicBezTo>
                    <a:pt x="33589" y="40426"/>
                    <a:pt x="35921" y="39959"/>
                    <a:pt x="37787" y="39493"/>
                  </a:cubicBezTo>
                  <a:cubicBezTo>
                    <a:pt x="38254" y="39493"/>
                    <a:pt x="38254" y="38560"/>
                    <a:pt x="38720" y="38094"/>
                  </a:cubicBezTo>
                  <a:cubicBezTo>
                    <a:pt x="38254" y="37160"/>
                    <a:pt x="38254" y="35761"/>
                    <a:pt x="37321" y="34828"/>
                  </a:cubicBezTo>
                  <a:cubicBezTo>
                    <a:pt x="30323" y="26431"/>
                    <a:pt x="23325" y="18500"/>
                    <a:pt x="15861" y="10570"/>
                  </a:cubicBezTo>
                  <a:cubicBezTo>
                    <a:pt x="13529" y="7771"/>
                    <a:pt x="10263" y="4972"/>
                    <a:pt x="7931" y="2639"/>
                  </a:cubicBezTo>
                  <a:cubicBezTo>
                    <a:pt x="6998" y="1706"/>
                    <a:pt x="6065" y="773"/>
                    <a:pt x="4665" y="306"/>
                  </a:cubicBezTo>
                  <a:cubicBezTo>
                    <a:pt x="3732" y="-160"/>
                    <a:pt x="1866" y="-160"/>
                    <a:pt x="1400" y="773"/>
                  </a:cubicBezTo>
                  <a:cubicBezTo>
                    <a:pt x="466" y="1239"/>
                    <a:pt x="0" y="3106"/>
                    <a:pt x="0" y="4038"/>
                  </a:cubicBezTo>
                  <a:cubicBezTo>
                    <a:pt x="1400" y="11969"/>
                    <a:pt x="6998" y="18034"/>
                    <a:pt x="13062" y="24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CC1FBDAC-146C-45EF-A285-B189CBC68963}"/>
                </a:ext>
              </a:extLst>
            </p:cNvPr>
            <p:cNvSpPr/>
            <p:nvPr/>
          </p:nvSpPr>
          <p:spPr>
            <a:xfrm>
              <a:off x="4832438" y="3394635"/>
              <a:ext cx="46651" cy="13995"/>
            </a:xfrm>
            <a:custGeom>
              <a:avLst/>
              <a:gdLst/>
              <a:ahLst/>
              <a:cxnLst/>
              <a:rect l="0" t="0" r="0" b="0"/>
              <a:pathLst>
                <a:path w="46650" h="13995">
                  <a:moveTo>
                    <a:pt x="1574" y="11861"/>
                  </a:moveTo>
                  <a:cubicBezTo>
                    <a:pt x="5306" y="12794"/>
                    <a:pt x="8572" y="14194"/>
                    <a:pt x="12304" y="15127"/>
                  </a:cubicBezTo>
                  <a:cubicBezTo>
                    <a:pt x="14637" y="15593"/>
                    <a:pt x="17436" y="16060"/>
                    <a:pt x="19302" y="16526"/>
                  </a:cubicBezTo>
                  <a:cubicBezTo>
                    <a:pt x="30031" y="15127"/>
                    <a:pt x="39828" y="13261"/>
                    <a:pt x="49625" y="10462"/>
                  </a:cubicBezTo>
                  <a:cubicBezTo>
                    <a:pt x="51024" y="9995"/>
                    <a:pt x="51491" y="8596"/>
                    <a:pt x="50091" y="7663"/>
                  </a:cubicBezTo>
                  <a:cubicBezTo>
                    <a:pt x="45426" y="1598"/>
                    <a:pt x="38895" y="-734"/>
                    <a:pt x="31431" y="199"/>
                  </a:cubicBezTo>
                  <a:cubicBezTo>
                    <a:pt x="30498" y="199"/>
                    <a:pt x="29565" y="1598"/>
                    <a:pt x="28632" y="2531"/>
                  </a:cubicBezTo>
                  <a:cubicBezTo>
                    <a:pt x="27699" y="3464"/>
                    <a:pt x="27232" y="4397"/>
                    <a:pt x="26766" y="5330"/>
                  </a:cubicBezTo>
                  <a:cubicBezTo>
                    <a:pt x="20235" y="1598"/>
                    <a:pt x="12770" y="5797"/>
                    <a:pt x="6240" y="3464"/>
                  </a:cubicBezTo>
                  <a:cubicBezTo>
                    <a:pt x="3907" y="2531"/>
                    <a:pt x="1574" y="4397"/>
                    <a:pt x="175" y="6730"/>
                  </a:cubicBezTo>
                  <a:cubicBezTo>
                    <a:pt x="-292" y="8596"/>
                    <a:pt x="175" y="11395"/>
                    <a:pt x="1574" y="11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B16D0BEC-48A9-4923-B518-ABBACC50FDFE}"/>
                </a:ext>
              </a:extLst>
            </p:cNvPr>
            <p:cNvSpPr/>
            <p:nvPr/>
          </p:nvSpPr>
          <p:spPr>
            <a:xfrm>
              <a:off x="4894009" y="3395212"/>
              <a:ext cx="46651" cy="9330"/>
            </a:xfrm>
            <a:custGeom>
              <a:avLst/>
              <a:gdLst/>
              <a:ahLst/>
              <a:cxnLst/>
              <a:rect l="0" t="0" r="0" b="0"/>
              <a:pathLst>
                <a:path w="46650" h="9330">
                  <a:moveTo>
                    <a:pt x="43102" y="9884"/>
                  </a:moveTo>
                  <a:cubicBezTo>
                    <a:pt x="44968" y="9418"/>
                    <a:pt x="46367" y="8018"/>
                    <a:pt x="48233" y="7085"/>
                  </a:cubicBezTo>
                  <a:cubicBezTo>
                    <a:pt x="49166" y="6152"/>
                    <a:pt x="50099" y="5219"/>
                    <a:pt x="50566" y="4286"/>
                  </a:cubicBezTo>
                  <a:cubicBezTo>
                    <a:pt x="51499" y="2886"/>
                    <a:pt x="51032" y="1953"/>
                    <a:pt x="50099" y="1020"/>
                  </a:cubicBezTo>
                  <a:cubicBezTo>
                    <a:pt x="49633" y="554"/>
                    <a:pt x="49166" y="87"/>
                    <a:pt x="48700" y="87"/>
                  </a:cubicBezTo>
                  <a:cubicBezTo>
                    <a:pt x="43102" y="1487"/>
                    <a:pt x="37970" y="4753"/>
                    <a:pt x="31906" y="3353"/>
                  </a:cubicBezTo>
                  <a:cubicBezTo>
                    <a:pt x="26308" y="2420"/>
                    <a:pt x="20709" y="1487"/>
                    <a:pt x="15111" y="554"/>
                  </a:cubicBezTo>
                  <a:cubicBezTo>
                    <a:pt x="14645" y="554"/>
                    <a:pt x="13712" y="87"/>
                    <a:pt x="13245" y="87"/>
                  </a:cubicBezTo>
                  <a:cubicBezTo>
                    <a:pt x="8580" y="-379"/>
                    <a:pt x="4382" y="1020"/>
                    <a:pt x="1116" y="4286"/>
                  </a:cubicBezTo>
                  <a:cubicBezTo>
                    <a:pt x="183" y="5219"/>
                    <a:pt x="-283" y="6619"/>
                    <a:pt x="183" y="7551"/>
                  </a:cubicBezTo>
                  <a:cubicBezTo>
                    <a:pt x="183" y="8485"/>
                    <a:pt x="1583" y="9884"/>
                    <a:pt x="2515" y="10351"/>
                  </a:cubicBezTo>
                  <a:cubicBezTo>
                    <a:pt x="7647" y="11284"/>
                    <a:pt x="12312" y="12217"/>
                    <a:pt x="17444" y="13150"/>
                  </a:cubicBezTo>
                  <a:cubicBezTo>
                    <a:pt x="25374" y="12683"/>
                    <a:pt x="34238" y="11284"/>
                    <a:pt x="43102" y="98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D0AB9252-AC6B-448F-93C9-DB932FB746B5}"/>
                </a:ext>
              </a:extLst>
            </p:cNvPr>
            <p:cNvSpPr/>
            <p:nvPr/>
          </p:nvSpPr>
          <p:spPr>
            <a:xfrm>
              <a:off x="3579109" y="1870686"/>
              <a:ext cx="23325" cy="23325"/>
            </a:xfrm>
            <a:custGeom>
              <a:avLst/>
              <a:gdLst/>
              <a:ahLst/>
              <a:cxnLst/>
              <a:rect l="0" t="0" r="0" b="0"/>
              <a:pathLst>
                <a:path w="23325" h="23325">
                  <a:moveTo>
                    <a:pt x="933" y="5668"/>
                  </a:moveTo>
                  <a:cubicBezTo>
                    <a:pt x="466" y="7534"/>
                    <a:pt x="466" y="9400"/>
                    <a:pt x="0" y="12199"/>
                  </a:cubicBezTo>
                  <a:cubicBezTo>
                    <a:pt x="466" y="14531"/>
                    <a:pt x="1399" y="17797"/>
                    <a:pt x="2333" y="20596"/>
                  </a:cubicBezTo>
                  <a:cubicBezTo>
                    <a:pt x="3732" y="24328"/>
                    <a:pt x="7931" y="25727"/>
                    <a:pt x="11663" y="24794"/>
                  </a:cubicBezTo>
                  <a:cubicBezTo>
                    <a:pt x="19593" y="22462"/>
                    <a:pt x="22392" y="16397"/>
                    <a:pt x="24258" y="9400"/>
                  </a:cubicBezTo>
                  <a:cubicBezTo>
                    <a:pt x="24725" y="8467"/>
                    <a:pt x="23792" y="6601"/>
                    <a:pt x="23325" y="6134"/>
                  </a:cubicBezTo>
                  <a:cubicBezTo>
                    <a:pt x="19127" y="1469"/>
                    <a:pt x="13995" y="-397"/>
                    <a:pt x="7931" y="70"/>
                  </a:cubicBezTo>
                  <a:cubicBezTo>
                    <a:pt x="5131" y="-397"/>
                    <a:pt x="1866" y="2869"/>
                    <a:pt x="933" y="5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008D1D1D-4BBD-48D7-B755-67318B1682B2}"/>
                </a:ext>
              </a:extLst>
            </p:cNvPr>
            <p:cNvSpPr/>
            <p:nvPr/>
          </p:nvSpPr>
          <p:spPr>
            <a:xfrm>
              <a:off x="1853316" y="2010241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0507" y="6531"/>
                  </a:moveTo>
                  <a:cubicBezTo>
                    <a:pt x="30973" y="5598"/>
                    <a:pt x="30973" y="4199"/>
                    <a:pt x="30507" y="2799"/>
                  </a:cubicBezTo>
                  <a:cubicBezTo>
                    <a:pt x="30040" y="1866"/>
                    <a:pt x="29107" y="466"/>
                    <a:pt x="28174" y="466"/>
                  </a:cubicBezTo>
                  <a:cubicBezTo>
                    <a:pt x="26308" y="0"/>
                    <a:pt x="24442" y="0"/>
                    <a:pt x="23976" y="0"/>
                  </a:cubicBezTo>
                  <a:cubicBezTo>
                    <a:pt x="19777" y="0"/>
                    <a:pt x="17444" y="0"/>
                    <a:pt x="14645" y="466"/>
                  </a:cubicBezTo>
                  <a:cubicBezTo>
                    <a:pt x="12779" y="933"/>
                    <a:pt x="10913" y="1400"/>
                    <a:pt x="9514" y="2333"/>
                  </a:cubicBezTo>
                  <a:cubicBezTo>
                    <a:pt x="6715" y="4665"/>
                    <a:pt x="3916" y="7464"/>
                    <a:pt x="1117" y="10263"/>
                  </a:cubicBezTo>
                  <a:cubicBezTo>
                    <a:pt x="-283" y="11663"/>
                    <a:pt x="-283" y="13529"/>
                    <a:pt x="650" y="15861"/>
                  </a:cubicBezTo>
                  <a:cubicBezTo>
                    <a:pt x="1583" y="17727"/>
                    <a:pt x="2516" y="19593"/>
                    <a:pt x="4382" y="19593"/>
                  </a:cubicBezTo>
                  <a:cubicBezTo>
                    <a:pt x="6715" y="20060"/>
                    <a:pt x="9514" y="20526"/>
                    <a:pt x="11846" y="19593"/>
                  </a:cubicBezTo>
                  <a:cubicBezTo>
                    <a:pt x="19777" y="17261"/>
                    <a:pt x="25842" y="12596"/>
                    <a:pt x="30507" y="6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FBED3E4F-2D0F-49D6-96E2-022019A9BF24}"/>
                </a:ext>
              </a:extLst>
            </p:cNvPr>
            <p:cNvSpPr/>
            <p:nvPr/>
          </p:nvSpPr>
          <p:spPr>
            <a:xfrm>
              <a:off x="4264517" y="1533640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58" y="12426"/>
                  </a:moveTo>
                  <a:cubicBezTo>
                    <a:pt x="-109" y="17091"/>
                    <a:pt x="2690" y="19424"/>
                    <a:pt x="6888" y="20357"/>
                  </a:cubicBezTo>
                  <a:cubicBezTo>
                    <a:pt x="8755" y="20823"/>
                    <a:pt x="10621" y="21290"/>
                    <a:pt x="12487" y="21290"/>
                  </a:cubicBezTo>
                  <a:cubicBezTo>
                    <a:pt x="12953" y="21290"/>
                    <a:pt x="13886" y="21290"/>
                    <a:pt x="14353" y="21290"/>
                  </a:cubicBezTo>
                  <a:cubicBezTo>
                    <a:pt x="19484" y="21756"/>
                    <a:pt x="22750" y="18024"/>
                    <a:pt x="21817" y="12893"/>
                  </a:cubicBezTo>
                  <a:cubicBezTo>
                    <a:pt x="21350" y="9161"/>
                    <a:pt x="19951" y="5429"/>
                    <a:pt x="17618" y="2630"/>
                  </a:cubicBezTo>
                  <a:cubicBezTo>
                    <a:pt x="16219" y="764"/>
                    <a:pt x="13420" y="-636"/>
                    <a:pt x="11087" y="297"/>
                  </a:cubicBezTo>
                  <a:cubicBezTo>
                    <a:pt x="8288" y="1230"/>
                    <a:pt x="5023" y="2630"/>
                    <a:pt x="2690" y="4029"/>
                  </a:cubicBezTo>
                  <a:cubicBezTo>
                    <a:pt x="358" y="5429"/>
                    <a:pt x="-576" y="7761"/>
                    <a:pt x="358" y="10560"/>
                  </a:cubicBezTo>
                  <a:cubicBezTo>
                    <a:pt x="358" y="11027"/>
                    <a:pt x="358" y="11960"/>
                    <a:pt x="358" y="124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8FBC66F8-702B-4790-B108-10B5D757ACC3}"/>
                </a:ext>
              </a:extLst>
            </p:cNvPr>
            <p:cNvSpPr/>
            <p:nvPr/>
          </p:nvSpPr>
          <p:spPr>
            <a:xfrm>
              <a:off x="2050920" y="2358255"/>
              <a:ext cx="32655" cy="18660"/>
            </a:xfrm>
            <a:custGeom>
              <a:avLst/>
              <a:gdLst/>
              <a:ahLst/>
              <a:cxnLst/>
              <a:rect l="0" t="0" r="0" b="0"/>
              <a:pathLst>
                <a:path w="32655" h="18660">
                  <a:moveTo>
                    <a:pt x="3644" y="0"/>
                  </a:moveTo>
                  <a:cubicBezTo>
                    <a:pt x="3178" y="0"/>
                    <a:pt x="1778" y="467"/>
                    <a:pt x="845" y="933"/>
                  </a:cubicBezTo>
                  <a:cubicBezTo>
                    <a:pt x="-554" y="1400"/>
                    <a:pt x="-88" y="4199"/>
                    <a:pt x="1312" y="5598"/>
                  </a:cubicBezTo>
                  <a:cubicBezTo>
                    <a:pt x="2245" y="6531"/>
                    <a:pt x="3178" y="7464"/>
                    <a:pt x="4111" y="8397"/>
                  </a:cubicBezTo>
                  <a:cubicBezTo>
                    <a:pt x="7376" y="12129"/>
                    <a:pt x="11108" y="15861"/>
                    <a:pt x="15773" y="17727"/>
                  </a:cubicBezTo>
                  <a:cubicBezTo>
                    <a:pt x="20438" y="19593"/>
                    <a:pt x="25570" y="20526"/>
                    <a:pt x="30235" y="21926"/>
                  </a:cubicBezTo>
                  <a:cubicBezTo>
                    <a:pt x="30702" y="21926"/>
                    <a:pt x="31634" y="21926"/>
                    <a:pt x="32101" y="21459"/>
                  </a:cubicBezTo>
                  <a:cubicBezTo>
                    <a:pt x="33034" y="20993"/>
                    <a:pt x="33967" y="20060"/>
                    <a:pt x="34434" y="19127"/>
                  </a:cubicBezTo>
                  <a:cubicBezTo>
                    <a:pt x="34900" y="18660"/>
                    <a:pt x="34434" y="17727"/>
                    <a:pt x="34434" y="17261"/>
                  </a:cubicBezTo>
                  <a:cubicBezTo>
                    <a:pt x="26503" y="7464"/>
                    <a:pt x="16706" y="1866"/>
                    <a:pt x="36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9F94A494-7A19-41C5-86AE-AA04E1A2A4C6}"/>
                </a:ext>
              </a:extLst>
            </p:cNvPr>
            <p:cNvSpPr/>
            <p:nvPr/>
          </p:nvSpPr>
          <p:spPr>
            <a:xfrm>
              <a:off x="3477622" y="2663350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0984" y="17727"/>
                  </a:moveTo>
                  <a:cubicBezTo>
                    <a:pt x="14716" y="16794"/>
                    <a:pt x="17982" y="14928"/>
                    <a:pt x="21714" y="13529"/>
                  </a:cubicBezTo>
                  <a:cubicBezTo>
                    <a:pt x="26846" y="11196"/>
                    <a:pt x="28245" y="6065"/>
                    <a:pt x="30111" y="1400"/>
                  </a:cubicBezTo>
                  <a:cubicBezTo>
                    <a:pt x="29645" y="933"/>
                    <a:pt x="29178" y="0"/>
                    <a:pt x="28712" y="0"/>
                  </a:cubicBezTo>
                  <a:cubicBezTo>
                    <a:pt x="23580" y="467"/>
                    <a:pt x="18449" y="1400"/>
                    <a:pt x="13784" y="2333"/>
                  </a:cubicBezTo>
                  <a:cubicBezTo>
                    <a:pt x="9119" y="2799"/>
                    <a:pt x="5386" y="5132"/>
                    <a:pt x="1654" y="7931"/>
                  </a:cubicBezTo>
                  <a:cubicBezTo>
                    <a:pt x="-212" y="9330"/>
                    <a:pt x="-678" y="13062"/>
                    <a:pt x="1188" y="14928"/>
                  </a:cubicBezTo>
                  <a:cubicBezTo>
                    <a:pt x="3054" y="17261"/>
                    <a:pt x="6786" y="18660"/>
                    <a:pt x="10984" y="17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AD4A0EE7-03B1-4881-9685-99B4F918307D}"/>
                </a:ext>
              </a:extLst>
            </p:cNvPr>
            <p:cNvSpPr/>
            <p:nvPr/>
          </p:nvSpPr>
          <p:spPr>
            <a:xfrm>
              <a:off x="1636049" y="1450772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2247" y="2460"/>
                  </a:moveTo>
                  <a:cubicBezTo>
                    <a:pt x="32247" y="1993"/>
                    <a:pt x="31781" y="1060"/>
                    <a:pt x="31781" y="1060"/>
                  </a:cubicBezTo>
                  <a:cubicBezTo>
                    <a:pt x="30848" y="594"/>
                    <a:pt x="29448" y="-339"/>
                    <a:pt x="28515" y="127"/>
                  </a:cubicBezTo>
                  <a:cubicBezTo>
                    <a:pt x="18252" y="1993"/>
                    <a:pt x="9388" y="6658"/>
                    <a:pt x="1458" y="12723"/>
                  </a:cubicBezTo>
                  <a:cubicBezTo>
                    <a:pt x="-875" y="14589"/>
                    <a:pt x="-408" y="18787"/>
                    <a:pt x="2857" y="20653"/>
                  </a:cubicBezTo>
                  <a:cubicBezTo>
                    <a:pt x="5190" y="22053"/>
                    <a:pt x="7989" y="22986"/>
                    <a:pt x="9855" y="21586"/>
                  </a:cubicBezTo>
                  <a:cubicBezTo>
                    <a:pt x="17319" y="15988"/>
                    <a:pt x="24783" y="9924"/>
                    <a:pt x="32247" y="4326"/>
                  </a:cubicBezTo>
                  <a:cubicBezTo>
                    <a:pt x="31781" y="3859"/>
                    <a:pt x="31781" y="2926"/>
                    <a:pt x="32247" y="2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A49F172A-7B07-477B-8448-B58518C37B99}"/>
                </a:ext>
              </a:extLst>
            </p:cNvPr>
            <p:cNvSpPr/>
            <p:nvPr/>
          </p:nvSpPr>
          <p:spPr>
            <a:xfrm>
              <a:off x="3105957" y="2525722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12244" y="26134"/>
                  </a:moveTo>
                  <a:cubicBezTo>
                    <a:pt x="13177" y="24734"/>
                    <a:pt x="14576" y="22868"/>
                    <a:pt x="15043" y="21002"/>
                  </a:cubicBezTo>
                  <a:cubicBezTo>
                    <a:pt x="15976" y="17270"/>
                    <a:pt x="15976" y="13538"/>
                    <a:pt x="16442" y="10739"/>
                  </a:cubicBezTo>
                  <a:cubicBezTo>
                    <a:pt x="15976" y="8407"/>
                    <a:pt x="15976" y="7007"/>
                    <a:pt x="15976" y="5608"/>
                  </a:cubicBezTo>
                  <a:cubicBezTo>
                    <a:pt x="15976" y="5141"/>
                    <a:pt x="15509" y="4208"/>
                    <a:pt x="15509" y="3742"/>
                  </a:cubicBezTo>
                  <a:cubicBezTo>
                    <a:pt x="15043" y="942"/>
                    <a:pt x="12710" y="-924"/>
                    <a:pt x="10378" y="476"/>
                  </a:cubicBezTo>
                  <a:cubicBezTo>
                    <a:pt x="8045" y="1409"/>
                    <a:pt x="5713" y="2342"/>
                    <a:pt x="3380" y="3742"/>
                  </a:cubicBezTo>
                  <a:cubicBezTo>
                    <a:pt x="581" y="5608"/>
                    <a:pt x="-352" y="8873"/>
                    <a:pt x="115" y="12139"/>
                  </a:cubicBezTo>
                  <a:cubicBezTo>
                    <a:pt x="581" y="17270"/>
                    <a:pt x="2447" y="21935"/>
                    <a:pt x="5713" y="26134"/>
                  </a:cubicBezTo>
                  <a:cubicBezTo>
                    <a:pt x="6646" y="27533"/>
                    <a:pt x="10844" y="27533"/>
                    <a:pt x="12244" y="26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FD26277D-6502-41F2-BF36-834485A0CAD4}"/>
                </a:ext>
              </a:extLst>
            </p:cNvPr>
            <p:cNvSpPr/>
            <p:nvPr/>
          </p:nvSpPr>
          <p:spPr>
            <a:xfrm>
              <a:off x="4855939" y="3077548"/>
              <a:ext cx="32655" cy="37321"/>
            </a:xfrm>
            <a:custGeom>
              <a:avLst/>
              <a:gdLst/>
              <a:ahLst/>
              <a:cxnLst/>
              <a:rect l="0" t="0" r="0" b="0"/>
              <a:pathLst>
                <a:path w="32655" h="37320">
                  <a:moveTo>
                    <a:pt x="0" y="35515"/>
                  </a:moveTo>
                  <a:cubicBezTo>
                    <a:pt x="0" y="35982"/>
                    <a:pt x="0" y="36915"/>
                    <a:pt x="0" y="36915"/>
                  </a:cubicBezTo>
                  <a:cubicBezTo>
                    <a:pt x="466" y="37381"/>
                    <a:pt x="933" y="37848"/>
                    <a:pt x="1399" y="37848"/>
                  </a:cubicBezTo>
                  <a:cubicBezTo>
                    <a:pt x="1866" y="37848"/>
                    <a:pt x="2799" y="37848"/>
                    <a:pt x="3265" y="37848"/>
                  </a:cubicBezTo>
                  <a:cubicBezTo>
                    <a:pt x="9797" y="34582"/>
                    <a:pt x="14928" y="29917"/>
                    <a:pt x="18660" y="23852"/>
                  </a:cubicBezTo>
                  <a:cubicBezTo>
                    <a:pt x="22859" y="17321"/>
                    <a:pt x="27990" y="11723"/>
                    <a:pt x="34521" y="7991"/>
                  </a:cubicBezTo>
                  <a:cubicBezTo>
                    <a:pt x="36854" y="6592"/>
                    <a:pt x="36387" y="6592"/>
                    <a:pt x="34055" y="3793"/>
                  </a:cubicBezTo>
                  <a:cubicBezTo>
                    <a:pt x="30789" y="-1805"/>
                    <a:pt x="27990" y="-406"/>
                    <a:pt x="25658" y="2860"/>
                  </a:cubicBezTo>
                  <a:cubicBezTo>
                    <a:pt x="18194" y="13123"/>
                    <a:pt x="10730" y="23386"/>
                    <a:pt x="1399" y="32250"/>
                  </a:cubicBezTo>
                  <a:cubicBezTo>
                    <a:pt x="933" y="33183"/>
                    <a:pt x="466" y="34582"/>
                    <a:pt x="0" y="35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1B63BA6A-4C4B-4879-B1D3-8FD4D885F092}"/>
                </a:ext>
              </a:extLst>
            </p:cNvPr>
            <p:cNvSpPr/>
            <p:nvPr/>
          </p:nvSpPr>
          <p:spPr>
            <a:xfrm>
              <a:off x="4926847" y="3060814"/>
              <a:ext cx="27990" cy="41986"/>
            </a:xfrm>
            <a:custGeom>
              <a:avLst/>
              <a:gdLst/>
              <a:ahLst/>
              <a:cxnLst/>
              <a:rect l="0" t="0" r="0" b="0"/>
              <a:pathLst>
                <a:path w="27990" h="41985">
                  <a:moveTo>
                    <a:pt x="26591" y="21926"/>
                  </a:moveTo>
                  <a:cubicBezTo>
                    <a:pt x="26591" y="16794"/>
                    <a:pt x="21926" y="16328"/>
                    <a:pt x="19127" y="13995"/>
                  </a:cubicBezTo>
                  <a:lnTo>
                    <a:pt x="19593" y="13529"/>
                  </a:lnTo>
                  <a:cubicBezTo>
                    <a:pt x="19593" y="13529"/>
                    <a:pt x="19127" y="13995"/>
                    <a:pt x="19127" y="13995"/>
                  </a:cubicBezTo>
                  <a:cubicBezTo>
                    <a:pt x="19127" y="12596"/>
                    <a:pt x="19127" y="11663"/>
                    <a:pt x="19127" y="10263"/>
                  </a:cubicBezTo>
                  <a:cubicBezTo>
                    <a:pt x="19127" y="8864"/>
                    <a:pt x="18660" y="7464"/>
                    <a:pt x="18194" y="6998"/>
                  </a:cubicBezTo>
                  <a:cubicBezTo>
                    <a:pt x="13062" y="3266"/>
                    <a:pt x="6998" y="1866"/>
                    <a:pt x="1400" y="0"/>
                  </a:cubicBezTo>
                  <a:cubicBezTo>
                    <a:pt x="933" y="0"/>
                    <a:pt x="0" y="467"/>
                    <a:pt x="0" y="933"/>
                  </a:cubicBezTo>
                  <a:cubicBezTo>
                    <a:pt x="0" y="6998"/>
                    <a:pt x="467" y="13062"/>
                    <a:pt x="933" y="19593"/>
                  </a:cubicBezTo>
                  <a:cubicBezTo>
                    <a:pt x="933" y="21926"/>
                    <a:pt x="3266" y="22392"/>
                    <a:pt x="5132" y="22859"/>
                  </a:cubicBezTo>
                  <a:cubicBezTo>
                    <a:pt x="7464" y="23792"/>
                    <a:pt x="9797" y="24258"/>
                    <a:pt x="12129" y="21926"/>
                  </a:cubicBezTo>
                  <a:cubicBezTo>
                    <a:pt x="13529" y="20526"/>
                    <a:pt x="14462" y="19127"/>
                    <a:pt x="15861" y="17727"/>
                  </a:cubicBezTo>
                  <a:lnTo>
                    <a:pt x="15395" y="18194"/>
                  </a:lnTo>
                  <a:cubicBezTo>
                    <a:pt x="15395" y="18194"/>
                    <a:pt x="15395" y="18194"/>
                    <a:pt x="15861" y="17727"/>
                  </a:cubicBezTo>
                  <a:cubicBezTo>
                    <a:pt x="14462" y="22392"/>
                    <a:pt x="14928" y="27057"/>
                    <a:pt x="11663" y="31256"/>
                  </a:cubicBezTo>
                  <a:cubicBezTo>
                    <a:pt x="7464" y="36387"/>
                    <a:pt x="8397" y="38254"/>
                    <a:pt x="13529" y="41519"/>
                  </a:cubicBezTo>
                  <a:cubicBezTo>
                    <a:pt x="15395" y="42919"/>
                    <a:pt x="17727" y="44318"/>
                    <a:pt x="20060" y="45251"/>
                  </a:cubicBezTo>
                  <a:cubicBezTo>
                    <a:pt x="21459" y="46184"/>
                    <a:pt x="23792" y="45251"/>
                    <a:pt x="24725" y="43385"/>
                  </a:cubicBezTo>
                  <a:cubicBezTo>
                    <a:pt x="26125" y="40120"/>
                    <a:pt x="27990" y="36387"/>
                    <a:pt x="27524" y="32655"/>
                  </a:cubicBezTo>
                  <a:lnTo>
                    <a:pt x="27990" y="33122"/>
                  </a:lnTo>
                  <a:cubicBezTo>
                    <a:pt x="27990" y="33122"/>
                    <a:pt x="27990" y="32655"/>
                    <a:pt x="27990" y="32655"/>
                  </a:cubicBezTo>
                  <a:cubicBezTo>
                    <a:pt x="27990" y="32655"/>
                    <a:pt x="27990" y="32655"/>
                    <a:pt x="27524" y="32655"/>
                  </a:cubicBezTo>
                  <a:cubicBezTo>
                    <a:pt x="23325" y="29390"/>
                    <a:pt x="23325" y="25658"/>
                    <a:pt x="26591" y="21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F3F396E3-D79A-484C-8127-2A1265854E1D}"/>
                </a:ext>
              </a:extLst>
            </p:cNvPr>
            <p:cNvSpPr/>
            <p:nvPr/>
          </p:nvSpPr>
          <p:spPr>
            <a:xfrm>
              <a:off x="1759091" y="2953051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1371" y="0"/>
                  </a:moveTo>
                  <a:cubicBezTo>
                    <a:pt x="9039" y="467"/>
                    <a:pt x="5307" y="933"/>
                    <a:pt x="1574" y="1866"/>
                  </a:cubicBezTo>
                  <a:cubicBezTo>
                    <a:pt x="175" y="2333"/>
                    <a:pt x="-292" y="3732"/>
                    <a:pt x="175" y="4665"/>
                  </a:cubicBezTo>
                  <a:cubicBezTo>
                    <a:pt x="5773" y="13062"/>
                    <a:pt x="13237" y="16328"/>
                    <a:pt x="23034" y="13062"/>
                  </a:cubicBezTo>
                  <a:cubicBezTo>
                    <a:pt x="24900" y="12596"/>
                    <a:pt x="26766" y="11663"/>
                    <a:pt x="28165" y="11196"/>
                  </a:cubicBezTo>
                  <a:cubicBezTo>
                    <a:pt x="30031" y="10730"/>
                    <a:pt x="30498" y="7931"/>
                    <a:pt x="29565" y="6531"/>
                  </a:cubicBezTo>
                  <a:cubicBezTo>
                    <a:pt x="25366" y="933"/>
                    <a:pt x="19302" y="0"/>
                    <a:pt x="113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4B81C77-AC37-4A3B-A1D1-B0D4F3E25F6D}"/>
                </a:ext>
              </a:extLst>
            </p:cNvPr>
            <p:cNvSpPr/>
            <p:nvPr/>
          </p:nvSpPr>
          <p:spPr>
            <a:xfrm>
              <a:off x="674637" y="1861847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7261" y="14973"/>
                  </a:moveTo>
                  <a:cubicBezTo>
                    <a:pt x="20993" y="14040"/>
                    <a:pt x="24258" y="8442"/>
                    <a:pt x="23325" y="4710"/>
                  </a:cubicBezTo>
                  <a:cubicBezTo>
                    <a:pt x="22859" y="2844"/>
                    <a:pt x="19593" y="-421"/>
                    <a:pt x="16794" y="45"/>
                  </a:cubicBezTo>
                  <a:cubicBezTo>
                    <a:pt x="12596" y="978"/>
                    <a:pt x="6998" y="1445"/>
                    <a:pt x="1400" y="2844"/>
                  </a:cubicBezTo>
                  <a:cubicBezTo>
                    <a:pt x="933" y="2844"/>
                    <a:pt x="0" y="4710"/>
                    <a:pt x="0" y="6110"/>
                  </a:cubicBezTo>
                  <a:cubicBezTo>
                    <a:pt x="0" y="8909"/>
                    <a:pt x="933" y="11241"/>
                    <a:pt x="3266" y="12641"/>
                  </a:cubicBezTo>
                  <a:cubicBezTo>
                    <a:pt x="6998" y="15440"/>
                    <a:pt x="11663" y="15906"/>
                    <a:pt x="17261" y="14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AD3D7E98-8E19-4911-9F6F-3EDCFC455BD9}"/>
                </a:ext>
              </a:extLst>
            </p:cNvPr>
            <p:cNvSpPr/>
            <p:nvPr/>
          </p:nvSpPr>
          <p:spPr>
            <a:xfrm>
              <a:off x="3797769" y="1694223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4797" y="18387"/>
                  </a:moveTo>
                  <a:cubicBezTo>
                    <a:pt x="9928" y="21653"/>
                    <a:pt x="18325" y="18387"/>
                    <a:pt x="20658" y="12322"/>
                  </a:cubicBezTo>
                  <a:cubicBezTo>
                    <a:pt x="20658" y="11856"/>
                    <a:pt x="20658" y="10923"/>
                    <a:pt x="20658" y="10456"/>
                  </a:cubicBezTo>
                  <a:cubicBezTo>
                    <a:pt x="19259" y="5791"/>
                    <a:pt x="15993" y="2992"/>
                    <a:pt x="12261" y="660"/>
                  </a:cubicBezTo>
                  <a:cubicBezTo>
                    <a:pt x="11328" y="193"/>
                    <a:pt x="9928" y="-273"/>
                    <a:pt x="8529" y="193"/>
                  </a:cubicBezTo>
                  <a:cubicBezTo>
                    <a:pt x="1065" y="1593"/>
                    <a:pt x="-1734" y="6724"/>
                    <a:pt x="1065" y="14188"/>
                  </a:cubicBezTo>
                  <a:cubicBezTo>
                    <a:pt x="2464" y="15588"/>
                    <a:pt x="3397" y="17454"/>
                    <a:pt x="4797" y="183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D2A4105B-1E27-45AE-B900-3BDDAC3D6368}"/>
                </a:ext>
              </a:extLst>
            </p:cNvPr>
            <p:cNvSpPr/>
            <p:nvPr/>
          </p:nvSpPr>
          <p:spPr>
            <a:xfrm>
              <a:off x="3342124" y="2663817"/>
              <a:ext cx="37321" cy="9330"/>
            </a:xfrm>
            <a:custGeom>
              <a:avLst/>
              <a:gdLst/>
              <a:ahLst/>
              <a:cxnLst/>
              <a:rect l="0" t="0" r="0" b="0"/>
              <a:pathLst>
                <a:path w="37320" h="9330">
                  <a:moveTo>
                    <a:pt x="1866" y="1400"/>
                  </a:moveTo>
                  <a:cubicBezTo>
                    <a:pt x="933" y="1866"/>
                    <a:pt x="0" y="3266"/>
                    <a:pt x="0" y="4199"/>
                  </a:cubicBezTo>
                  <a:cubicBezTo>
                    <a:pt x="0" y="5132"/>
                    <a:pt x="466" y="6998"/>
                    <a:pt x="1399" y="7464"/>
                  </a:cubicBezTo>
                  <a:cubicBezTo>
                    <a:pt x="7464" y="9330"/>
                    <a:pt x="13529" y="10730"/>
                    <a:pt x="19593" y="12129"/>
                  </a:cubicBezTo>
                  <a:cubicBezTo>
                    <a:pt x="20060" y="12129"/>
                    <a:pt x="20993" y="12129"/>
                    <a:pt x="20993" y="12129"/>
                  </a:cubicBezTo>
                  <a:cubicBezTo>
                    <a:pt x="26591" y="11196"/>
                    <a:pt x="31256" y="10730"/>
                    <a:pt x="36387" y="9797"/>
                  </a:cubicBezTo>
                  <a:cubicBezTo>
                    <a:pt x="36854" y="9797"/>
                    <a:pt x="37787" y="8864"/>
                    <a:pt x="37787" y="8397"/>
                  </a:cubicBezTo>
                  <a:cubicBezTo>
                    <a:pt x="37787" y="7464"/>
                    <a:pt x="37321" y="6065"/>
                    <a:pt x="36387" y="5598"/>
                  </a:cubicBezTo>
                  <a:cubicBezTo>
                    <a:pt x="32189" y="2333"/>
                    <a:pt x="27524" y="467"/>
                    <a:pt x="22392" y="933"/>
                  </a:cubicBezTo>
                  <a:cubicBezTo>
                    <a:pt x="16794" y="1400"/>
                    <a:pt x="11196" y="1400"/>
                    <a:pt x="5598" y="0"/>
                  </a:cubicBezTo>
                  <a:cubicBezTo>
                    <a:pt x="4665" y="0"/>
                    <a:pt x="2799" y="467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E20B06F9-9137-46C7-977A-16B73416BD02}"/>
                </a:ext>
              </a:extLst>
            </p:cNvPr>
            <p:cNvSpPr/>
            <p:nvPr/>
          </p:nvSpPr>
          <p:spPr>
            <a:xfrm>
              <a:off x="1933181" y="2953984"/>
              <a:ext cx="23325" cy="9330"/>
            </a:xfrm>
            <a:custGeom>
              <a:avLst/>
              <a:gdLst/>
              <a:ahLst/>
              <a:cxnLst/>
              <a:rect l="0" t="0" r="0" b="0"/>
              <a:pathLst>
                <a:path w="23325" h="9330">
                  <a:moveTo>
                    <a:pt x="22017" y="933"/>
                  </a:moveTo>
                  <a:cubicBezTo>
                    <a:pt x="19685" y="0"/>
                    <a:pt x="16886" y="467"/>
                    <a:pt x="13620" y="0"/>
                  </a:cubicBezTo>
                  <a:cubicBezTo>
                    <a:pt x="10821" y="467"/>
                    <a:pt x="7089" y="467"/>
                    <a:pt x="3357" y="1399"/>
                  </a:cubicBezTo>
                  <a:cubicBezTo>
                    <a:pt x="1958" y="1866"/>
                    <a:pt x="1025" y="4199"/>
                    <a:pt x="92" y="5598"/>
                  </a:cubicBezTo>
                  <a:cubicBezTo>
                    <a:pt x="-375" y="6998"/>
                    <a:pt x="1025" y="9797"/>
                    <a:pt x="2424" y="10263"/>
                  </a:cubicBezTo>
                  <a:cubicBezTo>
                    <a:pt x="3357" y="10730"/>
                    <a:pt x="4757" y="11663"/>
                    <a:pt x="5690" y="11663"/>
                  </a:cubicBezTo>
                  <a:cubicBezTo>
                    <a:pt x="12687" y="13062"/>
                    <a:pt x="19218" y="11663"/>
                    <a:pt x="25283" y="7464"/>
                  </a:cubicBezTo>
                  <a:cubicBezTo>
                    <a:pt x="26682" y="6531"/>
                    <a:pt x="26682" y="5132"/>
                    <a:pt x="25749" y="4199"/>
                  </a:cubicBezTo>
                  <a:cubicBezTo>
                    <a:pt x="25283" y="2799"/>
                    <a:pt x="23883" y="1399"/>
                    <a:pt x="220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280EAC05-6914-4507-B528-A0CFE8540A00}"/>
                </a:ext>
              </a:extLst>
            </p:cNvPr>
            <p:cNvSpPr/>
            <p:nvPr/>
          </p:nvSpPr>
          <p:spPr>
            <a:xfrm>
              <a:off x="4900257" y="3031747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1077"/>
                  </a:moveTo>
                  <a:cubicBezTo>
                    <a:pt x="933" y="1544"/>
                    <a:pt x="0" y="3410"/>
                    <a:pt x="0" y="3876"/>
                  </a:cubicBezTo>
                  <a:cubicBezTo>
                    <a:pt x="1866" y="9941"/>
                    <a:pt x="4198" y="16006"/>
                    <a:pt x="7930" y="21137"/>
                  </a:cubicBezTo>
                  <a:cubicBezTo>
                    <a:pt x="9797" y="23936"/>
                    <a:pt x="14462" y="23470"/>
                    <a:pt x="15861" y="20671"/>
                  </a:cubicBezTo>
                  <a:cubicBezTo>
                    <a:pt x="18194" y="16472"/>
                    <a:pt x="18660" y="12273"/>
                    <a:pt x="15861" y="8075"/>
                  </a:cubicBezTo>
                  <a:cubicBezTo>
                    <a:pt x="14462" y="5742"/>
                    <a:pt x="12129" y="3410"/>
                    <a:pt x="10263" y="1077"/>
                  </a:cubicBezTo>
                  <a:cubicBezTo>
                    <a:pt x="7930" y="144"/>
                    <a:pt x="4665" y="-789"/>
                    <a:pt x="1866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37AC27DD-ED96-4F9E-8602-13B5FE6510A8}"/>
                </a:ext>
              </a:extLst>
            </p:cNvPr>
            <p:cNvSpPr/>
            <p:nvPr/>
          </p:nvSpPr>
          <p:spPr>
            <a:xfrm>
              <a:off x="4880014" y="3413494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116" y="7931"/>
                  </a:moveTo>
                  <a:cubicBezTo>
                    <a:pt x="7181" y="9797"/>
                    <a:pt x="12312" y="13529"/>
                    <a:pt x="18377" y="16328"/>
                  </a:cubicBezTo>
                  <a:cubicBezTo>
                    <a:pt x="19776" y="17261"/>
                    <a:pt x="22109" y="16794"/>
                    <a:pt x="23975" y="16328"/>
                  </a:cubicBezTo>
                  <a:cubicBezTo>
                    <a:pt x="26308" y="15861"/>
                    <a:pt x="28173" y="12596"/>
                    <a:pt x="26774" y="10263"/>
                  </a:cubicBezTo>
                  <a:cubicBezTo>
                    <a:pt x="26308" y="9330"/>
                    <a:pt x="25374" y="7931"/>
                    <a:pt x="24908" y="6998"/>
                  </a:cubicBezTo>
                  <a:cubicBezTo>
                    <a:pt x="20243" y="1866"/>
                    <a:pt x="14178" y="0"/>
                    <a:pt x="6248" y="0"/>
                  </a:cubicBezTo>
                  <a:cubicBezTo>
                    <a:pt x="5781" y="0"/>
                    <a:pt x="3915" y="0"/>
                    <a:pt x="2049" y="933"/>
                  </a:cubicBezTo>
                  <a:cubicBezTo>
                    <a:pt x="1116" y="1399"/>
                    <a:pt x="183" y="2799"/>
                    <a:pt x="183" y="4199"/>
                  </a:cubicBezTo>
                  <a:cubicBezTo>
                    <a:pt x="-283" y="5598"/>
                    <a:pt x="183" y="7464"/>
                    <a:pt x="1116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8A371805-38B0-40BF-A5E9-2E4FD9C86E21}"/>
                </a:ext>
              </a:extLst>
            </p:cNvPr>
            <p:cNvSpPr/>
            <p:nvPr/>
          </p:nvSpPr>
          <p:spPr>
            <a:xfrm>
              <a:off x="1839198" y="1422442"/>
              <a:ext cx="9330" cy="27990"/>
            </a:xfrm>
            <a:custGeom>
              <a:avLst/>
              <a:gdLst/>
              <a:ahLst/>
              <a:cxnLst/>
              <a:rect l="0" t="0" r="0" b="0"/>
              <a:pathLst>
                <a:path w="9330" h="27990">
                  <a:moveTo>
                    <a:pt x="4038" y="28457"/>
                  </a:moveTo>
                  <a:cubicBezTo>
                    <a:pt x="5438" y="29856"/>
                    <a:pt x="8237" y="28923"/>
                    <a:pt x="9170" y="27990"/>
                  </a:cubicBezTo>
                  <a:cubicBezTo>
                    <a:pt x="13369" y="21926"/>
                    <a:pt x="12902" y="14928"/>
                    <a:pt x="13835" y="7464"/>
                  </a:cubicBezTo>
                  <a:cubicBezTo>
                    <a:pt x="13835" y="6065"/>
                    <a:pt x="13835" y="4199"/>
                    <a:pt x="13369" y="2333"/>
                  </a:cubicBezTo>
                  <a:cubicBezTo>
                    <a:pt x="12902" y="1400"/>
                    <a:pt x="11969" y="0"/>
                    <a:pt x="11036" y="0"/>
                  </a:cubicBezTo>
                  <a:cubicBezTo>
                    <a:pt x="10103" y="0"/>
                    <a:pt x="8237" y="467"/>
                    <a:pt x="7770" y="1400"/>
                  </a:cubicBezTo>
                  <a:cubicBezTo>
                    <a:pt x="5438" y="6531"/>
                    <a:pt x="2639" y="11663"/>
                    <a:pt x="773" y="16794"/>
                  </a:cubicBezTo>
                  <a:cubicBezTo>
                    <a:pt x="-160" y="19127"/>
                    <a:pt x="-160" y="21926"/>
                    <a:pt x="306" y="24258"/>
                  </a:cubicBezTo>
                  <a:cubicBezTo>
                    <a:pt x="1239" y="26124"/>
                    <a:pt x="2639" y="27524"/>
                    <a:pt x="4038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75046F9C-6BAF-4828-A999-A984A1BB3502}"/>
                </a:ext>
              </a:extLst>
            </p:cNvPr>
            <p:cNvSpPr/>
            <p:nvPr/>
          </p:nvSpPr>
          <p:spPr>
            <a:xfrm>
              <a:off x="5455400" y="3350308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265" y="207"/>
                  </a:moveTo>
                  <a:cubicBezTo>
                    <a:pt x="2799" y="-259"/>
                    <a:pt x="2333" y="207"/>
                    <a:pt x="1399" y="207"/>
                  </a:cubicBezTo>
                  <a:cubicBezTo>
                    <a:pt x="933" y="2073"/>
                    <a:pt x="0" y="3939"/>
                    <a:pt x="0" y="5339"/>
                  </a:cubicBezTo>
                  <a:cubicBezTo>
                    <a:pt x="466" y="11403"/>
                    <a:pt x="4665" y="15602"/>
                    <a:pt x="7930" y="20267"/>
                  </a:cubicBezTo>
                  <a:cubicBezTo>
                    <a:pt x="9330" y="22133"/>
                    <a:pt x="14462" y="22133"/>
                    <a:pt x="16794" y="20734"/>
                  </a:cubicBezTo>
                  <a:cubicBezTo>
                    <a:pt x="19593" y="18868"/>
                    <a:pt x="20059" y="14669"/>
                    <a:pt x="17727" y="12337"/>
                  </a:cubicBezTo>
                  <a:cubicBezTo>
                    <a:pt x="13529" y="6738"/>
                    <a:pt x="7930" y="3939"/>
                    <a:pt x="326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BC9E03ED-B968-4B87-86EF-215563310F5F}"/>
                </a:ext>
              </a:extLst>
            </p:cNvPr>
            <p:cNvSpPr/>
            <p:nvPr/>
          </p:nvSpPr>
          <p:spPr>
            <a:xfrm>
              <a:off x="1897933" y="202759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7350" y="845"/>
                  </a:moveTo>
                  <a:cubicBezTo>
                    <a:pt x="1285" y="4577"/>
                    <a:pt x="-1514" y="12041"/>
                    <a:pt x="819" y="18572"/>
                  </a:cubicBezTo>
                  <a:cubicBezTo>
                    <a:pt x="1285" y="19972"/>
                    <a:pt x="3151" y="20905"/>
                    <a:pt x="4551" y="22304"/>
                  </a:cubicBezTo>
                  <a:cubicBezTo>
                    <a:pt x="5950" y="21838"/>
                    <a:pt x="7816" y="21838"/>
                    <a:pt x="8283" y="20905"/>
                  </a:cubicBezTo>
                  <a:cubicBezTo>
                    <a:pt x="10615" y="18106"/>
                    <a:pt x="12948" y="14840"/>
                    <a:pt x="14814" y="11575"/>
                  </a:cubicBezTo>
                  <a:cubicBezTo>
                    <a:pt x="15280" y="10642"/>
                    <a:pt x="15747" y="9242"/>
                    <a:pt x="16213" y="8309"/>
                  </a:cubicBezTo>
                  <a:cubicBezTo>
                    <a:pt x="17146" y="5977"/>
                    <a:pt x="16213" y="3178"/>
                    <a:pt x="14814" y="1312"/>
                  </a:cubicBezTo>
                  <a:cubicBezTo>
                    <a:pt x="12481" y="-88"/>
                    <a:pt x="9682" y="-555"/>
                    <a:pt x="7350" y="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810448DE-4503-4C7F-BF48-8B081E0A8063}"/>
                </a:ext>
              </a:extLst>
            </p:cNvPr>
            <p:cNvSpPr/>
            <p:nvPr/>
          </p:nvSpPr>
          <p:spPr>
            <a:xfrm>
              <a:off x="5263107" y="1906657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7090" y="485"/>
                  </a:moveTo>
                  <a:cubicBezTo>
                    <a:pt x="5690" y="1418"/>
                    <a:pt x="3824" y="2818"/>
                    <a:pt x="2891" y="4217"/>
                  </a:cubicBezTo>
                  <a:cubicBezTo>
                    <a:pt x="558" y="6550"/>
                    <a:pt x="-841" y="9349"/>
                    <a:pt x="558" y="12615"/>
                  </a:cubicBezTo>
                  <a:cubicBezTo>
                    <a:pt x="1958" y="16813"/>
                    <a:pt x="2891" y="21012"/>
                    <a:pt x="4290" y="25210"/>
                  </a:cubicBezTo>
                  <a:cubicBezTo>
                    <a:pt x="4290" y="25677"/>
                    <a:pt x="5223" y="25677"/>
                    <a:pt x="5690" y="26143"/>
                  </a:cubicBezTo>
                  <a:cubicBezTo>
                    <a:pt x="6156" y="25677"/>
                    <a:pt x="6623" y="25210"/>
                    <a:pt x="7090" y="24744"/>
                  </a:cubicBezTo>
                  <a:cubicBezTo>
                    <a:pt x="8489" y="19612"/>
                    <a:pt x="12221" y="15880"/>
                    <a:pt x="15020" y="11682"/>
                  </a:cubicBezTo>
                  <a:cubicBezTo>
                    <a:pt x="16886" y="8416"/>
                    <a:pt x="15953" y="4684"/>
                    <a:pt x="12688" y="1418"/>
                  </a:cubicBezTo>
                  <a:cubicBezTo>
                    <a:pt x="10822" y="19"/>
                    <a:pt x="8489" y="-448"/>
                    <a:pt x="7090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799ABA50-CC7D-4BC9-95C9-3222EFA4C1AF}"/>
                </a:ext>
              </a:extLst>
            </p:cNvPr>
            <p:cNvSpPr/>
            <p:nvPr/>
          </p:nvSpPr>
          <p:spPr>
            <a:xfrm>
              <a:off x="2044768" y="24380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467" y="0"/>
                  </a:cubicBezTo>
                  <a:cubicBezTo>
                    <a:pt x="467" y="0"/>
                    <a:pt x="467" y="467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6ADC5BC3-690D-4EF9-BFD9-E9E5D21240F7}"/>
                </a:ext>
              </a:extLst>
            </p:cNvPr>
            <p:cNvSpPr/>
            <p:nvPr/>
          </p:nvSpPr>
          <p:spPr>
            <a:xfrm>
              <a:off x="2038703" y="2424033"/>
              <a:ext cx="23325" cy="18660"/>
            </a:xfrm>
            <a:custGeom>
              <a:avLst/>
              <a:gdLst/>
              <a:ahLst/>
              <a:cxnLst/>
              <a:rect l="0" t="0" r="0" b="0"/>
              <a:pathLst>
                <a:path w="23325" h="18660">
                  <a:moveTo>
                    <a:pt x="18194" y="21459"/>
                  </a:moveTo>
                  <a:cubicBezTo>
                    <a:pt x="20526" y="21459"/>
                    <a:pt x="23325" y="21459"/>
                    <a:pt x="25658" y="21459"/>
                  </a:cubicBezTo>
                  <a:cubicBezTo>
                    <a:pt x="26591" y="9797"/>
                    <a:pt x="27057" y="12596"/>
                    <a:pt x="18194" y="8397"/>
                  </a:cubicBezTo>
                  <a:cubicBezTo>
                    <a:pt x="13062" y="6065"/>
                    <a:pt x="7464" y="4665"/>
                    <a:pt x="3732" y="0"/>
                  </a:cubicBezTo>
                  <a:cubicBezTo>
                    <a:pt x="3732" y="0"/>
                    <a:pt x="1866" y="933"/>
                    <a:pt x="467" y="1400"/>
                  </a:cubicBezTo>
                  <a:cubicBezTo>
                    <a:pt x="0" y="1400"/>
                    <a:pt x="0" y="2799"/>
                    <a:pt x="0" y="3266"/>
                  </a:cubicBezTo>
                  <a:cubicBezTo>
                    <a:pt x="1866" y="6998"/>
                    <a:pt x="4199" y="10730"/>
                    <a:pt x="6531" y="13995"/>
                  </a:cubicBezTo>
                  <a:cubicBezTo>
                    <a:pt x="8397" y="14462"/>
                    <a:pt x="10730" y="14928"/>
                    <a:pt x="12596" y="15861"/>
                  </a:cubicBezTo>
                  <a:cubicBezTo>
                    <a:pt x="15395" y="16794"/>
                    <a:pt x="17261" y="18660"/>
                    <a:pt x="18194" y="214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6705DD01-B9D3-4A0F-B882-0068BDE46360}"/>
                </a:ext>
              </a:extLst>
            </p:cNvPr>
            <p:cNvSpPr/>
            <p:nvPr/>
          </p:nvSpPr>
          <p:spPr>
            <a:xfrm>
              <a:off x="2056430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64FDD2F9-613D-4C93-854B-ECA57AAA11AE}"/>
                </a:ext>
              </a:extLst>
            </p:cNvPr>
            <p:cNvSpPr/>
            <p:nvPr/>
          </p:nvSpPr>
          <p:spPr>
            <a:xfrm>
              <a:off x="5189491" y="2347007"/>
              <a:ext cx="18660" cy="23325"/>
            </a:xfrm>
            <a:custGeom>
              <a:avLst/>
              <a:gdLst/>
              <a:ahLst/>
              <a:cxnLst/>
              <a:rect l="0" t="0" r="0" b="0"/>
              <a:pathLst>
                <a:path w="18660" h="23325">
                  <a:moveTo>
                    <a:pt x="3732" y="26176"/>
                  </a:moveTo>
                  <a:cubicBezTo>
                    <a:pt x="9330" y="18712"/>
                    <a:pt x="14928" y="11248"/>
                    <a:pt x="21926" y="4717"/>
                  </a:cubicBezTo>
                  <a:cubicBezTo>
                    <a:pt x="22392" y="4251"/>
                    <a:pt x="21926" y="2385"/>
                    <a:pt x="21926" y="1452"/>
                  </a:cubicBezTo>
                  <a:cubicBezTo>
                    <a:pt x="21459" y="985"/>
                    <a:pt x="20993" y="519"/>
                    <a:pt x="20526" y="52"/>
                  </a:cubicBezTo>
                  <a:cubicBezTo>
                    <a:pt x="17727" y="-414"/>
                    <a:pt x="16328" y="2385"/>
                    <a:pt x="13995" y="3318"/>
                  </a:cubicBezTo>
                  <a:cubicBezTo>
                    <a:pt x="10263" y="4717"/>
                    <a:pt x="6998" y="5650"/>
                    <a:pt x="5598" y="9849"/>
                  </a:cubicBezTo>
                  <a:cubicBezTo>
                    <a:pt x="4198" y="13581"/>
                    <a:pt x="2333" y="16380"/>
                    <a:pt x="466" y="20112"/>
                  </a:cubicBezTo>
                  <a:cubicBezTo>
                    <a:pt x="0" y="21045"/>
                    <a:pt x="0" y="22444"/>
                    <a:pt x="0" y="23844"/>
                  </a:cubicBezTo>
                  <a:cubicBezTo>
                    <a:pt x="0" y="24777"/>
                    <a:pt x="933" y="25710"/>
                    <a:pt x="1866" y="26643"/>
                  </a:cubicBezTo>
                  <a:cubicBezTo>
                    <a:pt x="2333" y="26643"/>
                    <a:pt x="3732" y="26643"/>
                    <a:pt x="3732" y="26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67D84CCD-6747-4A3B-B45C-47755513CA18}"/>
                </a:ext>
              </a:extLst>
            </p:cNvPr>
            <p:cNvSpPr/>
            <p:nvPr/>
          </p:nvSpPr>
          <p:spPr>
            <a:xfrm>
              <a:off x="4994724" y="3311035"/>
              <a:ext cx="18660" cy="9330"/>
            </a:xfrm>
            <a:custGeom>
              <a:avLst/>
              <a:gdLst/>
              <a:ahLst/>
              <a:cxnLst/>
              <a:rect l="0" t="0" r="0" b="0"/>
              <a:pathLst>
                <a:path w="18660" h="9330">
                  <a:moveTo>
                    <a:pt x="18894" y="10557"/>
                  </a:moveTo>
                  <a:cubicBezTo>
                    <a:pt x="19827" y="9624"/>
                    <a:pt x="19827" y="8224"/>
                    <a:pt x="20293" y="7291"/>
                  </a:cubicBezTo>
                  <a:cubicBezTo>
                    <a:pt x="19827" y="6358"/>
                    <a:pt x="19827" y="4959"/>
                    <a:pt x="18894" y="4026"/>
                  </a:cubicBezTo>
                  <a:cubicBezTo>
                    <a:pt x="13762" y="-1573"/>
                    <a:pt x="5832" y="-1106"/>
                    <a:pt x="700" y="4026"/>
                  </a:cubicBezTo>
                  <a:cubicBezTo>
                    <a:pt x="-233" y="4959"/>
                    <a:pt x="-233" y="7758"/>
                    <a:pt x="700" y="9157"/>
                  </a:cubicBezTo>
                  <a:cubicBezTo>
                    <a:pt x="4432" y="12889"/>
                    <a:pt x="9097" y="14755"/>
                    <a:pt x="14229" y="13356"/>
                  </a:cubicBezTo>
                  <a:cubicBezTo>
                    <a:pt x="16094" y="12889"/>
                    <a:pt x="17494" y="11490"/>
                    <a:pt x="18894" y="1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17AA9193-5D94-4858-A15D-CEFC6B3D7268}"/>
                </a:ext>
              </a:extLst>
            </p:cNvPr>
            <p:cNvSpPr/>
            <p:nvPr/>
          </p:nvSpPr>
          <p:spPr>
            <a:xfrm>
              <a:off x="2765873" y="1690788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1514" y="2695"/>
                  </a:moveTo>
                  <a:cubicBezTo>
                    <a:pt x="581" y="4094"/>
                    <a:pt x="115" y="6427"/>
                    <a:pt x="115" y="7826"/>
                  </a:cubicBezTo>
                  <a:cubicBezTo>
                    <a:pt x="-352" y="11092"/>
                    <a:pt x="581" y="14358"/>
                    <a:pt x="3380" y="15757"/>
                  </a:cubicBezTo>
                  <a:cubicBezTo>
                    <a:pt x="6646" y="17623"/>
                    <a:pt x="10378" y="18090"/>
                    <a:pt x="14110" y="15757"/>
                  </a:cubicBezTo>
                  <a:cubicBezTo>
                    <a:pt x="14576" y="15291"/>
                    <a:pt x="15043" y="14824"/>
                    <a:pt x="15043" y="14358"/>
                  </a:cubicBezTo>
                  <a:cubicBezTo>
                    <a:pt x="15043" y="13891"/>
                    <a:pt x="15976" y="12958"/>
                    <a:pt x="15509" y="12492"/>
                  </a:cubicBezTo>
                  <a:cubicBezTo>
                    <a:pt x="14110" y="9226"/>
                    <a:pt x="12244" y="5494"/>
                    <a:pt x="10844" y="2228"/>
                  </a:cubicBezTo>
                  <a:cubicBezTo>
                    <a:pt x="8978" y="-1037"/>
                    <a:pt x="3380" y="-571"/>
                    <a:pt x="1514" y="2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E3912A8E-F1D9-4DED-851D-545E07FB26FE}"/>
                </a:ext>
              </a:extLst>
            </p:cNvPr>
            <p:cNvSpPr/>
            <p:nvPr/>
          </p:nvSpPr>
          <p:spPr>
            <a:xfrm>
              <a:off x="566407" y="206855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17727" y="0"/>
                  </a:moveTo>
                  <a:cubicBezTo>
                    <a:pt x="16794" y="0"/>
                    <a:pt x="14928" y="0"/>
                    <a:pt x="13995" y="933"/>
                  </a:cubicBezTo>
                  <a:cubicBezTo>
                    <a:pt x="9330" y="6065"/>
                    <a:pt x="4665" y="11196"/>
                    <a:pt x="0" y="16328"/>
                  </a:cubicBezTo>
                  <a:cubicBezTo>
                    <a:pt x="0" y="16794"/>
                    <a:pt x="0" y="17261"/>
                    <a:pt x="467" y="17727"/>
                  </a:cubicBezTo>
                  <a:cubicBezTo>
                    <a:pt x="933" y="18194"/>
                    <a:pt x="1400" y="18660"/>
                    <a:pt x="1866" y="18660"/>
                  </a:cubicBezTo>
                  <a:cubicBezTo>
                    <a:pt x="9330" y="18194"/>
                    <a:pt x="15395" y="15395"/>
                    <a:pt x="20526" y="10730"/>
                  </a:cubicBezTo>
                  <a:cubicBezTo>
                    <a:pt x="21926" y="9797"/>
                    <a:pt x="21926" y="7464"/>
                    <a:pt x="22392" y="6065"/>
                  </a:cubicBezTo>
                  <a:cubicBezTo>
                    <a:pt x="22392" y="3266"/>
                    <a:pt x="20060" y="0"/>
                    <a:pt x="17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E607ECB-592C-4297-9B10-3AE1676AA9C5}"/>
                </a:ext>
              </a:extLst>
            </p:cNvPr>
            <p:cNvSpPr/>
            <p:nvPr/>
          </p:nvSpPr>
          <p:spPr>
            <a:xfrm>
              <a:off x="1980790" y="1331007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798" y="17261"/>
                  </a:moveTo>
                  <a:cubicBezTo>
                    <a:pt x="4731" y="18660"/>
                    <a:pt x="7531" y="19127"/>
                    <a:pt x="8930" y="17727"/>
                  </a:cubicBezTo>
                  <a:cubicBezTo>
                    <a:pt x="11729" y="14462"/>
                    <a:pt x="14995" y="11196"/>
                    <a:pt x="15928" y="6531"/>
                  </a:cubicBezTo>
                  <a:cubicBezTo>
                    <a:pt x="16394" y="5598"/>
                    <a:pt x="15461" y="4199"/>
                    <a:pt x="14995" y="3266"/>
                  </a:cubicBezTo>
                  <a:cubicBezTo>
                    <a:pt x="13595" y="933"/>
                    <a:pt x="10796" y="466"/>
                    <a:pt x="8463" y="0"/>
                  </a:cubicBezTo>
                  <a:cubicBezTo>
                    <a:pt x="2865" y="933"/>
                    <a:pt x="-2733" y="6531"/>
                    <a:pt x="1466" y="12596"/>
                  </a:cubicBezTo>
                  <a:cubicBezTo>
                    <a:pt x="2399" y="13995"/>
                    <a:pt x="2865" y="15861"/>
                    <a:pt x="379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8E83A383-CF0B-419F-90F6-183A73FB9C20}"/>
                </a:ext>
              </a:extLst>
            </p:cNvPr>
            <p:cNvSpPr/>
            <p:nvPr/>
          </p:nvSpPr>
          <p:spPr>
            <a:xfrm>
              <a:off x="1991119" y="1479356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0" y="14462"/>
                  </a:moveTo>
                  <a:cubicBezTo>
                    <a:pt x="0" y="14928"/>
                    <a:pt x="467" y="15395"/>
                    <a:pt x="933" y="15861"/>
                  </a:cubicBezTo>
                  <a:cubicBezTo>
                    <a:pt x="3732" y="17727"/>
                    <a:pt x="6998" y="18194"/>
                    <a:pt x="9797" y="16328"/>
                  </a:cubicBezTo>
                  <a:cubicBezTo>
                    <a:pt x="12596" y="14928"/>
                    <a:pt x="14462" y="12129"/>
                    <a:pt x="14928" y="9330"/>
                  </a:cubicBezTo>
                  <a:cubicBezTo>
                    <a:pt x="15395" y="4665"/>
                    <a:pt x="11196" y="0"/>
                    <a:pt x="6998" y="0"/>
                  </a:cubicBezTo>
                  <a:cubicBezTo>
                    <a:pt x="6065" y="0"/>
                    <a:pt x="4665" y="933"/>
                    <a:pt x="3732" y="1400"/>
                  </a:cubicBezTo>
                  <a:cubicBezTo>
                    <a:pt x="467" y="5598"/>
                    <a:pt x="0" y="10263"/>
                    <a:pt x="0" y="14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4AD9AA79-FB97-4DB3-8487-75765986072D}"/>
                </a:ext>
              </a:extLst>
            </p:cNvPr>
            <p:cNvSpPr/>
            <p:nvPr/>
          </p:nvSpPr>
          <p:spPr>
            <a:xfrm>
              <a:off x="536367" y="2079750"/>
              <a:ext cx="18660" cy="13995"/>
            </a:xfrm>
            <a:custGeom>
              <a:avLst/>
              <a:gdLst/>
              <a:ahLst/>
              <a:cxnLst/>
              <a:rect l="0" t="0" r="0" b="0"/>
              <a:pathLst>
                <a:path w="18660" h="13995">
                  <a:moveTo>
                    <a:pt x="19777" y="0"/>
                  </a:moveTo>
                  <a:cubicBezTo>
                    <a:pt x="17911" y="0"/>
                    <a:pt x="15578" y="0"/>
                    <a:pt x="14179" y="933"/>
                  </a:cubicBezTo>
                  <a:cubicBezTo>
                    <a:pt x="9047" y="4665"/>
                    <a:pt x="4382" y="8864"/>
                    <a:pt x="650" y="14462"/>
                  </a:cubicBezTo>
                  <a:cubicBezTo>
                    <a:pt x="-283" y="15861"/>
                    <a:pt x="-283" y="16794"/>
                    <a:pt x="1117" y="17727"/>
                  </a:cubicBezTo>
                  <a:cubicBezTo>
                    <a:pt x="1583" y="18194"/>
                    <a:pt x="2516" y="18194"/>
                    <a:pt x="2983" y="17727"/>
                  </a:cubicBezTo>
                  <a:cubicBezTo>
                    <a:pt x="10447" y="14928"/>
                    <a:pt x="16511" y="10730"/>
                    <a:pt x="21643" y="4665"/>
                  </a:cubicBezTo>
                  <a:cubicBezTo>
                    <a:pt x="22110" y="4199"/>
                    <a:pt x="22110" y="3266"/>
                    <a:pt x="22110" y="2799"/>
                  </a:cubicBezTo>
                  <a:cubicBezTo>
                    <a:pt x="21177" y="1866"/>
                    <a:pt x="20710" y="467"/>
                    <a:pt x="197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A2A1C81B-9928-4471-9602-0EF26F6D45E4}"/>
                </a:ext>
              </a:extLst>
            </p:cNvPr>
            <p:cNvSpPr/>
            <p:nvPr/>
          </p:nvSpPr>
          <p:spPr>
            <a:xfrm>
              <a:off x="4589442" y="1439054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7119" y="183"/>
                  </a:moveTo>
                  <a:cubicBezTo>
                    <a:pt x="5719" y="-283"/>
                    <a:pt x="3387" y="183"/>
                    <a:pt x="1987" y="1116"/>
                  </a:cubicBezTo>
                  <a:cubicBezTo>
                    <a:pt x="588" y="2049"/>
                    <a:pt x="-345" y="4382"/>
                    <a:pt x="121" y="5781"/>
                  </a:cubicBezTo>
                  <a:cubicBezTo>
                    <a:pt x="588" y="11379"/>
                    <a:pt x="3853" y="15111"/>
                    <a:pt x="8518" y="17444"/>
                  </a:cubicBezTo>
                  <a:cubicBezTo>
                    <a:pt x="9918" y="17910"/>
                    <a:pt x="12717" y="17444"/>
                    <a:pt x="13183" y="15578"/>
                  </a:cubicBezTo>
                  <a:cubicBezTo>
                    <a:pt x="14117" y="13712"/>
                    <a:pt x="14583" y="11846"/>
                    <a:pt x="14583" y="10913"/>
                  </a:cubicBezTo>
                  <a:cubicBezTo>
                    <a:pt x="14117" y="4848"/>
                    <a:pt x="11318" y="2049"/>
                    <a:pt x="7119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A69AD21E-3B61-40E2-B118-9CF6C27C0E38}"/>
                </a:ext>
              </a:extLst>
            </p:cNvPr>
            <p:cNvSpPr/>
            <p:nvPr/>
          </p:nvSpPr>
          <p:spPr>
            <a:xfrm>
              <a:off x="1883026" y="1423809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31" y="7963"/>
                  </a:moveTo>
                  <a:cubicBezTo>
                    <a:pt x="2197" y="12628"/>
                    <a:pt x="4996" y="14961"/>
                    <a:pt x="10127" y="15427"/>
                  </a:cubicBezTo>
                  <a:cubicBezTo>
                    <a:pt x="13393" y="15427"/>
                    <a:pt x="16192" y="12628"/>
                    <a:pt x="15725" y="9363"/>
                  </a:cubicBezTo>
                  <a:cubicBezTo>
                    <a:pt x="15259" y="4231"/>
                    <a:pt x="11060" y="32"/>
                    <a:pt x="5929" y="32"/>
                  </a:cubicBezTo>
                  <a:cubicBezTo>
                    <a:pt x="2197" y="-434"/>
                    <a:pt x="-1069" y="4231"/>
                    <a:pt x="331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54E14C09-F513-4F81-A357-07D3C7E8F893}"/>
                </a:ext>
              </a:extLst>
            </p:cNvPr>
            <p:cNvSpPr/>
            <p:nvPr/>
          </p:nvSpPr>
          <p:spPr>
            <a:xfrm>
              <a:off x="1753950" y="1374769"/>
              <a:ext cx="55981" cy="41986"/>
            </a:xfrm>
            <a:custGeom>
              <a:avLst/>
              <a:gdLst/>
              <a:ahLst/>
              <a:cxnLst/>
              <a:rect l="0" t="0" r="0" b="0"/>
              <a:pathLst>
                <a:path w="55980" h="41985">
                  <a:moveTo>
                    <a:pt x="9514" y="17817"/>
                  </a:moveTo>
                  <a:cubicBezTo>
                    <a:pt x="9514" y="17817"/>
                    <a:pt x="9514" y="18283"/>
                    <a:pt x="9514" y="17817"/>
                  </a:cubicBezTo>
                  <a:lnTo>
                    <a:pt x="9514" y="17817"/>
                  </a:lnTo>
                  <a:cubicBezTo>
                    <a:pt x="9047" y="20149"/>
                    <a:pt x="8114" y="22948"/>
                    <a:pt x="7181" y="25281"/>
                  </a:cubicBezTo>
                  <a:cubicBezTo>
                    <a:pt x="5782" y="28546"/>
                    <a:pt x="6248" y="31345"/>
                    <a:pt x="8114" y="34144"/>
                  </a:cubicBezTo>
                  <a:cubicBezTo>
                    <a:pt x="9980" y="36943"/>
                    <a:pt x="11846" y="39276"/>
                    <a:pt x="13712" y="41608"/>
                  </a:cubicBezTo>
                  <a:cubicBezTo>
                    <a:pt x="15112" y="43941"/>
                    <a:pt x="17445" y="44874"/>
                    <a:pt x="20243" y="45341"/>
                  </a:cubicBezTo>
                  <a:cubicBezTo>
                    <a:pt x="22576" y="45807"/>
                    <a:pt x="25375" y="46274"/>
                    <a:pt x="27708" y="46274"/>
                  </a:cubicBezTo>
                  <a:cubicBezTo>
                    <a:pt x="32373" y="46274"/>
                    <a:pt x="36571" y="44874"/>
                    <a:pt x="39370" y="41142"/>
                  </a:cubicBezTo>
                  <a:cubicBezTo>
                    <a:pt x="42169" y="38343"/>
                    <a:pt x="44035" y="35077"/>
                    <a:pt x="44968" y="31345"/>
                  </a:cubicBezTo>
                  <a:cubicBezTo>
                    <a:pt x="45435" y="28546"/>
                    <a:pt x="47301" y="27147"/>
                    <a:pt x="49634" y="25747"/>
                  </a:cubicBezTo>
                  <a:cubicBezTo>
                    <a:pt x="52433" y="24348"/>
                    <a:pt x="55232" y="22482"/>
                    <a:pt x="57564" y="21082"/>
                  </a:cubicBezTo>
                  <a:cubicBezTo>
                    <a:pt x="58964" y="20149"/>
                    <a:pt x="58497" y="18750"/>
                    <a:pt x="57564" y="17817"/>
                  </a:cubicBezTo>
                  <a:cubicBezTo>
                    <a:pt x="56631" y="16884"/>
                    <a:pt x="56165" y="15484"/>
                    <a:pt x="55232" y="15018"/>
                  </a:cubicBezTo>
                  <a:cubicBezTo>
                    <a:pt x="47301" y="12219"/>
                    <a:pt x="39370" y="10819"/>
                    <a:pt x="30973" y="10353"/>
                  </a:cubicBezTo>
                  <a:cubicBezTo>
                    <a:pt x="24442" y="9886"/>
                    <a:pt x="18377" y="11286"/>
                    <a:pt x="12780" y="14551"/>
                  </a:cubicBezTo>
                  <a:lnTo>
                    <a:pt x="13246" y="14085"/>
                  </a:lnTo>
                  <a:cubicBezTo>
                    <a:pt x="13246" y="14085"/>
                    <a:pt x="12780" y="14551"/>
                    <a:pt x="12780" y="14551"/>
                  </a:cubicBezTo>
                  <a:cubicBezTo>
                    <a:pt x="12313" y="10819"/>
                    <a:pt x="12313" y="7087"/>
                    <a:pt x="11846" y="3355"/>
                  </a:cubicBezTo>
                  <a:cubicBezTo>
                    <a:pt x="11380" y="1022"/>
                    <a:pt x="8114" y="-377"/>
                    <a:pt x="5782" y="89"/>
                  </a:cubicBezTo>
                  <a:cubicBezTo>
                    <a:pt x="2983" y="556"/>
                    <a:pt x="1583" y="2422"/>
                    <a:pt x="650" y="4754"/>
                  </a:cubicBezTo>
                  <a:cubicBezTo>
                    <a:pt x="-283" y="7553"/>
                    <a:pt x="-283" y="10819"/>
                    <a:pt x="1117" y="13618"/>
                  </a:cubicBezTo>
                  <a:cubicBezTo>
                    <a:pt x="3449" y="16884"/>
                    <a:pt x="6715" y="17350"/>
                    <a:pt x="9514" y="178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60412F8E-7CEE-4776-90F3-C6F3EC0E8F5B}"/>
                </a:ext>
              </a:extLst>
            </p:cNvPr>
            <p:cNvSpPr/>
            <p:nvPr/>
          </p:nvSpPr>
          <p:spPr>
            <a:xfrm>
              <a:off x="5260774" y="2191246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6624" y="20526"/>
                  </a:moveTo>
                  <a:cubicBezTo>
                    <a:pt x="11289" y="14928"/>
                    <a:pt x="13155" y="8397"/>
                    <a:pt x="12222" y="1399"/>
                  </a:cubicBezTo>
                  <a:cubicBezTo>
                    <a:pt x="12222" y="933"/>
                    <a:pt x="11289" y="0"/>
                    <a:pt x="11289" y="0"/>
                  </a:cubicBezTo>
                  <a:cubicBezTo>
                    <a:pt x="10356" y="0"/>
                    <a:pt x="8956" y="0"/>
                    <a:pt x="8023" y="466"/>
                  </a:cubicBezTo>
                  <a:cubicBezTo>
                    <a:pt x="7557" y="466"/>
                    <a:pt x="6624" y="933"/>
                    <a:pt x="6624" y="1866"/>
                  </a:cubicBezTo>
                  <a:cubicBezTo>
                    <a:pt x="4291" y="6998"/>
                    <a:pt x="1959" y="12129"/>
                    <a:pt x="93" y="17261"/>
                  </a:cubicBezTo>
                  <a:cubicBezTo>
                    <a:pt x="-374" y="18660"/>
                    <a:pt x="1026" y="20526"/>
                    <a:pt x="1959" y="21926"/>
                  </a:cubicBezTo>
                  <a:cubicBezTo>
                    <a:pt x="1959" y="22392"/>
                    <a:pt x="2892" y="22392"/>
                    <a:pt x="3825" y="22392"/>
                  </a:cubicBezTo>
                  <a:cubicBezTo>
                    <a:pt x="4758" y="21459"/>
                    <a:pt x="6157" y="21459"/>
                    <a:pt x="6624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6E2671A2-3FE5-426F-9E1C-523E757F00F7}"/>
                </a:ext>
              </a:extLst>
            </p:cNvPr>
            <p:cNvSpPr/>
            <p:nvPr/>
          </p:nvSpPr>
          <p:spPr>
            <a:xfrm>
              <a:off x="1857074" y="2188625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5756" y="14283"/>
                  </a:moveTo>
                  <a:cubicBezTo>
                    <a:pt x="10421" y="13350"/>
                    <a:pt x="14153" y="11017"/>
                    <a:pt x="16485" y="7285"/>
                  </a:cubicBezTo>
                  <a:cubicBezTo>
                    <a:pt x="16952" y="6352"/>
                    <a:pt x="16952" y="4953"/>
                    <a:pt x="16485" y="3553"/>
                  </a:cubicBezTo>
                  <a:cubicBezTo>
                    <a:pt x="15552" y="754"/>
                    <a:pt x="12753" y="-645"/>
                    <a:pt x="10421" y="288"/>
                  </a:cubicBezTo>
                  <a:cubicBezTo>
                    <a:pt x="8088" y="1221"/>
                    <a:pt x="5756" y="1687"/>
                    <a:pt x="2957" y="2620"/>
                  </a:cubicBezTo>
                  <a:cubicBezTo>
                    <a:pt x="158" y="3553"/>
                    <a:pt x="-309" y="5886"/>
                    <a:pt x="158" y="8685"/>
                  </a:cubicBezTo>
                  <a:cubicBezTo>
                    <a:pt x="158" y="9151"/>
                    <a:pt x="158" y="10084"/>
                    <a:pt x="158" y="10551"/>
                  </a:cubicBezTo>
                  <a:cubicBezTo>
                    <a:pt x="624" y="12884"/>
                    <a:pt x="3423" y="14750"/>
                    <a:pt x="5756" y="142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D9D93582-CEC1-4586-982F-FDEA4F653C6E}"/>
                </a:ext>
              </a:extLst>
            </p:cNvPr>
            <p:cNvSpPr/>
            <p:nvPr/>
          </p:nvSpPr>
          <p:spPr>
            <a:xfrm>
              <a:off x="4480517" y="1392869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3879" y="20710"/>
                  </a:moveTo>
                  <a:cubicBezTo>
                    <a:pt x="14345" y="21177"/>
                    <a:pt x="15278" y="21177"/>
                    <a:pt x="15744" y="21177"/>
                  </a:cubicBezTo>
                  <a:cubicBezTo>
                    <a:pt x="16678" y="20244"/>
                    <a:pt x="17144" y="19311"/>
                    <a:pt x="18077" y="18378"/>
                  </a:cubicBezTo>
                  <a:cubicBezTo>
                    <a:pt x="17611" y="16978"/>
                    <a:pt x="17611" y="15112"/>
                    <a:pt x="16678" y="13246"/>
                  </a:cubicBezTo>
                  <a:cubicBezTo>
                    <a:pt x="14811" y="8114"/>
                    <a:pt x="12479" y="3916"/>
                    <a:pt x="6881" y="2516"/>
                  </a:cubicBezTo>
                  <a:cubicBezTo>
                    <a:pt x="5481" y="2050"/>
                    <a:pt x="4548" y="1117"/>
                    <a:pt x="3615" y="650"/>
                  </a:cubicBezTo>
                  <a:cubicBezTo>
                    <a:pt x="2216" y="-283"/>
                    <a:pt x="1283" y="-283"/>
                    <a:pt x="350" y="1117"/>
                  </a:cubicBezTo>
                  <a:cubicBezTo>
                    <a:pt x="-117" y="1583"/>
                    <a:pt x="-117" y="2516"/>
                    <a:pt x="350" y="2983"/>
                  </a:cubicBezTo>
                  <a:cubicBezTo>
                    <a:pt x="4548" y="8581"/>
                    <a:pt x="9214" y="14645"/>
                    <a:pt x="13879" y="20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01E49679-1717-4576-AE46-04B861E0ACEB}"/>
                </a:ext>
              </a:extLst>
            </p:cNvPr>
            <p:cNvSpPr/>
            <p:nvPr/>
          </p:nvSpPr>
          <p:spPr>
            <a:xfrm>
              <a:off x="1821311" y="1597345"/>
              <a:ext cx="23325" cy="4665"/>
            </a:xfrm>
            <a:custGeom>
              <a:avLst/>
              <a:gdLst/>
              <a:ahLst/>
              <a:cxnLst/>
              <a:rect l="0" t="0" r="0" b="0"/>
              <a:pathLst>
                <a:path w="23325" h="4665">
                  <a:moveTo>
                    <a:pt x="16328" y="8434"/>
                  </a:moveTo>
                  <a:cubicBezTo>
                    <a:pt x="18660" y="7968"/>
                    <a:pt x="20993" y="6568"/>
                    <a:pt x="22859" y="5169"/>
                  </a:cubicBezTo>
                  <a:cubicBezTo>
                    <a:pt x="23792" y="4702"/>
                    <a:pt x="23792" y="2836"/>
                    <a:pt x="23792" y="1903"/>
                  </a:cubicBezTo>
                  <a:cubicBezTo>
                    <a:pt x="23792" y="1437"/>
                    <a:pt x="22859" y="970"/>
                    <a:pt x="22392" y="970"/>
                  </a:cubicBezTo>
                  <a:cubicBezTo>
                    <a:pt x="17261" y="-896"/>
                    <a:pt x="12596" y="504"/>
                    <a:pt x="7464" y="504"/>
                  </a:cubicBezTo>
                  <a:cubicBezTo>
                    <a:pt x="3266" y="970"/>
                    <a:pt x="1400" y="3769"/>
                    <a:pt x="0" y="7501"/>
                  </a:cubicBezTo>
                  <a:cubicBezTo>
                    <a:pt x="5598" y="8901"/>
                    <a:pt x="10730" y="9834"/>
                    <a:pt x="16328" y="8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942F3249-07D8-43AF-91E5-0C84F4049A09}"/>
                </a:ext>
              </a:extLst>
            </p:cNvPr>
            <p:cNvSpPr/>
            <p:nvPr/>
          </p:nvSpPr>
          <p:spPr>
            <a:xfrm>
              <a:off x="1789403" y="1524899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3917" y="13704"/>
                  </a:moveTo>
                  <a:cubicBezTo>
                    <a:pt x="7183" y="14170"/>
                    <a:pt x="10448" y="12771"/>
                    <a:pt x="11848" y="10438"/>
                  </a:cubicBezTo>
                  <a:cubicBezTo>
                    <a:pt x="13247" y="7639"/>
                    <a:pt x="13714" y="4840"/>
                    <a:pt x="11848" y="1574"/>
                  </a:cubicBezTo>
                  <a:cubicBezTo>
                    <a:pt x="10915" y="175"/>
                    <a:pt x="10448" y="-292"/>
                    <a:pt x="9049" y="175"/>
                  </a:cubicBezTo>
                  <a:cubicBezTo>
                    <a:pt x="4850" y="1574"/>
                    <a:pt x="1118" y="4840"/>
                    <a:pt x="185" y="8572"/>
                  </a:cubicBezTo>
                  <a:cubicBezTo>
                    <a:pt x="-748" y="9972"/>
                    <a:pt x="2051" y="13704"/>
                    <a:pt x="3917" y="13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8CEF08DA-FA3A-4FA8-B0A7-E69D0763EF3F}"/>
                </a:ext>
              </a:extLst>
            </p:cNvPr>
            <p:cNvSpPr/>
            <p:nvPr/>
          </p:nvSpPr>
          <p:spPr>
            <a:xfrm>
              <a:off x="3086944" y="155633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0"/>
                  </a:moveTo>
                  <a:cubicBezTo>
                    <a:pt x="1399" y="933"/>
                    <a:pt x="0" y="1866"/>
                    <a:pt x="0" y="2799"/>
                  </a:cubicBezTo>
                  <a:cubicBezTo>
                    <a:pt x="933" y="11663"/>
                    <a:pt x="5598" y="18194"/>
                    <a:pt x="13062" y="22392"/>
                  </a:cubicBezTo>
                  <a:cubicBezTo>
                    <a:pt x="13062" y="22392"/>
                    <a:pt x="13995" y="21926"/>
                    <a:pt x="14462" y="21459"/>
                  </a:cubicBezTo>
                  <a:cubicBezTo>
                    <a:pt x="14928" y="20993"/>
                    <a:pt x="14928" y="20060"/>
                    <a:pt x="14928" y="19593"/>
                  </a:cubicBezTo>
                  <a:cubicBezTo>
                    <a:pt x="12596" y="12129"/>
                    <a:pt x="6998" y="6998"/>
                    <a:pt x="3732" y="0"/>
                  </a:cubicBezTo>
                  <a:cubicBezTo>
                    <a:pt x="3266" y="0"/>
                    <a:pt x="2333" y="0"/>
                    <a:pt x="1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68655F1-0F8E-482C-8D75-96C98F564F9A}"/>
                </a:ext>
              </a:extLst>
            </p:cNvPr>
            <p:cNvSpPr/>
            <p:nvPr/>
          </p:nvSpPr>
          <p:spPr>
            <a:xfrm>
              <a:off x="1934920" y="200094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151" y="899"/>
                  </a:moveTo>
                  <a:cubicBezTo>
                    <a:pt x="-715" y="2299"/>
                    <a:pt x="-248" y="5564"/>
                    <a:pt x="2084" y="8830"/>
                  </a:cubicBezTo>
                  <a:cubicBezTo>
                    <a:pt x="2551" y="9763"/>
                    <a:pt x="3484" y="10696"/>
                    <a:pt x="4883" y="11629"/>
                  </a:cubicBezTo>
                  <a:cubicBezTo>
                    <a:pt x="6283" y="12562"/>
                    <a:pt x="8149" y="13495"/>
                    <a:pt x="10015" y="12096"/>
                  </a:cubicBezTo>
                  <a:cubicBezTo>
                    <a:pt x="11415" y="11163"/>
                    <a:pt x="12348" y="9297"/>
                    <a:pt x="13281" y="8364"/>
                  </a:cubicBezTo>
                  <a:cubicBezTo>
                    <a:pt x="13281" y="5098"/>
                    <a:pt x="12348" y="2765"/>
                    <a:pt x="10015" y="1832"/>
                  </a:cubicBezTo>
                  <a:cubicBezTo>
                    <a:pt x="6750" y="433"/>
                    <a:pt x="3950" y="-967"/>
                    <a:pt x="1151" y="8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564E3A47-EB58-400E-A04C-DB7ACEE886E4}"/>
                </a:ext>
              </a:extLst>
            </p:cNvPr>
            <p:cNvSpPr/>
            <p:nvPr/>
          </p:nvSpPr>
          <p:spPr>
            <a:xfrm>
              <a:off x="1810454" y="2266930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3393" y="823"/>
                  </a:moveTo>
                  <a:cubicBezTo>
                    <a:pt x="1993" y="1756"/>
                    <a:pt x="594" y="3155"/>
                    <a:pt x="127" y="5021"/>
                  </a:cubicBezTo>
                  <a:cubicBezTo>
                    <a:pt x="-339" y="5955"/>
                    <a:pt x="594" y="7821"/>
                    <a:pt x="1060" y="8287"/>
                  </a:cubicBezTo>
                  <a:cubicBezTo>
                    <a:pt x="3859" y="9687"/>
                    <a:pt x="6658" y="10153"/>
                    <a:pt x="8524" y="10620"/>
                  </a:cubicBezTo>
                  <a:cubicBezTo>
                    <a:pt x="10390" y="10620"/>
                    <a:pt x="11323" y="11086"/>
                    <a:pt x="11790" y="10620"/>
                  </a:cubicBezTo>
                  <a:cubicBezTo>
                    <a:pt x="12723" y="10153"/>
                    <a:pt x="14122" y="9687"/>
                    <a:pt x="15055" y="9220"/>
                  </a:cubicBezTo>
                  <a:cubicBezTo>
                    <a:pt x="15988" y="8287"/>
                    <a:pt x="15988" y="5488"/>
                    <a:pt x="15055" y="4088"/>
                  </a:cubicBezTo>
                  <a:cubicBezTo>
                    <a:pt x="12256" y="356"/>
                    <a:pt x="7591" y="-1043"/>
                    <a:pt x="3393" y="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6C57D9C3-0302-46C2-9ECB-DA068ABC4B2B}"/>
                </a:ext>
              </a:extLst>
            </p:cNvPr>
            <p:cNvSpPr/>
            <p:nvPr/>
          </p:nvSpPr>
          <p:spPr>
            <a:xfrm>
              <a:off x="4942244" y="2111941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9328" y="465"/>
                  </a:moveTo>
                  <a:cubicBezTo>
                    <a:pt x="6063" y="-935"/>
                    <a:pt x="2331" y="931"/>
                    <a:pt x="465" y="4663"/>
                  </a:cubicBezTo>
                  <a:cubicBezTo>
                    <a:pt x="-935" y="6996"/>
                    <a:pt x="931" y="9795"/>
                    <a:pt x="4663" y="11194"/>
                  </a:cubicBezTo>
                  <a:cubicBezTo>
                    <a:pt x="5596" y="11661"/>
                    <a:pt x="6996" y="11661"/>
                    <a:pt x="8862" y="12127"/>
                  </a:cubicBezTo>
                  <a:cubicBezTo>
                    <a:pt x="10261" y="11194"/>
                    <a:pt x="12127" y="10728"/>
                    <a:pt x="12594" y="9328"/>
                  </a:cubicBezTo>
                  <a:cubicBezTo>
                    <a:pt x="14926" y="6063"/>
                    <a:pt x="13527" y="2331"/>
                    <a:pt x="9328" y="4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A9F796F0-BC3E-43F9-84F7-6D564FBF63B8}"/>
                </a:ext>
              </a:extLst>
            </p:cNvPr>
            <p:cNvSpPr/>
            <p:nvPr/>
          </p:nvSpPr>
          <p:spPr>
            <a:xfrm>
              <a:off x="5093857" y="3914589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933" y="3199"/>
                  </a:moveTo>
                  <a:cubicBezTo>
                    <a:pt x="0" y="3665"/>
                    <a:pt x="0" y="5531"/>
                    <a:pt x="0" y="6465"/>
                  </a:cubicBezTo>
                  <a:cubicBezTo>
                    <a:pt x="0" y="6931"/>
                    <a:pt x="933" y="7397"/>
                    <a:pt x="1399" y="7397"/>
                  </a:cubicBezTo>
                  <a:cubicBezTo>
                    <a:pt x="3732" y="8330"/>
                    <a:pt x="6065" y="8797"/>
                    <a:pt x="7464" y="9263"/>
                  </a:cubicBezTo>
                  <a:cubicBezTo>
                    <a:pt x="9797" y="9263"/>
                    <a:pt x="11196" y="9263"/>
                    <a:pt x="12595" y="8797"/>
                  </a:cubicBezTo>
                  <a:cubicBezTo>
                    <a:pt x="13062" y="8797"/>
                    <a:pt x="13995" y="8797"/>
                    <a:pt x="14462" y="8330"/>
                  </a:cubicBezTo>
                  <a:cubicBezTo>
                    <a:pt x="15395" y="7864"/>
                    <a:pt x="16794" y="6931"/>
                    <a:pt x="17727" y="6465"/>
                  </a:cubicBezTo>
                  <a:cubicBezTo>
                    <a:pt x="16794" y="5065"/>
                    <a:pt x="16328" y="2732"/>
                    <a:pt x="14928" y="1799"/>
                  </a:cubicBezTo>
                  <a:cubicBezTo>
                    <a:pt x="10730" y="-1000"/>
                    <a:pt x="5131" y="-533"/>
                    <a:pt x="933" y="3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29960F0C-B2D2-4232-9AEA-159533F62D4A}"/>
                </a:ext>
              </a:extLst>
            </p:cNvPr>
            <p:cNvSpPr/>
            <p:nvPr/>
          </p:nvSpPr>
          <p:spPr>
            <a:xfrm>
              <a:off x="3906725" y="169068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870" y="466"/>
                  </a:moveTo>
                  <a:cubicBezTo>
                    <a:pt x="5937" y="0"/>
                    <a:pt x="4537" y="0"/>
                    <a:pt x="3604" y="0"/>
                  </a:cubicBezTo>
                  <a:cubicBezTo>
                    <a:pt x="-128" y="1399"/>
                    <a:pt x="-1061" y="8864"/>
                    <a:pt x="1272" y="11663"/>
                  </a:cubicBezTo>
                  <a:cubicBezTo>
                    <a:pt x="3604" y="13995"/>
                    <a:pt x="6403" y="14928"/>
                    <a:pt x="9669" y="14462"/>
                  </a:cubicBezTo>
                  <a:cubicBezTo>
                    <a:pt x="10602" y="13995"/>
                    <a:pt x="11535" y="13062"/>
                    <a:pt x="12468" y="12129"/>
                  </a:cubicBezTo>
                  <a:cubicBezTo>
                    <a:pt x="12468" y="7464"/>
                    <a:pt x="11068" y="3266"/>
                    <a:pt x="687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7E8D3C69-D3C8-4DBC-85FD-D57E0711B5F1}"/>
                </a:ext>
              </a:extLst>
            </p:cNvPr>
            <p:cNvSpPr/>
            <p:nvPr/>
          </p:nvSpPr>
          <p:spPr>
            <a:xfrm>
              <a:off x="5124576" y="3353139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135" y="175"/>
                  </a:moveTo>
                  <a:cubicBezTo>
                    <a:pt x="5669" y="175"/>
                    <a:pt x="4736" y="641"/>
                    <a:pt x="4736" y="641"/>
                  </a:cubicBezTo>
                  <a:cubicBezTo>
                    <a:pt x="1470" y="4840"/>
                    <a:pt x="-395" y="9039"/>
                    <a:pt x="71" y="14170"/>
                  </a:cubicBezTo>
                  <a:cubicBezTo>
                    <a:pt x="71" y="15103"/>
                    <a:pt x="1004" y="16503"/>
                    <a:pt x="1937" y="17436"/>
                  </a:cubicBezTo>
                  <a:cubicBezTo>
                    <a:pt x="2403" y="17902"/>
                    <a:pt x="3337" y="17436"/>
                    <a:pt x="3803" y="17436"/>
                  </a:cubicBezTo>
                  <a:cubicBezTo>
                    <a:pt x="9401" y="14637"/>
                    <a:pt x="11267" y="9039"/>
                    <a:pt x="9401" y="1574"/>
                  </a:cubicBezTo>
                  <a:cubicBezTo>
                    <a:pt x="8468" y="175"/>
                    <a:pt x="7535" y="-292"/>
                    <a:pt x="6135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085D3794-088E-4027-9A3B-A1CBE3519D20}"/>
                </a:ext>
              </a:extLst>
            </p:cNvPr>
            <p:cNvSpPr/>
            <p:nvPr/>
          </p:nvSpPr>
          <p:spPr>
            <a:xfrm>
              <a:off x="5059336" y="344754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9797" y="10263"/>
                  </a:moveTo>
                  <a:cubicBezTo>
                    <a:pt x="12596" y="11196"/>
                    <a:pt x="15395" y="8864"/>
                    <a:pt x="16794" y="5598"/>
                  </a:cubicBezTo>
                  <a:cubicBezTo>
                    <a:pt x="17727" y="4199"/>
                    <a:pt x="16328" y="1400"/>
                    <a:pt x="14928" y="933"/>
                  </a:cubicBezTo>
                  <a:cubicBezTo>
                    <a:pt x="13062" y="467"/>
                    <a:pt x="11196" y="467"/>
                    <a:pt x="9797" y="0"/>
                  </a:cubicBezTo>
                  <a:cubicBezTo>
                    <a:pt x="6998" y="467"/>
                    <a:pt x="4665" y="467"/>
                    <a:pt x="2333" y="933"/>
                  </a:cubicBezTo>
                  <a:cubicBezTo>
                    <a:pt x="1399" y="1400"/>
                    <a:pt x="466" y="2333"/>
                    <a:pt x="0" y="3266"/>
                  </a:cubicBezTo>
                  <a:cubicBezTo>
                    <a:pt x="0" y="4199"/>
                    <a:pt x="466" y="6065"/>
                    <a:pt x="933" y="6531"/>
                  </a:cubicBezTo>
                  <a:cubicBezTo>
                    <a:pt x="3732" y="8397"/>
                    <a:pt x="6998" y="9797"/>
                    <a:pt x="9797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5357D1F5-BF61-4FB1-B282-C8F866D8EC5B}"/>
                </a:ext>
              </a:extLst>
            </p:cNvPr>
            <p:cNvSpPr/>
            <p:nvPr/>
          </p:nvSpPr>
          <p:spPr>
            <a:xfrm>
              <a:off x="837914" y="1967935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7931" y="787"/>
                  </a:moveTo>
                  <a:cubicBezTo>
                    <a:pt x="5132" y="3586"/>
                    <a:pt x="933" y="5919"/>
                    <a:pt x="0" y="10584"/>
                  </a:cubicBezTo>
                  <a:cubicBezTo>
                    <a:pt x="4199" y="11983"/>
                    <a:pt x="8397" y="11983"/>
                    <a:pt x="12596" y="11050"/>
                  </a:cubicBezTo>
                  <a:cubicBezTo>
                    <a:pt x="13529" y="10584"/>
                    <a:pt x="14928" y="9651"/>
                    <a:pt x="15861" y="9184"/>
                  </a:cubicBezTo>
                  <a:cubicBezTo>
                    <a:pt x="17261" y="8251"/>
                    <a:pt x="16328" y="3586"/>
                    <a:pt x="14928" y="2187"/>
                  </a:cubicBezTo>
                  <a:cubicBezTo>
                    <a:pt x="13062" y="-146"/>
                    <a:pt x="9330" y="-612"/>
                    <a:pt x="7931" y="7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9898D72F-FF8F-4B7A-829B-E1E228B4999D}"/>
                </a:ext>
              </a:extLst>
            </p:cNvPr>
            <p:cNvSpPr/>
            <p:nvPr/>
          </p:nvSpPr>
          <p:spPr>
            <a:xfrm>
              <a:off x="800127" y="1978518"/>
              <a:ext cx="41986" cy="37321"/>
            </a:xfrm>
            <a:custGeom>
              <a:avLst/>
              <a:gdLst/>
              <a:ahLst/>
              <a:cxnLst/>
              <a:rect l="0" t="0" r="0" b="0"/>
              <a:pathLst>
                <a:path w="41985" h="37320">
                  <a:moveTo>
                    <a:pt x="37321" y="467"/>
                  </a:moveTo>
                  <a:cubicBezTo>
                    <a:pt x="34522" y="2333"/>
                    <a:pt x="32189" y="4199"/>
                    <a:pt x="28457" y="3266"/>
                  </a:cubicBezTo>
                  <a:cubicBezTo>
                    <a:pt x="24725" y="2333"/>
                    <a:pt x="22392" y="3266"/>
                    <a:pt x="20993" y="6998"/>
                  </a:cubicBezTo>
                  <a:cubicBezTo>
                    <a:pt x="20526" y="7931"/>
                    <a:pt x="19127" y="8864"/>
                    <a:pt x="18194" y="9330"/>
                  </a:cubicBezTo>
                  <a:cubicBezTo>
                    <a:pt x="17727" y="9797"/>
                    <a:pt x="16794" y="9330"/>
                    <a:pt x="16328" y="9330"/>
                  </a:cubicBezTo>
                  <a:cubicBezTo>
                    <a:pt x="3266" y="11196"/>
                    <a:pt x="0" y="14928"/>
                    <a:pt x="0" y="27524"/>
                  </a:cubicBezTo>
                  <a:cubicBezTo>
                    <a:pt x="0" y="29390"/>
                    <a:pt x="933" y="30789"/>
                    <a:pt x="2333" y="32189"/>
                  </a:cubicBezTo>
                  <a:cubicBezTo>
                    <a:pt x="3732" y="33588"/>
                    <a:pt x="3732" y="35455"/>
                    <a:pt x="5132" y="36854"/>
                  </a:cubicBezTo>
                  <a:cubicBezTo>
                    <a:pt x="5598" y="37787"/>
                    <a:pt x="7931" y="38254"/>
                    <a:pt x="8397" y="37321"/>
                  </a:cubicBezTo>
                  <a:cubicBezTo>
                    <a:pt x="14928" y="31256"/>
                    <a:pt x="21926" y="26591"/>
                    <a:pt x="30789" y="23325"/>
                  </a:cubicBezTo>
                  <a:cubicBezTo>
                    <a:pt x="34522" y="21926"/>
                    <a:pt x="37321" y="17727"/>
                    <a:pt x="41519" y="15861"/>
                  </a:cubicBezTo>
                  <a:cubicBezTo>
                    <a:pt x="44318" y="14462"/>
                    <a:pt x="44785" y="10730"/>
                    <a:pt x="44318" y="7464"/>
                  </a:cubicBezTo>
                  <a:cubicBezTo>
                    <a:pt x="43852" y="5598"/>
                    <a:pt x="42452" y="4665"/>
                    <a:pt x="40586" y="3266"/>
                  </a:cubicBezTo>
                  <a:cubicBezTo>
                    <a:pt x="39653" y="3266"/>
                    <a:pt x="38720" y="1866"/>
                    <a:pt x="37321" y="467"/>
                  </a:cubicBezTo>
                  <a:cubicBezTo>
                    <a:pt x="37787" y="467"/>
                    <a:pt x="37787" y="467"/>
                    <a:pt x="37321" y="467"/>
                  </a:cubicBezTo>
                  <a:cubicBezTo>
                    <a:pt x="37321" y="0"/>
                    <a:pt x="36854" y="0"/>
                    <a:pt x="36854" y="0"/>
                  </a:cubicBezTo>
                  <a:lnTo>
                    <a:pt x="37321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C2F80F0-6680-43BE-B6F9-340EEB5292C8}"/>
                </a:ext>
              </a:extLst>
            </p:cNvPr>
            <p:cNvSpPr/>
            <p:nvPr/>
          </p:nvSpPr>
          <p:spPr>
            <a:xfrm>
              <a:off x="5481991" y="424038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65" y="692"/>
                  </a:moveTo>
                  <a:cubicBezTo>
                    <a:pt x="3266" y="3958"/>
                    <a:pt x="466" y="7223"/>
                    <a:pt x="0" y="11889"/>
                  </a:cubicBezTo>
                  <a:cubicBezTo>
                    <a:pt x="466" y="12355"/>
                    <a:pt x="933" y="13288"/>
                    <a:pt x="1400" y="13288"/>
                  </a:cubicBezTo>
                  <a:cubicBezTo>
                    <a:pt x="3732" y="12821"/>
                    <a:pt x="6531" y="12355"/>
                    <a:pt x="8397" y="11422"/>
                  </a:cubicBezTo>
                  <a:cubicBezTo>
                    <a:pt x="12129" y="9556"/>
                    <a:pt x="12596" y="5824"/>
                    <a:pt x="10730" y="1625"/>
                  </a:cubicBezTo>
                  <a:cubicBezTo>
                    <a:pt x="10263" y="226"/>
                    <a:pt x="6998" y="-707"/>
                    <a:pt x="6065" y="6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E81A534C-48FE-4B88-BEB2-7E408DDEA42F}"/>
                </a:ext>
              </a:extLst>
            </p:cNvPr>
            <p:cNvSpPr/>
            <p:nvPr/>
          </p:nvSpPr>
          <p:spPr>
            <a:xfrm>
              <a:off x="2017184" y="308173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" y="8003"/>
                  </a:moveTo>
                  <a:cubicBezTo>
                    <a:pt x="-406" y="10802"/>
                    <a:pt x="1926" y="12668"/>
                    <a:pt x="4259" y="12668"/>
                  </a:cubicBezTo>
                  <a:cubicBezTo>
                    <a:pt x="7991" y="12668"/>
                    <a:pt x="10323" y="10335"/>
                    <a:pt x="10790" y="7070"/>
                  </a:cubicBezTo>
                  <a:cubicBezTo>
                    <a:pt x="11256" y="3804"/>
                    <a:pt x="8924" y="539"/>
                    <a:pt x="5658" y="72"/>
                  </a:cubicBezTo>
                  <a:cubicBezTo>
                    <a:pt x="2859" y="-395"/>
                    <a:pt x="527" y="1471"/>
                    <a:pt x="60" y="3804"/>
                  </a:cubicBezTo>
                  <a:cubicBezTo>
                    <a:pt x="527" y="5204"/>
                    <a:pt x="60" y="6603"/>
                    <a:pt x="60" y="8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D6A5700A-298E-4B78-8913-529D37976651}"/>
                </a:ext>
              </a:extLst>
            </p:cNvPr>
            <p:cNvSpPr/>
            <p:nvPr/>
          </p:nvSpPr>
          <p:spPr>
            <a:xfrm>
              <a:off x="3558568" y="1388212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78" y="12304"/>
                  </a:moveTo>
                  <a:cubicBezTo>
                    <a:pt x="11211" y="10905"/>
                    <a:pt x="12610" y="9505"/>
                    <a:pt x="13543" y="7639"/>
                  </a:cubicBezTo>
                  <a:cubicBezTo>
                    <a:pt x="14943" y="4374"/>
                    <a:pt x="12610" y="1108"/>
                    <a:pt x="9345" y="175"/>
                  </a:cubicBezTo>
                  <a:cubicBezTo>
                    <a:pt x="6546" y="-292"/>
                    <a:pt x="4213" y="175"/>
                    <a:pt x="2347" y="1574"/>
                  </a:cubicBezTo>
                  <a:cubicBezTo>
                    <a:pt x="-452" y="3440"/>
                    <a:pt x="-919" y="7173"/>
                    <a:pt x="1881" y="9505"/>
                  </a:cubicBezTo>
                  <a:cubicBezTo>
                    <a:pt x="4213" y="12304"/>
                    <a:pt x="7012" y="13237"/>
                    <a:pt x="10278" y="123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B2B401CF-F303-4629-9386-81A1C2B6B72C}"/>
                </a:ext>
              </a:extLst>
            </p:cNvPr>
            <p:cNvSpPr/>
            <p:nvPr/>
          </p:nvSpPr>
          <p:spPr>
            <a:xfrm>
              <a:off x="3833171" y="3051018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3246" y="1400"/>
                  </a:moveTo>
                  <a:cubicBezTo>
                    <a:pt x="10914" y="933"/>
                    <a:pt x="8581" y="467"/>
                    <a:pt x="8115" y="0"/>
                  </a:cubicBezTo>
                  <a:cubicBezTo>
                    <a:pt x="5316" y="0"/>
                    <a:pt x="4849" y="0"/>
                    <a:pt x="4383" y="0"/>
                  </a:cubicBezTo>
                  <a:cubicBezTo>
                    <a:pt x="2983" y="933"/>
                    <a:pt x="1117" y="1866"/>
                    <a:pt x="184" y="3266"/>
                  </a:cubicBezTo>
                  <a:cubicBezTo>
                    <a:pt x="-749" y="4665"/>
                    <a:pt x="2050" y="7931"/>
                    <a:pt x="4383" y="8397"/>
                  </a:cubicBezTo>
                  <a:cubicBezTo>
                    <a:pt x="8115" y="8864"/>
                    <a:pt x="11847" y="7931"/>
                    <a:pt x="13713" y="4665"/>
                  </a:cubicBezTo>
                  <a:cubicBezTo>
                    <a:pt x="14646" y="2799"/>
                    <a:pt x="14646" y="1866"/>
                    <a:pt x="1324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6EC317F9-35EB-45C6-B86A-B7CB72820B91}"/>
                </a:ext>
              </a:extLst>
            </p:cNvPr>
            <p:cNvSpPr/>
            <p:nvPr/>
          </p:nvSpPr>
          <p:spPr>
            <a:xfrm>
              <a:off x="1985055" y="182333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3062" y="306"/>
                  </a:moveTo>
                  <a:cubicBezTo>
                    <a:pt x="12129" y="773"/>
                    <a:pt x="10730" y="1706"/>
                    <a:pt x="9797" y="2172"/>
                  </a:cubicBezTo>
                  <a:cubicBezTo>
                    <a:pt x="6998" y="4505"/>
                    <a:pt x="2333" y="4505"/>
                    <a:pt x="467" y="8237"/>
                  </a:cubicBezTo>
                  <a:cubicBezTo>
                    <a:pt x="0" y="9170"/>
                    <a:pt x="0" y="10570"/>
                    <a:pt x="0" y="11503"/>
                  </a:cubicBezTo>
                  <a:cubicBezTo>
                    <a:pt x="0" y="11969"/>
                    <a:pt x="933" y="12902"/>
                    <a:pt x="1399" y="12902"/>
                  </a:cubicBezTo>
                  <a:cubicBezTo>
                    <a:pt x="3266" y="12902"/>
                    <a:pt x="5598" y="13369"/>
                    <a:pt x="6998" y="12902"/>
                  </a:cubicBezTo>
                  <a:cubicBezTo>
                    <a:pt x="10263" y="11036"/>
                    <a:pt x="13062" y="8237"/>
                    <a:pt x="15861" y="5905"/>
                  </a:cubicBezTo>
                  <a:cubicBezTo>
                    <a:pt x="17261" y="4505"/>
                    <a:pt x="17727" y="1706"/>
                    <a:pt x="16328" y="773"/>
                  </a:cubicBezTo>
                  <a:cubicBezTo>
                    <a:pt x="15395" y="-160"/>
                    <a:pt x="14462" y="-160"/>
                    <a:pt x="13062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xmlns="" id="{6C4D36E3-33E2-4BCF-A06B-25CAFF3F31F9}"/>
                </a:ext>
              </a:extLst>
            </p:cNvPr>
            <p:cNvSpPr/>
            <p:nvPr/>
          </p:nvSpPr>
          <p:spPr>
            <a:xfrm>
              <a:off x="5631273" y="3512860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0263" y="7931"/>
                  </a:moveTo>
                  <a:cubicBezTo>
                    <a:pt x="8864" y="4199"/>
                    <a:pt x="6065" y="1866"/>
                    <a:pt x="2799" y="0"/>
                  </a:cubicBezTo>
                  <a:cubicBezTo>
                    <a:pt x="1866" y="933"/>
                    <a:pt x="0" y="1400"/>
                    <a:pt x="0" y="2333"/>
                  </a:cubicBezTo>
                  <a:cubicBezTo>
                    <a:pt x="0" y="5598"/>
                    <a:pt x="0" y="8397"/>
                    <a:pt x="466" y="11663"/>
                  </a:cubicBezTo>
                  <a:cubicBezTo>
                    <a:pt x="933" y="13995"/>
                    <a:pt x="3732" y="14928"/>
                    <a:pt x="6531" y="13995"/>
                  </a:cubicBezTo>
                  <a:cubicBezTo>
                    <a:pt x="9797" y="12596"/>
                    <a:pt x="11196" y="10263"/>
                    <a:pt x="10263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A83F000E-BB2D-443E-9F23-9604FF898FC0}"/>
                </a:ext>
              </a:extLst>
            </p:cNvPr>
            <p:cNvSpPr/>
            <p:nvPr/>
          </p:nvSpPr>
          <p:spPr>
            <a:xfrm>
              <a:off x="2033206" y="18706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629" y="9885"/>
                  </a:moveTo>
                  <a:cubicBezTo>
                    <a:pt x="11562" y="9419"/>
                    <a:pt x="12029" y="8019"/>
                    <a:pt x="12962" y="7086"/>
                  </a:cubicBezTo>
                  <a:cubicBezTo>
                    <a:pt x="12962" y="5687"/>
                    <a:pt x="12962" y="4287"/>
                    <a:pt x="12495" y="3820"/>
                  </a:cubicBezTo>
                  <a:cubicBezTo>
                    <a:pt x="10629" y="1021"/>
                    <a:pt x="7830" y="-378"/>
                    <a:pt x="4565" y="88"/>
                  </a:cubicBezTo>
                  <a:cubicBezTo>
                    <a:pt x="2232" y="88"/>
                    <a:pt x="1299" y="1488"/>
                    <a:pt x="366" y="3354"/>
                  </a:cubicBezTo>
                  <a:cubicBezTo>
                    <a:pt x="-567" y="5220"/>
                    <a:pt x="366" y="7086"/>
                    <a:pt x="2232" y="8486"/>
                  </a:cubicBezTo>
                  <a:cubicBezTo>
                    <a:pt x="4565" y="9885"/>
                    <a:pt x="7830" y="10818"/>
                    <a:pt x="10629" y="9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4C939E39-2D69-446F-8954-7572BECF37DF}"/>
                </a:ext>
              </a:extLst>
            </p:cNvPr>
            <p:cNvSpPr/>
            <p:nvPr/>
          </p:nvSpPr>
          <p:spPr>
            <a:xfrm>
              <a:off x="5547585" y="340136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1846" y="16794"/>
                  </a:moveTo>
                  <a:cubicBezTo>
                    <a:pt x="12313" y="16794"/>
                    <a:pt x="13245" y="16794"/>
                    <a:pt x="13245" y="16328"/>
                  </a:cubicBezTo>
                  <a:cubicBezTo>
                    <a:pt x="13712" y="15861"/>
                    <a:pt x="14178" y="14928"/>
                    <a:pt x="13712" y="14928"/>
                  </a:cubicBezTo>
                  <a:cubicBezTo>
                    <a:pt x="12313" y="13062"/>
                    <a:pt x="10913" y="10730"/>
                    <a:pt x="9980" y="8864"/>
                  </a:cubicBezTo>
                  <a:cubicBezTo>
                    <a:pt x="9980" y="8864"/>
                    <a:pt x="9980" y="8864"/>
                    <a:pt x="9513" y="8864"/>
                  </a:cubicBezTo>
                  <a:cubicBezTo>
                    <a:pt x="7648" y="6531"/>
                    <a:pt x="5781" y="3732"/>
                    <a:pt x="3915" y="1399"/>
                  </a:cubicBezTo>
                  <a:cubicBezTo>
                    <a:pt x="3449" y="467"/>
                    <a:pt x="2049" y="467"/>
                    <a:pt x="1116" y="0"/>
                  </a:cubicBezTo>
                  <a:cubicBezTo>
                    <a:pt x="183" y="0"/>
                    <a:pt x="-283" y="3732"/>
                    <a:pt x="183" y="5132"/>
                  </a:cubicBezTo>
                  <a:cubicBezTo>
                    <a:pt x="2515" y="10730"/>
                    <a:pt x="6714" y="13995"/>
                    <a:pt x="11846" y="167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2307106D-1903-4F40-9BCA-45FF45DE5563}"/>
                </a:ext>
              </a:extLst>
            </p:cNvPr>
            <p:cNvSpPr/>
            <p:nvPr/>
          </p:nvSpPr>
          <p:spPr>
            <a:xfrm>
              <a:off x="3502947" y="143177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1317" y="933"/>
                  </a:moveTo>
                  <a:cubicBezTo>
                    <a:pt x="9452" y="467"/>
                    <a:pt x="7585" y="0"/>
                    <a:pt x="5719" y="0"/>
                  </a:cubicBezTo>
                  <a:cubicBezTo>
                    <a:pt x="4786" y="0"/>
                    <a:pt x="3387" y="467"/>
                    <a:pt x="2454" y="933"/>
                  </a:cubicBezTo>
                  <a:cubicBezTo>
                    <a:pt x="1521" y="1400"/>
                    <a:pt x="588" y="2799"/>
                    <a:pt x="121" y="3732"/>
                  </a:cubicBezTo>
                  <a:cubicBezTo>
                    <a:pt x="-345" y="5132"/>
                    <a:pt x="588" y="6531"/>
                    <a:pt x="1987" y="6531"/>
                  </a:cubicBezTo>
                  <a:cubicBezTo>
                    <a:pt x="6652" y="6998"/>
                    <a:pt x="11317" y="8864"/>
                    <a:pt x="15516" y="10263"/>
                  </a:cubicBezTo>
                  <a:cubicBezTo>
                    <a:pt x="15516" y="8864"/>
                    <a:pt x="15516" y="6998"/>
                    <a:pt x="15516" y="5598"/>
                  </a:cubicBezTo>
                  <a:cubicBezTo>
                    <a:pt x="15049" y="1866"/>
                    <a:pt x="15049" y="1866"/>
                    <a:pt x="113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C110F288-957E-4655-9864-1E48093A67F8}"/>
                </a:ext>
              </a:extLst>
            </p:cNvPr>
            <p:cNvSpPr/>
            <p:nvPr/>
          </p:nvSpPr>
          <p:spPr>
            <a:xfrm>
              <a:off x="3518463" y="1442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466"/>
                  </a:cubicBezTo>
                  <a:cubicBezTo>
                    <a:pt x="466" y="466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8AA7E3C7-ED2F-4F99-97B4-8C2BE3CEA995}"/>
                </a:ext>
              </a:extLst>
            </p:cNvPr>
            <p:cNvSpPr/>
            <p:nvPr/>
          </p:nvSpPr>
          <p:spPr>
            <a:xfrm>
              <a:off x="4011561" y="148101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333" y="11403"/>
                  </a:moveTo>
                  <a:cubicBezTo>
                    <a:pt x="7930" y="11870"/>
                    <a:pt x="12129" y="8604"/>
                    <a:pt x="12595" y="3006"/>
                  </a:cubicBezTo>
                  <a:cubicBezTo>
                    <a:pt x="12129" y="2073"/>
                    <a:pt x="11663" y="674"/>
                    <a:pt x="10730" y="207"/>
                  </a:cubicBezTo>
                  <a:cubicBezTo>
                    <a:pt x="10263" y="-259"/>
                    <a:pt x="9330" y="207"/>
                    <a:pt x="8863" y="207"/>
                  </a:cubicBezTo>
                  <a:cubicBezTo>
                    <a:pt x="6065" y="2073"/>
                    <a:pt x="3732" y="3473"/>
                    <a:pt x="1399" y="5805"/>
                  </a:cubicBezTo>
                  <a:cubicBezTo>
                    <a:pt x="466" y="6272"/>
                    <a:pt x="0" y="8138"/>
                    <a:pt x="0" y="9071"/>
                  </a:cubicBezTo>
                  <a:cubicBezTo>
                    <a:pt x="466" y="9537"/>
                    <a:pt x="1399" y="10937"/>
                    <a:pt x="2333" y="11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CC3D6E6D-8C38-4B52-9FBD-A32BA1AEDE2C}"/>
                </a:ext>
              </a:extLst>
            </p:cNvPr>
            <p:cNvSpPr/>
            <p:nvPr/>
          </p:nvSpPr>
          <p:spPr>
            <a:xfrm>
              <a:off x="4093925" y="1398184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7002" y="5132"/>
                  </a:moveTo>
                  <a:cubicBezTo>
                    <a:pt x="17468" y="4665"/>
                    <a:pt x="17935" y="4199"/>
                    <a:pt x="17935" y="3732"/>
                  </a:cubicBezTo>
                  <a:cubicBezTo>
                    <a:pt x="17468" y="2799"/>
                    <a:pt x="17002" y="933"/>
                    <a:pt x="16069" y="933"/>
                  </a:cubicBezTo>
                  <a:cubicBezTo>
                    <a:pt x="11404" y="-466"/>
                    <a:pt x="6272" y="3266"/>
                    <a:pt x="1607" y="0"/>
                  </a:cubicBezTo>
                  <a:cubicBezTo>
                    <a:pt x="1607" y="0"/>
                    <a:pt x="674" y="933"/>
                    <a:pt x="207" y="1400"/>
                  </a:cubicBezTo>
                  <a:cubicBezTo>
                    <a:pt x="207" y="1866"/>
                    <a:pt x="-259" y="2799"/>
                    <a:pt x="207" y="3266"/>
                  </a:cubicBezTo>
                  <a:cubicBezTo>
                    <a:pt x="4872" y="7931"/>
                    <a:pt x="10937" y="8864"/>
                    <a:pt x="17002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BEBAA57E-CC52-4902-AACB-06A5748DFB11}"/>
                </a:ext>
              </a:extLst>
            </p:cNvPr>
            <p:cNvSpPr/>
            <p:nvPr/>
          </p:nvSpPr>
          <p:spPr>
            <a:xfrm>
              <a:off x="2210844" y="37727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0" y="467"/>
                  </a:cubicBez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0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6DCE72E0-E8C5-4C6D-BF48-21565B7513B0}"/>
                </a:ext>
              </a:extLst>
            </p:cNvPr>
            <p:cNvSpPr/>
            <p:nvPr/>
          </p:nvSpPr>
          <p:spPr>
            <a:xfrm>
              <a:off x="2191717" y="377270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7464" y="7931"/>
                  </a:moveTo>
                  <a:cubicBezTo>
                    <a:pt x="5598" y="10263"/>
                    <a:pt x="3732" y="12129"/>
                    <a:pt x="1866" y="14462"/>
                  </a:cubicBezTo>
                  <a:cubicBezTo>
                    <a:pt x="933" y="15861"/>
                    <a:pt x="467" y="17261"/>
                    <a:pt x="0" y="18660"/>
                  </a:cubicBezTo>
                  <a:cubicBezTo>
                    <a:pt x="10263" y="17261"/>
                    <a:pt x="16328" y="11196"/>
                    <a:pt x="19127" y="1400"/>
                  </a:cubicBezTo>
                  <a:cubicBezTo>
                    <a:pt x="19127" y="933"/>
                    <a:pt x="19127" y="467"/>
                    <a:pt x="19127" y="0"/>
                  </a:cubicBezTo>
                  <a:cubicBezTo>
                    <a:pt x="17727" y="467"/>
                    <a:pt x="15861" y="933"/>
                    <a:pt x="14462" y="1866"/>
                  </a:cubicBezTo>
                  <a:cubicBezTo>
                    <a:pt x="12129" y="4199"/>
                    <a:pt x="9797" y="6065"/>
                    <a:pt x="7464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8EAC2060-9371-4552-A980-B4E23D7E2AEB}"/>
                </a:ext>
              </a:extLst>
            </p:cNvPr>
            <p:cNvSpPr/>
            <p:nvPr/>
          </p:nvSpPr>
          <p:spPr>
            <a:xfrm>
              <a:off x="2199182" y="378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80D4E52F-EB95-440B-8807-1606ABB95E18}"/>
                </a:ext>
              </a:extLst>
            </p:cNvPr>
            <p:cNvSpPr/>
            <p:nvPr/>
          </p:nvSpPr>
          <p:spPr>
            <a:xfrm>
              <a:off x="2563633" y="13089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690" y="9445"/>
                  </a:moveTo>
                  <a:cubicBezTo>
                    <a:pt x="3623" y="9911"/>
                    <a:pt x="5023" y="9911"/>
                    <a:pt x="6889" y="10378"/>
                  </a:cubicBezTo>
                  <a:cubicBezTo>
                    <a:pt x="7822" y="9445"/>
                    <a:pt x="9688" y="8512"/>
                    <a:pt x="9688" y="7112"/>
                  </a:cubicBezTo>
                  <a:cubicBezTo>
                    <a:pt x="10621" y="3847"/>
                    <a:pt x="9221" y="581"/>
                    <a:pt x="5956" y="115"/>
                  </a:cubicBezTo>
                  <a:cubicBezTo>
                    <a:pt x="3623" y="-352"/>
                    <a:pt x="1757" y="581"/>
                    <a:pt x="358" y="3380"/>
                  </a:cubicBezTo>
                  <a:cubicBezTo>
                    <a:pt x="-576" y="5713"/>
                    <a:pt x="358" y="8512"/>
                    <a:pt x="2690" y="94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9E47A862-385A-48B9-8EFD-C4BB7693CD3A}"/>
                </a:ext>
              </a:extLst>
            </p:cNvPr>
            <p:cNvSpPr/>
            <p:nvPr/>
          </p:nvSpPr>
          <p:spPr>
            <a:xfrm>
              <a:off x="4971464" y="3288936"/>
              <a:ext cx="18660" cy="4665"/>
            </a:xfrm>
            <a:custGeom>
              <a:avLst/>
              <a:gdLst/>
              <a:ahLst/>
              <a:cxnLst/>
              <a:rect l="0" t="0" r="0" b="0"/>
              <a:pathLst>
                <a:path w="18660" h="4665">
                  <a:moveTo>
                    <a:pt x="10898" y="5132"/>
                  </a:moveTo>
                  <a:cubicBezTo>
                    <a:pt x="10898" y="5132"/>
                    <a:pt x="10898" y="5132"/>
                    <a:pt x="10898" y="5132"/>
                  </a:cubicBezTo>
                  <a:cubicBezTo>
                    <a:pt x="13230" y="5132"/>
                    <a:pt x="16029" y="5132"/>
                    <a:pt x="18362" y="4665"/>
                  </a:cubicBezTo>
                  <a:cubicBezTo>
                    <a:pt x="19295" y="4665"/>
                    <a:pt x="19762" y="3266"/>
                    <a:pt x="20228" y="2799"/>
                  </a:cubicBezTo>
                  <a:cubicBezTo>
                    <a:pt x="19762" y="2333"/>
                    <a:pt x="19295" y="1866"/>
                    <a:pt x="18829" y="1866"/>
                  </a:cubicBezTo>
                  <a:cubicBezTo>
                    <a:pt x="13230" y="1400"/>
                    <a:pt x="7632" y="467"/>
                    <a:pt x="2501" y="0"/>
                  </a:cubicBezTo>
                  <a:cubicBezTo>
                    <a:pt x="1568" y="0"/>
                    <a:pt x="635" y="1400"/>
                    <a:pt x="168" y="2333"/>
                  </a:cubicBezTo>
                  <a:cubicBezTo>
                    <a:pt x="-298" y="3732"/>
                    <a:pt x="168" y="5132"/>
                    <a:pt x="2034" y="5132"/>
                  </a:cubicBezTo>
                  <a:cubicBezTo>
                    <a:pt x="4833" y="5598"/>
                    <a:pt x="8099" y="5132"/>
                    <a:pt x="1089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305906AD-5418-4E26-AC28-E0155CCE98A7}"/>
                </a:ext>
              </a:extLst>
            </p:cNvPr>
            <p:cNvSpPr/>
            <p:nvPr/>
          </p:nvSpPr>
          <p:spPr>
            <a:xfrm>
              <a:off x="5532355" y="3414427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2148" y="9797"/>
                  </a:moveTo>
                  <a:cubicBezTo>
                    <a:pt x="13081" y="9797"/>
                    <a:pt x="14480" y="8864"/>
                    <a:pt x="14480" y="7931"/>
                  </a:cubicBezTo>
                  <a:cubicBezTo>
                    <a:pt x="14947" y="6998"/>
                    <a:pt x="14480" y="5598"/>
                    <a:pt x="13548" y="4665"/>
                  </a:cubicBezTo>
                  <a:cubicBezTo>
                    <a:pt x="11215" y="1866"/>
                    <a:pt x="7949" y="0"/>
                    <a:pt x="3751" y="0"/>
                  </a:cubicBezTo>
                  <a:cubicBezTo>
                    <a:pt x="2818" y="467"/>
                    <a:pt x="1418" y="933"/>
                    <a:pt x="485" y="1400"/>
                  </a:cubicBezTo>
                  <a:cubicBezTo>
                    <a:pt x="-447" y="2333"/>
                    <a:pt x="19" y="5132"/>
                    <a:pt x="1418" y="6065"/>
                  </a:cubicBezTo>
                  <a:cubicBezTo>
                    <a:pt x="5150" y="8864"/>
                    <a:pt x="8416" y="9330"/>
                    <a:pt x="12148" y="9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5C18DFD2-9AAC-448A-97CE-63089169E6CA}"/>
                </a:ext>
              </a:extLst>
            </p:cNvPr>
            <p:cNvSpPr/>
            <p:nvPr/>
          </p:nvSpPr>
          <p:spPr>
            <a:xfrm>
              <a:off x="5173163" y="2395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6" y="933"/>
                    <a:pt x="466" y="933"/>
                  </a:cubicBezTo>
                  <a:cubicBezTo>
                    <a:pt x="466" y="933"/>
                    <a:pt x="933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E09289D1-6382-415F-BA56-56078ED9B360}"/>
                </a:ext>
              </a:extLst>
            </p:cNvPr>
            <p:cNvSpPr/>
            <p:nvPr/>
          </p:nvSpPr>
          <p:spPr>
            <a:xfrm>
              <a:off x="5173980" y="2378588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8514" y="660"/>
                  </a:moveTo>
                  <a:cubicBezTo>
                    <a:pt x="7581" y="193"/>
                    <a:pt x="6181" y="-273"/>
                    <a:pt x="5248" y="193"/>
                  </a:cubicBezTo>
                  <a:cubicBezTo>
                    <a:pt x="4315" y="660"/>
                    <a:pt x="3382" y="2059"/>
                    <a:pt x="2916" y="2992"/>
                  </a:cubicBezTo>
                  <a:cubicBezTo>
                    <a:pt x="583" y="7191"/>
                    <a:pt x="-350" y="11856"/>
                    <a:pt x="117" y="16987"/>
                  </a:cubicBezTo>
                  <a:cubicBezTo>
                    <a:pt x="5715" y="11856"/>
                    <a:pt x="8980" y="7191"/>
                    <a:pt x="9447" y="2526"/>
                  </a:cubicBezTo>
                  <a:cubicBezTo>
                    <a:pt x="9447" y="1593"/>
                    <a:pt x="8980" y="660"/>
                    <a:pt x="8514" y="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714AE79C-7F89-4A61-B415-93120646E3AA}"/>
                </a:ext>
              </a:extLst>
            </p:cNvPr>
            <p:cNvSpPr/>
            <p:nvPr/>
          </p:nvSpPr>
          <p:spPr>
            <a:xfrm>
              <a:off x="3478810" y="146083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0" y="6397"/>
                  </a:moveTo>
                  <a:cubicBezTo>
                    <a:pt x="0" y="7330"/>
                    <a:pt x="466" y="8729"/>
                    <a:pt x="1399" y="9662"/>
                  </a:cubicBezTo>
                  <a:cubicBezTo>
                    <a:pt x="3732" y="11995"/>
                    <a:pt x="9330" y="11062"/>
                    <a:pt x="11196" y="8263"/>
                  </a:cubicBezTo>
                  <a:cubicBezTo>
                    <a:pt x="11663" y="7796"/>
                    <a:pt x="11663" y="6863"/>
                    <a:pt x="11663" y="6863"/>
                  </a:cubicBezTo>
                  <a:cubicBezTo>
                    <a:pt x="10263" y="4530"/>
                    <a:pt x="9330" y="2198"/>
                    <a:pt x="7931" y="798"/>
                  </a:cubicBezTo>
                  <a:cubicBezTo>
                    <a:pt x="6065" y="-1068"/>
                    <a:pt x="3732" y="798"/>
                    <a:pt x="1866" y="1731"/>
                  </a:cubicBezTo>
                  <a:cubicBezTo>
                    <a:pt x="933" y="3131"/>
                    <a:pt x="0" y="4530"/>
                    <a:pt x="0" y="6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469F7A8D-4608-400D-85B9-DCE2A202382E}"/>
                </a:ext>
              </a:extLst>
            </p:cNvPr>
            <p:cNvSpPr/>
            <p:nvPr/>
          </p:nvSpPr>
          <p:spPr>
            <a:xfrm>
              <a:off x="3565521" y="144623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59" y="6065"/>
                  </a:moveTo>
                  <a:cubicBezTo>
                    <a:pt x="59" y="8397"/>
                    <a:pt x="2858" y="10730"/>
                    <a:pt x="5191" y="10263"/>
                  </a:cubicBezTo>
                  <a:cubicBezTo>
                    <a:pt x="8456" y="9797"/>
                    <a:pt x="10789" y="7464"/>
                    <a:pt x="10789" y="4199"/>
                  </a:cubicBezTo>
                  <a:cubicBezTo>
                    <a:pt x="10789" y="1866"/>
                    <a:pt x="7990" y="0"/>
                    <a:pt x="5657" y="0"/>
                  </a:cubicBezTo>
                  <a:cubicBezTo>
                    <a:pt x="1925" y="0"/>
                    <a:pt x="-407" y="2799"/>
                    <a:pt x="59" y="60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A1E2CB11-341D-44E7-9191-A33627B0CB24}"/>
                </a:ext>
              </a:extLst>
            </p:cNvPr>
            <p:cNvSpPr/>
            <p:nvPr/>
          </p:nvSpPr>
          <p:spPr>
            <a:xfrm>
              <a:off x="4538714" y="323773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198" y="350"/>
                  </a:moveTo>
                  <a:cubicBezTo>
                    <a:pt x="3732" y="-117"/>
                    <a:pt x="2799" y="-117"/>
                    <a:pt x="2333" y="350"/>
                  </a:cubicBezTo>
                  <a:cubicBezTo>
                    <a:pt x="1399" y="816"/>
                    <a:pt x="0" y="1749"/>
                    <a:pt x="0" y="2682"/>
                  </a:cubicBezTo>
                  <a:cubicBezTo>
                    <a:pt x="0" y="6881"/>
                    <a:pt x="2333" y="9680"/>
                    <a:pt x="5598" y="11546"/>
                  </a:cubicBezTo>
                  <a:cubicBezTo>
                    <a:pt x="6065" y="12013"/>
                    <a:pt x="6998" y="12013"/>
                    <a:pt x="7464" y="12013"/>
                  </a:cubicBezTo>
                  <a:cubicBezTo>
                    <a:pt x="8397" y="11546"/>
                    <a:pt x="8863" y="10147"/>
                    <a:pt x="9797" y="9680"/>
                  </a:cubicBezTo>
                  <a:cubicBezTo>
                    <a:pt x="9797" y="4548"/>
                    <a:pt x="6998" y="2216"/>
                    <a:pt x="4198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04E7E688-0EA9-49F0-BDE4-BD814FF21B67}"/>
                </a:ext>
              </a:extLst>
            </p:cNvPr>
            <p:cNvSpPr/>
            <p:nvPr/>
          </p:nvSpPr>
          <p:spPr>
            <a:xfrm>
              <a:off x="3501669" y="1446701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0" y="5598"/>
                  </a:moveTo>
                  <a:cubicBezTo>
                    <a:pt x="0" y="6531"/>
                    <a:pt x="933" y="7931"/>
                    <a:pt x="1400" y="8864"/>
                  </a:cubicBezTo>
                  <a:cubicBezTo>
                    <a:pt x="2333" y="9330"/>
                    <a:pt x="3732" y="9797"/>
                    <a:pt x="4665" y="9330"/>
                  </a:cubicBezTo>
                  <a:cubicBezTo>
                    <a:pt x="8864" y="7464"/>
                    <a:pt x="12129" y="3732"/>
                    <a:pt x="15395" y="466"/>
                  </a:cubicBezTo>
                  <a:cubicBezTo>
                    <a:pt x="11663" y="466"/>
                    <a:pt x="7464" y="0"/>
                    <a:pt x="3732" y="0"/>
                  </a:cubicBezTo>
                  <a:cubicBezTo>
                    <a:pt x="1866" y="0"/>
                    <a:pt x="0" y="2333"/>
                    <a:pt x="0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E4DF4E75-746F-4C3B-8D45-8D9EE57F9393}"/>
                </a:ext>
              </a:extLst>
            </p:cNvPr>
            <p:cNvSpPr/>
            <p:nvPr/>
          </p:nvSpPr>
          <p:spPr>
            <a:xfrm>
              <a:off x="949410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587595C4-F551-4F75-87F0-9B48CEC7A344}"/>
                </a:ext>
              </a:extLst>
            </p:cNvPr>
            <p:cNvSpPr/>
            <p:nvPr/>
          </p:nvSpPr>
          <p:spPr>
            <a:xfrm>
              <a:off x="5221213" y="2326066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799" y="13529"/>
                  </a:moveTo>
                  <a:cubicBezTo>
                    <a:pt x="7464" y="11196"/>
                    <a:pt x="10263" y="6998"/>
                    <a:pt x="9797" y="1400"/>
                  </a:cubicBezTo>
                  <a:cubicBezTo>
                    <a:pt x="9330" y="933"/>
                    <a:pt x="8863" y="0"/>
                    <a:pt x="8397" y="0"/>
                  </a:cubicBezTo>
                  <a:cubicBezTo>
                    <a:pt x="7931" y="0"/>
                    <a:pt x="6998" y="0"/>
                    <a:pt x="6531" y="467"/>
                  </a:cubicBezTo>
                  <a:cubicBezTo>
                    <a:pt x="3266" y="3266"/>
                    <a:pt x="933" y="6998"/>
                    <a:pt x="0" y="11663"/>
                  </a:cubicBezTo>
                  <a:cubicBezTo>
                    <a:pt x="0" y="12129"/>
                    <a:pt x="466" y="12596"/>
                    <a:pt x="933" y="13062"/>
                  </a:cubicBezTo>
                  <a:cubicBezTo>
                    <a:pt x="1399" y="13529"/>
                    <a:pt x="2333" y="13995"/>
                    <a:pt x="2799" y="135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702B4654-57E1-45E6-85A9-97571A8F5B6E}"/>
                </a:ext>
              </a:extLst>
            </p:cNvPr>
            <p:cNvSpPr/>
            <p:nvPr/>
          </p:nvSpPr>
          <p:spPr>
            <a:xfrm>
              <a:off x="2885413" y="22136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933" y="0"/>
                    <a:pt x="467" y="0"/>
                    <a:pt x="933" y="0"/>
                  </a:cubicBezTo>
                  <a:lnTo>
                    <a:pt x="0" y="933"/>
                  </a:lnTo>
                  <a:lnTo>
                    <a:pt x="933" y="467"/>
                  </a:lnTo>
                  <a:cubicBezTo>
                    <a:pt x="933" y="467"/>
                    <a:pt x="933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50E994BE-56AF-4B23-BC80-D51E8D449E7F}"/>
                </a:ext>
              </a:extLst>
            </p:cNvPr>
            <p:cNvSpPr/>
            <p:nvPr/>
          </p:nvSpPr>
          <p:spPr>
            <a:xfrm>
              <a:off x="2885880" y="220036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63" y="3473"/>
                  </a:moveTo>
                  <a:cubicBezTo>
                    <a:pt x="10730" y="2073"/>
                    <a:pt x="10263" y="1140"/>
                    <a:pt x="8864" y="207"/>
                  </a:cubicBezTo>
                  <a:cubicBezTo>
                    <a:pt x="8397" y="207"/>
                    <a:pt x="7464" y="-259"/>
                    <a:pt x="6998" y="207"/>
                  </a:cubicBezTo>
                  <a:cubicBezTo>
                    <a:pt x="3732" y="1140"/>
                    <a:pt x="1399" y="3006"/>
                    <a:pt x="467" y="6272"/>
                  </a:cubicBezTo>
                  <a:cubicBezTo>
                    <a:pt x="0" y="8604"/>
                    <a:pt x="0" y="10937"/>
                    <a:pt x="0" y="13269"/>
                  </a:cubicBezTo>
                  <a:cubicBezTo>
                    <a:pt x="933" y="12803"/>
                    <a:pt x="2333" y="12803"/>
                    <a:pt x="3265" y="12336"/>
                  </a:cubicBezTo>
                  <a:cubicBezTo>
                    <a:pt x="7464" y="10470"/>
                    <a:pt x="9330" y="7205"/>
                    <a:pt x="10263" y="34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7218C0C0-6CE5-4C44-B596-9454B32EEF9E}"/>
                </a:ext>
              </a:extLst>
            </p:cNvPr>
            <p:cNvSpPr/>
            <p:nvPr/>
          </p:nvSpPr>
          <p:spPr>
            <a:xfrm>
              <a:off x="4702677" y="330349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580" y="367"/>
                  </a:moveTo>
                  <a:cubicBezTo>
                    <a:pt x="2113" y="367"/>
                    <a:pt x="1647" y="1300"/>
                    <a:pt x="1180" y="1766"/>
                  </a:cubicBezTo>
                  <a:cubicBezTo>
                    <a:pt x="247" y="3632"/>
                    <a:pt x="-686" y="5032"/>
                    <a:pt x="714" y="6898"/>
                  </a:cubicBezTo>
                  <a:cubicBezTo>
                    <a:pt x="2113" y="9697"/>
                    <a:pt x="4446" y="10630"/>
                    <a:pt x="6778" y="10163"/>
                  </a:cubicBezTo>
                  <a:cubicBezTo>
                    <a:pt x="8644" y="9697"/>
                    <a:pt x="10044" y="8764"/>
                    <a:pt x="10977" y="7831"/>
                  </a:cubicBezTo>
                  <a:cubicBezTo>
                    <a:pt x="11443" y="6431"/>
                    <a:pt x="11443" y="5965"/>
                    <a:pt x="11443" y="5498"/>
                  </a:cubicBezTo>
                  <a:cubicBezTo>
                    <a:pt x="10510" y="1766"/>
                    <a:pt x="5845" y="-1033"/>
                    <a:pt x="2580" y="3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5DD53826-6BCF-4DF5-9F15-E411464CBF8E}"/>
                </a:ext>
              </a:extLst>
            </p:cNvPr>
            <p:cNvSpPr/>
            <p:nvPr/>
          </p:nvSpPr>
          <p:spPr>
            <a:xfrm>
              <a:off x="5518029" y="338597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146" y="11196"/>
                  </a:moveTo>
                  <a:cubicBezTo>
                    <a:pt x="11546" y="12129"/>
                    <a:pt x="12945" y="11663"/>
                    <a:pt x="12945" y="10263"/>
                  </a:cubicBezTo>
                  <a:cubicBezTo>
                    <a:pt x="13412" y="9330"/>
                    <a:pt x="13412" y="7931"/>
                    <a:pt x="12479" y="6998"/>
                  </a:cubicBezTo>
                  <a:cubicBezTo>
                    <a:pt x="10146" y="3265"/>
                    <a:pt x="6414" y="933"/>
                    <a:pt x="1749" y="0"/>
                  </a:cubicBezTo>
                  <a:cubicBezTo>
                    <a:pt x="1283" y="466"/>
                    <a:pt x="816" y="466"/>
                    <a:pt x="350" y="933"/>
                  </a:cubicBezTo>
                  <a:cubicBezTo>
                    <a:pt x="-117" y="1399"/>
                    <a:pt x="-117" y="2333"/>
                    <a:pt x="350" y="2333"/>
                  </a:cubicBezTo>
                  <a:cubicBezTo>
                    <a:pt x="2682" y="6531"/>
                    <a:pt x="5948" y="9330"/>
                    <a:pt x="10146" y="11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641AD7A4-E0D7-4012-BF36-3676AC72AB89}"/>
                </a:ext>
              </a:extLst>
            </p:cNvPr>
            <p:cNvSpPr/>
            <p:nvPr/>
          </p:nvSpPr>
          <p:spPr>
            <a:xfrm>
              <a:off x="1712715" y="177745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8763" y="0"/>
                  </a:moveTo>
                  <a:cubicBezTo>
                    <a:pt x="6431" y="933"/>
                    <a:pt x="4098" y="1866"/>
                    <a:pt x="2232" y="3266"/>
                  </a:cubicBezTo>
                  <a:cubicBezTo>
                    <a:pt x="366" y="4665"/>
                    <a:pt x="-567" y="7464"/>
                    <a:pt x="366" y="9797"/>
                  </a:cubicBezTo>
                  <a:cubicBezTo>
                    <a:pt x="833" y="11196"/>
                    <a:pt x="2232" y="12129"/>
                    <a:pt x="3165" y="11196"/>
                  </a:cubicBezTo>
                  <a:cubicBezTo>
                    <a:pt x="6897" y="8864"/>
                    <a:pt x="10163" y="6065"/>
                    <a:pt x="11096" y="1399"/>
                  </a:cubicBezTo>
                  <a:cubicBezTo>
                    <a:pt x="10629" y="933"/>
                    <a:pt x="10629" y="466"/>
                    <a:pt x="10163" y="0"/>
                  </a:cubicBezTo>
                  <a:cubicBezTo>
                    <a:pt x="9696" y="0"/>
                    <a:pt x="9230" y="0"/>
                    <a:pt x="8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F4DCA7C6-2C2D-4580-9016-6C3745D9629A}"/>
                </a:ext>
              </a:extLst>
            </p:cNvPr>
            <p:cNvSpPr/>
            <p:nvPr/>
          </p:nvSpPr>
          <p:spPr>
            <a:xfrm>
              <a:off x="4560621" y="3279413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684" y="193"/>
                  </a:moveTo>
                  <a:cubicBezTo>
                    <a:pt x="3751" y="-273"/>
                    <a:pt x="2351" y="193"/>
                    <a:pt x="1419" y="660"/>
                  </a:cubicBezTo>
                  <a:cubicBezTo>
                    <a:pt x="19" y="1126"/>
                    <a:pt x="-448" y="2059"/>
                    <a:pt x="485" y="3925"/>
                  </a:cubicBezTo>
                  <a:cubicBezTo>
                    <a:pt x="1885" y="6724"/>
                    <a:pt x="3284" y="9523"/>
                    <a:pt x="6084" y="10456"/>
                  </a:cubicBezTo>
                  <a:cubicBezTo>
                    <a:pt x="7016" y="10456"/>
                    <a:pt x="7949" y="10923"/>
                    <a:pt x="7949" y="10456"/>
                  </a:cubicBezTo>
                  <a:cubicBezTo>
                    <a:pt x="8883" y="9523"/>
                    <a:pt x="9816" y="8590"/>
                    <a:pt x="9816" y="7657"/>
                  </a:cubicBezTo>
                  <a:cubicBezTo>
                    <a:pt x="9816" y="3459"/>
                    <a:pt x="7483" y="1126"/>
                    <a:pt x="4684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6641353B-944A-4D42-9CCD-BC01B274E8CD}"/>
                </a:ext>
              </a:extLst>
            </p:cNvPr>
            <p:cNvSpPr/>
            <p:nvPr/>
          </p:nvSpPr>
          <p:spPr>
            <a:xfrm>
              <a:off x="2050016" y="20965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82" y="466"/>
                  </a:moveTo>
                  <a:cubicBezTo>
                    <a:pt x="2682" y="1866"/>
                    <a:pt x="1749" y="3266"/>
                    <a:pt x="350" y="4665"/>
                  </a:cubicBezTo>
                  <a:cubicBezTo>
                    <a:pt x="-117" y="5132"/>
                    <a:pt x="-117" y="6065"/>
                    <a:pt x="350" y="6531"/>
                  </a:cubicBezTo>
                  <a:cubicBezTo>
                    <a:pt x="1283" y="7464"/>
                    <a:pt x="2216" y="7931"/>
                    <a:pt x="3616" y="8397"/>
                  </a:cubicBezTo>
                  <a:cubicBezTo>
                    <a:pt x="5015" y="7464"/>
                    <a:pt x="6881" y="6531"/>
                    <a:pt x="7814" y="5132"/>
                  </a:cubicBezTo>
                  <a:cubicBezTo>
                    <a:pt x="8747" y="4199"/>
                    <a:pt x="8747" y="2799"/>
                    <a:pt x="8747" y="1866"/>
                  </a:cubicBezTo>
                  <a:cubicBezTo>
                    <a:pt x="8747" y="0"/>
                    <a:pt x="5948" y="-467"/>
                    <a:pt x="4082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199E190C-B0E4-4165-8FF4-E0E3F401B259}"/>
                </a:ext>
              </a:extLst>
            </p:cNvPr>
            <p:cNvSpPr/>
            <p:nvPr/>
          </p:nvSpPr>
          <p:spPr>
            <a:xfrm>
              <a:off x="5557565" y="343197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1574"/>
                  </a:moveTo>
                  <a:cubicBezTo>
                    <a:pt x="0" y="2041"/>
                    <a:pt x="0" y="2974"/>
                    <a:pt x="0" y="3440"/>
                  </a:cubicBezTo>
                  <a:cubicBezTo>
                    <a:pt x="1399" y="6239"/>
                    <a:pt x="4198" y="8572"/>
                    <a:pt x="7464" y="9039"/>
                  </a:cubicBezTo>
                  <a:cubicBezTo>
                    <a:pt x="8863" y="9039"/>
                    <a:pt x="10263" y="7639"/>
                    <a:pt x="11663" y="7173"/>
                  </a:cubicBezTo>
                  <a:cubicBezTo>
                    <a:pt x="11196" y="5773"/>
                    <a:pt x="11196" y="5307"/>
                    <a:pt x="11196" y="4840"/>
                  </a:cubicBezTo>
                  <a:cubicBezTo>
                    <a:pt x="9330" y="2041"/>
                    <a:pt x="6064" y="1108"/>
                    <a:pt x="3265" y="175"/>
                  </a:cubicBezTo>
                  <a:cubicBezTo>
                    <a:pt x="1866" y="-292"/>
                    <a:pt x="466" y="175"/>
                    <a:pt x="0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FEDAA580-61FF-41BC-9307-9DE805CE6B8E}"/>
                </a:ext>
              </a:extLst>
            </p:cNvPr>
            <p:cNvSpPr/>
            <p:nvPr/>
          </p:nvSpPr>
          <p:spPr>
            <a:xfrm>
              <a:off x="1862637" y="147693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322" y="1958"/>
                  </a:moveTo>
                  <a:cubicBezTo>
                    <a:pt x="12322" y="1491"/>
                    <a:pt x="11389" y="1025"/>
                    <a:pt x="10923" y="558"/>
                  </a:cubicBezTo>
                  <a:cubicBezTo>
                    <a:pt x="7191" y="-375"/>
                    <a:pt x="3459" y="-375"/>
                    <a:pt x="660" y="2424"/>
                  </a:cubicBezTo>
                  <a:cubicBezTo>
                    <a:pt x="193" y="2891"/>
                    <a:pt x="-273" y="5223"/>
                    <a:pt x="193" y="5223"/>
                  </a:cubicBezTo>
                  <a:cubicBezTo>
                    <a:pt x="1593" y="6156"/>
                    <a:pt x="2992" y="7089"/>
                    <a:pt x="4858" y="7556"/>
                  </a:cubicBezTo>
                  <a:cubicBezTo>
                    <a:pt x="7191" y="6156"/>
                    <a:pt x="9523" y="4757"/>
                    <a:pt x="11856" y="2891"/>
                  </a:cubicBezTo>
                  <a:cubicBezTo>
                    <a:pt x="12322" y="3357"/>
                    <a:pt x="12322" y="2424"/>
                    <a:pt x="12322" y="1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2F1480ED-E8E4-44F3-83B3-E1D6D419F178}"/>
                </a:ext>
              </a:extLst>
            </p:cNvPr>
            <p:cNvSpPr/>
            <p:nvPr/>
          </p:nvSpPr>
          <p:spPr>
            <a:xfrm>
              <a:off x="1867029" y="14854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7"/>
                    <a:pt x="0" y="467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ABA8BCE2-7884-41D9-BA25-E5E581820392}"/>
                </a:ext>
              </a:extLst>
            </p:cNvPr>
            <p:cNvSpPr/>
            <p:nvPr/>
          </p:nvSpPr>
          <p:spPr>
            <a:xfrm>
              <a:off x="1886895" y="191554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526" y="0"/>
                  </a:moveTo>
                  <a:cubicBezTo>
                    <a:pt x="1593" y="467"/>
                    <a:pt x="660" y="1400"/>
                    <a:pt x="193" y="1866"/>
                  </a:cubicBezTo>
                  <a:cubicBezTo>
                    <a:pt x="-273" y="2799"/>
                    <a:pt x="193" y="4665"/>
                    <a:pt x="660" y="5598"/>
                  </a:cubicBezTo>
                  <a:cubicBezTo>
                    <a:pt x="2059" y="7464"/>
                    <a:pt x="3925" y="9330"/>
                    <a:pt x="5325" y="11196"/>
                  </a:cubicBezTo>
                  <a:cubicBezTo>
                    <a:pt x="5791" y="11663"/>
                    <a:pt x="6724" y="11663"/>
                    <a:pt x="7191" y="11663"/>
                  </a:cubicBezTo>
                  <a:cubicBezTo>
                    <a:pt x="8590" y="11196"/>
                    <a:pt x="9057" y="10263"/>
                    <a:pt x="8590" y="8864"/>
                  </a:cubicBezTo>
                  <a:cubicBezTo>
                    <a:pt x="7657" y="5132"/>
                    <a:pt x="6724" y="1866"/>
                    <a:pt x="2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1CC00227-F742-4343-8639-6561A9F50A76}"/>
                </a:ext>
              </a:extLst>
            </p:cNvPr>
            <p:cNvSpPr/>
            <p:nvPr/>
          </p:nvSpPr>
          <p:spPr>
            <a:xfrm>
              <a:off x="2100190" y="2069021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691" y="0"/>
                  </a:moveTo>
                  <a:cubicBezTo>
                    <a:pt x="4758" y="0"/>
                    <a:pt x="3358" y="467"/>
                    <a:pt x="2892" y="933"/>
                  </a:cubicBezTo>
                  <a:cubicBezTo>
                    <a:pt x="1492" y="2333"/>
                    <a:pt x="93" y="3732"/>
                    <a:pt x="93" y="5598"/>
                  </a:cubicBezTo>
                  <a:cubicBezTo>
                    <a:pt x="-374" y="6998"/>
                    <a:pt x="1026" y="8864"/>
                    <a:pt x="1959" y="10263"/>
                  </a:cubicBezTo>
                  <a:cubicBezTo>
                    <a:pt x="2425" y="11196"/>
                    <a:pt x="4758" y="11663"/>
                    <a:pt x="5224" y="11196"/>
                  </a:cubicBezTo>
                  <a:cubicBezTo>
                    <a:pt x="6624" y="10263"/>
                    <a:pt x="7557" y="8397"/>
                    <a:pt x="8023" y="7464"/>
                  </a:cubicBezTo>
                  <a:cubicBezTo>
                    <a:pt x="7557" y="5132"/>
                    <a:pt x="7557" y="3266"/>
                    <a:pt x="7090" y="1400"/>
                  </a:cubicBezTo>
                  <a:cubicBezTo>
                    <a:pt x="6624" y="933"/>
                    <a:pt x="5691" y="0"/>
                    <a:pt x="569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AD701325-9C90-43B0-BAA3-61BA07F179D3}"/>
                </a:ext>
              </a:extLst>
            </p:cNvPr>
            <p:cNvSpPr/>
            <p:nvPr/>
          </p:nvSpPr>
          <p:spPr>
            <a:xfrm>
              <a:off x="5421273" y="3317860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72" y="0"/>
                  </a:moveTo>
                  <a:cubicBezTo>
                    <a:pt x="-394" y="6065"/>
                    <a:pt x="1472" y="12129"/>
                    <a:pt x="3804" y="17727"/>
                  </a:cubicBezTo>
                  <a:cubicBezTo>
                    <a:pt x="3804" y="18194"/>
                    <a:pt x="5203" y="18194"/>
                    <a:pt x="5670" y="17727"/>
                  </a:cubicBezTo>
                  <a:cubicBezTo>
                    <a:pt x="7536" y="17261"/>
                    <a:pt x="8936" y="14928"/>
                    <a:pt x="8936" y="13529"/>
                  </a:cubicBezTo>
                  <a:cubicBezTo>
                    <a:pt x="8003" y="7464"/>
                    <a:pt x="5203" y="3265"/>
                    <a:pt x="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6B2D191F-CFB8-404D-AAC3-D3B890F16D81}"/>
                </a:ext>
              </a:extLst>
            </p:cNvPr>
            <p:cNvSpPr/>
            <p:nvPr/>
          </p:nvSpPr>
          <p:spPr>
            <a:xfrm>
              <a:off x="3519213" y="134961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982" y="7982"/>
                  </a:moveTo>
                  <a:cubicBezTo>
                    <a:pt x="4381" y="7982"/>
                    <a:pt x="4848" y="7982"/>
                    <a:pt x="5781" y="7982"/>
                  </a:cubicBezTo>
                  <a:cubicBezTo>
                    <a:pt x="8113" y="7982"/>
                    <a:pt x="10446" y="4717"/>
                    <a:pt x="9513" y="2851"/>
                  </a:cubicBezTo>
                  <a:cubicBezTo>
                    <a:pt x="8580" y="1451"/>
                    <a:pt x="6714" y="518"/>
                    <a:pt x="4848" y="52"/>
                  </a:cubicBezTo>
                  <a:cubicBezTo>
                    <a:pt x="2049" y="-415"/>
                    <a:pt x="-750" y="2384"/>
                    <a:pt x="183" y="4250"/>
                  </a:cubicBezTo>
                  <a:cubicBezTo>
                    <a:pt x="1116" y="6116"/>
                    <a:pt x="2516" y="7049"/>
                    <a:pt x="2982" y="79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F5242FC1-39CE-476E-8CAE-21112E98CF40}"/>
                </a:ext>
              </a:extLst>
            </p:cNvPr>
            <p:cNvSpPr/>
            <p:nvPr/>
          </p:nvSpPr>
          <p:spPr>
            <a:xfrm>
              <a:off x="3567198" y="13509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6183"/>
                  </a:moveTo>
                  <a:cubicBezTo>
                    <a:pt x="6313" y="5717"/>
                    <a:pt x="7712" y="3851"/>
                    <a:pt x="7246" y="2451"/>
                  </a:cubicBezTo>
                  <a:cubicBezTo>
                    <a:pt x="6779" y="585"/>
                    <a:pt x="4913" y="-348"/>
                    <a:pt x="3047" y="119"/>
                  </a:cubicBezTo>
                  <a:cubicBezTo>
                    <a:pt x="1181" y="119"/>
                    <a:pt x="-685" y="2451"/>
                    <a:pt x="248" y="3851"/>
                  </a:cubicBezTo>
                  <a:cubicBezTo>
                    <a:pt x="1181" y="4784"/>
                    <a:pt x="2581" y="5717"/>
                    <a:pt x="3514" y="6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FB67A06B-D90E-4753-BC66-91E14364565D}"/>
                </a:ext>
              </a:extLst>
            </p:cNvPr>
            <p:cNvSpPr/>
            <p:nvPr/>
          </p:nvSpPr>
          <p:spPr>
            <a:xfrm>
              <a:off x="1726016" y="1427107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7" y="2333"/>
                  </a:moveTo>
                  <a:cubicBezTo>
                    <a:pt x="-339" y="3266"/>
                    <a:pt x="594" y="4665"/>
                    <a:pt x="1060" y="5598"/>
                  </a:cubicBezTo>
                  <a:cubicBezTo>
                    <a:pt x="1993" y="7464"/>
                    <a:pt x="3859" y="7931"/>
                    <a:pt x="5725" y="7931"/>
                  </a:cubicBezTo>
                  <a:cubicBezTo>
                    <a:pt x="7591" y="7931"/>
                    <a:pt x="8991" y="6531"/>
                    <a:pt x="9457" y="4665"/>
                  </a:cubicBezTo>
                  <a:cubicBezTo>
                    <a:pt x="8991" y="3732"/>
                    <a:pt x="8524" y="1866"/>
                    <a:pt x="8058" y="1400"/>
                  </a:cubicBezTo>
                  <a:cubicBezTo>
                    <a:pt x="6658" y="467"/>
                    <a:pt x="4792" y="0"/>
                    <a:pt x="2926" y="0"/>
                  </a:cubicBezTo>
                  <a:cubicBezTo>
                    <a:pt x="1527" y="467"/>
                    <a:pt x="127" y="1400"/>
                    <a:pt x="127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72535D91-FEBE-483F-956D-8E6F9ED7C9A4}"/>
                </a:ext>
              </a:extLst>
            </p:cNvPr>
            <p:cNvSpPr/>
            <p:nvPr/>
          </p:nvSpPr>
          <p:spPr>
            <a:xfrm>
              <a:off x="4645544" y="324088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129" y="4665"/>
                  </a:moveTo>
                  <a:cubicBezTo>
                    <a:pt x="12596" y="4665"/>
                    <a:pt x="12596" y="3265"/>
                    <a:pt x="12596" y="3265"/>
                  </a:cubicBezTo>
                  <a:cubicBezTo>
                    <a:pt x="12129" y="2333"/>
                    <a:pt x="11196" y="933"/>
                    <a:pt x="10263" y="467"/>
                  </a:cubicBezTo>
                  <a:cubicBezTo>
                    <a:pt x="9330" y="0"/>
                    <a:pt x="7931" y="0"/>
                    <a:pt x="6531" y="0"/>
                  </a:cubicBezTo>
                  <a:cubicBezTo>
                    <a:pt x="4199" y="0"/>
                    <a:pt x="2333" y="467"/>
                    <a:pt x="0" y="467"/>
                  </a:cubicBezTo>
                  <a:cubicBezTo>
                    <a:pt x="2799" y="2333"/>
                    <a:pt x="6065" y="4199"/>
                    <a:pt x="8864" y="5598"/>
                  </a:cubicBezTo>
                  <a:cubicBezTo>
                    <a:pt x="9797" y="6065"/>
                    <a:pt x="11196" y="5132"/>
                    <a:pt x="12129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76E50B73-B9DB-4CA0-8618-E12C4BBCA8AB}"/>
                </a:ext>
              </a:extLst>
            </p:cNvPr>
            <p:cNvSpPr/>
            <p:nvPr/>
          </p:nvSpPr>
          <p:spPr>
            <a:xfrm>
              <a:off x="5071738" y="326082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60" y="2449"/>
                  </a:moveTo>
                  <a:cubicBezTo>
                    <a:pt x="193" y="2916"/>
                    <a:pt x="-273" y="3849"/>
                    <a:pt x="193" y="3849"/>
                  </a:cubicBezTo>
                  <a:cubicBezTo>
                    <a:pt x="660" y="4782"/>
                    <a:pt x="1593" y="6181"/>
                    <a:pt x="2059" y="6181"/>
                  </a:cubicBezTo>
                  <a:cubicBezTo>
                    <a:pt x="4392" y="6181"/>
                    <a:pt x="6724" y="5715"/>
                    <a:pt x="9057" y="5715"/>
                  </a:cubicBezTo>
                  <a:cubicBezTo>
                    <a:pt x="9523" y="5715"/>
                    <a:pt x="9990" y="4782"/>
                    <a:pt x="9990" y="4315"/>
                  </a:cubicBezTo>
                  <a:cubicBezTo>
                    <a:pt x="9990" y="3849"/>
                    <a:pt x="9990" y="2916"/>
                    <a:pt x="9523" y="2449"/>
                  </a:cubicBezTo>
                  <a:cubicBezTo>
                    <a:pt x="7191" y="-816"/>
                    <a:pt x="3459" y="-816"/>
                    <a:pt x="660" y="2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D368D580-6C39-4629-BC65-246A66EEFA7F}"/>
                </a:ext>
              </a:extLst>
            </p:cNvPr>
            <p:cNvSpPr/>
            <p:nvPr/>
          </p:nvSpPr>
          <p:spPr>
            <a:xfrm>
              <a:off x="3897227" y="1590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" y="4828"/>
                  </a:moveTo>
                  <a:cubicBezTo>
                    <a:pt x="40" y="6694"/>
                    <a:pt x="1440" y="8094"/>
                    <a:pt x="3305" y="8560"/>
                  </a:cubicBezTo>
                  <a:cubicBezTo>
                    <a:pt x="5172" y="9027"/>
                    <a:pt x="7038" y="7627"/>
                    <a:pt x="7038" y="4362"/>
                  </a:cubicBezTo>
                  <a:cubicBezTo>
                    <a:pt x="6571" y="3429"/>
                    <a:pt x="6105" y="1563"/>
                    <a:pt x="4705" y="163"/>
                  </a:cubicBezTo>
                  <a:cubicBezTo>
                    <a:pt x="3305" y="-770"/>
                    <a:pt x="-427" y="2496"/>
                    <a:pt x="40" y="48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BCB9F23F-775F-4DEB-8348-5EEB0F0F53E5}"/>
                </a:ext>
              </a:extLst>
            </p:cNvPr>
            <p:cNvSpPr/>
            <p:nvPr/>
          </p:nvSpPr>
          <p:spPr>
            <a:xfrm>
              <a:off x="1879624" y="1542972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0730" y="4960"/>
                  </a:moveTo>
                  <a:cubicBezTo>
                    <a:pt x="12129" y="4494"/>
                    <a:pt x="13529" y="4027"/>
                    <a:pt x="14928" y="3561"/>
                  </a:cubicBezTo>
                  <a:cubicBezTo>
                    <a:pt x="10730" y="-638"/>
                    <a:pt x="5132" y="-171"/>
                    <a:pt x="0" y="295"/>
                  </a:cubicBezTo>
                  <a:cubicBezTo>
                    <a:pt x="2799" y="7759"/>
                    <a:pt x="2799" y="7759"/>
                    <a:pt x="10730" y="4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70E8CC2E-CA0B-4074-BE4D-2B0A44A614B1}"/>
                </a:ext>
              </a:extLst>
            </p:cNvPr>
            <p:cNvSpPr/>
            <p:nvPr/>
          </p:nvSpPr>
          <p:spPr>
            <a:xfrm>
              <a:off x="1879158" y="15428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933"/>
                    <a:pt x="0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D6CBAC9E-FD17-42F9-8FD2-5845811BA56E}"/>
                </a:ext>
              </a:extLst>
            </p:cNvPr>
            <p:cNvSpPr/>
            <p:nvPr/>
          </p:nvSpPr>
          <p:spPr>
            <a:xfrm>
              <a:off x="4957637" y="309054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065" y="121"/>
                  </a:moveTo>
                  <a:cubicBezTo>
                    <a:pt x="4198" y="1054"/>
                    <a:pt x="1866" y="1987"/>
                    <a:pt x="0" y="3387"/>
                  </a:cubicBezTo>
                  <a:cubicBezTo>
                    <a:pt x="2799" y="8519"/>
                    <a:pt x="4665" y="9451"/>
                    <a:pt x="8397" y="8052"/>
                  </a:cubicBezTo>
                  <a:cubicBezTo>
                    <a:pt x="10730" y="7119"/>
                    <a:pt x="12129" y="3854"/>
                    <a:pt x="11196" y="1987"/>
                  </a:cubicBezTo>
                  <a:cubicBezTo>
                    <a:pt x="10263" y="588"/>
                    <a:pt x="7931" y="-345"/>
                    <a:pt x="6065" y="1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784B89F1-5491-40A2-B190-DC5860A456A7}"/>
                </a:ext>
              </a:extLst>
            </p:cNvPr>
            <p:cNvSpPr/>
            <p:nvPr/>
          </p:nvSpPr>
          <p:spPr>
            <a:xfrm>
              <a:off x="4953905" y="3077842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6998" y="2566"/>
                  </a:moveTo>
                  <a:cubicBezTo>
                    <a:pt x="6998" y="2099"/>
                    <a:pt x="6531" y="1166"/>
                    <a:pt x="6531" y="700"/>
                  </a:cubicBezTo>
                  <a:cubicBezTo>
                    <a:pt x="5598" y="-233"/>
                    <a:pt x="4665" y="-233"/>
                    <a:pt x="3732" y="700"/>
                  </a:cubicBezTo>
                  <a:cubicBezTo>
                    <a:pt x="2333" y="1633"/>
                    <a:pt x="1399" y="3032"/>
                    <a:pt x="0" y="4432"/>
                  </a:cubicBezTo>
                  <a:cubicBezTo>
                    <a:pt x="0" y="8164"/>
                    <a:pt x="0" y="11896"/>
                    <a:pt x="0" y="16095"/>
                  </a:cubicBezTo>
                  <a:cubicBezTo>
                    <a:pt x="1399" y="16095"/>
                    <a:pt x="2333" y="16095"/>
                    <a:pt x="3732" y="16095"/>
                  </a:cubicBezTo>
                  <a:cubicBezTo>
                    <a:pt x="4665" y="13295"/>
                    <a:pt x="5598" y="10963"/>
                    <a:pt x="6531" y="8164"/>
                  </a:cubicBezTo>
                  <a:cubicBezTo>
                    <a:pt x="6998" y="6298"/>
                    <a:pt x="6998" y="4432"/>
                    <a:pt x="6998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40BBAC40-6219-4BBC-9B4A-165F5E09F4A0}"/>
                </a:ext>
              </a:extLst>
            </p:cNvPr>
            <p:cNvSpPr/>
            <p:nvPr/>
          </p:nvSpPr>
          <p:spPr>
            <a:xfrm>
              <a:off x="4953555" y="30822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0"/>
                  </a:cubicBezTo>
                  <a:cubicBezTo>
                    <a:pt x="-117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40500381-2CA0-4247-A4E9-AC788DEE2D89}"/>
                </a:ext>
              </a:extLst>
            </p:cNvPr>
            <p:cNvSpPr/>
            <p:nvPr/>
          </p:nvSpPr>
          <p:spPr>
            <a:xfrm>
              <a:off x="4957170" y="30939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BDBA9EAA-0A94-4A72-96CA-270454826568}"/>
                </a:ext>
              </a:extLst>
            </p:cNvPr>
            <p:cNvSpPr/>
            <p:nvPr/>
          </p:nvSpPr>
          <p:spPr>
            <a:xfrm>
              <a:off x="2024992" y="3014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82" y="1116"/>
                  </a:moveTo>
                  <a:cubicBezTo>
                    <a:pt x="3915" y="183"/>
                    <a:pt x="2049" y="-284"/>
                    <a:pt x="1116" y="183"/>
                  </a:cubicBezTo>
                  <a:cubicBezTo>
                    <a:pt x="183" y="649"/>
                    <a:pt x="-284" y="2516"/>
                    <a:pt x="183" y="3448"/>
                  </a:cubicBezTo>
                  <a:cubicBezTo>
                    <a:pt x="1116" y="4848"/>
                    <a:pt x="2049" y="6714"/>
                    <a:pt x="3448" y="7647"/>
                  </a:cubicBezTo>
                  <a:cubicBezTo>
                    <a:pt x="3915" y="8114"/>
                    <a:pt x="5315" y="6714"/>
                    <a:pt x="6714" y="5781"/>
                  </a:cubicBezTo>
                  <a:cubicBezTo>
                    <a:pt x="6248" y="4382"/>
                    <a:pt x="5781" y="2516"/>
                    <a:pt x="4382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CC39C566-A7CD-4189-AC3F-642F4E22DC4B}"/>
                </a:ext>
              </a:extLst>
            </p:cNvPr>
            <p:cNvSpPr/>
            <p:nvPr/>
          </p:nvSpPr>
          <p:spPr>
            <a:xfrm>
              <a:off x="2018519" y="29875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521" y="2333"/>
                  </a:moveTo>
                  <a:cubicBezTo>
                    <a:pt x="7588" y="1400"/>
                    <a:pt x="7122" y="0"/>
                    <a:pt x="6189" y="0"/>
                  </a:cubicBezTo>
                  <a:cubicBezTo>
                    <a:pt x="3390" y="0"/>
                    <a:pt x="1057" y="933"/>
                    <a:pt x="124" y="3732"/>
                  </a:cubicBezTo>
                  <a:cubicBezTo>
                    <a:pt x="-342" y="4665"/>
                    <a:pt x="590" y="6531"/>
                    <a:pt x="1524" y="6998"/>
                  </a:cubicBezTo>
                  <a:cubicBezTo>
                    <a:pt x="4323" y="7464"/>
                    <a:pt x="7588" y="5132"/>
                    <a:pt x="852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C62D3126-AD0F-4527-A6FB-1DCE66EB8E11}"/>
                </a:ext>
              </a:extLst>
            </p:cNvPr>
            <p:cNvSpPr/>
            <p:nvPr/>
          </p:nvSpPr>
          <p:spPr>
            <a:xfrm>
              <a:off x="1953624" y="19978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574" y="284"/>
                  </a:moveTo>
                  <a:cubicBezTo>
                    <a:pt x="175" y="750"/>
                    <a:pt x="-292" y="1683"/>
                    <a:pt x="175" y="3083"/>
                  </a:cubicBezTo>
                  <a:cubicBezTo>
                    <a:pt x="1108" y="5415"/>
                    <a:pt x="2507" y="7748"/>
                    <a:pt x="4840" y="8214"/>
                  </a:cubicBezTo>
                  <a:cubicBezTo>
                    <a:pt x="6240" y="8681"/>
                    <a:pt x="7639" y="6815"/>
                    <a:pt x="9039" y="6348"/>
                  </a:cubicBezTo>
                  <a:cubicBezTo>
                    <a:pt x="9039" y="4949"/>
                    <a:pt x="9039" y="4482"/>
                    <a:pt x="9039" y="4016"/>
                  </a:cubicBezTo>
                  <a:cubicBezTo>
                    <a:pt x="7639" y="750"/>
                    <a:pt x="4840" y="-649"/>
                    <a:pt x="1574" y="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D0C65503-06D8-4AE1-AB4C-F283D1D97B8D}"/>
                </a:ext>
              </a:extLst>
            </p:cNvPr>
            <p:cNvSpPr/>
            <p:nvPr/>
          </p:nvSpPr>
          <p:spPr>
            <a:xfrm>
              <a:off x="1769002" y="284155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92" y="0"/>
                  </a:moveTo>
                  <a:cubicBezTo>
                    <a:pt x="1926" y="0"/>
                    <a:pt x="-406" y="3266"/>
                    <a:pt x="60" y="5598"/>
                  </a:cubicBezTo>
                  <a:cubicBezTo>
                    <a:pt x="527" y="7464"/>
                    <a:pt x="1926" y="8397"/>
                    <a:pt x="3792" y="8864"/>
                  </a:cubicBezTo>
                  <a:cubicBezTo>
                    <a:pt x="5658" y="9330"/>
                    <a:pt x="7524" y="7464"/>
                    <a:pt x="7058" y="5598"/>
                  </a:cubicBezTo>
                  <a:cubicBezTo>
                    <a:pt x="7058" y="2799"/>
                    <a:pt x="5192" y="467"/>
                    <a:pt x="37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F93EF76E-3CD8-4187-84FC-D700906AB793}"/>
                </a:ext>
              </a:extLst>
            </p:cNvPr>
            <p:cNvSpPr/>
            <p:nvPr/>
          </p:nvSpPr>
          <p:spPr>
            <a:xfrm>
              <a:off x="1785649" y="281030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3939" y="10263"/>
                  </a:moveTo>
                  <a:cubicBezTo>
                    <a:pt x="7205" y="7931"/>
                    <a:pt x="6272" y="1866"/>
                    <a:pt x="2073" y="0"/>
                  </a:cubicBezTo>
                  <a:cubicBezTo>
                    <a:pt x="1607" y="0"/>
                    <a:pt x="674" y="0"/>
                    <a:pt x="674" y="467"/>
                  </a:cubicBezTo>
                  <a:cubicBezTo>
                    <a:pt x="-726" y="4199"/>
                    <a:pt x="207" y="7464"/>
                    <a:pt x="2073" y="10730"/>
                  </a:cubicBezTo>
                  <a:cubicBezTo>
                    <a:pt x="2540" y="10730"/>
                    <a:pt x="3939" y="10263"/>
                    <a:pt x="3939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37354EB9-E51E-49A4-8D1D-703F5FD3AD24}"/>
                </a:ext>
              </a:extLst>
            </p:cNvPr>
            <p:cNvSpPr/>
            <p:nvPr/>
          </p:nvSpPr>
          <p:spPr>
            <a:xfrm>
              <a:off x="1765797" y="280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67" y="1659"/>
                  </a:moveTo>
                  <a:cubicBezTo>
                    <a:pt x="0" y="2125"/>
                    <a:pt x="0" y="3991"/>
                    <a:pt x="0" y="4924"/>
                  </a:cubicBezTo>
                  <a:cubicBezTo>
                    <a:pt x="0" y="5391"/>
                    <a:pt x="933" y="5857"/>
                    <a:pt x="1399" y="5857"/>
                  </a:cubicBezTo>
                  <a:cubicBezTo>
                    <a:pt x="4199" y="6324"/>
                    <a:pt x="6531" y="4924"/>
                    <a:pt x="8397" y="3058"/>
                  </a:cubicBezTo>
                  <a:cubicBezTo>
                    <a:pt x="8864" y="2592"/>
                    <a:pt x="8864" y="1659"/>
                    <a:pt x="8864" y="1192"/>
                  </a:cubicBezTo>
                  <a:cubicBezTo>
                    <a:pt x="8397" y="726"/>
                    <a:pt x="7931" y="259"/>
                    <a:pt x="7464" y="259"/>
                  </a:cubicBezTo>
                  <a:cubicBezTo>
                    <a:pt x="5132" y="-207"/>
                    <a:pt x="2333" y="-207"/>
                    <a:pt x="467" y="16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12C1B016-81EC-41DF-B839-E2A84E9AA921}"/>
                </a:ext>
              </a:extLst>
            </p:cNvPr>
            <p:cNvSpPr/>
            <p:nvPr/>
          </p:nvSpPr>
          <p:spPr>
            <a:xfrm>
              <a:off x="1835649" y="29073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189" y="5082"/>
                  </a:moveTo>
                  <a:cubicBezTo>
                    <a:pt x="6655" y="5082"/>
                    <a:pt x="7588" y="4149"/>
                    <a:pt x="7588" y="4149"/>
                  </a:cubicBezTo>
                  <a:cubicBezTo>
                    <a:pt x="7588" y="3216"/>
                    <a:pt x="7122" y="1816"/>
                    <a:pt x="6655" y="883"/>
                  </a:cubicBezTo>
                  <a:cubicBezTo>
                    <a:pt x="5256" y="-516"/>
                    <a:pt x="3390" y="-50"/>
                    <a:pt x="1524" y="883"/>
                  </a:cubicBezTo>
                  <a:cubicBezTo>
                    <a:pt x="591" y="1350"/>
                    <a:pt x="-342" y="3216"/>
                    <a:pt x="124" y="3682"/>
                  </a:cubicBezTo>
                  <a:cubicBezTo>
                    <a:pt x="124" y="4615"/>
                    <a:pt x="1990" y="5082"/>
                    <a:pt x="2923" y="5548"/>
                  </a:cubicBezTo>
                  <a:cubicBezTo>
                    <a:pt x="3856" y="5548"/>
                    <a:pt x="5256" y="5548"/>
                    <a:pt x="6189" y="5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15648723-E673-4302-A65D-B1341C28A075}"/>
                </a:ext>
              </a:extLst>
            </p:cNvPr>
            <p:cNvSpPr/>
            <p:nvPr/>
          </p:nvSpPr>
          <p:spPr>
            <a:xfrm>
              <a:off x="5412015" y="33136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6" y="466"/>
                    <a:pt x="466" y="466"/>
                  </a:cubicBezTo>
                  <a:cubicBezTo>
                    <a:pt x="933" y="466"/>
                    <a:pt x="933" y="466"/>
                    <a:pt x="1400" y="466"/>
                  </a:cubicBezTo>
                  <a:cubicBezTo>
                    <a:pt x="1400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34D0EF34-452A-4F3C-90DA-D0DD9BC6E6CE}"/>
                </a:ext>
              </a:extLst>
            </p:cNvPr>
            <p:cNvSpPr/>
            <p:nvPr/>
          </p:nvSpPr>
          <p:spPr>
            <a:xfrm>
              <a:off x="5398019" y="3306436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0" y="227"/>
                  </a:moveTo>
                  <a:cubicBezTo>
                    <a:pt x="3732" y="4892"/>
                    <a:pt x="7931" y="7225"/>
                    <a:pt x="13995" y="7225"/>
                  </a:cubicBezTo>
                  <a:cubicBezTo>
                    <a:pt x="10730" y="1160"/>
                    <a:pt x="6065" y="-706"/>
                    <a:pt x="0" y="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7845A2FD-56AB-4D18-A08A-19A8F957A2B8}"/>
                </a:ext>
              </a:extLst>
            </p:cNvPr>
            <p:cNvSpPr/>
            <p:nvPr/>
          </p:nvSpPr>
          <p:spPr>
            <a:xfrm>
              <a:off x="5019048" y="3222692"/>
              <a:ext cx="23325" cy="51316"/>
            </a:xfrm>
            <a:custGeom>
              <a:avLst/>
              <a:gdLst/>
              <a:ahLst/>
              <a:cxnLst/>
              <a:rect l="0" t="0" r="0" b="0"/>
              <a:pathLst>
                <a:path w="23325" h="51315">
                  <a:moveTo>
                    <a:pt x="3900" y="51782"/>
                  </a:moveTo>
                  <a:cubicBezTo>
                    <a:pt x="5300" y="50849"/>
                    <a:pt x="6699" y="49916"/>
                    <a:pt x="8099" y="48983"/>
                  </a:cubicBezTo>
                  <a:cubicBezTo>
                    <a:pt x="8099" y="48983"/>
                    <a:pt x="8565" y="49450"/>
                    <a:pt x="8565" y="49450"/>
                  </a:cubicBezTo>
                  <a:lnTo>
                    <a:pt x="8099" y="48983"/>
                  </a:lnTo>
                  <a:cubicBezTo>
                    <a:pt x="9498" y="48983"/>
                    <a:pt x="10431" y="48983"/>
                    <a:pt x="11831" y="48517"/>
                  </a:cubicBezTo>
                  <a:cubicBezTo>
                    <a:pt x="11364" y="45718"/>
                    <a:pt x="10431" y="42452"/>
                    <a:pt x="9965" y="39653"/>
                  </a:cubicBezTo>
                  <a:cubicBezTo>
                    <a:pt x="9498" y="37787"/>
                    <a:pt x="10431" y="35921"/>
                    <a:pt x="12297" y="34988"/>
                  </a:cubicBezTo>
                  <a:cubicBezTo>
                    <a:pt x="12764" y="34521"/>
                    <a:pt x="13697" y="34521"/>
                    <a:pt x="14164" y="34521"/>
                  </a:cubicBezTo>
                  <a:cubicBezTo>
                    <a:pt x="17429" y="33588"/>
                    <a:pt x="20228" y="32655"/>
                    <a:pt x="18829" y="28457"/>
                  </a:cubicBezTo>
                  <a:cubicBezTo>
                    <a:pt x="18362" y="27057"/>
                    <a:pt x="19295" y="24725"/>
                    <a:pt x="20228" y="23325"/>
                  </a:cubicBezTo>
                  <a:cubicBezTo>
                    <a:pt x="21628" y="21459"/>
                    <a:pt x="23960" y="19593"/>
                    <a:pt x="23960" y="16794"/>
                  </a:cubicBezTo>
                  <a:cubicBezTo>
                    <a:pt x="23960" y="15861"/>
                    <a:pt x="23494" y="13995"/>
                    <a:pt x="22561" y="13529"/>
                  </a:cubicBezTo>
                  <a:cubicBezTo>
                    <a:pt x="20694" y="13062"/>
                    <a:pt x="18829" y="12596"/>
                    <a:pt x="16962" y="12596"/>
                  </a:cubicBezTo>
                  <a:cubicBezTo>
                    <a:pt x="15096" y="12596"/>
                    <a:pt x="13230" y="12129"/>
                    <a:pt x="12297" y="10263"/>
                  </a:cubicBezTo>
                  <a:cubicBezTo>
                    <a:pt x="11364" y="8397"/>
                    <a:pt x="11831" y="7931"/>
                    <a:pt x="14630" y="6065"/>
                  </a:cubicBezTo>
                  <a:cubicBezTo>
                    <a:pt x="15563" y="5598"/>
                    <a:pt x="16962" y="5131"/>
                    <a:pt x="17896" y="4199"/>
                  </a:cubicBezTo>
                  <a:cubicBezTo>
                    <a:pt x="18362" y="3732"/>
                    <a:pt x="18362" y="2333"/>
                    <a:pt x="17896" y="933"/>
                  </a:cubicBezTo>
                  <a:cubicBezTo>
                    <a:pt x="17896" y="466"/>
                    <a:pt x="16962" y="0"/>
                    <a:pt x="16496" y="0"/>
                  </a:cubicBezTo>
                  <a:cubicBezTo>
                    <a:pt x="2967" y="3732"/>
                    <a:pt x="168" y="11663"/>
                    <a:pt x="1101" y="24258"/>
                  </a:cubicBezTo>
                  <a:cubicBezTo>
                    <a:pt x="1101" y="26591"/>
                    <a:pt x="2034" y="29390"/>
                    <a:pt x="2501" y="31722"/>
                  </a:cubicBezTo>
                  <a:cubicBezTo>
                    <a:pt x="3434" y="35921"/>
                    <a:pt x="4367" y="40586"/>
                    <a:pt x="5300" y="44785"/>
                  </a:cubicBezTo>
                  <a:lnTo>
                    <a:pt x="4833" y="44318"/>
                  </a:lnTo>
                  <a:cubicBezTo>
                    <a:pt x="4833" y="44318"/>
                    <a:pt x="5300" y="44318"/>
                    <a:pt x="5300" y="44785"/>
                  </a:cubicBezTo>
                  <a:cubicBezTo>
                    <a:pt x="4367" y="45251"/>
                    <a:pt x="2967" y="45251"/>
                    <a:pt x="2034" y="45718"/>
                  </a:cubicBezTo>
                  <a:cubicBezTo>
                    <a:pt x="168" y="46651"/>
                    <a:pt x="-298" y="48517"/>
                    <a:pt x="168" y="49916"/>
                  </a:cubicBezTo>
                  <a:cubicBezTo>
                    <a:pt x="168" y="51782"/>
                    <a:pt x="2034" y="52715"/>
                    <a:pt x="3900" y="51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0E6D21B9-2B1C-4B3B-B998-8CE4E0DA7C3A}"/>
                </a:ext>
              </a:extLst>
            </p:cNvPr>
            <p:cNvSpPr/>
            <p:nvPr/>
          </p:nvSpPr>
          <p:spPr>
            <a:xfrm>
              <a:off x="4459200" y="3039647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h="9330">
                  <a:moveTo>
                    <a:pt x="3006" y="175"/>
                  </a:moveTo>
                  <a:cubicBezTo>
                    <a:pt x="2073" y="-292"/>
                    <a:pt x="1140" y="175"/>
                    <a:pt x="674" y="1574"/>
                  </a:cubicBezTo>
                  <a:cubicBezTo>
                    <a:pt x="207" y="2974"/>
                    <a:pt x="207" y="3907"/>
                    <a:pt x="207" y="5773"/>
                  </a:cubicBezTo>
                  <a:cubicBezTo>
                    <a:pt x="207" y="6706"/>
                    <a:pt x="-259" y="7639"/>
                    <a:pt x="207" y="9039"/>
                  </a:cubicBezTo>
                  <a:cubicBezTo>
                    <a:pt x="674" y="9972"/>
                    <a:pt x="1607" y="10905"/>
                    <a:pt x="2073" y="11838"/>
                  </a:cubicBezTo>
                  <a:cubicBezTo>
                    <a:pt x="2540" y="10905"/>
                    <a:pt x="3939" y="9972"/>
                    <a:pt x="3939" y="9039"/>
                  </a:cubicBezTo>
                  <a:cubicBezTo>
                    <a:pt x="3939" y="6706"/>
                    <a:pt x="3939" y="3907"/>
                    <a:pt x="3939" y="1574"/>
                  </a:cubicBezTo>
                  <a:cubicBezTo>
                    <a:pt x="3939" y="1108"/>
                    <a:pt x="3473" y="641"/>
                    <a:pt x="300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A9AF9330-A487-4BDB-81D6-4498266A4273}"/>
                </a:ext>
              </a:extLst>
            </p:cNvPr>
            <p:cNvSpPr/>
            <p:nvPr/>
          </p:nvSpPr>
          <p:spPr>
            <a:xfrm>
              <a:off x="5077529" y="3381385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333" y="1319"/>
                  </a:moveTo>
                  <a:cubicBezTo>
                    <a:pt x="1399" y="2719"/>
                    <a:pt x="466" y="4585"/>
                    <a:pt x="0" y="6451"/>
                  </a:cubicBezTo>
                  <a:cubicBezTo>
                    <a:pt x="0" y="7384"/>
                    <a:pt x="933" y="8317"/>
                    <a:pt x="1866" y="9250"/>
                  </a:cubicBezTo>
                  <a:cubicBezTo>
                    <a:pt x="2333" y="9717"/>
                    <a:pt x="3265" y="9250"/>
                    <a:pt x="3732" y="9250"/>
                  </a:cubicBezTo>
                  <a:cubicBezTo>
                    <a:pt x="6065" y="8317"/>
                    <a:pt x="7930" y="6451"/>
                    <a:pt x="7464" y="3185"/>
                  </a:cubicBezTo>
                  <a:cubicBezTo>
                    <a:pt x="6998" y="2253"/>
                    <a:pt x="6531" y="386"/>
                    <a:pt x="5598" y="386"/>
                  </a:cubicBezTo>
                  <a:cubicBezTo>
                    <a:pt x="4665" y="-547"/>
                    <a:pt x="2799" y="386"/>
                    <a:pt x="2333" y="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A6DE1DFC-57A3-4B0C-9F43-8BD3A4D973FC}"/>
                </a:ext>
              </a:extLst>
            </p:cNvPr>
            <p:cNvSpPr/>
            <p:nvPr/>
          </p:nvSpPr>
          <p:spPr>
            <a:xfrm>
              <a:off x="3853415" y="17028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8397"/>
                  </a:moveTo>
                  <a:cubicBezTo>
                    <a:pt x="6065" y="8397"/>
                    <a:pt x="6065" y="7464"/>
                    <a:pt x="6531" y="6998"/>
                  </a:cubicBezTo>
                  <a:cubicBezTo>
                    <a:pt x="6531" y="5598"/>
                    <a:pt x="6531" y="3732"/>
                    <a:pt x="5598" y="1866"/>
                  </a:cubicBezTo>
                  <a:cubicBezTo>
                    <a:pt x="5131" y="933"/>
                    <a:pt x="3732" y="0"/>
                    <a:pt x="3266" y="0"/>
                  </a:cubicBezTo>
                  <a:cubicBezTo>
                    <a:pt x="2333" y="0"/>
                    <a:pt x="933" y="933"/>
                    <a:pt x="466" y="1866"/>
                  </a:cubicBezTo>
                  <a:cubicBezTo>
                    <a:pt x="-466" y="4199"/>
                    <a:pt x="0" y="6531"/>
                    <a:pt x="1866" y="8397"/>
                  </a:cubicBezTo>
                  <a:cubicBezTo>
                    <a:pt x="3266" y="8864"/>
                    <a:pt x="4665" y="8397"/>
                    <a:pt x="5598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FF378C12-52C4-4CEF-B29F-483754359E8E}"/>
                </a:ext>
              </a:extLst>
            </p:cNvPr>
            <p:cNvSpPr/>
            <p:nvPr/>
          </p:nvSpPr>
          <p:spPr>
            <a:xfrm>
              <a:off x="2014911" y="18259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1399"/>
                  </a:moveTo>
                  <a:cubicBezTo>
                    <a:pt x="6531" y="933"/>
                    <a:pt x="4665" y="0"/>
                    <a:pt x="3732" y="0"/>
                  </a:cubicBezTo>
                  <a:cubicBezTo>
                    <a:pt x="1866" y="0"/>
                    <a:pt x="0" y="1399"/>
                    <a:pt x="0" y="3266"/>
                  </a:cubicBezTo>
                  <a:cubicBezTo>
                    <a:pt x="0" y="4665"/>
                    <a:pt x="1400" y="6065"/>
                    <a:pt x="1866" y="7464"/>
                  </a:cubicBezTo>
                  <a:cubicBezTo>
                    <a:pt x="3732" y="6998"/>
                    <a:pt x="5132" y="6998"/>
                    <a:pt x="5598" y="6065"/>
                  </a:cubicBezTo>
                  <a:cubicBezTo>
                    <a:pt x="6531" y="4665"/>
                    <a:pt x="6998" y="2799"/>
                    <a:pt x="6531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D669FFC1-69C8-4CD3-8CA2-B82CF78CC4F7}"/>
                </a:ext>
              </a:extLst>
            </p:cNvPr>
            <p:cNvSpPr/>
            <p:nvPr/>
          </p:nvSpPr>
          <p:spPr>
            <a:xfrm>
              <a:off x="4940467" y="265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306" y="3265"/>
                  </a:moveTo>
                  <a:cubicBezTo>
                    <a:pt x="8306" y="1399"/>
                    <a:pt x="6907" y="0"/>
                    <a:pt x="5041" y="0"/>
                  </a:cubicBezTo>
                  <a:cubicBezTo>
                    <a:pt x="4108" y="0"/>
                    <a:pt x="2708" y="467"/>
                    <a:pt x="1775" y="933"/>
                  </a:cubicBezTo>
                  <a:cubicBezTo>
                    <a:pt x="375" y="1866"/>
                    <a:pt x="-557" y="4199"/>
                    <a:pt x="375" y="5132"/>
                  </a:cubicBezTo>
                  <a:cubicBezTo>
                    <a:pt x="1309" y="6065"/>
                    <a:pt x="2242" y="6531"/>
                    <a:pt x="3641" y="6531"/>
                  </a:cubicBezTo>
                  <a:cubicBezTo>
                    <a:pt x="6440" y="7464"/>
                    <a:pt x="7840" y="6065"/>
                    <a:pt x="8306" y="3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86BB712E-E531-451B-ABAC-E371752BAF5E}"/>
                </a:ext>
              </a:extLst>
            </p:cNvPr>
            <p:cNvSpPr/>
            <p:nvPr/>
          </p:nvSpPr>
          <p:spPr>
            <a:xfrm>
              <a:off x="4761704" y="37017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1" y="933"/>
                  </a:moveTo>
                  <a:cubicBezTo>
                    <a:pt x="4665" y="466"/>
                    <a:pt x="2799" y="0"/>
                    <a:pt x="1866" y="0"/>
                  </a:cubicBezTo>
                  <a:cubicBezTo>
                    <a:pt x="933" y="466"/>
                    <a:pt x="0" y="1866"/>
                    <a:pt x="0" y="2799"/>
                  </a:cubicBezTo>
                  <a:cubicBezTo>
                    <a:pt x="466" y="5131"/>
                    <a:pt x="1866" y="6998"/>
                    <a:pt x="2799" y="8863"/>
                  </a:cubicBezTo>
                  <a:cubicBezTo>
                    <a:pt x="4198" y="8863"/>
                    <a:pt x="5131" y="8863"/>
                    <a:pt x="6531" y="8863"/>
                  </a:cubicBezTo>
                  <a:cubicBezTo>
                    <a:pt x="7464" y="6065"/>
                    <a:pt x="7464" y="3265"/>
                    <a:pt x="5131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A5048853-A81F-4923-A6AC-48E9C3272224}"/>
                </a:ext>
              </a:extLst>
            </p:cNvPr>
            <p:cNvSpPr/>
            <p:nvPr/>
          </p:nvSpPr>
          <p:spPr>
            <a:xfrm>
              <a:off x="4764503" y="37106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467" y="467"/>
                    <a:pt x="0" y="46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8DFA2C87-9B5D-4CF4-882E-89F3D868B95B}"/>
                </a:ext>
              </a:extLst>
            </p:cNvPr>
            <p:cNvSpPr/>
            <p:nvPr/>
          </p:nvSpPr>
          <p:spPr>
            <a:xfrm>
              <a:off x="3479743" y="1462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C4C4C6EC-D3E9-425B-90DF-139A3CA5D2D2}"/>
                </a:ext>
              </a:extLst>
            </p:cNvPr>
            <p:cNvSpPr/>
            <p:nvPr/>
          </p:nvSpPr>
          <p:spPr>
            <a:xfrm>
              <a:off x="3471346" y="14546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0"/>
                  </a:moveTo>
                  <a:cubicBezTo>
                    <a:pt x="1866" y="0"/>
                    <a:pt x="0" y="1400"/>
                    <a:pt x="0" y="1866"/>
                  </a:cubicBezTo>
                  <a:cubicBezTo>
                    <a:pt x="0" y="3266"/>
                    <a:pt x="467" y="6065"/>
                    <a:pt x="1866" y="6531"/>
                  </a:cubicBezTo>
                  <a:cubicBezTo>
                    <a:pt x="3732" y="7464"/>
                    <a:pt x="6065" y="6998"/>
                    <a:pt x="8397" y="6998"/>
                  </a:cubicBezTo>
                  <a:cubicBezTo>
                    <a:pt x="7464" y="5132"/>
                    <a:pt x="6998" y="2799"/>
                    <a:pt x="6065" y="933"/>
                  </a:cubicBezTo>
                  <a:cubicBezTo>
                    <a:pt x="5598" y="466"/>
                    <a:pt x="3732" y="0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C37823B3-CFC0-4CA9-AD6B-4DD50727CD98}"/>
                </a:ext>
              </a:extLst>
            </p:cNvPr>
            <p:cNvSpPr/>
            <p:nvPr/>
          </p:nvSpPr>
          <p:spPr>
            <a:xfrm>
              <a:off x="4889527" y="30541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7464" y="2887"/>
                  </a:moveTo>
                  <a:cubicBezTo>
                    <a:pt x="6065" y="1954"/>
                    <a:pt x="5132" y="1021"/>
                    <a:pt x="3266" y="88"/>
                  </a:cubicBezTo>
                  <a:cubicBezTo>
                    <a:pt x="1400" y="-378"/>
                    <a:pt x="0" y="1021"/>
                    <a:pt x="0" y="3820"/>
                  </a:cubicBezTo>
                  <a:cubicBezTo>
                    <a:pt x="0" y="4753"/>
                    <a:pt x="467" y="6619"/>
                    <a:pt x="1400" y="7086"/>
                  </a:cubicBezTo>
                  <a:cubicBezTo>
                    <a:pt x="2799" y="7553"/>
                    <a:pt x="6998" y="5220"/>
                    <a:pt x="7464" y="28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C3C9762C-9AF7-479F-9FD8-80BA201AC94B}"/>
                </a:ext>
              </a:extLst>
            </p:cNvPr>
            <p:cNvSpPr/>
            <p:nvPr/>
          </p:nvSpPr>
          <p:spPr>
            <a:xfrm>
              <a:off x="4992849" y="338576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975" y="5339"/>
                  </a:moveTo>
                  <a:cubicBezTo>
                    <a:pt x="5374" y="5339"/>
                    <a:pt x="6774" y="5339"/>
                    <a:pt x="7707" y="4872"/>
                  </a:cubicBezTo>
                  <a:cubicBezTo>
                    <a:pt x="8640" y="4406"/>
                    <a:pt x="9573" y="3473"/>
                    <a:pt x="10040" y="2540"/>
                  </a:cubicBezTo>
                  <a:cubicBezTo>
                    <a:pt x="10040" y="1607"/>
                    <a:pt x="9106" y="674"/>
                    <a:pt x="8173" y="207"/>
                  </a:cubicBezTo>
                  <a:cubicBezTo>
                    <a:pt x="7707" y="-259"/>
                    <a:pt x="6774" y="207"/>
                    <a:pt x="6307" y="207"/>
                  </a:cubicBezTo>
                  <a:cubicBezTo>
                    <a:pt x="5841" y="207"/>
                    <a:pt x="4908" y="207"/>
                    <a:pt x="4441" y="207"/>
                  </a:cubicBezTo>
                  <a:cubicBezTo>
                    <a:pt x="2575" y="207"/>
                    <a:pt x="709" y="674"/>
                    <a:pt x="243" y="3006"/>
                  </a:cubicBezTo>
                  <a:cubicBezTo>
                    <a:pt x="-690" y="3939"/>
                    <a:pt x="1176" y="5339"/>
                    <a:pt x="3975" y="5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C229E941-593E-406A-A4E6-1EAA03C1ACD2}"/>
                </a:ext>
              </a:extLst>
            </p:cNvPr>
            <p:cNvSpPr/>
            <p:nvPr/>
          </p:nvSpPr>
          <p:spPr>
            <a:xfrm>
              <a:off x="2797244" y="1399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32" y="8419"/>
                  </a:moveTo>
                  <a:cubicBezTo>
                    <a:pt x="4199" y="7020"/>
                    <a:pt x="5132" y="5154"/>
                    <a:pt x="5598" y="3754"/>
                  </a:cubicBezTo>
                  <a:cubicBezTo>
                    <a:pt x="5598" y="2821"/>
                    <a:pt x="5132" y="1422"/>
                    <a:pt x="4199" y="489"/>
                  </a:cubicBezTo>
                  <a:cubicBezTo>
                    <a:pt x="3265" y="-911"/>
                    <a:pt x="467" y="955"/>
                    <a:pt x="0" y="2821"/>
                  </a:cubicBezTo>
                  <a:cubicBezTo>
                    <a:pt x="467" y="5620"/>
                    <a:pt x="1399" y="7486"/>
                    <a:pt x="3732" y="8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E3E5726D-9BED-4910-BC6F-A6C8B1B14816}"/>
                </a:ext>
              </a:extLst>
            </p:cNvPr>
            <p:cNvSpPr/>
            <p:nvPr/>
          </p:nvSpPr>
          <p:spPr>
            <a:xfrm>
              <a:off x="3665879" y="34399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221"/>
                  </a:moveTo>
                  <a:cubicBezTo>
                    <a:pt x="6531" y="3355"/>
                    <a:pt x="6065" y="556"/>
                    <a:pt x="4199" y="89"/>
                  </a:cubicBezTo>
                  <a:cubicBezTo>
                    <a:pt x="2333" y="-377"/>
                    <a:pt x="467" y="1022"/>
                    <a:pt x="0" y="3355"/>
                  </a:cubicBezTo>
                  <a:cubicBezTo>
                    <a:pt x="467" y="4288"/>
                    <a:pt x="933" y="5687"/>
                    <a:pt x="1866" y="6621"/>
                  </a:cubicBezTo>
                  <a:cubicBezTo>
                    <a:pt x="3732" y="7087"/>
                    <a:pt x="5132" y="6621"/>
                    <a:pt x="5598" y="5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B4ADF1FB-37A4-45A3-9C3C-F869370590D4}"/>
                </a:ext>
              </a:extLst>
            </p:cNvPr>
            <p:cNvSpPr/>
            <p:nvPr/>
          </p:nvSpPr>
          <p:spPr>
            <a:xfrm>
              <a:off x="2790594" y="15346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451" y="244"/>
                  </a:moveTo>
                  <a:cubicBezTo>
                    <a:pt x="585" y="1177"/>
                    <a:pt x="-348" y="3043"/>
                    <a:pt x="119" y="4909"/>
                  </a:cubicBezTo>
                  <a:cubicBezTo>
                    <a:pt x="119" y="5375"/>
                    <a:pt x="585" y="6308"/>
                    <a:pt x="1052" y="6308"/>
                  </a:cubicBezTo>
                  <a:cubicBezTo>
                    <a:pt x="1985" y="6308"/>
                    <a:pt x="3851" y="6775"/>
                    <a:pt x="4317" y="6308"/>
                  </a:cubicBezTo>
                  <a:cubicBezTo>
                    <a:pt x="5250" y="4909"/>
                    <a:pt x="5717" y="3043"/>
                    <a:pt x="6183" y="2110"/>
                  </a:cubicBezTo>
                  <a:cubicBezTo>
                    <a:pt x="5250" y="-223"/>
                    <a:pt x="4317" y="-223"/>
                    <a:pt x="2451" y="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418E0797-3416-481A-8A35-17A12AD5B0CC}"/>
                </a:ext>
              </a:extLst>
            </p:cNvPr>
            <p:cNvSpPr/>
            <p:nvPr/>
          </p:nvSpPr>
          <p:spPr>
            <a:xfrm>
              <a:off x="3289875" y="2612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065" y="1816"/>
                  </a:moveTo>
                  <a:cubicBezTo>
                    <a:pt x="5598" y="1350"/>
                    <a:pt x="5131" y="1350"/>
                    <a:pt x="4665" y="883"/>
                  </a:cubicBezTo>
                  <a:cubicBezTo>
                    <a:pt x="3732" y="-50"/>
                    <a:pt x="2333" y="-516"/>
                    <a:pt x="1399" y="883"/>
                  </a:cubicBezTo>
                  <a:cubicBezTo>
                    <a:pt x="466" y="1816"/>
                    <a:pt x="0" y="3216"/>
                    <a:pt x="0" y="4149"/>
                  </a:cubicBezTo>
                  <a:cubicBezTo>
                    <a:pt x="0" y="5082"/>
                    <a:pt x="1399" y="6481"/>
                    <a:pt x="1866" y="6948"/>
                  </a:cubicBezTo>
                  <a:cubicBezTo>
                    <a:pt x="4198" y="7414"/>
                    <a:pt x="6065" y="7414"/>
                    <a:pt x="8397" y="7414"/>
                  </a:cubicBezTo>
                  <a:cubicBezTo>
                    <a:pt x="8397" y="6015"/>
                    <a:pt x="8397" y="5082"/>
                    <a:pt x="8397" y="3682"/>
                  </a:cubicBezTo>
                  <a:cubicBezTo>
                    <a:pt x="7931" y="2749"/>
                    <a:pt x="6998" y="2283"/>
                    <a:pt x="6065" y="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9FFE7CAD-F70B-49FE-9FDE-DE097F67377B}"/>
                </a:ext>
              </a:extLst>
            </p:cNvPr>
            <p:cNvSpPr/>
            <p:nvPr/>
          </p:nvSpPr>
          <p:spPr>
            <a:xfrm>
              <a:off x="3298738" y="26190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535BD623-FC7C-4E70-B018-3F252C0326BB}"/>
                </a:ext>
              </a:extLst>
            </p:cNvPr>
            <p:cNvSpPr/>
            <p:nvPr/>
          </p:nvSpPr>
          <p:spPr>
            <a:xfrm>
              <a:off x="5179228" y="401762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131" y="7931"/>
                  </a:moveTo>
                  <a:cubicBezTo>
                    <a:pt x="5598" y="6998"/>
                    <a:pt x="6065" y="5598"/>
                    <a:pt x="6531" y="4665"/>
                  </a:cubicBezTo>
                  <a:cubicBezTo>
                    <a:pt x="6531" y="4199"/>
                    <a:pt x="6531" y="3266"/>
                    <a:pt x="6065" y="2799"/>
                  </a:cubicBezTo>
                  <a:cubicBezTo>
                    <a:pt x="5598" y="1866"/>
                    <a:pt x="5131" y="467"/>
                    <a:pt x="4198" y="0"/>
                  </a:cubicBezTo>
                  <a:cubicBezTo>
                    <a:pt x="3266" y="0"/>
                    <a:pt x="1866" y="467"/>
                    <a:pt x="1399" y="1400"/>
                  </a:cubicBezTo>
                  <a:cubicBezTo>
                    <a:pt x="466" y="2799"/>
                    <a:pt x="0" y="4665"/>
                    <a:pt x="0" y="6531"/>
                  </a:cubicBezTo>
                  <a:cubicBezTo>
                    <a:pt x="0" y="7464"/>
                    <a:pt x="1399" y="8397"/>
                    <a:pt x="2333" y="8864"/>
                  </a:cubicBezTo>
                  <a:cubicBezTo>
                    <a:pt x="3732" y="9797"/>
                    <a:pt x="4665" y="9330"/>
                    <a:pt x="5131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D6B577E7-FF71-43DB-AD3B-0D40821714DB}"/>
                </a:ext>
              </a:extLst>
            </p:cNvPr>
            <p:cNvSpPr/>
            <p:nvPr/>
          </p:nvSpPr>
          <p:spPr>
            <a:xfrm>
              <a:off x="5020525" y="3284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222" y="6184"/>
                  </a:moveTo>
                  <a:cubicBezTo>
                    <a:pt x="6155" y="5717"/>
                    <a:pt x="7088" y="4784"/>
                    <a:pt x="8021" y="4317"/>
                  </a:cubicBezTo>
                  <a:cubicBezTo>
                    <a:pt x="8021" y="3851"/>
                    <a:pt x="8021" y="2918"/>
                    <a:pt x="7554" y="2451"/>
                  </a:cubicBezTo>
                  <a:cubicBezTo>
                    <a:pt x="6621" y="585"/>
                    <a:pt x="4756" y="-348"/>
                    <a:pt x="2889" y="119"/>
                  </a:cubicBezTo>
                  <a:cubicBezTo>
                    <a:pt x="1024" y="585"/>
                    <a:pt x="-376" y="3384"/>
                    <a:pt x="90" y="4317"/>
                  </a:cubicBezTo>
                  <a:cubicBezTo>
                    <a:pt x="1490" y="6184"/>
                    <a:pt x="3356" y="6650"/>
                    <a:pt x="5222" y="6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992DE659-99F8-44CE-9978-735A6C0E6EC8}"/>
                </a:ext>
              </a:extLst>
            </p:cNvPr>
            <p:cNvSpPr/>
            <p:nvPr/>
          </p:nvSpPr>
          <p:spPr>
            <a:xfrm>
              <a:off x="1881842" y="40451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380" y="7464"/>
                  </a:moveTo>
                  <a:cubicBezTo>
                    <a:pt x="3847" y="7464"/>
                    <a:pt x="4780" y="7464"/>
                    <a:pt x="5246" y="7464"/>
                  </a:cubicBezTo>
                  <a:cubicBezTo>
                    <a:pt x="5713" y="6998"/>
                    <a:pt x="6179" y="6531"/>
                    <a:pt x="6179" y="6065"/>
                  </a:cubicBezTo>
                  <a:cubicBezTo>
                    <a:pt x="6179" y="3732"/>
                    <a:pt x="5246" y="1399"/>
                    <a:pt x="2914" y="0"/>
                  </a:cubicBezTo>
                  <a:cubicBezTo>
                    <a:pt x="1981" y="466"/>
                    <a:pt x="581" y="933"/>
                    <a:pt x="115" y="1866"/>
                  </a:cubicBezTo>
                  <a:cubicBezTo>
                    <a:pt x="-352" y="4199"/>
                    <a:pt x="581" y="6065"/>
                    <a:pt x="3380" y="7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D981617E-0FD5-4658-9C30-1F83FF605C8B}"/>
                </a:ext>
              </a:extLst>
            </p:cNvPr>
            <p:cNvSpPr/>
            <p:nvPr/>
          </p:nvSpPr>
          <p:spPr>
            <a:xfrm>
              <a:off x="5153739" y="34914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97" y="4199"/>
                  </a:moveTo>
                  <a:cubicBezTo>
                    <a:pt x="1230" y="5598"/>
                    <a:pt x="2630" y="6065"/>
                    <a:pt x="3563" y="6998"/>
                  </a:cubicBezTo>
                  <a:cubicBezTo>
                    <a:pt x="4962" y="6065"/>
                    <a:pt x="6362" y="5598"/>
                    <a:pt x="6828" y="4665"/>
                  </a:cubicBezTo>
                  <a:cubicBezTo>
                    <a:pt x="7295" y="3732"/>
                    <a:pt x="6362" y="2333"/>
                    <a:pt x="5895" y="1400"/>
                  </a:cubicBezTo>
                  <a:cubicBezTo>
                    <a:pt x="4962" y="467"/>
                    <a:pt x="4029" y="467"/>
                    <a:pt x="2630" y="0"/>
                  </a:cubicBezTo>
                  <a:cubicBezTo>
                    <a:pt x="764" y="467"/>
                    <a:pt x="-636" y="2799"/>
                    <a:pt x="297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52B278A6-41BC-49DA-B5C7-67D1EA642870}"/>
                </a:ext>
              </a:extLst>
            </p:cNvPr>
            <p:cNvSpPr/>
            <p:nvPr/>
          </p:nvSpPr>
          <p:spPr>
            <a:xfrm>
              <a:off x="2532669" y="133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263" y="6998"/>
                  </a:moveTo>
                  <a:cubicBezTo>
                    <a:pt x="4730" y="6531"/>
                    <a:pt x="5196" y="6065"/>
                    <a:pt x="5663" y="5598"/>
                  </a:cubicBezTo>
                  <a:cubicBezTo>
                    <a:pt x="6596" y="2799"/>
                    <a:pt x="5196" y="467"/>
                    <a:pt x="2397" y="0"/>
                  </a:cubicBezTo>
                  <a:cubicBezTo>
                    <a:pt x="1931" y="0"/>
                    <a:pt x="1464" y="467"/>
                    <a:pt x="998" y="467"/>
                  </a:cubicBezTo>
                  <a:cubicBezTo>
                    <a:pt x="-402" y="1400"/>
                    <a:pt x="-402" y="3732"/>
                    <a:pt x="1464" y="5132"/>
                  </a:cubicBezTo>
                  <a:cubicBezTo>
                    <a:pt x="1931" y="6531"/>
                    <a:pt x="3330" y="6531"/>
                    <a:pt x="4263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46453366-DF1D-4C5F-9E0C-8ADC7A33F6E8}"/>
                </a:ext>
              </a:extLst>
            </p:cNvPr>
            <p:cNvSpPr/>
            <p:nvPr/>
          </p:nvSpPr>
          <p:spPr>
            <a:xfrm>
              <a:off x="5641653" y="35361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149" y="8397"/>
                  </a:moveTo>
                  <a:cubicBezTo>
                    <a:pt x="4082" y="7931"/>
                    <a:pt x="5015" y="7464"/>
                    <a:pt x="5948" y="6998"/>
                  </a:cubicBezTo>
                  <a:cubicBezTo>
                    <a:pt x="6414" y="6998"/>
                    <a:pt x="5948" y="5598"/>
                    <a:pt x="5948" y="5132"/>
                  </a:cubicBezTo>
                  <a:cubicBezTo>
                    <a:pt x="5015" y="3732"/>
                    <a:pt x="4082" y="1866"/>
                    <a:pt x="3149" y="467"/>
                  </a:cubicBezTo>
                  <a:cubicBezTo>
                    <a:pt x="2683" y="0"/>
                    <a:pt x="2216" y="0"/>
                    <a:pt x="1283" y="0"/>
                  </a:cubicBezTo>
                  <a:cubicBezTo>
                    <a:pt x="816" y="0"/>
                    <a:pt x="350" y="467"/>
                    <a:pt x="350" y="933"/>
                  </a:cubicBezTo>
                  <a:cubicBezTo>
                    <a:pt x="-583" y="4665"/>
                    <a:pt x="350" y="7464"/>
                    <a:pt x="3149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5308A2F3-7753-4C8C-BD83-E2444056552F}"/>
                </a:ext>
              </a:extLst>
            </p:cNvPr>
            <p:cNvSpPr/>
            <p:nvPr/>
          </p:nvSpPr>
          <p:spPr>
            <a:xfrm>
              <a:off x="3615963" y="1805444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266" y="0"/>
                  </a:moveTo>
                  <a:cubicBezTo>
                    <a:pt x="2333" y="466"/>
                    <a:pt x="933" y="933"/>
                    <a:pt x="0" y="1399"/>
                  </a:cubicBezTo>
                  <a:cubicBezTo>
                    <a:pt x="0" y="1399"/>
                    <a:pt x="0" y="2799"/>
                    <a:pt x="467" y="3266"/>
                  </a:cubicBezTo>
                  <a:cubicBezTo>
                    <a:pt x="2333" y="5132"/>
                    <a:pt x="3732" y="6998"/>
                    <a:pt x="5598" y="8397"/>
                  </a:cubicBezTo>
                  <a:cubicBezTo>
                    <a:pt x="6531" y="8864"/>
                    <a:pt x="7931" y="8864"/>
                    <a:pt x="8864" y="8397"/>
                  </a:cubicBezTo>
                  <a:cubicBezTo>
                    <a:pt x="10263" y="7931"/>
                    <a:pt x="10263" y="5132"/>
                    <a:pt x="9330" y="3732"/>
                  </a:cubicBezTo>
                  <a:cubicBezTo>
                    <a:pt x="7931" y="1866"/>
                    <a:pt x="6065" y="0"/>
                    <a:pt x="32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C65BDF5B-30A1-455E-AE75-B6B068093C14}"/>
                </a:ext>
              </a:extLst>
            </p:cNvPr>
            <p:cNvSpPr/>
            <p:nvPr/>
          </p:nvSpPr>
          <p:spPr>
            <a:xfrm>
              <a:off x="4709163" y="31891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357" y="3266"/>
                  </a:moveTo>
                  <a:cubicBezTo>
                    <a:pt x="5890" y="1866"/>
                    <a:pt x="4024" y="933"/>
                    <a:pt x="3091" y="0"/>
                  </a:cubicBezTo>
                  <a:cubicBezTo>
                    <a:pt x="759" y="467"/>
                    <a:pt x="-641" y="2799"/>
                    <a:pt x="292" y="4665"/>
                  </a:cubicBezTo>
                  <a:cubicBezTo>
                    <a:pt x="759" y="5598"/>
                    <a:pt x="2158" y="6531"/>
                    <a:pt x="3091" y="6998"/>
                  </a:cubicBezTo>
                  <a:cubicBezTo>
                    <a:pt x="4957" y="6998"/>
                    <a:pt x="7290" y="4665"/>
                    <a:pt x="635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064B5FAA-D6F6-4BBC-8B93-43C3FD6DB2E0}"/>
                </a:ext>
              </a:extLst>
            </p:cNvPr>
            <p:cNvSpPr/>
            <p:nvPr/>
          </p:nvSpPr>
          <p:spPr>
            <a:xfrm>
              <a:off x="4958829" y="302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473" y="0"/>
                  </a:moveTo>
                  <a:cubicBezTo>
                    <a:pt x="2540" y="0"/>
                    <a:pt x="1140" y="0"/>
                    <a:pt x="674" y="933"/>
                  </a:cubicBezTo>
                  <a:cubicBezTo>
                    <a:pt x="-726" y="2333"/>
                    <a:pt x="207" y="5132"/>
                    <a:pt x="2074" y="4665"/>
                  </a:cubicBezTo>
                  <a:cubicBezTo>
                    <a:pt x="3006" y="4665"/>
                    <a:pt x="3939" y="3732"/>
                    <a:pt x="4872" y="3265"/>
                  </a:cubicBezTo>
                  <a:cubicBezTo>
                    <a:pt x="5339" y="1399"/>
                    <a:pt x="4872" y="0"/>
                    <a:pt x="34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11C4CB6A-48F5-46A5-AB6D-62EA6F783A94}"/>
                </a:ext>
              </a:extLst>
            </p:cNvPr>
            <p:cNvSpPr/>
            <p:nvPr/>
          </p:nvSpPr>
          <p:spPr>
            <a:xfrm>
              <a:off x="2026866" y="30304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907" y="1866"/>
                  </a:moveTo>
                  <a:cubicBezTo>
                    <a:pt x="3907" y="467"/>
                    <a:pt x="2974" y="0"/>
                    <a:pt x="1574" y="0"/>
                  </a:cubicBezTo>
                  <a:cubicBezTo>
                    <a:pt x="1108" y="0"/>
                    <a:pt x="641" y="933"/>
                    <a:pt x="175" y="1399"/>
                  </a:cubicBezTo>
                  <a:cubicBezTo>
                    <a:pt x="-292" y="2799"/>
                    <a:pt x="175" y="3732"/>
                    <a:pt x="1574" y="3732"/>
                  </a:cubicBezTo>
                  <a:cubicBezTo>
                    <a:pt x="2507" y="4199"/>
                    <a:pt x="3441" y="2799"/>
                    <a:pt x="3907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87CFD20A-02DD-4666-828B-6A014506D23A}"/>
                </a:ext>
              </a:extLst>
            </p:cNvPr>
            <p:cNvSpPr/>
            <p:nvPr/>
          </p:nvSpPr>
          <p:spPr>
            <a:xfrm>
              <a:off x="5485723" y="337150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0"/>
                    <a:pt x="466" y="0"/>
                    <a:pt x="466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466" y="467"/>
                  </a:cubicBezTo>
                  <a:cubicBezTo>
                    <a:pt x="466" y="467"/>
                    <a:pt x="466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0499067F-A435-4818-B8AD-6BE3547DEBF1}"/>
                </a:ext>
              </a:extLst>
            </p:cNvPr>
            <p:cNvSpPr/>
            <p:nvPr/>
          </p:nvSpPr>
          <p:spPr>
            <a:xfrm>
              <a:off x="5485723" y="337097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7464" y="7997"/>
                  </a:moveTo>
                  <a:cubicBezTo>
                    <a:pt x="8397" y="7997"/>
                    <a:pt x="9330" y="7063"/>
                    <a:pt x="10263" y="6130"/>
                  </a:cubicBezTo>
                  <a:cubicBezTo>
                    <a:pt x="10263" y="6130"/>
                    <a:pt x="9797" y="5197"/>
                    <a:pt x="9330" y="4264"/>
                  </a:cubicBezTo>
                  <a:cubicBezTo>
                    <a:pt x="6998" y="532"/>
                    <a:pt x="4199" y="-867"/>
                    <a:pt x="0" y="532"/>
                  </a:cubicBezTo>
                  <a:cubicBezTo>
                    <a:pt x="933" y="5197"/>
                    <a:pt x="3732" y="7530"/>
                    <a:pt x="7464" y="7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46FA821D-A9DA-4E9C-8453-B24FA59760A2}"/>
                </a:ext>
              </a:extLst>
            </p:cNvPr>
            <p:cNvSpPr/>
            <p:nvPr/>
          </p:nvSpPr>
          <p:spPr>
            <a:xfrm>
              <a:off x="1911136" y="153481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43" y="59"/>
                  </a:moveTo>
                  <a:cubicBezTo>
                    <a:pt x="1610" y="-407"/>
                    <a:pt x="-722" y="1925"/>
                    <a:pt x="211" y="5191"/>
                  </a:cubicBezTo>
                  <a:cubicBezTo>
                    <a:pt x="211" y="5658"/>
                    <a:pt x="1144" y="6591"/>
                    <a:pt x="1610" y="6591"/>
                  </a:cubicBezTo>
                  <a:cubicBezTo>
                    <a:pt x="3943" y="7057"/>
                    <a:pt x="6742" y="3791"/>
                    <a:pt x="5342" y="1459"/>
                  </a:cubicBezTo>
                  <a:cubicBezTo>
                    <a:pt x="5342" y="526"/>
                    <a:pt x="4409" y="59"/>
                    <a:pt x="3943" y="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B36150F7-6D31-47D7-9FC2-0EB8336A59E6}"/>
                </a:ext>
              </a:extLst>
            </p:cNvPr>
            <p:cNvSpPr/>
            <p:nvPr/>
          </p:nvSpPr>
          <p:spPr>
            <a:xfrm>
              <a:off x="5006832" y="27554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387" y="2566"/>
                  </a:moveTo>
                  <a:cubicBezTo>
                    <a:pt x="5387" y="2099"/>
                    <a:pt x="5387" y="1166"/>
                    <a:pt x="4920" y="700"/>
                  </a:cubicBezTo>
                  <a:cubicBezTo>
                    <a:pt x="3987" y="-233"/>
                    <a:pt x="2587" y="-233"/>
                    <a:pt x="1654" y="700"/>
                  </a:cubicBezTo>
                  <a:cubicBezTo>
                    <a:pt x="-212" y="2566"/>
                    <a:pt x="-678" y="5365"/>
                    <a:pt x="1188" y="5365"/>
                  </a:cubicBezTo>
                  <a:cubicBezTo>
                    <a:pt x="2121" y="5365"/>
                    <a:pt x="3520" y="4898"/>
                    <a:pt x="4454" y="3965"/>
                  </a:cubicBezTo>
                  <a:cubicBezTo>
                    <a:pt x="4920" y="3965"/>
                    <a:pt x="4920" y="3032"/>
                    <a:pt x="5387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B853376D-240B-46C0-BB66-2B514E41C5CE}"/>
                </a:ext>
              </a:extLst>
            </p:cNvPr>
            <p:cNvSpPr/>
            <p:nvPr/>
          </p:nvSpPr>
          <p:spPr>
            <a:xfrm>
              <a:off x="1899903" y="1777330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48" y="1524"/>
                  </a:moveTo>
                  <a:cubicBezTo>
                    <a:pt x="-685" y="2923"/>
                    <a:pt x="1181" y="4789"/>
                    <a:pt x="3047" y="5256"/>
                  </a:cubicBezTo>
                  <a:cubicBezTo>
                    <a:pt x="6779" y="5722"/>
                    <a:pt x="8645" y="4323"/>
                    <a:pt x="10045" y="1524"/>
                  </a:cubicBezTo>
                  <a:cubicBezTo>
                    <a:pt x="7712" y="1057"/>
                    <a:pt x="5380" y="124"/>
                    <a:pt x="3514" y="124"/>
                  </a:cubicBezTo>
                  <a:cubicBezTo>
                    <a:pt x="2114" y="-342"/>
                    <a:pt x="715" y="591"/>
                    <a:pt x="248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AA1F5DEE-0C95-4EDE-940D-A1B2E17E1C2B}"/>
                </a:ext>
              </a:extLst>
            </p:cNvPr>
            <p:cNvSpPr/>
            <p:nvPr/>
          </p:nvSpPr>
          <p:spPr>
            <a:xfrm>
              <a:off x="1909947" y="1778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B9CE5A8A-DAE0-4112-90DE-77249044100F}"/>
                </a:ext>
              </a:extLst>
            </p:cNvPr>
            <p:cNvSpPr/>
            <p:nvPr/>
          </p:nvSpPr>
          <p:spPr>
            <a:xfrm>
              <a:off x="2196383" y="153143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998" y="1574"/>
                  </a:moveTo>
                  <a:cubicBezTo>
                    <a:pt x="5598" y="175"/>
                    <a:pt x="3732" y="-292"/>
                    <a:pt x="1866" y="175"/>
                  </a:cubicBezTo>
                  <a:cubicBezTo>
                    <a:pt x="1400" y="175"/>
                    <a:pt x="933" y="641"/>
                    <a:pt x="467" y="1108"/>
                  </a:cubicBezTo>
                  <a:cubicBezTo>
                    <a:pt x="0" y="1574"/>
                    <a:pt x="0" y="2507"/>
                    <a:pt x="0" y="2974"/>
                  </a:cubicBezTo>
                  <a:cubicBezTo>
                    <a:pt x="933" y="4840"/>
                    <a:pt x="2333" y="5773"/>
                    <a:pt x="4199" y="5773"/>
                  </a:cubicBezTo>
                  <a:cubicBezTo>
                    <a:pt x="5132" y="5773"/>
                    <a:pt x="6065" y="4373"/>
                    <a:pt x="6998" y="3907"/>
                  </a:cubicBezTo>
                  <a:cubicBezTo>
                    <a:pt x="7464" y="2507"/>
                    <a:pt x="7464" y="1574"/>
                    <a:pt x="6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A30148C4-423D-4908-8BAA-28C12455089D}"/>
                </a:ext>
              </a:extLst>
            </p:cNvPr>
            <p:cNvSpPr/>
            <p:nvPr/>
          </p:nvSpPr>
          <p:spPr>
            <a:xfrm>
              <a:off x="5155243" y="32870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60" y="3266"/>
                  </a:moveTo>
                  <a:cubicBezTo>
                    <a:pt x="1126" y="3732"/>
                    <a:pt x="2059" y="3732"/>
                    <a:pt x="2526" y="3732"/>
                  </a:cubicBezTo>
                  <a:cubicBezTo>
                    <a:pt x="4392" y="3732"/>
                    <a:pt x="6258" y="3732"/>
                    <a:pt x="7657" y="1866"/>
                  </a:cubicBezTo>
                  <a:cubicBezTo>
                    <a:pt x="6258" y="933"/>
                    <a:pt x="4392" y="467"/>
                    <a:pt x="3459" y="0"/>
                  </a:cubicBezTo>
                  <a:cubicBezTo>
                    <a:pt x="2059" y="467"/>
                    <a:pt x="1593" y="467"/>
                    <a:pt x="1126" y="467"/>
                  </a:cubicBezTo>
                  <a:cubicBezTo>
                    <a:pt x="660" y="933"/>
                    <a:pt x="193" y="1399"/>
                    <a:pt x="193" y="1866"/>
                  </a:cubicBezTo>
                  <a:cubicBezTo>
                    <a:pt x="-273" y="2333"/>
                    <a:pt x="193" y="2799"/>
                    <a:pt x="660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80446DCE-4CEB-4D0A-8894-98C8ACE2FB34}"/>
                </a:ext>
              </a:extLst>
            </p:cNvPr>
            <p:cNvSpPr/>
            <p:nvPr/>
          </p:nvSpPr>
          <p:spPr>
            <a:xfrm>
              <a:off x="3358734" y="25789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449" y="2799"/>
                  </a:moveTo>
                  <a:cubicBezTo>
                    <a:pt x="3916" y="1399"/>
                    <a:pt x="3916" y="466"/>
                    <a:pt x="2516" y="0"/>
                  </a:cubicBezTo>
                  <a:cubicBezTo>
                    <a:pt x="2050" y="0"/>
                    <a:pt x="1117" y="0"/>
                    <a:pt x="1117" y="466"/>
                  </a:cubicBezTo>
                  <a:cubicBezTo>
                    <a:pt x="-283" y="1399"/>
                    <a:pt x="-283" y="2333"/>
                    <a:pt x="650" y="3265"/>
                  </a:cubicBezTo>
                  <a:cubicBezTo>
                    <a:pt x="1583" y="4199"/>
                    <a:pt x="2516" y="4199"/>
                    <a:pt x="344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BC9A6B8F-026C-4EF9-908C-7594BA5BCE95}"/>
                </a:ext>
              </a:extLst>
            </p:cNvPr>
            <p:cNvSpPr/>
            <p:nvPr/>
          </p:nvSpPr>
          <p:spPr>
            <a:xfrm>
              <a:off x="3939719" y="1494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773"/>
                  </a:moveTo>
                  <a:cubicBezTo>
                    <a:pt x="2799" y="5307"/>
                    <a:pt x="4199" y="4840"/>
                    <a:pt x="5131" y="4373"/>
                  </a:cubicBezTo>
                  <a:cubicBezTo>
                    <a:pt x="6531" y="2974"/>
                    <a:pt x="5598" y="1108"/>
                    <a:pt x="3732" y="175"/>
                  </a:cubicBezTo>
                  <a:cubicBezTo>
                    <a:pt x="2333" y="-292"/>
                    <a:pt x="1399" y="175"/>
                    <a:pt x="466" y="1574"/>
                  </a:cubicBezTo>
                  <a:cubicBezTo>
                    <a:pt x="-466" y="2974"/>
                    <a:pt x="0" y="4840"/>
                    <a:pt x="1866" y="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C96D7D14-DC7F-4CAF-A1EF-44B44C3E50CB}"/>
                </a:ext>
              </a:extLst>
            </p:cNvPr>
            <p:cNvSpPr/>
            <p:nvPr/>
          </p:nvSpPr>
          <p:spPr>
            <a:xfrm>
              <a:off x="5494120" y="33911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199" y="6998"/>
                  </a:moveTo>
                  <a:cubicBezTo>
                    <a:pt x="5132" y="7464"/>
                    <a:pt x="6531" y="6998"/>
                    <a:pt x="7465" y="6531"/>
                  </a:cubicBezTo>
                  <a:cubicBezTo>
                    <a:pt x="7931" y="6065"/>
                    <a:pt x="7931" y="4199"/>
                    <a:pt x="7465" y="3266"/>
                  </a:cubicBezTo>
                  <a:cubicBezTo>
                    <a:pt x="6065" y="467"/>
                    <a:pt x="2799" y="0"/>
                    <a:pt x="0" y="0"/>
                  </a:cubicBezTo>
                  <a:cubicBezTo>
                    <a:pt x="0" y="3266"/>
                    <a:pt x="1400" y="5598"/>
                    <a:pt x="4199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8D72EE54-7945-40B0-9715-59E1C9C366A7}"/>
                </a:ext>
              </a:extLst>
            </p:cNvPr>
            <p:cNvSpPr/>
            <p:nvPr/>
          </p:nvSpPr>
          <p:spPr>
            <a:xfrm>
              <a:off x="1080946" y="2129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284" y="6603"/>
                  </a:moveTo>
                  <a:cubicBezTo>
                    <a:pt x="3751" y="5670"/>
                    <a:pt x="4217" y="4737"/>
                    <a:pt x="4684" y="3804"/>
                  </a:cubicBezTo>
                  <a:cubicBezTo>
                    <a:pt x="4217" y="1472"/>
                    <a:pt x="2818" y="-395"/>
                    <a:pt x="1418" y="72"/>
                  </a:cubicBezTo>
                  <a:cubicBezTo>
                    <a:pt x="19" y="538"/>
                    <a:pt x="-448" y="2871"/>
                    <a:pt x="485" y="4737"/>
                  </a:cubicBezTo>
                  <a:cubicBezTo>
                    <a:pt x="952" y="5670"/>
                    <a:pt x="2351" y="6137"/>
                    <a:pt x="3284" y="6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F8ECBB8D-FEC4-4BC1-B086-B36276150996}"/>
                </a:ext>
              </a:extLst>
            </p:cNvPr>
            <p:cNvSpPr/>
            <p:nvPr/>
          </p:nvSpPr>
          <p:spPr>
            <a:xfrm>
              <a:off x="4541046" y="1469443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583"/>
                  </a:moveTo>
                  <a:cubicBezTo>
                    <a:pt x="933" y="4781"/>
                    <a:pt x="4665" y="5714"/>
                    <a:pt x="8397" y="5248"/>
                  </a:cubicBezTo>
                  <a:cubicBezTo>
                    <a:pt x="8863" y="5248"/>
                    <a:pt x="9330" y="4315"/>
                    <a:pt x="9330" y="3848"/>
                  </a:cubicBezTo>
                  <a:cubicBezTo>
                    <a:pt x="9330" y="3382"/>
                    <a:pt x="8863" y="2449"/>
                    <a:pt x="8397" y="1982"/>
                  </a:cubicBezTo>
                  <a:cubicBezTo>
                    <a:pt x="6065" y="-350"/>
                    <a:pt x="3265" y="-350"/>
                    <a:pt x="0" y="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DBEE10E2-1FD4-4E2C-8FB9-FF300582A3CF}"/>
                </a:ext>
              </a:extLst>
            </p:cNvPr>
            <p:cNvSpPr/>
            <p:nvPr/>
          </p:nvSpPr>
          <p:spPr>
            <a:xfrm>
              <a:off x="5152637" y="327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598"/>
                  </a:moveTo>
                  <a:cubicBezTo>
                    <a:pt x="6065" y="5598"/>
                    <a:pt x="6065" y="4665"/>
                    <a:pt x="6531" y="4199"/>
                  </a:cubicBezTo>
                  <a:cubicBezTo>
                    <a:pt x="6065" y="1866"/>
                    <a:pt x="3732" y="0"/>
                    <a:pt x="1399" y="0"/>
                  </a:cubicBezTo>
                  <a:cubicBezTo>
                    <a:pt x="933" y="0"/>
                    <a:pt x="0" y="933"/>
                    <a:pt x="0" y="933"/>
                  </a:cubicBezTo>
                  <a:cubicBezTo>
                    <a:pt x="466" y="2333"/>
                    <a:pt x="1399" y="4199"/>
                    <a:pt x="2333" y="5132"/>
                  </a:cubicBezTo>
                  <a:cubicBezTo>
                    <a:pt x="2799" y="6531"/>
                    <a:pt x="4665" y="6065"/>
                    <a:pt x="5598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B8E746FC-16A1-48A6-A551-C8492858E5E7}"/>
                </a:ext>
              </a:extLst>
            </p:cNvPr>
            <p:cNvSpPr/>
            <p:nvPr/>
          </p:nvSpPr>
          <p:spPr>
            <a:xfrm>
              <a:off x="2095151" y="157359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0" y="467"/>
                    <a:pt x="0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602516D7-D1BA-4149-873B-4C4EBA4F286B}"/>
                </a:ext>
              </a:extLst>
            </p:cNvPr>
            <p:cNvSpPr/>
            <p:nvPr/>
          </p:nvSpPr>
          <p:spPr>
            <a:xfrm>
              <a:off x="2089488" y="1573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998" y="1574"/>
                  </a:moveTo>
                  <a:cubicBezTo>
                    <a:pt x="-402" y="3440"/>
                    <a:pt x="-402" y="6240"/>
                    <a:pt x="1464" y="6240"/>
                  </a:cubicBezTo>
                  <a:cubicBezTo>
                    <a:pt x="2397" y="6240"/>
                    <a:pt x="4263" y="5773"/>
                    <a:pt x="4730" y="4840"/>
                  </a:cubicBezTo>
                  <a:cubicBezTo>
                    <a:pt x="5196" y="3440"/>
                    <a:pt x="5196" y="1574"/>
                    <a:pt x="5663" y="175"/>
                  </a:cubicBezTo>
                  <a:cubicBezTo>
                    <a:pt x="3797" y="-292"/>
                    <a:pt x="2397" y="175"/>
                    <a:pt x="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430EF405-F1C9-4807-BBB4-9D4502A77D4C}"/>
                </a:ext>
              </a:extLst>
            </p:cNvPr>
            <p:cNvSpPr/>
            <p:nvPr/>
          </p:nvSpPr>
          <p:spPr>
            <a:xfrm>
              <a:off x="5329910" y="32901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3440"/>
                  </a:moveTo>
                  <a:cubicBezTo>
                    <a:pt x="6531" y="2974"/>
                    <a:pt x="6531" y="2041"/>
                    <a:pt x="6531" y="1574"/>
                  </a:cubicBezTo>
                  <a:cubicBezTo>
                    <a:pt x="5131" y="175"/>
                    <a:pt x="3265" y="-292"/>
                    <a:pt x="1400" y="175"/>
                  </a:cubicBezTo>
                  <a:cubicBezTo>
                    <a:pt x="933" y="175"/>
                    <a:pt x="0" y="641"/>
                    <a:pt x="0" y="1108"/>
                  </a:cubicBezTo>
                  <a:cubicBezTo>
                    <a:pt x="0" y="2041"/>
                    <a:pt x="0" y="3440"/>
                    <a:pt x="466" y="3907"/>
                  </a:cubicBezTo>
                  <a:cubicBezTo>
                    <a:pt x="2799" y="6706"/>
                    <a:pt x="5131" y="5773"/>
                    <a:pt x="6531" y="3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78D5A76C-1FD4-4136-A540-10B0B6F38C21}"/>
                </a:ext>
              </a:extLst>
            </p:cNvPr>
            <p:cNvSpPr/>
            <p:nvPr/>
          </p:nvSpPr>
          <p:spPr>
            <a:xfrm>
              <a:off x="5628940" y="36259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199" y="4478"/>
                  </a:moveTo>
                  <a:cubicBezTo>
                    <a:pt x="4665" y="3545"/>
                    <a:pt x="4199" y="2145"/>
                    <a:pt x="3732" y="1212"/>
                  </a:cubicBezTo>
                  <a:cubicBezTo>
                    <a:pt x="3266" y="-188"/>
                    <a:pt x="1866" y="-188"/>
                    <a:pt x="933" y="279"/>
                  </a:cubicBezTo>
                  <a:cubicBezTo>
                    <a:pt x="466" y="746"/>
                    <a:pt x="0" y="1212"/>
                    <a:pt x="0" y="1679"/>
                  </a:cubicBezTo>
                  <a:cubicBezTo>
                    <a:pt x="466" y="2612"/>
                    <a:pt x="466" y="4011"/>
                    <a:pt x="1400" y="4944"/>
                  </a:cubicBezTo>
                  <a:cubicBezTo>
                    <a:pt x="2333" y="6344"/>
                    <a:pt x="4199" y="5877"/>
                    <a:pt x="4199" y="4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A3C2A288-E896-4D5E-913A-0345E40C8184}"/>
                </a:ext>
              </a:extLst>
            </p:cNvPr>
            <p:cNvSpPr/>
            <p:nvPr/>
          </p:nvSpPr>
          <p:spPr>
            <a:xfrm>
              <a:off x="2344615" y="1852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15" y="1775"/>
                  </a:moveTo>
                  <a:cubicBezTo>
                    <a:pt x="3849" y="376"/>
                    <a:pt x="2916" y="-557"/>
                    <a:pt x="1516" y="376"/>
                  </a:cubicBezTo>
                  <a:cubicBezTo>
                    <a:pt x="1050" y="376"/>
                    <a:pt x="117" y="1309"/>
                    <a:pt x="117" y="1309"/>
                  </a:cubicBezTo>
                  <a:cubicBezTo>
                    <a:pt x="117" y="2242"/>
                    <a:pt x="-350" y="4108"/>
                    <a:pt x="583" y="4574"/>
                  </a:cubicBezTo>
                  <a:cubicBezTo>
                    <a:pt x="1983" y="5507"/>
                    <a:pt x="3382" y="5974"/>
                    <a:pt x="4782" y="6440"/>
                  </a:cubicBezTo>
                  <a:cubicBezTo>
                    <a:pt x="4782" y="5507"/>
                    <a:pt x="4782" y="4574"/>
                    <a:pt x="4782" y="3641"/>
                  </a:cubicBezTo>
                  <a:cubicBezTo>
                    <a:pt x="4782" y="2708"/>
                    <a:pt x="4315" y="2242"/>
                    <a:pt x="431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40D4EA85-BDA6-4CD4-9C2A-AD07D73AC524}"/>
                </a:ext>
              </a:extLst>
            </p:cNvPr>
            <p:cNvSpPr/>
            <p:nvPr/>
          </p:nvSpPr>
          <p:spPr>
            <a:xfrm>
              <a:off x="1889421" y="4060539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665" y="1866"/>
                  </a:moveTo>
                  <a:cubicBezTo>
                    <a:pt x="4199" y="933"/>
                    <a:pt x="2799" y="0"/>
                    <a:pt x="1866" y="0"/>
                  </a:cubicBezTo>
                  <a:cubicBezTo>
                    <a:pt x="467" y="0"/>
                    <a:pt x="0" y="1399"/>
                    <a:pt x="0" y="2799"/>
                  </a:cubicBezTo>
                  <a:cubicBezTo>
                    <a:pt x="467" y="5132"/>
                    <a:pt x="933" y="6998"/>
                    <a:pt x="1866" y="9330"/>
                  </a:cubicBezTo>
                  <a:cubicBezTo>
                    <a:pt x="2799" y="7931"/>
                    <a:pt x="4199" y="6998"/>
                    <a:pt x="5132" y="5598"/>
                  </a:cubicBezTo>
                  <a:cubicBezTo>
                    <a:pt x="5598" y="4665"/>
                    <a:pt x="5132" y="2799"/>
                    <a:pt x="46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65795562-C0C5-47ED-972D-11EBC2EB9882}"/>
                </a:ext>
              </a:extLst>
            </p:cNvPr>
            <p:cNvSpPr/>
            <p:nvPr/>
          </p:nvSpPr>
          <p:spPr>
            <a:xfrm>
              <a:off x="1890937" y="406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933"/>
                  </a:cubicBezTo>
                  <a:cubicBezTo>
                    <a:pt x="350" y="933"/>
                    <a:pt x="816" y="933"/>
                    <a:pt x="816" y="933"/>
                  </a:cubicBezTo>
                  <a:cubicBezTo>
                    <a:pt x="350" y="467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737B0DCC-AC38-43AA-BDA2-88BCA712886D}"/>
                </a:ext>
              </a:extLst>
            </p:cNvPr>
            <p:cNvSpPr/>
            <p:nvPr/>
          </p:nvSpPr>
          <p:spPr>
            <a:xfrm>
              <a:off x="4131920" y="1433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6550"/>
                  </a:moveTo>
                  <a:cubicBezTo>
                    <a:pt x="2799" y="6083"/>
                    <a:pt x="4199" y="6083"/>
                    <a:pt x="5132" y="5150"/>
                  </a:cubicBezTo>
                  <a:cubicBezTo>
                    <a:pt x="6531" y="3751"/>
                    <a:pt x="5598" y="1418"/>
                    <a:pt x="3732" y="485"/>
                  </a:cubicBezTo>
                  <a:cubicBezTo>
                    <a:pt x="2333" y="-448"/>
                    <a:pt x="1400" y="19"/>
                    <a:pt x="467" y="1418"/>
                  </a:cubicBezTo>
                  <a:cubicBezTo>
                    <a:pt x="-467" y="3751"/>
                    <a:pt x="0" y="5617"/>
                    <a:pt x="1866" y="6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430146D2-5DDF-43B5-B95D-A476503EB15A}"/>
                </a:ext>
              </a:extLst>
            </p:cNvPr>
            <p:cNvSpPr/>
            <p:nvPr/>
          </p:nvSpPr>
          <p:spPr>
            <a:xfrm>
              <a:off x="2545146" y="1312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16" y="5325"/>
                  </a:moveTo>
                  <a:cubicBezTo>
                    <a:pt x="5315" y="5325"/>
                    <a:pt x="5782" y="4392"/>
                    <a:pt x="5315" y="2992"/>
                  </a:cubicBezTo>
                  <a:cubicBezTo>
                    <a:pt x="4382" y="2059"/>
                    <a:pt x="3916" y="1126"/>
                    <a:pt x="2983" y="193"/>
                  </a:cubicBezTo>
                  <a:cubicBezTo>
                    <a:pt x="2516" y="-273"/>
                    <a:pt x="1583" y="193"/>
                    <a:pt x="1117" y="660"/>
                  </a:cubicBezTo>
                  <a:cubicBezTo>
                    <a:pt x="-283" y="1593"/>
                    <a:pt x="-283" y="2526"/>
                    <a:pt x="650" y="3925"/>
                  </a:cubicBezTo>
                  <a:cubicBezTo>
                    <a:pt x="1583" y="4392"/>
                    <a:pt x="2983" y="4858"/>
                    <a:pt x="3916" y="5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73C04B1E-2F67-41F1-8263-BF69B132DF88}"/>
                </a:ext>
              </a:extLst>
            </p:cNvPr>
            <p:cNvSpPr/>
            <p:nvPr/>
          </p:nvSpPr>
          <p:spPr>
            <a:xfrm>
              <a:off x="3462949" y="14023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4199"/>
                  </a:moveTo>
                  <a:cubicBezTo>
                    <a:pt x="3266" y="4199"/>
                    <a:pt x="3732" y="3266"/>
                    <a:pt x="4199" y="2799"/>
                  </a:cubicBezTo>
                  <a:cubicBezTo>
                    <a:pt x="4665" y="1400"/>
                    <a:pt x="3732" y="0"/>
                    <a:pt x="2333" y="0"/>
                  </a:cubicBezTo>
                  <a:cubicBezTo>
                    <a:pt x="933" y="0"/>
                    <a:pt x="0" y="933"/>
                    <a:pt x="0" y="2333"/>
                  </a:cubicBezTo>
                  <a:cubicBezTo>
                    <a:pt x="467" y="3732"/>
                    <a:pt x="1399" y="4199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EC12B8DE-480D-4FA1-94D7-0F4D9A269B63}"/>
                </a:ext>
              </a:extLst>
            </p:cNvPr>
            <p:cNvSpPr/>
            <p:nvPr/>
          </p:nvSpPr>
          <p:spPr>
            <a:xfrm>
              <a:off x="5240807" y="402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175"/>
                  </a:moveTo>
                  <a:cubicBezTo>
                    <a:pt x="933" y="641"/>
                    <a:pt x="466" y="2041"/>
                    <a:pt x="0" y="2974"/>
                  </a:cubicBezTo>
                  <a:cubicBezTo>
                    <a:pt x="933" y="3907"/>
                    <a:pt x="1399" y="4840"/>
                    <a:pt x="2333" y="5773"/>
                  </a:cubicBezTo>
                  <a:cubicBezTo>
                    <a:pt x="3732" y="6706"/>
                    <a:pt x="5131" y="6239"/>
                    <a:pt x="5598" y="4840"/>
                  </a:cubicBezTo>
                  <a:cubicBezTo>
                    <a:pt x="6065" y="3907"/>
                    <a:pt x="5598" y="2507"/>
                    <a:pt x="5131" y="1574"/>
                  </a:cubicBezTo>
                  <a:cubicBezTo>
                    <a:pt x="4665" y="175"/>
                    <a:pt x="3265" y="-292"/>
                    <a:pt x="186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8C8FA8CF-2660-4F63-A3D8-32A2553E82B7}"/>
                </a:ext>
              </a:extLst>
            </p:cNvPr>
            <p:cNvSpPr/>
            <p:nvPr/>
          </p:nvSpPr>
          <p:spPr>
            <a:xfrm>
              <a:off x="1895952" y="417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00" y="1399"/>
                  </a:moveTo>
                  <a:cubicBezTo>
                    <a:pt x="-467" y="2333"/>
                    <a:pt x="-467" y="5132"/>
                    <a:pt x="1400" y="6065"/>
                  </a:cubicBezTo>
                  <a:cubicBezTo>
                    <a:pt x="2799" y="6531"/>
                    <a:pt x="4665" y="6998"/>
                    <a:pt x="6065" y="7464"/>
                  </a:cubicBezTo>
                  <a:cubicBezTo>
                    <a:pt x="6065" y="5132"/>
                    <a:pt x="6065" y="2799"/>
                    <a:pt x="6065" y="0"/>
                  </a:cubicBezTo>
                  <a:cubicBezTo>
                    <a:pt x="4665" y="467"/>
                    <a:pt x="2799" y="933"/>
                    <a:pt x="140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F2B61E82-0991-487F-A199-77827DB7760E}"/>
                </a:ext>
              </a:extLst>
            </p:cNvPr>
            <p:cNvSpPr/>
            <p:nvPr/>
          </p:nvSpPr>
          <p:spPr>
            <a:xfrm>
              <a:off x="5377960" y="341523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0729" y="5252"/>
                  </a:moveTo>
                  <a:cubicBezTo>
                    <a:pt x="8863" y="120"/>
                    <a:pt x="7464" y="-813"/>
                    <a:pt x="2799" y="587"/>
                  </a:cubicBezTo>
                  <a:cubicBezTo>
                    <a:pt x="1866" y="1053"/>
                    <a:pt x="933" y="1520"/>
                    <a:pt x="0" y="1986"/>
                  </a:cubicBezTo>
                  <a:cubicBezTo>
                    <a:pt x="4198" y="1986"/>
                    <a:pt x="7464" y="3852"/>
                    <a:pt x="10729" y="6185"/>
                  </a:cubicBezTo>
                  <a:cubicBezTo>
                    <a:pt x="10729" y="5718"/>
                    <a:pt x="10729" y="5252"/>
                    <a:pt x="10729" y="52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D0AF4BE9-E959-4CC2-B634-D8EB4059C52B}"/>
                </a:ext>
              </a:extLst>
            </p:cNvPr>
            <p:cNvSpPr/>
            <p:nvPr/>
          </p:nvSpPr>
          <p:spPr>
            <a:xfrm>
              <a:off x="5377027" y="34172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933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018B6888-CA17-4572-B6F8-52B136B50191}"/>
                </a:ext>
              </a:extLst>
            </p:cNvPr>
            <p:cNvSpPr/>
            <p:nvPr/>
          </p:nvSpPr>
          <p:spPr>
            <a:xfrm>
              <a:off x="1684916" y="178678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2799"/>
                  </a:moveTo>
                  <a:cubicBezTo>
                    <a:pt x="641" y="3266"/>
                    <a:pt x="1108" y="3732"/>
                    <a:pt x="1574" y="3732"/>
                  </a:cubicBezTo>
                  <a:cubicBezTo>
                    <a:pt x="2974" y="4199"/>
                    <a:pt x="3907" y="3266"/>
                    <a:pt x="3907" y="1866"/>
                  </a:cubicBezTo>
                  <a:cubicBezTo>
                    <a:pt x="3907" y="466"/>
                    <a:pt x="2974" y="0"/>
                    <a:pt x="1574" y="0"/>
                  </a:cubicBezTo>
                  <a:cubicBezTo>
                    <a:pt x="175" y="466"/>
                    <a:pt x="-292" y="1399"/>
                    <a:pt x="175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E797A939-7BDE-4334-BEDE-AB754C05F1CE}"/>
                </a:ext>
              </a:extLst>
            </p:cNvPr>
            <p:cNvSpPr/>
            <p:nvPr/>
          </p:nvSpPr>
          <p:spPr>
            <a:xfrm>
              <a:off x="2764404" y="27902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117" y="5132"/>
                  </a:moveTo>
                  <a:cubicBezTo>
                    <a:pt x="1583" y="5132"/>
                    <a:pt x="2516" y="5598"/>
                    <a:pt x="2983" y="5132"/>
                  </a:cubicBezTo>
                  <a:cubicBezTo>
                    <a:pt x="3916" y="4199"/>
                    <a:pt x="4382" y="3266"/>
                    <a:pt x="5315" y="2333"/>
                  </a:cubicBezTo>
                  <a:cubicBezTo>
                    <a:pt x="4849" y="1399"/>
                    <a:pt x="4382" y="467"/>
                    <a:pt x="3449" y="0"/>
                  </a:cubicBezTo>
                  <a:cubicBezTo>
                    <a:pt x="2516" y="467"/>
                    <a:pt x="1583" y="1399"/>
                    <a:pt x="650" y="1866"/>
                  </a:cubicBezTo>
                  <a:cubicBezTo>
                    <a:pt x="-283" y="3266"/>
                    <a:pt x="-283" y="4199"/>
                    <a:pt x="1117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EC3CAA89-0840-4ED7-AAF2-55F84A0DF9F0}"/>
                </a:ext>
              </a:extLst>
            </p:cNvPr>
            <p:cNvSpPr/>
            <p:nvPr/>
          </p:nvSpPr>
          <p:spPr>
            <a:xfrm>
              <a:off x="4989269" y="27907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89" y="933"/>
                  </a:moveTo>
                  <a:cubicBezTo>
                    <a:pt x="4289" y="933"/>
                    <a:pt x="3356" y="0"/>
                    <a:pt x="2889" y="0"/>
                  </a:cubicBezTo>
                  <a:cubicBezTo>
                    <a:pt x="1023" y="0"/>
                    <a:pt x="-376" y="933"/>
                    <a:pt x="90" y="3265"/>
                  </a:cubicBezTo>
                  <a:cubicBezTo>
                    <a:pt x="90" y="3732"/>
                    <a:pt x="557" y="4199"/>
                    <a:pt x="1023" y="4665"/>
                  </a:cubicBezTo>
                  <a:cubicBezTo>
                    <a:pt x="1490" y="4665"/>
                    <a:pt x="2423" y="4665"/>
                    <a:pt x="2889" y="4199"/>
                  </a:cubicBezTo>
                  <a:cubicBezTo>
                    <a:pt x="3356" y="3265"/>
                    <a:pt x="3822" y="2333"/>
                    <a:pt x="428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7374862E-BE04-4403-BF0D-921AC8F1BD0A}"/>
                </a:ext>
              </a:extLst>
            </p:cNvPr>
            <p:cNvSpPr/>
            <p:nvPr/>
          </p:nvSpPr>
          <p:spPr>
            <a:xfrm>
              <a:off x="1811048" y="28532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5" y="2333"/>
                  </a:moveTo>
                  <a:cubicBezTo>
                    <a:pt x="2333" y="1399"/>
                    <a:pt x="1399" y="933"/>
                    <a:pt x="933" y="0"/>
                  </a:cubicBezTo>
                  <a:cubicBezTo>
                    <a:pt x="466" y="933"/>
                    <a:pt x="0" y="1866"/>
                    <a:pt x="0" y="2799"/>
                  </a:cubicBezTo>
                  <a:cubicBezTo>
                    <a:pt x="0" y="3266"/>
                    <a:pt x="933" y="3732"/>
                    <a:pt x="933" y="3732"/>
                  </a:cubicBezTo>
                  <a:cubicBezTo>
                    <a:pt x="2333" y="4665"/>
                    <a:pt x="3265" y="3732"/>
                    <a:pt x="3265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A31475DD-2037-4428-9843-323121EFE593}"/>
                </a:ext>
              </a:extLst>
            </p:cNvPr>
            <p:cNvSpPr/>
            <p:nvPr/>
          </p:nvSpPr>
          <p:spPr>
            <a:xfrm>
              <a:off x="1774587" y="28574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872" y="5598"/>
                  </a:moveTo>
                  <a:cubicBezTo>
                    <a:pt x="3805" y="5132"/>
                    <a:pt x="3805" y="3732"/>
                    <a:pt x="4272" y="2799"/>
                  </a:cubicBezTo>
                  <a:cubicBezTo>
                    <a:pt x="3805" y="1866"/>
                    <a:pt x="2872" y="933"/>
                    <a:pt x="2406" y="0"/>
                  </a:cubicBezTo>
                  <a:cubicBezTo>
                    <a:pt x="1473" y="933"/>
                    <a:pt x="540" y="1400"/>
                    <a:pt x="73" y="2333"/>
                  </a:cubicBezTo>
                  <a:cubicBezTo>
                    <a:pt x="-393" y="4199"/>
                    <a:pt x="1473" y="6531"/>
                    <a:pt x="2872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00EDF2B3-711E-4C6B-A7BA-BA07C8E266B4}"/>
                </a:ext>
              </a:extLst>
            </p:cNvPr>
            <p:cNvSpPr/>
            <p:nvPr/>
          </p:nvSpPr>
          <p:spPr>
            <a:xfrm>
              <a:off x="1828309" y="2881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933"/>
                    <a:pt x="933" y="933"/>
                    <a:pt x="933" y="933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761D352E-A7A5-49E3-8D74-CC4FB31B1606}"/>
                </a:ext>
              </a:extLst>
            </p:cNvPr>
            <p:cNvSpPr/>
            <p:nvPr/>
          </p:nvSpPr>
          <p:spPr>
            <a:xfrm>
              <a:off x="1829242" y="288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732" y="3732"/>
                  </a:moveTo>
                  <a:cubicBezTo>
                    <a:pt x="4199" y="3265"/>
                    <a:pt x="4665" y="2799"/>
                    <a:pt x="4665" y="2333"/>
                  </a:cubicBezTo>
                  <a:cubicBezTo>
                    <a:pt x="5132" y="933"/>
                    <a:pt x="4199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0" y="933"/>
                    <a:pt x="467" y="2333"/>
                    <a:pt x="467" y="3265"/>
                  </a:cubicBezTo>
                  <a:cubicBezTo>
                    <a:pt x="1399" y="4665"/>
                    <a:pt x="2799" y="4665"/>
                    <a:pt x="3732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3D1BA150-A6BD-4F90-897D-6948FC0F09CA}"/>
                </a:ext>
              </a:extLst>
            </p:cNvPr>
            <p:cNvSpPr/>
            <p:nvPr/>
          </p:nvSpPr>
          <p:spPr>
            <a:xfrm>
              <a:off x="2325120" y="18031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17" y="3266"/>
                  </a:moveTo>
                  <a:cubicBezTo>
                    <a:pt x="4217" y="2333"/>
                    <a:pt x="3751" y="933"/>
                    <a:pt x="3285" y="0"/>
                  </a:cubicBezTo>
                  <a:cubicBezTo>
                    <a:pt x="2351" y="466"/>
                    <a:pt x="952" y="933"/>
                    <a:pt x="485" y="1399"/>
                  </a:cubicBezTo>
                  <a:cubicBezTo>
                    <a:pt x="-448" y="2333"/>
                    <a:pt x="19" y="3732"/>
                    <a:pt x="1419" y="4199"/>
                  </a:cubicBezTo>
                  <a:cubicBezTo>
                    <a:pt x="2818" y="5132"/>
                    <a:pt x="4217" y="4665"/>
                    <a:pt x="421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644F1D41-4321-4A16-9DF3-E43A438CD655}"/>
                </a:ext>
              </a:extLst>
            </p:cNvPr>
            <p:cNvSpPr/>
            <p:nvPr/>
          </p:nvSpPr>
          <p:spPr>
            <a:xfrm>
              <a:off x="1689115" y="28957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75" y="1775"/>
                  </a:moveTo>
                  <a:cubicBezTo>
                    <a:pt x="-292" y="3175"/>
                    <a:pt x="175" y="4108"/>
                    <a:pt x="1574" y="5041"/>
                  </a:cubicBezTo>
                  <a:cubicBezTo>
                    <a:pt x="2974" y="5507"/>
                    <a:pt x="3907" y="5041"/>
                    <a:pt x="4840" y="3641"/>
                  </a:cubicBezTo>
                  <a:cubicBezTo>
                    <a:pt x="4373" y="2708"/>
                    <a:pt x="4373" y="842"/>
                    <a:pt x="3440" y="376"/>
                  </a:cubicBezTo>
                  <a:cubicBezTo>
                    <a:pt x="2041" y="-557"/>
                    <a:pt x="1108" y="376"/>
                    <a:pt x="17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1414B936-4EE7-4741-B06C-87B827F04DC8}"/>
                </a:ext>
              </a:extLst>
            </p:cNvPr>
            <p:cNvSpPr/>
            <p:nvPr/>
          </p:nvSpPr>
          <p:spPr>
            <a:xfrm>
              <a:off x="2051765" y="3041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6"/>
                    <a:pt x="1866" y="3266"/>
                  </a:cubicBezTo>
                  <a:cubicBezTo>
                    <a:pt x="2333" y="3266"/>
                    <a:pt x="2799" y="2799"/>
                    <a:pt x="3266" y="2333"/>
                  </a:cubicBezTo>
                  <a:cubicBezTo>
                    <a:pt x="3732" y="933"/>
                    <a:pt x="2799" y="0"/>
                    <a:pt x="1400" y="0"/>
                  </a:cubicBezTo>
                  <a:cubicBezTo>
                    <a:pt x="1400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173A0483-F381-4B76-B50C-F3AEAA0F5EEF}"/>
                </a:ext>
              </a:extLst>
            </p:cNvPr>
            <p:cNvSpPr/>
            <p:nvPr/>
          </p:nvSpPr>
          <p:spPr>
            <a:xfrm>
              <a:off x="2005115" y="18126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700"/>
                  </a:moveTo>
                  <a:cubicBezTo>
                    <a:pt x="3266" y="-233"/>
                    <a:pt x="1866" y="-233"/>
                    <a:pt x="933" y="700"/>
                  </a:cubicBezTo>
                  <a:cubicBezTo>
                    <a:pt x="467" y="1166"/>
                    <a:pt x="467" y="1633"/>
                    <a:pt x="0" y="2099"/>
                  </a:cubicBezTo>
                  <a:cubicBezTo>
                    <a:pt x="933" y="2566"/>
                    <a:pt x="1866" y="3032"/>
                    <a:pt x="2333" y="3499"/>
                  </a:cubicBezTo>
                  <a:cubicBezTo>
                    <a:pt x="3732" y="3032"/>
                    <a:pt x="4199" y="2099"/>
                    <a:pt x="3732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B61801C6-7C06-48F4-AF4D-B270AC44B96A}"/>
                </a:ext>
              </a:extLst>
            </p:cNvPr>
            <p:cNvSpPr/>
            <p:nvPr/>
          </p:nvSpPr>
          <p:spPr>
            <a:xfrm>
              <a:off x="4925915" y="3050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2799"/>
                  </a:moveTo>
                  <a:cubicBezTo>
                    <a:pt x="3265" y="1866"/>
                    <a:pt x="2799" y="933"/>
                    <a:pt x="2333" y="0"/>
                  </a:cubicBezTo>
                  <a:cubicBezTo>
                    <a:pt x="1399" y="933"/>
                    <a:pt x="933" y="1400"/>
                    <a:pt x="0" y="2333"/>
                  </a:cubicBezTo>
                  <a:cubicBezTo>
                    <a:pt x="933" y="2799"/>
                    <a:pt x="1866" y="3266"/>
                    <a:pt x="2799" y="3732"/>
                  </a:cubicBezTo>
                  <a:cubicBezTo>
                    <a:pt x="2799" y="4199"/>
                    <a:pt x="3732" y="2799"/>
                    <a:pt x="3732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9FD05D24-FCE2-4983-8A09-5C944CC59332}"/>
                </a:ext>
              </a:extLst>
            </p:cNvPr>
            <p:cNvSpPr/>
            <p:nvPr/>
          </p:nvSpPr>
          <p:spPr>
            <a:xfrm>
              <a:off x="4456849" y="306279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692" y="350"/>
                  </a:moveTo>
                  <a:cubicBezTo>
                    <a:pt x="-707" y="1749"/>
                    <a:pt x="226" y="5015"/>
                    <a:pt x="1625" y="4548"/>
                  </a:cubicBezTo>
                  <a:cubicBezTo>
                    <a:pt x="2092" y="4548"/>
                    <a:pt x="2558" y="3616"/>
                    <a:pt x="2558" y="3616"/>
                  </a:cubicBezTo>
                  <a:cubicBezTo>
                    <a:pt x="2558" y="2682"/>
                    <a:pt x="2092" y="1283"/>
                    <a:pt x="2092" y="350"/>
                  </a:cubicBezTo>
                  <a:cubicBezTo>
                    <a:pt x="1625" y="-117"/>
                    <a:pt x="692" y="-117"/>
                    <a:pt x="692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54B09CA8-E8B8-4FE7-ACF5-CF1C6748A1AD}"/>
                </a:ext>
              </a:extLst>
            </p:cNvPr>
            <p:cNvSpPr/>
            <p:nvPr/>
          </p:nvSpPr>
          <p:spPr>
            <a:xfrm>
              <a:off x="4929472" y="31488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373" y="1575"/>
                  </a:moveTo>
                  <a:cubicBezTo>
                    <a:pt x="4373" y="175"/>
                    <a:pt x="2974" y="-292"/>
                    <a:pt x="1574" y="175"/>
                  </a:cubicBezTo>
                  <a:cubicBezTo>
                    <a:pt x="175" y="641"/>
                    <a:pt x="-292" y="2041"/>
                    <a:pt x="175" y="2974"/>
                  </a:cubicBezTo>
                  <a:cubicBezTo>
                    <a:pt x="641" y="3907"/>
                    <a:pt x="2041" y="3907"/>
                    <a:pt x="2974" y="4373"/>
                  </a:cubicBezTo>
                  <a:cubicBezTo>
                    <a:pt x="3441" y="3441"/>
                    <a:pt x="4373" y="2507"/>
                    <a:pt x="4373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89676DF2-5BF7-4556-8174-A15BF0A57023}"/>
                </a:ext>
              </a:extLst>
            </p:cNvPr>
            <p:cNvSpPr/>
            <p:nvPr/>
          </p:nvSpPr>
          <p:spPr>
            <a:xfrm>
              <a:off x="5058960" y="328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175" y="0"/>
                  </a:moveTo>
                  <a:cubicBezTo>
                    <a:pt x="2242" y="467"/>
                    <a:pt x="1309" y="933"/>
                    <a:pt x="376" y="1866"/>
                  </a:cubicBezTo>
                  <a:cubicBezTo>
                    <a:pt x="-557" y="2799"/>
                    <a:pt x="376" y="4199"/>
                    <a:pt x="1775" y="4199"/>
                  </a:cubicBezTo>
                  <a:cubicBezTo>
                    <a:pt x="4108" y="4665"/>
                    <a:pt x="5974" y="3265"/>
                    <a:pt x="5041" y="1866"/>
                  </a:cubicBezTo>
                  <a:cubicBezTo>
                    <a:pt x="5041" y="933"/>
                    <a:pt x="4108" y="467"/>
                    <a:pt x="3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8BC28680-7828-4848-B581-E70A842668B5}"/>
                </a:ext>
              </a:extLst>
            </p:cNvPr>
            <p:cNvSpPr/>
            <p:nvPr/>
          </p:nvSpPr>
          <p:spPr>
            <a:xfrm>
              <a:off x="2785114" y="1599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3266"/>
                  </a:moveTo>
                  <a:cubicBezTo>
                    <a:pt x="1399" y="2799"/>
                    <a:pt x="1866" y="1866"/>
                    <a:pt x="2333" y="1399"/>
                  </a:cubicBezTo>
                  <a:cubicBezTo>
                    <a:pt x="2333" y="1399"/>
                    <a:pt x="1866" y="466"/>
                    <a:pt x="1866" y="0"/>
                  </a:cubicBezTo>
                  <a:cubicBezTo>
                    <a:pt x="933" y="466"/>
                    <a:pt x="467" y="1399"/>
                    <a:pt x="0" y="1866"/>
                  </a:cubicBezTo>
                  <a:cubicBezTo>
                    <a:pt x="0" y="2333"/>
                    <a:pt x="467" y="2799"/>
                    <a:pt x="46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4E7FDB81-BEE5-4594-B960-DECC535FCBA2}"/>
                </a:ext>
              </a:extLst>
            </p:cNvPr>
            <p:cNvSpPr/>
            <p:nvPr/>
          </p:nvSpPr>
          <p:spPr>
            <a:xfrm>
              <a:off x="4970233" y="33955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1101"/>
                  </a:moveTo>
                  <a:cubicBezTo>
                    <a:pt x="5131" y="635"/>
                    <a:pt x="4198" y="168"/>
                    <a:pt x="3732" y="168"/>
                  </a:cubicBezTo>
                  <a:cubicBezTo>
                    <a:pt x="1866" y="-298"/>
                    <a:pt x="0" y="168"/>
                    <a:pt x="0" y="2034"/>
                  </a:cubicBezTo>
                  <a:cubicBezTo>
                    <a:pt x="0" y="2967"/>
                    <a:pt x="933" y="3900"/>
                    <a:pt x="1866" y="4367"/>
                  </a:cubicBezTo>
                  <a:cubicBezTo>
                    <a:pt x="3265" y="4833"/>
                    <a:pt x="5598" y="2501"/>
                    <a:pt x="5131" y="1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A0F59901-5FFD-4F25-9458-B262DBCCC026}"/>
                </a:ext>
              </a:extLst>
            </p:cNvPr>
            <p:cNvSpPr/>
            <p:nvPr/>
          </p:nvSpPr>
          <p:spPr>
            <a:xfrm>
              <a:off x="5389623" y="342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2333"/>
                  </a:moveTo>
                  <a:cubicBezTo>
                    <a:pt x="5131" y="1866"/>
                    <a:pt x="4665" y="933"/>
                    <a:pt x="4198" y="933"/>
                  </a:cubicBezTo>
                  <a:cubicBezTo>
                    <a:pt x="2799" y="467"/>
                    <a:pt x="1399" y="467"/>
                    <a:pt x="0" y="0"/>
                  </a:cubicBezTo>
                  <a:cubicBezTo>
                    <a:pt x="933" y="1399"/>
                    <a:pt x="1866" y="2333"/>
                    <a:pt x="2799" y="3266"/>
                  </a:cubicBezTo>
                  <a:cubicBezTo>
                    <a:pt x="4198" y="4665"/>
                    <a:pt x="5131" y="4199"/>
                    <a:pt x="513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7B2AA6D0-C1AB-4DD6-827E-982B13158787}"/>
                </a:ext>
              </a:extLst>
            </p:cNvPr>
            <p:cNvSpPr/>
            <p:nvPr/>
          </p:nvSpPr>
          <p:spPr>
            <a:xfrm>
              <a:off x="5389156" y="34209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399"/>
                  </a:moveTo>
                  <a:cubicBezTo>
                    <a:pt x="933" y="933"/>
                    <a:pt x="467" y="933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1399"/>
                    <a:pt x="467" y="1399"/>
                    <a:pt x="933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FEE4165B-BB5C-4E44-BACC-E86D31BE906B}"/>
                </a:ext>
              </a:extLst>
            </p:cNvPr>
            <p:cNvSpPr/>
            <p:nvPr/>
          </p:nvSpPr>
          <p:spPr>
            <a:xfrm>
              <a:off x="5192290" y="35445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cubicBezTo>
                    <a:pt x="466" y="466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8CB98841-4A40-46B1-A35B-E39828C4D702}"/>
                </a:ext>
              </a:extLst>
            </p:cNvPr>
            <p:cNvSpPr/>
            <p:nvPr/>
          </p:nvSpPr>
          <p:spPr>
            <a:xfrm>
              <a:off x="5193223" y="35408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198" y="0"/>
                  </a:moveTo>
                  <a:cubicBezTo>
                    <a:pt x="3732" y="0"/>
                    <a:pt x="2799" y="0"/>
                    <a:pt x="2799" y="467"/>
                  </a:cubicBezTo>
                  <a:cubicBezTo>
                    <a:pt x="1866" y="1400"/>
                    <a:pt x="933" y="2799"/>
                    <a:pt x="0" y="3732"/>
                  </a:cubicBezTo>
                  <a:cubicBezTo>
                    <a:pt x="1399" y="3266"/>
                    <a:pt x="2799" y="3266"/>
                    <a:pt x="4198" y="2333"/>
                  </a:cubicBezTo>
                  <a:cubicBezTo>
                    <a:pt x="5598" y="1866"/>
                    <a:pt x="5598" y="467"/>
                    <a:pt x="41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F08CF361-8FD4-41E9-BC0F-72B0C7F9D5B1}"/>
                </a:ext>
              </a:extLst>
            </p:cNvPr>
            <p:cNvSpPr/>
            <p:nvPr/>
          </p:nvSpPr>
          <p:spPr>
            <a:xfrm>
              <a:off x="4759905" y="3711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3199" y="466"/>
                  </a:moveTo>
                  <a:cubicBezTo>
                    <a:pt x="-533" y="1866"/>
                    <a:pt x="-1000" y="3732"/>
                    <a:pt x="1799" y="6531"/>
                  </a:cubicBezTo>
                  <a:cubicBezTo>
                    <a:pt x="2266" y="6998"/>
                    <a:pt x="3665" y="7464"/>
                    <a:pt x="4598" y="7464"/>
                  </a:cubicBezTo>
                  <a:cubicBezTo>
                    <a:pt x="4598" y="5131"/>
                    <a:pt x="4598" y="2333"/>
                    <a:pt x="4598" y="0"/>
                  </a:cubicBezTo>
                  <a:cubicBezTo>
                    <a:pt x="4132" y="0"/>
                    <a:pt x="3665" y="0"/>
                    <a:pt x="3199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3401BF08-F74C-4FFB-AD9C-FA28E826FBF2}"/>
                </a:ext>
              </a:extLst>
            </p:cNvPr>
            <p:cNvSpPr/>
            <p:nvPr/>
          </p:nvSpPr>
          <p:spPr>
            <a:xfrm>
              <a:off x="2813105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799" y="2799"/>
                  </a:moveTo>
                  <a:cubicBezTo>
                    <a:pt x="2799" y="1866"/>
                    <a:pt x="1866" y="933"/>
                    <a:pt x="1399" y="0"/>
                  </a:cubicBezTo>
                  <a:cubicBezTo>
                    <a:pt x="933" y="933"/>
                    <a:pt x="0" y="1866"/>
                    <a:pt x="0" y="2799"/>
                  </a:cubicBezTo>
                  <a:cubicBezTo>
                    <a:pt x="0" y="3732"/>
                    <a:pt x="933" y="4665"/>
                    <a:pt x="1399" y="5598"/>
                  </a:cubicBezTo>
                  <a:cubicBezTo>
                    <a:pt x="1866" y="4665"/>
                    <a:pt x="2799" y="3732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9FB0198B-42AD-45A0-B764-64E4494A59ED}"/>
                </a:ext>
              </a:extLst>
            </p:cNvPr>
            <p:cNvSpPr/>
            <p:nvPr/>
          </p:nvSpPr>
          <p:spPr>
            <a:xfrm>
              <a:off x="3534791" y="13935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2" y="467"/>
                  </a:moveTo>
                  <a:cubicBezTo>
                    <a:pt x="4199" y="0"/>
                    <a:pt x="2799" y="0"/>
                    <a:pt x="1866" y="0"/>
                  </a:cubicBezTo>
                  <a:cubicBezTo>
                    <a:pt x="0" y="0"/>
                    <a:pt x="-467" y="1400"/>
                    <a:pt x="467" y="2799"/>
                  </a:cubicBezTo>
                  <a:cubicBezTo>
                    <a:pt x="1400" y="4199"/>
                    <a:pt x="2333" y="5598"/>
                    <a:pt x="2799" y="6998"/>
                  </a:cubicBezTo>
                  <a:cubicBezTo>
                    <a:pt x="4199" y="6998"/>
                    <a:pt x="5132" y="6998"/>
                    <a:pt x="6531" y="6998"/>
                  </a:cubicBezTo>
                  <a:cubicBezTo>
                    <a:pt x="6531" y="4665"/>
                    <a:pt x="7464" y="1866"/>
                    <a:pt x="5132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458995D3-E5A8-4B21-8AAC-5CC39EA7B09A}"/>
                </a:ext>
              </a:extLst>
            </p:cNvPr>
            <p:cNvSpPr/>
            <p:nvPr/>
          </p:nvSpPr>
          <p:spPr>
            <a:xfrm>
              <a:off x="1833440" y="16398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333" y="0"/>
                  </a:moveTo>
                  <a:cubicBezTo>
                    <a:pt x="1399" y="466"/>
                    <a:pt x="0" y="933"/>
                    <a:pt x="0" y="1866"/>
                  </a:cubicBezTo>
                  <a:cubicBezTo>
                    <a:pt x="0" y="2799"/>
                    <a:pt x="467" y="4199"/>
                    <a:pt x="933" y="5132"/>
                  </a:cubicBezTo>
                  <a:cubicBezTo>
                    <a:pt x="1866" y="6065"/>
                    <a:pt x="4665" y="4199"/>
                    <a:pt x="4199" y="2333"/>
                  </a:cubicBezTo>
                  <a:cubicBezTo>
                    <a:pt x="4199" y="1399"/>
                    <a:pt x="2799" y="933"/>
                    <a:pt x="23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33165251-B5C2-4B9D-99C1-0DF7C36BE5E5}"/>
                </a:ext>
              </a:extLst>
            </p:cNvPr>
            <p:cNvSpPr/>
            <p:nvPr/>
          </p:nvSpPr>
          <p:spPr>
            <a:xfrm>
              <a:off x="3857128" y="168228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418" y="5132"/>
                  </a:moveTo>
                  <a:cubicBezTo>
                    <a:pt x="2351" y="5132"/>
                    <a:pt x="3284" y="4199"/>
                    <a:pt x="4217" y="3266"/>
                  </a:cubicBezTo>
                  <a:cubicBezTo>
                    <a:pt x="4684" y="2799"/>
                    <a:pt x="4217" y="2333"/>
                    <a:pt x="4217" y="1400"/>
                  </a:cubicBezTo>
                  <a:cubicBezTo>
                    <a:pt x="3751" y="933"/>
                    <a:pt x="3284" y="0"/>
                    <a:pt x="3284" y="0"/>
                  </a:cubicBezTo>
                  <a:cubicBezTo>
                    <a:pt x="2351" y="466"/>
                    <a:pt x="952" y="933"/>
                    <a:pt x="485" y="1866"/>
                  </a:cubicBezTo>
                  <a:cubicBezTo>
                    <a:pt x="-448" y="3732"/>
                    <a:pt x="19" y="5132"/>
                    <a:pt x="141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14D004A9-002F-4053-91B7-CCD4E7495825}"/>
                </a:ext>
              </a:extLst>
            </p:cNvPr>
            <p:cNvSpPr/>
            <p:nvPr/>
          </p:nvSpPr>
          <p:spPr>
            <a:xfrm>
              <a:off x="961915" y="1926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023" y="61"/>
                  </a:moveTo>
                  <a:cubicBezTo>
                    <a:pt x="557" y="61"/>
                    <a:pt x="90" y="994"/>
                    <a:pt x="90" y="1460"/>
                  </a:cubicBezTo>
                  <a:cubicBezTo>
                    <a:pt x="-376" y="3793"/>
                    <a:pt x="1023" y="5659"/>
                    <a:pt x="2889" y="4726"/>
                  </a:cubicBezTo>
                  <a:cubicBezTo>
                    <a:pt x="3356" y="4726"/>
                    <a:pt x="3822" y="3793"/>
                    <a:pt x="4289" y="3326"/>
                  </a:cubicBezTo>
                  <a:cubicBezTo>
                    <a:pt x="4755" y="1927"/>
                    <a:pt x="2423" y="-406"/>
                    <a:pt x="1023" y="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6E1620D4-6F5F-4A35-A489-BF5DFAC0CACA}"/>
                </a:ext>
              </a:extLst>
            </p:cNvPr>
            <p:cNvSpPr/>
            <p:nvPr/>
          </p:nvSpPr>
          <p:spPr>
            <a:xfrm>
              <a:off x="3149806" y="19332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1050" y="4199"/>
                  </a:moveTo>
                  <a:cubicBezTo>
                    <a:pt x="1516" y="4199"/>
                    <a:pt x="2449" y="4199"/>
                    <a:pt x="2449" y="3732"/>
                  </a:cubicBezTo>
                  <a:cubicBezTo>
                    <a:pt x="3382" y="2799"/>
                    <a:pt x="4315" y="1400"/>
                    <a:pt x="5248" y="0"/>
                  </a:cubicBezTo>
                  <a:cubicBezTo>
                    <a:pt x="3849" y="466"/>
                    <a:pt x="2449" y="933"/>
                    <a:pt x="1050" y="1400"/>
                  </a:cubicBezTo>
                  <a:cubicBezTo>
                    <a:pt x="-350" y="1866"/>
                    <a:pt x="-350" y="3266"/>
                    <a:pt x="1050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26569B04-9D07-4A5F-8B3A-CE0470CD864E}"/>
                </a:ext>
              </a:extLst>
            </p:cNvPr>
            <p:cNvSpPr/>
            <p:nvPr/>
          </p:nvSpPr>
          <p:spPr>
            <a:xfrm>
              <a:off x="3155521" y="19323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466" y="933"/>
                    <a:pt x="933" y="933"/>
                    <a:pt x="933" y="466"/>
                  </a:cubicBezTo>
                  <a:cubicBezTo>
                    <a:pt x="933" y="466"/>
                    <a:pt x="933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A6B9843B-7C2C-4D0C-9DEB-99B22E325524}"/>
                </a:ext>
              </a:extLst>
            </p:cNvPr>
            <p:cNvSpPr/>
            <p:nvPr/>
          </p:nvSpPr>
          <p:spPr>
            <a:xfrm>
              <a:off x="3439623" y="20111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933" y="1866"/>
                    <a:pt x="1399" y="2333"/>
                    <a:pt x="2333" y="3266"/>
                  </a:cubicBezTo>
                  <a:cubicBezTo>
                    <a:pt x="2799" y="2799"/>
                    <a:pt x="3732" y="2799"/>
                    <a:pt x="3732" y="2333"/>
                  </a:cubicBezTo>
                  <a:cubicBezTo>
                    <a:pt x="3732" y="933"/>
                    <a:pt x="3266" y="0"/>
                    <a:pt x="1866" y="0"/>
                  </a:cubicBezTo>
                  <a:cubicBezTo>
                    <a:pt x="933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21D563BA-AB0D-4DD6-979C-D559B5127782}"/>
                </a:ext>
              </a:extLst>
            </p:cNvPr>
            <p:cNvSpPr/>
            <p:nvPr/>
          </p:nvSpPr>
          <p:spPr>
            <a:xfrm>
              <a:off x="2035438" y="20329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333" y="193"/>
                  </a:moveTo>
                  <a:cubicBezTo>
                    <a:pt x="1400" y="660"/>
                    <a:pt x="0" y="1593"/>
                    <a:pt x="0" y="2526"/>
                  </a:cubicBezTo>
                  <a:cubicBezTo>
                    <a:pt x="0" y="3459"/>
                    <a:pt x="933" y="4392"/>
                    <a:pt x="1866" y="5325"/>
                  </a:cubicBezTo>
                  <a:cubicBezTo>
                    <a:pt x="2799" y="6258"/>
                    <a:pt x="4199" y="5325"/>
                    <a:pt x="4665" y="3925"/>
                  </a:cubicBezTo>
                  <a:cubicBezTo>
                    <a:pt x="5132" y="2992"/>
                    <a:pt x="5132" y="1593"/>
                    <a:pt x="5132" y="660"/>
                  </a:cubicBezTo>
                  <a:cubicBezTo>
                    <a:pt x="4665" y="193"/>
                    <a:pt x="3266" y="-273"/>
                    <a:pt x="2333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8D10376A-F20B-417B-9D42-2A3A87C3ED50}"/>
                </a:ext>
              </a:extLst>
            </p:cNvPr>
            <p:cNvSpPr/>
            <p:nvPr/>
          </p:nvSpPr>
          <p:spPr>
            <a:xfrm>
              <a:off x="4031033" y="15037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54" y="376"/>
                  </a:moveTo>
                  <a:cubicBezTo>
                    <a:pt x="588" y="842"/>
                    <a:pt x="121" y="1309"/>
                    <a:pt x="121" y="1775"/>
                  </a:cubicBezTo>
                  <a:cubicBezTo>
                    <a:pt x="-345" y="3175"/>
                    <a:pt x="588" y="4108"/>
                    <a:pt x="1987" y="4108"/>
                  </a:cubicBezTo>
                  <a:cubicBezTo>
                    <a:pt x="3387" y="4108"/>
                    <a:pt x="3854" y="3175"/>
                    <a:pt x="3854" y="1775"/>
                  </a:cubicBezTo>
                  <a:cubicBezTo>
                    <a:pt x="3387" y="376"/>
                    <a:pt x="2454" y="-557"/>
                    <a:pt x="1054" y="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6266FB70-4DD6-4134-890F-E53A6C46A06B}"/>
                </a:ext>
              </a:extLst>
            </p:cNvPr>
            <p:cNvSpPr/>
            <p:nvPr/>
          </p:nvSpPr>
          <p:spPr>
            <a:xfrm>
              <a:off x="5256668" y="21907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933"/>
                  </a:moveTo>
                  <a:cubicBezTo>
                    <a:pt x="2333" y="467"/>
                    <a:pt x="1866" y="0"/>
                    <a:pt x="1399" y="0"/>
                  </a:cubicBezTo>
                  <a:cubicBezTo>
                    <a:pt x="933" y="0"/>
                    <a:pt x="467" y="0"/>
                    <a:pt x="0" y="467"/>
                  </a:cubicBezTo>
                  <a:cubicBezTo>
                    <a:pt x="0" y="933"/>
                    <a:pt x="0" y="1866"/>
                    <a:pt x="0" y="1866"/>
                  </a:cubicBezTo>
                  <a:cubicBezTo>
                    <a:pt x="1399" y="2799"/>
                    <a:pt x="2333" y="2333"/>
                    <a:pt x="23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2639BECA-B5E1-495F-840A-93BE0DC72CE7}"/>
                </a:ext>
              </a:extLst>
            </p:cNvPr>
            <p:cNvSpPr/>
            <p:nvPr/>
          </p:nvSpPr>
          <p:spPr>
            <a:xfrm>
              <a:off x="5104120" y="25415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866" y="5598"/>
                  </a:moveTo>
                  <a:cubicBezTo>
                    <a:pt x="2333" y="4665"/>
                    <a:pt x="3266" y="3732"/>
                    <a:pt x="3732" y="2799"/>
                  </a:cubicBezTo>
                  <a:cubicBezTo>
                    <a:pt x="3266" y="1866"/>
                    <a:pt x="2333" y="933"/>
                    <a:pt x="1866" y="0"/>
                  </a:cubicBezTo>
                  <a:cubicBezTo>
                    <a:pt x="1400" y="933"/>
                    <a:pt x="0" y="1866"/>
                    <a:pt x="0" y="2799"/>
                  </a:cubicBezTo>
                  <a:cubicBezTo>
                    <a:pt x="0" y="3732"/>
                    <a:pt x="1400" y="4665"/>
                    <a:pt x="1866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E5DC9EBC-07D3-4AB9-8E82-6ED757209943}"/>
                </a:ext>
              </a:extLst>
            </p:cNvPr>
            <p:cNvSpPr/>
            <p:nvPr/>
          </p:nvSpPr>
          <p:spPr>
            <a:xfrm>
              <a:off x="3022318" y="25873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4665"/>
                  </a:moveTo>
                  <a:cubicBezTo>
                    <a:pt x="4447" y="4665"/>
                    <a:pt x="5380" y="2799"/>
                    <a:pt x="5380" y="1866"/>
                  </a:cubicBezTo>
                  <a:cubicBezTo>
                    <a:pt x="5380" y="933"/>
                    <a:pt x="3980" y="467"/>
                    <a:pt x="3047" y="0"/>
                  </a:cubicBezTo>
                  <a:cubicBezTo>
                    <a:pt x="1181" y="0"/>
                    <a:pt x="-685" y="2333"/>
                    <a:pt x="248" y="3732"/>
                  </a:cubicBezTo>
                  <a:cubicBezTo>
                    <a:pt x="1181" y="4665"/>
                    <a:pt x="2581" y="5132"/>
                    <a:pt x="3514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28EE0245-B7B8-4994-BB6C-8A48A814777E}"/>
                </a:ext>
              </a:extLst>
            </p:cNvPr>
            <p:cNvSpPr/>
            <p:nvPr/>
          </p:nvSpPr>
          <p:spPr>
            <a:xfrm>
              <a:off x="3404079" y="265159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90" y="4759"/>
                  </a:moveTo>
                  <a:cubicBezTo>
                    <a:pt x="1956" y="4759"/>
                    <a:pt x="2889" y="4759"/>
                    <a:pt x="3356" y="4293"/>
                  </a:cubicBezTo>
                  <a:cubicBezTo>
                    <a:pt x="4289" y="3359"/>
                    <a:pt x="4756" y="2426"/>
                    <a:pt x="5689" y="1493"/>
                  </a:cubicBezTo>
                  <a:cubicBezTo>
                    <a:pt x="4756" y="1027"/>
                    <a:pt x="3822" y="-373"/>
                    <a:pt x="2889" y="94"/>
                  </a:cubicBezTo>
                  <a:cubicBezTo>
                    <a:pt x="1024" y="94"/>
                    <a:pt x="-376" y="1960"/>
                    <a:pt x="90" y="3826"/>
                  </a:cubicBezTo>
                  <a:cubicBezTo>
                    <a:pt x="557" y="3826"/>
                    <a:pt x="1024" y="4293"/>
                    <a:pt x="1490" y="4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xmlns="" id="{268B9E58-F2EA-4D0C-B09C-1900F87F0501}"/>
                </a:ext>
              </a:extLst>
            </p:cNvPr>
            <p:cNvSpPr/>
            <p:nvPr/>
          </p:nvSpPr>
          <p:spPr>
            <a:xfrm>
              <a:off x="1597388" y="27617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467" y="467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xmlns="" id="{BF252A53-5B1C-4E4F-8124-F2B08C4AAB68}"/>
                </a:ext>
              </a:extLst>
            </p:cNvPr>
            <p:cNvSpPr/>
            <p:nvPr/>
          </p:nvSpPr>
          <p:spPr>
            <a:xfrm>
              <a:off x="1597854" y="27622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4199"/>
                  </a:moveTo>
                  <a:cubicBezTo>
                    <a:pt x="4199" y="5132"/>
                    <a:pt x="5598" y="4665"/>
                    <a:pt x="5598" y="2799"/>
                  </a:cubicBezTo>
                  <a:cubicBezTo>
                    <a:pt x="5598" y="2333"/>
                    <a:pt x="5132" y="1399"/>
                    <a:pt x="5132" y="933"/>
                  </a:cubicBezTo>
                  <a:cubicBezTo>
                    <a:pt x="3732" y="467"/>
                    <a:pt x="1866" y="0"/>
                    <a:pt x="0" y="0"/>
                  </a:cubicBezTo>
                  <a:cubicBezTo>
                    <a:pt x="0" y="1866"/>
                    <a:pt x="933" y="3266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xmlns="" id="{76686158-94C8-4ADF-B02E-8EA9E0FFA911}"/>
                </a:ext>
              </a:extLst>
            </p:cNvPr>
            <p:cNvSpPr/>
            <p:nvPr/>
          </p:nvSpPr>
          <p:spPr>
            <a:xfrm>
              <a:off x="1880515" y="15843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75" y="1866"/>
                  </a:moveTo>
                  <a:cubicBezTo>
                    <a:pt x="975" y="1866"/>
                    <a:pt x="1442" y="933"/>
                    <a:pt x="1442" y="466"/>
                  </a:cubicBezTo>
                  <a:cubicBezTo>
                    <a:pt x="1442" y="466"/>
                    <a:pt x="975" y="0"/>
                    <a:pt x="509" y="0"/>
                  </a:cubicBezTo>
                  <a:cubicBezTo>
                    <a:pt x="-424" y="1400"/>
                    <a:pt x="42" y="1866"/>
                    <a:pt x="97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xmlns="" id="{B5D96223-1A84-41E3-9E6E-FE00E9B76C38}"/>
                </a:ext>
              </a:extLst>
            </p:cNvPr>
            <p:cNvSpPr/>
            <p:nvPr/>
          </p:nvSpPr>
          <p:spPr>
            <a:xfrm>
              <a:off x="1712596" y="1586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85" y="1400"/>
                  </a:moveTo>
                  <a:cubicBezTo>
                    <a:pt x="485" y="1400"/>
                    <a:pt x="1418" y="1400"/>
                    <a:pt x="1885" y="933"/>
                  </a:cubicBezTo>
                  <a:cubicBezTo>
                    <a:pt x="1885" y="466"/>
                    <a:pt x="1418" y="0"/>
                    <a:pt x="1418" y="0"/>
                  </a:cubicBezTo>
                  <a:cubicBezTo>
                    <a:pt x="19" y="0"/>
                    <a:pt x="-448" y="466"/>
                    <a:pt x="48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xmlns="" id="{A4368A14-96D3-4F0D-97B9-B579A972D114}"/>
                </a:ext>
              </a:extLst>
            </p:cNvPr>
            <p:cNvSpPr/>
            <p:nvPr/>
          </p:nvSpPr>
          <p:spPr>
            <a:xfrm>
              <a:off x="4935245" y="211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933"/>
                    <a:pt x="466" y="1866"/>
                    <a:pt x="0" y="2799"/>
                  </a:cubicBezTo>
                  <a:cubicBezTo>
                    <a:pt x="0" y="2799"/>
                    <a:pt x="933" y="3732"/>
                    <a:pt x="933" y="3732"/>
                  </a:cubicBezTo>
                  <a:cubicBezTo>
                    <a:pt x="2333" y="3266"/>
                    <a:pt x="2799" y="2333"/>
                    <a:pt x="2333" y="933"/>
                  </a:cubicBezTo>
                  <a:cubicBezTo>
                    <a:pt x="2333" y="933"/>
                    <a:pt x="1866" y="467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xmlns="" id="{E1F98DB9-954B-4B40-AE42-E930DBABD116}"/>
                </a:ext>
              </a:extLst>
            </p:cNvPr>
            <p:cNvSpPr/>
            <p:nvPr/>
          </p:nvSpPr>
          <p:spPr>
            <a:xfrm>
              <a:off x="3952187" y="16118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1866"/>
                  </a:moveTo>
                  <a:cubicBezTo>
                    <a:pt x="1993" y="933"/>
                    <a:pt x="1527" y="0"/>
                    <a:pt x="594" y="0"/>
                  </a:cubicBezTo>
                  <a:cubicBezTo>
                    <a:pt x="594" y="0"/>
                    <a:pt x="127" y="933"/>
                    <a:pt x="127" y="1399"/>
                  </a:cubicBezTo>
                  <a:cubicBezTo>
                    <a:pt x="-339" y="1399"/>
                    <a:pt x="594" y="1399"/>
                    <a:pt x="106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xmlns="" id="{1F920438-8786-4E90-B3AD-1ED82BDF25D6}"/>
                </a:ext>
              </a:extLst>
            </p:cNvPr>
            <p:cNvSpPr/>
            <p:nvPr/>
          </p:nvSpPr>
          <p:spPr>
            <a:xfrm>
              <a:off x="3950449" y="16253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0" y="0"/>
                  </a:lnTo>
                  <a:lnTo>
                    <a:pt x="0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xmlns="" id="{62A1659A-65F4-424E-98EA-1CF127BA2D12}"/>
                </a:ext>
              </a:extLst>
            </p:cNvPr>
            <p:cNvSpPr/>
            <p:nvPr/>
          </p:nvSpPr>
          <p:spPr>
            <a:xfrm>
              <a:off x="1242376" y="16319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xmlns="" id="{DD306AA8-4B35-4B8C-9571-29CAA2F50488}"/>
                </a:ext>
              </a:extLst>
            </p:cNvPr>
            <p:cNvSpPr/>
            <p:nvPr/>
          </p:nvSpPr>
          <p:spPr>
            <a:xfrm>
              <a:off x="1242842" y="16289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2059"/>
                  </a:moveTo>
                  <a:cubicBezTo>
                    <a:pt x="5132" y="1593"/>
                    <a:pt x="5132" y="660"/>
                    <a:pt x="4665" y="660"/>
                  </a:cubicBezTo>
                  <a:cubicBezTo>
                    <a:pt x="3732" y="193"/>
                    <a:pt x="2333" y="-273"/>
                    <a:pt x="1866" y="193"/>
                  </a:cubicBezTo>
                  <a:cubicBezTo>
                    <a:pt x="933" y="660"/>
                    <a:pt x="467" y="1593"/>
                    <a:pt x="0" y="2526"/>
                  </a:cubicBezTo>
                  <a:cubicBezTo>
                    <a:pt x="933" y="2526"/>
                    <a:pt x="1866" y="2526"/>
                    <a:pt x="3266" y="2526"/>
                  </a:cubicBezTo>
                  <a:cubicBezTo>
                    <a:pt x="3732" y="2992"/>
                    <a:pt x="4199" y="2526"/>
                    <a:pt x="4665" y="2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xmlns="" id="{C4C63E64-A0B3-4F9A-BEB5-A1AF24269701}"/>
                </a:ext>
              </a:extLst>
            </p:cNvPr>
            <p:cNvSpPr/>
            <p:nvPr/>
          </p:nvSpPr>
          <p:spPr>
            <a:xfrm>
              <a:off x="3885429" y="16295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1400"/>
                  </a:moveTo>
                  <a:cubicBezTo>
                    <a:pt x="-292" y="2799"/>
                    <a:pt x="175" y="3732"/>
                    <a:pt x="1574" y="4199"/>
                  </a:cubicBezTo>
                  <a:cubicBezTo>
                    <a:pt x="2041" y="3732"/>
                    <a:pt x="2508" y="3266"/>
                    <a:pt x="2974" y="2799"/>
                  </a:cubicBezTo>
                  <a:cubicBezTo>
                    <a:pt x="3440" y="1400"/>
                    <a:pt x="2974" y="467"/>
                    <a:pt x="1574" y="0"/>
                  </a:cubicBezTo>
                  <a:cubicBezTo>
                    <a:pt x="1108" y="467"/>
                    <a:pt x="641" y="933"/>
                    <a:pt x="17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xmlns="" id="{4C8CE2F2-7F85-4C14-AB66-08D9F5B2706B}"/>
                </a:ext>
              </a:extLst>
            </p:cNvPr>
            <p:cNvSpPr/>
            <p:nvPr/>
          </p:nvSpPr>
          <p:spPr>
            <a:xfrm>
              <a:off x="3037896" y="25817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933"/>
                    <a:pt x="2864" y="467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1866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xmlns="" id="{A3988CF5-301B-4757-B93D-CF7754EBFA8F}"/>
                </a:ext>
              </a:extLst>
            </p:cNvPr>
            <p:cNvSpPr/>
            <p:nvPr/>
          </p:nvSpPr>
          <p:spPr>
            <a:xfrm>
              <a:off x="1984588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400"/>
                  </a:moveTo>
                  <a:lnTo>
                    <a:pt x="467" y="0"/>
                  </a:ln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xmlns="" id="{3F367B46-AAAB-419B-80EB-D3CE13552F1D}"/>
                </a:ext>
              </a:extLst>
            </p:cNvPr>
            <p:cNvSpPr/>
            <p:nvPr/>
          </p:nvSpPr>
          <p:spPr>
            <a:xfrm>
              <a:off x="3534149" y="13711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3732"/>
                  </a:moveTo>
                  <a:cubicBezTo>
                    <a:pt x="2041" y="3732"/>
                    <a:pt x="2507" y="3266"/>
                    <a:pt x="2974" y="2799"/>
                  </a:cubicBezTo>
                  <a:cubicBezTo>
                    <a:pt x="3440" y="1400"/>
                    <a:pt x="2974" y="467"/>
                    <a:pt x="1575" y="0"/>
                  </a:cubicBezTo>
                  <a:cubicBezTo>
                    <a:pt x="1108" y="467"/>
                    <a:pt x="175" y="467"/>
                    <a:pt x="175" y="933"/>
                  </a:cubicBezTo>
                  <a:cubicBezTo>
                    <a:pt x="-292" y="2333"/>
                    <a:pt x="175" y="3266"/>
                    <a:pt x="1575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xmlns="" id="{9D96D065-AD16-4B2B-B22D-78411445DF2C}"/>
                </a:ext>
              </a:extLst>
            </p:cNvPr>
            <p:cNvSpPr/>
            <p:nvPr/>
          </p:nvSpPr>
          <p:spPr>
            <a:xfrm>
              <a:off x="4981429" y="26680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866" y="933"/>
                    <a:pt x="1399" y="467"/>
                    <a:pt x="1399" y="0"/>
                  </a:cubicBezTo>
                  <a:cubicBezTo>
                    <a:pt x="933" y="0"/>
                    <a:pt x="0" y="467"/>
                    <a:pt x="0" y="467"/>
                  </a:cubicBezTo>
                  <a:cubicBezTo>
                    <a:pt x="0" y="933"/>
                    <a:pt x="0" y="1400"/>
                    <a:pt x="467" y="1866"/>
                  </a:cubicBezTo>
                  <a:cubicBezTo>
                    <a:pt x="933" y="1400"/>
                    <a:pt x="1399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xmlns="" id="{F0077B2A-04D6-4EFB-99D9-970EB5B01C9A}"/>
                </a:ext>
              </a:extLst>
            </p:cNvPr>
            <p:cNvSpPr/>
            <p:nvPr/>
          </p:nvSpPr>
          <p:spPr>
            <a:xfrm>
              <a:off x="3938665" y="16444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1" y="975"/>
                  </a:moveTo>
                  <a:cubicBezTo>
                    <a:pt x="121" y="975"/>
                    <a:pt x="1054" y="1442"/>
                    <a:pt x="1521" y="1442"/>
                  </a:cubicBezTo>
                  <a:cubicBezTo>
                    <a:pt x="1521" y="1442"/>
                    <a:pt x="1987" y="975"/>
                    <a:pt x="1987" y="509"/>
                  </a:cubicBezTo>
                  <a:cubicBezTo>
                    <a:pt x="588" y="-424"/>
                    <a:pt x="-345" y="42"/>
                    <a:pt x="121" y="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xmlns="" id="{1CA292DB-35BB-49BE-8841-5614CD86A1C5}"/>
                </a:ext>
              </a:extLst>
            </p:cNvPr>
            <p:cNvSpPr/>
            <p:nvPr/>
          </p:nvSpPr>
          <p:spPr>
            <a:xfrm>
              <a:off x="2747327" y="16482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0" y="2333"/>
                    <a:pt x="0" y="4199"/>
                    <a:pt x="0" y="6531"/>
                  </a:cubicBezTo>
                  <a:cubicBezTo>
                    <a:pt x="3266" y="2799"/>
                    <a:pt x="2799" y="23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xmlns="" id="{6220D593-D896-43E2-8408-450E787C11AE}"/>
                </a:ext>
              </a:extLst>
            </p:cNvPr>
            <p:cNvSpPr/>
            <p:nvPr/>
          </p:nvSpPr>
          <p:spPr>
            <a:xfrm>
              <a:off x="1892089" y="1404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597" y="3266"/>
                  </a:moveTo>
                  <a:cubicBezTo>
                    <a:pt x="2930" y="2799"/>
                    <a:pt x="2463" y="1400"/>
                    <a:pt x="2463" y="0"/>
                  </a:cubicBezTo>
                  <a:cubicBezTo>
                    <a:pt x="1530" y="466"/>
                    <a:pt x="1064" y="1400"/>
                    <a:pt x="131" y="1866"/>
                  </a:cubicBezTo>
                  <a:cubicBezTo>
                    <a:pt x="-336" y="1866"/>
                    <a:pt x="597" y="3266"/>
                    <a:pt x="59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xmlns="" id="{A68E0C47-1D10-4B6F-BB91-D2631513022B}"/>
                </a:ext>
              </a:extLst>
            </p:cNvPr>
            <p:cNvSpPr/>
            <p:nvPr/>
          </p:nvSpPr>
          <p:spPr>
            <a:xfrm>
              <a:off x="3872542" y="16944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2333" y="2333"/>
                    <a:pt x="2799" y="1866"/>
                    <a:pt x="2799" y="466"/>
                  </a:cubicBezTo>
                  <a:cubicBezTo>
                    <a:pt x="2799" y="0"/>
                    <a:pt x="1866" y="0"/>
                    <a:pt x="1400" y="0"/>
                  </a:cubicBezTo>
                  <a:cubicBezTo>
                    <a:pt x="933" y="466"/>
                    <a:pt x="467" y="466"/>
                    <a:pt x="0" y="933"/>
                  </a:cubicBezTo>
                  <a:cubicBezTo>
                    <a:pt x="467" y="933"/>
                    <a:pt x="933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xmlns="" id="{8FC6723E-82D8-4003-A46C-FE1E8C5DDCAC}"/>
                </a:ext>
              </a:extLst>
            </p:cNvPr>
            <p:cNvSpPr/>
            <p:nvPr/>
          </p:nvSpPr>
          <p:spPr>
            <a:xfrm>
              <a:off x="2801442" y="1408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3266"/>
                  </a:moveTo>
                  <a:cubicBezTo>
                    <a:pt x="2333" y="2799"/>
                    <a:pt x="2333" y="1866"/>
                    <a:pt x="1866" y="1866"/>
                  </a:cubicBezTo>
                  <a:cubicBezTo>
                    <a:pt x="1399" y="1400"/>
                    <a:pt x="467" y="466"/>
                    <a:pt x="0" y="0"/>
                  </a:cubicBezTo>
                  <a:cubicBezTo>
                    <a:pt x="0" y="933"/>
                    <a:pt x="467" y="1866"/>
                    <a:pt x="467" y="2333"/>
                  </a:cubicBezTo>
                  <a:cubicBezTo>
                    <a:pt x="467" y="4199"/>
                    <a:pt x="1399" y="4199"/>
                    <a:pt x="2333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xmlns="" id="{4A3BCCF3-9636-46DB-A3D0-8D7126D77DF0}"/>
                </a:ext>
              </a:extLst>
            </p:cNvPr>
            <p:cNvSpPr/>
            <p:nvPr/>
          </p:nvSpPr>
          <p:spPr>
            <a:xfrm>
              <a:off x="2800509" y="14075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467"/>
                    <a:pt x="933" y="467"/>
                    <a:pt x="933" y="0"/>
                  </a:cubicBezTo>
                  <a:cubicBezTo>
                    <a:pt x="933" y="0"/>
                    <a:pt x="933" y="0"/>
                    <a:pt x="467" y="0"/>
                  </a:cubicBezTo>
                  <a:cubicBezTo>
                    <a:pt x="467" y="0"/>
                    <a:pt x="467" y="467"/>
                    <a:pt x="0" y="467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xmlns="" id="{4CE9B345-8FEA-4DE4-ACFA-AB660EBB4F5C}"/>
                </a:ext>
              </a:extLst>
            </p:cNvPr>
            <p:cNvSpPr/>
            <p:nvPr/>
          </p:nvSpPr>
          <p:spPr>
            <a:xfrm>
              <a:off x="3715329" y="18609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399" y="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xmlns="" id="{696DFAD8-C738-4303-8E7E-9CD588E8D6D8}"/>
                </a:ext>
              </a:extLst>
            </p:cNvPr>
            <p:cNvSpPr/>
            <p:nvPr/>
          </p:nvSpPr>
          <p:spPr>
            <a:xfrm>
              <a:off x="1741414" y="1722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2333"/>
                  </a:moveTo>
                  <a:cubicBezTo>
                    <a:pt x="1990" y="2333"/>
                    <a:pt x="1990" y="1400"/>
                    <a:pt x="1990" y="933"/>
                  </a:cubicBezTo>
                  <a:cubicBezTo>
                    <a:pt x="1524" y="467"/>
                    <a:pt x="1524" y="0"/>
                    <a:pt x="1057" y="0"/>
                  </a:cubicBezTo>
                  <a:cubicBezTo>
                    <a:pt x="591" y="0"/>
                    <a:pt x="124" y="467"/>
                    <a:pt x="124" y="467"/>
                  </a:cubicBezTo>
                  <a:cubicBezTo>
                    <a:pt x="-342" y="2333"/>
                    <a:pt x="591" y="2799"/>
                    <a:pt x="1524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xmlns="" id="{F25AF219-8375-403C-B16E-BC1D1B287C72}"/>
                </a:ext>
              </a:extLst>
            </p:cNvPr>
            <p:cNvSpPr/>
            <p:nvPr/>
          </p:nvSpPr>
          <p:spPr>
            <a:xfrm>
              <a:off x="1979923" y="1435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4665"/>
                    <a:pt x="933" y="5132"/>
                    <a:pt x="2333" y="3732"/>
                  </a:cubicBezTo>
                  <a:cubicBezTo>
                    <a:pt x="2799" y="3266"/>
                    <a:pt x="2333" y="2333"/>
                    <a:pt x="2333" y="1866"/>
                  </a:cubicBezTo>
                  <a:cubicBezTo>
                    <a:pt x="1866" y="1400"/>
                    <a:pt x="933" y="467"/>
                    <a:pt x="0" y="0"/>
                  </a:cubicBezTo>
                  <a:cubicBezTo>
                    <a:pt x="0" y="933"/>
                    <a:pt x="0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xmlns="" id="{0A7660A2-06A4-41EF-823C-E5567CD2D349}"/>
                </a:ext>
              </a:extLst>
            </p:cNvPr>
            <p:cNvSpPr/>
            <p:nvPr/>
          </p:nvSpPr>
          <p:spPr>
            <a:xfrm>
              <a:off x="3518930" y="14432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266" y="3006"/>
                  </a:moveTo>
                  <a:cubicBezTo>
                    <a:pt x="4199" y="2540"/>
                    <a:pt x="5132" y="2073"/>
                    <a:pt x="6531" y="1607"/>
                  </a:cubicBezTo>
                  <a:cubicBezTo>
                    <a:pt x="5598" y="1140"/>
                    <a:pt x="4665" y="207"/>
                    <a:pt x="3266" y="207"/>
                  </a:cubicBezTo>
                  <a:cubicBezTo>
                    <a:pt x="2333" y="-259"/>
                    <a:pt x="1399" y="207"/>
                    <a:pt x="0" y="207"/>
                  </a:cubicBezTo>
                  <a:cubicBezTo>
                    <a:pt x="0" y="1607"/>
                    <a:pt x="0" y="2540"/>
                    <a:pt x="0" y="3473"/>
                  </a:cubicBezTo>
                  <a:cubicBezTo>
                    <a:pt x="933" y="3473"/>
                    <a:pt x="1866" y="3473"/>
                    <a:pt x="3266" y="3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xmlns="" id="{79BC099A-80BC-42F1-BB64-5618BE9A872F}"/>
                </a:ext>
              </a:extLst>
            </p:cNvPr>
            <p:cNvSpPr/>
            <p:nvPr/>
          </p:nvSpPr>
          <p:spPr>
            <a:xfrm>
              <a:off x="3517530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933" y="466"/>
                    <a:pt x="1399" y="466"/>
                  </a:cubicBezTo>
                  <a:cubicBezTo>
                    <a:pt x="1399" y="466"/>
                    <a:pt x="1399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xmlns="" id="{5AE495B6-502D-43B9-8F6C-EDE23E3FC138}"/>
                </a:ext>
              </a:extLst>
            </p:cNvPr>
            <p:cNvSpPr/>
            <p:nvPr/>
          </p:nvSpPr>
          <p:spPr>
            <a:xfrm>
              <a:off x="5000089" y="2669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467" y="2799"/>
                    <a:pt x="1399" y="5131"/>
                    <a:pt x="3266" y="6998"/>
                  </a:cubicBezTo>
                  <a:cubicBezTo>
                    <a:pt x="3266" y="4199"/>
                    <a:pt x="2799" y="186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xmlns="" id="{F6F21616-CF8B-485A-A223-F6835657828A}"/>
                </a:ext>
              </a:extLst>
            </p:cNvPr>
            <p:cNvSpPr/>
            <p:nvPr/>
          </p:nvSpPr>
          <p:spPr>
            <a:xfrm>
              <a:off x="2045234" y="14513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3266"/>
                  </a:moveTo>
                  <a:cubicBezTo>
                    <a:pt x="1866" y="2799"/>
                    <a:pt x="2333" y="1866"/>
                    <a:pt x="2333" y="1866"/>
                  </a:cubicBezTo>
                  <a:cubicBezTo>
                    <a:pt x="1866" y="1400"/>
                    <a:pt x="933" y="466"/>
                    <a:pt x="0" y="0"/>
                  </a:cubicBezTo>
                  <a:cubicBezTo>
                    <a:pt x="467" y="933"/>
                    <a:pt x="0" y="2333"/>
                    <a:pt x="1866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xmlns="" id="{FE7DDA09-0888-42AA-8080-4A614DEA2CBB}"/>
                </a:ext>
              </a:extLst>
            </p:cNvPr>
            <p:cNvSpPr/>
            <p:nvPr/>
          </p:nvSpPr>
          <p:spPr>
            <a:xfrm>
              <a:off x="5412948" y="3314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2799"/>
                  </a:moveTo>
                  <a:cubicBezTo>
                    <a:pt x="4665" y="1400"/>
                    <a:pt x="2799" y="0"/>
                    <a:pt x="0" y="0"/>
                  </a:cubicBezTo>
                  <a:cubicBezTo>
                    <a:pt x="1866" y="2799"/>
                    <a:pt x="4665" y="2799"/>
                    <a:pt x="6998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xmlns="" id="{C1676861-FC51-44A2-858E-84140221BB88}"/>
                </a:ext>
              </a:extLst>
            </p:cNvPr>
            <p:cNvSpPr/>
            <p:nvPr/>
          </p:nvSpPr>
          <p:spPr>
            <a:xfrm>
              <a:off x="5419946" y="33169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466" y="467"/>
                    <a:pt x="933" y="467"/>
                  </a:cubicBezTo>
                  <a:cubicBezTo>
                    <a:pt x="933" y="467"/>
                    <a:pt x="1399" y="933"/>
                    <a:pt x="1399" y="933"/>
                  </a:cubicBezTo>
                  <a:cubicBezTo>
                    <a:pt x="1399" y="467"/>
                    <a:pt x="1399" y="467"/>
                    <a:pt x="1399" y="0"/>
                  </a:cubicBezTo>
                  <a:cubicBezTo>
                    <a:pt x="933" y="0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xmlns="" id="{A03F02AD-C145-4C2C-94A8-FAB20A9CF2FD}"/>
                </a:ext>
              </a:extLst>
            </p:cNvPr>
            <p:cNvSpPr/>
            <p:nvPr/>
          </p:nvSpPr>
          <p:spPr>
            <a:xfrm>
              <a:off x="3179779" y="14625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199" y="933"/>
                  </a:moveTo>
                  <a:cubicBezTo>
                    <a:pt x="4199" y="466"/>
                    <a:pt x="3266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467" y="933"/>
                    <a:pt x="933" y="1866"/>
                    <a:pt x="1866" y="2333"/>
                  </a:cubicBezTo>
                  <a:cubicBezTo>
                    <a:pt x="3266" y="3266"/>
                    <a:pt x="4199" y="2333"/>
                    <a:pt x="419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xmlns="" id="{7A894B13-423B-48C8-8C43-7796A8077764}"/>
                </a:ext>
              </a:extLst>
            </p:cNvPr>
            <p:cNvSpPr/>
            <p:nvPr/>
          </p:nvSpPr>
          <p:spPr>
            <a:xfrm>
              <a:off x="3178380" y="14611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400"/>
                  </a:moveTo>
                  <a:cubicBezTo>
                    <a:pt x="1399" y="1400"/>
                    <a:pt x="933" y="933"/>
                    <a:pt x="1399" y="1400"/>
                  </a:cubicBezTo>
                  <a:lnTo>
                    <a:pt x="0" y="0"/>
                  </a:lnTo>
                  <a:lnTo>
                    <a:pt x="467" y="1400"/>
                  </a:lnTo>
                  <a:cubicBezTo>
                    <a:pt x="933" y="1400"/>
                    <a:pt x="933" y="1400"/>
                    <a:pt x="1399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xmlns="" id="{7504F096-3BBA-4353-9E46-6D037A0E6A0D}"/>
                </a:ext>
              </a:extLst>
            </p:cNvPr>
            <p:cNvSpPr/>
            <p:nvPr/>
          </p:nvSpPr>
          <p:spPr>
            <a:xfrm>
              <a:off x="4536381" y="14665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175"/>
                  </a:moveTo>
                  <a:cubicBezTo>
                    <a:pt x="1399" y="-292"/>
                    <a:pt x="0" y="175"/>
                    <a:pt x="0" y="1574"/>
                  </a:cubicBezTo>
                  <a:cubicBezTo>
                    <a:pt x="0" y="2041"/>
                    <a:pt x="933" y="2974"/>
                    <a:pt x="1399" y="2974"/>
                  </a:cubicBezTo>
                  <a:cubicBezTo>
                    <a:pt x="2333" y="2974"/>
                    <a:pt x="3732" y="2974"/>
                    <a:pt x="4665" y="2974"/>
                  </a:cubicBezTo>
                  <a:cubicBezTo>
                    <a:pt x="4665" y="1574"/>
                    <a:pt x="4198" y="641"/>
                    <a:pt x="27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xmlns="" id="{2445C926-9F3B-4D09-ADED-95DFED2770EF}"/>
                </a:ext>
              </a:extLst>
            </p:cNvPr>
            <p:cNvSpPr/>
            <p:nvPr/>
          </p:nvSpPr>
          <p:spPr>
            <a:xfrm>
              <a:off x="4540580" y="14695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0" y="0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xmlns="" id="{6D2A9474-873D-492A-BBF2-476AEE8E3C52}"/>
                </a:ext>
              </a:extLst>
            </p:cNvPr>
            <p:cNvSpPr/>
            <p:nvPr/>
          </p:nvSpPr>
          <p:spPr>
            <a:xfrm>
              <a:off x="1716813" y="17583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933"/>
                    <a:pt x="467" y="466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xmlns="" id="{1847F28E-4A60-440A-8546-C8FAA04FE076}"/>
                </a:ext>
              </a:extLst>
            </p:cNvPr>
            <p:cNvSpPr/>
            <p:nvPr/>
          </p:nvSpPr>
          <p:spPr>
            <a:xfrm>
              <a:off x="1714572" y="17592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775" y="4665"/>
                  </a:moveTo>
                  <a:cubicBezTo>
                    <a:pt x="2242" y="4665"/>
                    <a:pt x="2242" y="3732"/>
                    <a:pt x="2242" y="2799"/>
                  </a:cubicBezTo>
                  <a:cubicBezTo>
                    <a:pt x="2242" y="1866"/>
                    <a:pt x="2242" y="933"/>
                    <a:pt x="2242" y="0"/>
                  </a:cubicBezTo>
                  <a:cubicBezTo>
                    <a:pt x="1775" y="933"/>
                    <a:pt x="842" y="1400"/>
                    <a:pt x="376" y="2333"/>
                  </a:cubicBezTo>
                  <a:cubicBezTo>
                    <a:pt x="-557" y="4199"/>
                    <a:pt x="376" y="5132"/>
                    <a:pt x="1775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xmlns="" id="{D27F3434-69D7-443A-A358-EDA71842EE6A}"/>
                </a:ext>
              </a:extLst>
            </p:cNvPr>
            <p:cNvSpPr/>
            <p:nvPr/>
          </p:nvSpPr>
          <p:spPr>
            <a:xfrm>
              <a:off x="2932997" y="21856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399"/>
                  </a:moveTo>
                  <a:cubicBezTo>
                    <a:pt x="1399" y="-466"/>
                    <a:pt x="933" y="-466"/>
                    <a:pt x="0" y="1399"/>
                  </a:cubicBezTo>
                  <a:cubicBezTo>
                    <a:pt x="0" y="1866"/>
                    <a:pt x="466" y="2332"/>
                    <a:pt x="933" y="2799"/>
                  </a:cubicBezTo>
                  <a:cubicBezTo>
                    <a:pt x="1399" y="1866"/>
                    <a:pt x="1866" y="1399"/>
                    <a:pt x="1866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xmlns="" id="{191E2BF9-1AAF-48DB-A434-3FF71329C130}"/>
                </a:ext>
              </a:extLst>
            </p:cNvPr>
            <p:cNvSpPr/>
            <p:nvPr/>
          </p:nvSpPr>
          <p:spPr>
            <a:xfrm>
              <a:off x="2022667" y="30043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933"/>
                  </a:moveTo>
                  <a:cubicBezTo>
                    <a:pt x="-292" y="2333"/>
                    <a:pt x="175" y="3266"/>
                    <a:pt x="1574" y="2799"/>
                  </a:cubicBezTo>
                  <a:cubicBezTo>
                    <a:pt x="2041" y="2799"/>
                    <a:pt x="2041" y="1866"/>
                    <a:pt x="2041" y="1400"/>
                  </a:cubicBezTo>
                  <a:cubicBezTo>
                    <a:pt x="1574" y="933"/>
                    <a:pt x="1574" y="467"/>
                    <a:pt x="1108" y="0"/>
                  </a:cubicBezTo>
                  <a:cubicBezTo>
                    <a:pt x="1108" y="0"/>
                    <a:pt x="641" y="467"/>
                    <a:pt x="17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xmlns="" id="{B666AA8B-D311-43EB-80AA-AF72E948A24D}"/>
                </a:ext>
              </a:extLst>
            </p:cNvPr>
            <p:cNvSpPr/>
            <p:nvPr/>
          </p:nvSpPr>
          <p:spPr>
            <a:xfrm>
              <a:off x="3298272" y="26232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466" y="466"/>
                    <a:pt x="466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xmlns="" id="{BEBF458A-8D30-445E-A111-8DCD69B8D709}"/>
                </a:ext>
              </a:extLst>
            </p:cNvPr>
            <p:cNvSpPr/>
            <p:nvPr/>
          </p:nvSpPr>
          <p:spPr>
            <a:xfrm>
              <a:off x="3295473" y="262364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51"/>
                  </a:moveTo>
                  <a:cubicBezTo>
                    <a:pt x="0" y="1451"/>
                    <a:pt x="933" y="1918"/>
                    <a:pt x="1399" y="1918"/>
                  </a:cubicBezTo>
                  <a:cubicBezTo>
                    <a:pt x="1866" y="1451"/>
                    <a:pt x="2799" y="518"/>
                    <a:pt x="3265" y="52"/>
                  </a:cubicBezTo>
                  <a:cubicBezTo>
                    <a:pt x="1866" y="52"/>
                    <a:pt x="466" y="-415"/>
                    <a:pt x="0" y="1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xmlns="" id="{30548AE5-1332-4B2E-91E5-817E475DD9DA}"/>
                </a:ext>
              </a:extLst>
            </p:cNvPr>
            <p:cNvSpPr/>
            <p:nvPr/>
          </p:nvSpPr>
          <p:spPr>
            <a:xfrm>
              <a:off x="5020615" y="27151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6" y="2333"/>
                    <a:pt x="933" y="2799"/>
                  </a:cubicBezTo>
                  <a:cubicBezTo>
                    <a:pt x="1399" y="2333"/>
                    <a:pt x="1866" y="1866"/>
                    <a:pt x="1866" y="1400"/>
                  </a:cubicBezTo>
                  <a:cubicBezTo>
                    <a:pt x="1399" y="-467"/>
                    <a:pt x="466" y="-467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xmlns="" id="{82E2F05B-CC3A-4421-9551-DC74BCE31B8C}"/>
                </a:ext>
              </a:extLst>
            </p:cNvPr>
            <p:cNvSpPr/>
            <p:nvPr/>
          </p:nvSpPr>
          <p:spPr>
            <a:xfrm>
              <a:off x="2341933" y="17937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0"/>
                  </a:cubicBezTo>
                  <a:cubicBezTo>
                    <a:pt x="0" y="466"/>
                    <a:pt x="0" y="466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xmlns="" id="{C74C4195-8165-407A-A831-EEFCE40B3342}"/>
                </a:ext>
              </a:extLst>
            </p:cNvPr>
            <p:cNvSpPr/>
            <p:nvPr/>
          </p:nvSpPr>
          <p:spPr>
            <a:xfrm>
              <a:off x="2336335" y="17902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306"/>
                  </a:moveTo>
                  <a:cubicBezTo>
                    <a:pt x="1866" y="773"/>
                    <a:pt x="933" y="1239"/>
                    <a:pt x="0" y="2172"/>
                  </a:cubicBezTo>
                  <a:cubicBezTo>
                    <a:pt x="933" y="2639"/>
                    <a:pt x="1866" y="3572"/>
                    <a:pt x="2799" y="4038"/>
                  </a:cubicBezTo>
                  <a:cubicBezTo>
                    <a:pt x="3732" y="4505"/>
                    <a:pt x="4665" y="4038"/>
                    <a:pt x="6065" y="4038"/>
                  </a:cubicBezTo>
                  <a:cubicBezTo>
                    <a:pt x="6065" y="3105"/>
                    <a:pt x="6065" y="1706"/>
                    <a:pt x="6065" y="773"/>
                  </a:cubicBezTo>
                  <a:cubicBezTo>
                    <a:pt x="4665" y="-160"/>
                    <a:pt x="3732" y="-160"/>
                    <a:pt x="2799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xmlns="" id="{3D308DE8-766F-488D-A270-6CF124568C7A}"/>
                </a:ext>
              </a:extLst>
            </p:cNvPr>
            <p:cNvSpPr/>
            <p:nvPr/>
          </p:nvSpPr>
          <p:spPr>
            <a:xfrm>
              <a:off x="2212583" y="15325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460" y="2333"/>
                  </a:moveTo>
                  <a:cubicBezTo>
                    <a:pt x="2926" y="1866"/>
                    <a:pt x="3393" y="1399"/>
                    <a:pt x="3859" y="1399"/>
                  </a:cubicBezTo>
                  <a:cubicBezTo>
                    <a:pt x="2926" y="933"/>
                    <a:pt x="1993" y="466"/>
                    <a:pt x="1060" y="0"/>
                  </a:cubicBezTo>
                  <a:cubicBezTo>
                    <a:pt x="594" y="0"/>
                    <a:pt x="-339" y="933"/>
                    <a:pt x="127" y="933"/>
                  </a:cubicBezTo>
                  <a:cubicBezTo>
                    <a:pt x="127" y="1866"/>
                    <a:pt x="1060" y="2333"/>
                    <a:pt x="2460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xmlns="" id="{19148EA9-179B-4DC9-8503-B05859A7761B}"/>
                </a:ext>
              </a:extLst>
            </p:cNvPr>
            <p:cNvSpPr/>
            <p:nvPr/>
          </p:nvSpPr>
          <p:spPr>
            <a:xfrm>
              <a:off x="3367315" y="263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1399" y="0"/>
                  </a:lnTo>
                  <a:lnTo>
                    <a:pt x="0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xmlns="" id="{C5FA1804-F622-4370-9749-7314CA370629}"/>
                </a:ext>
              </a:extLst>
            </p:cNvPr>
            <p:cNvSpPr/>
            <p:nvPr/>
          </p:nvSpPr>
          <p:spPr>
            <a:xfrm>
              <a:off x="1814780" y="28718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467"/>
                    <a:pt x="0" y="933"/>
                    <a:pt x="0" y="1399"/>
                  </a:cubicBezTo>
                  <a:cubicBezTo>
                    <a:pt x="0" y="1866"/>
                    <a:pt x="467" y="2333"/>
                    <a:pt x="467" y="2799"/>
                  </a:cubicBezTo>
                  <a:cubicBezTo>
                    <a:pt x="933" y="2333"/>
                    <a:pt x="1399" y="1866"/>
                    <a:pt x="1399" y="1399"/>
                  </a:cubicBezTo>
                  <a:cubicBezTo>
                    <a:pt x="1399" y="1399"/>
                    <a:pt x="1399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xmlns="" id="{375149FB-9311-43ED-839B-B5F9BF18072C}"/>
                </a:ext>
              </a:extLst>
            </p:cNvPr>
            <p:cNvSpPr/>
            <p:nvPr/>
          </p:nvSpPr>
          <p:spPr>
            <a:xfrm>
              <a:off x="3136394" y="25229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7" y="466"/>
                    <a:pt x="467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933" y="466"/>
                    <a:pt x="467" y="0"/>
                  </a:cubicBezTo>
                  <a:cubicBezTo>
                    <a:pt x="467" y="0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xmlns="" id="{3807220F-2441-4910-955C-5440DE1DBB1F}"/>
                </a:ext>
              </a:extLst>
            </p:cNvPr>
            <p:cNvSpPr/>
            <p:nvPr/>
          </p:nvSpPr>
          <p:spPr>
            <a:xfrm>
              <a:off x="3133128" y="25233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467" y="1400"/>
                    <a:pt x="933" y="1866"/>
                    <a:pt x="1400" y="1866"/>
                  </a:cubicBezTo>
                  <a:cubicBezTo>
                    <a:pt x="2333" y="1400"/>
                    <a:pt x="2799" y="467"/>
                    <a:pt x="3266" y="0"/>
                  </a:cubicBezTo>
                  <a:cubicBezTo>
                    <a:pt x="1866" y="0"/>
                    <a:pt x="933" y="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xmlns="" id="{759B7032-7606-4580-82DC-B566451DACCB}"/>
                </a:ext>
              </a:extLst>
            </p:cNvPr>
            <p:cNvSpPr/>
            <p:nvPr/>
          </p:nvSpPr>
          <p:spPr>
            <a:xfrm>
              <a:off x="3253021" y="15521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1400"/>
                  </a:moveTo>
                  <a:cubicBezTo>
                    <a:pt x="0" y="2333"/>
                    <a:pt x="933" y="3732"/>
                    <a:pt x="933" y="4665"/>
                  </a:cubicBezTo>
                  <a:cubicBezTo>
                    <a:pt x="1399" y="4199"/>
                    <a:pt x="2333" y="4199"/>
                    <a:pt x="2333" y="3266"/>
                  </a:cubicBezTo>
                  <a:cubicBezTo>
                    <a:pt x="2799" y="1866"/>
                    <a:pt x="2333" y="933"/>
                    <a:pt x="933" y="0"/>
                  </a:cubicBezTo>
                  <a:cubicBezTo>
                    <a:pt x="933" y="933"/>
                    <a:pt x="0" y="140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xmlns="" id="{9B4F44C7-FF5E-4DF8-B6B4-D3FD759182E5}"/>
                </a:ext>
              </a:extLst>
            </p:cNvPr>
            <p:cNvSpPr/>
            <p:nvPr/>
          </p:nvSpPr>
          <p:spPr>
            <a:xfrm>
              <a:off x="3898135" y="15707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466"/>
                    <a:pt x="2864" y="466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2333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xmlns="" id="{B8987AEC-F090-414E-950C-394D37D2EF9A}"/>
                </a:ext>
              </a:extLst>
            </p:cNvPr>
            <p:cNvSpPr/>
            <p:nvPr/>
          </p:nvSpPr>
          <p:spPr>
            <a:xfrm>
              <a:off x="3888403" y="15750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12"/>
                  </a:moveTo>
                  <a:cubicBezTo>
                    <a:pt x="0" y="1312"/>
                    <a:pt x="933" y="1778"/>
                    <a:pt x="1399" y="1778"/>
                  </a:cubicBezTo>
                  <a:cubicBezTo>
                    <a:pt x="1399" y="1778"/>
                    <a:pt x="1866" y="845"/>
                    <a:pt x="1866" y="845"/>
                  </a:cubicBezTo>
                  <a:cubicBezTo>
                    <a:pt x="933" y="-554"/>
                    <a:pt x="0" y="-88"/>
                    <a:pt x="0" y="1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xmlns="" id="{1A7FFE0A-C32C-4267-8ACE-102EF957F6A8}"/>
                </a:ext>
              </a:extLst>
            </p:cNvPr>
            <p:cNvSpPr/>
            <p:nvPr/>
          </p:nvSpPr>
          <p:spPr>
            <a:xfrm>
              <a:off x="5284483" y="3033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507" y="933"/>
                  </a:moveTo>
                  <a:cubicBezTo>
                    <a:pt x="2041" y="467"/>
                    <a:pt x="2041" y="0"/>
                    <a:pt x="1574" y="0"/>
                  </a:cubicBezTo>
                  <a:cubicBezTo>
                    <a:pt x="175" y="0"/>
                    <a:pt x="-292" y="467"/>
                    <a:pt x="175" y="1399"/>
                  </a:cubicBezTo>
                  <a:cubicBezTo>
                    <a:pt x="175" y="1866"/>
                    <a:pt x="1108" y="1866"/>
                    <a:pt x="1574" y="1866"/>
                  </a:cubicBezTo>
                  <a:cubicBezTo>
                    <a:pt x="2041" y="1399"/>
                    <a:pt x="2507" y="933"/>
                    <a:pt x="250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xmlns="" id="{4D5D4E83-9CEF-4628-881A-97DC5D1F57A1}"/>
                </a:ext>
              </a:extLst>
            </p:cNvPr>
            <p:cNvSpPr/>
            <p:nvPr/>
          </p:nvSpPr>
          <p:spPr>
            <a:xfrm>
              <a:off x="2897543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xmlns="" id="{615F562D-23E3-4FE8-B61E-0D452096CD6A}"/>
                </a:ext>
              </a:extLst>
            </p:cNvPr>
            <p:cNvSpPr/>
            <p:nvPr/>
          </p:nvSpPr>
          <p:spPr>
            <a:xfrm>
              <a:off x="2893217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0"/>
                  </a:moveTo>
                  <a:cubicBezTo>
                    <a:pt x="594" y="0"/>
                    <a:pt x="-339" y="933"/>
                    <a:pt x="127" y="1400"/>
                  </a:cubicBezTo>
                  <a:cubicBezTo>
                    <a:pt x="594" y="2799"/>
                    <a:pt x="1527" y="3732"/>
                    <a:pt x="2926" y="2799"/>
                  </a:cubicBezTo>
                  <a:cubicBezTo>
                    <a:pt x="3859" y="2333"/>
                    <a:pt x="3859" y="933"/>
                    <a:pt x="4326" y="0"/>
                  </a:cubicBezTo>
                  <a:cubicBezTo>
                    <a:pt x="2926" y="0"/>
                    <a:pt x="1993" y="0"/>
                    <a:pt x="106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xmlns="" id="{8A8B4F63-5152-4B22-B8FC-635FD437B6CD}"/>
                </a:ext>
              </a:extLst>
            </p:cNvPr>
            <p:cNvSpPr/>
            <p:nvPr/>
          </p:nvSpPr>
          <p:spPr>
            <a:xfrm>
              <a:off x="2017710" y="305988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1399" y="2333"/>
                    <a:pt x="2333" y="2333"/>
                    <a:pt x="1866" y="467"/>
                  </a:cubicBezTo>
                  <a:cubicBezTo>
                    <a:pt x="1866" y="467"/>
                    <a:pt x="933" y="0"/>
                    <a:pt x="467" y="0"/>
                  </a:cubicBezTo>
                  <a:cubicBezTo>
                    <a:pt x="467" y="467"/>
                    <a:pt x="467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xmlns="" id="{59B54973-3348-4A91-9CC3-4D80194C8577}"/>
                </a:ext>
              </a:extLst>
            </p:cNvPr>
            <p:cNvSpPr/>
            <p:nvPr/>
          </p:nvSpPr>
          <p:spPr>
            <a:xfrm>
              <a:off x="595797" y="2065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7" y="2333"/>
                    <a:pt x="933" y="2799"/>
                  </a:cubicBezTo>
                  <a:cubicBezTo>
                    <a:pt x="1400" y="2333"/>
                    <a:pt x="1866" y="1866"/>
                    <a:pt x="1866" y="1400"/>
                  </a:cubicBezTo>
                  <a:cubicBezTo>
                    <a:pt x="1400" y="933"/>
                    <a:pt x="1400" y="467"/>
                    <a:pt x="933" y="0"/>
                  </a:cubicBezTo>
                  <a:cubicBezTo>
                    <a:pt x="467" y="467"/>
                    <a:pt x="0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xmlns="" id="{017B6637-1D16-4D0D-A1D9-43C608563BF3}"/>
                </a:ext>
              </a:extLst>
            </p:cNvPr>
            <p:cNvSpPr/>
            <p:nvPr/>
          </p:nvSpPr>
          <p:spPr>
            <a:xfrm>
              <a:off x="4456609" y="30818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2799"/>
                    <a:pt x="933" y="3732"/>
                    <a:pt x="1399" y="3732"/>
                  </a:cubicBezTo>
                  <a:cubicBezTo>
                    <a:pt x="1866" y="3732"/>
                    <a:pt x="2799" y="3266"/>
                    <a:pt x="2799" y="2799"/>
                  </a:cubicBezTo>
                  <a:cubicBezTo>
                    <a:pt x="2333" y="1866"/>
                    <a:pt x="1866" y="933"/>
                    <a:pt x="1866" y="0"/>
                  </a:cubicBezTo>
                  <a:cubicBezTo>
                    <a:pt x="933" y="933"/>
                    <a:pt x="467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xmlns="" id="{B5B7C394-BA99-456F-87A8-610CD9CFA308}"/>
                </a:ext>
              </a:extLst>
            </p:cNvPr>
            <p:cNvSpPr/>
            <p:nvPr/>
          </p:nvSpPr>
          <p:spPr>
            <a:xfrm>
              <a:off x="1070683" y="20564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18" y="3732"/>
                  </a:moveTo>
                  <a:cubicBezTo>
                    <a:pt x="1885" y="3732"/>
                    <a:pt x="1885" y="2799"/>
                    <a:pt x="1885" y="2333"/>
                  </a:cubicBezTo>
                  <a:cubicBezTo>
                    <a:pt x="1885" y="1400"/>
                    <a:pt x="1885" y="933"/>
                    <a:pt x="1885" y="0"/>
                  </a:cubicBezTo>
                  <a:cubicBezTo>
                    <a:pt x="1418" y="933"/>
                    <a:pt x="952" y="1400"/>
                    <a:pt x="485" y="2333"/>
                  </a:cubicBezTo>
                  <a:cubicBezTo>
                    <a:pt x="-448" y="3732"/>
                    <a:pt x="19" y="4665"/>
                    <a:pt x="1418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xmlns="" id="{FDFFF56B-9772-41A4-A926-B39CD7055EB8}"/>
                </a:ext>
              </a:extLst>
            </p:cNvPr>
            <p:cNvSpPr/>
            <p:nvPr/>
          </p:nvSpPr>
          <p:spPr>
            <a:xfrm>
              <a:off x="4848474" y="3126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lnTo>
                    <a:pt x="1399" y="1399"/>
                  </a:ln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xmlns="" id="{1EBEE757-9F8E-4E4F-AFE0-2D4990CFB50E}"/>
                </a:ext>
              </a:extLst>
            </p:cNvPr>
            <p:cNvSpPr/>
            <p:nvPr/>
          </p:nvSpPr>
          <p:spPr>
            <a:xfrm>
              <a:off x="4479759" y="31415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4" y="0"/>
                  </a:moveTo>
                  <a:cubicBezTo>
                    <a:pt x="175" y="467"/>
                    <a:pt x="-292" y="1400"/>
                    <a:pt x="175" y="2333"/>
                  </a:cubicBezTo>
                  <a:cubicBezTo>
                    <a:pt x="175" y="2799"/>
                    <a:pt x="642" y="3266"/>
                    <a:pt x="1108" y="3732"/>
                  </a:cubicBezTo>
                  <a:cubicBezTo>
                    <a:pt x="1574" y="2799"/>
                    <a:pt x="2041" y="1866"/>
                    <a:pt x="2507" y="933"/>
                  </a:cubicBezTo>
                  <a:cubicBezTo>
                    <a:pt x="2507" y="933"/>
                    <a:pt x="2041" y="0"/>
                    <a:pt x="15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xmlns="" id="{F6C6B97D-A643-4C5D-A0D6-874F717D8D5A}"/>
                </a:ext>
              </a:extLst>
            </p:cNvPr>
            <p:cNvSpPr/>
            <p:nvPr/>
          </p:nvSpPr>
          <p:spPr>
            <a:xfrm>
              <a:off x="4914718" y="3160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400"/>
                    <a:pt x="1399" y="1400"/>
                  </a:cubicBezTo>
                  <a:cubicBezTo>
                    <a:pt x="1866" y="1400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xmlns="" id="{BC04618B-DB11-4D2A-849E-317DBCAA5D72}"/>
                </a:ext>
              </a:extLst>
            </p:cNvPr>
            <p:cNvSpPr/>
            <p:nvPr/>
          </p:nvSpPr>
          <p:spPr>
            <a:xfrm>
              <a:off x="4898391" y="3172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485"/>
                  </a:moveTo>
                  <a:cubicBezTo>
                    <a:pt x="933" y="-448"/>
                    <a:pt x="0" y="19"/>
                    <a:pt x="0" y="1419"/>
                  </a:cubicBezTo>
                  <a:cubicBezTo>
                    <a:pt x="0" y="1419"/>
                    <a:pt x="933" y="1885"/>
                    <a:pt x="1399" y="1885"/>
                  </a:cubicBezTo>
                  <a:cubicBezTo>
                    <a:pt x="1866" y="1419"/>
                    <a:pt x="2333" y="952"/>
                    <a:pt x="2333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xmlns="" id="{E83DEE42-F7F2-4854-8FE5-E1B117EFE8E2}"/>
                </a:ext>
              </a:extLst>
            </p:cNvPr>
            <p:cNvSpPr/>
            <p:nvPr/>
          </p:nvSpPr>
          <p:spPr>
            <a:xfrm>
              <a:off x="5008486" y="31881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0" y="1866"/>
                    <a:pt x="467" y="2332"/>
                    <a:pt x="933" y="2799"/>
                  </a:cubicBezTo>
                  <a:cubicBezTo>
                    <a:pt x="1400" y="2332"/>
                    <a:pt x="1400" y="1866"/>
                    <a:pt x="1866" y="1399"/>
                  </a:cubicBezTo>
                  <a:cubicBezTo>
                    <a:pt x="1400" y="-466"/>
                    <a:pt x="933" y="-466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xmlns="" id="{88B5DFD5-0DE4-4EE2-8990-68091FABE8FB}"/>
                </a:ext>
              </a:extLst>
            </p:cNvPr>
            <p:cNvSpPr/>
            <p:nvPr/>
          </p:nvSpPr>
          <p:spPr>
            <a:xfrm>
              <a:off x="2199182" y="32516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467"/>
                    <a:pt x="467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xmlns="" id="{A733DD3F-D116-47FB-93E5-E7F4ECFCDEA8}"/>
                </a:ext>
              </a:extLst>
            </p:cNvPr>
            <p:cNvSpPr/>
            <p:nvPr/>
          </p:nvSpPr>
          <p:spPr>
            <a:xfrm>
              <a:off x="2199648" y="32524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3380"/>
                  </a:moveTo>
                  <a:cubicBezTo>
                    <a:pt x="5598" y="581"/>
                    <a:pt x="2799" y="-352"/>
                    <a:pt x="0" y="115"/>
                  </a:cubicBezTo>
                  <a:cubicBezTo>
                    <a:pt x="1399" y="3380"/>
                    <a:pt x="4199" y="3380"/>
                    <a:pt x="6998" y="3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xmlns="" id="{776082C7-8033-4162-932F-CDDA436D2AA8}"/>
                </a:ext>
              </a:extLst>
            </p:cNvPr>
            <p:cNvSpPr/>
            <p:nvPr/>
          </p:nvSpPr>
          <p:spPr>
            <a:xfrm>
              <a:off x="4656740" y="3264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466" y="641"/>
                    <a:pt x="466" y="2041"/>
                    <a:pt x="0" y="2974"/>
                  </a:cubicBezTo>
                  <a:cubicBezTo>
                    <a:pt x="933" y="2974"/>
                    <a:pt x="1866" y="2974"/>
                    <a:pt x="2799" y="2974"/>
                  </a:cubicBezTo>
                  <a:cubicBezTo>
                    <a:pt x="3266" y="2974"/>
                    <a:pt x="3732" y="2041"/>
                    <a:pt x="3732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xmlns="" id="{B9D029DB-889D-4D27-B96A-AF5EA76AEE73}"/>
                </a:ext>
              </a:extLst>
            </p:cNvPr>
            <p:cNvSpPr/>
            <p:nvPr/>
          </p:nvSpPr>
          <p:spPr>
            <a:xfrm>
              <a:off x="4655807" y="32670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466" y="933"/>
                    <a:pt x="466" y="933"/>
                    <a:pt x="933" y="466"/>
                  </a:cubicBezTo>
                  <a:cubicBezTo>
                    <a:pt x="933" y="466"/>
                    <a:pt x="933" y="466"/>
                    <a:pt x="933" y="0"/>
                  </a:cubicBezTo>
                  <a:cubicBezTo>
                    <a:pt x="933" y="0"/>
                    <a:pt x="466" y="0"/>
                    <a:pt x="466" y="0"/>
                  </a:cubicBezTo>
                  <a:cubicBezTo>
                    <a:pt x="466" y="466"/>
                    <a:pt x="466" y="933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xmlns="" id="{D93C0F5F-FA13-4EA0-A01B-1EAE4D599AC2}"/>
                </a:ext>
              </a:extLst>
            </p:cNvPr>
            <p:cNvSpPr/>
            <p:nvPr/>
          </p:nvSpPr>
          <p:spPr>
            <a:xfrm>
              <a:off x="4654408" y="32684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799"/>
                  </a:moveTo>
                  <a:cubicBezTo>
                    <a:pt x="933" y="1866"/>
                    <a:pt x="933" y="933"/>
                    <a:pt x="1399" y="0"/>
                  </a:cubicBezTo>
                  <a:cubicBezTo>
                    <a:pt x="933" y="467"/>
                    <a:pt x="466" y="933"/>
                    <a:pt x="0" y="1399"/>
                  </a:cubicBezTo>
                  <a:cubicBezTo>
                    <a:pt x="0" y="1866"/>
                    <a:pt x="466" y="2333"/>
                    <a:pt x="4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xmlns="" id="{7DBCD29B-6068-4A8E-87DE-ADD17C44655E}"/>
                </a:ext>
              </a:extLst>
            </p:cNvPr>
            <p:cNvSpPr/>
            <p:nvPr/>
          </p:nvSpPr>
          <p:spPr>
            <a:xfrm>
              <a:off x="5382967" y="33010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4" y="1399"/>
                  </a:moveTo>
                  <a:cubicBezTo>
                    <a:pt x="-342" y="2799"/>
                    <a:pt x="590" y="3266"/>
                    <a:pt x="1523" y="2799"/>
                  </a:cubicBezTo>
                  <a:cubicBezTo>
                    <a:pt x="1990" y="2799"/>
                    <a:pt x="1990" y="1866"/>
                    <a:pt x="1990" y="1399"/>
                  </a:cubicBezTo>
                  <a:cubicBezTo>
                    <a:pt x="1523" y="933"/>
                    <a:pt x="1523" y="467"/>
                    <a:pt x="1057" y="0"/>
                  </a:cubicBezTo>
                  <a:cubicBezTo>
                    <a:pt x="590" y="933"/>
                    <a:pt x="124" y="933"/>
                    <a:pt x="124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xmlns="" id="{4DCA854E-6C27-49DD-AA3B-B934E0848003}"/>
                </a:ext>
              </a:extLst>
            </p:cNvPr>
            <p:cNvSpPr/>
            <p:nvPr/>
          </p:nvSpPr>
          <p:spPr>
            <a:xfrm>
              <a:off x="4586764" y="33108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399"/>
                    <a:pt x="1399" y="1399"/>
                  </a:cubicBez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xmlns="" id="{DBDC4DAF-610C-4AF9-8E74-D963C97A39BA}"/>
                </a:ext>
              </a:extLst>
            </p:cNvPr>
            <p:cNvSpPr/>
            <p:nvPr/>
          </p:nvSpPr>
          <p:spPr>
            <a:xfrm>
              <a:off x="4927781" y="33463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5"/>
                    <a:pt x="1399" y="2799"/>
                  </a:cubicBezTo>
                  <a:cubicBezTo>
                    <a:pt x="1866" y="2799"/>
                    <a:pt x="1866" y="1866"/>
                    <a:pt x="1866" y="1399"/>
                  </a:cubicBezTo>
                  <a:cubicBezTo>
                    <a:pt x="1399" y="933"/>
                    <a:pt x="1399" y="466"/>
                    <a:pt x="933" y="0"/>
                  </a:cubicBezTo>
                  <a:cubicBezTo>
                    <a:pt x="467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xmlns="" id="{5C2A3DBB-5CCC-4088-958B-71794FA417D0}"/>
                </a:ext>
              </a:extLst>
            </p:cNvPr>
            <p:cNvSpPr/>
            <p:nvPr/>
          </p:nvSpPr>
          <p:spPr>
            <a:xfrm>
              <a:off x="5344371" y="33514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467"/>
                    <a:pt x="0" y="933"/>
                    <a:pt x="0" y="1400"/>
                  </a:cubicBezTo>
                  <a:cubicBezTo>
                    <a:pt x="0" y="1400"/>
                    <a:pt x="466" y="1866"/>
                    <a:pt x="933" y="1866"/>
                  </a:cubicBezTo>
                  <a:cubicBezTo>
                    <a:pt x="933" y="1400"/>
                    <a:pt x="1400" y="933"/>
                    <a:pt x="1400" y="467"/>
                  </a:cubicBezTo>
                  <a:cubicBezTo>
                    <a:pt x="1400" y="0"/>
                    <a:pt x="933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xmlns="" id="{3A0A8DDE-F2E6-4A08-8D53-055FD2407AD1}"/>
                </a:ext>
              </a:extLst>
            </p:cNvPr>
            <p:cNvSpPr/>
            <p:nvPr/>
          </p:nvSpPr>
          <p:spPr>
            <a:xfrm>
              <a:off x="4904922" y="33598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1399"/>
                    <a:pt x="466" y="1866"/>
                  </a:cubicBezTo>
                  <a:cubicBezTo>
                    <a:pt x="933" y="1866"/>
                    <a:pt x="1866" y="1399"/>
                    <a:pt x="1866" y="1399"/>
                  </a:cubicBezTo>
                  <a:cubicBezTo>
                    <a:pt x="1866" y="933"/>
                    <a:pt x="1399" y="467"/>
                    <a:pt x="1399" y="0"/>
                  </a:cubicBezTo>
                  <a:cubicBezTo>
                    <a:pt x="466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xmlns="" id="{B87B3CBF-4480-444B-9D40-34274C581BCC}"/>
                </a:ext>
              </a:extLst>
            </p:cNvPr>
            <p:cNvSpPr/>
            <p:nvPr/>
          </p:nvSpPr>
          <p:spPr>
            <a:xfrm>
              <a:off x="4952593" y="3399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207"/>
                  </a:moveTo>
                  <a:cubicBezTo>
                    <a:pt x="-554" y="1140"/>
                    <a:pt x="-88" y="2073"/>
                    <a:pt x="1312" y="2073"/>
                  </a:cubicBezTo>
                  <a:cubicBezTo>
                    <a:pt x="1778" y="2073"/>
                    <a:pt x="2244" y="1607"/>
                    <a:pt x="2711" y="1607"/>
                  </a:cubicBezTo>
                  <a:cubicBezTo>
                    <a:pt x="2711" y="1140"/>
                    <a:pt x="2711" y="674"/>
                    <a:pt x="2244" y="207"/>
                  </a:cubicBezTo>
                  <a:cubicBezTo>
                    <a:pt x="2244" y="207"/>
                    <a:pt x="1312" y="-259"/>
                    <a:pt x="84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xmlns="" id="{0F0E3613-199C-4034-A5BA-52C92826D350}"/>
                </a:ext>
              </a:extLst>
            </p:cNvPr>
            <p:cNvSpPr/>
            <p:nvPr/>
          </p:nvSpPr>
          <p:spPr>
            <a:xfrm>
              <a:off x="4941776" y="34377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333"/>
                  </a:moveTo>
                  <a:cubicBezTo>
                    <a:pt x="2799" y="1866"/>
                    <a:pt x="3266" y="933"/>
                    <a:pt x="3732" y="0"/>
                  </a:cubicBezTo>
                  <a:cubicBezTo>
                    <a:pt x="2799" y="0"/>
                    <a:pt x="1866" y="0"/>
                    <a:pt x="933" y="0"/>
                  </a:cubicBezTo>
                  <a:cubicBezTo>
                    <a:pt x="467" y="0"/>
                    <a:pt x="0" y="933"/>
                    <a:pt x="0" y="1400"/>
                  </a:cubicBezTo>
                  <a:cubicBezTo>
                    <a:pt x="0" y="2333"/>
                    <a:pt x="1399" y="3266"/>
                    <a:pt x="2333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xmlns="" id="{B0D0F336-C799-468B-B75B-13A12513D368}"/>
                </a:ext>
              </a:extLst>
            </p:cNvPr>
            <p:cNvSpPr/>
            <p:nvPr/>
          </p:nvSpPr>
          <p:spPr>
            <a:xfrm>
              <a:off x="3697602" y="34629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0" y="0"/>
                    <a:pt x="0" y="466"/>
                  </a:cubicBezTo>
                  <a:cubicBezTo>
                    <a:pt x="0" y="933"/>
                    <a:pt x="0" y="1399"/>
                    <a:pt x="467" y="1866"/>
                  </a:cubicBezTo>
                  <a:cubicBezTo>
                    <a:pt x="933" y="1866"/>
                    <a:pt x="933" y="1399"/>
                    <a:pt x="1400" y="1399"/>
                  </a:cubicBezTo>
                  <a:cubicBezTo>
                    <a:pt x="933" y="933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xmlns="" id="{CCAFAAC9-778A-4E97-B325-E5C83AF247EF}"/>
                </a:ext>
              </a:extLst>
            </p:cNvPr>
            <p:cNvSpPr/>
            <p:nvPr/>
          </p:nvSpPr>
          <p:spPr>
            <a:xfrm>
              <a:off x="5652266" y="35399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2799"/>
                  </a:moveTo>
                  <a:cubicBezTo>
                    <a:pt x="2333" y="2799"/>
                    <a:pt x="2333" y="1866"/>
                    <a:pt x="2333" y="1399"/>
                  </a:cubicBezTo>
                  <a:cubicBezTo>
                    <a:pt x="1866" y="933"/>
                    <a:pt x="1866" y="466"/>
                    <a:pt x="1400" y="0"/>
                  </a:cubicBezTo>
                  <a:cubicBezTo>
                    <a:pt x="933" y="0"/>
                    <a:pt x="466" y="466"/>
                    <a:pt x="0" y="466"/>
                  </a:cubicBezTo>
                  <a:cubicBezTo>
                    <a:pt x="0" y="2333"/>
                    <a:pt x="933" y="3265"/>
                    <a:pt x="18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xmlns="" id="{2EAE95CD-8C65-4B15-AF02-537FDC344ED7}"/>
                </a:ext>
              </a:extLst>
            </p:cNvPr>
            <p:cNvSpPr/>
            <p:nvPr/>
          </p:nvSpPr>
          <p:spPr>
            <a:xfrm>
              <a:off x="5654598" y="35649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16"/>
                  </a:moveTo>
                  <a:cubicBezTo>
                    <a:pt x="0" y="1582"/>
                    <a:pt x="933" y="2516"/>
                    <a:pt x="933" y="2516"/>
                  </a:cubicBezTo>
                  <a:cubicBezTo>
                    <a:pt x="1866" y="2516"/>
                    <a:pt x="2799" y="2049"/>
                    <a:pt x="3732" y="1582"/>
                  </a:cubicBezTo>
                  <a:cubicBezTo>
                    <a:pt x="3266" y="1116"/>
                    <a:pt x="3266" y="650"/>
                    <a:pt x="2799" y="183"/>
                  </a:cubicBezTo>
                  <a:cubicBezTo>
                    <a:pt x="1400" y="-284"/>
                    <a:pt x="0" y="183"/>
                    <a:pt x="0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xmlns="" id="{8760C94B-0124-40F7-9C82-F55D5F1530A8}"/>
                </a:ext>
              </a:extLst>
            </p:cNvPr>
            <p:cNvSpPr/>
            <p:nvPr/>
          </p:nvSpPr>
          <p:spPr>
            <a:xfrm>
              <a:off x="5664862" y="35865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0"/>
                  </a:lnTo>
                  <a:lnTo>
                    <a:pt x="466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xmlns="" id="{839F45D9-987D-43FD-A7A3-FB55DCF58491}"/>
                </a:ext>
              </a:extLst>
            </p:cNvPr>
            <p:cNvSpPr/>
            <p:nvPr/>
          </p:nvSpPr>
          <p:spPr>
            <a:xfrm>
              <a:off x="5640428" y="36392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0"/>
                  </a:moveTo>
                  <a:cubicBezTo>
                    <a:pt x="175" y="466"/>
                    <a:pt x="-292" y="1399"/>
                    <a:pt x="175" y="2799"/>
                  </a:cubicBezTo>
                  <a:cubicBezTo>
                    <a:pt x="175" y="3266"/>
                    <a:pt x="1108" y="4199"/>
                    <a:pt x="1575" y="4199"/>
                  </a:cubicBezTo>
                  <a:cubicBezTo>
                    <a:pt x="2974" y="3732"/>
                    <a:pt x="3441" y="2799"/>
                    <a:pt x="2974" y="1399"/>
                  </a:cubicBezTo>
                  <a:cubicBezTo>
                    <a:pt x="2507" y="466"/>
                    <a:pt x="2041" y="0"/>
                    <a:pt x="1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xmlns="" id="{94B88A2A-889F-4B7F-A5A1-720E6C998628}"/>
                </a:ext>
              </a:extLst>
            </p:cNvPr>
            <p:cNvSpPr/>
            <p:nvPr/>
          </p:nvSpPr>
          <p:spPr>
            <a:xfrm>
              <a:off x="5241273" y="40393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933" y="175"/>
                    <a:pt x="0" y="1108"/>
                    <a:pt x="0" y="1574"/>
                  </a:cubicBezTo>
                  <a:cubicBezTo>
                    <a:pt x="466" y="2974"/>
                    <a:pt x="1399" y="3440"/>
                    <a:pt x="2799" y="2974"/>
                  </a:cubicBezTo>
                  <a:cubicBezTo>
                    <a:pt x="3266" y="2507"/>
                    <a:pt x="4199" y="2041"/>
                    <a:pt x="4199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xmlns="" id="{9CC331D8-C16F-48C8-8931-D1FFD6595D55}"/>
                </a:ext>
              </a:extLst>
            </p:cNvPr>
            <p:cNvSpPr/>
            <p:nvPr/>
          </p:nvSpPr>
          <p:spPr>
            <a:xfrm>
              <a:off x="2915717" y="22924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818" y="1400"/>
                  </a:moveTo>
                  <a:cubicBezTo>
                    <a:pt x="2351" y="933"/>
                    <a:pt x="2351" y="466"/>
                    <a:pt x="1885" y="0"/>
                  </a:cubicBezTo>
                  <a:cubicBezTo>
                    <a:pt x="1418" y="0"/>
                    <a:pt x="485" y="0"/>
                    <a:pt x="485" y="0"/>
                  </a:cubicBezTo>
                  <a:cubicBezTo>
                    <a:pt x="-448" y="933"/>
                    <a:pt x="19" y="1866"/>
                    <a:pt x="1418" y="1866"/>
                  </a:cubicBezTo>
                  <a:cubicBezTo>
                    <a:pt x="1885" y="1866"/>
                    <a:pt x="2351" y="1400"/>
                    <a:pt x="2818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xmlns="" id="{3028B94B-0049-4E7A-99C2-03DE11D8EAE1}"/>
                </a:ext>
              </a:extLst>
            </p:cNvPr>
            <p:cNvSpPr/>
            <p:nvPr/>
          </p:nvSpPr>
          <p:spPr>
            <a:xfrm>
              <a:off x="3654217" y="18798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540"/>
                  </a:moveTo>
                  <a:cubicBezTo>
                    <a:pt x="4199" y="2073"/>
                    <a:pt x="4199" y="1140"/>
                    <a:pt x="2799" y="207"/>
                  </a:cubicBezTo>
                  <a:cubicBezTo>
                    <a:pt x="2333" y="-259"/>
                    <a:pt x="1399" y="207"/>
                    <a:pt x="1399" y="207"/>
                  </a:cubicBezTo>
                  <a:cubicBezTo>
                    <a:pt x="933" y="674"/>
                    <a:pt x="467" y="1607"/>
                    <a:pt x="0" y="2073"/>
                  </a:cubicBezTo>
                  <a:cubicBezTo>
                    <a:pt x="467" y="2540"/>
                    <a:pt x="1399" y="2540"/>
                    <a:pt x="2333" y="2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xmlns="" id="{12ABAD8F-363C-4E6C-99D9-D65677D8A928}"/>
                </a:ext>
              </a:extLst>
            </p:cNvPr>
            <p:cNvSpPr/>
            <p:nvPr/>
          </p:nvSpPr>
          <p:spPr>
            <a:xfrm>
              <a:off x="3653284" y="188241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467" y="467"/>
                    <a:pt x="467" y="467"/>
                  </a:cubicBezTo>
                  <a:lnTo>
                    <a:pt x="467" y="467"/>
                  </a:lnTo>
                  <a:cubicBezTo>
                    <a:pt x="467" y="0"/>
                    <a:pt x="467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xmlns="" id="{65C445E2-3FDB-46A0-BD68-AEDF0D7D2169}"/>
                </a:ext>
              </a:extLst>
            </p:cNvPr>
            <p:cNvSpPr/>
            <p:nvPr/>
          </p:nvSpPr>
          <p:spPr>
            <a:xfrm>
              <a:off x="3218966" y="18742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88"/>
                  </a:moveTo>
                  <a:cubicBezTo>
                    <a:pt x="0" y="1654"/>
                    <a:pt x="466" y="2121"/>
                    <a:pt x="466" y="2587"/>
                  </a:cubicBezTo>
                  <a:cubicBezTo>
                    <a:pt x="933" y="2121"/>
                    <a:pt x="933" y="1654"/>
                    <a:pt x="1399" y="1654"/>
                  </a:cubicBezTo>
                  <a:cubicBezTo>
                    <a:pt x="933" y="-212"/>
                    <a:pt x="466" y="-678"/>
                    <a:pt x="0" y="1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xmlns="" id="{3D716210-6854-4C65-9AC2-59271AD4BF9F}"/>
                </a:ext>
              </a:extLst>
            </p:cNvPr>
            <p:cNvSpPr/>
            <p:nvPr/>
          </p:nvSpPr>
          <p:spPr>
            <a:xfrm>
              <a:off x="2078356" y="42676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399"/>
                  </a:move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6"/>
                    <a:pt x="1866" y="0"/>
                    <a:pt x="1399" y="0"/>
                  </a:cubicBezTo>
                  <a:cubicBezTo>
                    <a:pt x="-466" y="466"/>
                    <a:pt x="-466" y="933"/>
                    <a:pt x="1399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xmlns="" id="{F5CE96A3-E545-40BC-9F4B-81B965CB1F93}"/>
                </a:ext>
              </a:extLst>
            </p:cNvPr>
            <p:cNvSpPr/>
            <p:nvPr/>
          </p:nvSpPr>
          <p:spPr>
            <a:xfrm>
              <a:off x="2313759" y="17671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3" y="933"/>
                  </a:moveTo>
                  <a:cubicBezTo>
                    <a:pt x="-284" y="1866"/>
                    <a:pt x="183" y="2799"/>
                    <a:pt x="1116" y="3266"/>
                  </a:cubicBezTo>
                  <a:cubicBezTo>
                    <a:pt x="1116" y="2333"/>
                    <a:pt x="1116" y="933"/>
                    <a:pt x="1116" y="0"/>
                  </a:cubicBezTo>
                  <a:cubicBezTo>
                    <a:pt x="650" y="467"/>
                    <a:pt x="183" y="467"/>
                    <a:pt x="18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xmlns="" id="{C9954077-D88B-4EBE-A86A-6D1159972477}"/>
                </a:ext>
              </a:extLst>
            </p:cNvPr>
            <p:cNvSpPr/>
            <p:nvPr/>
          </p:nvSpPr>
          <p:spPr>
            <a:xfrm>
              <a:off x="1960330" y="1816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6"/>
                  </a:ln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lnTo>
                    <a:pt x="46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xmlns="" id="{5BA063D7-8E3F-4CE5-BBC9-F0A36386706B}"/>
                </a:ext>
              </a:extLst>
            </p:cNvPr>
            <p:cNvSpPr/>
            <p:nvPr/>
          </p:nvSpPr>
          <p:spPr>
            <a:xfrm>
              <a:off x="5205352" y="182317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cubicBezTo>
                    <a:pt x="467" y="933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xmlns="" id="{A2B0527C-6164-42FA-9150-067AAC5163FD}"/>
                </a:ext>
              </a:extLst>
            </p:cNvPr>
            <p:cNvSpPr/>
            <p:nvPr/>
          </p:nvSpPr>
          <p:spPr>
            <a:xfrm>
              <a:off x="5204419" y="18241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7" y="466"/>
                    <a:pt x="467" y="933"/>
                  </a:cubicBezTo>
                  <a:cubicBezTo>
                    <a:pt x="467" y="933"/>
                    <a:pt x="467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xmlns="" id="{94B55081-7ABE-4CDD-9D1F-9918AD7BAC71}"/>
                </a:ext>
              </a:extLst>
            </p:cNvPr>
            <p:cNvSpPr/>
            <p:nvPr/>
          </p:nvSpPr>
          <p:spPr>
            <a:xfrm>
              <a:off x="3256286" y="18553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xmlns="" id="{FBED6451-5158-4033-95F6-2A90C3920452}"/>
                </a:ext>
              </a:extLst>
            </p:cNvPr>
            <p:cNvSpPr/>
            <p:nvPr/>
          </p:nvSpPr>
          <p:spPr>
            <a:xfrm>
              <a:off x="3256753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467" y="467"/>
                    <a:pt x="0" y="933"/>
                  </a:cubicBezTo>
                  <a:cubicBezTo>
                    <a:pt x="933" y="467"/>
                    <a:pt x="1400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xmlns="" id="{2053DE1F-F398-498D-AFAD-BCD5892719C7}"/>
                </a:ext>
              </a:extLst>
            </p:cNvPr>
            <p:cNvSpPr/>
            <p:nvPr/>
          </p:nvSpPr>
          <p:spPr>
            <a:xfrm>
              <a:off x="3367782" y="25728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7"/>
                  </a:lnTo>
                  <a:cubicBezTo>
                    <a:pt x="466" y="467"/>
                    <a:pt x="933" y="933"/>
                    <a:pt x="1399" y="933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xmlns="" id="{ABF2F576-A285-4CAC-A29D-E5B022B9009A}"/>
                </a:ext>
              </a:extLst>
            </p:cNvPr>
            <p:cNvSpPr/>
            <p:nvPr/>
          </p:nvSpPr>
          <p:spPr>
            <a:xfrm>
              <a:off x="3199839" y="2659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xmlns="" id="{86676112-DFD4-4D9F-87EA-0B6E694FD4E3}"/>
                </a:ext>
              </a:extLst>
            </p:cNvPr>
            <p:cNvSpPr/>
            <p:nvPr/>
          </p:nvSpPr>
          <p:spPr>
            <a:xfrm>
              <a:off x="1827842" y="28805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93"/>
                  </a:moveTo>
                  <a:cubicBezTo>
                    <a:pt x="467" y="193"/>
                    <a:pt x="467" y="660"/>
                    <a:pt x="933" y="660"/>
                  </a:cubicBezTo>
                  <a:cubicBezTo>
                    <a:pt x="467" y="193"/>
                    <a:pt x="467" y="-273"/>
                    <a:pt x="0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xmlns="" id="{17CDE804-838B-40BE-BE57-11447CA928D5}"/>
                </a:ext>
              </a:extLst>
            </p:cNvPr>
            <p:cNvSpPr/>
            <p:nvPr/>
          </p:nvSpPr>
          <p:spPr>
            <a:xfrm>
              <a:off x="1996251" y="29600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400" y="933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xmlns="" id="{B25BCE67-FC32-44F2-9064-FFF1878A3887}"/>
                </a:ext>
              </a:extLst>
            </p:cNvPr>
            <p:cNvSpPr/>
            <p:nvPr/>
          </p:nvSpPr>
          <p:spPr>
            <a:xfrm>
              <a:off x="3007171" y="26013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lnTo>
                    <a:pt x="1400" y="9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xmlns="" id="{AC850966-A8E9-4877-97E2-0AA53222864B}"/>
                </a:ext>
              </a:extLst>
            </p:cNvPr>
            <p:cNvSpPr/>
            <p:nvPr/>
          </p:nvSpPr>
          <p:spPr>
            <a:xfrm>
              <a:off x="2633791" y="12946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0"/>
                  </a:moveTo>
                  <a:cubicBezTo>
                    <a:pt x="-292" y="933"/>
                    <a:pt x="175" y="1400"/>
                    <a:pt x="1574" y="1400"/>
                  </a:cubicBezTo>
                  <a:cubicBezTo>
                    <a:pt x="1574" y="933"/>
                    <a:pt x="1574" y="467"/>
                    <a:pt x="1574" y="467"/>
                  </a:cubicBezTo>
                  <a:cubicBezTo>
                    <a:pt x="1108" y="0"/>
                    <a:pt x="175" y="0"/>
                    <a:pt x="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xmlns="" id="{A500E2A5-A23C-46D1-A744-661CFFEB63C8}"/>
                </a:ext>
              </a:extLst>
            </p:cNvPr>
            <p:cNvSpPr/>
            <p:nvPr/>
          </p:nvSpPr>
          <p:spPr>
            <a:xfrm>
              <a:off x="5107852" y="226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xmlns="" id="{D6FD0849-4A9E-4937-AAC9-ADDD03807868}"/>
                </a:ext>
              </a:extLst>
            </p:cNvPr>
            <p:cNvSpPr/>
            <p:nvPr/>
          </p:nvSpPr>
          <p:spPr>
            <a:xfrm>
              <a:off x="5108319" y="226122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6" y="2799"/>
                  </a:moveTo>
                  <a:cubicBezTo>
                    <a:pt x="2799" y="933"/>
                    <a:pt x="1866" y="0"/>
                    <a:pt x="0" y="0"/>
                  </a:cubicBezTo>
                  <a:cubicBezTo>
                    <a:pt x="466" y="1399"/>
                    <a:pt x="1399" y="2799"/>
                    <a:pt x="32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xmlns="" id="{37833865-5947-492F-82B1-E73E8420E37A}"/>
                </a:ext>
              </a:extLst>
            </p:cNvPr>
            <p:cNvSpPr/>
            <p:nvPr/>
          </p:nvSpPr>
          <p:spPr>
            <a:xfrm>
              <a:off x="694230" y="20522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466"/>
                  </a:cubicBezTo>
                  <a:lnTo>
                    <a:pt x="0" y="0"/>
                  </a:ln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xmlns="" id="{C91FE5CA-57AA-4B73-BF5F-F36D60162193}"/>
                </a:ext>
              </a:extLst>
            </p:cNvPr>
            <p:cNvSpPr/>
            <p:nvPr/>
          </p:nvSpPr>
          <p:spPr>
            <a:xfrm>
              <a:off x="693385" y="20531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933"/>
                  </a:moveTo>
                  <a:cubicBezTo>
                    <a:pt x="845" y="467"/>
                    <a:pt x="845" y="0"/>
                    <a:pt x="1312" y="0"/>
                  </a:cubicBezTo>
                  <a:cubicBezTo>
                    <a:pt x="-88" y="0"/>
                    <a:pt x="-554" y="467"/>
                    <a:pt x="84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xmlns="" id="{E50B0B9E-1502-4A6F-B1FE-6C9E3A18ED6E}"/>
                </a:ext>
              </a:extLst>
            </p:cNvPr>
            <p:cNvSpPr/>
            <p:nvPr/>
          </p:nvSpPr>
          <p:spPr>
            <a:xfrm>
              <a:off x="5112051" y="22640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933"/>
                  </a:moveTo>
                  <a:cubicBezTo>
                    <a:pt x="467" y="467"/>
                    <a:pt x="0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xmlns="" id="{AFC43FD6-F7C2-43EF-9826-5A969BA90C81}"/>
                </a:ext>
              </a:extLst>
            </p:cNvPr>
            <p:cNvSpPr/>
            <p:nvPr/>
          </p:nvSpPr>
          <p:spPr>
            <a:xfrm>
              <a:off x="5112051" y="226495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2799"/>
                  </a:moveTo>
                  <a:cubicBezTo>
                    <a:pt x="2333" y="1400"/>
                    <a:pt x="1866" y="467"/>
                    <a:pt x="0" y="0"/>
                  </a:cubicBezTo>
                  <a:cubicBezTo>
                    <a:pt x="467" y="1400"/>
                    <a:pt x="1399" y="2333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xmlns="" id="{6169929C-64DA-4836-BAB8-1A2502A02666}"/>
                </a:ext>
              </a:extLst>
            </p:cNvPr>
            <p:cNvSpPr/>
            <p:nvPr/>
          </p:nvSpPr>
          <p:spPr>
            <a:xfrm>
              <a:off x="4989826" y="32030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933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xmlns="" id="{87A75F96-49DE-499C-92C4-A6621B11F7BA}"/>
                </a:ext>
              </a:extLst>
            </p:cNvPr>
            <p:cNvSpPr/>
            <p:nvPr/>
          </p:nvSpPr>
          <p:spPr>
            <a:xfrm>
              <a:off x="4514922" y="32142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1399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xmlns="" id="{E00F1A8D-3CE7-40D3-B03B-4774EDC53F83}"/>
                </a:ext>
              </a:extLst>
            </p:cNvPr>
            <p:cNvSpPr/>
            <p:nvPr/>
          </p:nvSpPr>
          <p:spPr>
            <a:xfrm>
              <a:off x="5030879" y="32707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cubicBezTo>
                    <a:pt x="466" y="467"/>
                    <a:pt x="466" y="467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6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xmlns="" id="{D1E013A0-B3FA-4592-B3D6-29982B2346D9}"/>
                </a:ext>
              </a:extLst>
            </p:cNvPr>
            <p:cNvSpPr/>
            <p:nvPr/>
          </p:nvSpPr>
          <p:spPr>
            <a:xfrm>
              <a:off x="5031345" y="327167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466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933"/>
                    <a:pt x="466" y="1399"/>
                    <a:pt x="933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xmlns="" id="{8D072B1C-EF84-4294-937C-469784D4121B}"/>
                </a:ext>
              </a:extLst>
            </p:cNvPr>
            <p:cNvSpPr/>
            <p:nvPr/>
          </p:nvSpPr>
          <p:spPr>
            <a:xfrm>
              <a:off x="756742" y="20135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lnTo>
                    <a:pt x="466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xmlns="" id="{787B2D31-902A-412A-A686-5E3D7F223CB6}"/>
                </a:ext>
              </a:extLst>
            </p:cNvPr>
            <p:cNvSpPr/>
            <p:nvPr/>
          </p:nvSpPr>
          <p:spPr>
            <a:xfrm>
              <a:off x="2321873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933" y="467"/>
                    <a:pt x="1399" y="467"/>
                  </a:cubicBezTo>
                  <a:cubicBezTo>
                    <a:pt x="1399" y="467"/>
                    <a:pt x="1399" y="467"/>
                    <a:pt x="1399" y="467"/>
                  </a:cubicBezTo>
                  <a:cubicBezTo>
                    <a:pt x="1399" y="467"/>
                    <a:pt x="1866" y="0"/>
                    <a:pt x="1866" y="0"/>
                  </a:cubicBezTo>
                  <a:cubicBezTo>
                    <a:pt x="933" y="467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xmlns="" id="{9AA988D9-3C3A-4513-88DB-71C905798928}"/>
                </a:ext>
              </a:extLst>
            </p:cNvPr>
            <p:cNvSpPr/>
            <p:nvPr/>
          </p:nvSpPr>
          <p:spPr>
            <a:xfrm>
              <a:off x="5396620" y="330526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cubicBezTo>
                    <a:pt x="933" y="1400"/>
                    <a:pt x="933" y="1400"/>
                    <a:pt x="1399" y="1400"/>
                  </a:cubicBezTo>
                  <a:cubicBezTo>
                    <a:pt x="1399" y="1400"/>
                    <a:pt x="933" y="933"/>
                    <a:pt x="933" y="9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xmlns="" id="{BB62B75B-C86A-449A-81D4-D3FDC72659DF}"/>
                </a:ext>
              </a:extLst>
            </p:cNvPr>
            <p:cNvSpPr/>
            <p:nvPr/>
          </p:nvSpPr>
          <p:spPr>
            <a:xfrm>
              <a:off x="4926381" y="30318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xmlns="" id="{70314E4F-11C3-4374-B0D3-3825B95F404B}"/>
                </a:ext>
              </a:extLst>
            </p:cNvPr>
            <p:cNvSpPr/>
            <p:nvPr/>
          </p:nvSpPr>
          <p:spPr>
            <a:xfrm>
              <a:off x="4924049" y="303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2333"/>
                  </a:moveTo>
                  <a:cubicBezTo>
                    <a:pt x="1866" y="1400"/>
                    <a:pt x="1866" y="933"/>
                    <a:pt x="2333" y="0"/>
                  </a:cubicBezTo>
                  <a:cubicBezTo>
                    <a:pt x="1399" y="0"/>
                    <a:pt x="933" y="467"/>
                    <a:pt x="0" y="467"/>
                  </a:cubicBezTo>
                  <a:cubicBezTo>
                    <a:pt x="466" y="1400"/>
                    <a:pt x="933" y="1866"/>
                    <a:pt x="1399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xmlns="" id="{7F667747-9499-4D54-BE29-BCC060CC7924}"/>
                </a:ext>
              </a:extLst>
            </p:cNvPr>
            <p:cNvSpPr/>
            <p:nvPr/>
          </p:nvSpPr>
          <p:spPr>
            <a:xfrm>
              <a:off x="5114383" y="22672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399" y="933"/>
                    <a:pt x="1399" y="933"/>
                    <a:pt x="933" y="467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467" y="467"/>
                    <a:pt x="467" y="933"/>
                  </a:cubicBezTo>
                  <a:cubicBezTo>
                    <a:pt x="1399" y="1400"/>
                    <a:pt x="1866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xmlns="" id="{FE8377B4-D2F0-4D7A-BDA4-689483E88009}"/>
                </a:ext>
              </a:extLst>
            </p:cNvPr>
            <p:cNvSpPr/>
            <p:nvPr/>
          </p:nvSpPr>
          <p:spPr>
            <a:xfrm>
              <a:off x="5484199" y="33696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1866"/>
                  </a:moveTo>
                  <a:cubicBezTo>
                    <a:pt x="1524" y="1399"/>
                    <a:pt x="1524" y="933"/>
                    <a:pt x="1524" y="466"/>
                  </a:cubicBezTo>
                  <a:cubicBezTo>
                    <a:pt x="1524" y="0"/>
                    <a:pt x="124" y="0"/>
                    <a:pt x="124" y="0"/>
                  </a:cubicBezTo>
                  <a:cubicBezTo>
                    <a:pt x="-342" y="1399"/>
                    <a:pt x="590" y="1866"/>
                    <a:pt x="1524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xmlns="" id="{82C8810A-2F15-4D93-82C4-63B98CEF1492}"/>
                </a:ext>
              </a:extLst>
            </p:cNvPr>
            <p:cNvSpPr/>
            <p:nvPr/>
          </p:nvSpPr>
          <p:spPr>
            <a:xfrm>
              <a:off x="3543188" y="14210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lnTo>
                    <a:pt x="1399" y="4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xmlns="" id="{7CD79338-BFA1-40CC-BD60-C2790434B335}"/>
                </a:ext>
              </a:extLst>
            </p:cNvPr>
            <p:cNvSpPr/>
            <p:nvPr/>
          </p:nvSpPr>
          <p:spPr>
            <a:xfrm>
              <a:off x="5492721" y="339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933" y="933"/>
                  </a:lnTo>
                  <a:cubicBezTo>
                    <a:pt x="933" y="933"/>
                    <a:pt x="1399" y="933"/>
                    <a:pt x="1399" y="933"/>
                  </a:cubicBezTo>
                  <a:cubicBezTo>
                    <a:pt x="1399" y="933"/>
                    <a:pt x="1399" y="467"/>
                    <a:pt x="1399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xmlns="" id="{AA4F73A0-F4BF-437F-858A-702B5E1B3C71}"/>
                </a:ext>
              </a:extLst>
            </p:cNvPr>
            <p:cNvSpPr/>
            <p:nvPr/>
          </p:nvSpPr>
          <p:spPr>
            <a:xfrm>
              <a:off x="4945508" y="34332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350"/>
                  </a:moveTo>
                  <a:cubicBezTo>
                    <a:pt x="4665" y="350"/>
                    <a:pt x="4665" y="-117"/>
                    <a:pt x="4665" y="350"/>
                  </a:cubicBezTo>
                  <a:cubicBezTo>
                    <a:pt x="4665" y="-117"/>
                    <a:pt x="4665" y="-117"/>
                    <a:pt x="4665" y="350"/>
                  </a:cubicBezTo>
                  <a:cubicBezTo>
                    <a:pt x="2799" y="1283"/>
                    <a:pt x="1400" y="2682"/>
                    <a:pt x="0" y="4082"/>
                  </a:cubicBezTo>
                  <a:cubicBezTo>
                    <a:pt x="0" y="4082"/>
                    <a:pt x="0" y="4548"/>
                    <a:pt x="0" y="4548"/>
                  </a:cubicBezTo>
                  <a:cubicBezTo>
                    <a:pt x="0" y="4548"/>
                    <a:pt x="467" y="4548"/>
                    <a:pt x="467" y="4548"/>
                  </a:cubicBezTo>
                  <a:cubicBezTo>
                    <a:pt x="1866" y="3149"/>
                    <a:pt x="3266" y="1750"/>
                    <a:pt x="4665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xmlns="" id="{A2257106-D453-434D-8DD9-60B3B13CE069}"/>
                </a:ext>
              </a:extLst>
            </p:cNvPr>
            <p:cNvSpPr/>
            <p:nvPr/>
          </p:nvSpPr>
          <p:spPr>
            <a:xfrm>
              <a:off x="3749851" y="34713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7" y="467"/>
                  </a:lnTo>
                  <a:cubicBezTo>
                    <a:pt x="467" y="467"/>
                    <a:pt x="933" y="467"/>
                    <a:pt x="933" y="467"/>
                  </a:cubicBezTo>
                  <a:cubicBezTo>
                    <a:pt x="933" y="467"/>
                    <a:pt x="933" y="467"/>
                    <a:pt x="933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xmlns="" id="{488057C3-6312-4A6F-8209-C03B6DF98E16}"/>
                </a:ext>
              </a:extLst>
            </p:cNvPr>
            <p:cNvSpPr/>
            <p:nvPr/>
          </p:nvSpPr>
          <p:spPr>
            <a:xfrm>
              <a:off x="1882423" y="14844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lnTo>
                    <a:pt x="0" y="467"/>
                  </a:lnTo>
                  <a:cubicBezTo>
                    <a:pt x="0" y="467"/>
                    <a:pt x="467" y="933"/>
                    <a:pt x="467" y="933"/>
                  </a:cubicBezTo>
                  <a:cubicBezTo>
                    <a:pt x="467" y="933"/>
                    <a:pt x="467" y="933"/>
                    <a:pt x="467" y="933"/>
                  </a:cubicBez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xmlns="" id="{EAD7CE00-344E-40D7-8D57-6F04266117E9}"/>
                </a:ext>
              </a:extLst>
            </p:cNvPr>
            <p:cNvSpPr/>
            <p:nvPr/>
          </p:nvSpPr>
          <p:spPr>
            <a:xfrm>
              <a:off x="3252554" y="148803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183"/>
                  </a:moveTo>
                  <a:cubicBezTo>
                    <a:pt x="466" y="183"/>
                    <a:pt x="466" y="650"/>
                    <a:pt x="0" y="1116"/>
                  </a:cubicBezTo>
                  <a:cubicBezTo>
                    <a:pt x="1399" y="183"/>
                    <a:pt x="1399" y="-283"/>
                    <a:pt x="466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xmlns="" id="{233F28DC-A034-4CBE-A599-169295CD994B}"/>
                </a:ext>
              </a:extLst>
            </p:cNvPr>
            <p:cNvSpPr/>
            <p:nvPr/>
          </p:nvSpPr>
          <p:spPr>
            <a:xfrm>
              <a:off x="3252554" y="14886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xmlns="" id="{40468EC5-3BE4-4EE7-9D37-20EA26A71637}"/>
                </a:ext>
              </a:extLst>
            </p:cNvPr>
            <p:cNvSpPr/>
            <p:nvPr/>
          </p:nvSpPr>
          <p:spPr>
            <a:xfrm>
              <a:off x="4042350" y="14961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866" y="1400"/>
                  </a:lnTo>
                  <a:lnTo>
                    <a:pt x="933" y="4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xmlns="" id="{68F98BB8-741B-4EDB-8B2C-4F44CAC46E64}"/>
                </a:ext>
              </a:extLst>
            </p:cNvPr>
            <p:cNvSpPr/>
            <p:nvPr/>
          </p:nvSpPr>
          <p:spPr>
            <a:xfrm>
              <a:off x="945211" y="192953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933"/>
                    <a:pt x="466" y="1400"/>
                  </a:cubicBezTo>
                  <a:cubicBezTo>
                    <a:pt x="466" y="933"/>
                    <a:pt x="466" y="467"/>
                    <a:pt x="466" y="0"/>
                  </a:cubicBezTo>
                  <a:cubicBezTo>
                    <a:pt x="0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xmlns="" id="{8F700C41-C9EF-4BA3-B137-DA815B1E1112}"/>
                </a:ext>
              </a:extLst>
            </p:cNvPr>
            <p:cNvSpPr/>
            <p:nvPr/>
          </p:nvSpPr>
          <p:spPr>
            <a:xfrm>
              <a:off x="939613" y="192906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6065" y="1866"/>
                  </a:moveTo>
                  <a:cubicBezTo>
                    <a:pt x="6065" y="2333"/>
                    <a:pt x="6065" y="3266"/>
                    <a:pt x="6065" y="3732"/>
                  </a:cubicBezTo>
                  <a:lnTo>
                    <a:pt x="6531" y="3266"/>
                  </a:lnTo>
                  <a:cubicBezTo>
                    <a:pt x="4665" y="5132"/>
                    <a:pt x="3266" y="6998"/>
                    <a:pt x="1399" y="8864"/>
                  </a:cubicBezTo>
                  <a:cubicBezTo>
                    <a:pt x="-466" y="11196"/>
                    <a:pt x="-466" y="13062"/>
                    <a:pt x="1399" y="13529"/>
                  </a:cubicBezTo>
                  <a:cubicBezTo>
                    <a:pt x="2333" y="13529"/>
                    <a:pt x="4199" y="13995"/>
                    <a:pt x="5132" y="13529"/>
                  </a:cubicBezTo>
                  <a:cubicBezTo>
                    <a:pt x="9330" y="10730"/>
                    <a:pt x="13062" y="6998"/>
                    <a:pt x="15861" y="2799"/>
                  </a:cubicBezTo>
                  <a:cubicBezTo>
                    <a:pt x="16328" y="1866"/>
                    <a:pt x="15395" y="467"/>
                    <a:pt x="13995" y="467"/>
                  </a:cubicBezTo>
                  <a:cubicBezTo>
                    <a:pt x="12596" y="0"/>
                    <a:pt x="11663" y="0"/>
                    <a:pt x="10263" y="0"/>
                  </a:cubicBezTo>
                  <a:cubicBezTo>
                    <a:pt x="8864" y="1400"/>
                    <a:pt x="7931" y="2333"/>
                    <a:pt x="6531" y="3732"/>
                  </a:cubicBezTo>
                  <a:cubicBezTo>
                    <a:pt x="6065" y="3266"/>
                    <a:pt x="6065" y="2799"/>
                    <a:pt x="60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xmlns="" id="{EB37A2BF-737D-4BE9-A94B-35E7CF590D26}"/>
                </a:ext>
              </a:extLst>
            </p:cNvPr>
            <p:cNvSpPr/>
            <p:nvPr/>
          </p:nvSpPr>
          <p:spPr>
            <a:xfrm>
              <a:off x="4425819" y="15250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1399" y="1866"/>
                    <a:pt x="1866" y="1400"/>
                    <a:pt x="2333" y="933"/>
                  </a:cubicBezTo>
                  <a:cubicBezTo>
                    <a:pt x="1866" y="467"/>
                    <a:pt x="1399" y="0"/>
                    <a:pt x="1399" y="0"/>
                  </a:cubicBezTo>
                  <a:cubicBezTo>
                    <a:pt x="933" y="0"/>
                    <a:pt x="466" y="467"/>
                    <a:pt x="0" y="933"/>
                  </a:cubicBezTo>
                  <a:cubicBezTo>
                    <a:pt x="466" y="933"/>
                    <a:pt x="466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xmlns="" id="{7F0E52EE-5623-4C42-9DF1-6D00340A87EA}"/>
                </a:ext>
              </a:extLst>
            </p:cNvPr>
            <p:cNvSpPr/>
            <p:nvPr/>
          </p:nvSpPr>
          <p:spPr>
            <a:xfrm>
              <a:off x="1124816" y="22237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92"/>
                  </a:moveTo>
                  <a:cubicBezTo>
                    <a:pt x="933" y="1059"/>
                    <a:pt x="1400" y="1525"/>
                    <a:pt x="2333" y="1525"/>
                  </a:cubicBezTo>
                  <a:cubicBezTo>
                    <a:pt x="1866" y="592"/>
                    <a:pt x="2333" y="-807"/>
                    <a:pt x="0" y="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xmlns="" id="{E927DD4F-6EC6-4A64-80CC-F1852FE0F4C6}"/>
                </a:ext>
              </a:extLst>
            </p:cNvPr>
            <p:cNvSpPr/>
            <p:nvPr/>
          </p:nvSpPr>
          <p:spPr>
            <a:xfrm>
              <a:off x="2176323" y="1917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933"/>
                    <a:pt x="0" y="1866"/>
                    <a:pt x="0" y="2799"/>
                  </a:cubicBezTo>
                  <a:cubicBezTo>
                    <a:pt x="1399" y="1400"/>
                    <a:pt x="1399" y="9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xmlns="" id="{0B1862F0-6AF4-4286-BDFA-A0DDE7ED02E8}"/>
                </a:ext>
              </a:extLst>
            </p:cNvPr>
            <p:cNvSpPr/>
            <p:nvPr/>
          </p:nvSpPr>
          <p:spPr>
            <a:xfrm>
              <a:off x="4293798" y="15661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xmlns="" id="{F5854483-37B5-4FE2-BE4F-002AEDAA440D}"/>
                </a:ext>
              </a:extLst>
            </p:cNvPr>
            <p:cNvSpPr/>
            <p:nvPr/>
          </p:nvSpPr>
          <p:spPr>
            <a:xfrm>
              <a:off x="4292865" y="15651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09"/>
                  </a:moveTo>
                  <a:cubicBezTo>
                    <a:pt x="0" y="509"/>
                    <a:pt x="466" y="509"/>
                    <a:pt x="933" y="975"/>
                  </a:cubicBezTo>
                  <a:cubicBezTo>
                    <a:pt x="466" y="42"/>
                    <a:pt x="0" y="-424"/>
                    <a:pt x="0" y="5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xmlns="" id="{0D781072-5D73-46CD-A691-94217687FBCD}"/>
                </a:ext>
              </a:extLst>
            </p:cNvPr>
            <p:cNvSpPr/>
            <p:nvPr/>
          </p:nvSpPr>
          <p:spPr>
            <a:xfrm>
              <a:off x="2095151" y="1571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467" y="466"/>
                    <a:pt x="0" y="933"/>
                    <a:pt x="0" y="1866"/>
                  </a:cubicBezTo>
                  <a:cubicBezTo>
                    <a:pt x="933" y="1399"/>
                    <a:pt x="1399" y="933"/>
                    <a:pt x="2333" y="933"/>
                  </a:cubicBezTo>
                  <a:cubicBezTo>
                    <a:pt x="2333" y="466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xmlns="" id="{D70D4754-61B0-41FF-9184-BEB84914AE7E}"/>
                </a:ext>
              </a:extLst>
            </p:cNvPr>
            <p:cNvSpPr/>
            <p:nvPr/>
          </p:nvSpPr>
          <p:spPr>
            <a:xfrm>
              <a:off x="1853500" y="157918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00" y="933"/>
                  </a:moveTo>
                  <a:lnTo>
                    <a:pt x="933" y="0"/>
                  </a:lnTo>
                  <a:lnTo>
                    <a:pt x="0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xmlns="" id="{115109EC-D293-4BD7-BE16-9BDC2E0E9DEA}"/>
                </a:ext>
              </a:extLst>
            </p:cNvPr>
            <p:cNvSpPr/>
            <p:nvPr/>
          </p:nvSpPr>
          <p:spPr>
            <a:xfrm>
              <a:off x="3928989" y="16449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lnTo>
                    <a:pt x="933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xmlns="" id="{7A7779D2-9678-4BA8-966F-F23A9410DA33}"/>
                </a:ext>
              </a:extLst>
            </p:cNvPr>
            <p:cNvSpPr/>
            <p:nvPr/>
          </p:nvSpPr>
          <p:spPr>
            <a:xfrm>
              <a:off x="1963596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467" y="0"/>
                    <a:pt x="0" y="467"/>
                  </a:cubicBezTo>
                  <a:cubicBezTo>
                    <a:pt x="467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xmlns="" id="{C0B91C75-D0E0-4E31-AE02-5EA2D2904071}"/>
                </a:ext>
              </a:extLst>
            </p:cNvPr>
            <p:cNvSpPr/>
            <p:nvPr/>
          </p:nvSpPr>
          <p:spPr>
            <a:xfrm>
              <a:off x="1960797" y="42630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0"/>
                  </a:moveTo>
                  <a:cubicBezTo>
                    <a:pt x="1866" y="0"/>
                    <a:pt x="933" y="0"/>
                    <a:pt x="0" y="0"/>
                  </a:cubicBezTo>
                  <a:cubicBezTo>
                    <a:pt x="933" y="1866"/>
                    <a:pt x="1400" y="1866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xmlns="" id="{C88F0602-D633-4B58-A1EB-F58240178513}"/>
                </a:ext>
              </a:extLst>
            </p:cNvPr>
            <p:cNvSpPr/>
            <p:nvPr/>
          </p:nvSpPr>
          <p:spPr>
            <a:xfrm>
              <a:off x="3229114" y="2210839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1048" y="17261"/>
                  </a:moveTo>
                  <a:cubicBezTo>
                    <a:pt x="1514" y="18194"/>
                    <a:pt x="2447" y="19127"/>
                    <a:pt x="3380" y="20060"/>
                  </a:cubicBezTo>
                  <a:cubicBezTo>
                    <a:pt x="4313" y="20993"/>
                    <a:pt x="6646" y="19593"/>
                    <a:pt x="8045" y="17727"/>
                  </a:cubicBezTo>
                  <a:cubicBezTo>
                    <a:pt x="12710" y="12596"/>
                    <a:pt x="12710" y="6531"/>
                    <a:pt x="11777" y="0"/>
                  </a:cubicBezTo>
                  <a:cubicBezTo>
                    <a:pt x="8512" y="0"/>
                    <a:pt x="5713" y="466"/>
                    <a:pt x="3380" y="2799"/>
                  </a:cubicBezTo>
                  <a:cubicBezTo>
                    <a:pt x="581" y="6065"/>
                    <a:pt x="-352" y="9330"/>
                    <a:pt x="115" y="13062"/>
                  </a:cubicBezTo>
                  <a:cubicBezTo>
                    <a:pt x="115" y="14462"/>
                    <a:pt x="115" y="15861"/>
                    <a:pt x="104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xmlns="" id="{AE9B703B-6AF7-4730-9089-5128FD7F6863}"/>
                </a:ext>
              </a:extLst>
            </p:cNvPr>
            <p:cNvSpPr/>
            <p:nvPr/>
          </p:nvSpPr>
          <p:spPr>
            <a:xfrm>
              <a:off x="3244449" y="2143662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374" y="9330"/>
                  </a:moveTo>
                  <a:cubicBezTo>
                    <a:pt x="4840" y="9330"/>
                    <a:pt x="5773" y="9330"/>
                    <a:pt x="6239" y="8864"/>
                  </a:cubicBezTo>
                  <a:cubicBezTo>
                    <a:pt x="7639" y="7464"/>
                    <a:pt x="8106" y="5598"/>
                    <a:pt x="7172" y="3732"/>
                  </a:cubicBezTo>
                  <a:cubicBezTo>
                    <a:pt x="6239" y="2333"/>
                    <a:pt x="4840" y="1400"/>
                    <a:pt x="3907" y="0"/>
                  </a:cubicBezTo>
                  <a:cubicBezTo>
                    <a:pt x="2974" y="467"/>
                    <a:pt x="2041" y="467"/>
                    <a:pt x="1574" y="933"/>
                  </a:cubicBezTo>
                  <a:cubicBezTo>
                    <a:pt x="175" y="2333"/>
                    <a:pt x="-292" y="4199"/>
                    <a:pt x="175" y="6065"/>
                  </a:cubicBezTo>
                  <a:cubicBezTo>
                    <a:pt x="641" y="7931"/>
                    <a:pt x="2507" y="9330"/>
                    <a:pt x="4374" y="9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xmlns="" id="{79DAE8CA-2F0E-4E28-9665-00B5E907A4B4}"/>
                </a:ext>
              </a:extLst>
            </p:cNvPr>
            <p:cNvSpPr/>
            <p:nvPr/>
          </p:nvSpPr>
          <p:spPr>
            <a:xfrm>
              <a:off x="3185071" y="22699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106" y="4382"/>
                  </a:moveTo>
                  <a:cubicBezTo>
                    <a:pt x="3572" y="4382"/>
                    <a:pt x="4038" y="3916"/>
                    <a:pt x="4505" y="3449"/>
                  </a:cubicBezTo>
                  <a:cubicBezTo>
                    <a:pt x="4038" y="2516"/>
                    <a:pt x="3572" y="1117"/>
                    <a:pt x="3106" y="650"/>
                  </a:cubicBezTo>
                  <a:cubicBezTo>
                    <a:pt x="2172" y="-283"/>
                    <a:pt x="773" y="-283"/>
                    <a:pt x="306" y="1117"/>
                  </a:cubicBezTo>
                  <a:cubicBezTo>
                    <a:pt x="-160" y="2050"/>
                    <a:pt x="-160" y="3449"/>
                    <a:pt x="773" y="3916"/>
                  </a:cubicBezTo>
                  <a:cubicBezTo>
                    <a:pt x="773" y="4382"/>
                    <a:pt x="2172" y="4382"/>
                    <a:pt x="3106" y="4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xmlns="" id="{5DA74379-09C8-4DA3-AE5E-A046D08354F0}"/>
                </a:ext>
              </a:extLst>
            </p:cNvPr>
            <p:cNvSpPr/>
            <p:nvPr/>
          </p:nvSpPr>
          <p:spPr>
            <a:xfrm>
              <a:off x="3286143" y="21796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507"/>
                  </a:moveTo>
                  <a:cubicBezTo>
                    <a:pt x="3732" y="6440"/>
                    <a:pt x="5131" y="5041"/>
                    <a:pt x="6065" y="3641"/>
                  </a:cubicBezTo>
                  <a:cubicBezTo>
                    <a:pt x="6065" y="3175"/>
                    <a:pt x="6531" y="2242"/>
                    <a:pt x="6531" y="1775"/>
                  </a:cubicBezTo>
                  <a:cubicBezTo>
                    <a:pt x="6531" y="376"/>
                    <a:pt x="3732" y="-557"/>
                    <a:pt x="1866" y="376"/>
                  </a:cubicBezTo>
                  <a:cubicBezTo>
                    <a:pt x="933" y="842"/>
                    <a:pt x="0" y="2242"/>
                    <a:pt x="0" y="2708"/>
                  </a:cubicBezTo>
                  <a:cubicBezTo>
                    <a:pt x="0" y="4108"/>
                    <a:pt x="933" y="5507"/>
                    <a:pt x="1866" y="55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xmlns="" id="{A1D2049F-31A4-4F97-BFC6-7F217D8F136D}"/>
                </a:ext>
              </a:extLst>
            </p:cNvPr>
            <p:cNvSpPr/>
            <p:nvPr/>
          </p:nvSpPr>
          <p:spPr>
            <a:xfrm>
              <a:off x="3240425" y="22099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xmlns="" id="{57F599E6-AAB3-4E05-8B0A-6C7106701F99}"/>
                </a:ext>
              </a:extLst>
            </p:cNvPr>
            <p:cNvSpPr/>
            <p:nvPr/>
          </p:nvSpPr>
          <p:spPr>
            <a:xfrm>
              <a:off x="3282411" y="22024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933" y="467"/>
                  </a:lnTo>
                  <a:cubicBezTo>
                    <a:pt x="933" y="467"/>
                    <a:pt x="933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xmlns="" id="{7F3E49C4-C67F-43E5-87E7-E37019720E77}"/>
              </a:ext>
            </a:extLst>
          </p:cNvPr>
          <p:cNvGrpSpPr/>
          <p:nvPr/>
        </p:nvGrpSpPr>
        <p:grpSpPr>
          <a:xfrm>
            <a:off x="3943209" y="2071340"/>
            <a:ext cx="154784" cy="154782"/>
            <a:chOff x="6603636" y="2447646"/>
            <a:chExt cx="114579" cy="114579"/>
          </a:xfrm>
        </p:grpSpPr>
        <p:sp>
          <p:nvSpPr>
            <p:cNvPr id="434" name="Oval 433">
              <a:extLst>
                <a:ext uri="{FF2B5EF4-FFF2-40B4-BE49-F238E27FC236}">
                  <a16:creationId xmlns:a16="http://schemas.microsoft.com/office/drawing/2014/main" xmlns="" id="{5FA76C52-28DF-4A6F-8F09-E954CF067559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36" name="Oval 435">
              <a:extLst>
                <a:ext uri="{FF2B5EF4-FFF2-40B4-BE49-F238E27FC236}">
                  <a16:creationId xmlns:a16="http://schemas.microsoft.com/office/drawing/2014/main" xmlns="" id="{C23EC2DB-2F80-4A79-A353-9E6A7ACE0FCE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38" name="Group 437">
            <a:extLst>
              <a:ext uri="{FF2B5EF4-FFF2-40B4-BE49-F238E27FC236}">
                <a16:creationId xmlns:a16="http://schemas.microsoft.com/office/drawing/2014/main" xmlns="" id="{4F076065-8DB8-4275-B2D0-E2BD49251C86}"/>
              </a:ext>
            </a:extLst>
          </p:cNvPr>
          <p:cNvGrpSpPr/>
          <p:nvPr/>
        </p:nvGrpSpPr>
        <p:grpSpPr>
          <a:xfrm>
            <a:off x="3948181" y="2161821"/>
            <a:ext cx="154784" cy="154782"/>
            <a:chOff x="6603636" y="2447646"/>
            <a:chExt cx="114579" cy="114579"/>
          </a:xfrm>
        </p:grpSpPr>
        <p:sp>
          <p:nvSpPr>
            <p:cNvPr id="439" name="Oval 438">
              <a:extLst>
                <a:ext uri="{FF2B5EF4-FFF2-40B4-BE49-F238E27FC236}">
                  <a16:creationId xmlns:a16="http://schemas.microsoft.com/office/drawing/2014/main" xmlns="" id="{3D79BFC0-B359-4A7A-9088-CEA08B765B63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0" name="Oval 439">
              <a:extLst>
                <a:ext uri="{FF2B5EF4-FFF2-40B4-BE49-F238E27FC236}">
                  <a16:creationId xmlns:a16="http://schemas.microsoft.com/office/drawing/2014/main" xmlns="" id="{57AA3BB8-7E89-4E38-A235-FCF3E3611C19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xmlns="" id="{0F043ACC-4C85-4DD3-BC22-BF60FAD84E9A}"/>
              </a:ext>
            </a:extLst>
          </p:cNvPr>
          <p:cNvGrpSpPr/>
          <p:nvPr/>
        </p:nvGrpSpPr>
        <p:grpSpPr>
          <a:xfrm>
            <a:off x="4019491" y="2118541"/>
            <a:ext cx="154784" cy="154782"/>
            <a:chOff x="6603636" y="2447646"/>
            <a:chExt cx="114579" cy="114579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xmlns="" id="{1F61A7B3-A4BE-4680-A499-B105950D1075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3" name="Oval 442">
              <a:extLst>
                <a:ext uri="{FF2B5EF4-FFF2-40B4-BE49-F238E27FC236}">
                  <a16:creationId xmlns:a16="http://schemas.microsoft.com/office/drawing/2014/main" xmlns="" id="{965BABF0-2996-41FA-A253-E1C30D44BD52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xmlns="" id="{F62CCEED-7F81-48FE-9370-A21B7C3804AD}"/>
              </a:ext>
            </a:extLst>
          </p:cNvPr>
          <p:cNvGrpSpPr/>
          <p:nvPr/>
        </p:nvGrpSpPr>
        <p:grpSpPr>
          <a:xfrm>
            <a:off x="4681000" y="2208230"/>
            <a:ext cx="154784" cy="154782"/>
            <a:chOff x="6603636" y="2447646"/>
            <a:chExt cx="114579" cy="114579"/>
          </a:xfrm>
        </p:grpSpPr>
        <p:sp>
          <p:nvSpPr>
            <p:cNvPr id="445" name="Oval 444">
              <a:extLst>
                <a:ext uri="{FF2B5EF4-FFF2-40B4-BE49-F238E27FC236}">
                  <a16:creationId xmlns:a16="http://schemas.microsoft.com/office/drawing/2014/main" xmlns="" id="{1C9496E0-A6E4-43D5-8F92-FB600A7B7DA9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6" name="Oval 445">
              <a:extLst>
                <a:ext uri="{FF2B5EF4-FFF2-40B4-BE49-F238E27FC236}">
                  <a16:creationId xmlns:a16="http://schemas.microsoft.com/office/drawing/2014/main" xmlns="" id="{AF62CE93-EBD4-4AC4-AA09-5C07E4B155F6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xmlns="" id="{EC2849C0-9E95-4AF7-817A-DA9C1C102954}"/>
              </a:ext>
            </a:extLst>
          </p:cNvPr>
          <p:cNvGrpSpPr/>
          <p:nvPr/>
        </p:nvGrpSpPr>
        <p:grpSpPr>
          <a:xfrm>
            <a:off x="4628373" y="2322809"/>
            <a:ext cx="154784" cy="154782"/>
            <a:chOff x="6603636" y="2447646"/>
            <a:chExt cx="114579" cy="114579"/>
          </a:xfrm>
        </p:grpSpPr>
        <p:sp>
          <p:nvSpPr>
            <p:cNvPr id="448" name="Oval 447">
              <a:extLst>
                <a:ext uri="{FF2B5EF4-FFF2-40B4-BE49-F238E27FC236}">
                  <a16:creationId xmlns:a16="http://schemas.microsoft.com/office/drawing/2014/main" xmlns="" id="{CCD04258-FDED-4E21-B777-55A7E3D7F5C8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xmlns="" id="{973993ED-8B04-41DB-B32C-7CEFFD8312D1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xmlns="" id="{892B858A-8CCC-4343-9156-6EB13F374DA0}"/>
              </a:ext>
            </a:extLst>
          </p:cNvPr>
          <p:cNvGrpSpPr/>
          <p:nvPr/>
        </p:nvGrpSpPr>
        <p:grpSpPr>
          <a:xfrm>
            <a:off x="4561650" y="2261187"/>
            <a:ext cx="154784" cy="154782"/>
            <a:chOff x="6603636" y="2447646"/>
            <a:chExt cx="114579" cy="114579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xmlns="" id="{96D13C69-834E-4AD8-9185-11AB44687D5A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xmlns="" id="{B47B5F83-1EC2-4000-8592-0DE9446989A7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xmlns="" id="{4652854D-7D12-46FB-B09F-193A4FA8449C}"/>
              </a:ext>
            </a:extLst>
          </p:cNvPr>
          <p:cNvGrpSpPr/>
          <p:nvPr/>
        </p:nvGrpSpPr>
        <p:grpSpPr>
          <a:xfrm>
            <a:off x="5004155" y="3377906"/>
            <a:ext cx="154784" cy="154782"/>
            <a:chOff x="6603636" y="2447646"/>
            <a:chExt cx="114579" cy="114579"/>
          </a:xfrm>
        </p:grpSpPr>
        <p:sp>
          <p:nvSpPr>
            <p:cNvPr id="454" name="Oval 453">
              <a:extLst>
                <a:ext uri="{FF2B5EF4-FFF2-40B4-BE49-F238E27FC236}">
                  <a16:creationId xmlns:a16="http://schemas.microsoft.com/office/drawing/2014/main" xmlns="" id="{97D83D1F-8860-497B-9166-8D692293C02A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xmlns="" id="{5E134B32-9E4F-42C1-A8C9-6BBE673AB624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xmlns="" id="{E1A1443D-9A4A-4682-80FF-6D2A494772FE}"/>
              </a:ext>
            </a:extLst>
          </p:cNvPr>
          <p:cNvGrpSpPr/>
          <p:nvPr/>
        </p:nvGrpSpPr>
        <p:grpSpPr>
          <a:xfrm>
            <a:off x="5642712" y="2030289"/>
            <a:ext cx="154784" cy="154782"/>
            <a:chOff x="6603636" y="2447646"/>
            <a:chExt cx="114579" cy="114579"/>
          </a:xfrm>
        </p:grpSpPr>
        <p:sp>
          <p:nvSpPr>
            <p:cNvPr id="457" name="Oval 456">
              <a:extLst>
                <a:ext uri="{FF2B5EF4-FFF2-40B4-BE49-F238E27FC236}">
                  <a16:creationId xmlns:a16="http://schemas.microsoft.com/office/drawing/2014/main" xmlns="" id="{AF054F3A-DA06-4AA5-9C63-B6CC7CF697F5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8" name="Oval 457">
              <a:extLst>
                <a:ext uri="{FF2B5EF4-FFF2-40B4-BE49-F238E27FC236}">
                  <a16:creationId xmlns:a16="http://schemas.microsoft.com/office/drawing/2014/main" xmlns="" id="{37D1275B-5845-4736-9B46-B644ECDEC184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59" name="Group 458">
            <a:extLst>
              <a:ext uri="{FF2B5EF4-FFF2-40B4-BE49-F238E27FC236}">
                <a16:creationId xmlns:a16="http://schemas.microsoft.com/office/drawing/2014/main" xmlns="" id="{3B7858C3-64F3-40FD-B7B5-F99756ED5173}"/>
              </a:ext>
            </a:extLst>
          </p:cNvPr>
          <p:cNvGrpSpPr/>
          <p:nvPr/>
        </p:nvGrpSpPr>
        <p:grpSpPr>
          <a:xfrm>
            <a:off x="5812866" y="2089337"/>
            <a:ext cx="154784" cy="154782"/>
            <a:chOff x="6603636" y="2447646"/>
            <a:chExt cx="114579" cy="114579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xmlns="" id="{6B5245DD-36F4-4BBA-AA47-E292017E6D55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1" name="Oval 460">
              <a:extLst>
                <a:ext uri="{FF2B5EF4-FFF2-40B4-BE49-F238E27FC236}">
                  <a16:creationId xmlns:a16="http://schemas.microsoft.com/office/drawing/2014/main" xmlns="" id="{CD232828-A04D-49A9-8E24-B2483DD8B81D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xmlns="" id="{35AC9E21-386E-49F0-A22B-4A73D25599AC}"/>
              </a:ext>
            </a:extLst>
          </p:cNvPr>
          <p:cNvGrpSpPr/>
          <p:nvPr/>
        </p:nvGrpSpPr>
        <p:grpSpPr>
          <a:xfrm>
            <a:off x="5719637" y="2147165"/>
            <a:ext cx="154784" cy="154782"/>
            <a:chOff x="6603636" y="2447646"/>
            <a:chExt cx="114579" cy="114579"/>
          </a:xfrm>
        </p:grpSpPr>
        <p:sp>
          <p:nvSpPr>
            <p:cNvPr id="463" name="Oval 462">
              <a:extLst>
                <a:ext uri="{FF2B5EF4-FFF2-40B4-BE49-F238E27FC236}">
                  <a16:creationId xmlns:a16="http://schemas.microsoft.com/office/drawing/2014/main" xmlns="" id="{E43A00BA-E0E7-4D50-AB4A-A302EE989AFC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xmlns="" id="{1872856A-A863-4C38-83B1-DBF6DC89663B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xmlns="" id="{5E8E7AD3-D6B2-4354-BDF6-84C282ECAD61}"/>
              </a:ext>
            </a:extLst>
          </p:cNvPr>
          <p:cNvGrpSpPr/>
          <p:nvPr/>
        </p:nvGrpSpPr>
        <p:grpSpPr>
          <a:xfrm>
            <a:off x="5716025" y="2085920"/>
            <a:ext cx="154784" cy="154782"/>
            <a:chOff x="6603636" y="2447646"/>
            <a:chExt cx="114579" cy="114579"/>
          </a:xfrm>
        </p:grpSpPr>
        <p:sp>
          <p:nvSpPr>
            <p:cNvPr id="466" name="Oval 465">
              <a:extLst>
                <a:ext uri="{FF2B5EF4-FFF2-40B4-BE49-F238E27FC236}">
                  <a16:creationId xmlns:a16="http://schemas.microsoft.com/office/drawing/2014/main" xmlns="" id="{85D84CB5-6B61-4C4A-A6BD-DE1CD40145D5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xmlns="" id="{F0CC6AD4-3CDF-4D4C-9C9E-EE094721CE40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xmlns="" id="{6848F763-9A9D-4621-A2DA-EFCE3FB102FE}"/>
              </a:ext>
            </a:extLst>
          </p:cNvPr>
          <p:cNvGrpSpPr/>
          <p:nvPr/>
        </p:nvGrpSpPr>
        <p:grpSpPr>
          <a:xfrm>
            <a:off x="6949328" y="2670326"/>
            <a:ext cx="154784" cy="154782"/>
            <a:chOff x="6603636" y="2447646"/>
            <a:chExt cx="114579" cy="114579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xmlns="" id="{261E852B-9C73-4149-ADAE-5B43709224C3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0" name="Oval 469">
              <a:extLst>
                <a:ext uri="{FF2B5EF4-FFF2-40B4-BE49-F238E27FC236}">
                  <a16:creationId xmlns:a16="http://schemas.microsoft.com/office/drawing/2014/main" xmlns="" id="{2E266DC3-7A12-491B-9C12-4EF268B4EE5D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xmlns="" id="{B08B353A-3E34-43AD-AB86-4DA109BB0B0E}"/>
              </a:ext>
            </a:extLst>
          </p:cNvPr>
          <p:cNvGrpSpPr/>
          <p:nvPr/>
        </p:nvGrpSpPr>
        <p:grpSpPr>
          <a:xfrm>
            <a:off x="7398362" y="2939251"/>
            <a:ext cx="154784" cy="154782"/>
            <a:chOff x="6603636" y="2447646"/>
            <a:chExt cx="114579" cy="114579"/>
          </a:xfrm>
        </p:grpSpPr>
        <p:sp>
          <p:nvSpPr>
            <p:cNvPr id="472" name="Oval 471">
              <a:extLst>
                <a:ext uri="{FF2B5EF4-FFF2-40B4-BE49-F238E27FC236}">
                  <a16:creationId xmlns:a16="http://schemas.microsoft.com/office/drawing/2014/main" xmlns="" id="{5D14E782-528F-402D-A3CB-05EBFA3F25FF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xmlns="" id="{CF95CD0C-49BD-413B-A41C-8B58EE349B74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xmlns="" id="{D1E575A5-5868-4E20-8CF6-3B4233CA42E2}"/>
              </a:ext>
            </a:extLst>
          </p:cNvPr>
          <p:cNvGrpSpPr/>
          <p:nvPr/>
        </p:nvGrpSpPr>
        <p:grpSpPr>
          <a:xfrm>
            <a:off x="7929336" y="2335138"/>
            <a:ext cx="154784" cy="154782"/>
            <a:chOff x="6603636" y="2447646"/>
            <a:chExt cx="114579" cy="114579"/>
          </a:xfrm>
        </p:grpSpPr>
        <p:sp>
          <p:nvSpPr>
            <p:cNvPr id="475" name="Oval 474">
              <a:extLst>
                <a:ext uri="{FF2B5EF4-FFF2-40B4-BE49-F238E27FC236}">
                  <a16:creationId xmlns:a16="http://schemas.microsoft.com/office/drawing/2014/main" xmlns="" id="{ECD72F12-140F-4029-9CEE-2FCE996EE67B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6" name="Oval 475">
              <a:extLst>
                <a:ext uri="{FF2B5EF4-FFF2-40B4-BE49-F238E27FC236}">
                  <a16:creationId xmlns:a16="http://schemas.microsoft.com/office/drawing/2014/main" xmlns="" id="{AEC7CB3C-6028-4F8C-8E49-76E5F6C44D06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xmlns="" id="{F2ACECE6-B249-4C3E-A88D-A2566D26627E}"/>
              </a:ext>
            </a:extLst>
          </p:cNvPr>
          <p:cNvGrpSpPr/>
          <p:nvPr/>
        </p:nvGrpSpPr>
        <p:grpSpPr>
          <a:xfrm>
            <a:off x="7735615" y="2343990"/>
            <a:ext cx="154784" cy="154782"/>
            <a:chOff x="6603636" y="2447646"/>
            <a:chExt cx="114579" cy="114579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xmlns="" id="{CEEBBB18-6D0A-4C4C-885E-54B8211226FB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9" name="Oval 478">
              <a:extLst>
                <a:ext uri="{FF2B5EF4-FFF2-40B4-BE49-F238E27FC236}">
                  <a16:creationId xmlns:a16="http://schemas.microsoft.com/office/drawing/2014/main" xmlns="" id="{FEA4C4CC-B938-4109-BAB0-8915AB9ED371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xmlns="" id="{315DCF91-5834-4999-849E-E53104624B82}"/>
              </a:ext>
            </a:extLst>
          </p:cNvPr>
          <p:cNvGrpSpPr/>
          <p:nvPr/>
        </p:nvGrpSpPr>
        <p:grpSpPr>
          <a:xfrm>
            <a:off x="7605537" y="2274104"/>
            <a:ext cx="154784" cy="154782"/>
            <a:chOff x="6603636" y="2447646"/>
            <a:chExt cx="114579" cy="114579"/>
          </a:xfrm>
        </p:grpSpPr>
        <p:sp>
          <p:nvSpPr>
            <p:cNvPr id="481" name="Oval 480">
              <a:extLst>
                <a:ext uri="{FF2B5EF4-FFF2-40B4-BE49-F238E27FC236}">
                  <a16:creationId xmlns:a16="http://schemas.microsoft.com/office/drawing/2014/main" xmlns="" id="{C522C7CA-8191-40A5-8594-3ECB392BD2FE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2" name="Oval 481">
              <a:extLst>
                <a:ext uri="{FF2B5EF4-FFF2-40B4-BE49-F238E27FC236}">
                  <a16:creationId xmlns:a16="http://schemas.microsoft.com/office/drawing/2014/main" xmlns="" id="{7A51A62A-458B-41C0-9F09-6A55F15A024F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xmlns="" id="{93A8E83D-C248-460E-8F2A-765D42B7ECA7}"/>
              </a:ext>
            </a:extLst>
          </p:cNvPr>
          <p:cNvGrpSpPr/>
          <p:nvPr/>
        </p:nvGrpSpPr>
        <p:grpSpPr>
          <a:xfrm>
            <a:off x="7522538" y="2310963"/>
            <a:ext cx="154784" cy="154782"/>
            <a:chOff x="6603636" y="2447646"/>
            <a:chExt cx="114579" cy="114579"/>
          </a:xfrm>
        </p:grpSpPr>
        <p:sp>
          <p:nvSpPr>
            <p:cNvPr id="484" name="Oval 483">
              <a:extLst>
                <a:ext uri="{FF2B5EF4-FFF2-40B4-BE49-F238E27FC236}">
                  <a16:creationId xmlns:a16="http://schemas.microsoft.com/office/drawing/2014/main" xmlns="" id="{D80D9324-BC6F-41CA-8A8C-43F160EE30F3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5" name="Oval 484">
              <a:extLst>
                <a:ext uri="{FF2B5EF4-FFF2-40B4-BE49-F238E27FC236}">
                  <a16:creationId xmlns:a16="http://schemas.microsoft.com/office/drawing/2014/main" xmlns="" id="{E53C9F69-2E50-45ED-A6FC-C4EAB912659B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xmlns="" id="{6AFBAEB7-4F75-462E-BACF-D5172C8FF4A8}"/>
              </a:ext>
            </a:extLst>
          </p:cNvPr>
          <p:cNvGrpSpPr/>
          <p:nvPr/>
        </p:nvGrpSpPr>
        <p:grpSpPr>
          <a:xfrm>
            <a:off x="8142081" y="3584779"/>
            <a:ext cx="154784" cy="154782"/>
            <a:chOff x="6603636" y="2447646"/>
            <a:chExt cx="114579" cy="114579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xmlns="" id="{537F2731-CC34-47FE-AD73-6F5522C1823F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xmlns="" id="{A3A1356F-5FA6-46EC-906B-22DE3E8A0FB5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490" name="Title 8">
            <a:extLst>
              <a:ext uri="{FF2B5EF4-FFF2-40B4-BE49-F238E27FC236}">
                <a16:creationId xmlns:a16="http://schemas.microsoft.com/office/drawing/2014/main" xmlns="" id="{6C4E87C7-2C78-4D03-8C08-68E797A15351}"/>
              </a:ext>
            </a:extLst>
          </p:cNvPr>
          <p:cNvSpPr txBox="1">
            <a:spLocks/>
          </p:cNvSpPr>
          <p:nvPr/>
        </p:nvSpPr>
        <p:spPr>
          <a:xfrm>
            <a:off x="351950" y="2733997"/>
            <a:ext cx="214796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No single point</a:t>
            </a:r>
            <a:br>
              <a:rPr lang="en-US" sz="1600" b="0" dirty="0">
                <a:solidFill>
                  <a:prstClr val="white"/>
                </a:solidFill>
              </a:rPr>
            </a:br>
            <a:r>
              <a:rPr lang="en-US" sz="1600" b="0" dirty="0">
                <a:solidFill>
                  <a:prstClr val="white"/>
                </a:solidFill>
              </a:rPr>
              <a:t>of failure</a:t>
            </a:r>
          </a:p>
        </p:txBody>
      </p:sp>
      <p:sp>
        <p:nvSpPr>
          <p:cNvPr id="491" name="Title 8">
            <a:extLst>
              <a:ext uri="{FF2B5EF4-FFF2-40B4-BE49-F238E27FC236}">
                <a16:creationId xmlns:a16="http://schemas.microsoft.com/office/drawing/2014/main" xmlns="" id="{F5D7F109-7E47-4786-B60A-632C9F5F3B42}"/>
              </a:ext>
            </a:extLst>
          </p:cNvPr>
          <p:cNvSpPr txBox="1">
            <a:spLocks/>
          </p:cNvSpPr>
          <p:nvPr/>
        </p:nvSpPr>
        <p:spPr>
          <a:xfrm>
            <a:off x="336789" y="143084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Infrastructure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and Services</a:t>
            </a:r>
          </a:p>
        </p:txBody>
      </p:sp>
    </p:spTree>
    <p:extLst>
      <p:ext uri="{BB962C8B-B14F-4D97-AF65-F5344CB8AC3E}">
        <p14:creationId xmlns:p14="http://schemas.microsoft.com/office/powerpoint/2010/main" val="16463932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6" presetClass="emph" presetSubtype="0" autoRev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5" dur="250" fill="hold"/>
                                        <p:tgtEl>
                                          <p:spTgt spid="437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7" dur="250" fill="hold"/>
                                        <p:tgtEl>
                                          <p:spTgt spid="438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9" dur="250" fill="hold"/>
                                        <p:tgtEl>
                                          <p:spTgt spid="441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1" dur="250" fill="hold"/>
                                        <p:tgtEl>
                                          <p:spTgt spid="444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3" dur="250" fill="hold"/>
                                        <p:tgtEl>
                                          <p:spTgt spid="447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5" dur="250" fill="hold"/>
                                        <p:tgtEl>
                                          <p:spTgt spid="450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7" dur="250" fill="hold"/>
                                        <p:tgtEl>
                                          <p:spTgt spid="453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9" dur="250" fill="hold"/>
                                        <p:tgtEl>
                                          <p:spTgt spid="456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1" dur="250" fill="hold"/>
                                        <p:tgtEl>
                                          <p:spTgt spid="459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3" dur="250" fill="hold"/>
                                        <p:tgtEl>
                                          <p:spTgt spid="462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84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5" dur="250" fill="hold"/>
                                        <p:tgtEl>
                                          <p:spTgt spid="465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7" dur="250" fill="hold"/>
                                        <p:tgtEl>
                                          <p:spTgt spid="468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9" dur="250" fill="hold"/>
                                        <p:tgtEl>
                                          <p:spTgt spid="471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1" dur="250" fill="hold"/>
                                        <p:tgtEl>
                                          <p:spTgt spid="474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92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3" dur="250" fill="hold"/>
                                        <p:tgtEl>
                                          <p:spTgt spid="477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5" dur="250" fill="hold"/>
                                        <p:tgtEl>
                                          <p:spTgt spid="480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96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7" dur="250" fill="hold"/>
                                        <p:tgtEl>
                                          <p:spTgt spid="483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9" dur="250" fill="hold"/>
                                        <p:tgtEl>
                                          <p:spTgt spid="486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2">
            <a:extLst>
              <a:ext uri="{FF2B5EF4-FFF2-40B4-BE49-F238E27FC236}">
                <a16:creationId xmlns="" xmlns:a16="http://schemas.microsoft.com/office/drawing/2014/main" id="{D86B3B9C-6C36-43CF-A10B-27513C7A7098}"/>
              </a:ext>
            </a:extLst>
          </p:cNvPr>
          <p:cNvGrpSpPr/>
          <p:nvPr/>
        </p:nvGrpSpPr>
        <p:grpSpPr>
          <a:xfrm>
            <a:off x="-664276" y="-506699"/>
            <a:ext cx="10622818" cy="6245911"/>
            <a:chOff x="536551" y="1234440"/>
            <a:chExt cx="5196887" cy="3055620"/>
          </a:xfrm>
          <a:gradFill>
            <a:gsLst>
              <a:gs pos="100000">
                <a:schemeClr val="tx1">
                  <a:alpha val="26000"/>
                </a:schemeClr>
              </a:gs>
              <a:gs pos="0">
                <a:schemeClr val="tx1">
                  <a:alpha val="37000"/>
                </a:schemeClr>
              </a:gs>
            </a:gsLst>
            <a:lin ang="5400000" scaled="0"/>
          </a:gradFill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5DFA5865-85E4-455E-A56A-7A30AEAE3655}"/>
                </a:ext>
              </a:extLst>
            </p:cNvPr>
            <p:cNvSpPr/>
            <p:nvPr/>
          </p:nvSpPr>
          <p:spPr>
            <a:xfrm>
              <a:off x="2712456" y="1433172"/>
              <a:ext cx="2705740" cy="2397845"/>
            </a:xfrm>
            <a:custGeom>
              <a:avLst/>
              <a:gdLst/>
              <a:ahLst/>
              <a:cxnLst/>
              <a:rect l="0" t="0" r="0" b="0"/>
              <a:pathLst>
                <a:path w="2705740" h="2397845">
                  <a:moveTo>
                    <a:pt x="1807131" y="1547403"/>
                  </a:moveTo>
                  <a:cubicBezTo>
                    <a:pt x="1808064" y="1546937"/>
                    <a:pt x="1809930" y="1546470"/>
                    <a:pt x="1810397" y="1546937"/>
                  </a:cubicBezTo>
                  <a:cubicBezTo>
                    <a:pt x="1814129" y="1550669"/>
                    <a:pt x="1818794" y="1553001"/>
                    <a:pt x="1819727" y="1558600"/>
                  </a:cubicBezTo>
                  <a:cubicBezTo>
                    <a:pt x="1820660" y="1562798"/>
                    <a:pt x="1821593" y="1567463"/>
                    <a:pt x="1822993" y="1571662"/>
                  </a:cubicBezTo>
                  <a:cubicBezTo>
                    <a:pt x="1826258" y="1582391"/>
                    <a:pt x="1828124" y="1594054"/>
                    <a:pt x="1835122" y="1603851"/>
                  </a:cubicBezTo>
                  <a:cubicBezTo>
                    <a:pt x="1836521" y="1605717"/>
                    <a:pt x="1836988" y="1608516"/>
                    <a:pt x="1837921" y="1610848"/>
                  </a:cubicBezTo>
                  <a:cubicBezTo>
                    <a:pt x="1838387" y="1613181"/>
                    <a:pt x="1838854" y="1615980"/>
                    <a:pt x="1839320" y="1618312"/>
                  </a:cubicBezTo>
                  <a:cubicBezTo>
                    <a:pt x="1842586" y="1627643"/>
                    <a:pt x="1842586" y="1636973"/>
                    <a:pt x="1839787" y="1646769"/>
                  </a:cubicBezTo>
                  <a:cubicBezTo>
                    <a:pt x="1839320" y="1649102"/>
                    <a:pt x="1838387" y="1651901"/>
                    <a:pt x="1838854" y="1654233"/>
                  </a:cubicBezTo>
                  <a:cubicBezTo>
                    <a:pt x="1841186" y="1661231"/>
                    <a:pt x="1839787" y="1668229"/>
                    <a:pt x="1837454" y="1674760"/>
                  </a:cubicBezTo>
                  <a:cubicBezTo>
                    <a:pt x="1834655" y="1682690"/>
                    <a:pt x="1835588" y="1688755"/>
                    <a:pt x="1844452" y="1692020"/>
                  </a:cubicBezTo>
                  <a:cubicBezTo>
                    <a:pt x="1844918" y="1692020"/>
                    <a:pt x="1845851" y="1692487"/>
                    <a:pt x="1845851" y="1692954"/>
                  </a:cubicBezTo>
                  <a:cubicBezTo>
                    <a:pt x="1853315" y="1702284"/>
                    <a:pt x="1861246" y="1712080"/>
                    <a:pt x="1868244" y="1721410"/>
                  </a:cubicBezTo>
                  <a:cubicBezTo>
                    <a:pt x="1871976" y="1726076"/>
                    <a:pt x="1871509" y="1732140"/>
                    <a:pt x="1871976" y="1738205"/>
                  </a:cubicBezTo>
                  <a:cubicBezTo>
                    <a:pt x="1871976" y="1739604"/>
                    <a:pt x="1872909" y="1740537"/>
                    <a:pt x="1873375" y="1741937"/>
                  </a:cubicBezTo>
                  <a:cubicBezTo>
                    <a:pt x="1875241" y="1745202"/>
                    <a:pt x="1875708" y="1748934"/>
                    <a:pt x="1875708" y="1753133"/>
                  </a:cubicBezTo>
                  <a:cubicBezTo>
                    <a:pt x="1875241" y="1757331"/>
                    <a:pt x="1877107" y="1760597"/>
                    <a:pt x="1879906" y="1763396"/>
                  </a:cubicBezTo>
                  <a:cubicBezTo>
                    <a:pt x="1884105" y="1767595"/>
                    <a:pt x="1887837" y="1771327"/>
                    <a:pt x="1889237" y="1777391"/>
                  </a:cubicBezTo>
                  <a:cubicBezTo>
                    <a:pt x="1889703" y="1779257"/>
                    <a:pt x="1891569" y="1780190"/>
                    <a:pt x="1892969" y="1781590"/>
                  </a:cubicBezTo>
                  <a:cubicBezTo>
                    <a:pt x="1894834" y="1783456"/>
                    <a:pt x="1897634" y="1784389"/>
                    <a:pt x="1898567" y="1786721"/>
                  </a:cubicBezTo>
                  <a:cubicBezTo>
                    <a:pt x="1901832" y="1792319"/>
                    <a:pt x="1906964" y="1794652"/>
                    <a:pt x="1912095" y="1796984"/>
                  </a:cubicBezTo>
                  <a:cubicBezTo>
                    <a:pt x="1918626" y="1800250"/>
                    <a:pt x="1924691" y="1803516"/>
                    <a:pt x="1930756" y="1806781"/>
                  </a:cubicBezTo>
                  <a:lnTo>
                    <a:pt x="1930289" y="1807248"/>
                  </a:lnTo>
                  <a:cubicBezTo>
                    <a:pt x="1930756" y="1807248"/>
                    <a:pt x="1931222" y="1807248"/>
                    <a:pt x="1931689" y="1807248"/>
                  </a:cubicBezTo>
                  <a:cubicBezTo>
                    <a:pt x="1931222" y="1807248"/>
                    <a:pt x="1931222" y="1806781"/>
                    <a:pt x="1930756" y="1806781"/>
                  </a:cubicBezTo>
                  <a:cubicBezTo>
                    <a:pt x="1932155" y="1805848"/>
                    <a:pt x="1933088" y="1804449"/>
                    <a:pt x="1934488" y="1803516"/>
                  </a:cubicBezTo>
                  <a:cubicBezTo>
                    <a:pt x="1936820" y="1801650"/>
                    <a:pt x="1937753" y="1799317"/>
                    <a:pt x="1936354" y="1796984"/>
                  </a:cubicBezTo>
                  <a:cubicBezTo>
                    <a:pt x="1934021" y="1791853"/>
                    <a:pt x="1932622" y="1785788"/>
                    <a:pt x="1928890" y="1781590"/>
                  </a:cubicBezTo>
                  <a:cubicBezTo>
                    <a:pt x="1924225" y="1775992"/>
                    <a:pt x="1923292" y="1770394"/>
                    <a:pt x="1923292" y="1763863"/>
                  </a:cubicBezTo>
                  <a:cubicBezTo>
                    <a:pt x="1923292" y="1760130"/>
                    <a:pt x="1923292" y="1756398"/>
                    <a:pt x="1923292" y="1752666"/>
                  </a:cubicBezTo>
                  <a:cubicBezTo>
                    <a:pt x="1923292" y="1748001"/>
                    <a:pt x="1922358" y="1743336"/>
                    <a:pt x="1919093" y="1740071"/>
                  </a:cubicBezTo>
                  <a:cubicBezTo>
                    <a:pt x="1914428" y="1734473"/>
                    <a:pt x="1908830" y="1728875"/>
                    <a:pt x="1903232" y="1723743"/>
                  </a:cubicBezTo>
                  <a:cubicBezTo>
                    <a:pt x="1895301" y="1720944"/>
                    <a:pt x="1890636" y="1713480"/>
                    <a:pt x="1882705" y="1710214"/>
                  </a:cubicBezTo>
                  <a:cubicBezTo>
                    <a:pt x="1877574" y="1707882"/>
                    <a:pt x="1873842" y="1703217"/>
                    <a:pt x="1873842" y="1696685"/>
                  </a:cubicBezTo>
                  <a:cubicBezTo>
                    <a:pt x="1873842" y="1692954"/>
                    <a:pt x="1872442" y="1689222"/>
                    <a:pt x="1869643" y="1686422"/>
                  </a:cubicBezTo>
                  <a:cubicBezTo>
                    <a:pt x="1865445" y="1682224"/>
                    <a:pt x="1863579" y="1677092"/>
                    <a:pt x="1861246" y="1671961"/>
                  </a:cubicBezTo>
                  <a:cubicBezTo>
                    <a:pt x="1855648" y="1671028"/>
                    <a:pt x="1852382" y="1667296"/>
                    <a:pt x="1851916" y="1661697"/>
                  </a:cubicBezTo>
                  <a:cubicBezTo>
                    <a:pt x="1851449" y="1657965"/>
                    <a:pt x="1851449" y="1654233"/>
                    <a:pt x="1852849" y="1650501"/>
                  </a:cubicBezTo>
                  <a:cubicBezTo>
                    <a:pt x="1857514" y="1636506"/>
                    <a:pt x="1862179" y="1622511"/>
                    <a:pt x="1863112" y="1607583"/>
                  </a:cubicBezTo>
                  <a:cubicBezTo>
                    <a:pt x="1863112" y="1607116"/>
                    <a:pt x="1863579" y="1606183"/>
                    <a:pt x="1864045" y="1605717"/>
                  </a:cubicBezTo>
                  <a:cubicBezTo>
                    <a:pt x="1864978" y="1604784"/>
                    <a:pt x="1865911" y="1604317"/>
                    <a:pt x="1867311" y="1603851"/>
                  </a:cubicBezTo>
                  <a:cubicBezTo>
                    <a:pt x="1868244" y="1603851"/>
                    <a:pt x="1870110" y="1604317"/>
                    <a:pt x="1870576" y="1604784"/>
                  </a:cubicBezTo>
                  <a:cubicBezTo>
                    <a:pt x="1871509" y="1605717"/>
                    <a:pt x="1872442" y="1606650"/>
                    <a:pt x="1872442" y="1608049"/>
                  </a:cubicBezTo>
                  <a:cubicBezTo>
                    <a:pt x="1873375" y="1615047"/>
                    <a:pt x="1877107" y="1617846"/>
                    <a:pt x="1884105" y="1617846"/>
                  </a:cubicBezTo>
                  <a:cubicBezTo>
                    <a:pt x="1885971" y="1617846"/>
                    <a:pt x="1888303" y="1617846"/>
                    <a:pt x="1889703" y="1618779"/>
                  </a:cubicBezTo>
                  <a:cubicBezTo>
                    <a:pt x="1896234" y="1623444"/>
                    <a:pt x="1904165" y="1626709"/>
                    <a:pt x="1907897" y="1635107"/>
                  </a:cubicBezTo>
                  <a:cubicBezTo>
                    <a:pt x="1912095" y="1644437"/>
                    <a:pt x="1920959" y="1650501"/>
                    <a:pt x="1928423" y="1657032"/>
                  </a:cubicBezTo>
                  <a:cubicBezTo>
                    <a:pt x="1930289" y="1656099"/>
                    <a:pt x="1932622" y="1654700"/>
                    <a:pt x="1933555" y="1655166"/>
                  </a:cubicBezTo>
                  <a:cubicBezTo>
                    <a:pt x="1937287" y="1657499"/>
                    <a:pt x="1941485" y="1659365"/>
                    <a:pt x="1941019" y="1664963"/>
                  </a:cubicBezTo>
                  <a:cubicBezTo>
                    <a:pt x="1940552" y="1670095"/>
                    <a:pt x="1941019" y="1675226"/>
                    <a:pt x="1941485" y="1680358"/>
                  </a:cubicBezTo>
                  <a:cubicBezTo>
                    <a:pt x="1941485" y="1681757"/>
                    <a:pt x="1944751" y="1683157"/>
                    <a:pt x="1946150" y="1682224"/>
                  </a:cubicBezTo>
                  <a:cubicBezTo>
                    <a:pt x="1946617" y="1681757"/>
                    <a:pt x="1947550" y="1681757"/>
                    <a:pt x="1948016" y="1681291"/>
                  </a:cubicBezTo>
                  <a:cubicBezTo>
                    <a:pt x="1955480" y="1674293"/>
                    <a:pt x="1962945" y="1667296"/>
                    <a:pt x="1969942" y="1659831"/>
                  </a:cubicBezTo>
                  <a:cubicBezTo>
                    <a:pt x="1971808" y="1657965"/>
                    <a:pt x="1973208" y="1656099"/>
                    <a:pt x="1976007" y="1655633"/>
                  </a:cubicBezTo>
                  <a:cubicBezTo>
                    <a:pt x="1985803" y="1653767"/>
                    <a:pt x="1993268" y="1646769"/>
                    <a:pt x="2000265" y="1640705"/>
                  </a:cubicBezTo>
                  <a:cubicBezTo>
                    <a:pt x="2004464" y="1636973"/>
                    <a:pt x="2006796" y="1631841"/>
                    <a:pt x="2008662" y="1625777"/>
                  </a:cubicBezTo>
                  <a:cubicBezTo>
                    <a:pt x="2010995" y="1616913"/>
                    <a:pt x="2012394" y="1608516"/>
                    <a:pt x="2008662" y="1599652"/>
                  </a:cubicBezTo>
                  <a:cubicBezTo>
                    <a:pt x="2008196" y="1599186"/>
                    <a:pt x="2008662" y="1598253"/>
                    <a:pt x="2008662" y="1597786"/>
                  </a:cubicBezTo>
                  <a:cubicBezTo>
                    <a:pt x="2007263" y="1586123"/>
                    <a:pt x="2002598" y="1575394"/>
                    <a:pt x="1997466" y="1565131"/>
                  </a:cubicBezTo>
                  <a:cubicBezTo>
                    <a:pt x="1995600" y="1560932"/>
                    <a:pt x="1992334" y="1557667"/>
                    <a:pt x="1989536" y="1554401"/>
                  </a:cubicBezTo>
                  <a:cubicBezTo>
                    <a:pt x="1983471" y="1547870"/>
                    <a:pt x="1975540" y="1543205"/>
                    <a:pt x="1968076" y="1538073"/>
                  </a:cubicBezTo>
                  <a:cubicBezTo>
                    <a:pt x="1963411" y="1534808"/>
                    <a:pt x="1958746" y="1531076"/>
                    <a:pt x="1957346" y="1525011"/>
                  </a:cubicBezTo>
                  <a:cubicBezTo>
                    <a:pt x="1956880" y="1521745"/>
                    <a:pt x="1954081" y="1519413"/>
                    <a:pt x="1951748" y="1517547"/>
                  </a:cubicBezTo>
                  <a:cubicBezTo>
                    <a:pt x="1949882" y="1515681"/>
                    <a:pt x="1948016" y="1514281"/>
                    <a:pt x="1946150" y="1512415"/>
                  </a:cubicBezTo>
                  <a:cubicBezTo>
                    <a:pt x="1945217" y="1511482"/>
                    <a:pt x="1944284" y="1510083"/>
                    <a:pt x="1944284" y="1509150"/>
                  </a:cubicBezTo>
                  <a:cubicBezTo>
                    <a:pt x="1944284" y="1502152"/>
                    <a:pt x="1941952" y="1495155"/>
                    <a:pt x="1948949" y="1489556"/>
                  </a:cubicBezTo>
                  <a:cubicBezTo>
                    <a:pt x="1952215" y="1487224"/>
                    <a:pt x="1953614" y="1483492"/>
                    <a:pt x="1954548" y="1479760"/>
                  </a:cubicBezTo>
                  <a:cubicBezTo>
                    <a:pt x="1955014" y="1476961"/>
                    <a:pt x="1956413" y="1474628"/>
                    <a:pt x="1958746" y="1473695"/>
                  </a:cubicBezTo>
                  <a:cubicBezTo>
                    <a:pt x="1966210" y="1469497"/>
                    <a:pt x="1973208" y="1465298"/>
                    <a:pt x="1980672" y="1461566"/>
                  </a:cubicBezTo>
                  <a:cubicBezTo>
                    <a:pt x="1982071" y="1460633"/>
                    <a:pt x="1984404" y="1460633"/>
                    <a:pt x="1986270" y="1461100"/>
                  </a:cubicBezTo>
                  <a:cubicBezTo>
                    <a:pt x="1988136" y="1461566"/>
                    <a:pt x="1990002" y="1462499"/>
                    <a:pt x="1991868" y="1462966"/>
                  </a:cubicBezTo>
                  <a:cubicBezTo>
                    <a:pt x="1996533" y="1463899"/>
                    <a:pt x="1999798" y="1465765"/>
                    <a:pt x="2000732" y="1471363"/>
                  </a:cubicBezTo>
                  <a:cubicBezTo>
                    <a:pt x="2001198" y="1475095"/>
                    <a:pt x="2003997" y="1478360"/>
                    <a:pt x="2007263" y="1480693"/>
                  </a:cubicBezTo>
                  <a:cubicBezTo>
                    <a:pt x="2010528" y="1483025"/>
                    <a:pt x="2015660" y="1481626"/>
                    <a:pt x="2016126" y="1477427"/>
                  </a:cubicBezTo>
                  <a:cubicBezTo>
                    <a:pt x="2016593" y="1475561"/>
                    <a:pt x="2016126" y="1473695"/>
                    <a:pt x="2016126" y="1471829"/>
                  </a:cubicBezTo>
                  <a:lnTo>
                    <a:pt x="2016593" y="1472296"/>
                  </a:lnTo>
                  <a:lnTo>
                    <a:pt x="2017059" y="1471363"/>
                  </a:lnTo>
                  <a:lnTo>
                    <a:pt x="2016593" y="1471829"/>
                  </a:lnTo>
                  <a:cubicBezTo>
                    <a:pt x="2016126" y="1470896"/>
                    <a:pt x="2015193" y="1469963"/>
                    <a:pt x="2015193" y="1469030"/>
                  </a:cubicBezTo>
                  <a:cubicBezTo>
                    <a:pt x="2015193" y="1468097"/>
                    <a:pt x="2016593" y="1466698"/>
                    <a:pt x="2017526" y="1466231"/>
                  </a:cubicBezTo>
                  <a:cubicBezTo>
                    <a:pt x="2026389" y="1464832"/>
                    <a:pt x="2033854" y="1459700"/>
                    <a:pt x="2042717" y="1457368"/>
                  </a:cubicBezTo>
                  <a:cubicBezTo>
                    <a:pt x="2049715" y="1455502"/>
                    <a:pt x="2056712" y="1450836"/>
                    <a:pt x="2059978" y="1443372"/>
                  </a:cubicBezTo>
                  <a:cubicBezTo>
                    <a:pt x="2060911" y="1441040"/>
                    <a:pt x="2062777" y="1441040"/>
                    <a:pt x="2064177" y="1442439"/>
                  </a:cubicBezTo>
                  <a:cubicBezTo>
                    <a:pt x="2066509" y="1443839"/>
                    <a:pt x="2068375" y="1445705"/>
                    <a:pt x="2071174" y="1444305"/>
                  </a:cubicBezTo>
                  <a:cubicBezTo>
                    <a:pt x="2076306" y="1441973"/>
                    <a:pt x="2081904" y="1440107"/>
                    <a:pt x="2087502" y="1439640"/>
                  </a:cubicBezTo>
                  <a:cubicBezTo>
                    <a:pt x="2091700" y="1439174"/>
                    <a:pt x="2095899" y="1437308"/>
                    <a:pt x="2100098" y="1435442"/>
                  </a:cubicBezTo>
                  <a:cubicBezTo>
                    <a:pt x="2104296" y="1434042"/>
                    <a:pt x="2108028" y="1431243"/>
                    <a:pt x="2109428" y="1426578"/>
                  </a:cubicBezTo>
                  <a:cubicBezTo>
                    <a:pt x="2109894" y="1424712"/>
                    <a:pt x="2111760" y="1424246"/>
                    <a:pt x="2113626" y="1423313"/>
                  </a:cubicBezTo>
                  <a:cubicBezTo>
                    <a:pt x="2119691" y="1419114"/>
                    <a:pt x="2126688" y="1415382"/>
                    <a:pt x="2129488" y="1407451"/>
                  </a:cubicBezTo>
                  <a:cubicBezTo>
                    <a:pt x="2129488" y="1406985"/>
                    <a:pt x="2129954" y="1406052"/>
                    <a:pt x="2130420" y="1406052"/>
                  </a:cubicBezTo>
                  <a:cubicBezTo>
                    <a:pt x="2136019" y="1403253"/>
                    <a:pt x="2138351" y="1398121"/>
                    <a:pt x="2140217" y="1392523"/>
                  </a:cubicBezTo>
                  <a:cubicBezTo>
                    <a:pt x="2141150" y="1390657"/>
                    <a:pt x="2143016" y="1390657"/>
                    <a:pt x="2144882" y="1389724"/>
                  </a:cubicBezTo>
                  <a:cubicBezTo>
                    <a:pt x="2148148" y="1388325"/>
                    <a:pt x="2149081" y="1386925"/>
                    <a:pt x="2148148" y="1383660"/>
                  </a:cubicBezTo>
                  <a:cubicBezTo>
                    <a:pt x="2146748" y="1378528"/>
                    <a:pt x="2146748" y="1373863"/>
                    <a:pt x="2147215" y="1368731"/>
                  </a:cubicBezTo>
                  <a:cubicBezTo>
                    <a:pt x="2147215" y="1365466"/>
                    <a:pt x="2145815" y="1363133"/>
                    <a:pt x="2150014" y="1360801"/>
                  </a:cubicBezTo>
                  <a:cubicBezTo>
                    <a:pt x="2156078" y="1357535"/>
                    <a:pt x="2158878" y="1351937"/>
                    <a:pt x="2159811" y="1344939"/>
                  </a:cubicBezTo>
                  <a:cubicBezTo>
                    <a:pt x="2160277" y="1340741"/>
                    <a:pt x="2161676" y="1337475"/>
                    <a:pt x="2164476" y="1334676"/>
                  </a:cubicBezTo>
                  <a:cubicBezTo>
                    <a:pt x="2169141" y="1331411"/>
                    <a:pt x="2170540" y="1326746"/>
                    <a:pt x="2170540" y="1321147"/>
                  </a:cubicBezTo>
                  <a:cubicBezTo>
                    <a:pt x="2170540" y="1317882"/>
                    <a:pt x="2171007" y="1314616"/>
                    <a:pt x="2172873" y="1311817"/>
                  </a:cubicBezTo>
                  <a:cubicBezTo>
                    <a:pt x="2176138" y="1306219"/>
                    <a:pt x="2173806" y="1302021"/>
                    <a:pt x="2170540" y="1297822"/>
                  </a:cubicBezTo>
                  <a:cubicBezTo>
                    <a:pt x="2168674" y="1295490"/>
                    <a:pt x="2165875" y="1293624"/>
                    <a:pt x="2163543" y="1291291"/>
                  </a:cubicBezTo>
                  <a:cubicBezTo>
                    <a:pt x="2161676" y="1289892"/>
                    <a:pt x="2159344" y="1289892"/>
                    <a:pt x="2156545" y="1289892"/>
                  </a:cubicBezTo>
                  <a:cubicBezTo>
                    <a:pt x="2156545" y="1289892"/>
                    <a:pt x="2156545" y="1290358"/>
                    <a:pt x="2156545" y="1290358"/>
                  </a:cubicBezTo>
                  <a:lnTo>
                    <a:pt x="2155612" y="1290358"/>
                  </a:lnTo>
                  <a:lnTo>
                    <a:pt x="2156078" y="1289892"/>
                  </a:lnTo>
                  <a:cubicBezTo>
                    <a:pt x="2156078" y="1289892"/>
                    <a:pt x="2156545" y="1289892"/>
                    <a:pt x="2156545" y="1289892"/>
                  </a:cubicBezTo>
                  <a:cubicBezTo>
                    <a:pt x="2157011" y="1288026"/>
                    <a:pt x="2157011" y="1286159"/>
                    <a:pt x="2157944" y="1285227"/>
                  </a:cubicBezTo>
                  <a:cubicBezTo>
                    <a:pt x="2159811" y="1282894"/>
                    <a:pt x="2162610" y="1281028"/>
                    <a:pt x="2164942" y="1278695"/>
                  </a:cubicBezTo>
                  <a:cubicBezTo>
                    <a:pt x="2166808" y="1276829"/>
                    <a:pt x="2166808" y="1274497"/>
                    <a:pt x="2165408" y="1272164"/>
                  </a:cubicBezTo>
                  <a:cubicBezTo>
                    <a:pt x="2163543" y="1267966"/>
                    <a:pt x="2159344" y="1266100"/>
                    <a:pt x="2156545" y="1263301"/>
                  </a:cubicBezTo>
                  <a:cubicBezTo>
                    <a:pt x="2156545" y="1263301"/>
                    <a:pt x="2156078" y="1263301"/>
                    <a:pt x="2156078" y="1263301"/>
                  </a:cubicBezTo>
                  <a:lnTo>
                    <a:pt x="2155146" y="1262368"/>
                  </a:lnTo>
                  <a:lnTo>
                    <a:pt x="2156545" y="1262834"/>
                  </a:lnTo>
                  <a:cubicBezTo>
                    <a:pt x="2156545" y="1262834"/>
                    <a:pt x="2156545" y="1262834"/>
                    <a:pt x="2156545" y="1262834"/>
                  </a:cubicBezTo>
                  <a:cubicBezTo>
                    <a:pt x="2157478" y="1262834"/>
                    <a:pt x="2158878" y="1262368"/>
                    <a:pt x="2159811" y="1261901"/>
                  </a:cubicBezTo>
                  <a:cubicBezTo>
                    <a:pt x="2164009" y="1259569"/>
                    <a:pt x="2164942" y="1255837"/>
                    <a:pt x="2162143" y="1252571"/>
                  </a:cubicBezTo>
                  <a:cubicBezTo>
                    <a:pt x="2159811" y="1250239"/>
                    <a:pt x="2157944" y="1247439"/>
                    <a:pt x="2155146" y="1246040"/>
                  </a:cubicBezTo>
                  <a:cubicBezTo>
                    <a:pt x="2150480" y="1243241"/>
                    <a:pt x="2147215" y="1239509"/>
                    <a:pt x="2144882" y="1234844"/>
                  </a:cubicBezTo>
                  <a:cubicBezTo>
                    <a:pt x="2142083" y="1228313"/>
                    <a:pt x="2138351" y="1222248"/>
                    <a:pt x="2135086" y="1216183"/>
                  </a:cubicBezTo>
                  <a:cubicBezTo>
                    <a:pt x="2133220" y="1211985"/>
                    <a:pt x="2130420" y="1208719"/>
                    <a:pt x="2126222" y="1206853"/>
                  </a:cubicBezTo>
                  <a:cubicBezTo>
                    <a:pt x="2123890" y="1205920"/>
                    <a:pt x="2121557" y="1204521"/>
                    <a:pt x="2119224" y="1203121"/>
                  </a:cubicBezTo>
                  <a:cubicBezTo>
                    <a:pt x="2114093" y="1200322"/>
                    <a:pt x="2112227" y="1195657"/>
                    <a:pt x="2112693" y="1190059"/>
                  </a:cubicBezTo>
                  <a:cubicBezTo>
                    <a:pt x="2113160" y="1186327"/>
                    <a:pt x="2113160" y="1182595"/>
                    <a:pt x="2115959" y="1179329"/>
                  </a:cubicBezTo>
                  <a:cubicBezTo>
                    <a:pt x="2117825" y="1176997"/>
                    <a:pt x="2120158" y="1174198"/>
                    <a:pt x="2121090" y="1171399"/>
                  </a:cubicBezTo>
                  <a:cubicBezTo>
                    <a:pt x="2123423" y="1165801"/>
                    <a:pt x="2127622" y="1162069"/>
                    <a:pt x="2132753" y="1158803"/>
                  </a:cubicBezTo>
                  <a:cubicBezTo>
                    <a:pt x="2137418" y="1155538"/>
                    <a:pt x="2143016" y="1153672"/>
                    <a:pt x="2149081" y="1153205"/>
                  </a:cubicBezTo>
                  <a:cubicBezTo>
                    <a:pt x="2151413" y="1153205"/>
                    <a:pt x="2152346" y="1151339"/>
                    <a:pt x="2152813" y="1149473"/>
                  </a:cubicBezTo>
                  <a:cubicBezTo>
                    <a:pt x="2153279" y="1147607"/>
                    <a:pt x="2153279" y="1145741"/>
                    <a:pt x="2153279" y="1143875"/>
                  </a:cubicBezTo>
                  <a:cubicBezTo>
                    <a:pt x="2153279" y="1140609"/>
                    <a:pt x="2150480" y="1137344"/>
                    <a:pt x="2147681" y="1136877"/>
                  </a:cubicBezTo>
                  <a:cubicBezTo>
                    <a:pt x="2144416" y="1136877"/>
                    <a:pt x="2141150" y="1137344"/>
                    <a:pt x="2138351" y="1136877"/>
                  </a:cubicBezTo>
                  <a:cubicBezTo>
                    <a:pt x="2136019" y="1136877"/>
                    <a:pt x="2133220" y="1136877"/>
                    <a:pt x="2130887" y="1135944"/>
                  </a:cubicBezTo>
                  <a:cubicBezTo>
                    <a:pt x="2128555" y="1135011"/>
                    <a:pt x="2126222" y="1133612"/>
                    <a:pt x="2124356" y="1132212"/>
                  </a:cubicBezTo>
                  <a:cubicBezTo>
                    <a:pt x="2122023" y="1130813"/>
                    <a:pt x="2119224" y="1131746"/>
                    <a:pt x="2116892" y="1132679"/>
                  </a:cubicBezTo>
                  <a:cubicBezTo>
                    <a:pt x="2112227" y="1135011"/>
                    <a:pt x="2109428" y="1139676"/>
                    <a:pt x="2105696" y="1143408"/>
                  </a:cubicBezTo>
                  <a:cubicBezTo>
                    <a:pt x="2104296" y="1144808"/>
                    <a:pt x="2102430" y="1145274"/>
                    <a:pt x="2100564" y="1145741"/>
                  </a:cubicBezTo>
                  <a:cubicBezTo>
                    <a:pt x="2097765" y="1146674"/>
                    <a:pt x="2094500" y="1145274"/>
                    <a:pt x="2092633" y="1141542"/>
                  </a:cubicBezTo>
                  <a:cubicBezTo>
                    <a:pt x="2090767" y="1136411"/>
                    <a:pt x="2088435" y="1132679"/>
                    <a:pt x="2082370" y="1131279"/>
                  </a:cubicBezTo>
                  <a:cubicBezTo>
                    <a:pt x="2076772" y="1129880"/>
                    <a:pt x="2072574" y="1125215"/>
                    <a:pt x="2068842" y="1120550"/>
                  </a:cubicBezTo>
                  <a:cubicBezTo>
                    <a:pt x="2065576" y="1116818"/>
                    <a:pt x="2068375" y="1108887"/>
                    <a:pt x="2073040" y="1107954"/>
                  </a:cubicBezTo>
                  <a:cubicBezTo>
                    <a:pt x="2074906" y="1107487"/>
                    <a:pt x="2076772" y="1107487"/>
                    <a:pt x="2078638" y="1107487"/>
                  </a:cubicBezTo>
                  <a:cubicBezTo>
                    <a:pt x="2082837" y="1107021"/>
                    <a:pt x="2086102" y="1105155"/>
                    <a:pt x="2087035" y="1100956"/>
                  </a:cubicBezTo>
                  <a:cubicBezTo>
                    <a:pt x="2088901" y="1093492"/>
                    <a:pt x="2090301" y="1086028"/>
                    <a:pt x="2098698" y="1082296"/>
                  </a:cubicBezTo>
                  <a:cubicBezTo>
                    <a:pt x="2100564" y="1081363"/>
                    <a:pt x="2101497" y="1078098"/>
                    <a:pt x="2102897" y="1076231"/>
                  </a:cubicBezTo>
                  <a:cubicBezTo>
                    <a:pt x="2104763" y="1072966"/>
                    <a:pt x="2106162" y="1069234"/>
                    <a:pt x="2108495" y="1065968"/>
                  </a:cubicBezTo>
                  <a:cubicBezTo>
                    <a:pt x="2109428" y="1064569"/>
                    <a:pt x="2111294" y="1063169"/>
                    <a:pt x="2113160" y="1063169"/>
                  </a:cubicBezTo>
                  <a:cubicBezTo>
                    <a:pt x="2118291" y="1061770"/>
                    <a:pt x="2121557" y="1064569"/>
                    <a:pt x="2124823" y="1067834"/>
                  </a:cubicBezTo>
                  <a:cubicBezTo>
                    <a:pt x="2127622" y="1070633"/>
                    <a:pt x="2126688" y="1073899"/>
                    <a:pt x="2124823" y="1076698"/>
                  </a:cubicBezTo>
                  <a:cubicBezTo>
                    <a:pt x="2124356" y="1077631"/>
                    <a:pt x="2123890" y="1079030"/>
                    <a:pt x="2122956" y="1079964"/>
                  </a:cubicBezTo>
                  <a:cubicBezTo>
                    <a:pt x="2120624" y="1084162"/>
                    <a:pt x="2119691" y="1088361"/>
                    <a:pt x="2122023" y="1092559"/>
                  </a:cubicBezTo>
                  <a:cubicBezTo>
                    <a:pt x="2122956" y="1094425"/>
                    <a:pt x="2122956" y="1096291"/>
                    <a:pt x="2123890" y="1098157"/>
                  </a:cubicBezTo>
                  <a:cubicBezTo>
                    <a:pt x="2125289" y="1100956"/>
                    <a:pt x="2122956" y="1102822"/>
                    <a:pt x="2121557" y="1104688"/>
                  </a:cubicBezTo>
                  <a:cubicBezTo>
                    <a:pt x="2121090" y="1105155"/>
                    <a:pt x="2120624" y="1106088"/>
                    <a:pt x="2120624" y="1106554"/>
                  </a:cubicBezTo>
                  <a:cubicBezTo>
                    <a:pt x="2120624" y="1107487"/>
                    <a:pt x="2121090" y="1108887"/>
                    <a:pt x="2121557" y="1109820"/>
                  </a:cubicBezTo>
                  <a:cubicBezTo>
                    <a:pt x="2122490" y="1110286"/>
                    <a:pt x="2123890" y="1110753"/>
                    <a:pt x="2124823" y="1110286"/>
                  </a:cubicBezTo>
                  <a:cubicBezTo>
                    <a:pt x="2129021" y="1108420"/>
                    <a:pt x="2132287" y="1105155"/>
                    <a:pt x="2134619" y="1101423"/>
                  </a:cubicBezTo>
                  <a:cubicBezTo>
                    <a:pt x="2141150" y="1091626"/>
                    <a:pt x="2151413" y="1087894"/>
                    <a:pt x="2162143" y="1086028"/>
                  </a:cubicBezTo>
                  <a:cubicBezTo>
                    <a:pt x="2164009" y="1085561"/>
                    <a:pt x="2165875" y="1086495"/>
                    <a:pt x="2167741" y="1086961"/>
                  </a:cubicBezTo>
                  <a:cubicBezTo>
                    <a:pt x="2169607" y="1087428"/>
                    <a:pt x="2171473" y="1088361"/>
                    <a:pt x="2173339" y="1088827"/>
                  </a:cubicBezTo>
                  <a:cubicBezTo>
                    <a:pt x="2181270" y="1091160"/>
                    <a:pt x="2181270" y="1091160"/>
                    <a:pt x="2180803" y="1099090"/>
                  </a:cubicBezTo>
                  <a:cubicBezTo>
                    <a:pt x="2180803" y="1105621"/>
                    <a:pt x="2180803" y="1111686"/>
                    <a:pt x="2180803" y="1118217"/>
                  </a:cubicBezTo>
                  <a:cubicBezTo>
                    <a:pt x="2180803" y="1121483"/>
                    <a:pt x="2182203" y="1124282"/>
                    <a:pt x="2184535" y="1126614"/>
                  </a:cubicBezTo>
                  <a:cubicBezTo>
                    <a:pt x="2186401" y="1128480"/>
                    <a:pt x="2188267" y="1129880"/>
                    <a:pt x="2191066" y="1128947"/>
                  </a:cubicBezTo>
                  <a:cubicBezTo>
                    <a:pt x="2192933" y="1128480"/>
                    <a:pt x="2194799" y="1127547"/>
                    <a:pt x="2196665" y="1127547"/>
                  </a:cubicBezTo>
                  <a:cubicBezTo>
                    <a:pt x="2199930" y="1127081"/>
                    <a:pt x="2203196" y="1127547"/>
                    <a:pt x="2205528" y="1129880"/>
                  </a:cubicBezTo>
                  <a:cubicBezTo>
                    <a:pt x="2207861" y="1131746"/>
                    <a:pt x="2210193" y="1134545"/>
                    <a:pt x="2212059" y="1136877"/>
                  </a:cubicBezTo>
                  <a:cubicBezTo>
                    <a:pt x="2213925" y="1139210"/>
                    <a:pt x="2213925" y="1141076"/>
                    <a:pt x="2210660" y="1144808"/>
                  </a:cubicBezTo>
                  <a:cubicBezTo>
                    <a:pt x="2208327" y="1148074"/>
                    <a:pt x="2207861" y="1149006"/>
                    <a:pt x="2209727" y="1151339"/>
                  </a:cubicBezTo>
                  <a:cubicBezTo>
                    <a:pt x="2216724" y="1158337"/>
                    <a:pt x="2218590" y="1166267"/>
                    <a:pt x="2217657" y="1176064"/>
                  </a:cubicBezTo>
                  <a:cubicBezTo>
                    <a:pt x="2217191" y="1178396"/>
                    <a:pt x="2217191" y="1181195"/>
                    <a:pt x="2217191" y="1183528"/>
                  </a:cubicBezTo>
                  <a:cubicBezTo>
                    <a:pt x="2217191" y="1188660"/>
                    <a:pt x="2220457" y="1192858"/>
                    <a:pt x="2222789" y="1197523"/>
                  </a:cubicBezTo>
                  <a:cubicBezTo>
                    <a:pt x="2222789" y="1197990"/>
                    <a:pt x="2224189" y="1197990"/>
                    <a:pt x="2224655" y="1197990"/>
                  </a:cubicBezTo>
                  <a:cubicBezTo>
                    <a:pt x="2227921" y="1197523"/>
                    <a:pt x="2230719" y="1195657"/>
                    <a:pt x="2233052" y="1193325"/>
                  </a:cubicBezTo>
                  <a:cubicBezTo>
                    <a:pt x="2236318" y="1190059"/>
                    <a:pt x="2240516" y="1188193"/>
                    <a:pt x="2245181" y="1188660"/>
                  </a:cubicBezTo>
                  <a:cubicBezTo>
                    <a:pt x="2247047" y="1188660"/>
                    <a:pt x="2248913" y="1188660"/>
                    <a:pt x="2250779" y="1188660"/>
                  </a:cubicBezTo>
                  <a:cubicBezTo>
                    <a:pt x="2255445" y="1189593"/>
                    <a:pt x="2257777" y="1186794"/>
                    <a:pt x="2260110" y="1183528"/>
                  </a:cubicBezTo>
                  <a:cubicBezTo>
                    <a:pt x="2265241" y="1176997"/>
                    <a:pt x="2267107" y="1169999"/>
                    <a:pt x="2264308" y="1162069"/>
                  </a:cubicBezTo>
                  <a:cubicBezTo>
                    <a:pt x="2262909" y="1158337"/>
                    <a:pt x="2262442" y="1154605"/>
                    <a:pt x="2261042" y="1150872"/>
                  </a:cubicBezTo>
                  <a:cubicBezTo>
                    <a:pt x="2256377" y="1135944"/>
                    <a:pt x="2256844" y="1135944"/>
                    <a:pt x="2246581" y="1124282"/>
                  </a:cubicBezTo>
                  <a:cubicBezTo>
                    <a:pt x="2242849" y="1120083"/>
                    <a:pt x="2239117" y="1115418"/>
                    <a:pt x="2236318" y="1110286"/>
                  </a:cubicBezTo>
                  <a:cubicBezTo>
                    <a:pt x="2233985" y="1105621"/>
                    <a:pt x="2230253" y="1101889"/>
                    <a:pt x="2226054" y="1099090"/>
                  </a:cubicBezTo>
                  <a:cubicBezTo>
                    <a:pt x="2222789" y="1097224"/>
                    <a:pt x="2219523" y="1094892"/>
                    <a:pt x="2216724" y="1092559"/>
                  </a:cubicBezTo>
                  <a:cubicBezTo>
                    <a:pt x="2213459" y="1090227"/>
                    <a:pt x="2212526" y="1083696"/>
                    <a:pt x="2214858" y="1080430"/>
                  </a:cubicBezTo>
                  <a:cubicBezTo>
                    <a:pt x="2216258" y="1078564"/>
                    <a:pt x="2217657" y="1076231"/>
                    <a:pt x="2219990" y="1074832"/>
                  </a:cubicBezTo>
                  <a:cubicBezTo>
                    <a:pt x="2223722" y="1072033"/>
                    <a:pt x="2226054" y="1068767"/>
                    <a:pt x="2229320" y="1065502"/>
                  </a:cubicBezTo>
                  <a:cubicBezTo>
                    <a:pt x="2236784" y="1057105"/>
                    <a:pt x="2240050" y="1048707"/>
                    <a:pt x="2235851" y="1037511"/>
                  </a:cubicBezTo>
                  <a:cubicBezTo>
                    <a:pt x="2233052" y="1029581"/>
                    <a:pt x="2235851" y="1022583"/>
                    <a:pt x="2241916" y="1016519"/>
                  </a:cubicBezTo>
                  <a:cubicBezTo>
                    <a:pt x="2243782" y="1014653"/>
                    <a:pt x="2245648" y="1013253"/>
                    <a:pt x="2247514" y="1011387"/>
                  </a:cubicBezTo>
                  <a:cubicBezTo>
                    <a:pt x="2249380" y="1009521"/>
                    <a:pt x="2251246" y="1007655"/>
                    <a:pt x="2252645" y="1005789"/>
                  </a:cubicBezTo>
                  <a:cubicBezTo>
                    <a:pt x="2254978" y="1002990"/>
                    <a:pt x="2254978" y="998325"/>
                    <a:pt x="2259177" y="996459"/>
                  </a:cubicBezTo>
                  <a:cubicBezTo>
                    <a:pt x="2264775" y="994593"/>
                    <a:pt x="2267107" y="1000191"/>
                    <a:pt x="2270839" y="1001590"/>
                  </a:cubicBezTo>
                  <a:cubicBezTo>
                    <a:pt x="2275038" y="1003456"/>
                    <a:pt x="2279236" y="1003923"/>
                    <a:pt x="2283901" y="1002057"/>
                  </a:cubicBezTo>
                  <a:cubicBezTo>
                    <a:pt x="2288100" y="1000191"/>
                    <a:pt x="2291832" y="997858"/>
                    <a:pt x="2294631" y="994126"/>
                  </a:cubicBezTo>
                  <a:cubicBezTo>
                    <a:pt x="2299296" y="988062"/>
                    <a:pt x="2303495" y="981064"/>
                    <a:pt x="2305827" y="974066"/>
                  </a:cubicBezTo>
                  <a:cubicBezTo>
                    <a:pt x="2310026" y="962404"/>
                    <a:pt x="2316557" y="952141"/>
                    <a:pt x="2318889" y="940011"/>
                  </a:cubicBezTo>
                  <a:cubicBezTo>
                    <a:pt x="2319356" y="937679"/>
                    <a:pt x="2320289" y="934880"/>
                    <a:pt x="2321688" y="933014"/>
                  </a:cubicBezTo>
                  <a:cubicBezTo>
                    <a:pt x="2329619" y="922751"/>
                    <a:pt x="2330552" y="910621"/>
                    <a:pt x="2331485" y="898492"/>
                  </a:cubicBezTo>
                  <a:cubicBezTo>
                    <a:pt x="2332418" y="888229"/>
                    <a:pt x="2336617" y="878432"/>
                    <a:pt x="2336617" y="868169"/>
                  </a:cubicBezTo>
                  <a:cubicBezTo>
                    <a:pt x="2336617" y="866303"/>
                    <a:pt x="2337083" y="863971"/>
                    <a:pt x="2338016" y="862571"/>
                  </a:cubicBezTo>
                  <a:cubicBezTo>
                    <a:pt x="2342681" y="856040"/>
                    <a:pt x="2340815" y="849043"/>
                    <a:pt x="2340349" y="842045"/>
                  </a:cubicBezTo>
                  <a:cubicBezTo>
                    <a:pt x="2338949" y="828983"/>
                    <a:pt x="2335684" y="816854"/>
                    <a:pt x="2328686" y="805657"/>
                  </a:cubicBezTo>
                  <a:cubicBezTo>
                    <a:pt x="2325887" y="800992"/>
                    <a:pt x="2324488" y="796327"/>
                    <a:pt x="2324488" y="791196"/>
                  </a:cubicBezTo>
                  <a:cubicBezTo>
                    <a:pt x="2324021" y="780466"/>
                    <a:pt x="2324021" y="769270"/>
                    <a:pt x="2323554" y="758540"/>
                  </a:cubicBezTo>
                  <a:cubicBezTo>
                    <a:pt x="2323554" y="757607"/>
                    <a:pt x="2324488" y="756674"/>
                    <a:pt x="2324954" y="755741"/>
                  </a:cubicBezTo>
                  <a:cubicBezTo>
                    <a:pt x="2325421" y="756208"/>
                    <a:pt x="2326353" y="756208"/>
                    <a:pt x="2326353" y="756674"/>
                  </a:cubicBezTo>
                  <a:cubicBezTo>
                    <a:pt x="2330552" y="762272"/>
                    <a:pt x="2335217" y="767404"/>
                    <a:pt x="2339882" y="773002"/>
                  </a:cubicBezTo>
                  <a:cubicBezTo>
                    <a:pt x="2344547" y="778133"/>
                    <a:pt x="2343614" y="786531"/>
                    <a:pt x="2347346" y="792595"/>
                  </a:cubicBezTo>
                  <a:cubicBezTo>
                    <a:pt x="2348746" y="795394"/>
                    <a:pt x="2350612" y="798193"/>
                    <a:pt x="2352011" y="800992"/>
                  </a:cubicBezTo>
                  <a:cubicBezTo>
                    <a:pt x="2355744" y="807990"/>
                    <a:pt x="2358076" y="814988"/>
                    <a:pt x="2358542" y="822918"/>
                  </a:cubicBezTo>
                  <a:cubicBezTo>
                    <a:pt x="2358542" y="824318"/>
                    <a:pt x="2358542" y="825717"/>
                    <a:pt x="2359009" y="826650"/>
                  </a:cubicBezTo>
                  <a:cubicBezTo>
                    <a:pt x="2361341" y="835047"/>
                    <a:pt x="2362274" y="844378"/>
                    <a:pt x="2368339" y="851375"/>
                  </a:cubicBezTo>
                  <a:cubicBezTo>
                    <a:pt x="2371138" y="854641"/>
                    <a:pt x="2372538" y="859772"/>
                    <a:pt x="2372538" y="863971"/>
                  </a:cubicBezTo>
                  <a:cubicBezTo>
                    <a:pt x="2373004" y="870502"/>
                    <a:pt x="2374870" y="876566"/>
                    <a:pt x="2378136" y="882165"/>
                  </a:cubicBezTo>
                  <a:cubicBezTo>
                    <a:pt x="2380468" y="886363"/>
                    <a:pt x="2380935" y="890562"/>
                    <a:pt x="2380935" y="895227"/>
                  </a:cubicBezTo>
                  <a:cubicBezTo>
                    <a:pt x="2380935" y="897093"/>
                    <a:pt x="2380935" y="898959"/>
                    <a:pt x="2381401" y="900825"/>
                  </a:cubicBezTo>
                  <a:cubicBezTo>
                    <a:pt x="2382334" y="905490"/>
                    <a:pt x="2384667" y="909222"/>
                    <a:pt x="2389332" y="911088"/>
                  </a:cubicBezTo>
                  <a:cubicBezTo>
                    <a:pt x="2390265" y="911554"/>
                    <a:pt x="2392597" y="910621"/>
                    <a:pt x="2392597" y="910155"/>
                  </a:cubicBezTo>
                  <a:cubicBezTo>
                    <a:pt x="2393064" y="907822"/>
                    <a:pt x="2392597" y="905023"/>
                    <a:pt x="2392597" y="902691"/>
                  </a:cubicBezTo>
                  <a:cubicBezTo>
                    <a:pt x="2392597" y="898492"/>
                    <a:pt x="2394464" y="897559"/>
                    <a:pt x="2398662" y="898026"/>
                  </a:cubicBezTo>
                  <a:cubicBezTo>
                    <a:pt x="2402861" y="898492"/>
                    <a:pt x="2405193" y="901758"/>
                    <a:pt x="2408925" y="903157"/>
                  </a:cubicBezTo>
                  <a:cubicBezTo>
                    <a:pt x="2409392" y="903624"/>
                    <a:pt x="2410325" y="903624"/>
                    <a:pt x="2410791" y="903157"/>
                  </a:cubicBezTo>
                  <a:cubicBezTo>
                    <a:pt x="2411258" y="902224"/>
                    <a:pt x="2412191" y="900825"/>
                    <a:pt x="2412191" y="899892"/>
                  </a:cubicBezTo>
                  <a:cubicBezTo>
                    <a:pt x="2411258" y="895227"/>
                    <a:pt x="2409858" y="890562"/>
                    <a:pt x="2405660" y="888696"/>
                  </a:cubicBezTo>
                  <a:cubicBezTo>
                    <a:pt x="2397262" y="884964"/>
                    <a:pt x="2395863" y="875167"/>
                    <a:pt x="2388399" y="870968"/>
                  </a:cubicBezTo>
                  <a:cubicBezTo>
                    <a:pt x="2386533" y="866303"/>
                    <a:pt x="2384200" y="861638"/>
                    <a:pt x="2382801" y="856507"/>
                  </a:cubicBezTo>
                  <a:cubicBezTo>
                    <a:pt x="2381401" y="850442"/>
                    <a:pt x="2380935" y="843911"/>
                    <a:pt x="2380002" y="837380"/>
                  </a:cubicBezTo>
                  <a:cubicBezTo>
                    <a:pt x="2379535" y="835514"/>
                    <a:pt x="2380002" y="833648"/>
                    <a:pt x="2379535" y="831782"/>
                  </a:cubicBezTo>
                  <a:cubicBezTo>
                    <a:pt x="2379535" y="829449"/>
                    <a:pt x="2381401" y="826650"/>
                    <a:pt x="2383734" y="826184"/>
                  </a:cubicBezTo>
                  <a:cubicBezTo>
                    <a:pt x="2386999" y="825717"/>
                    <a:pt x="2389798" y="825717"/>
                    <a:pt x="2393064" y="825251"/>
                  </a:cubicBezTo>
                  <a:cubicBezTo>
                    <a:pt x="2393997" y="821985"/>
                    <a:pt x="2392597" y="819186"/>
                    <a:pt x="2391198" y="816387"/>
                  </a:cubicBezTo>
                  <a:cubicBezTo>
                    <a:pt x="2379535" y="796794"/>
                    <a:pt x="2369272" y="775801"/>
                    <a:pt x="2354810" y="757607"/>
                  </a:cubicBezTo>
                  <a:cubicBezTo>
                    <a:pt x="2350145" y="752009"/>
                    <a:pt x="2346880" y="745945"/>
                    <a:pt x="2347346" y="738480"/>
                  </a:cubicBezTo>
                  <a:cubicBezTo>
                    <a:pt x="2347346" y="735215"/>
                    <a:pt x="2346880" y="731949"/>
                    <a:pt x="2345480" y="729150"/>
                  </a:cubicBezTo>
                  <a:cubicBezTo>
                    <a:pt x="2340349" y="720287"/>
                    <a:pt x="2338016" y="710024"/>
                    <a:pt x="2329153" y="703492"/>
                  </a:cubicBezTo>
                  <a:cubicBezTo>
                    <a:pt x="2325887" y="701160"/>
                    <a:pt x="2325421" y="696961"/>
                    <a:pt x="2323554" y="693696"/>
                  </a:cubicBezTo>
                  <a:cubicBezTo>
                    <a:pt x="2321688" y="690430"/>
                    <a:pt x="2317956" y="688098"/>
                    <a:pt x="2314224" y="688098"/>
                  </a:cubicBezTo>
                  <a:cubicBezTo>
                    <a:pt x="2313291" y="688098"/>
                    <a:pt x="2312358" y="689031"/>
                    <a:pt x="2311425" y="689964"/>
                  </a:cubicBezTo>
                  <a:cubicBezTo>
                    <a:pt x="2310959" y="690430"/>
                    <a:pt x="2310959" y="691363"/>
                    <a:pt x="2310959" y="691830"/>
                  </a:cubicBezTo>
                  <a:cubicBezTo>
                    <a:pt x="2311425" y="692763"/>
                    <a:pt x="2312358" y="694162"/>
                    <a:pt x="2312825" y="695095"/>
                  </a:cubicBezTo>
                  <a:cubicBezTo>
                    <a:pt x="2319356" y="702559"/>
                    <a:pt x="2318889" y="702559"/>
                    <a:pt x="2313291" y="712356"/>
                  </a:cubicBezTo>
                  <a:cubicBezTo>
                    <a:pt x="2312825" y="713289"/>
                    <a:pt x="2312358" y="714689"/>
                    <a:pt x="2312358" y="716088"/>
                  </a:cubicBezTo>
                  <a:cubicBezTo>
                    <a:pt x="2312825" y="718421"/>
                    <a:pt x="2313758" y="721220"/>
                    <a:pt x="2315157" y="723086"/>
                  </a:cubicBezTo>
                  <a:cubicBezTo>
                    <a:pt x="2319356" y="729150"/>
                    <a:pt x="2320289" y="736148"/>
                    <a:pt x="2321688" y="743145"/>
                  </a:cubicBezTo>
                  <a:cubicBezTo>
                    <a:pt x="2321688" y="744079"/>
                    <a:pt x="2320756" y="745478"/>
                    <a:pt x="2320289" y="746411"/>
                  </a:cubicBezTo>
                  <a:cubicBezTo>
                    <a:pt x="2319356" y="747811"/>
                    <a:pt x="2317023" y="745945"/>
                    <a:pt x="2316557" y="743612"/>
                  </a:cubicBezTo>
                  <a:cubicBezTo>
                    <a:pt x="2315624" y="739880"/>
                    <a:pt x="2315157" y="736148"/>
                    <a:pt x="2312358" y="732882"/>
                  </a:cubicBezTo>
                  <a:cubicBezTo>
                    <a:pt x="2310492" y="731016"/>
                    <a:pt x="2309093" y="728684"/>
                    <a:pt x="2309559" y="725885"/>
                  </a:cubicBezTo>
                  <a:cubicBezTo>
                    <a:pt x="2310026" y="719820"/>
                    <a:pt x="2306760" y="716088"/>
                    <a:pt x="2302562" y="713289"/>
                  </a:cubicBezTo>
                  <a:cubicBezTo>
                    <a:pt x="2295098" y="708624"/>
                    <a:pt x="2286700" y="704892"/>
                    <a:pt x="2279703" y="698827"/>
                  </a:cubicBezTo>
                  <a:cubicBezTo>
                    <a:pt x="2278303" y="697894"/>
                    <a:pt x="2275971" y="697428"/>
                    <a:pt x="2274105" y="697428"/>
                  </a:cubicBezTo>
                  <a:cubicBezTo>
                    <a:pt x="2270839" y="697428"/>
                    <a:pt x="2267574" y="698361"/>
                    <a:pt x="2264308" y="698361"/>
                  </a:cubicBezTo>
                  <a:cubicBezTo>
                    <a:pt x="2260576" y="698361"/>
                    <a:pt x="2258243" y="699760"/>
                    <a:pt x="2257777" y="703492"/>
                  </a:cubicBezTo>
                  <a:cubicBezTo>
                    <a:pt x="2256844" y="707691"/>
                    <a:pt x="2255445" y="712356"/>
                    <a:pt x="2251712" y="715155"/>
                  </a:cubicBezTo>
                  <a:cubicBezTo>
                    <a:pt x="2251246" y="715622"/>
                    <a:pt x="2249846" y="715155"/>
                    <a:pt x="2249846" y="715155"/>
                  </a:cubicBezTo>
                  <a:cubicBezTo>
                    <a:pt x="2247047" y="710024"/>
                    <a:pt x="2244715" y="704892"/>
                    <a:pt x="2242382" y="699760"/>
                  </a:cubicBezTo>
                  <a:cubicBezTo>
                    <a:pt x="2241916" y="699294"/>
                    <a:pt x="2241449" y="698361"/>
                    <a:pt x="2240983" y="698361"/>
                  </a:cubicBezTo>
                  <a:cubicBezTo>
                    <a:pt x="2240050" y="698827"/>
                    <a:pt x="2238650" y="699760"/>
                    <a:pt x="2238184" y="700693"/>
                  </a:cubicBezTo>
                  <a:cubicBezTo>
                    <a:pt x="2235851" y="702559"/>
                    <a:pt x="2236318" y="705358"/>
                    <a:pt x="2237251" y="707691"/>
                  </a:cubicBezTo>
                  <a:cubicBezTo>
                    <a:pt x="2237251" y="708624"/>
                    <a:pt x="2236784" y="710024"/>
                    <a:pt x="2235851" y="710957"/>
                  </a:cubicBezTo>
                  <a:cubicBezTo>
                    <a:pt x="2234918" y="711890"/>
                    <a:pt x="2233519" y="710957"/>
                    <a:pt x="2233052" y="709557"/>
                  </a:cubicBezTo>
                  <a:cubicBezTo>
                    <a:pt x="2231186" y="704892"/>
                    <a:pt x="2229320" y="699760"/>
                    <a:pt x="2227454" y="695095"/>
                  </a:cubicBezTo>
                  <a:cubicBezTo>
                    <a:pt x="2225588" y="690897"/>
                    <a:pt x="2223255" y="689964"/>
                    <a:pt x="2218124" y="691363"/>
                  </a:cubicBezTo>
                  <a:cubicBezTo>
                    <a:pt x="2216258" y="691830"/>
                    <a:pt x="2214392" y="692763"/>
                    <a:pt x="2212526" y="693229"/>
                  </a:cubicBezTo>
                  <a:cubicBezTo>
                    <a:pt x="2210660" y="693696"/>
                    <a:pt x="2208794" y="693229"/>
                    <a:pt x="2206928" y="693229"/>
                  </a:cubicBezTo>
                  <a:cubicBezTo>
                    <a:pt x="2203662" y="692763"/>
                    <a:pt x="2200863" y="689497"/>
                    <a:pt x="2201796" y="686698"/>
                  </a:cubicBezTo>
                  <a:cubicBezTo>
                    <a:pt x="2202263" y="684832"/>
                    <a:pt x="2203196" y="682966"/>
                    <a:pt x="2204129" y="681567"/>
                  </a:cubicBezTo>
                  <a:cubicBezTo>
                    <a:pt x="2206928" y="675968"/>
                    <a:pt x="2210193" y="670370"/>
                    <a:pt x="2213459" y="664772"/>
                  </a:cubicBezTo>
                  <a:cubicBezTo>
                    <a:pt x="2216724" y="658708"/>
                    <a:pt x="2220457" y="652177"/>
                    <a:pt x="2220923" y="645179"/>
                  </a:cubicBezTo>
                  <a:cubicBezTo>
                    <a:pt x="2222322" y="632117"/>
                    <a:pt x="2226521" y="620454"/>
                    <a:pt x="2232119" y="608325"/>
                  </a:cubicBezTo>
                  <a:cubicBezTo>
                    <a:pt x="2235851" y="600394"/>
                    <a:pt x="2239117" y="591997"/>
                    <a:pt x="2237251" y="582201"/>
                  </a:cubicBezTo>
                  <a:cubicBezTo>
                    <a:pt x="2236318" y="578469"/>
                    <a:pt x="2237717" y="574270"/>
                    <a:pt x="2239583" y="571004"/>
                  </a:cubicBezTo>
                  <a:cubicBezTo>
                    <a:pt x="2243315" y="565873"/>
                    <a:pt x="2244248" y="560741"/>
                    <a:pt x="2241916" y="554677"/>
                  </a:cubicBezTo>
                  <a:cubicBezTo>
                    <a:pt x="2240983" y="552344"/>
                    <a:pt x="2241916" y="549545"/>
                    <a:pt x="2243315" y="547213"/>
                  </a:cubicBezTo>
                  <a:cubicBezTo>
                    <a:pt x="2246581" y="542081"/>
                    <a:pt x="2250313" y="538816"/>
                    <a:pt x="2256844" y="537416"/>
                  </a:cubicBezTo>
                  <a:cubicBezTo>
                    <a:pt x="2264308" y="536016"/>
                    <a:pt x="2271306" y="532284"/>
                    <a:pt x="2278770" y="529952"/>
                  </a:cubicBezTo>
                  <a:cubicBezTo>
                    <a:pt x="2282035" y="529019"/>
                    <a:pt x="2285301" y="529019"/>
                    <a:pt x="2288100" y="530885"/>
                  </a:cubicBezTo>
                  <a:cubicBezTo>
                    <a:pt x="2291365" y="532751"/>
                    <a:pt x="2294631" y="532284"/>
                    <a:pt x="2296030" y="529019"/>
                  </a:cubicBezTo>
                  <a:cubicBezTo>
                    <a:pt x="2298363" y="524354"/>
                    <a:pt x="2303028" y="522488"/>
                    <a:pt x="2307227" y="523421"/>
                  </a:cubicBezTo>
                  <a:cubicBezTo>
                    <a:pt x="2314691" y="524820"/>
                    <a:pt x="2320756" y="520622"/>
                    <a:pt x="2327753" y="520622"/>
                  </a:cubicBezTo>
                  <a:cubicBezTo>
                    <a:pt x="2328686" y="520622"/>
                    <a:pt x="2330086" y="519222"/>
                    <a:pt x="2330552" y="518289"/>
                  </a:cubicBezTo>
                  <a:cubicBezTo>
                    <a:pt x="2331485" y="515024"/>
                    <a:pt x="2331952" y="512225"/>
                    <a:pt x="2332885" y="508959"/>
                  </a:cubicBezTo>
                  <a:cubicBezTo>
                    <a:pt x="2333818" y="505693"/>
                    <a:pt x="2337083" y="503827"/>
                    <a:pt x="2340349" y="503827"/>
                  </a:cubicBezTo>
                  <a:cubicBezTo>
                    <a:pt x="2349212" y="504760"/>
                    <a:pt x="2358076" y="505693"/>
                    <a:pt x="2366940" y="506626"/>
                  </a:cubicBezTo>
                  <a:cubicBezTo>
                    <a:pt x="2368806" y="506626"/>
                    <a:pt x="2370672" y="508026"/>
                    <a:pt x="2372071" y="509426"/>
                  </a:cubicBezTo>
                  <a:cubicBezTo>
                    <a:pt x="2373004" y="509892"/>
                    <a:pt x="2373471" y="511758"/>
                    <a:pt x="2373004" y="512691"/>
                  </a:cubicBezTo>
                  <a:cubicBezTo>
                    <a:pt x="2373004" y="514091"/>
                    <a:pt x="2371605" y="514557"/>
                    <a:pt x="2371138" y="515957"/>
                  </a:cubicBezTo>
                  <a:cubicBezTo>
                    <a:pt x="2369739" y="518756"/>
                    <a:pt x="2370205" y="520622"/>
                    <a:pt x="2372538" y="522954"/>
                  </a:cubicBezTo>
                  <a:cubicBezTo>
                    <a:pt x="2374404" y="524820"/>
                    <a:pt x="2377203" y="526220"/>
                    <a:pt x="2379535" y="524820"/>
                  </a:cubicBezTo>
                  <a:cubicBezTo>
                    <a:pt x="2386066" y="520622"/>
                    <a:pt x="2393530" y="518756"/>
                    <a:pt x="2398196" y="511758"/>
                  </a:cubicBezTo>
                  <a:cubicBezTo>
                    <a:pt x="2399595" y="509426"/>
                    <a:pt x="2401928" y="508959"/>
                    <a:pt x="2404727" y="509892"/>
                  </a:cubicBezTo>
                  <a:cubicBezTo>
                    <a:pt x="2407526" y="510825"/>
                    <a:pt x="2409858" y="509892"/>
                    <a:pt x="2411724" y="508026"/>
                  </a:cubicBezTo>
                  <a:cubicBezTo>
                    <a:pt x="2414057" y="505227"/>
                    <a:pt x="2418722" y="503827"/>
                    <a:pt x="2417789" y="499162"/>
                  </a:cubicBezTo>
                  <a:cubicBezTo>
                    <a:pt x="2416856" y="494497"/>
                    <a:pt x="2412191" y="494497"/>
                    <a:pt x="2408459" y="494031"/>
                  </a:cubicBezTo>
                  <a:cubicBezTo>
                    <a:pt x="2407992" y="494031"/>
                    <a:pt x="2407059" y="494031"/>
                    <a:pt x="2406593" y="493564"/>
                  </a:cubicBezTo>
                  <a:cubicBezTo>
                    <a:pt x="2404727" y="493098"/>
                    <a:pt x="2402861" y="492165"/>
                    <a:pt x="2402394" y="490299"/>
                  </a:cubicBezTo>
                  <a:cubicBezTo>
                    <a:pt x="2399595" y="483301"/>
                    <a:pt x="2399129" y="476770"/>
                    <a:pt x="2401928" y="469772"/>
                  </a:cubicBezTo>
                  <a:cubicBezTo>
                    <a:pt x="2402394" y="468373"/>
                    <a:pt x="2402394" y="467440"/>
                    <a:pt x="2403327" y="466040"/>
                  </a:cubicBezTo>
                  <a:cubicBezTo>
                    <a:pt x="2406126" y="460909"/>
                    <a:pt x="2406126" y="455311"/>
                    <a:pt x="2406126" y="449246"/>
                  </a:cubicBezTo>
                  <a:cubicBezTo>
                    <a:pt x="2405660" y="441782"/>
                    <a:pt x="2406593" y="433851"/>
                    <a:pt x="2405660" y="426387"/>
                  </a:cubicBezTo>
                  <a:cubicBezTo>
                    <a:pt x="2405193" y="420789"/>
                    <a:pt x="2407992" y="416591"/>
                    <a:pt x="2413590" y="414258"/>
                  </a:cubicBezTo>
                  <a:cubicBezTo>
                    <a:pt x="2417789" y="412392"/>
                    <a:pt x="2422454" y="411459"/>
                    <a:pt x="2426186" y="409127"/>
                  </a:cubicBezTo>
                  <a:cubicBezTo>
                    <a:pt x="2430385" y="406794"/>
                    <a:pt x="2434583" y="406327"/>
                    <a:pt x="2439248" y="407727"/>
                  </a:cubicBezTo>
                  <a:cubicBezTo>
                    <a:pt x="2442047" y="408660"/>
                    <a:pt x="2443913" y="406794"/>
                    <a:pt x="2446246" y="405394"/>
                  </a:cubicBezTo>
                  <a:cubicBezTo>
                    <a:pt x="2448578" y="403995"/>
                    <a:pt x="2450444" y="404928"/>
                    <a:pt x="2450911" y="406794"/>
                  </a:cubicBezTo>
                  <a:cubicBezTo>
                    <a:pt x="2451377" y="411459"/>
                    <a:pt x="2452310" y="415658"/>
                    <a:pt x="2452310" y="420323"/>
                  </a:cubicBezTo>
                  <a:cubicBezTo>
                    <a:pt x="2452777" y="424521"/>
                    <a:pt x="2455109" y="427320"/>
                    <a:pt x="2458375" y="429653"/>
                  </a:cubicBezTo>
                  <a:cubicBezTo>
                    <a:pt x="2462107" y="431985"/>
                    <a:pt x="2466305" y="433385"/>
                    <a:pt x="2469571" y="436184"/>
                  </a:cubicBezTo>
                  <a:cubicBezTo>
                    <a:pt x="2470038" y="436650"/>
                    <a:pt x="2472370" y="435717"/>
                    <a:pt x="2472837" y="435251"/>
                  </a:cubicBezTo>
                  <a:cubicBezTo>
                    <a:pt x="2474236" y="433851"/>
                    <a:pt x="2475169" y="431985"/>
                    <a:pt x="2475636" y="430586"/>
                  </a:cubicBezTo>
                  <a:cubicBezTo>
                    <a:pt x="2477035" y="423122"/>
                    <a:pt x="2478901" y="415658"/>
                    <a:pt x="2479368" y="407727"/>
                  </a:cubicBezTo>
                  <a:cubicBezTo>
                    <a:pt x="2479834" y="402595"/>
                    <a:pt x="2482633" y="399796"/>
                    <a:pt x="2487298" y="398397"/>
                  </a:cubicBezTo>
                  <a:cubicBezTo>
                    <a:pt x="2490097" y="397464"/>
                    <a:pt x="2490097" y="394665"/>
                    <a:pt x="2490564" y="391866"/>
                  </a:cubicBezTo>
                  <a:cubicBezTo>
                    <a:pt x="2490097" y="391866"/>
                    <a:pt x="2489631" y="391399"/>
                    <a:pt x="2489631" y="391399"/>
                  </a:cubicBezTo>
                  <a:cubicBezTo>
                    <a:pt x="2480767" y="384402"/>
                    <a:pt x="2478435" y="374605"/>
                    <a:pt x="2476569" y="364342"/>
                  </a:cubicBezTo>
                  <a:cubicBezTo>
                    <a:pt x="2476569" y="363875"/>
                    <a:pt x="2477035" y="362942"/>
                    <a:pt x="2477035" y="362476"/>
                  </a:cubicBezTo>
                  <a:cubicBezTo>
                    <a:pt x="2479368" y="358277"/>
                    <a:pt x="2485899" y="356411"/>
                    <a:pt x="2490564" y="358277"/>
                  </a:cubicBezTo>
                  <a:cubicBezTo>
                    <a:pt x="2491963" y="358744"/>
                    <a:pt x="2493363" y="361543"/>
                    <a:pt x="2492430" y="362942"/>
                  </a:cubicBezTo>
                  <a:cubicBezTo>
                    <a:pt x="2489164" y="368540"/>
                    <a:pt x="2490097" y="374139"/>
                    <a:pt x="2492896" y="379270"/>
                  </a:cubicBezTo>
                  <a:cubicBezTo>
                    <a:pt x="2496628" y="385801"/>
                    <a:pt x="2501293" y="392332"/>
                    <a:pt x="2500361" y="400729"/>
                  </a:cubicBezTo>
                  <a:cubicBezTo>
                    <a:pt x="2500361" y="401662"/>
                    <a:pt x="2501293" y="403062"/>
                    <a:pt x="2502227" y="403995"/>
                  </a:cubicBezTo>
                  <a:cubicBezTo>
                    <a:pt x="2506892" y="409593"/>
                    <a:pt x="2504093" y="416591"/>
                    <a:pt x="2506892" y="422189"/>
                  </a:cubicBezTo>
                  <a:cubicBezTo>
                    <a:pt x="2505959" y="426854"/>
                    <a:pt x="2502227" y="429653"/>
                    <a:pt x="2499428" y="433385"/>
                  </a:cubicBezTo>
                  <a:cubicBezTo>
                    <a:pt x="2498961" y="433851"/>
                    <a:pt x="2498495" y="434318"/>
                    <a:pt x="2498028" y="434784"/>
                  </a:cubicBezTo>
                  <a:cubicBezTo>
                    <a:pt x="2495696" y="438050"/>
                    <a:pt x="2494296" y="441316"/>
                    <a:pt x="2494763" y="445514"/>
                  </a:cubicBezTo>
                  <a:cubicBezTo>
                    <a:pt x="2495229" y="455777"/>
                    <a:pt x="2495696" y="466040"/>
                    <a:pt x="2491497" y="475837"/>
                  </a:cubicBezTo>
                  <a:cubicBezTo>
                    <a:pt x="2490564" y="478170"/>
                    <a:pt x="2490564" y="480969"/>
                    <a:pt x="2490564" y="483301"/>
                  </a:cubicBezTo>
                  <a:cubicBezTo>
                    <a:pt x="2490564" y="493098"/>
                    <a:pt x="2489631" y="502428"/>
                    <a:pt x="2490097" y="512225"/>
                  </a:cubicBezTo>
                  <a:cubicBezTo>
                    <a:pt x="2490564" y="520155"/>
                    <a:pt x="2489631" y="527619"/>
                    <a:pt x="2484033" y="533684"/>
                  </a:cubicBezTo>
                  <a:cubicBezTo>
                    <a:pt x="2482633" y="535083"/>
                    <a:pt x="2482633" y="537416"/>
                    <a:pt x="2481234" y="538816"/>
                  </a:cubicBezTo>
                  <a:cubicBezTo>
                    <a:pt x="2480301" y="540215"/>
                    <a:pt x="2478435" y="541615"/>
                    <a:pt x="2477035" y="542547"/>
                  </a:cubicBezTo>
                  <a:cubicBezTo>
                    <a:pt x="2471904" y="546746"/>
                    <a:pt x="2471437" y="546746"/>
                    <a:pt x="2474703" y="550945"/>
                  </a:cubicBezTo>
                  <a:cubicBezTo>
                    <a:pt x="2478901" y="556076"/>
                    <a:pt x="2479368" y="561208"/>
                    <a:pt x="2477968" y="567272"/>
                  </a:cubicBezTo>
                  <a:cubicBezTo>
                    <a:pt x="2477502" y="570538"/>
                    <a:pt x="2476102" y="573337"/>
                    <a:pt x="2475169" y="576603"/>
                  </a:cubicBezTo>
                  <a:cubicBezTo>
                    <a:pt x="2473770" y="580801"/>
                    <a:pt x="2473303" y="585466"/>
                    <a:pt x="2474236" y="589665"/>
                  </a:cubicBezTo>
                  <a:cubicBezTo>
                    <a:pt x="2475169" y="597595"/>
                    <a:pt x="2478901" y="604126"/>
                    <a:pt x="2480767" y="611591"/>
                  </a:cubicBezTo>
                  <a:cubicBezTo>
                    <a:pt x="2487765" y="636315"/>
                    <a:pt x="2501760" y="656842"/>
                    <a:pt x="2515289" y="677834"/>
                  </a:cubicBezTo>
                  <a:cubicBezTo>
                    <a:pt x="2519021" y="683899"/>
                    <a:pt x="2523219" y="689497"/>
                    <a:pt x="2526951" y="695562"/>
                  </a:cubicBezTo>
                  <a:cubicBezTo>
                    <a:pt x="2529284" y="699294"/>
                    <a:pt x="2531150" y="703959"/>
                    <a:pt x="2534416" y="706758"/>
                  </a:cubicBezTo>
                  <a:cubicBezTo>
                    <a:pt x="2539081" y="710490"/>
                    <a:pt x="2541880" y="715622"/>
                    <a:pt x="2544212" y="720753"/>
                  </a:cubicBezTo>
                  <a:cubicBezTo>
                    <a:pt x="2546545" y="725885"/>
                    <a:pt x="2548411" y="731483"/>
                    <a:pt x="2550743" y="736614"/>
                  </a:cubicBezTo>
                  <a:cubicBezTo>
                    <a:pt x="2553076" y="742679"/>
                    <a:pt x="2558207" y="744545"/>
                    <a:pt x="2563339" y="747811"/>
                  </a:cubicBezTo>
                  <a:cubicBezTo>
                    <a:pt x="2563806" y="747811"/>
                    <a:pt x="2564739" y="747344"/>
                    <a:pt x="2565205" y="747344"/>
                  </a:cubicBezTo>
                  <a:cubicBezTo>
                    <a:pt x="2568937" y="744545"/>
                    <a:pt x="2569404" y="739413"/>
                    <a:pt x="2571270" y="735681"/>
                  </a:cubicBezTo>
                  <a:cubicBezTo>
                    <a:pt x="2576868" y="725418"/>
                    <a:pt x="2576868" y="715155"/>
                    <a:pt x="2572669" y="703959"/>
                  </a:cubicBezTo>
                  <a:cubicBezTo>
                    <a:pt x="2568471" y="692296"/>
                    <a:pt x="2567071" y="689031"/>
                    <a:pt x="2580133" y="682500"/>
                  </a:cubicBezTo>
                  <a:cubicBezTo>
                    <a:pt x="2580600" y="682033"/>
                    <a:pt x="2581066" y="682033"/>
                    <a:pt x="2581533" y="681567"/>
                  </a:cubicBezTo>
                  <a:cubicBezTo>
                    <a:pt x="2583399" y="680167"/>
                    <a:pt x="2583865" y="678768"/>
                    <a:pt x="2582466" y="676901"/>
                  </a:cubicBezTo>
                  <a:cubicBezTo>
                    <a:pt x="2580600" y="674102"/>
                    <a:pt x="2578734" y="671770"/>
                    <a:pt x="2577334" y="668971"/>
                  </a:cubicBezTo>
                  <a:cubicBezTo>
                    <a:pt x="2576401" y="666638"/>
                    <a:pt x="2575002" y="664306"/>
                    <a:pt x="2575002" y="661507"/>
                  </a:cubicBezTo>
                  <a:cubicBezTo>
                    <a:pt x="2575002" y="655909"/>
                    <a:pt x="2575002" y="649844"/>
                    <a:pt x="2575935" y="644246"/>
                  </a:cubicBezTo>
                  <a:cubicBezTo>
                    <a:pt x="2576401" y="640047"/>
                    <a:pt x="2579200" y="637248"/>
                    <a:pt x="2582932" y="635849"/>
                  </a:cubicBezTo>
                  <a:cubicBezTo>
                    <a:pt x="2585731" y="634449"/>
                    <a:pt x="2588997" y="633516"/>
                    <a:pt x="2591330" y="631650"/>
                  </a:cubicBezTo>
                  <a:cubicBezTo>
                    <a:pt x="2593662" y="630251"/>
                    <a:pt x="2594595" y="625586"/>
                    <a:pt x="2592729" y="623253"/>
                  </a:cubicBezTo>
                  <a:cubicBezTo>
                    <a:pt x="2589930" y="619521"/>
                    <a:pt x="2587131" y="616256"/>
                    <a:pt x="2583865" y="612990"/>
                  </a:cubicBezTo>
                  <a:cubicBezTo>
                    <a:pt x="2575468" y="604593"/>
                    <a:pt x="2573136" y="594330"/>
                    <a:pt x="2575002" y="582667"/>
                  </a:cubicBezTo>
                  <a:cubicBezTo>
                    <a:pt x="2575468" y="580801"/>
                    <a:pt x="2577334" y="579402"/>
                    <a:pt x="2578734" y="579402"/>
                  </a:cubicBezTo>
                  <a:cubicBezTo>
                    <a:pt x="2580133" y="579402"/>
                    <a:pt x="2581066" y="579868"/>
                    <a:pt x="2582466" y="580335"/>
                  </a:cubicBezTo>
                  <a:cubicBezTo>
                    <a:pt x="2586198" y="580335"/>
                    <a:pt x="2589930" y="575670"/>
                    <a:pt x="2588064" y="572404"/>
                  </a:cubicBezTo>
                  <a:cubicBezTo>
                    <a:pt x="2585731" y="568205"/>
                    <a:pt x="2581999" y="564007"/>
                    <a:pt x="2580133" y="559342"/>
                  </a:cubicBezTo>
                  <a:cubicBezTo>
                    <a:pt x="2578267" y="555143"/>
                    <a:pt x="2575468" y="553744"/>
                    <a:pt x="2571270" y="554210"/>
                  </a:cubicBezTo>
                  <a:cubicBezTo>
                    <a:pt x="2570337" y="554210"/>
                    <a:pt x="2568471" y="553277"/>
                    <a:pt x="2568471" y="552811"/>
                  </a:cubicBezTo>
                  <a:cubicBezTo>
                    <a:pt x="2566138" y="547679"/>
                    <a:pt x="2562872" y="542547"/>
                    <a:pt x="2565672" y="536483"/>
                  </a:cubicBezTo>
                  <a:cubicBezTo>
                    <a:pt x="2566604" y="535083"/>
                    <a:pt x="2566138" y="532751"/>
                    <a:pt x="2566138" y="530885"/>
                  </a:cubicBezTo>
                  <a:cubicBezTo>
                    <a:pt x="2565672" y="529019"/>
                    <a:pt x="2565205" y="527153"/>
                    <a:pt x="2563806" y="525753"/>
                  </a:cubicBezTo>
                  <a:cubicBezTo>
                    <a:pt x="2561007" y="522488"/>
                    <a:pt x="2557274" y="521555"/>
                    <a:pt x="2553542" y="521088"/>
                  </a:cubicBezTo>
                  <a:cubicBezTo>
                    <a:pt x="2552609" y="521088"/>
                    <a:pt x="2551210" y="522021"/>
                    <a:pt x="2550277" y="522488"/>
                  </a:cubicBezTo>
                  <a:cubicBezTo>
                    <a:pt x="2549344" y="523887"/>
                    <a:pt x="2548411" y="525287"/>
                    <a:pt x="2547478" y="526686"/>
                  </a:cubicBezTo>
                  <a:cubicBezTo>
                    <a:pt x="2547478" y="526686"/>
                    <a:pt x="2547478" y="526686"/>
                    <a:pt x="2547478" y="526686"/>
                  </a:cubicBezTo>
                  <a:cubicBezTo>
                    <a:pt x="2547478" y="527153"/>
                    <a:pt x="2547478" y="527153"/>
                    <a:pt x="2547944" y="527153"/>
                  </a:cubicBezTo>
                  <a:cubicBezTo>
                    <a:pt x="2548411" y="527153"/>
                    <a:pt x="2548877" y="527153"/>
                    <a:pt x="2548877" y="527153"/>
                  </a:cubicBezTo>
                  <a:cubicBezTo>
                    <a:pt x="2548877" y="528086"/>
                    <a:pt x="2548411" y="527619"/>
                    <a:pt x="2547944" y="527153"/>
                  </a:cubicBezTo>
                  <a:cubicBezTo>
                    <a:pt x="2547478" y="527153"/>
                    <a:pt x="2547478" y="527153"/>
                    <a:pt x="2547011" y="527153"/>
                  </a:cubicBezTo>
                  <a:cubicBezTo>
                    <a:pt x="2547011" y="527153"/>
                    <a:pt x="2547011" y="526686"/>
                    <a:pt x="2547478" y="526686"/>
                  </a:cubicBezTo>
                  <a:cubicBezTo>
                    <a:pt x="2543746" y="524820"/>
                    <a:pt x="2541413" y="522021"/>
                    <a:pt x="2540014" y="518756"/>
                  </a:cubicBezTo>
                  <a:cubicBezTo>
                    <a:pt x="2537215" y="512225"/>
                    <a:pt x="2536281" y="505227"/>
                    <a:pt x="2536748" y="497763"/>
                  </a:cubicBezTo>
                  <a:cubicBezTo>
                    <a:pt x="2537215" y="486567"/>
                    <a:pt x="2536748" y="475837"/>
                    <a:pt x="2530217" y="466507"/>
                  </a:cubicBezTo>
                  <a:cubicBezTo>
                    <a:pt x="2529751" y="465574"/>
                    <a:pt x="2529284" y="464174"/>
                    <a:pt x="2529284" y="462775"/>
                  </a:cubicBezTo>
                  <a:cubicBezTo>
                    <a:pt x="2527418" y="455777"/>
                    <a:pt x="2530684" y="450179"/>
                    <a:pt x="2538148" y="448313"/>
                  </a:cubicBezTo>
                  <a:cubicBezTo>
                    <a:pt x="2539547" y="447847"/>
                    <a:pt x="2540480" y="448780"/>
                    <a:pt x="2541880" y="448313"/>
                  </a:cubicBezTo>
                  <a:cubicBezTo>
                    <a:pt x="2545612" y="447847"/>
                    <a:pt x="2546545" y="447380"/>
                    <a:pt x="2547011" y="444115"/>
                  </a:cubicBezTo>
                  <a:cubicBezTo>
                    <a:pt x="2547478" y="440849"/>
                    <a:pt x="2547944" y="438050"/>
                    <a:pt x="2550277" y="435251"/>
                  </a:cubicBezTo>
                  <a:cubicBezTo>
                    <a:pt x="2551676" y="433851"/>
                    <a:pt x="2554009" y="433385"/>
                    <a:pt x="2554942" y="435251"/>
                  </a:cubicBezTo>
                  <a:cubicBezTo>
                    <a:pt x="2556342" y="438050"/>
                    <a:pt x="2557741" y="440849"/>
                    <a:pt x="2559607" y="443648"/>
                  </a:cubicBezTo>
                  <a:cubicBezTo>
                    <a:pt x="2560074" y="444581"/>
                    <a:pt x="2561939" y="444581"/>
                    <a:pt x="2562872" y="444581"/>
                  </a:cubicBezTo>
                  <a:cubicBezTo>
                    <a:pt x="2563806" y="444115"/>
                    <a:pt x="2565205" y="443182"/>
                    <a:pt x="2565672" y="442249"/>
                  </a:cubicBezTo>
                  <a:cubicBezTo>
                    <a:pt x="2566604" y="438983"/>
                    <a:pt x="2567071" y="436184"/>
                    <a:pt x="2567538" y="432918"/>
                  </a:cubicBezTo>
                  <a:cubicBezTo>
                    <a:pt x="2568471" y="428253"/>
                    <a:pt x="2570803" y="424521"/>
                    <a:pt x="2573602" y="421256"/>
                  </a:cubicBezTo>
                  <a:cubicBezTo>
                    <a:pt x="2577334" y="416591"/>
                    <a:pt x="2583399" y="414725"/>
                    <a:pt x="2588997" y="413792"/>
                  </a:cubicBezTo>
                  <a:cubicBezTo>
                    <a:pt x="2593195" y="412859"/>
                    <a:pt x="2596461" y="415658"/>
                    <a:pt x="2599260" y="417990"/>
                  </a:cubicBezTo>
                  <a:cubicBezTo>
                    <a:pt x="2602526" y="420323"/>
                    <a:pt x="2605325" y="422655"/>
                    <a:pt x="2608590" y="424988"/>
                  </a:cubicBezTo>
                  <a:cubicBezTo>
                    <a:pt x="2609523" y="425921"/>
                    <a:pt x="2610456" y="426854"/>
                    <a:pt x="2611856" y="426854"/>
                  </a:cubicBezTo>
                  <a:cubicBezTo>
                    <a:pt x="2613722" y="427320"/>
                    <a:pt x="2615588" y="427787"/>
                    <a:pt x="2617454" y="427787"/>
                  </a:cubicBezTo>
                  <a:cubicBezTo>
                    <a:pt x="2619320" y="427787"/>
                    <a:pt x="2621186" y="425921"/>
                    <a:pt x="2621186" y="424055"/>
                  </a:cubicBezTo>
                  <a:cubicBezTo>
                    <a:pt x="2621186" y="419390"/>
                    <a:pt x="2617454" y="415658"/>
                    <a:pt x="2618854" y="410993"/>
                  </a:cubicBezTo>
                  <a:cubicBezTo>
                    <a:pt x="2619786" y="406794"/>
                    <a:pt x="2620719" y="402129"/>
                    <a:pt x="2621652" y="397930"/>
                  </a:cubicBezTo>
                  <a:cubicBezTo>
                    <a:pt x="2623519" y="391866"/>
                    <a:pt x="2624451" y="385335"/>
                    <a:pt x="2624918" y="379270"/>
                  </a:cubicBezTo>
                  <a:cubicBezTo>
                    <a:pt x="2625851" y="369473"/>
                    <a:pt x="2628184" y="360610"/>
                    <a:pt x="2633782" y="352213"/>
                  </a:cubicBezTo>
                  <a:cubicBezTo>
                    <a:pt x="2637047" y="347548"/>
                    <a:pt x="2638913" y="341950"/>
                    <a:pt x="2641246" y="336818"/>
                  </a:cubicBezTo>
                  <a:cubicBezTo>
                    <a:pt x="2644511" y="328421"/>
                    <a:pt x="2650109" y="321423"/>
                    <a:pt x="2656640" y="315359"/>
                  </a:cubicBezTo>
                  <a:cubicBezTo>
                    <a:pt x="2658973" y="313026"/>
                    <a:pt x="2662238" y="312093"/>
                    <a:pt x="2665504" y="312093"/>
                  </a:cubicBezTo>
                  <a:cubicBezTo>
                    <a:pt x="2670169" y="312093"/>
                    <a:pt x="2674367" y="312560"/>
                    <a:pt x="2679032" y="312560"/>
                  </a:cubicBezTo>
                  <a:cubicBezTo>
                    <a:pt x="2680899" y="312560"/>
                    <a:pt x="2682765" y="312560"/>
                    <a:pt x="2684631" y="311627"/>
                  </a:cubicBezTo>
                  <a:cubicBezTo>
                    <a:pt x="2685564" y="311160"/>
                    <a:pt x="2686963" y="309761"/>
                    <a:pt x="2686963" y="308828"/>
                  </a:cubicBezTo>
                  <a:cubicBezTo>
                    <a:pt x="2687430" y="300430"/>
                    <a:pt x="2687896" y="292033"/>
                    <a:pt x="2679966" y="285969"/>
                  </a:cubicBezTo>
                  <a:cubicBezTo>
                    <a:pt x="2678100" y="284569"/>
                    <a:pt x="2677167" y="281770"/>
                    <a:pt x="2675767" y="279438"/>
                  </a:cubicBezTo>
                  <a:cubicBezTo>
                    <a:pt x="2674834" y="278038"/>
                    <a:pt x="2673435" y="275706"/>
                    <a:pt x="2672035" y="275239"/>
                  </a:cubicBezTo>
                  <a:cubicBezTo>
                    <a:pt x="2665037" y="272907"/>
                    <a:pt x="2659439" y="266375"/>
                    <a:pt x="2651975" y="264976"/>
                  </a:cubicBezTo>
                  <a:cubicBezTo>
                    <a:pt x="2651975" y="264976"/>
                    <a:pt x="2651975" y="265442"/>
                    <a:pt x="2651975" y="265442"/>
                  </a:cubicBezTo>
                  <a:lnTo>
                    <a:pt x="2650576" y="265909"/>
                  </a:lnTo>
                  <a:lnTo>
                    <a:pt x="2651509" y="264976"/>
                  </a:lnTo>
                  <a:cubicBezTo>
                    <a:pt x="2651509" y="264976"/>
                    <a:pt x="2651975" y="264976"/>
                    <a:pt x="2651975" y="264976"/>
                  </a:cubicBezTo>
                  <a:cubicBezTo>
                    <a:pt x="2651509" y="262643"/>
                    <a:pt x="2650576" y="260311"/>
                    <a:pt x="2650109" y="257978"/>
                  </a:cubicBezTo>
                  <a:cubicBezTo>
                    <a:pt x="2648710" y="253313"/>
                    <a:pt x="2645911" y="250048"/>
                    <a:pt x="2640313" y="250514"/>
                  </a:cubicBezTo>
                  <a:cubicBezTo>
                    <a:pt x="2638913" y="250514"/>
                    <a:pt x="2637514" y="250514"/>
                    <a:pt x="2637047" y="249115"/>
                  </a:cubicBezTo>
                  <a:cubicBezTo>
                    <a:pt x="2636580" y="248182"/>
                    <a:pt x="2636114" y="246782"/>
                    <a:pt x="2635648" y="245383"/>
                  </a:cubicBezTo>
                  <a:cubicBezTo>
                    <a:pt x="2632849" y="239785"/>
                    <a:pt x="2630983" y="238385"/>
                    <a:pt x="2625384" y="239318"/>
                  </a:cubicBezTo>
                  <a:cubicBezTo>
                    <a:pt x="2619320" y="240718"/>
                    <a:pt x="2616054" y="237452"/>
                    <a:pt x="2612322" y="233253"/>
                  </a:cubicBezTo>
                  <a:cubicBezTo>
                    <a:pt x="2610923" y="231854"/>
                    <a:pt x="2611856" y="229055"/>
                    <a:pt x="2613255" y="228122"/>
                  </a:cubicBezTo>
                  <a:cubicBezTo>
                    <a:pt x="2615588" y="227189"/>
                    <a:pt x="2617920" y="226722"/>
                    <a:pt x="2620719" y="225789"/>
                  </a:cubicBezTo>
                  <a:cubicBezTo>
                    <a:pt x="2627717" y="223923"/>
                    <a:pt x="2631449" y="218325"/>
                    <a:pt x="2631915" y="211794"/>
                  </a:cubicBezTo>
                  <a:cubicBezTo>
                    <a:pt x="2632382" y="204330"/>
                    <a:pt x="2632382" y="196399"/>
                    <a:pt x="2632382" y="188935"/>
                  </a:cubicBezTo>
                  <a:cubicBezTo>
                    <a:pt x="2632382" y="186603"/>
                    <a:pt x="2631449" y="183804"/>
                    <a:pt x="2630516" y="181471"/>
                  </a:cubicBezTo>
                  <a:cubicBezTo>
                    <a:pt x="2629116" y="178672"/>
                    <a:pt x="2627250" y="175873"/>
                    <a:pt x="2625851" y="173074"/>
                  </a:cubicBezTo>
                  <a:cubicBezTo>
                    <a:pt x="2623985" y="168409"/>
                    <a:pt x="2621186" y="165610"/>
                    <a:pt x="2616054" y="165143"/>
                  </a:cubicBezTo>
                  <a:cubicBezTo>
                    <a:pt x="2611389" y="164210"/>
                    <a:pt x="2608124" y="161411"/>
                    <a:pt x="2605325" y="157679"/>
                  </a:cubicBezTo>
                  <a:cubicBezTo>
                    <a:pt x="2604391" y="156280"/>
                    <a:pt x="2603459" y="154414"/>
                    <a:pt x="2604391" y="152548"/>
                  </a:cubicBezTo>
                  <a:cubicBezTo>
                    <a:pt x="2605325" y="150682"/>
                    <a:pt x="2605791" y="148816"/>
                    <a:pt x="2606724" y="147416"/>
                  </a:cubicBezTo>
                  <a:cubicBezTo>
                    <a:pt x="2608124" y="144151"/>
                    <a:pt x="2611389" y="144151"/>
                    <a:pt x="2612322" y="146483"/>
                  </a:cubicBezTo>
                  <a:cubicBezTo>
                    <a:pt x="2613722" y="151148"/>
                    <a:pt x="2616987" y="153947"/>
                    <a:pt x="2621186" y="156280"/>
                  </a:cubicBezTo>
                  <a:cubicBezTo>
                    <a:pt x="2632849" y="162344"/>
                    <a:pt x="2633782" y="161878"/>
                    <a:pt x="2639379" y="149749"/>
                  </a:cubicBezTo>
                  <a:cubicBezTo>
                    <a:pt x="2639846" y="148816"/>
                    <a:pt x="2640313" y="147416"/>
                    <a:pt x="2640779" y="146017"/>
                  </a:cubicBezTo>
                  <a:cubicBezTo>
                    <a:pt x="2643112" y="142751"/>
                    <a:pt x="2646377" y="140885"/>
                    <a:pt x="2650109" y="139952"/>
                  </a:cubicBezTo>
                  <a:cubicBezTo>
                    <a:pt x="2652908" y="139019"/>
                    <a:pt x="2654774" y="141352"/>
                    <a:pt x="2656640" y="143218"/>
                  </a:cubicBezTo>
                  <a:cubicBezTo>
                    <a:pt x="2658973" y="145550"/>
                    <a:pt x="2661306" y="147883"/>
                    <a:pt x="2663172" y="150215"/>
                  </a:cubicBezTo>
                  <a:cubicBezTo>
                    <a:pt x="2666903" y="153947"/>
                    <a:pt x="2671568" y="154880"/>
                    <a:pt x="2675301" y="152548"/>
                  </a:cubicBezTo>
                  <a:cubicBezTo>
                    <a:pt x="2679499" y="149749"/>
                    <a:pt x="2683231" y="148816"/>
                    <a:pt x="2687896" y="149282"/>
                  </a:cubicBezTo>
                  <a:cubicBezTo>
                    <a:pt x="2691162" y="149282"/>
                    <a:pt x="2694427" y="149749"/>
                    <a:pt x="2697693" y="149749"/>
                  </a:cubicBezTo>
                  <a:cubicBezTo>
                    <a:pt x="2700025" y="149749"/>
                    <a:pt x="2702825" y="148816"/>
                    <a:pt x="2705157" y="148349"/>
                  </a:cubicBezTo>
                  <a:cubicBezTo>
                    <a:pt x="2706557" y="147883"/>
                    <a:pt x="2707490" y="147416"/>
                    <a:pt x="2708423" y="146483"/>
                  </a:cubicBezTo>
                  <a:cubicBezTo>
                    <a:pt x="2709355" y="145550"/>
                    <a:pt x="2710289" y="144151"/>
                    <a:pt x="2710289" y="143218"/>
                  </a:cubicBezTo>
                  <a:cubicBezTo>
                    <a:pt x="2709355" y="137153"/>
                    <a:pt x="2709822" y="130155"/>
                    <a:pt x="2700492" y="129222"/>
                  </a:cubicBezTo>
                  <a:cubicBezTo>
                    <a:pt x="2697693" y="128756"/>
                    <a:pt x="2696760" y="125957"/>
                    <a:pt x="2695827" y="123624"/>
                  </a:cubicBezTo>
                  <a:cubicBezTo>
                    <a:pt x="2695360" y="122225"/>
                    <a:pt x="2695827" y="121292"/>
                    <a:pt x="2695827" y="119892"/>
                  </a:cubicBezTo>
                  <a:cubicBezTo>
                    <a:pt x="2696294" y="113828"/>
                    <a:pt x="2694894" y="108696"/>
                    <a:pt x="2688830" y="105431"/>
                  </a:cubicBezTo>
                  <a:cubicBezTo>
                    <a:pt x="2686030" y="104031"/>
                    <a:pt x="2684631" y="100765"/>
                    <a:pt x="2682765" y="98433"/>
                  </a:cubicBezTo>
                  <a:cubicBezTo>
                    <a:pt x="2680432" y="95634"/>
                    <a:pt x="2679966" y="94234"/>
                    <a:pt x="2683231" y="91902"/>
                  </a:cubicBezTo>
                  <a:cubicBezTo>
                    <a:pt x="2688363" y="88170"/>
                    <a:pt x="2690229" y="83038"/>
                    <a:pt x="2692095" y="77440"/>
                  </a:cubicBezTo>
                  <a:cubicBezTo>
                    <a:pt x="2692561" y="75574"/>
                    <a:pt x="2692561" y="73708"/>
                    <a:pt x="2691162" y="72309"/>
                  </a:cubicBezTo>
                  <a:cubicBezTo>
                    <a:pt x="2685564" y="66244"/>
                    <a:pt x="2683698" y="59246"/>
                    <a:pt x="2683698" y="50849"/>
                  </a:cubicBezTo>
                  <a:cubicBezTo>
                    <a:pt x="2683698" y="48050"/>
                    <a:pt x="2682298" y="47117"/>
                    <a:pt x="2679966" y="47117"/>
                  </a:cubicBezTo>
                  <a:cubicBezTo>
                    <a:pt x="2678566" y="47117"/>
                    <a:pt x="2677167" y="48050"/>
                    <a:pt x="2676234" y="47584"/>
                  </a:cubicBezTo>
                  <a:cubicBezTo>
                    <a:pt x="2669236" y="46184"/>
                    <a:pt x="2662705" y="43385"/>
                    <a:pt x="2655707" y="42919"/>
                  </a:cubicBezTo>
                  <a:cubicBezTo>
                    <a:pt x="2653375" y="42452"/>
                    <a:pt x="2651042" y="40586"/>
                    <a:pt x="2648710" y="39653"/>
                  </a:cubicBezTo>
                  <a:cubicBezTo>
                    <a:pt x="2644978" y="37787"/>
                    <a:pt x="2641246" y="38254"/>
                    <a:pt x="2637980" y="41519"/>
                  </a:cubicBezTo>
                  <a:cubicBezTo>
                    <a:pt x="2633782" y="45718"/>
                    <a:pt x="2630516" y="50383"/>
                    <a:pt x="2624451" y="51316"/>
                  </a:cubicBezTo>
                  <a:cubicBezTo>
                    <a:pt x="2623519" y="51316"/>
                    <a:pt x="2622585" y="53182"/>
                    <a:pt x="2622119" y="54115"/>
                  </a:cubicBezTo>
                  <a:cubicBezTo>
                    <a:pt x="2620253" y="55981"/>
                    <a:pt x="2620253" y="59713"/>
                    <a:pt x="2621652" y="61112"/>
                  </a:cubicBezTo>
                  <a:cubicBezTo>
                    <a:pt x="2624451" y="64378"/>
                    <a:pt x="2627717" y="67644"/>
                    <a:pt x="2630516" y="71376"/>
                  </a:cubicBezTo>
                  <a:cubicBezTo>
                    <a:pt x="2631915" y="73242"/>
                    <a:pt x="2632382" y="76041"/>
                    <a:pt x="2630983" y="78840"/>
                  </a:cubicBezTo>
                  <a:cubicBezTo>
                    <a:pt x="2630516" y="79773"/>
                    <a:pt x="2629116" y="80706"/>
                    <a:pt x="2628184" y="81172"/>
                  </a:cubicBezTo>
                  <a:cubicBezTo>
                    <a:pt x="2627717" y="81639"/>
                    <a:pt x="2626784" y="81172"/>
                    <a:pt x="2626784" y="81172"/>
                  </a:cubicBezTo>
                  <a:cubicBezTo>
                    <a:pt x="2622585" y="71376"/>
                    <a:pt x="2612789" y="66244"/>
                    <a:pt x="2608124" y="56914"/>
                  </a:cubicBezTo>
                  <a:cubicBezTo>
                    <a:pt x="2601126" y="51316"/>
                    <a:pt x="2594595" y="45251"/>
                    <a:pt x="2584332" y="47584"/>
                  </a:cubicBezTo>
                  <a:cubicBezTo>
                    <a:pt x="2580600" y="48517"/>
                    <a:pt x="2576401" y="48517"/>
                    <a:pt x="2573136" y="47117"/>
                  </a:cubicBezTo>
                  <a:cubicBezTo>
                    <a:pt x="2567538" y="45251"/>
                    <a:pt x="2561939" y="45251"/>
                    <a:pt x="2555875" y="45251"/>
                  </a:cubicBezTo>
                  <a:cubicBezTo>
                    <a:pt x="2548877" y="45251"/>
                    <a:pt x="2541880" y="44785"/>
                    <a:pt x="2534882" y="42452"/>
                  </a:cubicBezTo>
                  <a:cubicBezTo>
                    <a:pt x="2528817" y="40586"/>
                    <a:pt x="2522286" y="39653"/>
                    <a:pt x="2516222" y="42452"/>
                  </a:cubicBezTo>
                  <a:cubicBezTo>
                    <a:pt x="2511557" y="44318"/>
                    <a:pt x="2507825" y="42919"/>
                    <a:pt x="2504093" y="40120"/>
                  </a:cubicBezTo>
                  <a:cubicBezTo>
                    <a:pt x="2500361" y="37321"/>
                    <a:pt x="2496162" y="35455"/>
                    <a:pt x="2491963" y="34988"/>
                  </a:cubicBezTo>
                  <a:cubicBezTo>
                    <a:pt x="2477968" y="33589"/>
                    <a:pt x="2464440" y="28923"/>
                    <a:pt x="2449978" y="30323"/>
                  </a:cubicBezTo>
                  <a:cubicBezTo>
                    <a:pt x="2448112" y="30323"/>
                    <a:pt x="2446246" y="30323"/>
                    <a:pt x="2444380" y="29856"/>
                  </a:cubicBezTo>
                  <a:cubicBezTo>
                    <a:pt x="2435050" y="27057"/>
                    <a:pt x="2426652" y="29856"/>
                    <a:pt x="2418255" y="33589"/>
                  </a:cubicBezTo>
                  <a:cubicBezTo>
                    <a:pt x="2412191" y="35921"/>
                    <a:pt x="2406593" y="39653"/>
                    <a:pt x="2400062" y="40120"/>
                  </a:cubicBezTo>
                  <a:cubicBezTo>
                    <a:pt x="2393064" y="40586"/>
                    <a:pt x="2386533" y="43385"/>
                    <a:pt x="2379069" y="42919"/>
                  </a:cubicBezTo>
                  <a:cubicBezTo>
                    <a:pt x="2375803" y="42919"/>
                    <a:pt x="2372538" y="43385"/>
                    <a:pt x="2369739" y="43852"/>
                  </a:cubicBezTo>
                  <a:cubicBezTo>
                    <a:pt x="2368339" y="43852"/>
                    <a:pt x="2367873" y="45251"/>
                    <a:pt x="2367873" y="46651"/>
                  </a:cubicBezTo>
                  <a:cubicBezTo>
                    <a:pt x="2368339" y="53182"/>
                    <a:pt x="2374870" y="57380"/>
                    <a:pt x="2373471" y="64844"/>
                  </a:cubicBezTo>
                  <a:cubicBezTo>
                    <a:pt x="2373471" y="65777"/>
                    <a:pt x="2375803" y="68110"/>
                    <a:pt x="2377203" y="68577"/>
                  </a:cubicBezTo>
                  <a:cubicBezTo>
                    <a:pt x="2382334" y="69976"/>
                    <a:pt x="2386999" y="71376"/>
                    <a:pt x="2390732" y="75574"/>
                  </a:cubicBezTo>
                  <a:cubicBezTo>
                    <a:pt x="2394464" y="79773"/>
                    <a:pt x="2398196" y="84438"/>
                    <a:pt x="2401928" y="89103"/>
                  </a:cubicBezTo>
                  <a:cubicBezTo>
                    <a:pt x="2403327" y="90969"/>
                    <a:pt x="2403327" y="94701"/>
                    <a:pt x="2401461" y="96100"/>
                  </a:cubicBezTo>
                  <a:cubicBezTo>
                    <a:pt x="2399595" y="97966"/>
                    <a:pt x="2397729" y="99366"/>
                    <a:pt x="2395863" y="101232"/>
                  </a:cubicBezTo>
                  <a:cubicBezTo>
                    <a:pt x="2392597" y="103565"/>
                    <a:pt x="2388865" y="103565"/>
                    <a:pt x="2387466" y="100765"/>
                  </a:cubicBezTo>
                  <a:cubicBezTo>
                    <a:pt x="2383734" y="92835"/>
                    <a:pt x="2376736" y="90036"/>
                    <a:pt x="2368806" y="89569"/>
                  </a:cubicBezTo>
                  <a:cubicBezTo>
                    <a:pt x="2367406" y="89569"/>
                    <a:pt x="2366006" y="89569"/>
                    <a:pt x="2365074" y="88636"/>
                  </a:cubicBezTo>
                  <a:cubicBezTo>
                    <a:pt x="2363208" y="87703"/>
                    <a:pt x="2361808" y="86770"/>
                    <a:pt x="2360409" y="85371"/>
                  </a:cubicBezTo>
                  <a:cubicBezTo>
                    <a:pt x="2359009" y="83505"/>
                    <a:pt x="2357609" y="81172"/>
                    <a:pt x="2356676" y="78840"/>
                  </a:cubicBezTo>
                  <a:cubicBezTo>
                    <a:pt x="2355744" y="77440"/>
                    <a:pt x="2356210" y="76507"/>
                    <a:pt x="2357143" y="75574"/>
                  </a:cubicBezTo>
                  <a:cubicBezTo>
                    <a:pt x="2361341" y="71842"/>
                    <a:pt x="2360409" y="67644"/>
                    <a:pt x="2357609" y="63445"/>
                  </a:cubicBezTo>
                  <a:cubicBezTo>
                    <a:pt x="2354810" y="58780"/>
                    <a:pt x="2350145" y="58780"/>
                    <a:pt x="2345480" y="59246"/>
                  </a:cubicBezTo>
                  <a:cubicBezTo>
                    <a:pt x="2343148" y="59246"/>
                    <a:pt x="2338949" y="63445"/>
                    <a:pt x="2338949" y="65777"/>
                  </a:cubicBezTo>
                  <a:cubicBezTo>
                    <a:pt x="2338949" y="70909"/>
                    <a:pt x="2338949" y="76041"/>
                    <a:pt x="2338949" y="81172"/>
                  </a:cubicBezTo>
                  <a:cubicBezTo>
                    <a:pt x="2338949" y="84438"/>
                    <a:pt x="2336150" y="87237"/>
                    <a:pt x="2333351" y="88170"/>
                  </a:cubicBezTo>
                  <a:cubicBezTo>
                    <a:pt x="2326820" y="89103"/>
                    <a:pt x="2320756" y="89569"/>
                    <a:pt x="2314224" y="91435"/>
                  </a:cubicBezTo>
                  <a:cubicBezTo>
                    <a:pt x="2309559" y="92835"/>
                    <a:pt x="2305827" y="93768"/>
                    <a:pt x="2301162" y="92368"/>
                  </a:cubicBezTo>
                  <a:cubicBezTo>
                    <a:pt x="2300229" y="91902"/>
                    <a:pt x="2298363" y="92368"/>
                    <a:pt x="2297430" y="92835"/>
                  </a:cubicBezTo>
                  <a:cubicBezTo>
                    <a:pt x="2289966" y="96567"/>
                    <a:pt x="2282502" y="100299"/>
                    <a:pt x="2275504" y="104964"/>
                  </a:cubicBezTo>
                  <a:cubicBezTo>
                    <a:pt x="2265241" y="111029"/>
                    <a:pt x="2254511" y="114294"/>
                    <a:pt x="2242382" y="112895"/>
                  </a:cubicBezTo>
                  <a:cubicBezTo>
                    <a:pt x="2239583" y="112428"/>
                    <a:pt x="2237717" y="111029"/>
                    <a:pt x="2236784" y="108230"/>
                  </a:cubicBezTo>
                  <a:cubicBezTo>
                    <a:pt x="2236784" y="107763"/>
                    <a:pt x="2236318" y="106830"/>
                    <a:pt x="2235851" y="106364"/>
                  </a:cubicBezTo>
                  <a:cubicBezTo>
                    <a:pt x="2233519" y="94234"/>
                    <a:pt x="2226521" y="85371"/>
                    <a:pt x="2216258" y="79306"/>
                  </a:cubicBezTo>
                  <a:cubicBezTo>
                    <a:pt x="2215325" y="78840"/>
                    <a:pt x="2214392" y="77440"/>
                    <a:pt x="2213459" y="76974"/>
                  </a:cubicBezTo>
                  <a:cubicBezTo>
                    <a:pt x="2202263" y="69510"/>
                    <a:pt x="2190600" y="64844"/>
                    <a:pt x="2177538" y="72775"/>
                  </a:cubicBezTo>
                  <a:cubicBezTo>
                    <a:pt x="2175205" y="74175"/>
                    <a:pt x="2172873" y="74175"/>
                    <a:pt x="2170540" y="75574"/>
                  </a:cubicBezTo>
                  <a:cubicBezTo>
                    <a:pt x="2160277" y="79773"/>
                    <a:pt x="2150480" y="83971"/>
                    <a:pt x="2141617" y="90969"/>
                  </a:cubicBezTo>
                  <a:cubicBezTo>
                    <a:pt x="2136952" y="94234"/>
                    <a:pt x="2132287" y="97500"/>
                    <a:pt x="2127155" y="100765"/>
                  </a:cubicBezTo>
                  <a:cubicBezTo>
                    <a:pt x="2123890" y="103098"/>
                    <a:pt x="2119224" y="101699"/>
                    <a:pt x="2117358" y="97966"/>
                  </a:cubicBezTo>
                  <a:cubicBezTo>
                    <a:pt x="2115492" y="93301"/>
                    <a:pt x="2112227" y="90502"/>
                    <a:pt x="2108028" y="88636"/>
                  </a:cubicBezTo>
                  <a:cubicBezTo>
                    <a:pt x="2105229" y="87237"/>
                    <a:pt x="2101964" y="85837"/>
                    <a:pt x="2099165" y="84438"/>
                  </a:cubicBezTo>
                  <a:cubicBezTo>
                    <a:pt x="2095899" y="82572"/>
                    <a:pt x="2093100" y="83971"/>
                    <a:pt x="2090301" y="86304"/>
                  </a:cubicBezTo>
                  <a:cubicBezTo>
                    <a:pt x="2087502" y="88636"/>
                    <a:pt x="2087035" y="88636"/>
                    <a:pt x="2084236" y="86304"/>
                  </a:cubicBezTo>
                  <a:cubicBezTo>
                    <a:pt x="2081904" y="84904"/>
                    <a:pt x="2080038" y="83038"/>
                    <a:pt x="2077239" y="83971"/>
                  </a:cubicBezTo>
                  <a:cubicBezTo>
                    <a:pt x="2075373" y="84438"/>
                    <a:pt x="2073040" y="84904"/>
                    <a:pt x="2071641" y="83505"/>
                  </a:cubicBezTo>
                  <a:cubicBezTo>
                    <a:pt x="2068842" y="80706"/>
                    <a:pt x="2065109" y="79773"/>
                    <a:pt x="2061377" y="78840"/>
                  </a:cubicBezTo>
                  <a:cubicBezTo>
                    <a:pt x="2059978" y="78373"/>
                    <a:pt x="2059978" y="77440"/>
                    <a:pt x="2060911" y="75574"/>
                  </a:cubicBezTo>
                  <a:cubicBezTo>
                    <a:pt x="2064177" y="69976"/>
                    <a:pt x="2064177" y="67177"/>
                    <a:pt x="2060911" y="63911"/>
                  </a:cubicBezTo>
                  <a:cubicBezTo>
                    <a:pt x="2060444" y="63445"/>
                    <a:pt x="2059978" y="62978"/>
                    <a:pt x="2059512" y="62512"/>
                  </a:cubicBezTo>
                  <a:cubicBezTo>
                    <a:pt x="2052047" y="58313"/>
                    <a:pt x="2044583" y="55048"/>
                    <a:pt x="2035720" y="56914"/>
                  </a:cubicBezTo>
                  <a:cubicBezTo>
                    <a:pt x="2031988" y="57847"/>
                    <a:pt x="2028256" y="58313"/>
                    <a:pt x="2024524" y="59713"/>
                  </a:cubicBezTo>
                  <a:cubicBezTo>
                    <a:pt x="2022191" y="60646"/>
                    <a:pt x="2019392" y="61579"/>
                    <a:pt x="2017992" y="63445"/>
                  </a:cubicBezTo>
                  <a:cubicBezTo>
                    <a:pt x="2013794" y="69043"/>
                    <a:pt x="2009595" y="69510"/>
                    <a:pt x="2003064" y="67644"/>
                  </a:cubicBezTo>
                  <a:cubicBezTo>
                    <a:pt x="1996533" y="65777"/>
                    <a:pt x="1989069" y="66244"/>
                    <a:pt x="1982071" y="66244"/>
                  </a:cubicBezTo>
                  <a:cubicBezTo>
                    <a:pt x="1973674" y="66711"/>
                    <a:pt x="1965277" y="67177"/>
                    <a:pt x="1956880" y="68110"/>
                  </a:cubicBezTo>
                  <a:cubicBezTo>
                    <a:pt x="1948483" y="69043"/>
                    <a:pt x="1940552" y="70443"/>
                    <a:pt x="1932155" y="67644"/>
                  </a:cubicBezTo>
                  <a:cubicBezTo>
                    <a:pt x="1930756" y="67177"/>
                    <a:pt x="1928423" y="68577"/>
                    <a:pt x="1927024" y="69510"/>
                  </a:cubicBezTo>
                  <a:cubicBezTo>
                    <a:pt x="1926090" y="69976"/>
                    <a:pt x="1925624" y="71376"/>
                    <a:pt x="1925624" y="72775"/>
                  </a:cubicBezTo>
                  <a:cubicBezTo>
                    <a:pt x="1925624" y="73242"/>
                    <a:pt x="1926090" y="74175"/>
                    <a:pt x="1926557" y="74175"/>
                  </a:cubicBezTo>
                  <a:cubicBezTo>
                    <a:pt x="1929356" y="75574"/>
                    <a:pt x="1932622" y="76507"/>
                    <a:pt x="1935421" y="77440"/>
                  </a:cubicBezTo>
                  <a:cubicBezTo>
                    <a:pt x="1936354" y="77907"/>
                    <a:pt x="1937287" y="79306"/>
                    <a:pt x="1937753" y="80239"/>
                  </a:cubicBezTo>
                  <a:cubicBezTo>
                    <a:pt x="1938220" y="81172"/>
                    <a:pt x="1936820" y="83971"/>
                    <a:pt x="1934954" y="84904"/>
                  </a:cubicBezTo>
                  <a:cubicBezTo>
                    <a:pt x="1933088" y="85837"/>
                    <a:pt x="1931222" y="85837"/>
                    <a:pt x="1929356" y="86770"/>
                  </a:cubicBezTo>
                  <a:cubicBezTo>
                    <a:pt x="1925624" y="89103"/>
                    <a:pt x="1924225" y="92368"/>
                    <a:pt x="1924225" y="96567"/>
                  </a:cubicBezTo>
                  <a:cubicBezTo>
                    <a:pt x="1924225" y="99832"/>
                    <a:pt x="1927024" y="102632"/>
                    <a:pt x="1930289" y="103098"/>
                  </a:cubicBezTo>
                  <a:cubicBezTo>
                    <a:pt x="1932622" y="103098"/>
                    <a:pt x="1935421" y="103098"/>
                    <a:pt x="1937753" y="103098"/>
                  </a:cubicBezTo>
                  <a:cubicBezTo>
                    <a:pt x="1937753" y="103098"/>
                    <a:pt x="1937753" y="102632"/>
                    <a:pt x="1937753" y="102632"/>
                  </a:cubicBezTo>
                  <a:lnTo>
                    <a:pt x="1938220" y="101699"/>
                  </a:lnTo>
                  <a:lnTo>
                    <a:pt x="1937753" y="103098"/>
                  </a:lnTo>
                  <a:cubicBezTo>
                    <a:pt x="1937753" y="103098"/>
                    <a:pt x="1937753" y="103098"/>
                    <a:pt x="1937753" y="103098"/>
                  </a:cubicBezTo>
                  <a:cubicBezTo>
                    <a:pt x="1937287" y="106364"/>
                    <a:pt x="1937287" y="109163"/>
                    <a:pt x="1939153" y="111962"/>
                  </a:cubicBezTo>
                  <a:cubicBezTo>
                    <a:pt x="1941952" y="116160"/>
                    <a:pt x="1945217" y="120359"/>
                    <a:pt x="1949416" y="123158"/>
                  </a:cubicBezTo>
                  <a:cubicBezTo>
                    <a:pt x="1951282" y="124557"/>
                    <a:pt x="1951282" y="126423"/>
                    <a:pt x="1949882" y="128289"/>
                  </a:cubicBezTo>
                  <a:cubicBezTo>
                    <a:pt x="1948483" y="130155"/>
                    <a:pt x="1946617" y="131088"/>
                    <a:pt x="1945217" y="130155"/>
                  </a:cubicBezTo>
                  <a:cubicBezTo>
                    <a:pt x="1941019" y="127356"/>
                    <a:pt x="1937287" y="126423"/>
                    <a:pt x="1932622" y="129222"/>
                  </a:cubicBezTo>
                  <a:cubicBezTo>
                    <a:pt x="1929822" y="131088"/>
                    <a:pt x="1927024" y="132488"/>
                    <a:pt x="1924691" y="134354"/>
                  </a:cubicBezTo>
                  <a:cubicBezTo>
                    <a:pt x="1921425" y="137153"/>
                    <a:pt x="1918160" y="138086"/>
                    <a:pt x="1913961" y="137153"/>
                  </a:cubicBezTo>
                  <a:cubicBezTo>
                    <a:pt x="1910696" y="136687"/>
                    <a:pt x="1907430" y="136220"/>
                    <a:pt x="1904631" y="136687"/>
                  </a:cubicBezTo>
                  <a:cubicBezTo>
                    <a:pt x="1899966" y="137153"/>
                    <a:pt x="1895767" y="139019"/>
                    <a:pt x="1894368" y="144151"/>
                  </a:cubicBezTo>
                  <a:cubicBezTo>
                    <a:pt x="1892969" y="149282"/>
                    <a:pt x="1890169" y="151148"/>
                    <a:pt x="1885038" y="151615"/>
                  </a:cubicBezTo>
                  <a:cubicBezTo>
                    <a:pt x="1875708" y="152548"/>
                    <a:pt x="1867311" y="150215"/>
                    <a:pt x="1860313" y="143684"/>
                  </a:cubicBezTo>
                  <a:cubicBezTo>
                    <a:pt x="1859846" y="143218"/>
                    <a:pt x="1859380" y="142751"/>
                    <a:pt x="1858914" y="142751"/>
                  </a:cubicBezTo>
                  <a:cubicBezTo>
                    <a:pt x="1858447" y="142751"/>
                    <a:pt x="1857514" y="142751"/>
                    <a:pt x="1857047" y="143218"/>
                  </a:cubicBezTo>
                  <a:cubicBezTo>
                    <a:pt x="1856581" y="143684"/>
                    <a:pt x="1856114" y="144151"/>
                    <a:pt x="1856114" y="144617"/>
                  </a:cubicBezTo>
                  <a:cubicBezTo>
                    <a:pt x="1856114" y="150682"/>
                    <a:pt x="1857514" y="155813"/>
                    <a:pt x="1859846" y="161411"/>
                  </a:cubicBezTo>
                  <a:cubicBezTo>
                    <a:pt x="1863112" y="168409"/>
                    <a:pt x="1865911" y="175407"/>
                    <a:pt x="1866844" y="183337"/>
                  </a:cubicBezTo>
                  <a:cubicBezTo>
                    <a:pt x="1867311" y="185203"/>
                    <a:pt x="1865911" y="186603"/>
                    <a:pt x="1863579" y="186603"/>
                  </a:cubicBezTo>
                  <a:cubicBezTo>
                    <a:pt x="1859846" y="186136"/>
                    <a:pt x="1856114" y="185670"/>
                    <a:pt x="1852382" y="184737"/>
                  </a:cubicBezTo>
                  <a:cubicBezTo>
                    <a:pt x="1840720" y="181005"/>
                    <a:pt x="1833722" y="172141"/>
                    <a:pt x="1824392" y="165610"/>
                  </a:cubicBezTo>
                  <a:cubicBezTo>
                    <a:pt x="1823926" y="165143"/>
                    <a:pt x="1824392" y="164210"/>
                    <a:pt x="1824392" y="163744"/>
                  </a:cubicBezTo>
                  <a:cubicBezTo>
                    <a:pt x="1822993" y="158612"/>
                    <a:pt x="1822526" y="158612"/>
                    <a:pt x="1818327" y="161411"/>
                  </a:cubicBezTo>
                  <a:cubicBezTo>
                    <a:pt x="1814595" y="163744"/>
                    <a:pt x="1812729" y="163744"/>
                    <a:pt x="1809930" y="160945"/>
                  </a:cubicBezTo>
                  <a:cubicBezTo>
                    <a:pt x="1808531" y="159545"/>
                    <a:pt x="1808064" y="157679"/>
                    <a:pt x="1807598" y="156280"/>
                  </a:cubicBezTo>
                  <a:cubicBezTo>
                    <a:pt x="1807598" y="156280"/>
                    <a:pt x="1807131" y="156280"/>
                    <a:pt x="1807131" y="156746"/>
                  </a:cubicBezTo>
                  <a:cubicBezTo>
                    <a:pt x="1807131" y="156746"/>
                    <a:pt x="1806665" y="156280"/>
                    <a:pt x="1806665" y="156280"/>
                  </a:cubicBezTo>
                  <a:cubicBezTo>
                    <a:pt x="1805265" y="156280"/>
                    <a:pt x="1803866" y="156746"/>
                    <a:pt x="1802933" y="154880"/>
                  </a:cubicBezTo>
                  <a:cubicBezTo>
                    <a:pt x="1803399" y="154880"/>
                    <a:pt x="1804332" y="153947"/>
                    <a:pt x="1804332" y="154414"/>
                  </a:cubicBezTo>
                  <a:cubicBezTo>
                    <a:pt x="1805265" y="154880"/>
                    <a:pt x="1805732" y="155813"/>
                    <a:pt x="1806665" y="156280"/>
                  </a:cubicBezTo>
                  <a:cubicBezTo>
                    <a:pt x="1807131" y="156280"/>
                    <a:pt x="1807131" y="156280"/>
                    <a:pt x="1807598" y="156280"/>
                  </a:cubicBezTo>
                  <a:cubicBezTo>
                    <a:pt x="1807598" y="156280"/>
                    <a:pt x="1807598" y="156280"/>
                    <a:pt x="1807598" y="156280"/>
                  </a:cubicBezTo>
                  <a:cubicBezTo>
                    <a:pt x="1809464" y="155347"/>
                    <a:pt x="1811796" y="154414"/>
                    <a:pt x="1813662" y="153014"/>
                  </a:cubicBezTo>
                  <a:cubicBezTo>
                    <a:pt x="1814595" y="152548"/>
                    <a:pt x="1815062" y="150682"/>
                    <a:pt x="1815062" y="149749"/>
                  </a:cubicBezTo>
                  <a:cubicBezTo>
                    <a:pt x="1814595" y="145084"/>
                    <a:pt x="1811796" y="141352"/>
                    <a:pt x="1808531" y="138086"/>
                  </a:cubicBezTo>
                  <a:cubicBezTo>
                    <a:pt x="1806198" y="135753"/>
                    <a:pt x="1802933" y="135287"/>
                    <a:pt x="1799667" y="135287"/>
                  </a:cubicBezTo>
                  <a:cubicBezTo>
                    <a:pt x="1796868" y="135287"/>
                    <a:pt x="1796402" y="134354"/>
                    <a:pt x="1796868" y="131555"/>
                  </a:cubicBezTo>
                  <a:cubicBezTo>
                    <a:pt x="1797335" y="129222"/>
                    <a:pt x="1798734" y="126890"/>
                    <a:pt x="1796402" y="124557"/>
                  </a:cubicBezTo>
                  <a:cubicBezTo>
                    <a:pt x="1791270" y="119426"/>
                    <a:pt x="1786605" y="114294"/>
                    <a:pt x="1781473" y="109629"/>
                  </a:cubicBezTo>
                  <a:cubicBezTo>
                    <a:pt x="1777275" y="105897"/>
                    <a:pt x="1760014" y="101232"/>
                    <a:pt x="1754416" y="101699"/>
                  </a:cubicBezTo>
                  <a:cubicBezTo>
                    <a:pt x="1753016" y="101699"/>
                    <a:pt x="1751617" y="101699"/>
                    <a:pt x="1750684" y="102632"/>
                  </a:cubicBezTo>
                  <a:cubicBezTo>
                    <a:pt x="1747885" y="104498"/>
                    <a:pt x="1745552" y="104964"/>
                    <a:pt x="1742287" y="104031"/>
                  </a:cubicBezTo>
                  <a:cubicBezTo>
                    <a:pt x="1734356" y="101699"/>
                    <a:pt x="1725959" y="100765"/>
                    <a:pt x="1717562" y="103098"/>
                  </a:cubicBezTo>
                  <a:cubicBezTo>
                    <a:pt x="1715229" y="103565"/>
                    <a:pt x="1712897" y="104964"/>
                    <a:pt x="1711031" y="106830"/>
                  </a:cubicBezTo>
                  <a:cubicBezTo>
                    <a:pt x="1707299" y="109629"/>
                    <a:pt x="1706366" y="112895"/>
                    <a:pt x="1708232" y="116627"/>
                  </a:cubicBezTo>
                  <a:cubicBezTo>
                    <a:pt x="1710564" y="121292"/>
                    <a:pt x="1713363" y="125490"/>
                    <a:pt x="1716162" y="129689"/>
                  </a:cubicBezTo>
                  <a:cubicBezTo>
                    <a:pt x="1717095" y="131088"/>
                    <a:pt x="1716162" y="134354"/>
                    <a:pt x="1715229" y="134821"/>
                  </a:cubicBezTo>
                  <a:cubicBezTo>
                    <a:pt x="1707765" y="138086"/>
                    <a:pt x="1699835" y="141352"/>
                    <a:pt x="1692371" y="144151"/>
                  </a:cubicBezTo>
                  <a:cubicBezTo>
                    <a:pt x="1687239" y="146017"/>
                    <a:pt x="1682574" y="145084"/>
                    <a:pt x="1677909" y="141352"/>
                  </a:cubicBezTo>
                  <a:cubicBezTo>
                    <a:pt x="1675110" y="138553"/>
                    <a:pt x="1674643" y="139019"/>
                    <a:pt x="1671378" y="141352"/>
                  </a:cubicBezTo>
                  <a:cubicBezTo>
                    <a:pt x="1662514" y="147416"/>
                    <a:pt x="1655050" y="145084"/>
                    <a:pt x="1653184" y="135287"/>
                  </a:cubicBezTo>
                  <a:cubicBezTo>
                    <a:pt x="1652718" y="133888"/>
                    <a:pt x="1653184" y="132954"/>
                    <a:pt x="1652718" y="131555"/>
                  </a:cubicBezTo>
                  <a:cubicBezTo>
                    <a:pt x="1652251" y="128756"/>
                    <a:pt x="1648519" y="126423"/>
                    <a:pt x="1645253" y="126890"/>
                  </a:cubicBezTo>
                  <a:cubicBezTo>
                    <a:pt x="1635457" y="128756"/>
                    <a:pt x="1625193" y="131088"/>
                    <a:pt x="1615397" y="132954"/>
                  </a:cubicBezTo>
                  <a:cubicBezTo>
                    <a:pt x="1611665" y="133888"/>
                    <a:pt x="1607933" y="134821"/>
                    <a:pt x="1604667" y="136220"/>
                  </a:cubicBezTo>
                  <a:cubicBezTo>
                    <a:pt x="1600469" y="138086"/>
                    <a:pt x="1597203" y="140885"/>
                    <a:pt x="1593471" y="143218"/>
                  </a:cubicBezTo>
                  <a:cubicBezTo>
                    <a:pt x="1589272" y="141352"/>
                    <a:pt x="1585540" y="139486"/>
                    <a:pt x="1581342" y="137620"/>
                  </a:cubicBezTo>
                  <a:cubicBezTo>
                    <a:pt x="1580875" y="137620"/>
                    <a:pt x="1580409" y="137620"/>
                    <a:pt x="1579942" y="137620"/>
                  </a:cubicBezTo>
                  <a:cubicBezTo>
                    <a:pt x="1579476" y="138553"/>
                    <a:pt x="1579476" y="139952"/>
                    <a:pt x="1579009" y="140885"/>
                  </a:cubicBezTo>
                  <a:cubicBezTo>
                    <a:pt x="1576677" y="147883"/>
                    <a:pt x="1568746" y="150215"/>
                    <a:pt x="1564081" y="145084"/>
                  </a:cubicBezTo>
                  <a:cubicBezTo>
                    <a:pt x="1562215" y="143218"/>
                    <a:pt x="1561282" y="140885"/>
                    <a:pt x="1559883" y="139019"/>
                  </a:cubicBezTo>
                  <a:cubicBezTo>
                    <a:pt x="1558949" y="137153"/>
                    <a:pt x="1557550" y="136220"/>
                    <a:pt x="1555684" y="137153"/>
                  </a:cubicBezTo>
                  <a:cubicBezTo>
                    <a:pt x="1552885" y="138553"/>
                    <a:pt x="1550086" y="139019"/>
                    <a:pt x="1546820" y="138553"/>
                  </a:cubicBezTo>
                  <a:cubicBezTo>
                    <a:pt x="1543088" y="138086"/>
                    <a:pt x="1540756" y="140419"/>
                    <a:pt x="1539823" y="143684"/>
                  </a:cubicBezTo>
                  <a:cubicBezTo>
                    <a:pt x="1539356" y="145550"/>
                    <a:pt x="1538890" y="147416"/>
                    <a:pt x="1538890" y="149282"/>
                  </a:cubicBezTo>
                  <a:cubicBezTo>
                    <a:pt x="1538890" y="152081"/>
                    <a:pt x="1539823" y="154414"/>
                    <a:pt x="1542622" y="155347"/>
                  </a:cubicBezTo>
                  <a:cubicBezTo>
                    <a:pt x="1544954" y="156280"/>
                    <a:pt x="1547287" y="156746"/>
                    <a:pt x="1549153" y="157213"/>
                  </a:cubicBezTo>
                  <a:cubicBezTo>
                    <a:pt x="1549153" y="157213"/>
                    <a:pt x="1549153" y="157213"/>
                    <a:pt x="1549153" y="156746"/>
                  </a:cubicBezTo>
                  <a:cubicBezTo>
                    <a:pt x="1549153" y="156746"/>
                    <a:pt x="1549619" y="156280"/>
                    <a:pt x="1549619" y="156280"/>
                  </a:cubicBezTo>
                  <a:cubicBezTo>
                    <a:pt x="1549619" y="155347"/>
                    <a:pt x="1549619" y="154414"/>
                    <a:pt x="1550086" y="153481"/>
                  </a:cubicBezTo>
                  <a:cubicBezTo>
                    <a:pt x="1550552" y="152548"/>
                    <a:pt x="1551485" y="152081"/>
                    <a:pt x="1552419" y="151615"/>
                  </a:cubicBezTo>
                  <a:cubicBezTo>
                    <a:pt x="1552419" y="152081"/>
                    <a:pt x="1552885" y="152548"/>
                    <a:pt x="1552885" y="153014"/>
                  </a:cubicBezTo>
                  <a:cubicBezTo>
                    <a:pt x="1552885" y="153481"/>
                    <a:pt x="1552419" y="154414"/>
                    <a:pt x="1551952" y="154414"/>
                  </a:cubicBezTo>
                  <a:cubicBezTo>
                    <a:pt x="1551019" y="154880"/>
                    <a:pt x="1550552" y="155347"/>
                    <a:pt x="1549619" y="155813"/>
                  </a:cubicBezTo>
                  <a:cubicBezTo>
                    <a:pt x="1549619" y="156280"/>
                    <a:pt x="1549619" y="156280"/>
                    <a:pt x="1549619" y="156746"/>
                  </a:cubicBezTo>
                  <a:cubicBezTo>
                    <a:pt x="1549619" y="156746"/>
                    <a:pt x="1549153" y="156746"/>
                    <a:pt x="1549153" y="156746"/>
                  </a:cubicBezTo>
                  <a:cubicBezTo>
                    <a:pt x="1548687" y="158612"/>
                    <a:pt x="1548687" y="160478"/>
                    <a:pt x="1547287" y="161878"/>
                  </a:cubicBezTo>
                  <a:cubicBezTo>
                    <a:pt x="1544021" y="164677"/>
                    <a:pt x="1541222" y="168409"/>
                    <a:pt x="1538890" y="172608"/>
                  </a:cubicBezTo>
                  <a:cubicBezTo>
                    <a:pt x="1534691" y="180072"/>
                    <a:pt x="1528160" y="182871"/>
                    <a:pt x="1519763" y="183804"/>
                  </a:cubicBezTo>
                  <a:cubicBezTo>
                    <a:pt x="1516964" y="184270"/>
                    <a:pt x="1515564" y="183337"/>
                    <a:pt x="1516964" y="180538"/>
                  </a:cubicBezTo>
                  <a:cubicBezTo>
                    <a:pt x="1518830" y="176806"/>
                    <a:pt x="1519296" y="173541"/>
                    <a:pt x="1519763" y="169342"/>
                  </a:cubicBezTo>
                  <a:cubicBezTo>
                    <a:pt x="1520229" y="164677"/>
                    <a:pt x="1525361" y="164677"/>
                    <a:pt x="1526761" y="160945"/>
                  </a:cubicBezTo>
                  <a:cubicBezTo>
                    <a:pt x="1527227" y="159079"/>
                    <a:pt x="1528626" y="157213"/>
                    <a:pt x="1528626" y="155347"/>
                  </a:cubicBezTo>
                  <a:cubicBezTo>
                    <a:pt x="1526761" y="149282"/>
                    <a:pt x="1529093" y="144151"/>
                    <a:pt x="1531426" y="138553"/>
                  </a:cubicBezTo>
                  <a:cubicBezTo>
                    <a:pt x="1532825" y="136220"/>
                    <a:pt x="1533292" y="133888"/>
                    <a:pt x="1532825" y="131088"/>
                  </a:cubicBezTo>
                  <a:cubicBezTo>
                    <a:pt x="1532359" y="128289"/>
                    <a:pt x="1532359" y="125957"/>
                    <a:pt x="1533758" y="123624"/>
                  </a:cubicBezTo>
                  <a:cubicBezTo>
                    <a:pt x="1536557" y="117560"/>
                    <a:pt x="1539356" y="111962"/>
                    <a:pt x="1541222" y="105897"/>
                  </a:cubicBezTo>
                  <a:cubicBezTo>
                    <a:pt x="1542622" y="99832"/>
                    <a:pt x="1543088" y="93301"/>
                    <a:pt x="1545421" y="87237"/>
                  </a:cubicBezTo>
                  <a:cubicBezTo>
                    <a:pt x="1547753" y="81639"/>
                    <a:pt x="1546820" y="75574"/>
                    <a:pt x="1544488" y="70443"/>
                  </a:cubicBezTo>
                  <a:cubicBezTo>
                    <a:pt x="1541689" y="64844"/>
                    <a:pt x="1537957" y="59713"/>
                    <a:pt x="1536557" y="53182"/>
                  </a:cubicBezTo>
                  <a:cubicBezTo>
                    <a:pt x="1536557" y="52249"/>
                    <a:pt x="1535624" y="50383"/>
                    <a:pt x="1534691" y="49916"/>
                  </a:cubicBezTo>
                  <a:cubicBezTo>
                    <a:pt x="1527694" y="47117"/>
                    <a:pt x="1524428" y="40586"/>
                    <a:pt x="1519763" y="35455"/>
                  </a:cubicBezTo>
                  <a:cubicBezTo>
                    <a:pt x="1518364" y="34055"/>
                    <a:pt x="1516497" y="34055"/>
                    <a:pt x="1515098" y="35921"/>
                  </a:cubicBezTo>
                  <a:cubicBezTo>
                    <a:pt x="1514165" y="37321"/>
                    <a:pt x="1514165" y="41986"/>
                    <a:pt x="1510899" y="37787"/>
                  </a:cubicBezTo>
                  <a:cubicBezTo>
                    <a:pt x="1507167" y="33122"/>
                    <a:pt x="1502502" y="30323"/>
                    <a:pt x="1497371" y="27524"/>
                  </a:cubicBezTo>
                  <a:cubicBezTo>
                    <a:pt x="1492706" y="25191"/>
                    <a:pt x="1488041" y="23325"/>
                    <a:pt x="1483842" y="20526"/>
                  </a:cubicBezTo>
                  <a:cubicBezTo>
                    <a:pt x="1479643" y="17727"/>
                    <a:pt x="1475911" y="16794"/>
                    <a:pt x="1471713" y="19593"/>
                  </a:cubicBezTo>
                  <a:cubicBezTo>
                    <a:pt x="1464249" y="24725"/>
                    <a:pt x="1455852" y="27524"/>
                    <a:pt x="1447454" y="30789"/>
                  </a:cubicBezTo>
                  <a:cubicBezTo>
                    <a:pt x="1445588" y="31256"/>
                    <a:pt x="1444655" y="33589"/>
                    <a:pt x="1445122" y="35455"/>
                  </a:cubicBezTo>
                  <a:cubicBezTo>
                    <a:pt x="1446055" y="37321"/>
                    <a:pt x="1446988" y="38720"/>
                    <a:pt x="1447921" y="40586"/>
                  </a:cubicBezTo>
                  <a:cubicBezTo>
                    <a:pt x="1449320" y="43852"/>
                    <a:pt x="1447921" y="46651"/>
                    <a:pt x="1444655" y="48517"/>
                  </a:cubicBezTo>
                  <a:cubicBezTo>
                    <a:pt x="1440923" y="50849"/>
                    <a:pt x="1436725" y="48983"/>
                    <a:pt x="1436258" y="44785"/>
                  </a:cubicBezTo>
                  <a:cubicBezTo>
                    <a:pt x="1435792" y="41519"/>
                    <a:pt x="1436258" y="38254"/>
                    <a:pt x="1435792" y="35455"/>
                  </a:cubicBezTo>
                  <a:cubicBezTo>
                    <a:pt x="1435325" y="32189"/>
                    <a:pt x="1435325" y="28923"/>
                    <a:pt x="1434392" y="26124"/>
                  </a:cubicBezTo>
                  <a:cubicBezTo>
                    <a:pt x="1433926" y="23325"/>
                    <a:pt x="1429727" y="20993"/>
                    <a:pt x="1426928" y="21459"/>
                  </a:cubicBezTo>
                  <a:cubicBezTo>
                    <a:pt x="1424596" y="21926"/>
                    <a:pt x="1421797" y="22859"/>
                    <a:pt x="1419464" y="23325"/>
                  </a:cubicBezTo>
                  <a:cubicBezTo>
                    <a:pt x="1415265" y="24258"/>
                    <a:pt x="1412000" y="23325"/>
                    <a:pt x="1408268" y="21926"/>
                  </a:cubicBezTo>
                  <a:cubicBezTo>
                    <a:pt x="1405469" y="20526"/>
                    <a:pt x="1404069" y="19127"/>
                    <a:pt x="1404536" y="16328"/>
                  </a:cubicBezTo>
                  <a:cubicBezTo>
                    <a:pt x="1405935" y="10263"/>
                    <a:pt x="1401737" y="6998"/>
                    <a:pt x="1397538" y="3732"/>
                  </a:cubicBezTo>
                  <a:cubicBezTo>
                    <a:pt x="1390541" y="4665"/>
                    <a:pt x="1384009" y="467"/>
                    <a:pt x="1377012" y="0"/>
                  </a:cubicBezTo>
                  <a:cubicBezTo>
                    <a:pt x="1375146" y="0"/>
                    <a:pt x="1373746" y="1400"/>
                    <a:pt x="1371880" y="2333"/>
                  </a:cubicBezTo>
                  <a:cubicBezTo>
                    <a:pt x="1370947" y="2799"/>
                    <a:pt x="1370014" y="4199"/>
                    <a:pt x="1369548" y="5132"/>
                  </a:cubicBezTo>
                  <a:cubicBezTo>
                    <a:pt x="1364416" y="15861"/>
                    <a:pt x="1362084" y="27057"/>
                    <a:pt x="1363017" y="38720"/>
                  </a:cubicBezTo>
                  <a:cubicBezTo>
                    <a:pt x="1363483" y="45718"/>
                    <a:pt x="1363017" y="54115"/>
                    <a:pt x="1371414" y="58780"/>
                  </a:cubicBezTo>
                  <a:cubicBezTo>
                    <a:pt x="1375146" y="61112"/>
                    <a:pt x="1374213" y="65777"/>
                    <a:pt x="1375612" y="69043"/>
                  </a:cubicBezTo>
                  <a:cubicBezTo>
                    <a:pt x="1377012" y="73242"/>
                    <a:pt x="1377012" y="73708"/>
                    <a:pt x="1373280" y="74175"/>
                  </a:cubicBezTo>
                  <a:cubicBezTo>
                    <a:pt x="1368615" y="74641"/>
                    <a:pt x="1364416" y="74641"/>
                    <a:pt x="1360218" y="76974"/>
                  </a:cubicBezTo>
                  <a:cubicBezTo>
                    <a:pt x="1358351" y="77907"/>
                    <a:pt x="1357419" y="79306"/>
                    <a:pt x="1357885" y="81639"/>
                  </a:cubicBezTo>
                  <a:cubicBezTo>
                    <a:pt x="1358351" y="83505"/>
                    <a:pt x="1359285" y="85837"/>
                    <a:pt x="1358818" y="87237"/>
                  </a:cubicBezTo>
                  <a:cubicBezTo>
                    <a:pt x="1356952" y="91435"/>
                    <a:pt x="1354619" y="95167"/>
                    <a:pt x="1352287" y="98899"/>
                  </a:cubicBezTo>
                  <a:cubicBezTo>
                    <a:pt x="1351821" y="99832"/>
                    <a:pt x="1350421" y="100765"/>
                    <a:pt x="1349488" y="101232"/>
                  </a:cubicBezTo>
                  <a:cubicBezTo>
                    <a:pt x="1345289" y="102632"/>
                    <a:pt x="1341091" y="104498"/>
                    <a:pt x="1336892" y="105431"/>
                  </a:cubicBezTo>
                  <a:cubicBezTo>
                    <a:pt x="1335959" y="105897"/>
                    <a:pt x="1335026" y="104498"/>
                    <a:pt x="1335493" y="103098"/>
                  </a:cubicBezTo>
                  <a:cubicBezTo>
                    <a:pt x="1335959" y="100765"/>
                    <a:pt x="1336892" y="98433"/>
                    <a:pt x="1337359" y="95634"/>
                  </a:cubicBezTo>
                  <a:cubicBezTo>
                    <a:pt x="1337825" y="93301"/>
                    <a:pt x="1335493" y="90969"/>
                    <a:pt x="1332694" y="90969"/>
                  </a:cubicBezTo>
                  <a:cubicBezTo>
                    <a:pt x="1328495" y="91435"/>
                    <a:pt x="1324763" y="92368"/>
                    <a:pt x="1323830" y="96567"/>
                  </a:cubicBezTo>
                  <a:cubicBezTo>
                    <a:pt x="1323363" y="99366"/>
                    <a:pt x="1322431" y="101232"/>
                    <a:pt x="1319165" y="101699"/>
                  </a:cubicBezTo>
                  <a:cubicBezTo>
                    <a:pt x="1316833" y="101699"/>
                    <a:pt x="1314033" y="102632"/>
                    <a:pt x="1311701" y="102632"/>
                  </a:cubicBezTo>
                  <a:cubicBezTo>
                    <a:pt x="1307502" y="103098"/>
                    <a:pt x="1304703" y="105897"/>
                    <a:pt x="1302371" y="108230"/>
                  </a:cubicBezTo>
                  <a:cubicBezTo>
                    <a:pt x="1299105" y="111962"/>
                    <a:pt x="1299105" y="113828"/>
                    <a:pt x="1302371" y="118026"/>
                  </a:cubicBezTo>
                  <a:cubicBezTo>
                    <a:pt x="1303770" y="119892"/>
                    <a:pt x="1303770" y="122225"/>
                    <a:pt x="1302371" y="122691"/>
                  </a:cubicBezTo>
                  <a:cubicBezTo>
                    <a:pt x="1297706" y="125490"/>
                    <a:pt x="1292574" y="129222"/>
                    <a:pt x="1287443" y="131555"/>
                  </a:cubicBezTo>
                  <a:cubicBezTo>
                    <a:pt x="1282778" y="133888"/>
                    <a:pt x="1278113" y="135753"/>
                    <a:pt x="1275313" y="139952"/>
                  </a:cubicBezTo>
                  <a:cubicBezTo>
                    <a:pt x="1272514" y="144151"/>
                    <a:pt x="1267849" y="146483"/>
                    <a:pt x="1265983" y="152081"/>
                  </a:cubicBezTo>
                  <a:cubicBezTo>
                    <a:pt x="1265050" y="155813"/>
                    <a:pt x="1262251" y="159079"/>
                    <a:pt x="1258519" y="160478"/>
                  </a:cubicBezTo>
                  <a:cubicBezTo>
                    <a:pt x="1253387" y="161878"/>
                    <a:pt x="1254787" y="168409"/>
                    <a:pt x="1250588" y="170742"/>
                  </a:cubicBezTo>
                  <a:cubicBezTo>
                    <a:pt x="1248256" y="172141"/>
                    <a:pt x="1247323" y="174474"/>
                    <a:pt x="1246390" y="176806"/>
                  </a:cubicBezTo>
                  <a:cubicBezTo>
                    <a:pt x="1244057" y="181471"/>
                    <a:pt x="1245923" y="185670"/>
                    <a:pt x="1246856" y="189868"/>
                  </a:cubicBezTo>
                  <a:cubicBezTo>
                    <a:pt x="1247323" y="192667"/>
                    <a:pt x="1249189" y="194067"/>
                    <a:pt x="1251055" y="195466"/>
                  </a:cubicBezTo>
                  <a:cubicBezTo>
                    <a:pt x="1255720" y="199198"/>
                    <a:pt x="1259919" y="202464"/>
                    <a:pt x="1265517" y="204330"/>
                  </a:cubicBezTo>
                  <a:cubicBezTo>
                    <a:pt x="1271581" y="206196"/>
                    <a:pt x="1277646" y="208995"/>
                    <a:pt x="1281845" y="214127"/>
                  </a:cubicBezTo>
                  <a:cubicBezTo>
                    <a:pt x="1282778" y="215060"/>
                    <a:pt x="1282778" y="216459"/>
                    <a:pt x="1282778" y="217392"/>
                  </a:cubicBezTo>
                  <a:cubicBezTo>
                    <a:pt x="1282778" y="218325"/>
                    <a:pt x="1281845" y="219725"/>
                    <a:pt x="1280911" y="220191"/>
                  </a:cubicBezTo>
                  <a:cubicBezTo>
                    <a:pt x="1278113" y="221591"/>
                    <a:pt x="1278113" y="219258"/>
                    <a:pt x="1277179" y="217859"/>
                  </a:cubicBezTo>
                  <a:cubicBezTo>
                    <a:pt x="1276246" y="215993"/>
                    <a:pt x="1275313" y="214593"/>
                    <a:pt x="1272981" y="214593"/>
                  </a:cubicBezTo>
                  <a:cubicBezTo>
                    <a:pt x="1270648" y="215060"/>
                    <a:pt x="1267383" y="214593"/>
                    <a:pt x="1265517" y="215993"/>
                  </a:cubicBezTo>
                  <a:cubicBezTo>
                    <a:pt x="1259452" y="221124"/>
                    <a:pt x="1252455" y="223457"/>
                    <a:pt x="1245457" y="226256"/>
                  </a:cubicBezTo>
                  <a:cubicBezTo>
                    <a:pt x="1238459" y="229521"/>
                    <a:pt x="1230995" y="231854"/>
                    <a:pt x="1223998" y="234186"/>
                  </a:cubicBezTo>
                  <a:cubicBezTo>
                    <a:pt x="1221665" y="235119"/>
                    <a:pt x="1218866" y="235586"/>
                    <a:pt x="1216534" y="236519"/>
                  </a:cubicBezTo>
                  <a:cubicBezTo>
                    <a:pt x="1209536" y="239318"/>
                    <a:pt x="1207670" y="244916"/>
                    <a:pt x="1211402" y="251914"/>
                  </a:cubicBezTo>
                  <a:cubicBezTo>
                    <a:pt x="1212802" y="254713"/>
                    <a:pt x="1214667" y="257512"/>
                    <a:pt x="1216534" y="259844"/>
                  </a:cubicBezTo>
                  <a:cubicBezTo>
                    <a:pt x="1219332" y="263110"/>
                    <a:pt x="1221665" y="266842"/>
                    <a:pt x="1222598" y="271507"/>
                  </a:cubicBezTo>
                  <a:cubicBezTo>
                    <a:pt x="1223064" y="273840"/>
                    <a:pt x="1223998" y="276639"/>
                    <a:pt x="1225397" y="278505"/>
                  </a:cubicBezTo>
                  <a:cubicBezTo>
                    <a:pt x="1226797" y="280371"/>
                    <a:pt x="1228663" y="282237"/>
                    <a:pt x="1230995" y="283636"/>
                  </a:cubicBezTo>
                  <a:cubicBezTo>
                    <a:pt x="1235660" y="285969"/>
                    <a:pt x="1241258" y="285036"/>
                    <a:pt x="1246390" y="285502"/>
                  </a:cubicBezTo>
                  <a:cubicBezTo>
                    <a:pt x="1250588" y="289234"/>
                    <a:pt x="1254787" y="293433"/>
                    <a:pt x="1258986" y="297165"/>
                  </a:cubicBezTo>
                  <a:cubicBezTo>
                    <a:pt x="1259919" y="298098"/>
                    <a:pt x="1261318" y="298098"/>
                    <a:pt x="1262718" y="298564"/>
                  </a:cubicBezTo>
                  <a:cubicBezTo>
                    <a:pt x="1265517" y="299964"/>
                    <a:pt x="1268782" y="300897"/>
                    <a:pt x="1271581" y="302296"/>
                  </a:cubicBezTo>
                  <a:cubicBezTo>
                    <a:pt x="1273914" y="303229"/>
                    <a:pt x="1275780" y="305096"/>
                    <a:pt x="1276713" y="307895"/>
                  </a:cubicBezTo>
                  <a:cubicBezTo>
                    <a:pt x="1278113" y="316292"/>
                    <a:pt x="1280911" y="324222"/>
                    <a:pt x="1285577" y="330753"/>
                  </a:cubicBezTo>
                  <a:cubicBezTo>
                    <a:pt x="1286976" y="332619"/>
                    <a:pt x="1285577" y="334485"/>
                    <a:pt x="1283710" y="335418"/>
                  </a:cubicBezTo>
                  <a:cubicBezTo>
                    <a:pt x="1281378" y="336818"/>
                    <a:pt x="1279512" y="338217"/>
                    <a:pt x="1277179" y="339151"/>
                  </a:cubicBezTo>
                  <a:cubicBezTo>
                    <a:pt x="1277179" y="339151"/>
                    <a:pt x="1277179" y="339617"/>
                    <a:pt x="1277646" y="339617"/>
                  </a:cubicBezTo>
                  <a:cubicBezTo>
                    <a:pt x="1277179" y="340084"/>
                    <a:pt x="1277179" y="340550"/>
                    <a:pt x="1276713" y="341017"/>
                  </a:cubicBezTo>
                  <a:cubicBezTo>
                    <a:pt x="1276713" y="341483"/>
                    <a:pt x="1276713" y="341950"/>
                    <a:pt x="1276246" y="342416"/>
                  </a:cubicBezTo>
                  <a:cubicBezTo>
                    <a:pt x="1276713" y="341483"/>
                    <a:pt x="1276713" y="340084"/>
                    <a:pt x="1277179" y="339151"/>
                  </a:cubicBezTo>
                  <a:cubicBezTo>
                    <a:pt x="1277179" y="339151"/>
                    <a:pt x="1277179" y="339151"/>
                    <a:pt x="1277179" y="339151"/>
                  </a:cubicBezTo>
                  <a:cubicBezTo>
                    <a:pt x="1276713" y="338217"/>
                    <a:pt x="1276246" y="337284"/>
                    <a:pt x="1275313" y="336351"/>
                  </a:cubicBezTo>
                  <a:cubicBezTo>
                    <a:pt x="1269715" y="329820"/>
                    <a:pt x="1268316" y="322823"/>
                    <a:pt x="1272514" y="314892"/>
                  </a:cubicBezTo>
                  <a:cubicBezTo>
                    <a:pt x="1272981" y="313959"/>
                    <a:pt x="1272981" y="312560"/>
                    <a:pt x="1272981" y="311160"/>
                  </a:cubicBezTo>
                  <a:cubicBezTo>
                    <a:pt x="1273447" y="307428"/>
                    <a:pt x="1269715" y="303229"/>
                    <a:pt x="1265983" y="303696"/>
                  </a:cubicBezTo>
                  <a:cubicBezTo>
                    <a:pt x="1262718" y="304163"/>
                    <a:pt x="1259452" y="304629"/>
                    <a:pt x="1256653" y="305096"/>
                  </a:cubicBezTo>
                  <a:cubicBezTo>
                    <a:pt x="1250588" y="306495"/>
                    <a:pt x="1245457" y="305562"/>
                    <a:pt x="1240325" y="301363"/>
                  </a:cubicBezTo>
                  <a:cubicBezTo>
                    <a:pt x="1237526" y="299031"/>
                    <a:pt x="1234261" y="296232"/>
                    <a:pt x="1230995" y="294832"/>
                  </a:cubicBezTo>
                  <a:cubicBezTo>
                    <a:pt x="1225397" y="292033"/>
                    <a:pt x="1219332" y="289234"/>
                    <a:pt x="1213268" y="287835"/>
                  </a:cubicBezTo>
                  <a:cubicBezTo>
                    <a:pt x="1207203" y="286435"/>
                    <a:pt x="1201139" y="284103"/>
                    <a:pt x="1195074" y="282237"/>
                  </a:cubicBezTo>
                  <a:cubicBezTo>
                    <a:pt x="1193675" y="281770"/>
                    <a:pt x="1191342" y="282703"/>
                    <a:pt x="1189943" y="283636"/>
                  </a:cubicBezTo>
                  <a:cubicBezTo>
                    <a:pt x="1187144" y="285969"/>
                    <a:pt x="1185278" y="289701"/>
                    <a:pt x="1185278" y="293433"/>
                  </a:cubicBezTo>
                  <a:cubicBezTo>
                    <a:pt x="1185278" y="294366"/>
                    <a:pt x="1186211" y="295765"/>
                    <a:pt x="1187144" y="296232"/>
                  </a:cubicBezTo>
                  <a:cubicBezTo>
                    <a:pt x="1189010" y="297165"/>
                    <a:pt x="1190876" y="297165"/>
                    <a:pt x="1192742" y="297631"/>
                  </a:cubicBezTo>
                  <a:cubicBezTo>
                    <a:pt x="1192742" y="297631"/>
                    <a:pt x="1192275" y="297165"/>
                    <a:pt x="1192275" y="297165"/>
                  </a:cubicBezTo>
                  <a:lnTo>
                    <a:pt x="1193208" y="296232"/>
                  </a:lnTo>
                  <a:lnTo>
                    <a:pt x="1192275" y="295765"/>
                  </a:lnTo>
                  <a:cubicBezTo>
                    <a:pt x="1193675" y="296698"/>
                    <a:pt x="1194608" y="298098"/>
                    <a:pt x="1196007" y="299031"/>
                  </a:cubicBezTo>
                  <a:cubicBezTo>
                    <a:pt x="1197873" y="299964"/>
                    <a:pt x="1199739" y="299964"/>
                    <a:pt x="1201605" y="300897"/>
                  </a:cubicBezTo>
                  <a:cubicBezTo>
                    <a:pt x="1203938" y="301830"/>
                    <a:pt x="1204871" y="305096"/>
                    <a:pt x="1203471" y="307428"/>
                  </a:cubicBezTo>
                  <a:cubicBezTo>
                    <a:pt x="1202538" y="309294"/>
                    <a:pt x="1200672" y="310227"/>
                    <a:pt x="1198806" y="309761"/>
                  </a:cubicBezTo>
                  <a:cubicBezTo>
                    <a:pt x="1196474" y="309294"/>
                    <a:pt x="1194141" y="307895"/>
                    <a:pt x="1191809" y="306962"/>
                  </a:cubicBezTo>
                  <a:cubicBezTo>
                    <a:pt x="1189943" y="306029"/>
                    <a:pt x="1188543" y="304629"/>
                    <a:pt x="1186677" y="304629"/>
                  </a:cubicBezTo>
                  <a:cubicBezTo>
                    <a:pt x="1183878" y="304163"/>
                    <a:pt x="1181546" y="305562"/>
                    <a:pt x="1180146" y="307895"/>
                  </a:cubicBezTo>
                  <a:cubicBezTo>
                    <a:pt x="1179213" y="309294"/>
                    <a:pt x="1178280" y="311627"/>
                    <a:pt x="1179213" y="313026"/>
                  </a:cubicBezTo>
                  <a:cubicBezTo>
                    <a:pt x="1182479" y="320024"/>
                    <a:pt x="1187144" y="326088"/>
                    <a:pt x="1195541" y="328421"/>
                  </a:cubicBezTo>
                  <a:cubicBezTo>
                    <a:pt x="1199739" y="329820"/>
                    <a:pt x="1203938" y="330753"/>
                    <a:pt x="1208603" y="331220"/>
                  </a:cubicBezTo>
                  <a:cubicBezTo>
                    <a:pt x="1210469" y="331220"/>
                    <a:pt x="1212335" y="332153"/>
                    <a:pt x="1214201" y="332619"/>
                  </a:cubicBezTo>
                  <a:cubicBezTo>
                    <a:pt x="1214667" y="332619"/>
                    <a:pt x="1215134" y="333552"/>
                    <a:pt x="1215600" y="334019"/>
                  </a:cubicBezTo>
                  <a:cubicBezTo>
                    <a:pt x="1216067" y="335418"/>
                    <a:pt x="1215134" y="336351"/>
                    <a:pt x="1213734" y="335885"/>
                  </a:cubicBezTo>
                  <a:cubicBezTo>
                    <a:pt x="1210935" y="334485"/>
                    <a:pt x="1207670" y="333086"/>
                    <a:pt x="1204404" y="334019"/>
                  </a:cubicBezTo>
                  <a:cubicBezTo>
                    <a:pt x="1198806" y="334952"/>
                    <a:pt x="1192742" y="334485"/>
                    <a:pt x="1187144" y="334019"/>
                  </a:cubicBezTo>
                  <a:cubicBezTo>
                    <a:pt x="1183878" y="333552"/>
                    <a:pt x="1181079" y="332619"/>
                    <a:pt x="1179213" y="329354"/>
                  </a:cubicBezTo>
                  <a:cubicBezTo>
                    <a:pt x="1178746" y="328421"/>
                    <a:pt x="1178280" y="327021"/>
                    <a:pt x="1177347" y="326088"/>
                  </a:cubicBezTo>
                  <a:cubicBezTo>
                    <a:pt x="1173148" y="319557"/>
                    <a:pt x="1169416" y="313026"/>
                    <a:pt x="1168950" y="305096"/>
                  </a:cubicBezTo>
                  <a:cubicBezTo>
                    <a:pt x="1168483" y="298564"/>
                    <a:pt x="1165684" y="292966"/>
                    <a:pt x="1161486" y="287368"/>
                  </a:cubicBezTo>
                  <a:cubicBezTo>
                    <a:pt x="1160553" y="285969"/>
                    <a:pt x="1158687" y="285036"/>
                    <a:pt x="1157287" y="283636"/>
                  </a:cubicBezTo>
                  <a:cubicBezTo>
                    <a:pt x="1156821" y="283170"/>
                    <a:pt x="1155888" y="283636"/>
                    <a:pt x="1155888" y="283636"/>
                  </a:cubicBezTo>
                  <a:cubicBezTo>
                    <a:pt x="1155421" y="284103"/>
                    <a:pt x="1154488" y="284569"/>
                    <a:pt x="1154955" y="285036"/>
                  </a:cubicBezTo>
                  <a:cubicBezTo>
                    <a:pt x="1156354" y="289701"/>
                    <a:pt x="1158220" y="294832"/>
                    <a:pt x="1159620" y="299497"/>
                  </a:cubicBezTo>
                  <a:cubicBezTo>
                    <a:pt x="1160553" y="303229"/>
                    <a:pt x="1160553" y="306962"/>
                    <a:pt x="1158220" y="310694"/>
                  </a:cubicBezTo>
                  <a:cubicBezTo>
                    <a:pt x="1157753" y="311627"/>
                    <a:pt x="1156821" y="313026"/>
                    <a:pt x="1155888" y="313959"/>
                  </a:cubicBezTo>
                  <a:cubicBezTo>
                    <a:pt x="1152622" y="317691"/>
                    <a:pt x="1151223" y="321423"/>
                    <a:pt x="1152622" y="326088"/>
                  </a:cubicBezTo>
                  <a:cubicBezTo>
                    <a:pt x="1154022" y="330287"/>
                    <a:pt x="1151223" y="335418"/>
                    <a:pt x="1154022" y="339151"/>
                  </a:cubicBezTo>
                  <a:cubicBezTo>
                    <a:pt x="1156821" y="342883"/>
                    <a:pt x="1160553" y="345682"/>
                    <a:pt x="1163352" y="348481"/>
                  </a:cubicBezTo>
                  <a:cubicBezTo>
                    <a:pt x="1165684" y="350813"/>
                    <a:pt x="1168017" y="352679"/>
                    <a:pt x="1170349" y="355012"/>
                  </a:cubicBezTo>
                  <a:cubicBezTo>
                    <a:pt x="1174081" y="358277"/>
                    <a:pt x="1175947" y="362009"/>
                    <a:pt x="1175947" y="366674"/>
                  </a:cubicBezTo>
                  <a:cubicBezTo>
                    <a:pt x="1175947" y="371806"/>
                    <a:pt x="1175947" y="376938"/>
                    <a:pt x="1176880" y="382069"/>
                  </a:cubicBezTo>
                  <a:cubicBezTo>
                    <a:pt x="1178280" y="391866"/>
                    <a:pt x="1184344" y="399796"/>
                    <a:pt x="1188076" y="408194"/>
                  </a:cubicBezTo>
                  <a:cubicBezTo>
                    <a:pt x="1189010" y="410526"/>
                    <a:pt x="1191809" y="411459"/>
                    <a:pt x="1194608" y="411459"/>
                  </a:cubicBezTo>
                  <a:cubicBezTo>
                    <a:pt x="1199739" y="410993"/>
                    <a:pt x="1204404" y="410060"/>
                    <a:pt x="1208136" y="405394"/>
                  </a:cubicBezTo>
                  <a:cubicBezTo>
                    <a:pt x="1212335" y="400263"/>
                    <a:pt x="1217467" y="402129"/>
                    <a:pt x="1222132" y="404461"/>
                  </a:cubicBezTo>
                  <a:cubicBezTo>
                    <a:pt x="1222598" y="404928"/>
                    <a:pt x="1223531" y="405394"/>
                    <a:pt x="1223531" y="405861"/>
                  </a:cubicBezTo>
                  <a:cubicBezTo>
                    <a:pt x="1223531" y="406327"/>
                    <a:pt x="1222598" y="406794"/>
                    <a:pt x="1222132" y="407260"/>
                  </a:cubicBezTo>
                  <a:cubicBezTo>
                    <a:pt x="1217000" y="410993"/>
                    <a:pt x="1211868" y="414725"/>
                    <a:pt x="1206737" y="418923"/>
                  </a:cubicBezTo>
                  <a:cubicBezTo>
                    <a:pt x="1202072" y="422655"/>
                    <a:pt x="1201605" y="430119"/>
                    <a:pt x="1205337" y="434784"/>
                  </a:cubicBezTo>
                  <a:cubicBezTo>
                    <a:pt x="1207203" y="437117"/>
                    <a:pt x="1210002" y="439450"/>
                    <a:pt x="1211868" y="441782"/>
                  </a:cubicBezTo>
                  <a:cubicBezTo>
                    <a:pt x="1214667" y="445514"/>
                    <a:pt x="1216067" y="450179"/>
                    <a:pt x="1214201" y="454378"/>
                  </a:cubicBezTo>
                  <a:cubicBezTo>
                    <a:pt x="1211868" y="460442"/>
                    <a:pt x="1210935" y="466507"/>
                    <a:pt x="1210935" y="473038"/>
                  </a:cubicBezTo>
                  <a:cubicBezTo>
                    <a:pt x="1210935" y="476304"/>
                    <a:pt x="1210002" y="479569"/>
                    <a:pt x="1208136" y="481902"/>
                  </a:cubicBezTo>
                  <a:cubicBezTo>
                    <a:pt x="1204404" y="487966"/>
                    <a:pt x="1199739" y="493098"/>
                    <a:pt x="1198806" y="500562"/>
                  </a:cubicBezTo>
                  <a:cubicBezTo>
                    <a:pt x="1198806" y="501495"/>
                    <a:pt x="1196474" y="502428"/>
                    <a:pt x="1195541" y="502428"/>
                  </a:cubicBezTo>
                  <a:cubicBezTo>
                    <a:pt x="1188076" y="501495"/>
                    <a:pt x="1180146" y="500562"/>
                    <a:pt x="1172682" y="499629"/>
                  </a:cubicBezTo>
                  <a:cubicBezTo>
                    <a:pt x="1171282" y="499629"/>
                    <a:pt x="1169883" y="498696"/>
                    <a:pt x="1169416" y="498229"/>
                  </a:cubicBezTo>
                  <a:cubicBezTo>
                    <a:pt x="1168950" y="496363"/>
                    <a:pt x="1169416" y="494497"/>
                    <a:pt x="1169416" y="492631"/>
                  </a:cubicBezTo>
                  <a:cubicBezTo>
                    <a:pt x="1169416" y="492631"/>
                    <a:pt x="1169416" y="492631"/>
                    <a:pt x="1168950" y="492631"/>
                  </a:cubicBezTo>
                  <a:cubicBezTo>
                    <a:pt x="1167550" y="492631"/>
                    <a:pt x="1167550" y="492165"/>
                    <a:pt x="1168483" y="491232"/>
                  </a:cubicBezTo>
                  <a:cubicBezTo>
                    <a:pt x="1168483" y="491698"/>
                    <a:pt x="1168950" y="491698"/>
                    <a:pt x="1168950" y="492165"/>
                  </a:cubicBezTo>
                  <a:cubicBezTo>
                    <a:pt x="1168950" y="492165"/>
                    <a:pt x="1168950" y="492165"/>
                    <a:pt x="1168950" y="492631"/>
                  </a:cubicBezTo>
                  <a:cubicBezTo>
                    <a:pt x="1170816" y="493564"/>
                    <a:pt x="1172215" y="494497"/>
                    <a:pt x="1174081" y="494964"/>
                  </a:cubicBezTo>
                  <a:cubicBezTo>
                    <a:pt x="1180612" y="497763"/>
                    <a:pt x="1185278" y="495430"/>
                    <a:pt x="1188076" y="489366"/>
                  </a:cubicBezTo>
                  <a:cubicBezTo>
                    <a:pt x="1192742" y="478170"/>
                    <a:pt x="1195074" y="466040"/>
                    <a:pt x="1196940" y="453911"/>
                  </a:cubicBezTo>
                  <a:cubicBezTo>
                    <a:pt x="1197407" y="452045"/>
                    <a:pt x="1196940" y="449713"/>
                    <a:pt x="1196007" y="448313"/>
                  </a:cubicBezTo>
                  <a:cubicBezTo>
                    <a:pt x="1193208" y="443648"/>
                    <a:pt x="1192275" y="438983"/>
                    <a:pt x="1193208" y="433385"/>
                  </a:cubicBezTo>
                  <a:cubicBezTo>
                    <a:pt x="1193675" y="430119"/>
                    <a:pt x="1191809" y="427320"/>
                    <a:pt x="1189010" y="424988"/>
                  </a:cubicBezTo>
                  <a:cubicBezTo>
                    <a:pt x="1186211" y="423122"/>
                    <a:pt x="1183878" y="421256"/>
                    <a:pt x="1181079" y="419390"/>
                  </a:cubicBezTo>
                  <a:cubicBezTo>
                    <a:pt x="1177347" y="416591"/>
                    <a:pt x="1174548" y="413325"/>
                    <a:pt x="1173148" y="408660"/>
                  </a:cubicBezTo>
                  <a:cubicBezTo>
                    <a:pt x="1168017" y="394198"/>
                    <a:pt x="1162419" y="379737"/>
                    <a:pt x="1158220" y="364808"/>
                  </a:cubicBezTo>
                  <a:cubicBezTo>
                    <a:pt x="1155421" y="355945"/>
                    <a:pt x="1151223" y="348481"/>
                    <a:pt x="1143292" y="343349"/>
                  </a:cubicBezTo>
                  <a:cubicBezTo>
                    <a:pt x="1139560" y="340550"/>
                    <a:pt x="1137227" y="336818"/>
                    <a:pt x="1137227" y="331686"/>
                  </a:cubicBezTo>
                  <a:cubicBezTo>
                    <a:pt x="1137227" y="318624"/>
                    <a:pt x="1135361" y="306029"/>
                    <a:pt x="1132096" y="293433"/>
                  </a:cubicBezTo>
                  <a:cubicBezTo>
                    <a:pt x="1131629" y="290634"/>
                    <a:pt x="1129763" y="288768"/>
                    <a:pt x="1127431" y="287835"/>
                  </a:cubicBezTo>
                  <a:cubicBezTo>
                    <a:pt x="1117634" y="284103"/>
                    <a:pt x="1107837" y="281304"/>
                    <a:pt x="1097574" y="285036"/>
                  </a:cubicBezTo>
                  <a:cubicBezTo>
                    <a:pt x="1095242" y="285969"/>
                    <a:pt x="1092443" y="284569"/>
                    <a:pt x="1090110" y="285036"/>
                  </a:cubicBezTo>
                  <a:cubicBezTo>
                    <a:pt x="1088711" y="285502"/>
                    <a:pt x="1086845" y="287368"/>
                    <a:pt x="1086378" y="288768"/>
                  </a:cubicBezTo>
                  <a:cubicBezTo>
                    <a:pt x="1085912" y="292033"/>
                    <a:pt x="1085912" y="295299"/>
                    <a:pt x="1085912" y="298098"/>
                  </a:cubicBezTo>
                  <a:cubicBezTo>
                    <a:pt x="1086378" y="308361"/>
                    <a:pt x="1086845" y="318624"/>
                    <a:pt x="1087311" y="328887"/>
                  </a:cubicBezTo>
                  <a:cubicBezTo>
                    <a:pt x="1087311" y="334019"/>
                    <a:pt x="1086845" y="339151"/>
                    <a:pt x="1083112" y="343349"/>
                  </a:cubicBezTo>
                  <a:cubicBezTo>
                    <a:pt x="1078914" y="348014"/>
                    <a:pt x="1077981" y="353146"/>
                    <a:pt x="1077981" y="359210"/>
                  </a:cubicBezTo>
                  <a:cubicBezTo>
                    <a:pt x="1078447" y="363409"/>
                    <a:pt x="1078447" y="366674"/>
                    <a:pt x="1082180" y="369007"/>
                  </a:cubicBezTo>
                  <a:cubicBezTo>
                    <a:pt x="1085445" y="371339"/>
                    <a:pt x="1088711" y="374139"/>
                    <a:pt x="1089177" y="377871"/>
                  </a:cubicBezTo>
                  <a:cubicBezTo>
                    <a:pt x="1090110" y="383469"/>
                    <a:pt x="1094309" y="388600"/>
                    <a:pt x="1091510" y="394665"/>
                  </a:cubicBezTo>
                  <a:cubicBezTo>
                    <a:pt x="1091043" y="395598"/>
                    <a:pt x="1091043" y="397464"/>
                    <a:pt x="1091510" y="398397"/>
                  </a:cubicBezTo>
                  <a:cubicBezTo>
                    <a:pt x="1094309" y="403528"/>
                    <a:pt x="1097108" y="408660"/>
                    <a:pt x="1100373" y="413325"/>
                  </a:cubicBezTo>
                  <a:cubicBezTo>
                    <a:pt x="1100840" y="413792"/>
                    <a:pt x="1102706" y="413325"/>
                    <a:pt x="1103639" y="412859"/>
                  </a:cubicBezTo>
                  <a:cubicBezTo>
                    <a:pt x="1106904" y="410993"/>
                    <a:pt x="1109703" y="410526"/>
                    <a:pt x="1112036" y="413325"/>
                  </a:cubicBezTo>
                  <a:cubicBezTo>
                    <a:pt x="1117168" y="419390"/>
                    <a:pt x="1122299" y="424988"/>
                    <a:pt x="1129763" y="427320"/>
                  </a:cubicBezTo>
                  <a:cubicBezTo>
                    <a:pt x="1130696" y="427787"/>
                    <a:pt x="1131629" y="429186"/>
                    <a:pt x="1131629" y="430586"/>
                  </a:cubicBezTo>
                  <a:cubicBezTo>
                    <a:pt x="1131629" y="433851"/>
                    <a:pt x="1131629" y="437117"/>
                    <a:pt x="1131163" y="439916"/>
                  </a:cubicBezTo>
                  <a:cubicBezTo>
                    <a:pt x="1131163" y="441782"/>
                    <a:pt x="1128364" y="443182"/>
                    <a:pt x="1126964" y="441782"/>
                  </a:cubicBezTo>
                  <a:cubicBezTo>
                    <a:pt x="1123232" y="439450"/>
                    <a:pt x="1119500" y="436650"/>
                    <a:pt x="1115768" y="434318"/>
                  </a:cubicBezTo>
                  <a:cubicBezTo>
                    <a:pt x="1112969" y="432452"/>
                    <a:pt x="1110636" y="430586"/>
                    <a:pt x="1107837" y="429186"/>
                  </a:cubicBezTo>
                  <a:cubicBezTo>
                    <a:pt x="1103172" y="427320"/>
                    <a:pt x="1098041" y="425921"/>
                    <a:pt x="1093376" y="424055"/>
                  </a:cubicBezTo>
                  <a:cubicBezTo>
                    <a:pt x="1089177" y="422189"/>
                    <a:pt x="1085445" y="420323"/>
                    <a:pt x="1081247" y="418457"/>
                  </a:cubicBezTo>
                  <a:cubicBezTo>
                    <a:pt x="1075182" y="419856"/>
                    <a:pt x="1072383" y="413792"/>
                    <a:pt x="1067718" y="411926"/>
                  </a:cubicBezTo>
                  <a:cubicBezTo>
                    <a:pt x="1058854" y="407727"/>
                    <a:pt x="1049524" y="405394"/>
                    <a:pt x="1039727" y="407260"/>
                  </a:cubicBezTo>
                  <a:cubicBezTo>
                    <a:pt x="1038328" y="407260"/>
                    <a:pt x="1037395" y="407727"/>
                    <a:pt x="1035995" y="407727"/>
                  </a:cubicBezTo>
                  <a:cubicBezTo>
                    <a:pt x="1024799" y="407727"/>
                    <a:pt x="1014536" y="406327"/>
                    <a:pt x="1005206" y="398863"/>
                  </a:cubicBezTo>
                  <a:cubicBezTo>
                    <a:pt x="1001007" y="395131"/>
                    <a:pt x="995876" y="392332"/>
                    <a:pt x="991211" y="389067"/>
                  </a:cubicBezTo>
                  <a:cubicBezTo>
                    <a:pt x="989811" y="388134"/>
                    <a:pt x="987012" y="389533"/>
                    <a:pt x="986079" y="390933"/>
                  </a:cubicBezTo>
                  <a:cubicBezTo>
                    <a:pt x="985613" y="391399"/>
                    <a:pt x="985146" y="391866"/>
                    <a:pt x="985146" y="392799"/>
                  </a:cubicBezTo>
                  <a:cubicBezTo>
                    <a:pt x="983280" y="398397"/>
                    <a:pt x="985146" y="402595"/>
                    <a:pt x="989345" y="406327"/>
                  </a:cubicBezTo>
                  <a:cubicBezTo>
                    <a:pt x="994476" y="410526"/>
                    <a:pt x="1001474" y="410526"/>
                    <a:pt x="1005672" y="416124"/>
                  </a:cubicBezTo>
                  <a:cubicBezTo>
                    <a:pt x="1006139" y="417057"/>
                    <a:pt x="1008005" y="417057"/>
                    <a:pt x="1009404" y="417524"/>
                  </a:cubicBezTo>
                  <a:cubicBezTo>
                    <a:pt x="1012204" y="417990"/>
                    <a:pt x="1014069" y="419390"/>
                    <a:pt x="1015936" y="421256"/>
                  </a:cubicBezTo>
                  <a:cubicBezTo>
                    <a:pt x="1019668" y="425921"/>
                    <a:pt x="1022933" y="430119"/>
                    <a:pt x="1026665" y="434784"/>
                  </a:cubicBezTo>
                  <a:cubicBezTo>
                    <a:pt x="1028065" y="437117"/>
                    <a:pt x="1028065" y="439916"/>
                    <a:pt x="1026199" y="441782"/>
                  </a:cubicBezTo>
                  <a:cubicBezTo>
                    <a:pt x="1022466" y="445048"/>
                    <a:pt x="1017801" y="447380"/>
                    <a:pt x="1016402" y="452978"/>
                  </a:cubicBezTo>
                  <a:cubicBezTo>
                    <a:pt x="1016402" y="453445"/>
                    <a:pt x="1015469" y="453911"/>
                    <a:pt x="1015002" y="453911"/>
                  </a:cubicBezTo>
                  <a:cubicBezTo>
                    <a:pt x="1014069" y="453445"/>
                    <a:pt x="1012670" y="452512"/>
                    <a:pt x="1012204" y="451579"/>
                  </a:cubicBezTo>
                  <a:cubicBezTo>
                    <a:pt x="1011270" y="449246"/>
                    <a:pt x="1011270" y="446447"/>
                    <a:pt x="1010337" y="444115"/>
                  </a:cubicBezTo>
                  <a:cubicBezTo>
                    <a:pt x="1008938" y="440849"/>
                    <a:pt x="1005206" y="438983"/>
                    <a:pt x="1002407" y="440383"/>
                  </a:cubicBezTo>
                  <a:cubicBezTo>
                    <a:pt x="997742" y="442249"/>
                    <a:pt x="994010" y="445981"/>
                    <a:pt x="988412" y="445514"/>
                  </a:cubicBezTo>
                  <a:cubicBezTo>
                    <a:pt x="987945" y="445514"/>
                    <a:pt x="987012" y="445981"/>
                    <a:pt x="987012" y="446447"/>
                  </a:cubicBezTo>
                  <a:cubicBezTo>
                    <a:pt x="985146" y="451579"/>
                    <a:pt x="980948" y="452512"/>
                    <a:pt x="976282" y="452045"/>
                  </a:cubicBezTo>
                  <a:cubicBezTo>
                    <a:pt x="971617" y="451579"/>
                    <a:pt x="966952" y="453445"/>
                    <a:pt x="964153" y="456710"/>
                  </a:cubicBezTo>
                  <a:cubicBezTo>
                    <a:pt x="960888" y="460909"/>
                    <a:pt x="955756" y="461842"/>
                    <a:pt x="951558" y="464641"/>
                  </a:cubicBezTo>
                  <a:cubicBezTo>
                    <a:pt x="950158" y="465574"/>
                    <a:pt x="947825" y="465107"/>
                    <a:pt x="945960" y="465107"/>
                  </a:cubicBezTo>
                  <a:cubicBezTo>
                    <a:pt x="945960" y="463708"/>
                    <a:pt x="945960" y="462775"/>
                    <a:pt x="945960" y="461375"/>
                  </a:cubicBezTo>
                  <a:cubicBezTo>
                    <a:pt x="946893" y="456244"/>
                    <a:pt x="945026" y="451579"/>
                    <a:pt x="941294" y="447847"/>
                  </a:cubicBezTo>
                  <a:cubicBezTo>
                    <a:pt x="937096" y="447380"/>
                    <a:pt x="933830" y="448313"/>
                    <a:pt x="932431" y="452978"/>
                  </a:cubicBezTo>
                  <a:cubicBezTo>
                    <a:pt x="931964" y="453911"/>
                    <a:pt x="930565" y="455311"/>
                    <a:pt x="930098" y="455311"/>
                  </a:cubicBezTo>
                  <a:cubicBezTo>
                    <a:pt x="926366" y="455311"/>
                    <a:pt x="925433" y="459043"/>
                    <a:pt x="922634" y="460442"/>
                  </a:cubicBezTo>
                  <a:cubicBezTo>
                    <a:pt x="919835" y="461842"/>
                    <a:pt x="916570" y="462308"/>
                    <a:pt x="913304" y="463241"/>
                  </a:cubicBezTo>
                  <a:cubicBezTo>
                    <a:pt x="908639" y="464174"/>
                    <a:pt x="905373" y="466973"/>
                    <a:pt x="902574" y="470705"/>
                  </a:cubicBezTo>
                  <a:cubicBezTo>
                    <a:pt x="895577" y="479103"/>
                    <a:pt x="888579" y="487033"/>
                    <a:pt x="879249" y="493098"/>
                  </a:cubicBezTo>
                  <a:cubicBezTo>
                    <a:pt x="876917" y="494497"/>
                    <a:pt x="875983" y="496830"/>
                    <a:pt x="875517" y="499162"/>
                  </a:cubicBezTo>
                  <a:cubicBezTo>
                    <a:pt x="875050" y="502428"/>
                    <a:pt x="874584" y="505693"/>
                    <a:pt x="874117" y="508493"/>
                  </a:cubicBezTo>
                  <a:cubicBezTo>
                    <a:pt x="873651" y="509426"/>
                    <a:pt x="872718" y="510825"/>
                    <a:pt x="872251" y="511758"/>
                  </a:cubicBezTo>
                  <a:cubicBezTo>
                    <a:pt x="867120" y="516890"/>
                    <a:pt x="856857" y="517356"/>
                    <a:pt x="853125" y="513158"/>
                  </a:cubicBezTo>
                  <a:cubicBezTo>
                    <a:pt x="850792" y="510359"/>
                    <a:pt x="847526" y="507559"/>
                    <a:pt x="845194" y="504760"/>
                  </a:cubicBezTo>
                  <a:cubicBezTo>
                    <a:pt x="842861" y="502428"/>
                    <a:pt x="842861" y="498229"/>
                    <a:pt x="845194" y="496363"/>
                  </a:cubicBezTo>
                  <a:cubicBezTo>
                    <a:pt x="847993" y="494031"/>
                    <a:pt x="851725" y="492165"/>
                    <a:pt x="854524" y="489832"/>
                  </a:cubicBezTo>
                  <a:cubicBezTo>
                    <a:pt x="856390" y="488433"/>
                    <a:pt x="856857" y="484701"/>
                    <a:pt x="855457" y="482835"/>
                  </a:cubicBezTo>
                  <a:cubicBezTo>
                    <a:pt x="853125" y="480036"/>
                    <a:pt x="850326" y="477237"/>
                    <a:pt x="847993" y="474438"/>
                  </a:cubicBezTo>
                  <a:cubicBezTo>
                    <a:pt x="843794" y="468373"/>
                    <a:pt x="838196" y="466040"/>
                    <a:pt x="831199" y="467440"/>
                  </a:cubicBezTo>
                  <a:cubicBezTo>
                    <a:pt x="826067" y="468373"/>
                    <a:pt x="820936" y="468373"/>
                    <a:pt x="816271" y="467440"/>
                  </a:cubicBezTo>
                  <a:cubicBezTo>
                    <a:pt x="815804" y="467440"/>
                    <a:pt x="815338" y="467906"/>
                    <a:pt x="814871" y="468373"/>
                  </a:cubicBezTo>
                  <a:cubicBezTo>
                    <a:pt x="813938" y="469306"/>
                    <a:pt x="813938" y="470705"/>
                    <a:pt x="815338" y="471638"/>
                  </a:cubicBezTo>
                  <a:cubicBezTo>
                    <a:pt x="824668" y="478636"/>
                    <a:pt x="827000" y="487966"/>
                    <a:pt x="825601" y="498696"/>
                  </a:cubicBezTo>
                  <a:cubicBezTo>
                    <a:pt x="825134" y="501028"/>
                    <a:pt x="825134" y="503827"/>
                    <a:pt x="825134" y="506160"/>
                  </a:cubicBezTo>
                  <a:cubicBezTo>
                    <a:pt x="825134" y="508959"/>
                    <a:pt x="826067" y="511292"/>
                    <a:pt x="828400" y="512691"/>
                  </a:cubicBezTo>
                  <a:cubicBezTo>
                    <a:pt x="833065" y="515024"/>
                    <a:pt x="834464" y="518756"/>
                    <a:pt x="834464" y="523421"/>
                  </a:cubicBezTo>
                  <a:cubicBezTo>
                    <a:pt x="834464" y="525753"/>
                    <a:pt x="834464" y="528552"/>
                    <a:pt x="833998" y="530885"/>
                  </a:cubicBezTo>
                  <a:cubicBezTo>
                    <a:pt x="833531" y="533217"/>
                    <a:pt x="830732" y="536016"/>
                    <a:pt x="828866" y="535550"/>
                  </a:cubicBezTo>
                  <a:cubicBezTo>
                    <a:pt x="825134" y="534617"/>
                    <a:pt x="821402" y="534150"/>
                    <a:pt x="817670" y="533217"/>
                  </a:cubicBezTo>
                  <a:cubicBezTo>
                    <a:pt x="812072" y="531818"/>
                    <a:pt x="807873" y="532284"/>
                    <a:pt x="804141" y="537416"/>
                  </a:cubicBezTo>
                  <a:cubicBezTo>
                    <a:pt x="802275" y="540215"/>
                    <a:pt x="799943" y="542547"/>
                    <a:pt x="797610" y="544414"/>
                  </a:cubicBezTo>
                  <a:cubicBezTo>
                    <a:pt x="793878" y="547213"/>
                    <a:pt x="791079" y="550478"/>
                    <a:pt x="788747" y="554210"/>
                  </a:cubicBezTo>
                  <a:cubicBezTo>
                    <a:pt x="783148" y="562141"/>
                    <a:pt x="779416" y="564940"/>
                    <a:pt x="789213" y="575670"/>
                  </a:cubicBezTo>
                  <a:cubicBezTo>
                    <a:pt x="790146" y="576603"/>
                    <a:pt x="790613" y="578002"/>
                    <a:pt x="791079" y="578935"/>
                  </a:cubicBezTo>
                  <a:cubicBezTo>
                    <a:pt x="792479" y="581734"/>
                    <a:pt x="791079" y="584067"/>
                    <a:pt x="789680" y="585933"/>
                  </a:cubicBezTo>
                  <a:cubicBezTo>
                    <a:pt x="788280" y="588265"/>
                    <a:pt x="785015" y="589665"/>
                    <a:pt x="783148" y="588732"/>
                  </a:cubicBezTo>
                  <a:cubicBezTo>
                    <a:pt x="774285" y="584067"/>
                    <a:pt x="763555" y="582201"/>
                    <a:pt x="755625" y="575203"/>
                  </a:cubicBezTo>
                  <a:cubicBezTo>
                    <a:pt x="754225" y="574270"/>
                    <a:pt x="751892" y="573804"/>
                    <a:pt x="750027" y="573337"/>
                  </a:cubicBezTo>
                  <a:cubicBezTo>
                    <a:pt x="748627" y="572870"/>
                    <a:pt x="745828" y="573804"/>
                    <a:pt x="745362" y="575670"/>
                  </a:cubicBezTo>
                  <a:cubicBezTo>
                    <a:pt x="744428" y="578002"/>
                    <a:pt x="743495" y="580335"/>
                    <a:pt x="742562" y="582667"/>
                  </a:cubicBezTo>
                  <a:cubicBezTo>
                    <a:pt x="741630" y="585466"/>
                    <a:pt x="742096" y="587799"/>
                    <a:pt x="743962" y="589665"/>
                  </a:cubicBezTo>
                  <a:cubicBezTo>
                    <a:pt x="747694" y="593863"/>
                    <a:pt x="751892" y="598062"/>
                    <a:pt x="758424" y="598062"/>
                  </a:cubicBezTo>
                  <a:cubicBezTo>
                    <a:pt x="759823" y="598062"/>
                    <a:pt x="760756" y="598995"/>
                    <a:pt x="762156" y="599461"/>
                  </a:cubicBezTo>
                  <a:cubicBezTo>
                    <a:pt x="764022" y="600394"/>
                    <a:pt x="764488" y="602260"/>
                    <a:pt x="764488" y="604126"/>
                  </a:cubicBezTo>
                  <a:cubicBezTo>
                    <a:pt x="764488" y="607392"/>
                    <a:pt x="761223" y="610191"/>
                    <a:pt x="757957" y="609725"/>
                  </a:cubicBezTo>
                  <a:cubicBezTo>
                    <a:pt x="751426" y="608792"/>
                    <a:pt x="745362" y="607858"/>
                    <a:pt x="740696" y="602260"/>
                  </a:cubicBezTo>
                  <a:cubicBezTo>
                    <a:pt x="738364" y="598995"/>
                    <a:pt x="734165" y="598528"/>
                    <a:pt x="730433" y="597595"/>
                  </a:cubicBezTo>
                  <a:cubicBezTo>
                    <a:pt x="727634" y="597129"/>
                    <a:pt x="725768" y="595263"/>
                    <a:pt x="725302" y="592464"/>
                  </a:cubicBezTo>
                  <a:cubicBezTo>
                    <a:pt x="723902" y="586866"/>
                    <a:pt x="722036" y="581268"/>
                    <a:pt x="718771" y="576603"/>
                  </a:cubicBezTo>
                  <a:cubicBezTo>
                    <a:pt x="716438" y="573337"/>
                    <a:pt x="716904" y="569605"/>
                    <a:pt x="717371" y="565406"/>
                  </a:cubicBezTo>
                  <a:cubicBezTo>
                    <a:pt x="718304" y="555610"/>
                    <a:pt x="715505" y="550945"/>
                    <a:pt x="706642" y="547213"/>
                  </a:cubicBezTo>
                  <a:cubicBezTo>
                    <a:pt x="702909" y="545813"/>
                    <a:pt x="699644" y="544414"/>
                    <a:pt x="697311" y="541148"/>
                  </a:cubicBezTo>
                  <a:cubicBezTo>
                    <a:pt x="694512" y="537882"/>
                    <a:pt x="690314" y="536483"/>
                    <a:pt x="688448" y="531818"/>
                  </a:cubicBezTo>
                  <a:cubicBezTo>
                    <a:pt x="687981" y="531818"/>
                    <a:pt x="687981" y="531818"/>
                    <a:pt x="687515" y="531818"/>
                  </a:cubicBezTo>
                  <a:cubicBezTo>
                    <a:pt x="687515" y="531351"/>
                    <a:pt x="687048" y="531351"/>
                    <a:pt x="687048" y="530885"/>
                  </a:cubicBezTo>
                  <a:cubicBezTo>
                    <a:pt x="686115" y="530418"/>
                    <a:pt x="685182" y="529485"/>
                    <a:pt x="684716" y="528552"/>
                  </a:cubicBezTo>
                  <a:cubicBezTo>
                    <a:pt x="684249" y="528552"/>
                    <a:pt x="684249" y="528086"/>
                    <a:pt x="683783" y="528086"/>
                  </a:cubicBezTo>
                  <a:lnTo>
                    <a:pt x="683783" y="527153"/>
                  </a:lnTo>
                  <a:lnTo>
                    <a:pt x="684249" y="527619"/>
                  </a:lnTo>
                  <a:cubicBezTo>
                    <a:pt x="684249" y="528086"/>
                    <a:pt x="684716" y="528086"/>
                    <a:pt x="684716" y="528552"/>
                  </a:cubicBezTo>
                  <a:cubicBezTo>
                    <a:pt x="686115" y="529019"/>
                    <a:pt x="687048" y="529952"/>
                    <a:pt x="687048" y="530885"/>
                  </a:cubicBezTo>
                  <a:cubicBezTo>
                    <a:pt x="687515" y="530885"/>
                    <a:pt x="687515" y="531351"/>
                    <a:pt x="687981" y="531351"/>
                  </a:cubicBezTo>
                  <a:cubicBezTo>
                    <a:pt x="687981" y="531351"/>
                    <a:pt x="687981" y="531818"/>
                    <a:pt x="688448" y="531818"/>
                  </a:cubicBezTo>
                  <a:cubicBezTo>
                    <a:pt x="694046" y="531818"/>
                    <a:pt x="699177" y="533684"/>
                    <a:pt x="704309" y="536016"/>
                  </a:cubicBezTo>
                  <a:cubicBezTo>
                    <a:pt x="717838" y="541148"/>
                    <a:pt x="732299" y="545347"/>
                    <a:pt x="746761" y="547679"/>
                  </a:cubicBezTo>
                  <a:cubicBezTo>
                    <a:pt x="757957" y="549545"/>
                    <a:pt x="768687" y="548146"/>
                    <a:pt x="778950" y="543481"/>
                  </a:cubicBezTo>
                  <a:cubicBezTo>
                    <a:pt x="780816" y="542547"/>
                    <a:pt x="782682" y="541615"/>
                    <a:pt x="783615" y="540215"/>
                  </a:cubicBezTo>
                  <a:cubicBezTo>
                    <a:pt x="789680" y="533684"/>
                    <a:pt x="794811" y="525753"/>
                    <a:pt x="795744" y="516890"/>
                  </a:cubicBezTo>
                  <a:cubicBezTo>
                    <a:pt x="796211" y="514557"/>
                    <a:pt x="795744" y="511292"/>
                    <a:pt x="794345" y="509426"/>
                  </a:cubicBezTo>
                  <a:cubicBezTo>
                    <a:pt x="790146" y="503827"/>
                    <a:pt x="787347" y="497296"/>
                    <a:pt x="780350" y="494031"/>
                  </a:cubicBezTo>
                  <a:cubicBezTo>
                    <a:pt x="777550" y="492631"/>
                    <a:pt x="775218" y="490299"/>
                    <a:pt x="772885" y="487966"/>
                  </a:cubicBezTo>
                  <a:cubicBezTo>
                    <a:pt x="770086" y="485167"/>
                    <a:pt x="767287" y="483768"/>
                    <a:pt x="763089" y="483301"/>
                  </a:cubicBezTo>
                  <a:cubicBezTo>
                    <a:pt x="757024" y="482368"/>
                    <a:pt x="750960" y="479569"/>
                    <a:pt x="745828" y="475371"/>
                  </a:cubicBezTo>
                  <a:cubicBezTo>
                    <a:pt x="741163" y="471172"/>
                    <a:pt x="735565" y="467906"/>
                    <a:pt x="729967" y="464641"/>
                  </a:cubicBezTo>
                  <a:cubicBezTo>
                    <a:pt x="714106" y="455311"/>
                    <a:pt x="709440" y="453911"/>
                    <a:pt x="691713" y="453911"/>
                  </a:cubicBezTo>
                  <a:cubicBezTo>
                    <a:pt x="689381" y="453911"/>
                    <a:pt x="686581" y="454844"/>
                    <a:pt x="684249" y="454844"/>
                  </a:cubicBezTo>
                  <a:cubicBezTo>
                    <a:pt x="680984" y="454844"/>
                    <a:pt x="677718" y="454378"/>
                    <a:pt x="674919" y="453911"/>
                  </a:cubicBezTo>
                  <a:cubicBezTo>
                    <a:pt x="672120" y="453445"/>
                    <a:pt x="673053" y="451579"/>
                    <a:pt x="673986" y="449713"/>
                  </a:cubicBezTo>
                  <a:cubicBezTo>
                    <a:pt x="674919" y="447847"/>
                    <a:pt x="674452" y="445514"/>
                    <a:pt x="672586" y="444581"/>
                  </a:cubicBezTo>
                  <a:cubicBezTo>
                    <a:pt x="670720" y="443182"/>
                    <a:pt x="668388" y="441782"/>
                    <a:pt x="666055" y="440849"/>
                  </a:cubicBezTo>
                  <a:cubicBezTo>
                    <a:pt x="663723" y="439450"/>
                    <a:pt x="660924" y="439916"/>
                    <a:pt x="659058" y="441782"/>
                  </a:cubicBezTo>
                  <a:cubicBezTo>
                    <a:pt x="656259" y="444581"/>
                    <a:pt x="652993" y="446914"/>
                    <a:pt x="648795" y="445048"/>
                  </a:cubicBezTo>
                  <a:cubicBezTo>
                    <a:pt x="645063" y="443648"/>
                    <a:pt x="641331" y="444115"/>
                    <a:pt x="637598" y="444581"/>
                  </a:cubicBezTo>
                  <a:cubicBezTo>
                    <a:pt x="636199" y="445048"/>
                    <a:pt x="633866" y="443648"/>
                    <a:pt x="632467" y="442715"/>
                  </a:cubicBezTo>
                  <a:cubicBezTo>
                    <a:pt x="631534" y="442249"/>
                    <a:pt x="631067" y="440383"/>
                    <a:pt x="630601" y="439450"/>
                  </a:cubicBezTo>
                  <a:cubicBezTo>
                    <a:pt x="630134" y="438050"/>
                    <a:pt x="631067" y="437583"/>
                    <a:pt x="632933" y="437117"/>
                  </a:cubicBezTo>
                  <a:cubicBezTo>
                    <a:pt x="636199" y="437117"/>
                    <a:pt x="639464" y="436184"/>
                    <a:pt x="641797" y="433851"/>
                  </a:cubicBezTo>
                  <a:cubicBezTo>
                    <a:pt x="644129" y="431985"/>
                    <a:pt x="646928" y="429653"/>
                    <a:pt x="649261" y="427787"/>
                  </a:cubicBezTo>
                  <a:cubicBezTo>
                    <a:pt x="650661" y="426854"/>
                    <a:pt x="650194" y="424055"/>
                    <a:pt x="648328" y="423122"/>
                  </a:cubicBezTo>
                  <a:cubicBezTo>
                    <a:pt x="639931" y="417990"/>
                    <a:pt x="630601" y="415658"/>
                    <a:pt x="621737" y="412392"/>
                  </a:cubicBezTo>
                  <a:cubicBezTo>
                    <a:pt x="620338" y="411926"/>
                    <a:pt x="618472" y="413325"/>
                    <a:pt x="616605" y="414725"/>
                  </a:cubicBezTo>
                  <a:cubicBezTo>
                    <a:pt x="615673" y="415191"/>
                    <a:pt x="615206" y="416591"/>
                    <a:pt x="614273" y="417990"/>
                  </a:cubicBezTo>
                  <a:cubicBezTo>
                    <a:pt x="613340" y="419390"/>
                    <a:pt x="612407" y="419856"/>
                    <a:pt x="611474" y="418923"/>
                  </a:cubicBezTo>
                  <a:cubicBezTo>
                    <a:pt x="611008" y="418457"/>
                    <a:pt x="610541" y="417990"/>
                    <a:pt x="610541" y="417057"/>
                  </a:cubicBezTo>
                  <a:cubicBezTo>
                    <a:pt x="610541" y="415191"/>
                    <a:pt x="611008" y="413325"/>
                    <a:pt x="610541" y="411459"/>
                  </a:cubicBezTo>
                  <a:cubicBezTo>
                    <a:pt x="610541" y="408194"/>
                    <a:pt x="608208" y="405394"/>
                    <a:pt x="605409" y="404461"/>
                  </a:cubicBezTo>
                  <a:cubicBezTo>
                    <a:pt x="602610" y="403528"/>
                    <a:pt x="600278" y="404928"/>
                    <a:pt x="598412" y="406327"/>
                  </a:cubicBezTo>
                  <a:cubicBezTo>
                    <a:pt x="596546" y="408194"/>
                    <a:pt x="595146" y="410060"/>
                    <a:pt x="594680" y="412859"/>
                  </a:cubicBezTo>
                  <a:cubicBezTo>
                    <a:pt x="594680" y="414725"/>
                    <a:pt x="593747" y="416591"/>
                    <a:pt x="593280" y="418457"/>
                  </a:cubicBezTo>
                  <a:cubicBezTo>
                    <a:pt x="592814" y="419390"/>
                    <a:pt x="591414" y="419856"/>
                    <a:pt x="590481" y="420323"/>
                  </a:cubicBezTo>
                  <a:cubicBezTo>
                    <a:pt x="590481" y="420323"/>
                    <a:pt x="589548" y="419390"/>
                    <a:pt x="589082" y="418923"/>
                  </a:cubicBezTo>
                  <a:cubicBezTo>
                    <a:pt x="588149" y="415658"/>
                    <a:pt x="587682" y="412859"/>
                    <a:pt x="583017" y="413325"/>
                  </a:cubicBezTo>
                  <a:cubicBezTo>
                    <a:pt x="580685" y="413325"/>
                    <a:pt x="580685" y="410993"/>
                    <a:pt x="580218" y="409127"/>
                  </a:cubicBezTo>
                  <a:cubicBezTo>
                    <a:pt x="579285" y="404461"/>
                    <a:pt x="575087" y="403528"/>
                    <a:pt x="573220" y="405861"/>
                  </a:cubicBezTo>
                  <a:cubicBezTo>
                    <a:pt x="569955" y="410993"/>
                    <a:pt x="562957" y="410993"/>
                    <a:pt x="560158" y="416124"/>
                  </a:cubicBezTo>
                  <a:cubicBezTo>
                    <a:pt x="555027" y="417057"/>
                    <a:pt x="551761" y="421256"/>
                    <a:pt x="547096" y="422655"/>
                  </a:cubicBezTo>
                  <a:cubicBezTo>
                    <a:pt x="546629" y="422655"/>
                    <a:pt x="546163" y="422655"/>
                    <a:pt x="545230" y="423122"/>
                  </a:cubicBezTo>
                  <a:cubicBezTo>
                    <a:pt x="545230" y="423122"/>
                    <a:pt x="545230" y="423588"/>
                    <a:pt x="545230" y="423588"/>
                  </a:cubicBezTo>
                  <a:lnTo>
                    <a:pt x="544297" y="424521"/>
                  </a:lnTo>
                  <a:lnTo>
                    <a:pt x="544764" y="423122"/>
                  </a:lnTo>
                  <a:cubicBezTo>
                    <a:pt x="544764" y="423122"/>
                    <a:pt x="544764" y="423122"/>
                    <a:pt x="545230" y="423122"/>
                  </a:cubicBezTo>
                  <a:cubicBezTo>
                    <a:pt x="545230" y="422189"/>
                    <a:pt x="545230" y="421256"/>
                    <a:pt x="544764" y="420323"/>
                  </a:cubicBezTo>
                  <a:cubicBezTo>
                    <a:pt x="544297" y="420323"/>
                    <a:pt x="543830" y="419856"/>
                    <a:pt x="543364" y="419856"/>
                  </a:cubicBezTo>
                  <a:cubicBezTo>
                    <a:pt x="535433" y="419856"/>
                    <a:pt x="534500" y="420789"/>
                    <a:pt x="536366" y="427787"/>
                  </a:cubicBezTo>
                  <a:cubicBezTo>
                    <a:pt x="536833" y="428720"/>
                    <a:pt x="536833" y="430119"/>
                    <a:pt x="536833" y="431052"/>
                  </a:cubicBezTo>
                  <a:cubicBezTo>
                    <a:pt x="536833" y="431052"/>
                    <a:pt x="537299" y="431052"/>
                    <a:pt x="537299" y="431052"/>
                  </a:cubicBezTo>
                  <a:lnTo>
                    <a:pt x="537766" y="431985"/>
                  </a:lnTo>
                  <a:lnTo>
                    <a:pt x="536833" y="431519"/>
                  </a:lnTo>
                  <a:cubicBezTo>
                    <a:pt x="536833" y="431519"/>
                    <a:pt x="536833" y="431052"/>
                    <a:pt x="536833" y="431052"/>
                  </a:cubicBezTo>
                  <a:cubicBezTo>
                    <a:pt x="528902" y="430586"/>
                    <a:pt x="522838" y="434784"/>
                    <a:pt x="515840" y="437583"/>
                  </a:cubicBezTo>
                  <a:cubicBezTo>
                    <a:pt x="515374" y="438050"/>
                    <a:pt x="515374" y="439916"/>
                    <a:pt x="515374" y="440849"/>
                  </a:cubicBezTo>
                  <a:cubicBezTo>
                    <a:pt x="515374" y="442715"/>
                    <a:pt x="516773" y="444581"/>
                    <a:pt x="516306" y="445981"/>
                  </a:cubicBezTo>
                  <a:cubicBezTo>
                    <a:pt x="515840" y="448313"/>
                    <a:pt x="513041" y="446914"/>
                    <a:pt x="511175" y="447380"/>
                  </a:cubicBezTo>
                  <a:cubicBezTo>
                    <a:pt x="508376" y="448313"/>
                    <a:pt x="505110" y="449246"/>
                    <a:pt x="502311" y="450179"/>
                  </a:cubicBezTo>
                  <a:lnTo>
                    <a:pt x="502778" y="449713"/>
                  </a:lnTo>
                  <a:cubicBezTo>
                    <a:pt x="502778" y="449713"/>
                    <a:pt x="502311" y="449713"/>
                    <a:pt x="502311" y="449713"/>
                  </a:cubicBezTo>
                  <a:cubicBezTo>
                    <a:pt x="502311" y="447847"/>
                    <a:pt x="502778" y="445981"/>
                    <a:pt x="502311" y="444581"/>
                  </a:cubicBezTo>
                  <a:cubicBezTo>
                    <a:pt x="501845" y="442249"/>
                    <a:pt x="499979" y="441316"/>
                    <a:pt x="498113" y="441316"/>
                  </a:cubicBezTo>
                  <a:cubicBezTo>
                    <a:pt x="497180" y="441316"/>
                    <a:pt x="495780" y="442715"/>
                    <a:pt x="495780" y="443182"/>
                  </a:cubicBezTo>
                  <a:cubicBezTo>
                    <a:pt x="496247" y="445514"/>
                    <a:pt x="497646" y="447380"/>
                    <a:pt x="498579" y="449713"/>
                  </a:cubicBezTo>
                  <a:cubicBezTo>
                    <a:pt x="498579" y="449713"/>
                    <a:pt x="498113" y="449713"/>
                    <a:pt x="498113" y="449713"/>
                  </a:cubicBezTo>
                  <a:lnTo>
                    <a:pt x="498579" y="450179"/>
                  </a:lnTo>
                  <a:cubicBezTo>
                    <a:pt x="492981" y="449713"/>
                    <a:pt x="489249" y="452045"/>
                    <a:pt x="486917" y="457177"/>
                  </a:cubicBezTo>
                  <a:cubicBezTo>
                    <a:pt x="486917" y="457177"/>
                    <a:pt x="486917" y="457177"/>
                    <a:pt x="486917" y="457177"/>
                  </a:cubicBezTo>
                  <a:cubicBezTo>
                    <a:pt x="486917" y="457643"/>
                    <a:pt x="488316" y="459043"/>
                    <a:pt x="486450" y="457643"/>
                  </a:cubicBezTo>
                  <a:cubicBezTo>
                    <a:pt x="486450" y="457643"/>
                    <a:pt x="486450" y="457177"/>
                    <a:pt x="486917" y="457177"/>
                  </a:cubicBezTo>
                  <a:cubicBezTo>
                    <a:pt x="485051" y="457177"/>
                    <a:pt x="483185" y="457177"/>
                    <a:pt x="481318" y="457177"/>
                  </a:cubicBezTo>
                  <a:cubicBezTo>
                    <a:pt x="478053" y="457643"/>
                    <a:pt x="475254" y="459043"/>
                    <a:pt x="474321" y="462308"/>
                  </a:cubicBezTo>
                  <a:cubicBezTo>
                    <a:pt x="472921" y="466040"/>
                    <a:pt x="472921" y="469772"/>
                    <a:pt x="476653" y="472571"/>
                  </a:cubicBezTo>
                  <a:cubicBezTo>
                    <a:pt x="477586" y="473505"/>
                    <a:pt x="478986" y="473971"/>
                    <a:pt x="479453" y="474904"/>
                  </a:cubicBezTo>
                  <a:cubicBezTo>
                    <a:pt x="480852" y="476304"/>
                    <a:pt x="480386" y="478636"/>
                    <a:pt x="478520" y="479569"/>
                  </a:cubicBezTo>
                  <a:cubicBezTo>
                    <a:pt x="476653" y="480969"/>
                    <a:pt x="474321" y="482835"/>
                    <a:pt x="471522" y="481902"/>
                  </a:cubicBezTo>
                  <a:cubicBezTo>
                    <a:pt x="468256" y="480502"/>
                    <a:pt x="465457" y="480969"/>
                    <a:pt x="462192" y="481435"/>
                  </a:cubicBezTo>
                  <a:cubicBezTo>
                    <a:pt x="460326" y="481902"/>
                    <a:pt x="458460" y="479569"/>
                    <a:pt x="458926" y="477703"/>
                  </a:cubicBezTo>
                  <a:cubicBezTo>
                    <a:pt x="459859" y="474904"/>
                    <a:pt x="461259" y="471638"/>
                    <a:pt x="462192" y="468839"/>
                  </a:cubicBezTo>
                  <a:cubicBezTo>
                    <a:pt x="462192" y="468373"/>
                    <a:pt x="461725" y="467906"/>
                    <a:pt x="461259" y="467440"/>
                  </a:cubicBezTo>
                  <a:cubicBezTo>
                    <a:pt x="460792" y="467440"/>
                    <a:pt x="459859" y="466973"/>
                    <a:pt x="459859" y="467440"/>
                  </a:cubicBezTo>
                  <a:cubicBezTo>
                    <a:pt x="455194" y="472105"/>
                    <a:pt x="450995" y="476304"/>
                    <a:pt x="446797" y="481435"/>
                  </a:cubicBezTo>
                  <a:cubicBezTo>
                    <a:pt x="445398" y="483301"/>
                    <a:pt x="446797" y="484701"/>
                    <a:pt x="447730" y="486567"/>
                  </a:cubicBezTo>
                  <a:cubicBezTo>
                    <a:pt x="449596" y="488899"/>
                    <a:pt x="449130" y="491232"/>
                    <a:pt x="446797" y="493098"/>
                  </a:cubicBezTo>
                  <a:cubicBezTo>
                    <a:pt x="445864" y="494031"/>
                    <a:pt x="445398" y="494964"/>
                    <a:pt x="444931" y="495897"/>
                  </a:cubicBezTo>
                  <a:cubicBezTo>
                    <a:pt x="447263" y="495897"/>
                    <a:pt x="449596" y="496363"/>
                    <a:pt x="451929" y="495897"/>
                  </a:cubicBezTo>
                  <a:cubicBezTo>
                    <a:pt x="456127" y="494964"/>
                    <a:pt x="460792" y="493564"/>
                    <a:pt x="464991" y="492631"/>
                  </a:cubicBezTo>
                  <a:cubicBezTo>
                    <a:pt x="467323" y="492165"/>
                    <a:pt x="470122" y="493098"/>
                    <a:pt x="472455" y="493564"/>
                  </a:cubicBezTo>
                  <a:cubicBezTo>
                    <a:pt x="472921" y="493564"/>
                    <a:pt x="473388" y="494031"/>
                    <a:pt x="473854" y="494497"/>
                  </a:cubicBezTo>
                  <a:cubicBezTo>
                    <a:pt x="473388" y="494964"/>
                    <a:pt x="472921" y="495430"/>
                    <a:pt x="472455" y="495897"/>
                  </a:cubicBezTo>
                  <a:cubicBezTo>
                    <a:pt x="470122" y="497296"/>
                    <a:pt x="467790" y="498229"/>
                    <a:pt x="465457" y="499629"/>
                  </a:cubicBezTo>
                  <a:cubicBezTo>
                    <a:pt x="464524" y="500095"/>
                    <a:pt x="463125" y="500095"/>
                    <a:pt x="461725" y="500562"/>
                  </a:cubicBezTo>
                  <a:cubicBezTo>
                    <a:pt x="458460" y="501028"/>
                    <a:pt x="457993" y="503361"/>
                    <a:pt x="458926" y="506160"/>
                  </a:cubicBezTo>
                  <a:cubicBezTo>
                    <a:pt x="457060" y="507559"/>
                    <a:pt x="454261" y="508493"/>
                    <a:pt x="453328" y="510359"/>
                  </a:cubicBezTo>
                  <a:cubicBezTo>
                    <a:pt x="452395" y="512225"/>
                    <a:pt x="453328" y="515490"/>
                    <a:pt x="453328" y="517823"/>
                  </a:cubicBezTo>
                  <a:cubicBezTo>
                    <a:pt x="453328" y="518756"/>
                    <a:pt x="451929" y="520155"/>
                    <a:pt x="451462" y="521088"/>
                  </a:cubicBezTo>
                  <a:cubicBezTo>
                    <a:pt x="450529" y="522488"/>
                    <a:pt x="448663" y="524354"/>
                    <a:pt x="448663" y="525753"/>
                  </a:cubicBezTo>
                  <a:cubicBezTo>
                    <a:pt x="449130" y="529485"/>
                    <a:pt x="447263" y="531818"/>
                    <a:pt x="444465" y="533217"/>
                  </a:cubicBezTo>
                  <a:cubicBezTo>
                    <a:pt x="440733" y="535083"/>
                    <a:pt x="438400" y="536949"/>
                    <a:pt x="437467" y="541615"/>
                  </a:cubicBezTo>
                  <a:cubicBezTo>
                    <a:pt x="436534" y="545347"/>
                    <a:pt x="433268" y="548612"/>
                    <a:pt x="433268" y="552344"/>
                  </a:cubicBezTo>
                  <a:cubicBezTo>
                    <a:pt x="432802" y="555610"/>
                    <a:pt x="432802" y="558409"/>
                    <a:pt x="429070" y="559808"/>
                  </a:cubicBezTo>
                  <a:cubicBezTo>
                    <a:pt x="427204" y="560741"/>
                    <a:pt x="426271" y="562141"/>
                    <a:pt x="426737" y="564473"/>
                  </a:cubicBezTo>
                  <a:cubicBezTo>
                    <a:pt x="427670" y="568205"/>
                    <a:pt x="428137" y="571937"/>
                    <a:pt x="426737" y="575670"/>
                  </a:cubicBezTo>
                  <a:cubicBezTo>
                    <a:pt x="425338" y="579402"/>
                    <a:pt x="425338" y="583134"/>
                    <a:pt x="424405" y="586866"/>
                  </a:cubicBezTo>
                  <a:cubicBezTo>
                    <a:pt x="423938" y="589665"/>
                    <a:pt x="422072" y="591064"/>
                    <a:pt x="419273" y="591997"/>
                  </a:cubicBezTo>
                  <a:cubicBezTo>
                    <a:pt x="417407" y="592464"/>
                    <a:pt x="415541" y="592930"/>
                    <a:pt x="414142" y="593863"/>
                  </a:cubicBezTo>
                  <a:cubicBezTo>
                    <a:pt x="413209" y="594330"/>
                    <a:pt x="412275" y="595729"/>
                    <a:pt x="412275" y="596662"/>
                  </a:cubicBezTo>
                  <a:cubicBezTo>
                    <a:pt x="412275" y="599928"/>
                    <a:pt x="412275" y="602727"/>
                    <a:pt x="409010" y="605059"/>
                  </a:cubicBezTo>
                  <a:cubicBezTo>
                    <a:pt x="402479" y="609258"/>
                    <a:pt x="397814" y="615789"/>
                    <a:pt x="395015" y="622787"/>
                  </a:cubicBezTo>
                  <a:cubicBezTo>
                    <a:pt x="394548" y="624653"/>
                    <a:pt x="393615" y="626519"/>
                    <a:pt x="392682" y="627918"/>
                  </a:cubicBezTo>
                  <a:cubicBezTo>
                    <a:pt x="391283" y="630251"/>
                    <a:pt x="388950" y="631650"/>
                    <a:pt x="386151" y="631184"/>
                  </a:cubicBezTo>
                  <a:cubicBezTo>
                    <a:pt x="383819" y="631184"/>
                    <a:pt x="381019" y="630251"/>
                    <a:pt x="378687" y="630251"/>
                  </a:cubicBezTo>
                  <a:cubicBezTo>
                    <a:pt x="378221" y="630251"/>
                    <a:pt x="377287" y="630717"/>
                    <a:pt x="376821" y="631184"/>
                  </a:cubicBezTo>
                  <a:cubicBezTo>
                    <a:pt x="375888" y="632117"/>
                    <a:pt x="375888" y="633516"/>
                    <a:pt x="376821" y="634449"/>
                  </a:cubicBezTo>
                  <a:cubicBezTo>
                    <a:pt x="377287" y="634916"/>
                    <a:pt x="377754" y="635382"/>
                    <a:pt x="378221" y="635849"/>
                  </a:cubicBezTo>
                  <a:cubicBezTo>
                    <a:pt x="379154" y="637715"/>
                    <a:pt x="379154" y="640514"/>
                    <a:pt x="377287" y="640514"/>
                  </a:cubicBezTo>
                  <a:cubicBezTo>
                    <a:pt x="371223" y="640980"/>
                    <a:pt x="367957" y="647512"/>
                    <a:pt x="361893" y="646579"/>
                  </a:cubicBezTo>
                  <a:cubicBezTo>
                    <a:pt x="357694" y="649378"/>
                    <a:pt x="353962" y="652643"/>
                    <a:pt x="349764" y="655442"/>
                  </a:cubicBezTo>
                  <a:cubicBezTo>
                    <a:pt x="349297" y="655909"/>
                    <a:pt x="349297" y="656842"/>
                    <a:pt x="349297" y="657308"/>
                  </a:cubicBezTo>
                  <a:cubicBezTo>
                    <a:pt x="350230" y="661507"/>
                    <a:pt x="347431" y="662906"/>
                    <a:pt x="344166" y="663373"/>
                  </a:cubicBezTo>
                  <a:cubicBezTo>
                    <a:pt x="341833" y="663839"/>
                    <a:pt x="339034" y="664306"/>
                    <a:pt x="337168" y="665705"/>
                  </a:cubicBezTo>
                  <a:cubicBezTo>
                    <a:pt x="335769" y="666638"/>
                    <a:pt x="334369" y="668038"/>
                    <a:pt x="333902" y="669904"/>
                  </a:cubicBezTo>
                  <a:cubicBezTo>
                    <a:pt x="332969" y="672236"/>
                    <a:pt x="333902" y="675035"/>
                    <a:pt x="332969" y="677368"/>
                  </a:cubicBezTo>
                  <a:cubicBezTo>
                    <a:pt x="331570" y="684366"/>
                    <a:pt x="334369" y="691363"/>
                    <a:pt x="331103" y="697894"/>
                  </a:cubicBezTo>
                  <a:cubicBezTo>
                    <a:pt x="331103" y="698361"/>
                    <a:pt x="331570" y="699294"/>
                    <a:pt x="331570" y="699760"/>
                  </a:cubicBezTo>
                  <a:cubicBezTo>
                    <a:pt x="332969" y="704892"/>
                    <a:pt x="336701" y="708157"/>
                    <a:pt x="339034" y="712823"/>
                  </a:cubicBezTo>
                  <a:cubicBezTo>
                    <a:pt x="340434" y="715622"/>
                    <a:pt x="341833" y="718421"/>
                    <a:pt x="342766" y="721686"/>
                  </a:cubicBezTo>
                  <a:cubicBezTo>
                    <a:pt x="343232" y="723086"/>
                    <a:pt x="342299" y="725418"/>
                    <a:pt x="341366" y="726818"/>
                  </a:cubicBezTo>
                  <a:cubicBezTo>
                    <a:pt x="339967" y="729150"/>
                    <a:pt x="338101" y="730550"/>
                    <a:pt x="336701" y="732416"/>
                  </a:cubicBezTo>
                  <a:cubicBezTo>
                    <a:pt x="335769" y="733815"/>
                    <a:pt x="336701" y="737081"/>
                    <a:pt x="338101" y="737547"/>
                  </a:cubicBezTo>
                  <a:cubicBezTo>
                    <a:pt x="339967" y="738480"/>
                    <a:pt x="341833" y="738947"/>
                    <a:pt x="343232" y="739880"/>
                  </a:cubicBezTo>
                  <a:cubicBezTo>
                    <a:pt x="345565" y="740813"/>
                    <a:pt x="346031" y="742679"/>
                    <a:pt x="345099" y="744079"/>
                  </a:cubicBezTo>
                  <a:cubicBezTo>
                    <a:pt x="343699" y="745945"/>
                    <a:pt x="341833" y="747811"/>
                    <a:pt x="340434" y="750143"/>
                  </a:cubicBezTo>
                  <a:cubicBezTo>
                    <a:pt x="339034" y="752009"/>
                    <a:pt x="339967" y="756208"/>
                    <a:pt x="341366" y="757141"/>
                  </a:cubicBezTo>
                  <a:cubicBezTo>
                    <a:pt x="347898" y="763205"/>
                    <a:pt x="355362" y="768337"/>
                    <a:pt x="364225" y="771136"/>
                  </a:cubicBezTo>
                  <a:cubicBezTo>
                    <a:pt x="365625" y="771602"/>
                    <a:pt x="367024" y="772069"/>
                    <a:pt x="367957" y="771602"/>
                  </a:cubicBezTo>
                  <a:cubicBezTo>
                    <a:pt x="375888" y="768803"/>
                    <a:pt x="384285" y="767870"/>
                    <a:pt x="389417" y="759940"/>
                  </a:cubicBezTo>
                  <a:cubicBezTo>
                    <a:pt x="391283" y="756674"/>
                    <a:pt x="393615" y="753409"/>
                    <a:pt x="396881" y="751076"/>
                  </a:cubicBezTo>
                  <a:cubicBezTo>
                    <a:pt x="402012" y="747344"/>
                    <a:pt x="409010" y="746411"/>
                    <a:pt x="411809" y="739413"/>
                  </a:cubicBezTo>
                  <a:cubicBezTo>
                    <a:pt x="411809" y="739413"/>
                    <a:pt x="413209" y="738947"/>
                    <a:pt x="413209" y="739413"/>
                  </a:cubicBezTo>
                  <a:cubicBezTo>
                    <a:pt x="415075" y="741279"/>
                    <a:pt x="417874" y="742679"/>
                    <a:pt x="418340" y="744545"/>
                  </a:cubicBezTo>
                  <a:cubicBezTo>
                    <a:pt x="419740" y="748277"/>
                    <a:pt x="419273" y="752009"/>
                    <a:pt x="420206" y="755741"/>
                  </a:cubicBezTo>
                  <a:cubicBezTo>
                    <a:pt x="421139" y="759940"/>
                    <a:pt x="423938" y="764138"/>
                    <a:pt x="424405" y="768337"/>
                  </a:cubicBezTo>
                  <a:cubicBezTo>
                    <a:pt x="424871" y="775801"/>
                    <a:pt x="428603" y="781399"/>
                    <a:pt x="431869" y="787464"/>
                  </a:cubicBezTo>
                  <a:cubicBezTo>
                    <a:pt x="435134" y="793062"/>
                    <a:pt x="437933" y="798660"/>
                    <a:pt x="442132" y="803791"/>
                  </a:cubicBezTo>
                  <a:cubicBezTo>
                    <a:pt x="443531" y="805657"/>
                    <a:pt x="442598" y="807523"/>
                    <a:pt x="442132" y="808923"/>
                  </a:cubicBezTo>
                  <a:cubicBezTo>
                    <a:pt x="441665" y="810789"/>
                    <a:pt x="441199" y="812188"/>
                    <a:pt x="440733" y="814055"/>
                  </a:cubicBezTo>
                  <a:cubicBezTo>
                    <a:pt x="440733" y="814055"/>
                    <a:pt x="441199" y="814055"/>
                    <a:pt x="441199" y="814055"/>
                  </a:cubicBezTo>
                  <a:cubicBezTo>
                    <a:pt x="441199" y="814521"/>
                    <a:pt x="441199" y="814988"/>
                    <a:pt x="441199" y="815454"/>
                  </a:cubicBezTo>
                  <a:cubicBezTo>
                    <a:pt x="442132" y="816854"/>
                    <a:pt x="443531" y="817787"/>
                    <a:pt x="443998" y="819186"/>
                  </a:cubicBezTo>
                  <a:cubicBezTo>
                    <a:pt x="448663" y="832248"/>
                    <a:pt x="450995" y="828516"/>
                    <a:pt x="461725" y="827117"/>
                  </a:cubicBezTo>
                  <a:cubicBezTo>
                    <a:pt x="464524" y="826650"/>
                    <a:pt x="465924" y="824784"/>
                    <a:pt x="466390" y="821985"/>
                  </a:cubicBezTo>
                  <a:cubicBezTo>
                    <a:pt x="467323" y="817787"/>
                    <a:pt x="470122" y="815454"/>
                    <a:pt x="474321" y="814988"/>
                  </a:cubicBezTo>
                  <a:cubicBezTo>
                    <a:pt x="476187" y="814521"/>
                    <a:pt x="478053" y="814055"/>
                    <a:pt x="479919" y="814521"/>
                  </a:cubicBezTo>
                  <a:cubicBezTo>
                    <a:pt x="485517" y="814521"/>
                    <a:pt x="490182" y="813588"/>
                    <a:pt x="492515" y="807990"/>
                  </a:cubicBezTo>
                  <a:cubicBezTo>
                    <a:pt x="501378" y="809389"/>
                    <a:pt x="500912" y="802392"/>
                    <a:pt x="502311" y="797260"/>
                  </a:cubicBezTo>
                  <a:cubicBezTo>
                    <a:pt x="502778" y="795861"/>
                    <a:pt x="502778" y="794461"/>
                    <a:pt x="502311" y="793528"/>
                  </a:cubicBezTo>
                  <a:cubicBezTo>
                    <a:pt x="501845" y="791196"/>
                    <a:pt x="500912" y="790263"/>
                    <a:pt x="498579" y="790729"/>
                  </a:cubicBezTo>
                  <a:cubicBezTo>
                    <a:pt x="498113" y="790729"/>
                    <a:pt x="497180" y="790729"/>
                    <a:pt x="496713" y="790729"/>
                  </a:cubicBezTo>
                  <a:cubicBezTo>
                    <a:pt x="496247" y="790263"/>
                    <a:pt x="495780" y="789796"/>
                    <a:pt x="495780" y="789330"/>
                  </a:cubicBezTo>
                  <a:cubicBezTo>
                    <a:pt x="495780" y="782799"/>
                    <a:pt x="495314" y="776734"/>
                    <a:pt x="497180" y="770203"/>
                  </a:cubicBezTo>
                  <a:cubicBezTo>
                    <a:pt x="498113" y="767404"/>
                    <a:pt x="498579" y="764138"/>
                    <a:pt x="498579" y="760873"/>
                  </a:cubicBezTo>
                  <a:cubicBezTo>
                    <a:pt x="498579" y="754808"/>
                    <a:pt x="501845" y="751543"/>
                    <a:pt x="506044" y="748277"/>
                  </a:cubicBezTo>
                  <a:cubicBezTo>
                    <a:pt x="509309" y="745945"/>
                    <a:pt x="512574" y="744545"/>
                    <a:pt x="515374" y="741746"/>
                  </a:cubicBezTo>
                  <a:cubicBezTo>
                    <a:pt x="518639" y="738947"/>
                    <a:pt x="521438" y="735215"/>
                    <a:pt x="520505" y="730083"/>
                  </a:cubicBezTo>
                  <a:cubicBezTo>
                    <a:pt x="520039" y="727751"/>
                    <a:pt x="521438" y="724952"/>
                    <a:pt x="520972" y="722619"/>
                  </a:cubicBezTo>
                  <a:cubicBezTo>
                    <a:pt x="520972" y="720753"/>
                    <a:pt x="520505" y="718887"/>
                    <a:pt x="519572" y="717021"/>
                  </a:cubicBezTo>
                  <a:cubicBezTo>
                    <a:pt x="515374" y="710957"/>
                    <a:pt x="510709" y="704425"/>
                    <a:pt x="503244" y="701160"/>
                  </a:cubicBezTo>
                  <a:cubicBezTo>
                    <a:pt x="499512" y="699760"/>
                    <a:pt x="497646" y="696028"/>
                    <a:pt x="497646" y="691830"/>
                  </a:cubicBezTo>
                  <a:cubicBezTo>
                    <a:pt x="497646" y="681567"/>
                    <a:pt x="498113" y="671303"/>
                    <a:pt x="498579" y="661040"/>
                  </a:cubicBezTo>
                  <a:cubicBezTo>
                    <a:pt x="498579" y="659174"/>
                    <a:pt x="499512" y="657308"/>
                    <a:pt x="500445" y="655909"/>
                  </a:cubicBezTo>
                  <a:cubicBezTo>
                    <a:pt x="505577" y="647045"/>
                    <a:pt x="511641" y="639114"/>
                    <a:pt x="520505" y="633050"/>
                  </a:cubicBezTo>
                  <a:cubicBezTo>
                    <a:pt x="524704" y="630251"/>
                    <a:pt x="528436" y="626519"/>
                    <a:pt x="532168" y="623253"/>
                  </a:cubicBezTo>
                  <a:cubicBezTo>
                    <a:pt x="539165" y="616256"/>
                    <a:pt x="539165" y="616256"/>
                    <a:pt x="543364" y="605992"/>
                  </a:cubicBezTo>
                  <a:cubicBezTo>
                    <a:pt x="544764" y="602727"/>
                    <a:pt x="544764" y="599928"/>
                    <a:pt x="544297" y="596662"/>
                  </a:cubicBezTo>
                  <a:cubicBezTo>
                    <a:pt x="542897" y="589198"/>
                    <a:pt x="544297" y="580335"/>
                    <a:pt x="547562" y="574737"/>
                  </a:cubicBezTo>
                  <a:cubicBezTo>
                    <a:pt x="550828" y="568672"/>
                    <a:pt x="554560" y="564007"/>
                    <a:pt x="562491" y="565873"/>
                  </a:cubicBezTo>
                  <a:cubicBezTo>
                    <a:pt x="571821" y="564473"/>
                    <a:pt x="580218" y="565873"/>
                    <a:pt x="588615" y="570071"/>
                  </a:cubicBezTo>
                  <a:cubicBezTo>
                    <a:pt x="590948" y="571471"/>
                    <a:pt x="592347" y="577069"/>
                    <a:pt x="590015" y="578469"/>
                  </a:cubicBezTo>
                  <a:cubicBezTo>
                    <a:pt x="587216" y="580335"/>
                    <a:pt x="584883" y="581734"/>
                    <a:pt x="584883" y="585466"/>
                  </a:cubicBezTo>
                  <a:cubicBezTo>
                    <a:pt x="584883" y="587799"/>
                    <a:pt x="583484" y="590598"/>
                    <a:pt x="582084" y="592464"/>
                  </a:cubicBezTo>
                  <a:cubicBezTo>
                    <a:pt x="576020" y="601327"/>
                    <a:pt x="570888" y="611124"/>
                    <a:pt x="563424" y="619055"/>
                  </a:cubicBezTo>
                  <a:cubicBezTo>
                    <a:pt x="561091" y="621387"/>
                    <a:pt x="559225" y="623720"/>
                    <a:pt x="558292" y="626985"/>
                  </a:cubicBezTo>
                  <a:cubicBezTo>
                    <a:pt x="556893" y="631184"/>
                    <a:pt x="553627" y="632583"/>
                    <a:pt x="549429" y="632117"/>
                  </a:cubicBezTo>
                  <a:cubicBezTo>
                    <a:pt x="547096" y="632117"/>
                    <a:pt x="545697" y="633050"/>
                    <a:pt x="546163" y="635382"/>
                  </a:cubicBezTo>
                  <a:cubicBezTo>
                    <a:pt x="546629" y="638648"/>
                    <a:pt x="546163" y="641447"/>
                    <a:pt x="545230" y="644713"/>
                  </a:cubicBezTo>
                  <a:cubicBezTo>
                    <a:pt x="544764" y="647045"/>
                    <a:pt x="544764" y="649844"/>
                    <a:pt x="545230" y="652177"/>
                  </a:cubicBezTo>
                  <a:cubicBezTo>
                    <a:pt x="545697" y="654509"/>
                    <a:pt x="547096" y="656842"/>
                    <a:pt x="547562" y="659641"/>
                  </a:cubicBezTo>
                  <a:cubicBezTo>
                    <a:pt x="549895" y="669437"/>
                    <a:pt x="553161" y="679234"/>
                    <a:pt x="551294" y="689964"/>
                  </a:cubicBezTo>
                  <a:cubicBezTo>
                    <a:pt x="550828" y="691830"/>
                    <a:pt x="551294" y="693696"/>
                    <a:pt x="551761" y="695562"/>
                  </a:cubicBezTo>
                  <a:cubicBezTo>
                    <a:pt x="552228" y="698827"/>
                    <a:pt x="553627" y="701160"/>
                    <a:pt x="557359" y="703026"/>
                  </a:cubicBezTo>
                  <a:cubicBezTo>
                    <a:pt x="559692" y="703959"/>
                    <a:pt x="561558" y="705358"/>
                    <a:pt x="563890" y="706758"/>
                  </a:cubicBezTo>
                  <a:lnTo>
                    <a:pt x="563890" y="706758"/>
                  </a:lnTo>
                  <a:cubicBezTo>
                    <a:pt x="563890" y="706758"/>
                    <a:pt x="563424" y="706758"/>
                    <a:pt x="563424" y="706291"/>
                  </a:cubicBezTo>
                  <a:lnTo>
                    <a:pt x="564823" y="705825"/>
                  </a:lnTo>
                  <a:lnTo>
                    <a:pt x="563890" y="706758"/>
                  </a:lnTo>
                  <a:cubicBezTo>
                    <a:pt x="565290" y="707691"/>
                    <a:pt x="567156" y="709091"/>
                    <a:pt x="568089" y="709091"/>
                  </a:cubicBezTo>
                  <a:cubicBezTo>
                    <a:pt x="572754" y="708624"/>
                    <a:pt x="575087" y="710490"/>
                    <a:pt x="577419" y="713756"/>
                  </a:cubicBezTo>
                  <a:cubicBezTo>
                    <a:pt x="579752" y="717954"/>
                    <a:pt x="583484" y="717954"/>
                    <a:pt x="587682" y="717021"/>
                  </a:cubicBezTo>
                  <a:cubicBezTo>
                    <a:pt x="591414" y="716088"/>
                    <a:pt x="594680" y="714222"/>
                    <a:pt x="598412" y="712823"/>
                  </a:cubicBezTo>
                  <a:cubicBezTo>
                    <a:pt x="610075" y="707224"/>
                    <a:pt x="622204" y="703492"/>
                    <a:pt x="635266" y="703492"/>
                  </a:cubicBezTo>
                  <a:cubicBezTo>
                    <a:pt x="639931" y="703492"/>
                    <a:pt x="644129" y="702559"/>
                    <a:pt x="648795" y="702093"/>
                  </a:cubicBezTo>
                  <a:cubicBezTo>
                    <a:pt x="649728" y="702093"/>
                    <a:pt x="652060" y="702559"/>
                    <a:pt x="652060" y="703026"/>
                  </a:cubicBezTo>
                  <a:cubicBezTo>
                    <a:pt x="654393" y="709091"/>
                    <a:pt x="660924" y="707691"/>
                    <a:pt x="664656" y="710490"/>
                  </a:cubicBezTo>
                  <a:cubicBezTo>
                    <a:pt x="665122" y="710957"/>
                    <a:pt x="666055" y="710957"/>
                    <a:pt x="666522" y="711423"/>
                  </a:cubicBezTo>
                  <a:cubicBezTo>
                    <a:pt x="666988" y="711890"/>
                    <a:pt x="666988" y="712823"/>
                    <a:pt x="666988" y="712823"/>
                  </a:cubicBezTo>
                  <a:cubicBezTo>
                    <a:pt x="664656" y="714222"/>
                    <a:pt x="662790" y="715622"/>
                    <a:pt x="660457" y="717021"/>
                  </a:cubicBezTo>
                  <a:cubicBezTo>
                    <a:pt x="657192" y="718421"/>
                    <a:pt x="652993" y="719820"/>
                    <a:pt x="651127" y="723086"/>
                  </a:cubicBezTo>
                  <a:cubicBezTo>
                    <a:pt x="646928" y="730083"/>
                    <a:pt x="641331" y="730083"/>
                    <a:pt x="634799" y="727284"/>
                  </a:cubicBezTo>
                  <a:cubicBezTo>
                    <a:pt x="630601" y="725885"/>
                    <a:pt x="625936" y="724952"/>
                    <a:pt x="621737" y="724485"/>
                  </a:cubicBezTo>
                  <a:cubicBezTo>
                    <a:pt x="619871" y="724019"/>
                    <a:pt x="618005" y="724019"/>
                    <a:pt x="616139" y="724485"/>
                  </a:cubicBezTo>
                  <a:cubicBezTo>
                    <a:pt x="610075" y="726351"/>
                    <a:pt x="604010" y="728217"/>
                    <a:pt x="597945" y="730550"/>
                  </a:cubicBezTo>
                  <a:cubicBezTo>
                    <a:pt x="591414" y="732882"/>
                    <a:pt x="587216" y="737081"/>
                    <a:pt x="586749" y="744545"/>
                  </a:cubicBezTo>
                  <a:cubicBezTo>
                    <a:pt x="586749" y="748277"/>
                    <a:pt x="583950" y="750143"/>
                    <a:pt x="580685" y="751076"/>
                  </a:cubicBezTo>
                  <a:cubicBezTo>
                    <a:pt x="578352" y="752009"/>
                    <a:pt x="575553" y="752009"/>
                    <a:pt x="573220" y="752942"/>
                  </a:cubicBezTo>
                  <a:cubicBezTo>
                    <a:pt x="568555" y="754342"/>
                    <a:pt x="567622" y="758074"/>
                    <a:pt x="570888" y="763205"/>
                  </a:cubicBezTo>
                  <a:cubicBezTo>
                    <a:pt x="571355" y="763672"/>
                    <a:pt x="571355" y="764138"/>
                    <a:pt x="571821" y="764138"/>
                  </a:cubicBezTo>
                  <a:cubicBezTo>
                    <a:pt x="577419" y="764138"/>
                    <a:pt x="581151" y="759940"/>
                    <a:pt x="584883" y="757141"/>
                  </a:cubicBezTo>
                  <a:cubicBezTo>
                    <a:pt x="587682" y="754808"/>
                    <a:pt x="588615" y="755275"/>
                    <a:pt x="591881" y="757141"/>
                  </a:cubicBezTo>
                  <a:cubicBezTo>
                    <a:pt x="593747" y="758540"/>
                    <a:pt x="595613" y="760406"/>
                    <a:pt x="597945" y="761806"/>
                  </a:cubicBezTo>
                  <a:cubicBezTo>
                    <a:pt x="599811" y="762739"/>
                    <a:pt x="601211" y="764138"/>
                    <a:pt x="601211" y="766004"/>
                  </a:cubicBezTo>
                  <a:cubicBezTo>
                    <a:pt x="601677" y="771136"/>
                    <a:pt x="601677" y="776267"/>
                    <a:pt x="601211" y="781399"/>
                  </a:cubicBezTo>
                  <a:cubicBezTo>
                    <a:pt x="601211" y="784198"/>
                    <a:pt x="598878" y="786064"/>
                    <a:pt x="596546" y="786997"/>
                  </a:cubicBezTo>
                  <a:cubicBezTo>
                    <a:pt x="595146" y="787464"/>
                    <a:pt x="592347" y="786531"/>
                    <a:pt x="591414" y="785598"/>
                  </a:cubicBezTo>
                  <a:cubicBezTo>
                    <a:pt x="588615" y="782799"/>
                    <a:pt x="586283" y="780000"/>
                    <a:pt x="583950" y="776734"/>
                  </a:cubicBezTo>
                  <a:cubicBezTo>
                    <a:pt x="581151" y="773468"/>
                    <a:pt x="579285" y="773002"/>
                    <a:pt x="575553" y="774401"/>
                  </a:cubicBezTo>
                  <a:cubicBezTo>
                    <a:pt x="570421" y="775801"/>
                    <a:pt x="566223" y="778600"/>
                    <a:pt x="564357" y="784198"/>
                  </a:cubicBezTo>
                  <a:cubicBezTo>
                    <a:pt x="562957" y="787930"/>
                    <a:pt x="561558" y="791196"/>
                    <a:pt x="560158" y="794928"/>
                  </a:cubicBezTo>
                  <a:cubicBezTo>
                    <a:pt x="558759" y="800059"/>
                    <a:pt x="557826" y="804724"/>
                    <a:pt x="559225" y="810322"/>
                  </a:cubicBezTo>
                  <a:cubicBezTo>
                    <a:pt x="560625" y="816387"/>
                    <a:pt x="561558" y="822918"/>
                    <a:pt x="562491" y="829449"/>
                  </a:cubicBezTo>
                  <a:cubicBezTo>
                    <a:pt x="562491" y="830382"/>
                    <a:pt x="561558" y="832248"/>
                    <a:pt x="560625" y="832715"/>
                  </a:cubicBezTo>
                  <a:cubicBezTo>
                    <a:pt x="557826" y="834114"/>
                    <a:pt x="554560" y="835047"/>
                    <a:pt x="551761" y="836447"/>
                  </a:cubicBezTo>
                  <a:cubicBezTo>
                    <a:pt x="548496" y="837846"/>
                    <a:pt x="546629" y="839712"/>
                    <a:pt x="546163" y="843444"/>
                  </a:cubicBezTo>
                  <a:cubicBezTo>
                    <a:pt x="545230" y="849509"/>
                    <a:pt x="533567" y="850909"/>
                    <a:pt x="530302" y="845777"/>
                  </a:cubicBezTo>
                  <a:cubicBezTo>
                    <a:pt x="529835" y="844844"/>
                    <a:pt x="528902" y="843444"/>
                    <a:pt x="528436" y="842511"/>
                  </a:cubicBezTo>
                  <a:cubicBezTo>
                    <a:pt x="526570" y="839246"/>
                    <a:pt x="523771" y="838313"/>
                    <a:pt x="520505" y="838313"/>
                  </a:cubicBezTo>
                  <a:cubicBezTo>
                    <a:pt x="513974" y="838779"/>
                    <a:pt x="507909" y="840645"/>
                    <a:pt x="502311" y="843911"/>
                  </a:cubicBezTo>
                  <a:cubicBezTo>
                    <a:pt x="494847" y="848576"/>
                    <a:pt x="486917" y="853241"/>
                    <a:pt x="478986" y="856973"/>
                  </a:cubicBezTo>
                  <a:cubicBezTo>
                    <a:pt x="476187" y="858373"/>
                    <a:pt x="474321" y="861638"/>
                    <a:pt x="471988" y="863504"/>
                  </a:cubicBezTo>
                  <a:cubicBezTo>
                    <a:pt x="470589" y="864437"/>
                    <a:pt x="467790" y="864904"/>
                    <a:pt x="466857" y="863971"/>
                  </a:cubicBezTo>
                  <a:cubicBezTo>
                    <a:pt x="463591" y="861172"/>
                    <a:pt x="460326" y="857906"/>
                    <a:pt x="457993" y="854174"/>
                  </a:cubicBezTo>
                  <a:cubicBezTo>
                    <a:pt x="457060" y="852775"/>
                    <a:pt x="457993" y="850442"/>
                    <a:pt x="457527" y="848576"/>
                  </a:cubicBezTo>
                  <a:cubicBezTo>
                    <a:pt x="457527" y="846710"/>
                    <a:pt x="454261" y="845777"/>
                    <a:pt x="452862" y="846710"/>
                  </a:cubicBezTo>
                  <a:cubicBezTo>
                    <a:pt x="450063" y="849043"/>
                    <a:pt x="447263" y="851375"/>
                    <a:pt x="443065" y="851842"/>
                  </a:cubicBezTo>
                  <a:cubicBezTo>
                    <a:pt x="437000" y="852308"/>
                    <a:pt x="432335" y="856040"/>
                    <a:pt x="427670" y="859306"/>
                  </a:cubicBezTo>
                  <a:cubicBezTo>
                    <a:pt x="426737" y="859772"/>
                    <a:pt x="424871" y="859306"/>
                    <a:pt x="424405" y="858839"/>
                  </a:cubicBezTo>
                  <a:cubicBezTo>
                    <a:pt x="422072" y="856507"/>
                    <a:pt x="420673" y="853708"/>
                    <a:pt x="416941" y="853241"/>
                  </a:cubicBezTo>
                  <a:cubicBezTo>
                    <a:pt x="414142" y="852775"/>
                    <a:pt x="410410" y="852308"/>
                    <a:pt x="408077" y="850442"/>
                  </a:cubicBezTo>
                  <a:cubicBezTo>
                    <a:pt x="405745" y="848576"/>
                    <a:pt x="405278" y="844844"/>
                    <a:pt x="403878" y="842045"/>
                  </a:cubicBezTo>
                  <a:cubicBezTo>
                    <a:pt x="403412" y="841112"/>
                    <a:pt x="404345" y="839712"/>
                    <a:pt x="404345" y="838779"/>
                  </a:cubicBezTo>
                  <a:cubicBezTo>
                    <a:pt x="404345" y="838313"/>
                    <a:pt x="405745" y="838313"/>
                    <a:pt x="405745" y="838313"/>
                  </a:cubicBezTo>
                  <a:cubicBezTo>
                    <a:pt x="410876" y="840645"/>
                    <a:pt x="416474" y="841112"/>
                    <a:pt x="421606" y="845311"/>
                  </a:cubicBezTo>
                  <a:cubicBezTo>
                    <a:pt x="426737" y="849976"/>
                    <a:pt x="432335" y="847643"/>
                    <a:pt x="435601" y="841578"/>
                  </a:cubicBezTo>
                  <a:cubicBezTo>
                    <a:pt x="439799" y="833648"/>
                    <a:pt x="441665" y="825717"/>
                    <a:pt x="440733" y="816854"/>
                  </a:cubicBezTo>
                  <a:cubicBezTo>
                    <a:pt x="440733" y="816854"/>
                    <a:pt x="440266" y="816387"/>
                    <a:pt x="440266" y="816387"/>
                  </a:cubicBezTo>
                  <a:cubicBezTo>
                    <a:pt x="440266" y="816387"/>
                    <a:pt x="440266" y="815921"/>
                    <a:pt x="440266" y="815921"/>
                  </a:cubicBezTo>
                  <a:cubicBezTo>
                    <a:pt x="433268" y="815454"/>
                    <a:pt x="428137" y="818720"/>
                    <a:pt x="423472" y="823385"/>
                  </a:cubicBezTo>
                  <a:cubicBezTo>
                    <a:pt x="421606" y="824784"/>
                    <a:pt x="421139" y="828050"/>
                    <a:pt x="422539" y="830382"/>
                  </a:cubicBezTo>
                  <a:cubicBezTo>
                    <a:pt x="423938" y="832715"/>
                    <a:pt x="425338" y="834581"/>
                    <a:pt x="426737" y="836913"/>
                  </a:cubicBezTo>
                  <a:cubicBezTo>
                    <a:pt x="427204" y="837846"/>
                    <a:pt x="426737" y="839712"/>
                    <a:pt x="426271" y="840179"/>
                  </a:cubicBezTo>
                  <a:cubicBezTo>
                    <a:pt x="425338" y="840645"/>
                    <a:pt x="423938" y="840179"/>
                    <a:pt x="423005" y="839712"/>
                  </a:cubicBezTo>
                  <a:cubicBezTo>
                    <a:pt x="422539" y="839712"/>
                    <a:pt x="422072" y="839246"/>
                    <a:pt x="421139" y="838779"/>
                  </a:cubicBezTo>
                  <a:cubicBezTo>
                    <a:pt x="416474" y="835047"/>
                    <a:pt x="415541" y="828516"/>
                    <a:pt x="409477" y="826184"/>
                  </a:cubicBezTo>
                  <a:cubicBezTo>
                    <a:pt x="409010" y="826184"/>
                    <a:pt x="409010" y="823851"/>
                    <a:pt x="409010" y="822918"/>
                  </a:cubicBezTo>
                  <a:cubicBezTo>
                    <a:pt x="409477" y="818253"/>
                    <a:pt x="412275" y="814988"/>
                    <a:pt x="416474" y="812655"/>
                  </a:cubicBezTo>
                  <a:cubicBezTo>
                    <a:pt x="417874" y="812188"/>
                    <a:pt x="417874" y="810322"/>
                    <a:pt x="416941" y="809389"/>
                  </a:cubicBezTo>
                  <a:cubicBezTo>
                    <a:pt x="416474" y="808923"/>
                    <a:pt x="416007" y="808456"/>
                    <a:pt x="415541" y="807990"/>
                  </a:cubicBezTo>
                  <a:cubicBezTo>
                    <a:pt x="409010" y="804724"/>
                    <a:pt x="408077" y="800059"/>
                    <a:pt x="410410" y="793528"/>
                  </a:cubicBezTo>
                  <a:cubicBezTo>
                    <a:pt x="411809" y="790729"/>
                    <a:pt x="412275" y="787464"/>
                    <a:pt x="411809" y="784198"/>
                  </a:cubicBezTo>
                  <a:cubicBezTo>
                    <a:pt x="411809" y="782332"/>
                    <a:pt x="409477" y="780466"/>
                    <a:pt x="408077" y="780933"/>
                  </a:cubicBezTo>
                  <a:cubicBezTo>
                    <a:pt x="406677" y="781399"/>
                    <a:pt x="405278" y="781399"/>
                    <a:pt x="404345" y="781866"/>
                  </a:cubicBezTo>
                  <a:cubicBezTo>
                    <a:pt x="397347" y="786064"/>
                    <a:pt x="392216" y="793062"/>
                    <a:pt x="383819" y="795861"/>
                  </a:cubicBezTo>
                  <a:cubicBezTo>
                    <a:pt x="382886" y="796327"/>
                    <a:pt x="381953" y="797727"/>
                    <a:pt x="381953" y="799126"/>
                  </a:cubicBezTo>
                  <a:cubicBezTo>
                    <a:pt x="381953" y="806590"/>
                    <a:pt x="376354" y="813588"/>
                    <a:pt x="379620" y="821052"/>
                  </a:cubicBezTo>
                  <a:cubicBezTo>
                    <a:pt x="380087" y="821985"/>
                    <a:pt x="379154" y="823385"/>
                    <a:pt x="378687" y="824784"/>
                  </a:cubicBezTo>
                  <a:cubicBezTo>
                    <a:pt x="377754" y="827583"/>
                    <a:pt x="378221" y="829916"/>
                    <a:pt x="380087" y="831782"/>
                  </a:cubicBezTo>
                  <a:cubicBezTo>
                    <a:pt x="381486" y="833181"/>
                    <a:pt x="382886" y="834581"/>
                    <a:pt x="383352" y="836447"/>
                  </a:cubicBezTo>
                  <a:cubicBezTo>
                    <a:pt x="385218" y="844378"/>
                    <a:pt x="388017" y="852308"/>
                    <a:pt x="388484" y="860705"/>
                  </a:cubicBezTo>
                  <a:cubicBezTo>
                    <a:pt x="388484" y="864904"/>
                    <a:pt x="382886" y="871435"/>
                    <a:pt x="378687" y="870502"/>
                  </a:cubicBezTo>
                  <a:cubicBezTo>
                    <a:pt x="373555" y="869102"/>
                    <a:pt x="368890" y="869569"/>
                    <a:pt x="363759" y="871901"/>
                  </a:cubicBezTo>
                  <a:cubicBezTo>
                    <a:pt x="360027" y="874234"/>
                    <a:pt x="355362" y="875633"/>
                    <a:pt x="351163" y="876566"/>
                  </a:cubicBezTo>
                  <a:cubicBezTo>
                    <a:pt x="345099" y="877499"/>
                    <a:pt x="340434" y="880765"/>
                    <a:pt x="335302" y="883564"/>
                  </a:cubicBezTo>
                  <a:cubicBezTo>
                    <a:pt x="330637" y="885897"/>
                    <a:pt x="327371" y="889629"/>
                    <a:pt x="325972" y="894760"/>
                  </a:cubicBezTo>
                  <a:cubicBezTo>
                    <a:pt x="320840" y="912021"/>
                    <a:pt x="320374" y="912021"/>
                    <a:pt x="307311" y="922751"/>
                  </a:cubicBezTo>
                  <a:cubicBezTo>
                    <a:pt x="304512" y="925083"/>
                    <a:pt x="300780" y="926483"/>
                    <a:pt x="297515" y="928349"/>
                  </a:cubicBezTo>
                  <a:cubicBezTo>
                    <a:pt x="296115" y="929282"/>
                    <a:pt x="294716" y="931148"/>
                    <a:pt x="293783" y="932547"/>
                  </a:cubicBezTo>
                  <a:cubicBezTo>
                    <a:pt x="292850" y="934880"/>
                    <a:pt x="292383" y="937679"/>
                    <a:pt x="291917" y="940011"/>
                  </a:cubicBezTo>
                  <a:cubicBezTo>
                    <a:pt x="290517" y="944210"/>
                    <a:pt x="288185" y="946542"/>
                    <a:pt x="283986" y="947942"/>
                  </a:cubicBezTo>
                  <a:cubicBezTo>
                    <a:pt x="282120" y="948408"/>
                    <a:pt x="280254" y="948875"/>
                    <a:pt x="278388" y="949342"/>
                  </a:cubicBezTo>
                  <a:cubicBezTo>
                    <a:pt x="275123" y="950275"/>
                    <a:pt x="272790" y="952141"/>
                    <a:pt x="271390" y="955406"/>
                  </a:cubicBezTo>
                  <a:cubicBezTo>
                    <a:pt x="269524" y="959605"/>
                    <a:pt x="265326" y="959605"/>
                    <a:pt x="261594" y="959138"/>
                  </a:cubicBezTo>
                  <a:cubicBezTo>
                    <a:pt x="258328" y="958672"/>
                    <a:pt x="255529" y="957272"/>
                    <a:pt x="253197" y="955406"/>
                  </a:cubicBezTo>
                  <a:cubicBezTo>
                    <a:pt x="251797" y="954473"/>
                    <a:pt x="249465" y="954473"/>
                    <a:pt x="248065" y="954007"/>
                  </a:cubicBezTo>
                  <a:cubicBezTo>
                    <a:pt x="246199" y="954007"/>
                    <a:pt x="243867" y="956339"/>
                    <a:pt x="244333" y="957739"/>
                  </a:cubicBezTo>
                  <a:cubicBezTo>
                    <a:pt x="245266" y="961471"/>
                    <a:pt x="246199" y="965203"/>
                    <a:pt x="247132" y="968935"/>
                  </a:cubicBezTo>
                  <a:cubicBezTo>
                    <a:pt x="247599" y="971734"/>
                    <a:pt x="245732" y="973600"/>
                    <a:pt x="242934" y="974066"/>
                  </a:cubicBezTo>
                  <a:cubicBezTo>
                    <a:pt x="238268" y="974533"/>
                    <a:pt x="234070" y="974066"/>
                    <a:pt x="229871" y="972200"/>
                  </a:cubicBezTo>
                  <a:cubicBezTo>
                    <a:pt x="227539" y="971267"/>
                    <a:pt x="224740" y="970801"/>
                    <a:pt x="222407" y="971267"/>
                  </a:cubicBezTo>
                  <a:cubicBezTo>
                    <a:pt x="217276" y="972200"/>
                    <a:pt x="212611" y="974066"/>
                    <a:pt x="207479" y="975466"/>
                  </a:cubicBezTo>
                  <a:cubicBezTo>
                    <a:pt x="206079" y="975932"/>
                    <a:pt x="204213" y="978265"/>
                    <a:pt x="204680" y="980131"/>
                  </a:cubicBezTo>
                  <a:cubicBezTo>
                    <a:pt x="205613" y="986662"/>
                    <a:pt x="206079" y="992727"/>
                    <a:pt x="215409" y="993193"/>
                  </a:cubicBezTo>
                  <a:cubicBezTo>
                    <a:pt x="219142" y="993193"/>
                    <a:pt x="222407" y="996459"/>
                    <a:pt x="226139" y="997392"/>
                  </a:cubicBezTo>
                  <a:cubicBezTo>
                    <a:pt x="232204" y="998791"/>
                    <a:pt x="236402" y="1002523"/>
                    <a:pt x="238268" y="1008588"/>
                  </a:cubicBezTo>
                  <a:cubicBezTo>
                    <a:pt x="240135" y="1014653"/>
                    <a:pt x="243400" y="1018851"/>
                    <a:pt x="248532" y="1021650"/>
                  </a:cubicBezTo>
                  <a:cubicBezTo>
                    <a:pt x="252264" y="1023983"/>
                    <a:pt x="253663" y="1027248"/>
                    <a:pt x="253197" y="1031447"/>
                  </a:cubicBezTo>
                  <a:cubicBezTo>
                    <a:pt x="252730" y="1041710"/>
                    <a:pt x="252264" y="1051973"/>
                    <a:pt x="251331" y="1061770"/>
                  </a:cubicBezTo>
                  <a:cubicBezTo>
                    <a:pt x="250864" y="1065502"/>
                    <a:pt x="249465" y="1069234"/>
                    <a:pt x="248532" y="1072966"/>
                  </a:cubicBezTo>
                  <a:cubicBezTo>
                    <a:pt x="247599" y="1076231"/>
                    <a:pt x="242467" y="1079497"/>
                    <a:pt x="239202" y="1078098"/>
                  </a:cubicBezTo>
                  <a:cubicBezTo>
                    <a:pt x="232670" y="1075298"/>
                    <a:pt x="225206" y="1079030"/>
                    <a:pt x="218675" y="1075765"/>
                  </a:cubicBezTo>
                  <a:cubicBezTo>
                    <a:pt x="217276" y="1074832"/>
                    <a:pt x="214477" y="1074832"/>
                    <a:pt x="213077" y="1075298"/>
                  </a:cubicBezTo>
                  <a:cubicBezTo>
                    <a:pt x="206546" y="1077631"/>
                    <a:pt x="200481" y="1076698"/>
                    <a:pt x="194417" y="1074832"/>
                  </a:cubicBezTo>
                  <a:cubicBezTo>
                    <a:pt x="187419" y="1072966"/>
                    <a:pt x="180888" y="1071566"/>
                    <a:pt x="173891" y="1072966"/>
                  </a:cubicBezTo>
                  <a:cubicBezTo>
                    <a:pt x="172024" y="1073432"/>
                    <a:pt x="169692" y="1073432"/>
                    <a:pt x="168292" y="1072966"/>
                  </a:cubicBezTo>
                  <a:cubicBezTo>
                    <a:pt x="160362" y="1070167"/>
                    <a:pt x="153364" y="1070167"/>
                    <a:pt x="147300" y="1077631"/>
                  </a:cubicBezTo>
                  <a:cubicBezTo>
                    <a:pt x="146367" y="1079030"/>
                    <a:pt x="143568" y="1079030"/>
                    <a:pt x="142168" y="1079497"/>
                  </a:cubicBezTo>
                  <a:cubicBezTo>
                    <a:pt x="140769" y="1079964"/>
                    <a:pt x="139835" y="1080430"/>
                    <a:pt x="138903" y="1080896"/>
                  </a:cubicBezTo>
                  <a:cubicBezTo>
                    <a:pt x="136570" y="1081830"/>
                    <a:pt x="135170" y="1085561"/>
                    <a:pt x="136103" y="1087428"/>
                  </a:cubicBezTo>
                  <a:cubicBezTo>
                    <a:pt x="139369" y="1093492"/>
                    <a:pt x="141701" y="1100023"/>
                    <a:pt x="140302" y="1107487"/>
                  </a:cubicBezTo>
                  <a:cubicBezTo>
                    <a:pt x="140302" y="1107954"/>
                    <a:pt x="140769" y="1108887"/>
                    <a:pt x="140769" y="1109353"/>
                  </a:cubicBezTo>
                  <a:cubicBezTo>
                    <a:pt x="143568" y="1123815"/>
                    <a:pt x="141235" y="1137344"/>
                    <a:pt x="134704" y="1150406"/>
                  </a:cubicBezTo>
                  <a:cubicBezTo>
                    <a:pt x="132838" y="1153672"/>
                    <a:pt x="131905" y="1157404"/>
                    <a:pt x="130505" y="1161136"/>
                  </a:cubicBezTo>
                  <a:cubicBezTo>
                    <a:pt x="129572" y="1163468"/>
                    <a:pt x="129572" y="1166267"/>
                    <a:pt x="131438" y="1168600"/>
                  </a:cubicBezTo>
                  <a:cubicBezTo>
                    <a:pt x="137036" y="1175131"/>
                    <a:pt x="139835" y="1182595"/>
                    <a:pt x="138903" y="1191459"/>
                  </a:cubicBezTo>
                  <a:cubicBezTo>
                    <a:pt x="138903" y="1192858"/>
                    <a:pt x="138903" y="1194258"/>
                    <a:pt x="139369" y="1195191"/>
                  </a:cubicBezTo>
                  <a:cubicBezTo>
                    <a:pt x="139835" y="1196124"/>
                    <a:pt x="140769" y="1197990"/>
                    <a:pt x="141701" y="1197990"/>
                  </a:cubicBezTo>
                  <a:cubicBezTo>
                    <a:pt x="146367" y="1199389"/>
                    <a:pt x="151032" y="1202188"/>
                    <a:pt x="156630" y="1200789"/>
                  </a:cubicBezTo>
                  <a:cubicBezTo>
                    <a:pt x="158962" y="1200322"/>
                    <a:pt x="161761" y="1199856"/>
                    <a:pt x="164094" y="1199856"/>
                  </a:cubicBezTo>
                  <a:cubicBezTo>
                    <a:pt x="167359" y="1199856"/>
                    <a:pt x="170625" y="1201255"/>
                    <a:pt x="172491" y="1204054"/>
                  </a:cubicBezTo>
                  <a:cubicBezTo>
                    <a:pt x="175290" y="1207786"/>
                    <a:pt x="177156" y="1211518"/>
                    <a:pt x="179955" y="1215250"/>
                  </a:cubicBezTo>
                  <a:cubicBezTo>
                    <a:pt x="182754" y="1218982"/>
                    <a:pt x="188352" y="1220382"/>
                    <a:pt x="192084" y="1218050"/>
                  </a:cubicBezTo>
                  <a:cubicBezTo>
                    <a:pt x="194883" y="1216650"/>
                    <a:pt x="197682" y="1214784"/>
                    <a:pt x="200481" y="1212918"/>
                  </a:cubicBezTo>
                  <a:cubicBezTo>
                    <a:pt x="207012" y="1208253"/>
                    <a:pt x="214010" y="1206387"/>
                    <a:pt x="222407" y="1206853"/>
                  </a:cubicBezTo>
                  <a:cubicBezTo>
                    <a:pt x="228005" y="1207320"/>
                    <a:pt x="234070" y="1206387"/>
                    <a:pt x="239668" y="1206387"/>
                  </a:cubicBezTo>
                  <a:cubicBezTo>
                    <a:pt x="242934" y="1206387"/>
                    <a:pt x="245732" y="1204521"/>
                    <a:pt x="247599" y="1201722"/>
                  </a:cubicBezTo>
                  <a:cubicBezTo>
                    <a:pt x="249931" y="1198456"/>
                    <a:pt x="252730" y="1196124"/>
                    <a:pt x="256462" y="1194724"/>
                  </a:cubicBezTo>
                  <a:cubicBezTo>
                    <a:pt x="260194" y="1193325"/>
                    <a:pt x="262993" y="1190992"/>
                    <a:pt x="263926" y="1186794"/>
                  </a:cubicBezTo>
                  <a:cubicBezTo>
                    <a:pt x="265792" y="1181195"/>
                    <a:pt x="268591" y="1176064"/>
                    <a:pt x="272790" y="1172332"/>
                  </a:cubicBezTo>
                  <a:cubicBezTo>
                    <a:pt x="274656" y="1170466"/>
                    <a:pt x="275589" y="1167667"/>
                    <a:pt x="274190" y="1165334"/>
                  </a:cubicBezTo>
                  <a:cubicBezTo>
                    <a:pt x="266725" y="1156004"/>
                    <a:pt x="270458" y="1149006"/>
                    <a:pt x="277455" y="1141542"/>
                  </a:cubicBezTo>
                  <a:cubicBezTo>
                    <a:pt x="279321" y="1139676"/>
                    <a:pt x="280720" y="1137810"/>
                    <a:pt x="282587" y="1135944"/>
                  </a:cubicBezTo>
                  <a:cubicBezTo>
                    <a:pt x="287718" y="1130346"/>
                    <a:pt x="291917" y="1123815"/>
                    <a:pt x="300780" y="1123349"/>
                  </a:cubicBezTo>
                  <a:cubicBezTo>
                    <a:pt x="309178" y="1119150"/>
                    <a:pt x="316175" y="1114018"/>
                    <a:pt x="316175" y="1103289"/>
                  </a:cubicBezTo>
                  <a:cubicBezTo>
                    <a:pt x="316175" y="1099557"/>
                    <a:pt x="316642" y="1095825"/>
                    <a:pt x="317108" y="1091626"/>
                  </a:cubicBezTo>
                  <a:cubicBezTo>
                    <a:pt x="317575" y="1089760"/>
                    <a:pt x="317575" y="1087894"/>
                    <a:pt x="318508" y="1086028"/>
                  </a:cubicBezTo>
                  <a:cubicBezTo>
                    <a:pt x="319907" y="1081363"/>
                    <a:pt x="325972" y="1077164"/>
                    <a:pt x="330170" y="1078098"/>
                  </a:cubicBezTo>
                  <a:cubicBezTo>
                    <a:pt x="339034" y="1079964"/>
                    <a:pt x="347898" y="1079497"/>
                    <a:pt x="355828" y="1085095"/>
                  </a:cubicBezTo>
                  <a:cubicBezTo>
                    <a:pt x="359094" y="1087428"/>
                    <a:pt x="363759" y="1086495"/>
                    <a:pt x="366091" y="1083229"/>
                  </a:cubicBezTo>
                  <a:cubicBezTo>
                    <a:pt x="371223" y="1077164"/>
                    <a:pt x="376821" y="1072499"/>
                    <a:pt x="384752" y="1070167"/>
                  </a:cubicBezTo>
                  <a:cubicBezTo>
                    <a:pt x="387084" y="1069234"/>
                    <a:pt x="388950" y="1067368"/>
                    <a:pt x="390816" y="1065502"/>
                  </a:cubicBezTo>
                  <a:cubicBezTo>
                    <a:pt x="395481" y="1060370"/>
                    <a:pt x="400613" y="1059904"/>
                    <a:pt x="406211" y="1062236"/>
                  </a:cubicBezTo>
                  <a:cubicBezTo>
                    <a:pt x="411809" y="1064569"/>
                    <a:pt x="416474" y="1067368"/>
                    <a:pt x="418807" y="1072966"/>
                  </a:cubicBezTo>
                  <a:cubicBezTo>
                    <a:pt x="421139" y="1077631"/>
                    <a:pt x="423472" y="1081830"/>
                    <a:pt x="425804" y="1086495"/>
                  </a:cubicBezTo>
                  <a:cubicBezTo>
                    <a:pt x="433735" y="1093959"/>
                    <a:pt x="442132" y="1100490"/>
                    <a:pt x="448663" y="1108887"/>
                  </a:cubicBezTo>
                  <a:cubicBezTo>
                    <a:pt x="453795" y="1114952"/>
                    <a:pt x="460326" y="1119617"/>
                    <a:pt x="467790" y="1121016"/>
                  </a:cubicBezTo>
                  <a:cubicBezTo>
                    <a:pt x="477120" y="1123349"/>
                    <a:pt x="482718" y="1130346"/>
                    <a:pt x="490649" y="1134545"/>
                  </a:cubicBezTo>
                  <a:cubicBezTo>
                    <a:pt x="492981" y="1139210"/>
                    <a:pt x="497180" y="1142009"/>
                    <a:pt x="501845" y="1144341"/>
                  </a:cubicBezTo>
                  <a:cubicBezTo>
                    <a:pt x="503244" y="1145274"/>
                    <a:pt x="505110" y="1146674"/>
                    <a:pt x="505577" y="1148074"/>
                  </a:cubicBezTo>
                  <a:cubicBezTo>
                    <a:pt x="507443" y="1152739"/>
                    <a:pt x="509309" y="1157870"/>
                    <a:pt x="510709" y="1162535"/>
                  </a:cubicBezTo>
                  <a:cubicBezTo>
                    <a:pt x="511175" y="1163468"/>
                    <a:pt x="511175" y="1165334"/>
                    <a:pt x="510709" y="1166267"/>
                  </a:cubicBezTo>
                  <a:cubicBezTo>
                    <a:pt x="508842" y="1171865"/>
                    <a:pt x="507443" y="1176530"/>
                    <a:pt x="499979" y="1177930"/>
                  </a:cubicBezTo>
                  <a:cubicBezTo>
                    <a:pt x="488783" y="1179796"/>
                    <a:pt x="477586" y="1182128"/>
                    <a:pt x="465924" y="1181195"/>
                  </a:cubicBezTo>
                  <a:cubicBezTo>
                    <a:pt x="464058" y="1181195"/>
                    <a:pt x="462192" y="1182128"/>
                    <a:pt x="460326" y="1182595"/>
                  </a:cubicBezTo>
                  <a:cubicBezTo>
                    <a:pt x="459393" y="1183062"/>
                    <a:pt x="458460" y="1184461"/>
                    <a:pt x="458460" y="1185394"/>
                  </a:cubicBezTo>
                  <a:cubicBezTo>
                    <a:pt x="458460" y="1186327"/>
                    <a:pt x="458460" y="1188193"/>
                    <a:pt x="459393" y="1189126"/>
                  </a:cubicBezTo>
                  <a:cubicBezTo>
                    <a:pt x="463125" y="1191459"/>
                    <a:pt x="466857" y="1193791"/>
                    <a:pt x="471056" y="1195657"/>
                  </a:cubicBezTo>
                  <a:cubicBezTo>
                    <a:pt x="478986" y="1199856"/>
                    <a:pt x="486917" y="1203588"/>
                    <a:pt x="494847" y="1207786"/>
                  </a:cubicBezTo>
                  <a:cubicBezTo>
                    <a:pt x="496247" y="1208253"/>
                    <a:pt x="499046" y="1207320"/>
                    <a:pt x="499512" y="1205454"/>
                  </a:cubicBezTo>
                  <a:cubicBezTo>
                    <a:pt x="499979" y="1203588"/>
                    <a:pt x="500912" y="1201722"/>
                    <a:pt x="500912" y="1199856"/>
                  </a:cubicBezTo>
                  <a:cubicBezTo>
                    <a:pt x="500912" y="1197523"/>
                    <a:pt x="499979" y="1194724"/>
                    <a:pt x="499979" y="1192392"/>
                  </a:cubicBezTo>
                  <a:cubicBezTo>
                    <a:pt x="499979" y="1188660"/>
                    <a:pt x="503244" y="1185394"/>
                    <a:pt x="507443" y="1185394"/>
                  </a:cubicBezTo>
                  <a:cubicBezTo>
                    <a:pt x="511641" y="1185860"/>
                    <a:pt x="514907" y="1184461"/>
                    <a:pt x="517240" y="1180729"/>
                  </a:cubicBezTo>
                  <a:cubicBezTo>
                    <a:pt x="520505" y="1175131"/>
                    <a:pt x="523304" y="1169533"/>
                    <a:pt x="526570" y="1163935"/>
                  </a:cubicBezTo>
                  <a:cubicBezTo>
                    <a:pt x="528436" y="1160203"/>
                    <a:pt x="527969" y="1156471"/>
                    <a:pt x="526103" y="1153205"/>
                  </a:cubicBezTo>
                  <a:cubicBezTo>
                    <a:pt x="525170" y="1151806"/>
                    <a:pt x="523304" y="1149940"/>
                    <a:pt x="523304" y="1148540"/>
                  </a:cubicBezTo>
                  <a:cubicBezTo>
                    <a:pt x="522838" y="1146207"/>
                    <a:pt x="523304" y="1143408"/>
                    <a:pt x="523771" y="1141076"/>
                  </a:cubicBezTo>
                  <a:cubicBezTo>
                    <a:pt x="524704" y="1137344"/>
                    <a:pt x="529835" y="1135478"/>
                    <a:pt x="533101" y="1137810"/>
                  </a:cubicBezTo>
                  <a:cubicBezTo>
                    <a:pt x="536366" y="1139676"/>
                    <a:pt x="538699" y="1142942"/>
                    <a:pt x="541964" y="1144808"/>
                  </a:cubicBezTo>
                  <a:cubicBezTo>
                    <a:pt x="542431" y="1145274"/>
                    <a:pt x="544764" y="1144808"/>
                    <a:pt x="545230" y="1143875"/>
                  </a:cubicBezTo>
                  <a:cubicBezTo>
                    <a:pt x="548029" y="1140609"/>
                    <a:pt x="547562" y="1135011"/>
                    <a:pt x="544764" y="1133612"/>
                  </a:cubicBezTo>
                  <a:cubicBezTo>
                    <a:pt x="534967" y="1128014"/>
                    <a:pt x="526570" y="1119150"/>
                    <a:pt x="514907" y="1116351"/>
                  </a:cubicBezTo>
                  <a:cubicBezTo>
                    <a:pt x="511175" y="1115418"/>
                    <a:pt x="510242" y="1112619"/>
                    <a:pt x="509776" y="1109353"/>
                  </a:cubicBezTo>
                  <a:cubicBezTo>
                    <a:pt x="509776" y="1108420"/>
                    <a:pt x="508842" y="1107021"/>
                    <a:pt x="507909" y="1106554"/>
                  </a:cubicBezTo>
                  <a:cubicBezTo>
                    <a:pt x="505577" y="1105621"/>
                    <a:pt x="502778" y="1105155"/>
                    <a:pt x="500445" y="1105155"/>
                  </a:cubicBezTo>
                  <a:cubicBezTo>
                    <a:pt x="494381" y="1105155"/>
                    <a:pt x="489249" y="1101889"/>
                    <a:pt x="485517" y="1097224"/>
                  </a:cubicBezTo>
                  <a:cubicBezTo>
                    <a:pt x="482718" y="1093959"/>
                    <a:pt x="479453" y="1090227"/>
                    <a:pt x="477586" y="1086495"/>
                  </a:cubicBezTo>
                  <a:cubicBezTo>
                    <a:pt x="474321" y="1079030"/>
                    <a:pt x="468723" y="1073899"/>
                    <a:pt x="463125" y="1068767"/>
                  </a:cubicBezTo>
                  <a:cubicBezTo>
                    <a:pt x="460792" y="1066435"/>
                    <a:pt x="457993" y="1065035"/>
                    <a:pt x="455194" y="1063169"/>
                  </a:cubicBezTo>
                  <a:cubicBezTo>
                    <a:pt x="451929" y="1060370"/>
                    <a:pt x="450529" y="1057105"/>
                    <a:pt x="450529" y="1052906"/>
                  </a:cubicBezTo>
                  <a:cubicBezTo>
                    <a:pt x="450529" y="1049641"/>
                    <a:pt x="450995" y="1046375"/>
                    <a:pt x="450995" y="1043576"/>
                  </a:cubicBezTo>
                  <a:cubicBezTo>
                    <a:pt x="450995" y="1041243"/>
                    <a:pt x="452395" y="1039844"/>
                    <a:pt x="454261" y="1038911"/>
                  </a:cubicBezTo>
                  <a:cubicBezTo>
                    <a:pt x="457060" y="1037511"/>
                    <a:pt x="459859" y="1036112"/>
                    <a:pt x="463125" y="1035179"/>
                  </a:cubicBezTo>
                  <a:cubicBezTo>
                    <a:pt x="464058" y="1034712"/>
                    <a:pt x="465924" y="1036112"/>
                    <a:pt x="465924" y="1036578"/>
                  </a:cubicBezTo>
                  <a:cubicBezTo>
                    <a:pt x="466857" y="1039377"/>
                    <a:pt x="467323" y="1042643"/>
                    <a:pt x="468256" y="1045908"/>
                  </a:cubicBezTo>
                  <a:cubicBezTo>
                    <a:pt x="469189" y="1048241"/>
                    <a:pt x="471056" y="1051040"/>
                    <a:pt x="473854" y="1050107"/>
                  </a:cubicBezTo>
                  <a:cubicBezTo>
                    <a:pt x="478053" y="1048707"/>
                    <a:pt x="480852" y="1053373"/>
                    <a:pt x="484584" y="1052440"/>
                  </a:cubicBezTo>
                  <a:cubicBezTo>
                    <a:pt x="487383" y="1051973"/>
                    <a:pt x="489716" y="1053839"/>
                    <a:pt x="490649" y="1056638"/>
                  </a:cubicBezTo>
                  <a:cubicBezTo>
                    <a:pt x="492981" y="1065502"/>
                    <a:pt x="499512" y="1070633"/>
                    <a:pt x="506510" y="1075298"/>
                  </a:cubicBezTo>
                  <a:cubicBezTo>
                    <a:pt x="512108" y="1079030"/>
                    <a:pt x="517706" y="1084162"/>
                    <a:pt x="525170" y="1084162"/>
                  </a:cubicBezTo>
                  <a:cubicBezTo>
                    <a:pt x="528436" y="1086495"/>
                    <a:pt x="530768" y="1089294"/>
                    <a:pt x="534967" y="1090227"/>
                  </a:cubicBezTo>
                  <a:cubicBezTo>
                    <a:pt x="539632" y="1091160"/>
                    <a:pt x="542897" y="1093959"/>
                    <a:pt x="546163" y="1097224"/>
                  </a:cubicBezTo>
                  <a:cubicBezTo>
                    <a:pt x="549895" y="1100956"/>
                    <a:pt x="553161" y="1104688"/>
                    <a:pt x="556426" y="1108420"/>
                  </a:cubicBezTo>
                  <a:cubicBezTo>
                    <a:pt x="558292" y="1110286"/>
                    <a:pt x="559225" y="1112619"/>
                    <a:pt x="558759" y="1115418"/>
                  </a:cubicBezTo>
                  <a:cubicBezTo>
                    <a:pt x="558292" y="1119150"/>
                    <a:pt x="558759" y="1122882"/>
                    <a:pt x="558759" y="1127081"/>
                  </a:cubicBezTo>
                  <a:cubicBezTo>
                    <a:pt x="558292" y="1133612"/>
                    <a:pt x="559225" y="1139676"/>
                    <a:pt x="565290" y="1143875"/>
                  </a:cubicBezTo>
                  <a:cubicBezTo>
                    <a:pt x="565756" y="1144341"/>
                    <a:pt x="566223" y="1145274"/>
                    <a:pt x="566223" y="1145274"/>
                  </a:cubicBezTo>
                  <a:cubicBezTo>
                    <a:pt x="564357" y="1150872"/>
                    <a:pt x="568555" y="1153205"/>
                    <a:pt x="572287" y="1156004"/>
                  </a:cubicBezTo>
                  <a:cubicBezTo>
                    <a:pt x="575553" y="1158337"/>
                    <a:pt x="577885" y="1161136"/>
                    <a:pt x="580685" y="1163935"/>
                  </a:cubicBezTo>
                  <a:cubicBezTo>
                    <a:pt x="581617" y="1169533"/>
                    <a:pt x="587682" y="1172798"/>
                    <a:pt x="588149" y="1178863"/>
                  </a:cubicBezTo>
                  <a:cubicBezTo>
                    <a:pt x="590015" y="1180262"/>
                    <a:pt x="590015" y="1180729"/>
                    <a:pt x="588149" y="1182595"/>
                  </a:cubicBezTo>
                  <a:cubicBezTo>
                    <a:pt x="588149" y="1183994"/>
                    <a:pt x="588149" y="1185394"/>
                    <a:pt x="588149" y="1186794"/>
                  </a:cubicBezTo>
                  <a:cubicBezTo>
                    <a:pt x="593280" y="1190526"/>
                    <a:pt x="597945" y="1194258"/>
                    <a:pt x="599345" y="1201255"/>
                  </a:cubicBezTo>
                  <a:cubicBezTo>
                    <a:pt x="599811" y="1202655"/>
                    <a:pt x="601677" y="1204521"/>
                    <a:pt x="603077" y="1204987"/>
                  </a:cubicBezTo>
                  <a:cubicBezTo>
                    <a:pt x="607742" y="1207320"/>
                    <a:pt x="612873" y="1208253"/>
                    <a:pt x="618005" y="1207786"/>
                  </a:cubicBezTo>
                  <a:cubicBezTo>
                    <a:pt x="620338" y="1207786"/>
                    <a:pt x="622204" y="1206387"/>
                    <a:pt x="621271" y="1204054"/>
                  </a:cubicBezTo>
                  <a:cubicBezTo>
                    <a:pt x="618472" y="1197523"/>
                    <a:pt x="625003" y="1193791"/>
                    <a:pt x="624536" y="1188193"/>
                  </a:cubicBezTo>
                  <a:cubicBezTo>
                    <a:pt x="624536" y="1188193"/>
                    <a:pt x="625936" y="1187260"/>
                    <a:pt x="625936" y="1187727"/>
                  </a:cubicBezTo>
                  <a:cubicBezTo>
                    <a:pt x="631067" y="1189126"/>
                    <a:pt x="634333" y="1185394"/>
                    <a:pt x="638065" y="1184461"/>
                  </a:cubicBezTo>
                  <a:cubicBezTo>
                    <a:pt x="639464" y="1183994"/>
                    <a:pt x="639931" y="1183062"/>
                    <a:pt x="639464" y="1181662"/>
                  </a:cubicBezTo>
                  <a:cubicBezTo>
                    <a:pt x="638065" y="1176530"/>
                    <a:pt x="636199" y="1171865"/>
                    <a:pt x="631534" y="1169066"/>
                  </a:cubicBezTo>
                  <a:cubicBezTo>
                    <a:pt x="629201" y="1167667"/>
                    <a:pt x="626869" y="1166734"/>
                    <a:pt x="625469" y="1164868"/>
                  </a:cubicBezTo>
                  <a:cubicBezTo>
                    <a:pt x="620804" y="1158337"/>
                    <a:pt x="616139" y="1151339"/>
                    <a:pt x="611474" y="1144341"/>
                  </a:cubicBezTo>
                  <a:cubicBezTo>
                    <a:pt x="611008" y="1143408"/>
                    <a:pt x="611008" y="1142009"/>
                    <a:pt x="611008" y="1140609"/>
                  </a:cubicBezTo>
                  <a:cubicBezTo>
                    <a:pt x="611008" y="1140143"/>
                    <a:pt x="611008" y="1139210"/>
                    <a:pt x="611474" y="1138743"/>
                  </a:cubicBezTo>
                  <a:cubicBezTo>
                    <a:pt x="612407" y="1137344"/>
                    <a:pt x="613340" y="1137344"/>
                    <a:pt x="614740" y="1138277"/>
                  </a:cubicBezTo>
                  <a:cubicBezTo>
                    <a:pt x="615673" y="1139210"/>
                    <a:pt x="616605" y="1140143"/>
                    <a:pt x="617539" y="1141076"/>
                  </a:cubicBezTo>
                  <a:cubicBezTo>
                    <a:pt x="623137" y="1145741"/>
                    <a:pt x="628268" y="1144341"/>
                    <a:pt x="630601" y="1137810"/>
                  </a:cubicBezTo>
                  <a:cubicBezTo>
                    <a:pt x="631534" y="1135478"/>
                    <a:pt x="632000" y="1133145"/>
                    <a:pt x="633400" y="1130813"/>
                  </a:cubicBezTo>
                  <a:cubicBezTo>
                    <a:pt x="633866" y="1129880"/>
                    <a:pt x="635732" y="1129413"/>
                    <a:pt x="636665" y="1129413"/>
                  </a:cubicBezTo>
                  <a:cubicBezTo>
                    <a:pt x="638998" y="1130346"/>
                    <a:pt x="641331" y="1131279"/>
                    <a:pt x="643663" y="1128947"/>
                  </a:cubicBezTo>
                  <a:cubicBezTo>
                    <a:pt x="646928" y="1126148"/>
                    <a:pt x="650661" y="1126148"/>
                    <a:pt x="654393" y="1126614"/>
                  </a:cubicBezTo>
                  <a:cubicBezTo>
                    <a:pt x="659991" y="1127547"/>
                    <a:pt x="663723" y="1131746"/>
                    <a:pt x="663723" y="1136877"/>
                  </a:cubicBezTo>
                  <a:cubicBezTo>
                    <a:pt x="663723" y="1144341"/>
                    <a:pt x="664189" y="1152272"/>
                    <a:pt x="661857" y="1159736"/>
                  </a:cubicBezTo>
                  <a:cubicBezTo>
                    <a:pt x="661390" y="1161136"/>
                    <a:pt x="663723" y="1163468"/>
                    <a:pt x="665122" y="1163468"/>
                  </a:cubicBezTo>
                  <a:cubicBezTo>
                    <a:pt x="666988" y="1163468"/>
                    <a:pt x="668854" y="1163468"/>
                    <a:pt x="670720" y="1163468"/>
                  </a:cubicBezTo>
                  <a:cubicBezTo>
                    <a:pt x="671187" y="1163468"/>
                    <a:pt x="672120" y="1163468"/>
                    <a:pt x="672586" y="1163468"/>
                  </a:cubicBezTo>
                  <a:cubicBezTo>
                    <a:pt x="673053" y="1163468"/>
                    <a:pt x="673986" y="1164401"/>
                    <a:pt x="673986" y="1164868"/>
                  </a:cubicBezTo>
                  <a:cubicBezTo>
                    <a:pt x="673986" y="1166267"/>
                    <a:pt x="674452" y="1167667"/>
                    <a:pt x="673519" y="1168600"/>
                  </a:cubicBezTo>
                  <a:cubicBezTo>
                    <a:pt x="671187" y="1172332"/>
                    <a:pt x="666988" y="1171865"/>
                    <a:pt x="663723" y="1173731"/>
                  </a:cubicBezTo>
                  <a:cubicBezTo>
                    <a:pt x="663256" y="1174198"/>
                    <a:pt x="662790" y="1174664"/>
                    <a:pt x="662323" y="1175131"/>
                  </a:cubicBezTo>
                  <a:cubicBezTo>
                    <a:pt x="661857" y="1176530"/>
                    <a:pt x="662323" y="1177930"/>
                    <a:pt x="663723" y="1178396"/>
                  </a:cubicBezTo>
                  <a:cubicBezTo>
                    <a:pt x="666055" y="1179796"/>
                    <a:pt x="668388" y="1180729"/>
                    <a:pt x="670720" y="1182128"/>
                  </a:cubicBezTo>
                  <a:cubicBezTo>
                    <a:pt x="672586" y="1183062"/>
                    <a:pt x="674452" y="1183528"/>
                    <a:pt x="675852" y="1184928"/>
                  </a:cubicBezTo>
                  <a:cubicBezTo>
                    <a:pt x="678184" y="1186794"/>
                    <a:pt x="673053" y="1189126"/>
                    <a:pt x="675385" y="1190992"/>
                  </a:cubicBezTo>
                  <a:cubicBezTo>
                    <a:pt x="678651" y="1193325"/>
                    <a:pt x="681916" y="1195191"/>
                    <a:pt x="683783" y="1198923"/>
                  </a:cubicBezTo>
                  <a:cubicBezTo>
                    <a:pt x="685649" y="1202655"/>
                    <a:pt x="688914" y="1204521"/>
                    <a:pt x="691713" y="1207320"/>
                  </a:cubicBezTo>
                  <a:cubicBezTo>
                    <a:pt x="693579" y="1209186"/>
                    <a:pt x="695912" y="1209652"/>
                    <a:pt x="698711" y="1209186"/>
                  </a:cubicBezTo>
                  <a:cubicBezTo>
                    <a:pt x="704309" y="1207786"/>
                    <a:pt x="708507" y="1209186"/>
                    <a:pt x="712239" y="1213851"/>
                  </a:cubicBezTo>
                  <a:cubicBezTo>
                    <a:pt x="713172" y="1215250"/>
                    <a:pt x="715039" y="1216183"/>
                    <a:pt x="716904" y="1217116"/>
                  </a:cubicBezTo>
                  <a:cubicBezTo>
                    <a:pt x="717838" y="1217583"/>
                    <a:pt x="719237" y="1218516"/>
                    <a:pt x="720637" y="1218050"/>
                  </a:cubicBezTo>
                  <a:cubicBezTo>
                    <a:pt x="726701" y="1217116"/>
                    <a:pt x="733699" y="1217116"/>
                    <a:pt x="737897" y="1211052"/>
                  </a:cubicBezTo>
                  <a:cubicBezTo>
                    <a:pt x="741163" y="1206387"/>
                    <a:pt x="745362" y="1206853"/>
                    <a:pt x="750027" y="1207786"/>
                  </a:cubicBezTo>
                  <a:cubicBezTo>
                    <a:pt x="754692" y="1208719"/>
                    <a:pt x="758424" y="1211052"/>
                    <a:pt x="761689" y="1214317"/>
                  </a:cubicBezTo>
                  <a:cubicBezTo>
                    <a:pt x="766821" y="1219449"/>
                    <a:pt x="772885" y="1219916"/>
                    <a:pt x="779416" y="1218516"/>
                  </a:cubicBezTo>
                  <a:cubicBezTo>
                    <a:pt x="786414" y="1217116"/>
                    <a:pt x="792479" y="1213851"/>
                    <a:pt x="797144" y="1208253"/>
                  </a:cubicBezTo>
                  <a:cubicBezTo>
                    <a:pt x="798543" y="1206387"/>
                    <a:pt x="801342" y="1205454"/>
                    <a:pt x="804141" y="1206387"/>
                  </a:cubicBezTo>
                  <a:cubicBezTo>
                    <a:pt x="808806" y="1208253"/>
                    <a:pt x="813938" y="1207786"/>
                    <a:pt x="819070" y="1208253"/>
                  </a:cubicBezTo>
                  <a:cubicBezTo>
                    <a:pt x="819070" y="1208253"/>
                    <a:pt x="819070" y="1207786"/>
                    <a:pt x="819070" y="1207786"/>
                  </a:cubicBezTo>
                  <a:lnTo>
                    <a:pt x="819536" y="1207320"/>
                  </a:lnTo>
                  <a:lnTo>
                    <a:pt x="819536" y="1208253"/>
                  </a:lnTo>
                  <a:cubicBezTo>
                    <a:pt x="819536" y="1208253"/>
                    <a:pt x="819070" y="1208253"/>
                    <a:pt x="819070" y="1208253"/>
                  </a:cubicBezTo>
                  <a:cubicBezTo>
                    <a:pt x="816737" y="1214784"/>
                    <a:pt x="817203" y="1221782"/>
                    <a:pt x="818603" y="1228779"/>
                  </a:cubicBezTo>
                  <a:cubicBezTo>
                    <a:pt x="820003" y="1235310"/>
                    <a:pt x="819536" y="1241375"/>
                    <a:pt x="817670" y="1247906"/>
                  </a:cubicBezTo>
                  <a:cubicBezTo>
                    <a:pt x="816271" y="1253038"/>
                    <a:pt x="814871" y="1257703"/>
                    <a:pt x="813005" y="1262368"/>
                  </a:cubicBezTo>
                  <a:cubicBezTo>
                    <a:pt x="810672" y="1268899"/>
                    <a:pt x="807407" y="1274963"/>
                    <a:pt x="806007" y="1282427"/>
                  </a:cubicBezTo>
                  <a:cubicBezTo>
                    <a:pt x="805074" y="1288959"/>
                    <a:pt x="801342" y="1294557"/>
                    <a:pt x="797144" y="1299222"/>
                  </a:cubicBezTo>
                  <a:cubicBezTo>
                    <a:pt x="795278" y="1301088"/>
                    <a:pt x="793412" y="1302954"/>
                    <a:pt x="790613" y="1302954"/>
                  </a:cubicBezTo>
                  <a:cubicBezTo>
                    <a:pt x="781283" y="1302954"/>
                    <a:pt x="771486" y="1304820"/>
                    <a:pt x="762156" y="1300621"/>
                  </a:cubicBezTo>
                  <a:cubicBezTo>
                    <a:pt x="758890" y="1299222"/>
                    <a:pt x="754692" y="1299222"/>
                    <a:pt x="750960" y="1298755"/>
                  </a:cubicBezTo>
                  <a:cubicBezTo>
                    <a:pt x="742562" y="1298289"/>
                    <a:pt x="734632" y="1300621"/>
                    <a:pt x="727168" y="1304820"/>
                  </a:cubicBezTo>
                  <a:cubicBezTo>
                    <a:pt x="723436" y="1307152"/>
                    <a:pt x="720170" y="1307152"/>
                    <a:pt x="715972" y="1306219"/>
                  </a:cubicBezTo>
                  <a:cubicBezTo>
                    <a:pt x="701976" y="1303420"/>
                    <a:pt x="688448" y="1299222"/>
                    <a:pt x="674452" y="1297822"/>
                  </a:cubicBezTo>
                  <a:cubicBezTo>
                    <a:pt x="669321" y="1297356"/>
                    <a:pt x="663723" y="1296423"/>
                    <a:pt x="659524" y="1294090"/>
                  </a:cubicBezTo>
                  <a:cubicBezTo>
                    <a:pt x="652993" y="1289892"/>
                    <a:pt x="646462" y="1288959"/>
                    <a:pt x="639464" y="1288026"/>
                  </a:cubicBezTo>
                  <a:cubicBezTo>
                    <a:pt x="633400" y="1287093"/>
                    <a:pt x="628268" y="1285227"/>
                    <a:pt x="624070" y="1280561"/>
                  </a:cubicBezTo>
                  <a:cubicBezTo>
                    <a:pt x="622204" y="1278695"/>
                    <a:pt x="619871" y="1277296"/>
                    <a:pt x="617539" y="1276829"/>
                  </a:cubicBezTo>
                  <a:cubicBezTo>
                    <a:pt x="606809" y="1274497"/>
                    <a:pt x="596079" y="1274497"/>
                    <a:pt x="585350" y="1279628"/>
                  </a:cubicBezTo>
                  <a:cubicBezTo>
                    <a:pt x="578819" y="1282894"/>
                    <a:pt x="572754" y="1292691"/>
                    <a:pt x="575553" y="1300621"/>
                  </a:cubicBezTo>
                  <a:cubicBezTo>
                    <a:pt x="576486" y="1302954"/>
                    <a:pt x="577419" y="1305286"/>
                    <a:pt x="577885" y="1308085"/>
                  </a:cubicBezTo>
                  <a:cubicBezTo>
                    <a:pt x="578352" y="1310884"/>
                    <a:pt x="577419" y="1313217"/>
                    <a:pt x="576020" y="1315083"/>
                  </a:cubicBezTo>
                  <a:cubicBezTo>
                    <a:pt x="574620" y="1316482"/>
                    <a:pt x="573687" y="1317882"/>
                    <a:pt x="572287" y="1319281"/>
                  </a:cubicBezTo>
                  <a:cubicBezTo>
                    <a:pt x="569022" y="1322547"/>
                    <a:pt x="563424" y="1323480"/>
                    <a:pt x="559692" y="1321147"/>
                  </a:cubicBezTo>
                  <a:cubicBezTo>
                    <a:pt x="557359" y="1319748"/>
                    <a:pt x="555493" y="1318349"/>
                    <a:pt x="553161" y="1316949"/>
                  </a:cubicBezTo>
                  <a:cubicBezTo>
                    <a:pt x="549895" y="1314616"/>
                    <a:pt x="547096" y="1312284"/>
                    <a:pt x="543364" y="1310418"/>
                  </a:cubicBezTo>
                  <a:cubicBezTo>
                    <a:pt x="535433" y="1306219"/>
                    <a:pt x="527036" y="1302954"/>
                    <a:pt x="517706" y="1302954"/>
                  </a:cubicBezTo>
                  <a:cubicBezTo>
                    <a:pt x="513508" y="1302954"/>
                    <a:pt x="510242" y="1300621"/>
                    <a:pt x="508842" y="1296889"/>
                  </a:cubicBezTo>
                  <a:cubicBezTo>
                    <a:pt x="507909" y="1294557"/>
                    <a:pt x="506976" y="1292224"/>
                    <a:pt x="506044" y="1289892"/>
                  </a:cubicBezTo>
                  <a:cubicBezTo>
                    <a:pt x="504644" y="1286159"/>
                    <a:pt x="501845" y="1283361"/>
                    <a:pt x="498113" y="1281961"/>
                  </a:cubicBezTo>
                  <a:cubicBezTo>
                    <a:pt x="487383" y="1277762"/>
                    <a:pt x="476187" y="1274497"/>
                    <a:pt x="464524" y="1275896"/>
                  </a:cubicBezTo>
                  <a:cubicBezTo>
                    <a:pt x="457527" y="1276829"/>
                    <a:pt x="451929" y="1273564"/>
                    <a:pt x="446330" y="1271231"/>
                  </a:cubicBezTo>
                  <a:cubicBezTo>
                    <a:pt x="445864" y="1270765"/>
                    <a:pt x="444931" y="1270765"/>
                    <a:pt x="444465" y="1270298"/>
                  </a:cubicBezTo>
                  <a:cubicBezTo>
                    <a:pt x="440266" y="1265167"/>
                    <a:pt x="434201" y="1262834"/>
                    <a:pt x="428137" y="1260968"/>
                  </a:cubicBezTo>
                  <a:cubicBezTo>
                    <a:pt x="425338" y="1260035"/>
                    <a:pt x="424405" y="1254437"/>
                    <a:pt x="426271" y="1252571"/>
                  </a:cubicBezTo>
                  <a:cubicBezTo>
                    <a:pt x="429070" y="1249772"/>
                    <a:pt x="431869" y="1247439"/>
                    <a:pt x="434201" y="1244174"/>
                  </a:cubicBezTo>
                  <a:cubicBezTo>
                    <a:pt x="437933" y="1239975"/>
                    <a:pt x="438400" y="1234844"/>
                    <a:pt x="436067" y="1229712"/>
                  </a:cubicBezTo>
                  <a:cubicBezTo>
                    <a:pt x="434668" y="1226913"/>
                    <a:pt x="432335" y="1224581"/>
                    <a:pt x="430936" y="1221782"/>
                  </a:cubicBezTo>
                  <a:cubicBezTo>
                    <a:pt x="430469" y="1220848"/>
                    <a:pt x="430003" y="1218982"/>
                    <a:pt x="430469" y="1218050"/>
                  </a:cubicBezTo>
                  <a:cubicBezTo>
                    <a:pt x="431869" y="1214317"/>
                    <a:pt x="433268" y="1211052"/>
                    <a:pt x="435134" y="1207320"/>
                  </a:cubicBezTo>
                  <a:cubicBezTo>
                    <a:pt x="436067" y="1205454"/>
                    <a:pt x="434201" y="1203121"/>
                    <a:pt x="431869" y="1204054"/>
                  </a:cubicBezTo>
                  <a:cubicBezTo>
                    <a:pt x="428603" y="1204987"/>
                    <a:pt x="425804" y="1204987"/>
                    <a:pt x="423472" y="1202188"/>
                  </a:cubicBezTo>
                  <a:cubicBezTo>
                    <a:pt x="419740" y="1197523"/>
                    <a:pt x="414608" y="1197523"/>
                    <a:pt x="409477" y="1198923"/>
                  </a:cubicBezTo>
                  <a:cubicBezTo>
                    <a:pt x="404345" y="1200322"/>
                    <a:pt x="399680" y="1202188"/>
                    <a:pt x="395015" y="1203588"/>
                  </a:cubicBezTo>
                  <a:cubicBezTo>
                    <a:pt x="392216" y="1204521"/>
                    <a:pt x="388484" y="1204054"/>
                    <a:pt x="385685" y="1204521"/>
                  </a:cubicBezTo>
                  <a:cubicBezTo>
                    <a:pt x="381019" y="1200789"/>
                    <a:pt x="375422" y="1205920"/>
                    <a:pt x="370757" y="1203588"/>
                  </a:cubicBezTo>
                  <a:cubicBezTo>
                    <a:pt x="365158" y="1200789"/>
                    <a:pt x="360960" y="1204987"/>
                    <a:pt x="355828" y="1205920"/>
                  </a:cubicBezTo>
                  <a:cubicBezTo>
                    <a:pt x="352096" y="1206387"/>
                    <a:pt x="348364" y="1206853"/>
                    <a:pt x="344166" y="1205920"/>
                  </a:cubicBezTo>
                  <a:cubicBezTo>
                    <a:pt x="334369" y="1204521"/>
                    <a:pt x="325039" y="1204987"/>
                    <a:pt x="315708" y="1207786"/>
                  </a:cubicBezTo>
                  <a:cubicBezTo>
                    <a:pt x="310577" y="1209652"/>
                    <a:pt x="305446" y="1209186"/>
                    <a:pt x="300314" y="1209652"/>
                  </a:cubicBezTo>
                  <a:cubicBezTo>
                    <a:pt x="295649" y="1210119"/>
                    <a:pt x="291450" y="1211052"/>
                    <a:pt x="287252" y="1212918"/>
                  </a:cubicBezTo>
                  <a:cubicBezTo>
                    <a:pt x="280720" y="1216650"/>
                    <a:pt x="273723" y="1219916"/>
                    <a:pt x="266725" y="1223181"/>
                  </a:cubicBezTo>
                  <a:cubicBezTo>
                    <a:pt x="261594" y="1225514"/>
                    <a:pt x="256462" y="1227380"/>
                    <a:pt x="251797" y="1231578"/>
                  </a:cubicBezTo>
                  <a:cubicBezTo>
                    <a:pt x="246666" y="1236243"/>
                    <a:pt x="240135" y="1237176"/>
                    <a:pt x="233603" y="1234377"/>
                  </a:cubicBezTo>
                  <a:cubicBezTo>
                    <a:pt x="228472" y="1232511"/>
                    <a:pt x="223807" y="1231578"/>
                    <a:pt x="218675" y="1232511"/>
                  </a:cubicBezTo>
                  <a:cubicBezTo>
                    <a:pt x="213544" y="1233444"/>
                    <a:pt x="208412" y="1232978"/>
                    <a:pt x="203280" y="1232978"/>
                  </a:cubicBezTo>
                  <a:cubicBezTo>
                    <a:pt x="200948" y="1232978"/>
                    <a:pt x="198615" y="1231112"/>
                    <a:pt x="196749" y="1229712"/>
                  </a:cubicBezTo>
                  <a:cubicBezTo>
                    <a:pt x="195816" y="1229246"/>
                    <a:pt x="194883" y="1227846"/>
                    <a:pt x="193950" y="1226913"/>
                  </a:cubicBezTo>
                  <a:cubicBezTo>
                    <a:pt x="188819" y="1221782"/>
                    <a:pt x="183687" y="1223181"/>
                    <a:pt x="181355" y="1230179"/>
                  </a:cubicBezTo>
                  <a:cubicBezTo>
                    <a:pt x="179955" y="1233911"/>
                    <a:pt x="178556" y="1237176"/>
                    <a:pt x="177623" y="1240908"/>
                  </a:cubicBezTo>
                  <a:cubicBezTo>
                    <a:pt x="175757" y="1249772"/>
                    <a:pt x="170158" y="1255370"/>
                    <a:pt x="162228" y="1259569"/>
                  </a:cubicBezTo>
                  <a:cubicBezTo>
                    <a:pt x="155697" y="1263301"/>
                    <a:pt x="148699" y="1267499"/>
                    <a:pt x="142635" y="1271698"/>
                  </a:cubicBezTo>
                  <a:cubicBezTo>
                    <a:pt x="136570" y="1275430"/>
                    <a:pt x="130972" y="1279628"/>
                    <a:pt x="130972" y="1288026"/>
                  </a:cubicBezTo>
                  <a:cubicBezTo>
                    <a:pt x="130972" y="1291291"/>
                    <a:pt x="128639" y="1293624"/>
                    <a:pt x="126773" y="1296423"/>
                  </a:cubicBezTo>
                  <a:cubicBezTo>
                    <a:pt x="123508" y="1300621"/>
                    <a:pt x="122108" y="1305286"/>
                    <a:pt x="122575" y="1310884"/>
                  </a:cubicBezTo>
                  <a:cubicBezTo>
                    <a:pt x="123041" y="1314616"/>
                    <a:pt x="123041" y="1318349"/>
                    <a:pt x="123041" y="1322547"/>
                  </a:cubicBezTo>
                  <a:cubicBezTo>
                    <a:pt x="123041" y="1325813"/>
                    <a:pt x="122108" y="1329078"/>
                    <a:pt x="120242" y="1331411"/>
                  </a:cubicBezTo>
                  <a:cubicBezTo>
                    <a:pt x="117443" y="1335143"/>
                    <a:pt x="115111" y="1338875"/>
                    <a:pt x="112312" y="1342607"/>
                  </a:cubicBezTo>
                  <a:cubicBezTo>
                    <a:pt x="110912" y="1344473"/>
                    <a:pt x="109046" y="1346339"/>
                    <a:pt x="106713" y="1347738"/>
                  </a:cubicBezTo>
                  <a:cubicBezTo>
                    <a:pt x="103448" y="1350071"/>
                    <a:pt x="100182" y="1351470"/>
                    <a:pt x="96917" y="1353803"/>
                  </a:cubicBezTo>
                  <a:cubicBezTo>
                    <a:pt x="92718" y="1357069"/>
                    <a:pt x="88053" y="1359401"/>
                    <a:pt x="82922" y="1359868"/>
                  </a:cubicBezTo>
                  <a:cubicBezTo>
                    <a:pt x="78257" y="1360334"/>
                    <a:pt x="74991" y="1363600"/>
                    <a:pt x="72192" y="1367332"/>
                  </a:cubicBezTo>
                  <a:cubicBezTo>
                    <a:pt x="70792" y="1369664"/>
                    <a:pt x="68926" y="1371530"/>
                    <a:pt x="67993" y="1373863"/>
                  </a:cubicBezTo>
                  <a:cubicBezTo>
                    <a:pt x="65661" y="1378994"/>
                    <a:pt x="62395" y="1382260"/>
                    <a:pt x="57730" y="1385059"/>
                  </a:cubicBezTo>
                  <a:cubicBezTo>
                    <a:pt x="52599" y="1387858"/>
                    <a:pt x="49800" y="1392990"/>
                    <a:pt x="47001" y="1398121"/>
                  </a:cubicBezTo>
                  <a:cubicBezTo>
                    <a:pt x="42336" y="1406985"/>
                    <a:pt x="38137" y="1416781"/>
                    <a:pt x="30206" y="1423779"/>
                  </a:cubicBezTo>
                  <a:cubicBezTo>
                    <a:pt x="28340" y="1425645"/>
                    <a:pt x="26941" y="1427978"/>
                    <a:pt x="26008" y="1430310"/>
                  </a:cubicBezTo>
                  <a:cubicBezTo>
                    <a:pt x="21343" y="1440107"/>
                    <a:pt x="16678" y="1449903"/>
                    <a:pt x="10147" y="1458767"/>
                  </a:cubicBezTo>
                  <a:cubicBezTo>
                    <a:pt x="7348" y="1462499"/>
                    <a:pt x="6881" y="1467164"/>
                    <a:pt x="6414" y="1471363"/>
                  </a:cubicBezTo>
                  <a:cubicBezTo>
                    <a:pt x="5948" y="1476961"/>
                    <a:pt x="6881" y="1481626"/>
                    <a:pt x="12013" y="1484425"/>
                  </a:cubicBezTo>
                  <a:cubicBezTo>
                    <a:pt x="16211" y="1487224"/>
                    <a:pt x="17611" y="1491422"/>
                    <a:pt x="16211" y="1496088"/>
                  </a:cubicBezTo>
                  <a:cubicBezTo>
                    <a:pt x="14812" y="1500753"/>
                    <a:pt x="14812" y="1504485"/>
                    <a:pt x="16211" y="1509150"/>
                  </a:cubicBezTo>
                  <a:cubicBezTo>
                    <a:pt x="19477" y="1520346"/>
                    <a:pt x="20410" y="1532009"/>
                    <a:pt x="14812" y="1542738"/>
                  </a:cubicBezTo>
                  <a:cubicBezTo>
                    <a:pt x="14345" y="1543671"/>
                    <a:pt x="13879" y="1545071"/>
                    <a:pt x="13879" y="1546470"/>
                  </a:cubicBezTo>
                  <a:cubicBezTo>
                    <a:pt x="12013" y="1558133"/>
                    <a:pt x="8747" y="1568863"/>
                    <a:pt x="350" y="1577726"/>
                  </a:cubicBezTo>
                  <a:cubicBezTo>
                    <a:pt x="-117" y="1578193"/>
                    <a:pt x="-117" y="1580525"/>
                    <a:pt x="350" y="1581458"/>
                  </a:cubicBezTo>
                  <a:cubicBezTo>
                    <a:pt x="2216" y="1584724"/>
                    <a:pt x="4548" y="1587989"/>
                    <a:pt x="6881" y="1591255"/>
                  </a:cubicBezTo>
                  <a:cubicBezTo>
                    <a:pt x="9214" y="1594521"/>
                    <a:pt x="10613" y="1598253"/>
                    <a:pt x="8747" y="1601985"/>
                  </a:cubicBezTo>
                  <a:cubicBezTo>
                    <a:pt x="5948" y="1608049"/>
                    <a:pt x="8281" y="1613181"/>
                    <a:pt x="10613" y="1618779"/>
                  </a:cubicBezTo>
                  <a:cubicBezTo>
                    <a:pt x="12479" y="1622977"/>
                    <a:pt x="16211" y="1625777"/>
                    <a:pt x="19943" y="1628109"/>
                  </a:cubicBezTo>
                  <a:cubicBezTo>
                    <a:pt x="23209" y="1629975"/>
                    <a:pt x="26941" y="1630908"/>
                    <a:pt x="30673" y="1631841"/>
                  </a:cubicBezTo>
                  <a:cubicBezTo>
                    <a:pt x="30673" y="1631841"/>
                    <a:pt x="30673" y="1631375"/>
                    <a:pt x="30673" y="1631375"/>
                  </a:cubicBezTo>
                  <a:lnTo>
                    <a:pt x="31139" y="1630442"/>
                  </a:lnTo>
                  <a:lnTo>
                    <a:pt x="30673" y="1631841"/>
                  </a:lnTo>
                  <a:cubicBezTo>
                    <a:pt x="30673" y="1631841"/>
                    <a:pt x="30673" y="1631841"/>
                    <a:pt x="30673" y="1631841"/>
                  </a:cubicBezTo>
                  <a:cubicBezTo>
                    <a:pt x="30673" y="1636040"/>
                    <a:pt x="32072" y="1639305"/>
                    <a:pt x="35804" y="1641171"/>
                  </a:cubicBezTo>
                  <a:cubicBezTo>
                    <a:pt x="39070" y="1643037"/>
                    <a:pt x="41869" y="1645836"/>
                    <a:pt x="42802" y="1650035"/>
                  </a:cubicBezTo>
                  <a:cubicBezTo>
                    <a:pt x="43269" y="1652834"/>
                    <a:pt x="45601" y="1654700"/>
                    <a:pt x="47934" y="1655633"/>
                  </a:cubicBezTo>
                  <a:cubicBezTo>
                    <a:pt x="53532" y="1657965"/>
                    <a:pt x="57730" y="1662164"/>
                    <a:pt x="61462" y="1666363"/>
                  </a:cubicBezTo>
                  <a:cubicBezTo>
                    <a:pt x="63328" y="1668229"/>
                    <a:pt x="65194" y="1670561"/>
                    <a:pt x="65194" y="1672894"/>
                  </a:cubicBezTo>
                  <a:cubicBezTo>
                    <a:pt x="65661" y="1680824"/>
                    <a:pt x="69393" y="1687822"/>
                    <a:pt x="73125" y="1694353"/>
                  </a:cubicBezTo>
                  <a:cubicBezTo>
                    <a:pt x="76857" y="1701351"/>
                    <a:pt x="82455" y="1706482"/>
                    <a:pt x="89919" y="1709748"/>
                  </a:cubicBezTo>
                  <a:cubicBezTo>
                    <a:pt x="95517" y="1711614"/>
                    <a:pt x="99716" y="1714879"/>
                    <a:pt x="104381" y="1718611"/>
                  </a:cubicBezTo>
                  <a:cubicBezTo>
                    <a:pt x="115111" y="1727008"/>
                    <a:pt x="124907" y="1735872"/>
                    <a:pt x="136570" y="1742870"/>
                  </a:cubicBezTo>
                  <a:cubicBezTo>
                    <a:pt x="142168" y="1746135"/>
                    <a:pt x="148233" y="1748468"/>
                    <a:pt x="154297" y="1750334"/>
                  </a:cubicBezTo>
                  <a:cubicBezTo>
                    <a:pt x="156163" y="1750800"/>
                    <a:pt x="158029" y="1750800"/>
                    <a:pt x="159895" y="1749867"/>
                  </a:cubicBezTo>
                  <a:cubicBezTo>
                    <a:pt x="164094" y="1748468"/>
                    <a:pt x="168292" y="1746135"/>
                    <a:pt x="172024" y="1744269"/>
                  </a:cubicBezTo>
                  <a:cubicBezTo>
                    <a:pt x="179022" y="1741004"/>
                    <a:pt x="186486" y="1739138"/>
                    <a:pt x="194417" y="1739138"/>
                  </a:cubicBezTo>
                  <a:cubicBezTo>
                    <a:pt x="199548" y="1739138"/>
                    <a:pt x="204680" y="1738671"/>
                    <a:pt x="209811" y="1737738"/>
                  </a:cubicBezTo>
                  <a:cubicBezTo>
                    <a:pt x="217742" y="1736339"/>
                    <a:pt x="224740" y="1737272"/>
                    <a:pt x="232204" y="1740537"/>
                  </a:cubicBezTo>
                  <a:cubicBezTo>
                    <a:pt x="234070" y="1741470"/>
                    <a:pt x="235936" y="1741937"/>
                    <a:pt x="237802" y="1742403"/>
                  </a:cubicBezTo>
                  <a:cubicBezTo>
                    <a:pt x="241534" y="1743336"/>
                    <a:pt x="245266" y="1743336"/>
                    <a:pt x="248998" y="1741937"/>
                  </a:cubicBezTo>
                  <a:cubicBezTo>
                    <a:pt x="253197" y="1740537"/>
                    <a:pt x="257395" y="1739138"/>
                    <a:pt x="261594" y="1737738"/>
                  </a:cubicBezTo>
                  <a:cubicBezTo>
                    <a:pt x="265326" y="1736339"/>
                    <a:pt x="269058" y="1734939"/>
                    <a:pt x="271857" y="1733073"/>
                  </a:cubicBezTo>
                  <a:cubicBezTo>
                    <a:pt x="276522" y="1729808"/>
                    <a:pt x="282120" y="1727475"/>
                    <a:pt x="287718" y="1726076"/>
                  </a:cubicBezTo>
                  <a:cubicBezTo>
                    <a:pt x="293316" y="1724210"/>
                    <a:pt x="298448" y="1721410"/>
                    <a:pt x="304046" y="1720944"/>
                  </a:cubicBezTo>
                  <a:cubicBezTo>
                    <a:pt x="312443" y="1720011"/>
                    <a:pt x="319907" y="1716279"/>
                    <a:pt x="328771" y="1717678"/>
                  </a:cubicBezTo>
                  <a:cubicBezTo>
                    <a:pt x="330637" y="1718145"/>
                    <a:pt x="332503" y="1718145"/>
                    <a:pt x="334369" y="1718611"/>
                  </a:cubicBezTo>
                  <a:cubicBezTo>
                    <a:pt x="341833" y="1721410"/>
                    <a:pt x="347898" y="1726076"/>
                    <a:pt x="350696" y="1734006"/>
                  </a:cubicBezTo>
                  <a:cubicBezTo>
                    <a:pt x="352096" y="1737738"/>
                    <a:pt x="353496" y="1741470"/>
                    <a:pt x="354895" y="1744736"/>
                  </a:cubicBezTo>
                  <a:cubicBezTo>
                    <a:pt x="358161" y="1751267"/>
                    <a:pt x="363759" y="1754066"/>
                    <a:pt x="370757" y="1754066"/>
                  </a:cubicBezTo>
                  <a:cubicBezTo>
                    <a:pt x="372622" y="1754066"/>
                    <a:pt x="374489" y="1754066"/>
                    <a:pt x="376354" y="1753599"/>
                  </a:cubicBezTo>
                  <a:cubicBezTo>
                    <a:pt x="384752" y="1752200"/>
                    <a:pt x="392682" y="1750800"/>
                    <a:pt x="401079" y="1748934"/>
                  </a:cubicBezTo>
                  <a:cubicBezTo>
                    <a:pt x="405745" y="1748001"/>
                    <a:pt x="409943" y="1747535"/>
                    <a:pt x="412742" y="1752666"/>
                  </a:cubicBezTo>
                  <a:cubicBezTo>
                    <a:pt x="414142" y="1754999"/>
                    <a:pt x="416007" y="1756398"/>
                    <a:pt x="418340" y="1757798"/>
                  </a:cubicBezTo>
                  <a:cubicBezTo>
                    <a:pt x="425338" y="1761996"/>
                    <a:pt x="425804" y="1769461"/>
                    <a:pt x="426271" y="1775992"/>
                  </a:cubicBezTo>
                  <a:cubicBezTo>
                    <a:pt x="426271" y="1780190"/>
                    <a:pt x="424871" y="1784855"/>
                    <a:pt x="423472" y="1789054"/>
                  </a:cubicBezTo>
                  <a:cubicBezTo>
                    <a:pt x="422539" y="1792786"/>
                    <a:pt x="419273" y="1796052"/>
                    <a:pt x="418807" y="1799317"/>
                  </a:cubicBezTo>
                  <a:cubicBezTo>
                    <a:pt x="417874" y="1803516"/>
                    <a:pt x="419273" y="1808181"/>
                    <a:pt x="418340" y="1812379"/>
                  </a:cubicBezTo>
                  <a:cubicBezTo>
                    <a:pt x="416474" y="1818910"/>
                    <a:pt x="416007" y="1826374"/>
                    <a:pt x="410410" y="1831972"/>
                  </a:cubicBezTo>
                  <a:cubicBezTo>
                    <a:pt x="409477" y="1832906"/>
                    <a:pt x="409477" y="1834305"/>
                    <a:pt x="409477" y="1835705"/>
                  </a:cubicBezTo>
                  <a:cubicBezTo>
                    <a:pt x="409477" y="1836171"/>
                    <a:pt x="409477" y="1837104"/>
                    <a:pt x="409943" y="1837571"/>
                  </a:cubicBezTo>
                  <a:cubicBezTo>
                    <a:pt x="418340" y="1858563"/>
                    <a:pt x="421139" y="1862762"/>
                    <a:pt x="437933" y="1878157"/>
                  </a:cubicBezTo>
                  <a:cubicBezTo>
                    <a:pt x="440733" y="1880956"/>
                    <a:pt x="443531" y="1883288"/>
                    <a:pt x="446330" y="1886087"/>
                  </a:cubicBezTo>
                  <a:cubicBezTo>
                    <a:pt x="451462" y="1890286"/>
                    <a:pt x="454728" y="1895884"/>
                    <a:pt x="457527" y="1901482"/>
                  </a:cubicBezTo>
                  <a:cubicBezTo>
                    <a:pt x="458926" y="1904281"/>
                    <a:pt x="459859" y="1907547"/>
                    <a:pt x="460792" y="1910346"/>
                  </a:cubicBezTo>
                  <a:cubicBezTo>
                    <a:pt x="462658" y="1917810"/>
                    <a:pt x="465924" y="1924807"/>
                    <a:pt x="470122" y="1931339"/>
                  </a:cubicBezTo>
                  <a:cubicBezTo>
                    <a:pt x="474788" y="1938803"/>
                    <a:pt x="475254" y="1948133"/>
                    <a:pt x="477120" y="1956996"/>
                  </a:cubicBezTo>
                  <a:cubicBezTo>
                    <a:pt x="477586" y="1958396"/>
                    <a:pt x="476187" y="1960728"/>
                    <a:pt x="475721" y="1962594"/>
                  </a:cubicBezTo>
                  <a:cubicBezTo>
                    <a:pt x="475254" y="1964927"/>
                    <a:pt x="474788" y="1967726"/>
                    <a:pt x="475254" y="1970059"/>
                  </a:cubicBezTo>
                  <a:cubicBezTo>
                    <a:pt x="476187" y="1975657"/>
                    <a:pt x="477586" y="1981255"/>
                    <a:pt x="480852" y="1986386"/>
                  </a:cubicBezTo>
                  <a:cubicBezTo>
                    <a:pt x="482252" y="1988719"/>
                    <a:pt x="483651" y="1991051"/>
                    <a:pt x="484118" y="1993384"/>
                  </a:cubicBezTo>
                  <a:cubicBezTo>
                    <a:pt x="486450" y="2003647"/>
                    <a:pt x="486450" y="2013910"/>
                    <a:pt x="477586" y="2021841"/>
                  </a:cubicBezTo>
                  <a:cubicBezTo>
                    <a:pt x="473388" y="2025106"/>
                    <a:pt x="471056" y="2029772"/>
                    <a:pt x="467323" y="2033504"/>
                  </a:cubicBezTo>
                  <a:cubicBezTo>
                    <a:pt x="463591" y="2037236"/>
                    <a:pt x="461259" y="2041901"/>
                    <a:pt x="460792" y="2047032"/>
                  </a:cubicBezTo>
                  <a:cubicBezTo>
                    <a:pt x="459859" y="2055429"/>
                    <a:pt x="457527" y="2063360"/>
                    <a:pt x="453795" y="2070824"/>
                  </a:cubicBezTo>
                  <a:cubicBezTo>
                    <a:pt x="451462" y="2075023"/>
                    <a:pt x="450995" y="2079221"/>
                    <a:pt x="450995" y="2083886"/>
                  </a:cubicBezTo>
                  <a:cubicBezTo>
                    <a:pt x="450995" y="2091817"/>
                    <a:pt x="450995" y="2099281"/>
                    <a:pt x="450995" y="2107212"/>
                  </a:cubicBezTo>
                  <a:cubicBezTo>
                    <a:pt x="450995" y="2111410"/>
                    <a:pt x="451929" y="2115142"/>
                    <a:pt x="454728" y="2117941"/>
                  </a:cubicBezTo>
                  <a:cubicBezTo>
                    <a:pt x="462192" y="2125405"/>
                    <a:pt x="467323" y="2134269"/>
                    <a:pt x="470589" y="2144066"/>
                  </a:cubicBezTo>
                  <a:cubicBezTo>
                    <a:pt x="474321" y="2154329"/>
                    <a:pt x="478986" y="2164126"/>
                    <a:pt x="484118" y="2173922"/>
                  </a:cubicBezTo>
                  <a:cubicBezTo>
                    <a:pt x="487850" y="2180920"/>
                    <a:pt x="490649" y="2187451"/>
                    <a:pt x="490182" y="2195848"/>
                  </a:cubicBezTo>
                  <a:cubicBezTo>
                    <a:pt x="490182" y="2204245"/>
                    <a:pt x="491582" y="2212642"/>
                    <a:pt x="494381" y="2220573"/>
                  </a:cubicBezTo>
                  <a:cubicBezTo>
                    <a:pt x="495314" y="2223838"/>
                    <a:pt x="496247" y="2226638"/>
                    <a:pt x="496247" y="2229903"/>
                  </a:cubicBezTo>
                  <a:cubicBezTo>
                    <a:pt x="496247" y="2239233"/>
                    <a:pt x="499046" y="2247630"/>
                    <a:pt x="500445" y="2256494"/>
                  </a:cubicBezTo>
                  <a:cubicBezTo>
                    <a:pt x="502311" y="2266291"/>
                    <a:pt x="506976" y="2274688"/>
                    <a:pt x="513041" y="2282152"/>
                  </a:cubicBezTo>
                  <a:cubicBezTo>
                    <a:pt x="516306" y="2286350"/>
                    <a:pt x="519106" y="2290549"/>
                    <a:pt x="522371" y="2294281"/>
                  </a:cubicBezTo>
                  <a:cubicBezTo>
                    <a:pt x="525637" y="2298479"/>
                    <a:pt x="527503" y="2303144"/>
                    <a:pt x="528902" y="2308276"/>
                  </a:cubicBezTo>
                  <a:cubicBezTo>
                    <a:pt x="531235" y="2318073"/>
                    <a:pt x="534034" y="2328336"/>
                    <a:pt x="539165" y="2337199"/>
                  </a:cubicBezTo>
                  <a:cubicBezTo>
                    <a:pt x="540565" y="2339532"/>
                    <a:pt x="541498" y="2341865"/>
                    <a:pt x="542431" y="2344197"/>
                  </a:cubicBezTo>
                  <a:cubicBezTo>
                    <a:pt x="544297" y="2349795"/>
                    <a:pt x="545230" y="2355393"/>
                    <a:pt x="540565" y="2360525"/>
                  </a:cubicBezTo>
                  <a:cubicBezTo>
                    <a:pt x="538699" y="2362391"/>
                    <a:pt x="538699" y="2365657"/>
                    <a:pt x="540098" y="2367522"/>
                  </a:cubicBezTo>
                  <a:cubicBezTo>
                    <a:pt x="543830" y="2372654"/>
                    <a:pt x="543830" y="2378252"/>
                    <a:pt x="544764" y="2383850"/>
                  </a:cubicBezTo>
                  <a:cubicBezTo>
                    <a:pt x="544764" y="2385250"/>
                    <a:pt x="545697" y="2386649"/>
                    <a:pt x="546629" y="2387116"/>
                  </a:cubicBezTo>
                  <a:cubicBezTo>
                    <a:pt x="553161" y="2390848"/>
                    <a:pt x="560158" y="2394580"/>
                    <a:pt x="566689" y="2397845"/>
                  </a:cubicBezTo>
                  <a:cubicBezTo>
                    <a:pt x="568089" y="2398778"/>
                    <a:pt x="570888" y="2398312"/>
                    <a:pt x="572287" y="2397845"/>
                  </a:cubicBezTo>
                  <a:cubicBezTo>
                    <a:pt x="578819" y="2394580"/>
                    <a:pt x="584883" y="2391781"/>
                    <a:pt x="592347" y="2392247"/>
                  </a:cubicBezTo>
                  <a:cubicBezTo>
                    <a:pt x="595146" y="2392714"/>
                    <a:pt x="598878" y="2391314"/>
                    <a:pt x="601677" y="2389915"/>
                  </a:cubicBezTo>
                  <a:cubicBezTo>
                    <a:pt x="607275" y="2387582"/>
                    <a:pt x="612407" y="2386649"/>
                    <a:pt x="618472" y="2386649"/>
                  </a:cubicBezTo>
                  <a:cubicBezTo>
                    <a:pt x="625003" y="2386649"/>
                    <a:pt x="631067" y="2384783"/>
                    <a:pt x="637132" y="2387582"/>
                  </a:cubicBezTo>
                  <a:cubicBezTo>
                    <a:pt x="638998" y="2388515"/>
                    <a:pt x="641331" y="2388982"/>
                    <a:pt x="642730" y="2388049"/>
                  </a:cubicBezTo>
                  <a:cubicBezTo>
                    <a:pt x="648328" y="2384783"/>
                    <a:pt x="655792" y="2388515"/>
                    <a:pt x="660457" y="2382451"/>
                  </a:cubicBezTo>
                  <a:cubicBezTo>
                    <a:pt x="661390" y="2381051"/>
                    <a:pt x="663723" y="2380585"/>
                    <a:pt x="665589" y="2380585"/>
                  </a:cubicBezTo>
                  <a:cubicBezTo>
                    <a:pt x="674919" y="2380585"/>
                    <a:pt x="682849" y="2376386"/>
                    <a:pt x="690314" y="2371255"/>
                  </a:cubicBezTo>
                  <a:cubicBezTo>
                    <a:pt x="701043" y="2364257"/>
                    <a:pt x="709907" y="2354927"/>
                    <a:pt x="719237" y="2346063"/>
                  </a:cubicBezTo>
                  <a:cubicBezTo>
                    <a:pt x="725302" y="2340465"/>
                    <a:pt x="731366" y="2334401"/>
                    <a:pt x="735565" y="2327403"/>
                  </a:cubicBezTo>
                  <a:cubicBezTo>
                    <a:pt x="740230" y="2320405"/>
                    <a:pt x="745362" y="2313874"/>
                    <a:pt x="750027" y="2306876"/>
                  </a:cubicBezTo>
                  <a:cubicBezTo>
                    <a:pt x="752359" y="2303144"/>
                    <a:pt x="755158" y="2299412"/>
                    <a:pt x="758890" y="2297080"/>
                  </a:cubicBezTo>
                  <a:cubicBezTo>
                    <a:pt x="767287" y="2291948"/>
                    <a:pt x="771486" y="2284018"/>
                    <a:pt x="773818" y="2275621"/>
                  </a:cubicBezTo>
                  <a:cubicBezTo>
                    <a:pt x="775684" y="2269556"/>
                    <a:pt x="777084" y="2263491"/>
                    <a:pt x="778950" y="2256960"/>
                  </a:cubicBezTo>
                  <a:cubicBezTo>
                    <a:pt x="779883" y="2253695"/>
                    <a:pt x="779883" y="2250896"/>
                    <a:pt x="778017" y="2247630"/>
                  </a:cubicBezTo>
                  <a:cubicBezTo>
                    <a:pt x="775684" y="2243432"/>
                    <a:pt x="778017" y="2240166"/>
                    <a:pt x="780816" y="2237367"/>
                  </a:cubicBezTo>
                  <a:cubicBezTo>
                    <a:pt x="785015" y="2233635"/>
                    <a:pt x="789680" y="2230370"/>
                    <a:pt x="795744" y="2228970"/>
                  </a:cubicBezTo>
                  <a:cubicBezTo>
                    <a:pt x="801809" y="2227570"/>
                    <a:pt x="808340" y="2225704"/>
                    <a:pt x="813471" y="2221972"/>
                  </a:cubicBezTo>
                  <a:cubicBezTo>
                    <a:pt x="817670" y="2219173"/>
                    <a:pt x="821402" y="2214975"/>
                    <a:pt x="821402" y="2209843"/>
                  </a:cubicBezTo>
                  <a:cubicBezTo>
                    <a:pt x="821402" y="2203312"/>
                    <a:pt x="822802" y="2197247"/>
                    <a:pt x="824201" y="2190716"/>
                  </a:cubicBezTo>
                  <a:cubicBezTo>
                    <a:pt x="824668" y="2187451"/>
                    <a:pt x="824668" y="2184652"/>
                    <a:pt x="823735" y="2181386"/>
                  </a:cubicBezTo>
                  <a:cubicBezTo>
                    <a:pt x="820936" y="2171590"/>
                    <a:pt x="818136" y="2161793"/>
                    <a:pt x="815338" y="2151530"/>
                  </a:cubicBezTo>
                  <a:cubicBezTo>
                    <a:pt x="814404" y="2148264"/>
                    <a:pt x="814871" y="2144532"/>
                    <a:pt x="817203" y="2142666"/>
                  </a:cubicBezTo>
                  <a:cubicBezTo>
                    <a:pt x="831199" y="2131470"/>
                    <a:pt x="844727" y="2119807"/>
                    <a:pt x="858723" y="2108145"/>
                  </a:cubicBezTo>
                  <a:cubicBezTo>
                    <a:pt x="862455" y="2104879"/>
                    <a:pt x="867586" y="2102547"/>
                    <a:pt x="872251" y="2100681"/>
                  </a:cubicBezTo>
                  <a:cubicBezTo>
                    <a:pt x="877849" y="2098348"/>
                    <a:pt x="882514" y="2095549"/>
                    <a:pt x="887646" y="2092750"/>
                  </a:cubicBezTo>
                  <a:cubicBezTo>
                    <a:pt x="898842" y="2086685"/>
                    <a:pt x="905840" y="2077355"/>
                    <a:pt x="910971" y="2065692"/>
                  </a:cubicBezTo>
                  <a:cubicBezTo>
                    <a:pt x="913304" y="2060094"/>
                    <a:pt x="914703" y="2054963"/>
                    <a:pt x="913304" y="2048898"/>
                  </a:cubicBezTo>
                  <a:cubicBezTo>
                    <a:pt x="912371" y="2043300"/>
                    <a:pt x="913304" y="2037236"/>
                    <a:pt x="913304" y="2031638"/>
                  </a:cubicBezTo>
                  <a:cubicBezTo>
                    <a:pt x="913304" y="2026972"/>
                    <a:pt x="914237" y="2022307"/>
                    <a:pt x="913304" y="2018109"/>
                  </a:cubicBezTo>
                  <a:cubicBezTo>
                    <a:pt x="911905" y="2010178"/>
                    <a:pt x="912837" y="2002714"/>
                    <a:pt x="914237" y="1995250"/>
                  </a:cubicBezTo>
                  <a:cubicBezTo>
                    <a:pt x="915170" y="1991518"/>
                    <a:pt x="913770" y="1987319"/>
                    <a:pt x="910038" y="1985453"/>
                  </a:cubicBezTo>
                  <a:cubicBezTo>
                    <a:pt x="903507" y="1981721"/>
                    <a:pt x="901175" y="1975190"/>
                    <a:pt x="898842" y="1968193"/>
                  </a:cubicBezTo>
                  <a:cubicBezTo>
                    <a:pt x="896043" y="1959329"/>
                    <a:pt x="897443" y="1950465"/>
                    <a:pt x="895577" y="1941602"/>
                  </a:cubicBezTo>
                  <a:cubicBezTo>
                    <a:pt x="895110" y="1939736"/>
                    <a:pt x="896043" y="1937870"/>
                    <a:pt x="896976" y="1936004"/>
                  </a:cubicBezTo>
                  <a:cubicBezTo>
                    <a:pt x="898842" y="1932271"/>
                    <a:pt x="898842" y="1928073"/>
                    <a:pt x="895577" y="1925740"/>
                  </a:cubicBezTo>
                  <a:cubicBezTo>
                    <a:pt x="888579" y="1920609"/>
                    <a:pt x="887646" y="1914544"/>
                    <a:pt x="891378" y="1907080"/>
                  </a:cubicBezTo>
                  <a:cubicBezTo>
                    <a:pt x="894177" y="1901482"/>
                    <a:pt x="895577" y="1894951"/>
                    <a:pt x="900708" y="1890286"/>
                  </a:cubicBezTo>
                  <a:cubicBezTo>
                    <a:pt x="906306" y="1884688"/>
                    <a:pt x="907706" y="1876757"/>
                    <a:pt x="911438" y="1869760"/>
                  </a:cubicBezTo>
                  <a:cubicBezTo>
                    <a:pt x="913304" y="1866494"/>
                    <a:pt x="915170" y="1863229"/>
                    <a:pt x="918902" y="1861363"/>
                  </a:cubicBezTo>
                  <a:cubicBezTo>
                    <a:pt x="924967" y="1858097"/>
                    <a:pt x="930565" y="1852965"/>
                    <a:pt x="934763" y="1847367"/>
                  </a:cubicBezTo>
                  <a:cubicBezTo>
                    <a:pt x="945493" y="1831972"/>
                    <a:pt x="959022" y="1819377"/>
                    <a:pt x="973017" y="1806781"/>
                  </a:cubicBezTo>
                  <a:cubicBezTo>
                    <a:pt x="980948" y="1799317"/>
                    <a:pt x="988412" y="1791386"/>
                    <a:pt x="999141" y="1787188"/>
                  </a:cubicBezTo>
                  <a:cubicBezTo>
                    <a:pt x="1000541" y="1786721"/>
                    <a:pt x="1001474" y="1785788"/>
                    <a:pt x="1002407" y="1784855"/>
                  </a:cubicBezTo>
                  <a:cubicBezTo>
                    <a:pt x="1026665" y="1765729"/>
                    <a:pt x="1045792" y="1742870"/>
                    <a:pt x="1057921" y="1714413"/>
                  </a:cubicBezTo>
                  <a:cubicBezTo>
                    <a:pt x="1062586" y="1703683"/>
                    <a:pt x="1066785" y="1692954"/>
                    <a:pt x="1074249" y="1684090"/>
                  </a:cubicBezTo>
                  <a:cubicBezTo>
                    <a:pt x="1078914" y="1678025"/>
                    <a:pt x="1081247" y="1670561"/>
                    <a:pt x="1083579" y="1663097"/>
                  </a:cubicBezTo>
                  <a:cubicBezTo>
                    <a:pt x="1086845" y="1652834"/>
                    <a:pt x="1085445" y="1643037"/>
                    <a:pt x="1086378" y="1632774"/>
                  </a:cubicBezTo>
                  <a:cubicBezTo>
                    <a:pt x="1086378" y="1630442"/>
                    <a:pt x="1081247" y="1627176"/>
                    <a:pt x="1078914" y="1628109"/>
                  </a:cubicBezTo>
                  <a:cubicBezTo>
                    <a:pt x="1078447" y="1628576"/>
                    <a:pt x="1077515" y="1628576"/>
                    <a:pt x="1077048" y="1629042"/>
                  </a:cubicBezTo>
                  <a:cubicBezTo>
                    <a:pt x="1069584" y="1635107"/>
                    <a:pt x="1060720" y="1636506"/>
                    <a:pt x="1051857" y="1637906"/>
                  </a:cubicBezTo>
                  <a:cubicBezTo>
                    <a:pt x="1039261" y="1639772"/>
                    <a:pt x="1026665" y="1640705"/>
                    <a:pt x="1014536" y="1645370"/>
                  </a:cubicBezTo>
                  <a:cubicBezTo>
                    <a:pt x="1012670" y="1645836"/>
                    <a:pt x="1010804" y="1646303"/>
                    <a:pt x="1008938" y="1645836"/>
                  </a:cubicBezTo>
                  <a:cubicBezTo>
                    <a:pt x="1001474" y="1644903"/>
                    <a:pt x="994943" y="1647702"/>
                    <a:pt x="988878" y="1650968"/>
                  </a:cubicBezTo>
                  <a:cubicBezTo>
                    <a:pt x="987012" y="1651901"/>
                    <a:pt x="985146" y="1652367"/>
                    <a:pt x="983746" y="1653300"/>
                  </a:cubicBezTo>
                  <a:cubicBezTo>
                    <a:pt x="980948" y="1654233"/>
                    <a:pt x="978615" y="1653767"/>
                    <a:pt x="976282" y="1652367"/>
                  </a:cubicBezTo>
                  <a:cubicBezTo>
                    <a:pt x="974883" y="1651434"/>
                    <a:pt x="973017" y="1650035"/>
                    <a:pt x="971617" y="1648635"/>
                  </a:cubicBezTo>
                  <a:cubicBezTo>
                    <a:pt x="966952" y="1643970"/>
                    <a:pt x="962754" y="1639305"/>
                    <a:pt x="958089" y="1635107"/>
                  </a:cubicBezTo>
                  <a:cubicBezTo>
                    <a:pt x="956689" y="1633707"/>
                    <a:pt x="956689" y="1631841"/>
                    <a:pt x="957622" y="1629975"/>
                  </a:cubicBezTo>
                  <a:cubicBezTo>
                    <a:pt x="961354" y="1622977"/>
                    <a:pt x="961354" y="1621111"/>
                    <a:pt x="955756" y="1616913"/>
                  </a:cubicBezTo>
                  <a:cubicBezTo>
                    <a:pt x="952024" y="1614114"/>
                    <a:pt x="948758" y="1611315"/>
                    <a:pt x="946426" y="1607583"/>
                  </a:cubicBezTo>
                  <a:cubicBezTo>
                    <a:pt x="940828" y="1599652"/>
                    <a:pt x="933364" y="1593588"/>
                    <a:pt x="926833" y="1586590"/>
                  </a:cubicBezTo>
                  <a:cubicBezTo>
                    <a:pt x="923101" y="1582391"/>
                    <a:pt x="917969" y="1579592"/>
                    <a:pt x="912371" y="1577260"/>
                  </a:cubicBezTo>
                  <a:cubicBezTo>
                    <a:pt x="903041" y="1572595"/>
                    <a:pt x="895110" y="1566530"/>
                    <a:pt x="892778" y="1555334"/>
                  </a:cubicBezTo>
                  <a:cubicBezTo>
                    <a:pt x="891378" y="1549736"/>
                    <a:pt x="889512" y="1544138"/>
                    <a:pt x="887646" y="1538540"/>
                  </a:cubicBezTo>
                  <a:cubicBezTo>
                    <a:pt x="885780" y="1532942"/>
                    <a:pt x="882514" y="1528277"/>
                    <a:pt x="877849" y="1524544"/>
                  </a:cubicBezTo>
                  <a:cubicBezTo>
                    <a:pt x="873651" y="1521279"/>
                    <a:pt x="869919" y="1518013"/>
                    <a:pt x="865720" y="1515214"/>
                  </a:cubicBezTo>
                  <a:cubicBezTo>
                    <a:pt x="862455" y="1512882"/>
                    <a:pt x="860589" y="1509150"/>
                    <a:pt x="860589" y="1505418"/>
                  </a:cubicBezTo>
                  <a:cubicBezTo>
                    <a:pt x="860122" y="1494222"/>
                    <a:pt x="856857" y="1483958"/>
                    <a:pt x="854991" y="1473229"/>
                  </a:cubicBezTo>
                  <a:cubicBezTo>
                    <a:pt x="853125" y="1462966"/>
                    <a:pt x="847060" y="1455968"/>
                    <a:pt x="838196" y="1450836"/>
                  </a:cubicBezTo>
                  <a:cubicBezTo>
                    <a:pt x="836330" y="1449903"/>
                    <a:pt x="834464" y="1449437"/>
                    <a:pt x="833065" y="1448504"/>
                  </a:cubicBezTo>
                  <a:cubicBezTo>
                    <a:pt x="831665" y="1447104"/>
                    <a:pt x="830732" y="1445705"/>
                    <a:pt x="829799" y="1443839"/>
                  </a:cubicBezTo>
                  <a:cubicBezTo>
                    <a:pt x="829333" y="1441973"/>
                    <a:pt x="828400" y="1440107"/>
                    <a:pt x="828866" y="1438241"/>
                  </a:cubicBezTo>
                  <a:cubicBezTo>
                    <a:pt x="829333" y="1431710"/>
                    <a:pt x="827467" y="1425645"/>
                    <a:pt x="823268" y="1420514"/>
                  </a:cubicBezTo>
                  <a:cubicBezTo>
                    <a:pt x="821402" y="1418181"/>
                    <a:pt x="820003" y="1414915"/>
                    <a:pt x="818136" y="1412116"/>
                  </a:cubicBezTo>
                  <a:cubicBezTo>
                    <a:pt x="810672" y="1399987"/>
                    <a:pt x="802742" y="1388791"/>
                    <a:pt x="799010" y="1374329"/>
                  </a:cubicBezTo>
                  <a:cubicBezTo>
                    <a:pt x="798543" y="1371997"/>
                    <a:pt x="796677" y="1369664"/>
                    <a:pt x="795744" y="1367332"/>
                  </a:cubicBezTo>
                  <a:cubicBezTo>
                    <a:pt x="794811" y="1365466"/>
                    <a:pt x="796211" y="1363600"/>
                    <a:pt x="798543" y="1363600"/>
                  </a:cubicBezTo>
                  <a:cubicBezTo>
                    <a:pt x="800876" y="1363600"/>
                    <a:pt x="803675" y="1364533"/>
                    <a:pt x="806007" y="1362200"/>
                  </a:cubicBezTo>
                  <a:cubicBezTo>
                    <a:pt x="807873" y="1360334"/>
                    <a:pt x="809739" y="1358468"/>
                    <a:pt x="812538" y="1358935"/>
                  </a:cubicBezTo>
                  <a:cubicBezTo>
                    <a:pt x="816271" y="1358935"/>
                    <a:pt x="818603" y="1361267"/>
                    <a:pt x="820469" y="1364066"/>
                  </a:cubicBezTo>
                  <a:cubicBezTo>
                    <a:pt x="821868" y="1365932"/>
                    <a:pt x="823268" y="1368265"/>
                    <a:pt x="825134" y="1370131"/>
                  </a:cubicBezTo>
                  <a:cubicBezTo>
                    <a:pt x="832598" y="1378994"/>
                    <a:pt x="837263" y="1389724"/>
                    <a:pt x="844261" y="1398588"/>
                  </a:cubicBezTo>
                  <a:cubicBezTo>
                    <a:pt x="848459" y="1403719"/>
                    <a:pt x="851259" y="1409317"/>
                    <a:pt x="852658" y="1415848"/>
                  </a:cubicBezTo>
                  <a:cubicBezTo>
                    <a:pt x="853591" y="1419580"/>
                    <a:pt x="855924" y="1422846"/>
                    <a:pt x="860122" y="1423779"/>
                  </a:cubicBezTo>
                  <a:cubicBezTo>
                    <a:pt x="868053" y="1426112"/>
                    <a:pt x="873184" y="1431710"/>
                    <a:pt x="875983" y="1439174"/>
                  </a:cubicBezTo>
                  <a:cubicBezTo>
                    <a:pt x="876917" y="1441506"/>
                    <a:pt x="877849" y="1443839"/>
                    <a:pt x="879249" y="1446171"/>
                  </a:cubicBezTo>
                  <a:cubicBezTo>
                    <a:pt x="881582" y="1450370"/>
                    <a:pt x="882514" y="1454568"/>
                    <a:pt x="882048" y="1459234"/>
                  </a:cubicBezTo>
                  <a:cubicBezTo>
                    <a:pt x="882048" y="1461100"/>
                    <a:pt x="882048" y="1462966"/>
                    <a:pt x="882048" y="1464832"/>
                  </a:cubicBezTo>
                  <a:cubicBezTo>
                    <a:pt x="882514" y="1475095"/>
                    <a:pt x="888113" y="1483025"/>
                    <a:pt x="896043" y="1489090"/>
                  </a:cubicBezTo>
                  <a:cubicBezTo>
                    <a:pt x="899309" y="1491422"/>
                    <a:pt x="902574" y="1492822"/>
                    <a:pt x="905840" y="1495155"/>
                  </a:cubicBezTo>
                  <a:cubicBezTo>
                    <a:pt x="910971" y="1499353"/>
                    <a:pt x="915170" y="1504018"/>
                    <a:pt x="917036" y="1510549"/>
                  </a:cubicBezTo>
                  <a:cubicBezTo>
                    <a:pt x="919369" y="1518013"/>
                    <a:pt x="923567" y="1524544"/>
                    <a:pt x="928699" y="1530143"/>
                  </a:cubicBezTo>
                  <a:cubicBezTo>
                    <a:pt x="932897" y="1534808"/>
                    <a:pt x="937562" y="1539473"/>
                    <a:pt x="940828" y="1545071"/>
                  </a:cubicBezTo>
                  <a:cubicBezTo>
                    <a:pt x="945026" y="1551602"/>
                    <a:pt x="948292" y="1558600"/>
                    <a:pt x="946426" y="1566530"/>
                  </a:cubicBezTo>
                  <a:cubicBezTo>
                    <a:pt x="945960" y="1568863"/>
                    <a:pt x="945493" y="1571662"/>
                    <a:pt x="946893" y="1573994"/>
                  </a:cubicBezTo>
                  <a:cubicBezTo>
                    <a:pt x="951091" y="1582858"/>
                    <a:pt x="952490" y="1592188"/>
                    <a:pt x="955290" y="1601518"/>
                  </a:cubicBezTo>
                  <a:cubicBezTo>
                    <a:pt x="956689" y="1605250"/>
                    <a:pt x="958089" y="1608516"/>
                    <a:pt x="959955" y="1612248"/>
                  </a:cubicBezTo>
                  <a:cubicBezTo>
                    <a:pt x="961821" y="1615513"/>
                    <a:pt x="964620" y="1616913"/>
                    <a:pt x="967885" y="1616913"/>
                  </a:cubicBezTo>
                  <a:cubicBezTo>
                    <a:pt x="971151" y="1616913"/>
                    <a:pt x="974416" y="1616446"/>
                    <a:pt x="977216" y="1615980"/>
                  </a:cubicBezTo>
                  <a:cubicBezTo>
                    <a:pt x="981881" y="1615513"/>
                    <a:pt x="986079" y="1614114"/>
                    <a:pt x="989345" y="1610382"/>
                  </a:cubicBezTo>
                  <a:cubicBezTo>
                    <a:pt x="993543" y="1605250"/>
                    <a:pt x="998675" y="1603851"/>
                    <a:pt x="1004739" y="1604784"/>
                  </a:cubicBezTo>
                  <a:cubicBezTo>
                    <a:pt x="1012204" y="1605717"/>
                    <a:pt x="1018734" y="1604317"/>
                    <a:pt x="1024799" y="1600119"/>
                  </a:cubicBezTo>
                  <a:cubicBezTo>
                    <a:pt x="1028531" y="1597320"/>
                    <a:pt x="1032730" y="1596387"/>
                    <a:pt x="1037395" y="1595454"/>
                  </a:cubicBezTo>
                  <a:cubicBezTo>
                    <a:pt x="1041127" y="1594987"/>
                    <a:pt x="1044859" y="1593588"/>
                    <a:pt x="1047658" y="1590322"/>
                  </a:cubicBezTo>
                  <a:cubicBezTo>
                    <a:pt x="1050924" y="1586590"/>
                    <a:pt x="1054656" y="1585190"/>
                    <a:pt x="1059321" y="1583791"/>
                  </a:cubicBezTo>
                  <a:cubicBezTo>
                    <a:pt x="1065852" y="1581458"/>
                    <a:pt x="1072849" y="1579592"/>
                    <a:pt x="1079380" y="1577260"/>
                  </a:cubicBezTo>
                  <a:cubicBezTo>
                    <a:pt x="1084512" y="1575394"/>
                    <a:pt x="1089644" y="1572595"/>
                    <a:pt x="1095242" y="1570262"/>
                  </a:cubicBezTo>
                  <a:cubicBezTo>
                    <a:pt x="1097574" y="1569329"/>
                    <a:pt x="1099440" y="1567463"/>
                    <a:pt x="1099907" y="1564664"/>
                  </a:cubicBezTo>
                  <a:cubicBezTo>
                    <a:pt x="1101306" y="1558133"/>
                    <a:pt x="1105505" y="1554867"/>
                    <a:pt x="1111569" y="1553001"/>
                  </a:cubicBezTo>
                  <a:cubicBezTo>
                    <a:pt x="1119500" y="1550669"/>
                    <a:pt x="1127431" y="1548336"/>
                    <a:pt x="1135828" y="1546937"/>
                  </a:cubicBezTo>
                  <a:cubicBezTo>
                    <a:pt x="1141426" y="1546004"/>
                    <a:pt x="1145624" y="1543671"/>
                    <a:pt x="1147024" y="1538073"/>
                  </a:cubicBezTo>
                  <a:cubicBezTo>
                    <a:pt x="1147957" y="1534808"/>
                    <a:pt x="1149823" y="1532009"/>
                    <a:pt x="1153088" y="1531542"/>
                  </a:cubicBezTo>
                  <a:cubicBezTo>
                    <a:pt x="1160086" y="1530609"/>
                    <a:pt x="1164751" y="1527344"/>
                    <a:pt x="1167084" y="1520346"/>
                  </a:cubicBezTo>
                  <a:cubicBezTo>
                    <a:pt x="1168017" y="1517547"/>
                    <a:pt x="1171282" y="1515214"/>
                    <a:pt x="1174081" y="1514281"/>
                  </a:cubicBezTo>
                  <a:cubicBezTo>
                    <a:pt x="1176414" y="1513348"/>
                    <a:pt x="1179213" y="1513348"/>
                    <a:pt x="1181546" y="1511949"/>
                  </a:cubicBezTo>
                  <a:cubicBezTo>
                    <a:pt x="1182945" y="1511016"/>
                    <a:pt x="1184344" y="1509150"/>
                    <a:pt x="1184344" y="1507750"/>
                  </a:cubicBezTo>
                  <a:cubicBezTo>
                    <a:pt x="1184811" y="1504018"/>
                    <a:pt x="1184344" y="1499820"/>
                    <a:pt x="1184811" y="1496088"/>
                  </a:cubicBezTo>
                  <a:cubicBezTo>
                    <a:pt x="1185278" y="1492822"/>
                    <a:pt x="1186677" y="1490023"/>
                    <a:pt x="1189476" y="1488157"/>
                  </a:cubicBezTo>
                  <a:cubicBezTo>
                    <a:pt x="1199273" y="1482092"/>
                    <a:pt x="1204871" y="1472762"/>
                    <a:pt x="1209536" y="1462966"/>
                  </a:cubicBezTo>
                  <a:cubicBezTo>
                    <a:pt x="1212802" y="1456434"/>
                    <a:pt x="1211868" y="1453169"/>
                    <a:pt x="1206270" y="1447571"/>
                  </a:cubicBezTo>
                  <a:cubicBezTo>
                    <a:pt x="1202538" y="1443839"/>
                    <a:pt x="1199273" y="1440107"/>
                    <a:pt x="1196474" y="1435442"/>
                  </a:cubicBezTo>
                  <a:cubicBezTo>
                    <a:pt x="1194141" y="1432176"/>
                    <a:pt x="1191342" y="1429844"/>
                    <a:pt x="1187144" y="1429377"/>
                  </a:cubicBezTo>
                  <a:cubicBezTo>
                    <a:pt x="1182012" y="1428911"/>
                    <a:pt x="1176880" y="1428444"/>
                    <a:pt x="1171749" y="1427045"/>
                  </a:cubicBezTo>
                  <a:cubicBezTo>
                    <a:pt x="1168950" y="1426112"/>
                    <a:pt x="1165684" y="1424246"/>
                    <a:pt x="1163352" y="1422380"/>
                  </a:cubicBezTo>
                  <a:cubicBezTo>
                    <a:pt x="1158687" y="1417714"/>
                    <a:pt x="1155421" y="1412583"/>
                    <a:pt x="1154488" y="1405585"/>
                  </a:cubicBezTo>
                  <a:cubicBezTo>
                    <a:pt x="1154022" y="1399987"/>
                    <a:pt x="1153088" y="1394389"/>
                    <a:pt x="1152156" y="1388325"/>
                  </a:cubicBezTo>
                  <a:cubicBezTo>
                    <a:pt x="1152156" y="1387858"/>
                    <a:pt x="1151689" y="1386925"/>
                    <a:pt x="1151223" y="1386925"/>
                  </a:cubicBezTo>
                  <a:cubicBezTo>
                    <a:pt x="1149823" y="1386925"/>
                    <a:pt x="1148423" y="1386925"/>
                    <a:pt x="1147491" y="1387858"/>
                  </a:cubicBezTo>
                  <a:cubicBezTo>
                    <a:pt x="1140026" y="1395789"/>
                    <a:pt x="1132096" y="1403253"/>
                    <a:pt x="1126031" y="1412583"/>
                  </a:cubicBezTo>
                  <a:cubicBezTo>
                    <a:pt x="1121366" y="1420047"/>
                    <a:pt x="1115301" y="1423313"/>
                    <a:pt x="1106904" y="1422846"/>
                  </a:cubicBezTo>
                  <a:cubicBezTo>
                    <a:pt x="1100373" y="1422380"/>
                    <a:pt x="1094309" y="1422380"/>
                    <a:pt x="1088244" y="1425179"/>
                  </a:cubicBezTo>
                  <a:cubicBezTo>
                    <a:pt x="1085912" y="1426112"/>
                    <a:pt x="1083112" y="1424712"/>
                    <a:pt x="1081247" y="1422846"/>
                  </a:cubicBezTo>
                  <a:cubicBezTo>
                    <a:pt x="1078914" y="1420514"/>
                    <a:pt x="1077048" y="1418181"/>
                    <a:pt x="1077048" y="1414449"/>
                  </a:cubicBezTo>
                  <a:cubicBezTo>
                    <a:pt x="1076581" y="1407918"/>
                    <a:pt x="1076115" y="1401853"/>
                    <a:pt x="1075182" y="1395322"/>
                  </a:cubicBezTo>
                  <a:cubicBezTo>
                    <a:pt x="1075182" y="1393923"/>
                    <a:pt x="1074249" y="1392990"/>
                    <a:pt x="1073782" y="1392057"/>
                  </a:cubicBezTo>
                  <a:cubicBezTo>
                    <a:pt x="1072849" y="1391123"/>
                    <a:pt x="1071916" y="1390191"/>
                    <a:pt x="1070983" y="1389724"/>
                  </a:cubicBezTo>
                  <a:cubicBezTo>
                    <a:pt x="1070050" y="1389724"/>
                    <a:pt x="1068184" y="1390191"/>
                    <a:pt x="1067718" y="1391123"/>
                  </a:cubicBezTo>
                  <a:cubicBezTo>
                    <a:pt x="1066318" y="1393456"/>
                    <a:pt x="1065385" y="1395789"/>
                    <a:pt x="1064452" y="1398121"/>
                  </a:cubicBezTo>
                  <a:cubicBezTo>
                    <a:pt x="1063053" y="1400920"/>
                    <a:pt x="1060720" y="1400920"/>
                    <a:pt x="1058388" y="1398121"/>
                  </a:cubicBezTo>
                  <a:cubicBezTo>
                    <a:pt x="1056055" y="1394856"/>
                    <a:pt x="1054189" y="1391590"/>
                    <a:pt x="1053723" y="1387858"/>
                  </a:cubicBezTo>
                  <a:cubicBezTo>
                    <a:pt x="1052789" y="1381327"/>
                    <a:pt x="1049524" y="1375729"/>
                    <a:pt x="1044859" y="1371064"/>
                  </a:cubicBezTo>
                  <a:cubicBezTo>
                    <a:pt x="1042060" y="1367798"/>
                    <a:pt x="1038794" y="1364533"/>
                    <a:pt x="1035529" y="1361734"/>
                  </a:cubicBezTo>
                  <a:cubicBezTo>
                    <a:pt x="1034129" y="1360334"/>
                    <a:pt x="1032263" y="1359401"/>
                    <a:pt x="1031330" y="1358002"/>
                  </a:cubicBezTo>
                  <a:cubicBezTo>
                    <a:pt x="1027598" y="1351470"/>
                    <a:pt x="1023866" y="1344473"/>
                    <a:pt x="1020134" y="1337942"/>
                  </a:cubicBezTo>
                  <a:cubicBezTo>
                    <a:pt x="1019201" y="1336542"/>
                    <a:pt x="1019668" y="1334210"/>
                    <a:pt x="1019668" y="1332344"/>
                  </a:cubicBezTo>
                  <a:cubicBezTo>
                    <a:pt x="1020134" y="1330011"/>
                    <a:pt x="1020601" y="1327212"/>
                    <a:pt x="1021534" y="1324880"/>
                  </a:cubicBezTo>
                  <a:cubicBezTo>
                    <a:pt x="1022000" y="1323947"/>
                    <a:pt x="1022933" y="1322547"/>
                    <a:pt x="1024333" y="1322547"/>
                  </a:cubicBezTo>
                  <a:cubicBezTo>
                    <a:pt x="1028065" y="1322081"/>
                    <a:pt x="1031797" y="1321147"/>
                    <a:pt x="1035529" y="1321614"/>
                  </a:cubicBezTo>
                  <a:cubicBezTo>
                    <a:pt x="1039261" y="1321614"/>
                    <a:pt x="1043459" y="1322081"/>
                    <a:pt x="1046725" y="1323480"/>
                  </a:cubicBezTo>
                  <a:cubicBezTo>
                    <a:pt x="1049057" y="1324880"/>
                    <a:pt x="1050457" y="1328145"/>
                    <a:pt x="1052323" y="1330944"/>
                  </a:cubicBezTo>
                  <a:cubicBezTo>
                    <a:pt x="1056988" y="1338408"/>
                    <a:pt x="1062120" y="1346339"/>
                    <a:pt x="1066785" y="1353803"/>
                  </a:cubicBezTo>
                  <a:cubicBezTo>
                    <a:pt x="1069117" y="1357535"/>
                    <a:pt x="1071916" y="1359401"/>
                    <a:pt x="1075648" y="1360334"/>
                  </a:cubicBezTo>
                  <a:cubicBezTo>
                    <a:pt x="1077515" y="1360801"/>
                    <a:pt x="1079380" y="1361267"/>
                    <a:pt x="1081247" y="1361734"/>
                  </a:cubicBezTo>
                  <a:cubicBezTo>
                    <a:pt x="1085912" y="1362667"/>
                    <a:pt x="1089644" y="1364533"/>
                    <a:pt x="1092443" y="1368265"/>
                  </a:cubicBezTo>
                  <a:cubicBezTo>
                    <a:pt x="1094309" y="1370597"/>
                    <a:pt x="1097574" y="1371997"/>
                    <a:pt x="1099907" y="1373863"/>
                  </a:cubicBezTo>
                  <a:cubicBezTo>
                    <a:pt x="1106904" y="1378994"/>
                    <a:pt x="1115301" y="1379927"/>
                    <a:pt x="1123232" y="1381793"/>
                  </a:cubicBezTo>
                  <a:cubicBezTo>
                    <a:pt x="1126498" y="1382726"/>
                    <a:pt x="1129297" y="1382260"/>
                    <a:pt x="1132562" y="1380394"/>
                  </a:cubicBezTo>
                  <a:cubicBezTo>
                    <a:pt x="1137227" y="1378061"/>
                    <a:pt x="1141426" y="1375729"/>
                    <a:pt x="1146558" y="1373396"/>
                  </a:cubicBezTo>
                  <a:cubicBezTo>
                    <a:pt x="1152156" y="1371064"/>
                    <a:pt x="1157287" y="1372930"/>
                    <a:pt x="1159620" y="1378061"/>
                  </a:cubicBezTo>
                  <a:cubicBezTo>
                    <a:pt x="1161486" y="1382260"/>
                    <a:pt x="1163352" y="1386458"/>
                    <a:pt x="1165218" y="1390191"/>
                  </a:cubicBezTo>
                  <a:cubicBezTo>
                    <a:pt x="1167084" y="1394389"/>
                    <a:pt x="1169883" y="1395789"/>
                    <a:pt x="1174081" y="1396255"/>
                  </a:cubicBezTo>
                  <a:cubicBezTo>
                    <a:pt x="1192275" y="1397655"/>
                    <a:pt x="1209536" y="1401387"/>
                    <a:pt x="1227263" y="1404186"/>
                  </a:cubicBezTo>
                  <a:cubicBezTo>
                    <a:pt x="1233794" y="1405119"/>
                    <a:pt x="1239859" y="1405585"/>
                    <a:pt x="1246390" y="1405119"/>
                  </a:cubicBezTo>
                  <a:cubicBezTo>
                    <a:pt x="1257120" y="1403719"/>
                    <a:pt x="1267849" y="1400454"/>
                    <a:pt x="1278579" y="1403253"/>
                  </a:cubicBezTo>
                  <a:cubicBezTo>
                    <a:pt x="1280911" y="1403719"/>
                    <a:pt x="1283710" y="1402786"/>
                    <a:pt x="1286043" y="1401853"/>
                  </a:cubicBezTo>
                  <a:cubicBezTo>
                    <a:pt x="1293507" y="1399521"/>
                    <a:pt x="1301438" y="1399521"/>
                    <a:pt x="1308902" y="1399987"/>
                  </a:cubicBezTo>
                  <a:cubicBezTo>
                    <a:pt x="1311701" y="1399987"/>
                    <a:pt x="1314033" y="1401387"/>
                    <a:pt x="1314966" y="1403719"/>
                  </a:cubicBezTo>
                  <a:cubicBezTo>
                    <a:pt x="1315899" y="1406052"/>
                    <a:pt x="1317766" y="1407918"/>
                    <a:pt x="1320098" y="1409317"/>
                  </a:cubicBezTo>
                  <a:cubicBezTo>
                    <a:pt x="1322897" y="1411183"/>
                    <a:pt x="1325230" y="1413516"/>
                    <a:pt x="1326163" y="1416781"/>
                  </a:cubicBezTo>
                  <a:cubicBezTo>
                    <a:pt x="1327562" y="1423313"/>
                    <a:pt x="1331294" y="1426578"/>
                    <a:pt x="1337825" y="1427978"/>
                  </a:cubicBezTo>
                  <a:cubicBezTo>
                    <a:pt x="1342024" y="1428911"/>
                    <a:pt x="1345756" y="1431710"/>
                    <a:pt x="1348555" y="1435442"/>
                  </a:cubicBezTo>
                  <a:cubicBezTo>
                    <a:pt x="1353220" y="1441973"/>
                    <a:pt x="1360218" y="1444772"/>
                    <a:pt x="1368615" y="1445238"/>
                  </a:cubicBezTo>
                  <a:cubicBezTo>
                    <a:pt x="1370481" y="1445238"/>
                    <a:pt x="1371880" y="1445238"/>
                    <a:pt x="1373746" y="1445238"/>
                  </a:cubicBezTo>
                  <a:cubicBezTo>
                    <a:pt x="1373746" y="1445238"/>
                    <a:pt x="1373746" y="1445238"/>
                    <a:pt x="1374213" y="1444772"/>
                  </a:cubicBezTo>
                  <a:lnTo>
                    <a:pt x="1375146" y="1444305"/>
                  </a:lnTo>
                  <a:lnTo>
                    <a:pt x="1374679" y="1445238"/>
                  </a:lnTo>
                  <a:cubicBezTo>
                    <a:pt x="1374679" y="1445238"/>
                    <a:pt x="1374213" y="1445238"/>
                    <a:pt x="1374213" y="1445238"/>
                  </a:cubicBezTo>
                  <a:cubicBezTo>
                    <a:pt x="1371414" y="1449437"/>
                    <a:pt x="1367682" y="1452236"/>
                    <a:pt x="1361617" y="1449903"/>
                  </a:cubicBezTo>
                  <a:cubicBezTo>
                    <a:pt x="1360684" y="1449437"/>
                    <a:pt x="1358818" y="1450370"/>
                    <a:pt x="1358351" y="1451303"/>
                  </a:cubicBezTo>
                  <a:cubicBezTo>
                    <a:pt x="1357885" y="1452236"/>
                    <a:pt x="1357885" y="1454102"/>
                    <a:pt x="1358818" y="1454568"/>
                  </a:cubicBezTo>
                  <a:cubicBezTo>
                    <a:pt x="1364416" y="1460633"/>
                    <a:pt x="1370014" y="1466698"/>
                    <a:pt x="1376079" y="1472296"/>
                  </a:cubicBezTo>
                  <a:cubicBezTo>
                    <a:pt x="1386809" y="1482559"/>
                    <a:pt x="1391940" y="1482559"/>
                    <a:pt x="1404536" y="1474162"/>
                  </a:cubicBezTo>
                  <a:cubicBezTo>
                    <a:pt x="1409201" y="1470896"/>
                    <a:pt x="1412933" y="1466698"/>
                    <a:pt x="1413400" y="1461100"/>
                  </a:cubicBezTo>
                  <a:cubicBezTo>
                    <a:pt x="1413400" y="1461100"/>
                    <a:pt x="1413400" y="1461100"/>
                    <a:pt x="1412933" y="1461100"/>
                  </a:cubicBezTo>
                  <a:lnTo>
                    <a:pt x="1412933" y="1460167"/>
                  </a:lnTo>
                  <a:lnTo>
                    <a:pt x="1413400" y="1460633"/>
                  </a:lnTo>
                  <a:cubicBezTo>
                    <a:pt x="1413400" y="1460633"/>
                    <a:pt x="1413400" y="1461100"/>
                    <a:pt x="1413400" y="1461100"/>
                  </a:cubicBezTo>
                  <a:cubicBezTo>
                    <a:pt x="1413866" y="1461566"/>
                    <a:pt x="1414799" y="1461566"/>
                    <a:pt x="1414799" y="1462033"/>
                  </a:cubicBezTo>
                  <a:cubicBezTo>
                    <a:pt x="1417598" y="1470430"/>
                    <a:pt x="1420864" y="1478827"/>
                    <a:pt x="1420397" y="1487690"/>
                  </a:cubicBezTo>
                  <a:cubicBezTo>
                    <a:pt x="1419930" y="1491422"/>
                    <a:pt x="1419930" y="1495621"/>
                    <a:pt x="1421330" y="1498887"/>
                  </a:cubicBezTo>
                  <a:cubicBezTo>
                    <a:pt x="1424596" y="1507750"/>
                    <a:pt x="1425995" y="1517547"/>
                    <a:pt x="1428328" y="1526877"/>
                  </a:cubicBezTo>
                  <a:cubicBezTo>
                    <a:pt x="1430660" y="1536207"/>
                    <a:pt x="1436258" y="1544604"/>
                    <a:pt x="1436725" y="1554401"/>
                  </a:cubicBezTo>
                  <a:cubicBezTo>
                    <a:pt x="1436725" y="1556267"/>
                    <a:pt x="1438124" y="1558133"/>
                    <a:pt x="1439057" y="1559533"/>
                  </a:cubicBezTo>
                  <a:cubicBezTo>
                    <a:pt x="1442323" y="1565131"/>
                    <a:pt x="1444655" y="1571195"/>
                    <a:pt x="1448388" y="1576327"/>
                  </a:cubicBezTo>
                  <a:cubicBezTo>
                    <a:pt x="1453053" y="1582858"/>
                    <a:pt x="1455385" y="1589855"/>
                    <a:pt x="1458184" y="1597320"/>
                  </a:cubicBezTo>
                  <a:cubicBezTo>
                    <a:pt x="1459584" y="1601052"/>
                    <a:pt x="1460983" y="1604317"/>
                    <a:pt x="1461916" y="1608049"/>
                  </a:cubicBezTo>
                  <a:cubicBezTo>
                    <a:pt x="1463782" y="1615513"/>
                    <a:pt x="1467048" y="1622511"/>
                    <a:pt x="1473112" y="1628109"/>
                  </a:cubicBezTo>
                  <a:cubicBezTo>
                    <a:pt x="1476378" y="1631375"/>
                    <a:pt x="1479177" y="1635107"/>
                    <a:pt x="1480576" y="1639305"/>
                  </a:cubicBezTo>
                  <a:cubicBezTo>
                    <a:pt x="1483842" y="1648169"/>
                    <a:pt x="1489440" y="1656566"/>
                    <a:pt x="1490373" y="1666363"/>
                  </a:cubicBezTo>
                  <a:cubicBezTo>
                    <a:pt x="1490840" y="1672427"/>
                    <a:pt x="1494105" y="1677092"/>
                    <a:pt x="1497371" y="1681757"/>
                  </a:cubicBezTo>
                  <a:cubicBezTo>
                    <a:pt x="1498770" y="1683623"/>
                    <a:pt x="1500636" y="1685489"/>
                    <a:pt x="1502969" y="1687355"/>
                  </a:cubicBezTo>
                  <a:cubicBezTo>
                    <a:pt x="1507634" y="1691088"/>
                    <a:pt x="1514631" y="1690154"/>
                    <a:pt x="1518364" y="1685489"/>
                  </a:cubicBezTo>
                  <a:cubicBezTo>
                    <a:pt x="1519296" y="1684090"/>
                    <a:pt x="1520229" y="1682224"/>
                    <a:pt x="1521162" y="1680358"/>
                  </a:cubicBezTo>
                  <a:cubicBezTo>
                    <a:pt x="1522562" y="1677559"/>
                    <a:pt x="1524894" y="1674760"/>
                    <a:pt x="1528160" y="1673827"/>
                  </a:cubicBezTo>
                  <a:cubicBezTo>
                    <a:pt x="1532359" y="1672427"/>
                    <a:pt x="1533758" y="1669162"/>
                    <a:pt x="1535158" y="1665430"/>
                  </a:cubicBezTo>
                  <a:cubicBezTo>
                    <a:pt x="1537024" y="1660298"/>
                    <a:pt x="1539823" y="1656566"/>
                    <a:pt x="1544488" y="1653767"/>
                  </a:cubicBezTo>
                  <a:cubicBezTo>
                    <a:pt x="1547753" y="1652367"/>
                    <a:pt x="1548687" y="1649102"/>
                    <a:pt x="1548220" y="1645370"/>
                  </a:cubicBezTo>
                  <a:cubicBezTo>
                    <a:pt x="1547753" y="1642104"/>
                    <a:pt x="1547287" y="1638839"/>
                    <a:pt x="1546820" y="1636040"/>
                  </a:cubicBezTo>
                  <a:cubicBezTo>
                    <a:pt x="1545887" y="1632308"/>
                    <a:pt x="1546354" y="1628576"/>
                    <a:pt x="1547753" y="1624843"/>
                  </a:cubicBezTo>
                  <a:cubicBezTo>
                    <a:pt x="1548687" y="1622511"/>
                    <a:pt x="1549619" y="1620178"/>
                    <a:pt x="1550552" y="1617846"/>
                  </a:cubicBezTo>
                  <a:cubicBezTo>
                    <a:pt x="1552885" y="1612248"/>
                    <a:pt x="1553352" y="1606650"/>
                    <a:pt x="1551019" y="1601052"/>
                  </a:cubicBezTo>
                  <a:cubicBezTo>
                    <a:pt x="1549619" y="1598253"/>
                    <a:pt x="1549619" y="1594987"/>
                    <a:pt x="1549153" y="1591721"/>
                  </a:cubicBezTo>
                  <a:cubicBezTo>
                    <a:pt x="1549153" y="1584724"/>
                    <a:pt x="1549153" y="1577726"/>
                    <a:pt x="1549153" y="1570729"/>
                  </a:cubicBezTo>
                  <a:cubicBezTo>
                    <a:pt x="1549153" y="1566530"/>
                    <a:pt x="1551485" y="1563731"/>
                    <a:pt x="1556151" y="1562798"/>
                  </a:cubicBezTo>
                  <a:cubicBezTo>
                    <a:pt x="1558017" y="1562332"/>
                    <a:pt x="1560349" y="1561865"/>
                    <a:pt x="1561282" y="1560932"/>
                  </a:cubicBezTo>
                  <a:cubicBezTo>
                    <a:pt x="1564548" y="1555801"/>
                    <a:pt x="1569679" y="1553468"/>
                    <a:pt x="1575277" y="1551602"/>
                  </a:cubicBezTo>
                  <a:cubicBezTo>
                    <a:pt x="1577610" y="1550669"/>
                    <a:pt x="1579476" y="1548336"/>
                    <a:pt x="1579942" y="1546004"/>
                  </a:cubicBezTo>
                  <a:cubicBezTo>
                    <a:pt x="1580875" y="1542738"/>
                    <a:pt x="1581342" y="1539473"/>
                    <a:pt x="1584607" y="1537607"/>
                  </a:cubicBezTo>
                  <a:cubicBezTo>
                    <a:pt x="1592538" y="1533408"/>
                    <a:pt x="1597670" y="1525478"/>
                    <a:pt x="1604667" y="1519879"/>
                  </a:cubicBezTo>
                  <a:cubicBezTo>
                    <a:pt x="1607933" y="1517547"/>
                    <a:pt x="1610265" y="1514748"/>
                    <a:pt x="1612131" y="1511016"/>
                  </a:cubicBezTo>
                  <a:cubicBezTo>
                    <a:pt x="1614464" y="1507284"/>
                    <a:pt x="1617729" y="1504018"/>
                    <a:pt x="1620528" y="1500286"/>
                  </a:cubicBezTo>
                  <a:cubicBezTo>
                    <a:pt x="1622395" y="1497487"/>
                    <a:pt x="1625193" y="1496088"/>
                    <a:pt x="1627993" y="1495155"/>
                  </a:cubicBezTo>
                  <a:cubicBezTo>
                    <a:pt x="1638722" y="1490490"/>
                    <a:pt x="1645720" y="1483025"/>
                    <a:pt x="1646186" y="1470430"/>
                  </a:cubicBezTo>
                  <a:cubicBezTo>
                    <a:pt x="1646186" y="1467164"/>
                    <a:pt x="1648986" y="1464832"/>
                    <a:pt x="1651784" y="1462966"/>
                  </a:cubicBezTo>
                  <a:cubicBezTo>
                    <a:pt x="1656450" y="1460167"/>
                    <a:pt x="1661581" y="1459700"/>
                    <a:pt x="1666713" y="1460167"/>
                  </a:cubicBezTo>
                  <a:cubicBezTo>
                    <a:pt x="1678375" y="1460633"/>
                    <a:pt x="1689571" y="1458301"/>
                    <a:pt x="1699368" y="1451303"/>
                  </a:cubicBezTo>
                  <a:cubicBezTo>
                    <a:pt x="1703567" y="1448504"/>
                    <a:pt x="1709165" y="1448970"/>
                    <a:pt x="1712897" y="1444772"/>
                  </a:cubicBezTo>
                  <a:cubicBezTo>
                    <a:pt x="1712897" y="1444772"/>
                    <a:pt x="1715696" y="1445705"/>
                    <a:pt x="1715696" y="1446638"/>
                  </a:cubicBezTo>
                  <a:cubicBezTo>
                    <a:pt x="1717095" y="1450370"/>
                    <a:pt x="1718028" y="1453636"/>
                    <a:pt x="1719428" y="1457368"/>
                  </a:cubicBezTo>
                  <a:cubicBezTo>
                    <a:pt x="1723160" y="1469963"/>
                    <a:pt x="1730158" y="1480693"/>
                    <a:pt x="1742753" y="1486757"/>
                  </a:cubicBezTo>
                  <a:cubicBezTo>
                    <a:pt x="1744619" y="1487690"/>
                    <a:pt x="1746019" y="1488157"/>
                    <a:pt x="1747885" y="1489090"/>
                  </a:cubicBezTo>
                  <a:cubicBezTo>
                    <a:pt x="1750684" y="1490490"/>
                    <a:pt x="1751150" y="1492822"/>
                    <a:pt x="1750217" y="1497021"/>
                  </a:cubicBezTo>
                  <a:cubicBezTo>
                    <a:pt x="1748818" y="1503085"/>
                    <a:pt x="1749751" y="1504951"/>
                    <a:pt x="1755349" y="1507284"/>
                  </a:cubicBezTo>
                  <a:cubicBezTo>
                    <a:pt x="1759081" y="1508683"/>
                    <a:pt x="1761880" y="1511016"/>
                    <a:pt x="1763746" y="1514748"/>
                  </a:cubicBezTo>
                  <a:cubicBezTo>
                    <a:pt x="1764212" y="1515214"/>
                    <a:pt x="1764212" y="1515681"/>
                    <a:pt x="1764679" y="1516614"/>
                  </a:cubicBezTo>
                  <a:cubicBezTo>
                    <a:pt x="1768878" y="1525011"/>
                    <a:pt x="1770744" y="1533408"/>
                    <a:pt x="1767945" y="1542272"/>
                  </a:cubicBezTo>
                  <a:cubicBezTo>
                    <a:pt x="1767012" y="1545071"/>
                    <a:pt x="1767478" y="1548803"/>
                    <a:pt x="1767478" y="1551602"/>
                  </a:cubicBezTo>
                  <a:cubicBezTo>
                    <a:pt x="1767478" y="1554401"/>
                    <a:pt x="1771677" y="1558133"/>
                    <a:pt x="1774009" y="1558133"/>
                  </a:cubicBezTo>
                  <a:cubicBezTo>
                    <a:pt x="1781007" y="1557667"/>
                    <a:pt x="1788005" y="1557667"/>
                    <a:pt x="1794069" y="1553001"/>
                  </a:cubicBezTo>
                  <a:cubicBezTo>
                    <a:pt x="1797335" y="1553935"/>
                    <a:pt x="1802466" y="1550669"/>
                    <a:pt x="1807131" y="1547403"/>
                  </a:cubicBezTo>
                  <a:close/>
                  <a:moveTo>
                    <a:pt x="2139751" y="1270298"/>
                  </a:moveTo>
                  <a:cubicBezTo>
                    <a:pt x="2140217" y="1270298"/>
                    <a:pt x="2140684" y="1271231"/>
                    <a:pt x="2140684" y="1271698"/>
                  </a:cubicBezTo>
                  <a:cubicBezTo>
                    <a:pt x="2140684" y="1272631"/>
                    <a:pt x="2140684" y="1273564"/>
                    <a:pt x="2140684" y="1274497"/>
                  </a:cubicBezTo>
                  <a:cubicBezTo>
                    <a:pt x="2140684" y="1274497"/>
                    <a:pt x="2141150" y="1274497"/>
                    <a:pt x="2141150" y="1274497"/>
                  </a:cubicBezTo>
                  <a:lnTo>
                    <a:pt x="2141617" y="1275430"/>
                  </a:lnTo>
                  <a:lnTo>
                    <a:pt x="2140684" y="1274963"/>
                  </a:lnTo>
                  <a:cubicBezTo>
                    <a:pt x="2140684" y="1274963"/>
                    <a:pt x="2140684" y="1274497"/>
                    <a:pt x="2140684" y="1274497"/>
                  </a:cubicBezTo>
                  <a:cubicBezTo>
                    <a:pt x="2139751" y="1274030"/>
                    <a:pt x="2138818" y="1273564"/>
                    <a:pt x="2138351" y="1273097"/>
                  </a:cubicBezTo>
                  <a:cubicBezTo>
                    <a:pt x="2137418" y="1271698"/>
                    <a:pt x="2138351" y="1270765"/>
                    <a:pt x="2139751" y="1270298"/>
                  </a:cubicBezTo>
                  <a:close/>
                  <a:moveTo>
                    <a:pt x="2106629" y="1229712"/>
                  </a:moveTo>
                  <a:cubicBezTo>
                    <a:pt x="2107095" y="1229712"/>
                    <a:pt x="2107562" y="1230179"/>
                    <a:pt x="2107562" y="1230645"/>
                  </a:cubicBezTo>
                  <a:cubicBezTo>
                    <a:pt x="2107095" y="1231112"/>
                    <a:pt x="2106629" y="1231112"/>
                    <a:pt x="2106162" y="1231578"/>
                  </a:cubicBezTo>
                  <a:cubicBezTo>
                    <a:pt x="2105696" y="1231578"/>
                    <a:pt x="2104763" y="1231578"/>
                    <a:pt x="2104763" y="1231112"/>
                  </a:cubicBezTo>
                  <a:cubicBezTo>
                    <a:pt x="2104763" y="1230179"/>
                    <a:pt x="2105229" y="1229246"/>
                    <a:pt x="2106629" y="1229712"/>
                  </a:cubicBezTo>
                  <a:close/>
                  <a:moveTo>
                    <a:pt x="2087968" y="1315549"/>
                  </a:moveTo>
                  <a:cubicBezTo>
                    <a:pt x="2088435" y="1316016"/>
                    <a:pt x="2088901" y="1316016"/>
                    <a:pt x="2089368" y="1316482"/>
                  </a:cubicBezTo>
                  <a:cubicBezTo>
                    <a:pt x="2089835" y="1317415"/>
                    <a:pt x="2089835" y="1318815"/>
                    <a:pt x="2089835" y="1319748"/>
                  </a:cubicBezTo>
                  <a:cubicBezTo>
                    <a:pt x="2089835" y="1320215"/>
                    <a:pt x="2089368" y="1320215"/>
                    <a:pt x="2088901" y="1320681"/>
                  </a:cubicBezTo>
                  <a:cubicBezTo>
                    <a:pt x="2088435" y="1319281"/>
                    <a:pt x="2087502" y="1317415"/>
                    <a:pt x="2087035" y="1316016"/>
                  </a:cubicBezTo>
                  <a:cubicBezTo>
                    <a:pt x="2086569" y="1316016"/>
                    <a:pt x="2087502" y="1315549"/>
                    <a:pt x="2087968" y="1315549"/>
                  </a:cubicBezTo>
                  <a:close/>
                  <a:moveTo>
                    <a:pt x="2254978" y="946542"/>
                  </a:moveTo>
                  <a:cubicBezTo>
                    <a:pt x="2256377" y="946542"/>
                    <a:pt x="2258710" y="947942"/>
                    <a:pt x="2259177" y="949342"/>
                  </a:cubicBezTo>
                  <a:cubicBezTo>
                    <a:pt x="2259643" y="951208"/>
                    <a:pt x="2259643" y="953074"/>
                    <a:pt x="2260110" y="954940"/>
                  </a:cubicBezTo>
                  <a:cubicBezTo>
                    <a:pt x="2259643" y="956806"/>
                    <a:pt x="2259177" y="958672"/>
                    <a:pt x="2258243" y="960071"/>
                  </a:cubicBezTo>
                  <a:cubicBezTo>
                    <a:pt x="2257777" y="960538"/>
                    <a:pt x="2255445" y="960538"/>
                    <a:pt x="2255445" y="960071"/>
                  </a:cubicBezTo>
                  <a:cubicBezTo>
                    <a:pt x="2254045" y="957272"/>
                    <a:pt x="2252645" y="954473"/>
                    <a:pt x="2251712" y="951674"/>
                  </a:cubicBezTo>
                  <a:cubicBezTo>
                    <a:pt x="2250313" y="949808"/>
                    <a:pt x="2252645" y="946542"/>
                    <a:pt x="2254978" y="946542"/>
                  </a:cubicBezTo>
                  <a:close/>
                  <a:moveTo>
                    <a:pt x="2596461" y="226722"/>
                  </a:moveTo>
                  <a:cubicBezTo>
                    <a:pt x="2598794" y="226256"/>
                    <a:pt x="2601126" y="225323"/>
                    <a:pt x="2603459" y="224856"/>
                  </a:cubicBezTo>
                  <a:cubicBezTo>
                    <a:pt x="2603925" y="224856"/>
                    <a:pt x="2604858" y="225323"/>
                    <a:pt x="2604858" y="225789"/>
                  </a:cubicBezTo>
                  <a:cubicBezTo>
                    <a:pt x="2605325" y="226256"/>
                    <a:pt x="2604858" y="226722"/>
                    <a:pt x="2604858" y="228122"/>
                  </a:cubicBezTo>
                  <a:cubicBezTo>
                    <a:pt x="2602992" y="229055"/>
                    <a:pt x="2601126" y="230454"/>
                    <a:pt x="2599260" y="231854"/>
                  </a:cubicBezTo>
                  <a:cubicBezTo>
                    <a:pt x="2597860" y="232787"/>
                    <a:pt x="2595995" y="231387"/>
                    <a:pt x="2595062" y="229521"/>
                  </a:cubicBezTo>
                  <a:cubicBezTo>
                    <a:pt x="2594595" y="227655"/>
                    <a:pt x="2595062" y="226722"/>
                    <a:pt x="2596461" y="226722"/>
                  </a:cubicBezTo>
                  <a:close/>
                  <a:moveTo>
                    <a:pt x="2272239" y="113828"/>
                  </a:moveTo>
                  <a:cubicBezTo>
                    <a:pt x="2272705" y="113828"/>
                    <a:pt x="2272705" y="113828"/>
                    <a:pt x="2272239" y="113828"/>
                  </a:cubicBezTo>
                  <a:cubicBezTo>
                    <a:pt x="2274105" y="114294"/>
                    <a:pt x="2275504" y="113828"/>
                    <a:pt x="2275971" y="116160"/>
                  </a:cubicBezTo>
                  <a:cubicBezTo>
                    <a:pt x="2275971" y="116160"/>
                    <a:pt x="2274571" y="117093"/>
                    <a:pt x="2274571" y="116627"/>
                  </a:cubicBezTo>
                  <a:cubicBezTo>
                    <a:pt x="2274105" y="115694"/>
                    <a:pt x="2273172" y="114761"/>
                    <a:pt x="2272239" y="113828"/>
                  </a:cubicBezTo>
                  <a:cubicBezTo>
                    <a:pt x="2272239" y="114294"/>
                    <a:pt x="2272239" y="114294"/>
                    <a:pt x="2271772" y="114294"/>
                  </a:cubicBezTo>
                  <a:cubicBezTo>
                    <a:pt x="2271306" y="113828"/>
                    <a:pt x="2271306" y="113828"/>
                    <a:pt x="2270839" y="113361"/>
                  </a:cubicBezTo>
                  <a:cubicBezTo>
                    <a:pt x="2271772" y="113361"/>
                    <a:pt x="2272239" y="113361"/>
                    <a:pt x="2272239" y="113828"/>
                  </a:cubicBezTo>
                  <a:close/>
                  <a:moveTo>
                    <a:pt x="2098232" y="718887"/>
                  </a:moveTo>
                  <a:cubicBezTo>
                    <a:pt x="2098698" y="718887"/>
                    <a:pt x="2099165" y="718887"/>
                    <a:pt x="2099631" y="718887"/>
                  </a:cubicBezTo>
                  <a:cubicBezTo>
                    <a:pt x="2100098" y="718421"/>
                    <a:pt x="2100564" y="717954"/>
                    <a:pt x="2101497" y="717488"/>
                  </a:cubicBezTo>
                  <a:cubicBezTo>
                    <a:pt x="2101497" y="717954"/>
                    <a:pt x="2101497" y="717954"/>
                    <a:pt x="2101964" y="718421"/>
                  </a:cubicBezTo>
                  <a:cubicBezTo>
                    <a:pt x="2101497" y="718421"/>
                    <a:pt x="2100564" y="718421"/>
                    <a:pt x="2100098" y="718887"/>
                  </a:cubicBezTo>
                  <a:cubicBezTo>
                    <a:pt x="2099631" y="718887"/>
                    <a:pt x="2099165" y="718887"/>
                    <a:pt x="2098232" y="718887"/>
                  </a:cubicBezTo>
                  <a:lnTo>
                    <a:pt x="2097765" y="719820"/>
                  </a:lnTo>
                  <a:lnTo>
                    <a:pt x="2098232" y="718887"/>
                  </a:lnTo>
                  <a:close/>
                  <a:moveTo>
                    <a:pt x="2020791" y="1320681"/>
                  </a:moveTo>
                  <a:cubicBezTo>
                    <a:pt x="2020791" y="1321147"/>
                    <a:pt x="2021258" y="1321147"/>
                    <a:pt x="2021258" y="1321614"/>
                  </a:cubicBezTo>
                  <a:cubicBezTo>
                    <a:pt x="2021258" y="1321614"/>
                    <a:pt x="2021258" y="1321614"/>
                    <a:pt x="2021724" y="1322081"/>
                  </a:cubicBezTo>
                  <a:cubicBezTo>
                    <a:pt x="2024524" y="1321147"/>
                    <a:pt x="2027322" y="1321614"/>
                    <a:pt x="2029655" y="1319281"/>
                  </a:cubicBezTo>
                  <a:cubicBezTo>
                    <a:pt x="2030588" y="1318349"/>
                    <a:pt x="2031521" y="1318815"/>
                    <a:pt x="2031521" y="1320215"/>
                  </a:cubicBezTo>
                  <a:cubicBezTo>
                    <a:pt x="2031521" y="1321147"/>
                    <a:pt x="2030588" y="1323014"/>
                    <a:pt x="2030121" y="1323014"/>
                  </a:cubicBezTo>
                  <a:cubicBezTo>
                    <a:pt x="2027322" y="1323947"/>
                    <a:pt x="2024524" y="1323947"/>
                    <a:pt x="2022191" y="1321614"/>
                  </a:cubicBezTo>
                  <a:cubicBezTo>
                    <a:pt x="2021724" y="1321614"/>
                    <a:pt x="2021724" y="1321614"/>
                    <a:pt x="2021258" y="1321614"/>
                  </a:cubicBezTo>
                  <a:cubicBezTo>
                    <a:pt x="2020791" y="1321614"/>
                    <a:pt x="2020791" y="1321147"/>
                    <a:pt x="2020791" y="1320681"/>
                  </a:cubicBezTo>
                  <a:close/>
                  <a:moveTo>
                    <a:pt x="2013327" y="79773"/>
                  </a:moveTo>
                  <a:lnTo>
                    <a:pt x="2012861" y="78373"/>
                  </a:lnTo>
                  <a:lnTo>
                    <a:pt x="2013794" y="79306"/>
                  </a:lnTo>
                  <a:cubicBezTo>
                    <a:pt x="2013794" y="79306"/>
                    <a:pt x="2013794" y="79773"/>
                    <a:pt x="2013327" y="79773"/>
                  </a:cubicBezTo>
                  <a:cubicBezTo>
                    <a:pt x="2017059" y="80706"/>
                    <a:pt x="2018459" y="83038"/>
                    <a:pt x="2017992" y="86304"/>
                  </a:cubicBezTo>
                  <a:cubicBezTo>
                    <a:pt x="2017526" y="88636"/>
                    <a:pt x="2016126" y="90502"/>
                    <a:pt x="2015193" y="92835"/>
                  </a:cubicBezTo>
                  <a:cubicBezTo>
                    <a:pt x="2015193" y="93301"/>
                    <a:pt x="2013794" y="93301"/>
                    <a:pt x="2013327" y="92835"/>
                  </a:cubicBezTo>
                  <a:cubicBezTo>
                    <a:pt x="2012861" y="92835"/>
                    <a:pt x="2012394" y="91902"/>
                    <a:pt x="2012394" y="91435"/>
                  </a:cubicBezTo>
                  <a:cubicBezTo>
                    <a:pt x="2012861" y="87703"/>
                    <a:pt x="2013327" y="83971"/>
                    <a:pt x="2013327" y="79773"/>
                  </a:cubicBezTo>
                  <a:cubicBezTo>
                    <a:pt x="2013794" y="79773"/>
                    <a:pt x="2013794" y="79773"/>
                    <a:pt x="2013327" y="79773"/>
                  </a:cubicBezTo>
                  <a:close/>
                  <a:moveTo>
                    <a:pt x="1996533" y="880765"/>
                  </a:moveTo>
                  <a:cubicBezTo>
                    <a:pt x="1996066" y="880765"/>
                    <a:pt x="1995133" y="880299"/>
                    <a:pt x="1995133" y="880299"/>
                  </a:cubicBezTo>
                  <a:cubicBezTo>
                    <a:pt x="1995133" y="879366"/>
                    <a:pt x="1995600" y="878432"/>
                    <a:pt x="1996066" y="877033"/>
                  </a:cubicBezTo>
                  <a:cubicBezTo>
                    <a:pt x="1996533" y="877033"/>
                    <a:pt x="1997466" y="877499"/>
                    <a:pt x="1997466" y="877499"/>
                  </a:cubicBezTo>
                  <a:cubicBezTo>
                    <a:pt x="1997000" y="878899"/>
                    <a:pt x="1996533" y="879832"/>
                    <a:pt x="1996533" y="880765"/>
                  </a:cubicBezTo>
                  <a:close/>
                  <a:moveTo>
                    <a:pt x="1997466" y="69043"/>
                  </a:moveTo>
                  <a:cubicBezTo>
                    <a:pt x="1998399" y="69043"/>
                    <a:pt x="1999798" y="69510"/>
                    <a:pt x="2000732" y="69976"/>
                  </a:cubicBezTo>
                  <a:cubicBezTo>
                    <a:pt x="2000265" y="70443"/>
                    <a:pt x="2000265" y="70909"/>
                    <a:pt x="1999798" y="71376"/>
                  </a:cubicBezTo>
                  <a:cubicBezTo>
                    <a:pt x="1998399" y="72775"/>
                    <a:pt x="1997466" y="74175"/>
                    <a:pt x="1996066" y="75108"/>
                  </a:cubicBezTo>
                  <a:cubicBezTo>
                    <a:pt x="1995600" y="75574"/>
                    <a:pt x="1995133" y="75574"/>
                    <a:pt x="1994201" y="75574"/>
                  </a:cubicBezTo>
                  <a:cubicBezTo>
                    <a:pt x="1992801" y="75574"/>
                    <a:pt x="1991868" y="75108"/>
                    <a:pt x="1991868" y="73708"/>
                  </a:cubicBezTo>
                  <a:cubicBezTo>
                    <a:pt x="1991401" y="70443"/>
                    <a:pt x="1992801" y="69043"/>
                    <a:pt x="1997466" y="69043"/>
                  </a:cubicBezTo>
                  <a:close/>
                  <a:moveTo>
                    <a:pt x="1933555" y="137620"/>
                  </a:moveTo>
                  <a:cubicBezTo>
                    <a:pt x="1935887" y="137620"/>
                    <a:pt x="1938220" y="138086"/>
                    <a:pt x="1940552" y="139019"/>
                  </a:cubicBezTo>
                  <a:cubicBezTo>
                    <a:pt x="1941019" y="139019"/>
                    <a:pt x="1941019" y="139952"/>
                    <a:pt x="1941485" y="140419"/>
                  </a:cubicBezTo>
                  <a:cubicBezTo>
                    <a:pt x="1941019" y="141352"/>
                    <a:pt x="1940552" y="142751"/>
                    <a:pt x="1939619" y="143218"/>
                  </a:cubicBezTo>
                  <a:cubicBezTo>
                    <a:pt x="1936820" y="144617"/>
                    <a:pt x="1933555" y="143218"/>
                    <a:pt x="1932155" y="140419"/>
                  </a:cubicBezTo>
                  <a:cubicBezTo>
                    <a:pt x="1931222" y="138553"/>
                    <a:pt x="1932155" y="137153"/>
                    <a:pt x="1933555" y="137620"/>
                  </a:cubicBezTo>
                  <a:close/>
                  <a:moveTo>
                    <a:pt x="1927957" y="1610382"/>
                  </a:moveTo>
                  <a:cubicBezTo>
                    <a:pt x="1928423" y="1610848"/>
                    <a:pt x="1928423" y="1611315"/>
                    <a:pt x="1928890" y="1611781"/>
                  </a:cubicBezTo>
                  <a:cubicBezTo>
                    <a:pt x="1927957" y="1612714"/>
                    <a:pt x="1927024" y="1612248"/>
                    <a:pt x="1927024" y="1610848"/>
                  </a:cubicBezTo>
                  <a:cubicBezTo>
                    <a:pt x="1927024" y="1610848"/>
                    <a:pt x="1927490" y="1610848"/>
                    <a:pt x="1927957" y="1610382"/>
                  </a:cubicBezTo>
                  <a:close/>
                  <a:moveTo>
                    <a:pt x="1531426" y="55514"/>
                  </a:moveTo>
                  <a:cubicBezTo>
                    <a:pt x="1531892" y="55981"/>
                    <a:pt x="1531892" y="55981"/>
                    <a:pt x="1532359" y="56447"/>
                  </a:cubicBezTo>
                  <a:cubicBezTo>
                    <a:pt x="1531892" y="56447"/>
                    <a:pt x="1531426" y="55981"/>
                    <a:pt x="1530959" y="55981"/>
                  </a:cubicBezTo>
                  <a:lnTo>
                    <a:pt x="1530026" y="54581"/>
                  </a:lnTo>
                  <a:lnTo>
                    <a:pt x="1531426" y="55514"/>
                  </a:lnTo>
                  <a:close/>
                  <a:moveTo>
                    <a:pt x="404345" y="636782"/>
                  </a:moveTo>
                  <a:lnTo>
                    <a:pt x="404345" y="635849"/>
                  </a:lnTo>
                  <a:lnTo>
                    <a:pt x="405278" y="636315"/>
                  </a:lnTo>
                  <a:lnTo>
                    <a:pt x="404345" y="636782"/>
                  </a:lnTo>
                  <a:close/>
                  <a:moveTo>
                    <a:pt x="454728" y="754342"/>
                  </a:moveTo>
                  <a:cubicBezTo>
                    <a:pt x="454261" y="757607"/>
                    <a:pt x="452395" y="760406"/>
                    <a:pt x="449130" y="760873"/>
                  </a:cubicBezTo>
                  <a:cubicBezTo>
                    <a:pt x="446330" y="761339"/>
                    <a:pt x="443065" y="761339"/>
                    <a:pt x="440266" y="761339"/>
                  </a:cubicBezTo>
                  <a:cubicBezTo>
                    <a:pt x="440266" y="761339"/>
                    <a:pt x="440266" y="761806"/>
                    <a:pt x="440266" y="761806"/>
                  </a:cubicBezTo>
                  <a:cubicBezTo>
                    <a:pt x="440266" y="762272"/>
                    <a:pt x="439799" y="762272"/>
                    <a:pt x="439799" y="762739"/>
                  </a:cubicBezTo>
                  <a:cubicBezTo>
                    <a:pt x="439799" y="762272"/>
                    <a:pt x="439799" y="761806"/>
                    <a:pt x="439799" y="761339"/>
                  </a:cubicBezTo>
                  <a:cubicBezTo>
                    <a:pt x="439799" y="761339"/>
                    <a:pt x="440266" y="761339"/>
                    <a:pt x="440266" y="761339"/>
                  </a:cubicBezTo>
                  <a:cubicBezTo>
                    <a:pt x="439799" y="757141"/>
                    <a:pt x="440266" y="752942"/>
                    <a:pt x="445398" y="751076"/>
                  </a:cubicBezTo>
                  <a:cubicBezTo>
                    <a:pt x="446797" y="750610"/>
                    <a:pt x="447263" y="747811"/>
                    <a:pt x="448197" y="746411"/>
                  </a:cubicBezTo>
                  <a:cubicBezTo>
                    <a:pt x="449596" y="744079"/>
                    <a:pt x="451462" y="743145"/>
                    <a:pt x="452395" y="744079"/>
                  </a:cubicBezTo>
                  <a:cubicBezTo>
                    <a:pt x="453328" y="745478"/>
                    <a:pt x="454261" y="746878"/>
                    <a:pt x="454728" y="748744"/>
                  </a:cubicBezTo>
                  <a:cubicBezTo>
                    <a:pt x="455194" y="750610"/>
                    <a:pt x="454728" y="752476"/>
                    <a:pt x="454728" y="754342"/>
                  </a:cubicBezTo>
                  <a:close/>
                  <a:moveTo>
                    <a:pt x="466857" y="764605"/>
                  </a:moveTo>
                  <a:cubicBezTo>
                    <a:pt x="466857" y="765071"/>
                    <a:pt x="466857" y="765071"/>
                    <a:pt x="466857" y="765538"/>
                  </a:cubicBezTo>
                  <a:cubicBezTo>
                    <a:pt x="466390" y="766004"/>
                    <a:pt x="466390" y="766471"/>
                    <a:pt x="465924" y="766937"/>
                  </a:cubicBezTo>
                  <a:cubicBezTo>
                    <a:pt x="465924" y="767404"/>
                    <a:pt x="465457" y="767870"/>
                    <a:pt x="465457" y="768337"/>
                  </a:cubicBezTo>
                  <a:cubicBezTo>
                    <a:pt x="465924" y="767404"/>
                    <a:pt x="465924" y="766471"/>
                    <a:pt x="466390" y="765071"/>
                  </a:cubicBezTo>
                  <a:cubicBezTo>
                    <a:pt x="466857" y="765071"/>
                    <a:pt x="466857" y="764605"/>
                    <a:pt x="466857" y="764605"/>
                  </a:cubicBezTo>
                  <a:cubicBezTo>
                    <a:pt x="466857" y="763205"/>
                    <a:pt x="466857" y="762272"/>
                    <a:pt x="468256" y="761339"/>
                  </a:cubicBezTo>
                  <a:cubicBezTo>
                    <a:pt x="468256" y="761806"/>
                    <a:pt x="468723" y="762272"/>
                    <a:pt x="468723" y="762739"/>
                  </a:cubicBezTo>
                  <a:cubicBezTo>
                    <a:pt x="468256" y="763205"/>
                    <a:pt x="467323" y="764138"/>
                    <a:pt x="466857" y="764605"/>
                  </a:cubicBezTo>
                  <a:close/>
                  <a:moveTo>
                    <a:pt x="498113" y="736148"/>
                  </a:moveTo>
                  <a:cubicBezTo>
                    <a:pt x="498579" y="735681"/>
                    <a:pt x="499512" y="735681"/>
                    <a:pt x="499979" y="735681"/>
                  </a:cubicBezTo>
                  <a:cubicBezTo>
                    <a:pt x="501378" y="735681"/>
                    <a:pt x="502311" y="736148"/>
                    <a:pt x="503244" y="736614"/>
                  </a:cubicBezTo>
                  <a:cubicBezTo>
                    <a:pt x="503244" y="737081"/>
                    <a:pt x="503244" y="738014"/>
                    <a:pt x="502778" y="738014"/>
                  </a:cubicBezTo>
                  <a:cubicBezTo>
                    <a:pt x="501845" y="738014"/>
                    <a:pt x="500445" y="738480"/>
                    <a:pt x="499512" y="738014"/>
                  </a:cubicBezTo>
                  <a:cubicBezTo>
                    <a:pt x="498113" y="738014"/>
                    <a:pt x="497646" y="737081"/>
                    <a:pt x="498113" y="736148"/>
                  </a:cubicBezTo>
                  <a:close/>
                  <a:moveTo>
                    <a:pt x="528436" y="446914"/>
                  </a:moveTo>
                  <a:cubicBezTo>
                    <a:pt x="527969" y="447847"/>
                    <a:pt x="526570" y="447847"/>
                    <a:pt x="525170" y="448313"/>
                  </a:cubicBezTo>
                  <a:cubicBezTo>
                    <a:pt x="524704" y="448313"/>
                    <a:pt x="523771" y="448313"/>
                    <a:pt x="523304" y="447847"/>
                  </a:cubicBezTo>
                  <a:cubicBezTo>
                    <a:pt x="522838" y="446914"/>
                    <a:pt x="521905" y="445514"/>
                    <a:pt x="521905" y="445048"/>
                  </a:cubicBezTo>
                  <a:cubicBezTo>
                    <a:pt x="521905" y="444581"/>
                    <a:pt x="523771" y="443648"/>
                    <a:pt x="524704" y="443648"/>
                  </a:cubicBezTo>
                  <a:cubicBezTo>
                    <a:pt x="527036" y="443648"/>
                    <a:pt x="528902" y="445981"/>
                    <a:pt x="528436" y="446914"/>
                  </a:cubicBezTo>
                  <a:close/>
                  <a:moveTo>
                    <a:pt x="548029" y="434784"/>
                  </a:moveTo>
                  <a:cubicBezTo>
                    <a:pt x="548029" y="434784"/>
                    <a:pt x="547562" y="434784"/>
                    <a:pt x="548029" y="434784"/>
                  </a:cubicBezTo>
                  <a:cubicBezTo>
                    <a:pt x="547096" y="436184"/>
                    <a:pt x="547562" y="437583"/>
                    <a:pt x="545230" y="437583"/>
                  </a:cubicBezTo>
                  <a:cubicBezTo>
                    <a:pt x="545230" y="437583"/>
                    <a:pt x="544764" y="436184"/>
                    <a:pt x="544764" y="436184"/>
                  </a:cubicBezTo>
                  <a:cubicBezTo>
                    <a:pt x="546163" y="435717"/>
                    <a:pt x="546629" y="435251"/>
                    <a:pt x="548029" y="434784"/>
                  </a:cubicBezTo>
                  <a:cubicBezTo>
                    <a:pt x="547562" y="434784"/>
                    <a:pt x="547562" y="434784"/>
                    <a:pt x="548029" y="434784"/>
                  </a:cubicBezTo>
                  <a:lnTo>
                    <a:pt x="548496" y="433385"/>
                  </a:lnTo>
                  <a:lnTo>
                    <a:pt x="548029" y="434784"/>
                  </a:lnTo>
                  <a:close/>
                  <a:moveTo>
                    <a:pt x="575087" y="425921"/>
                  </a:moveTo>
                  <a:cubicBezTo>
                    <a:pt x="575087" y="425921"/>
                    <a:pt x="574620" y="426387"/>
                    <a:pt x="574620" y="426387"/>
                  </a:cubicBezTo>
                  <a:cubicBezTo>
                    <a:pt x="574153" y="426854"/>
                    <a:pt x="574153" y="427320"/>
                    <a:pt x="574153" y="427320"/>
                  </a:cubicBezTo>
                  <a:cubicBezTo>
                    <a:pt x="574153" y="429653"/>
                    <a:pt x="574153" y="432452"/>
                    <a:pt x="574153" y="434784"/>
                  </a:cubicBezTo>
                  <a:cubicBezTo>
                    <a:pt x="574153" y="435251"/>
                    <a:pt x="573687" y="435717"/>
                    <a:pt x="573220" y="436184"/>
                  </a:cubicBezTo>
                  <a:cubicBezTo>
                    <a:pt x="572754" y="435717"/>
                    <a:pt x="572287" y="435251"/>
                    <a:pt x="572287" y="434784"/>
                  </a:cubicBezTo>
                  <a:cubicBezTo>
                    <a:pt x="572287" y="431985"/>
                    <a:pt x="572754" y="429653"/>
                    <a:pt x="574153" y="427320"/>
                  </a:cubicBezTo>
                  <a:cubicBezTo>
                    <a:pt x="574153" y="426854"/>
                    <a:pt x="574153" y="426387"/>
                    <a:pt x="574153" y="425454"/>
                  </a:cubicBezTo>
                  <a:cubicBezTo>
                    <a:pt x="574620" y="425921"/>
                    <a:pt x="574620" y="425921"/>
                    <a:pt x="575087" y="425921"/>
                  </a:cubicBezTo>
                  <a:cubicBezTo>
                    <a:pt x="575087" y="425454"/>
                    <a:pt x="575553" y="425454"/>
                    <a:pt x="575553" y="424988"/>
                  </a:cubicBezTo>
                  <a:cubicBezTo>
                    <a:pt x="576486" y="425454"/>
                    <a:pt x="576020" y="425454"/>
                    <a:pt x="575087" y="425921"/>
                  </a:cubicBezTo>
                  <a:close/>
                  <a:moveTo>
                    <a:pt x="607275" y="677368"/>
                  </a:moveTo>
                  <a:lnTo>
                    <a:pt x="608208" y="675968"/>
                  </a:lnTo>
                  <a:lnTo>
                    <a:pt x="608675" y="677834"/>
                  </a:lnTo>
                  <a:lnTo>
                    <a:pt x="607275" y="677368"/>
                  </a:lnTo>
                  <a:close/>
                  <a:moveTo>
                    <a:pt x="610075" y="473505"/>
                  </a:moveTo>
                  <a:cubicBezTo>
                    <a:pt x="610541" y="472105"/>
                    <a:pt x="611940" y="470705"/>
                    <a:pt x="613340" y="469306"/>
                  </a:cubicBezTo>
                  <a:cubicBezTo>
                    <a:pt x="613340" y="469306"/>
                    <a:pt x="613340" y="468839"/>
                    <a:pt x="612873" y="468839"/>
                  </a:cubicBezTo>
                  <a:lnTo>
                    <a:pt x="614273" y="467906"/>
                  </a:lnTo>
                  <a:lnTo>
                    <a:pt x="613340" y="469306"/>
                  </a:lnTo>
                  <a:cubicBezTo>
                    <a:pt x="613340" y="469306"/>
                    <a:pt x="613340" y="469306"/>
                    <a:pt x="613340" y="469306"/>
                  </a:cubicBezTo>
                  <a:cubicBezTo>
                    <a:pt x="613807" y="470705"/>
                    <a:pt x="614740" y="472105"/>
                    <a:pt x="614740" y="473971"/>
                  </a:cubicBezTo>
                  <a:cubicBezTo>
                    <a:pt x="614740" y="474904"/>
                    <a:pt x="613340" y="475837"/>
                    <a:pt x="612407" y="476770"/>
                  </a:cubicBezTo>
                  <a:cubicBezTo>
                    <a:pt x="611940" y="477237"/>
                    <a:pt x="611008" y="477237"/>
                    <a:pt x="611008" y="476770"/>
                  </a:cubicBezTo>
                  <a:cubicBezTo>
                    <a:pt x="610541" y="475837"/>
                    <a:pt x="609608" y="474438"/>
                    <a:pt x="610075" y="473505"/>
                  </a:cubicBezTo>
                  <a:close/>
                  <a:moveTo>
                    <a:pt x="617072" y="649378"/>
                  </a:moveTo>
                  <a:cubicBezTo>
                    <a:pt x="616605" y="649378"/>
                    <a:pt x="616139" y="648911"/>
                    <a:pt x="615673" y="648911"/>
                  </a:cubicBezTo>
                  <a:cubicBezTo>
                    <a:pt x="613807" y="648445"/>
                    <a:pt x="611940" y="648911"/>
                    <a:pt x="611474" y="646112"/>
                  </a:cubicBezTo>
                  <a:cubicBezTo>
                    <a:pt x="611474" y="646112"/>
                    <a:pt x="612407" y="645179"/>
                    <a:pt x="612873" y="645646"/>
                  </a:cubicBezTo>
                  <a:cubicBezTo>
                    <a:pt x="613807" y="646112"/>
                    <a:pt x="615206" y="646579"/>
                    <a:pt x="616139" y="647045"/>
                  </a:cubicBezTo>
                  <a:cubicBezTo>
                    <a:pt x="616605" y="647512"/>
                    <a:pt x="617539" y="647512"/>
                    <a:pt x="618005" y="647978"/>
                  </a:cubicBezTo>
                  <a:cubicBezTo>
                    <a:pt x="618472" y="648445"/>
                    <a:pt x="618472" y="648911"/>
                    <a:pt x="618938" y="649378"/>
                  </a:cubicBezTo>
                  <a:cubicBezTo>
                    <a:pt x="618472" y="649378"/>
                    <a:pt x="617539" y="649844"/>
                    <a:pt x="617072" y="649378"/>
                  </a:cubicBezTo>
                  <a:close/>
                  <a:moveTo>
                    <a:pt x="626869" y="607858"/>
                  </a:moveTo>
                  <a:cubicBezTo>
                    <a:pt x="625936" y="608325"/>
                    <a:pt x="624536" y="609258"/>
                    <a:pt x="623603" y="609258"/>
                  </a:cubicBezTo>
                  <a:cubicBezTo>
                    <a:pt x="622204" y="608325"/>
                    <a:pt x="620804" y="606925"/>
                    <a:pt x="619871" y="605526"/>
                  </a:cubicBezTo>
                  <a:cubicBezTo>
                    <a:pt x="619405" y="605059"/>
                    <a:pt x="620804" y="603660"/>
                    <a:pt x="621271" y="602727"/>
                  </a:cubicBezTo>
                  <a:cubicBezTo>
                    <a:pt x="624070" y="602727"/>
                    <a:pt x="625469" y="604593"/>
                    <a:pt x="626869" y="606459"/>
                  </a:cubicBezTo>
                  <a:cubicBezTo>
                    <a:pt x="627335" y="606459"/>
                    <a:pt x="627335" y="607858"/>
                    <a:pt x="626869" y="607858"/>
                  </a:cubicBezTo>
                  <a:close/>
                  <a:moveTo>
                    <a:pt x="645529" y="662906"/>
                  </a:moveTo>
                  <a:lnTo>
                    <a:pt x="645063" y="664306"/>
                  </a:lnTo>
                  <a:lnTo>
                    <a:pt x="643663" y="663373"/>
                  </a:lnTo>
                  <a:lnTo>
                    <a:pt x="645529" y="662906"/>
                  </a:lnTo>
                  <a:close/>
                  <a:moveTo>
                    <a:pt x="651127" y="679234"/>
                  </a:moveTo>
                  <a:cubicBezTo>
                    <a:pt x="650194" y="680634"/>
                    <a:pt x="648795" y="682500"/>
                    <a:pt x="649728" y="684366"/>
                  </a:cubicBezTo>
                  <a:cubicBezTo>
                    <a:pt x="650661" y="686232"/>
                    <a:pt x="651593" y="688564"/>
                    <a:pt x="648795" y="689031"/>
                  </a:cubicBezTo>
                  <a:cubicBezTo>
                    <a:pt x="647395" y="689497"/>
                    <a:pt x="645063" y="688564"/>
                    <a:pt x="643663" y="687631"/>
                  </a:cubicBezTo>
                  <a:cubicBezTo>
                    <a:pt x="641331" y="686232"/>
                    <a:pt x="640864" y="682966"/>
                    <a:pt x="642730" y="681100"/>
                  </a:cubicBezTo>
                  <a:cubicBezTo>
                    <a:pt x="645063" y="678768"/>
                    <a:pt x="647395" y="676901"/>
                    <a:pt x="649728" y="675035"/>
                  </a:cubicBezTo>
                  <a:cubicBezTo>
                    <a:pt x="650194" y="674569"/>
                    <a:pt x="651127" y="675035"/>
                    <a:pt x="651593" y="675035"/>
                  </a:cubicBezTo>
                  <a:cubicBezTo>
                    <a:pt x="652060" y="675035"/>
                    <a:pt x="652527" y="675968"/>
                    <a:pt x="652993" y="676435"/>
                  </a:cubicBezTo>
                  <a:cubicBezTo>
                    <a:pt x="652060" y="676901"/>
                    <a:pt x="651593" y="678301"/>
                    <a:pt x="651127" y="679234"/>
                  </a:cubicBezTo>
                  <a:close/>
                  <a:moveTo>
                    <a:pt x="656259" y="633050"/>
                  </a:moveTo>
                  <a:cubicBezTo>
                    <a:pt x="656725" y="632583"/>
                    <a:pt x="656725" y="632117"/>
                    <a:pt x="657192" y="632117"/>
                  </a:cubicBezTo>
                  <a:cubicBezTo>
                    <a:pt x="658125" y="632117"/>
                    <a:pt x="659524" y="632583"/>
                    <a:pt x="660457" y="633050"/>
                  </a:cubicBezTo>
                  <a:cubicBezTo>
                    <a:pt x="660924" y="633050"/>
                    <a:pt x="660924" y="633983"/>
                    <a:pt x="661390" y="634449"/>
                  </a:cubicBezTo>
                  <a:cubicBezTo>
                    <a:pt x="660924" y="634916"/>
                    <a:pt x="660457" y="635849"/>
                    <a:pt x="660457" y="635849"/>
                  </a:cubicBezTo>
                  <a:cubicBezTo>
                    <a:pt x="659058" y="634916"/>
                    <a:pt x="657658" y="633983"/>
                    <a:pt x="656259" y="633050"/>
                  </a:cubicBezTo>
                  <a:close/>
                  <a:moveTo>
                    <a:pt x="661390" y="658708"/>
                  </a:moveTo>
                  <a:cubicBezTo>
                    <a:pt x="661390" y="658241"/>
                    <a:pt x="660924" y="657775"/>
                    <a:pt x="660924" y="657308"/>
                  </a:cubicBezTo>
                  <a:cubicBezTo>
                    <a:pt x="660924" y="656842"/>
                    <a:pt x="661390" y="656375"/>
                    <a:pt x="661857" y="655909"/>
                  </a:cubicBezTo>
                  <a:cubicBezTo>
                    <a:pt x="661857" y="656375"/>
                    <a:pt x="662323" y="656842"/>
                    <a:pt x="662323" y="657308"/>
                  </a:cubicBezTo>
                  <a:cubicBezTo>
                    <a:pt x="661857" y="657775"/>
                    <a:pt x="661390" y="658241"/>
                    <a:pt x="661390" y="658708"/>
                  </a:cubicBezTo>
                  <a:close/>
                  <a:moveTo>
                    <a:pt x="645529" y="755275"/>
                  </a:moveTo>
                  <a:cubicBezTo>
                    <a:pt x="645063" y="755741"/>
                    <a:pt x="644596" y="756208"/>
                    <a:pt x="644129" y="756208"/>
                  </a:cubicBezTo>
                  <a:cubicBezTo>
                    <a:pt x="642730" y="756674"/>
                    <a:pt x="641797" y="756208"/>
                    <a:pt x="641331" y="754342"/>
                  </a:cubicBezTo>
                  <a:cubicBezTo>
                    <a:pt x="640864" y="752476"/>
                    <a:pt x="640397" y="750610"/>
                    <a:pt x="642263" y="749210"/>
                  </a:cubicBezTo>
                  <a:cubicBezTo>
                    <a:pt x="642730" y="748744"/>
                    <a:pt x="643196" y="749210"/>
                    <a:pt x="643663" y="749210"/>
                  </a:cubicBezTo>
                  <a:cubicBezTo>
                    <a:pt x="645996" y="750143"/>
                    <a:pt x="646928" y="752476"/>
                    <a:pt x="645529" y="755275"/>
                  </a:cubicBezTo>
                  <a:close/>
                  <a:moveTo>
                    <a:pt x="652060" y="770203"/>
                  </a:moveTo>
                  <a:lnTo>
                    <a:pt x="651127" y="768803"/>
                  </a:lnTo>
                  <a:lnTo>
                    <a:pt x="652527" y="769736"/>
                  </a:lnTo>
                  <a:lnTo>
                    <a:pt x="652993" y="771136"/>
                  </a:lnTo>
                  <a:lnTo>
                    <a:pt x="652060" y="770203"/>
                  </a:lnTo>
                  <a:close/>
                  <a:moveTo>
                    <a:pt x="261594" y="1684090"/>
                  </a:moveTo>
                  <a:lnTo>
                    <a:pt x="262060" y="1683623"/>
                  </a:lnTo>
                  <a:cubicBezTo>
                    <a:pt x="262527" y="1684556"/>
                    <a:pt x="262993" y="1685023"/>
                    <a:pt x="263460" y="1685489"/>
                  </a:cubicBezTo>
                  <a:cubicBezTo>
                    <a:pt x="262993" y="1685023"/>
                    <a:pt x="262527" y="1684556"/>
                    <a:pt x="261594" y="1684090"/>
                  </a:cubicBezTo>
                  <a:close/>
                  <a:moveTo>
                    <a:pt x="266259" y="1687355"/>
                  </a:moveTo>
                  <a:cubicBezTo>
                    <a:pt x="265792" y="1686889"/>
                    <a:pt x="264859" y="1686422"/>
                    <a:pt x="264393" y="1685956"/>
                  </a:cubicBezTo>
                  <a:cubicBezTo>
                    <a:pt x="264859" y="1686422"/>
                    <a:pt x="265792" y="1686889"/>
                    <a:pt x="266725" y="1686889"/>
                  </a:cubicBezTo>
                  <a:lnTo>
                    <a:pt x="266725" y="1688288"/>
                  </a:lnTo>
                  <a:lnTo>
                    <a:pt x="266259" y="1687355"/>
                  </a:lnTo>
                  <a:close/>
                  <a:moveTo>
                    <a:pt x="276055" y="1701351"/>
                  </a:moveTo>
                  <a:cubicBezTo>
                    <a:pt x="275589" y="1700884"/>
                    <a:pt x="275589" y="1700418"/>
                    <a:pt x="275589" y="1699951"/>
                  </a:cubicBezTo>
                  <a:cubicBezTo>
                    <a:pt x="276055" y="1698552"/>
                    <a:pt x="276988" y="1698085"/>
                    <a:pt x="278388" y="1699018"/>
                  </a:cubicBezTo>
                  <a:cubicBezTo>
                    <a:pt x="278855" y="1699485"/>
                    <a:pt x="278855" y="1699951"/>
                    <a:pt x="278855" y="1700418"/>
                  </a:cubicBezTo>
                  <a:cubicBezTo>
                    <a:pt x="278388" y="1701351"/>
                    <a:pt x="277455" y="1701817"/>
                    <a:pt x="276055" y="1701351"/>
                  </a:cubicBezTo>
                  <a:close/>
                  <a:moveTo>
                    <a:pt x="663723" y="2326470"/>
                  </a:moveTo>
                  <a:lnTo>
                    <a:pt x="663723" y="2325537"/>
                  </a:lnTo>
                  <a:lnTo>
                    <a:pt x="665122" y="2326003"/>
                  </a:lnTo>
                  <a:lnTo>
                    <a:pt x="663723" y="2326470"/>
                  </a:lnTo>
                  <a:close/>
                  <a:moveTo>
                    <a:pt x="716438" y="2091350"/>
                  </a:moveTo>
                  <a:cubicBezTo>
                    <a:pt x="715505" y="2090417"/>
                    <a:pt x="715972" y="2089951"/>
                    <a:pt x="717371" y="2089951"/>
                  </a:cubicBezTo>
                  <a:cubicBezTo>
                    <a:pt x="717371" y="2090417"/>
                    <a:pt x="717838" y="2090417"/>
                    <a:pt x="717838" y="2090884"/>
                  </a:cubicBezTo>
                  <a:cubicBezTo>
                    <a:pt x="717371" y="2091350"/>
                    <a:pt x="716904" y="2091817"/>
                    <a:pt x="716438" y="2091350"/>
                  </a:cubicBezTo>
                  <a:close/>
                  <a:moveTo>
                    <a:pt x="735098" y="1853898"/>
                  </a:moveTo>
                  <a:lnTo>
                    <a:pt x="734632" y="1855298"/>
                  </a:lnTo>
                  <a:lnTo>
                    <a:pt x="734165" y="1853898"/>
                  </a:lnTo>
                  <a:lnTo>
                    <a:pt x="735098" y="1853898"/>
                  </a:lnTo>
                  <a:close/>
                  <a:moveTo>
                    <a:pt x="726701" y="1968659"/>
                  </a:moveTo>
                  <a:cubicBezTo>
                    <a:pt x="725768" y="1969126"/>
                    <a:pt x="724835" y="1969592"/>
                    <a:pt x="723902" y="1970059"/>
                  </a:cubicBezTo>
                  <a:cubicBezTo>
                    <a:pt x="723902" y="1970059"/>
                    <a:pt x="722969" y="1969126"/>
                    <a:pt x="722969" y="1968659"/>
                  </a:cubicBezTo>
                  <a:cubicBezTo>
                    <a:pt x="723436" y="1966327"/>
                    <a:pt x="725302" y="1964927"/>
                    <a:pt x="726701" y="1965393"/>
                  </a:cubicBezTo>
                  <a:cubicBezTo>
                    <a:pt x="727168" y="1965393"/>
                    <a:pt x="727168" y="1966327"/>
                    <a:pt x="727634" y="1966793"/>
                  </a:cubicBezTo>
                  <a:cubicBezTo>
                    <a:pt x="727168" y="1967726"/>
                    <a:pt x="727168" y="1968193"/>
                    <a:pt x="726701" y="1968659"/>
                  </a:cubicBezTo>
                  <a:close/>
                  <a:moveTo>
                    <a:pt x="740230" y="2000382"/>
                  </a:moveTo>
                  <a:cubicBezTo>
                    <a:pt x="740230" y="2000848"/>
                    <a:pt x="739763" y="2000848"/>
                    <a:pt x="739763" y="2001315"/>
                  </a:cubicBezTo>
                  <a:cubicBezTo>
                    <a:pt x="739763" y="2001781"/>
                    <a:pt x="739763" y="2002714"/>
                    <a:pt x="739763" y="2003181"/>
                  </a:cubicBezTo>
                  <a:cubicBezTo>
                    <a:pt x="739297" y="2003181"/>
                    <a:pt x="739297" y="2003181"/>
                    <a:pt x="738830" y="2003181"/>
                  </a:cubicBezTo>
                  <a:cubicBezTo>
                    <a:pt x="739297" y="2002714"/>
                    <a:pt x="739297" y="2001781"/>
                    <a:pt x="739763" y="2001315"/>
                  </a:cubicBezTo>
                  <a:cubicBezTo>
                    <a:pt x="739763" y="2000848"/>
                    <a:pt x="739763" y="2000382"/>
                    <a:pt x="740230" y="2000382"/>
                  </a:cubicBezTo>
                  <a:lnTo>
                    <a:pt x="741163" y="1999915"/>
                  </a:lnTo>
                  <a:lnTo>
                    <a:pt x="740230" y="2000382"/>
                  </a:lnTo>
                  <a:close/>
                  <a:moveTo>
                    <a:pt x="759357" y="1958862"/>
                  </a:moveTo>
                  <a:cubicBezTo>
                    <a:pt x="758890" y="1958862"/>
                    <a:pt x="757957" y="1958862"/>
                    <a:pt x="757491" y="1958396"/>
                  </a:cubicBezTo>
                  <a:cubicBezTo>
                    <a:pt x="755158" y="1956063"/>
                    <a:pt x="755158" y="1953264"/>
                    <a:pt x="756091" y="1949999"/>
                  </a:cubicBezTo>
                  <a:cubicBezTo>
                    <a:pt x="756091" y="1949999"/>
                    <a:pt x="756091" y="1949999"/>
                    <a:pt x="755625" y="1949999"/>
                  </a:cubicBezTo>
                  <a:cubicBezTo>
                    <a:pt x="755625" y="1949532"/>
                    <a:pt x="755625" y="1949532"/>
                    <a:pt x="755625" y="1949066"/>
                  </a:cubicBezTo>
                  <a:cubicBezTo>
                    <a:pt x="752359" y="1947200"/>
                    <a:pt x="752826" y="1942535"/>
                    <a:pt x="750027" y="1940202"/>
                  </a:cubicBezTo>
                  <a:cubicBezTo>
                    <a:pt x="747227" y="1937403"/>
                    <a:pt x="744428" y="1935071"/>
                    <a:pt x="742096" y="1932271"/>
                  </a:cubicBezTo>
                  <a:cubicBezTo>
                    <a:pt x="740230" y="1929939"/>
                    <a:pt x="737897" y="1927140"/>
                    <a:pt x="737431" y="1923874"/>
                  </a:cubicBezTo>
                  <a:cubicBezTo>
                    <a:pt x="736498" y="1912678"/>
                    <a:pt x="732299" y="1901482"/>
                    <a:pt x="733232" y="1889819"/>
                  </a:cubicBezTo>
                  <a:cubicBezTo>
                    <a:pt x="733232" y="1888886"/>
                    <a:pt x="734632" y="1887487"/>
                    <a:pt x="735565" y="1887953"/>
                  </a:cubicBezTo>
                  <a:cubicBezTo>
                    <a:pt x="736498" y="1887953"/>
                    <a:pt x="738364" y="1888886"/>
                    <a:pt x="738364" y="1889819"/>
                  </a:cubicBezTo>
                  <a:cubicBezTo>
                    <a:pt x="740230" y="1897283"/>
                    <a:pt x="741630" y="1904748"/>
                    <a:pt x="743029" y="1912212"/>
                  </a:cubicBezTo>
                  <a:cubicBezTo>
                    <a:pt x="740696" y="1919676"/>
                    <a:pt x="743029" y="1925740"/>
                    <a:pt x="749560" y="1930405"/>
                  </a:cubicBezTo>
                  <a:cubicBezTo>
                    <a:pt x="752826" y="1932738"/>
                    <a:pt x="754225" y="1936470"/>
                    <a:pt x="754692" y="1940202"/>
                  </a:cubicBezTo>
                  <a:cubicBezTo>
                    <a:pt x="755158" y="1943001"/>
                    <a:pt x="755158" y="1945800"/>
                    <a:pt x="755625" y="1948599"/>
                  </a:cubicBezTo>
                  <a:cubicBezTo>
                    <a:pt x="755625" y="1948599"/>
                    <a:pt x="756091" y="1949066"/>
                    <a:pt x="756091" y="1949066"/>
                  </a:cubicBezTo>
                  <a:cubicBezTo>
                    <a:pt x="756091" y="1949066"/>
                    <a:pt x="756091" y="1949532"/>
                    <a:pt x="756091" y="1949532"/>
                  </a:cubicBezTo>
                  <a:cubicBezTo>
                    <a:pt x="759357" y="1950932"/>
                    <a:pt x="759823" y="1953731"/>
                    <a:pt x="760290" y="1956996"/>
                  </a:cubicBezTo>
                  <a:cubicBezTo>
                    <a:pt x="760756" y="1957929"/>
                    <a:pt x="759823" y="1958862"/>
                    <a:pt x="759357" y="1958862"/>
                  </a:cubicBezTo>
                  <a:close/>
                  <a:moveTo>
                    <a:pt x="763555" y="1795118"/>
                  </a:moveTo>
                  <a:lnTo>
                    <a:pt x="763089" y="1796052"/>
                  </a:lnTo>
                  <a:lnTo>
                    <a:pt x="763089" y="1794652"/>
                  </a:lnTo>
                  <a:lnTo>
                    <a:pt x="764488" y="1794652"/>
                  </a:lnTo>
                  <a:lnTo>
                    <a:pt x="763555" y="1795118"/>
                  </a:lnTo>
                  <a:close/>
                  <a:moveTo>
                    <a:pt x="863388" y="1627176"/>
                  </a:moveTo>
                  <a:cubicBezTo>
                    <a:pt x="864321" y="1627176"/>
                    <a:pt x="865254" y="1627643"/>
                    <a:pt x="866187" y="1628109"/>
                  </a:cubicBezTo>
                  <a:cubicBezTo>
                    <a:pt x="866187" y="1629509"/>
                    <a:pt x="865720" y="1630442"/>
                    <a:pt x="864321" y="1630442"/>
                  </a:cubicBezTo>
                  <a:cubicBezTo>
                    <a:pt x="863388" y="1630442"/>
                    <a:pt x="862921" y="1629042"/>
                    <a:pt x="861988" y="1628576"/>
                  </a:cubicBezTo>
                  <a:cubicBezTo>
                    <a:pt x="862921" y="1627643"/>
                    <a:pt x="863388" y="1627176"/>
                    <a:pt x="863388" y="1627176"/>
                  </a:cubicBezTo>
                  <a:close/>
                  <a:moveTo>
                    <a:pt x="786880" y="1353803"/>
                  </a:moveTo>
                  <a:cubicBezTo>
                    <a:pt x="787347" y="1354269"/>
                    <a:pt x="788280" y="1354269"/>
                    <a:pt x="788280" y="1354736"/>
                  </a:cubicBezTo>
                  <a:cubicBezTo>
                    <a:pt x="788280" y="1355203"/>
                    <a:pt x="787814" y="1355669"/>
                    <a:pt x="787814" y="1356135"/>
                  </a:cubicBezTo>
                  <a:cubicBezTo>
                    <a:pt x="787347" y="1355669"/>
                    <a:pt x="786880" y="1355669"/>
                    <a:pt x="786414" y="1355203"/>
                  </a:cubicBezTo>
                  <a:cubicBezTo>
                    <a:pt x="786414" y="1354736"/>
                    <a:pt x="786880" y="1354269"/>
                    <a:pt x="786880" y="1353803"/>
                  </a:cubicBezTo>
                  <a:close/>
                  <a:moveTo>
                    <a:pt x="778950" y="1344006"/>
                  </a:moveTo>
                  <a:cubicBezTo>
                    <a:pt x="778950" y="1344473"/>
                    <a:pt x="779416" y="1344473"/>
                    <a:pt x="779416" y="1344939"/>
                  </a:cubicBezTo>
                  <a:cubicBezTo>
                    <a:pt x="779883" y="1344939"/>
                    <a:pt x="780350" y="1344939"/>
                    <a:pt x="780350" y="1345406"/>
                  </a:cubicBezTo>
                  <a:cubicBezTo>
                    <a:pt x="780350" y="1346339"/>
                    <a:pt x="779883" y="1345872"/>
                    <a:pt x="779416" y="1344939"/>
                  </a:cubicBezTo>
                  <a:cubicBezTo>
                    <a:pt x="778950" y="1344939"/>
                    <a:pt x="778950" y="1344939"/>
                    <a:pt x="778483" y="1344939"/>
                  </a:cubicBezTo>
                  <a:lnTo>
                    <a:pt x="778950" y="1344006"/>
                  </a:lnTo>
                  <a:close/>
                  <a:moveTo>
                    <a:pt x="816737" y="1992917"/>
                  </a:moveTo>
                  <a:cubicBezTo>
                    <a:pt x="817670" y="1996650"/>
                    <a:pt x="817670" y="2000382"/>
                    <a:pt x="819536" y="2003647"/>
                  </a:cubicBezTo>
                  <a:cubicBezTo>
                    <a:pt x="821868" y="2008779"/>
                    <a:pt x="821868" y="2013444"/>
                    <a:pt x="820003" y="2018575"/>
                  </a:cubicBezTo>
                  <a:cubicBezTo>
                    <a:pt x="817670" y="2023240"/>
                    <a:pt x="817670" y="2028372"/>
                    <a:pt x="819070" y="2033504"/>
                  </a:cubicBezTo>
                  <a:cubicBezTo>
                    <a:pt x="820003" y="2037236"/>
                    <a:pt x="820936" y="2040968"/>
                    <a:pt x="821402" y="2044700"/>
                  </a:cubicBezTo>
                  <a:cubicBezTo>
                    <a:pt x="821402" y="2045633"/>
                    <a:pt x="821402" y="2047499"/>
                    <a:pt x="820936" y="2047965"/>
                  </a:cubicBezTo>
                  <a:cubicBezTo>
                    <a:pt x="819536" y="2048898"/>
                    <a:pt x="819070" y="2047499"/>
                    <a:pt x="818136" y="2046099"/>
                  </a:cubicBezTo>
                  <a:cubicBezTo>
                    <a:pt x="813938" y="2039568"/>
                    <a:pt x="812072" y="2032104"/>
                    <a:pt x="810672" y="2024640"/>
                  </a:cubicBezTo>
                  <a:cubicBezTo>
                    <a:pt x="810206" y="2022307"/>
                    <a:pt x="810206" y="2019508"/>
                    <a:pt x="811139" y="2017176"/>
                  </a:cubicBezTo>
                  <a:cubicBezTo>
                    <a:pt x="813938" y="2010178"/>
                    <a:pt x="813471" y="2003647"/>
                    <a:pt x="812072" y="1996650"/>
                  </a:cubicBezTo>
                  <a:cubicBezTo>
                    <a:pt x="811139" y="1992917"/>
                    <a:pt x="811606" y="1989185"/>
                    <a:pt x="811139" y="1985453"/>
                  </a:cubicBezTo>
                  <a:cubicBezTo>
                    <a:pt x="811139" y="1984987"/>
                    <a:pt x="811606" y="1984054"/>
                    <a:pt x="812072" y="1983587"/>
                  </a:cubicBezTo>
                  <a:cubicBezTo>
                    <a:pt x="813005" y="1984054"/>
                    <a:pt x="814871" y="1984520"/>
                    <a:pt x="814871" y="1985453"/>
                  </a:cubicBezTo>
                  <a:cubicBezTo>
                    <a:pt x="815804" y="1987786"/>
                    <a:pt x="816271" y="1990585"/>
                    <a:pt x="816737" y="1992917"/>
                  </a:cubicBezTo>
                  <a:close/>
                  <a:moveTo>
                    <a:pt x="798077" y="1800717"/>
                  </a:moveTo>
                  <a:lnTo>
                    <a:pt x="799476" y="1801183"/>
                  </a:lnTo>
                  <a:lnTo>
                    <a:pt x="798077" y="1801650"/>
                  </a:lnTo>
                  <a:lnTo>
                    <a:pt x="798077" y="1800717"/>
                  </a:lnTo>
                  <a:close/>
                  <a:moveTo>
                    <a:pt x="802742" y="1820776"/>
                  </a:moveTo>
                  <a:cubicBezTo>
                    <a:pt x="807873" y="1820310"/>
                    <a:pt x="811139" y="1823109"/>
                    <a:pt x="813938" y="1826841"/>
                  </a:cubicBezTo>
                  <a:cubicBezTo>
                    <a:pt x="814404" y="1827774"/>
                    <a:pt x="814871" y="1829174"/>
                    <a:pt x="814404" y="1830106"/>
                  </a:cubicBezTo>
                  <a:cubicBezTo>
                    <a:pt x="811606" y="1837571"/>
                    <a:pt x="807873" y="1843635"/>
                    <a:pt x="802742" y="1849233"/>
                  </a:cubicBezTo>
                  <a:cubicBezTo>
                    <a:pt x="800876" y="1851099"/>
                    <a:pt x="799943" y="1853432"/>
                    <a:pt x="799943" y="1856231"/>
                  </a:cubicBezTo>
                  <a:cubicBezTo>
                    <a:pt x="799943" y="1857164"/>
                    <a:pt x="799943" y="1859030"/>
                    <a:pt x="799010" y="1859497"/>
                  </a:cubicBezTo>
                  <a:cubicBezTo>
                    <a:pt x="797610" y="1860429"/>
                    <a:pt x="795744" y="1861363"/>
                    <a:pt x="793878" y="1861829"/>
                  </a:cubicBezTo>
                  <a:cubicBezTo>
                    <a:pt x="792945" y="1862295"/>
                    <a:pt x="791546" y="1861829"/>
                    <a:pt x="790146" y="1861829"/>
                  </a:cubicBezTo>
                  <a:cubicBezTo>
                    <a:pt x="788747" y="1861829"/>
                    <a:pt x="787814" y="1861363"/>
                    <a:pt x="786414" y="1861363"/>
                  </a:cubicBezTo>
                  <a:cubicBezTo>
                    <a:pt x="783615" y="1861363"/>
                    <a:pt x="781283" y="1861829"/>
                    <a:pt x="778950" y="1861829"/>
                  </a:cubicBezTo>
                  <a:cubicBezTo>
                    <a:pt x="778017" y="1861829"/>
                    <a:pt x="777084" y="1860429"/>
                    <a:pt x="776618" y="1859030"/>
                  </a:cubicBezTo>
                  <a:cubicBezTo>
                    <a:pt x="776151" y="1858097"/>
                    <a:pt x="776151" y="1856231"/>
                    <a:pt x="776618" y="1855298"/>
                  </a:cubicBezTo>
                  <a:cubicBezTo>
                    <a:pt x="778483" y="1847834"/>
                    <a:pt x="778950" y="1840370"/>
                    <a:pt x="778950" y="1832439"/>
                  </a:cubicBezTo>
                  <a:cubicBezTo>
                    <a:pt x="778950" y="1830573"/>
                    <a:pt x="779416" y="1828707"/>
                    <a:pt x="779883" y="1826841"/>
                  </a:cubicBezTo>
                  <a:cubicBezTo>
                    <a:pt x="780816" y="1825441"/>
                    <a:pt x="782215" y="1823575"/>
                    <a:pt x="783615" y="1823109"/>
                  </a:cubicBezTo>
                  <a:cubicBezTo>
                    <a:pt x="790146" y="1822642"/>
                    <a:pt x="796677" y="1821243"/>
                    <a:pt x="802742" y="1820776"/>
                  </a:cubicBezTo>
                  <a:close/>
                  <a:moveTo>
                    <a:pt x="789680" y="741746"/>
                  </a:moveTo>
                  <a:cubicBezTo>
                    <a:pt x="789680" y="741746"/>
                    <a:pt x="790146" y="741746"/>
                    <a:pt x="790146" y="742212"/>
                  </a:cubicBezTo>
                  <a:cubicBezTo>
                    <a:pt x="790613" y="742212"/>
                    <a:pt x="791079" y="742212"/>
                    <a:pt x="791546" y="742212"/>
                  </a:cubicBezTo>
                  <a:cubicBezTo>
                    <a:pt x="791546" y="742679"/>
                    <a:pt x="791546" y="742679"/>
                    <a:pt x="791546" y="743145"/>
                  </a:cubicBezTo>
                  <a:cubicBezTo>
                    <a:pt x="794345" y="746411"/>
                    <a:pt x="797610" y="749210"/>
                    <a:pt x="800409" y="752476"/>
                  </a:cubicBezTo>
                  <a:cubicBezTo>
                    <a:pt x="801809" y="753875"/>
                    <a:pt x="800876" y="756674"/>
                    <a:pt x="799476" y="757141"/>
                  </a:cubicBezTo>
                  <a:cubicBezTo>
                    <a:pt x="796211" y="758540"/>
                    <a:pt x="793412" y="757141"/>
                    <a:pt x="791079" y="754808"/>
                  </a:cubicBezTo>
                  <a:cubicBezTo>
                    <a:pt x="789680" y="753409"/>
                    <a:pt x="789213" y="751543"/>
                    <a:pt x="790146" y="749677"/>
                  </a:cubicBezTo>
                  <a:cubicBezTo>
                    <a:pt x="790613" y="749210"/>
                    <a:pt x="790613" y="748277"/>
                    <a:pt x="790613" y="747811"/>
                  </a:cubicBezTo>
                  <a:cubicBezTo>
                    <a:pt x="791079" y="746411"/>
                    <a:pt x="791079" y="744545"/>
                    <a:pt x="791546" y="743145"/>
                  </a:cubicBezTo>
                  <a:cubicBezTo>
                    <a:pt x="791546" y="743145"/>
                    <a:pt x="791079" y="742679"/>
                    <a:pt x="791079" y="742679"/>
                  </a:cubicBezTo>
                  <a:cubicBezTo>
                    <a:pt x="790613" y="742679"/>
                    <a:pt x="790613" y="742212"/>
                    <a:pt x="790146" y="742212"/>
                  </a:cubicBezTo>
                  <a:cubicBezTo>
                    <a:pt x="789213" y="742212"/>
                    <a:pt x="788747" y="742212"/>
                    <a:pt x="788280" y="741746"/>
                  </a:cubicBezTo>
                  <a:cubicBezTo>
                    <a:pt x="787347" y="740346"/>
                    <a:pt x="788280" y="740346"/>
                    <a:pt x="789680" y="741746"/>
                  </a:cubicBezTo>
                  <a:close/>
                  <a:moveTo>
                    <a:pt x="778017" y="707224"/>
                  </a:moveTo>
                  <a:cubicBezTo>
                    <a:pt x="778483" y="707224"/>
                    <a:pt x="779416" y="707224"/>
                    <a:pt x="779416" y="707224"/>
                  </a:cubicBezTo>
                  <a:cubicBezTo>
                    <a:pt x="780816" y="708624"/>
                    <a:pt x="780816" y="709557"/>
                    <a:pt x="778950" y="709557"/>
                  </a:cubicBezTo>
                  <a:cubicBezTo>
                    <a:pt x="778483" y="709557"/>
                    <a:pt x="777550" y="709091"/>
                    <a:pt x="777550" y="708624"/>
                  </a:cubicBezTo>
                  <a:cubicBezTo>
                    <a:pt x="777084" y="708624"/>
                    <a:pt x="777550" y="707691"/>
                    <a:pt x="778017" y="707224"/>
                  </a:cubicBezTo>
                  <a:close/>
                  <a:moveTo>
                    <a:pt x="780816" y="991327"/>
                  </a:moveTo>
                  <a:cubicBezTo>
                    <a:pt x="780816" y="991794"/>
                    <a:pt x="780350" y="992260"/>
                    <a:pt x="780350" y="992260"/>
                  </a:cubicBezTo>
                  <a:cubicBezTo>
                    <a:pt x="779883" y="992260"/>
                    <a:pt x="779416" y="992260"/>
                    <a:pt x="778950" y="991794"/>
                  </a:cubicBezTo>
                  <a:cubicBezTo>
                    <a:pt x="778950" y="991327"/>
                    <a:pt x="779416" y="990861"/>
                    <a:pt x="779416" y="990861"/>
                  </a:cubicBezTo>
                  <a:cubicBezTo>
                    <a:pt x="779883" y="990861"/>
                    <a:pt x="780350" y="990861"/>
                    <a:pt x="780816" y="991327"/>
                  </a:cubicBezTo>
                  <a:close/>
                  <a:moveTo>
                    <a:pt x="733232" y="660574"/>
                  </a:moveTo>
                  <a:cubicBezTo>
                    <a:pt x="736031" y="660107"/>
                    <a:pt x="738364" y="659641"/>
                    <a:pt x="740230" y="657775"/>
                  </a:cubicBezTo>
                  <a:cubicBezTo>
                    <a:pt x="741163" y="656842"/>
                    <a:pt x="742096" y="655909"/>
                    <a:pt x="743029" y="654976"/>
                  </a:cubicBezTo>
                  <a:cubicBezTo>
                    <a:pt x="743029" y="655442"/>
                    <a:pt x="743495" y="656375"/>
                    <a:pt x="743495" y="656842"/>
                  </a:cubicBezTo>
                  <a:cubicBezTo>
                    <a:pt x="745362" y="663839"/>
                    <a:pt x="749094" y="669904"/>
                    <a:pt x="752826" y="675502"/>
                  </a:cubicBezTo>
                  <a:cubicBezTo>
                    <a:pt x="754225" y="677368"/>
                    <a:pt x="754692" y="680167"/>
                    <a:pt x="755158" y="682500"/>
                  </a:cubicBezTo>
                  <a:cubicBezTo>
                    <a:pt x="754225" y="684366"/>
                    <a:pt x="753292" y="686232"/>
                    <a:pt x="752359" y="687631"/>
                  </a:cubicBezTo>
                  <a:cubicBezTo>
                    <a:pt x="751426" y="688564"/>
                    <a:pt x="750493" y="689497"/>
                    <a:pt x="749094" y="689497"/>
                  </a:cubicBezTo>
                  <a:cubicBezTo>
                    <a:pt x="747694" y="689964"/>
                    <a:pt x="746761" y="689031"/>
                    <a:pt x="746761" y="687631"/>
                  </a:cubicBezTo>
                  <a:cubicBezTo>
                    <a:pt x="746295" y="682033"/>
                    <a:pt x="743495" y="678301"/>
                    <a:pt x="738364" y="675502"/>
                  </a:cubicBezTo>
                  <a:cubicBezTo>
                    <a:pt x="734165" y="673636"/>
                    <a:pt x="731366" y="669904"/>
                    <a:pt x="729967" y="665705"/>
                  </a:cubicBezTo>
                  <a:cubicBezTo>
                    <a:pt x="729500" y="663373"/>
                    <a:pt x="730433" y="661040"/>
                    <a:pt x="733232" y="660574"/>
                  </a:cubicBezTo>
                  <a:close/>
                  <a:moveTo>
                    <a:pt x="744895" y="960071"/>
                  </a:moveTo>
                  <a:cubicBezTo>
                    <a:pt x="744428" y="960071"/>
                    <a:pt x="743962" y="960538"/>
                    <a:pt x="743495" y="960538"/>
                  </a:cubicBezTo>
                  <a:cubicBezTo>
                    <a:pt x="743029" y="960538"/>
                    <a:pt x="743029" y="959605"/>
                    <a:pt x="742562" y="959138"/>
                  </a:cubicBezTo>
                  <a:cubicBezTo>
                    <a:pt x="743029" y="959138"/>
                    <a:pt x="743495" y="958672"/>
                    <a:pt x="743962" y="959138"/>
                  </a:cubicBezTo>
                  <a:cubicBezTo>
                    <a:pt x="744428" y="959138"/>
                    <a:pt x="744428" y="959605"/>
                    <a:pt x="744895" y="960071"/>
                  </a:cubicBezTo>
                  <a:close/>
                  <a:moveTo>
                    <a:pt x="723436" y="618122"/>
                  </a:moveTo>
                  <a:cubicBezTo>
                    <a:pt x="724369" y="618588"/>
                    <a:pt x="725768" y="618588"/>
                    <a:pt x="726235" y="619521"/>
                  </a:cubicBezTo>
                  <a:cubicBezTo>
                    <a:pt x="726701" y="620454"/>
                    <a:pt x="727168" y="621387"/>
                    <a:pt x="727634" y="622787"/>
                  </a:cubicBezTo>
                  <a:cubicBezTo>
                    <a:pt x="727634" y="622787"/>
                    <a:pt x="726701" y="623253"/>
                    <a:pt x="726235" y="623720"/>
                  </a:cubicBezTo>
                  <a:cubicBezTo>
                    <a:pt x="725302" y="623253"/>
                    <a:pt x="723902" y="622320"/>
                    <a:pt x="723436" y="621387"/>
                  </a:cubicBezTo>
                  <a:cubicBezTo>
                    <a:pt x="722969" y="620454"/>
                    <a:pt x="723436" y="619055"/>
                    <a:pt x="723436" y="618122"/>
                  </a:cubicBezTo>
                  <a:close/>
                  <a:moveTo>
                    <a:pt x="682383" y="510359"/>
                  </a:moveTo>
                  <a:cubicBezTo>
                    <a:pt x="682849" y="509892"/>
                    <a:pt x="683316" y="508959"/>
                    <a:pt x="684249" y="508493"/>
                  </a:cubicBezTo>
                  <a:cubicBezTo>
                    <a:pt x="683783" y="508959"/>
                    <a:pt x="683316" y="509892"/>
                    <a:pt x="682383" y="510359"/>
                  </a:cubicBezTo>
                  <a:cubicBezTo>
                    <a:pt x="682849" y="512225"/>
                    <a:pt x="682383" y="512225"/>
                    <a:pt x="681450" y="511292"/>
                  </a:cubicBezTo>
                  <a:cubicBezTo>
                    <a:pt x="681916" y="511292"/>
                    <a:pt x="682383" y="510825"/>
                    <a:pt x="682383" y="510359"/>
                  </a:cubicBezTo>
                  <a:close/>
                  <a:moveTo>
                    <a:pt x="679584" y="564940"/>
                  </a:moveTo>
                  <a:cubicBezTo>
                    <a:pt x="679584" y="565406"/>
                    <a:pt x="679584" y="565406"/>
                    <a:pt x="679584" y="565873"/>
                  </a:cubicBezTo>
                  <a:cubicBezTo>
                    <a:pt x="680051" y="565873"/>
                    <a:pt x="680051" y="565873"/>
                    <a:pt x="680517" y="566339"/>
                  </a:cubicBezTo>
                  <a:cubicBezTo>
                    <a:pt x="680051" y="567272"/>
                    <a:pt x="680051" y="566806"/>
                    <a:pt x="679584" y="565873"/>
                  </a:cubicBezTo>
                  <a:cubicBezTo>
                    <a:pt x="679584" y="565873"/>
                    <a:pt x="679117" y="565406"/>
                    <a:pt x="679584" y="564940"/>
                  </a:cubicBezTo>
                  <a:lnTo>
                    <a:pt x="678651" y="564473"/>
                  </a:lnTo>
                  <a:lnTo>
                    <a:pt x="679584" y="564940"/>
                  </a:lnTo>
                  <a:close/>
                  <a:moveTo>
                    <a:pt x="676319" y="689964"/>
                  </a:moveTo>
                  <a:cubicBezTo>
                    <a:pt x="675852" y="689031"/>
                    <a:pt x="675385" y="687631"/>
                    <a:pt x="675385" y="686232"/>
                  </a:cubicBezTo>
                  <a:cubicBezTo>
                    <a:pt x="676319" y="681567"/>
                    <a:pt x="678651" y="677834"/>
                    <a:pt x="682849" y="675502"/>
                  </a:cubicBezTo>
                  <a:cubicBezTo>
                    <a:pt x="683316" y="675035"/>
                    <a:pt x="684249" y="675035"/>
                    <a:pt x="684716" y="675035"/>
                  </a:cubicBezTo>
                  <a:cubicBezTo>
                    <a:pt x="685649" y="675502"/>
                    <a:pt x="687048" y="675968"/>
                    <a:pt x="687981" y="676435"/>
                  </a:cubicBezTo>
                  <a:cubicBezTo>
                    <a:pt x="692180" y="679701"/>
                    <a:pt x="695912" y="682966"/>
                    <a:pt x="700110" y="685765"/>
                  </a:cubicBezTo>
                  <a:cubicBezTo>
                    <a:pt x="701043" y="686698"/>
                    <a:pt x="701976" y="687165"/>
                    <a:pt x="702909" y="688098"/>
                  </a:cubicBezTo>
                  <a:cubicBezTo>
                    <a:pt x="711307" y="696495"/>
                    <a:pt x="709907" y="704892"/>
                    <a:pt x="699644" y="710957"/>
                  </a:cubicBezTo>
                  <a:cubicBezTo>
                    <a:pt x="699177" y="711423"/>
                    <a:pt x="698711" y="711890"/>
                    <a:pt x="698244" y="711890"/>
                  </a:cubicBezTo>
                  <a:cubicBezTo>
                    <a:pt x="694979" y="713756"/>
                    <a:pt x="693579" y="713289"/>
                    <a:pt x="691713" y="711423"/>
                  </a:cubicBezTo>
                  <a:cubicBezTo>
                    <a:pt x="685182" y="705358"/>
                    <a:pt x="681450" y="697428"/>
                    <a:pt x="676319" y="689964"/>
                  </a:cubicBezTo>
                  <a:close/>
                  <a:moveTo>
                    <a:pt x="701510" y="1135478"/>
                  </a:moveTo>
                  <a:cubicBezTo>
                    <a:pt x="700577" y="1136877"/>
                    <a:pt x="698711" y="1137810"/>
                    <a:pt x="696845" y="1138277"/>
                  </a:cubicBezTo>
                  <a:cubicBezTo>
                    <a:pt x="695912" y="1138743"/>
                    <a:pt x="694512" y="1138277"/>
                    <a:pt x="693113" y="1138277"/>
                  </a:cubicBezTo>
                  <a:cubicBezTo>
                    <a:pt x="691713" y="1138277"/>
                    <a:pt x="690780" y="1137810"/>
                    <a:pt x="689847" y="1137810"/>
                  </a:cubicBezTo>
                  <a:cubicBezTo>
                    <a:pt x="687515" y="1137810"/>
                    <a:pt x="685649" y="1137810"/>
                    <a:pt x="683783" y="1137810"/>
                  </a:cubicBezTo>
                  <a:cubicBezTo>
                    <a:pt x="681450" y="1137810"/>
                    <a:pt x="679584" y="1136411"/>
                    <a:pt x="680051" y="1135011"/>
                  </a:cubicBezTo>
                  <a:cubicBezTo>
                    <a:pt x="680517" y="1133145"/>
                    <a:pt x="681450" y="1131279"/>
                    <a:pt x="682849" y="1130346"/>
                  </a:cubicBezTo>
                  <a:cubicBezTo>
                    <a:pt x="687981" y="1127081"/>
                    <a:pt x="694046" y="1128014"/>
                    <a:pt x="699644" y="1128480"/>
                  </a:cubicBezTo>
                  <a:cubicBezTo>
                    <a:pt x="703376" y="1128947"/>
                    <a:pt x="704309" y="1131746"/>
                    <a:pt x="701510" y="1135478"/>
                  </a:cubicBezTo>
                  <a:close/>
                  <a:moveTo>
                    <a:pt x="886247" y="1115884"/>
                  </a:moveTo>
                  <a:cubicBezTo>
                    <a:pt x="883914" y="1117284"/>
                    <a:pt x="882048" y="1118684"/>
                    <a:pt x="879715" y="1120083"/>
                  </a:cubicBezTo>
                  <a:cubicBezTo>
                    <a:pt x="875517" y="1122416"/>
                    <a:pt x="871785" y="1123815"/>
                    <a:pt x="867120" y="1121949"/>
                  </a:cubicBezTo>
                  <a:cubicBezTo>
                    <a:pt x="861522" y="1120083"/>
                    <a:pt x="855924" y="1121016"/>
                    <a:pt x="850326" y="1122882"/>
                  </a:cubicBezTo>
                  <a:cubicBezTo>
                    <a:pt x="846594" y="1124282"/>
                    <a:pt x="842861" y="1123815"/>
                    <a:pt x="839129" y="1122416"/>
                  </a:cubicBezTo>
                  <a:cubicBezTo>
                    <a:pt x="831665" y="1120083"/>
                    <a:pt x="824668" y="1117751"/>
                    <a:pt x="817203" y="1115418"/>
                  </a:cubicBezTo>
                  <a:cubicBezTo>
                    <a:pt x="815338" y="1114952"/>
                    <a:pt x="813938" y="1113552"/>
                    <a:pt x="812538" y="1112152"/>
                  </a:cubicBezTo>
                  <a:cubicBezTo>
                    <a:pt x="811606" y="1111219"/>
                    <a:pt x="810672" y="1109820"/>
                    <a:pt x="809739" y="1109820"/>
                  </a:cubicBezTo>
                  <a:cubicBezTo>
                    <a:pt x="802742" y="1109353"/>
                    <a:pt x="796211" y="1106088"/>
                    <a:pt x="789680" y="1104688"/>
                  </a:cubicBezTo>
                  <a:cubicBezTo>
                    <a:pt x="776618" y="1102356"/>
                    <a:pt x="764022" y="1105155"/>
                    <a:pt x="751892" y="1109353"/>
                  </a:cubicBezTo>
                  <a:cubicBezTo>
                    <a:pt x="747227" y="1111219"/>
                    <a:pt x="743029" y="1114485"/>
                    <a:pt x="739763" y="1118684"/>
                  </a:cubicBezTo>
                  <a:cubicBezTo>
                    <a:pt x="737431" y="1121483"/>
                    <a:pt x="734632" y="1122416"/>
                    <a:pt x="731366" y="1121483"/>
                  </a:cubicBezTo>
                  <a:cubicBezTo>
                    <a:pt x="724369" y="1119150"/>
                    <a:pt x="717371" y="1120550"/>
                    <a:pt x="710374" y="1120550"/>
                  </a:cubicBezTo>
                  <a:cubicBezTo>
                    <a:pt x="700577" y="1120083"/>
                    <a:pt x="693113" y="1116351"/>
                    <a:pt x="688914" y="1107021"/>
                  </a:cubicBezTo>
                  <a:cubicBezTo>
                    <a:pt x="687515" y="1104222"/>
                    <a:pt x="686115" y="1101423"/>
                    <a:pt x="684716" y="1098157"/>
                  </a:cubicBezTo>
                  <a:cubicBezTo>
                    <a:pt x="684249" y="1096291"/>
                    <a:pt x="684249" y="1094425"/>
                    <a:pt x="684716" y="1092559"/>
                  </a:cubicBezTo>
                  <a:cubicBezTo>
                    <a:pt x="686115" y="1088361"/>
                    <a:pt x="686115" y="1083696"/>
                    <a:pt x="689847" y="1080430"/>
                  </a:cubicBezTo>
                  <a:cubicBezTo>
                    <a:pt x="693579" y="1077164"/>
                    <a:pt x="694979" y="1073432"/>
                    <a:pt x="694979" y="1068767"/>
                  </a:cubicBezTo>
                  <a:cubicBezTo>
                    <a:pt x="694979" y="1065035"/>
                    <a:pt x="695445" y="1061303"/>
                    <a:pt x="695912" y="1057105"/>
                  </a:cubicBezTo>
                  <a:cubicBezTo>
                    <a:pt x="696378" y="1054306"/>
                    <a:pt x="697778" y="1052440"/>
                    <a:pt x="700577" y="1051507"/>
                  </a:cubicBezTo>
                  <a:cubicBezTo>
                    <a:pt x="705708" y="1049641"/>
                    <a:pt x="707574" y="1046375"/>
                    <a:pt x="708041" y="1041243"/>
                  </a:cubicBezTo>
                  <a:cubicBezTo>
                    <a:pt x="708507" y="1038911"/>
                    <a:pt x="709440" y="1036112"/>
                    <a:pt x="710840" y="1034246"/>
                  </a:cubicBezTo>
                  <a:cubicBezTo>
                    <a:pt x="714572" y="1028648"/>
                    <a:pt x="719237" y="1023050"/>
                    <a:pt x="723436" y="1016985"/>
                  </a:cubicBezTo>
                  <a:cubicBezTo>
                    <a:pt x="725302" y="1014653"/>
                    <a:pt x="729034" y="1013719"/>
                    <a:pt x="732299" y="1015119"/>
                  </a:cubicBezTo>
                  <a:cubicBezTo>
                    <a:pt x="732766" y="1015585"/>
                    <a:pt x="733699" y="1015585"/>
                    <a:pt x="734165" y="1015585"/>
                  </a:cubicBezTo>
                  <a:cubicBezTo>
                    <a:pt x="740696" y="1021184"/>
                    <a:pt x="748160" y="1024449"/>
                    <a:pt x="756558" y="1024449"/>
                  </a:cubicBezTo>
                  <a:cubicBezTo>
                    <a:pt x="758424" y="1024449"/>
                    <a:pt x="759823" y="1027248"/>
                    <a:pt x="758424" y="1028648"/>
                  </a:cubicBezTo>
                  <a:cubicBezTo>
                    <a:pt x="756558" y="1030514"/>
                    <a:pt x="754692" y="1032380"/>
                    <a:pt x="753292" y="1034246"/>
                  </a:cubicBezTo>
                  <a:cubicBezTo>
                    <a:pt x="751892" y="1035645"/>
                    <a:pt x="752359" y="1037978"/>
                    <a:pt x="754225" y="1038911"/>
                  </a:cubicBezTo>
                  <a:cubicBezTo>
                    <a:pt x="755158" y="1039377"/>
                    <a:pt x="756558" y="1039844"/>
                    <a:pt x="757957" y="1040310"/>
                  </a:cubicBezTo>
                  <a:cubicBezTo>
                    <a:pt x="761689" y="1042176"/>
                    <a:pt x="763555" y="1044975"/>
                    <a:pt x="764488" y="1049174"/>
                  </a:cubicBezTo>
                  <a:cubicBezTo>
                    <a:pt x="765421" y="1054306"/>
                    <a:pt x="770086" y="1056172"/>
                    <a:pt x="774285" y="1054772"/>
                  </a:cubicBezTo>
                  <a:cubicBezTo>
                    <a:pt x="776151" y="1053839"/>
                    <a:pt x="778017" y="1053373"/>
                    <a:pt x="779416" y="1052440"/>
                  </a:cubicBezTo>
                  <a:cubicBezTo>
                    <a:pt x="782682" y="1050573"/>
                    <a:pt x="786414" y="1049174"/>
                    <a:pt x="789680" y="1047308"/>
                  </a:cubicBezTo>
                  <a:cubicBezTo>
                    <a:pt x="794345" y="1044509"/>
                    <a:pt x="799010" y="1043576"/>
                    <a:pt x="804141" y="1043109"/>
                  </a:cubicBezTo>
                  <a:cubicBezTo>
                    <a:pt x="805074" y="1043109"/>
                    <a:pt x="806474" y="1042176"/>
                    <a:pt x="807407" y="1041710"/>
                  </a:cubicBezTo>
                  <a:cubicBezTo>
                    <a:pt x="808806" y="1041243"/>
                    <a:pt x="809739" y="1038911"/>
                    <a:pt x="809273" y="1036578"/>
                  </a:cubicBezTo>
                  <a:cubicBezTo>
                    <a:pt x="808806" y="1034712"/>
                    <a:pt x="806940" y="1033313"/>
                    <a:pt x="805074" y="1033313"/>
                  </a:cubicBezTo>
                  <a:cubicBezTo>
                    <a:pt x="804608" y="1033313"/>
                    <a:pt x="803675" y="1033313"/>
                    <a:pt x="803208" y="1033313"/>
                  </a:cubicBezTo>
                  <a:cubicBezTo>
                    <a:pt x="788747" y="1035179"/>
                    <a:pt x="788747" y="1035179"/>
                    <a:pt x="780350" y="1023516"/>
                  </a:cubicBezTo>
                  <a:lnTo>
                    <a:pt x="778950" y="1023983"/>
                  </a:lnTo>
                  <a:lnTo>
                    <a:pt x="779883" y="1023050"/>
                  </a:lnTo>
                  <a:cubicBezTo>
                    <a:pt x="779883" y="1023050"/>
                    <a:pt x="780350" y="1023516"/>
                    <a:pt x="780350" y="1023516"/>
                  </a:cubicBezTo>
                  <a:lnTo>
                    <a:pt x="780350" y="1023516"/>
                  </a:lnTo>
                  <a:cubicBezTo>
                    <a:pt x="785481" y="1017452"/>
                    <a:pt x="791079" y="1013253"/>
                    <a:pt x="799010" y="1011853"/>
                  </a:cubicBezTo>
                  <a:cubicBezTo>
                    <a:pt x="803675" y="1011387"/>
                    <a:pt x="807407" y="1009521"/>
                    <a:pt x="811139" y="1006255"/>
                  </a:cubicBezTo>
                  <a:cubicBezTo>
                    <a:pt x="817670" y="1000657"/>
                    <a:pt x="825601" y="999258"/>
                    <a:pt x="833998" y="1000191"/>
                  </a:cubicBezTo>
                  <a:cubicBezTo>
                    <a:pt x="834931" y="1000191"/>
                    <a:pt x="835864" y="1000191"/>
                    <a:pt x="836797" y="1000191"/>
                  </a:cubicBezTo>
                  <a:cubicBezTo>
                    <a:pt x="836797" y="1000191"/>
                    <a:pt x="837263" y="999724"/>
                    <a:pt x="837263" y="999724"/>
                  </a:cubicBezTo>
                  <a:lnTo>
                    <a:pt x="838196" y="999258"/>
                  </a:lnTo>
                  <a:lnTo>
                    <a:pt x="837730" y="1000657"/>
                  </a:lnTo>
                  <a:cubicBezTo>
                    <a:pt x="837263" y="1000657"/>
                    <a:pt x="837263" y="1000657"/>
                    <a:pt x="836797" y="1000657"/>
                  </a:cubicBezTo>
                  <a:cubicBezTo>
                    <a:pt x="833998" y="1003456"/>
                    <a:pt x="830732" y="1006722"/>
                    <a:pt x="827933" y="1009521"/>
                  </a:cubicBezTo>
                  <a:cubicBezTo>
                    <a:pt x="825601" y="1011853"/>
                    <a:pt x="825601" y="1014186"/>
                    <a:pt x="827000" y="1016519"/>
                  </a:cubicBezTo>
                  <a:cubicBezTo>
                    <a:pt x="827933" y="1018385"/>
                    <a:pt x="828400" y="1020251"/>
                    <a:pt x="827000" y="1022117"/>
                  </a:cubicBezTo>
                  <a:cubicBezTo>
                    <a:pt x="823735" y="1027715"/>
                    <a:pt x="821402" y="1033313"/>
                    <a:pt x="815804" y="1037045"/>
                  </a:cubicBezTo>
                  <a:cubicBezTo>
                    <a:pt x="815338" y="1037511"/>
                    <a:pt x="814871" y="1039844"/>
                    <a:pt x="815338" y="1040310"/>
                  </a:cubicBezTo>
                  <a:cubicBezTo>
                    <a:pt x="819070" y="1045442"/>
                    <a:pt x="823268" y="1050107"/>
                    <a:pt x="829799" y="1051973"/>
                  </a:cubicBezTo>
                  <a:cubicBezTo>
                    <a:pt x="837730" y="1054306"/>
                    <a:pt x="845194" y="1058504"/>
                    <a:pt x="850792" y="1064569"/>
                  </a:cubicBezTo>
                  <a:cubicBezTo>
                    <a:pt x="858256" y="1072033"/>
                    <a:pt x="867120" y="1077164"/>
                    <a:pt x="876450" y="1081363"/>
                  </a:cubicBezTo>
                  <a:cubicBezTo>
                    <a:pt x="885780" y="1086028"/>
                    <a:pt x="890445" y="1094425"/>
                    <a:pt x="890912" y="1104688"/>
                  </a:cubicBezTo>
                  <a:cubicBezTo>
                    <a:pt x="890912" y="1109820"/>
                    <a:pt x="889512" y="1113086"/>
                    <a:pt x="886247" y="1115884"/>
                  </a:cubicBezTo>
                  <a:close/>
                  <a:moveTo>
                    <a:pt x="963687" y="816854"/>
                  </a:moveTo>
                  <a:lnTo>
                    <a:pt x="964153" y="815454"/>
                  </a:lnTo>
                  <a:lnTo>
                    <a:pt x="964620" y="815921"/>
                  </a:lnTo>
                  <a:lnTo>
                    <a:pt x="963687" y="816854"/>
                  </a:lnTo>
                  <a:close/>
                  <a:moveTo>
                    <a:pt x="1091976" y="1198923"/>
                  </a:moveTo>
                  <a:cubicBezTo>
                    <a:pt x="1083579" y="1199856"/>
                    <a:pt x="1075648" y="1200789"/>
                    <a:pt x="1067251" y="1201722"/>
                  </a:cubicBezTo>
                  <a:cubicBezTo>
                    <a:pt x="1065385" y="1201722"/>
                    <a:pt x="1063519" y="1202188"/>
                    <a:pt x="1061653" y="1202188"/>
                  </a:cubicBezTo>
                  <a:cubicBezTo>
                    <a:pt x="1052789" y="1201255"/>
                    <a:pt x="1043459" y="1200789"/>
                    <a:pt x="1036928" y="1193325"/>
                  </a:cubicBezTo>
                  <a:cubicBezTo>
                    <a:pt x="1034596" y="1190992"/>
                    <a:pt x="1031797" y="1189593"/>
                    <a:pt x="1028531" y="1189126"/>
                  </a:cubicBezTo>
                  <a:cubicBezTo>
                    <a:pt x="1026199" y="1188660"/>
                    <a:pt x="1023400" y="1188193"/>
                    <a:pt x="1021067" y="1187260"/>
                  </a:cubicBezTo>
                  <a:cubicBezTo>
                    <a:pt x="1019201" y="1186794"/>
                    <a:pt x="1017335" y="1185394"/>
                    <a:pt x="1016402" y="1183994"/>
                  </a:cubicBezTo>
                  <a:cubicBezTo>
                    <a:pt x="1012670" y="1175597"/>
                    <a:pt x="1009404" y="1167667"/>
                    <a:pt x="1013136" y="1158337"/>
                  </a:cubicBezTo>
                  <a:cubicBezTo>
                    <a:pt x="1015002" y="1154138"/>
                    <a:pt x="1016402" y="1149940"/>
                    <a:pt x="1016869" y="1145741"/>
                  </a:cubicBezTo>
                  <a:cubicBezTo>
                    <a:pt x="1017335" y="1139210"/>
                    <a:pt x="1021067" y="1135478"/>
                    <a:pt x="1026199" y="1132212"/>
                  </a:cubicBezTo>
                  <a:cubicBezTo>
                    <a:pt x="1027132" y="1131279"/>
                    <a:pt x="1027132" y="1129880"/>
                    <a:pt x="1026199" y="1128947"/>
                  </a:cubicBezTo>
                  <a:cubicBezTo>
                    <a:pt x="1025266" y="1128014"/>
                    <a:pt x="1024333" y="1127081"/>
                    <a:pt x="1022933" y="1126614"/>
                  </a:cubicBezTo>
                  <a:cubicBezTo>
                    <a:pt x="1016402" y="1124282"/>
                    <a:pt x="1011737" y="1120083"/>
                    <a:pt x="1008938" y="1114018"/>
                  </a:cubicBezTo>
                  <a:cubicBezTo>
                    <a:pt x="1006139" y="1107021"/>
                    <a:pt x="1001474" y="1102356"/>
                    <a:pt x="995409" y="1098157"/>
                  </a:cubicBezTo>
                  <a:cubicBezTo>
                    <a:pt x="987012" y="1092559"/>
                    <a:pt x="981881" y="1084162"/>
                    <a:pt x="980014" y="1074832"/>
                  </a:cubicBezTo>
                  <a:cubicBezTo>
                    <a:pt x="978148" y="1066435"/>
                    <a:pt x="974416" y="1059437"/>
                    <a:pt x="967885" y="1053839"/>
                  </a:cubicBezTo>
                  <a:cubicBezTo>
                    <a:pt x="964620" y="1051040"/>
                    <a:pt x="964153" y="1047308"/>
                    <a:pt x="965086" y="1043576"/>
                  </a:cubicBezTo>
                  <a:cubicBezTo>
                    <a:pt x="966019" y="1039844"/>
                    <a:pt x="967419" y="1036112"/>
                    <a:pt x="968818" y="1032846"/>
                  </a:cubicBezTo>
                  <a:cubicBezTo>
                    <a:pt x="970218" y="1029581"/>
                    <a:pt x="972084" y="1027248"/>
                    <a:pt x="975349" y="1026315"/>
                  </a:cubicBezTo>
                  <a:cubicBezTo>
                    <a:pt x="982347" y="1023983"/>
                    <a:pt x="987945" y="1020251"/>
                    <a:pt x="992144" y="1014186"/>
                  </a:cubicBezTo>
                  <a:cubicBezTo>
                    <a:pt x="993077" y="1012787"/>
                    <a:pt x="994476" y="1011387"/>
                    <a:pt x="996342" y="1010454"/>
                  </a:cubicBezTo>
                  <a:cubicBezTo>
                    <a:pt x="1003340" y="1006255"/>
                    <a:pt x="1010804" y="1002057"/>
                    <a:pt x="1017801" y="997858"/>
                  </a:cubicBezTo>
                  <a:cubicBezTo>
                    <a:pt x="1019201" y="996925"/>
                    <a:pt x="1022000" y="996459"/>
                    <a:pt x="1023400" y="996925"/>
                  </a:cubicBezTo>
                  <a:cubicBezTo>
                    <a:pt x="1029464" y="999724"/>
                    <a:pt x="1035529" y="1000191"/>
                    <a:pt x="1042060" y="998791"/>
                  </a:cubicBezTo>
                  <a:cubicBezTo>
                    <a:pt x="1045325" y="998325"/>
                    <a:pt x="1048124" y="1000657"/>
                    <a:pt x="1049524" y="1003923"/>
                  </a:cubicBezTo>
                  <a:cubicBezTo>
                    <a:pt x="1050924" y="1006722"/>
                    <a:pt x="1051857" y="1009987"/>
                    <a:pt x="1051390" y="1013253"/>
                  </a:cubicBezTo>
                  <a:cubicBezTo>
                    <a:pt x="1050924" y="1016985"/>
                    <a:pt x="1049991" y="1020717"/>
                    <a:pt x="1049524" y="1024449"/>
                  </a:cubicBezTo>
                  <a:cubicBezTo>
                    <a:pt x="1049524" y="1026782"/>
                    <a:pt x="1048124" y="1027715"/>
                    <a:pt x="1046258" y="1028181"/>
                  </a:cubicBezTo>
                  <a:cubicBezTo>
                    <a:pt x="1042993" y="1028648"/>
                    <a:pt x="1039727" y="1028648"/>
                    <a:pt x="1036462" y="1028648"/>
                  </a:cubicBezTo>
                  <a:cubicBezTo>
                    <a:pt x="1028065" y="1029581"/>
                    <a:pt x="1026199" y="1032380"/>
                    <a:pt x="1027132" y="1041710"/>
                  </a:cubicBezTo>
                  <a:cubicBezTo>
                    <a:pt x="1027598" y="1046375"/>
                    <a:pt x="1027598" y="1046375"/>
                    <a:pt x="1023866" y="1047308"/>
                  </a:cubicBezTo>
                  <a:cubicBezTo>
                    <a:pt x="1023400" y="1047308"/>
                    <a:pt x="1022466" y="1047308"/>
                    <a:pt x="1022000" y="1047775"/>
                  </a:cubicBezTo>
                  <a:cubicBezTo>
                    <a:pt x="1016402" y="1049641"/>
                    <a:pt x="1015469" y="1050573"/>
                    <a:pt x="1018734" y="1053373"/>
                  </a:cubicBezTo>
                  <a:cubicBezTo>
                    <a:pt x="1022933" y="1057105"/>
                    <a:pt x="1027132" y="1061770"/>
                    <a:pt x="1029464" y="1066901"/>
                  </a:cubicBezTo>
                  <a:cubicBezTo>
                    <a:pt x="1034129" y="1076231"/>
                    <a:pt x="1041593" y="1081363"/>
                    <a:pt x="1050924" y="1084162"/>
                  </a:cubicBezTo>
                  <a:cubicBezTo>
                    <a:pt x="1053723" y="1085095"/>
                    <a:pt x="1055122" y="1086961"/>
                    <a:pt x="1055122" y="1089760"/>
                  </a:cubicBezTo>
                  <a:cubicBezTo>
                    <a:pt x="1055122" y="1091160"/>
                    <a:pt x="1055122" y="1092093"/>
                    <a:pt x="1054656" y="1093492"/>
                  </a:cubicBezTo>
                  <a:cubicBezTo>
                    <a:pt x="1054189" y="1099557"/>
                    <a:pt x="1055122" y="1105155"/>
                    <a:pt x="1058854" y="1109820"/>
                  </a:cubicBezTo>
                  <a:cubicBezTo>
                    <a:pt x="1063053" y="1115418"/>
                    <a:pt x="1064452" y="1121016"/>
                    <a:pt x="1063519" y="1128014"/>
                  </a:cubicBezTo>
                  <a:cubicBezTo>
                    <a:pt x="1063053" y="1130346"/>
                    <a:pt x="1063519" y="1133145"/>
                    <a:pt x="1064452" y="1135478"/>
                  </a:cubicBezTo>
                  <a:cubicBezTo>
                    <a:pt x="1065385" y="1139210"/>
                    <a:pt x="1067718" y="1142475"/>
                    <a:pt x="1072383" y="1142942"/>
                  </a:cubicBezTo>
                  <a:cubicBezTo>
                    <a:pt x="1074249" y="1142942"/>
                    <a:pt x="1076115" y="1142942"/>
                    <a:pt x="1077515" y="1144808"/>
                  </a:cubicBezTo>
                  <a:cubicBezTo>
                    <a:pt x="1078914" y="1146674"/>
                    <a:pt x="1077981" y="1148540"/>
                    <a:pt x="1077048" y="1149940"/>
                  </a:cubicBezTo>
                  <a:cubicBezTo>
                    <a:pt x="1077048" y="1150406"/>
                    <a:pt x="1076581" y="1151339"/>
                    <a:pt x="1076581" y="1151806"/>
                  </a:cubicBezTo>
                  <a:cubicBezTo>
                    <a:pt x="1077515" y="1153205"/>
                    <a:pt x="1078914" y="1155071"/>
                    <a:pt x="1080313" y="1156004"/>
                  </a:cubicBezTo>
                  <a:cubicBezTo>
                    <a:pt x="1084979" y="1159270"/>
                    <a:pt x="1087311" y="1163468"/>
                    <a:pt x="1086845" y="1169066"/>
                  </a:cubicBezTo>
                  <a:cubicBezTo>
                    <a:pt x="1086378" y="1178863"/>
                    <a:pt x="1090577" y="1187727"/>
                    <a:pt x="1093376" y="1197057"/>
                  </a:cubicBezTo>
                  <a:cubicBezTo>
                    <a:pt x="1094309" y="1197057"/>
                    <a:pt x="1093376" y="1198456"/>
                    <a:pt x="1091976" y="1198923"/>
                  </a:cubicBezTo>
                  <a:close/>
                  <a:moveTo>
                    <a:pt x="1134428" y="382536"/>
                  </a:moveTo>
                  <a:lnTo>
                    <a:pt x="1133495" y="382069"/>
                  </a:lnTo>
                  <a:lnTo>
                    <a:pt x="1134895" y="381603"/>
                  </a:lnTo>
                  <a:lnTo>
                    <a:pt x="1134428" y="382536"/>
                  </a:lnTo>
                  <a:close/>
                  <a:moveTo>
                    <a:pt x="1167084" y="1040777"/>
                  </a:moveTo>
                  <a:cubicBezTo>
                    <a:pt x="1165684" y="1044042"/>
                    <a:pt x="1159620" y="1047308"/>
                    <a:pt x="1155888" y="1046375"/>
                  </a:cubicBezTo>
                  <a:cubicBezTo>
                    <a:pt x="1151689" y="1045442"/>
                    <a:pt x="1147491" y="1044042"/>
                    <a:pt x="1143292" y="1042176"/>
                  </a:cubicBezTo>
                  <a:cubicBezTo>
                    <a:pt x="1140493" y="1041243"/>
                    <a:pt x="1140026" y="1038444"/>
                    <a:pt x="1139560" y="1036112"/>
                  </a:cubicBezTo>
                  <a:cubicBezTo>
                    <a:pt x="1138160" y="1023983"/>
                    <a:pt x="1151223" y="1012320"/>
                    <a:pt x="1161952" y="1013719"/>
                  </a:cubicBezTo>
                  <a:cubicBezTo>
                    <a:pt x="1164751" y="1014186"/>
                    <a:pt x="1166617" y="1015119"/>
                    <a:pt x="1168017" y="1017452"/>
                  </a:cubicBezTo>
                  <a:cubicBezTo>
                    <a:pt x="1169416" y="1020251"/>
                    <a:pt x="1170349" y="1023050"/>
                    <a:pt x="1171749" y="1026315"/>
                  </a:cubicBezTo>
                  <a:cubicBezTo>
                    <a:pt x="1170349" y="1031447"/>
                    <a:pt x="1168950" y="1036112"/>
                    <a:pt x="1167084" y="1040777"/>
                  </a:cubicBezTo>
                  <a:close/>
                  <a:moveTo>
                    <a:pt x="1248256" y="431985"/>
                  </a:moveTo>
                  <a:cubicBezTo>
                    <a:pt x="1247790" y="432452"/>
                    <a:pt x="1247323" y="432452"/>
                    <a:pt x="1246856" y="432452"/>
                  </a:cubicBezTo>
                  <a:cubicBezTo>
                    <a:pt x="1242658" y="425454"/>
                    <a:pt x="1237060" y="419856"/>
                    <a:pt x="1231928" y="412859"/>
                  </a:cubicBezTo>
                  <a:cubicBezTo>
                    <a:pt x="1231462" y="412392"/>
                    <a:pt x="1231462" y="411459"/>
                    <a:pt x="1231928" y="410993"/>
                  </a:cubicBezTo>
                  <a:cubicBezTo>
                    <a:pt x="1232861" y="410526"/>
                    <a:pt x="1234261" y="409127"/>
                    <a:pt x="1234727" y="409593"/>
                  </a:cubicBezTo>
                  <a:cubicBezTo>
                    <a:pt x="1237060" y="410060"/>
                    <a:pt x="1239859" y="410993"/>
                    <a:pt x="1241258" y="412392"/>
                  </a:cubicBezTo>
                  <a:cubicBezTo>
                    <a:pt x="1244057" y="414725"/>
                    <a:pt x="1246390" y="417990"/>
                    <a:pt x="1248722" y="420789"/>
                  </a:cubicBezTo>
                  <a:cubicBezTo>
                    <a:pt x="1251522" y="423588"/>
                    <a:pt x="1250588" y="428720"/>
                    <a:pt x="1248256" y="431985"/>
                  </a:cubicBezTo>
                  <a:close/>
                  <a:moveTo>
                    <a:pt x="1253854" y="447847"/>
                  </a:moveTo>
                  <a:cubicBezTo>
                    <a:pt x="1253387" y="447380"/>
                    <a:pt x="1252455" y="447380"/>
                    <a:pt x="1252455" y="446914"/>
                  </a:cubicBezTo>
                  <a:cubicBezTo>
                    <a:pt x="1252455" y="445514"/>
                    <a:pt x="1252921" y="445514"/>
                    <a:pt x="1254320" y="446447"/>
                  </a:cubicBezTo>
                  <a:cubicBezTo>
                    <a:pt x="1254320" y="446914"/>
                    <a:pt x="1253854" y="447380"/>
                    <a:pt x="1253854" y="447847"/>
                  </a:cubicBezTo>
                  <a:close/>
                  <a:moveTo>
                    <a:pt x="1282311" y="1110753"/>
                  </a:moveTo>
                  <a:lnTo>
                    <a:pt x="1281845" y="1109353"/>
                  </a:lnTo>
                  <a:lnTo>
                    <a:pt x="1283244" y="1109353"/>
                  </a:lnTo>
                  <a:lnTo>
                    <a:pt x="1282311" y="1110753"/>
                  </a:lnTo>
                  <a:close/>
                  <a:moveTo>
                    <a:pt x="1292108" y="353146"/>
                  </a:moveTo>
                  <a:cubicBezTo>
                    <a:pt x="1290708" y="355012"/>
                    <a:pt x="1288842" y="355945"/>
                    <a:pt x="1288375" y="354079"/>
                  </a:cubicBezTo>
                  <a:cubicBezTo>
                    <a:pt x="1288375" y="353612"/>
                    <a:pt x="1287909" y="353146"/>
                    <a:pt x="1288375" y="352679"/>
                  </a:cubicBezTo>
                  <a:cubicBezTo>
                    <a:pt x="1289309" y="350347"/>
                    <a:pt x="1290708" y="349414"/>
                    <a:pt x="1292108" y="350347"/>
                  </a:cubicBezTo>
                  <a:cubicBezTo>
                    <a:pt x="1292574" y="350347"/>
                    <a:pt x="1292574" y="351280"/>
                    <a:pt x="1293041" y="351746"/>
                  </a:cubicBezTo>
                  <a:cubicBezTo>
                    <a:pt x="1292574" y="352213"/>
                    <a:pt x="1292108" y="352679"/>
                    <a:pt x="1292108" y="353146"/>
                  </a:cubicBezTo>
                  <a:close/>
                  <a:moveTo>
                    <a:pt x="1373280" y="86304"/>
                  </a:moveTo>
                  <a:cubicBezTo>
                    <a:pt x="1374679" y="87703"/>
                    <a:pt x="1376079" y="88636"/>
                    <a:pt x="1377478" y="90036"/>
                  </a:cubicBezTo>
                  <a:lnTo>
                    <a:pt x="1377945" y="90969"/>
                  </a:lnTo>
                  <a:lnTo>
                    <a:pt x="1377478" y="90502"/>
                  </a:lnTo>
                  <a:cubicBezTo>
                    <a:pt x="1376079" y="89103"/>
                    <a:pt x="1374679" y="88170"/>
                    <a:pt x="1373280" y="86770"/>
                  </a:cubicBezTo>
                  <a:cubicBezTo>
                    <a:pt x="1372813" y="86304"/>
                    <a:pt x="1372813" y="85837"/>
                    <a:pt x="1372347" y="85837"/>
                  </a:cubicBezTo>
                  <a:cubicBezTo>
                    <a:pt x="1372347" y="85837"/>
                    <a:pt x="1372813" y="86304"/>
                    <a:pt x="1373280" y="86304"/>
                  </a:cubicBezTo>
                  <a:close/>
                  <a:moveTo>
                    <a:pt x="1371880" y="797260"/>
                  </a:moveTo>
                  <a:cubicBezTo>
                    <a:pt x="1371880" y="797260"/>
                    <a:pt x="1372347" y="798193"/>
                    <a:pt x="1372813" y="798660"/>
                  </a:cubicBezTo>
                  <a:cubicBezTo>
                    <a:pt x="1372347" y="799126"/>
                    <a:pt x="1371880" y="799593"/>
                    <a:pt x="1371414" y="799593"/>
                  </a:cubicBezTo>
                  <a:cubicBezTo>
                    <a:pt x="1370014" y="799593"/>
                    <a:pt x="1369081" y="799593"/>
                    <a:pt x="1367682" y="799593"/>
                  </a:cubicBezTo>
                  <a:cubicBezTo>
                    <a:pt x="1367215" y="799593"/>
                    <a:pt x="1367215" y="799126"/>
                    <a:pt x="1366749" y="798660"/>
                  </a:cubicBezTo>
                  <a:cubicBezTo>
                    <a:pt x="1368615" y="797727"/>
                    <a:pt x="1370014" y="797260"/>
                    <a:pt x="1371880" y="797260"/>
                  </a:cubicBezTo>
                  <a:close/>
                  <a:moveTo>
                    <a:pt x="1376545" y="993660"/>
                  </a:moveTo>
                  <a:cubicBezTo>
                    <a:pt x="1372347" y="997858"/>
                    <a:pt x="1370481" y="1002990"/>
                    <a:pt x="1368615" y="1008588"/>
                  </a:cubicBezTo>
                  <a:cubicBezTo>
                    <a:pt x="1368148" y="1009521"/>
                    <a:pt x="1366749" y="1009987"/>
                    <a:pt x="1365816" y="1010454"/>
                  </a:cubicBezTo>
                  <a:cubicBezTo>
                    <a:pt x="1364416" y="1010920"/>
                    <a:pt x="1362084" y="1008588"/>
                    <a:pt x="1362084" y="1006722"/>
                  </a:cubicBezTo>
                  <a:cubicBezTo>
                    <a:pt x="1362084" y="1006255"/>
                    <a:pt x="1362084" y="1005322"/>
                    <a:pt x="1362084" y="1005322"/>
                  </a:cubicBezTo>
                  <a:cubicBezTo>
                    <a:pt x="1361617" y="999724"/>
                    <a:pt x="1363017" y="995059"/>
                    <a:pt x="1366749" y="991327"/>
                  </a:cubicBezTo>
                  <a:cubicBezTo>
                    <a:pt x="1369081" y="988995"/>
                    <a:pt x="1370947" y="986662"/>
                    <a:pt x="1373746" y="984796"/>
                  </a:cubicBezTo>
                  <a:cubicBezTo>
                    <a:pt x="1375146" y="983863"/>
                    <a:pt x="1377478" y="983396"/>
                    <a:pt x="1378878" y="983396"/>
                  </a:cubicBezTo>
                  <a:cubicBezTo>
                    <a:pt x="1379811" y="983396"/>
                    <a:pt x="1381210" y="985263"/>
                    <a:pt x="1381210" y="985263"/>
                  </a:cubicBezTo>
                  <a:cubicBezTo>
                    <a:pt x="1379811" y="988062"/>
                    <a:pt x="1378411" y="991327"/>
                    <a:pt x="1376545" y="993660"/>
                  </a:cubicBezTo>
                  <a:close/>
                  <a:moveTo>
                    <a:pt x="1400337" y="23792"/>
                  </a:moveTo>
                  <a:lnTo>
                    <a:pt x="1400337" y="22859"/>
                  </a:lnTo>
                  <a:lnTo>
                    <a:pt x="1401737" y="23325"/>
                  </a:lnTo>
                  <a:lnTo>
                    <a:pt x="1400337" y="23792"/>
                  </a:lnTo>
                  <a:close/>
                  <a:moveTo>
                    <a:pt x="1442789" y="133421"/>
                  </a:moveTo>
                  <a:cubicBezTo>
                    <a:pt x="1442789" y="133421"/>
                    <a:pt x="1442323" y="133421"/>
                    <a:pt x="1442323" y="133421"/>
                  </a:cubicBezTo>
                  <a:cubicBezTo>
                    <a:pt x="1441390" y="137620"/>
                    <a:pt x="1440923" y="141352"/>
                    <a:pt x="1439990" y="145550"/>
                  </a:cubicBezTo>
                  <a:cubicBezTo>
                    <a:pt x="1439524" y="147883"/>
                    <a:pt x="1437658" y="148349"/>
                    <a:pt x="1436258" y="148349"/>
                  </a:cubicBezTo>
                  <a:cubicBezTo>
                    <a:pt x="1431593" y="148816"/>
                    <a:pt x="1431593" y="152548"/>
                    <a:pt x="1430660" y="155813"/>
                  </a:cubicBezTo>
                  <a:cubicBezTo>
                    <a:pt x="1430660" y="155813"/>
                    <a:pt x="1431127" y="155813"/>
                    <a:pt x="1431127" y="156280"/>
                  </a:cubicBezTo>
                  <a:cubicBezTo>
                    <a:pt x="1432526" y="157679"/>
                    <a:pt x="1433459" y="159079"/>
                    <a:pt x="1434859" y="160012"/>
                  </a:cubicBezTo>
                  <a:cubicBezTo>
                    <a:pt x="1436258" y="160945"/>
                    <a:pt x="1437658" y="162344"/>
                    <a:pt x="1439057" y="163277"/>
                  </a:cubicBezTo>
                  <a:lnTo>
                    <a:pt x="1439524" y="164210"/>
                  </a:lnTo>
                  <a:lnTo>
                    <a:pt x="1439057" y="163744"/>
                  </a:lnTo>
                  <a:cubicBezTo>
                    <a:pt x="1437658" y="162811"/>
                    <a:pt x="1436258" y="161411"/>
                    <a:pt x="1434859" y="160478"/>
                  </a:cubicBezTo>
                  <a:cubicBezTo>
                    <a:pt x="1433459" y="159079"/>
                    <a:pt x="1432060" y="157679"/>
                    <a:pt x="1431127" y="156746"/>
                  </a:cubicBezTo>
                  <a:cubicBezTo>
                    <a:pt x="1431127" y="156280"/>
                    <a:pt x="1431127" y="156280"/>
                    <a:pt x="1431127" y="155813"/>
                  </a:cubicBezTo>
                  <a:cubicBezTo>
                    <a:pt x="1427861" y="153014"/>
                    <a:pt x="1423196" y="153014"/>
                    <a:pt x="1420864" y="148816"/>
                  </a:cubicBezTo>
                  <a:cubicBezTo>
                    <a:pt x="1418997" y="145550"/>
                    <a:pt x="1418531" y="141818"/>
                    <a:pt x="1417598" y="138553"/>
                  </a:cubicBezTo>
                  <a:cubicBezTo>
                    <a:pt x="1417132" y="137153"/>
                    <a:pt x="1417132" y="135287"/>
                    <a:pt x="1416665" y="133421"/>
                  </a:cubicBezTo>
                  <a:cubicBezTo>
                    <a:pt x="1416665" y="133421"/>
                    <a:pt x="1416198" y="133421"/>
                    <a:pt x="1416198" y="132954"/>
                  </a:cubicBezTo>
                  <a:lnTo>
                    <a:pt x="1415265" y="132488"/>
                  </a:lnTo>
                  <a:lnTo>
                    <a:pt x="1416665" y="132954"/>
                  </a:lnTo>
                  <a:cubicBezTo>
                    <a:pt x="1416665" y="132954"/>
                    <a:pt x="1416665" y="133421"/>
                    <a:pt x="1416665" y="133421"/>
                  </a:cubicBezTo>
                  <a:cubicBezTo>
                    <a:pt x="1418531" y="134821"/>
                    <a:pt x="1420397" y="136220"/>
                    <a:pt x="1422263" y="137153"/>
                  </a:cubicBezTo>
                  <a:cubicBezTo>
                    <a:pt x="1426462" y="139019"/>
                    <a:pt x="1430660" y="139486"/>
                    <a:pt x="1434392" y="136687"/>
                  </a:cubicBezTo>
                  <a:cubicBezTo>
                    <a:pt x="1436725" y="134821"/>
                    <a:pt x="1439057" y="133421"/>
                    <a:pt x="1442323" y="133888"/>
                  </a:cubicBezTo>
                  <a:cubicBezTo>
                    <a:pt x="1442323" y="133421"/>
                    <a:pt x="1442323" y="133421"/>
                    <a:pt x="1442789" y="133421"/>
                  </a:cubicBezTo>
                  <a:cubicBezTo>
                    <a:pt x="1442789" y="132954"/>
                    <a:pt x="1443256" y="132488"/>
                    <a:pt x="1443256" y="132488"/>
                  </a:cubicBezTo>
                  <a:cubicBezTo>
                    <a:pt x="1443256" y="132954"/>
                    <a:pt x="1442789" y="132954"/>
                    <a:pt x="1442789" y="133421"/>
                  </a:cubicBezTo>
                  <a:close/>
                  <a:moveTo>
                    <a:pt x="1465648" y="118959"/>
                  </a:moveTo>
                  <a:cubicBezTo>
                    <a:pt x="1460517" y="121758"/>
                    <a:pt x="1455852" y="124557"/>
                    <a:pt x="1451653" y="128289"/>
                  </a:cubicBezTo>
                  <a:cubicBezTo>
                    <a:pt x="1450720" y="129222"/>
                    <a:pt x="1448854" y="128756"/>
                    <a:pt x="1446988" y="129222"/>
                  </a:cubicBezTo>
                  <a:cubicBezTo>
                    <a:pt x="1446988" y="129222"/>
                    <a:pt x="1446988" y="129689"/>
                    <a:pt x="1446521" y="129689"/>
                  </a:cubicBezTo>
                  <a:cubicBezTo>
                    <a:pt x="1446055" y="129689"/>
                    <a:pt x="1446055" y="130155"/>
                    <a:pt x="1445588" y="130155"/>
                  </a:cubicBezTo>
                  <a:cubicBezTo>
                    <a:pt x="1445588" y="129689"/>
                    <a:pt x="1446055" y="129689"/>
                    <a:pt x="1446055" y="129222"/>
                  </a:cubicBezTo>
                  <a:cubicBezTo>
                    <a:pt x="1446521" y="129222"/>
                    <a:pt x="1446521" y="129222"/>
                    <a:pt x="1446988" y="129222"/>
                  </a:cubicBezTo>
                  <a:cubicBezTo>
                    <a:pt x="1448388" y="127356"/>
                    <a:pt x="1449320" y="125490"/>
                    <a:pt x="1450720" y="123624"/>
                  </a:cubicBezTo>
                  <a:cubicBezTo>
                    <a:pt x="1453053" y="120359"/>
                    <a:pt x="1455852" y="117560"/>
                    <a:pt x="1458650" y="114294"/>
                  </a:cubicBezTo>
                  <a:cubicBezTo>
                    <a:pt x="1458650" y="114294"/>
                    <a:pt x="1458650" y="114294"/>
                    <a:pt x="1458650" y="114294"/>
                  </a:cubicBezTo>
                  <a:cubicBezTo>
                    <a:pt x="1458650" y="114294"/>
                    <a:pt x="1458184" y="113828"/>
                    <a:pt x="1458184" y="113828"/>
                  </a:cubicBezTo>
                  <a:cubicBezTo>
                    <a:pt x="1453985" y="113828"/>
                    <a:pt x="1450253" y="112895"/>
                    <a:pt x="1448854" y="108230"/>
                  </a:cubicBezTo>
                  <a:cubicBezTo>
                    <a:pt x="1448854" y="107297"/>
                    <a:pt x="1449787" y="106364"/>
                    <a:pt x="1450253" y="105431"/>
                  </a:cubicBezTo>
                  <a:cubicBezTo>
                    <a:pt x="1450253" y="105431"/>
                    <a:pt x="1451653" y="105431"/>
                    <a:pt x="1452120" y="105897"/>
                  </a:cubicBezTo>
                  <a:cubicBezTo>
                    <a:pt x="1453053" y="106830"/>
                    <a:pt x="1453985" y="107297"/>
                    <a:pt x="1454918" y="108230"/>
                  </a:cubicBezTo>
                  <a:cubicBezTo>
                    <a:pt x="1456318" y="110096"/>
                    <a:pt x="1457251" y="111962"/>
                    <a:pt x="1458184" y="113828"/>
                  </a:cubicBezTo>
                  <a:cubicBezTo>
                    <a:pt x="1458650" y="113828"/>
                    <a:pt x="1458650" y="113828"/>
                    <a:pt x="1459117" y="113828"/>
                  </a:cubicBezTo>
                  <a:cubicBezTo>
                    <a:pt x="1459117" y="113828"/>
                    <a:pt x="1458650" y="114294"/>
                    <a:pt x="1458650" y="114294"/>
                  </a:cubicBezTo>
                  <a:cubicBezTo>
                    <a:pt x="1460517" y="114761"/>
                    <a:pt x="1462383" y="114761"/>
                    <a:pt x="1464249" y="115694"/>
                  </a:cubicBezTo>
                  <a:cubicBezTo>
                    <a:pt x="1465182" y="116160"/>
                    <a:pt x="1466115" y="117093"/>
                    <a:pt x="1466581" y="118026"/>
                  </a:cubicBezTo>
                  <a:cubicBezTo>
                    <a:pt x="1466581" y="117560"/>
                    <a:pt x="1466115" y="118493"/>
                    <a:pt x="1465648" y="118959"/>
                  </a:cubicBezTo>
                  <a:close/>
                  <a:moveTo>
                    <a:pt x="1492706" y="116160"/>
                  </a:moveTo>
                  <a:lnTo>
                    <a:pt x="1491306" y="115694"/>
                  </a:lnTo>
                  <a:lnTo>
                    <a:pt x="1492706" y="115227"/>
                  </a:lnTo>
                  <a:lnTo>
                    <a:pt x="1492706" y="116160"/>
                  </a:lnTo>
                  <a:close/>
                  <a:moveTo>
                    <a:pt x="1520229" y="951208"/>
                  </a:moveTo>
                  <a:cubicBezTo>
                    <a:pt x="1518830" y="953074"/>
                    <a:pt x="1516964" y="954007"/>
                    <a:pt x="1515098" y="953074"/>
                  </a:cubicBezTo>
                  <a:cubicBezTo>
                    <a:pt x="1509033" y="950741"/>
                    <a:pt x="1503435" y="947942"/>
                    <a:pt x="1497837" y="945609"/>
                  </a:cubicBezTo>
                  <a:cubicBezTo>
                    <a:pt x="1495505" y="944676"/>
                    <a:pt x="1495038" y="942810"/>
                    <a:pt x="1495505" y="939078"/>
                  </a:cubicBezTo>
                  <a:cubicBezTo>
                    <a:pt x="1495971" y="937212"/>
                    <a:pt x="1495505" y="934880"/>
                    <a:pt x="1496904" y="933947"/>
                  </a:cubicBezTo>
                  <a:cubicBezTo>
                    <a:pt x="1498770" y="932547"/>
                    <a:pt x="1499703" y="935346"/>
                    <a:pt x="1500636" y="936279"/>
                  </a:cubicBezTo>
                  <a:cubicBezTo>
                    <a:pt x="1503435" y="940011"/>
                    <a:pt x="1506701" y="942344"/>
                    <a:pt x="1511366" y="943743"/>
                  </a:cubicBezTo>
                  <a:cubicBezTo>
                    <a:pt x="1514165" y="944676"/>
                    <a:pt x="1516964" y="946076"/>
                    <a:pt x="1519763" y="947475"/>
                  </a:cubicBezTo>
                  <a:cubicBezTo>
                    <a:pt x="1520229" y="947475"/>
                    <a:pt x="1520229" y="948408"/>
                    <a:pt x="1520696" y="948875"/>
                  </a:cubicBezTo>
                  <a:cubicBezTo>
                    <a:pt x="1520696" y="950275"/>
                    <a:pt x="1520696" y="950741"/>
                    <a:pt x="1520229" y="951208"/>
                  </a:cubicBezTo>
                  <a:close/>
                  <a:moveTo>
                    <a:pt x="1520229" y="191268"/>
                  </a:moveTo>
                  <a:cubicBezTo>
                    <a:pt x="1520229" y="191268"/>
                    <a:pt x="1519763" y="190801"/>
                    <a:pt x="1519763" y="190801"/>
                  </a:cubicBezTo>
                  <a:lnTo>
                    <a:pt x="1519296" y="189868"/>
                  </a:lnTo>
                  <a:lnTo>
                    <a:pt x="1520229" y="190335"/>
                  </a:lnTo>
                  <a:cubicBezTo>
                    <a:pt x="1520229" y="190801"/>
                    <a:pt x="1520229" y="191268"/>
                    <a:pt x="1520229" y="191268"/>
                  </a:cubicBezTo>
                  <a:cubicBezTo>
                    <a:pt x="1520696" y="191268"/>
                    <a:pt x="1520696" y="191734"/>
                    <a:pt x="1521162" y="191734"/>
                  </a:cubicBezTo>
                  <a:cubicBezTo>
                    <a:pt x="1520696" y="192201"/>
                    <a:pt x="1520696" y="192201"/>
                    <a:pt x="1520229" y="191268"/>
                  </a:cubicBezTo>
                  <a:close/>
                  <a:moveTo>
                    <a:pt x="1623328" y="890095"/>
                  </a:moveTo>
                  <a:cubicBezTo>
                    <a:pt x="1621928" y="891495"/>
                    <a:pt x="1619129" y="891495"/>
                    <a:pt x="1618663" y="889629"/>
                  </a:cubicBezTo>
                  <a:cubicBezTo>
                    <a:pt x="1618196" y="887763"/>
                    <a:pt x="1617729" y="885897"/>
                    <a:pt x="1617729" y="884497"/>
                  </a:cubicBezTo>
                  <a:cubicBezTo>
                    <a:pt x="1617729" y="883564"/>
                    <a:pt x="1619129" y="882631"/>
                    <a:pt x="1620062" y="881698"/>
                  </a:cubicBezTo>
                  <a:cubicBezTo>
                    <a:pt x="1621461" y="880765"/>
                    <a:pt x="1623794" y="881698"/>
                    <a:pt x="1624727" y="883564"/>
                  </a:cubicBezTo>
                  <a:cubicBezTo>
                    <a:pt x="1625193" y="884497"/>
                    <a:pt x="1625193" y="885897"/>
                    <a:pt x="1625660" y="887296"/>
                  </a:cubicBezTo>
                  <a:cubicBezTo>
                    <a:pt x="1624727" y="888229"/>
                    <a:pt x="1623794" y="889162"/>
                    <a:pt x="1623328" y="890095"/>
                  </a:cubicBezTo>
                  <a:close/>
                  <a:moveTo>
                    <a:pt x="1631258" y="937212"/>
                  </a:moveTo>
                  <a:cubicBezTo>
                    <a:pt x="1631258" y="937679"/>
                    <a:pt x="1630792" y="938612"/>
                    <a:pt x="1630792" y="939078"/>
                  </a:cubicBezTo>
                  <a:cubicBezTo>
                    <a:pt x="1630325" y="940944"/>
                    <a:pt x="1628925" y="940944"/>
                    <a:pt x="1627993" y="939545"/>
                  </a:cubicBezTo>
                  <a:cubicBezTo>
                    <a:pt x="1627526" y="939078"/>
                    <a:pt x="1627526" y="938612"/>
                    <a:pt x="1627060" y="938145"/>
                  </a:cubicBezTo>
                  <a:cubicBezTo>
                    <a:pt x="1627060" y="937679"/>
                    <a:pt x="1627060" y="936746"/>
                    <a:pt x="1627526" y="936279"/>
                  </a:cubicBezTo>
                  <a:cubicBezTo>
                    <a:pt x="1628459" y="933947"/>
                    <a:pt x="1631258" y="932081"/>
                    <a:pt x="1631725" y="933947"/>
                  </a:cubicBezTo>
                  <a:cubicBezTo>
                    <a:pt x="1631725" y="934880"/>
                    <a:pt x="1631725" y="935813"/>
                    <a:pt x="1631258" y="937212"/>
                  </a:cubicBezTo>
                  <a:close/>
                  <a:moveTo>
                    <a:pt x="1638256" y="912954"/>
                  </a:moveTo>
                  <a:lnTo>
                    <a:pt x="1638256" y="912021"/>
                  </a:lnTo>
                  <a:lnTo>
                    <a:pt x="1638722" y="912954"/>
                  </a:lnTo>
                  <a:lnTo>
                    <a:pt x="1639655" y="913420"/>
                  </a:lnTo>
                  <a:lnTo>
                    <a:pt x="1638256" y="912954"/>
                  </a:lnTo>
                  <a:close/>
                  <a:moveTo>
                    <a:pt x="1715696" y="740346"/>
                  </a:moveTo>
                  <a:cubicBezTo>
                    <a:pt x="1715229" y="740813"/>
                    <a:pt x="1714296" y="740813"/>
                    <a:pt x="1714296" y="740346"/>
                  </a:cubicBezTo>
                  <a:cubicBezTo>
                    <a:pt x="1711031" y="737547"/>
                    <a:pt x="1707299" y="734748"/>
                    <a:pt x="1706366" y="730083"/>
                  </a:cubicBezTo>
                  <a:cubicBezTo>
                    <a:pt x="1706366" y="729617"/>
                    <a:pt x="1706366" y="728684"/>
                    <a:pt x="1706366" y="728217"/>
                  </a:cubicBezTo>
                  <a:cubicBezTo>
                    <a:pt x="1706832" y="726351"/>
                    <a:pt x="1707765" y="725885"/>
                    <a:pt x="1708698" y="727751"/>
                  </a:cubicBezTo>
                  <a:cubicBezTo>
                    <a:pt x="1709631" y="729617"/>
                    <a:pt x="1710564" y="731016"/>
                    <a:pt x="1711497" y="732416"/>
                  </a:cubicBezTo>
                  <a:cubicBezTo>
                    <a:pt x="1713363" y="734748"/>
                    <a:pt x="1714763" y="736614"/>
                    <a:pt x="1716162" y="738480"/>
                  </a:cubicBezTo>
                  <a:cubicBezTo>
                    <a:pt x="1716629" y="739413"/>
                    <a:pt x="1716162" y="740346"/>
                    <a:pt x="1715696" y="740346"/>
                  </a:cubicBezTo>
                  <a:close/>
                  <a:moveTo>
                    <a:pt x="1715696" y="722153"/>
                  </a:moveTo>
                  <a:cubicBezTo>
                    <a:pt x="1714763" y="721220"/>
                    <a:pt x="1715229" y="720753"/>
                    <a:pt x="1716629" y="720753"/>
                  </a:cubicBezTo>
                  <a:cubicBezTo>
                    <a:pt x="1716629" y="720753"/>
                    <a:pt x="1717095" y="721220"/>
                    <a:pt x="1717095" y="721686"/>
                  </a:cubicBezTo>
                  <a:cubicBezTo>
                    <a:pt x="1717095" y="721686"/>
                    <a:pt x="1716162" y="722153"/>
                    <a:pt x="1715696" y="722153"/>
                  </a:cubicBezTo>
                  <a:close/>
                  <a:moveTo>
                    <a:pt x="1730624" y="858373"/>
                  </a:moveTo>
                  <a:cubicBezTo>
                    <a:pt x="1730158" y="859306"/>
                    <a:pt x="1730158" y="859772"/>
                    <a:pt x="1729691" y="860705"/>
                  </a:cubicBezTo>
                  <a:cubicBezTo>
                    <a:pt x="1729224" y="859772"/>
                    <a:pt x="1728758" y="858373"/>
                    <a:pt x="1728292" y="857440"/>
                  </a:cubicBezTo>
                  <a:cubicBezTo>
                    <a:pt x="1727825" y="856507"/>
                    <a:pt x="1727825" y="855107"/>
                    <a:pt x="1727359" y="853708"/>
                  </a:cubicBezTo>
                  <a:cubicBezTo>
                    <a:pt x="1727359" y="853241"/>
                    <a:pt x="1727825" y="852308"/>
                    <a:pt x="1728292" y="852308"/>
                  </a:cubicBezTo>
                  <a:cubicBezTo>
                    <a:pt x="1729691" y="851842"/>
                    <a:pt x="1730624" y="852775"/>
                    <a:pt x="1730624" y="854174"/>
                  </a:cubicBezTo>
                  <a:cubicBezTo>
                    <a:pt x="1730624" y="856040"/>
                    <a:pt x="1730624" y="856973"/>
                    <a:pt x="1730624" y="858373"/>
                  </a:cubicBezTo>
                  <a:close/>
                  <a:moveTo>
                    <a:pt x="1781940" y="837380"/>
                  </a:moveTo>
                  <a:cubicBezTo>
                    <a:pt x="1781940" y="837380"/>
                    <a:pt x="1782406" y="835980"/>
                    <a:pt x="1782406" y="835514"/>
                  </a:cubicBezTo>
                  <a:cubicBezTo>
                    <a:pt x="1783806" y="832715"/>
                    <a:pt x="1785205" y="829916"/>
                    <a:pt x="1787071" y="827117"/>
                  </a:cubicBezTo>
                  <a:cubicBezTo>
                    <a:pt x="1787071" y="827117"/>
                    <a:pt x="1786605" y="827117"/>
                    <a:pt x="1786605" y="826650"/>
                  </a:cubicBezTo>
                  <a:cubicBezTo>
                    <a:pt x="1785205" y="827117"/>
                    <a:pt x="1784739" y="827117"/>
                    <a:pt x="1786138" y="825717"/>
                  </a:cubicBezTo>
                  <a:cubicBezTo>
                    <a:pt x="1786605" y="826184"/>
                    <a:pt x="1787071" y="826184"/>
                    <a:pt x="1787071" y="826650"/>
                  </a:cubicBezTo>
                  <a:cubicBezTo>
                    <a:pt x="1787071" y="826650"/>
                    <a:pt x="1787071" y="826650"/>
                    <a:pt x="1787071" y="826650"/>
                  </a:cubicBezTo>
                  <a:cubicBezTo>
                    <a:pt x="1788938" y="828516"/>
                    <a:pt x="1791270" y="829449"/>
                    <a:pt x="1793603" y="828050"/>
                  </a:cubicBezTo>
                  <a:cubicBezTo>
                    <a:pt x="1795002" y="827117"/>
                    <a:pt x="1796868" y="825717"/>
                    <a:pt x="1797335" y="824318"/>
                  </a:cubicBezTo>
                  <a:cubicBezTo>
                    <a:pt x="1799667" y="818253"/>
                    <a:pt x="1802000" y="812655"/>
                    <a:pt x="1805732" y="807057"/>
                  </a:cubicBezTo>
                  <a:cubicBezTo>
                    <a:pt x="1807131" y="805191"/>
                    <a:pt x="1808064" y="802392"/>
                    <a:pt x="1808997" y="800059"/>
                  </a:cubicBezTo>
                  <a:cubicBezTo>
                    <a:pt x="1810397" y="795861"/>
                    <a:pt x="1811796" y="791662"/>
                    <a:pt x="1813662" y="787464"/>
                  </a:cubicBezTo>
                  <a:cubicBezTo>
                    <a:pt x="1822059" y="769736"/>
                    <a:pt x="1824392" y="750610"/>
                    <a:pt x="1821126" y="731483"/>
                  </a:cubicBezTo>
                  <a:cubicBezTo>
                    <a:pt x="1821126" y="730083"/>
                    <a:pt x="1821593" y="729150"/>
                    <a:pt x="1821593" y="727751"/>
                  </a:cubicBezTo>
                  <a:cubicBezTo>
                    <a:pt x="1821593" y="727284"/>
                    <a:pt x="1822526" y="726351"/>
                    <a:pt x="1822526" y="726351"/>
                  </a:cubicBezTo>
                  <a:cubicBezTo>
                    <a:pt x="1823926" y="726351"/>
                    <a:pt x="1825325" y="726818"/>
                    <a:pt x="1825791" y="727751"/>
                  </a:cubicBezTo>
                  <a:cubicBezTo>
                    <a:pt x="1828591" y="734748"/>
                    <a:pt x="1829990" y="742212"/>
                    <a:pt x="1830923" y="750143"/>
                  </a:cubicBezTo>
                  <a:cubicBezTo>
                    <a:pt x="1831390" y="754808"/>
                    <a:pt x="1831390" y="759007"/>
                    <a:pt x="1833722" y="763205"/>
                  </a:cubicBezTo>
                  <a:cubicBezTo>
                    <a:pt x="1836521" y="767870"/>
                    <a:pt x="1834655" y="771602"/>
                    <a:pt x="1831390" y="775334"/>
                  </a:cubicBezTo>
                  <a:cubicBezTo>
                    <a:pt x="1829523" y="777200"/>
                    <a:pt x="1828591" y="780000"/>
                    <a:pt x="1829990" y="782332"/>
                  </a:cubicBezTo>
                  <a:cubicBezTo>
                    <a:pt x="1831390" y="784665"/>
                    <a:pt x="1831856" y="786064"/>
                    <a:pt x="1830457" y="788863"/>
                  </a:cubicBezTo>
                  <a:cubicBezTo>
                    <a:pt x="1825791" y="798660"/>
                    <a:pt x="1818327" y="807057"/>
                    <a:pt x="1809930" y="814055"/>
                  </a:cubicBezTo>
                  <a:cubicBezTo>
                    <a:pt x="1806198" y="817320"/>
                    <a:pt x="1803866" y="820119"/>
                    <a:pt x="1803399" y="825251"/>
                  </a:cubicBezTo>
                  <a:cubicBezTo>
                    <a:pt x="1802933" y="829449"/>
                    <a:pt x="1800600" y="832248"/>
                    <a:pt x="1796868" y="834114"/>
                  </a:cubicBezTo>
                  <a:cubicBezTo>
                    <a:pt x="1793136" y="836447"/>
                    <a:pt x="1788938" y="838313"/>
                    <a:pt x="1784273" y="837846"/>
                  </a:cubicBezTo>
                  <a:cubicBezTo>
                    <a:pt x="1784273" y="838313"/>
                    <a:pt x="1782873" y="837846"/>
                    <a:pt x="1781940" y="837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D28414EB-2454-49B2-B86B-377B57F87C74}"/>
                </a:ext>
              </a:extLst>
            </p:cNvPr>
            <p:cNvSpPr/>
            <p:nvPr/>
          </p:nvSpPr>
          <p:spPr>
            <a:xfrm>
              <a:off x="4575101" y="31055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6" y="0"/>
                    <a:pt x="466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CBD307D0-1F15-4F98-BC11-0029A5A7FACA}"/>
                </a:ext>
              </a:extLst>
            </p:cNvPr>
            <p:cNvSpPr/>
            <p:nvPr/>
          </p:nvSpPr>
          <p:spPr>
            <a:xfrm>
              <a:off x="3298738" y="26153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467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3614FC8D-32E0-47CB-A1EB-2DC7F8973148}"/>
                </a:ext>
              </a:extLst>
            </p:cNvPr>
            <p:cNvSpPr/>
            <p:nvPr/>
          </p:nvSpPr>
          <p:spPr>
            <a:xfrm>
              <a:off x="2206646" y="32558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467" y="0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64B5F9EE-B287-4ED2-A0C6-0C0B8354739E}"/>
                </a:ext>
              </a:extLst>
            </p:cNvPr>
            <p:cNvSpPr/>
            <p:nvPr/>
          </p:nvSpPr>
          <p:spPr>
            <a:xfrm>
              <a:off x="1790055" y="17741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466" y="467"/>
                    <a:pt x="466" y="467"/>
                    <a:pt x="933" y="467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0D709251-2BDB-4157-8985-35E2EFBC721F}"/>
                </a:ext>
              </a:extLst>
            </p:cNvPr>
            <p:cNvSpPr/>
            <p:nvPr/>
          </p:nvSpPr>
          <p:spPr>
            <a:xfrm>
              <a:off x="1829204" y="1915356"/>
              <a:ext cx="83971" cy="83971"/>
            </a:xfrm>
            <a:custGeom>
              <a:avLst/>
              <a:gdLst/>
              <a:ahLst/>
              <a:cxnLst/>
              <a:rect l="0" t="0" r="0" b="0"/>
              <a:pathLst>
                <a:path w="83971" h="83971">
                  <a:moveTo>
                    <a:pt x="27095" y="5782"/>
                  </a:moveTo>
                  <a:cubicBezTo>
                    <a:pt x="26629" y="5782"/>
                    <a:pt x="26629" y="5782"/>
                    <a:pt x="27095" y="5782"/>
                  </a:cubicBezTo>
                  <a:lnTo>
                    <a:pt x="27095" y="5782"/>
                  </a:lnTo>
                  <a:cubicBezTo>
                    <a:pt x="26162" y="9514"/>
                    <a:pt x="24763" y="12779"/>
                    <a:pt x="23830" y="16512"/>
                  </a:cubicBezTo>
                  <a:cubicBezTo>
                    <a:pt x="20098" y="28174"/>
                    <a:pt x="13100" y="38437"/>
                    <a:pt x="10301" y="50100"/>
                  </a:cubicBezTo>
                  <a:cubicBezTo>
                    <a:pt x="9835" y="52899"/>
                    <a:pt x="7502" y="54299"/>
                    <a:pt x="5169" y="55698"/>
                  </a:cubicBezTo>
                  <a:cubicBezTo>
                    <a:pt x="3770" y="56631"/>
                    <a:pt x="2370" y="58031"/>
                    <a:pt x="971" y="59430"/>
                  </a:cubicBezTo>
                  <a:cubicBezTo>
                    <a:pt x="-895" y="61763"/>
                    <a:pt x="38" y="66428"/>
                    <a:pt x="2837" y="67827"/>
                  </a:cubicBezTo>
                  <a:cubicBezTo>
                    <a:pt x="3770" y="68294"/>
                    <a:pt x="5169" y="68760"/>
                    <a:pt x="6569" y="69227"/>
                  </a:cubicBezTo>
                  <a:cubicBezTo>
                    <a:pt x="9368" y="70160"/>
                    <a:pt x="10767" y="72026"/>
                    <a:pt x="10301" y="74825"/>
                  </a:cubicBezTo>
                  <a:cubicBezTo>
                    <a:pt x="10301" y="76224"/>
                    <a:pt x="9835" y="77157"/>
                    <a:pt x="9835" y="78557"/>
                  </a:cubicBezTo>
                  <a:cubicBezTo>
                    <a:pt x="9835" y="83222"/>
                    <a:pt x="12633" y="85555"/>
                    <a:pt x="17299" y="84155"/>
                  </a:cubicBezTo>
                  <a:cubicBezTo>
                    <a:pt x="19631" y="83688"/>
                    <a:pt x="22897" y="83222"/>
                    <a:pt x="24296" y="81356"/>
                  </a:cubicBezTo>
                  <a:cubicBezTo>
                    <a:pt x="30361" y="74358"/>
                    <a:pt x="41090" y="71559"/>
                    <a:pt x="44823" y="62229"/>
                  </a:cubicBezTo>
                  <a:cubicBezTo>
                    <a:pt x="45289" y="61763"/>
                    <a:pt x="47155" y="61296"/>
                    <a:pt x="48088" y="61296"/>
                  </a:cubicBezTo>
                  <a:cubicBezTo>
                    <a:pt x="51820" y="63629"/>
                    <a:pt x="56019" y="65961"/>
                    <a:pt x="56019" y="71093"/>
                  </a:cubicBezTo>
                  <a:cubicBezTo>
                    <a:pt x="56019" y="73425"/>
                    <a:pt x="56952" y="74825"/>
                    <a:pt x="58818" y="75758"/>
                  </a:cubicBezTo>
                  <a:cubicBezTo>
                    <a:pt x="63483" y="77624"/>
                    <a:pt x="68148" y="79490"/>
                    <a:pt x="73279" y="80889"/>
                  </a:cubicBezTo>
                  <a:cubicBezTo>
                    <a:pt x="74212" y="81356"/>
                    <a:pt x="76078" y="80889"/>
                    <a:pt x="77011" y="79956"/>
                  </a:cubicBezTo>
                  <a:cubicBezTo>
                    <a:pt x="79344" y="78090"/>
                    <a:pt x="81677" y="75758"/>
                    <a:pt x="84009" y="73425"/>
                  </a:cubicBezTo>
                  <a:cubicBezTo>
                    <a:pt x="85875" y="71093"/>
                    <a:pt x="84476" y="66894"/>
                    <a:pt x="81677" y="65495"/>
                  </a:cubicBezTo>
                  <a:cubicBezTo>
                    <a:pt x="81210" y="65028"/>
                    <a:pt x="80277" y="65028"/>
                    <a:pt x="79811" y="65028"/>
                  </a:cubicBezTo>
                  <a:cubicBezTo>
                    <a:pt x="75612" y="63629"/>
                    <a:pt x="73279" y="61296"/>
                    <a:pt x="73279" y="56631"/>
                  </a:cubicBezTo>
                  <a:cubicBezTo>
                    <a:pt x="73279" y="51033"/>
                    <a:pt x="71413" y="46834"/>
                    <a:pt x="67681" y="42636"/>
                  </a:cubicBezTo>
                  <a:cubicBezTo>
                    <a:pt x="65349" y="40303"/>
                    <a:pt x="63016" y="37971"/>
                    <a:pt x="61617" y="35172"/>
                  </a:cubicBezTo>
                  <a:cubicBezTo>
                    <a:pt x="58818" y="27708"/>
                    <a:pt x="49954" y="24909"/>
                    <a:pt x="46689" y="17911"/>
                  </a:cubicBezTo>
                  <a:cubicBezTo>
                    <a:pt x="46222" y="16978"/>
                    <a:pt x="44356" y="16978"/>
                    <a:pt x="42956" y="16512"/>
                  </a:cubicBezTo>
                  <a:cubicBezTo>
                    <a:pt x="39224" y="15112"/>
                    <a:pt x="39224" y="14646"/>
                    <a:pt x="41557" y="11846"/>
                  </a:cubicBezTo>
                  <a:cubicBezTo>
                    <a:pt x="43889" y="9514"/>
                    <a:pt x="45755" y="7181"/>
                    <a:pt x="47621" y="4849"/>
                  </a:cubicBezTo>
                  <a:cubicBezTo>
                    <a:pt x="48088" y="3916"/>
                    <a:pt x="47621" y="2516"/>
                    <a:pt x="47155" y="1117"/>
                  </a:cubicBezTo>
                  <a:cubicBezTo>
                    <a:pt x="46689" y="-283"/>
                    <a:pt x="45289" y="-283"/>
                    <a:pt x="43889" y="650"/>
                  </a:cubicBezTo>
                  <a:cubicBezTo>
                    <a:pt x="41557" y="2050"/>
                    <a:pt x="39691" y="2983"/>
                    <a:pt x="36892" y="2050"/>
                  </a:cubicBezTo>
                  <a:cubicBezTo>
                    <a:pt x="34559" y="1117"/>
                    <a:pt x="31760" y="1583"/>
                    <a:pt x="29428" y="1583"/>
                  </a:cubicBezTo>
                  <a:cubicBezTo>
                    <a:pt x="29428" y="3449"/>
                    <a:pt x="28028" y="4382"/>
                    <a:pt x="27095" y="5782"/>
                  </a:cubicBezTo>
                  <a:cubicBezTo>
                    <a:pt x="27095" y="5782"/>
                    <a:pt x="27095" y="5782"/>
                    <a:pt x="27095" y="5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423BD762-2662-460E-A516-5CFEEC83FC81}"/>
                </a:ext>
              </a:extLst>
            </p:cNvPr>
            <p:cNvSpPr/>
            <p:nvPr/>
          </p:nvSpPr>
          <p:spPr>
            <a:xfrm>
              <a:off x="1959980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350" y="467"/>
                    <a:pt x="816" y="467"/>
                    <a:pt x="816" y="467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BBFA4E88-4B69-4B33-91F8-73D96DA63338}"/>
                </a:ext>
              </a:extLst>
            </p:cNvPr>
            <p:cNvSpPr/>
            <p:nvPr/>
          </p:nvSpPr>
          <p:spPr>
            <a:xfrm>
              <a:off x="1940737" y="17938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D044FAF4-D8DE-4DC4-B507-12683313A927}"/>
                </a:ext>
              </a:extLst>
            </p:cNvPr>
            <p:cNvSpPr/>
            <p:nvPr/>
          </p:nvSpPr>
          <p:spPr>
            <a:xfrm>
              <a:off x="2064361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0" y="933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3198C047-9C00-4F63-9945-E09E70F1F9A4}"/>
                </a:ext>
              </a:extLst>
            </p:cNvPr>
            <p:cNvSpPr/>
            <p:nvPr/>
          </p:nvSpPr>
          <p:spPr>
            <a:xfrm>
              <a:off x="1990770" y="42858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-117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lnTo>
                    <a:pt x="3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5E81C4D5-61C2-4DF7-AD44-A49F3D49C2DB}"/>
                </a:ext>
              </a:extLst>
            </p:cNvPr>
            <p:cNvSpPr/>
            <p:nvPr/>
          </p:nvSpPr>
          <p:spPr>
            <a:xfrm>
              <a:off x="945678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46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9475FAA1-8B82-459B-A819-E070FB48913B}"/>
                </a:ext>
              </a:extLst>
            </p:cNvPr>
            <p:cNvSpPr/>
            <p:nvPr/>
          </p:nvSpPr>
          <p:spPr>
            <a:xfrm>
              <a:off x="615551" y="1486820"/>
              <a:ext cx="1824042" cy="2799041"/>
            </a:xfrm>
            <a:custGeom>
              <a:avLst/>
              <a:gdLst/>
              <a:ahLst/>
              <a:cxnLst/>
              <a:rect l="0" t="0" r="0" b="0"/>
              <a:pathLst>
                <a:path w="1824042" h="2799041">
                  <a:moveTo>
                    <a:pt x="1819217" y="1858097"/>
                  </a:moveTo>
                  <a:cubicBezTo>
                    <a:pt x="1818750" y="1856697"/>
                    <a:pt x="1816884" y="1854831"/>
                    <a:pt x="1815018" y="1854365"/>
                  </a:cubicBezTo>
                  <a:cubicBezTo>
                    <a:pt x="1812219" y="1852965"/>
                    <a:pt x="1808954" y="1851566"/>
                    <a:pt x="1805688" y="1852032"/>
                  </a:cubicBezTo>
                  <a:cubicBezTo>
                    <a:pt x="1800090" y="1852499"/>
                    <a:pt x="1795425" y="1850633"/>
                    <a:pt x="1791693" y="1847367"/>
                  </a:cubicBezTo>
                  <a:cubicBezTo>
                    <a:pt x="1786561" y="1843169"/>
                    <a:pt x="1779564" y="1841769"/>
                    <a:pt x="1776298" y="1836171"/>
                  </a:cubicBezTo>
                  <a:cubicBezTo>
                    <a:pt x="1770234" y="1826841"/>
                    <a:pt x="1760904" y="1823109"/>
                    <a:pt x="1752040" y="1817977"/>
                  </a:cubicBezTo>
                  <a:cubicBezTo>
                    <a:pt x="1747841" y="1815645"/>
                    <a:pt x="1743643" y="1814712"/>
                    <a:pt x="1738978" y="1814712"/>
                  </a:cubicBezTo>
                  <a:cubicBezTo>
                    <a:pt x="1723583" y="1815178"/>
                    <a:pt x="1708188" y="1812379"/>
                    <a:pt x="1693260" y="1808647"/>
                  </a:cubicBezTo>
                  <a:cubicBezTo>
                    <a:pt x="1691394" y="1808181"/>
                    <a:pt x="1689528" y="1808647"/>
                    <a:pt x="1687662" y="1809114"/>
                  </a:cubicBezTo>
                  <a:cubicBezTo>
                    <a:pt x="1685330" y="1810047"/>
                    <a:pt x="1682997" y="1811446"/>
                    <a:pt x="1680664" y="1812379"/>
                  </a:cubicBezTo>
                  <a:cubicBezTo>
                    <a:pt x="1678798" y="1813312"/>
                    <a:pt x="1676932" y="1812379"/>
                    <a:pt x="1676466" y="1810047"/>
                  </a:cubicBezTo>
                  <a:cubicBezTo>
                    <a:pt x="1675533" y="1807248"/>
                    <a:pt x="1674600" y="1803982"/>
                    <a:pt x="1673200" y="1801183"/>
                  </a:cubicBezTo>
                  <a:cubicBezTo>
                    <a:pt x="1671801" y="1799317"/>
                    <a:pt x="1669468" y="1796518"/>
                    <a:pt x="1667602" y="1796518"/>
                  </a:cubicBezTo>
                  <a:cubicBezTo>
                    <a:pt x="1658739" y="1796052"/>
                    <a:pt x="1652207" y="1790920"/>
                    <a:pt x="1644743" y="1787654"/>
                  </a:cubicBezTo>
                  <a:cubicBezTo>
                    <a:pt x="1638679" y="1785322"/>
                    <a:pt x="1632614" y="1783456"/>
                    <a:pt x="1626083" y="1782989"/>
                  </a:cubicBezTo>
                  <a:cubicBezTo>
                    <a:pt x="1620485" y="1782523"/>
                    <a:pt x="1615820" y="1783922"/>
                    <a:pt x="1613021" y="1789054"/>
                  </a:cubicBezTo>
                  <a:cubicBezTo>
                    <a:pt x="1612554" y="1789520"/>
                    <a:pt x="1612088" y="1789987"/>
                    <a:pt x="1611621" y="1789987"/>
                  </a:cubicBezTo>
                  <a:cubicBezTo>
                    <a:pt x="1610222" y="1789987"/>
                    <a:pt x="1609755" y="1789054"/>
                    <a:pt x="1610222" y="1787188"/>
                  </a:cubicBezTo>
                  <a:cubicBezTo>
                    <a:pt x="1610688" y="1785788"/>
                    <a:pt x="1610688" y="1784855"/>
                    <a:pt x="1611155" y="1783456"/>
                  </a:cubicBezTo>
                  <a:cubicBezTo>
                    <a:pt x="1612554" y="1778324"/>
                    <a:pt x="1609289" y="1775525"/>
                    <a:pt x="1606023" y="1774126"/>
                  </a:cubicBezTo>
                  <a:cubicBezTo>
                    <a:pt x="1601358" y="1772260"/>
                    <a:pt x="1596693" y="1770860"/>
                    <a:pt x="1591562" y="1769461"/>
                  </a:cubicBezTo>
                  <a:cubicBezTo>
                    <a:pt x="1591562" y="1770394"/>
                    <a:pt x="1591095" y="1771793"/>
                    <a:pt x="1591095" y="1772726"/>
                  </a:cubicBezTo>
                  <a:cubicBezTo>
                    <a:pt x="1591095" y="1772726"/>
                    <a:pt x="1591095" y="1772726"/>
                    <a:pt x="1591562" y="1772726"/>
                  </a:cubicBezTo>
                  <a:lnTo>
                    <a:pt x="1592028" y="1773193"/>
                  </a:lnTo>
                  <a:lnTo>
                    <a:pt x="1591095" y="1772726"/>
                  </a:lnTo>
                  <a:cubicBezTo>
                    <a:pt x="1591095" y="1772726"/>
                    <a:pt x="1591095" y="1772260"/>
                    <a:pt x="1591095" y="1772260"/>
                  </a:cubicBezTo>
                  <a:cubicBezTo>
                    <a:pt x="1585497" y="1771327"/>
                    <a:pt x="1580365" y="1771793"/>
                    <a:pt x="1576167" y="1775992"/>
                  </a:cubicBezTo>
                  <a:cubicBezTo>
                    <a:pt x="1574767" y="1772726"/>
                    <a:pt x="1571968" y="1772726"/>
                    <a:pt x="1568703" y="1772260"/>
                  </a:cubicBezTo>
                  <a:cubicBezTo>
                    <a:pt x="1572901" y="1768061"/>
                    <a:pt x="1578033" y="1766195"/>
                    <a:pt x="1583631" y="1764796"/>
                  </a:cubicBezTo>
                  <a:cubicBezTo>
                    <a:pt x="1585031" y="1760130"/>
                    <a:pt x="1586430" y="1754999"/>
                    <a:pt x="1587363" y="1750334"/>
                  </a:cubicBezTo>
                  <a:cubicBezTo>
                    <a:pt x="1587829" y="1747068"/>
                    <a:pt x="1587829" y="1743803"/>
                    <a:pt x="1585497" y="1741004"/>
                  </a:cubicBezTo>
                  <a:cubicBezTo>
                    <a:pt x="1583164" y="1738205"/>
                    <a:pt x="1581765" y="1734473"/>
                    <a:pt x="1578966" y="1731674"/>
                  </a:cubicBezTo>
                  <a:cubicBezTo>
                    <a:pt x="1573834" y="1726076"/>
                    <a:pt x="1570102" y="1719078"/>
                    <a:pt x="1568703" y="1711614"/>
                  </a:cubicBezTo>
                  <a:cubicBezTo>
                    <a:pt x="1568236" y="1707882"/>
                    <a:pt x="1566370" y="1704150"/>
                    <a:pt x="1563571" y="1701351"/>
                  </a:cubicBezTo>
                  <a:cubicBezTo>
                    <a:pt x="1553308" y="1691087"/>
                    <a:pt x="1543045" y="1679891"/>
                    <a:pt x="1527184" y="1677092"/>
                  </a:cubicBezTo>
                  <a:cubicBezTo>
                    <a:pt x="1525318" y="1676626"/>
                    <a:pt x="1523452" y="1675693"/>
                    <a:pt x="1522052" y="1674760"/>
                  </a:cubicBezTo>
                  <a:cubicBezTo>
                    <a:pt x="1515521" y="1671494"/>
                    <a:pt x="1508523" y="1670561"/>
                    <a:pt x="1501526" y="1671028"/>
                  </a:cubicBezTo>
                  <a:cubicBezTo>
                    <a:pt x="1494528" y="1671028"/>
                    <a:pt x="1487530" y="1671028"/>
                    <a:pt x="1480533" y="1671028"/>
                  </a:cubicBezTo>
                  <a:cubicBezTo>
                    <a:pt x="1478667" y="1671028"/>
                    <a:pt x="1476801" y="1670095"/>
                    <a:pt x="1474935" y="1669162"/>
                  </a:cubicBezTo>
                  <a:cubicBezTo>
                    <a:pt x="1468404" y="1665430"/>
                    <a:pt x="1463272" y="1659365"/>
                    <a:pt x="1455342" y="1657499"/>
                  </a:cubicBezTo>
                  <a:cubicBezTo>
                    <a:pt x="1454409" y="1657499"/>
                    <a:pt x="1453476" y="1655633"/>
                    <a:pt x="1453009" y="1654700"/>
                  </a:cubicBezTo>
                  <a:cubicBezTo>
                    <a:pt x="1452076" y="1651434"/>
                    <a:pt x="1450676" y="1648635"/>
                    <a:pt x="1448344" y="1646303"/>
                  </a:cubicBezTo>
                  <a:cubicBezTo>
                    <a:pt x="1444145" y="1642104"/>
                    <a:pt x="1440413" y="1637906"/>
                    <a:pt x="1435748" y="1634174"/>
                  </a:cubicBezTo>
                  <a:cubicBezTo>
                    <a:pt x="1432949" y="1631841"/>
                    <a:pt x="1429217" y="1629975"/>
                    <a:pt x="1425485" y="1628576"/>
                  </a:cubicBezTo>
                  <a:cubicBezTo>
                    <a:pt x="1422686" y="1627643"/>
                    <a:pt x="1418954" y="1627643"/>
                    <a:pt x="1416155" y="1627176"/>
                  </a:cubicBezTo>
                  <a:cubicBezTo>
                    <a:pt x="1414289" y="1626709"/>
                    <a:pt x="1412423" y="1625777"/>
                    <a:pt x="1412423" y="1623444"/>
                  </a:cubicBezTo>
                  <a:cubicBezTo>
                    <a:pt x="1412889" y="1617379"/>
                    <a:pt x="1409624" y="1614114"/>
                    <a:pt x="1404492" y="1611781"/>
                  </a:cubicBezTo>
                  <a:cubicBezTo>
                    <a:pt x="1399827" y="1609915"/>
                    <a:pt x="1395162" y="1607583"/>
                    <a:pt x="1390497" y="1605250"/>
                  </a:cubicBezTo>
                  <a:cubicBezTo>
                    <a:pt x="1389098" y="1604317"/>
                    <a:pt x="1386765" y="1602918"/>
                    <a:pt x="1386765" y="1601518"/>
                  </a:cubicBezTo>
                  <a:cubicBezTo>
                    <a:pt x="1386299" y="1599186"/>
                    <a:pt x="1388631" y="1599186"/>
                    <a:pt x="1390497" y="1598253"/>
                  </a:cubicBezTo>
                  <a:cubicBezTo>
                    <a:pt x="1390964" y="1598253"/>
                    <a:pt x="1391897" y="1597786"/>
                    <a:pt x="1392363" y="1597786"/>
                  </a:cubicBezTo>
                  <a:cubicBezTo>
                    <a:pt x="1393763" y="1597320"/>
                    <a:pt x="1394229" y="1595920"/>
                    <a:pt x="1393763" y="1594987"/>
                  </a:cubicBezTo>
                  <a:cubicBezTo>
                    <a:pt x="1393296" y="1594521"/>
                    <a:pt x="1392830" y="1594054"/>
                    <a:pt x="1392363" y="1594054"/>
                  </a:cubicBezTo>
                  <a:cubicBezTo>
                    <a:pt x="1386765" y="1592188"/>
                    <a:pt x="1380700" y="1593121"/>
                    <a:pt x="1375102" y="1593121"/>
                  </a:cubicBezTo>
                  <a:cubicBezTo>
                    <a:pt x="1371837" y="1593121"/>
                    <a:pt x="1369038" y="1592188"/>
                    <a:pt x="1366705" y="1589389"/>
                  </a:cubicBezTo>
                  <a:cubicBezTo>
                    <a:pt x="1365772" y="1588456"/>
                    <a:pt x="1363906" y="1588923"/>
                    <a:pt x="1363440" y="1590322"/>
                  </a:cubicBezTo>
                  <a:cubicBezTo>
                    <a:pt x="1362507" y="1592188"/>
                    <a:pt x="1362507" y="1594521"/>
                    <a:pt x="1361574" y="1595454"/>
                  </a:cubicBezTo>
                  <a:cubicBezTo>
                    <a:pt x="1355976" y="1600585"/>
                    <a:pt x="1346179" y="1604784"/>
                    <a:pt x="1338715" y="1599186"/>
                  </a:cubicBezTo>
                  <a:cubicBezTo>
                    <a:pt x="1334050" y="1595920"/>
                    <a:pt x="1329385" y="1595454"/>
                    <a:pt x="1324253" y="1596387"/>
                  </a:cubicBezTo>
                  <a:cubicBezTo>
                    <a:pt x="1318655" y="1596853"/>
                    <a:pt x="1312590" y="1597320"/>
                    <a:pt x="1306992" y="1597786"/>
                  </a:cubicBezTo>
                  <a:cubicBezTo>
                    <a:pt x="1304193" y="1597786"/>
                    <a:pt x="1302327" y="1596387"/>
                    <a:pt x="1301394" y="1593588"/>
                  </a:cubicBezTo>
                  <a:cubicBezTo>
                    <a:pt x="1301394" y="1593121"/>
                    <a:pt x="1300928" y="1592188"/>
                    <a:pt x="1300928" y="1591721"/>
                  </a:cubicBezTo>
                  <a:cubicBezTo>
                    <a:pt x="1299995" y="1587523"/>
                    <a:pt x="1297662" y="1584724"/>
                    <a:pt x="1293464" y="1583791"/>
                  </a:cubicBezTo>
                  <a:cubicBezTo>
                    <a:pt x="1291131" y="1583324"/>
                    <a:pt x="1288332" y="1582858"/>
                    <a:pt x="1286000" y="1582391"/>
                  </a:cubicBezTo>
                  <a:cubicBezTo>
                    <a:pt x="1280868" y="1581925"/>
                    <a:pt x="1278069" y="1579126"/>
                    <a:pt x="1276669" y="1574461"/>
                  </a:cubicBezTo>
                  <a:cubicBezTo>
                    <a:pt x="1276203" y="1572595"/>
                    <a:pt x="1274803" y="1571195"/>
                    <a:pt x="1272471" y="1571195"/>
                  </a:cubicBezTo>
                  <a:cubicBezTo>
                    <a:pt x="1270605" y="1570729"/>
                    <a:pt x="1267339" y="1573061"/>
                    <a:pt x="1266406" y="1574927"/>
                  </a:cubicBezTo>
                  <a:cubicBezTo>
                    <a:pt x="1265940" y="1575860"/>
                    <a:pt x="1265473" y="1577260"/>
                    <a:pt x="1265007" y="1578659"/>
                  </a:cubicBezTo>
                  <a:cubicBezTo>
                    <a:pt x="1264540" y="1583324"/>
                    <a:pt x="1262208" y="1585657"/>
                    <a:pt x="1258009" y="1586590"/>
                  </a:cubicBezTo>
                  <a:cubicBezTo>
                    <a:pt x="1254744" y="1587523"/>
                    <a:pt x="1251944" y="1588923"/>
                    <a:pt x="1249146" y="1590322"/>
                  </a:cubicBezTo>
                  <a:cubicBezTo>
                    <a:pt x="1247279" y="1591255"/>
                    <a:pt x="1245880" y="1590322"/>
                    <a:pt x="1244480" y="1587989"/>
                  </a:cubicBezTo>
                  <a:cubicBezTo>
                    <a:pt x="1243547" y="1586123"/>
                    <a:pt x="1242614" y="1584724"/>
                    <a:pt x="1244014" y="1582858"/>
                  </a:cubicBezTo>
                  <a:cubicBezTo>
                    <a:pt x="1246813" y="1580059"/>
                    <a:pt x="1249612" y="1577726"/>
                    <a:pt x="1251944" y="1574927"/>
                  </a:cubicBezTo>
                  <a:cubicBezTo>
                    <a:pt x="1253344" y="1573528"/>
                    <a:pt x="1252411" y="1569329"/>
                    <a:pt x="1250078" y="1568396"/>
                  </a:cubicBezTo>
                  <a:cubicBezTo>
                    <a:pt x="1248212" y="1567463"/>
                    <a:pt x="1246346" y="1566997"/>
                    <a:pt x="1244480" y="1567463"/>
                  </a:cubicBezTo>
                  <a:cubicBezTo>
                    <a:pt x="1239815" y="1568396"/>
                    <a:pt x="1236083" y="1570262"/>
                    <a:pt x="1232818" y="1573528"/>
                  </a:cubicBezTo>
                  <a:cubicBezTo>
                    <a:pt x="1228619" y="1577726"/>
                    <a:pt x="1223954" y="1580992"/>
                    <a:pt x="1218356" y="1582391"/>
                  </a:cubicBezTo>
                  <a:cubicBezTo>
                    <a:pt x="1212291" y="1583791"/>
                    <a:pt x="1205760" y="1583791"/>
                    <a:pt x="1200629" y="1588456"/>
                  </a:cubicBezTo>
                  <a:cubicBezTo>
                    <a:pt x="1200162" y="1588923"/>
                    <a:pt x="1198296" y="1588456"/>
                    <a:pt x="1196897" y="1588456"/>
                  </a:cubicBezTo>
                  <a:cubicBezTo>
                    <a:pt x="1192698" y="1587989"/>
                    <a:pt x="1189433" y="1589855"/>
                    <a:pt x="1186634" y="1593121"/>
                  </a:cubicBezTo>
                  <a:cubicBezTo>
                    <a:pt x="1183368" y="1596853"/>
                    <a:pt x="1179636" y="1601052"/>
                    <a:pt x="1179170" y="1606183"/>
                  </a:cubicBezTo>
                  <a:cubicBezTo>
                    <a:pt x="1178703" y="1610848"/>
                    <a:pt x="1176837" y="1614580"/>
                    <a:pt x="1172638" y="1616913"/>
                  </a:cubicBezTo>
                  <a:cubicBezTo>
                    <a:pt x="1168906" y="1619245"/>
                    <a:pt x="1165641" y="1622511"/>
                    <a:pt x="1162375" y="1625777"/>
                  </a:cubicBezTo>
                  <a:cubicBezTo>
                    <a:pt x="1160976" y="1627176"/>
                    <a:pt x="1160509" y="1629975"/>
                    <a:pt x="1160043" y="1632308"/>
                  </a:cubicBezTo>
                  <a:cubicBezTo>
                    <a:pt x="1160043" y="1632308"/>
                    <a:pt x="1160043" y="1632308"/>
                    <a:pt x="1160509" y="1632308"/>
                  </a:cubicBezTo>
                  <a:lnTo>
                    <a:pt x="1160509" y="1633241"/>
                  </a:lnTo>
                  <a:lnTo>
                    <a:pt x="1160043" y="1632774"/>
                  </a:lnTo>
                  <a:cubicBezTo>
                    <a:pt x="1160043" y="1632774"/>
                    <a:pt x="1160043" y="1632308"/>
                    <a:pt x="1160043" y="1632308"/>
                  </a:cubicBezTo>
                  <a:cubicBezTo>
                    <a:pt x="1159110" y="1631841"/>
                    <a:pt x="1157710" y="1631841"/>
                    <a:pt x="1156777" y="1630908"/>
                  </a:cubicBezTo>
                  <a:cubicBezTo>
                    <a:pt x="1153512" y="1628109"/>
                    <a:pt x="1150246" y="1624843"/>
                    <a:pt x="1146980" y="1622044"/>
                  </a:cubicBezTo>
                  <a:cubicBezTo>
                    <a:pt x="1142782" y="1617846"/>
                    <a:pt x="1137650" y="1615513"/>
                    <a:pt x="1132052" y="1614114"/>
                  </a:cubicBezTo>
                  <a:cubicBezTo>
                    <a:pt x="1124122" y="1612248"/>
                    <a:pt x="1116657" y="1612248"/>
                    <a:pt x="1109660" y="1616446"/>
                  </a:cubicBezTo>
                  <a:cubicBezTo>
                    <a:pt x="1107327" y="1617846"/>
                    <a:pt x="1104995" y="1618312"/>
                    <a:pt x="1102662" y="1619712"/>
                  </a:cubicBezTo>
                  <a:cubicBezTo>
                    <a:pt x="1097531" y="1622977"/>
                    <a:pt x="1092399" y="1624843"/>
                    <a:pt x="1086335" y="1621111"/>
                  </a:cubicBezTo>
                  <a:cubicBezTo>
                    <a:pt x="1075605" y="1620178"/>
                    <a:pt x="1069074" y="1613181"/>
                    <a:pt x="1063476" y="1605250"/>
                  </a:cubicBezTo>
                  <a:cubicBezTo>
                    <a:pt x="1060210" y="1600585"/>
                    <a:pt x="1057411" y="1595454"/>
                    <a:pt x="1054146" y="1590789"/>
                  </a:cubicBezTo>
                  <a:cubicBezTo>
                    <a:pt x="1053213" y="1589389"/>
                    <a:pt x="1052746" y="1587056"/>
                    <a:pt x="1052746" y="1585190"/>
                  </a:cubicBezTo>
                  <a:cubicBezTo>
                    <a:pt x="1052746" y="1578659"/>
                    <a:pt x="1052746" y="1572595"/>
                    <a:pt x="1056945" y="1566997"/>
                  </a:cubicBezTo>
                  <a:cubicBezTo>
                    <a:pt x="1058344" y="1565131"/>
                    <a:pt x="1059277" y="1562332"/>
                    <a:pt x="1059277" y="1559999"/>
                  </a:cubicBezTo>
                  <a:cubicBezTo>
                    <a:pt x="1059277" y="1553468"/>
                    <a:pt x="1061143" y="1547403"/>
                    <a:pt x="1063009" y="1541339"/>
                  </a:cubicBezTo>
                  <a:cubicBezTo>
                    <a:pt x="1064875" y="1535274"/>
                    <a:pt x="1064409" y="1528743"/>
                    <a:pt x="1064409" y="1522212"/>
                  </a:cubicBezTo>
                  <a:cubicBezTo>
                    <a:pt x="1064409" y="1521279"/>
                    <a:pt x="1063476" y="1519879"/>
                    <a:pt x="1062543" y="1519413"/>
                  </a:cubicBezTo>
                  <a:cubicBezTo>
                    <a:pt x="1060210" y="1518013"/>
                    <a:pt x="1057878" y="1517547"/>
                    <a:pt x="1055545" y="1516614"/>
                  </a:cubicBezTo>
                  <a:lnTo>
                    <a:pt x="1055545" y="1516614"/>
                  </a:lnTo>
                  <a:cubicBezTo>
                    <a:pt x="1055545" y="1516614"/>
                    <a:pt x="1056012" y="1517080"/>
                    <a:pt x="1056012" y="1517080"/>
                  </a:cubicBezTo>
                  <a:lnTo>
                    <a:pt x="1055079" y="1517547"/>
                  </a:lnTo>
                  <a:lnTo>
                    <a:pt x="1055545" y="1516614"/>
                  </a:lnTo>
                  <a:cubicBezTo>
                    <a:pt x="1051347" y="1512882"/>
                    <a:pt x="1046681" y="1510083"/>
                    <a:pt x="1040617" y="1509616"/>
                  </a:cubicBezTo>
                  <a:cubicBezTo>
                    <a:pt x="1035019" y="1509616"/>
                    <a:pt x="1028954" y="1508683"/>
                    <a:pt x="1023356" y="1507284"/>
                  </a:cubicBezTo>
                  <a:cubicBezTo>
                    <a:pt x="1016825" y="1505884"/>
                    <a:pt x="1010760" y="1509150"/>
                    <a:pt x="1004229" y="1508683"/>
                  </a:cubicBezTo>
                  <a:cubicBezTo>
                    <a:pt x="999098" y="1508683"/>
                    <a:pt x="993966" y="1509616"/>
                    <a:pt x="988835" y="1509616"/>
                  </a:cubicBezTo>
                  <a:cubicBezTo>
                    <a:pt x="985569" y="1509616"/>
                    <a:pt x="982304" y="1508683"/>
                    <a:pt x="979504" y="1508217"/>
                  </a:cubicBezTo>
                  <a:cubicBezTo>
                    <a:pt x="978105" y="1507750"/>
                    <a:pt x="977172" y="1506351"/>
                    <a:pt x="978105" y="1505418"/>
                  </a:cubicBezTo>
                  <a:cubicBezTo>
                    <a:pt x="984170" y="1499820"/>
                    <a:pt x="986502" y="1492822"/>
                    <a:pt x="986036" y="1484425"/>
                  </a:cubicBezTo>
                  <a:cubicBezTo>
                    <a:pt x="985569" y="1480693"/>
                    <a:pt x="986502" y="1476961"/>
                    <a:pt x="987435" y="1472762"/>
                  </a:cubicBezTo>
                  <a:cubicBezTo>
                    <a:pt x="987902" y="1470896"/>
                    <a:pt x="988835" y="1469030"/>
                    <a:pt x="991167" y="1469030"/>
                  </a:cubicBezTo>
                  <a:cubicBezTo>
                    <a:pt x="995832" y="1469030"/>
                    <a:pt x="998165" y="1466231"/>
                    <a:pt x="998631" y="1462033"/>
                  </a:cubicBezTo>
                  <a:cubicBezTo>
                    <a:pt x="999564" y="1457834"/>
                    <a:pt x="1000497" y="1453169"/>
                    <a:pt x="1000497" y="1448970"/>
                  </a:cubicBezTo>
                  <a:cubicBezTo>
                    <a:pt x="1000031" y="1442906"/>
                    <a:pt x="1001897" y="1437774"/>
                    <a:pt x="1006095" y="1433109"/>
                  </a:cubicBezTo>
                  <a:cubicBezTo>
                    <a:pt x="1008428" y="1430310"/>
                    <a:pt x="1010760" y="1427045"/>
                    <a:pt x="1013093" y="1424246"/>
                  </a:cubicBezTo>
                  <a:cubicBezTo>
                    <a:pt x="1014026" y="1422846"/>
                    <a:pt x="1014492" y="1420514"/>
                    <a:pt x="1015426" y="1419114"/>
                  </a:cubicBezTo>
                  <a:cubicBezTo>
                    <a:pt x="1016359" y="1415848"/>
                    <a:pt x="1013093" y="1410717"/>
                    <a:pt x="1009827" y="1410717"/>
                  </a:cubicBezTo>
                  <a:cubicBezTo>
                    <a:pt x="1002363" y="1410717"/>
                    <a:pt x="994433" y="1409317"/>
                    <a:pt x="986969" y="1412583"/>
                  </a:cubicBezTo>
                  <a:cubicBezTo>
                    <a:pt x="980904" y="1415382"/>
                    <a:pt x="974839" y="1415848"/>
                    <a:pt x="968308" y="1415848"/>
                  </a:cubicBezTo>
                  <a:cubicBezTo>
                    <a:pt x="962710" y="1415848"/>
                    <a:pt x="958978" y="1419114"/>
                    <a:pt x="956646" y="1424246"/>
                  </a:cubicBezTo>
                  <a:cubicBezTo>
                    <a:pt x="955246" y="1427045"/>
                    <a:pt x="954313" y="1430310"/>
                    <a:pt x="953380" y="1433109"/>
                  </a:cubicBezTo>
                  <a:cubicBezTo>
                    <a:pt x="951048" y="1442439"/>
                    <a:pt x="947315" y="1451303"/>
                    <a:pt x="939851" y="1457834"/>
                  </a:cubicBezTo>
                  <a:cubicBezTo>
                    <a:pt x="937519" y="1465298"/>
                    <a:pt x="932854" y="1465298"/>
                    <a:pt x="926323" y="1462966"/>
                  </a:cubicBezTo>
                  <a:cubicBezTo>
                    <a:pt x="923524" y="1462033"/>
                    <a:pt x="919792" y="1462499"/>
                    <a:pt x="916993" y="1463432"/>
                  </a:cubicBezTo>
                  <a:cubicBezTo>
                    <a:pt x="910928" y="1464832"/>
                    <a:pt x="904863" y="1467631"/>
                    <a:pt x="898799" y="1469030"/>
                  </a:cubicBezTo>
                  <a:cubicBezTo>
                    <a:pt x="893667" y="1469963"/>
                    <a:pt x="888536" y="1470430"/>
                    <a:pt x="884804" y="1465765"/>
                  </a:cubicBezTo>
                  <a:cubicBezTo>
                    <a:pt x="882005" y="1462033"/>
                    <a:pt x="877806" y="1460167"/>
                    <a:pt x="873607" y="1458767"/>
                  </a:cubicBezTo>
                  <a:cubicBezTo>
                    <a:pt x="868476" y="1456901"/>
                    <a:pt x="865210" y="1453169"/>
                    <a:pt x="862878" y="1448504"/>
                  </a:cubicBezTo>
                  <a:cubicBezTo>
                    <a:pt x="860079" y="1441973"/>
                    <a:pt x="856813" y="1435908"/>
                    <a:pt x="852148" y="1430310"/>
                  </a:cubicBezTo>
                  <a:cubicBezTo>
                    <a:pt x="849816" y="1427978"/>
                    <a:pt x="848883" y="1424712"/>
                    <a:pt x="848416" y="1421446"/>
                  </a:cubicBezTo>
                  <a:cubicBezTo>
                    <a:pt x="847483" y="1415848"/>
                    <a:pt x="846084" y="1410250"/>
                    <a:pt x="845617" y="1404652"/>
                  </a:cubicBezTo>
                  <a:cubicBezTo>
                    <a:pt x="845151" y="1400920"/>
                    <a:pt x="844684" y="1397188"/>
                    <a:pt x="844684" y="1392990"/>
                  </a:cubicBezTo>
                  <a:cubicBezTo>
                    <a:pt x="845617" y="1379461"/>
                    <a:pt x="847017" y="1365932"/>
                    <a:pt x="849816" y="1352870"/>
                  </a:cubicBezTo>
                  <a:cubicBezTo>
                    <a:pt x="850282" y="1350537"/>
                    <a:pt x="851215" y="1347738"/>
                    <a:pt x="852615" y="1345872"/>
                  </a:cubicBezTo>
                  <a:cubicBezTo>
                    <a:pt x="857280" y="1340741"/>
                    <a:pt x="858213" y="1334676"/>
                    <a:pt x="857280" y="1328145"/>
                  </a:cubicBezTo>
                  <a:cubicBezTo>
                    <a:pt x="856347" y="1318815"/>
                    <a:pt x="858213" y="1310418"/>
                    <a:pt x="861478" y="1301554"/>
                  </a:cubicBezTo>
                  <a:cubicBezTo>
                    <a:pt x="864277" y="1294090"/>
                    <a:pt x="869409" y="1287093"/>
                    <a:pt x="876873" y="1285693"/>
                  </a:cubicBezTo>
                  <a:cubicBezTo>
                    <a:pt x="886203" y="1283827"/>
                    <a:pt x="894134" y="1280561"/>
                    <a:pt x="900665" y="1274497"/>
                  </a:cubicBezTo>
                  <a:cubicBezTo>
                    <a:pt x="905796" y="1269832"/>
                    <a:pt x="912327" y="1269365"/>
                    <a:pt x="917926" y="1267033"/>
                  </a:cubicBezTo>
                  <a:cubicBezTo>
                    <a:pt x="922591" y="1265167"/>
                    <a:pt x="928189" y="1266100"/>
                    <a:pt x="932854" y="1267966"/>
                  </a:cubicBezTo>
                  <a:cubicBezTo>
                    <a:pt x="936586" y="1269365"/>
                    <a:pt x="940318" y="1270298"/>
                    <a:pt x="944050" y="1268432"/>
                  </a:cubicBezTo>
                  <a:cubicBezTo>
                    <a:pt x="948248" y="1266566"/>
                    <a:pt x="951981" y="1267499"/>
                    <a:pt x="954313" y="1270765"/>
                  </a:cubicBezTo>
                  <a:cubicBezTo>
                    <a:pt x="958978" y="1278229"/>
                    <a:pt x="965976" y="1278229"/>
                    <a:pt x="972973" y="1276829"/>
                  </a:cubicBezTo>
                  <a:cubicBezTo>
                    <a:pt x="976705" y="1276363"/>
                    <a:pt x="979971" y="1274030"/>
                    <a:pt x="983237" y="1272631"/>
                  </a:cubicBezTo>
                  <a:cubicBezTo>
                    <a:pt x="984170" y="1268899"/>
                    <a:pt x="985569" y="1265633"/>
                    <a:pt x="986036" y="1261901"/>
                  </a:cubicBezTo>
                  <a:cubicBezTo>
                    <a:pt x="986502" y="1257703"/>
                    <a:pt x="988835" y="1256303"/>
                    <a:pt x="992100" y="1255370"/>
                  </a:cubicBezTo>
                  <a:cubicBezTo>
                    <a:pt x="994433" y="1254437"/>
                    <a:pt x="997232" y="1254437"/>
                    <a:pt x="999564" y="1253971"/>
                  </a:cubicBezTo>
                  <a:cubicBezTo>
                    <a:pt x="1008428" y="1252571"/>
                    <a:pt x="1017292" y="1254904"/>
                    <a:pt x="1026622" y="1254437"/>
                  </a:cubicBezTo>
                  <a:cubicBezTo>
                    <a:pt x="1036885" y="1253971"/>
                    <a:pt x="1045748" y="1256303"/>
                    <a:pt x="1052746" y="1264234"/>
                  </a:cubicBezTo>
                  <a:cubicBezTo>
                    <a:pt x="1055079" y="1267033"/>
                    <a:pt x="1058344" y="1266566"/>
                    <a:pt x="1061610" y="1265167"/>
                  </a:cubicBezTo>
                  <a:cubicBezTo>
                    <a:pt x="1063942" y="1264234"/>
                    <a:pt x="1066275" y="1262834"/>
                    <a:pt x="1068607" y="1262368"/>
                  </a:cubicBezTo>
                  <a:cubicBezTo>
                    <a:pt x="1071406" y="1261435"/>
                    <a:pt x="1073739" y="1262368"/>
                    <a:pt x="1075605" y="1264234"/>
                  </a:cubicBezTo>
                  <a:cubicBezTo>
                    <a:pt x="1079803" y="1268899"/>
                    <a:pt x="1083536" y="1274030"/>
                    <a:pt x="1087734" y="1279162"/>
                  </a:cubicBezTo>
                  <a:cubicBezTo>
                    <a:pt x="1090067" y="1281961"/>
                    <a:pt x="1090067" y="1284760"/>
                    <a:pt x="1089134" y="1288026"/>
                  </a:cubicBezTo>
                  <a:cubicBezTo>
                    <a:pt x="1088667" y="1289892"/>
                    <a:pt x="1088201" y="1291758"/>
                    <a:pt x="1087268" y="1293624"/>
                  </a:cubicBezTo>
                  <a:cubicBezTo>
                    <a:pt x="1085402" y="1297356"/>
                    <a:pt x="1085402" y="1301088"/>
                    <a:pt x="1088201" y="1304353"/>
                  </a:cubicBezTo>
                  <a:cubicBezTo>
                    <a:pt x="1091000" y="1315083"/>
                    <a:pt x="1097064" y="1324413"/>
                    <a:pt x="1100796" y="1334210"/>
                  </a:cubicBezTo>
                  <a:cubicBezTo>
                    <a:pt x="1102662" y="1338875"/>
                    <a:pt x="1106394" y="1342607"/>
                    <a:pt x="1109660" y="1346339"/>
                  </a:cubicBezTo>
                  <a:cubicBezTo>
                    <a:pt x="1112459" y="1350071"/>
                    <a:pt x="1118990" y="1349138"/>
                    <a:pt x="1121323" y="1345406"/>
                  </a:cubicBezTo>
                  <a:cubicBezTo>
                    <a:pt x="1125988" y="1337475"/>
                    <a:pt x="1128787" y="1329078"/>
                    <a:pt x="1129720" y="1320215"/>
                  </a:cubicBezTo>
                  <a:cubicBezTo>
                    <a:pt x="1129720" y="1318815"/>
                    <a:pt x="1129720" y="1317415"/>
                    <a:pt x="1129720" y="1316482"/>
                  </a:cubicBezTo>
                  <a:cubicBezTo>
                    <a:pt x="1128320" y="1311817"/>
                    <a:pt x="1125988" y="1306686"/>
                    <a:pt x="1125055" y="1302021"/>
                  </a:cubicBezTo>
                  <a:cubicBezTo>
                    <a:pt x="1124122" y="1296889"/>
                    <a:pt x="1124122" y="1291758"/>
                    <a:pt x="1123189" y="1287093"/>
                  </a:cubicBezTo>
                  <a:cubicBezTo>
                    <a:pt x="1123189" y="1286626"/>
                    <a:pt x="1122722" y="1285693"/>
                    <a:pt x="1122722" y="1285227"/>
                  </a:cubicBezTo>
                  <a:cubicBezTo>
                    <a:pt x="1116657" y="1270298"/>
                    <a:pt x="1117591" y="1254904"/>
                    <a:pt x="1118990" y="1239509"/>
                  </a:cubicBezTo>
                  <a:cubicBezTo>
                    <a:pt x="1119457" y="1237176"/>
                    <a:pt x="1119923" y="1234377"/>
                    <a:pt x="1121789" y="1232511"/>
                  </a:cubicBezTo>
                  <a:cubicBezTo>
                    <a:pt x="1128320" y="1225047"/>
                    <a:pt x="1134851" y="1216650"/>
                    <a:pt x="1145581" y="1213851"/>
                  </a:cubicBezTo>
                  <a:cubicBezTo>
                    <a:pt x="1146980" y="1213384"/>
                    <a:pt x="1147913" y="1212918"/>
                    <a:pt x="1149313" y="1212451"/>
                  </a:cubicBezTo>
                  <a:cubicBezTo>
                    <a:pt x="1153045" y="1211052"/>
                    <a:pt x="1155844" y="1208719"/>
                    <a:pt x="1158643" y="1205920"/>
                  </a:cubicBezTo>
                  <a:cubicBezTo>
                    <a:pt x="1160976" y="1203588"/>
                    <a:pt x="1162375" y="1200789"/>
                    <a:pt x="1164708" y="1198456"/>
                  </a:cubicBezTo>
                  <a:cubicBezTo>
                    <a:pt x="1166574" y="1196590"/>
                    <a:pt x="1168440" y="1194258"/>
                    <a:pt x="1170772" y="1193791"/>
                  </a:cubicBezTo>
                  <a:cubicBezTo>
                    <a:pt x="1175437" y="1192392"/>
                    <a:pt x="1178703" y="1189593"/>
                    <a:pt x="1181968" y="1186794"/>
                  </a:cubicBezTo>
                  <a:cubicBezTo>
                    <a:pt x="1187100" y="1181662"/>
                    <a:pt x="1193165" y="1177930"/>
                    <a:pt x="1200162" y="1176530"/>
                  </a:cubicBezTo>
                  <a:cubicBezTo>
                    <a:pt x="1203428" y="1176064"/>
                    <a:pt x="1205760" y="1173265"/>
                    <a:pt x="1205760" y="1169533"/>
                  </a:cubicBezTo>
                  <a:cubicBezTo>
                    <a:pt x="1205760" y="1167200"/>
                    <a:pt x="1207626" y="1166734"/>
                    <a:pt x="1209026" y="1165334"/>
                  </a:cubicBezTo>
                  <a:cubicBezTo>
                    <a:pt x="1211358" y="1163935"/>
                    <a:pt x="1213224" y="1162535"/>
                    <a:pt x="1215090" y="1160669"/>
                  </a:cubicBezTo>
                  <a:cubicBezTo>
                    <a:pt x="1216490" y="1159270"/>
                    <a:pt x="1217423" y="1157404"/>
                    <a:pt x="1216490" y="1155538"/>
                  </a:cubicBezTo>
                  <a:cubicBezTo>
                    <a:pt x="1214624" y="1152739"/>
                    <a:pt x="1213224" y="1150406"/>
                    <a:pt x="1215090" y="1146674"/>
                  </a:cubicBezTo>
                  <a:cubicBezTo>
                    <a:pt x="1217423" y="1142009"/>
                    <a:pt x="1218356" y="1136877"/>
                    <a:pt x="1215090" y="1132212"/>
                  </a:cubicBezTo>
                  <a:cubicBezTo>
                    <a:pt x="1214158" y="1130813"/>
                    <a:pt x="1213691" y="1128480"/>
                    <a:pt x="1213691" y="1126614"/>
                  </a:cubicBezTo>
                  <a:cubicBezTo>
                    <a:pt x="1213691" y="1121016"/>
                    <a:pt x="1214624" y="1115418"/>
                    <a:pt x="1215090" y="1109353"/>
                  </a:cubicBezTo>
                  <a:cubicBezTo>
                    <a:pt x="1215090" y="1108887"/>
                    <a:pt x="1216024" y="1108420"/>
                    <a:pt x="1216490" y="1108420"/>
                  </a:cubicBezTo>
                  <a:cubicBezTo>
                    <a:pt x="1216956" y="1108420"/>
                    <a:pt x="1217890" y="1108887"/>
                    <a:pt x="1218356" y="1108887"/>
                  </a:cubicBezTo>
                  <a:cubicBezTo>
                    <a:pt x="1221155" y="1111219"/>
                    <a:pt x="1220222" y="1114485"/>
                    <a:pt x="1220689" y="1117751"/>
                  </a:cubicBezTo>
                  <a:cubicBezTo>
                    <a:pt x="1220689" y="1118684"/>
                    <a:pt x="1222088" y="1119617"/>
                    <a:pt x="1223021" y="1120550"/>
                  </a:cubicBezTo>
                  <a:cubicBezTo>
                    <a:pt x="1223021" y="1120550"/>
                    <a:pt x="1224421" y="1120083"/>
                    <a:pt x="1224887" y="1119617"/>
                  </a:cubicBezTo>
                  <a:cubicBezTo>
                    <a:pt x="1228153" y="1114952"/>
                    <a:pt x="1231885" y="1110286"/>
                    <a:pt x="1234684" y="1105621"/>
                  </a:cubicBezTo>
                  <a:cubicBezTo>
                    <a:pt x="1236083" y="1103755"/>
                    <a:pt x="1236083" y="1100956"/>
                    <a:pt x="1236550" y="1098157"/>
                  </a:cubicBezTo>
                  <a:cubicBezTo>
                    <a:pt x="1237016" y="1096291"/>
                    <a:pt x="1236550" y="1094425"/>
                    <a:pt x="1236550" y="1092559"/>
                  </a:cubicBezTo>
                  <a:cubicBezTo>
                    <a:pt x="1236550" y="1091160"/>
                    <a:pt x="1237483" y="1090227"/>
                    <a:pt x="1239349" y="1090227"/>
                  </a:cubicBezTo>
                  <a:cubicBezTo>
                    <a:pt x="1243081" y="1090227"/>
                    <a:pt x="1245413" y="1088361"/>
                    <a:pt x="1247746" y="1086028"/>
                  </a:cubicBezTo>
                  <a:cubicBezTo>
                    <a:pt x="1253344" y="1080430"/>
                    <a:pt x="1257543" y="1073899"/>
                    <a:pt x="1258476" y="1065968"/>
                  </a:cubicBezTo>
                  <a:cubicBezTo>
                    <a:pt x="1259409" y="1058971"/>
                    <a:pt x="1263607" y="1057571"/>
                    <a:pt x="1269205" y="1057571"/>
                  </a:cubicBezTo>
                  <a:cubicBezTo>
                    <a:pt x="1272937" y="1057105"/>
                    <a:pt x="1276669" y="1056638"/>
                    <a:pt x="1280401" y="1055705"/>
                  </a:cubicBezTo>
                  <a:cubicBezTo>
                    <a:pt x="1282267" y="1055239"/>
                    <a:pt x="1283667" y="1054306"/>
                    <a:pt x="1285533" y="1052906"/>
                  </a:cubicBezTo>
                  <a:cubicBezTo>
                    <a:pt x="1286000" y="1052440"/>
                    <a:pt x="1286466" y="1051973"/>
                    <a:pt x="1286466" y="1051507"/>
                  </a:cubicBezTo>
                  <a:cubicBezTo>
                    <a:pt x="1286466" y="1051040"/>
                    <a:pt x="1286000" y="1050107"/>
                    <a:pt x="1285533" y="1050107"/>
                  </a:cubicBezTo>
                  <a:cubicBezTo>
                    <a:pt x="1284600" y="1049641"/>
                    <a:pt x="1283200" y="1049174"/>
                    <a:pt x="1281801" y="1049174"/>
                  </a:cubicBezTo>
                  <a:cubicBezTo>
                    <a:pt x="1279935" y="1049174"/>
                    <a:pt x="1279002" y="1048707"/>
                    <a:pt x="1279935" y="1047308"/>
                  </a:cubicBezTo>
                  <a:cubicBezTo>
                    <a:pt x="1279935" y="1046841"/>
                    <a:pt x="1280868" y="1046841"/>
                    <a:pt x="1281801" y="1046841"/>
                  </a:cubicBezTo>
                  <a:cubicBezTo>
                    <a:pt x="1282267" y="1046841"/>
                    <a:pt x="1283200" y="1046841"/>
                    <a:pt x="1283667" y="1046841"/>
                  </a:cubicBezTo>
                  <a:cubicBezTo>
                    <a:pt x="1294863" y="1048241"/>
                    <a:pt x="1305126" y="1043109"/>
                    <a:pt x="1315856" y="1043109"/>
                  </a:cubicBezTo>
                  <a:cubicBezTo>
                    <a:pt x="1317255" y="1043109"/>
                    <a:pt x="1319122" y="1041243"/>
                    <a:pt x="1320521" y="1040310"/>
                  </a:cubicBezTo>
                  <a:cubicBezTo>
                    <a:pt x="1324720" y="1037045"/>
                    <a:pt x="1324253" y="1035645"/>
                    <a:pt x="1319588" y="1032380"/>
                  </a:cubicBezTo>
                  <a:cubicBezTo>
                    <a:pt x="1315856" y="1030047"/>
                    <a:pt x="1313990" y="1025849"/>
                    <a:pt x="1314923" y="1023050"/>
                  </a:cubicBezTo>
                  <a:cubicBezTo>
                    <a:pt x="1316323" y="1018851"/>
                    <a:pt x="1317255" y="1014186"/>
                    <a:pt x="1319122" y="1010454"/>
                  </a:cubicBezTo>
                  <a:cubicBezTo>
                    <a:pt x="1322387" y="1003456"/>
                    <a:pt x="1327519" y="997392"/>
                    <a:pt x="1334983" y="994593"/>
                  </a:cubicBezTo>
                  <a:cubicBezTo>
                    <a:pt x="1339181" y="992727"/>
                    <a:pt x="1343380" y="991327"/>
                    <a:pt x="1346645" y="988062"/>
                  </a:cubicBezTo>
                  <a:cubicBezTo>
                    <a:pt x="1348978" y="985729"/>
                    <a:pt x="1352243" y="984796"/>
                    <a:pt x="1355509" y="984796"/>
                  </a:cubicBezTo>
                  <a:cubicBezTo>
                    <a:pt x="1364373" y="985729"/>
                    <a:pt x="1371837" y="981530"/>
                    <a:pt x="1379767" y="980131"/>
                  </a:cubicBezTo>
                  <a:cubicBezTo>
                    <a:pt x="1382566" y="979664"/>
                    <a:pt x="1383033" y="976865"/>
                    <a:pt x="1383966" y="974533"/>
                  </a:cubicBezTo>
                  <a:cubicBezTo>
                    <a:pt x="1384433" y="973133"/>
                    <a:pt x="1386299" y="971267"/>
                    <a:pt x="1388165" y="970801"/>
                  </a:cubicBezTo>
                  <a:cubicBezTo>
                    <a:pt x="1394229" y="968935"/>
                    <a:pt x="1400760" y="968002"/>
                    <a:pt x="1406825" y="966602"/>
                  </a:cubicBezTo>
                  <a:cubicBezTo>
                    <a:pt x="1407291" y="966602"/>
                    <a:pt x="1408224" y="967069"/>
                    <a:pt x="1408224" y="967069"/>
                  </a:cubicBezTo>
                  <a:cubicBezTo>
                    <a:pt x="1407758" y="968002"/>
                    <a:pt x="1407758" y="969868"/>
                    <a:pt x="1407291" y="970334"/>
                  </a:cubicBezTo>
                  <a:cubicBezTo>
                    <a:pt x="1404959" y="971734"/>
                    <a:pt x="1402626" y="972200"/>
                    <a:pt x="1400294" y="973133"/>
                  </a:cubicBezTo>
                  <a:cubicBezTo>
                    <a:pt x="1395162" y="975932"/>
                    <a:pt x="1390964" y="979664"/>
                    <a:pt x="1388631" y="985262"/>
                  </a:cubicBezTo>
                  <a:cubicBezTo>
                    <a:pt x="1387698" y="987595"/>
                    <a:pt x="1387231" y="990394"/>
                    <a:pt x="1387698" y="992727"/>
                  </a:cubicBezTo>
                  <a:cubicBezTo>
                    <a:pt x="1388631" y="996459"/>
                    <a:pt x="1390964" y="999724"/>
                    <a:pt x="1394229" y="1001590"/>
                  </a:cubicBezTo>
                  <a:cubicBezTo>
                    <a:pt x="1395162" y="1002057"/>
                    <a:pt x="1397028" y="1002523"/>
                    <a:pt x="1397961" y="1002057"/>
                  </a:cubicBezTo>
                  <a:cubicBezTo>
                    <a:pt x="1405425" y="998791"/>
                    <a:pt x="1412889" y="994126"/>
                    <a:pt x="1418021" y="987595"/>
                  </a:cubicBezTo>
                  <a:cubicBezTo>
                    <a:pt x="1420820" y="983396"/>
                    <a:pt x="1424552" y="981530"/>
                    <a:pt x="1429217" y="982930"/>
                  </a:cubicBezTo>
                  <a:cubicBezTo>
                    <a:pt x="1439014" y="979664"/>
                    <a:pt x="1448810" y="976865"/>
                    <a:pt x="1458607" y="973600"/>
                  </a:cubicBezTo>
                  <a:cubicBezTo>
                    <a:pt x="1461406" y="972667"/>
                    <a:pt x="1464672" y="971734"/>
                    <a:pt x="1467471" y="970334"/>
                  </a:cubicBezTo>
                  <a:cubicBezTo>
                    <a:pt x="1468870" y="963337"/>
                    <a:pt x="1475868" y="965669"/>
                    <a:pt x="1480066" y="962870"/>
                  </a:cubicBezTo>
                  <a:cubicBezTo>
                    <a:pt x="1481466" y="961937"/>
                    <a:pt x="1483798" y="961471"/>
                    <a:pt x="1485198" y="960538"/>
                  </a:cubicBezTo>
                  <a:cubicBezTo>
                    <a:pt x="1486131" y="960071"/>
                    <a:pt x="1487530" y="959138"/>
                    <a:pt x="1488464" y="958205"/>
                  </a:cubicBezTo>
                  <a:cubicBezTo>
                    <a:pt x="1489863" y="957272"/>
                    <a:pt x="1490796" y="954007"/>
                    <a:pt x="1489397" y="953074"/>
                  </a:cubicBezTo>
                  <a:cubicBezTo>
                    <a:pt x="1485198" y="949342"/>
                    <a:pt x="1481932" y="946076"/>
                    <a:pt x="1484265" y="940011"/>
                  </a:cubicBezTo>
                  <a:cubicBezTo>
                    <a:pt x="1484265" y="939545"/>
                    <a:pt x="1483798" y="938612"/>
                    <a:pt x="1483798" y="938145"/>
                  </a:cubicBezTo>
                  <a:cubicBezTo>
                    <a:pt x="1483332" y="936746"/>
                    <a:pt x="1480066" y="935346"/>
                    <a:pt x="1479133" y="936279"/>
                  </a:cubicBezTo>
                  <a:cubicBezTo>
                    <a:pt x="1472602" y="941877"/>
                    <a:pt x="1467937" y="948408"/>
                    <a:pt x="1463272" y="955406"/>
                  </a:cubicBezTo>
                  <a:cubicBezTo>
                    <a:pt x="1461406" y="958205"/>
                    <a:pt x="1460007" y="958672"/>
                    <a:pt x="1457208" y="958205"/>
                  </a:cubicBezTo>
                  <a:cubicBezTo>
                    <a:pt x="1455342" y="957739"/>
                    <a:pt x="1453476" y="957272"/>
                    <a:pt x="1451610" y="957272"/>
                  </a:cubicBezTo>
                  <a:cubicBezTo>
                    <a:pt x="1450676" y="958672"/>
                    <a:pt x="1449744" y="959138"/>
                    <a:pt x="1448344" y="959138"/>
                  </a:cubicBezTo>
                  <a:cubicBezTo>
                    <a:pt x="1446944" y="958672"/>
                    <a:pt x="1445545" y="957739"/>
                    <a:pt x="1444145" y="957272"/>
                  </a:cubicBezTo>
                  <a:cubicBezTo>
                    <a:pt x="1442279" y="956806"/>
                    <a:pt x="1440413" y="956806"/>
                    <a:pt x="1438547" y="956339"/>
                  </a:cubicBezTo>
                  <a:cubicBezTo>
                    <a:pt x="1433882" y="955873"/>
                    <a:pt x="1432483" y="953074"/>
                    <a:pt x="1432016" y="949342"/>
                  </a:cubicBezTo>
                  <a:cubicBezTo>
                    <a:pt x="1425019" y="948875"/>
                    <a:pt x="1421287" y="944676"/>
                    <a:pt x="1420354" y="937679"/>
                  </a:cubicBezTo>
                  <a:cubicBezTo>
                    <a:pt x="1419421" y="931148"/>
                    <a:pt x="1419421" y="925083"/>
                    <a:pt x="1422220" y="919485"/>
                  </a:cubicBezTo>
                  <a:cubicBezTo>
                    <a:pt x="1423619" y="917153"/>
                    <a:pt x="1421753" y="914820"/>
                    <a:pt x="1418488" y="914354"/>
                  </a:cubicBezTo>
                  <a:cubicBezTo>
                    <a:pt x="1417088" y="913887"/>
                    <a:pt x="1416155" y="914354"/>
                    <a:pt x="1414756" y="913887"/>
                  </a:cubicBezTo>
                  <a:cubicBezTo>
                    <a:pt x="1414289" y="913887"/>
                    <a:pt x="1413822" y="913420"/>
                    <a:pt x="1412889" y="912954"/>
                  </a:cubicBezTo>
                  <a:cubicBezTo>
                    <a:pt x="1413822" y="912487"/>
                    <a:pt x="1415222" y="912487"/>
                    <a:pt x="1416155" y="912021"/>
                  </a:cubicBezTo>
                  <a:cubicBezTo>
                    <a:pt x="1420820" y="910155"/>
                    <a:pt x="1425485" y="907822"/>
                    <a:pt x="1429217" y="904557"/>
                  </a:cubicBezTo>
                  <a:cubicBezTo>
                    <a:pt x="1431083" y="902691"/>
                    <a:pt x="1432483" y="898492"/>
                    <a:pt x="1431083" y="895693"/>
                  </a:cubicBezTo>
                  <a:cubicBezTo>
                    <a:pt x="1429684" y="893361"/>
                    <a:pt x="1428751" y="891028"/>
                    <a:pt x="1426418" y="889629"/>
                  </a:cubicBezTo>
                  <a:cubicBezTo>
                    <a:pt x="1421287" y="885897"/>
                    <a:pt x="1414756" y="883564"/>
                    <a:pt x="1408224" y="885430"/>
                  </a:cubicBezTo>
                  <a:cubicBezTo>
                    <a:pt x="1390964" y="889629"/>
                    <a:pt x="1373703" y="893361"/>
                    <a:pt x="1358775" y="903624"/>
                  </a:cubicBezTo>
                  <a:cubicBezTo>
                    <a:pt x="1358775" y="904090"/>
                    <a:pt x="1358775" y="904090"/>
                    <a:pt x="1358775" y="904557"/>
                  </a:cubicBezTo>
                  <a:cubicBezTo>
                    <a:pt x="1358308" y="904557"/>
                    <a:pt x="1358308" y="904557"/>
                    <a:pt x="1357842" y="904557"/>
                  </a:cubicBezTo>
                  <a:cubicBezTo>
                    <a:pt x="1355976" y="906889"/>
                    <a:pt x="1353643" y="908755"/>
                    <a:pt x="1351777" y="911088"/>
                  </a:cubicBezTo>
                  <a:cubicBezTo>
                    <a:pt x="1351777" y="911554"/>
                    <a:pt x="1351777" y="911554"/>
                    <a:pt x="1351777" y="912021"/>
                  </a:cubicBezTo>
                  <a:cubicBezTo>
                    <a:pt x="1348978" y="912954"/>
                    <a:pt x="1346179" y="913887"/>
                    <a:pt x="1343380" y="915287"/>
                  </a:cubicBezTo>
                  <a:cubicBezTo>
                    <a:pt x="1341980" y="916686"/>
                    <a:pt x="1340581" y="917619"/>
                    <a:pt x="1338715" y="918552"/>
                  </a:cubicBezTo>
                  <a:lnTo>
                    <a:pt x="1338248" y="919485"/>
                  </a:lnTo>
                  <a:lnTo>
                    <a:pt x="1338715" y="918086"/>
                  </a:lnTo>
                  <a:cubicBezTo>
                    <a:pt x="1340114" y="917153"/>
                    <a:pt x="1341514" y="915753"/>
                    <a:pt x="1342913" y="914820"/>
                  </a:cubicBezTo>
                  <a:cubicBezTo>
                    <a:pt x="1345712" y="913887"/>
                    <a:pt x="1348511" y="912954"/>
                    <a:pt x="1351311" y="912021"/>
                  </a:cubicBezTo>
                  <a:cubicBezTo>
                    <a:pt x="1351311" y="912021"/>
                    <a:pt x="1351777" y="911554"/>
                    <a:pt x="1351777" y="911554"/>
                  </a:cubicBezTo>
                  <a:cubicBezTo>
                    <a:pt x="1352710" y="906423"/>
                    <a:pt x="1353177" y="905956"/>
                    <a:pt x="1357842" y="905023"/>
                  </a:cubicBezTo>
                  <a:cubicBezTo>
                    <a:pt x="1357842" y="905023"/>
                    <a:pt x="1358308" y="904557"/>
                    <a:pt x="1358308" y="904557"/>
                  </a:cubicBezTo>
                  <a:cubicBezTo>
                    <a:pt x="1358308" y="904557"/>
                    <a:pt x="1358775" y="904557"/>
                    <a:pt x="1358775" y="904090"/>
                  </a:cubicBezTo>
                  <a:cubicBezTo>
                    <a:pt x="1358308" y="900825"/>
                    <a:pt x="1360174" y="898492"/>
                    <a:pt x="1362507" y="896626"/>
                  </a:cubicBezTo>
                  <a:cubicBezTo>
                    <a:pt x="1368571" y="891028"/>
                    <a:pt x="1376035" y="886830"/>
                    <a:pt x="1383966" y="884497"/>
                  </a:cubicBezTo>
                  <a:cubicBezTo>
                    <a:pt x="1389098" y="883098"/>
                    <a:pt x="1393763" y="880765"/>
                    <a:pt x="1395629" y="875633"/>
                  </a:cubicBezTo>
                  <a:cubicBezTo>
                    <a:pt x="1396095" y="874700"/>
                    <a:pt x="1397028" y="873301"/>
                    <a:pt x="1397961" y="872368"/>
                  </a:cubicBezTo>
                  <a:cubicBezTo>
                    <a:pt x="1401693" y="869102"/>
                    <a:pt x="1405425" y="865370"/>
                    <a:pt x="1409624" y="862571"/>
                  </a:cubicBezTo>
                  <a:cubicBezTo>
                    <a:pt x="1413822" y="860239"/>
                    <a:pt x="1418488" y="862571"/>
                    <a:pt x="1422686" y="863038"/>
                  </a:cubicBezTo>
                  <a:cubicBezTo>
                    <a:pt x="1440413" y="863504"/>
                    <a:pt x="1458141" y="865837"/>
                    <a:pt x="1475868" y="868169"/>
                  </a:cubicBezTo>
                  <a:cubicBezTo>
                    <a:pt x="1483798" y="869102"/>
                    <a:pt x="1490796" y="865837"/>
                    <a:pt x="1498727" y="867236"/>
                  </a:cubicBezTo>
                  <a:cubicBezTo>
                    <a:pt x="1500593" y="867703"/>
                    <a:pt x="1502459" y="866770"/>
                    <a:pt x="1504325" y="866303"/>
                  </a:cubicBezTo>
                  <a:cubicBezTo>
                    <a:pt x="1506191" y="865837"/>
                    <a:pt x="1508057" y="864904"/>
                    <a:pt x="1509456" y="863971"/>
                  </a:cubicBezTo>
                  <a:cubicBezTo>
                    <a:pt x="1514588" y="861172"/>
                    <a:pt x="1518786" y="857906"/>
                    <a:pt x="1522518" y="852775"/>
                  </a:cubicBezTo>
                  <a:cubicBezTo>
                    <a:pt x="1525318" y="849043"/>
                    <a:pt x="1529050" y="846710"/>
                    <a:pt x="1533715" y="846243"/>
                  </a:cubicBezTo>
                  <a:cubicBezTo>
                    <a:pt x="1536980" y="845777"/>
                    <a:pt x="1540246" y="844844"/>
                    <a:pt x="1543045" y="844844"/>
                  </a:cubicBezTo>
                  <a:cubicBezTo>
                    <a:pt x="1552375" y="844377"/>
                    <a:pt x="1559839" y="839712"/>
                    <a:pt x="1567303" y="834114"/>
                  </a:cubicBezTo>
                  <a:cubicBezTo>
                    <a:pt x="1571035" y="831315"/>
                    <a:pt x="1573368" y="827117"/>
                    <a:pt x="1571502" y="822452"/>
                  </a:cubicBezTo>
                  <a:cubicBezTo>
                    <a:pt x="1570102" y="819186"/>
                    <a:pt x="1569636" y="816387"/>
                    <a:pt x="1571035" y="813588"/>
                  </a:cubicBezTo>
                  <a:cubicBezTo>
                    <a:pt x="1571968" y="811255"/>
                    <a:pt x="1573368" y="808923"/>
                    <a:pt x="1573368" y="806590"/>
                  </a:cubicBezTo>
                  <a:cubicBezTo>
                    <a:pt x="1573834" y="804724"/>
                    <a:pt x="1573368" y="802392"/>
                    <a:pt x="1572435" y="800992"/>
                  </a:cubicBezTo>
                  <a:cubicBezTo>
                    <a:pt x="1569636" y="795861"/>
                    <a:pt x="1565437" y="792129"/>
                    <a:pt x="1558906" y="793062"/>
                  </a:cubicBezTo>
                  <a:cubicBezTo>
                    <a:pt x="1558906" y="793062"/>
                    <a:pt x="1558906" y="793062"/>
                    <a:pt x="1558906" y="793062"/>
                  </a:cubicBezTo>
                  <a:lnTo>
                    <a:pt x="1557507" y="793528"/>
                  </a:lnTo>
                  <a:lnTo>
                    <a:pt x="1558440" y="792595"/>
                  </a:lnTo>
                  <a:cubicBezTo>
                    <a:pt x="1558440" y="792595"/>
                    <a:pt x="1558440" y="792595"/>
                    <a:pt x="1558906" y="792595"/>
                  </a:cubicBezTo>
                  <a:cubicBezTo>
                    <a:pt x="1558440" y="790729"/>
                    <a:pt x="1558440" y="788863"/>
                    <a:pt x="1557973" y="786997"/>
                  </a:cubicBezTo>
                  <a:cubicBezTo>
                    <a:pt x="1557040" y="783732"/>
                    <a:pt x="1555174" y="781399"/>
                    <a:pt x="1551442" y="780933"/>
                  </a:cubicBezTo>
                  <a:cubicBezTo>
                    <a:pt x="1549576" y="780466"/>
                    <a:pt x="1547710" y="780466"/>
                    <a:pt x="1545844" y="780466"/>
                  </a:cubicBezTo>
                  <a:cubicBezTo>
                    <a:pt x="1545377" y="780466"/>
                    <a:pt x="1544444" y="780000"/>
                    <a:pt x="1543978" y="780000"/>
                  </a:cubicBezTo>
                  <a:cubicBezTo>
                    <a:pt x="1544911" y="779533"/>
                    <a:pt x="1545377" y="778600"/>
                    <a:pt x="1546310" y="778133"/>
                  </a:cubicBezTo>
                  <a:cubicBezTo>
                    <a:pt x="1548176" y="777200"/>
                    <a:pt x="1550043" y="777200"/>
                    <a:pt x="1551442" y="776267"/>
                  </a:cubicBezTo>
                  <a:cubicBezTo>
                    <a:pt x="1553775" y="774868"/>
                    <a:pt x="1554241" y="772069"/>
                    <a:pt x="1552375" y="769736"/>
                  </a:cubicBezTo>
                  <a:cubicBezTo>
                    <a:pt x="1550509" y="766937"/>
                    <a:pt x="1548643" y="764605"/>
                    <a:pt x="1544911" y="765071"/>
                  </a:cubicBezTo>
                  <a:cubicBezTo>
                    <a:pt x="1543511" y="765071"/>
                    <a:pt x="1541645" y="765538"/>
                    <a:pt x="1541179" y="764605"/>
                  </a:cubicBezTo>
                  <a:cubicBezTo>
                    <a:pt x="1536514" y="758540"/>
                    <a:pt x="1529516" y="756674"/>
                    <a:pt x="1523452" y="753875"/>
                  </a:cubicBezTo>
                  <a:cubicBezTo>
                    <a:pt x="1522518" y="753409"/>
                    <a:pt x="1521119" y="752009"/>
                    <a:pt x="1521119" y="751076"/>
                  </a:cubicBezTo>
                  <a:cubicBezTo>
                    <a:pt x="1519720" y="744079"/>
                    <a:pt x="1514588" y="740346"/>
                    <a:pt x="1509923" y="736148"/>
                  </a:cubicBezTo>
                  <a:cubicBezTo>
                    <a:pt x="1507590" y="733815"/>
                    <a:pt x="1505724" y="731483"/>
                    <a:pt x="1503858" y="728684"/>
                  </a:cubicBezTo>
                  <a:cubicBezTo>
                    <a:pt x="1501992" y="726351"/>
                    <a:pt x="1501992" y="723552"/>
                    <a:pt x="1503858" y="721686"/>
                  </a:cubicBezTo>
                  <a:cubicBezTo>
                    <a:pt x="1506191" y="719354"/>
                    <a:pt x="1508523" y="717021"/>
                    <a:pt x="1510389" y="714689"/>
                  </a:cubicBezTo>
                  <a:cubicBezTo>
                    <a:pt x="1512255" y="712356"/>
                    <a:pt x="1512722" y="710024"/>
                    <a:pt x="1510856" y="707691"/>
                  </a:cubicBezTo>
                  <a:cubicBezTo>
                    <a:pt x="1508057" y="703492"/>
                    <a:pt x="1506191" y="698827"/>
                    <a:pt x="1507124" y="693229"/>
                  </a:cubicBezTo>
                  <a:cubicBezTo>
                    <a:pt x="1507590" y="691830"/>
                    <a:pt x="1505724" y="689497"/>
                    <a:pt x="1504325" y="688564"/>
                  </a:cubicBezTo>
                  <a:cubicBezTo>
                    <a:pt x="1501992" y="686232"/>
                    <a:pt x="1503392" y="682500"/>
                    <a:pt x="1500126" y="680167"/>
                  </a:cubicBezTo>
                  <a:cubicBezTo>
                    <a:pt x="1497794" y="678768"/>
                    <a:pt x="1499660" y="675502"/>
                    <a:pt x="1499193" y="673169"/>
                  </a:cubicBezTo>
                  <a:cubicBezTo>
                    <a:pt x="1498260" y="670370"/>
                    <a:pt x="1498727" y="667105"/>
                    <a:pt x="1498260" y="663839"/>
                  </a:cubicBezTo>
                  <a:cubicBezTo>
                    <a:pt x="1497794" y="660107"/>
                    <a:pt x="1496861" y="656375"/>
                    <a:pt x="1495461" y="652643"/>
                  </a:cubicBezTo>
                  <a:cubicBezTo>
                    <a:pt x="1492196" y="644246"/>
                    <a:pt x="1490796" y="635382"/>
                    <a:pt x="1489863" y="626519"/>
                  </a:cubicBezTo>
                  <a:cubicBezTo>
                    <a:pt x="1489397" y="624186"/>
                    <a:pt x="1489397" y="621387"/>
                    <a:pt x="1488464" y="619055"/>
                  </a:cubicBezTo>
                  <a:cubicBezTo>
                    <a:pt x="1487997" y="618122"/>
                    <a:pt x="1486598" y="617655"/>
                    <a:pt x="1485664" y="617189"/>
                  </a:cubicBezTo>
                  <a:cubicBezTo>
                    <a:pt x="1485198" y="617189"/>
                    <a:pt x="1484265" y="617189"/>
                    <a:pt x="1483798" y="617655"/>
                  </a:cubicBezTo>
                  <a:cubicBezTo>
                    <a:pt x="1479133" y="625119"/>
                    <a:pt x="1473069" y="631650"/>
                    <a:pt x="1469337" y="640047"/>
                  </a:cubicBezTo>
                  <a:cubicBezTo>
                    <a:pt x="1465605" y="648445"/>
                    <a:pt x="1460940" y="655909"/>
                    <a:pt x="1451610" y="659174"/>
                  </a:cubicBezTo>
                  <a:cubicBezTo>
                    <a:pt x="1449277" y="660107"/>
                    <a:pt x="1447877" y="662440"/>
                    <a:pt x="1445545" y="663839"/>
                  </a:cubicBezTo>
                  <a:cubicBezTo>
                    <a:pt x="1442746" y="665705"/>
                    <a:pt x="1439947" y="667105"/>
                    <a:pt x="1437148" y="668038"/>
                  </a:cubicBezTo>
                  <a:cubicBezTo>
                    <a:pt x="1433882" y="669437"/>
                    <a:pt x="1431083" y="668038"/>
                    <a:pt x="1428284" y="665705"/>
                  </a:cubicBezTo>
                  <a:cubicBezTo>
                    <a:pt x="1425952" y="664306"/>
                    <a:pt x="1424552" y="661973"/>
                    <a:pt x="1424086" y="659641"/>
                  </a:cubicBezTo>
                  <a:cubicBezTo>
                    <a:pt x="1423153" y="656375"/>
                    <a:pt x="1420820" y="654509"/>
                    <a:pt x="1417554" y="652643"/>
                  </a:cubicBezTo>
                  <a:cubicBezTo>
                    <a:pt x="1413356" y="650311"/>
                    <a:pt x="1412889" y="646579"/>
                    <a:pt x="1413356" y="642846"/>
                  </a:cubicBezTo>
                  <a:cubicBezTo>
                    <a:pt x="1413822" y="636782"/>
                    <a:pt x="1418021" y="630717"/>
                    <a:pt x="1415222" y="624186"/>
                  </a:cubicBezTo>
                  <a:cubicBezTo>
                    <a:pt x="1414756" y="622787"/>
                    <a:pt x="1416155" y="620454"/>
                    <a:pt x="1417088" y="619055"/>
                  </a:cubicBezTo>
                  <a:cubicBezTo>
                    <a:pt x="1419421" y="612990"/>
                    <a:pt x="1421287" y="606925"/>
                    <a:pt x="1425019" y="601794"/>
                  </a:cubicBezTo>
                  <a:cubicBezTo>
                    <a:pt x="1425952" y="600394"/>
                    <a:pt x="1425019" y="597129"/>
                    <a:pt x="1423153" y="597129"/>
                  </a:cubicBezTo>
                  <a:cubicBezTo>
                    <a:pt x="1417554" y="596196"/>
                    <a:pt x="1413822" y="590598"/>
                    <a:pt x="1407758" y="590598"/>
                  </a:cubicBezTo>
                  <a:cubicBezTo>
                    <a:pt x="1405425" y="590598"/>
                    <a:pt x="1403093" y="588732"/>
                    <a:pt x="1400760" y="587332"/>
                  </a:cubicBezTo>
                  <a:cubicBezTo>
                    <a:pt x="1398894" y="586399"/>
                    <a:pt x="1398428" y="584533"/>
                    <a:pt x="1398428" y="582667"/>
                  </a:cubicBezTo>
                  <a:cubicBezTo>
                    <a:pt x="1398428" y="580801"/>
                    <a:pt x="1398894" y="578935"/>
                    <a:pt x="1397495" y="577069"/>
                  </a:cubicBezTo>
                  <a:cubicBezTo>
                    <a:pt x="1394229" y="573337"/>
                    <a:pt x="1391430" y="569138"/>
                    <a:pt x="1390031" y="564007"/>
                  </a:cubicBezTo>
                  <a:cubicBezTo>
                    <a:pt x="1389098" y="561208"/>
                    <a:pt x="1386765" y="558409"/>
                    <a:pt x="1384899" y="556076"/>
                  </a:cubicBezTo>
                  <a:cubicBezTo>
                    <a:pt x="1381633" y="551411"/>
                    <a:pt x="1377901" y="549079"/>
                    <a:pt x="1371837" y="551411"/>
                  </a:cubicBezTo>
                  <a:cubicBezTo>
                    <a:pt x="1369504" y="552344"/>
                    <a:pt x="1366705" y="552811"/>
                    <a:pt x="1364373" y="552344"/>
                  </a:cubicBezTo>
                  <a:cubicBezTo>
                    <a:pt x="1356909" y="550478"/>
                    <a:pt x="1348978" y="550945"/>
                    <a:pt x="1342447" y="545813"/>
                  </a:cubicBezTo>
                  <a:cubicBezTo>
                    <a:pt x="1340114" y="543947"/>
                    <a:pt x="1336849" y="543014"/>
                    <a:pt x="1333583" y="542081"/>
                  </a:cubicBezTo>
                  <a:cubicBezTo>
                    <a:pt x="1326119" y="539748"/>
                    <a:pt x="1317722" y="544414"/>
                    <a:pt x="1314923" y="551878"/>
                  </a:cubicBezTo>
                  <a:cubicBezTo>
                    <a:pt x="1313057" y="556543"/>
                    <a:pt x="1313057" y="560741"/>
                    <a:pt x="1315389" y="564940"/>
                  </a:cubicBezTo>
                  <a:cubicBezTo>
                    <a:pt x="1317255" y="567739"/>
                    <a:pt x="1317722" y="571004"/>
                    <a:pt x="1315389" y="573804"/>
                  </a:cubicBezTo>
                  <a:cubicBezTo>
                    <a:pt x="1312590" y="578002"/>
                    <a:pt x="1308392" y="581734"/>
                    <a:pt x="1306526" y="586399"/>
                  </a:cubicBezTo>
                  <a:cubicBezTo>
                    <a:pt x="1304193" y="591531"/>
                    <a:pt x="1309325" y="597129"/>
                    <a:pt x="1307925" y="603193"/>
                  </a:cubicBezTo>
                  <a:cubicBezTo>
                    <a:pt x="1307459" y="605526"/>
                    <a:pt x="1307925" y="608325"/>
                    <a:pt x="1308858" y="610658"/>
                  </a:cubicBezTo>
                  <a:cubicBezTo>
                    <a:pt x="1310258" y="615323"/>
                    <a:pt x="1307925" y="617655"/>
                    <a:pt x="1304193" y="619988"/>
                  </a:cubicBezTo>
                  <a:cubicBezTo>
                    <a:pt x="1302327" y="620921"/>
                    <a:pt x="1299995" y="621854"/>
                    <a:pt x="1299528" y="623253"/>
                  </a:cubicBezTo>
                  <a:cubicBezTo>
                    <a:pt x="1295796" y="631184"/>
                    <a:pt x="1288799" y="635849"/>
                    <a:pt x="1283200" y="642380"/>
                  </a:cubicBezTo>
                  <a:cubicBezTo>
                    <a:pt x="1280401" y="645646"/>
                    <a:pt x="1280401" y="649378"/>
                    <a:pt x="1283200" y="653110"/>
                  </a:cubicBezTo>
                  <a:cubicBezTo>
                    <a:pt x="1285066" y="655909"/>
                    <a:pt x="1287399" y="657775"/>
                    <a:pt x="1289265" y="660574"/>
                  </a:cubicBezTo>
                  <a:cubicBezTo>
                    <a:pt x="1290665" y="662440"/>
                    <a:pt x="1292064" y="665239"/>
                    <a:pt x="1292531" y="667571"/>
                  </a:cubicBezTo>
                  <a:cubicBezTo>
                    <a:pt x="1293930" y="674569"/>
                    <a:pt x="1294397" y="681567"/>
                    <a:pt x="1295796" y="688564"/>
                  </a:cubicBezTo>
                  <a:cubicBezTo>
                    <a:pt x="1297196" y="696495"/>
                    <a:pt x="1292064" y="703492"/>
                    <a:pt x="1294397" y="711423"/>
                  </a:cubicBezTo>
                  <a:cubicBezTo>
                    <a:pt x="1294863" y="711890"/>
                    <a:pt x="1293464" y="713756"/>
                    <a:pt x="1292531" y="714222"/>
                  </a:cubicBezTo>
                  <a:cubicBezTo>
                    <a:pt x="1290198" y="716088"/>
                    <a:pt x="1286932" y="717488"/>
                    <a:pt x="1284600" y="719820"/>
                  </a:cubicBezTo>
                  <a:cubicBezTo>
                    <a:pt x="1276669" y="727751"/>
                    <a:pt x="1267339" y="732882"/>
                    <a:pt x="1257076" y="737081"/>
                  </a:cubicBezTo>
                  <a:cubicBezTo>
                    <a:pt x="1252411" y="738947"/>
                    <a:pt x="1247746" y="740813"/>
                    <a:pt x="1242614" y="742679"/>
                  </a:cubicBezTo>
                  <a:cubicBezTo>
                    <a:pt x="1239349" y="744079"/>
                    <a:pt x="1237483" y="746878"/>
                    <a:pt x="1237949" y="750143"/>
                  </a:cubicBezTo>
                  <a:cubicBezTo>
                    <a:pt x="1238416" y="758074"/>
                    <a:pt x="1238882" y="765538"/>
                    <a:pt x="1237483" y="773002"/>
                  </a:cubicBezTo>
                  <a:cubicBezTo>
                    <a:pt x="1236550" y="778133"/>
                    <a:pt x="1236083" y="783265"/>
                    <a:pt x="1235617" y="788397"/>
                  </a:cubicBezTo>
                  <a:cubicBezTo>
                    <a:pt x="1235617" y="793528"/>
                    <a:pt x="1236083" y="798660"/>
                    <a:pt x="1236550" y="803325"/>
                  </a:cubicBezTo>
                  <a:cubicBezTo>
                    <a:pt x="1236550" y="805191"/>
                    <a:pt x="1236550" y="807057"/>
                    <a:pt x="1235617" y="808923"/>
                  </a:cubicBezTo>
                  <a:cubicBezTo>
                    <a:pt x="1234217" y="812188"/>
                    <a:pt x="1231885" y="815921"/>
                    <a:pt x="1230019" y="819186"/>
                  </a:cubicBezTo>
                  <a:cubicBezTo>
                    <a:pt x="1229552" y="820119"/>
                    <a:pt x="1227686" y="821052"/>
                    <a:pt x="1227220" y="820586"/>
                  </a:cubicBezTo>
                  <a:cubicBezTo>
                    <a:pt x="1222555" y="819653"/>
                    <a:pt x="1220222" y="823385"/>
                    <a:pt x="1217423" y="825251"/>
                  </a:cubicBezTo>
                  <a:cubicBezTo>
                    <a:pt x="1215557" y="826650"/>
                    <a:pt x="1211825" y="825717"/>
                    <a:pt x="1210892" y="823851"/>
                  </a:cubicBezTo>
                  <a:cubicBezTo>
                    <a:pt x="1209959" y="821985"/>
                    <a:pt x="1209492" y="820119"/>
                    <a:pt x="1208559" y="818720"/>
                  </a:cubicBezTo>
                  <a:cubicBezTo>
                    <a:pt x="1207160" y="815921"/>
                    <a:pt x="1206693" y="812188"/>
                    <a:pt x="1204361" y="810322"/>
                  </a:cubicBezTo>
                  <a:cubicBezTo>
                    <a:pt x="1197830" y="804724"/>
                    <a:pt x="1195964" y="796327"/>
                    <a:pt x="1191299" y="789330"/>
                  </a:cubicBezTo>
                  <a:cubicBezTo>
                    <a:pt x="1189899" y="786997"/>
                    <a:pt x="1190366" y="784665"/>
                    <a:pt x="1191299" y="781866"/>
                  </a:cubicBezTo>
                  <a:cubicBezTo>
                    <a:pt x="1195497" y="773002"/>
                    <a:pt x="1199696" y="764605"/>
                    <a:pt x="1199229" y="754342"/>
                  </a:cubicBezTo>
                  <a:cubicBezTo>
                    <a:pt x="1199229" y="751543"/>
                    <a:pt x="1201095" y="748277"/>
                    <a:pt x="1202028" y="745012"/>
                  </a:cubicBezTo>
                  <a:cubicBezTo>
                    <a:pt x="1202961" y="741746"/>
                    <a:pt x="1203894" y="738947"/>
                    <a:pt x="1204827" y="735681"/>
                  </a:cubicBezTo>
                  <a:cubicBezTo>
                    <a:pt x="1205294" y="734282"/>
                    <a:pt x="1203428" y="731016"/>
                    <a:pt x="1202495" y="731016"/>
                  </a:cubicBezTo>
                  <a:cubicBezTo>
                    <a:pt x="1192232" y="730083"/>
                    <a:pt x="1182435" y="725885"/>
                    <a:pt x="1172172" y="726351"/>
                  </a:cubicBezTo>
                  <a:cubicBezTo>
                    <a:pt x="1169373" y="726351"/>
                    <a:pt x="1167040" y="725418"/>
                    <a:pt x="1165641" y="723086"/>
                  </a:cubicBezTo>
                  <a:cubicBezTo>
                    <a:pt x="1160976" y="716555"/>
                    <a:pt x="1155378" y="711890"/>
                    <a:pt x="1147913" y="708624"/>
                  </a:cubicBezTo>
                  <a:cubicBezTo>
                    <a:pt x="1141382" y="705358"/>
                    <a:pt x="1136251" y="700693"/>
                    <a:pt x="1132985" y="694162"/>
                  </a:cubicBezTo>
                  <a:cubicBezTo>
                    <a:pt x="1129253" y="687165"/>
                    <a:pt x="1123655" y="682033"/>
                    <a:pt x="1117124" y="677834"/>
                  </a:cubicBezTo>
                  <a:cubicBezTo>
                    <a:pt x="1111059" y="674102"/>
                    <a:pt x="1104995" y="670837"/>
                    <a:pt x="1098930" y="667571"/>
                  </a:cubicBezTo>
                  <a:cubicBezTo>
                    <a:pt x="1096131" y="665705"/>
                    <a:pt x="1092866" y="665239"/>
                    <a:pt x="1089600" y="666172"/>
                  </a:cubicBezTo>
                  <a:cubicBezTo>
                    <a:pt x="1084469" y="667571"/>
                    <a:pt x="1078870" y="669904"/>
                    <a:pt x="1073272" y="668971"/>
                  </a:cubicBezTo>
                  <a:cubicBezTo>
                    <a:pt x="1073272" y="668971"/>
                    <a:pt x="1073272" y="669437"/>
                    <a:pt x="1072806" y="669437"/>
                  </a:cubicBezTo>
                  <a:lnTo>
                    <a:pt x="1072339" y="669904"/>
                  </a:lnTo>
                  <a:lnTo>
                    <a:pt x="1072339" y="668971"/>
                  </a:lnTo>
                  <a:cubicBezTo>
                    <a:pt x="1072339" y="668971"/>
                    <a:pt x="1072806" y="668971"/>
                    <a:pt x="1072806" y="668971"/>
                  </a:cubicBezTo>
                  <a:cubicBezTo>
                    <a:pt x="1076071" y="664306"/>
                    <a:pt x="1077937" y="659641"/>
                    <a:pt x="1077471" y="653576"/>
                  </a:cubicBezTo>
                  <a:cubicBezTo>
                    <a:pt x="1076538" y="646579"/>
                    <a:pt x="1077004" y="639581"/>
                    <a:pt x="1077004" y="632583"/>
                  </a:cubicBezTo>
                  <a:cubicBezTo>
                    <a:pt x="1077004" y="630251"/>
                    <a:pt x="1076538" y="627452"/>
                    <a:pt x="1076071" y="625119"/>
                  </a:cubicBezTo>
                  <a:cubicBezTo>
                    <a:pt x="1075605" y="624186"/>
                    <a:pt x="1074672" y="622787"/>
                    <a:pt x="1073272" y="622787"/>
                  </a:cubicBezTo>
                  <a:cubicBezTo>
                    <a:pt x="1070940" y="622320"/>
                    <a:pt x="1068141" y="622320"/>
                    <a:pt x="1065808" y="621854"/>
                  </a:cubicBezTo>
                  <a:cubicBezTo>
                    <a:pt x="1063009" y="621854"/>
                    <a:pt x="1061143" y="620454"/>
                    <a:pt x="1060210" y="617655"/>
                  </a:cubicBezTo>
                  <a:cubicBezTo>
                    <a:pt x="1059744" y="615789"/>
                    <a:pt x="1059277" y="613923"/>
                    <a:pt x="1059744" y="612057"/>
                  </a:cubicBezTo>
                  <a:cubicBezTo>
                    <a:pt x="1060677" y="608325"/>
                    <a:pt x="1062543" y="605059"/>
                    <a:pt x="1063476" y="601327"/>
                  </a:cubicBezTo>
                  <a:cubicBezTo>
                    <a:pt x="1066741" y="585466"/>
                    <a:pt x="1073272" y="571004"/>
                    <a:pt x="1086335" y="560275"/>
                  </a:cubicBezTo>
                  <a:cubicBezTo>
                    <a:pt x="1089134" y="557942"/>
                    <a:pt x="1091000" y="554677"/>
                    <a:pt x="1093332" y="551411"/>
                  </a:cubicBezTo>
                  <a:cubicBezTo>
                    <a:pt x="1100330" y="542081"/>
                    <a:pt x="1106394" y="532284"/>
                    <a:pt x="1118524" y="528552"/>
                  </a:cubicBezTo>
                  <a:cubicBezTo>
                    <a:pt x="1123655" y="523887"/>
                    <a:pt x="1129720" y="520155"/>
                    <a:pt x="1131586" y="512691"/>
                  </a:cubicBezTo>
                  <a:cubicBezTo>
                    <a:pt x="1132052" y="510825"/>
                    <a:pt x="1133452" y="509426"/>
                    <a:pt x="1135784" y="509892"/>
                  </a:cubicBezTo>
                  <a:cubicBezTo>
                    <a:pt x="1138117" y="510359"/>
                    <a:pt x="1140916" y="510825"/>
                    <a:pt x="1143248" y="511292"/>
                  </a:cubicBezTo>
                  <a:cubicBezTo>
                    <a:pt x="1149313" y="511758"/>
                    <a:pt x="1154445" y="507093"/>
                    <a:pt x="1154911" y="501028"/>
                  </a:cubicBezTo>
                  <a:cubicBezTo>
                    <a:pt x="1154911" y="498229"/>
                    <a:pt x="1154445" y="494964"/>
                    <a:pt x="1154445" y="492165"/>
                  </a:cubicBezTo>
                  <a:cubicBezTo>
                    <a:pt x="1154445" y="492165"/>
                    <a:pt x="1153978" y="492165"/>
                    <a:pt x="1153978" y="492165"/>
                  </a:cubicBezTo>
                  <a:cubicBezTo>
                    <a:pt x="1153512" y="491698"/>
                    <a:pt x="1153512" y="491698"/>
                    <a:pt x="1153045" y="491232"/>
                  </a:cubicBezTo>
                  <a:cubicBezTo>
                    <a:pt x="1153512" y="491232"/>
                    <a:pt x="1153978" y="491232"/>
                    <a:pt x="1154445" y="491698"/>
                  </a:cubicBezTo>
                  <a:cubicBezTo>
                    <a:pt x="1154445" y="491698"/>
                    <a:pt x="1154445" y="492165"/>
                    <a:pt x="1154445" y="492165"/>
                  </a:cubicBezTo>
                  <a:cubicBezTo>
                    <a:pt x="1163308" y="492631"/>
                    <a:pt x="1170306" y="490765"/>
                    <a:pt x="1174038" y="481435"/>
                  </a:cubicBezTo>
                  <a:cubicBezTo>
                    <a:pt x="1174971" y="479569"/>
                    <a:pt x="1176837" y="479103"/>
                    <a:pt x="1178703" y="479569"/>
                  </a:cubicBezTo>
                  <a:cubicBezTo>
                    <a:pt x="1181502" y="480502"/>
                    <a:pt x="1184768" y="481902"/>
                    <a:pt x="1187567" y="483301"/>
                  </a:cubicBezTo>
                  <a:cubicBezTo>
                    <a:pt x="1190832" y="484234"/>
                    <a:pt x="1194098" y="484234"/>
                    <a:pt x="1196430" y="481902"/>
                  </a:cubicBezTo>
                  <a:cubicBezTo>
                    <a:pt x="1206227" y="473038"/>
                    <a:pt x="1216024" y="463708"/>
                    <a:pt x="1225354" y="454378"/>
                  </a:cubicBezTo>
                  <a:cubicBezTo>
                    <a:pt x="1226287" y="453445"/>
                    <a:pt x="1226753" y="452045"/>
                    <a:pt x="1226287" y="450646"/>
                  </a:cubicBezTo>
                  <a:cubicBezTo>
                    <a:pt x="1226287" y="447847"/>
                    <a:pt x="1226753" y="445981"/>
                    <a:pt x="1229086" y="444115"/>
                  </a:cubicBezTo>
                  <a:cubicBezTo>
                    <a:pt x="1233751" y="440383"/>
                    <a:pt x="1237949" y="437117"/>
                    <a:pt x="1242148" y="433385"/>
                  </a:cubicBezTo>
                  <a:cubicBezTo>
                    <a:pt x="1243547" y="431985"/>
                    <a:pt x="1244480" y="431052"/>
                    <a:pt x="1245880" y="429653"/>
                  </a:cubicBezTo>
                  <a:cubicBezTo>
                    <a:pt x="1245880" y="429653"/>
                    <a:pt x="1245880" y="429653"/>
                    <a:pt x="1246346" y="429186"/>
                  </a:cubicBezTo>
                  <a:cubicBezTo>
                    <a:pt x="1247279" y="428253"/>
                    <a:pt x="1248212" y="427787"/>
                    <a:pt x="1248679" y="426854"/>
                  </a:cubicBezTo>
                  <a:cubicBezTo>
                    <a:pt x="1253344" y="422189"/>
                    <a:pt x="1253811" y="422189"/>
                    <a:pt x="1250078" y="415658"/>
                  </a:cubicBezTo>
                  <a:cubicBezTo>
                    <a:pt x="1249612" y="415191"/>
                    <a:pt x="1249612" y="414725"/>
                    <a:pt x="1249146" y="413792"/>
                  </a:cubicBezTo>
                  <a:cubicBezTo>
                    <a:pt x="1248679" y="412392"/>
                    <a:pt x="1249146" y="410993"/>
                    <a:pt x="1250545" y="410993"/>
                  </a:cubicBezTo>
                  <a:cubicBezTo>
                    <a:pt x="1256610" y="410060"/>
                    <a:pt x="1262208" y="410060"/>
                    <a:pt x="1264540" y="417057"/>
                  </a:cubicBezTo>
                  <a:cubicBezTo>
                    <a:pt x="1264540" y="417524"/>
                    <a:pt x="1265473" y="417990"/>
                    <a:pt x="1265940" y="418457"/>
                  </a:cubicBezTo>
                  <a:cubicBezTo>
                    <a:pt x="1275270" y="422189"/>
                    <a:pt x="1284134" y="423588"/>
                    <a:pt x="1293464" y="418923"/>
                  </a:cubicBezTo>
                  <a:cubicBezTo>
                    <a:pt x="1299995" y="416124"/>
                    <a:pt x="1306059" y="412392"/>
                    <a:pt x="1311191" y="407260"/>
                  </a:cubicBezTo>
                  <a:cubicBezTo>
                    <a:pt x="1313057" y="405394"/>
                    <a:pt x="1315389" y="403528"/>
                    <a:pt x="1317255" y="403062"/>
                  </a:cubicBezTo>
                  <a:cubicBezTo>
                    <a:pt x="1322387" y="402129"/>
                    <a:pt x="1324253" y="397930"/>
                    <a:pt x="1326586" y="394198"/>
                  </a:cubicBezTo>
                  <a:cubicBezTo>
                    <a:pt x="1328452" y="391399"/>
                    <a:pt x="1328918" y="388134"/>
                    <a:pt x="1327985" y="384868"/>
                  </a:cubicBezTo>
                  <a:cubicBezTo>
                    <a:pt x="1327052" y="382536"/>
                    <a:pt x="1326586" y="379737"/>
                    <a:pt x="1325653" y="377404"/>
                  </a:cubicBezTo>
                  <a:cubicBezTo>
                    <a:pt x="1323787" y="373672"/>
                    <a:pt x="1323787" y="369940"/>
                    <a:pt x="1325186" y="366208"/>
                  </a:cubicBezTo>
                  <a:cubicBezTo>
                    <a:pt x="1326119" y="362476"/>
                    <a:pt x="1326586" y="358744"/>
                    <a:pt x="1327519" y="355012"/>
                  </a:cubicBezTo>
                  <a:cubicBezTo>
                    <a:pt x="1327519" y="355012"/>
                    <a:pt x="1327052" y="355012"/>
                    <a:pt x="1327052" y="355012"/>
                  </a:cubicBezTo>
                  <a:lnTo>
                    <a:pt x="1326119" y="354545"/>
                  </a:lnTo>
                  <a:lnTo>
                    <a:pt x="1327519" y="355012"/>
                  </a:lnTo>
                  <a:cubicBezTo>
                    <a:pt x="1327519" y="355012"/>
                    <a:pt x="1327519" y="355012"/>
                    <a:pt x="1327519" y="355012"/>
                  </a:cubicBezTo>
                  <a:cubicBezTo>
                    <a:pt x="1329851" y="355478"/>
                    <a:pt x="1332184" y="355945"/>
                    <a:pt x="1334516" y="355945"/>
                  </a:cubicBezTo>
                  <a:cubicBezTo>
                    <a:pt x="1341514" y="355478"/>
                    <a:pt x="1344313" y="352679"/>
                    <a:pt x="1344779" y="345215"/>
                  </a:cubicBezTo>
                  <a:cubicBezTo>
                    <a:pt x="1344779" y="342416"/>
                    <a:pt x="1345246" y="340550"/>
                    <a:pt x="1347112" y="338217"/>
                  </a:cubicBezTo>
                  <a:cubicBezTo>
                    <a:pt x="1350377" y="334485"/>
                    <a:pt x="1348045" y="331686"/>
                    <a:pt x="1346179" y="328421"/>
                  </a:cubicBezTo>
                  <a:cubicBezTo>
                    <a:pt x="1341047" y="326555"/>
                    <a:pt x="1338715" y="322823"/>
                    <a:pt x="1338715" y="317225"/>
                  </a:cubicBezTo>
                  <a:cubicBezTo>
                    <a:pt x="1338715" y="313026"/>
                    <a:pt x="1336849" y="310694"/>
                    <a:pt x="1332184" y="310694"/>
                  </a:cubicBezTo>
                  <a:cubicBezTo>
                    <a:pt x="1328452" y="310694"/>
                    <a:pt x="1327519" y="307895"/>
                    <a:pt x="1327052" y="305096"/>
                  </a:cubicBezTo>
                  <a:cubicBezTo>
                    <a:pt x="1322854" y="305562"/>
                    <a:pt x="1319122" y="304163"/>
                    <a:pt x="1315389" y="301363"/>
                  </a:cubicBezTo>
                  <a:cubicBezTo>
                    <a:pt x="1315389" y="301363"/>
                    <a:pt x="1315389" y="301363"/>
                    <a:pt x="1315389" y="300897"/>
                  </a:cubicBezTo>
                  <a:cubicBezTo>
                    <a:pt x="1315389" y="300897"/>
                    <a:pt x="1314923" y="300897"/>
                    <a:pt x="1314923" y="300897"/>
                  </a:cubicBezTo>
                  <a:lnTo>
                    <a:pt x="1315389" y="301363"/>
                  </a:lnTo>
                  <a:cubicBezTo>
                    <a:pt x="1313990" y="301830"/>
                    <a:pt x="1313057" y="302296"/>
                    <a:pt x="1311657" y="302296"/>
                  </a:cubicBezTo>
                  <a:cubicBezTo>
                    <a:pt x="1305593" y="302296"/>
                    <a:pt x="1301861" y="305096"/>
                    <a:pt x="1300928" y="310694"/>
                  </a:cubicBezTo>
                  <a:cubicBezTo>
                    <a:pt x="1299528" y="316292"/>
                    <a:pt x="1295796" y="320957"/>
                    <a:pt x="1297662" y="327021"/>
                  </a:cubicBezTo>
                  <a:cubicBezTo>
                    <a:pt x="1298129" y="328421"/>
                    <a:pt x="1298129" y="329354"/>
                    <a:pt x="1297196" y="330287"/>
                  </a:cubicBezTo>
                  <a:cubicBezTo>
                    <a:pt x="1294863" y="332619"/>
                    <a:pt x="1292531" y="334485"/>
                    <a:pt x="1290665" y="336818"/>
                  </a:cubicBezTo>
                  <a:cubicBezTo>
                    <a:pt x="1284600" y="337284"/>
                    <a:pt x="1282267" y="341950"/>
                    <a:pt x="1280401" y="346615"/>
                  </a:cubicBezTo>
                  <a:cubicBezTo>
                    <a:pt x="1279002" y="349414"/>
                    <a:pt x="1277602" y="352213"/>
                    <a:pt x="1275736" y="355012"/>
                  </a:cubicBezTo>
                  <a:cubicBezTo>
                    <a:pt x="1274337" y="357344"/>
                    <a:pt x="1272004" y="358277"/>
                    <a:pt x="1269672" y="358277"/>
                  </a:cubicBezTo>
                  <a:cubicBezTo>
                    <a:pt x="1269672" y="358277"/>
                    <a:pt x="1269672" y="358744"/>
                    <a:pt x="1269672" y="358744"/>
                  </a:cubicBezTo>
                  <a:cubicBezTo>
                    <a:pt x="1269205" y="359210"/>
                    <a:pt x="1269205" y="359210"/>
                    <a:pt x="1268739" y="359677"/>
                  </a:cubicBezTo>
                  <a:cubicBezTo>
                    <a:pt x="1268739" y="359210"/>
                    <a:pt x="1268739" y="358744"/>
                    <a:pt x="1269205" y="358277"/>
                  </a:cubicBezTo>
                  <a:cubicBezTo>
                    <a:pt x="1269205" y="358277"/>
                    <a:pt x="1269205" y="358277"/>
                    <a:pt x="1269205" y="358277"/>
                  </a:cubicBezTo>
                  <a:cubicBezTo>
                    <a:pt x="1268272" y="356411"/>
                    <a:pt x="1267806" y="353612"/>
                    <a:pt x="1265007" y="353146"/>
                  </a:cubicBezTo>
                  <a:cubicBezTo>
                    <a:pt x="1262674" y="352679"/>
                    <a:pt x="1260808" y="355478"/>
                    <a:pt x="1259875" y="360143"/>
                  </a:cubicBezTo>
                  <a:cubicBezTo>
                    <a:pt x="1259409" y="362942"/>
                    <a:pt x="1258942" y="365275"/>
                    <a:pt x="1260342" y="367607"/>
                  </a:cubicBezTo>
                  <a:cubicBezTo>
                    <a:pt x="1261275" y="370406"/>
                    <a:pt x="1260342" y="372739"/>
                    <a:pt x="1258942" y="374605"/>
                  </a:cubicBezTo>
                  <a:cubicBezTo>
                    <a:pt x="1257543" y="376471"/>
                    <a:pt x="1254277" y="377871"/>
                    <a:pt x="1252411" y="376938"/>
                  </a:cubicBezTo>
                  <a:cubicBezTo>
                    <a:pt x="1251012" y="376005"/>
                    <a:pt x="1248679" y="375072"/>
                    <a:pt x="1248212" y="373206"/>
                  </a:cubicBezTo>
                  <a:cubicBezTo>
                    <a:pt x="1246813" y="369473"/>
                    <a:pt x="1246346" y="365741"/>
                    <a:pt x="1245880" y="362009"/>
                  </a:cubicBezTo>
                  <a:cubicBezTo>
                    <a:pt x="1244947" y="354545"/>
                    <a:pt x="1246346" y="348014"/>
                    <a:pt x="1252411" y="342883"/>
                  </a:cubicBezTo>
                  <a:cubicBezTo>
                    <a:pt x="1254744" y="341017"/>
                    <a:pt x="1255210" y="338684"/>
                    <a:pt x="1255677" y="335885"/>
                  </a:cubicBezTo>
                  <a:cubicBezTo>
                    <a:pt x="1257076" y="327021"/>
                    <a:pt x="1253811" y="319557"/>
                    <a:pt x="1250078" y="312093"/>
                  </a:cubicBezTo>
                  <a:cubicBezTo>
                    <a:pt x="1249146" y="310694"/>
                    <a:pt x="1246346" y="310694"/>
                    <a:pt x="1244947" y="312093"/>
                  </a:cubicBezTo>
                  <a:cubicBezTo>
                    <a:pt x="1241215" y="316292"/>
                    <a:pt x="1237016" y="320490"/>
                    <a:pt x="1235150" y="326088"/>
                  </a:cubicBezTo>
                  <a:cubicBezTo>
                    <a:pt x="1234217" y="329354"/>
                    <a:pt x="1231885" y="331686"/>
                    <a:pt x="1229552" y="333552"/>
                  </a:cubicBezTo>
                  <a:cubicBezTo>
                    <a:pt x="1229086" y="334019"/>
                    <a:pt x="1228619" y="334019"/>
                    <a:pt x="1227686" y="334485"/>
                  </a:cubicBezTo>
                  <a:cubicBezTo>
                    <a:pt x="1226287" y="334485"/>
                    <a:pt x="1225354" y="333552"/>
                    <a:pt x="1225820" y="332153"/>
                  </a:cubicBezTo>
                  <a:cubicBezTo>
                    <a:pt x="1227686" y="326088"/>
                    <a:pt x="1229552" y="320024"/>
                    <a:pt x="1229086" y="313493"/>
                  </a:cubicBezTo>
                  <a:cubicBezTo>
                    <a:pt x="1228619" y="310227"/>
                    <a:pt x="1231418" y="309761"/>
                    <a:pt x="1233751" y="308828"/>
                  </a:cubicBezTo>
                  <a:cubicBezTo>
                    <a:pt x="1237483" y="306962"/>
                    <a:pt x="1237483" y="303696"/>
                    <a:pt x="1234684" y="301363"/>
                  </a:cubicBezTo>
                  <a:cubicBezTo>
                    <a:pt x="1231885" y="299031"/>
                    <a:pt x="1228619" y="296232"/>
                    <a:pt x="1224887" y="295765"/>
                  </a:cubicBezTo>
                  <a:cubicBezTo>
                    <a:pt x="1221622" y="295299"/>
                    <a:pt x="1218823" y="293899"/>
                    <a:pt x="1216490" y="292033"/>
                  </a:cubicBezTo>
                  <a:cubicBezTo>
                    <a:pt x="1215090" y="291100"/>
                    <a:pt x="1214624" y="290167"/>
                    <a:pt x="1215557" y="288768"/>
                  </a:cubicBezTo>
                  <a:cubicBezTo>
                    <a:pt x="1218823" y="285036"/>
                    <a:pt x="1222555" y="281304"/>
                    <a:pt x="1225820" y="277572"/>
                  </a:cubicBezTo>
                  <a:cubicBezTo>
                    <a:pt x="1226753" y="276639"/>
                    <a:pt x="1228153" y="276639"/>
                    <a:pt x="1229086" y="276172"/>
                  </a:cubicBezTo>
                  <a:cubicBezTo>
                    <a:pt x="1233751" y="274306"/>
                    <a:pt x="1235150" y="273373"/>
                    <a:pt x="1234217" y="270107"/>
                  </a:cubicBezTo>
                  <a:cubicBezTo>
                    <a:pt x="1231418" y="257978"/>
                    <a:pt x="1229552" y="246316"/>
                    <a:pt x="1234217" y="234186"/>
                  </a:cubicBezTo>
                  <a:cubicBezTo>
                    <a:pt x="1234684" y="232320"/>
                    <a:pt x="1235150" y="229988"/>
                    <a:pt x="1234217" y="228588"/>
                  </a:cubicBezTo>
                  <a:cubicBezTo>
                    <a:pt x="1231885" y="221124"/>
                    <a:pt x="1232818" y="213194"/>
                    <a:pt x="1229086" y="206196"/>
                  </a:cubicBezTo>
                  <a:cubicBezTo>
                    <a:pt x="1227686" y="203397"/>
                    <a:pt x="1229086" y="201531"/>
                    <a:pt x="1231418" y="200131"/>
                  </a:cubicBezTo>
                  <a:cubicBezTo>
                    <a:pt x="1236083" y="196866"/>
                    <a:pt x="1240748" y="193134"/>
                    <a:pt x="1244947" y="189402"/>
                  </a:cubicBezTo>
                  <a:cubicBezTo>
                    <a:pt x="1248212" y="187069"/>
                    <a:pt x="1250078" y="183804"/>
                    <a:pt x="1250545" y="179605"/>
                  </a:cubicBezTo>
                  <a:cubicBezTo>
                    <a:pt x="1250545" y="178206"/>
                    <a:pt x="1251012" y="177273"/>
                    <a:pt x="1251944" y="176340"/>
                  </a:cubicBezTo>
                  <a:cubicBezTo>
                    <a:pt x="1252878" y="175407"/>
                    <a:pt x="1254277" y="174474"/>
                    <a:pt x="1255210" y="174474"/>
                  </a:cubicBezTo>
                  <a:cubicBezTo>
                    <a:pt x="1258009" y="175407"/>
                    <a:pt x="1260808" y="176806"/>
                    <a:pt x="1263607" y="178672"/>
                  </a:cubicBezTo>
                  <a:cubicBezTo>
                    <a:pt x="1267339" y="181005"/>
                    <a:pt x="1271071" y="180072"/>
                    <a:pt x="1274337" y="177739"/>
                  </a:cubicBezTo>
                  <a:cubicBezTo>
                    <a:pt x="1276669" y="176340"/>
                    <a:pt x="1278535" y="174940"/>
                    <a:pt x="1280401" y="173074"/>
                  </a:cubicBezTo>
                  <a:cubicBezTo>
                    <a:pt x="1289265" y="164677"/>
                    <a:pt x="1298129" y="156280"/>
                    <a:pt x="1306992" y="147883"/>
                  </a:cubicBezTo>
                  <a:cubicBezTo>
                    <a:pt x="1308858" y="146017"/>
                    <a:pt x="1310258" y="143684"/>
                    <a:pt x="1311657" y="141818"/>
                  </a:cubicBezTo>
                  <a:cubicBezTo>
                    <a:pt x="1313523" y="139019"/>
                    <a:pt x="1311657" y="132954"/>
                    <a:pt x="1308858" y="131555"/>
                  </a:cubicBezTo>
                  <a:cubicBezTo>
                    <a:pt x="1308392" y="131088"/>
                    <a:pt x="1307925" y="130622"/>
                    <a:pt x="1306992" y="130622"/>
                  </a:cubicBezTo>
                  <a:cubicBezTo>
                    <a:pt x="1299062" y="130155"/>
                    <a:pt x="1292531" y="125957"/>
                    <a:pt x="1286466" y="121292"/>
                  </a:cubicBezTo>
                  <a:cubicBezTo>
                    <a:pt x="1284600" y="119892"/>
                    <a:pt x="1281801" y="118959"/>
                    <a:pt x="1279469" y="118493"/>
                  </a:cubicBezTo>
                  <a:cubicBezTo>
                    <a:pt x="1273870" y="117560"/>
                    <a:pt x="1267806" y="117093"/>
                    <a:pt x="1262208" y="118493"/>
                  </a:cubicBezTo>
                  <a:cubicBezTo>
                    <a:pt x="1260342" y="118959"/>
                    <a:pt x="1258476" y="119892"/>
                    <a:pt x="1257076" y="121292"/>
                  </a:cubicBezTo>
                  <a:cubicBezTo>
                    <a:pt x="1254277" y="124557"/>
                    <a:pt x="1252411" y="128756"/>
                    <a:pt x="1247746" y="130155"/>
                  </a:cubicBezTo>
                  <a:cubicBezTo>
                    <a:pt x="1245413" y="133887"/>
                    <a:pt x="1243081" y="137620"/>
                    <a:pt x="1240748" y="141818"/>
                  </a:cubicBezTo>
                  <a:cubicBezTo>
                    <a:pt x="1237483" y="147883"/>
                    <a:pt x="1233751" y="153947"/>
                    <a:pt x="1230952" y="160478"/>
                  </a:cubicBezTo>
                  <a:cubicBezTo>
                    <a:pt x="1229086" y="163744"/>
                    <a:pt x="1227686" y="167476"/>
                    <a:pt x="1227686" y="171208"/>
                  </a:cubicBezTo>
                  <a:cubicBezTo>
                    <a:pt x="1227686" y="180072"/>
                    <a:pt x="1223488" y="187069"/>
                    <a:pt x="1220689" y="195000"/>
                  </a:cubicBezTo>
                  <a:cubicBezTo>
                    <a:pt x="1220222" y="196866"/>
                    <a:pt x="1218823" y="198265"/>
                    <a:pt x="1217423" y="199198"/>
                  </a:cubicBezTo>
                  <a:cubicBezTo>
                    <a:pt x="1213691" y="201531"/>
                    <a:pt x="1209959" y="204330"/>
                    <a:pt x="1206227" y="207129"/>
                  </a:cubicBezTo>
                  <a:cubicBezTo>
                    <a:pt x="1202961" y="209462"/>
                    <a:pt x="1203428" y="212261"/>
                    <a:pt x="1203894" y="215526"/>
                  </a:cubicBezTo>
                  <a:cubicBezTo>
                    <a:pt x="1203894" y="215526"/>
                    <a:pt x="1204361" y="215526"/>
                    <a:pt x="1204361" y="215526"/>
                  </a:cubicBezTo>
                  <a:cubicBezTo>
                    <a:pt x="1204361" y="215993"/>
                    <a:pt x="1204361" y="215993"/>
                    <a:pt x="1204361" y="216459"/>
                  </a:cubicBezTo>
                  <a:cubicBezTo>
                    <a:pt x="1204827" y="216459"/>
                    <a:pt x="1204827" y="216926"/>
                    <a:pt x="1205294" y="216926"/>
                  </a:cubicBezTo>
                  <a:cubicBezTo>
                    <a:pt x="1204827" y="217392"/>
                    <a:pt x="1204827" y="217392"/>
                    <a:pt x="1204361" y="216459"/>
                  </a:cubicBezTo>
                  <a:cubicBezTo>
                    <a:pt x="1204361" y="216459"/>
                    <a:pt x="1203894" y="215993"/>
                    <a:pt x="1203894" y="215993"/>
                  </a:cubicBezTo>
                  <a:cubicBezTo>
                    <a:pt x="1203894" y="215993"/>
                    <a:pt x="1203894" y="215993"/>
                    <a:pt x="1203894" y="215526"/>
                  </a:cubicBezTo>
                  <a:cubicBezTo>
                    <a:pt x="1201095" y="216459"/>
                    <a:pt x="1197830" y="216459"/>
                    <a:pt x="1195497" y="218325"/>
                  </a:cubicBezTo>
                  <a:cubicBezTo>
                    <a:pt x="1187100" y="223923"/>
                    <a:pt x="1181968" y="231854"/>
                    <a:pt x="1180569" y="241651"/>
                  </a:cubicBezTo>
                  <a:cubicBezTo>
                    <a:pt x="1180102" y="245383"/>
                    <a:pt x="1179636" y="249115"/>
                    <a:pt x="1176370" y="251447"/>
                  </a:cubicBezTo>
                  <a:cubicBezTo>
                    <a:pt x="1175437" y="252380"/>
                    <a:pt x="1174504" y="253313"/>
                    <a:pt x="1173571" y="254246"/>
                  </a:cubicBezTo>
                  <a:cubicBezTo>
                    <a:pt x="1170306" y="257978"/>
                    <a:pt x="1169373" y="261710"/>
                    <a:pt x="1169839" y="266842"/>
                  </a:cubicBezTo>
                  <a:cubicBezTo>
                    <a:pt x="1170306" y="271507"/>
                    <a:pt x="1171239" y="275706"/>
                    <a:pt x="1174038" y="279438"/>
                  </a:cubicBezTo>
                  <a:cubicBezTo>
                    <a:pt x="1175437" y="281304"/>
                    <a:pt x="1175904" y="283636"/>
                    <a:pt x="1176837" y="285502"/>
                  </a:cubicBezTo>
                  <a:cubicBezTo>
                    <a:pt x="1178703" y="285969"/>
                    <a:pt x="1180102" y="286435"/>
                    <a:pt x="1181502" y="286902"/>
                  </a:cubicBezTo>
                  <a:cubicBezTo>
                    <a:pt x="1185234" y="289234"/>
                    <a:pt x="1188966" y="291567"/>
                    <a:pt x="1192232" y="294366"/>
                  </a:cubicBezTo>
                  <a:cubicBezTo>
                    <a:pt x="1192698" y="294832"/>
                    <a:pt x="1193165" y="295299"/>
                    <a:pt x="1193165" y="295765"/>
                  </a:cubicBezTo>
                  <a:cubicBezTo>
                    <a:pt x="1193165" y="297165"/>
                    <a:pt x="1192232" y="297165"/>
                    <a:pt x="1190832" y="297631"/>
                  </a:cubicBezTo>
                  <a:cubicBezTo>
                    <a:pt x="1188966" y="298098"/>
                    <a:pt x="1187100" y="298098"/>
                    <a:pt x="1185701" y="299497"/>
                  </a:cubicBezTo>
                  <a:cubicBezTo>
                    <a:pt x="1182902" y="302763"/>
                    <a:pt x="1180102" y="306495"/>
                    <a:pt x="1177770" y="309761"/>
                  </a:cubicBezTo>
                  <a:cubicBezTo>
                    <a:pt x="1176370" y="311627"/>
                    <a:pt x="1177303" y="314426"/>
                    <a:pt x="1180102" y="315825"/>
                  </a:cubicBezTo>
                  <a:cubicBezTo>
                    <a:pt x="1181036" y="316292"/>
                    <a:pt x="1182435" y="316292"/>
                    <a:pt x="1183368" y="316758"/>
                  </a:cubicBezTo>
                  <a:cubicBezTo>
                    <a:pt x="1183368" y="316758"/>
                    <a:pt x="1183368" y="316292"/>
                    <a:pt x="1183368" y="316292"/>
                  </a:cubicBezTo>
                  <a:lnTo>
                    <a:pt x="1184768" y="315825"/>
                  </a:lnTo>
                  <a:lnTo>
                    <a:pt x="1183835" y="316758"/>
                  </a:lnTo>
                  <a:cubicBezTo>
                    <a:pt x="1183835" y="316758"/>
                    <a:pt x="1183368" y="316758"/>
                    <a:pt x="1183368" y="316758"/>
                  </a:cubicBezTo>
                  <a:cubicBezTo>
                    <a:pt x="1183835" y="319091"/>
                    <a:pt x="1183835" y="321890"/>
                    <a:pt x="1181968" y="323756"/>
                  </a:cubicBezTo>
                  <a:cubicBezTo>
                    <a:pt x="1178703" y="327021"/>
                    <a:pt x="1175437" y="329820"/>
                    <a:pt x="1172172" y="332619"/>
                  </a:cubicBezTo>
                  <a:cubicBezTo>
                    <a:pt x="1168440" y="335885"/>
                    <a:pt x="1163775" y="338684"/>
                    <a:pt x="1158643" y="338684"/>
                  </a:cubicBezTo>
                  <a:cubicBezTo>
                    <a:pt x="1151645" y="338684"/>
                    <a:pt x="1148847" y="343816"/>
                    <a:pt x="1146980" y="349414"/>
                  </a:cubicBezTo>
                  <a:cubicBezTo>
                    <a:pt x="1146047" y="353612"/>
                    <a:pt x="1145581" y="358277"/>
                    <a:pt x="1144648" y="362476"/>
                  </a:cubicBezTo>
                  <a:cubicBezTo>
                    <a:pt x="1144648" y="363409"/>
                    <a:pt x="1143715" y="364342"/>
                    <a:pt x="1142782" y="364808"/>
                  </a:cubicBezTo>
                  <a:cubicBezTo>
                    <a:pt x="1142315" y="364342"/>
                    <a:pt x="1141849" y="363875"/>
                    <a:pt x="1141382" y="363409"/>
                  </a:cubicBezTo>
                  <a:cubicBezTo>
                    <a:pt x="1139983" y="361076"/>
                    <a:pt x="1138583" y="359210"/>
                    <a:pt x="1137184" y="356878"/>
                  </a:cubicBezTo>
                  <a:cubicBezTo>
                    <a:pt x="1134851" y="353146"/>
                    <a:pt x="1134851" y="351746"/>
                    <a:pt x="1137650" y="348481"/>
                  </a:cubicBezTo>
                  <a:cubicBezTo>
                    <a:pt x="1140916" y="343816"/>
                    <a:pt x="1144648" y="339151"/>
                    <a:pt x="1147913" y="334485"/>
                  </a:cubicBezTo>
                  <a:cubicBezTo>
                    <a:pt x="1148847" y="333086"/>
                    <a:pt x="1147913" y="329820"/>
                    <a:pt x="1146047" y="329820"/>
                  </a:cubicBezTo>
                  <a:cubicBezTo>
                    <a:pt x="1139516" y="329354"/>
                    <a:pt x="1137650" y="325155"/>
                    <a:pt x="1137184" y="319557"/>
                  </a:cubicBezTo>
                  <a:cubicBezTo>
                    <a:pt x="1136717" y="319091"/>
                    <a:pt x="1136251" y="318624"/>
                    <a:pt x="1135318" y="317691"/>
                  </a:cubicBezTo>
                  <a:cubicBezTo>
                    <a:pt x="1135784" y="318158"/>
                    <a:pt x="1136251" y="318624"/>
                    <a:pt x="1137184" y="319557"/>
                  </a:cubicBezTo>
                  <a:lnTo>
                    <a:pt x="1137184" y="319557"/>
                  </a:lnTo>
                  <a:cubicBezTo>
                    <a:pt x="1137184" y="319557"/>
                    <a:pt x="1137650" y="320024"/>
                    <a:pt x="1137650" y="320024"/>
                  </a:cubicBezTo>
                  <a:lnTo>
                    <a:pt x="1137184" y="319557"/>
                  </a:lnTo>
                  <a:cubicBezTo>
                    <a:pt x="1139516" y="320024"/>
                    <a:pt x="1142315" y="320957"/>
                    <a:pt x="1144648" y="321423"/>
                  </a:cubicBezTo>
                  <a:cubicBezTo>
                    <a:pt x="1146980" y="322356"/>
                    <a:pt x="1149779" y="322823"/>
                    <a:pt x="1152112" y="321423"/>
                  </a:cubicBezTo>
                  <a:cubicBezTo>
                    <a:pt x="1156311" y="319557"/>
                    <a:pt x="1160509" y="317691"/>
                    <a:pt x="1164241" y="315825"/>
                  </a:cubicBezTo>
                  <a:cubicBezTo>
                    <a:pt x="1165174" y="315359"/>
                    <a:pt x="1166107" y="313959"/>
                    <a:pt x="1166107" y="312560"/>
                  </a:cubicBezTo>
                  <a:cubicBezTo>
                    <a:pt x="1166107" y="307895"/>
                    <a:pt x="1165641" y="303696"/>
                    <a:pt x="1165641" y="299031"/>
                  </a:cubicBezTo>
                  <a:cubicBezTo>
                    <a:pt x="1165641" y="295765"/>
                    <a:pt x="1165174" y="294832"/>
                    <a:pt x="1169839" y="294366"/>
                  </a:cubicBezTo>
                  <a:cubicBezTo>
                    <a:pt x="1175904" y="293433"/>
                    <a:pt x="1175904" y="289234"/>
                    <a:pt x="1176370" y="285036"/>
                  </a:cubicBezTo>
                  <a:cubicBezTo>
                    <a:pt x="1175437" y="285036"/>
                    <a:pt x="1174504" y="285036"/>
                    <a:pt x="1173105" y="285036"/>
                  </a:cubicBezTo>
                  <a:cubicBezTo>
                    <a:pt x="1164708" y="285502"/>
                    <a:pt x="1158177" y="282703"/>
                    <a:pt x="1155378" y="273840"/>
                  </a:cubicBezTo>
                  <a:cubicBezTo>
                    <a:pt x="1154911" y="272907"/>
                    <a:pt x="1153978" y="271507"/>
                    <a:pt x="1153512" y="270574"/>
                  </a:cubicBezTo>
                  <a:cubicBezTo>
                    <a:pt x="1152579" y="269174"/>
                    <a:pt x="1149313" y="268708"/>
                    <a:pt x="1148380" y="269641"/>
                  </a:cubicBezTo>
                  <a:cubicBezTo>
                    <a:pt x="1146047" y="271974"/>
                    <a:pt x="1143248" y="273840"/>
                    <a:pt x="1141849" y="276172"/>
                  </a:cubicBezTo>
                  <a:cubicBezTo>
                    <a:pt x="1136717" y="283170"/>
                    <a:pt x="1131119" y="288768"/>
                    <a:pt x="1122256" y="289701"/>
                  </a:cubicBezTo>
                  <a:cubicBezTo>
                    <a:pt x="1121323" y="289701"/>
                    <a:pt x="1119923" y="291100"/>
                    <a:pt x="1118990" y="291567"/>
                  </a:cubicBezTo>
                  <a:cubicBezTo>
                    <a:pt x="1118524" y="292033"/>
                    <a:pt x="1118057" y="292500"/>
                    <a:pt x="1117591" y="292966"/>
                  </a:cubicBezTo>
                  <a:cubicBezTo>
                    <a:pt x="1116191" y="293899"/>
                    <a:pt x="1116191" y="297165"/>
                    <a:pt x="1117591" y="298098"/>
                  </a:cubicBezTo>
                  <a:cubicBezTo>
                    <a:pt x="1124122" y="302763"/>
                    <a:pt x="1131586" y="307428"/>
                    <a:pt x="1134851" y="315359"/>
                  </a:cubicBezTo>
                  <a:lnTo>
                    <a:pt x="1134385" y="314892"/>
                  </a:lnTo>
                  <a:cubicBezTo>
                    <a:pt x="1134385" y="314892"/>
                    <a:pt x="1134851" y="315359"/>
                    <a:pt x="1134851" y="315359"/>
                  </a:cubicBezTo>
                  <a:cubicBezTo>
                    <a:pt x="1131586" y="315825"/>
                    <a:pt x="1128787" y="317225"/>
                    <a:pt x="1125521" y="317225"/>
                  </a:cubicBezTo>
                  <a:cubicBezTo>
                    <a:pt x="1122256" y="317225"/>
                    <a:pt x="1119457" y="317225"/>
                    <a:pt x="1118057" y="320957"/>
                  </a:cubicBezTo>
                  <a:cubicBezTo>
                    <a:pt x="1117124" y="323289"/>
                    <a:pt x="1114791" y="324689"/>
                    <a:pt x="1112925" y="326555"/>
                  </a:cubicBezTo>
                  <a:cubicBezTo>
                    <a:pt x="1111526" y="327954"/>
                    <a:pt x="1110126" y="329354"/>
                    <a:pt x="1110126" y="331220"/>
                  </a:cubicBezTo>
                  <a:cubicBezTo>
                    <a:pt x="1110126" y="333086"/>
                    <a:pt x="1110126" y="334952"/>
                    <a:pt x="1108260" y="336351"/>
                  </a:cubicBezTo>
                  <a:cubicBezTo>
                    <a:pt x="1105928" y="337751"/>
                    <a:pt x="1103129" y="337284"/>
                    <a:pt x="1100796" y="336351"/>
                  </a:cubicBezTo>
                  <a:cubicBezTo>
                    <a:pt x="1098464" y="335418"/>
                    <a:pt x="1096131" y="334019"/>
                    <a:pt x="1093799" y="333086"/>
                  </a:cubicBezTo>
                  <a:cubicBezTo>
                    <a:pt x="1089600" y="331220"/>
                    <a:pt x="1085402" y="330287"/>
                    <a:pt x="1080737" y="332619"/>
                  </a:cubicBezTo>
                  <a:cubicBezTo>
                    <a:pt x="1078870" y="333552"/>
                    <a:pt x="1077004" y="333552"/>
                    <a:pt x="1075138" y="334019"/>
                  </a:cubicBezTo>
                  <a:cubicBezTo>
                    <a:pt x="1072339" y="334485"/>
                    <a:pt x="1070007" y="334019"/>
                    <a:pt x="1067674" y="333086"/>
                  </a:cubicBezTo>
                  <a:cubicBezTo>
                    <a:pt x="1063476" y="330753"/>
                    <a:pt x="1059744" y="328887"/>
                    <a:pt x="1057411" y="324689"/>
                  </a:cubicBezTo>
                  <a:cubicBezTo>
                    <a:pt x="1054612" y="318624"/>
                    <a:pt x="1049947" y="316292"/>
                    <a:pt x="1044349" y="314892"/>
                  </a:cubicBezTo>
                  <a:cubicBezTo>
                    <a:pt x="1042016" y="314426"/>
                    <a:pt x="1039684" y="312560"/>
                    <a:pt x="1039217" y="309761"/>
                  </a:cubicBezTo>
                  <a:cubicBezTo>
                    <a:pt x="1037351" y="303696"/>
                    <a:pt x="1034086" y="298098"/>
                    <a:pt x="1035019" y="291100"/>
                  </a:cubicBezTo>
                  <a:cubicBezTo>
                    <a:pt x="1035485" y="289234"/>
                    <a:pt x="1035019" y="287368"/>
                    <a:pt x="1035019" y="285502"/>
                  </a:cubicBezTo>
                  <a:cubicBezTo>
                    <a:pt x="1034552" y="281304"/>
                    <a:pt x="1029887" y="276639"/>
                    <a:pt x="1025689" y="277572"/>
                  </a:cubicBezTo>
                  <a:cubicBezTo>
                    <a:pt x="1016825" y="278971"/>
                    <a:pt x="1007961" y="280371"/>
                    <a:pt x="999098" y="280837"/>
                  </a:cubicBezTo>
                  <a:cubicBezTo>
                    <a:pt x="995366" y="281304"/>
                    <a:pt x="992567" y="284569"/>
                    <a:pt x="991167" y="288301"/>
                  </a:cubicBezTo>
                  <a:cubicBezTo>
                    <a:pt x="990234" y="290634"/>
                    <a:pt x="991167" y="294366"/>
                    <a:pt x="993966" y="296698"/>
                  </a:cubicBezTo>
                  <a:cubicBezTo>
                    <a:pt x="995366" y="298098"/>
                    <a:pt x="997232" y="298564"/>
                    <a:pt x="999098" y="297165"/>
                  </a:cubicBezTo>
                  <a:cubicBezTo>
                    <a:pt x="1000031" y="296698"/>
                    <a:pt x="1000964" y="295299"/>
                    <a:pt x="1002363" y="294832"/>
                  </a:cubicBezTo>
                  <a:cubicBezTo>
                    <a:pt x="1006095" y="294366"/>
                    <a:pt x="1009827" y="293899"/>
                    <a:pt x="1013559" y="293433"/>
                  </a:cubicBezTo>
                  <a:cubicBezTo>
                    <a:pt x="1017292" y="292500"/>
                    <a:pt x="1020557" y="291100"/>
                    <a:pt x="1024289" y="289701"/>
                  </a:cubicBezTo>
                  <a:cubicBezTo>
                    <a:pt x="1024756" y="289701"/>
                    <a:pt x="1026155" y="290634"/>
                    <a:pt x="1026622" y="291567"/>
                  </a:cubicBezTo>
                  <a:cubicBezTo>
                    <a:pt x="1026622" y="291567"/>
                    <a:pt x="1026155" y="292966"/>
                    <a:pt x="1025689" y="292966"/>
                  </a:cubicBezTo>
                  <a:cubicBezTo>
                    <a:pt x="1021957" y="294366"/>
                    <a:pt x="1018225" y="295299"/>
                    <a:pt x="1015426" y="297165"/>
                  </a:cubicBezTo>
                  <a:cubicBezTo>
                    <a:pt x="1011227" y="300430"/>
                    <a:pt x="1006562" y="302296"/>
                    <a:pt x="1001430" y="303229"/>
                  </a:cubicBezTo>
                  <a:cubicBezTo>
                    <a:pt x="999098" y="303696"/>
                    <a:pt x="996299" y="304629"/>
                    <a:pt x="993966" y="305562"/>
                  </a:cubicBezTo>
                  <a:cubicBezTo>
                    <a:pt x="990234" y="306962"/>
                    <a:pt x="987435" y="309294"/>
                    <a:pt x="986036" y="313493"/>
                  </a:cubicBezTo>
                  <a:cubicBezTo>
                    <a:pt x="984170" y="319557"/>
                    <a:pt x="982770" y="325622"/>
                    <a:pt x="981837" y="332153"/>
                  </a:cubicBezTo>
                  <a:cubicBezTo>
                    <a:pt x="981837" y="334019"/>
                    <a:pt x="980438" y="335885"/>
                    <a:pt x="979038" y="336818"/>
                  </a:cubicBezTo>
                  <a:cubicBezTo>
                    <a:pt x="977638" y="338217"/>
                    <a:pt x="975306" y="339617"/>
                    <a:pt x="974373" y="339151"/>
                  </a:cubicBezTo>
                  <a:cubicBezTo>
                    <a:pt x="972040" y="338217"/>
                    <a:pt x="973440" y="335885"/>
                    <a:pt x="974373" y="334485"/>
                  </a:cubicBezTo>
                  <a:cubicBezTo>
                    <a:pt x="976239" y="331220"/>
                    <a:pt x="975772" y="328421"/>
                    <a:pt x="974373" y="325155"/>
                  </a:cubicBezTo>
                  <a:cubicBezTo>
                    <a:pt x="972507" y="320957"/>
                    <a:pt x="970641" y="317225"/>
                    <a:pt x="968775" y="313026"/>
                  </a:cubicBezTo>
                  <a:cubicBezTo>
                    <a:pt x="966909" y="309761"/>
                    <a:pt x="965509" y="306029"/>
                    <a:pt x="963643" y="302763"/>
                  </a:cubicBezTo>
                  <a:cubicBezTo>
                    <a:pt x="962710" y="300897"/>
                    <a:pt x="959445" y="299031"/>
                    <a:pt x="957112" y="299497"/>
                  </a:cubicBezTo>
                  <a:cubicBezTo>
                    <a:pt x="954780" y="299964"/>
                    <a:pt x="951981" y="300897"/>
                    <a:pt x="949648" y="301363"/>
                  </a:cubicBezTo>
                  <a:cubicBezTo>
                    <a:pt x="930521" y="305562"/>
                    <a:pt x="912794" y="301830"/>
                    <a:pt x="897399" y="289701"/>
                  </a:cubicBezTo>
                  <a:cubicBezTo>
                    <a:pt x="896466" y="288768"/>
                    <a:pt x="896000" y="285969"/>
                    <a:pt x="896933" y="284569"/>
                  </a:cubicBezTo>
                  <a:cubicBezTo>
                    <a:pt x="898799" y="280837"/>
                    <a:pt x="901598" y="278505"/>
                    <a:pt x="905796" y="278505"/>
                  </a:cubicBezTo>
                  <a:cubicBezTo>
                    <a:pt x="907662" y="278505"/>
                    <a:pt x="909528" y="278505"/>
                    <a:pt x="911394" y="278505"/>
                  </a:cubicBezTo>
                  <a:cubicBezTo>
                    <a:pt x="919325" y="278505"/>
                    <a:pt x="923057" y="274306"/>
                    <a:pt x="921658" y="266375"/>
                  </a:cubicBezTo>
                  <a:cubicBezTo>
                    <a:pt x="920725" y="262643"/>
                    <a:pt x="919325" y="258911"/>
                    <a:pt x="917459" y="255646"/>
                  </a:cubicBezTo>
                  <a:cubicBezTo>
                    <a:pt x="914660" y="250981"/>
                    <a:pt x="910461" y="247249"/>
                    <a:pt x="904863" y="248182"/>
                  </a:cubicBezTo>
                  <a:cubicBezTo>
                    <a:pt x="897866" y="249115"/>
                    <a:pt x="892268" y="246316"/>
                    <a:pt x="887136" y="242117"/>
                  </a:cubicBezTo>
                  <a:cubicBezTo>
                    <a:pt x="880139" y="236519"/>
                    <a:pt x="873141" y="230921"/>
                    <a:pt x="866143" y="225323"/>
                  </a:cubicBezTo>
                  <a:cubicBezTo>
                    <a:pt x="861478" y="221591"/>
                    <a:pt x="857280" y="217859"/>
                    <a:pt x="856347" y="211794"/>
                  </a:cubicBezTo>
                  <a:cubicBezTo>
                    <a:pt x="854947" y="203864"/>
                    <a:pt x="849816" y="200131"/>
                    <a:pt x="842818" y="196866"/>
                  </a:cubicBezTo>
                  <a:cubicBezTo>
                    <a:pt x="836753" y="194067"/>
                    <a:pt x="831622" y="195000"/>
                    <a:pt x="827423" y="200131"/>
                  </a:cubicBezTo>
                  <a:cubicBezTo>
                    <a:pt x="826024" y="201997"/>
                    <a:pt x="823691" y="203864"/>
                    <a:pt x="821825" y="205263"/>
                  </a:cubicBezTo>
                  <a:cubicBezTo>
                    <a:pt x="820426" y="206196"/>
                    <a:pt x="818093" y="206196"/>
                    <a:pt x="816227" y="206196"/>
                  </a:cubicBezTo>
                  <a:cubicBezTo>
                    <a:pt x="813894" y="206196"/>
                    <a:pt x="812028" y="203864"/>
                    <a:pt x="812961" y="202464"/>
                  </a:cubicBezTo>
                  <a:cubicBezTo>
                    <a:pt x="818093" y="196399"/>
                    <a:pt x="819493" y="188935"/>
                    <a:pt x="820426" y="181471"/>
                  </a:cubicBezTo>
                  <a:cubicBezTo>
                    <a:pt x="820426" y="181005"/>
                    <a:pt x="819959" y="180538"/>
                    <a:pt x="819493" y="180072"/>
                  </a:cubicBezTo>
                  <a:cubicBezTo>
                    <a:pt x="819026" y="179605"/>
                    <a:pt x="818093" y="179139"/>
                    <a:pt x="818093" y="179605"/>
                  </a:cubicBezTo>
                  <a:cubicBezTo>
                    <a:pt x="816227" y="180538"/>
                    <a:pt x="814361" y="181005"/>
                    <a:pt x="812961" y="182404"/>
                  </a:cubicBezTo>
                  <a:cubicBezTo>
                    <a:pt x="807363" y="187069"/>
                    <a:pt x="802232" y="191734"/>
                    <a:pt x="796634" y="195933"/>
                  </a:cubicBezTo>
                  <a:cubicBezTo>
                    <a:pt x="795701" y="196399"/>
                    <a:pt x="794301" y="196866"/>
                    <a:pt x="792902" y="196399"/>
                  </a:cubicBezTo>
                  <a:cubicBezTo>
                    <a:pt x="791969" y="195933"/>
                    <a:pt x="790569" y="195000"/>
                    <a:pt x="790569" y="193600"/>
                  </a:cubicBezTo>
                  <a:cubicBezTo>
                    <a:pt x="789636" y="188469"/>
                    <a:pt x="790103" y="183337"/>
                    <a:pt x="791036" y="178206"/>
                  </a:cubicBezTo>
                  <a:cubicBezTo>
                    <a:pt x="793368" y="169342"/>
                    <a:pt x="793835" y="160478"/>
                    <a:pt x="793368" y="151615"/>
                  </a:cubicBezTo>
                  <a:cubicBezTo>
                    <a:pt x="793368" y="149749"/>
                    <a:pt x="792435" y="147883"/>
                    <a:pt x="791969" y="146017"/>
                  </a:cubicBezTo>
                  <a:cubicBezTo>
                    <a:pt x="791502" y="145550"/>
                    <a:pt x="789636" y="145084"/>
                    <a:pt x="788703" y="145550"/>
                  </a:cubicBezTo>
                  <a:cubicBezTo>
                    <a:pt x="785904" y="147416"/>
                    <a:pt x="784971" y="150682"/>
                    <a:pt x="784505" y="153947"/>
                  </a:cubicBezTo>
                  <a:cubicBezTo>
                    <a:pt x="784038" y="157213"/>
                    <a:pt x="783105" y="160012"/>
                    <a:pt x="779840" y="161878"/>
                  </a:cubicBezTo>
                  <a:cubicBezTo>
                    <a:pt x="776107" y="164210"/>
                    <a:pt x="772375" y="166543"/>
                    <a:pt x="768177" y="168409"/>
                  </a:cubicBezTo>
                  <a:cubicBezTo>
                    <a:pt x="765844" y="169809"/>
                    <a:pt x="763045" y="168876"/>
                    <a:pt x="761179" y="167009"/>
                  </a:cubicBezTo>
                  <a:cubicBezTo>
                    <a:pt x="760246" y="166076"/>
                    <a:pt x="759780" y="165610"/>
                    <a:pt x="758847" y="164677"/>
                  </a:cubicBezTo>
                  <a:cubicBezTo>
                    <a:pt x="758847" y="164677"/>
                    <a:pt x="758847" y="164677"/>
                    <a:pt x="758847" y="164677"/>
                  </a:cubicBezTo>
                  <a:cubicBezTo>
                    <a:pt x="758380" y="164677"/>
                    <a:pt x="757914" y="164677"/>
                    <a:pt x="757447" y="164677"/>
                  </a:cubicBezTo>
                  <a:cubicBezTo>
                    <a:pt x="756514" y="165610"/>
                    <a:pt x="755115" y="166076"/>
                    <a:pt x="754182" y="167009"/>
                  </a:cubicBezTo>
                  <a:cubicBezTo>
                    <a:pt x="753715" y="167476"/>
                    <a:pt x="752782" y="167476"/>
                    <a:pt x="752316" y="167009"/>
                  </a:cubicBezTo>
                  <a:cubicBezTo>
                    <a:pt x="750916" y="166076"/>
                    <a:pt x="751383" y="165610"/>
                    <a:pt x="753249" y="165143"/>
                  </a:cubicBezTo>
                  <a:cubicBezTo>
                    <a:pt x="754648" y="165143"/>
                    <a:pt x="756048" y="164677"/>
                    <a:pt x="756981" y="164677"/>
                  </a:cubicBezTo>
                  <a:cubicBezTo>
                    <a:pt x="757447" y="164210"/>
                    <a:pt x="757447" y="164210"/>
                    <a:pt x="757914" y="164210"/>
                  </a:cubicBezTo>
                  <a:cubicBezTo>
                    <a:pt x="757914" y="164210"/>
                    <a:pt x="758380" y="164677"/>
                    <a:pt x="758380" y="164677"/>
                  </a:cubicBezTo>
                  <a:cubicBezTo>
                    <a:pt x="758847" y="162811"/>
                    <a:pt x="759313" y="160945"/>
                    <a:pt x="759780" y="159079"/>
                  </a:cubicBezTo>
                  <a:cubicBezTo>
                    <a:pt x="760246" y="156746"/>
                    <a:pt x="759313" y="154880"/>
                    <a:pt x="757447" y="154414"/>
                  </a:cubicBezTo>
                  <a:cubicBezTo>
                    <a:pt x="753249" y="153014"/>
                    <a:pt x="748584" y="152081"/>
                    <a:pt x="744385" y="153947"/>
                  </a:cubicBezTo>
                  <a:cubicBezTo>
                    <a:pt x="735055" y="157679"/>
                    <a:pt x="725258" y="160945"/>
                    <a:pt x="714995" y="161411"/>
                  </a:cubicBezTo>
                  <a:cubicBezTo>
                    <a:pt x="711730" y="161411"/>
                    <a:pt x="708464" y="162344"/>
                    <a:pt x="706131" y="164210"/>
                  </a:cubicBezTo>
                  <a:cubicBezTo>
                    <a:pt x="700533" y="168876"/>
                    <a:pt x="694469" y="168409"/>
                    <a:pt x="688404" y="167476"/>
                  </a:cubicBezTo>
                  <a:cubicBezTo>
                    <a:pt x="688404" y="167476"/>
                    <a:pt x="687938" y="167942"/>
                    <a:pt x="687938" y="167942"/>
                  </a:cubicBezTo>
                  <a:lnTo>
                    <a:pt x="687471" y="168876"/>
                  </a:lnTo>
                  <a:lnTo>
                    <a:pt x="687938" y="167476"/>
                  </a:lnTo>
                  <a:cubicBezTo>
                    <a:pt x="687938" y="167476"/>
                    <a:pt x="688404" y="167476"/>
                    <a:pt x="688404" y="167476"/>
                  </a:cubicBezTo>
                  <a:cubicBezTo>
                    <a:pt x="688871" y="167009"/>
                    <a:pt x="688871" y="167009"/>
                    <a:pt x="689337" y="166543"/>
                  </a:cubicBezTo>
                  <a:cubicBezTo>
                    <a:pt x="691203" y="164210"/>
                    <a:pt x="691203" y="161878"/>
                    <a:pt x="689804" y="159545"/>
                  </a:cubicBezTo>
                  <a:cubicBezTo>
                    <a:pt x="687938" y="157213"/>
                    <a:pt x="686538" y="157213"/>
                    <a:pt x="683273" y="159079"/>
                  </a:cubicBezTo>
                  <a:cubicBezTo>
                    <a:pt x="680940" y="160478"/>
                    <a:pt x="679074" y="161878"/>
                    <a:pt x="676275" y="162344"/>
                  </a:cubicBezTo>
                  <a:cubicBezTo>
                    <a:pt x="672076" y="162811"/>
                    <a:pt x="667411" y="163744"/>
                    <a:pt x="663213" y="165610"/>
                  </a:cubicBezTo>
                  <a:cubicBezTo>
                    <a:pt x="658081" y="167476"/>
                    <a:pt x="654349" y="170275"/>
                    <a:pt x="653416" y="176340"/>
                  </a:cubicBezTo>
                  <a:cubicBezTo>
                    <a:pt x="652950" y="178672"/>
                    <a:pt x="651084" y="179605"/>
                    <a:pt x="649684" y="178672"/>
                  </a:cubicBezTo>
                  <a:cubicBezTo>
                    <a:pt x="646885" y="176806"/>
                    <a:pt x="644553" y="174940"/>
                    <a:pt x="641753" y="173074"/>
                  </a:cubicBezTo>
                  <a:cubicBezTo>
                    <a:pt x="638021" y="170275"/>
                    <a:pt x="635222" y="167009"/>
                    <a:pt x="634289" y="162344"/>
                  </a:cubicBezTo>
                  <a:cubicBezTo>
                    <a:pt x="632890" y="158146"/>
                    <a:pt x="631490" y="153947"/>
                    <a:pt x="630091" y="149749"/>
                  </a:cubicBezTo>
                  <a:cubicBezTo>
                    <a:pt x="629158" y="146950"/>
                    <a:pt x="627292" y="144151"/>
                    <a:pt x="625892" y="141352"/>
                  </a:cubicBezTo>
                  <a:cubicBezTo>
                    <a:pt x="621694" y="136687"/>
                    <a:pt x="615629" y="133887"/>
                    <a:pt x="610498" y="130155"/>
                  </a:cubicBezTo>
                  <a:cubicBezTo>
                    <a:pt x="602567" y="125024"/>
                    <a:pt x="594636" y="119426"/>
                    <a:pt x="591371" y="109629"/>
                  </a:cubicBezTo>
                  <a:cubicBezTo>
                    <a:pt x="590904" y="108230"/>
                    <a:pt x="589971" y="107297"/>
                    <a:pt x="589505" y="106364"/>
                  </a:cubicBezTo>
                  <a:cubicBezTo>
                    <a:pt x="588105" y="104031"/>
                    <a:pt x="585773" y="102632"/>
                    <a:pt x="582974" y="102632"/>
                  </a:cubicBezTo>
                  <a:cubicBezTo>
                    <a:pt x="580641" y="102632"/>
                    <a:pt x="577842" y="102165"/>
                    <a:pt x="575509" y="102165"/>
                  </a:cubicBezTo>
                  <a:cubicBezTo>
                    <a:pt x="569911" y="102165"/>
                    <a:pt x="565713" y="100299"/>
                    <a:pt x="561514" y="96567"/>
                  </a:cubicBezTo>
                  <a:cubicBezTo>
                    <a:pt x="555450" y="91902"/>
                    <a:pt x="549852" y="86770"/>
                    <a:pt x="542387" y="83971"/>
                  </a:cubicBezTo>
                  <a:cubicBezTo>
                    <a:pt x="539122" y="82572"/>
                    <a:pt x="535856" y="79773"/>
                    <a:pt x="533057" y="76974"/>
                  </a:cubicBezTo>
                  <a:cubicBezTo>
                    <a:pt x="529792" y="73708"/>
                    <a:pt x="527459" y="70443"/>
                    <a:pt x="525593" y="66244"/>
                  </a:cubicBezTo>
                  <a:cubicBezTo>
                    <a:pt x="523727" y="62045"/>
                    <a:pt x="519529" y="59713"/>
                    <a:pt x="514397" y="60646"/>
                  </a:cubicBezTo>
                  <a:cubicBezTo>
                    <a:pt x="511132" y="61112"/>
                    <a:pt x="508332" y="62045"/>
                    <a:pt x="505067" y="62978"/>
                  </a:cubicBezTo>
                  <a:cubicBezTo>
                    <a:pt x="503201" y="63445"/>
                    <a:pt x="501335" y="62512"/>
                    <a:pt x="500402" y="60646"/>
                  </a:cubicBezTo>
                  <a:cubicBezTo>
                    <a:pt x="497603" y="55981"/>
                    <a:pt x="497603" y="49916"/>
                    <a:pt x="494804" y="44785"/>
                  </a:cubicBezTo>
                  <a:cubicBezTo>
                    <a:pt x="494337" y="44318"/>
                    <a:pt x="495270" y="42452"/>
                    <a:pt x="496203" y="41519"/>
                  </a:cubicBezTo>
                  <a:cubicBezTo>
                    <a:pt x="497603" y="40120"/>
                    <a:pt x="498536" y="38254"/>
                    <a:pt x="497603" y="36388"/>
                  </a:cubicBezTo>
                  <a:cubicBezTo>
                    <a:pt x="496670" y="34522"/>
                    <a:pt x="495270" y="33122"/>
                    <a:pt x="493871" y="32189"/>
                  </a:cubicBezTo>
                  <a:cubicBezTo>
                    <a:pt x="491072" y="30789"/>
                    <a:pt x="487806" y="29856"/>
                    <a:pt x="485007" y="28923"/>
                  </a:cubicBezTo>
                  <a:cubicBezTo>
                    <a:pt x="483141" y="28457"/>
                    <a:pt x="481275" y="28457"/>
                    <a:pt x="479409" y="27990"/>
                  </a:cubicBezTo>
                  <a:cubicBezTo>
                    <a:pt x="476610" y="27524"/>
                    <a:pt x="475677" y="26591"/>
                    <a:pt x="476143" y="22392"/>
                  </a:cubicBezTo>
                  <a:cubicBezTo>
                    <a:pt x="476610" y="19127"/>
                    <a:pt x="476610" y="16328"/>
                    <a:pt x="473344" y="14928"/>
                  </a:cubicBezTo>
                  <a:cubicBezTo>
                    <a:pt x="473344" y="14928"/>
                    <a:pt x="473344" y="14928"/>
                    <a:pt x="473344" y="14928"/>
                  </a:cubicBezTo>
                  <a:cubicBezTo>
                    <a:pt x="472878" y="14928"/>
                    <a:pt x="472411" y="14928"/>
                    <a:pt x="471945" y="14928"/>
                  </a:cubicBezTo>
                  <a:cubicBezTo>
                    <a:pt x="470079" y="15395"/>
                    <a:pt x="468213" y="16328"/>
                    <a:pt x="466347" y="16794"/>
                  </a:cubicBezTo>
                  <a:cubicBezTo>
                    <a:pt x="465880" y="17261"/>
                    <a:pt x="464947" y="17727"/>
                    <a:pt x="464481" y="18194"/>
                  </a:cubicBezTo>
                  <a:cubicBezTo>
                    <a:pt x="464481" y="18194"/>
                    <a:pt x="464014" y="18194"/>
                    <a:pt x="464014" y="18194"/>
                  </a:cubicBezTo>
                  <a:cubicBezTo>
                    <a:pt x="464014" y="19127"/>
                    <a:pt x="463548" y="20526"/>
                    <a:pt x="463081" y="21459"/>
                  </a:cubicBezTo>
                  <a:cubicBezTo>
                    <a:pt x="461682" y="24258"/>
                    <a:pt x="459816" y="24725"/>
                    <a:pt x="457017" y="23325"/>
                  </a:cubicBezTo>
                  <a:cubicBezTo>
                    <a:pt x="456084" y="22859"/>
                    <a:pt x="455617" y="21459"/>
                    <a:pt x="455617" y="20060"/>
                  </a:cubicBezTo>
                  <a:cubicBezTo>
                    <a:pt x="455617" y="20060"/>
                    <a:pt x="456550" y="19127"/>
                    <a:pt x="457017" y="19127"/>
                  </a:cubicBezTo>
                  <a:cubicBezTo>
                    <a:pt x="459349" y="18660"/>
                    <a:pt x="461682" y="18660"/>
                    <a:pt x="464014" y="18194"/>
                  </a:cubicBezTo>
                  <a:cubicBezTo>
                    <a:pt x="464014" y="18194"/>
                    <a:pt x="464014" y="17727"/>
                    <a:pt x="464014" y="17727"/>
                  </a:cubicBezTo>
                  <a:cubicBezTo>
                    <a:pt x="464947" y="17261"/>
                    <a:pt x="465880" y="17261"/>
                    <a:pt x="466347" y="16794"/>
                  </a:cubicBezTo>
                  <a:cubicBezTo>
                    <a:pt x="468213" y="15861"/>
                    <a:pt x="469612" y="14928"/>
                    <a:pt x="471945" y="14928"/>
                  </a:cubicBezTo>
                  <a:cubicBezTo>
                    <a:pt x="472411" y="14928"/>
                    <a:pt x="472411" y="14928"/>
                    <a:pt x="472878" y="14462"/>
                  </a:cubicBezTo>
                  <a:cubicBezTo>
                    <a:pt x="472878" y="14462"/>
                    <a:pt x="472878" y="14462"/>
                    <a:pt x="473344" y="14462"/>
                  </a:cubicBezTo>
                  <a:cubicBezTo>
                    <a:pt x="471945" y="9330"/>
                    <a:pt x="469612" y="5132"/>
                    <a:pt x="465880" y="1866"/>
                  </a:cubicBezTo>
                  <a:cubicBezTo>
                    <a:pt x="463548" y="0"/>
                    <a:pt x="461682" y="-467"/>
                    <a:pt x="458883" y="467"/>
                  </a:cubicBezTo>
                  <a:cubicBezTo>
                    <a:pt x="454684" y="1866"/>
                    <a:pt x="450486" y="3266"/>
                    <a:pt x="446754" y="6065"/>
                  </a:cubicBezTo>
                  <a:cubicBezTo>
                    <a:pt x="441155" y="10730"/>
                    <a:pt x="435091" y="10730"/>
                    <a:pt x="428560" y="8864"/>
                  </a:cubicBezTo>
                  <a:cubicBezTo>
                    <a:pt x="424828" y="7931"/>
                    <a:pt x="421096" y="6531"/>
                    <a:pt x="417364" y="5598"/>
                  </a:cubicBezTo>
                  <a:cubicBezTo>
                    <a:pt x="410833" y="3732"/>
                    <a:pt x="406167" y="6531"/>
                    <a:pt x="401969" y="10730"/>
                  </a:cubicBezTo>
                  <a:cubicBezTo>
                    <a:pt x="400569" y="12129"/>
                    <a:pt x="400103" y="13995"/>
                    <a:pt x="399170" y="15861"/>
                  </a:cubicBezTo>
                  <a:cubicBezTo>
                    <a:pt x="397770" y="17261"/>
                    <a:pt x="396371" y="19127"/>
                    <a:pt x="394971" y="19127"/>
                  </a:cubicBezTo>
                  <a:cubicBezTo>
                    <a:pt x="389840" y="20060"/>
                    <a:pt x="385175" y="22392"/>
                    <a:pt x="380043" y="20526"/>
                  </a:cubicBezTo>
                  <a:cubicBezTo>
                    <a:pt x="372579" y="18660"/>
                    <a:pt x="365581" y="20526"/>
                    <a:pt x="359983" y="24725"/>
                  </a:cubicBezTo>
                  <a:cubicBezTo>
                    <a:pt x="348787" y="32189"/>
                    <a:pt x="336658" y="38254"/>
                    <a:pt x="326861" y="47584"/>
                  </a:cubicBezTo>
                  <a:cubicBezTo>
                    <a:pt x="325462" y="48983"/>
                    <a:pt x="324062" y="50383"/>
                    <a:pt x="322196" y="51316"/>
                  </a:cubicBezTo>
                  <a:cubicBezTo>
                    <a:pt x="309601" y="58313"/>
                    <a:pt x="297005" y="64844"/>
                    <a:pt x="282543" y="56914"/>
                  </a:cubicBezTo>
                  <a:cubicBezTo>
                    <a:pt x="282077" y="56447"/>
                    <a:pt x="281144" y="56447"/>
                    <a:pt x="280677" y="55981"/>
                  </a:cubicBezTo>
                  <a:cubicBezTo>
                    <a:pt x="274613" y="53648"/>
                    <a:pt x="271813" y="54581"/>
                    <a:pt x="267148" y="59713"/>
                  </a:cubicBezTo>
                  <a:cubicBezTo>
                    <a:pt x="264349" y="62978"/>
                    <a:pt x="262017" y="67177"/>
                    <a:pt x="258751" y="69976"/>
                  </a:cubicBezTo>
                  <a:cubicBezTo>
                    <a:pt x="253620" y="74175"/>
                    <a:pt x="252220" y="78840"/>
                    <a:pt x="254553" y="85371"/>
                  </a:cubicBezTo>
                  <a:cubicBezTo>
                    <a:pt x="256419" y="89569"/>
                    <a:pt x="256885" y="94234"/>
                    <a:pt x="258285" y="98433"/>
                  </a:cubicBezTo>
                  <a:cubicBezTo>
                    <a:pt x="262483" y="110562"/>
                    <a:pt x="263883" y="122225"/>
                    <a:pt x="257352" y="133887"/>
                  </a:cubicBezTo>
                  <a:cubicBezTo>
                    <a:pt x="255952" y="136220"/>
                    <a:pt x="257818" y="140419"/>
                    <a:pt x="260151" y="142285"/>
                  </a:cubicBezTo>
                  <a:cubicBezTo>
                    <a:pt x="263416" y="144617"/>
                    <a:pt x="266682" y="146017"/>
                    <a:pt x="269947" y="147883"/>
                  </a:cubicBezTo>
                  <a:cubicBezTo>
                    <a:pt x="270880" y="151615"/>
                    <a:pt x="270880" y="153481"/>
                    <a:pt x="270880" y="154414"/>
                  </a:cubicBezTo>
                  <a:cubicBezTo>
                    <a:pt x="270880" y="154414"/>
                    <a:pt x="269947" y="154880"/>
                    <a:pt x="269014" y="154880"/>
                  </a:cubicBezTo>
                  <a:cubicBezTo>
                    <a:pt x="267148" y="155347"/>
                    <a:pt x="264816" y="155813"/>
                    <a:pt x="264816" y="158146"/>
                  </a:cubicBezTo>
                  <a:cubicBezTo>
                    <a:pt x="264349" y="163277"/>
                    <a:pt x="263883" y="168409"/>
                    <a:pt x="263883" y="173541"/>
                  </a:cubicBezTo>
                  <a:cubicBezTo>
                    <a:pt x="263883" y="174474"/>
                    <a:pt x="265282" y="175407"/>
                    <a:pt x="266682" y="175873"/>
                  </a:cubicBezTo>
                  <a:cubicBezTo>
                    <a:pt x="268081" y="176340"/>
                    <a:pt x="269947" y="176340"/>
                    <a:pt x="271347" y="176340"/>
                  </a:cubicBezTo>
                  <a:cubicBezTo>
                    <a:pt x="271347" y="176340"/>
                    <a:pt x="271347" y="175873"/>
                    <a:pt x="271347" y="175873"/>
                  </a:cubicBezTo>
                  <a:cubicBezTo>
                    <a:pt x="271347" y="175873"/>
                    <a:pt x="271813" y="175873"/>
                    <a:pt x="271813" y="176340"/>
                  </a:cubicBezTo>
                  <a:cubicBezTo>
                    <a:pt x="271813" y="175407"/>
                    <a:pt x="272280" y="174007"/>
                    <a:pt x="272280" y="173074"/>
                  </a:cubicBezTo>
                  <a:cubicBezTo>
                    <a:pt x="272280" y="173074"/>
                    <a:pt x="272280" y="173074"/>
                    <a:pt x="271813" y="173074"/>
                  </a:cubicBezTo>
                  <a:lnTo>
                    <a:pt x="270880" y="172141"/>
                  </a:lnTo>
                  <a:lnTo>
                    <a:pt x="271813" y="172608"/>
                  </a:lnTo>
                  <a:cubicBezTo>
                    <a:pt x="271813" y="172608"/>
                    <a:pt x="271813" y="172608"/>
                    <a:pt x="271813" y="172608"/>
                  </a:cubicBezTo>
                  <a:cubicBezTo>
                    <a:pt x="277412" y="171208"/>
                    <a:pt x="282543" y="172141"/>
                    <a:pt x="287675" y="174007"/>
                  </a:cubicBezTo>
                  <a:cubicBezTo>
                    <a:pt x="289074" y="174474"/>
                    <a:pt x="290007" y="177273"/>
                    <a:pt x="289074" y="178672"/>
                  </a:cubicBezTo>
                  <a:cubicBezTo>
                    <a:pt x="288608" y="179605"/>
                    <a:pt x="287208" y="180538"/>
                    <a:pt x="286275" y="180538"/>
                  </a:cubicBezTo>
                  <a:cubicBezTo>
                    <a:pt x="280677" y="180072"/>
                    <a:pt x="276012" y="177739"/>
                    <a:pt x="271347" y="175873"/>
                  </a:cubicBezTo>
                  <a:cubicBezTo>
                    <a:pt x="271347" y="175873"/>
                    <a:pt x="271347" y="176340"/>
                    <a:pt x="271347" y="176340"/>
                  </a:cubicBezTo>
                  <a:cubicBezTo>
                    <a:pt x="270880" y="176340"/>
                    <a:pt x="270880" y="176340"/>
                    <a:pt x="270414" y="176340"/>
                  </a:cubicBezTo>
                  <a:cubicBezTo>
                    <a:pt x="270880" y="178206"/>
                    <a:pt x="270880" y="181005"/>
                    <a:pt x="268081" y="181471"/>
                  </a:cubicBezTo>
                  <a:cubicBezTo>
                    <a:pt x="264349" y="181938"/>
                    <a:pt x="260617" y="182871"/>
                    <a:pt x="257352" y="185670"/>
                  </a:cubicBezTo>
                  <a:cubicBezTo>
                    <a:pt x="254086" y="188469"/>
                    <a:pt x="249888" y="188002"/>
                    <a:pt x="246622" y="186136"/>
                  </a:cubicBezTo>
                  <a:cubicBezTo>
                    <a:pt x="242424" y="184270"/>
                    <a:pt x="238691" y="181938"/>
                    <a:pt x="234959" y="179605"/>
                  </a:cubicBezTo>
                  <a:cubicBezTo>
                    <a:pt x="232160" y="178206"/>
                    <a:pt x="231694" y="175407"/>
                    <a:pt x="233093" y="173074"/>
                  </a:cubicBezTo>
                  <a:cubicBezTo>
                    <a:pt x="234493" y="170742"/>
                    <a:pt x="235892" y="168876"/>
                    <a:pt x="237292" y="166543"/>
                  </a:cubicBezTo>
                  <a:cubicBezTo>
                    <a:pt x="240091" y="162344"/>
                    <a:pt x="235892" y="156746"/>
                    <a:pt x="231694" y="156746"/>
                  </a:cubicBezTo>
                  <a:cubicBezTo>
                    <a:pt x="226562" y="156746"/>
                    <a:pt x="221431" y="156746"/>
                    <a:pt x="216299" y="157679"/>
                  </a:cubicBezTo>
                  <a:cubicBezTo>
                    <a:pt x="213500" y="158146"/>
                    <a:pt x="209768" y="159545"/>
                    <a:pt x="207902" y="161878"/>
                  </a:cubicBezTo>
                  <a:cubicBezTo>
                    <a:pt x="205103" y="165610"/>
                    <a:pt x="201837" y="165610"/>
                    <a:pt x="197639" y="165143"/>
                  </a:cubicBezTo>
                  <a:cubicBezTo>
                    <a:pt x="194373" y="164677"/>
                    <a:pt x="191574" y="166076"/>
                    <a:pt x="188309" y="166543"/>
                  </a:cubicBezTo>
                  <a:cubicBezTo>
                    <a:pt x="178979" y="167942"/>
                    <a:pt x="172447" y="174474"/>
                    <a:pt x="163584" y="177273"/>
                  </a:cubicBezTo>
                  <a:cubicBezTo>
                    <a:pt x="160318" y="178206"/>
                    <a:pt x="159385" y="182404"/>
                    <a:pt x="161251" y="185203"/>
                  </a:cubicBezTo>
                  <a:cubicBezTo>
                    <a:pt x="164050" y="189402"/>
                    <a:pt x="167316" y="193600"/>
                    <a:pt x="170115" y="197332"/>
                  </a:cubicBezTo>
                  <a:cubicBezTo>
                    <a:pt x="171048" y="198732"/>
                    <a:pt x="170581" y="199665"/>
                    <a:pt x="167316" y="201064"/>
                  </a:cubicBezTo>
                  <a:cubicBezTo>
                    <a:pt x="166383" y="201531"/>
                    <a:pt x="164517" y="201997"/>
                    <a:pt x="164050" y="202930"/>
                  </a:cubicBezTo>
                  <a:cubicBezTo>
                    <a:pt x="163117" y="209462"/>
                    <a:pt x="159385" y="214593"/>
                    <a:pt x="157519" y="220658"/>
                  </a:cubicBezTo>
                  <a:cubicBezTo>
                    <a:pt x="157053" y="222990"/>
                    <a:pt x="157519" y="226256"/>
                    <a:pt x="158452" y="228122"/>
                  </a:cubicBezTo>
                  <a:cubicBezTo>
                    <a:pt x="162651" y="234653"/>
                    <a:pt x="168249" y="240251"/>
                    <a:pt x="177113" y="238385"/>
                  </a:cubicBezTo>
                  <a:cubicBezTo>
                    <a:pt x="184577" y="236986"/>
                    <a:pt x="191108" y="237919"/>
                    <a:pt x="197172" y="242584"/>
                  </a:cubicBezTo>
                  <a:cubicBezTo>
                    <a:pt x="200438" y="245383"/>
                    <a:pt x="203703" y="245849"/>
                    <a:pt x="207902" y="243517"/>
                  </a:cubicBezTo>
                  <a:cubicBezTo>
                    <a:pt x="214433" y="240251"/>
                    <a:pt x="220964" y="237919"/>
                    <a:pt x="227495" y="235119"/>
                  </a:cubicBezTo>
                  <a:cubicBezTo>
                    <a:pt x="228895" y="234653"/>
                    <a:pt x="231227" y="235119"/>
                    <a:pt x="233093" y="235586"/>
                  </a:cubicBezTo>
                  <a:cubicBezTo>
                    <a:pt x="233560" y="235586"/>
                    <a:pt x="234026" y="236519"/>
                    <a:pt x="234026" y="236986"/>
                  </a:cubicBezTo>
                  <a:cubicBezTo>
                    <a:pt x="234026" y="237452"/>
                    <a:pt x="234026" y="238385"/>
                    <a:pt x="234026" y="238852"/>
                  </a:cubicBezTo>
                  <a:cubicBezTo>
                    <a:pt x="233093" y="239785"/>
                    <a:pt x="232160" y="240251"/>
                    <a:pt x="230761" y="240718"/>
                  </a:cubicBezTo>
                  <a:cubicBezTo>
                    <a:pt x="227495" y="241651"/>
                    <a:pt x="224696" y="242584"/>
                    <a:pt x="225629" y="247249"/>
                  </a:cubicBezTo>
                  <a:cubicBezTo>
                    <a:pt x="226096" y="249115"/>
                    <a:pt x="226096" y="251447"/>
                    <a:pt x="225163" y="252847"/>
                  </a:cubicBezTo>
                  <a:cubicBezTo>
                    <a:pt x="222364" y="257978"/>
                    <a:pt x="220031" y="263110"/>
                    <a:pt x="219098" y="269174"/>
                  </a:cubicBezTo>
                  <a:cubicBezTo>
                    <a:pt x="218165" y="275239"/>
                    <a:pt x="208369" y="282237"/>
                    <a:pt x="201837" y="282237"/>
                  </a:cubicBezTo>
                  <a:cubicBezTo>
                    <a:pt x="200438" y="282237"/>
                    <a:pt x="199038" y="281770"/>
                    <a:pt x="198105" y="281304"/>
                  </a:cubicBezTo>
                  <a:cubicBezTo>
                    <a:pt x="195773" y="279904"/>
                    <a:pt x="193907" y="278505"/>
                    <a:pt x="192041" y="276639"/>
                  </a:cubicBezTo>
                  <a:cubicBezTo>
                    <a:pt x="190641" y="275239"/>
                    <a:pt x="189708" y="272907"/>
                    <a:pt x="188309" y="272907"/>
                  </a:cubicBezTo>
                  <a:cubicBezTo>
                    <a:pt x="186443" y="272907"/>
                    <a:pt x="186443" y="275706"/>
                    <a:pt x="185976" y="277105"/>
                  </a:cubicBezTo>
                  <a:cubicBezTo>
                    <a:pt x="183177" y="284569"/>
                    <a:pt x="177579" y="287835"/>
                    <a:pt x="170115" y="289234"/>
                  </a:cubicBezTo>
                  <a:cubicBezTo>
                    <a:pt x="169182" y="289234"/>
                    <a:pt x="167782" y="288768"/>
                    <a:pt x="166849" y="287835"/>
                  </a:cubicBezTo>
                  <a:cubicBezTo>
                    <a:pt x="165916" y="286902"/>
                    <a:pt x="165450" y="285969"/>
                    <a:pt x="164517" y="284569"/>
                  </a:cubicBezTo>
                  <a:cubicBezTo>
                    <a:pt x="161251" y="279904"/>
                    <a:pt x="157519" y="278505"/>
                    <a:pt x="153321" y="280837"/>
                  </a:cubicBezTo>
                  <a:cubicBezTo>
                    <a:pt x="146323" y="285036"/>
                    <a:pt x="138392" y="289234"/>
                    <a:pt x="136060" y="298098"/>
                  </a:cubicBezTo>
                  <a:cubicBezTo>
                    <a:pt x="135593" y="299031"/>
                    <a:pt x="134660" y="300430"/>
                    <a:pt x="133727" y="300897"/>
                  </a:cubicBezTo>
                  <a:cubicBezTo>
                    <a:pt x="122531" y="306962"/>
                    <a:pt x="114601" y="317691"/>
                    <a:pt x="104337" y="325155"/>
                  </a:cubicBezTo>
                  <a:cubicBezTo>
                    <a:pt x="97340" y="330287"/>
                    <a:pt x="95007" y="337284"/>
                    <a:pt x="97340" y="345215"/>
                  </a:cubicBezTo>
                  <a:cubicBezTo>
                    <a:pt x="98273" y="348481"/>
                    <a:pt x="98739" y="351280"/>
                    <a:pt x="99672" y="354545"/>
                  </a:cubicBezTo>
                  <a:cubicBezTo>
                    <a:pt x="100605" y="357811"/>
                    <a:pt x="100139" y="361076"/>
                    <a:pt x="97806" y="363409"/>
                  </a:cubicBezTo>
                  <a:cubicBezTo>
                    <a:pt x="91742" y="369007"/>
                    <a:pt x="91742" y="375538"/>
                    <a:pt x="93608" y="383002"/>
                  </a:cubicBezTo>
                  <a:cubicBezTo>
                    <a:pt x="95007" y="387201"/>
                    <a:pt x="95474" y="391866"/>
                    <a:pt x="96873" y="396064"/>
                  </a:cubicBezTo>
                  <a:cubicBezTo>
                    <a:pt x="97806" y="398863"/>
                    <a:pt x="99672" y="400263"/>
                    <a:pt x="102005" y="401196"/>
                  </a:cubicBezTo>
                  <a:cubicBezTo>
                    <a:pt x="104337" y="402129"/>
                    <a:pt x="107137" y="402595"/>
                    <a:pt x="109469" y="402129"/>
                  </a:cubicBezTo>
                  <a:cubicBezTo>
                    <a:pt x="114134" y="401196"/>
                    <a:pt x="119266" y="399796"/>
                    <a:pt x="124397" y="400263"/>
                  </a:cubicBezTo>
                  <a:cubicBezTo>
                    <a:pt x="124397" y="400263"/>
                    <a:pt x="124397" y="399796"/>
                    <a:pt x="124397" y="399796"/>
                  </a:cubicBezTo>
                  <a:cubicBezTo>
                    <a:pt x="124397" y="399330"/>
                    <a:pt x="124864" y="398863"/>
                    <a:pt x="124864" y="398397"/>
                  </a:cubicBezTo>
                  <a:cubicBezTo>
                    <a:pt x="124864" y="396997"/>
                    <a:pt x="124864" y="395598"/>
                    <a:pt x="124864" y="394665"/>
                  </a:cubicBezTo>
                  <a:cubicBezTo>
                    <a:pt x="124864" y="394198"/>
                    <a:pt x="124864" y="393265"/>
                    <a:pt x="125330" y="392799"/>
                  </a:cubicBezTo>
                  <a:cubicBezTo>
                    <a:pt x="126730" y="391866"/>
                    <a:pt x="127196" y="392799"/>
                    <a:pt x="126263" y="394665"/>
                  </a:cubicBezTo>
                  <a:cubicBezTo>
                    <a:pt x="125797" y="396064"/>
                    <a:pt x="125330" y="397464"/>
                    <a:pt x="124397" y="398863"/>
                  </a:cubicBezTo>
                  <a:cubicBezTo>
                    <a:pt x="124397" y="399330"/>
                    <a:pt x="124397" y="399796"/>
                    <a:pt x="124397" y="400729"/>
                  </a:cubicBezTo>
                  <a:cubicBezTo>
                    <a:pt x="124397" y="400729"/>
                    <a:pt x="123931" y="400729"/>
                    <a:pt x="123931" y="400729"/>
                  </a:cubicBezTo>
                  <a:cubicBezTo>
                    <a:pt x="123464" y="403528"/>
                    <a:pt x="122531" y="406794"/>
                    <a:pt x="122531" y="409593"/>
                  </a:cubicBezTo>
                  <a:cubicBezTo>
                    <a:pt x="122531" y="414725"/>
                    <a:pt x="120199" y="417990"/>
                    <a:pt x="116467" y="421256"/>
                  </a:cubicBezTo>
                  <a:cubicBezTo>
                    <a:pt x="113668" y="423588"/>
                    <a:pt x="113668" y="426854"/>
                    <a:pt x="115067" y="430119"/>
                  </a:cubicBezTo>
                  <a:cubicBezTo>
                    <a:pt x="116467" y="432918"/>
                    <a:pt x="115534" y="435251"/>
                    <a:pt x="114601" y="437583"/>
                  </a:cubicBezTo>
                  <a:cubicBezTo>
                    <a:pt x="113668" y="439450"/>
                    <a:pt x="112735" y="440849"/>
                    <a:pt x="111335" y="442249"/>
                  </a:cubicBezTo>
                  <a:cubicBezTo>
                    <a:pt x="109936" y="444581"/>
                    <a:pt x="110402" y="445981"/>
                    <a:pt x="112268" y="446447"/>
                  </a:cubicBezTo>
                  <a:cubicBezTo>
                    <a:pt x="117866" y="448313"/>
                    <a:pt x="123464" y="449713"/>
                    <a:pt x="127196" y="442715"/>
                  </a:cubicBezTo>
                  <a:cubicBezTo>
                    <a:pt x="127663" y="442249"/>
                    <a:pt x="128596" y="441782"/>
                    <a:pt x="129062" y="441782"/>
                  </a:cubicBezTo>
                  <a:cubicBezTo>
                    <a:pt x="133727" y="446447"/>
                    <a:pt x="140725" y="449713"/>
                    <a:pt x="142591" y="457643"/>
                  </a:cubicBezTo>
                  <a:cubicBezTo>
                    <a:pt x="143058" y="459509"/>
                    <a:pt x="145390" y="459976"/>
                    <a:pt x="146790" y="458110"/>
                  </a:cubicBezTo>
                  <a:cubicBezTo>
                    <a:pt x="147256" y="457643"/>
                    <a:pt x="147256" y="457177"/>
                    <a:pt x="147723" y="456710"/>
                  </a:cubicBezTo>
                  <a:cubicBezTo>
                    <a:pt x="150988" y="452978"/>
                    <a:pt x="150988" y="452978"/>
                    <a:pt x="156586" y="455311"/>
                  </a:cubicBezTo>
                  <a:cubicBezTo>
                    <a:pt x="158452" y="455777"/>
                    <a:pt x="160318" y="456244"/>
                    <a:pt x="162184" y="456244"/>
                  </a:cubicBezTo>
                  <a:cubicBezTo>
                    <a:pt x="164050" y="456244"/>
                    <a:pt x="165916" y="455311"/>
                    <a:pt x="167782" y="455311"/>
                  </a:cubicBezTo>
                  <a:cubicBezTo>
                    <a:pt x="168249" y="455311"/>
                    <a:pt x="169182" y="455311"/>
                    <a:pt x="169648" y="455777"/>
                  </a:cubicBezTo>
                  <a:cubicBezTo>
                    <a:pt x="170581" y="456710"/>
                    <a:pt x="170581" y="457643"/>
                    <a:pt x="169182" y="458576"/>
                  </a:cubicBezTo>
                  <a:cubicBezTo>
                    <a:pt x="163584" y="462308"/>
                    <a:pt x="160785" y="467440"/>
                    <a:pt x="157519" y="473505"/>
                  </a:cubicBezTo>
                  <a:cubicBezTo>
                    <a:pt x="150522" y="486567"/>
                    <a:pt x="142125" y="498696"/>
                    <a:pt x="128129" y="505693"/>
                  </a:cubicBezTo>
                  <a:cubicBezTo>
                    <a:pt x="123464" y="508026"/>
                    <a:pt x="119732" y="511292"/>
                    <a:pt x="115067" y="513624"/>
                  </a:cubicBezTo>
                  <a:cubicBezTo>
                    <a:pt x="107603" y="516890"/>
                    <a:pt x="100605" y="521555"/>
                    <a:pt x="93141" y="525287"/>
                  </a:cubicBezTo>
                  <a:cubicBezTo>
                    <a:pt x="88476" y="527619"/>
                    <a:pt x="84744" y="530885"/>
                    <a:pt x="81479" y="535083"/>
                  </a:cubicBezTo>
                  <a:cubicBezTo>
                    <a:pt x="79613" y="537416"/>
                    <a:pt x="77280" y="537882"/>
                    <a:pt x="74948" y="536949"/>
                  </a:cubicBezTo>
                  <a:cubicBezTo>
                    <a:pt x="68883" y="535083"/>
                    <a:pt x="63285" y="536483"/>
                    <a:pt x="58620" y="539748"/>
                  </a:cubicBezTo>
                  <a:cubicBezTo>
                    <a:pt x="54421" y="542547"/>
                    <a:pt x="50223" y="545347"/>
                    <a:pt x="46024" y="548612"/>
                  </a:cubicBezTo>
                  <a:cubicBezTo>
                    <a:pt x="39493" y="554210"/>
                    <a:pt x="32029" y="557942"/>
                    <a:pt x="23632" y="558409"/>
                  </a:cubicBezTo>
                  <a:cubicBezTo>
                    <a:pt x="20366" y="558409"/>
                    <a:pt x="17101" y="559342"/>
                    <a:pt x="13835" y="559342"/>
                  </a:cubicBezTo>
                  <a:cubicBezTo>
                    <a:pt x="7304" y="559808"/>
                    <a:pt x="4038" y="564473"/>
                    <a:pt x="306" y="569138"/>
                  </a:cubicBezTo>
                  <a:cubicBezTo>
                    <a:pt x="-160" y="569605"/>
                    <a:pt x="-160" y="571471"/>
                    <a:pt x="773" y="572404"/>
                  </a:cubicBezTo>
                  <a:cubicBezTo>
                    <a:pt x="1239" y="573337"/>
                    <a:pt x="2639" y="574270"/>
                    <a:pt x="4038" y="574270"/>
                  </a:cubicBezTo>
                  <a:cubicBezTo>
                    <a:pt x="5905" y="574270"/>
                    <a:pt x="7771" y="574270"/>
                    <a:pt x="9637" y="573337"/>
                  </a:cubicBezTo>
                  <a:cubicBezTo>
                    <a:pt x="13369" y="571471"/>
                    <a:pt x="17101" y="572870"/>
                    <a:pt x="20833" y="572404"/>
                  </a:cubicBezTo>
                  <a:cubicBezTo>
                    <a:pt x="23165" y="571937"/>
                    <a:pt x="26431" y="571471"/>
                    <a:pt x="27830" y="569605"/>
                  </a:cubicBezTo>
                  <a:cubicBezTo>
                    <a:pt x="32029" y="564940"/>
                    <a:pt x="37160" y="563540"/>
                    <a:pt x="43225" y="563074"/>
                  </a:cubicBezTo>
                  <a:cubicBezTo>
                    <a:pt x="51622" y="562607"/>
                    <a:pt x="57687" y="558875"/>
                    <a:pt x="61419" y="551411"/>
                  </a:cubicBezTo>
                  <a:cubicBezTo>
                    <a:pt x="61419" y="551411"/>
                    <a:pt x="61419" y="550945"/>
                    <a:pt x="60952" y="550945"/>
                  </a:cubicBezTo>
                  <a:lnTo>
                    <a:pt x="61885" y="550478"/>
                  </a:lnTo>
                  <a:lnTo>
                    <a:pt x="61419" y="550945"/>
                  </a:lnTo>
                  <a:cubicBezTo>
                    <a:pt x="61419" y="550945"/>
                    <a:pt x="61419" y="550945"/>
                    <a:pt x="61419" y="550945"/>
                  </a:cubicBezTo>
                  <a:cubicBezTo>
                    <a:pt x="62818" y="553277"/>
                    <a:pt x="64684" y="556076"/>
                    <a:pt x="66084" y="558409"/>
                  </a:cubicBezTo>
                  <a:cubicBezTo>
                    <a:pt x="67483" y="560275"/>
                    <a:pt x="67483" y="560275"/>
                    <a:pt x="69349" y="556543"/>
                  </a:cubicBezTo>
                  <a:cubicBezTo>
                    <a:pt x="69816" y="555610"/>
                    <a:pt x="70282" y="553744"/>
                    <a:pt x="71215" y="553277"/>
                  </a:cubicBezTo>
                  <a:cubicBezTo>
                    <a:pt x="76814" y="552344"/>
                    <a:pt x="81945" y="549545"/>
                    <a:pt x="88010" y="550012"/>
                  </a:cubicBezTo>
                  <a:cubicBezTo>
                    <a:pt x="90342" y="550478"/>
                    <a:pt x="92675" y="551411"/>
                    <a:pt x="95007" y="549545"/>
                  </a:cubicBezTo>
                  <a:cubicBezTo>
                    <a:pt x="97806" y="546746"/>
                    <a:pt x="101538" y="545813"/>
                    <a:pt x="105270" y="544414"/>
                  </a:cubicBezTo>
                  <a:cubicBezTo>
                    <a:pt x="110869" y="541614"/>
                    <a:pt x="117866" y="540681"/>
                    <a:pt x="120199" y="533684"/>
                  </a:cubicBezTo>
                  <a:cubicBezTo>
                    <a:pt x="124397" y="530885"/>
                    <a:pt x="128596" y="528086"/>
                    <a:pt x="133261" y="526220"/>
                  </a:cubicBezTo>
                  <a:cubicBezTo>
                    <a:pt x="134660" y="525753"/>
                    <a:pt x="136993" y="526220"/>
                    <a:pt x="138859" y="526686"/>
                  </a:cubicBezTo>
                  <a:cubicBezTo>
                    <a:pt x="139792" y="525287"/>
                    <a:pt x="140725" y="522954"/>
                    <a:pt x="141658" y="522488"/>
                  </a:cubicBezTo>
                  <a:cubicBezTo>
                    <a:pt x="146323" y="521555"/>
                    <a:pt x="149589" y="518756"/>
                    <a:pt x="153787" y="516890"/>
                  </a:cubicBezTo>
                  <a:cubicBezTo>
                    <a:pt x="158452" y="515024"/>
                    <a:pt x="161251" y="512691"/>
                    <a:pt x="163117" y="508026"/>
                  </a:cubicBezTo>
                  <a:cubicBezTo>
                    <a:pt x="163584" y="506626"/>
                    <a:pt x="165450" y="504760"/>
                    <a:pt x="166849" y="503827"/>
                  </a:cubicBezTo>
                  <a:cubicBezTo>
                    <a:pt x="175713" y="498229"/>
                    <a:pt x="184110" y="492631"/>
                    <a:pt x="194373" y="490299"/>
                  </a:cubicBezTo>
                  <a:cubicBezTo>
                    <a:pt x="201837" y="488433"/>
                    <a:pt x="206969" y="485167"/>
                    <a:pt x="211168" y="479103"/>
                  </a:cubicBezTo>
                  <a:cubicBezTo>
                    <a:pt x="213034" y="476770"/>
                    <a:pt x="216299" y="475371"/>
                    <a:pt x="218632" y="473505"/>
                  </a:cubicBezTo>
                  <a:cubicBezTo>
                    <a:pt x="220964" y="472105"/>
                    <a:pt x="223297" y="471172"/>
                    <a:pt x="225163" y="469772"/>
                  </a:cubicBezTo>
                  <a:cubicBezTo>
                    <a:pt x="228895" y="467440"/>
                    <a:pt x="229828" y="463708"/>
                    <a:pt x="227962" y="459976"/>
                  </a:cubicBezTo>
                  <a:cubicBezTo>
                    <a:pt x="227029" y="458110"/>
                    <a:pt x="226096" y="456710"/>
                    <a:pt x="225163" y="454844"/>
                  </a:cubicBezTo>
                  <a:cubicBezTo>
                    <a:pt x="223763" y="452045"/>
                    <a:pt x="224230" y="450179"/>
                    <a:pt x="226096" y="447847"/>
                  </a:cubicBezTo>
                  <a:cubicBezTo>
                    <a:pt x="229828" y="443648"/>
                    <a:pt x="234493" y="441782"/>
                    <a:pt x="240091" y="443182"/>
                  </a:cubicBezTo>
                  <a:cubicBezTo>
                    <a:pt x="243357" y="444115"/>
                    <a:pt x="246156" y="443182"/>
                    <a:pt x="248955" y="440849"/>
                  </a:cubicBezTo>
                  <a:cubicBezTo>
                    <a:pt x="252687" y="437583"/>
                    <a:pt x="257352" y="435251"/>
                    <a:pt x="258285" y="429186"/>
                  </a:cubicBezTo>
                  <a:cubicBezTo>
                    <a:pt x="259218" y="425921"/>
                    <a:pt x="262017" y="424055"/>
                    <a:pt x="265749" y="424055"/>
                  </a:cubicBezTo>
                  <a:cubicBezTo>
                    <a:pt x="268548" y="423588"/>
                    <a:pt x="270880" y="423122"/>
                    <a:pt x="272280" y="420789"/>
                  </a:cubicBezTo>
                  <a:cubicBezTo>
                    <a:pt x="278811" y="409127"/>
                    <a:pt x="290474" y="405394"/>
                    <a:pt x="301203" y="400263"/>
                  </a:cubicBezTo>
                  <a:cubicBezTo>
                    <a:pt x="304935" y="398397"/>
                    <a:pt x="309134" y="401662"/>
                    <a:pt x="309134" y="405861"/>
                  </a:cubicBezTo>
                  <a:cubicBezTo>
                    <a:pt x="309134" y="407727"/>
                    <a:pt x="309134" y="409593"/>
                    <a:pt x="309134" y="411459"/>
                  </a:cubicBezTo>
                  <a:cubicBezTo>
                    <a:pt x="309134" y="412392"/>
                    <a:pt x="306801" y="413325"/>
                    <a:pt x="306335" y="413325"/>
                  </a:cubicBezTo>
                  <a:cubicBezTo>
                    <a:pt x="298871" y="409127"/>
                    <a:pt x="291407" y="410060"/>
                    <a:pt x="284876" y="414725"/>
                  </a:cubicBezTo>
                  <a:cubicBezTo>
                    <a:pt x="283476" y="415658"/>
                    <a:pt x="281610" y="417057"/>
                    <a:pt x="281144" y="418457"/>
                  </a:cubicBezTo>
                  <a:cubicBezTo>
                    <a:pt x="277412" y="427787"/>
                    <a:pt x="270414" y="434318"/>
                    <a:pt x="264349" y="441316"/>
                  </a:cubicBezTo>
                  <a:cubicBezTo>
                    <a:pt x="262017" y="444115"/>
                    <a:pt x="261550" y="446914"/>
                    <a:pt x="264349" y="449713"/>
                  </a:cubicBezTo>
                  <a:cubicBezTo>
                    <a:pt x="265749" y="451112"/>
                    <a:pt x="265749" y="451579"/>
                    <a:pt x="264349" y="452512"/>
                  </a:cubicBezTo>
                  <a:cubicBezTo>
                    <a:pt x="261084" y="454378"/>
                    <a:pt x="257352" y="455777"/>
                    <a:pt x="254086" y="457643"/>
                  </a:cubicBezTo>
                  <a:cubicBezTo>
                    <a:pt x="252687" y="458576"/>
                    <a:pt x="251754" y="461375"/>
                    <a:pt x="253153" y="462775"/>
                  </a:cubicBezTo>
                  <a:cubicBezTo>
                    <a:pt x="254086" y="464174"/>
                    <a:pt x="255952" y="466040"/>
                    <a:pt x="257352" y="466040"/>
                  </a:cubicBezTo>
                  <a:cubicBezTo>
                    <a:pt x="260617" y="466040"/>
                    <a:pt x="263883" y="465574"/>
                    <a:pt x="266682" y="463708"/>
                  </a:cubicBezTo>
                  <a:cubicBezTo>
                    <a:pt x="272280" y="460442"/>
                    <a:pt x="278345" y="458110"/>
                    <a:pt x="284409" y="456710"/>
                  </a:cubicBezTo>
                  <a:cubicBezTo>
                    <a:pt x="286742" y="455777"/>
                    <a:pt x="289541" y="455311"/>
                    <a:pt x="291407" y="453911"/>
                  </a:cubicBezTo>
                  <a:cubicBezTo>
                    <a:pt x="297005" y="451112"/>
                    <a:pt x="302603" y="447847"/>
                    <a:pt x="309601" y="449246"/>
                  </a:cubicBezTo>
                  <a:cubicBezTo>
                    <a:pt x="311000" y="449713"/>
                    <a:pt x="313333" y="447847"/>
                    <a:pt x="314732" y="447380"/>
                  </a:cubicBezTo>
                  <a:cubicBezTo>
                    <a:pt x="317531" y="445981"/>
                    <a:pt x="319864" y="443648"/>
                    <a:pt x="321730" y="440849"/>
                  </a:cubicBezTo>
                  <a:cubicBezTo>
                    <a:pt x="323596" y="438517"/>
                    <a:pt x="325928" y="438983"/>
                    <a:pt x="327794" y="440849"/>
                  </a:cubicBezTo>
                  <a:cubicBezTo>
                    <a:pt x="329194" y="440849"/>
                    <a:pt x="330127" y="440849"/>
                    <a:pt x="331526" y="440849"/>
                  </a:cubicBezTo>
                  <a:cubicBezTo>
                    <a:pt x="332459" y="438050"/>
                    <a:pt x="333392" y="435717"/>
                    <a:pt x="330127" y="433385"/>
                  </a:cubicBezTo>
                  <a:cubicBezTo>
                    <a:pt x="328261" y="431985"/>
                    <a:pt x="326861" y="429653"/>
                    <a:pt x="325928" y="427320"/>
                  </a:cubicBezTo>
                  <a:cubicBezTo>
                    <a:pt x="324529" y="423588"/>
                    <a:pt x="325462" y="419856"/>
                    <a:pt x="328727" y="417524"/>
                  </a:cubicBezTo>
                  <a:cubicBezTo>
                    <a:pt x="330593" y="416124"/>
                    <a:pt x="332459" y="415658"/>
                    <a:pt x="333392" y="417990"/>
                  </a:cubicBezTo>
                  <a:cubicBezTo>
                    <a:pt x="334792" y="421722"/>
                    <a:pt x="336658" y="424521"/>
                    <a:pt x="341323" y="423588"/>
                  </a:cubicBezTo>
                  <a:cubicBezTo>
                    <a:pt x="344122" y="423122"/>
                    <a:pt x="347388" y="423122"/>
                    <a:pt x="350187" y="423122"/>
                  </a:cubicBezTo>
                  <a:cubicBezTo>
                    <a:pt x="350187" y="423122"/>
                    <a:pt x="350187" y="423122"/>
                    <a:pt x="350187" y="422655"/>
                  </a:cubicBezTo>
                  <a:lnTo>
                    <a:pt x="351120" y="422189"/>
                  </a:lnTo>
                  <a:lnTo>
                    <a:pt x="350653" y="423122"/>
                  </a:lnTo>
                  <a:cubicBezTo>
                    <a:pt x="350653" y="423122"/>
                    <a:pt x="350653" y="423122"/>
                    <a:pt x="350187" y="423122"/>
                  </a:cubicBezTo>
                  <a:cubicBezTo>
                    <a:pt x="350187" y="424988"/>
                    <a:pt x="350187" y="426854"/>
                    <a:pt x="350187" y="428720"/>
                  </a:cubicBezTo>
                  <a:cubicBezTo>
                    <a:pt x="351586" y="435717"/>
                    <a:pt x="354385" y="442249"/>
                    <a:pt x="362316" y="444581"/>
                  </a:cubicBezTo>
                  <a:cubicBezTo>
                    <a:pt x="366981" y="445981"/>
                    <a:pt x="369313" y="449713"/>
                    <a:pt x="371646" y="453911"/>
                  </a:cubicBezTo>
                  <a:cubicBezTo>
                    <a:pt x="372579" y="455777"/>
                    <a:pt x="372579" y="457643"/>
                    <a:pt x="373512" y="459043"/>
                  </a:cubicBezTo>
                  <a:cubicBezTo>
                    <a:pt x="374912" y="461375"/>
                    <a:pt x="376778" y="463241"/>
                    <a:pt x="379577" y="463241"/>
                  </a:cubicBezTo>
                  <a:cubicBezTo>
                    <a:pt x="381909" y="463708"/>
                    <a:pt x="384708" y="464174"/>
                    <a:pt x="387041" y="464174"/>
                  </a:cubicBezTo>
                  <a:cubicBezTo>
                    <a:pt x="393105" y="464174"/>
                    <a:pt x="398237" y="466040"/>
                    <a:pt x="402902" y="470239"/>
                  </a:cubicBezTo>
                  <a:cubicBezTo>
                    <a:pt x="404301" y="471638"/>
                    <a:pt x="406167" y="472105"/>
                    <a:pt x="407567" y="473038"/>
                  </a:cubicBezTo>
                  <a:cubicBezTo>
                    <a:pt x="407567" y="473038"/>
                    <a:pt x="407567" y="473038"/>
                    <a:pt x="407567" y="472571"/>
                  </a:cubicBezTo>
                  <a:lnTo>
                    <a:pt x="408500" y="472105"/>
                  </a:lnTo>
                  <a:lnTo>
                    <a:pt x="408033" y="473038"/>
                  </a:lnTo>
                  <a:cubicBezTo>
                    <a:pt x="408033" y="473038"/>
                    <a:pt x="408033" y="473038"/>
                    <a:pt x="408033" y="473038"/>
                  </a:cubicBezTo>
                  <a:cubicBezTo>
                    <a:pt x="408966" y="474438"/>
                    <a:pt x="409900" y="475837"/>
                    <a:pt x="411299" y="477237"/>
                  </a:cubicBezTo>
                  <a:cubicBezTo>
                    <a:pt x="415498" y="481435"/>
                    <a:pt x="420163" y="484701"/>
                    <a:pt x="426694" y="482835"/>
                  </a:cubicBezTo>
                  <a:cubicBezTo>
                    <a:pt x="427160" y="482835"/>
                    <a:pt x="428093" y="482835"/>
                    <a:pt x="428560" y="483301"/>
                  </a:cubicBezTo>
                  <a:cubicBezTo>
                    <a:pt x="429959" y="483768"/>
                    <a:pt x="430892" y="485167"/>
                    <a:pt x="429959" y="486100"/>
                  </a:cubicBezTo>
                  <a:cubicBezTo>
                    <a:pt x="425761" y="490299"/>
                    <a:pt x="426227" y="493564"/>
                    <a:pt x="429959" y="497763"/>
                  </a:cubicBezTo>
                  <a:cubicBezTo>
                    <a:pt x="431825" y="499629"/>
                    <a:pt x="432758" y="501961"/>
                    <a:pt x="435091" y="503361"/>
                  </a:cubicBezTo>
                  <a:cubicBezTo>
                    <a:pt x="437890" y="505227"/>
                    <a:pt x="440222" y="506160"/>
                    <a:pt x="440222" y="510359"/>
                  </a:cubicBezTo>
                  <a:cubicBezTo>
                    <a:pt x="440222" y="512691"/>
                    <a:pt x="440689" y="515490"/>
                    <a:pt x="441155" y="517823"/>
                  </a:cubicBezTo>
                  <a:cubicBezTo>
                    <a:pt x="442088" y="523887"/>
                    <a:pt x="444888" y="529019"/>
                    <a:pt x="448620" y="533217"/>
                  </a:cubicBezTo>
                  <a:cubicBezTo>
                    <a:pt x="450952" y="535550"/>
                    <a:pt x="453751" y="536949"/>
                    <a:pt x="457017" y="536483"/>
                  </a:cubicBezTo>
                  <a:cubicBezTo>
                    <a:pt x="459816" y="536016"/>
                    <a:pt x="461682" y="533684"/>
                    <a:pt x="461215" y="531351"/>
                  </a:cubicBezTo>
                  <a:cubicBezTo>
                    <a:pt x="460749" y="529485"/>
                    <a:pt x="460282" y="527619"/>
                    <a:pt x="459816" y="525753"/>
                  </a:cubicBezTo>
                  <a:cubicBezTo>
                    <a:pt x="459816" y="525287"/>
                    <a:pt x="459816" y="524354"/>
                    <a:pt x="459816" y="523887"/>
                  </a:cubicBezTo>
                  <a:cubicBezTo>
                    <a:pt x="460749" y="522488"/>
                    <a:pt x="461682" y="522954"/>
                    <a:pt x="462148" y="524820"/>
                  </a:cubicBezTo>
                  <a:cubicBezTo>
                    <a:pt x="463081" y="527153"/>
                    <a:pt x="464481" y="529485"/>
                    <a:pt x="464947" y="531818"/>
                  </a:cubicBezTo>
                  <a:cubicBezTo>
                    <a:pt x="464947" y="536016"/>
                    <a:pt x="467746" y="538815"/>
                    <a:pt x="470079" y="541614"/>
                  </a:cubicBezTo>
                  <a:cubicBezTo>
                    <a:pt x="470545" y="542081"/>
                    <a:pt x="470545" y="543014"/>
                    <a:pt x="470545" y="543481"/>
                  </a:cubicBezTo>
                  <a:cubicBezTo>
                    <a:pt x="469612" y="544880"/>
                    <a:pt x="468679" y="544880"/>
                    <a:pt x="467280" y="543947"/>
                  </a:cubicBezTo>
                  <a:cubicBezTo>
                    <a:pt x="466347" y="543481"/>
                    <a:pt x="464947" y="542547"/>
                    <a:pt x="464014" y="542081"/>
                  </a:cubicBezTo>
                  <a:cubicBezTo>
                    <a:pt x="459816" y="541148"/>
                    <a:pt x="456084" y="543014"/>
                    <a:pt x="454218" y="546280"/>
                  </a:cubicBezTo>
                  <a:cubicBezTo>
                    <a:pt x="452818" y="550012"/>
                    <a:pt x="451419" y="553277"/>
                    <a:pt x="451885" y="557476"/>
                  </a:cubicBezTo>
                  <a:cubicBezTo>
                    <a:pt x="452818" y="561208"/>
                    <a:pt x="453285" y="564940"/>
                    <a:pt x="453751" y="568672"/>
                  </a:cubicBezTo>
                  <a:lnTo>
                    <a:pt x="453285" y="568205"/>
                  </a:lnTo>
                  <a:cubicBezTo>
                    <a:pt x="453285" y="568672"/>
                    <a:pt x="453285" y="569138"/>
                    <a:pt x="453285" y="569138"/>
                  </a:cubicBezTo>
                  <a:cubicBezTo>
                    <a:pt x="453285" y="569138"/>
                    <a:pt x="453751" y="568672"/>
                    <a:pt x="453751" y="568672"/>
                  </a:cubicBezTo>
                  <a:cubicBezTo>
                    <a:pt x="456084" y="571471"/>
                    <a:pt x="457483" y="574737"/>
                    <a:pt x="456084" y="578935"/>
                  </a:cubicBezTo>
                  <a:cubicBezTo>
                    <a:pt x="453751" y="585000"/>
                    <a:pt x="453285" y="591531"/>
                    <a:pt x="454218" y="597595"/>
                  </a:cubicBezTo>
                  <a:cubicBezTo>
                    <a:pt x="454218" y="598062"/>
                    <a:pt x="455151" y="598995"/>
                    <a:pt x="455151" y="598995"/>
                  </a:cubicBezTo>
                  <a:cubicBezTo>
                    <a:pt x="456084" y="598995"/>
                    <a:pt x="457950" y="598528"/>
                    <a:pt x="458416" y="598062"/>
                  </a:cubicBezTo>
                  <a:cubicBezTo>
                    <a:pt x="460749" y="593863"/>
                    <a:pt x="462615" y="589665"/>
                    <a:pt x="464947" y="585466"/>
                  </a:cubicBezTo>
                  <a:cubicBezTo>
                    <a:pt x="464947" y="585000"/>
                    <a:pt x="464947" y="584067"/>
                    <a:pt x="464947" y="583600"/>
                  </a:cubicBezTo>
                  <a:cubicBezTo>
                    <a:pt x="465414" y="583600"/>
                    <a:pt x="465414" y="583600"/>
                    <a:pt x="465880" y="583600"/>
                  </a:cubicBezTo>
                  <a:cubicBezTo>
                    <a:pt x="467746" y="581268"/>
                    <a:pt x="470079" y="580335"/>
                    <a:pt x="473344" y="580801"/>
                  </a:cubicBezTo>
                  <a:cubicBezTo>
                    <a:pt x="473344" y="580801"/>
                    <a:pt x="473811" y="580335"/>
                    <a:pt x="473811" y="580335"/>
                  </a:cubicBezTo>
                  <a:cubicBezTo>
                    <a:pt x="473811" y="580335"/>
                    <a:pt x="474277" y="580335"/>
                    <a:pt x="474277" y="580335"/>
                  </a:cubicBezTo>
                  <a:cubicBezTo>
                    <a:pt x="474277" y="579868"/>
                    <a:pt x="474277" y="579402"/>
                    <a:pt x="474744" y="578935"/>
                  </a:cubicBezTo>
                  <a:cubicBezTo>
                    <a:pt x="479876" y="571937"/>
                    <a:pt x="485007" y="564940"/>
                    <a:pt x="488273" y="556543"/>
                  </a:cubicBezTo>
                  <a:cubicBezTo>
                    <a:pt x="488273" y="556076"/>
                    <a:pt x="490139" y="556076"/>
                    <a:pt x="491072" y="556076"/>
                  </a:cubicBezTo>
                  <a:cubicBezTo>
                    <a:pt x="491538" y="556076"/>
                    <a:pt x="492005" y="557009"/>
                    <a:pt x="492005" y="557476"/>
                  </a:cubicBezTo>
                  <a:cubicBezTo>
                    <a:pt x="492005" y="559342"/>
                    <a:pt x="492005" y="561208"/>
                    <a:pt x="491538" y="563074"/>
                  </a:cubicBezTo>
                  <a:cubicBezTo>
                    <a:pt x="490139" y="567272"/>
                    <a:pt x="488739" y="571471"/>
                    <a:pt x="486873" y="575203"/>
                  </a:cubicBezTo>
                  <a:cubicBezTo>
                    <a:pt x="485474" y="578469"/>
                    <a:pt x="487340" y="580801"/>
                    <a:pt x="488739" y="583134"/>
                  </a:cubicBezTo>
                  <a:cubicBezTo>
                    <a:pt x="489206" y="583134"/>
                    <a:pt x="489206" y="583134"/>
                    <a:pt x="489672" y="583134"/>
                  </a:cubicBezTo>
                  <a:cubicBezTo>
                    <a:pt x="489672" y="583600"/>
                    <a:pt x="489672" y="584067"/>
                    <a:pt x="489672" y="584533"/>
                  </a:cubicBezTo>
                  <a:cubicBezTo>
                    <a:pt x="491072" y="586399"/>
                    <a:pt x="492005" y="588732"/>
                    <a:pt x="492471" y="591064"/>
                  </a:cubicBezTo>
                  <a:cubicBezTo>
                    <a:pt x="492471" y="591064"/>
                    <a:pt x="492938" y="591531"/>
                    <a:pt x="492938" y="591531"/>
                  </a:cubicBezTo>
                  <a:lnTo>
                    <a:pt x="493404" y="592464"/>
                  </a:lnTo>
                  <a:lnTo>
                    <a:pt x="492471" y="591997"/>
                  </a:lnTo>
                  <a:cubicBezTo>
                    <a:pt x="492471" y="591531"/>
                    <a:pt x="492471" y="591531"/>
                    <a:pt x="492471" y="591064"/>
                  </a:cubicBezTo>
                  <a:cubicBezTo>
                    <a:pt x="490139" y="589665"/>
                    <a:pt x="489672" y="586866"/>
                    <a:pt x="489672" y="584533"/>
                  </a:cubicBezTo>
                  <a:cubicBezTo>
                    <a:pt x="489672" y="584067"/>
                    <a:pt x="489206" y="584067"/>
                    <a:pt x="489206" y="583600"/>
                  </a:cubicBezTo>
                  <a:cubicBezTo>
                    <a:pt x="489206" y="583600"/>
                    <a:pt x="489206" y="583134"/>
                    <a:pt x="488739" y="583134"/>
                  </a:cubicBezTo>
                  <a:cubicBezTo>
                    <a:pt x="486407" y="582667"/>
                    <a:pt x="484541" y="582667"/>
                    <a:pt x="482675" y="581734"/>
                  </a:cubicBezTo>
                  <a:cubicBezTo>
                    <a:pt x="479876" y="580335"/>
                    <a:pt x="477076" y="580335"/>
                    <a:pt x="474277" y="580335"/>
                  </a:cubicBezTo>
                  <a:cubicBezTo>
                    <a:pt x="474277" y="580335"/>
                    <a:pt x="474277" y="580801"/>
                    <a:pt x="474277" y="580801"/>
                  </a:cubicBezTo>
                  <a:cubicBezTo>
                    <a:pt x="473811" y="580801"/>
                    <a:pt x="473811" y="580801"/>
                    <a:pt x="473344" y="580801"/>
                  </a:cubicBezTo>
                  <a:cubicBezTo>
                    <a:pt x="471478" y="583600"/>
                    <a:pt x="469146" y="584067"/>
                    <a:pt x="465880" y="583600"/>
                  </a:cubicBezTo>
                  <a:cubicBezTo>
                    <a:pt x="465880" y="583600"/>
                    <a:pt x="465414" y="584067"/>
                    <a:pt x="465414" y="584067"/>
                  </a:cubicBezTo>
                  <a:cubicBezTo>
                    <a:pt x="465414" y="584533"/>
                    <a:pt x="464947" y="585000"/>
                    <a:pt x="464947" y="585466"/>
                  </a:cubicBezTo>
                  <a:cubicBezTo>
                    <a:pt x="464481" y="591064"/>
                    <a:pt x="465414" y="596662"/>
                    <a:pt x="462615" y="601794"/>
                  </a:cubicBezTo>
                  <a:cubicBezTo>
                    <a:pt x="461682" y="603660"/>
                    <a:pt x="463548" y="606459"/>
                    <a:pt x="466347" y="607392"/>
                  </a:cubicBezTo>
                  <a:cubicBezTo>
                    <a:pt x="467280" y="607858"/>
                    <a:pt x="468213" y="607858"/>
                    <a:pt x="469612" y="607858"/>
                  </a:cubicBezTo>
                  <a:cubicBezTo>
                    <a:pt x="469612" y="607858"/>
                    <a:pt x="469612" y="607392"/>
                    <a:pt x="469612" y="607392"/>
                  </a:cubicBezTo>
                  <a:cubicBezTo>
                    <a:pt x="470079" y="606925"/>
                    <a:pt x="470545" y="606459"/>
                    <a:pt x="470545" y="606459"/>
                  </a:cubicBezTo>
                  <a:cubicBezTo>
                    <a:pt x="471012" y="605526"/>
                    <a:pt x="471012" y="604593"/>
                    <a:pt x="471478" y="603660"/>
                  </a:cubicBezTo>
                  <a:cubicBezTo>
                    <a:pt x="471478" y="604126"/>
                    <a:pt x="471945" y="604593"/>
                    <a:pt x="471945" y="605059"/>
                  </a:cubicBezTo>
                  <a:cubicBezTo>
                    <a:pt x="471478" y="605526"/>
                    <a:pt x="471012" y="605992"/>
                    <a:pt x="470545" y="606459"/>
                  </a:cubicBezTo>
                  <a:cubicBezTo>
                    <a:pt x="470545" y="606925"/>
                    <a:pt x="470079" y="607392"/>
                    <a:pt x="470079" y="607858"/>
                  </a:cubicBezTo>
                  <a:cubicBezTo>
                    <a:pt x="470079" y="607858"/>
                    <a:pt x="469612" y="607858"/>
                    <a:pt x="469612" y="607858"/>
                  </a:cubicBezTo>
                  <a:cubicBezTo>
                    <a:pt x="469146" y="609725"/>
                    <a:pt x="468679" y="611591"/>
                    <a:pt x="469146" y="612990"/>
                  </a:cubicBezTo>
                  <a:cubicBezTo>
                    <a:pt x="471012" y="615789"/>
                    <a:pt x="472411" y="618122"/>
                    <a:pt x="471012" y="621854"/>
                  </a:cubicBezTo>
                  <a:cubicBezTo>
                    <a:pt x="470079" y="624186"/>
                    <a:pt x="469612" y="626519"/>
                    <a:pt x="469146" y="629318"/>
                  </a:cubicBezTo>
                  <a:cubicBezTo>
                    <a:pt x="468679" y="631184"/>
                    <a:pt x="468213" y="633516"/>
                    <a:pt x="469146" y="634916"/>
                  </a:cubicBezTo>
                  <a:cubicBezTo>
                    <a:pt x="472411" y="639114"/>
                    <a:pt x="471478" y="644713"/>
                    <a:pt x="473811" y="649378"/>
                  </a:cubicBezTo>
                  <a:cubicBezTo>
                    <a:pt x="474277" y="650311"/>
                    <a:pt x="475677" y="650777"/>
                    <a:pt x="476610" y="650777"/>
                  </a:cubicBezTo>
                  <a:cubicBezTo>
                    <a:pt x="477543" y="650777"/>
                    <a:pt x="479409" y="649844"/>
                    <a:pt x="479409" y="648911"/>
                  </a:cubicBezTo>
                  <a:cubicBezTo>
                    <a:pt x="481742" y="643313"/>
                    <a:pt x="485007" y="637715"/>
                    <a:pt x="485007" y="631184"/>
                  </a:cubicBezTo>
                  <a:cubicBezTo>
                    <a:pt x="485007" y="631184"/>
                    <a:pt x="484541" y="631184"/>
                    <a:pt x="484541" y="631184"/>
                  </a:cubicBezTo>
                  <a:cubicBezTo>
                    <a:pt x="484541" y="630717"/>
                    <a:pt x="484541" y="630717"/>
                    <a:pt x="484541" y="630251"/>
                  </a:cubicBezTo>
                  <a:cubicBezTo>
                    <a:pt x="484074" y="629784"/>
                    <a:pt x="483608" y="629784"/>
                    <a:pt x="483608" y="629318"/>
                  </a:cubicBezTo>
                  <a:cubicBezTo>
                    <a:pt x="484074" y="629318"/>
                    <a:pt x="484541" y="629318"/>
                    <a:pt x="484541" y="629784"/>
                  </a:cubicBezTo>
                  <a:cubicBezTo>
                    <a:pt x="484541" y="629784"/>
                    <a:pt x="484541" y="630251"/>
                    <a:pt x="484541" y="630251"/>
                  </a:cubicBezTo>
                  <a:cubicBezTo>
                    <a:pt x="484541" y="630251"/>
                    <a:pt x="485007" y="630717"/>
                    <a:pt x="485007" y="630717"/>
                  </a:cubicBezTo>
                  <a:cubicBezTo>
                    <a:pt x="485007" y="630717"/>
                    <a:pt x="485007" y="631184"/>
                    <a:pt x="485007" y="631184"/>
                  </a:cubicBezTo>
                  <a:cubicBezTo>
                    <a:pt x="486407" y="631184"/>
                    <a:pt x="487340" y="631184"/>
                    <a:pt x="488739" y="631184"/>
                  </a:cubicBezTo>
                  <a:cubicBezTo>
                    <a:pt x="488739" y="631184"/>
                    <a:pt x="488739" y="630717"/>
                    <a:pt x="488273" y="630717"/>
                  </a:cubicBezTo>
                  <a:cubicBezTo>
                    <a:pt x="488739" y="630251"/>
                    <a:pt x="488739" y="630251"/>
                    <a:pt x="489206" y="629784"/>
                  </a:cubicBezTo>
                  <a:cubicBezTo>
                    <a:pt x="489206" y="630251"/>
                    <a:pt x="489206" y="630717"/>
                    <a:pt x="488739" y="631184"/>
                  </a:cubicBezTo>
                  <a:cubicBezTo>
                    <a:pt x="488739" y="631184"/>
                    <a:pt x="488739" y="631184"/>
                    <a:pt x="488739" y="631184"/>
                  </a:cubicBezTo>
                  <a:cubicBezTo>
                    <a:pt x="490139" y="633516"/>
                    <a:pt x="491538" y="635849"/>
                    <a:pt x="492938" y="637715"/>
                  </a:cubicBezTo>
                  <a:cubicBezTo>
                    <a:pt x="492938" y="637715"/>
                    <a:pt x="493404" y="637248"/>
                    <a:pt x="493404" y="637248"/>
                  </a:cubicBezTo>
                  <a:cubicBezTo>
                    <a:pt x="493404" y="637715"/>
                    <a:pt x="493404" y="638181"/>
                    <a:pt x="493404" y="638648"/>
                  </a:cubicBezTo>
                  <a:cubicBezTo>
                    <a:pt x="493871" y="639581"/>
                    <a:pt x="494337" y="640047"/>
                    <a:pt x="494337" y="640980"/>
                  </a:cubicBezTo>
                  <a:cubicBezTo>
                    <a:pt x="494337" y="642846"/>
                    <a:pt x="493871" y="642846"/>
                    <a:pt x="493404" y="640980"/>
                  </a:cubicBezTo>
                  <a:cubicBezTo>
                    <a:pt x="493404" y="640514"/>
                    <a:pt x="493404" y="639581"/>
                    <a:pt x="493404" y="639114"/>
                  </a:cubicBezTo>
                  <a:cubicBezTo>
                    <a:pt x="493404" y="639114"/>
                    <a:pt x="493404" y="638648"/>
                    <a:pt x="493404" y="638648"/>
                  </a:cubicBezTo>
                  <a:cubicBezTo>
                    <a:pt x="493404" y="638181"/>
                    <a:pt x="492938" y="638181"/>
                    <a:pt x="492938" y="637715"/>
                  </a:cubicBezTo>
                  <a:cubicBezTo>
                    <a:pt x="492938" y="637715"/>
                    <a:pt x="492938" y="637715"/>
                    <a:pt x="492938" y="637715"/>
                  </a:cubicBezTo>
                  <a:cubicBezTo>
                    <a:pt x="490139" y="639581"/>
                    <a:pt x="489672" y="642380"/>
                    <a:pt x="490139" y="645179"/>
                  </a:cubicBezTo>
                  <a:cubicBezTo>
                    <a:pt x="490605" y="647978"/>
                    <a:pt x="492005" y="649844"/>
                    <a:pt x="494337" y="651244"/>
                  </a:cubicBezTo>
                  <a:cubicBezTo>
                    <a:pt x="496203" y="652177"/>
                    <a:pt x="498069" y="652177"/>
                    <a:pt x="499935" y="652643"/>
                  </a:cubicBezTo>
                  <a:cubicBezTo>
                    <a:pt x="502268" y="653110"/>
                    <a:pt x="503201" y="654976"/>
                    <a:pt x="501801" y="656375"/>
                  </a:cubicBezTo>
                  <a:cubicBezTo>
                    <a:pt x="498069" y="660107"/>
                    <a:pt x="495737" y="664306"/>
                    <a:pt x="495737" y="669904"/>
                  </a:cubicBezTo>
                  <a:cubicBezTo>
                    <a:pt x="495737" y="672236"/>
                    <a:pt x="492938" y="672236"/>
                    <a:pt x="491538" y="672703"/>
                  </a:cubicBezTo>
                  <a:cubicBezTo>
                    <a:pt x="489206" y="674102"/>
                    <a:pt x="488739" y="675035"/>
                    <a:pt x="490605" y="676901"/>
                  </a:cubicBezTo>
                  <a:cubicBezTo>
                    <a:pt x="494804" y="681567"/>
                    <a:pt x="494804" y="683899"/>
                    <a:pt x="489206" y="686232"/>
                  </a:cubicBezTo>
                  <a:cubicBezTo>
                    <a:pt x="487806" y="686698"/>
                    <a:pt x="486873" y="687165"/>
                    <a:pt x="486873" y="688564"/>
                  </a:cubicBezTo>
                  <a:cubicBezTo>
                    <a:pt x="487806" y="693229"/>
                    <a:pt x="491538" y="696028"/>
                    <a:pt x="494804" y="695095"/>
                  </a:cubicBezTo>
                  <a:cubicBezTo>
                    <a:pt x="499002" y="693696"/>
                    <a:pt x="503201" y="691363"/>
                    <a:pt x="507866" y="691830"/>
                  </a:cubicBezTo>
                  <a:cubicBezTo>
                    <a:pt x="508332" y="691830"/>
                    <a:pt x="509265" y="692296"/>
                    <a:pt x="509265" y="692763"/>
                  </a:cubicBezTo>
                  <a:cubicBezTo>
                    <a:pt x="509265" y="693696"/>
                    <a:pt x="509732" y="695095"/>
                    <a:pt x="508799" y="696028"/>
                  </a:cubicBezTo>
                  <a:cubicBezTo>
                    <a:pt x="506933" y="697894"/>
                    <a:pt x="505067" y="699294"/>
                    <a:pt x="503201" y="701160"/>
                  </a:cubicBezTo>
                  <a:cubicBezTo>
                    <a:pt x="499469" y="704425"/>
                    <a:pt x="498069" y="708624"/>
                    <a:pt x="498536" y="713289"/>
                  </a:cubicBezTo>
                  <a:cubicBezTo>
                    <a:pt x="498536" y="714222"/>
                    <a:pt x="499935" y="715155"/>
                    <a:pt x="500868" y="716088"/>
                  </a:cubicBezTo>
                  <a:cubicBezTo>
                    <a:pt x="500868" y="716088"/>
                    <a:pt x="500402" y="715622"/>
                    <a:pt x="500402" y="715622"/>
                  </a:cubicBezTo>
                  <a:cubicBezTo>
                    <a:pt x="500868" y="715622"/>
                    <a:pt x="500868" y="715622"/>
                    <a:pt x="501335" y="715622"/>
                  </a:cubicBezTo>
                  <a:cubicBezTo>
                    <a:pt x="501335" y="715155"/>
                    <a:pt x="501801" y="715155"/>
                    <a:pt x="501801" y="714689"/>
                  </a:cubicBezTo>
                  <a:cubicBezTo>
                    <a:pt x="502734" y="715155"/>
                    <a:pt x="502268" y="715622"/>
                    <a:pt x="501335" y="715622"/>
                  </a:cubicBezTo>
                  <a:cubicBezTo>
                    <a:pt x="501335" y="715622"/>
                    <a:pt x="500868" y="716088"/>
                    <a:pt x="500868" y="716088"/>
                  </a:cubicBezTo>
                  <a:cubicBezTo>
                    <a:pt x="504134" y="719354"/>
                    <a:pt x="507399" y="722619"/>
                    <a:pt x="510199" y="726351"/>
                  </a:cubicBezTo>
                  <a:cubicBezTo>
                    <a:pt x="512065" y="728217"/>
                    <a:pt x="512531" y="730550"/>
                    <a:pt x="511598" y="732882"/>
                  </a:cubicBezTo>
                  <a:cubicBezTo>
                    <a:pt x="510665" y="734748"/>
                    <a:pt x="509732" y="737081"/>
                    <a:pt x="508799" y="738947"/>
                  </a:cubicBezTo>
                  <a:cubicBezTo>
                    <a:pt x="508799" y="738947"/>
                    <a:pt x="508799" y="738947"/>
                    <a:pt x="508332" y="738947"/>
                  </a:cubicBezTo>
                  <a:cubicBezTo>
                    <a:pt x="508332" y="738947"/>
                    <a:pt x="508332" y="739413"/>
                    <a:pt x="508332" y="739413"/>
                  </a:cubicBezTo>
                  <a:lnTo>
                    <a:pt x="508799" y="738947"/>
                  </a:lnTo>
                  <a:cubicBezTo>
                    <a:pt x="508799" y="740813"/>
                    <a:pt x="507866" y="743145"/>
                    <a:pt x="508332" y="744545"/>
                  </a:cubicBezTo>
                  <a:cubicBezTo>
                    <a:pt x="509265" y="747811"/>
                    <a:pt x="509732" y="750610"/>
                    <a:pt x="507399" y="753409"/>
                  </a:cubicBezTo>
                  <a:cubicBezTo>
                    <a:pt x="506933" y="753875"/>
                    <a:pt x="506933" y="754342"/>
                    <a:pt x="506466" y="755275"/>
                  </a:cubicBezTo>
                  <a:lnTo>
                    <a:pt x="512065" y="766471"/>
                  </a:lnTo>
                  <a:cubicBezTo>
                    <a:pt x="515797" y="767870"/>
                    <a:pt x="519062" y="770203"/>
                    <a:pt x="521395" y="773468"/>
                  </a:cubicBezTo>
                  <a:cubicBezTo>
                    <a:pt x="523727" y="776734"/>
                    <a:pt x="526526" y="778600"/>
                    <a:pt x="530258" y="780000"/>
                  </a:cubicBezTo>
                  <a:cubicBezTo>
                    <a:pt x="533057" y="780933"/>
                    <a:pt x="535856" y="782799"/>
                    <a:pt x="538655" y="784198"/>
                  </a:cubicBezTo>
                  <a:cubicBezTo>
                    <a:pt x="540521" y="785131"/>
                    <a:pt x="541454" y="786997"/>
                    <a:pt x="540988" y="788863"/>
                  </a:cubicBezTo>
                  <a:cubicBezTo>
                    <a:pt x="539588" y="792595"/>
                    <a:pt x="538655" y="796327"/>
                    <a:pt x="540055" y="800059"/>
                  </a:cubicBezTo>
                  <a:cubicBezTo>
                    <a:pt x="540521" y="801459"/>
                    <a:pt x="541921" y="802858"/>
                    <a:pt x="542854" y="804258"/>
                  </a:cubicBezTo>
                  <a:lnTo>
                    <a:pt x="543787" y="804258"/>
                  </a:lnTo>
                  <a:lnTo>
                    <a:pt x="543320" y="804724"/>
                  </a:lnTo>
                  <a:cubicBezTo>
                    <a:pt x="543320" y="804724"/>
                    <a:pt x="542854" y="804258"/>
                    <a:pt x="542854" y="804258"/>
                  </a:cubicBezTo>
                  <a:lnTo>
                    <a:pt x="542854" y="804258"/>
                  </a:lnTo>
                  <a:cubicBezTo>
                    <a:pt x="543320" y="805657"/>
                    <a:pt x="543320" y="807057"/>
                    <a:pt x="543787" y="807990"/>
                  </a:cubicBezTo>
                  <a:cubicBezTo>
                    <a:pt x="545653" y="808456"/>
                    <a:pt x="547053" y="808456"/>
                    <a:pt x="548919" y="808923"/>
                  </a:cubicBezTo>
                  <a:cubicBezTo>
                    <a:pt x="551251" y="809389"/>
                    <a:pt x="553584" y="810322"/>
                    <a:pt x="554517" y="813588"/>
                  </a:cubicBezTo>
                  <a:cubicBezTo>
                    <a:pt x="555916" y="817787"/>
                    <a:pt x="557316" y="821985"/>
                    <a:pt x="559648" y="826184"/>
                  </a:cubicBezTo>
                  <a:cubicBezTo>
                    <a:pt x="561981" y="830382"/>
                    <a:pt x="560115" y="833648"/>
                    <a:pt x="558715" y="836913"/>
                  </a:cubicBezTo>
                  <a:cubicBezTo>
                    <a:pt x="558249" y="837846"/>
                    <a:pt x="557316" y="839246"/>
                    <a:pt x="556383" y="839712"/>
                  </a:cubicBezTo>
                  <a:cubicBezTo>
                    <a:pt x="554983" y="840645"/>
                    <a:pt x="552651" y="842045"/>
                    <a:pt x="551251" y="842045"/>
                  </a:cubicBezTo>
                  <a:cubicBezTo>
                    <a:pt x="545653" y="840179"/>
                    <a:pt x="540055" y="839712"/>
                    <a:pt x="535856" y="835514"/>
                  </a:cubicBezTo>
                  <a:lnTo>
                    <a:pt x="536323" y="835980"/>
                  </a:lnTo>
                  <a:cubicBezTo>
                    <a:pt x="536323" y="835980"/>
                    <a:pt x="535856" y="835514"/>
                    <a:pt x="535856" y="835514"/>
                  </a:cubicBezTo>
                  <a:cubicBezTo>
                    <a:pt x="537722" y="835980"/>
                    <a:pt x="539588" y="835980"/>
                    <a:pt x="541454" y="836447"/>
                  </a:cubicBezTo>
                  <a:cubicBezTo>
                    <a:pt x="545187" y="836447"/>
                    <a:pt x="547053" y="834114"/>
                    <a:pt x="547519" y="830849"/>
                  </a:cubicBezTo>
                  <a:cubicBezTo>
                    <a:pt x="547986" y="823385"/>
                    <a:pt x="546586" y="816387"/>
                    <a:pt x="543787" y="809389"/>
                  </a:cubicBezTo>
                  <a:cubicBezTo>
                    <a:pt x="540988" y="807990"/>
                    <a:pt x="538189" y="806590"/>
                    <a:pt x="537256" y="803325"/>
                  </a:cubicBezTo>
                  <a:cubicBezTo>
                    <a:pt x="536323" y="800059"/>
                    <a:pt x="535390" y="797260"/>
                    <a:pt x="534457" y="793995"/>
                  </a:cubicBezTo>
                  <a:cubicBezTo>
                    <a:pt x="532591" y="786997"/>
                    <a:pt x="528392" y="782799"/>
                    <a:pt x="521861" y="780933"/>
                  </a:cubicBezTo>
                  <a:cubicBezTo>
                    <a:pt x="516730" y="779533"/>
                    <a:pt x="512531" y="776734"/>
                    <a:pt x="508332" y="773468"/>
                  </a:cubicBezTo>
                  <a:cubicBezTo>
                    <a:pt x="506000" y="771602"/>
                    <a:pt x="503667" y="769270"/>
                    <a:pt x="500868" y="767404"/>
                  </a:cubicBezTo>
                  <a:cubicBezTo>
                    <a:pt x="499469" y="766471"/>
                    <a:pt x="497136" y="766471"/>
                    <a:pt x="495270" y="766004"/>
                  </a:cubicBezTo>
                  <a:cubicBezTo>
                    <a:pt x="493871" y="765538"/>
                    <a:pt x="491072" y="767870"/>
                    <a:pt x="491538" y="769270"/>
                  </a:cubicBezTo>
                  <a:cubicBezTo>
                    <a:pt x="492005" y="773002"/>
                    <a:pt x="493404" y="776734"/>
                    <a:pt x="492938" y="780466"/>
                  </a:cubicBezTo>
                  <a:cubicBezTo>
                    <a:pt x="492938" y="782332"/>
                    <a:pt x="493871" y="784198"/>
                    <a:pt x="494804" y="785598"/>
                  </a:cubicBezTo>
                  <a:cubicBezTo>
                    <a:pt x="497603" y="789330"/>
                    <a:pt x="500868" y="792129"/>
                    <a:pt x="503201" y="795861"/>
                  </a:cubicBezTo>
                  <a:cubicBezTo>
                    <a:pt x="510665" y="807057"/>
                    <a:pt x="520462" y="816387"/>
                    <a:pt x="527926" y="827583"/>
                  </a:cubicBezTo>
                  <a:cubicBezTo>
                    <a:pt x="528859" y="828983"/>
                    <a:pt x="530725" y="830382"/>
                    <a:pt x="532124" y="831315"/>
                  </a:cubicBezTo>
                  <a:lnTo>
                    <a:pt x="531658" y="830849"/>
                  </a:lnTo>
                  <a:cubicBezTo>
                    <a:pt x="531658" y="830849"/>
                    <a:pt x="532124" y="831315"/>
                    <a:pt x="532124" y="831315"/>
                  </a:cubicBezTo>
                  <a:cubicBezTo>
                    <a:pt x="526993" y="833181"/>
                    <a:pt x="523727" y="836913"/>
                    <a:pt x="523727" y="842978"/>
                  </a:cubicBezTo>
                  <a:cubicBezTo>
                    <a:pt x="523727" y="851375"/>
                    <a:pt x="523261" y="859772"/>
                    <a:pt x="523727" y="868169"/>
                  </a:cubicBezTo>
                  <a:cubicBezTo>
                    <a:pt x="524194" y="878899"/>
                    <a:pt x="522328" y="888229"/>
                    <a:pt x="518596" y="898026"/>
                  </a:cubicBezTo>
                  <a:cubicBezTo>
                    <a:pt x="514864" y="908289"/>
                    <a:pt x="509732" y="918086"/>
                    <a:pt x="507399" y="928815"/>
                  </a:cubicBezTo>
                  <a:cubicBezTo>
                    <a:pt x="505067" y="938612"/>
                    <a:pt x="501335" y="948408"/>
                    <a:pt x="495737" y="956806"/>
                  </a:cubicBezTo>
                  <a:cubicBezTo>
                    <a:pt x="490139" y="964736"/>
                    <a:pt x="488739" y="973133"/>
                    <a:pt x="489206" y="982464"/>
                  </a:cubicBezTo>
                  <a:cubicBezTo>
                    <a:pt x="489206" y="984330"/>
                    <a:pt x="489206" y="986196"/>
                    <a:pt x="489672" y="988062"/>
                  </a:cubicBezTo>
                  <a:cubicBezTo>
                    <a:pt x="490139" y="998325"/>
                    <a:pt x="488739" y="1008588"/>
                    <a:pt x="482675" y="1017452"/>
                  </a:cubicBezTo>
                  <a:cubicBezTo>
                    <a:pt x="480809" y="1020251"/>
                    <a:pt x="480342" y="1023516"/>
                    <a:pt x="481742" y="1026782"/>
                  </a:cubicBezTo>
                  <a:cubicBezTo>
                    <a:pt x="485007" y="1033313"/>
                    <a:pt x="485940" y="1039844"/>
                    <a:pt x="484074" y="1047308"/>
                  </a:cubicBezTo>
                  <a:cubicBezTo>
                    <a:pt x="483141" y="1050107"/>
                    <a:pt x="483608" y="1053839"/>
                    <a:pt x="484074" y="1056638"/>
                  </a:cubicBezTo>
                  <a:cubicBezTo>
                    <a:pt x="484074" y="1058504"/>
                    <a:pt x="484541" y="1060370"/>
                    <a:pt x="485007" y="1062236"/>
                  </a:cubicBezTo>
                  <a:cubicBezTo>
                    <a:pt x="487340" y="1067368"/>
                    <a:pt x="489206" y="1072966"/>
                    <a:pt x="492005" y="1078097"/>
                  </a:cubicBezTo>
                  <a:cubicBezTo>
                    <a:pt x="492938" y="1079497"/>
                    <a:pt x="494804" y="1080896"/>
                    <a:pt x="496203" y="1081829"/>
                  </a:cubicBezTo>
                  <a:cubicBezTo>
                    <a:pt x="499935" y="1084162"/>
                    <a:pt x="499935" y="1084162"/>
                    <a:pt x="498536" y="1086961"/>
                  </a:cubicBezTo>
                  <a:cubicBezTo>
                    <a:pt x="498069" y="1088827"/>
                    <a:pt x="496670" y="1090227"/>
                    <a:pt x="496203" y="1092093"/>
                  </a:cubicBezTo>
                  <a:cubicBezTo>
                    <a:pt x="495737" y="1093959"/>
                    <a:pt x="495270" y="1095825"/>
                    <a:pt x="496203" y="1097691"/>
                  </a:cubicBezTo>
                  <a:cubicBezTo>
                    <a:pt x="498069" y="1103289"/>
                    <a:pt x="501335" y="1107954"/>
                    <a:pt x="498536" y="1114018"/>
                  </a:cubicBezTo>
                  <a:cubicBezTo>
                    <a:pt x="498069" y="1115418"/>
                    <a:pt x="499002" y="1117751"/>
                    <a:pt x="499469" y="1119617"/>
                  </a:cubicBezTo>
                  <a:cubicBezTo>
                    <a:pt x="502734" y="1126614"/>
                    <a:pt x="505533" y="1133612"/>
                    <a:pt x="508799" y="1140609"/>
                  </a:cubicBezTo>
                  <a:cubicBezTo>
                    <a:pt x="510665" y="1144341"/>
                    <a:pt x="511598" y="1147607"/>
                    <a:pt x="511132" y="1151806"/>
                  </a:cubicBezTo>
                  <a:cubicBezTo>
                    <a:pt x="510665" y="1156471"/>
                    <a:pt x="512065" y="1158337"/>
                    <a:pt x="515330" y="1159270"/>
                  </a:cubicBezTo>
                  <a:cubicBezTo>
                    <a:pt x="526526" y="1161136"/>
                    <a:pt x="534923" y="1168133"/>
                    <a:pt x="544254" y="1173731"/>
                  </a:cubicBezTo>
                  <a:cubicBezTo>
                    <a:pt x="552184" y="1178396"/>
                    <a:pt x="556383" y="1184928"/>
                    <a:pt x="556849" y="1193791"/>
                  </a:cubicBezTo>
                  <a:cubicBezTo>
                    <a:pt x="557316" y="1200789"/>
                    <a:pt x="559182" y="1207786"/>
                    <a:pt x="561048" y="1214317"/>
                  </a:cubicBezTo>
                  <a:cubicBezTo>
                    <a:pt x="564313" y="1225980"/>
                    <a:pt x="569911" y="1237176"/>
                    <a:pt x="571311" y="1249305"/>
                  </a:cubicBezTo>
                  <a:cubicBezTo>
                    <a:pt x="571777" y="1253038"/>
                    <a:pt x="574110" y="1256303"/>
                    <a:pt x="577375" y="1259102"/>
                  </a:cubicBezTo>
                  <a:cubicBezTo>
                    <a:pt x="583440" y="1264234"/>
                    <a:pt x="587172" y="1270765"/>
                    <a:pt x="590904" y="1277762"/>
                  </a:cubicBezTo>
                  <a:cubicBezTo>
                    <a:pt x="593237" y="1281494"/>
                    <a:pt x="592304" y="1285227"/>
                    <a:pt x="590438" y="1288492"/>
                  </a:cubicBezTo>
                  <a:cubicBezTo>
                    <a:pt x="589038" y="1291291"/>
                    <a:pt x="586706" y="1291758"/>
                    <a:pt x="583907" y="1291291"/>
                  </a:cubicBezTo>
                  <a:cubicBezTo>
                    <a:pt x="583440" y="1291291"/>
                    <a:pt x="582507" y="1291291"/>
                    <a:pt x="582041" y="1291758"/>
                  </a:cubicBezTo>
                  <a:cubicBezTo>
                    <a:pt x="580175" y="1292224"/>
                    <a:pt x="579242" y="1295023"/>
                    <a:pt x="580175" y="1296423"/>
                  </a:cubicBezTo>
                  <a:cubicBezTo>
                    <a:pt x="583440" y="1302487"/>
                    <a:pt x="587639" y="1307152"/>
                    <a:pt x="593703" y="1309951"/>
                  </a:cubicBezTo>
                  <a:cubicBezTo>
                    <a:pt x="601634" y="1313683"/>
                    <a:pt x="607232" y="1319748"/>
                    <a:pt x="613297" y="1325346"/>
                  </a:cubicBezTo>
                  <a:cubicBezTo>
                    <a:pt x="615629" y="1327679"/>
                    <a:pt x="617029" y="1330944"/>
                    <a:pt x="616562" y="1334210"/>
                  </a:cubicBezTo>
                  <a:cubicBezTo>
                    <a:pt x="616562" y="1337475"/>
                    <a:pt x="616562" y="1340741"/>
                    <a:pt x="615629" y="1343540"/>
                  </a:cubicBezTo>
                  <a:cubicBezTo>
                    <a:pt x="614696" y="1347738"/>
                    <a:pt x="616096" y="1350537"/>
                    <a:pt x="618895" y="1353803"/>
                  </a:cubicBezTo>
                  <a:cubicBezTo>
                    <a:pt x="628225" y="1363133"/>
                    <a:pt x="639421" y="1371064"/>
                    <a:pt x="645486" y="1383659"/>
                  </a:cubicBezTo>
                  <a:cubicBezTo>
                    <a:pt x="646419" y="1385525"/>
                    <a:pt x="650151" y="1385992"/>
                    <a:pt x="652483" y="1384126"/>
                  </a:cubicBezTo>
                  <a:cubicBezTo>
                    <a:pt x="655282" y="1381793"/>
                    <a:pt x="656682" y="1378528"/>
                    <a:pt x="655749" y="1375729"/>
                  </a:cubicBezTo>
                  <a:cubicBezTo>
                    <a:pt x="654349" y="1371064"/>
                    <a:pt x="652017" y="1367332"/>
                    <a:pt x="649218" y="1364066"/>
                  </a:cubicBezTo>
                  <a:cubicBezTo>
                    <a:pt x="646419" y="1361267"/>
                    <a:pt x="638954" y="1347738"/>
                    <a:pt x="638021" y="1344006"/>
                  </a:cubicBezTo>
                  <a:cubicBezTo>
                    <a:pt x="637088" y="1340741"/>
                    <a:pt x="635689" y="1337942"/>
                    <a:pt x="634756" y="1334676"/>
                  </a:cubicBezTo>
                  <a:cubicBezTo>
                    <a:pt x="633823" y="1329545"/>
                    <a:pt x="633356" y="1324413"/>
                    <a:pt x="632423" y="1319281"/>
                  </a:cubicBezTo>
                  <a:cubicBezTo>
                    <a:pt x="631024" y="1313217"/>
                    <a:pt x="625426" y="1310418"/>
                    <a:pt x="623560" y="1304820"/>
                  </a:cubicBezTo>
                  <a:cubicBezTo>
                    <a:pt x="620761" y="1296423"/>
                    <a:pt x="617029" y="1288026"/>
                    <a:pt x="612364" y="1280561"/>
                  </a:cubicBezTo>
                  <a:cubicBezTo>
                    <a:pt x="607232" y="1272631"/>
                    <a:pt x="603966" y="1263301"/>
                    <a:pt x="597435" y="1255837"/>
                  </a:cubicBezTo>
                  <a:cubicBezTo>
                    <a:pt x="596036" y="1254437"/>
                    <a:pt x="595103" y="1252571"/>
                    <a:pt x="595103" y="1250705"/>
                  </a:cubicBezTo>
                  <a:cubicBezTo>
                    <a:pt x="594170" y="1241375"/>
                    <a:pt x="592304" y="1231578"/>
                    <a:pt x="595103" y="1222248"/>
                  </a:cubicBezTo>
                  <a:cubicBezTo>
                    <a:pt x="595569" y="1220848"/>
                    <a:pt x="596502" y="1219916"/>
                    <a:pt x="597902" y="1220382"/>
                  </a:cubicBezTo>
                  <a:cubicBezTo>
                    <a:pt x="601634" y="1221782"/>
                    <a:pt x="604899" y="1223648"/>
                    <a:pt x="608165" y="1225047"/>
                  </a:cubicBezTo>
                  <a:cubicBezTo>
                    <a:pt x="611897" y="1226913"/>
                    <a:pt x="614230" y="1229246"/>
                    <a:pt x="614696" y="1233444"/>
                  </a:cubicBezTo>
                  <a:cubicBezTo>
                    <a:pt x="616096" y="1241841"/>
                    <a:pt x="617029" y="1249772"/>
                    <a:pt x="620294" y="1257703"/>
                  </a:cubicBezTo>
                  <a:cubicBezTo>
                    <a:pt x="624959" y="1269832"/>
                    <a:pt x="631490" y="1281028"/>
                    <a:pt x="639421" y="1290825"/>
                  </a:cubicBezTo>
                  <a:cubicBezTo>
                    <a:pt x="640820" y="1292691"/>
                    <a:pt x="643619" y="1294557"/>
                    <a:pt x="644086" y="1296889"/>
                  </a:cubicBezTo>
                  <a:cubicBezTo>
                    <a:pt x="645486" y="1302954"/>
                    <a:pt x="649684" y="1306686"/>
                    <a:pt x="653883" y="1310418"/>
                  </a:cubicBezTo>
                  <a:cubicBezTo>
                    <a:pt x="656682" y="1312750"/>
                    <a:pt x="659947" y="1315083"/>
                    <a:pt x="662746" y="1317882"/>
                  </a:cubicBezTo>
                  <a:cubicBezTo>
                    <a:pt x="664146" y="1319281"/>
                    <a:pt x="664612" y="1321147"/>
                    <a:pt x="663213" y="1323014"/>
                  </a:cubicBezTo>
                  <a:cubicBezTo>
                    <a:pt x="662280" y="1323947"/>
                    <a:pt x="661813" y="1325346"/>
                    <a:pt x="661347" y="1326279"/>
                  </a:cubicBezTo>
                  <a:cubicBezTo>
                    <a:pt x="659481" y="1329078"/>
                    <a:pt x="659947" y="1332810"/>
                    <a:pt x="662746" y="1335143"/>
                  </a:cubicBezTo>
                  <a:cubicBezTo>
                    <a:pt x="666478" y="1337942"/>
                    <a:pt x="669744" y="1340741"/>
                    <a:pt x="673942" y="1342607"/>
                  </a:cubicBezTo>
                  <a:cubicBezTo>
                    <a:pt x="678607" y="1344939"/>
                    <a:pt x="680940" y="1347738"/>
                    <a:pt x="681407" y="1352870"/>
                  </a:cubicBezTo>
                  <a:cubicBezTo>
                    <a:pt x="681407" y="1355203"/>
                    <a:pt x="683739" y="1357069"/>
                    <a:pt x="685605" y="1358935"/>
                  </a:cubicBezTo>
                  <a:cubicBezTo>
                    <a:pt x="705198" y="1379461"/>
                    <a:pt x="710797" y="1390191"/>
                    <a:pt x="716861" y="1413049"/>
                  </a:cubicBezTo>
                  <a:cubicBezTo>
                    <a:pt x="717328" y="1414915"/>
                    <a:pt x="717328" y="1416781"/>
                    <a:pt x="716861" y="1418648"/>
                  </a:cubicBezTo>
                  <a:cubicBezTo>
                    <a:pt x="715928" y="1420980"/>
                    <a:pt x="714995" y="1423779"/>
                    <a:pt x="713595" y="1425645"/>
                  </a:cubicBezTo>
                  <a:cubicBezTo>
                    <a:pt x="708930" y="1431710"/>
                    <a:pt x="710797" y="1437774"/>
                    <a:pt x="714062" y="1443372"/>
                  </a:cubicBezTo>
                  <a:cubicBezTo>
                    <a:pt x="716861" y="1448504"/>
                    <a:pt x="720593" y="1453169"/>
                    <a:pt x="726191" y="1455035"/>
                  </a:cubicBezTo>
                  <a:cubicBezTo>
                    <a:pt x="731789" y="1456901"/>
                    <a:pt x="736454" y="1460633"/>
                    <a:pt x="739720" y="1465298"/>
                  </a:cubicBezTo>
                  <a:cubicBezTo>
                    <a:pt x="743452" y="1470430"/>
                    <a:pt x="748584" y="1472762"/>
                    <a:pt x="754182" y="1474162"/>
                  </a:cubicBezTo>
                  <a:cubicBezTo>
                    <a:pt x="756514" y="1474628"/>
                    <a:pt x="759313" y="1475095"/>
                    <a:pt x="761646" y="1475561"/>
                  </a:cubicBezTo>
                  <a:cubicBezTo>
                    <a:pt x="763978" y="1476494"/>
                    <a:pt x="766777" y="1476961"/>
                    <a:pt x="768643" y="1478827"/>
                  </a:cubicBezTo>
                  <a:cubicBezTo>
                    <a:pt x="777040" y="1486291"/>
                    <a:pt x="785904" y="1491889"/>
                    <a:pt x="797100" y="1494688"/>
                  </a:cubicBezTo>
                  <a:cubicBezTo>
                    <a:pt x="802698" y="1496088"/>
                    <a:pt x="807830" y="1498887"/>
                    <a:pt x="812961" y="1501686"/>
                  </a:cubicBezTo>
                  <a:cubicBezTo>
                    <a:pt x="818560" y="1504951"/>
                    <a:pt x="824624" y="1506817"/>
                    <a:pt x="830689" y="1508683"/>
                  </a:cubicBezTo>
                  <a:cubicBezTo>
                    <a:pt x="851682" y="1515214"/>
                    <a:pt x="852148" y="1515214"/>
                    <a:pt x="873141" y="1507284"/>
                  </a:cubicBezTo>
                  <a:cubicBezTo>
                    <a:pt x="879205" y="1504951"/>
                    <a:pt x="885270" y="1505884"/>
                    <a:pt x="889469" y="1509616"/>
                  </a:cubicBezTo>
                  <a:cubicBezTo>
                    <a:pt x="899265" y="1518946"/>
                    <a:pt x="910928" y="1525944"/>
                    <a:pt x="919792" y="1536674"/>
                  </a:cubicBezTo>
                  <a:cubicBezTo>
                    <a:pt x="923524" y="1541339"/>
                    <a:pt x="928655" y="1544138"/>
                    <a:pt x="934720" y="1544604"/>
                  </a:cubicBezTo>
                  <a:cubicBezTo>
                    <a:pt x="943117" y="1545537"/>
                    <a:pt x="951048" y="1548336"/>
                    <a:pt x="958978" y="1550669"/>
                  </a:cubicBezTo>
                  <a:cubicBezTo>
                    <a:pt x="967842" y="1553468"/>
                    <a:pt x="977172" y="1557667"/>
                    <a:pt x="986969" y="1556733"/>
                  </a:cubicBezTo>
                  <a:cubicBezTo>
                    <a:pt x="989301" y="1556733"/>
                    <a:pt x="990701" y="1557667"/>
                    <a:pt x="991167" y="1559533"/>
                  </a:cubicBezTo>
                  <a:cubicBezTo>
                    <a:pt x="993033" y="1565131"/>
                    <a:pt x="997698" y="1568863"/>
                    <a:pt x="1001430" y="1573528"/>
                  </a:cubicBezTo>
                  <a:cubicBezTo>
                    <a:pt x="1005629" y="1578659"/>
                    <a:pt x="1010294" y="1582858"/>
                    <a:pt x="1014026" y="1588456"/>
                  </a:cubicBezTo>
                  <a:cubicBezTo>
                    <a:pt x="1016359" y="1591255"/>
                    <a:pt x="1017758" y="1594987"/>
                    <a:pt x="1016359" y="1599186"/>
                  </a:cubicBezTo>
                  <a:cubicBezTo>
                    <a:pt x="1014492" y="1605250"/>
                    <a:pt x="1017758" y="1608982"/>
                    <a:pt x="1023356" y="1610382"/>
                  </a:cubicBezTo>
                  <a:cubicBezTo>
                    <a:pt x="1025689" y="1611315"/>
                    <a:pt x="1028021" y="1612248"/>
                    <a:pt x="1030820" y="1612248"/>
                  </a:cubicBezTo>
                  <a:cubicBezTo>
                    <a:pt x="1032686" y="1612248"/>
                    <a:pt x="1034552" y="1612248"/>
                    <a:pt x="1036418" y="1613181"/>
                  </a:cubicBezTo>
                  <a:cubicBezTo>
                    <a:pt x="1041083" y="1616913"/>
                    <a:pt x="1046215" y="1619712"/>
                    <a:pt x="1047148" y="1626243"/>
                  </a:cubicBezTo>
                  <a:cubicBezTo>
                    <a:pt x="1048547" y="1633241"/>
                    <a:pt x="1054146" y="1634640"/>
                    <a:pt x="1060210" y="1636040"/>
                  </a:cubicBezTo>
                  <a:cubicBezTo>
                    <a:pt x="1062076" y="1636506"/>
                    <a:pt x="1063942" y="1636040"/>
                    <a:pt x="1065808" y="1635573"/>
                  </a:cubicBezTo>
                  <a:cubicBezTo>
                    <a:pt x="1072339" y="1633241"/>
                    <a:pt x="1077471" y="1635573"/>
                    <a:pt x="1081670" y="1639772"/>
                  </a:cubicBezTo>
                  <a:cubicBezTo>
                    <a:pt x="1085402" y="1643970"/>
                    <a:pt x="1090067" y="1645836"/>
                    <a:pt x="1093799" y="1649102"/>
                  </a:cubicBezTo>
                  <a:cubicBezTo>
                    <a:pt x="1097997" y="1652834"/>
                    <a:pt x="1100330" y="1652367"/>
                    <a:pt x="1105461" y="1648169"/>
                  </a:cubicBezTo>
                  <a:cubicBezTo>
                    <a:pt x="1107794" y="1646303"/>
                    <a:pt x="1108260" y="1643970"/>
                    <a:pt x="1107327" y="1641638"/>
                  </a:cubicBezTo>
                  <a:cubicBezTo>
                    <a:pt x="1106861" y="1639772"/>
                    <a:pt x="1105461" y="1637439"/>
                    <a:pt x="1107327" y="1636506"/>
                  </a:cubicBezTo>
                  <a:cubicBezTo>
                    <a:pt x="1112459" y="1633241"/>
                    <a:pt x="1115258" y="1628109"/>
                    <a:pt x="1118990" y="1623911"/>
                  </a:cubicBezTo>
                  <a:cubicBezTo>
                    <a:pt x="1119923" y="1622977"/>
                    <a:pt x="1122722" y="1622977"/>
                    <a:pt x="1124122" y="1623911"/>
                  </a:cubicBezTo>
                  <a:cubicBezTo>
                    <a:pt x="1129720" y="1626709"/>
                    <a:pt x="1133452" y="1630908"/>
                    <a:pt x="1134385" y="1636973"/>
                  </a:cubicBezTo>
                  <a:cubicBezTo>
                    <a:pt x="1134851" y="1641638"/>
                    <a:pt x="1136251" y="1645836"/>
                    <a:pt x="1139050" y="1649102"/>
                  </a:cubicBezTo>
                  <a:cubicBezTo>
                    <a:pt x="1142782" y="1653767"/>
                    <a:pt x="1143248" y="1659831"/>
                    <a:pt x="1147913" y="1664030"/>
                  </a:cubicBezTo>
                  <a:cubicBezTo>
                    <a:pt x="1148847" y="1664963"/>
                    <a:pt x="1149313" y="1667762"/>
                    <a:pt x="1149313" y="1669162"/>
                  </a:cubicBezTo>
                  <a:cubicBezTo>
                    <a:pt x="1149313" y="1677559"/>
                    <a:pt x="1149779" y="1685956"/>
                    <a:pt x="1148847" y="1693887"/>
                  </a:cubicBezTo>
                  <a:cubicBezTo>
                    <a:pt x="1148380" y="1698552"/>
                    <a:pt x="1148847" y="1702750"/>
                    <a:pt x="1151645" y="1706482"/>
                  </a:cubicBezTo>
                  <a:cubicBezTo>
                    <a:pt x="1153045" y="1708348"/>
                    <a:pt x="1152579" y="1710214"/>
                    <a:pt x="1151179" y="1712080"/>
                  </a:cubicBezTo>
                  <a:cubicBezTo>
                    <a:pt x="1147447" y="1718145"/>
                    <a:pt x="1143715" y="1724210"/>
                    <a:pt x="1136717" y="1727008"/>
                  </a:cubicBezTo>
                  <a:cubicBezTo>
                    <a:pt x="1129720" y="1730274"/>
                    <a:pt x="1125521" y="1735406"/>
                    <a:pt x="1123655" y="1742403"/>
                  </a:cubicBezTo>
                  <a:cubicBezTo>
                    <a:pt x="1122722" y="1746602"/>
                    <a:pt x="1120390" y="1748934"/>
                    <a:pt x="1116657" y="1750800"/>
                  </a:cubicBezTo>
                  <a:cubicBezTo>
                    <a:pt x="1113392" y="1752666"/>
                    <a:pt x="1109660" y="1754532"/>
                    <a:pt x="1106394" y="1756398"/>
                  </a:cubicBezTo>
                  <a:cubicBezTo>
                    <a:pt x="1105461" y="1756865"/>
                    <a:pt x="1104528" y="1758264"/>
                    <a:pt x="1104528" y="1759664"/>
                  </a:cubicBezTo>
                  <a:cubicBezTo>
                    <a:pt x="1100796" y="1775525"/>
                    <a:pt x="1100796" y="1775525"/>
                    <a:pt x="1094732" y="1786255"/>
                  </a:cubicBezTo>
                  <a:cubicBezTo>
                    <a:pt x="1094265" y="1787188"/>
                    <a:pt x="1092866" y="1788587"/>
                    <a:pt x="1092866" y="1789520"/>
                  </a:cubicBezTo>
                  <a:cubicBezTo>
                    <a:pt x="1092399" y="1796052"/>
                    <a:pt x="1091466" y="1802583"/>
                    <a:pt x="1092399" y="1808647"/>
                  </a:cubicBezTo>
                  <a:cubicBezTo>
                    <a:pt x="1093332" y="1813312"/>
                    <a:pt x="1097997" y="1816578"/>
                    <a:pt x="1102662" y="1818910"/>
                  </a:cubicBezTo>
                  <a:cubicBezTo>
                    <a:pt x="1103129" y="1818910"/>
                    <a:pt x="1103595" y="1818444"/>
                    <a:pt x="1104062" y="1817977"/>
                  </a:cubicBezTo>
                  <a:cubicBezTo>
                    <a:pt x="1104995" y="1817044"/>
                    <a:pt x="1105461" y="1816111"/>
                    <a:pt x="1106394" y="1815178"/>
                  </a:cubicBezTo>
                  <a:cubicBezTo>
                    <a:pt x="1106861" y="1816111"/>
                    <a:pt x="1107327" y="1817044"/>
                    <a:pt x="1107327" y="1817977"/>
                  </a:cubicBezTo>
                  <a:cubicBezTo>
                    <a:pt x="1107327" y="1821243"/>
                    <a:pt x="1106394" y="1824508"/>
                    <a:pt x="1103595" y="1826374"/>
                  </a:cubicBezTo>
                  <a:cubicBezTo>
                    <a:pt x="1099863" y="1829174"/>
                    <a:pt x="1096131" y="1831040"/>
                    <a:pt x="1092866" y="1834305"/>
                  </a:cubicBezTo>
                  <a:cubicBezTo>
                    <a:pt x="1087734" y="1838504"/>
                    <a:pt x="1084469" y="1844102"/>
                    <a:pt x="1086801" y="1851099"/>
                  </a:cubicBezTo>
                  <a:cubicBezTo>
                    <a:pt x="1087734" y="1853898"/>
                    <a:pt x="1088667" y="1857164"/>
                    <a:pt x="1089134" y="1860429"/>
                  </a:cubicBezTo>
                  <a:cubicBezTo>
                    <a:pt x="1089600" y="1862295"/>
                    <a:pt x="1089134" y="1864162"/>
                    <a:pt x="1088667" y="1866028"/>
                  </a:cubicBezTo>
                  <a:cubicBezTo>
                    <a:pt x="1087268" y="1869760"/>
                    <a:pt x="1088667" y="1872092"/>
                    <a:pt x="1091933" y="1873958"/>
                  </a:cubicBezTo>
                  <a:cubicBezTo>
                    <a:pt x="1095665" y="1876291"/>
                    <a:pt x="1099863" y="1878623"/>
                    <a:pt x="1103595" y="1880489"/>
                  </a:cubicBezTo>
                  <a:cubicBezTo>
                    <a:pt x="1108260" y="1882822"/>
                    <a:pt x="1112459" y="1886087"/>
                    <a:pt x="1114325" y="1891219"/>
                  </a:cubicBezTo>
                  <a:cubicBezTo>
                    <a:pt x="1116191" y="1895417"/>
                    <a:pt x="1118524" y="1899150"/>
                    <a:pt x="1122256" y="1901949"/>
                  </a:cubicBezTo>
                  <a:cubicBezTo>
                    <a:pt x="1124122" y="1903348"/>
                    <a:pt x="1125988" y="1905681"/>
                    <a:pt x="1126454" y="1908013"/>
                  </a:cubicBezTo>
                  <a:cubicBezTo>
                    <a:pt x="1128787" y="1915944"/>
                    <a:pt x="1133918" y="1922941"/>
                    <a:pt x="1136717" y="1930872"/>
                  </a:cubicBezTo>
                  <a:cubicBezTo>
                    <a:pt x="1140449" y="1941135"/>
                    <a:pt x="1146047" y="1950465"/>
                    <a:pt x="1152112" y="1959329"/>
                  </a:cubicBezTo>
                  <a:cubicBezTo>
                    <a:pt x="1158643" y="1968659"/>
                    <a:pt x="1164241" y="1978922"/>
                    <a:pt x="1170306" y="1988719"/>
                  </a:cubicBezTo>
                  <a:cubicBezTo>
                    <a:pt x="1171239" y="1990118"/>
                    <a:pt x="1172172" y="1992451"/>
                    <a:pt x="1171705" y="1994317"/>
                  </a:cubicBezTo>
                  <a:cubicBezTo>
                    <a:pt x="1170306" y="2000381"/>
                    <a:pt x="1174038" y="2004114"/>
                    <a:pt x="1177303" y="2007846"/>
                  </a:cubicBezTo>
                  <a:cubicBezTo>
                    <a:pt x="1188033" y="2019975"/>
                    <a:pt x="1202961" y="2026972"/>
                    <a:pt x="1215557" y="2036769"/>
                  </a:cubicBezTo>
                  <a:cubicBezTo>
                    <a:pt x="1217890" y="2038635"/>
                    <a:pt x="1221622" y="2039102"/>
                    <a:pt x="1224421" y="2040501"/>
                  </a:cubicBezTo>
                  <a:cubicBezTo>
                    <a:pt x="1231418" y="2043767"/>
                    <a:pt x="1238882" y="2046566"/>
                    <a:pt x="1244014" y="2052164"/>
                  </a:cubicBezTo>
                  <a:cubicBezTo>
                    <a:pt x="1251012" y="2059628"/>
                    <a:pt x="1259409" y="2066159"/>
                    <a:pt x="1266873" y="2072690"/>
                  </a:cubicBezTo>
                  <a:cubicBezTo>
                    <a:pt x="1268739" y="2074556"/>
                    <a:pt x="1269672" y="2076889"/>
                    <a:pt x="1270138" y="2079221"/>
                  </a:cubicBezTo>
                  <a:cubicBezTo>
                    <a:pt x="1270605" y="2082487"/>
                    <a:pt x="1270605" y="2085752"/>
                    <a:pt x="1271071" y="2088551"/>
                  </a:cubicBezTo>
                  <a:cubicBezTo>
                    <a:pt x="1272471" y="2095082"/>
                    <a:pt x="1273404" y="2101147"/>
                    <a:pt x="1271538" y="2107678"/>
                  </a:cubicBezTo>
                  <a:cubicBezTo>
                    <a:pt x="1271071" y="2110011"/>
                    <a:pt x="1271538" y="2112810"/>
                    <a:pt x="1272471" y="2115142"/>
                  </a:cubicBezTo>
                  <a:cubicBezTo>
                    <a:pt x="1276669" y="2127738"/>
                    <a:pt x="1275736" y="2140334"/>
                    <a:pt x="1272004" y="2152929"/>
                  </a:cubicBezTo>
                  <a:cubicBezTo>
                    <a:pt x="1271538" y="2154795"/>
                    <a:pt x="1271071" y="2156662"/>
                    <a:pt x="1271538" y="2158527"/>
                  </a:cubicBezTo>
                  <a:cubicBezTo>
                    <a:pt x="1276203" y="2177654"/>
                    <a:pt x="1273404" y="2196781"/>
                    <a:pt x="1274337" y="2215908"/>
                  </a:cubicBezTo>
                  <a:cubicBezTo>
                    <a:pt x="1274337" y="2221039"/>
                    <a:pt x="1273404" y="2226171"/>
                    <a:pt x="1272937" y="2231303"/>
                  </a:cubicBezTo>
                  <a:cubicBezTo>
                    <a:pt x="1272004" y="2237834"/>
                    <a:pt x="1270605" y="2243898"/>
                    <a:pt x="1269205" y="2249963"/>
                  </a:cubicBezTo>
                  <a:cubicBezTo>
                    <a:pt x="1268272" y="2253695"/>
                    <a:pt x="1267806" y="2257427"/>
                    <a:pt x="1269205" y="2261159"/>
                  </a:cubicBezTo>
                  <a:cubicBezTo>
                    <a:pt x="1271538" y="2266757"/>
                    <a:pt x="1271071" y="2272822"/>
                    <a:pt x="1268739" y="2277953"/>
                  </a:cubicBezTo>
                  <a:cubicBezTo>
                    <a:pt x="1266406" y="2283551"/>
                    <a:pt x="1266406" y="2289149"/>
                    <a:pt x="1268739" y="2294747"/>
                  </a:cubicBezTo>
                  <a:cubicBezTo>
                    <a:pt x="1272004" y="2302211"/>
                    <a:pt x="1269672" y="2310142"/>
                    <a:pt x="1272937" y="2317606"/>
                  </a:cubicBezTo>
                  <a:cubicBezTo>
                    <a:pt x="1274337" y="2320872"/>
                    <a:pt x="1272471" y="2325070"/>
                    <a:pt x="1272937" y="2328802"/>
                  </a:cubicBezTo>
                  <a:cubicBezTo>
                    <a:pt x="1272937" y="2332068"/>
                    <a:pt x="1273404" y="2335334"/>
                    <a:pt x="1274337" y="2338133"/>
                  </a:cubicBezTo>
                  <a:cubicBezTo>
                    <a:pt x="1275270" y="2341398"/>
                    <a:pt x="1274803" y="2344197"/>
                    <a:pt x="1273870" y="2347463"/>
                  </a:cubicBezTo>
                  <a:cubicBezTo>
                    <a:pt x="1272471" y="2351661"/>
                    <a:pt x="1271538" y="2355860"/>
                    <a:pt x="1270138" y="2360525"/>
                  </a:cubicBezTo>
                  <a:cubicBezTo>
                    <a:pt x="1266873" y="2374987"/>
                    <a:pt x="1263607" y="2389448"/>
                    <a:pt x="1260342" y="2403443"/>
                  </a:cubicBezTo>
                  <a:cubicBezTo>
                    <a:pt x="1259875" y="2405776"/>
                    <a:pt x="1258942" y="2408575"/>
                    <a:pt x="1257076" y="2409975"/>
                  </a:cubicBezTo>
                  <a:cubicBezTo>
                    <a:pt x="1252878" y="2413707"/>
                    <a:pt x="1252878" y="2418372"/>
                    <a:pt x="1255210" y="2422104"/>
                  </a:cubicBezTo>
                  <a:cubicBezTo>
                    <a:pt x="1259409" y="2428635"/>
                    <a:pt x="1259875" y="2436566"/>
                    <a:pt x="1264074" y="2443563"/>
                  </a:cubicBezTo>
                  <a:cubicBezTo>
                    <a:pt x="1267806" y="2449628"/>
                    <a:pt x="1267806" y="2455692"/>
                    <a:pt x="1264074" y="2461757"/>
                  </a:cubicBezTo>
                  <a:cubicBezTo>
                    <a:pt x="1262208" y="2465489"/>
                    <a:pt x="1261741" y="2468754"/>
                    <a:pt x="1262208" y="2472953"/>
                  </a:cubicBezTo>
                  <a:cubicBezTo>
                    <a:pt x="1262674" y="2476685"/>
                    <a:pt x="1262674" y="2480417"/>
                    <a:pt x="1262674" y="2484616"/>
                  </a:cubicBezTo>
                  <a:cubicBezTo>
                    <a:pt x="1262674" y="2489281"/>
                    <a:pt x="1264074" y="2493479"/>
                    <a:pt x="1266873" y="2497212"/>
                  </a:cubicBezTo>
                  <a:cubicBezTo>
                    <a:pt x="1268272" y="2499077"/>
                    <a:pt x="1270138" y="2501410"/>
                    <a:pt x="1271538" y="2503276"/>
                  </a:cubicBezTo>
                  <a:cubicBezTo>
                    <a:pt x="1264540" y="2502809"/>
                    <a:pt x="1263607" y="2503742"/>
                    <a:pt x="1261741" y="2509341"/>
                  </a:cubicBezTo>
                  <a:cubicBezTo>
                    <a:pt x="1261275" y="2511207"/>
                    <a:pt x="1260342" y="2513073"/>
                    <a:pt x="1260808" y="2514939"/>
                  </a:cubicBezTo>
                  <a:cubicBezTo>
                    <a:pt x="1261741" y="2521003"/>
                    <a:pt x="1262674" y="2527068"/>
                    <a:pt x="1264074" y="2533599"/>
                  </a:cubicBezTo>
                  <a:cubicBezTo>
                    <a:pt x="1264540" y="2535465"/>
                    <a:pt x="1268739" y="2536865"/>
                    <a:pt x="1270605" y="2535465"/>
                  </a:cubicBezTo>
                  <a:cubicBezTo>
                    <a:pt x="1272937" y="2533132"/>
                    <a:pt x="1275270" y="2530800"/>
                    <a:pt x="1274803" y="2527534"/>
                  </a:cubicBezTo>
                  <a:cubicBezTo>
                    <a:pt x="1274803" y="2523336"/>
                    <a:pt x="1274803" y="2518671"/>
                    <a:pt x="1275270" y="2514472"/>
                  </a:cubicBezTo>
                  <a:cubicBezTo>
                    <a:pt x="1275736" y="2510740"/>
                    <a:pt x="1273870" y="2507008"/>
                    <a:pt x="1271538" y="2504209"/>
                  </a:cubicBezTo>
                  <a:cubicBezTo>
                    <a:pt x="1274803" y="2505142"/>
                    <a:pt x="1277602" y="2504209"/>
                    <a:pt x="1280401" y="2502343"/>
                  </a:cubicBezTo>
                  <a:cubicBezTo>
                    <a:pt x="1282734" y="2500944"/>
                    <a:pt x="1283200" y="2501877"/>
                    <a:pt x="1283667" y="2504676"/>
                  </a:cubicBezTo>
                  <a:cubicBezTo>
                    <a:pt x="1284134" y="2506542"/>
                    <a:pt x="1285066" y="2508408"/>
                    <a:pt x="1285066" y="2510274"/>
                  </a:cubicBezTo>
                  <a:cubicBezTo>
                    <a:pt x="1284600" y="2518671"/>
                    <a:pt x="1283200" y="2526601"/>
                    <a:pt x="1283667" y="2534998"/>
                  </a:cubicBezTo>
                  <a:cubicBezTo>
                    <a:pt x="1284134" y="2543396"/>
                    <a:pt x="1283200" y="2551326"/>
                    <a:pt x="1281801" y="2559257"/>
                  </a:cubicBezTo>
                  <a:cubicBezTo>
                    <a:pt x="1281334" y="2562056"/>
                    <a:pt x="1281334" y="2564388"/>
                    <a:pt x="1282734" y="2566721"/>
                  </a:cubicBezTo>
                  <a:cubicBezTo>
                    <a:pt x="1287399" y="2574185"/>
                    <a:pt x="1285533" y="2581183"/>
                    <a:pt x="1282267" y="2588647"/>
                  </a:cubicBezTo>
                  <a:cubicBezTo>
                    <a:pt x="1281801" y="2590046"/>
                    <a:pt x="1280868" y="2590513"/>
                    <a:pt x="1279469" y="2590046"/>
                  </a:cubicBezTo>
                  <a:cubicBezTo>
                    <a:pt x="1279002" y="2589580"/>
                    <a:pt x="1278069" y="2589580"/>
                    <a:pt x="1278069" y="2589113"/>
                  </a:cubicBezTo>
                  <a:cubicBezTo>
                    <a:pt x="1277136" y="2586781"/>
                    <a:pt x="1276669" y="2584448"/>
                    <a:pt x="1275736" y="2582582"/>
                  </a:cubicBezTo>
                  <a:cubicBezTo>
                    <a:pt x="1270138" y="2582582"/>
                    <a:pt x="1265473" y="2585381"/>
                    <a:pt x="1264540" y="2590513"/>
                  </a:cubicBezTo>
                  <a:cubicBezTo>
                    <a:pt x="1263141" y="2597044"/>
                    <a:pt x="1259409" y="2602176"/>
                    <a:pt x="1257076" y="2607773"/>
                  </a:cubicBezTo>
                  <a:cubicBezTo>
                    <a:pt x="1256610" y="2608706"/>
                    <a:pt x="1257543" y="2610106"/>
                    <a:pt x="1258476" y="2611039"/>
                  </a:cubicBezTo>
                  <a:cubicBezTo>
                    <a:pt x="1259409" y="2611972"/>
                    <a:pt x="1260808" y="2612438"/>
                    <a:pt x="1261741" y="2611972"/>
                  </a:cubicBezTo>
                  <a:cubicBezTo>
                    <a:pt x="1263607" y="2611506"/>
                    <a:pt x="1265007" y="2609173"/>
                    <a:pt x="1266406" y="2609173"/>
                  </a:cubicBezTo>
                  <a:cubicBezTo>
                    <a:pt x="1270138" y="2609173"/>
                    <a:pt x="1273870" y="2610106"/>
                    <a:pt x="1277602" y="2611039"/>
                  </a:cubicBezTo>
                  <a:cubicBezTo>
                    <a:pt x="1279469" y="2611506"/>
                    <a:pt x="1281334" y="2614771"/>
                    <a:pt x="1280868" y="2617104"/>
                  </a:cubicBezTo>
                  <a:cubicBezTo>
                    <a:pt x="1279935" y="2621769"/>
                    <a:pt x="1278535" y="2626900"/>
                    <a:pt x="1279469" y="2631565"/>
                  </a:cubicBezTo>
                  <a:cubicBezTo>
                    <a:pt x="1279469" y="2631565"/>
                    <a:pt x="1279935" y="2631565"/>
                    <a:pt x="1279935" y="2631565"/>
                  </a:cubicBezTo>
                  <a:cubicBezTo>
                    <a:pt x="1279935" y="2632032"/>
                    <a:pt x="1279935" y="2632032"/>
                    <a:pt x="1280401" y="2632499"/>
                  </a:cubicBezTo>
                  <a:cubicBezTo>
                    <a:pt x="1280868" y="2632499"/>
                    <a:pt x="1281334" y="2632965"/>
                    <a:pt x="1281334" y="2632965"/>
                  </a:cubicBezTo>
                  <a:cubicBezTo>
                    <a:pt x="1281334" y="2633898"/>
                    <a:pt x="1280868" y="2633431"/>
                    <a:pt x="1280401" y="2632499"/>
                  </a:cubicBezTo>
                  <a:cubicBezTo>
                    <a:pt x="1279935" y="2632499"/>
                    <a:pt x="1279935" y="2632499"/>
                    <a:pt x="1279469" y="2632032"/>
                  </a:cubicBezTo>
                  <a:cubicBezTo>
                    <a:pt x="1279469" y="2632032"/>
                    <a:pt x="1279469" y="2631565"/>
                    <a:pt x="1279469" y="2631565"/>
                  </a:cubicBezTo>
                  <a:cubicBezTo>
                    <a:pt x="1275736" y="2632032"/>
                    <a:pt x="1272471" y="2632965"/>
                    <a:pt x="1269672" y="2635297"/>
                  </a:cubicBezTo>
                  <a:cubicBezTo>
                    <a:pt x="1267806" y="2637164"/>
                    <a:pt x="1266406" y="2639029"/>
                    <a:pt x="1266873" y="2641829"/>
                  </a:cubicBezTo>
                  <a:cubicBezTo>
                    <a:pt x="1267339" y="2644161"/>
                    <a:pt x="1267806" y="2646494"/>
                    <a:pt x="1268739" y="2648826"/>
                  </a:cubicBezTo>
                  <a:cubicBezTo>
                    <a:pt x="1269205" y="2650692"/>
                    <a:pt x="1271538" y="2651625"/>
                    <a:pt x="1271538" y="2653491"/>
                  </a:cubicBezTo>
                  <a:cubicBezTo>
                    <a:pt x="1272004" y="2655824"/>
                    <a:pt x="1271071" y="2658623"/>
                    <a:pt x="1272937" y="2660489"/>
                  </a:cubicBezTo>
                  <a:cubicBezTo>
                    <a:pt x="1273404" y="2661422"/>
                    <a:pt x="1274337" y="2661888"/>
                    <a:pt x="1275270" y="2662355"/>
                  </a:cubicBezTo>
                  <a:lnTo>
                    <a:pt x="1275270" y="2662355"/>
                  </a:lnTo>
                  <a:lnTo>
                    <a:pt x="1276203" y="2661888"/>
                  </a:lnTo>
                  <a:lnTo>
                    <a:pt x="1275736" y="2662821"/>
                  </a:lnTo>
                  <a:cubicBezTo>
                    <a:pt x="1275736" y="2662821"/>
                    <a:pt x="1275270" y="2662821"/>
                    <a:pt x="1275270" y="2662355"/>
                  </a:cubicBezTo>
                  <a:cubicBezTo>
                    <a:pt x="1275270" y="2664221"/>
                    <a:pt x="1275270" y="2666087"/>
                    <a:pt x="1274803" y="2667487"/>
                  </a:cubicBezTo>
                  <a:cubicBezTo>
                    <a:pt x="1273870" y="2673084"/>
                    <a:pt x="1273870" y="2673084"/>
                    <a:pt x="1278535" y="2675884"/>
                  </a:cubicBezTo>
                  <a:cubicBezTo>
                    <a:pt x="1281334" y="2677749"/>
                    <a:pt x="1284134" y="2679616"/>
                    <a:pt x="1286932" y="2681482"/>
                  </a:cubicBezTo>
                  <a:cubicBezTo>
                    <a:pt x="1286932" y="2681482"/>
                    <a:pt x="1286932" y="2681948"/>
                    <a:pt x="1286932" y="2681948"/>
                  </a:cubicBezTo>
                  <a:cubicBezTo>
                    <a:pt x="1286932" y="2681948"/>
                    <a:pt x="1286932" y="2681948"/>
                    <a:pt x="1287399" y="2681948"/>
                  </a:cubicBezTo>
                  <a:cubicBezTo>
                    <a:pt x="1289732" y="2686147"/>
                    <a:pt x="1289732" y="2686613"/>
                    <a:pt x="1287399" y="2689412"/>
                  </a:cubicBezTo>
                  <a:cubicBezTo>
                    <a:pt x="1287399" y="2689412"/>
                    <a:pt x="1286932" y="2689412"/>
                    <a:pt x="1286932" y="2689412"/>
                  </a:cubicBezTo>
                  <a:cubicBezTo>
                    <a:pt x="1286932" y="2689412"/>
                    <a:pt x="1286932" y="2689879"/>
                    <a:pt x="1286932" y="2689879"/>
                  </a:cubicBezTo>
                  <a:lnTo>
                    <a:pt x="1287399" y="2689412"/>
                  </a:lnTo>
                  <a:cubicBezTo>
                    <a:pt x="1287399" y="2695477"/>
                    <a:pt x="1289732" y="2701541"/>
                    <a:pt x="1287866" y="2708072"/>
                  </a:cubicBezTo>
                  <a:cubicBezTo>
                    <a:pt x="1286932" y="2710872"/>
                    <a:pt x="1289265" y="2712737"/>
                    <a:pt x="1292064" y="2712737"/>
                  </a:cubicBezTo>
                  <a:cubicBezTo>
                    <a:pt x="1294863" y="2712737"/>
                    <a:pt x="1296263" y="2711338"/>
                    <a:pt x="1296729" y="2708072"/>
                  </a:cubicBezTo>
                  <a:cubicBezTo>
                    <a:pt x="1297196" y="2703407"/>
                    <a:pt x="1296729" y="2698742"/>
                    <a:pt x="1299062" y="2694077"/>
                  </a:cubicBezTo>
                  <a:cubicBezTo>
                    <a:pt x="1299062" y="2694077"/>
                    <a:pt x="1299062" y="2694077"/>
                    <a:pt x="1299062" y="2693611"/>
                  </a:cubicBezTo>
                  <a:lnTo>
                    <a:pt x="1298595" y="2692678"/>
                  </a:lnTo>
                  <a:lnTo>
                    <a:pt x="1299528" y="2693144"/>
                  </a:lnTo>
                  <a:cubicBezTo>
                    <a:pt x="1299528" y="2693611"/>
                    <a:pt x="1299528" y="2693611"/>
                    <a:pt x="1299062" y="2694077"/>
                  </a:cubicBezTo>
                  <a:cubicBezTo>
                    <a:pt x="1300928" y="2695943"/>
                    <a:pt x="1301861" y="2697809"/>
                    <a:pt x="1301861" y="2700608"/>
                  </a:cubicBezTo>
                  <a:cubicBezTo>
                    <a:pt x="1301861" y="2703407"/>
                    <a:pt x="1302794" y="2705740"/>
                    <a:pt x="1304660" y="2707606"/>
                  </a:cubicBezTo>
                  <a:cubicBezTo>
                    <a:pt x="1306526" y="2709939"/>
                    <a:pt x="1307459" y="2711805"/>
                    <a:pt x="1305593" y="2714137"/>
                  </a:cubicBezTo>
                  <a:cubicBezTo>
                    <a:pt x="1304193" y="2716003"/>
                    <a:pt x="1302327" y="2718336"/>
                    <a:pt x="1299528" y="2718336"/>
                  </a:cubicBezTo>
                  <a:cubicBezTo>
                    <a:pt x="1298129" y="2718336"/>
                    <a:pt x="1296729" y="2717869"/>
                    <a:pt x="1295796" y="2718336"/>
                  </a:cubicBezTo>
                  <a:cubicBezTo>
                    <a:pt x="1294863" y="2718802"/>
                    <a:pt x="1293464" y="2719735"/>
                    <a:pt x="1292997" y="2720668"/>
                  </a:cubicBezTo>
                  <a:cubicBezTo>
                    <a:pt x="1292531" y="2722068"/>
                    <a:pt x="1292997" y="2723001"/>
                    <a:pt x="1294397" y="2723467"/>
                  </a:cubicBezTo>
                  <a:cubicBezTo>
                    <a:pt x="1296263" y="2723934"/>
                    <a:pt x="1298129" y="2724867"/>
                    <a:pt x="1299995" y="2724867"/>
                  </a:cubicBezTo>
                  <a:cubicBezTo>
                    <a:pt x="1306059" y="2725333"/>
                    <a:pt x="1307925" y="2730465"/>
                    <a:pt x="1310258" y="2734663"/>
                  </a:cubicBezTo>
                  <a:cubicBezTo>
                    <a:pt x="1308858" y="2738395"/>
                    <a:pt x="1310724" y="2740728"/>
                    <a:pt x="1313523" y="2742594"/>
                  </a:cubicBezTo>
                  <a:cubicBezTo>
                    <a:pt x="1317722" y="2745393"/>
                    <a:pt x="1321454" y="2748192"/>
                    <a:pt x="1325186" y="2750991"/>
                  </a:cubicBezTo>
                  <a:cubicBezTo>
                    <a:pt x="1325653" y="2750991"/>
                    <a:pt x="1325653" y="2750991"/>
                    <a:pt x="1326119" y="2750991"/>
                  </a:cubicBezTo>
                  <a:cubicBezTo>
                    <a:pt x="1326119" y="2751458"/>
                    <a:pt x="1326586" y="2751458"/>
                    <a:pt x="1326586" y="2751924"/>
                  </a:cubicBezTo>
                  <a:cubicBezTo>
                    <a:pt x="1327519" y="2752391"/>
                    <a:pt x="1328452" y="2753324"/>
                    <a:pt x="1328918" y="2754257"/>
                  </a:cubicBezTo>
                  <a:cubicBezTo>
                    <a:pt x="1329385" y="2754257"/>
                    <a:pt x="1329385" y="2754723"/>
                    <a:pt x="1329851" y="2754723"/>
                  </a:cubicBezTo>
                  <a:lnTo>
                    <a:pt x="1330318" y="2755656"/>
                  </a:lnTo>
                  <a:lnTo>
                    <a:pt x="1329385" y="2755190"/>
                  </a:lnTo>
                  <a:cubicBezTo>
                    <a:pt x="1329385" y="2754723"/>
                    <a:pt x="1328918" y="2754723"/>
                    <a:pt x="1328918" y="2754257"/>
                  </a:cubicBezTo>
                  <a:cubicBezTo>
                    <a:pt x="1327519" y="2753790"/>
                    <a:pt x="1327052" y="2752857"/>
                    <a:pt x="1326586" y="2751924"/>
                  </a:cubicBezTo>
                  <a:cubicBezTo>
                    <a:pt x="1326119" y="2751924"/>
                    <a:pt x="1326119" y="2751458"/>
                    <a:pt x="1325653" y="2751458"/>
                  </a:cubicBezTo>
                  <a:cubicBezTo>
                    <a:pt x="1325653" y="2751458"/>
                    <a:pt x="1325186" y="2750991"/>
                    <a:pt x="1325186" y="2750991"/>
                  </a:cubicBezTo>
                  <a:cubicBezTo>
                    <a:pt x="1319588" y="2751458"/>
                    <a:pt x="1314457" y="2750991"/>
                    <a:pt x="1309791" y="2747725"/>
                  </a:cubicBezTo>
                  <a:cubicBezTo>
                    <a:pt x="1308858" y="2747259"/>
                    <a:pt x="1307459" y="2746793"/>
                    <a:pt x="1306059" y="2746793"/>
                  </a:cubicBezTo>
                  <a:cubicBezTo>
                    <a:pt x="1305593" y="2746793"/>
                    <a:pt x="1304660" y="2747725"/>
                    <a:pt x="1304660" y="2747725"/>
                  </a:cubicBezTo>
                  <a:cubicBezTo>
                    <a:pt x="1304660" y="2749125"/>
                    <a:pt x="1305126" y="2750525"/>
                    <a:pt x="1305593" y="2750991"/>
                  </a:cubicBezTo>
                  <a:cubicBezTo>
                    <a:pt x="1313523" y="2756589"/>
                    <a:pt x="1321454" y="2761254"/>
                    <a:pt x="1327519" y="2768718"/>
                  </a:cubicBezTo>
                  <a:cubicBezTo>
                    <a:pt x="1329851" y="2771517"/>
                    <a:pt x="1334050" y="2772917"/>
                    <a:pt x="1337315" y="2773850"/>
                  </a:cubicBezTo>
                  <a:cubicBezTo>
                    <a:pt x="1339648" y="2774783"/>
                    <a:pt x="1341980" y="2773850"/>
                    <a:pt x="1344779" y="2773850"/>
                  </a:cubicBezTo>
                  <a:cubicBezTo>
                    <a:pt x="1345246" y="2772451"/>
                    <a:pt x="1346179" y="2771051"/>
                    <a:pt x="1346645" y="2769651"/>
                  </a:cubicBezTo>
                  <a:cubicBezTo>
                    <a:pt x="1347112" y="2769185"/>
                    <a:pt x="1347578" y="2768718"/>
                    <a:pt x="1348045" y="2768718"/>
                  </a:cubicBezTo>
                  <a:cubicBezTo>
                    <a:pt x="1349445" y="2768718"/>
                    <a:pt x="1349445" y="2769651"/>
                    <a:pt x="1348978" y="2771051"/>
                  </a:cubicBezTo>
                  <a:cubicBezTo>
                    <a:pt x="1348511" y="2771984"/>
                    <a:pt x="1348978" y="2772917"/>
                    <a:pt x="1348978" y="2773850"/>
                  </a:cubicBezTo>
                  <a:cubicBezTo>
                    <a:pt x="1349911" y="2774316"/>
                    <a:pt x="1351311" y="2774783"/>
                    <a:pt x="1352243" y="2774783"/>
                  </a:cubicBezTo>
                  <a:cubicBezTo>
                    <a:pt x="1356442" y="2775716"/>
                    <a:pt x="1359241" y="2777582"/>
                    <a:pt x="1358308" y="2782247"/>
                  </a:cubicBezTo>
                  <a:cubicBezTo>
                    <a:pt x="1357842" y="2783647"/>
                    <a:pt x="1358775" y="2784580"/>
                    <a:pt x="1360174" y="2785046"/>
                  </a:cubicBezTo>
                  <a:cubicBezTo>
                    <a:pt x="1364839" y="2785979"/>
                    <a:pt x="1367638" y="2789245"/>
                    <a:pt x="1369504" y="2793443"/>
                  </a:cubicBezTo>
                  <a:cubicBezTo>
                    <a:pt x="1370437" y="2795776"/>
                    <a:pt x="1373236" y="2796242"/>
                    <a:pt x="1376035" y="2796242"/>
                  </a:cubicBezTo>
                  <a:cubicBezTo>
                    <a:pt x="1378368" y="2793443"/>
                    <a:pt x="1379767" y="2790178"/>
                    <a:pt x="1383033" y="2788312"/>
                  </a:cubicBezTo>
                  <a:cubicBezTo>
                    <a:pt x="1384433" y="2787845"/>
                    <a:pt x="1385832" y="2787845"/>
                    <a:pt x="1386299" y="2789245"/>
                  </a:cubicBezTo>
                  <a:cubicBezTo>
                    <a:pt x="1386765" y="2790178"/>
                    <a:pt x="1386765" y="2791577"/>
                    <a:pt x="1386765" y="2792977"/>
                  </a:cubicBezTo>
                  <a:cubicBezTo>
                    <a:pt x="1386765" y="2795309"/>
                    <a:pt x="1386299" y="2798108"/>
                    <a:pt x="1388631" y="2799974"/>
                  </a:cubicBezTo>
                  <a:cubicBezTo>
                    <a:pt x="1390497" y="2801374"/>
                    <a:pt x="1393296" y="2802307"/>
                    <a:pt x="1395629" y="2802774"/>
                  </a:cubicBezTo>
                  <a:cubicBezTo>
                    <a:pt x="1397495" y="2803240"/>
                    <a:pt x="1399361" y="2802307"/>
                    <a:pt x="1401227" y="2802307"/>
                  </a:cubicBezTo>
                  <a:cubicBezTo>
                    <a:pt x="1403559" y="2802307"/>
                    <a:pt x="1406358" y="2802774"/>
                    <a:pt x="1408691" y="2802774"/>
                  </a:cubicBezTo>
                  <a:cubicBezTo>
                    <a:pt x="1412889" y="2803240"/>
                    <a:pt x="1412889" y="2802774"/>
                    <a:pt x="1411490" y="2797175"/>
                  </a:cubicBezTo>
                  <a:cubicBezTo>
                    <a:pt x="1411490" y="2797175"/>
                    <a:pt x="1411023" y="2797175"/>
                    <a:pt x="1411023" y="2797175"/>
                  </a:cubicBezTo>
                  <a:cubicBezTo>
                    <a:pt x="1411023" y="2796709"/>
                    <a:pt x="1411023" y="2796709"/>
                    <a:pt x="1411023" y="2796242"/>
                  </a:cubicBezTo>
                  <a:cubicBezTo>
                    <a:pt x="1410557" y="2796242"/>
                    <a:pt x="1410557" y="2795776"/>
                    <a:pt x="1410090" y="2795776"/>
                  </a:cubicBezTo>
                  <a:cubicBezTo>
                    <a:pt x="1410557" y="2795309"/>
                    <a:pt x="1410557" y="2795309"/>
                    <a:pt x="1411023" y="2796242"/>
                  </a:cubicBezTo>
                  <a:cubicBezTo>
                    <a:pt x="1411023" y="2796242"/>
                    <a:pt x="1411490" y="2796709"/>
                    <a:pt x="1411490" y="2796709"/>
                  </a:cubicBezTo>
                  <a:cubicBezTo>
                    <a:pt x="1411490" y="2796709"/>
                    <a:pt x="1411490" y="2796709"/>
                    <a:pt x="1411490" y="2797175"/>
                  </a:cubicBezTo>
                  <a:cubicBezTo>
                    <a:pt x="1414756" y="2796242"/>
                    <a:pt x="1418488" y="2795309"/>
                    <a:pt x="1421753" y="2794376"/>
                  </a:cubicBezTo>
                  <a:cubicBezTo>
                    <a:pt x="1424552" y="2793443"/>
                    <a:pt x="1425952" y="2791577"/>
                    <a:pt x="1426418" y="2788778"/>
                  </a:cubicBezTo>
                  <a:cubicBezTo>
                    <a:pt x="1426418" y="2787379"/>
                    <a:pt x="1427818" y="2786912"/>
                    <a:pt x="1429684" y="2787379"/>
                  </a:cubicBezTo>
                  <a:cubicBezTo>
                    <a:pt x="1432016" y="2787845"/>
                    <a:pt x="1435282" y="2789245"/>
                    <a:pt x="1437148" y="2788312"/>
                  </a:cubicBezTo>
                  <a:cubicBezTo>
                    <a:pt x="1441346" y="2785979"/>
                    <a:pt x="1445078" y="2782713"/>
                    <a:pt x="1449277" y="2779915"/>
                  </a:cubicBezTo>
                  <a:cubicBezTo>
                    <a:pt x="1449277" y="2779915"/>
                    <a:pt x="1449277" y="2778515"/>
                    <a:pt x="1448810" y="2778048"/>
                  </a:cubicBezTo>
                  <a:cubicBezTo>
                    <a:pt x="1446944" y="2775716"/>
                    <a:pt x="1444145" y="2777116"/>
                    <a:pt x="1441813" y="2776183"/>
                  </a:cubicBezTo>
                  <a:cubicBezTo>
                    <a:pt x="1433416" y="2772917"/>
                    <a:pt x="1425485" y="2769185"/>
                    <a:pt x="1417554" y="2765453"/>
                  </a:cubicBezTo>
                  <a:cubicBezTo>
                    <a:pt x="1416622" y="2764986"/>
                    <a:pt x="1415222" y="2764053"/>
                    <a:pt x="1414289" y="2763120"/>
                  </a:cubicBezTo>
                  <a:cubicBezTo>
                    <a:pt x="1410557" y="2758922"/>
                    <a:pt x="1405425" y="2756123"/>
                    <a:pt x="1402160" y="2751458"/>
                  </a:cubicBezTo>
                  <a:cubicBezTo>
                    <a:pt x="1400294" y="2748659"/>
                    <a:pt x="1399361" y="2746326"/>
                    <a:pt x="1398428" y="2743060"/>
                  </a:cubicBezTo>
                  <a:cubicBezTo>
                    <a:pt x="1397028" y="2734663"/>
                    <a:pt x="1392363" y="2731398"/>
                    <a:pt x="1383966" y="2730931"/>
                  </a:cubicBezTo>
                  <a:cubicBezTo>
                    <a:pt x="1381633" y="2730931"/>
                    <a:pt x="1379301" y="2730931"/>
                    <a:pt x="1377435" y="2730931"/>
                  </a:cubicBezTo>
                  <a:cubicBezTo>
                    <a:pt x="1377435" y="2730931"/>
                    <a:pt x="1377435" y="2731398"/>
                    <a:pt x="1376968" y="2731398"/>
                  </a:cubicBezTo>
                  <a:cubicBezTo>
                    <a:pt x="1376502" y="2731398"/>
                    <a:pt x="1376502" y="2731398"/>
                    <a:pt x="1376035" y="2731864"/>
                  </a:cubicBezTo>
                  <a:cubicBezTo>
                    <a:pt x="1375569" y="2733730"/>
                    <a:pt x="1375569" y="2735596"/>
                    <a:pt x="1374636" y="2736063"/>
                  </a:cubicBezTo>
                  <a:cubicBezTo>
                    <a:pt x="1368105" y="2739328"/>
                    <a:pt x="1368571" y="2744927"/>
                    <a:pt x="1367638" y="2750525"/>
                  </a:cubicBezTo>
                  <a:cubicBezTo>
                    <a:pt x="1367638" y="2750991"/>
                    <a:pt x="1367638" y="2751924"/>
                    <a:pt x="1367172" y="2752391"/>
                  </a:cubicBezTo>
                  <a:cubicBezTo>
                    <a:pt x="1367172" y="2752857"/>
                    <a:pt x="1366239" y="2753324"/>
                    <a:pt x="1365772" y="2753324"/>
                  </a:cubicBezTo>
                  <a:cubicBezTo>
                    <a:pt x="1365306" y="2753324"/>
                    <a:pt x="1364373" y="2752391"/>
                    <a:pt x="1364373" y="2751924"/>
                  </a:cubicBezTo>
                  <a:cubicBezTo>
                    <a:pt x="1364373" y="2749592"/>
                    <a:pt x="1363906" y="2746793"/>
                    <a:pt x="1364373" y="2744460"/>
                  </a:cubicBezTo>
                  <a:cubicBezTo>
                    <a:pt x="1365306" y="2737929"/>
                    <a:pt x="1369038" y="2733264"/>
                    <a:pt x="1375569" y="2731864"/>
                  </a:cubicBezTo>
                  <a:cubicBezTo>
                    <a:pt x="1375569" y="2731398"/>
                    <a:pt x="1375569" y="2731398"/>
                    <a:pt x="1375569" y="2730931"/>
                  </a:cubicBezTo>
                  <a:cubicBezTo>
                    <a:pt x="1376035" y="2730931"/>
                    <a:pt x="1376035" y="2730931"/>
                    <a:pt x="1376502" y="2730931"/>
                  </a:cubicBezTo>
                  <a:cubicBezTo>
                    <a:pt x="1377901" y="2727666"/>
                    <a:pt x="1379767" y="2724400"/>
                    <a:pt x="1384433" y="2725800"/>
                  </a:cubicBezTo>
                  <a:cubicBezTo>
                    <a:pt x="1384899" y="2725800"/>
                    <a:pt x="1385832" y="2726266"/>
                    <a:pt x="1386299" y="2726266"/>
                  </a:cubicBezTo>
                  <a:cubicBezTo>
                    <a:pt x="1387231" y="2725800"/>
                    <a:pt x="1389098" y="2725333"/>
                    <a:pt x="1389564" y="2724867"/>
                  </a:cubicBezTo>
                  <a:cubicBezTo>
                    <a:pt x="1390031" y="2723934"/>
                    <a:pt x="1390031" y="2722534"/>
                    <a:pt x="1389564" y="2721601"/>
                  </a:cubicBezTo>
                  <a:cubicBezTo>
                    <a:pt x="1386765" y="2717403"/>
                    <a:pt x="1383033" y="2713671"/>
                    <a:pt x="1380700" y="2709005"/>
                  </a:cubicBezTo>
                  <a:cubicBezTo>
                    <a:pt x="1378368" y="2704340"/>
                    <a:pt x="1377435" y="2699209"/>
                    <a:pt x="1376035" y="2694544"/>
                  </a:cubicBezTo>
                  <a:cubicBezTo>
                    <a:pt x="1374169" y="2688946"/>
                    <a:pt x="1375569" y="2684281"/>
                    <a:pt x="1378834" y="2680082"/>
                  </a:cubicBezTo>
                  <a:cubicBezTo>
                    <a:pt x="1380700" y="2678216"/>
                    <a:pt x="1382100" y="2676350"/>
                    <a:pt x="1383966" y="2674951"/>
                  </a:cubicBezTo>
                  <a:cubicBezTo>
                    <a:pt x="1389098" y="2671219"/>
                    <a:pt x="1391430" y="2666087"/>
                    <a:pt x="1390497" y="2660022"/>
                  </a:cubicBezTo>
                  <a:cubicBezTo>
                    <a:pt x="1390031" y="2654424"/>
                    <a:pt x="1391897" y="2650226"/>
                    <a:pt x="1395629" y="2646027"/>
                  </a:cubicBezTo>
                  <a:cubicBezTo>
                    <a:pt x="1399827" y="2641829"/>
                    <a:pt x="1403093" y="2637164"/>
                    <a:pt x="1406825" y="2632965"/>
                  </a:cubicBezTo>
                  <a:cubicBezTo>
                    <a:pt x="1408691" y="2630166"/>
                    <a:pt x="1409624" y="2627367"/>
                    <a:pt x="1409157" y="2624101"/>
                  </a:cubicBezTo>
                  <a:cubicBezTo>
                    <a:pt x="1408691" y="2622235"/>
                    <a:pt x="1408691" y="2620369"/>
                    <a:pt x="1408224" y="2618503"/>
                  </a:cubicBezTo>
                  <a:cubicBezTo>
                    <a:pt x="1407291" y="2613372"/>
                    <a:pt x="1404959" y="2608706"/>
                    <a:pt x="1398428" y="2608706"/>
                  </a:cubicBezTo>
                  <a:cubicBezTo>
                    <a:pt x="1395162" y="2608706"/>
                    <a:pt x="1392363" y="2607307"/>
                    <a:pt x="1389564" y="2604974"/>
                  </a:cubicBezTo>
                  <a:cubicBezTo>
                    <a:pt x="1386765" y="2602642"/>
                    <a:pt x="1383499" y="2600309"/>
                    <a:pt x="1380700" y="2597977"/>
                  </a:cubicBezTo>
                  <a:cubicBezTo>
                    <a:pt x="1374636" y="2592379"/>
                    <a:pt x="1374169" y="2585848"/>
                    <a:pt x="1378834" y="2579317"/>
                  </a:cubicBezTo>
                  <a:cubicBezTo>
                    <a:pt x="1380700" y="2576984"/>
                    <a:pt x="1383033" y="2574185"/>
                    <a:pt x="1385832" y="2572785"/>
                  </a:cubicBezTo>
                  <a:cubicBezTo>
                    <a:pt x="1389564" y="2570453"/>
                    <a:pt x="1393763" y="2569053"/>
                    <a:pt x="1397961" y="2567188"/>
                  </a:cubicBezTo>
                  <a:cubicBezTo>
                    <a:pt x="1398894" y="2566721"/>
                    <a:pt x="1400294" y="2565788"/>
                    <a:pt x="1400760" y="2564855"/>
                  </a:cubicBezTo>
                  <a:cubicBezTo>
                    <a:pt x="1401227" y="2559257"/>
                    <a:pt x="1405892" y="2554592"/>
                    <a:pt x="1403093" y="2548527"/>
                  </a:cubicBezTo>
                  <a:cubicBezTo>
                    <a:pt x="1402160" y="2546661"/>
                    <a:pt x="1402160" y="2544795"/>
                    <a:pt x="1402160" y="2542929"/>
                  </a:cubicBezTo>
                  <a:cubicBezTo>
                    <a:pt x="1401693" y="2537797"/>
                    <a:pt x="1402626" y="2533132"/>
                    <a:pt x="1406825" y="2528934"/>
                  </a:cubicBezTo>
                  <a:cubicBezTo>
                    <a:pt x="1409157" y="2526601"/>
                    <a:pt x="1411490" y="2523336"/>
                    <a:pt x="1413356" y="2520537"/>
                  </a:cubicBezTo>
                  <a:cubicBezTo>
                    <a:pt x="1413356" y="2520537"/>
                    <a:pt x="1413356" y="2520537"/>
                    <a:pt x="1413356" y="2520537"/>
                  </a:cubicBezTo>
                  <a:cubicBezTo>
                    <a:pt x="1413356" y="2520537"/>
                    <a:pt x="1412889" y="2520070"/>
                    <a:pt x="1412889" y="2520070"/>
                  </a:cubicBezTo>
                  <a:cubicBezTo>
                    <a:pt x="1411490" y="2520070"/>
                    <a:pt x="1409624" y="2520070"/>
                    <a:pt x="1408224" y="2519604"/>
                  </a:cubicBezTo>
                  <a:cubicBezTo>
                    <a:pt x="1406825" y="2519137"/>
                    <a:pt x="1407291" y="2517738"/>
                    <a:pt x="1408224" y="2516805"/>
                  </a:cubicBezTo>
                  <a:cubicBezTo>
                    <a:pt x="1408691" y="2516338"/>
                    <a:pt x="1409624" y="2516338"/>
                    <a:pt x="1410090" y="2516338"/>
                  </a:cubicBezTo>
                  <a:cubicBezTo>
                    <a:pt x="1411023" y="2517738"/>
                    <a:pt x="1411956" y="2518671"/>
                    <a:pt x="1412889" y="2520070"/>
                  </a:cubicBezTo>
                  <a:cubicBezTo>
                    <a:pt x="1413356" y="2520070"/>
                    <a:pt x="1413356" y="2520070"/>
                    <a:pt x="1413822" y="2520070"/>
                  </a:cubicBezTo>
                  <a:cubicBezTo>
                    <a:pt x="1413822" y="2520070"/>
                    <a:pt x="1413356" y="2520537"/>
                    <a:pt x="1413356" y="2520537"/>
                  </a:cubicBezTo>
                  <a:cubicBezTo>
                    <a:pt x="1414756" y="2520537"/>
                    <a:pt x="1415688" y="2521003"/>
                    <a:pt x="1417088" y="2521003"/>
                  </a:cubicBezTo>
                  <a:cubicBezTo>
                    <a:pt x="1421753" y="2520537"/>
                    <a:pt x="1424552" y="2517738"/>
                    <a:pt x="1424086" y="2513539"/>
                  </a:cubicBezTo>
                  <a:cubicBezTo>
                    <a:pt x="1423619" y="2510274"/>
                    <a:pt x="1422686" y="2507474"/>
                    <a:pt x="1421753" y="2504209"/>
                  </a:cubicBezTo>
                  <a:cubicBezTo>
                    <a:pt x="1421287" y="2502809"/>
                    <a:pt x="1418488" y="2501410"/>
                    <a:pt x="1416622" y="2502343"/>
                  </a:cubicBezTo>
                  <a:cubicBezTo>
                    <a:pt x="1415222" y="2502809"/>
                    <a:pt x="1414289" y="2503742"/>
                    <a:pt x="1413356" y="2504209"/>
                  </a:cubicBezTo>
                  <a:cubicBezTo>
                    <a:pt x="1407291" y="2507008"/>
                    <a:pt x="1401693" y="2504209"/>
                    <a:pt x="1399827" y="2498144"/>
                  </a:cubicBezTo>
                  <a:cubicBezTo>
                    <a:pt x="1398894" y="2494412"/>
                    <a:pt x="1397961" y="2490680"/>
                    <a:pt x="1397495" y="2486948"/>
                  </a:cubicBezTo>
                  <a:cubicBezTo>
                    <a:pt x="1397028" y="2485549"/>
                    <a:pt x="1396562" y="2484616"/>
                    <a:pt x="1396562" y="2483216"/>
                  </a:cubicBezTo>
                  <a:cubicBezTo>
                    <a:pt x="1396095" y="2480884"/>
                    <a:pt x="1399361" y="2478551"/>
                    <a:pt x="1401693" y="2479018"/>
                  </a:cubicBezTo>
                  <a:cubicBezTo>
                    <a:pt x="1405425" y="2480417"/>
                    <a:pt x="1409157" y="2481350"/>
                    <a:pt x="1412423" y="2483216"/>
                  </a:cubicBezTo>
                  <a:cubicBezTo>
                    <a:pt x="1417088" y="2486015"/>
                    <a:pt x="1422220" y="2486482"/>
                    <a:pt x="1427351" y="2485549"/>
                  </a:cubicBezTo>
                  <a:cubicBezTo>
                    <a:pt x="1432483" y="2484616"/>
                    <a:pt x="1439014" y="2479018"/>
                    <a:pt x="1438547" y="2473886"/>
                  </a:cubicBezTo>
                  <a:cubicBezTo>
                    <a:pt x="1438547" y="2470154"/>
                    <a:pt x="1437148" y="2466422"/>
                    <a:pt x="1437148" y="2462690"/>
                  </a:cubicBezTo>
                  <a:cubicBezTo>
                    <a:pt x="1437148" y="2458491"/>
                    <a:pt x="1438547" y="2453826"/>
                    <a:pt x="1439014" y="2449628"/>
                  </a:cubicBezTo>
                  <a:cubicBezTo>
                    <a:pt x="1439014" y="2449161"/>
                    <a:pt x="1438547" y="2448228"/>
                    <a:pt x="1438547" y="2447762"/>
                  </a:cubicBezTo>
                  <a:cubicBezTo>
                    <a:pt x="1438081" y="2446362"/>
                    <a:pt x="1437614" y="2445429"/>
                    <a:pt x="1437614" y="2444030"/>
                  </a:cubicBezTo>
                  <a:cubicBezTo>
                    <a:pt x="1436681" y="2439831"/>
                    <a:pt x="1438547" y="2437498"/>
                    <a:pt x="1442279" y="2438431"/>
                  </a:cubicBezTo>
                  <a:cubicBezTo>
                    <a:pt x="1456741" y="2441697"/>
                    <a:pt x="1470270" y="2440298"/>
                    <a:pt x="1483798" y="2434699"/>
                  </a:cubicBezTo>
                  <a:cubicBezTo>
                    <a:pt x="1487530" y="2433300"/>
                    <a:pt x="1491263" y="2432367"/>
                    <a:pt x="1494528" y="2430501"/>
                  </a:cubicBezTo>
                  <a:cubicBezTo>
                    <a:pt x="1500593" y="2427702"/>
                    <a:pt x="1505724" y="2424436"/>
                    <a:pt x="1507124" y="2416972"/>
                  </a:cubicBezTo>
                  <a:cubicBezTo>
                    <a:pt x="1508057" y="2412774"/>
                    <a:pt x="1510856" y="2409042"/>
                    <a:pt x="1512255" y="2404843"/>
                  </a:cubicBezTo>
                  <a:cubicBezTo>
                    <a:pt x="1513188" y="2402510"/>
                    <a:pt x="1513655" y="2400178"/>
                    <a:pt x="1514588" y="2397379"/>
                  </a:cubicBezTo>
                  <a:cubicBezTo>
                    <a:pt x="1515054" y="2394580"/>
                    <a:pt x="1513655" y="2390848"/>
                    <a:pt x="1510856" y="2389448"/>
                  </a:cubicBezTo>
                  <a:cubicBezTo>
                    <a:pt x="1508990" y="2388515"/>
                    <a:pt x="1507590" y="2388049"/>
                    <a:pt x="1505724" y="2386649"/>
                  </a:cubicBezTo>
                  <a:cubicBezTo>
                    <a:pt x="1503858" y="2385716"/>
                    <a:pt x="1503392" y="2383850"/>
                    <a:pt x="1503392" y="2381518"/>
                  </a:cubicBezTo>
                  <a:cubicBezTo>
                    <a:pt x="1503392" y="2379652"/>
                    <a:pt x="1503858" y="2377786"/>
                    <a:pt x="1504325" y="2375920"/>
                  </a:cubicBezTo>
                  <a:cubicBezTo>
                    <a:pt x="1506191" y="2370788"/>
                    <a:pt x="1503858" y="2367522"/>
                    <a:pt x="1500593" y="2364257"/>
                  </a:cubicBezTo>
                  <a:cubicBezTo>
                    <a:pt x="1496394" y="2360525"/>
                    <a:pt x="1491263" y="2358659"/>
                    <a:pt x="1487530" y="2354460"/>
                  </a:cubicBezTo>
                  <a:cubicBezTo>
                    <a:pt x="1487064" y="2354460"/>
                    <a:pt x="1487064" y="2354460"/>
                    <a:pt x="1486598" y="2354460"/>
                  </a:cubicBezTo>
                  <a:cubicBezTo>
                    <a:pt x="1486598" y="2353994"/>
                    <a:pt x="1486598" y="2353994"/>
                    <a:pt x="1486598" y="2353527"/>
                  </a:cubicBezTo>
                  <a:cubicBezTo>
                    <a:pt x="1486131" y="2353061"/>
                    <a:pt x="1486131" y="2353061"/>
                    <a:pt x="1485664" y="2352594"/>
                  </a:cubicBezTo>
                  <a:cubicBezTo>
                    <a:pt x="1486131" y="2352594"/>
                    <a:pt x="1486598" y="2353061"/>
                    <a:pt x="1486598" y="2353061"/>
                  </a:cubicBezTo>
                  <a:cubicBezTo>
                    <a:pt x="1486598" y="2353061"/>
                    <a:pt x="1486598" y="2353527"/>
                    <a:pt x="1486598" y="2353527"/>
                  </a:cubicBezTo>
                  <a:cubicBezTo>
                    <a:pt x="1486598" y="2353527"/>
                    <a:pt x="1487064" y="2353994"/>
                    <a:pt x="1487064" y="2353994"/>
                  </a:cubicBezTo>
                  <a:cubicBezTo>
                    <a:pt x="1487064" y="2353994"/>
                    <a:pt x="1487530" y="2354460"/>
                    <a:pt x="1487530" y="2354460"/>
                  </a:cubicBezTo>
                  <a:cubicBezTo>
                    <a:pt x="1496861" y="2355393"/>
                    <a:pt x="1506191" y="2355393"/>
                    <a:pt x="1514121" y="2360525"/>
                  </a:cubicBezTo>
                  <a:cubicBezTo>
                    <a:pt x="1515521" y="2361458"/>
                    <a:pt x="1517853" y="2361458"/>
                    <a:pt x="1519720" y="2361458"/>
                  </a:cubicBezTo>
                  <a:cubicBezTo>
                    <a:pt x="1523452" y="2361925"/>
                    <a:pt x="1527184" y="2361925"/>
                    <a:pt x="1531382" y="2361925"/>
                  </a:cubicBezTo>
                  <a:cubicBezTo>
                    <a:pt x="1541179" y="2361925"/>
                    <a:pt x="1548643" y="2358659"/>
                    <a:pt x="1553775" y="2349795"/>
                  </a:cubicBezTo>
                  <a:cubicBezTo>
                    <a:pt x="1556574" y="2345597"/>
                    <a:pt x="1557507" y="2339999"/>
                    <a:pt x="1561705" y="2336733"/>
                  </a:cubicBezTo>
                  <a:cubicBezTo>
                    <a:pt x="1566370" y="2333001"/>
                    <a:pt x="1568703" y="2327869"/>
                    <a:pt x="1570102" y="2322271"/>
                  </a:cubicBezTo>
                  <a:cubicBezTo>
                    <a:pt x="1571502" y="2316207"/>
                    <a:pt x="1573368" y="2309676"/>
                    <a:pt x="1574767" y="2303611"/>
                  </a:cubicBezTo>
                  <a:lnTo>
                    <a:pt x="1575234" y="2304078"/>
                  </a:lnTo>
                  <a:cubicBezTo>
                    <a:pt x="1575234" y="2304078"/>
                    <a:pt x="1575234" y="2303611"/>
                    <a:pt x="1575234" y="2303611"/>
                  </a:cubicBezTo>
                  <a:cubicBezTo>
                    <a:pt x="1575234" y="2303611"/>
                    <a:pt x="1575234" y="2303611"/>
                    <a:pt x="1574767" y="2303611"/>
                  </a:cubicBezTo>
                  <a:cubicBezTo>
                    <a:pt x="1573368" y="2298479"/>
                    <a:pt x="1573834" y="2295680"/>
                    <a:pt x="1577566" y="2293348"/>
                  </a:cubicBezTo>
                  <a:cubicBezTo>
                    <a:pt x="1578966" y="2292415"/>
                    <a:pt x="1580832" y="2292415"/>
                    <a:pt x="1582231" y="2291948"/>
                  </a:cubicBezTo>
                  <a:cubicBezTo>
                    <a:pt x="1583164" y="2287283"/>
                    <a:pt x="1585031" y="2282618"/>
                    <a:pt x="1587829" y="2278420"/>
                  </a:cubicBezTo>
                  <a:cubicBezTo>
                    <a:pt x="1588296" y="2277487"/>
                    <a:pt x="1589696" y="2276554"/>
                    <a:pt x="1591095" y="2276554"/>
                  </a:cubicBezTo>
                  <a:cubicBezTo>
                    <a:pt x="1592028" y="2276554"/>
                    <a:pt x="1592961" y="2277953"/>
                    <a:pt x="1592961" y="2278886"/>
                  </a:cubicBezTo>
                  <a:cubicBezTo>
                    <a:pt x="1593428" y="2280752"/>
                    <a:pt x="1593894" y="2282152"/>
                    <a:pt x="1594361" y="2284018"/>
                  </a:cubicBezTo>
                  <a:cubicBezTo>
                    <a:pt x="1598093" y="2283551"/>
                    <a:pt x="1599492" y="2280752"/>
                    <a:pt x="1600892" y="2277953"/>
                  </a:cubicBezTo>
                  <a:cubicBezTo>
                    <a:pt x="1606023" y="2265358"/>
                    <a:pt x="1611621" y="2253228"/>
                    <a:pt x="1619552" y="2242499"/>
                  </a:cubicBezTo>
                  <a:cubicBezTo>
                    <a:pt x="1624684" y="2235035"/>
                    <a:pt x="1627949" y="2226171"/>
                    <a:pt x="1622817" y="2217307"/>
                  </a:cubicBezTo>
                  <a:cubicBezTo>
                    <a:pt x="1622351" y="2216374"/>
                    <a:pt x="1622351" y="2214975"/>
                    <a:pt x="1621885" y="2213575"/>
                  </a:cubicBezTo>
                  <a:cubicBezTo>
                    <a:pt x="1620019" y="2201912"/>
                    <a:pt x="1622351" y="2192116"/>
                    <a:pt x="1631681" y="2184185"/>
                  </a:cubicBezTo>
                  <a:cubicBezTo>
                    <a:pt x="1635413" y="2180920"/>
                    <a:pt x="1639612" y="2177188"/>
                    <a:pt x="1642877" y="2173922"/>
                  </a:cubicBezTo>
                  <a:cubicBezTo>
                    <a:pt x="1648942" y="2167857"/>
                    <a:pt x="1655939" y="2163659"/>
                    <a:pt x="1663870" y="2160860"/>
                  </a:cubicBezTo>
                  <a:cubicBezTo>
                    <a:pt x="1668069" y="2159460"/>
                    <a:pt x="1671801" y="2157594"/>
                    <a:pt x="1675066" y="2154329"/>
                  </a:cubicBezTo>
                  <a:cubicBezTo>
                    <a:pt x="1677865" y="2151530"/>
                    <a:pt x="1681131" y="2149664"/>
                    <a:pt x="1682064" y="2145465"/>
                  </a:cubicBezTo>
                  <a:cubicBezTo>
                    <a:pt x="1682064" y="2144532"/>
                    <a:pt x="1684396" y="2143599"/>
                    <a:pt x="1685330" y="2144066"/>
                  </a:cubicBezTo>
                  <a:cubicBezTo>
                    <a:pt x="1689062" y="2144999"/>
                    <a:pt x="1692794" y="2144066"/>
                    <a:pt x="1696526" y="2143599"/>
                  </a:cubicBezTo>
                  <a:cubicBezTo>
                    <a:pt x="1700258" y="2143133"/>
                    <a:pt x="1703990" y="2144066"/>
                    <a:pt x="1707722" y="2144066"/>
                  </a:cubicBezTo>
                  <a:cubicBezTo>
                    <a:pt x="1714719" y="2144066"/>
                    <a:pt x="1721250" y="2142666"/>
                    <a:pt x="1726382" y="2136135"/>
                  </a:cubicBezTo>
                  <a:cubicBezTo>
                    <a:pt x="1728715" y="2133336"/>
                    <a:pt x="1732913" y="2131937"/>
                    <a:pt x="1735712" y="2130071"/>
                  </a:cubicBezTo>
                  <a:cubicBezTo>
                    <a:pt x="1737578" y="2128671"/>
                    <a:pt x="1738978" y="2126338"/>
                    <a:pt x="1738511" y="2123539"/>
                  </a:cubicBezTo>
                  <a:cubicBezTo>
                    <a:pt x="1737578" y="2120274"/>
                    <a:pt x="1738045" y="2117008"/>
                    <a:pt x="1739911" y="2114209"/>
                  </a:cubicBezTo>
                  <a:cubicBezTo>
                    <a:pt x="1743643" y="2107678"/>
                    <a:pt x="1746908" y="2100681"/>
                    <a:pt x="1751107" y="2094149"/>
                  </a:cubicBezTo>
                  <a:cubicBezTo>
                    <a:pt x="1754372" y="2089018"/>
                    <a:pt x="1756238" y="2083886"/>
                    <a:pt x="1755306" y="2077822"/>
                  </a:cubicBezTo>
                  <a:cubicBezTo>
                    <a:pt x="1754839" y="2073157"/>
                    <a:pt x="1754839" y="2068492"/>
                    <a:pt x="1757172" y="2064760"/>
                  </a:cubicBezTo>
                  <a:cubicBezTo>
                    <a:pt x="1762303" y="2057295"/>
                    <a:pt x="1763236" y="2049365"/>
                    <a:pt x="1763703" y="2040968"/>
                  </a:cubicBezTo>
                  <a:cubicBezTo>
                    <a:pt x="1764169" y="2030704"/>
                    <a:pt x="1764169" y="2020441"/>
                    <a:pt x="1764169" y="2010178"/>
                  </a:cubicBezTo>
                  <a:cubicBezTo>
                    <a:pt x="1764169" y="2003181"/>
                    <a:pt x="1763703" y="1996183"/>
                    <a:pt x="1763703" y="1989185"/>
                  </a:cubicBezTo>
                  <a:cubicBezTo>
                    <a:pt x="1763703" y="1985920"/>
                    <a:pt x="1764636" y="1982654"/>
                    <a:pt x="1767901" y="1981255"/>
                  </a:cubicBezTo>
                  <a:cubicBezTo>
                    <a:pt x="1776765" y="1977523"/>
                    <a:pt x="1781896" y="1970525"/>
                    <a:pt x="1784695" y="1961195"/>
                  </a:cubicBezTo>
                  <a:cubicBezTo>
                    <a:pt x="1785162" y="1959329"/>
                    <a:pt x="1786561" y="1957929"/>
                    <a:pt x="1787028" y="1956063"/>
                  </a:cubicBezTo>
                  <a:cubicBezTo>
                    <a:pt x="1789360" y="1950932"/>
                    <a:pt x="1792626" y="1946267"/>
                    <a:pt x="1797291" y="1942068"/>
                  </a:cubicBezTo>
                  <a:cubicBezTo>
                    <a:pt x="1802423" y="1937403"/>
                    <a:pt x="1807554" y="1932271"/>
                    <a:pt x="1812219" y="1927140"/>
                  </a:cubicBezTo>
                  <a:cubicBezTo>
                    <a:pt x="1816884" y="1922008"/>
                    <a:pt x="1821083" y="1915944"/>
                    <a:pt x="1823415" y="1909413"/>
                  </a:cubicBezTo>
                  <a:cubicBezTo>
                    <a:pt x="1825748" y="1902882"/>
                    <a:pt x="1828081" y="1887953"/>
                    <a:pt x="1826215" y="1882822"/>
                  </a:cubicBezTo>
                  <a:cubicBezTo>
                    <a:pt x="1825282" y="1874891"/>
                    <a:pt x="1822483" y="1866494"/>
                    <a:pt x="1819217" y="1858097"/>
                  </a:cubicBezTo>
                  <a:close/>
                  <a:moveTo>
                    <a:pt x="1524851" y="786997"/>
                  </a:moveTo>
                  <a:cubicBezTo>
                    <a:pt x="1524851" y="786997"/>
                    <a:pt x="1525784" y="787930"/>
                    <a:pt x="1525784" y="788397"/>
                  </a:cubicBezTo>
                  <a:cubicBezTo>
                    <a:pt x="1524385" y="793528"/>
                    <a:pt x="1519253" y="793528"/>
                    <a:pt x="1515987" y="795861"/>
                  </a:cubicBezTo>
                  <a:cubicBezTo>
                    <a:pt x="1515054" y="794461"/>
                    <a:pt x="1514121" y="793995"/>
                    <a:pt x="1514588" y="793528"/>
                  </a:cubicBezTo>
                  <a:cubicBezTo>
                    <a:pt x="1516920" y="789796"/>
                    <a:pt x="1520652" y="787930"/>
                    <a:pt x="1524851" y="786997"/>
                  </a:cubicBezTo>
                  <a:close/>
                  <a:moveTo>
                    <a:pt x="1442746" y="812655"/>
                  </a:moveTo>
                  <a:lnTo>
                    <a:pt x="1443212" y="811255"/>
                  </a:lnTo>
                  <a:lnTo>
                    <a:pt x="1443679" y="812655"/>
                  </a:lnTo>
                  <a:lnTo>
                    <a:pt x="1442746" y="812655"/>
                  </a:lnTo>
                  <a:close/>
                  <a:moveTo>
                    <a:pt x="1438081" y="775801"/>
                  </a:moveTo>
                  <a:cubicBezTo>
                    <a:pt x="1441346" y="775334"/>
                    <a:pt x="1444145" y="776734"/>
                    <a:pt x="1447411" y="774868"/>
                  </a:cubicBezTo>
                  <a:cubicBezTo>
                    <a:pt x="1453476" y="771602"/>
                    <a:pt x="1459540" y="773935"/>
                    <a:pt x="1465605" y="775801"/>
                  </a:cubicBezTo>
                  <a:cubicBezTo>
                    <a:pt x="1466071" y="776267"/>
                    <a:pt x="1466538" y="777667"/>
                    <a:pt x="1466538" y="779067"/>
                  </a:cubicBezTo>
                  <a:cubicBezTo>
                    <a:pt x="1466538" y="779533"/>
                    <a:pt x="1466071" y="780466"/>
                    <a:pt x="1465605" y="780466"/>
                  </a:cubicBezTo>
                  <a:cubicBezTo>
                    <a:pt x="1463272" y="781399"/>
                    <a:pt x="1460940" y="782332"/>
                    <a:pt x="1459074" y="782799"/>
                  </a:cubicBezTo>
                  <a:cubicBezTo>
                    <a:pt x="1453476" y="780000"/>
                    <a:pt x="1448810" y="780933"/>
                    <a:pt x="1443679" y="780933"/>
                  </a:cubicBezTo>
                  <a:cubicBezTo>
                    <a:pt x="1442279" y="780933"/>
                    <a:pt x="1440413" y="779533"/>
                    <a:pt x="1438547" y="778600"/>
                  </a:cubicBezTo>
                  <a:cubicBezTo>
                    <a:pt x="1438081" y="778133"/>
                    <a:pt x="1437614" y="777667"/>
                    <a:pt x="1437614" y="777200"/>
                  </a:cubicBezTo>
                  <a:cubicBezTo>
                    <a:pt x="1437148" y="776734"/>
                    <a:pt x="1437614" y="775801"/>
                    <a:pt x="1438081" y="775801"/>
                  </a:cubicBezTo>
                  <a:close/>
                  <a:moveTo>
                    <a:pt x="1432949" y="808456"/>
                  </a:moveTo>
                  <a:lnTo>
                    <a:pt x="1433416" y="808923"/>
                  </a:lnTo>
                  <a:lnTo>
                    <a:pt x="1432949" y="808456"/>
                  </a:lnTo>
                  <a:lnTo>
                    <a:pt x="1432949" y="808456"/>
                  </a:lnTo>
                  <a:close/>
                  <a:moveTo>
                    <a:pt x="1386765" y="757607"/>
                  </a:moveTo>
                  <a:cubicBezTo>
                    <a:pt x="1386765" y="757607"/>
                    <a:pt x="1387231" y="758074"/>
                    <a:pt x="1387698" y="758540"/>
                  </a:cubicBezTo>
                  <a:cubicBezTo>
                    <a:pt x="1388165" y="759473"/>
                    <a:pt x="1388165" y="760406"/>
                    <a:pt x="1388631" y="761339"/>
                  </a:cubicBezTo>
                  <a:cubicBezTo>
                    <a:pt x="1388165" y="760406"/>
                    <a:pt x="1387698" y="759473"/>
                    <a:pt x="1387231" y="758540"/>
                  </a:cubicBezTo>
                  <a:cubicBezTo>
                    <a:pt x="1386299" y="758540"/>
                    <a:pt x="1385832" y="758074"/>
                    <a:pt x="1386765" y="757607"/>
                  </a:cubicBezTo>
                  <a:close/>
                  <a:moveTo>
                    <a:pt x="1374169" y="763205"/>
                  </a:moveTo>
                  <a:cubicBezTo>
                    <a:pt x="1375102" y="761806"/>
                    <a:pt x="1376502" y="760406"/>
                    <a:pt x="1377435" y="759007"/>
                  </a:cubicBezTo>
                  <a:cubicBezTo>
                    <a:pt x="1377901" y="759940"/>
                    <a:pt x="1378368" y="761339"/>
                    <a:pt x="1378368" y="762272"/>
                  </a:cubicBezTo>
                  <a:cubicBezTo>
                    <a:pt x="1378834" y="763672"/>
                    <a:pt x="1378834" y="764605"/>
                    <a:pt x="1379301" y="767404"/>
                  </a:cubicBezTo>
                  <a:cubicBezTo>
                    <a:pt x="1379301" y="767870"/>
                    <a:pt x="1378834" y="769270"/>
                    <a:pt x="1378834" y="771136"/>
                  </a:cubicBezTo>
                  <a:cubicBezTo>
                    <a:pt x="1378834" y="771602"/>
                    <a:pt x="1377901" y="771602"/>
                    <a:pt x="1377435" y="771602"/>
                  </a:cubicBezTo>
                  <a:cubicBezTo>
                    <a:pt x="1373236" y="771136"/>
                    <a:pt x="1371837" y="767404"/>
                    <a:pt x="1374169" y="763205"/>
                  </a:cubicBezTo>
                  <a:close/>
                  <a:moveTo>
                    <a:pt x="1338715" y="744545"/>
                  </a:moveTo>
                  <a:cubicBezTo>
                    <a:pt x="1340581" y="745012"/>
                    <a:pt x="1340581" y="745478"/>
                    <a:pt x="1338248" y="745478"/>
                  </a:cubicBezTo>
                  <a:cubicBezTo>
                    <a:pt x="1337782" y="745478"/>
                    <a:pt x="1337315" y="745012"/>
                    <a:pt x="1336849" y="745012"/>
                  </a:cubicBezTo>
                  <a:cubicBezTo>
                    <a:pt x="1337782" y="744545"/>
                    <a:pt x="1338248" y="744545"/>
                    <a:pt x="1338715" y="744545"/>
                  </a:cubicBezTo>
                  <a:close/>
                  <a:moveTo>
                    <a:pt x="1308392" y="836447"/>
                  </a:moveTo>
                  <a:cubicBezTo>
                    <a:pt x="1308858" y="836447"/>
                    <a:pt x="1309791" y="836913"/>
                    <a:pt x="1309791" y="836913"/>
                  </a:cubicBezTo>
                  <a:cubicBezTo>
                    <a:pt x="1309791" y="836913"/>
                    <a:pt x="1309791" y="837846"/>
                    <a:pt x="1309791" y="838313"/>
                  </a:cubicBezTo>
                  <a:cubicBezTo>
                    <a:pt x="1306992" y="839712"/>
                    <a:pt x="1304660" y="841112"/>
                    <a:pt x="1301861" y="842511"/>
                  </a:cubicBezTo>
                  <a:cubicBezTo>
                    <a:pt x="1301861" y="842511"/>
                    <a:pt x="1301394" y="841578"/>
                    <a:pt x="1300928" y="841112"/>
                  </a:cubicBezTo>
                  <a:cubicBezTo>
                    <a:pt x="1302794" y="838779"/>
                    <a:pt x="1305126" y="836913"/>
                    <a:pt x="1308392" y="836447"/>
                  </a:cubicBezTo>
                  <a:close/>
                  <a:moveTo>
                    <a:pt x="1274803" y="890562"/>
                  </a:moveTo>
                  <a:cubicBezTo>
                    <a:pt x="1275270" y="890562"/>
                    <a:pt x="1275736" y="891028"/>
                    <a:pt x="1276203" y="891028"/>
                  </a:cubicBezTo>
                  <a:cubicBezTo>
                    <a:pt x="1276203" y="891495"/>
                    <a:pt x="1276203" y="891961"/>
                    <a:pt x="1276203" y="892428"/>
                  </a:cubicBezTo>
                  <a:cubicBezTo>
                    <a:pt x="1275736" y="892894"/>
                    <a:pt x="1275270" y="892894"/>
                    <a:pt x="1274803" y="892894"/>
                  </a:cubicBezTo>
                  <a:cubicBezTo>
                    <a:pt x="1274337" y="892894"/>
                    <a:pt x="1273870" y="892428"/>
                    <a:pt x="1273870" y="891961"/>
                  </a:cubicBezTo>
                  <a:cubicBezTo>
                    <a:pt x="1273870" y="891028"/>
                    <a:pt x="1274337" y="890562"/>
                    <a:pt x="1274803" y="890562"/>
                  </a:cubicBezTo>
                  <a:close/>
                  <a:moveTo>
                    <a:pt x="1197363" y="425921"/>
                  </a:moveTo>
                  <a:cubicBezTo>
                    <a:pt x="1197830" y="425921"/>
                    <a:pt x="1198763" y="425921"/>
                    <a:pt x="1199229" y="426387"/>
                  </a:cubicBezTo>
                  <a:cubicBezTo>
                    <a:pt x="1203894" y="430586"/>
                    <a:pt x="1206693" y="436184"/>
                    <a:pt x="1209959" y="441782"/>
                  </a:cubicBezTo>
                  <a:cubicBezTo>
                    <a:pt x="1209959" y="442249"/>
                    <a:pt x="1209959" y="442715"/>
                    <a:pt x="1209959" y="443182"/>
                  </a:cubicBezTo>
                  <a:cubicBezTo>
                    <a:pt x="1209492" y="443648"/>
                    <a:pt x="1209026" y="444115"/>
                    <a:pt x="1208559" y="444115"/>
                  </a:cubicBezTo>
                  <a:cubicBezTo>
                    <a:pt x="1206693" y="443648"/>
                    <a:pt x="1204827" y="442715"/>
                    <a:pt x="1203428" y="441782"/>
                  </a:cubicBezTo>
                  <a:cubicBezTo>
                    <a:pt x="1199696" y="438517"/>
                    <a:pt x="1197363" y="433851"/>
                    <a:pt x="1195964" y="429186"/>
                  </a:cubicBezTo>
                  <a:cubicBezTo>
                    <a:pt x="1195497" y="427787"/>
                    <a:pt x="1195964" y="426387"/>
                    <a:pt x="1197363" y="425921"/>
                  </a:cubicBezTo>
                  <a:close/>
                  <a:moveTo>
                    <a:pt x="1096598" y="456710"/>
                  </a:moveTo>
                  <a:cubicBezTo>
                    <a:pt x="1096598" y="456244"/>
                    <a:pt x="1097531" y="456244"/>
                    <a:pt x="1097997" y="456244"/>
                  </a:cubicBezTo>
                  <a:cubicBezTo>
                    <a:pt x="1100796" y="457177"/>
                    <a:pt x="1103595" y="458110"/>
                    <a:pt x="1104528" y="461375"/>
                  </a:cubicBezTo>
                  <a:cubicBezTo>
                    <a:pt x="1104995" y="461375"/>
                    <a:pt x="1104995" y="461375"/>
                    <a:pt x="1104995" y="461375"/>
                  </a:cubicBezTo>
                  <a:cubicBezTo>
                    <a:pt x="1104995" y="461842"/>
                    <a:pt x="1105461" y="461842"/>
                    <a:pt x="1105461" y="461842"/>
                  </a:cubicBezTo>
                  <a:cubicBezTo>
                    <a:pt x="1107794" y="462308"/>
                    <a:pt x="1110126" y="462775"/>
                    <a:pt x="1111992" y="464641"/>
                  </a:cubicBezTo>
                  <a:cubicBezTo>
                    <a:pt x="1112459" y="464641"/>
                    <a:pt x="1112459" y="464641"/>
                    <a:pt x="1112925" y="464641"/>
                  </a:cubicBezTo>
                  <a:lnTo>
                    <a:pt x="1112925" y="466040"/>
                  </a:lnTo>
                  <a:lnTo>
                    <a:pt x="1112459" y="465107"/>
                  </a:lnTo>
                  <a:cubicBezTo>
                    <a:pt x="1112459" y="465107"/>
                    <a:pt x="1111992" y="464641"/>
                    <a:pt x="1111992" y="464641"/>
                  </a:cubicBezTo>
                  <a:cubicBezTo>
                    <a:pt x="1109660" y="464641"/>
                    <a:pt x="1107327" y="463708"/>
                    <a:pt x="1105461" y="461842"/>
                  </a:cubicBezTo>
                  <a:cubicBezTo>
                    <a:pt x="1104995" y="461842"/>
                    <a:pt x="1104528" y="461842"/>
                    <a:pt x="1104528" y="461842"/>
                  </a:cubicBezTo>
                  <a:cubicBezTo>
                    <a:pt x="1104528" y="461842"/>
                    <a:pt x="1104528" y="461842"/>
                    <a:pt x="1104528" y="461375"/>
                  </a:cubicBezTo>
                  <a:cubicBezTo>
                    <a:pt x="1099397" y="463241"/>
                    <a:pt x="1098464" y="463241"/>
                    <a:pt x="1096131" y="459976"/>
                  </a:cubicBezTo>
                  <a:cubicBezTo>
                    <a:pt x="1095665" y="459509"/>
                    <a:pt x="1096131" y="458110"/>
                    <a:pt x="1096598" y="456710"/>
                  </a:cubicBezTo>
                  <a:close/>
                  <a:moveTo>
                    <a:pt x="1059744" y="443648"/>
                  </a:moveTo>
                  <a:cubicBezTo>
                    <a:pt x="1060210" y="443648"/>
                    <a:pt x="1060677" y="444115"/>
                    <a:pt x="1060677" y="444581"/>
                  </a:cubicBezTo>
                  <a:cubicBezTo>
                    <a:pt x="1060210" y="444581"/>
                    <a:pt x="1059744" y="445048"/>
                    <a:pt x="1059277" y="445048"/>
                  </a:cubicBezTo>
                  <a:cubicBezTo>
                    <a:pt x="1057878" y="444115"/>
                    <a:pt x="1057878" y="443648"/>
                    <a:pt x="1059744" y="443648"/>
                  </a:cubicBezTo>
                  <a:close/>
                  <a:moveTo>
                    <a:pt x="1199696" y="881698"/>
                  </a:moveTo>
                  <a:cubicBezTo>
                    <a:pt x="1200162" y="881232"/>
                    <a:pt x="1200629" y="881232"/>
                    <a:pt x="1201095" y="881232"/>
                  </a:cubicBezTo>
                  <a:cubicBezTo>
                    <a:pt x="1201562" y="881698"/>
                    <a:pt x="1202028" y="881698"/>
                    <a:pt x="1202495" y="882165"/>
                  </a:cubicBezTo>
                  <a:cubicBezTo>
                    <a:pt x="1202961" y="883564"/>
                    <a:pt x="1202495" y="884031"/>
                    <a:pt x="1201095" y="884031"/>
                  </a:cubicBezTo>
                  <a:cubicBezTo>
                    <a:pt x="1200629" y="884031"/>
                    <a:pt x="1200162" y="883564"/>
                    <a:pt x="1199696" y="883098"/>
                  </a:cubicBezTo>
                  <a:cubicBezTo>
                    <a:pt x="1199229" y="883098"/>
                    <a:pt x="1199696" y="882165"/>
                    <a:pt x="1199696" y="881698"/>
                  </a:cubicBezTo>
                  <a:close/>
                  <a:moveTo>
                    <a:pt x="1186634" y="995526"/>
                  </a:moveTo>
                  <a:cubicBezTo>
                    <a:pt x="1187100" y="995059"/>
                    <a:pt x="1187567" y="994593"/>
                    <a:pt x="1188033" y="994593"/>
                  </a:cubicBezTo>
                  <a:cubicBezTo>
                    <a:pt x="1190832" y="993660"/>
                    <a:pt x="1194098" y="991794"/>
                    <a:pt x="1196897" y="991327"/>
                  </a:cubicBezTo>
                  <a:cubicBezTo>
                    <a:pt x="1203428" y="990394"/>
                    <a:pt x="1209492" y="989928"/>
                    <a:pt x="1216024" y="989928"/>
                  </a:cubicBezTo>
                  <a:cubicBezTo>
                    <a:pt x="1220222" y="989928"/>
                    <a:pt x="1223488" y="988528"/>
                    <a:pt x="1226287" y="985729"/>
                  </a:cubicBezTo>
                  <a:cubicBezTo>
                    <a:pt x="1227220" y="984796"/>
                    <a:pt x="1228619" y="984796"/>
                    <a:pt x="1229552" y="984330"/>
                  </a:cubicBezTo>
                  <a:cubicBezTo>
                    <a:pt x="1230019" y="984796"/>
                    <a:pt x="1230485" y="985262"/>
                    <a:pt x="1230952" y="985729"/>
                  </a:cubicBezTo>
                  <a:cubicBezTo>
                    <a:pt x="1233284" y="989461"/>
                    <a:pt x="1232818" y="993193"/>
                    <a:pt x="1230485" y="996459"/>
                  </a:cubicBezTo>
                  <a:cubicBezTo>
                    <a:pt x="1226287" y="1001590"/>
                    <a:pt x="1221155" y="1005789"/>
                    <a:pt x="1214158" y="1002990"/>
                  </a:cubicBezTo>
                  <a:cubicBezTo>
                    <a:pt x="1205294" y="999724"/>
                    <a:pt x="1196430" y="1002057"/>
                    <a:pt x="1187567" y="1001124"/>
                  </a:cubicBezTo>
                  <a:cubicBezTo>
                    <a:pt x="1186634" y="1001124"/>
                    <a:pt x="1185234" y="999724"/>
                    <a:pt x="1185234" y="998791"/>
                  </a:cubicBezTo>
                  <a:cubicBezTo>
                    <a:pt x="1185234" y="997858"/>
                    <a:pt x="1186167" y="996459"/>
                    <a:pt x="1186634" y="995526"/>
                  </a:cubicBezTo>
                  <a:close/>
                  <a:moveTo>
                    <a:pt x="1183835" y="1013253"/>
                  </a:moveTo>
                  <a:cubicBezTo>
                    <a:pt x="1183835" y="1014186"/>
                    <a:pt x="1183368" y="1015585"/>
                    <a:pt x="1182435" y="1016052"/>
                  </a:cubicBezTo>
                  <a:cubicBezTo>
                    <a:pt x="1175904" y="1019784"/>
                    <a:pt x="1168906" y="1023516"/>
                    <a:pt x="1161909" y="1026315"/>
                  </a:cubicBezTo>
                  <a:cubicBezTo>
                    <a:pt x="1156777" y="1028648"/>
                    <a:pt x="1151179" y="1030514"/>
                    <a:pt x="1146514" y="1033313"/>
                  </a:cubicBezTo>
                  <a:cubicBezTo>
                    <a:pt x="1141849" y="1036112"/>
                    <a:pt x="1135784" y="1037511"/>
                    <a:pt x="1129720" y="1037511"/>
                  </a:cubicBezTo>
                  <a:cubicBezTo>
                    <a:pt x="1127854" y="1036578"/>
                    <a:pt x="1125988" y="1035179"/>
                    <a:pt x="1123655" y="1033779"/>
                  </a:cubicBezTo>
                  <a:cubicBezTo>
                    <a:pt x="1121789" y="1032380"/>
                    <a:pt x="1122256" y="1028181"/>
                    <a:pt x="1124122" y="1027248"/>
                  </a:cubicBezTo>
                  <a:cubicBezTo>
                    <a:pt x="1124588" y="1026782"/>
                    <a:pt x="1125055" y="1026315"/>
                    <a:pt x="1125521" y="1026315"/>
                  </a:cubicBezTo>
                  <a:cubicBezTo>
                    <a:pt x="1134851" y="1025382"/>
                    <a:pt x="1142315" y="1021184"/>
                    <a:pt x="1149779" y="1016052"/>
                  </a:cubicBezTo>
                  <a:cubicBezTo>
                    <a:pt x="1152579" y="1014186"/>
                    <a:pt x="1155844" y="1013719"/>
                    <a:pt x="1159110" y="1015119"/>
                  </a:cubicBezTo>
                  <a:cubicBezTo>
                    <a:pt x="1162842" y="1016519"/>
                    <a:pt x="1166574" y="1016052"/>
                    <a:pt x="1170306" y="1014186"/>
                  </a:cubicBezTo>
                  <a:cubicBezTo>
                    <a:pt x="1173105" y="1012787"/>
                    <a:pt x="1176370" y="1011853"/>
                    <a:pt x="1179170" y="1010920"/>
                  </a:cubicBezTo>
                  <a:cubicBezTo>
                    <a:pt x="1180569" y="1010920"/>
                    <a:pt x="1183835" y="1012320"/>
                    <a:pt x="1183835" y="1013253"/>
                  </a:cubicBezTo>
                  <a:close/>
                  <a:moveTo>
                    <a:pt x="1128787" y="934413"/>
                  </a:moveTo>
                  <a:cubicBezTo>
                    <a:pt x="1142315" y="936279"/>
                    <a:pt x="1154911" y="939545"/>
                    <a:pt x="1167507" y="944210"/>
                  </a:cubicBezTo>
                  <a:cubicBezTo>
                    <a:pt x="1169373" y="944676"/>
                    <a:pt x="1171239" y="946076"/>
                    <a:pt x="1171705" y="947476"/>
                  </a:cubicBezTo>
                  <a:cubicBezTo>
                    <a:pt x="1174504" y="952607"/>
                    <a:pt x="1177303" y="957739"/>
                    <a:pt x="1179636" y="962870"/>
                  </a:cubicBezTo>
                  <a:cubicBezTo>
                    <a:pt x="1181036" y="965669"/>
                    <a:pt x="1179170" y="967535"/>
                    <a:pt x="1177770" y="969868"/>
                  </a:cubicBezTo>
                  <a:cubicBezTo>
                    <a:pt x="1176837" y="971734"/>
                    <a:pt x="1174971" y="972200"/>
                    <a:pt x="1173105" y="971267"/>
                  </a:cubicBezTo>
                  <a:cubicBezTo>
                    <a:pt x="1168440" y="969401"/>
                    <a:pt x="1166107" y="965669"/>
                    <a:pt x="1163308" y="962404"/>
                  </a:cubicBezTo>
                  <a:cubicBezTo>
                    <a:pt x="1162842" y="961937"/>
                    <a:pt x="1161442" y="961937"/>
                    <a:pt x="1160043" y="961937"/>
                  </a:cubicBezTo>
                  <a:cubicBezTo>
                    <a:pt x="1159576" y="961937"/>
                    <a:pt x="1159110" y="962870"/>
                    <a:pt x="1159110" y="963337"/>
                  </a:cubicBezTo>
                  <a:cubicBezTo>
                    <a:pt x="1158643" y="965203"/>
                    <a:pt x="1159110" y="967535"/>
                    <a:pt x="1158177" y="968935"/>
                  </a:cubicBezTo>
                  <a:cubicBezTo>
                    <a:pt x="1153512" y="977332"/>
                    <a:pt x="1150246" y="986196"/>
                    <a:pt x="1147447" y="995526"/>
                  </a:cubicBezTo>
                  <a:cubicBezTo>
                    <a:pt x="1146980" y="996459"/>
                    <a:pt x="1145581" y="997392"/>
                    <a:pt x="1144648" y="998325"/>
                  </a:cubicBezTo>
                  <a:cubicBezTo>
                    <a:pt x="1143248" y="999724"/>
                    <a:pt x="1140449" y="998791"/>
                    <a:pt x="1139983" y="997392"/>
                  </a:cubicBezTo>
                  <a:cubicBezTo>
                    <a:pt x="1139050" y="993660"/>
                    <a:pt x="1138583" y="989928"/>
                    <a:pt x="1138117" y="986196"/>
                  </a:cubicBezTo>
                  <a:cubicBezTo>
                    <a:pt x="1137650" y="982930"/>
                    <a:pt x="1133452" y="981530"/>
                    <a:pt x="1130186" y="982930"/>
                  </a:cubicBezTo>
                  <a:cubicBezTo>
                    <a:pt x="1128320" y="983863"/>
                    <a:pt x="1126921" y="984796"/>
                    <a:pt x="1125055" y="985729"/>
                  </a:cubicBezTo>
                  <a:cubicBezTo>
                    <a:pt x="1123655" y="986662"/>
                    <a:pt x="1122722" y="987129"/>
                    <a:pt x="1121789" y="985729"/>
                  </a:cubicBezTo>
                  <a:cubicBezTo>
                    <a:pt x="1121323" y="985262"/>
                    <a:pt x="1121323" y="984330"/>
                    <a:pt x="1121789" y="983863"/>
                  </a:cubicBezTo>
                  <a:cubicBezTo>
                    <a:pt x="1123655" y="981064"/>
                    <a:pt x="1125988" y="978731"/>
                    <a:pt x="1127387" y="976399"/>
                  </a:cubicBezTo>
                  <a:cubicBezTo>
                    <a:pt x="1131119" y="971267"/>
                    <a:pt x="1131586" y="965669"/>
                    <a:pt x="1129253" y="960071"/>
                  </a:cubicBezTo>
                  <a:cubicBezTo>
                    <a:pt x="1128320" y="957739"/>
                    <a:pt x="1126921" y="955406"/>
                    <a:pt x="1125055" y="953540"/>
                  </a:cubicBezTo>
                  <a:cubicBezTo>
                    <a:pt x="1122256" y="951208"/>
                    <a:pt x="1118524" y="949342"/>
                    <a:pt x="1115725" y="947009"/>
                  </a:cubicBezTo>
                  <a:cubicBezTo>
                    <a:pt x="1114325" y="946076"/>
                    <a:pt x="1113858" y="944210"/>
                    <a:pt x="1112459" y="942810"/>
                  </a:cubicBezTo>
                  <a:cubicBezTo>
                    <a:pt x="1112459" y="942810"/>
                    <a:pt x="1111992" y="942810"/>
                    <a:pt x="1111992" y="942810"/>
                  </a:cubicBezTo>
                  <a:cubicBezTo>
                    <a:pt x="1111992" y="942810"/>
                    <a:pt x="1111992" y="942810"/>
                    <a:pt x="1111992" y="942810"/>
                  </a:cubicBezTo>
                  <a:cubicBezTo>
                    <a:pt x="1108727" y="945143"/>
                    <a:pt x="1105461" y="948408"/>
                    <a:pt x="1103129" y="951674"/>
                  </a:cubicBezTo>
                  <a:cubicBezTo>
                    <a:pt x="1101263" y="954473"/>
                    <a:pt x="1098930" y="956339"/>
                    <a:pt x="1095665" y="956806"/>
                  </a:cubicBezTo>
                  <a:cubicBezTo>
                    <a:pt x="1091466" y="957272"/>
                    <a:pt x="1088667" y="960071"/>
                    <a:pt x="1086801" y="963337"/>
                  </a:cubicBezTo>
                  <a:cubicBezTo>
                    <a:pt x="1081203" y="974066"/>
                    <a:pt x="1076538" y="985262"/>
                    <a:pt x="1077004" y="997858"/>
                  </a:cubicBezTo>
                  <a:cubicBezTo>
                    <a:pt x="1077471" y="1009987"/>
                    <a:pt x="1071406" y="1018385"/>
                    <a:pt x="1062076" y="1024916"/>
                  </a:cubicBezTo>
                  <a:cubicBezTo>
                    <a:pt x="1059744" y="1026782"/>
                    <a:pt x="1055079" y="1024916"/>
                    <a:pt x="1054612" y="1021650"/>
                  </a:cubicBezTo>
                  <a:cubicBezTo>
                    <a:pt x="1052746" y="1010920"/>
                    <a:pt x="1052746" y="1000191"/>
                    <a:pt x="1058344" y="989928"/>
                  </a:cubicBezTo>
                  <a:cubicBezTo>
                    <a:pt x="1062076" y="983863"/>
                    <a:pt x="1063009" y="976865"/>
                    <a:pt x="1065808" y="970334"/>
                  </a:cubicBezTo>
                  <a:cubicBezTo>
                    <a:pt x="1067208" y="967535"/>
                    <a:pt x="1066741" y="964270"/>
                    <a:pt x="1065342" y="961004"/>
                  </a:cubicBezTo>
                  <a:cubicBezTo>
                    <a:pt x="1064875" y="960071"/>
                    <a:pt x="1065342" y="958672"/>
                    <a:pt x="1065342" y="957272"/>
                  </a:cubicBezTo>
                  <a:cubicBezTo>
                    <a:pt x="1065342" y="956806"/>
                    <a:pt x="1065808" y="955873"/>
                    <a:pt x="1066275" y="955406"/>
                  </a:cubicBezTo>
                  <a:cubicBezTo>
                    <a:pt x="1081670" y="938145"/>
                    <a:pt x="1077937" y="940478"/>
                    <a:pt x="1099863" y="937212"/>
                  </a:cubicBezTo>
                  <a:cubicBezTo>
                    <a:pt x="1104995" y="936279"/>
                    <a:pt x="1108260" y="939078"/>
                    <a:pt x="1111526" y="941877"/>
                  </a:cubicBezTo>
                  <a:cubicBezTo>
                    <a:pt x="1111526" y="941877"/>
                    <a:pt x="1111992" y="941411"/>
                    <a:pt x="1111992" y="941411"/>
                  </a:cubicBezTo>
                  <a:cubicBezTo>
                    <a:pt x="1111992" y="941411"/>
                    <a:pt x="1111992" y="941877"/>
                    <a:pt x="1112459" y="941877"/>
                  </a:cubicBezTo>
                  <a:cubicBezTo>
                    <a:pt x="1115725" y="940944"/>
                    <a:pt x="1119457" y="940011"/>
                    <a:pt x="1122722" y="938612"/>
                  </a:cubicBezTo>
                  <a:cubicBezTo>
                    <a:pt x="1123655" y="938145"/>
                    <a:pt x="1124122" y="936746"/>
                    <a:pt x="1125055" y="935813"/>
                  </a:cubicBezTo>
                  <a:cubicBezTo>
                    <a:pt x="1127387" y="935813"/>
                    <a:pt x="1128320" y="934413"/>
                    <a:pt x="1128787" y="934413"/>
                  </a:cubicBezTo>
                  <a:close/>
                  <a:moveTo>
                    <a:pt x="1125055" y="766004"/>
                  </a:moveTo>
                  <a:cubicBezTo>
                    <a:pt x="1125055" y="765538"/>
                    <a:pt x="1125521" y="765538"/>
                    <a:pt x="1125521" y="765071"/>
                  </a:cubicBezTo>
                  <a:cubicBezTo>
                    <a:pt x="1125521" y="763672"/>
                    <a:pt x="1125521" y="762272"/>
                    <a:pt x="1125521" y="760873"/>
                  </a:cubicBezTo>
                  <a:cubicBezTo>
                    <a:pt x="1125521" y="759007"/>
                    <a:pt x="1126454" y="758540"/>
                    <a:pt x="1127387" y="759473"/>
                  </a:cubicBezTo>
                  <a:cubicBezTo>
                    <a:pt x="1127854" y="759940"/>
                    <a:pt x="1127854" y="760873"/>
                    <a:pt x="1127387" y="761339"/>
                  </a:cubicBezTo>
                  <a:cubicBezTo>
                    <a:pt x="1126921" y="762739"/>
                    <a:pt x="1125988" y="763672"/>
                    <a:pt x="1125055" y="765071"/>
                  </a:cubicBezTo>
                  <a:cubicBezTo>
                    <a:pt x="1125055" y="765538"/>
                    <a:pt x="1125055" y="766004"/>
                    <a:pt x="1125055" y="766471"/>
                  </a:cubicBezTo>
                  <a:lnTo>
                    <a:pt x="1123655" y="766937"/>
                  </a:lnTo>
                  <a:lnTo>
                    <a:pt x="1125055" y="766004"/>
                  </a:lnTo>
                  <a:close/>
                  <a:moveTo>
                    <a:pt x="1077471" y="845777"/>
                  </a:moveTo>
                  <a:cubicBezTo>
                    <a:pt x="1077937" y="845310"/>
                    <a:pt x="1078404" y="845310"/>
                    <a:pt x="1079337" y="845310"/>
                  </a:cubicBezTo>
                  <a:cubicBezTo>
                    <a:pt x="1080270" y="845777"/>
                    <a:pt x="1081670" y="846710"/>
                    <a:pt x="1081670" y="847643"/>
                  </a:cubicBezTo>
                  <a:cubicBezTo>
                    <a:pt x="1082603" y="850442"/>
                    <a:pt x="1082603" y="853708"/>
                    <a:pt x="1080270" y="856040"/>
                  </a:cubicBezTo>
                  <a:cubicBezTo>
                    <a:pt x="1079803" y="856507"/>
                    <a:pt x="1079337" y="856973"/>
                    <a:pt x="1078870" y="856973"/>
                  </a:cubicBezTo>
                  <a:cubicBezTo>
                    <a:pt x="1077471" y="857440"/>
                    <a:pt x="1076538" y="856973"/>
                    <a:pt x="1075605" y="855574"/>
                  </a:cubicBezTo>
                  <a:cubicBezTo>
                    <a:pt x="1074205" y="851375"/>
                    <a:pt x="1074672" y="848109"/>
                    <a:pt x="1077471" y="845777"/>
                  </a:cubicBezTo>
                  <a:close/>
                  <a:moveTo>
                    <a:pt x="1059277" y="817787"/>
                  </a:moveTo>
                  <a:lnTo>
                    <a:pt x="1059277" y="818720"/>
                  </a:lnTo>
                  <a:lnTo>
                    <a:pt x="1057411" y="818253"/>
                  </a:lnTo>
                  <a:lnTo>
                    <a:pt x="1059277" y="817787"/>
                  </a:lnTo>
                  <a:close/>
                  <a:moveTo>
                    <a:pt x="1047148" y="500095"/>
                  </a:moveTo>
                  <a:cubicBezTo>
                    <a:pt x="1047614" y="499162"/>
                    <a:pt x="1049481" y="498696"/>
                    <a:pt x="1050414" y="498696"/>
                  </a:cubicBezTo>
                  <a:cubicBezTo>
                    <a:pt x="1051347" y="498696"/>
                    <a:pt x="1052746" y="499629"/>
                    <a:pt x="1053213" y="500562"/>
                  </a:cubicBezTo>
                  <a:cubicBezTo>
                    <a:pt x="1053679" y="502428"/>
                    <a:pt x="1053679" y="504294"/>
                    <a:pt x="1054146" y="505693"/>
                  </a:cubicBezTo>
                  <a:cubicBezTo>
                    <a:pt x="1053213" y="507559"/>
                    <a:pt x="1052280" y="508026"/>
                    <a:pt x="1050880" y="507093"/>
                  </a:cubicBezTo>
                  <a:cubicBezTo>
                    <a:pt x="1049481" y="506160"/>
                    <a:pt x="1048081" y="504760"/>
                    <a:pt x="1047148" y="503361"/>
                  </a:cubicBezTo>
                  <a:cubicBezTo>
                    <a:pt x="1046681" y="502428"/>
                    <a:pt x="1046681" y="500562"/>
                    <a:pt x="1047148" y="500095"/>
                  </a:cubicBezTo>
                  <a:close/>
                  <a:moveTo>
                    <a:pt x="1034086" y="487966"/>
                  </a:moveTo>
                  <a:cubicBezTo>
                    <a:pt x="1034086" y="488433"/>
                    <a:pt x="1034552" y="488899"/>
                    <a:pt x="1034552" y="489366"/>
                  </a:cubicBezTo>
                  <a:cubicBezTo>
                    <a:pt x="1034086" y="489832"/>
                    <a:pt x="1034086" y="490299"/>
                    <a:pt x="1033619" y="490299"/>
                  </a:cubicBezTo>
                  <a:cubicBezTo>
                    <a:pt x="1033619" y="489832"/>
                    <a:pt x="1033153" y="489366"/>
                    <a:pt x="1033153" y="488899"/>
                  </a:cubicBezTo>
                  <a:cubicBezTo>
                    <a:pt x="1033619" y="488433"/>
                    <a:pt x="1034086" y="488433"/>
                    <a:pt x="1034086" y="487966"/>
                  </a:cubicBezTo>
                  <a:close/>
                  <a:moveTo>
                    <a:pt x="1028021" y="724952"/>
                  </a:moveTo>
                  <a:cubicBezTo>
                    <a:pt x="1028488" y="724952"/>
                    <a:pt x="1028954" y="725418"/>
                    <a:pt x="1029421" y="725418"/>
                  </a:cubicBezTo>
                  <a:cubicBezTo>
                    <a:pt x="1029421" y="725885"/>
                    <a:pt x="1028954" y="726351"/>
                    <a:pt x="1028954" y="726351"/>
                  </a:cubicBezTo>
                  <a:cubicBezTo>
                    <a:pt x="1028488" y="726351"/>
                    <a:pt x="1028021" y="725885"/>
                    <a:pt x="1027555" y="725885"/>
                  </a:cubicBezTo>
                  <a:cubicBezTo>
                    <a:pt x="1027555" y="725885"/>
                    <a:pt x="1027555" y="724952"/>
                    <a:pt x="1028021" y="724952"/>
                  </a:cubicBezTo>
                  <a:close/>
                  <a:moveTo>
                    <a:pt x="1020557" y="830849"/>
                  </a:moveTo>
                  <a:cubicBezTo>
                    <a:pt x="1020557" y="830849"/>
                    <a:pt x="1021024" y="831315"/>
                    <a:pt x="1021024" y="831782"/>
                  </a:cubicBezTo>
                  <a:cubicBezTo>
                    <a:pt x="1021024" y="831782"/>
                    <a:pt x="1021024" y="831782"/>
                    <a:pt x="1021490" y="831782"/>
                  </a:cubicBezTo>
                  <a:cubicBezTo>
                    <a:pt x="1025222" y="832248"/>
                    <a:pt x="1028954" y="832248"/>
                    <a:pt x="1032220" y="832715"/>
                  </a:cubicBezTo>
                  <a:cubicBezTo>
                    <a:pt x="1033619" y="832715"/>
                    <a:pt x="1033619" y="834581"/>
                    <a:pt x="1032686" y="835514"/>
                  </a:cubicBezTo>
                  <a:cubicBezTo>
                    <a:pt x="1032220" y="835980"/>
                    <a:pt x="1031753" y="836447"/>
                    <a:pt x="1031287" y="836447"/>
                  </a:cubicBezTo>
                  <a:cubicBezTo>
                    <a:pt x="1027555" y="835514"/>
                    <a:pt x="1024289" y="834114"/>
                    <a:pt x="1021490" y="831315"/>
                  </a:cubicBezTo>
                  <a:cubicBezTo>
                    <a:pt x="1021490" y="831315"/>
                    <a:pt x="1021024" y="831315"/>
                    <a:pt x="1021024" y="831315"/>
                  </a:cubicBezTo>
                  <a:cubicBezTo>
                    <a:pt x="1019624" y="831782"/>
                    <a:pt x="1019624" y="831315"/>
                    <a:pt x="1020557" y="830849"/>
                  </a:cubicBezTo>
                  <a:close/>
                  <a:moveTo>
                    <a:pt x="1036418" y="898026"/>
                  </a:moveTo>
                  <a:cubicBezTo>
                    <a:pt x="1044349" y="895227"/>
                    <a:pt x="1052280" y="892894"/>
                    <a:pt x="1058811" y="887763"/>
                  </a:cubicBezTo>
                  <a:cubicBezTo>
                    <a:pt x="1064875" y="883098"/>
                    <a:pt x="1073272" y="882631"/>
                    <a:pt x="1078870" y="876566"/>
                  </a:cubicBezTo>
                  <a:cubicBezTo>
                    <a:pt x="1080737" y="874700"/>
                    <a:pt x="1083536" y="874700"/>
                    <a:pt x="1086335" y="875167"/>
                  </a:cubicBezTo>
                  <a:cubicBezTo>
                    <a:pt x="1088201" y="875633"/>
                    <a:pt x="1090067" y="876566"/>
                    <a:pt x="1091933" y="877033"/>
                  </a:cubicBezTo>
                  <a:cubicBezTo>
                    <a:pt x="1098930" y="878432"/>
                    <a:pt x="1103595" y="881698"/>
                    <a:pt x="1104995" y="889162"/>
                  </a:cubicBezTo>
                  <a:cubicBezTo>
                    <a:pt x="1105928" y="893361"/>
                    <a:pt x="1108727" y="896160"/>
                    <a:pt x="1112925" y="896626"/>
                  </a:cubicBezTo>
                  <a:cubicBezTo>
                    <a:pt x="1117591" y="897559"/>
                    <a:pt x="1118990" y="900358"/>
                    <a:pt x="1118990" y="904557"/>
                  </a:cubicBezTo>
                  <a:cubicBezTo>
                    <a:pt x="1118990" y="910155"/>
                    <a:pt x="1120390" y="915753"/>
                    <a:pt x="1120856" y="921818"/>
                  </a:cubicBezTo>
                  <a:cubicBezTo>
                    <a:pt x="1121323" y="924150"/>
                    <a:pt x="1118057" y="926016"/>
                    <a:pt x="1115725" y="924617"/>
                  </a:cubicBezTo>
                  <a:cubicBezTo>
                    <a:pt x="1113392" y="923217"/>
                    <a:pt x="1111526" y="921818"/>
                    <a:pt x="1108727" y="922284"/>
                  </a:cubicBezTo>
                  <a:cubicBezTo>
                    <a:pt x="1103595" y="922751"/>
                    <a:pt x="1098464" y="922751"/>
                    <a:pt x="1093332" y="923684"/>
                  </a:cubicBezTo>
                  <a:cubicBezTo>
                    <a:pt x="1086801" y="925083"/>
                    <a:pt x="1082136" y="923684"/>
                    <a:pt x="1078404" y="918552"/>
                  </a:cubicBezTo>
                  <a:cubicBezTo>
                    <a:pt x="1077471" y="917619"/>
                    <a:pt x="1076538" y="916686"/>
                    <a:pt x="1075605" y="916220"/>
                  </a:cubicBezTo>
                  <a:cubicBezTo>
                    <a:pt x="1074205" y="915287"/>
                    <a:pt x="1071406" y="915287"/>
                    <a:pt x="1071873" y="912954"/>
                  </a:cubicBezTo>
                  <a:cubicBezTo>
                    <a:pt x="1072339" y="911088"/>
                    <a:pt x="1074205" y="910155"/>
                    <a:pt x="1075138" y="908289"/>
                  </a:cubicBezTo>
                  <a:cubicBezTo>
                    <a:pt x="1076071" y="906889"/>
                    <a:pt x="1076071" y="905956"/>
                    <a:pt x="1074672" y="905023"/>
                  </a:cubicBezTo>
                  <a:cubicBezTo>
                    <a:pt x="1074205" y="904557"/>
                    <a:pt x="1073739" y="904557"/>
                    <a:pt x="1072806" y="904090"/>
                  </a:cubicBezTo>
                  <a:cubicBezTo>
                    <a:pt x="1071406" y="904090"/>
                    <a:pt x="1070007" y="904090"/>
                    <a:pt x="1069074" y="904090"/>
                  </a:cubicBezTo>
                  <a:cubicBezTo>
                    <a:pt x="1067674" y="904557"/>
                    <a:pt x="1066741" y="905023"/>
                    <a:pt x="1065808" y="905490"/>
                  </a:cubicBezTo>
                  <a:cubicBezTo>
                    <a:pt x="1058344" y="911088"/>
                    <a:pt x="1049947" y="913887"/>
                    <a:pt x="1041550" y="916686"/>
                  </a:cubicBezTo>
                  <a:cubicBezTo>
                    <a:pt x="1036418" y="918552"/>
                    <a:pt x="1032220" y="919485"/>
                    <a:pt x="1028488" y="913887"/>
                  </a:cubicBezTo>
                  <a:cubicBezTo>
                    <a:pt x="1026155" y="910621"/>
                    <a:pt x="1021957" y="911554"/>
                    <a:pt x="1018225" y="911088"/>
                  </a:cubicBezTo>
                  <a:cubicBezTo>
                    <a:pt x="1018225" y="911088"/>
                    <a:pt x="1018225" y="911554"/>
                    <a:pt x="1017758" y="911554"/>
                  </a:cubicBezTo>
                  <a:cubicBezTo>
                    <a:pt x="1017292" y="911554"/>
                    <a:pt x="1017292" y="911554"/>
                    <a:pt x="1016825" y="911554"/>
                  </a:cubicBezTo>
                  <a:cubicBezTo>
                    <a:pt x="1016359" y="912021"/>
                    <a:pt x="1016359" y="912021"/>
                    <a:pt x="1015892" y="912487"/>
                  </a:cubicBezTo>
                  <a:cubicBezTo>
                    <a:pt x="1015892" y="912021"/>
                    <a:pt x="1015892" y="911554"/>
                    <a:pt x="1016359" y="911554"/>
                  </a:cubicBezTo>
                  <a:cubicBezTo>
                    <a:pt x="1016359" y="911554"/>
                    <a:pt x="1016825" y="911554"/>
                    <a:pt x="1016825" y="911554"/>
                  </a:cubicBezTo>
                  <a:cubicBezTo>
                    <a:pt x="1016825" y="911554"/>
                    <a:pt x="1017292" y="911088"/>
                    <a:pt x="1017292" y="911088"/>
                  </a:cubicBezTo>
                  <a:cubicBezTo>
                    <a:pt x="1017292" y="911088"/>
                    <a:pt x="1017758" y="911088"/>
                    <a:pt x="1018225" y="911088"/>
                  </a:cubicBezTo>
                  <a:cubicBezTo>
                    <a:pt x="1021957" y="905490"/>
                    <a:pt x="1028488" y="900825"/>
                    <a:pt x="1036418" y="898026"/>
                  </a:cubicBezTo>
                  <a:close/>
                  <a:moveTo>
                    <a:pt x="1015426" y="749210"/>
                  </a:moveTo>
                  <a:cubicBezTo>
                    <a:pt x="1014026" y="748744"/>
                    <a:pt x="1013559" y="747811"/>
                    <a:pt x="1014492" y="746878"/>
                  </a:cubicBezTo>
                  <a:cubicBezTo>
                    <a:pt x="1014492" y="746411"/>
                    <a:pt x="1015892" y="746411"/>
                    <a:pt x="1015892" y="746411"/>
                  </a:cubicBezTo>
                  <a:cubicBezTo>
                    <a:pt x="1016359" y="747344"/>
                    <a:pt x="1016825" y="748277"/>
                    <a:pt x="1017292" y="748744"/>
                  </a:cubicBezTo>
                  <a:cubicBezTo>
                    <a:pt x="1016359" y="748744"/>
                    <a:pt x="1015892" y="749210"/>
                    <a:pt x="1015426" y="749210"/>
                  </a:cubicBezTo>
                  <a:close/>
                  <a:moveTo>
                    <a:pt x="1006562" y="474904"/>
                  </a:moveTo>
                  <a:cubicBezTo>
                    <a:pt x="1008894" y="473971"/>
                    <a:pt x="1011227" y="473505"/>
                    <a:pt x="1014026" y="473038"/>
                  </a:cubicBezTo>
                  <a:cubicBezTo>
                    <a:pt x="1014959" y="473038"/>
                    <a:pt x="1015892" y="474438"/>
                    <a:pt x="1016825" y="474904"/>
                  </a:cubicBezTo>
                  <a:cubicBezTo>
                    <a:pt x="1012626" y="478636"/>
                    <a:pt x="1013559" y="484234"/>
                    <a:pt x="1012160" y="488899"/>
                  </a:cubicBezTo>
                  <a:cubicBezTo>
                    <a:pt x="1010760" y="492165"/>
                    <a:pt x="1007495" y="493098"/>
                    <a:pt x="1004696" y="490765"/>
                  </a:cubicBezTo>
                  <a:cubicBezTo>
                    <a:pt x="997698" y="484234"/>
                    <a:pt x="998165" y="479103"/>
                    <a:pt x="1006562" y="474904"/>
                  </a:cubicBezTo>
                  <a:close/>
                  <a:moveTo>
                    <a:pt x="1000964" y="568672"/>
                  </a:moveTo>
                  <a:cubicBezTo>
                    <a:pt x="1001430" y="568205"/>
                    <a:pt x="1001430" y="568205"/>
                    <a:pt x="1001897" y="567739"/>
                  </a:cubicBezTo>
                  <a:cubicBezTo>
                    <a:pt x="1002363" y="566806"/>
                    <a:pt x="1002363" y="566339"/>
                    <a:pt x="1002830" y="565406"/>
                  </a:cubicBezTo>
                  <a:cubicBezTo>
                    <a:pt x="1003296" y="565406"/>
                    <a:pt x="1003296" y="565873"/>
                    <a:pt x="1003763" y="565873"/>
                  </a:cubicBezTo>
                  <a:cubicBezTo>
                    <a:pt x="1003296" y="566339"/>
                    <a:pt x="1002830" y="566806"/>
                    <a:pt x="1001897" y="567739"/>
                  </a:cubicBezTo>
                  <a:cubicBezTo>
                    <a:pt x="1001897" y="568205"/>
                    <a:pt x="1001430" y="568672"/>
                    <a:pt x="1000964" y="568672"/>
                  </a:cubicBezTo>
                  <a:cubicBezTo>
                    <a:pt x="1000031" y="570538"/>
                    <a:pt x="998631" y="572404"/>
                    <a:pt x="997232" y="573804"/>
                  </a:cubicBezTo>
                  <a:cubicBezTo>
                    <a:pt x="996765" y="574270"/>
                    <a:pt x="996765" y="574270"/>
                    <a:pt x="996299" y="574737"/>
                  </a:cubicBezTo>
                  <a:cubicBezTo>
                    <a:pt x="996299" y="574270"/>
                    <a:pt x="996765" y="573804"/>
                    <a:pt x="996765" y="573337"/>
                  </a:cubicBezTo>
                  <a:cubicBezTo>
                    <a:pt x="998165" y="571937"/>
                    <a:pt x="999564" y="570071"/>
                    <a:pt x="1000964" y="568672"/>
                  </a:cubicBezTo>
                  <a:close/>
                  <a:moveTo>
                    <a:pt x="997232" y="504760"/>
                  </a:moveTo>
                  <a:lnTo>
                    <a:pt x="997232" y="506160"/>
                  </a:lnTo>
                  <a:lnTo>
                    <a:pt x="995832" y="505693"/>
                  </a:lnTo>
                  <a:lnTo>
                    <a:pt x="997232" y="504760"/>
                  </a:lnTo>
                  <a:close/>
                  <a:moveTo>
                    <a:pt x="987902" y="653576"/>
                  </a:moveTo>
                  <a:lnTo>
                    <a:pt x="988368" y="654976"/>
                  </a:lnTo>
                  <a:lnTo>
                    <a:pt x="987435" y="654976"/>
                  </a:lnTo>
                  <a:lnTo>
                    <a:pt x="987902" y="653576"/>
                  </a:lnTo>
                  <a:close/>
                  <a:moveTo>
                    <a:pt x="981371" y="859306"/>
                  </a:moveTo>
                  <a:cubicBezTo>
                    <a:pt x="982770" y="856507"/>
                    <a:pt x="982770" y="853241"/>
                    <a:pt x="985569" y="851842"/>
                  </a:cubicBezTo>
                  <a:cubicBezTo>
                    <a:pt x="985569" y="851842"/>
                    <a:pt x="985569" y="851375"/>
                    <a:pt x="985569" y="850909"/>
                  </a:cubicBezTo>
                  <a:cubicBezTo>
                    <a:pt x="986036" y="850442"/>
                    <a:pt x="986036" y="850442"/>
                    <a:pt x="986502" y="849976"/>
                  </a:cubicBezTo>
                  <a:cubicBezTo>
                    <a:pt x="986502" y="850442"/>
                    <a:pt x="986036" y="850909"/>
                    <a:pt x="986036" y="851375"/>
                  </a:cubicBezTo>
                  <a:cubicBezTo>
                    <a:pt x="986036" y="851375"/>
                    <a:pt x="986036" y="851375"/>
                    <a:pt x="985569" y="851375"/>
                  </a:cubicBezTo>
                  <a:cubicBezTo>
                    <a:pt x="986036" y="853708"/>
                    <a:pt x="986502" y="855574"/>
                    <a:pt x="987435" y="857906"/>
                  </a:cubicBezTo>
                  <a:cubicBezTo>
                    <a:pt x="987435" y="858373"/>
                    <a:pt x="987902" y="859306"/>
                    <a:pt x="987435" y="859772"/>
                  </a:cubicBezTo>
                  <a:cubicBezTo>
                    <a:pt x="986502" y="860705"/>
                    <a:pt x="985569" y="861172"/>
                    <a:pt x="984636" y="862105"/>
                  </a:cubicBezTo>
                  <a:cubicBezTo>
                    <a:pt x="984170" y="862571"/>
                    <a:pt x="983237" y="862105"/>
                    <a:pt x="982770" y="862105"/>
                  </a:cubicBezTo>
                  <a:cubicBezTo>
                    <a:pt x="981371" y="861172"/>
                    <a:pt x="980904" y="860239"/>
                    <a:pt x="981371" y="859306"/>
                  </a:cubicBezTo>
                  <a:close/>
                  <a:moveTo>
                    <a:pt x="978105" y="721220"/>
                  </a:moveTo>
                  <a:lnTo>
                    <a:pt x="979504" y="721686"/>
                  </a:lnTo>
                  <a:lnTo>
                    <a:pt x="978105" y="722153"/>
                  </a:lnTo>
                  <a:lnTo>
                    <a:pt x="978105" y="721220"/>
                  </a:lnTo>
                  <a:close/>
                  <a:moveTo>
                    <a:pt x="972507" y="660574"/>
                  </a:moveTo>
                  <a:cubicBezTo>
                    <a:pt x="973906" y="660107"/>
                    <a:pt x="974839" y="661040"/>
                    <a:pt x="975306" y="662440"/>
                  </a:cubicBezTo>
                  <a:cubicBezTo>
                    <a:pt x="975306" y="663839"/>
                    <a:pt x="974839" y="664772"/>
                    <a:pt x="972973" y="664306"/>
                  </a:cubicBezTo>
                  <a:cubicBezTo>
                    <a:pt x="972040" y="664306"/>
                    <a:pt x="971107" y="663373"/>
                    <a:pt x="970174" y="662906"/>
                  </a:cubicBezTo>
                  <a:cubicBezTo>
                    <a:pt x="970641" y="662440"/>
                    <a:pt x="971574" y="661040"/>
                    <a:pt x="972507" y="660574"/>
                  </a:cubicBezTo>
                  <a:close/>
                  <a:moveTo>
                    <a:pt x="969708" y="807057"/>
                  </a:moveTo>
                  <a:cubicBezTo>
                    <a:pt x="970641" y="813588"/>
                    <a:pt x="969241" y="819186"/>
                    <a:pt x="963177" y="823385"/>
                  </a:cubicBezTo>
                  <a:cubicBezTo>
                    <a:pt x="963177" y="823851"/>
                    <a:pt x="963177" y="823851"/>
                    <a:pt x="963177" y="824318"/>
                  </a:cubicBezTo>
                  <a:lnTo>
                    <a:pt x="962244" y="824318"/>
                  </a:lnTo>
                  <a:lnTo>
                    <a:pt x="962710" y="823851"/>
                  </a:lnTo>
                  <a:cubicBezTo>
                    <a:pt x="962710" y="823851"/>
                    <a:pt x="962710" y="823851"/>
                    <a:pt x="963177" y="823385"/>
                  </a:cubicBezTo>
                  <a:cubicBezTo>
                    <a:pt x="961777" y="816854"/>
                    <a:pt x="964110" y="811255"/>
                    <a:pt x="967375" y="806124"/>
                  </a:cubicBezTo>
                  <a:cubicBezTo>
                    <a:pt x="967375" y="805657"/>
                    <a:pt x="968308" y="805657"/>
                    <a:pt x="968775" y="805657"/>
                  </a:cubicBezTo>
                  <a:cubicBezTo>
                    <a:pt x="969241" y="806124"/>
                    <a:pt x="969708" y="806590"/>
                    <a:pt x="969708" y="807057"/>
                  </a:cubicBezTo>
                  <a:close/>
                  <a:moveTo>
                    <a:pt x="967375" y="729617"/>
                  </a:moveTo>
                  <a:cubicBezTo>
                    <a:pt x="967842" y="729617"/>
                    <a:pt x="968308" y="730083"/>
                    <a:pt x="968308" y="730550"/>
                  </a:cubicBezTo>
                  <a:cubicBezTo>
                    <a:pt x="968308" y="731016"/>
                    <a:pt x="967842" y="731483"/>
                    <a:pt x="967842" y="731949"/>
                  </a:cubicBezTo>
                  <a:cubicBezTo>
                    <a:pt x="967375" y="731949"/>
                    <a:pt x="966909" y="731949"/>
                    <a:pt x="966442" y="731483"/>
                  </a:cubicBezTo>
                  <a:cubicBezTo>
                    <a:pt x="965509" y="730083"/>
                    <a:pt x="965976" y="729617"/>
                    <a:pt x="967375" y="729617"/>
                  </a:cubicBezTo>
                  <a:close/>
                  <a:moveTo>
                    <a:pt x="954313" y="745478"/>
                  </a:moveTo>
                  <a:cubicBezTo>
                    <a:pt x="954780" y="745012"/>
                    <a:pt x="956646" y="744545"/>
                    <a:pt x="957579" y="745012"/>
                  </a:cubicBezTo>
                  <a:cubicBezTo>
                    <a:pt x="961311" y="745945"/>
                    <a:pt x="964576" y="747811"/>
                    <a:pt x="965976" y="752009"/>
                  </a:cubicBezTo>
                  <a:cubicBezTo>
                    <a:pt x="967375" y="756208"/>
                    <a:pt x="968308" y="760406"/>
                    <a:pt x="967842" y="765071"/>
                  </a:cubicBezTo>
                  <a:cubicBezTo>
                    <a:pt x="967375" y="771136"/>
                    <a:pt x="967375" y="777667"/>
                    <a:pt x="966909" y="782799"/>
                  </a:cubicBezTo>
                  <a:cubicBezTo>
                    <a:pt x="967842" y="786064"/>
                    <a:pt x="968308" y="787930"/>
                    <a:pt x="968308" y="789796"/>
                  </a:cubicBezTo>
                  <a:cubicBezTo>
                    <a:pt x="968308" y="791662"/>
                    <a:pt x="968308" y="793995"/>
                    <a:pt x="967375" y="794928"/>
                  </a:cubicBezTo>
                  <a:cubicBezTo>
                    <a:pt x="965043" y="796327"/>
                    <a:pt x="964576" y="793995"/>
                    <a:pt x="963643" y="792129"/>
                  </a:cubicBezTo>
                  <a:cubicBezTo>
                    <a:pt x="962710" y="790729"/>
                    <a:pt x="961311" y="788863"/>
                    <a:pt x="959911" y="788397"/>
                  </a:cubicBezTo>
                  <a:cubicBezTo>
                    <a:pt x="956179" y="787464"/>
                    <a:pt x="954313" y="785131"/>
                    <a:pt x="953380" y="782332"/>
                  </a:cubicBezTo>
                  <a:cubicBezTo>
                    <a:pt x="952914" y="780466"/>
                    <a:pt x="952447" y="778600"/>
                    <a:pt x="951981" y="776734"/>
                  </a:cubicBezTo>
                  <a:cubicBezTo>
                    <a:pt x="951048" y="772069"/>
                    <a:pt x="948715" y="766937"/>
                    <a:pt x="951981" y="762272"/>
                  </a:cubicBezTo>
                  <a:cubicBezTo>
                    <a:pt x="951048" y="760406"/>
                    <a:pt x="949648" y="758074"/>
                    <a:pt x="948715" y="756208"/>
                  </a:cubicBezTo>
                  <a:cubicBezTo>
                    <a:pt x="950581" y="752009"/>
                    <a:pt x="952447" y="748744"/>
                    <a:pt x="954313" y="745478"/>
                  </a:cubicBezTo>
                  <a:close/>
                  <a:moveTo>
                    <a:pt x="932854" y="772535"/>
                  </a:moveTo>
                  <a:cubicBezTo>
                    <a:pt x="931454" y="775334"/>
                    <a:pt x="929588" y="777667"/>
                    <a:pt x="927722" y="780466"/>
                  </a:cubicBezTo>
                  <a:cubicBezTo>
                    <a:pt x="926789" y="781866"/>
                    <a:pt x="925856" y="782332"/>
                    <a:pt x="925390" y="780933"/>
                  </a:cubicBezTo>
                  <a:cubicBezTo>
                    <a:pt x="924923" y="780466"/>
                    <a:pt x="924923" y="779533"/>
                    <a:pt x="924923" y="779067"/>
                  </a:cubicBezTo>
                  <a:cubicBezTo>
                    <a:pt x="924923" y="778600"/>
                    <a:pt x="924923" y="777667"/>
                    <a:pt x="925390" y="777200"/>
                  </a:cubicBezTo>
                  <a:cubicBezTo>
                    <a:pt x="926789" y="773935"/>
                    <a:pt x="928655" y="770669"/>
                    <a:pt x="927722" y="766471"/>
                  </a:cubicBezTo>
                  <a:cubicBezTo>
                    <a:pt x="926323" y="761806"/>
                    <a:pt x="922124" y="762272"/>
                    <a:pt x="918859" y="760406"/>
                  </a:cubicBezTo>
                  <a:cubicBezTo>
                    <a:pt x="918392" y="759940"/>
                    <a:pt x="917926" y="759007"/>
                    <a:pt x="918392" y="759007"/>
                  </a:cubicBezTo>
                  <a:cubicBezTo>
                    <a:pt x="918859" y="758074"/>
                    <a:pt x="919792" y="757141"/>
                    <a:pt x="920725" y="757141"/>
                  </a:cubicBezTo>
                  <a:cubicBezTo>
                    <a:pt x="921658" y="757141"/>
                    <a:pt x="923057" y="757607"/>
                    <a:pt x="924457" y="757607"/>
                  </a:cubicBezTo>
                  <a:cubicBezTo>
                    <a:pt x="926789" y="758074"/>
                    <a:pt x="929122" y="758540"/>
                    <a:pt x="931454" y="759007"/>
                  </a:cubicBezTo>
                  <a:cubicBezTo>
                    <a:pt x="931454" y="759007"/>
                    <a:pt x="931454" y="758540"/>
                    <a:pt x="931454" y="758540"/>
                  </a:cubicBezTo>
                  <a:cubicBezTo>
                    <a:pt x="931454" y="758540"/>
                    <a:pt x="931454" y="758540"/>
                    <a:pt x="931921" y="758540"/>
                  </a:cubicBezTo>
                  <a:cubicBezTo>
                    <a:pt x="930055" y="755741"/>
                    <a:pt x="928189" y="752476"/>
                    <a:pt x="926323" y="749677"/>
                  </a:cubicBezTo>
                  <a:cubicBezTo>
                    <a:pt x="923524" y="745012"/>
                    <a:pt x="923990" y="739880"/>
                    <a:pt x="925856" y="734748"/>
                  </a:cubicBezTo>
                  <a:cubicBezTo>
                    <a:pt x="926323" y="733349"/>
                    <a:pt x="928189" y="731483"/>
                    <a:pt x="929588" y="731016"/>
                  </a:cubicBezTo>
                  <a:cubicBezTo>
                    <a:pt x="930988" y="730550"/>
                    <a:pt x="933320" y="731483"/>
                    <a:pt x="934253" y="732882"/>
                  </a:cubicBezTo>
                  <a:cubicBezTo>
                    <a:pt x="936119" y="735215"/>
                    <a:pt x="937985" y="738014"/>
                    <a:pt x="939385" y="740346"/>
                  </a:cubicBezTo>
                  <a:cubicBezTo>
                    <a:pt x="939385" y="740346"/>
                    <a:pt x="939385" y="740346"/>
                    <a:pt x="939385" y="740346"/>
                  </a:cubicBezTo>
                  <a:lnTo>
                    <a:pt x="939851" y="739413"/>
                  </a:lnTo>
                  <a:lnTo>
                    <a:pt x="939385" y="740813"/>
                  </a:lnTo>
                  <a:cubicBezTo>
                    <a:pt x="939385" y="740813"/>
                    <a:pt x="939385" y="740813"/>
                    <a:pt x="939385" y="740346"/>
                  </a:cubicBezTo>
                  <a:cubicBezTo>
                    <a:pt x="934253" y="745012"/>
                    <a:pt x="934253" y="749677"/>
                    <a:pt x="939385" y="754342"/>
                  </a:cubicBezTo>
                  <a:cubicBezTo>
                    <a:pt x="940318" y="755275"/>
                    <a:pt x="939385" y="756674"/>
                    <a:pt x="937985" y="757141"/>
                  </a:cubicBezTo>
                  <a:cubicBezTo>
                    <a:pt x="935653" y="757607"/>
                    <a:pt x="933320" y="758074"/>
                    <a:pt x="930988" y="758540"/>
                  </a:cubicBezTo>
                  <a:cubicBezTo>
                    <a:pt x="930988" y="758540"/>
                    <a:pt x="931454" y="759007"/>
                    <a:pt x="931454" y="759007"/>
                  </a:cubicBezTo>
                  <a:cubicBezTo>
                    <a:pt x="931454" y="759007"/>
                    <a:pt x="930988" y="759007"/>
                    <a:pt x="930988" y="759007"/>
                  </a:cubicBezTo>
                  <a:cubicBezTo>
                    <a:pt x="931921" y="761339"/>
                    <a:pt x="932854" y="763205"/>
                    <a:pt x="932854" y="765538"/>
                  </a:cubicBezTo>
                  <a:cubicBezTo>
                    <a:pt x="934253" y="767404"/>
                    <a:pt x="933787" y="770203"/>
                    <a:pt x="932854" y="772535"/>
                  </a:cubicBezTo>
                  <a:close/>
                  <a:moveTo>
                    <a:pt x="941717" y="824318"/>
                  </a:moveTo>
                  <a:cubicBezTo>
                    <a:pt x="941717" y="824784"/>
                    <a:pt x="940784" y="825717"/>
                    <a:pt x="940784" y="825717"/>
                  </a:cubicBezTo>
                  <a:cubicBezTo>
                    <a:pt x="939851" y="825717"/>
                    <a:pt x="937985" y="825717"/>
                    <a:pt x="937985" y="825251"/>
                  </a:cubicBezTo>
                  <a:cubicBezTo>
                    <a:pt x="936586" y="821052"/>
                    <a:pt x="935653" y="816854"/>
                    <a:pt x="935186" y="812655"/>
                  </a:cubicBezTo>
                  <a:cubicBezTo>
                    <a:pt x="935186" y="811722"/>
                    <a:pt x="936119" y="810789"/>
                    <a:pt x="937052" y="809389"/>
                  </a:cubicBezTo>
                  <a:cubicBezTo>
                    <a:pt x="937052" y="809389"/>
                    <a:pt x="937052" y="808923"/>
                    <a:pt x="936586" y="808923"/>
                  </a:cubicBezTo>
                  <a:cubicBezTo>
                    <a:pt x="937052" y="807990"/>
                    <a:pt x="937052" y="807057"/>
                    <a:pt x="937519" y="806124"/>
                  </a:cubicBezTo>
                  <a:cubicBezTo>
                    <a:pt x="937519" y="806124"/>
                    <a:pt x="937519" y="806124"/>
                    <a:pt x="937519" y="806124"/>
                  </a:cubicBezTo>
                  <a:cubicBezTo>
                    <a:pt x="937519" y="805657"/>
                    <a:pt x="937519" y="805191"/>
                    <a:pt x="937985" y="804724"/>
                  </a:cubicBezTo>
                  <a:cubicBezTo>
                    <a:pt x="937985" y="805191"/>
                    <a:pt x="937519" y="805657"/>
                    <a:pt x="937519" y="806124"/>
                  </a:cubicBezTo>
                  <a:cubicBezTo>
                    <a:pt x="937519" y="807057"/>
                    <a:pt x="937052" y="808456"/>
                    <a:pt x="937052" y="809389"/>
                  </a:cubicBezTo>
                  <a:cubicBezTo>
                    <a:pt x="937052" y="809389"/>
                    <a:pt x="937052" y="809389"/>
                    <a:pt x="937052" y="809389"/>
                  </a:cubicBezTo>
                  <a:cubicBezTo>
                    <a:pt x="938918" y="813121"/>
                    <a:pt x="940784" y="816387"/>
                    <a:pt x="942184" y="820119"/>
                  </a:cubicBezTo>
                  <a:cubicBezTo>
                    <a:pt x="942184" y="821519"/>
                    <a:pt x="942184" y="822918"/>
                    <a:pt x="941717" y="824318"/>
                  </a:cubicBezTo>
                  <a:close/>
                  <a:moveTo>
                    <a:pt x="935653" y="436650"/>
                  </a:moveTo>
                  <a:cubicBezTo>
                    <a:pt x="935653" y="436184"/>
                    <a:pt x="936586" y="436184"/>
                    <a:pt x="937052" y="436184"/>
                  </a:cubicBezTo>
                  <a:cubicBezTo>
                    <a:pt x="938452" y="436650"/>
                    <a:pt x="938918" y="437583"/>
                    <a:pt x="937985" y="438983"/>
                  </a:cubicBezTo>
                  <a:cubicBezTo>
                    <a:pt x="937985" y="439450"/>
                    <a:pt x="937052" y="439450"/>
                    <a:pt x="936586" y="439450"/>
                  </a:cubicBezTo>
                  <a:cubicBezTo>
                    <a:pt x="935186" y="438983"/>
                    <a:pt x="934720" y="438050"/>
                    <a:pt x="935653" y="436650"/>
                  </a:cubicBezTo>
                  <a:close/>
                  <a:moveTo>
                    <a:pt x="924923" y="616256"/>
                  </a:moveTo>
                  <a:cubicBezTo>
                    <a:pt x="925390" y="613457"/>
                    <a:pt x="927722" y="612057"/>
                    <a:pt x="930055" y="611591"/>
                  </a:cubicBezTo>
                  <a:cubicBezTo>
                    <a:pt x="930988" y="611591"/>
                    <a:pt x="932387" y="612057"/>
                    <a:pt x="933320" y="612990"/>
                  </a:cubicBezTo>
                  <a:cubicBezTo>
                    <a:pt x="933787" y="612990"/>
                    <a:pt x="933787" y="614390"/>
                    <a:pt x="933320" y="614856"/>
                  </a:cubicBezTo>
                  <a:cubicBezTo>
                    <a:pt x="930988" y="618588"/>
                    <a:pt x="928189" y="621387"/>
                    <a:pt x="923990" y="623253"/>
                  </a:cubicBezTo>
                  <a:cubicBezTo>
                    <a:pt x="923990" y="623720"/>
                    <a:pt x="923990" y="623720"/>
                    <a:pt x="923990" y="624186"/>
                  </a:cubicBezTo>
                  <a:cubicBezTo>
                    <a:pt x="923524" y="624186"/>
                    <a:pt x="923524" y="624186"/>
                    <a:pt x="923057" y="624186"/>
                  </a:cubicBezTo>
                  <a:cubicBezTo>
                    <a:pt x="922591" y="624653"/>
                    <a:pt x="922591" y="625119"/>
                    <a:pt x="922124" y="625119"/>
                  </a:cubicBezTo>
                  <a:cubicBezTo>
                    <a:pt x="922124" y="624653"/>
                    <a:pt x="922124" y="624186"/>
                    <a:pt x="922591" y="624186"/>
                  </a:cubicBezTo>
                  <a:cubicBezTo>
                    <a:pt x="922591" y="624186"/>
                    <a:pt x="923057" y="624186"/>
                    <a:pt x="923057" y="624186"/>
                  </a:cubicBezTo>
                  <a:cubicBezTo>
                    <a:pt x="923057" y="624186"/>
                    <a:pt x="923524" y="623720"/>
                    <a:pt x="923524" y="623720"/>
                  </a:cubicBezTo>
                  <a:cubicBezTo>
                    <a:pt x="923524" y="623720"/>
                    <a:pt x="923990" y="623720"/>
                    <a:pt x="923990" y="623253"/>
                  </a:cubicBezTo>
                  <a:cubicBezTo>
                    <a:pt x="924457" y="620454"/>
                    <a:pt x="924457" y="618122"/>
                    <a:pt x="924923" y="616256"/>
                  </a:cubicBezTo>
                  <a:close/>
                  <a:moveTo>
                    <a:pt x="922591" y="431052"/>
                  </a:moveTo>
                  <a:cubicBezTo>
                    <a:pt x="924457" y="431052"/>
                    <a:pt x="924923" y="431985"/>
                    <a:pt x="923524" y="432918"/>
                  </a:cubicBezTo>
                  <a:cubicBezTo>
                    <a:pt x="923057" y="433385"/>
                    <a:pt x="922124" y="432918"/>
                    <a:pt x="921658" y="432918"/>
                  </a:cubicBezTo>
                  <a:cubicBezTo>
                    <a:pt x="921191" y="432452"/>
                    <a:pt x="921191" y="431985"/>
                    <a:pt x="920725" y="431985"/>
                  </a:cubicBezTo>
                  <a:cubicBezTo>
                    <a:pt x="921191" y="431519"/>
                    <a:pt x="922124" y="431052"/>
                    <a:pt x="922591" y="431052"/>
                  </a:cubicBezTo>
                  <a:close/>
                  <a:moveTo>
                    <a:pt x="915593" y="664306"/>
                  </a:moveTo>
                  <a:cubicBezTo>
                    <a:pt x="917926" y="663839"/>
                    <a:pt x="920258" y="663373"/>
                    <a:pt x="922591" y="663373"/>
                  </a:cubicBezTo>
                  <a:cubicBezTo>
                    <a:pt x="923057" y="662906"/>
                    <a:pt x="923524" y="662906"/>
                    <a:pt x="923990" y="662440"/>
                  </a:cubicBezTo>
                  <a:cubicBezTo>
                    <a:pt x="925390" y="661040"/>
                    <a:pt x="926789" y="659641"/>
                    <a:pt x="928655" y="658241"/>
                  </a:cubicBezTo>
                  <a:cubicBezTo>
                    <a:pt x="928655" y="658241"/>
                    <a:pt x="928655" y="658241"/>
                    <a:pt x="929122" y="658241"/>
                  </a:cubicBezTo>
                  <a:cubicBezTo>
                    <a:pt x="929122" y="657775"/>
                    <a:pt x="928655" y="657308"/>
                    <a:pt x="928655" y="656842"/>
                  </a:cubicBezTo>
                  <a:cubicBezTo>
                    <a:pt x="925390" y="641447"/>
                    <a:pt x="923524" y="640047"/>
                    <a:pt x="941251" y="629784"/>
                  </a:cubicBezTo>
                  <a:cubicBezTo>
                    <a:pt x="942184" y="629318"/>
                    <a:pt x="944050" y="629784"/>
                    <a:pt x="944516" y="630251"/>
                  </a:cubicBezTo>
                  <a:cubicBezTo>
                    <a:pt x="945449" y="631184"/>
                    <a:pt x="945449" y="632583"/>
                    <a:pt x="945449" y="633516"/>
                  </a:cubicBezTo>
                  <a:cubicBezTo>
                    <a:pt x="945449" y="633983"/>
                    <a:pt x="944983" y="634916"/>
                    <a:pt x="944983" y="635382"/>
                  </a:cubicBezTo>
                  <a:cubicBezTo>
                    <a:pt x="942184" y="638648"/>
                    <a:pt x="938918" y="641913"/>
                    <a:pt x="936119" y="645179"/>
                  </a:cubicBezTo>
                  <a:cubicBezTo>
                    <a:pt x="934253" y="648445"/>
                    <a:pt x="933320" y="652177"/>
                    <a:pt x="931454" y="655442"/>
                  </a:cubicBezTo>
                  <a:cubicBezTo>
                    <a:pt x="930988" y="656375"/>
                    <a:pt x="930055" y="656842"/>
                    <a:pt x="929122" y="657775"/>
                  </a:cubicBezTo>
                  <a:cubicBezTo>
                    <a:pt x="929122" y="657775"/>
                    <a:pt x="929122" y="658241"/>
                    <a:pt x="929122" y="658241"/>
                  </a:cubicBezTo>
                  <a:cubicBezTo>
                    <a:pt x="927722" y="659641"/>
                    <a:pt x="926323" y="661040"/>
                    <a:pt x="924457" y="662440"/>
                  </a:cubicBezTo>
                  <a:cubicBezTo>
                    <a:pt x="923990" y="662440"/>
                    <a:pt x="923524" y="662440"/>
                    <a:pt x="922591" y="662906"/>
                  </a:cubicBezTo>
                  <a:cubicBezTo>
                    <a:pt x="920258" y="664306"/>
                    <a:pt x="918392" y="665239"/>
                    <a:pt x="916060" y="666638"/>
                  </a:cubicBezTo>
                  <a:cubicBezTo>
                    <a:pt x="916060" y="666638"/>
                    <a:pt x="915127" y="666172"/>
                    <a:pt x="915127" y="665705"/>
                  </a:cubicBezTo>
                  <a:cubicBezTo>
                    <a:pt x="915127" y="665239"/>
                    <a:pt x="915127" y="664306"/>
                    <a:pt x="915593" y="664306"/>
                  </a:cubicBezTo>
                  <a:close/>
                  <a:moveTo>
                    <a:pt x="915127" y="372272"/>
                  </a:moveTo>
                  <a:lnTo>
                    <a:pt x="914660" y="373672"/>
                  </a:lnTo>
                  <a:lnTo>
                    <a:pt x="914193" y="372272"/>
                  </a:lnTo>
                  <a:lnTo>
                    <a:pt x="915127" y="372272"/>
                  </a:lnTo>
                  <a:close/>
                  <a:moveTo>
                    <a:pt x="902997" y="410060"/>
                  </a:moveTo>
                  <a:cubicBezTo>
                    <a:pt x="903464" y="409593"/>
                    <a:pt x="903930" y="410060"/>
                    <a:pt x="904397" y="410060"/>
                  </a:cubicBezTo>
                  <a:cubicBezTo>
                    <a:pt x="905796" y="410993"/>
                    <a:pt x="905796" y="411926"/>
                    <a:pt x="904863" y="412859"/>
                  </a:cubicBezTo>
                  <a:cubicBezTo>
                    <a:pt x="904397" y="413325"/>
                    <a:pt x="903464" y="413325"/>
                    <a:pt x="903464" y="413325"/>
                  </a:cubicBezTo>
                  <a:cubicBezTo>
                    <a:pt x="902064" y="412392"/>
                    <a:pt x="902064" y="410993"/>
                    <a:pt x="902997" y="410060"/>
                  </a:cubicBezTo>
                  <a:close/>
                  <a:moveTo>
                    <a:pt x="473344" y="570071"/>
                  </a:moveTo>
                  <a:lnTo>
                    <a:pt x="472411" y="570538"/>
                  </a:lnTo>
                  <a:lnTo>
                    <a:pt x="472878" y="569605"/>
                  </a:lnTo>
                  <a:cubicBezTo>
                    <a:pt x="472878" y="569138"/>
                    <a:pt x="473344" y="569138"/>
                    <a:pt x="473344" y="568672"/>
                  </a:cubicBezTo>
                  <a:cubicBezTo>
                    <a:pt x="473344" y="569138"/>
                    <a:pt x="473344" y="569605"/>
                    <a:pt x="473344" y="570071"/>
                  </a:cubicBezTo>
                  <a:close/>
                  <a:moveTo>
                    <a:pt x="484074" y="542547"/>
                  </a:moveTo>
                  <a:cubicBezTo>
                    <a:pt x="484074" y="542081"/>
                    <a:pt x="484074" y="542081"/>
                    <a:pt x="484074" y="541614"/>
                  </a:cubicBezTo>
                  <a:cubicBezTo>
                    <a:pt x="483608" y="541148"/>
                    <a:pt x="482675" y="540681"/>
                    <a:pt x="482208" y="540215"/>
                  </a:cubicBezTo>
                  <a:cubicBezTo>
                    <a:pt x="482208" y="540215"/>
                    <a:pt x="482675" y="539282"/>
                    <a:pt x="482675" y="538815"/>
                  </a:cubicBezTo>
                  <a:cubicBezTo>
                    <a:pt x="484074" y="539282"/>
                    <a:pt x="484074" y="540681"/>
                    <a:pt x="484074" y="541614"/>
                  </a:cubicBezTo>
                  <a:cubicBezTo>
                    <a:pt x="484074" y="541614"/>
                    <a:pt x="484541" y="542081"/>
                    <a:pt x="484541" y="542081"/>
                  </a:cubicBezTo>
                  <a:cubicBezTo>
                    <a:pt x="485007" y="542547"/>
                    <a:pt x="485007" y="543014"/>
                    <a:pt x="485474" y="543481"/>
                  </a:cubicBezTo>
                  <a:cubicBezTo>
                    <a:pt x="485007" y="543014"/>
                    <a:pt x="484541" y="542547"/>
                    <a:pt x="484074" y="542547"/>
                  </a:cubicBezTo>
                  <a:close/>
                  <a:moveTo>
                    <a:pt x="486873" y="517823"/>
                  </a:moveTo>
                  <a:cubicBezTo>
                    <a:pt x="486873" y="517823"/>
                    <a:pt x="486407" y="517823"/>
                    <a:pt x="485940" y="518289"/>
                  </a:cubicBezTo>
                  <a:cubicBezTo>
                    <a:pt x="485940" y="517356"/>
                    <a:pt x="485940" y="516423"/>
                    <a:pt x="485940" y="515490"/>
                  </a:cubicBezTo>
                  <a:cubicBezTo>
                    <a:pt x="485940" y="515957"/>
                    <a:pt x="486407" y="516423"/>
                    <a:pt x="486407" y="516423"/>
                  </a:cubicBezTo>
                  <a:cubicBezTo>
                    <a:pt x="486873" y="516890"/>
                    <a:pt x="486873" y="517356"/>
                    <a:pt x="486873" y="517823"/>
                  </a:cubicBezTo>
                  <a:close/>
                  <a:moveTo>
                    <a:pt x="489206" y="619988"/>
                  </a:moveTo>
                  <a:cubicBezTo>
                    <a:pt x="488273" y="620921"/>
                    <a:pt x="486873" y="620454"/>
                    <a:pt x="486407" y="619521"/>
                  </a:cubicBezTo>
                  <a:cubicBezTo>
                    <a:pt x="485007" y="617655"/>
                    <a:pt x="483141" y="615323"/>
                    <a:pt x="482208" y="612990"/>
                  </a:cubicBezTo>
                  <a:cubicBezTo>
                    <a:pt x="481275" y="610191"/>
                    <a:pt x="481742" y="606925"/>
                    <a:pt x="485007" y="605059"/>
                  </a:cubicBezTo>
                  <a:cubicBezTo>
                    <a:pt x="485007" y="605059"/>
                    <a:pt x="485007" y="604593"/>
                    <a:pt x="484541" y="604593"/>
                  </a:cubicBezTo>
                  <a:cubicBezTo>
                    <a:pt x="484541" y="604593"/>
                    <a:pt x="485007" y="604126"/>
                    <a:pt x="485007" y="604126"/>
                  </a:cubicBezTo>
                  <a:cubicBezTo>
                    <a:pt x="485007" y="602727"/>
                    <a:pt x="484541" y="601794"/>
                    <a:pt x="485940" y="600861"/>
                  </a:cubicBezTo>
                  <a:cubicBezTo>
                    <a:pt x="485940" y="601327"/>
                    <a:pt x="486407" y="601794"/>
                    <a:pt x="486407" y="601794"/>
                  </a:cubicBezTo>
                  <a:cubicBezTo>
                    <a:pt x="485940" y="602727"/>
                    <a:pt x="485474" y="603193"/>
                    <a:pt x="485007" y="604126"/>
                  </a:cubicBezTo>
                  <a:cubicBezTo>
                    <a:pt x="485007" y="604593"/>
                    <a:pt x="485007" y="604593"/>
                    <a:pt x="485007" y="605059"/>
                  </a:cubicBezTo>
                  <a:cubicBezTo>
                    <a:pt x="485007" y="605059"/>
                    <a:pt x="485007" y="605059"/>
                    <a:pt x="484541" y="605059"/>
                  </a:cubicBezTo>
                  <a:cubicBezTo>
                    <a:pt x="486407" y="609258"/>
                    <a:pt x="487806" y="613923"/>
                    <a:pt x="489672" y="618122"/>
                  </a:cubicBezTo>
                  <a:cubicBezTo>
                    <a:pt x="490139" y="618588"/>
                    <a:pt x="489672" y="619521"/>
                    <a:pt x="489206" y="619988"/>
                  </a:cubicBezTo>
                  <a:close/>
                  <a:moveTo>
                    <a:pt x="494804" y="606459"/>
                  </a:moveTo>
                  <a:cubicBezTo>
                    <a:pt x="494337" y="606459"/>
                    <a:pt x="493871" y="605526"/>
                    <a:pt x="493871" y="605526"/>
                  </a:cubicBezTo>
                  <a:cubicBezTo>
                    <a:pt x="493871" y="604593"/>
                    <a:pt x="494337" y="603660"/>
                    <a:pt x="494804" y="602727"/>
                  </a:cubicBezTo>
                  <a:cubicBezTo>
                    <a:pt x="495737" y="603660"/>
                    <a:pt x="496203" y="604126"/>
                    <a:pt x="497136" y="605059"/>
                  </a:cubicBezTo>
                  <a:cubicBezTo>
                    <a:pt x="496670" y="605992"/>
                    <a:pt x="495737" y="606925"/>
                    <a:pt x="494804" y="606459"/>
                  </a:cubicBezTo>
                  <a:close/>
                  <a:moveTo>
                    <a:pt x="666478" y="200131"/>
                  </a:moveTo>
                  <a:cubicBezTo>
                    <a:pt x="666012" y="200131"/>
                    <a:pt x="665545" y="199198"/>
                    <a:pt x="665545" y="198732"/>
                  </a:cubicBezTo>
                  <a:cubicBezTo>
                    <a:pt x="665545" y="196866"/>
                    <a:pt x="665545" y="195000"/>
                    <a:pt x="665545" y="195933"/>
                  </a:cubicBezTo>
                  <a:cubicBezTo>
                    <a:pt x="665545" y="192201"/>
                    <a:pt x="665545" y="191268"/>
                    <a:pt x="666012" y="189868"/>
                  </a:cubicBezTo>
                  <a:cubicBezTo>
                    <a:pt x="666012" y="189402"/>
                    <a:pt x="666478" y="188935"/>
                    <a:pt x="666945" y="188469"/>
                  </a:cubicBezTo>
                  <a:cubicBezTo>
                    <a:pt x="666945" y="188469"/>
                    <a:pt x="667878" y="188935"/>
                    <a:pt x="667878" y="188935"/>
                  </a:cubicBezTo>
                  <a:cubicBezTo>
                    <a:pt x="667878" y="191734"/>
                    <a:pt x="667878" y="195000"/>
                    <a:pt x="668344" y="197799"/>
                  </a:cubicBezTo>
                  <a:cubicBezTo>
                    <a:pt x="668344" y="199198"/>
                    <a:pt x="667878" y="200131"/>
                    <a:pt x="666478" y="200131"/>
                  </a:cubicBezTo>
                  <a:close/>
                  <a:moveTo>
                    <a:pt x="693069" y="191268"/>
                  </a:moveTo>
                  <a:cubicBezTo>
                    <a:pt x="692603" y="191734"/>
                    <a:pt x="692136" y="191734"/>
                    <a:pt x="692136" y="192201"/>
                  </a:cubicBezTo>
                  <a:cubicBezTo>
                    <a:pt x="692136" y="191734"/>
                    <a:pt x="692603" y="191268"/>
                    <a:pt x="692603" y="190801"/>
                  </a:cubicBezTo>
                  <a:lnTo>
                    <a:pt x="693536" y="190801"/>
                  </a:lnTo>
                  <a:lnTo>
                    <a:pt x="693069" y="191268"/>
                  </a:lnTo>
                  <a:close/>
                  <a:moveTo>
                    <a:pt x="700533" y="511758"/>
                  </a:moveTo>
                  <a:lnTo>
                    <a:pt x="700067" y="512225"/>
                  </a:lnTo>
                  <a:lnTo>
                    <a:pt x="700533" y="511758"/>
                  </a:lnTo>
                  <a:lnTo>
                    <a:pt x="701000" y="510825"/>
                  </a:lnTo>
                  <a:lnTo>
                    <a:pt x="700533" y="511758"/>
                  </a:lnTo>
                  <a:close/>
                  <a:moveTo>
                    <a:pt x="729457" y="668504"/>
                  </a:moveTo>
                  <a:cubicBezTo>
                    <a:pt x="728990" y="668504"/>
                    <a:pt x="728524" y="668038"/>
                    <a:pt x="728057" y="668038"/>
                  </a:cubicBezTo>
                  <a:cubicBezTo>
                    <a:pt x="728990" y="667571"/>
                    <a:pt x="729457" y="667105"/>
                    <a:pt x="730390" y="667105"/>
                  </a:cubicBezTo>
                  <a:cubicBezTo>
                    <a:pt x="730856" y="667105"/>
                    <a:pt x="730856" y="667571"/>
                    <a:pt x="731323" y="668038"/>
                  </a:cubicBezTo>
                  <a:cubicBezTo>
                    <a:pt x="730856" y="668038"/>
                    <a:pt x="729923" y="668504"/>
                    <a:pt x="729457" y="668504"/>
                  </a:cubicBezTo>
                  <a:close/>
                  <a:moveTo>
                    <a:pt x="733655" y="178206"/>
                  </a:moveTo>
                  <a:cubicBezTo>
                    <a:pt x="733189" y="178672"/>
                    <a:pt x="732722" y="179139"/>
                    <a:pt x="732256" y="179139"/>
                  </a:cubicBezTo>
                  <a:cubicBezTo>
                    <a:pt x="726191" y="179139"/>
                    <a:pt x="719660" y="179139"/>
                    <a:pt x="713595" y="179139"/>
                  </a:cubicBezTo>
                  <a:cubicBezTo>
                    <a:pt x="713129" y="179139"/>
                    <a:pt x="712662" y="179605"/>
                    <a:pt x="712196" y="179605"/>
                  </a:cubicBezTo>
                  <a:cubicBezTo>
                    <a:pt x="710797" y="181005"/>
                    <a:pt x="709397" y="182404"/>
                    <a:pt x="707997" y="183804"/>
                  </a:cubicBezTo>
                  <a:cubicBezTo>
                    <a:pt x="707531" y="183804"/>
                    <a:pt x="707531" y="183804"/>
                    <a:pt x="707064" y="183804"/>
                  </a:cubicBezTo>
                  <a:cubicBezTo>
                    <a:pt x="706598" y="184270"/>
                    <a:pt x="706131" y="185203"/>
                    <a:pt x="705198" y="185670"/>
                  </a:cubicBezTo>
                  <a:cubicBezTo>
                    <a:pt x="705198" y="185670"/>
                    <a:pt x="704265" y="185203"/>
                    <a:pt x="703799" y="185203"/>
                  </a:cubicBezTo>
                  <a:cubicBezTo>
                    <a:pt x="704265" y="183804"/>
                    <a:pt x="705665" y="183804"/>
                    <a:pt x="707064" y="183804"/>
                  </a:cubicBezTo>
                  <a:cubicBezTo>
                    <a:pt x="707064" y="183804"/>
                    <a:pt x="707531" y="183337"/>
                    <a:pt x="707531" y="183337"/>
                  </a:cubicBezTo>
                  <a:cubicBezTo>
                    <a:pt x="708930" y="181938"/>
                    <a:pt x="710330" y="180538"/>
                    <a:pt x="711730" y="178672"/>
                  </a:cubicBezTo>
                  <a:cubicBezTo>
                    <a:pt x="712196" y="178672"/>
                    <a:pt x="712662" y="178672"/>
                    <a:pt x="713595" y="178672"/>
                  </a:cubicBezTo>
                  <a:cubicBezTo>
                    <a:pt x="720127" y="175407"/>
                    <a:pt x="727124" y="176340"/>
                    <a:pt x="733655" y="176806"/>
                  </a:cubicBezTo>
                  <a:cubicBezTo>
                    <a:pt x="733655" y="177273"/>
                    <a:pt x="734122" y="178206"/>
                    <a:pt x="733655" y="178206"/>
                  </a:cubicBezTo>
                  <a:close/>
                  <a:moveTo>
                    <a:pt x="874074" y="699294"/>
                  </a:moveTo>
                  <a:cubicBezTo>
                    <a:pt x="873607" y="699294"/>
                    <a:pt x="873141" y="698827"/>
                    <a:pt x="872674" y="698361"/>
                  </a:cubicBezTo>
                  <a:cubicBezTo>
                    <a:pt x="873141" y="697428"/>
                    <a:pt x="873141" y="696028"/>
                    <a:pt x="873607" y="695562"/>
                  </a:cubicBezTo>
                  <a:cubicBezTo>
                    <a:pt x="875007" y="694162"/>
                    <a:pt x="876406" y="693696"/>
                    <a:pt x="878272" y="694629"/>
                  </a:cubicBezTo>
                  <a:cubicBezTo>
                    <a:pt x="878739" y="694629"/>
                    <a:pt x="879205" y="695562"/>
                    <a:pt x="879205" y="696028"/>
                  </a:cubicBezTo>
                  <a:cubicBezTo>
                    <a:pt x="878739" y="697894"/>
                    <a:pt x="875940" y="699760"/>
                    <a:pt x="874074" y="699294"/>
                  </a:cubicBezTo>
                  <a:close/>
                  <a:moveTo>
                    <a:pt x="872208" y="636782"/>
                  </a:moveTo>
                  <a:cubicBezTo>
                    <a:pt x="871741" y="636782"/>
                    <a:pt x="870808" y="636315"/>
                    <a:pt x="870808" y="635849"/>
                  </a:cubicBezTo>
                  <a:cubicBezTo>
                    <a:pt x="870808" y="635382"/>
                    <a:pt x="870808" y="634449"/>
                    <a:pt x="871275" y="633983"/>
                  </a:cubicBezTo>
                  <a:cubicBezTo>
                    <a:pt x="873141" y="631650"/>
                    <a:pt x="875473" y="630251"/>
                    <a:pt x="878739" y="630717"/>
                  </a:cubicBezTo>
                  <a:cubicBezTo>
                    <a:pt x="879205" y="630717"/>
                    <a:pt x="879205" y="631650"/>
                    <a:pt x="879205" y="632117"/>
                  </a:cubicBezTo>
                  <a:cubicBezTo>
                    <a:pt x="877806" y="635382"/>
                    <a:pt x="875473" y="637248"/>
                    <a:pt x="872208" y="636782"/>
                  </a:cubicBezTo>
                  <a:close/>
                  <a:moveTo>
                    <a:pt x="879205" y="504294"/>
                  </a:moveTo>
                  <a:lnTo>
                    <a:pt x="879672" y="502894"/>
                  </a:lnTo>
                  <a:lnTo>
                    <a:pt x="880139" y="504294"/>
                  </a:lnTo>
                  <a:lnTo>
                    <a:pt x="879205" y="504294"/>
                  </a:lnTo>
                  <a:close/>
                  <a:moveTo>
                    <a:pt x="889935" y="350813"/>
                  </a:moveTo>
                  <a:cubicBezTo>
                    <a:pt x="890868" y="350813"/>
                    <a:pt x="892268" y="351280"/>
                    <a:pt x="893201" y="351746"/>
                  </a:cubicBezTo>
                  <a:cubicBezTo>
                    <a:pt x="893667" y="351746"/>
                    <a:pt x="893667" y="352679"/>
                    <a:pt x="894134" y="353146"/>
                  </a:cubicBezTo>
                  <a:cubicBezTo>
                    <a:pt x="894134" y="353612"/>
                    <a:pt x="894134" y="354545"/>
                    <a:pt x="894134" y="354545"/>
                  </a:cubicBezTo>
                  <a:cubicBezTo>
                    <a:pt x="893201" y="354545"/>
                    <a:pt x="891801" y="355012"/>
                    <a:pt x="891335" y="354545"/>
                  </a:cubicBezTo>
                  <a:cubicBezTo>
                    <a:pt x="888536" y="353146"/>
                    <a:pt x="888069" y="350813"/>
                    <a:pt x="889935" y="350813"/>
                  </a:cubicBezTo>
                  <a:close/>
                  <a:moveTo>
                    <a:pt x="742985" y="279904"/>
                  </a:moveTo>
                  <a:cubicBezTo>
                    <a:pt x="743452" y="279904"/>
                    <a:pt x="743452" y="279904"/>
                    <a:pt x="743452" y="279438"/>
                  </a:cubicBezTo>
                  <a:cubicBezTo>
                    <a:pt x="743452" y="278971"/>
                    <a:pt x="743452" y="278971"/>
                    <a:pt x="743452" y="278505"/>
                  </a:cubicBezTo>
                  <a:cubicBezTo>
                    <a:pt x="744385" y="278505"/>
                    <a:pt x="743918" y="278971"/>
                    <a:pt x="743452" y="279438"/>
                  </a:cubicBezTo>
                  <a:cubicBezTo>
                    <a:pt x="743452" y="279904"/>
                    <a:pt x="743452" y="279904"/>
                    <a:pt x="743452" y="280371"/>
                  </a:cubicBezTo>
                  <a:lnTo>
                    <a:pt x="742052" y="280837"/>
                  </a:lnTo>
                  <a:lnTo>
                    <a:pt x="742985" y="279904"/>
                  </a:lnTo>
                  <a:close/>
                  <a:moveTo>
                    <a:pt x="758380" y="492631"/>
                  </a:moveTo>
                  <a:cubicBezTo>
                    <a:pt x="757914" y="492165"/>
                    <a:pt x="757914" y="492165"/>
                    <a:pt x="757447" y="491698"/>
                  </a:cubicBezTo>
                  <a:cubicBezTo>
                    <a:pt x="757914" y="491698"/>
                    <a:pt x="758380" y="492165"/>
                    <a:pt x="758847" y="492165"/>
                  </a:cubicBezTo>
                  <a:lnTo>
                    <a:pt x="759313" y="493098"/>
                  </a:lnTo>
                  <a:lnTo>
                    <a:pt x="758380" y="492631"/>
                  </a:lnTo>
                  <a:close/>
                  <a:moveTo>
                    <a:pt x="761646" y="361543"/>
                  </a:moveTo>
                  <a:cubicBezTo>
                    <a:pt x="756981" y="365275"/>
                    <a:pt x="751849" y="365741"/>
                    <a:pt x="745785" y="362009"/>
                  </a:cubicBezTo>
                  <a:cubicBezTo>
                    <a:pt x="742985" y="360610"/>
                    <a:pt x="742519" y="359210"/>
                    <a:pt x="744385" y="357811"/>
                  </a:cubicBezTo>
                  <a:cubicBezTo>
                    <a:pt x="747184" y="355945"/>
                    <a:pt x="750450" y="354545"/>
                    <a:pt x="752316" y="352213"/>
                  </a:cubicBezTo>
                  <a:cubicBezTo>
                    <a:pt x="755115" y="348481"/>
                    <a:pt x="758380" y="345682"/>
                    <a:pt x="762579" y="344282"/>
                  </a:cubicBezTo>
                  <a:cubicBezTo>
                    <a:pt x="765844" y="343349"/>
                    <a:pt x="767244" y="340550"/>
                    <a:pt x="768177" y="337284"/>
                  </a:cubicBezTo>
                  <a:cubicBezTo>
                    <a:pt x="768643" y="336351"/>
                    <a:pt x="770043" y="335418"/>
                    <a:pt x="770976" y="335885"/>
                  </a:cubicBezTo>
                  <a:cubicBezTo>
                    <a:pt x="774241" y="335885"/>
                    <a:pt x="777040" y="338217"/>
                    <a:pt x="780306" y="337284"/>
                  </a:cubicBezTo>
                  <a:cubicBezTo>
                    <a:pt x="782639" y="336818"/>
                    <a:pt x="784505" y="333086"/>
                    <a:pt x="783105" y="331220"/>
                  </a:cubicBezTo>
                  <a:cubicBezTo>
                    <a:pt x="781239" y="329354"/>
                    <a:pt x="779840" y="327021"/>
                    <a:pt x="777507" y="326088"/>
                  </a:cubicBezTo>
                  <a:cubicBezTo>
                    <a:pt x="773775" y="323756"/>
                    <a:pt x="769110" y="322823"/>
                    <a:pt x="764445" y="322823"/>
                  </a:cubicBezTo>
                  <a:cubicBezTo>
                    <a:pt x="756048" y="322823"/>
                    <a:pt x="748117" y="321890"/>
                    <a:pt x="739720" y="321423"/>
                  </a:cubicBezTo>
                  <a:cubicBezTo>
                    <a:pt x="739253" y="321423"/>
                    <a:pt x="738787" y="320490"/>
                    <a:pt x="738787" y="320024"/>
                  </a:cubicBezTo>
                  <a:cubicBezTo>
                    <a:pt x="739253" y="319091"/>
                    <a:pt x="739720" y="317691"/>
                    <a:pt x="740186" y="316758"/>
                  </a:cubicBezTo>
                  <a:cubicBezTo>
                    <a:pt x="741119" y="316292"/>
                    <a:pt x="742519" y="315825"/>
                    <a:pt x="743918" y="315825"/>
                  </a:cubicBezTo>
                  <a:cubicBezTo>
                    <a:pt x="753715" y="315359"/>
                    <a:pt x="763045" y="314892"/>
                    <a:pt x="772842" y="314892"/>
                  </a:cubicBezTo>
                  <a:cubicBezTo>
                    <a:pt x="779840" y="314892"/>
                    <a:pt x="786837" y="313959"/>
                    <a:pt x="793835" y="311627"/>
                  </a:cubicBezTo>
                  <a:cubicBezTo>
                    <a:pt x="799899" y="309761"/>
                    <a:pt x="806430" y="308361"/>
                    <a:pt x="812495" y="307428"/>
                  </a:cubicBezTo>
                  <a:cubicBezTo>
                    <a:pt x="814361" y="306962"/>
                    <a:pt x="816227" y="307428"/>
                    <a:pt x="818093" y="307895"/>
                  </a:cubicBezTo>
                  <a:cubicBezTo>
                    <a:pt x="819026" y="307895"/>
                    <a:pt x="820426" y="309294"/>
                    <a:pt x="820892" y="309761"/>
                  </a:cubicBezTo>
                  <a:cubicBezTo>
                    <a:pt x="821359" y="310694"/>
                    <a:pt x="820426" y="312560"/>
                    <a:pt x="819493" y="313026"/>
                  </a:cubicBezTo>
                  <a:cubicBezTo>
                    <a:pt x="814361" y="315359"/>
                    <a:pt x="808763" y="317225"/>
                    <a:pt x="803631" y="319091"/>
                  </a:cubicBezTo>
                  <a:cubicBezTo>
                    <a:pt x="802232" y="319557"/>
                    <a:pt x="801299" y="322823"/>
                    <a:pt x="802232" y="324222"/>
                  </a:cubicBezTo>
                  <a:cubicBezTo>
                    <a:pt x="802698" y="324689"/>
                    <a:pt x="802698" y="325622"/>
                    <a:pt x="803165" y="325622"/>
                  </a:cubicBezTo>
                  <a:cubicBezTo>
                    <a:pt x="804098" y="326555"/>
                    <a:pt x="805031" y="327021"/>
                    <a:pt x="806430" y="327954"/>
                  </a:cubicBezTo>
                  <a:cubicBezTo>
                    <a:pt x="814828" y="334019"/>
                    <a:pt x="823691" y="336818"/>
                    <a:pt x="832555" y="328887"/>
                  </a:cubicBezTo>
                  <a:cubicBezTo>
                    <a:pt x="833021" y="328421"/>
                    <a:pt x="833954" y="328421"/>
                    <a:pt x="834421" y="328887"/>
                  </a:cubicBezTo>
                  <a:cubicBezTo>
                    <a:pt x="835820" y="329354"/>
                    <a:pt x="835820" y="330753"/>
                    <a:pt x="835354" y="332153"/>
                  </a:cubicBezTo>
                  <a:cubicBezTo>
                    <a:pt x="834421" y="334485"/>
                    <a:pt x="833954" y="337284"/>
                    <a:pt x="831622" y="338684"/>
                  </a:cubicBezTo>
                  <a:cubicBezTo>
                    <a:pt x="829289" y="340550"/>
                    <a:pt x="826490" y="342416"/>
                    <a:pt x="824158" y="344749"/>
                  </a:cubicBezTo>
                  <a:cubicBezTo>
                    <a:pt x="822758" y="346148"/>
                    <a:pt x="822292" y="348014"/>
                    <a:pt x="821359" y="349414"/>
                  </a:cubicBezTo>
                  <a:cubicBezTo>
                    <a:pt x="818560" y="355945"/>
                    <a:pt x="817160" y="356878"/>
                    <a:pt x="812028" y="352679"/>
                  </a:cubicBezTo>
                  <a:cubicBezTo>
                    <a:pt x="806897" y="348014"/>
                    <a:pt x="801765" y="348014"/>
                    <a:pt x="796167" y="350347"/>
                  </a:cubicBezTo>
                  <a:cubicBezTo>
                    <a:pt x="794768" y="350813"/>
                    <a:pt x="792435" y="352679"/>
                    <a:pt x="792435" y="354079"/>
                  </a:cubicBezTo>
                  <a:cubicBezTo>
                    <a:pt x="791502" y="360610"/>
                    <a:pt x="787304" y="363409"/>
                    <a:pt x="781706" y="364808"/>
                  </a:cubicBezTo>
                  <a:cubicBezTo>
                    <a:pt x="781706" y="364808"/>
                    <a:pt x="781706" y="365275"/>
                    <a:pt x="781706" y="365275"/>
                  </a:cubicBezTo>
                  <a:cubicBezTo>
                    <a:pt x="781239" y="365275"/>
                    <a:pt x="780773" y="365275"/>
                    <a:pt x="780306" y="365275"/>
                  </a:cubicBezTo>
                  <a:cubicBezTo>
                    <a:pt x="778440" y="366674"/>
                    <a:pt x="776574" y="367607"/>
                    <a:pt x="774241" y="368074"/>
                  </a:cubicBezTo>
                  <a:cubicBezTo>
                    <a:pt x="774241" y="368540"/>
                    <a:pt x="773775" y="368540"/>
                    <a:pt x="773775" y="369007"/>
                  </a:cubicBezTo>
                  <a:cubicBezTo>
                    <a:pt x="773308" y="369007"/>
                    <a:pt x="773308" y="369007"/>
                    <a:pt x="772842" y="369007"/>
                  </a:cubicBezTo>
                  <a:cubicBezTo>
                    <a:pt x="772375" y="369473"/>
                    <a:pt x="771909" y="370406"/>
                    <a:pt x="771442" y="370873"/>
                  </a:cubicBezTo>
                  <a:cubicBezTo>
                    <a:pt x="771442" y="370873"/>
                    <a:pt x="770509" y="370873"/>
                    <a:pt x="770043" y="370406"/>
                  </a:cubicBezTo>
                  <a:cubicBezTo>
                    <a:pt x="770509" y="369007"/>
                    <a:pt x="771909" y="369007"/>
                    <a:pt x="772842" y="369007"/>
                  </a:cubicBezTo>
                  <a:cubicBezTo>
                    <a:pt x="772842" y="369007"/>
                    <a:pt x="773308" y="368540"/>
                    <a:pt x="773308" y="368540"/>
                  </a:cubicBezTo>
                  <a:cubicBezTo>
                    <a:pt x="773775" y="368540"/>
                    <a:pt x="774241" y="368540"/>
                    <a:pt x="774241" y="368074"/>
                  </a:cubicBezTo>
                  <a:cubicBezTo>
                    <a:pt x="775641" y="366208"/>
                    <a:pt x="777973" y="365275"/>
                    <a:pt x="780306" y="365275"/>
                  </a:cubicBezTo>
                  <a:cubicBezTo>
                    <a:pt x="780773" y="365275"/>
                    <a:pt x="780773" y="364808"/>
                    <a:pt x="781239" y="364808"/>
                  </a:cubicBezTo>
                  <a:cubicBezTo>
                    <a:pt x="781239" y="364808"/>
                    <a:pt x="781706" y="364808"/>
                    <a:pt x="781706" y="364808"/>
                  </a:cubicBezTo>
                  <a:cubicBezTo>
                    <a:pt x="782639" y="362009"/>
                    <a:pt x="783572" y="359210"/>
                    <a:pt x="784505" y="356411"/>
                  </a:cubicBezTo>
                  <a:cubicBezTo>
                    <a:pt x="785438" y="353146"/>
                    <a:pt x="781706" y="349414"/>
                    <a:pt x="778906" y="350813"/>
                  </a:cubicBezTo>
                  <a:cubicBezTo>
                    <a:pt x="775174" y="352213"/>
                    <a:pt x="771442" y="353612"/>
                    <a:pt x="768177" y="355478"/>
                  </a:cubicBezTo>
                  <a:cubicBezTo>
                    <a:pt x="766311" y="356878"/>
                    <a:pt x="764445" y="359677"/>
                    <a:pt x="761646" y="361543"/>
                  </a:cubicBezTo>
                  <a:close/>
                  <a:moveTo>
                    <a:pt x="806897" y="373672"/>
                  </a:moveTo>
                  <a:cubicBezTo>
                    <a:pt x="806430" y="374139"/>
                    <a:pt x="805497" y="374605"/>
                    <a:pt x="804564" y="375072"/>
                  </a:cubicBezTo>
                  <a:cubicBezTo>
                    <a:pt x="804564" y="375538"/>
                    <a:pt x="804564" y="375538"/>
                    <a:pt x="804564" y="376005"/>
                  </a:cubicBezTo>
                  <a:cubicBezTo>
                    <a:pt x="804564" y="376471"/>
                    <a:pt x="804098" y="376471"/>
                    <a:pt x="804098" y="376938"/>
                  </a:cubicBezTo>
                  <a:cubicBezTo>
                    <a:pt x="804098" y="377871"/>
                    <a:pt x="804098" y="378337"/>
                    <a:pt x="804098" y="379270"/>
                  </a:cubicBezTo>
                  <a:cubicBezTo>
                    <a:pt x="802698" y="378337"/>
                    <a:pt x="803631" y="377871"/>
                    <a:pt x="804098" y="376938"/>
                  </a:cubicBezTo>
                  <a:cubicBezTo>
                    <a:pt x="804098" y="376471"/>
                    <a:pt x="804098" y="376005"/>
                    <a:pt x="804098" y="375538"/>
                  </a:cubicBezTo>
                  <a:cubicBezTo>
                    <a:pt x="804098" y="375538"/>
                    <a:pt x="804564" y="375072"/>
                    <a:pt x="804564" y="375072"/>
                  </a:cubicBezTo>
                  <a:cubicBezTo>
                    <a:pt x="804564" y="373672"/>
                    <a:pt x="804564" y="372272"/>
                    <a:pt x="806430" y="372272"/>
                  </a:cubicBezTo>
                  <a:cubicBezTo>
                    <a:pt x="806897" y="372272"/>
                    <a:pt x="807363" y="373672"/>
                    <a:pt x="806897" y="373672"/>
                  </a:cubicBezTo>
                  <a:close/>
                  <a:moveTo>
                    <a:pt x="791502" y="432918"/>
                  </a:moveTo>
                  <a:cubicBezTo>
                    <a:pt x="790569" y="433851"/>
                    <a:pt x="790103" y="434784"/>
                    <a:pt x="789636" y="434784"/>
                  </a:cubicBezTo>
                  <a:cubicBezTo>
                    <a:pt x="784505" y="433851"/>
                    <a:pt x="782172" y="430119"/>
                    <a:pt x="780773" y="425921"/>
                  </a:cubicBezTo>
                  <a:cubicBezTo>
                    <a:pt x="780773" y="425454"/>
                    <a:pt x="782172" y="423588"/>
                    <a:pt x="783105" y="423122"/>
                  </a:cubicBezTo>
                  <a:cubicBezTo>
                    <a:pt x="784038" y="422655"/>
                    <a:pt x="786371" y="422655"/>
                    <a:pt x="786837" y="423122"/>
                  </a:cubicBezTo>
                  <a:cubicBezTo>
                    <a:pt x="788237" y="426387"/>
                    <a:pt x="789636" y="429653"/>
                    <a:pt x="791502" y="432918"/>
                  </a:cubicBezTo>
                  <a:close/>
                  <a:moveTo>
                    <a:pt x="777507" y="533217"/>
                  </a:moveTo>
                  <a:lnTo>
                    <a:pt x="777507" y="532284"/>
                  </a:lnTo>
                  <a:lnTo>
                    <a:pt x="778906" y="533217"/>
                  </a:lnTo>
                  <a:lnTo>
                    <a:pt x="777507" y="533217"/>
                  </a:lnTo>
                  <a:close/>
                  <a:moveTo>
                    <a:pt x="807363" y="591531"/>
                  </a:moveTo>
                  <a:cubicBezTo>
                    <a:pt x="807363" y="591997"/>
                    <a:pt x="806430" y="591997"/>
                    <a:pt x="805964" y="591997"/>
                  </a:cubicBezTo>
                  <a:cubicBezTo>
                    <a:pt x="805497" y="591064"/>
                    <a:pt x="805497" y="589665"/>
                    <a:pt x="805031" y="588732"/>
                  </a:cubicBezTo>
                  <a:cubicBezTo>
                    <a:pt x="805031" y="588732"/>
                    <a:pt x="805964" y="588265"/>
                    <a:pt x="806430" y="588265"/>
                  </a:cubicBezTo>
                  <a:cubicBezTo>
                    <a:pt x="806897" y="588265"/>
                    <a:pt x="806897" y="589198"/>
                    <a:pt x="807363" y="589665"/>
                  </a:cubicBezTo>
                  <a:cubicBezTo>
                    <a:pt x="807830" y="590598"/>
                    <a:pt x="807830" y="591064"/>
                    <a:pt x="807363" y="591531"/>
                  </a:cubicBezTo>
                  <a:close/>
                  <a:moveTo>
                    <a:pt x="814828" y="506160"/>
                  </a:moveTo>
                  <a:cubicBezTo>
                    <a:pt x="812028" y="508959"/>
                    <a:pt x="809229" y="511292"/>
                    <a:pt x="805031" y="511758"/>
                  </a:cubicBezTo>
                  <a:cubicBezTo>
                    <a:pt x="799433" y="512691"/>
                    <a:pt x="793835" y="514091"/>
                    <a:pt x="788237" y="514557"/>
                  </a:cubicBezTo>
                  <a:cubicBezTo>
                    <a:pt x="783572" y="515024"/>
                    <a:pt x="779373" y="513624"/>
                    <a:pt x="776574" y="509892"/>
                  </a:cubicBezTo>
                  <a:cubicBezTo>
                    <a:pt x="774708" y="507559"/>
                    <a:pt x="772375" y="505227"/>
                    <a:pt x="770509" y="502428"/>
                  </a:cubicBezTo>
                  <a:cubicBezTo>
                    <a:pt x="770509" y="502428"/>
                    <a:pt x="770509" y="501495"/>
                    <a:pt x="770976" y="501028"/>
                  </a:cubicBezTo>
                  <a:cubicBezTo>
                    <a:pt x="771442" y="500562"/>
                    <a:pt x="772375" y="500562"/>
                    <a:pt x="772842" y="500562"/>
                  </a:cubicBezTo>
                  <a:cubicBezTo>
                    <a:pt x="775174" y="501028"/>
                    <a:pt x="777507" y="502428"/>
                    <a:pt x="780306" y="502894"/>
                  </a:cubicBezTo>
                  <a:cubicBezTo>
                    <a:pt x="782172" y="502894"/>
                    <a:pt x="784505" y="502894"/>
                    <a:pt x="785438" y="501495"/>
                  </a:cubicBezTo>
                  <a:cubicBezTo>
                    <a:pt x="788237" y="499162"/>
                    <a:pt x="791036" y="496363"/>
                    <a:pt x="793368" y="493098"/>
                  </a:cubicBezTo>
                  <a:cubicBezTo>
                    <a:pt x="796167" y="489832"/>
                    <a:pt x="799433" y="488433"/>
                    <a:pt x="803631" y="488899"/>
                  </a:cubicBezTo>
                  <a:cubicBezTo>
                    <a:pt x="805031" y="488899"/>
                    <a:pt x="805964" y="488899"/>
                    <a:pt x="807363" y="488433"/>
                  </a:cubicBezTo>
                  <a:cubicBezTo>
                    <a:pt x="809696" y="487966"/>
                    <a:pt x="812028" y="485167"/>
                    <a:pt x="811562" y="482835"/>
                  </a:cubicBezTo>
                  <a:cubicBezTo>
                    <a:pt x="811562" y="480969"/>
                    <a:pt x="811095" y="479103"/>
                    <a:pt x="811095" y="477237"/>
                  </a:cubicBezTo>
                  <a:cubicBezTo>
                    <a:pt x="810629" y="473505"/>
                    <a:pt x="809696" y="469772"/>
                    <a:pt x="808763" y="466040"/>
                  </a:cubicBezTo>
                  <a:cubicBezTo>
                    <a:pt x="808296" y="464641"/>
                    <a:pt x="808763" y="463708"/>
                    <a:pt x="810162" y="463241"/>
                  </a:cubicBezTo>
                  <a:cubicBezTo>
                    <a:pt x="810629" y="463241"/>
                    <a:pt x="811562" y="463708"/>
                    <a:pt x="812028" y="464174"/>
                  </a:cubicBezTo>
                  <a:cubicBezTo>
                    <a:pt x="818093" y="468373"/>
                    <a:pt x="820892" y="474904"/>
                    <a:pt x="825091" y="480969"/>
                  </a:cubicBezTo>
                  <a:cubicBezTo>
                    <a:pt x="826957" y="483768"/>
                    <a:pt x="829756" y="485167"/>
                    <a:pt x="833021" y="485167"/>
                  </a:cubicBezTo>
                  <a:cubicBezTo>
                    <a:pt x="841885" y="486100"/>
                    <a:pt x="849816" y="483768"/>
                    <a:pt x="856347" y="478170"/>
                  </a:cubicBezTo>
                  <a:cubicBezTo>
                    <a:pt x="862411" y="473038"/>
                    <a:pt x="869875" y="470705"/>
                    <a:pt x="877339" y="469306"/>
                  </a:cubicBezTo>
                  <a:cubicBezTo>
                    <a:pt x="880139" y="468839"/>
                    <a:pt x="883404" y="469306"/>
                    <a:pt x="886670" y="469772"/>
                  </a:cubicBezTo>
                  <a:cubicBezTo>
                    <a:pt x="886670" y="469772"/>
                    <a:pt x="886670" y="469306"/>
                    <a:pt x="887136" y="469306"/>
                  </a:cubicBezTo>
                  <a:cubicBezTo>
                    <a:pt x="887136" y="467906"/>
                    <a:pt x="887136" y="467906"/>
                    <a:pt x="888069" y="468839"/>
                  </a:cubicBezTo>
                  <a:cubicBezTo>
                    <a:pt x="888069" y="468839"/>
                    <a:pt x="887603" y="469306"/>
                    <a:pt x="887136" y="469772"/>
                  </a:cubicBezTo>
                  <a:cubicBezTo>
                    <a:pt x="887136" y="469772"/>
                    <a:pt x="887136" y="469772"/>
                    <a:pt x="886670" y="469772"/>
                  </a:cubicBezTo>
                  <a:cubicBezTo>
                    <a:pt x="885270" y="471638"/>
                    <a:pt x="883871" y="473505"/>
                    <a:pt x="882005" y="474904"/>
                  </a:cubicBezTo>
                  <a:cubicBezTo>
                    <a:pt x="879672" y="476770"/>
                    <a:pt x="876406" y="478170"/>
                    <a:pt x="873607" y="479569"/>
                  </a:cubicBezTo>
                  <a:cubicBezTo>
                    <a:pt x="867076" y="482368"/>
                    <a:pt x="861012" y="485634"/>
                    <a:pt x="855414" y="490299"/>
                  </a:cubicBezTo>
                  <a:cubicBezTo>
                    <a:pt x="848883" y="495430"/>
                    <a:pt x="840952" y="498229"/>
                    <a:pt x="833488" y="501961"/>
                  </a:cubicBezTo>
                  <a:cubicBezTo>
                    <a:pt x="832555" y="502428"/>
                    <a:pt x="830689" y="502428"/>
                    <a:pt x="829756" y="501961"/>
                  </a:cubicBezTo>
                  <a:cubicBezTo>
                    <a:pt x="822758" y="499629"/>
                    <a:pt x="818560" y="501961"/>
                    <a:pt x="814828" y="506160"/>
                  </a:cubicBezTo>
                  <a:close/>
                  <a:moveTo>
                    <a:pt x="827890" y="670837"/>
                  </a:moveTo>
                  <a:cubicBezTo>
                    <a:pt x="827423" y="670370"/>
                    <a:pt x="827423" y="669904"/>
                    <a:pt x="827423" y="669904"/>
                  </a:cubicBezTo>
                  <a:cubicBezTo>
                    <a:pt x="826957" y="668971"/>
                    <a:pt x="826490" y="668038"/>
                    <a:pt x="826024" y="667105"/>
                  </a:cubicBezTo>
                  <a:cubicBezTo>
                    <a:pt x="826490" y="668038"/>
                    <a:pt x="826957" y="668971"/>
                    <a:pt x="827423" y="669904"/>
                  </a:cubicBezTo>
                  <a:cubicBezTo>
                    <a:pt x="828823" y="669437"/>
                    <a:pt x="829289" y="669904"/>
                    <a:pt x="827890" y="670837"/>
                  </a:cubicBezTo>
                  <a:close/>
                  <a:moveTo>
                    <a:pt x="831155" y="590598"/>
                  </a:moveTo>
                  <a:cubicBezTo>
                    <a:pt x="830222" y="591064"/>
                    <a:pt x="828823" y="590131"/>
                    <a:pt x="827890" y="589665"/>
                  </a:cubicBezTo>
                  <a:cubicBezTo>
                    <a:pt x="827890" y="589665"/>
                    <a:pt x="827890" y="588265"/>
                    <a:pt x="827890" y="588265"/>
                  </a:cubicBezTo>
                  <a:cubicBezTo>
                    <a:pt x="829289" y="586399"/>
                    <a:pt x="830689" y="583600"/>
                    <a:pt x="832555" y="582201"/>
                  </a:cubicBezTo>
                  <a:cubicBezTo>
                    <a:pt x="839552" y="578002"/>
                    <a:pt x="846550" y="573804"/>
                    <a:pt x="854014" y="570071"/>
                  </a:cubicBezTo>
                  <a:cubicBezTo>
                    <a:pt x="854947" y="569605"/>
                    <a:pt x="856813" y="570071"/>
                    <a:pt x="857746" y="570538"/>
                  </a:cubicBezTo>
                  <a:cubicBezTo>
                    <a:pt x="861012" y="573337"/>
                    <a:pt x="864744" y="575670"/>
                    <a:pt x="869409" y="575670"/>
                  </a:cubicBezTo>
                  <a:cubicBezTo>
                    <a:pt x="869875" y="575670"/>
                    <a:pt x="870342" y="577536"/>
                    <a:pt x="870808" y="578469"/>
                  </a:cubicBezTo>
                  <a:cubicBezTo>
                    <a:pt x="870808" y="578935"/>
                    <a:pt x="870342" y="579868"/>
                    <a:pt x="869875" y="579868"/>
                  </a:cubicBezTo>
                  <a:cubicBezTo>
                    <a:pt x="865677" y="580335"/>
                    <a:pt x="861012" y="580801"/>
                    <a:pt x="856813" y="581268"/>
                  </a:cubicBezTo>
                  <a:cubicBezTo>
                    <a:pt x="856813" y="580801"/>
                    <a:pt x="856813" y="580801"/>
                    <a:pt x="856813" y="580335"/>
                  </a:cubicBezTo>
                  <a:cubicBezTo>
                    <a:pt x="854947" y="580335"/>
                    <a:pt x="853081" y="580335"/>
                    <a:pt x="851215" y="580335"/>
                  </a:cubicBezTo>
                  <a:cubicBezTo>
                    <a:pt x="845151" y="579868"/>
                    <a:pt x="840019" y="582201"/>
                    <a:pt x="835820" y="586866"/>
                  </a:cubicBezTo>
                  <a:cubicBezTo>
                    <a:pt x="833954" y="588732"/>
                    <a:pt x="832555" y="589665"/>
                    <a:pt x="831155" y="590598"/>
                  </a:cubicBezTo>
                  <a:close/>
                  <a:moveTo>
                    <a:pt x="1030820" y="1584724"/>
                  </a:moveTo>
                  <a:cubicBezTo>
                    <a:pt x="1030354" y="1585190"/>
                    <a:pt x="1029887" y="1585657"/>
                    <a:pt x="1029421" y="1586123"/>
                  </a:cubicBezTo>
                  <a:cubicBezTo>
                    <a:pt x="1025689" y="1587056"/>
                    <a:pt x="1021957" y="1583791"/>
                    <a:pt x="1022423" y="1580059"/>
                  </a:cubicBezTo>
                  <a:cubicBezTo>
                    <a:pt x="1022423" y="1579592"/>
                    <a:pt x="1023356" y="1578659"/>
                    <a:pt x="1023823" y="1578659"/>
                  </a:cubicBezTo>
                  <a:cubicBezTo>
                    <a:pt x="1027088" y="1578659"/>
                    <a:pt x="1029887" y="1580059"/>
                    <a:pt x="1031287" y="1582858"/>
                  </a:cubicBezTo>
                  <a:cubicBezTo>
                    <a:pt x="1031287" y="1583791"/>
                    <a:pt x="1030820" y="1584257"/>
                    <a:pt x="1030820" y="1584724"/>
                  </a:cubicBezTo>
                  <a:close/>
                  <a:moveTo>
                    <a:pt x="1247279" y="1616913"/>
                  </a:moveTo>
                  <a:cubicBezTo>
                    <a:pt x="1247279" y="1618312"/>
                    <a:pt x="1244480" y="1620645"/>
                    <a:pt x="1243547" y="1620178"/>
                  </a:cubicBezTo>
                  <a:cubicBezTo>
                    <a:pt x="1242614" y="1619712"/>
                    <a:pt x="1241215" y="1618779"/>
                    <a:pt x="1240748" y="1617846"/>
                  </a:cubicBezTo>
                  <a:cubicBezTo>
                    <a:pt x="1237483" y="1613181"/>
                    <a:pt x="1237949" y="1611315"/>
                    <a:pt x="1243547" y="1605250"/>
                  </a:cubicBezTo>
                  <a:cubicBezTo>
                    <a:pt x="1244014" y="1604317"/>
                    <a:pt x="1245413" y="1604784"/>
                    <a:pt x="1246813" y="1604317"/>
                  </a:cubicBezTo>
                  <a:cubicBezTo>
                    <a:pt x="1246813" y="1604317"/>
                    <a:pt x="1247279" y="1605250"/>
                    <a:pt x="1247279" y="1605717"/>
                  </a:cubicBezTo>
                  <a:cubicBezTo>
                    <a:pt x="1247746" y="1607583"/>
                    <a:pt x="1247746" y="1609449"/>
                    <a:pt x="1247746" y="1611781"/>
                  </a:cubicBezTo>
                  <a:cubicBezTo>
                    <a:pt x="1247746" y="1613181"/>
                    <a:pt x="1247279" y="1615047"/>
                    <a:pt x="1247279" y="1616913"/>
                  </a:cubicBezTo>
                  <a:close/>
                  <a:moveTo>
                    <a:pt x="1285533" y="2648360"/>
                  </a:moveTo>
                  <a:cubicBezTo>
                    <a:pt x="1285066" y="2648360"/>
                    <a:pt x="1284600" y="2647893"/>
                    <a:pt x="1284600" y="2647893"/>
                  </a:cubicBezTo>
                  <a:cubicBezTo>
                    <a:pt x="1284600" y="2647427"/>
                    <a:pt x="1284600" y="2646960"/>
                    <a:pt x="1284600" y="2646494"/>
                  </a:cubicBezTo>
                  <a:cubicBezTo>
                    <a:pt x="1285066" y="2645094"/>
                    <a:pt x="1285533" y="2645561"/>
                    <a:pt x="1286000" y="2647427"/>
                  </a:cubicBezTo>
                  <a:cubicBezTo>
                    <a:pt x="1286000" y="2647427"/>
                    <a:pt x="1285533" y="2647893"/>
                    <a:pt x="1285533" y="2648360"/>
                  </a:cubicBezTo>
                  <a:close/>
                  <a:moveTo>
                    <a:pt x="1290198" y="2035370"/>
                  </a:moveTo>
                  <a:cubicBezTo>
                    <a:pt x="1290198" y="2035370"/>
                    <a:pt x="1290198" y="2034903"/>
                    <a:pt x="1290198" y="2034903"/>
                  </a:cubicBezTo>
                  <a:cubicBezTo>
                    <a:pt x="1284134" y="2034903"/>
                    <a:pt x="1280401" y="2031171"/>
                    <a:pt x="1277602" y="2026506"/>
                  </a:cubicBezTo>
                  <a:cubicBezTo>
                    <a:pt x="1277136" y="2026039"/>
                    <a:pt x="1278069" y="2024173"/>
                    <a:pt x="1278069" y="2023240"/>
                  </a:cubicBezTo>
                  <a:cubicBezTo>
                    <a:pt x="1278069" y="2023240"/>
                    <a:pt x="1279469" y="2022774"/>
                    <a:pt x="1279469" y="2023240"/>
                  </a:cubicBezTo>
                  <a:cubicBezTo>
                    <a:pt x="1283200" y="2026506"/>
                    <a:pt x="1288332" y="2029305"/>
                    <a:pt x="1289732" y="2034903"/>
                  </a:cubicBezTo>
                  <a:cubicBezTo>
                    <a:pt x="1290198" y="2034903"/>
                    <a:pt x="1290198" y="2034903"/>
                    <a:pt x="1290198" y="2034903"/>
                  </a:cubicBezTo>
                  <a:cubicBezTo>
                    <a:pt x="1290665" y="2035370"/>
                    <a:pt x="1290665" y="2035370"/>
                    <a:pt x="1291131" y="2035836"/>
                  </a:cubicBezTo>
                  <a:cubicBezTo>
                    <a:pt x="1291131" y="2035836"/>
                    <a:pt x="1290665" y="2035370"/>
                    <a:pt x="1290198" y="2035370"/>
                  </a:cubicBezTo>
                  <a:close/>
                  <a:moveTo>
                    <a:pt x="1326119" y="2721135"/>
                  </a:moveTo>
                  <a:cubicBezTo>
                    <a:pt x="1326119" y="2721135"/>
                    <a:pt x="1326119" y="2721601"/>
                    <a:pt x="1326119" y="2721601"/>
                  </a:cubicBezTo>
                  <a:lnTo>
                    <a:pt x="1324720" y="2722068"/>
                  </a:lnTo>
                  <a:lnTo>
                    <a:pt x="1325653" y="2721135"/>
                  </a:lnTo>
                  <a:cubicBezTo>
                    <a:pt x="1325653" y="2721601"/>
                    <a:pt x="1325653" y="2721601"/>
                    <a:pt x="1326119" y="2721135"/>
                  </a:cubicBezTo>
                  <a:cubicBezTo>
                    <a:pt x="1326119" y="2720668"/>
                    <a:pt x="1326119" y="2720668"/>
                    <a:pt x="1326119" y="2720202"/>
                  </a:cubicBezTo>
                  <a:cubicBezTo>
                    <a:pt x="1327052" y="2720668"/>
                    <a:pt x="1326586" y="2721135"/>
                    <a:pt x="1326119" y="2721135"/>
                  </a:cubicBezTo>
                  <a:close/>
                  <a:moveTo>
                    <a:pt x="1336382" y="2740728"/>
                  </a:moveTo>
                  <a:cubicBezTo>
                    <a:pt x="1335449" y="2741195"/>
                    <a:pt x="1334050" y="2741661"/>
                    <a:pt x="1333117" y="2742128"/>
                  </a:cubicBezTo>
                  <a:cubicBezTo>
                    <a:pt x="1332650" y="2742128"/>
                    <a:pt x="1331717" y="2741661"/>
                    <a:pt x="1331717" y="2741195"/>
                  </a:cubicBezTo>
                  <a:cubicBezTo>
                    <a:pt x="1330784" y="2739795"/>
                    <a:pt x="1331251" y="2738862"/>
                    <a:pt x="1333117" y="2738862"/>
                  </a:cubicBezTo>
                  <a:cubicBezTo>
                    <a:pt x="1334516" y="2738862"/>
                    <a:pt x="1335449" y="2739328"/>
                    <a:pt x="1336849" y="2739328"/>
                  </a:cubicBezTo>
                  <a:cubicBezTo>
                    <a:pt x="1336382" y="2739328"/>
                    <a:pt x="1336382" y="2740261"/>
                    <a:pt x="1336382" y="2740728"/>
                  </a:cubicBezTo>
                  <a:close/>
                  <a:moveTo>
                    <a:pt x="1339648" y="2763120"/>
                  </a:moveTo>
                  <a:cubicBezTo>
                    <a:pt x="1339648" y="2763120"/>
                    <a:pt x="1339181" y="2762654"/>
                    <a:pt x="1339181" y="2762187"/>
                  </a:cubicBezTo>
                  <a:cubicBezTo>
                    <a:pt x="1339648" y="2762187"/>
                    <a:pt x="1340114" y="2762187"/>
                    <a:pt x="1340581" y="2761721"/>
                  </a:cubicBezTo>
                  <a:cubicBezTo>
                    <a:pt x="1340581" y="2762187"/>
                    <a:pt x="1341047" y="2762187"/>
                    <a:pt x="1341047" y="2762654"/>
                  </a:cubicBezTo>
                  <a:cubicBezTo>
                    <a:pt x="1340581" y="2763120"/>
                    <a:pt x="1340114" y="2763120"/>
                    <a:pt x="1339648" y="2763120"/>
                  </a:cubicBezTo>
                  <a:close/>
                  <a:moveTo>
                    <a:pt x="1348978" y="2748192"/>
                  </a:moveTo>
                  <a:cubicBezTo>
                    <a:pt x="1348978" y="2748192"/>
                    <a:pt x="1348978" y="2748659"/>
                    <a:pt x="1348511" y="2748659"/>
                  </a:cubicBezTo>
                  <a:cubicBezTo>
                    <a:pt x="1348045" y="2748659"/>
                    <a:pt x="1348045" y="2749125"/>
                    <a:pt x="1347578" y="2749125"/>
                  </a:cubicBezTo>
                  <a:cubicBezTo>
                    <a:pt x="1347112" y="2750525"/>
                    <a:pt x="1346179" y="2751458"/>
                    <a:pt x="1345246" y="2751458"/>
                  </a:cubicBezTo>
                  <a:cubicBezTo>
                    <a:pt x="1345246" y="2751924"/>
                    <a:pt x="1344779" y="2751924"/>
                    <a:pt x="1344779" y="2752391"/>
                  </a:cubicBezTo>
                  <a:lnTo>
                    <a:pt x="1343846" y="2753324"/>
                  </a:lnTo>
                  <a:lnTo>
                    <a:pt x="1344313" y="2751924"/>
                  </a:lnTo>
                  <a:cubicBezTo>
                    <a:pt x="1344779" y="2751924"/>
                    <a:pt x="1344779" y="2751458"/>
                    <a:pt x="1345246" y="2751458"/>
                  </a:cubicBezTo>
                  <a:cubicBezTo>
                    <a:pt x="1345712" y="2750058"/>
                    <a:pt x="1346645" y="2749592"/>
                    <a:pt x="1347578" y="2749125"/>
                  </a:cubicBezTo>
                  <a:cubicBezTo>
                    <a:pt x="1347578" y="2748659"/>
                    <a:pt x="1348045" y="2748659"/>
                    <a:pt x="1348045" y="2748192"/>
                  </a:cubicBezTo>
                  <a:cubicBezTo>
                    <a:pt x="1348511" y="2748192"/>
                    <a:pt x="1348978" y="2748192"/>
                    <a:pt x="1348978" y="2748192"/>
                  </a:cubicBezTo>
                  <a:cubicBezTo>
                    <a:pt x="1348978" y="2747725"/>
                    <a:pt x="1349445" y="2747725"/>
                    <a:pt x="1349445" y="2747259"/>
                  </a:cubicBezTo>
                  <a:cubicBezTo>
                    <a:pt x="1350377" y="2747725"/>
                    <a:pt x="1349911" y="2748192"/>
                    <a:pt x="1348978" y="2748192"/>
                  </a:cubicBezTo>
                  <a:close/>
                  <a:moveTo>
                    <a:pt x="1376968" y="2757989"/>
                  </a:moveTo>
                  <a:cubicBezTo>
                    <a:pt x="1378368" y="2757522"/>
                    <a:pt x="1379301" y="2757522"/>
                    <a:pt x="1380234" y="2758922"/>
                  </a:cubicBezTo>
                  <a:cubicBezTo>
                    <a:pt x="1380234" y="2759388"/>
                    <a:pt x="1379767" y="2759855"/>
                    <a:pt x="1379767" y="2760321"/>
                  </a:cubicBezTo>
                  <a:cubicBezTo>
                    <a:pt x="1378834" y="2761254"/>
                    <a:pt x="1377901" y="2761721"/>
                    <a:pt x="1376968" y="2762654"/>
                  </a:cubicBezTo>
                  <a:cubicBezTo>
                    <a:pt x="1376502" y="2762654"/>
                    <a:pt x="1376035" y="2762654"/>
                    <a:pt x="1375569" y="2762187"/>
                  </a:cubicBezTo>
                  <a:cubicBezTo>
                    <a:pt x="1373236" y="2761721"/>
                    <a:pt x="1374636" y="2759388"/>
                    <a:pt x="1376968" y="2757989"/>
                  </a:cubicBezTo>
                  <a:close/>
                  <a:moveTo>
                    <a:pt x="1364373" y="2771984"/>
                  </a:moveTo>
                  <a:cubicBezTo>
                    <a:pt x="1364373" y="2772451"/>
                    <a:pt x="1364373" y="2772451"/>
                    <a:pt x="1364373" y="2772917"/>
                  </a:cubicBezTo>
                  <a:cubicBezTo>
                    <a:pt x="1366705" y="2774316"/>
                    <a:pt x="1369038" y="2775249"/>
                    <a:pt x="1371370" y="2776649"/>
                  </a:cubicBezTo>
                  <a:cubicBezTo>
                    <a:pt x="1371370" y="2776649"/>
                    <a:pt x="1371837" y="2776649"/>
                    <a:pt x="1371837" y="2776649"/>
                  </a:cubicBezTo>
                  <a:cubicBezTo>
                    <a:pt x="1371837" y="2776649"/>
                    <a:pt x="1372303" y="2776649"/>
                    <a:pt x="1372303" y="2776649"/>
                  </a:cubicBezTo>
                  <a:cubicBezTo>
                    <a:pt x="1372303" y="2775716"/>
                    <a:pt x="1372303" y="2774783"/>
                    <a:pt x="1372303" y="2773850"/>
                  </a:cubicBezTo>
                  <a:cubicBezTo>
                    <a:pt x="1372303" y="2772451"/>
                    <a:pt x="1373236" y="2771984"/>
                    <a:pt x="1374636" y="2771984"/>
                  </a:cubicBezTo>
                  <a:cubicBezTo>
                    <a:pt x="1375102" y="2771984"/>
                    <a:pt x="1375569" y="2772451"/>
                    <a:pt x="1376035" y="2772917"/>
                  </a:cubicBezTo>
                  <a:cubicBezTo>
                    <a:pt x="1376968" y="2773850"/>
                    <a:pt x="1376502" y="2775249"/>
                    <a:pt x="1375102" y="2775716"/>
                  </a:cubicBezTo>
                  <a:cubicBezTo>
                    <a:pt x="1374169" y="2776183"/>
                    <a:pt x="1373236" y="2776183"/>
                    <a:pt x="1372303" y="2776649"/>
                  </a:cubicBezTo>
                  <a:cubicBezTo>
                    <a:pt x="1372303" y="2776649"/>
                    <a:pt x="1372303" y="2777116"/>
                    <a:pt x="1372303" y="2777116"/>
                  </a:cubicBezTo>
                  <a:cubicBezTo>
                    <a:pt x="1371837" y="2777116"/>
                    <a:pt x="1371837" y="2776649"/>
                    <a:pt x="1371370" y="2776649"/>
                  </a:cubicBezTo>
                  <a:cubicBezTo>
                    <a:pt x="1370437" y="2777116"/>
                    <a:pt x="1369504" y="2777582"/>
                    <a:pt x="1368571" y="2777582"/>
                  </a:cubicBezTo>
                  <a:cubicBezTo>
                    <a:pt x="1366705" y="2778048"/>
                    <a:pt x="1365306" y="2777116"/>
                    <a:pt x="1364839" y="2775249"/>
                  </a:cubicBezTo>
                  <a:cubicBezTo>
                    <a:pt x="1364373" y="2774316"/>
                    <a:pt x="1364373" y="2773383"/>
                    <a:pt x="1364373" y="2772917"/>
                  </a:cubicBezTo>
                  <a:cubicBezTo>
                    <a:pt x="1364373" y="2772917"/>
                    <a:pt x="1363906" y="2772451"/>
                    <a:pt x="1363906" y="2772451"/>
                  </a:cubicBezTo>
                  <a:cubicBezTo>
                    <a:pt x="1363906" y="2771984"/>
                    <a:pt x="1363440" y="2771984"/>
                    <a:pt x="1363440" y="2771517"/>
                  </a:cubicBezTo>
                  <a:cubicBezTo>
                    <a:pt x="1362507" y="2771517"/>
                    <a:pt x="1361107" y="2771517"/>
                    <a:pt x="1360641" y="2769651"/>
                  </a:cubicBezTo>
                  <a:cubicBezTo>
                    <a:pt x="1360641" y="2769651"/>
                    <a:pt x="1362040" y="2769185"/>
                    <a:pt x="1362040" y="2769185"/>
                  </a:cubicBezTo>
                  <a:cubicBezTo>
                    <a:pt x="1362507" y="2769651"/>
                    <a:pt x="1362973" y="2770584"/>
                    <a:pt x="1363440" y="2771051"/>
                  </a:cubicBezTo>
                  <a:cubicBezTo>
                    <a:pt x="1363906" y="2771517"/>
                    <a:pt x="1363906" y="2771984"/>
                    <a:pt x="1364373" y="2771984"/>
                  </a:cubicBezTo>
                  <a:close/>
                  <a:moveTo>
                    <a:pt x="1380700" y="1654233"/>
                  </a:moveTo>
                  <a:lnTo>
                    <a:pt x="1381633" y="1652834"/>
                  </a:lnTo>
                  <a:lnTo>
                    <a:pt x="1381633" y="1654233"/>
                  </a:lnTo>
                  <a:lnTo>
                    <a:pt x="1380700" y="1654233"/>
                  </a:lnTo>
                  <a:close/>
                  <a:moveTo>
                    <a:pt x="1409624" y="2285417"/>
                  </a:moveTo>
                  <a:cubicBezTo>
                    <a:pt x="1408691" y="2284951"/>
                    <a:pt x="1407758" y="2284484"/>
                    <a:pt x="1406358" y="2284018"/>
                  </a:cubicBezTo>
                  <a:cubicBezTo>
                    <a:pt x="1406825" y="2283551"/>
                    <a:pt x="1407291" y="2283085"/>
                    <a:pt x="1407758" y="2283085"/>
                  </a:cubicBezTo>
                  <a:cubicBezTo>
                    <a:pt x="1408224" y="2283085"/>
                    <a:pt x="1409157" y="2283085"/>
                    <a:pt x="1409624" y="2283085"/>
                  </a:cubicBezTo>
                  <a:cubicBezTo>
                    <a:pt x="1410090" y="2283085"/>
                    <a:pt x="1410557" y="2284018"/>
                    <a:pt x="1411023" y="2284484"/>
                  </a:cubicBezTo>
                  <a:cubicBezTo>
                    <a:pt x="1410557" y="2284484"/>
                    <a:pt x="1410090" y="2284951"/>
                    <a:pt x="1409624" y="2285417"/>
                  </a:cubicBezTo>
                  <a:close/>
                  <a:moveTo>
                    <a:pt x="1498260" y="1690621"/>
                  </a:moveTo>
                  <a:cubicBezTo>
                    <a:pt x="1497794" y="1690621"/>
                    <a:pt x="1497794" y="1689688"/>
                    <a:pt x="1497794" y="1689221"/>
                  </a:cubicBezTo>
                  <a:cubicBezTo>
                    <a:pt x="1498727" y="1688755"/>
                    <a:pt x="1499660" y="1688288"/>
                    <a:pt x="1500593" y="1687822"/>
                  </a:cubicBezTo>
                  <a:cubicBezTo>
                    <a:pt x="1500593" y="1688288"/>
                    <a:pt x="1501059" y="1688755"/>
                    <a:pt x="1501059" y="1689221"/>
                  </a:cubicBezTo>
                  <a:cubicBezTo>
                    <a:pt x="1500593" y="1690621"/>
                    <a:pt x="1499660" y="1691087"/>
                    <a:pt x="1498260" y="1690621"/>
                  </a:cubicBezTo>
                  <a:close/>
                  <a:moveTo>
                    <a:pt x="1573368" y="1781123"/>
                  </a:moveTo>
                  <a:cubicBezTo>
                    <a:pt x="1571968" y="1782989"/>
                    <a:pt x="1568703" y="1783456"/>
                    <a:pt x="1566837" y="1782523"/>
                  </a:cubicBezTo>
                  <a:cubicBezTo>
                    <a:pt x="1564971" y="1781123"/>
                    <a:pt x="1564971" y="1779257"/>
                    <a:pt x="1565437" y="1777858"/>
                  </a:cubicBezTo>
                  <a:cubicBezTo>
                    <a:pt x="1565904" y="1776458"/>
                    <a:pt x="1566837" y="1775059"/>
                    <a:pt x="1567770" y="1774126"/>
                  </a:cubicBezTo>
                  <a:cubicBezTo>
                    <a:pt x="1567770" y="1775059"/>
                    <a:pt x="1568236" y="1775992"/>
                    <a:pt x="1568236" y="1776925"/>
                  </a:cubicBezTo>
                  <a:cubicBezTo>
                    <a:pt x="1569169" y="1778791"/>
                    <a:pt x="1570569" y="1779724"/>
                    <a:pt x="1572435" y="1779257"/>
                  </a:cubicBezTo>
                  <a:cubicBezTo>
                    <a:pt x="1573368" y="1779257"/>
                    <a:pt x="1573834" y="1778791"/>
                    <a:pt x="1574767" y="1778324"/>
                  </a:cubicBezTo>
                  <a:cubicBezTo>
                    <a:pt x="1574767" y="1778791"/>
                    <a:pt x="1574301" y="1779724"/>
                    <a:pt x="1573368" y="1781123"/>
                  </a:cubicBezTo>
                  <a:close/>
                  <a:moveTo>
                    <a:pt x="1592495" y="1802116"/>
                  </a:moveTo>
                  <a:cubicBezTo>
                    <a:pt x="1592495" y="1801650"/>
                    <a:pt x="1592495" y="1801183"/>
                    <a:pt x="1592495" y="1800717"/>
                  </a:cubicBezTo>
                  <a:cubicBezTo>
                    <a:pt x="1593428" y="1800250"/>
                    <a:pt x="1594827" y="1799784"/>
                    <a:pt x="1595760" y="1799317"/>
                  </a:cubicBezTo>
                  <a:cubicBezTo>
                    <a:pt x="1595760" y="1799317"/>
                    <a:pt x="1596693" y="1800250"/>
                    <a:pt x="1596693" y="1800717"/>
                  </a:cubicBezTo>
                  <a:cubicBezTo>
                    <a:pt x="1596693" y="1801183"/>
                    <a:pt x="1596227" y="1802116"/>
                    <a:pt x="1595760" y="1802116"/>
                  </a:cubicBezTo>
                  <a:cubicBezTo>
                    <a:pt x="1594827" y="1802116"/>
                    <a:pt x="1593894" y="1802116"/>
                    <a:pt x="1592495" y="1802116"/>
                  </a:cubicBezTo>
                  <a:close/>
                  <a:moveTo>
                    <a:pt x="1597626" y="1845501"/>
                  </a:moveTo>
                  <a:cubicBezTo>
                    <a:pt x="1597626" y="1845501"/>
                    <a:pt x="1596693" y="1845501"/>
                    <a:pt x="1596693" y="1845501"/>
                  </a:cubicBezTo>
                  <a:cubicBezTo>
                    <a:pt x="1595760" y="1844102"/>
                    <a:pt x="1594827" y="1842236"/>
                    <a:pt x="1593894" y="1840836"/>
                  </a:cubicBezTo>
                  <a:cubicBezTo>
                    <a:pt x="1592961" y="1839437"/>
                    <a:pt x="1593428" y="1838504"/>
                    <a:pt x="1594827" y="1838037"/>
                  </a:cubicBezTo>
                  <a:cubicBezTo>
                    <a:pt x="1595294" y="1838037"/>
                    <a:pt x="1595760" y="1838504"/>
                    <a:pt x="1596227" y="1838970"/>
                  </a:cubicBezTo>
                  <a:cubicBezTo>
                    <a:pt x="1597160" y="1840370"/>
                    <a:pt x="1597626" y="1842236"/>
                    <a:pt x="1598559" y="1843635"/>
                  </a:cubicBezTo>
                  <a:cubicBezTo>
                    <a:pt x="1598093" y="1844102"/>
                    <a:pt x="1598093" y="1844568"/>
                    <a:pt x="1597626" y="1845501"/>
                  </a:cubicBezTo>
                  <a:close/>
                  <a:moveTo>
                    <a:pt x="1610688" y="2068492"/>
                  </a:moveTo>
                  <a:lnTo>
                    <a:pt x="1609289" y="2068025"/>
                  </a:lnTo>
                  <a:lnTo>
                    <a:pt x="1610688" y="2067558"/>
                  </a:lnTo>
                  <a:lnTo>
                    <a:pt x="1610688" y="20684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2EA950AF-5850-4341-848C-298B8CF8CE3A}"/>
                </a:ext>
              </a:extLst>
            </p:cNvPr>
            <p:cNvSpPr/>
            <p:nvPr/>
          </p:nvSpPr>
          <p:spPr>
            <a:xfrm>
              <a:off x="1161204" y="229527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467"/>
                    <a:pt x="467" y="467"/>
                    <a:pt x="467" y="467"/>
                  </a:cubicBezTo>
                  <a:cubicBezTo>
                    <a:pt x="933" y="467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28256630-547B-4722-BE12-7631955731A3}"/>
                </a:ext>
              </a:extLst>
            </p:cNvPr>
            <p:cNvSpPr/>
            <p:nvPr/>
          </p:nvSpPr>
          <p:spPr>
            <a:xfrm>
              <a:off x="2315342" y="18904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0" y="350"/>
                    <a:pt x="0" y="350"/>
                  </a:cubicBezTo>
                  <a:cubicBezTo>
                    <a:pt x="467" y="-117"/>
                    <a:pt x="467" y="-117"/>
                    <a:pt x="0" y="350"/>
                  </a:cubicBezTo>
                  <a:lnTo>
                    <a:pt x="0" y="3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800B5E1-8C0C-43BE-B9AA-70655CDBF462}"/>
                </a:ext>
              </a:extLst>
            </p:cNvPr>
            <p:cNvSpPr/>
            <p:nvPr/>
          </p:nvSpPr>
          <p:spPr>
            <a:xfrm>
              <a:off x="2201341" y="1280336"/>
              <a:ext cx="662440" cy="853708"/>
            </a:xfrm>
            <a:custGeom>
              <a:avLst/>
              <a:gdLst/>
              <a:ahLst/>
              <a:cxnLst/>
              <a:rect l="0" t="0" r="0" b="0"/>
              <a:pathLst>
                <a:path w="662439" h="853707">
                  <a:moveTo>
                    <a:pt x="503068" y="596951"/>
                  </a:moveTo>
                  <a:cubicBezTo>
                    <a:pt x="503534" y="596484"/>
                    <a:pt x="503534" y="594618"/>
                    <a:pt x="503534" y="593219"/>
                  </a:cubicBezTo>
                  <a:cubicBezTo>
                    <a:pt x="503534" y="592752"/>
                    <a:pt x="502601" y="592286"/>
                    <a:pt x="502135" y="592286"/>
                  </a:cubicBezTo>
                  <a:cubicBezTo>
                    <a:pt x="494670" y="589953"/>
                    <a:pt x="486740" y="591353"/>
                    <a:pt x="479742" y="587154"/>
                  </a:cubicBezTo>
                  <a:cubicBezTo>
                    <a:pt x="474144" y="583422"/>
                    <a:pt x="469013" y="584355"/>
                    <a:pt x="463415" y="586221"/>
                  </a:cubicBezTo>
                  <a:cubicBezTo>
                    <a:pt x="462482" y="586688"/>
                    <a:pt x="461082" y="586221"/>
                    <a:pt x="459682" y="585755"/>
                  </a:cubicBezTo>
                  <a:cubicBezTo>
                    <a:pt x="459216" y="585755"/>
                    <a:pt x="458750" y="584822"/>
                    <a:pt x="458283" y="584355"/>
                  </a:cubicBezTo>
                  <a:cubicBezTo>
                    <a:pt x="457350" y="582956"/>
                    <a:pt x="457350" y="581556"/>
                    <a:pt x="458750" y="581089"/>
                  </a:cubicBezTo>
                  <a:cubicBezTo>
                    <a:pt x="461548" y="579690"/>
                    <a:pt x="464814" y="579223"/>
                    <a:pt x="467613" y="578290"/>
                  </a:cubicBezTo>
                  <a:cubicBezTo>
                    <a:pt x="471345" y="576891"/>
                    <a:pt x="473678" y="573159"/>
                    <a:pt x="473211" y="568960"/>
                  </a:cubicBezTo>
                  <a:cubicBezTo>
                    <a:pt x="472745" y="565228"/>
                    <a:pt x="471812" y="561496"/>
                    <a:pt x="471345" y="557764"/>
                  </a:cubicBezTo>
                  <a:cubicBezTo>
                    <a:pt x="471345" y="556365"/>
                    <a:pt x="473678" y="554032"/>
                    <a:pt x="475077" y="554032"/>
                  </a:cubicBezTo>
                  <a:cubicBezTo>
                    <a:pt x="476010" y="554499"/>
                    <a:pt x="477876" y="554965"/>
                    <a:pt x="477876" y="555898"/>
                  </a:cubicBezTo>
                  <a:cubicBezTo>
                    <a:pt x="480675" y="562896"/>
                    <a:pt x="482541" y="570360"/>
                    <a:pt x="487206" y="576891"/>
                  </a:cubicBezTo>
                  <a:cubicBezTo>
                    <a:pt x="490472" y="581089"/>
                    <a:pt x="494204" y="584355"/>
                    <a:pt x="500269" y="583889"/>
                  </a:cubicBezTo>
                  <a:cubicBezTo>
                    <a:pt x="502601" y="583422"/>
                    <a:pt x="505400" y="583889"/>
                    <a:pt x="507733" y="583889"/>
                  </a:cubicBezTo>
                  <a:cubicBezTo>
                    <a:pt x="514730" y="583889"/>
                    <a:pt x="515663" y="583422"/>
                    <a:pt x="516130" y="576891"/>
                  </a:cubicBezTo>
                  <a:cubicBezTo>
                    <a:pt x="516596" y="571293"/>
                    <a:pt x="516130" y="565228"/>
                    <a:pt x="516596" y="559630"/>
                  </a:cubicBezTo>
                  <a:cubicBezTo>
                    <a:pt x="517529" y="553566"/>
                    <a:pt x="511465" y="549367"/>
                    <a:pt x="513331" y="543302"/>
                  </a:cubicBezTo>
                  <a:cubicBezTo>
                    <a:pt x="513797" y="541903"/>
                    <a:pt x="511931" y="540037"/>
                    <a:pt x="510998" y="538171"/>
                  </a:cubicBezTo>
                  <a:cubicBezTo>
                    <a:pt x="507733" y="531173"/>
                    <a:pt x="502601" y="525575"/>
                    <a:pt x="496070" y="520910"/>
                  </a:cubicBezTo>
                  <a:cubicBezTo>
                    <a:pt x="493271" y="519044"/>
                    <a:pt x="490938" y="517178"/>
                    <a:pt x="488606" y="514845"/>
                  </a:cubicBezTo>
                  <a:cubicBezTo>
                    <a:pt x="487206" y="513446"/>
                    <a:pt x="485807" y="512046"/>
                    <a:pt x="485340" y="510180"/>
                  </a:cubicBezTo>
                  <a:cubicBezTo>
                    <a:pt x="484407" y="505982"/>
                    <a:pt x="483474" y="501317"/>
                    <a:pt x="483008" y="497118"/>
                  </a:cubicBezTo>
                  <a:cubicBezTo>
                    <a:pt x="483008" y="496185"/>
                    <a:pt x="483941" y="494786"/>
                    <a:pt x="484874" y="494319"/>
                  </a:cubicBezTo>
                  <a:cubicBezTo>
                    <a:pt x="485807" y="493853"/>
                    <a:pt x="487673" y="494319"/>
                    <a:pt x="488139" y="494786"/>
                  </a:cubicBezTo>
                  <a:cubicBezTo>
                    <a:pt x="489072" y="496185"/>
                    <a:pt x="489539" y="498051"/>
                    <a:pt x="489539" y="499917"/>
                  </a:cubicBezTo>
                  <a:cubicBezTo>
                    <a:pt x="489539" y="506915"/>
                    <a:pt x="492338" y="512046"/>
                    <a:pt x="498403" y="515779"/>
                  </a:cubicBezTo>
                  <a:cubicBezTo>
                    <a:pt x="502135" y="518111"/>
                    <a:pt x="504934" y="521843"/>
                    <a:pt x="509599" y="523243"/>
                  </a:cubicBezTo>
                  <a:cubicBezTo>
                    <a:pt x="511465" y="523709"/>
                    <a:pt x="514264" y="522776"/>
                    <a:pt x="514264" y="520910"/>
                  </a:cubicBezTo>
                  <a:cubicBezTo>
                    <a:pt x="514264" y="517645"/>
                    <a:pt x="514730" y="514845"/>
                    <a:pt x="517063" y="512046"/>
                  </a:cubicBezTo>
                  <a:cubicBezTo>
                    <a:pt x="516130" y="508781"/>
                    <a:pt x="517996" y="506448"/>
                    <a:pt x="519395" y="503649"/>
                  </a:cubicBezTo>
                  <a:cubicBezTo>
                    <a:pt x="520795" y="501317"/>
                    <a:pt x="519862" y="498051"/>
                    <a:pt x="517996" y="496652"/>
                  </a:cubicBezTo>
                  <a:cubicBezTo>
                    <a:pt x="513797" y="493853"/>
                    <a:pt x="509599" y="491054"/>
                    <a:pt x="505400" y="487788"/>
                  </a:cubicBezTo>
                  <a:cubicBezTo>
                    <a:pt x="504467" y="486855"/>
                    <a:pt x="504001" y="484989"/>
                    <a:pt x="504001" y="483590"/>
                  </a:cubicBezTo>
                  <a:cubicBezTo>
                    <a:pt x="504001" y="483590"/>
                    <a:pt x="503534" y="483590"/>
                    <a:pt x="503534" y="483123"/>
                  </a:cubicBezTo>
                  <a:cubicBezTo>
                    <a:pt x="503534" y="483123"/>
                    <a:pt x="503068" y="482657"/>
                    <a:pt x="503068" y="482657"/>
                  </a:cubicBezTo>
                  <a:cubicBezTo>
                    <a:pt x="498869" y="482190"/>
                    <a:pt x="495604" y="480324"/>
                    <a:pt x="491871" y="477991"/>
                  </a:cubicBezTo>
                  <a:cubicBezTo>
                    <a:pt x="491871" y="477991"/>
                    <a:pt x="491871" y="477058"/>
                    <a:pt x="491871" y="476592"/>
                  </a:cubicBezTo>
                  <a:cubicBezTo>
                    <a:pt x="492338" y="476125"/>
                    <a:pt x="492804" y="475659"/>
                    <a:pt x="493271" y="475659"/>
                  </a:cubicBezTo>
                  <a:cubicBezTo>
                    <a:pt x="494670" y="475659"/>
                    <a:pt x="496070" y="475659"/>
                    <a:pt x="497003" y="476125"/>
                  </a:cubicBezTo>
                  <a:cubicBezTo>
                    <a:pt x="498869" y="477991"/>
                    <a:pt x="500735" y="480324"/>
                    <a:pt x="502601" y="482657"/>
                  </a:cubicBezTo>
                  <a:cubicBezTo>
                    <a:pt x="503068" y="482657"/>
                    <a:pt x="503068" y="482657"/>
                    <a:pt x="503534" y="482657"/>
                  </a:cubicBezTo>
                  <a:cubicBezTo>
                    <a:pt x="503534" y="483123"/>
                    <a:pt x="503534" y="483123"/>
                    <a:pt x="503534" y="483590"/>
                  </a:cubicBezTo>
                  <a:cubicBezTo>
                    <a:pt x="504934" y="484523"/>
                    <a:pt x="506800" y="484989"/>
                    <a:pt x="508199" y="485922"/>
                  </a:cubicBezTo>
                  <a:cubicBezTo>
                    <a:pt x="512398" y="488255"/>
                    <a:pt x="516596" y="489188"/>
                    <a:pt x="520795" y="485922"/>
                  </a:cubicBezTo>
                  <a:cubicBezTo>
                    <a:pt x="524993" y="482657"/>
                    <a:pt x="530125" y="481724"/>
                    <a:pt x="535257" y="480791"/>
                  </a:cubicBezTo>
                  <a:cubicBezTo>
                    <a:pt x="536656" y="480324"/>
                    <a:pt x="538522" y="478924"/>
                    <a:pt x="539455" y="477058"/>
                  </a:cubicBezTo>
                  <a:cubicBezTo>
                    <a:pt x="540855" y="474726"/>
                    <a:pt x="541321" y="472393"/>
                    <a:pt x="541788" y="469594"/>
                  </a:cubicBezTo>
                  <a:cubicBezTo>
                    <a:pt x="542254" y="466795"/>
                    <a:pt x="541321" y="463996"/>
                    <a:pt x="538522" y="463530"/>
                  </a:cubicBezTo>
                  <a:cubicBezTo>
                    <a:pt x="533391" y="462597"/>
                    <a:pt x="529192" y="459798"/>
                    <a:pt x="524527" y="457465"/>
                  </a:cubicBezTo>
                  <a:cubicBezTo>
                    <a:pt x="524061" y="457465"/>
                    <a:pt x="524061" y="456066"/>
                    <a:pt x="524061" y="455599"/>
                  </a:cubicBezTo>
                  <a:cubicBezTo>
                    <a:pt x="524527" y="454200"/>
                    <a:pt x="525927" y="453733"/>
                    <a:pt x="527326" y="454200"/>
                  </a:cubicBezTo>
                  <a:cubicBezTo>
                    <a:pt x="533391" y="457465"/>
                    <a:pt x="538989" y="459331"/>
                    <a:pt x="545053" y="453733"/>
                  </a:cubicBezTo>
                  <a:cubicBezTo>
                    <a:pt x="545986" y="452800"/>
                    <a:pt x="548785" y="453267"/>
                    <a:pt x="550651" y="452800"/>
                  </a:cubicBezTo>
                  <a:cubicBezTo>
                    <a:pt x="557182" y="452334"/>
                    <a:pt x="560448" y="442070"/>
                    <a:pt x="555783" y="437872"/>
                  </a:cubicBezTo>
                  <a:cubicBezTo>
                    <a:pt x="552984" y="435073"/>
                    <a:pt x="550651" y="432740"/>
                    <a:pt x="550185" y="428542"/>
                  </a:cubicBezTo>
                  <a:cubicBezTo>
                    <a:pt x="550185" y="427142"/>
                    <a:pt x="548319" y="425276"/>
                    <a:pt x="546919" y="424343"/>
                  </a:cubicBezTo>
                  <a:cubicBezTo>
                    <a:pt x="545520" y="423410"/>
                    <a:pt x="544587" y="422944"/>
                    <a:pt x="545520" y="421078"/>
                  </a:cubicBezTo>
                  <a:cubicBezTo>
                    <a:pt x="545986" y="419678"/>
                    <a:pt x="547386" y="419678"/>
                    <a:pt x="548785" y="419678"/>
                  </a:cubicBezTo>
                  <a:cubicBezTo>
                    <a:pt x="550651" y="420145"/>
                    <a:pt x="552517" y="420145"/>
                    <a:pt x="554383" y="419678"/>
                  </a:cubicBezTo>
                  <a:cubicBezTo>
                    <a:pt x="557182" y="418745"/>
                    <a:pt x="557649" y="415946"/>
                    <a:pt x="558115" y="413614"/>
                  </a:cubicBezTo>
                  <a:cubicBezTo>
                    <a:pt x="558582" y="408948"/>
                    <a:pt x="559049" y="404750"/>
                    <a:pt x="559049" y="400085"/>
                  </a:cubicBezTo>
                  <a:cubicBezTo>
                    <a:pt x="559049" y="396819"/>
                    <a:pt x="558115" y="393554"/>
                    <a:pt x="555316" y="391688"/>
                  </a:cubicBezTo>
                  <a:cubicBezTo>
                    <a:pt x="551584" y="388422"/>
                    <a:pt x="554383" y="387023"/>
                    <a:pt x="556249" y="384690"/>
                  </a:cubicBezTo>
                  <a:cubicBezTo>
                    <a:pt x="557649" y="383291"/>
                    <a:pt x="556716" y="380492"/>
                    <a:pt x="555316" y="379558"/>
                  </a:cubicBezTo>
                  <a:cubicBezTo>
                    <a:pt x="552517" y="377226"/>
                    <a:pt x="547852" y="378159"/>
                    <a:pt x="545520" y="374893"/>
                  </a:cubicBezTo>
                  <a:cubicBezTo>
                    <a:pt x="544587" y="374893"/>
                    <a:pt x="543187" y="374427"/>
                    <a:pt x="542254" y="374427"/>
                  </a:cubicBezTo>
                  <a:cubicBezTo>
                    <a:pt x="539455" y="373494"/>
                    <a:pt x="538522" y="371628"/>
                    <a:pt x="538522" y="368829"/>
                  </a:cubicBezTo>
                  <a:cubicBezTo>
                    <a:pt x="538522" y="366496"/>
                    <a:pt x="539455" y="364630"/>
                    <a:pt x="541321" y="363231"/>
                  </a:cubicBezTo>
                  <a:cubicBezTo>
                    <a:pt x="542721" y="364630"/>
                    <a:pt x="544120" y="366030"/>
                    <a:pt x="545520" y="367429"/>
                  </a:cubicBezTo>
                  <a:cubicBezTo>
                    <a:pt x="545520" y="367429"/>
                    <a:pt x="545520" y="367429"/>
                    <a:pt x="545986" y="367896"/>
                  </a:cubicBezTo>
                  <a:cubicBezTo>
                    <a:pt x="545986" y="367429"/>
                    <a:pt x="545986" y="367429"/>
                    <a:pt x="545986" y="366963"/>
                  </a:cubicBezTo>
                  <a:cubicBezTo>
                    <a:pt x="544587" y="365563"/>
                    <a:pt x="543187" y="364164"/>
                    <a:pt x="541788" y="362764"/>
                  </a:cubicBezTo>
                  <a:lnTo>
                    <a:pt x="541321" y="363231"/>
                  </a:lnTo>
                  <a:cubicBezTo>
                    <a:pt x="544587" y="359965"/>
                    <a:pt x="547386" y="356700"/>
                    <a:pt x="550651" y="353434"/>
                  </a:cubicBezTo>
                  <a:cubicBezTo>
                    <a:pt x="552051" y="352035"/>
                    <a:pt x="556249" y="352035"/>
                    <a:pt x="558115" y="352968"/>
                  </a:cubicBezTo>
                  <a:cubicBezTo>
                    <a:pt x="558582" y="353434"/>
                    <a:pt x="559515" y="353434"/>
                    <a:pt x="559515" y="353901"/>
                  </a:cubicBezTo>
                  <a:cubicBezTo>
                    <a:pt x="563247" y="358099"/>
                    <a:pt x="568379" y="361365"/>
                    <a:pt x="567446" y="368362"/>
                  </a:cubicBezTo>
                  <a:cubicBezTo>
                    <a:pt x="566513" y="373960"/>
                    <a:pt x="567912" y="379558"/>
                    <a:pt x="570245" y="385157"/>
                  </a:cubicBezTo>
                  <a:cubicBezTo>
                    <a:pt x="570245" y="385157"/>
                    <a:pt x="571644" y="385623"/>
                    <a:pt x="571644" y="385157"/>
                  </a:cubicBezTo>
                  <a:cubicBezTo>
                    <a:pt x="572111" y="383291"/>
                    <a:pt x="573044" y="381425"/>
                    <a:pt x="572577" y="379558"/>
                  </a:cubicBezTo>
                  <a:cubicBezTo>
                    <a:pt x="571644" y="372094"/>
                    <a:pt x="572577" y="365563"/>
                    <a:pt x="576776" y="359499"/>
                  </a:cubicBezTo>
                  <a:cubicBezTo>
                    <a:pt x="580041" y="354834"/>
                    <a:pt x="580508" y="348769"/>
                    <a:pt x="580508" y="342704"/>
                  </a:cubicBezTo>
                  <a:cubicBezTo>
                    <a:pt x="580508" y="339905"/>
                    <a:pt x="577709" y="336173"/>
                    <a:pt x="574910" y="335240"/>
                  </a:cubicBezTo>
                  <a:cubicBezTo>
                    <a:pt x="572577" y="334774"/>
                    <a:pt x="569778" y="334774"/>
                    <a:pt x="567446" y="333841"/>
                  </a:cubicBezTo>
                  <a:cubicBezTo>
                    <a:pt x="565580" y="333374"/>
                    <a:pt x="564180" y="331975"/>
                    <a:pt x="562781" y="330575"/>
                  </a:cubicBezTo>
                  <a:cubicBezTo>
                    <a:pt x="562314" y="330109"/>
                    <a:pt x="561847" y="329176"/>
                    <a:pt x="562314" y="328709"/>
                  </a:cubicBezTo>
                  <a:cubicBezTo>
                    <a:pt x="562781" y="327776"/>
                    <a:pt x="563714" y="326377"/>
                    <a:pt x="564647" y="326377"/>
                  </a:cubicBezTo>
                  <a:cubicBezTo>
                    <a:pt x="572111" y="324977"/>
                    <a:pt x="572577" y="324044"/>
                    <a:pt x="569778" y="318913"/>
                  </a:cubicBezTo>
                  <a:cubicBezTo>
                    <a:pt x="568379" y="316114"/>
                    <a:pt x="566513" y="313315"/>
                    <a:pt x="563714" y="311448"/>
                  </a:cubicBezTo>
                  <a:cubicBezTo>
                    <a:pt x="561847" y="310049"/>
                    <a:pt x="559981" y="307716"/>
                    <a:pt x="558582" y="305850"/>
                  </a:cubicBezTo>
                  <a:cubicBezTo>
                    <a:pt x="558582" y="305384"/>
                    <a:pt x="558582" y="304451"/>
                    <a:pt x="559049" y="304451"/>
                  </a:cubicBezTo>
                  <a:cubicBezTo>
                    <a:pt x="559515" y="303984"/>
                    <a:pt x="560448" y="303518"/>
                    <a:pt x="560448" y="303518"/>
                  </a:cubicBezTo>
                  <a:cubicBezTo>
                    <a:pt x="566046" y="305850"/>
                    <a:pt x="568845" y="303518"/>
                    <a:pt x="570711" y="298386"/>
                  </a:cubicBezTo>
                  <a:cubicBezTo>
                    <a:pt x="572577" y="291855"/>
                    <a:pt x="576776" y="285324"/>
                    <a:pt x="576776" y="278327"/>
                  </a:cubicBezTo>
                  <a:cubicBezTo>
                    <a:pt x="577242" y="261066"/>
                    <a:pt x="583773" y="246138"/>
                    <a:pt x="594969" y="232609"/>
                  </a:cubicBezTo>
                  <a:cubicBezTo>
                    <a:pt x="598235" y="228877"/>
                    <a:pt x="601034" y="224678"/>
                    <a:pt x="604300" y="220480"/>
                  </a:cubicBezTo>
                  <a:cubicBezTo>
                    <a:pt x="605699" y="218614"/>
                    <a:pt x="605233" y="217214"/>
                    <a:pt x="604766" y="214882"/>
                  </a:cubicBezTo>
                  <a:cubicBezTo>
                    <a:pt x="603833" y="210217"/>
                    <a:pt x="603833" y="209750"/>
                    <a:pt x="608032" y="208817"/>
                  </a:cubicBezTo>
                  <a:cubicBezTo>
                    <a:pt x="613630" y="207884"/>
                    <a:pt x="616895" y="204152"/>
                    <a:pt x="619694" y="199953"/>
                  </a:cubicBezTo>
                  <a:cubicBezTo>
                    <a:pt x="620627" y="198554"/>
                    <a:pt x="619694" y="193889"/>
                    <a:pt x="617828" y="193422"/>
                  </a:cubicBezTo>
                  <a:cubicBezTo>
                    <a:pt x="615962" y="192489"/>
                    <a:pt x="614096" y="192023"/>
                    <a:pt x="612230" y="191556"/>
                  </a:cubicBezTo>
                  <a:cubicBezTo>
                    <a:pt x="609898" y="191090"/>
                    <a:pt x="607099" y="191090"/>
                    <a:pt x="604766" y="190623"/>
                  </a:cubicBezTo>
                  <a:cubicBezTo>
                    <a:pt x="604300" y="190623"/>
                    <a:pt x="603833" y="189690"/>
                    <a:pt x="603833" y="189690"/>
                  </a:cubicBezTo>
                  <a:cubicBezTo>
                    <a:pt x="604300" y="188757"/>
                    <a:pt x="604766" y="187358"/>
                    <a:pt x="605699" y="186891"/>
                  </a:cubicBezTo>
                  <a:cubicBezTo>
                    <a:pt x="608965" y="185492"/>
                    <a:pt x="611764" y="186425"/>
                    <a:pt x="615029" y="187824"/>
                  </a:cubicBezTo>
                  <a:cubicBezTo>
                    <a:pt x="620161" y="189690"/>
                    <a:pt x="625292" y="189224"/>
                    <a:pt x="629958" y="186425"/>
                  </a:cubicBezTo>
                  <a:cubicBezTo>
                    <a:pt x="631824" y="185492"/>
                    <a:pt x="633690" y="185025"/>
                    <a:pt x="635089" y="183626"/>
                  </a:cubicBezTo>
                  <a:cubicBezTo>
                    <a:pt x="636955" y="182693"/>
                    <a:pt x="637422" y="180360"/>
                    <a:pt x="636955" y="178494"/>
                  </a:cubicBezTo>
                  <a:cubicBezTo>
                    <a:pt x="636955" y="177095"/>
                    <a:pt x="636489" y="176161"/>
                    <a:pt x="636022" y="174762"/>
                  </a:cubicBezTo>
                  <a:cubicBezTo>
                    <a:pt x="636022" y="172429"/>
                    <a:pt x="636955" y="170563"/>
                    <a:pt x="639288" y="171030"/>
                  </a:cubicBezTo>
                  <a:cubicBezTo>
                    <a:pt x="643953" y="171496"/>
                    <a:pt x="648151" y="171030"/>
                    <a:pt x="651417" y="167298"/>
                  </a:cubicBezTo>
                  <a:cubicBezTo>
                    <a:pt x="652816" y="165432"/>
                    <a:pt x="655149" y="163566"/>
                    <a:pt x="657015" y="162166"/>
                  </a:cubicBezTo>
                  <a:cubicBezTo>
                    <a:pt x="666345" y="155169"/>
                    <a:pt x="666812" y="150970"/>
                    <a:pt x="658881" y="141640"/>
                  </a:cubicBezTo>
                  <a:cubicBezTo>
                    <a:pt x="657948" y="140707"/>
                    <a:pt x="657015" y="139774"/>
                    <a:pt x="656548" y="138841"/>
                  </a:cubicBezTo>
                  <a:cubicBezTo>
                    <a:pt x="649084" y="129977"/>
                    <a:pt x="638355" y="126245"/>
                    <a:pt x="627625" y="126245"/>
                  </a:cubicBezTo>
                  <a:cubicBezTo>
                    <a:pt x="621560" y="126245"/>
                    <a:pt x="615029" y="128578"/>
                    <a:pt x="608965" y="129977"/>
                  </a:cubicBezTo>
                  <a:cubicBezTo>
                    <a:pt x="608032" y="130444"/>
                    <a:pt x="607099" y="131843"/>
                    <a:pt x="606632" y="132776"/>
                  </a:cubicBezTo>
                  <a:cubicBezTo>
                    <a:pt x="605699" y="134642"/>
                    <a:pt x="605699" y="136508"/>
                    <a:pt x="604766" y="138374"/>
                  </a:cubicBezTo>
                  <a:cubicBezTo>
                    <a:pt x="603833" y="140707"/>
                    <a:pt x="601501" y="141640"/>
                    <a:pt x="598235" y="141173"/>
                  </a:cubicBezTo>
                  <a:cubicBezTo>
                    <a:pt x="595436" y="140707"/>
                    <a:pt x="593570" y="139774"/>
                    <a:pt x="591704" y="137908"/>
                  </a:cubicBezTo>
                  <a:cubicBezTo>
                    <a:pt x="589838" y="136508"/>
                    <a:pt x="587972" y="136508"/>
                    <a:pt x="587039" y="138841"/>
                  </a:cubicBezTo>
                  <a:cubicBezTo>
                    <a:pt x="580974" y="149571"/>
                    <a:pt x="570711" y="154702"/>
                    <a:pt x="559515" y="158434"/>
                  </a:cubicBezTo>
                  <a:cubicBezTo>
                    <a:pt x="553917" y="160300"/>
                    <a:pt x="547386" y="161700"/>
                    <a:pt x="542721" y="165432"/>
                  </a:cubicBezTo>
                  <a:cubicBezTo>
                    <a:pt x="542721" y="165898"/>
                    <a:pt x="542721" y="165898"/>
                    <a:pt x="542721" y="166365"/>
                  </a:cubicBezTo>
                  <a:cubicBezTo>
                    <a:pt x="541321" y="167764"/>
                    <a:pt x="539922" y="168697"/>
                    <a:pt x="538522" y="170097"/>
                  </a:cubicBezTo>
                  <a:cubicBezTo>
                    <a:pt x="537123" y="171496"/>
                    <a:pt x="535723" y="172429"/>
                    <a:pt x="534324" y="173829"/>
                  </a:cubicBezTo>
                  <a:lnTo>
                    <a:pt x="533391" y="174762"/>
                  </a:lnTo>
                  <a:lnTo>
                    <a:pt x="534324" y="173829"/>
                  </a:lnTo>
                  <a:cubicBezTo>
                    <a:pt x="535723" y="172429"/>
                    <a:pt x="536656" y="171030"/>
                    <a:pt x="538056" y="169630"/>
                  </a:cubicBezTo>
                  <a:cubicBezTo>
                    <a:pt x="539455" y="168231"/>
                    <a:pt x="540855" y="167298"/>
                    <a:pt x="542254" y="165898"/>
                  </a:cubicBezTo>
                  <a:cubicBezTo>
                    <a:pt x="542254" y="165898"/>
                    <a:pt x="542721" y="165898"/>
                    <a:pt x="542721" y="165432"/>
                  </a:cubicBezTo>
                  <a:cubicBezTo>
                    <a:pt x="543187" y="163566"/>
                    <a:pt x="543187" y="161700"/>
                    <a:pt x="544120" y="160767"/>
                  </a:cubicBezTo>
                  <a:cubicBezTo>
                    <a:pt x="548319" y="156102"/>
                    <a:pt x="552517" y="150970"/>
                    <a:pt x="559049" y="149104"/>
                  </a:cubicBezTo>
                  <a:cubicBezTo>
                    <a:pt x="566046" y="146772"/>
                    <a:pt x="570711" y="141640"/>
                    <a:pt x="573510" y="134176"/>
                  </a:cubicBezTo>
                  <a:cubicBezTo>
                    <a:pt x="573977" y="132310"/>
                    <a:pt x="574910" y="130444"/>
                    <a:pt x="575843" y="129044"/>
                  </a:cubicBezTo>
                  <a:cubicBezTo>
                    <a:pt x="581907" y="114116"/>
                    <a:pt x="574443" y="110851"/>
                    <a:pt x="563247" y="112250"/>
                  </a:cubicBezTo>
                  <a:cubicBezTo>
                    <a:pt x="562781" y="112250"/>
                    <a:pt x="561847" y="112250"/>
                    <a:pt x="561381" y="112717"/>
                  </a:cubicBezTo>
                  <a:cubicBezTo>
                    <a:pt x="560448" y="113183"/>
                    <a:pt x="559049" y="114116"/>
                    <a:pt x="558582" y="115049"/>
                  </a:cubicBezTo>
                  <a:cubicBezTo>
                    <a:pt x="557182" y="117848"/>
                    <a:pt x="556716" y="121114"/>
                    <a:pt x="555316" y="123913"/>
                  </a:cubicBezTo>
                  <a:cubicBezTo>
                    <a:pt x="553917" y="127645"/>
                    <a:pt x="550185" y="129977"/>
                    <a:pt x="546453" y="129977"/>
                  </a:cubicBezTo>
                  <a:cubicBezTo>
                    <a:pt x="545986" y="129977"/>
                    <a:pt x="545053" y="130444"/>
                    <a:pt x="544587" y="129977"/>
                  </a:cubicBezTo>
                  <a:cubicBezTo>
                    <a:pt x="537589" y="127178"/>
                    <a:pt x="531058" y="129044"/>
                    <a:pt x="524061" y="129511"/>
                  </a:cubicBezTo>
                  <a:cubicBezTo>
                    <a:pt x="523594" y="129511"/>
                    <a:pt x="523127" y="128578"/>
                    <a:pt x="523127" y="128111"/>
                  </a:cubicBezTo>
                  <a:cubicBezTo>
                    <a:pt x="523127" y="127645"/>
                    <a:pt x="523594" y="126712"/>
                    <a:pt x="523594" y="126245"/>
                  </a:cubicBezTo>
                  <a:cubicBezTo>
                    <a:pt x="527326" y="124846"/>
                    <a:pt x="531058" y="123913"/>
                    <a:pt x="534324" y="122513"/>
                  </a:cubicBezTo>
                  <a:cubicBezTo>
                    <a:pt x="537589" y="121114"/>
                    <a:pt x="539455" y="118781"/>
                    <a:pt x="540388" y="115516"/>
                  </a:cubicBezTo>
                  <a:cubicBezTo>
                    <a:pt x="541321" y="113183"/>
                    <a:pt x="539455" y="109451"/>
                    <a:pt x="537589" y="108985"/>
                  </a:cubicBezTo>
                  <a:cubicBezTo>
                    <a:pt x="533391" y="108051"/>
                    <a:pt x="528726" y="107118"/>
                    <a:pt x="524527" y="106185"/>
                  </a:cubicBezTo>
                  <a:cubicBezTo>
                    <a:pt x="505400" y="102453"/>
                    <a:pt x="498403" y="102920"/>
                    <a:pt x="479742" y="110384"/>
                  </a:cubicBezTo>
                  <a:cubicBezTo>
                    <a:pt x="477410" y="111317"/>
                    <a:pt x="475077" y="112717"/>
                    <a:pt x="472745" y="113650"/>
                  </a:cubicBezTo>
                  <a:cubicBezTo>
                    <a:pt x="469013" y="115049"/>
                    <a:pt x="465281" y="115982"/>
                    <a:pt x="461548" y="116915"/>
                  </a:cubicBezTo>
                  <a:cubicBezTo>
                    <a:pt x="461082" y="116915"/>
                    <a:pt x="459682" y="115516"/>
                    <a:pt x="459216" y="114583"/>
                  </a:cubicBezTo>
                  <a:cubicBezTo>
                    <a:pt x="459216" y="114116"/>
                    <a:pt x="459216" y="113183"/>
                    <a:pt x="459682" y="113183"/>
                  </a:cubicBezTo>
                  <a:cubicBezTo>
                    <a:pt x="462015" y="111784"/>
                    <a:pt x="463881" y="110384"/>
                    <a:pt x="466214" y="109451"/>
                  </a:cubicBezTo>
                  <a:cubicBezTo>
                    <a:pt x="472745" y="106652"/>
                    <a:pt x="479742" y="104786"/>
                    <a:pt x="485807" y="101987"/>
                  </a:cubicBezTo>
                  <a:cubicBezTo>
                    <a:pt x="497470" y="96389"/>
                    <a:pt x="509132" y="95456"/>
                    <a:pt x="521261" y="99188"/>
                  </a:cubicBezTo>
                  <a:cubicBezTo>
                    <a:pt x="529659" y="101520"/>
                    <a:pt x="537589" y="101520"/>
                    <a:pt x="545986" y="101054"/>
                  </a:cubicBezTo>
                  <a:cubicBezTo>
                    <a:pt x="553450" y="100587"/>
                    <a:pt x="561381" y="98721"/>
                    <a:pt x="568845" y="98255"/>
                  </a:cubicBezTo>
                  <a:cubicBezTo>
                    <a:pt x="577709" y="97788"/>
                    <a:pt x="584240" y="92190"/>
                    <a:pt x="590771" y="87525"/>
                  </a:cubicBezTo>
                  <a:cubicBezTo>
                    <a:pt x="594037" y="85193"/>
                    <a:pt x="594503" y="77729"/>
                    <a:pt x="591237" y="75396"/>
                  </a:cubicBezTo>
                  <a:cubicBezTo>
                    <a:pt x="586572" y="71664"/>
                    <a:pt x="582374" y="68398"/>
                    <a:pt x="577242" y="65133"/>
                  </a:cubicBezTo>
                  <a:cubicBezTo>
                    <a:pt x="569312" y="60001"/>
                    <a:pt x="561381" y="57202"/>
                    <a:pt x="552051" y="61401"/>
                  </a:cubicBezTo>
                  <a:cubicBezTo>
                    <a:pt x="551118" y="61867"/>
                    <a:pt x="549718" y="61867"/>
                    <a:pt x="548319" y="61401"/>
                  </a:cubicBezTo>
                  <a:cubicBezTo>
                    <a:pt x="547852" y="61401"/>
                    <a:pt x="546919" y="60934"/>
                    <a:pt x="546919" y="60468"/>
                  </a:cubicBezTo>
                  <a:cubicBezTo>
                    <a:pt x="546919" y="60001"/>
                    <a:pt x="547386" y="59535"/>
                    <a:pt x="547852" y="59068"/>
                  </a:cubicBezTo>
                  <a:cubicBezTo>
                    <a:pt x="549718" y="58135"/>
                    <a:pt x="551584" y="57669"/>
                    <a:pt x="552984" y="56736"/>
                  </a:cubicBezTo>
                  <a:cubicBezTo>
                    <a:pt x="557649" y="53937"/>
                    <a:pt x="559049" y="48339"/>
                    <a:pt x="555783" y="43207"/>
                  </a:cubicBezTo>
                  <a:cubicBezTo>
                    <a:pt x="554383" y="41341"/>
                    <a:pt x="551118" y="39008"/>
                    <a:pt x="549252" y="39941"/>
                  </a:cubicBezTo>
                  <a:cubicBezTo>
                    <a:pt x="537123" y="44140"/>
                    <a:pt x="525460" y="43674"/>
                    <a:pt x="513797" y="39008"/>
                  </a:cubicBezTo>
                  <a:cubicBezTo>
                    <a:pt x="510532" y="37609"/>
                    <a:pt x="506333" y="37609"/>
                    <a:pt x="502601" y="38075"/>
                  </a:cubicBezTo>
                  <a:cubicBezTo>
                    <a:pt x="497936" y="38542"/>
                    <a:pt x="493738" y="39475"/>
                    <a:pt x="489539" y="40408"/>
                  </a:cubicBezTo>
                  <a:cubicBezTo>
                    <a:pt x="483474" y="41808"/>
                    <a:pt x="477410" y="43207"/>
                    <a:pt x="470879" y="41808"/>
                  </a:cubicBezTo>
                  <a:cubicBezTo>
                    <a:pt x="466214" y="40875"/>
                    <a:pt x="462015" y="42274"/>
                    <a:pt x="457816" y="44607"/>
                  </a:cubicBezTo>
                  <a:cubicBezTo>
                    <a:pt x="456417" y="45540"/>
                    <a:pt x="454084" y="45540"/>
                    <a:pt x="452218" y="45540"/>
                  </a:cubicBezTo>
                  <a:cubicBezTo>
                    <a:pt x="451752" y="45540"/>
                    <a:pt x="450819" y="45073"/>
                    <a:pt x="450819" y="44607"/>
                  </a:cubicBezTo>
                  <a:cubicBezTo>
                    <a:pt x="450819" y="44140"/>
                    <a:pt x="450819" y="43207"/>
                    <a:pt x="450819" y="43207"/>
                  </a:cubicBezTo>
                  <a:cubicBezTo>
                    <a:pt x="453151" y="41808"/>
                    <a:pt x="455017" y="40408"/>
                    <a:pt x="457350" y="39941"/>
                  </a:cubicBezTo>
                  <a:cubicBezTo>
                    <a:pt x="462482" y="39475"/>
                    <a:pt x="468080" y="40408"/>
                    <a:pt x="472745" y="39008"/>
                  </a:cubicBezTo>
                  <a:cubicBezTo>
                    <a:pt x="482075" y="35743"/>
                    <a:pt x="491871" y="36209"/>
                    <a:pt x="501202" y="35276"/>
                  </a:cubicBezTo>
                  <a:cubicBezTo>
                    <a:pt x="508666" y="34810"/>
                    <a:pt x="516596" y="34810"/>
                    <a:pt x="524061" y="37142"/>
                  </a:cubicBezTo>
                  <a:cubicBezTo>
                    <a:pt x="531525" y="39475"/>
                    <a:pt x="538056" y="36676"/>
                    <a:pt x="544120" y="32944"/>
                  </a:cubicBezTo>
                  <a:cubicBezTo>
                    <a:pt x="545053" y="32477"/>
                    <a:pt x="545053" y="30145"/>
                    <a:pt x="545053" y="29678"/>
                  </a:cubicBezTo>
                  <a:cubicBezTo>
                    <a:pt x="541321" y="22681"/>
                    <a:pt x="534324" y="18016"/>
                    <a:pt x="526859" y="16150"/>
                  </a:cubicBezTo>
                  <a:cubicBezTo>
                    <a:pt x="512864" y="12884"/>
                    <a:pt x="499802" y="7753"/>
                    <a:pt x="486740" y="3554"/>
                  </a:cubicBezTo>
                  <a:cubicBezTo>
                    <a:pt x="480675" y="1688"/>
                    <a:pt x="474144" y="1221"/>
                    <a:pt x="468080" y="288"/>
                  </a:cubicBezTo>
                  <a:cubicBezTo>
                    <a:pt x="461082" y="-1111"/>
                    <a:pt x="454551" y="3087"/>
                    <a:pt x="447087" y="2154"/>
                  </a:cubicBezTo>
                  <a:cubicBezTo>
                    <a:pt x="441489" y="4953"/>
                    <a:pt x="438690" y="10085"/>
                    <a:pt x="435424" y="14750"/>
                  </a:cubicBezTo>
                  <a:cubicBezTo>
                    <a:pt x="434958" y="15217"/>
                    <a:pt x="434958" y="15217"/>
                    <a:pt x="434491" y="15683"/>
                  </a:cubicBezTo>
                  <a:cubicBezTo>
                    <a:pt x="434491" y="15683"/>
                    <a:pt x="434025" y="15683"/>
                    <a:pt x="434025" y="15683"/>
                  </a:cubicBezTo>
                  <a:cubicBezTo>
                    <a:pt x="434025" y="15683"/>
                    <a:pt x="434025" y="16150"/>
                    <a:pt x="434025" y="16150"/>
                  </a:cubicBezTo>
                  <a:lnTo>
                    <a:pt x="434491" y="15683"/>
                  </a:lnTo>
                  <a:cubicBezTo>
                    <a:pt x="434491" y="17083"/>
                    <a:pt x="434025" y="18016"/>
                    <a:pt x="434025" y="19415"/>
                  </a:cubicBezTo>
                  <a:cubicBezTo>
                    <a:pt x="434025" y="19415"/>
                    <a:pt x="434491" y="19415"/>
                    <a:pt x="434491" y="19415"/>
                  </a:cubicBezTo>
                  <a:lnTo>
                    <a:pt x="434958" y="20815"/>
                  </a:lnTo>
                  <a:lnTo>
                    <a:pt x="433558" y="19882"/>
                  </a:lnTo>
                  <a:cubicBezTo>
                    <a:pt x="433558" y="19882"/>
                    <a:pt x="433558" y="19415"/>
                    <a:pt x="433558" y="19415"/>
                  </a:cubicBezTo>
                  <a:cubicBezTo>
                    <a:pt x="428893" y="19882"/>
                    <a:pt x="425161" y="17083"/>
                    <a:pt x="421895" y="14750"/>
                  </a:cubicBezTo>
                  <a:cubicBezTo>
                    <a:pt x="420496" y="13817"/>
                    <a:pt x="419563" y="13817"/>
                    <a:pt x="418630" y="15683"/>
                  </a:cubicBezTo>
                  <a:cubicBezTo>
                    <a:pt x="418163" y="16150"/>
                    <a:pt x="418163" y="17083"/>
                    <a:pt x="418163" y="17549"/>
                  </a:cubicBezTo>
                  <a:cubicBezTo>
                    <a:pt x="418630" y="19415"/>
                    <a:pt x="419096" y="21281"/>
                    <a:pt x="419563" y="23147"/>
                  </a:cubicBezTo>
                  <a:cubicBezTo>
                    <a:pt x="420029" y="24547"/>
                    <a:pt x="420029" y="25946"/>
                    <a:pt x="418630" y="26413"/>
                  </a:cubicBezTo>
                  <a:cubicBezTo>
                    <a:pt x="417697" y="26879"/>
                    <a:pt x="415831" y="27346"/>
                    <a:pt x="414898" y="26879"/>
                  </a:cubicBezTo>
                  <a:cubicBezTo>
                    <a:pt x="409300" y="25013"/>
                    <a:pt x="404168" y="22681"/>
                    <a:pt x="399970" y="18949"/>
                  </a:cubicBezTo>
                  <a:cubicBezTo>
                    <a:pt x="396704" y="16150"/>
                    <a:pt x="392972" y="16616"/>
                    <a:pt x="389240" y="18949"/>
                  </a:cubicBezTo>
                  <a:cubicBezTo>
                    <a:pt x="385974" y="20815"/>
                    <a:pt x="382709" y="23147"/>
                    <a:pt x="378510" y="23147"/>
                  </a:cubicBezTo>
                  <a:cubicBezTo>
                    <a:pt x="376178" y="23147"/>
                    <a:pt x="374778" y="25013"/>
                    <a:pt x="374778" y="26879"/>
                  </a:cubicBezTo>
                  <a:cubicBezTo>
                    <a:pt x="374312" y="31544"/>
                    <a:pt x="374312" y="35743"/>
                    <a:pt x="373845" y="40408"/>
                  </a:cubicBezTo>
                  <a:cubicBezTo>
                    <a:pt x="373845" y="43207"/>
                    <a:pt x="372912" y="45073"/>
                    <a:pt x="370113" y="46473"/>
                  </a:cubicBezTo>
                  <a:cubicBezTo>
                    <a:pt x="368247" y="47872"/>
                    <a:pt x="366848" y="50205"/>
                    <a:pt x="364982" y="51604"/>
                  </a:cubicBezTo>
                  <a:cubicBezTo>
                    <a:pt x="364049" y="52071"/>
                    <a:pt x="362649" y="52537"/>
                    <a:pt x="361716" y="52537"/>
                  </a:cubicBezTo>
                  <a:cubicBezTo>
                    <a:pt x="357517" y="50671"/>
                    <a:pt x="353785" y="48339"/>
                    <a:pt x="349120" y="48339"/>
                  </a:cubicBezTo>
                  <a:cubicBezTo>
                    <a:pt x="347721" y="48339"/>
                    <a:pt x="344922" y="50205"/>
                    <a:pt x="344922" y="51604"/>
                  </a:cubicBezTo>
                  <a:cubicBezTo>
                    <a:pt x="344922" y="53470"/>
                    <a:pt x="344455" y="55336"/>
                    <a:pt x="344455" y="57202"/>
                  </a:cubicBezTo>
                  <a:cubicBezTo>
                    <a:pt x="345388" y="64200"/>
                    <a:pt x="346788" y="71197"/>
                    <a:pt x="348654" y="77729"/>
                  </a:cubicBezTo>
                  <a:cubicBezTo>
                    <a:pt x="350986" y="86592"/>
                    <a:pt x="350986" y="95456"/>
                    <a:pt x="355185" y="103853"/>
                  </a:cubicBezTo>
                  <a:cubicBezTo>
                    <a:pt x="356118" y="105252"/>
                    <a:pt x="354252" y="107118"/>
                    <a:pt x="351919" y="107118"/>
                  </a:cubicBezTo>
                  <a:cubicBezTo>
                    <a:pt x="349120" y="107118"/>
                    <a:pt x="345388" y="107585"/>
                    <a:pt x="344455" y="103386"/>
                  </a:cubicBezTo>
                  <a:cubicBezTo>
                    <a:pt x="343522" y="100121"/>
                    <a:pt x="341190" y="97788"/>
                    <a:pt x="337924" y="96855"/>
                  </a:cubicBezTo>
                  <a:cubicBezTo>
                    <a:pt x="336525" y="96389"/>
                    <a:pt x="337458" y="95922"/>
                    <a:pt x="338857" y="94523"/>
                  </a:cubicBezTo>
                  <a:cubicBezTo>
                    <a:pt x="342123" y="91724"/>
                    <a:pt x="342589" y="88925"/>
                    <a:pt x="339790" y="87059"/>
                  </a:cubicBezTo>
                  <a:cubicBezTo>
                    <a:pt x="336525" y="84726"/>
                    <a:pt x="333726" y="82860"/>
                    <a:pt x="332326" y="78662"/>
                  </a:cubicBezTo>
                  <a:cubicBezTo>
                    <a:pt x="330460" y="72597"/>
                    <a:pt x="327661" y="66999"/>
                    <a:pt x="324862" y="60934"/>
                  </a:cubicBezTo>
                  <a:cubicBezTo>
                    <a:pt x="322996" y="57202"/>
                    <a:pt x="320663" y="54870"/>
                    <a:pt x="316931" y="53004"/>
                  </a:cubicBezTo>
                  <a:cubicBezTo>
                    <a:pt x="313666" y="51604"/>
                    <a:pt x="309934" y="52537"/>
                    <a:pt x="309001" y="55336"/>
                  </a:cubicBezTo>
                  <a:cubicBezTo>
                    <a:pt x="308534" y="56736"/>
                    <a:pt x="308068" y="57669"/>
                    <a:pt x="307601" y="59068"/>
                  </a:cubicBezTo>
                  <a:cubicBezTo>
                    <a:pt x="304802" y="66532"/>
                    <a:pt x="305269" y="73996"/>
                    <a:pt x="305735" y="81927"/>
                  </a:cubicBezTo>
                  <a:cubicBezTo>
                    <a:pt x="305735" y="85193"/>
                    <a:pt x="305269" y="88458"/>
                    <a:pt x="303869" y="91257"/>
                  </a:cubicBezTo>
                  <a:cubicBezTo>
                    <a:pt x="302003" y="94523"/>
                    <a:pt x="298271" y="92657"/>
                    <a:pt x="295006" y="92190"/>
                  </a:cubicBezTo>
                  <a:cubicBezTo>
                    <a:pt x="294539" y="92190"/>
                    <a:pt x="293606" y="92190"/>
                    <a:pt x="293140" y="92190"/>
                  </a:cubicBezTo>
                  <a:cubicBezTo>
                    <a:pt x="292207" y="92657"/>
                    <a:pt x="291273" y="93590"/>
                    <a:pt x="289874" y="94056"/>
                  </a:cubicBezTo>
                  <a:cubicBezTo>
                    <a:pt x="288475" y="94989"/>
                    <a:pt x="287075" y="93123"/>
                    <a:pt x="286142" y="91257"/>
                  </a:cubicBezTo>
                  <a:cubicBezTo>
                    <a:pt x="284742" y="87525"/>
                    <a:pt x="289874" y="85659"/>
                    <a:pt x="288475" y="82394"/>
                  </a:cubicBezTo>
                  <a:cubicBezTo>
                    <a:pt x="286142" y="76329"/>
                    <a:pt x="287541" y="69798"/>
                    <a:pt x="287075" y="63267"/>
                  </a:cubicBezTo>
                  <a:cubicBezTo>
                    <a:pt x="287075" y="61401"/>
                    <a:pt x="286142" y="59535"/>
                    <a:pt x="285209" y="57669"/>
                  </a:cubicBezTo>
                  <a:cubicBezTo>
                    <a:pt x="285209" y="57202"/>
                    <a:pt x="284276" y="56269"/>
                    <a:pt x="283809" y="56269"/>
                  </a:cubicBezTo>
                  <a:cubicBezTo>
                    <a:pt x="282876" y="56736"/>
                    <a:pt x="281010" y="56736"/>
                    <a:pt x="280544" y="57669"/>
                  </a:cubicBezTo>
                  <a:cubicBezTo>
                    <a:pt x="278211" y="60001"/>
                    <a:pt x="278678" y="63733"/>
                    <a:pt x="278211" y="66532"/>
                  </a:cubicBezTo>
                  <a:cubicBezTo>
                    <a:pt x="278211" y="69798"/>
                    <a:pt x="279144" y="73063"/>
                    <a:pt x="278211" y="75863"/>
                  </a:cubicBezTo>
                  <a:cubicBezTo>
                    <a:pt x="277278" y="78662"/>
                    <a:pt x="274479" y="80994"/>
                    <a:pt x="272613" y="83327"/>
                  </a:cubicBezTo>
                  <a:cubicBezTo>
                    <a:pt x="272147" y="83793"/>
                    <a:pt x="272147" y="84260"/>
                    <a:pt x="271680" y="84726"/>
                  </a:cubicBezTo>
                  <a:cubicBezTo>
                    <a:pt x="271680" y="84726"/>
                    <a:pt x="271680" y="85193"/>
                    <a:pt x="272147" y="85193"/>
                  </a:cubicBezTo>
                  <a:cubicBezTo>
                    <a:pt x="270747" y="86126"/>
                    <a:pt x="269348" y="87525"/>
                    <a:pt x="267948" y="88458"/>
                  </a:cubicBezTo>
                  <a:cubicBezTo>
                    <a:pt x="266549" y="89858"/>
                    <a:pt x="264683" y="91257"/>
                    <a:pt x="263283" y="92657"/>
                  </a:cubicBezTo>
                  <a:cubicBezTo>
                    <a:pt x="263283" y="93123"/>
                    <a:pt x="262817" y="93123"/>
                    <a:pt x="262817" y="93590"/>
                  </a:cubicBezTo>
                  <a:cubicBezTo>
                    <a:pt x="262817" y="94056"/>
                    <a:pt x="262817" y="94989"/>
                    <a:pt x="262817" y="95456"/>
                  </a:cubicBezTo>
                  <a:cubicBezTo>
                    <a:pt x="261884" y="94523"/>
                    <a:pt x="262350" y="94056"/>
                    <a:pt x="262817" y="93590"/>
                  </a:cubicBezTo>
                  <a:cubicBezTo>
                    <a:pt x="262817" y="93123"/>
                    <a:pt x="262817" y="92657"/>
                    <a:pt x="262817" y="92190"/>
                  </a:cubicBezTo>
                  <a:cubicBezTo>
                    <a:pt x="264216" y="90791"/>
                    <a:pt x="266082" y="89391"/>
                    <a:pt x="267482" y="87992"/>
                  </a:cubicBezTo>
                  <a:cubicBezTo>
                    <a:pt x="268881" y="87059"/>
                    <a:pt x="270281" y="85659"/>
                    <a:pt x="271680" y="84726"/>
                  </a:cubicBezTo>
                  <a:cubicBezTo>
                    <a:pt x="271680" y="84726"/>
                    <a:pt x="271680" y="84726"/>
                    <a:pt x="271680" y="84726"/>
                  </a:cubicBezTo>
                  <a:cubicBezTo>
                    <a:pt x="270747" y="82860"/>
                    <a:pt x="269814" y="80528"/>
                    <a:pt x="270281" y="78195"/>
                  </a:cubicBezTo>
                  <a:cubicBezTo>
                    <a:pt x="271680" y="73996"/>
                    <a:pt x="273546" y="69798"/>
                    <a:pt x="274946" y="65599"/>
                  </a:cubicBezTo>
                  <a:cubicBezTo>
                    <a:pt x="275879" y="61401"/>
                    <a:pt x="276812" y="56736"/>
                    <a:pt x="275879" y="52537"/>
                  </a:cubicBezTo>
                  <a:cubicBezTo>
                    <a:pt x="275412" y="50671"/>
                    <a:pt x="272147" y="47872"/>
                    <a:pt x="270281" y="48339"/>
                  </a:cubicBezTo>
                  <a:cubicBezTo>
                    <a:pt x="267015" y="49272"/>
                    <a:pt x="263750" y="49272"/>
                    <a:pt x="260950" y="50671"/>
                  </a:cubicBezTo>
                  <a:cubicBezTo>
                    <a:pt x="254886" y="53470"/>
                    <a:pt x="248821" y="53937"/>
                    <a:pt x="242290" y="54870"/>
                  </a:cubicBezTo>
                  <a:cubicBezTo>
                    <a:pt x="233427" y="56269"/>
                    <a:pt x="224563" y="56736"/>
                    <a:pt x="215699" y="57669"/>
                  </a:cubicBezTo>
                  <a:cubicBezTo>
                    <a:pt x="212434" y="58135"/>
                    <a:pt x="210101" y="60468"/>
                    <a:pt x="210101" y="64200"/>
                  </a:cubicBezTo>
                  <a:cubicBezTo>
                    <a:pt x="210101" y="66066"/>
                    <a:pt x="210568" y="67932"/>
                    <a:pt x="210101" y="69798"/>
                  </a:cubicBezTo>
                  <a:cubicBezTo>
                    <a:pt x="210101" y="70264"/>
                    <a:pt x="209635" y="71197"/>
                    <a:pt x="209168" y="71197"/>
                  </a:cubicBezTo>
                  <a:cubicBezTo>
                    <a:pt x="208702" y="71197"/>
                    <a:pt x="207769" y="71197"/>
                    <a:pt x="207302" y="70731"/>
                  </a:cubicBezTo>
                  <a:cubicBezTo>
                    <a:pt x="205903" y="68865"/>
                    <a:pt x="204503" y="66066"/>
                    <a:pt x="202637" y="65133"/>
                  </a:cubicBezTo>
                  <a:cubicBezTo>
                    <a:pt x="199838" y="63267"/>
                    <a:pt x="196573" y="65133"/>
                    <a:pt x="193307" y="66532"/>
                  </a:cubicBezTo>
                  <a:cubicBezTo>
                    <a:pt x="190042" y="67932"/>
                    <a:pt x="188176" y="70264"/>
                    <a:pt x="187242" y="73530"/>
                  </a:cubicBezTo>
                  <a:cubicBezTo>
                    <a:pt x="186776" y="75396"/>
                    <a:pt x="186309" y="77262"/>
                    <a:pt x="186309" y="79128"/>
                  </a:cubicBezTo>
                  <a:cubicBezTo>
                    <a:pt x="185843" y="82860"/>
                    <a:pt x="186309" y="87059"/>
                    <a:pt x="184443" y="90324"/>
                  </a:cubicBezTo>
                  <a:cubicBezTo>
                    <a:pt x="183044" y="93590"/>
                    <a:pt x="179312" y="95922"/>
                    <a:pt x="176979" y="98721"/>
                  </a:cubicBezTo>
                  <a:cubicBezTo>
                    <a:pt x="176046" y="99654"/>
                    <a:pt x="175580" y="101054"/>
                    <a:pt x="174647" y="101987"/>
                  </a:cubicBezTo>
                  <a:cubicBezTo>
                    <a:pt x="172781" y="103853"/>
                    <a:pt x="169982" y="104786"/>
                    <a:pt x="168116" y="102920"/>
                  </a:cubicBezTo>
                  <a:cubicBezTo>
                    <a:pt x="163917" y="99188"/>
                    <a:pt x="159719" y="98255"/>
                    <a:pt x="154120" y="99654"/>
                  </a:cubicBezTo>
                  <a:cubicBezTo>
                    <a:pt x="147589" y="101054"/>
                    <a:pt x="141991" y="102920"/>
                    <a:pt x="137793" y="108518"/>
                  </a:cubicBezTo>
                  <a:cubicBezTo>
                    <a:pt x="133594" y="113650"/>
                    <a:pt x="127530" y="115982"/>
                    <a:pt x="120998" y="116915"/>
                  </a:cubicBezTo>
                  <a:cubicBezTo>
                    <a:pt x="120065" y="118315"/>
                    <a:pt x="118666" y="119248"/>
                    <a:pt x="117266" y="120181"/>
                  </a:cubicBezTo>
                  <a:cubicBezTo>
                    <a:pt x="110735" y="124379"/>
                    <a:pt x="107003" y="130910"/>
                    <a:pt x="102805" y="137441"/>
                  </a:cubicBezTo>
                  <a:cubicBezTo>
                    <a:pt x="100006" y="142106"/>
                    <a:pt x="101405" y="146305"/>
                    <a:pt x="106070" y="147705"/>
                  </a:cubicBezTo>
                  <a:cubicBezTo>
                    <a:pt x="110735" y="149104"/>
                    <a:pt x="115400" y="150504"/>
                    <a:pt x="120065" y="151903"/>
                  </a:cubicBezTo>
                  <a:cubicBezTo>
                    <a:pt x="120065" y="151903"/>
                    <a:pt x="120065" y="151903"/>
                    <a:pt x="120065" y="151437"/>
                  </a:cubicBezTo>
                  <a:lnTo>
                    <a:pt x="120998" y="150504"/>
                  </a:lnTo>
                  <a:lnTo>
                    <a:pt x="120532" y="151437"/>
                  </a:lnTo>
                  <a:cubicBezTo>
                    <a:pt x="120532" y="151437"/>
                    <a:pt x="120532" y="151437"/>
                    <a:pt x="120532" y="151437"/>
                  </a:cubicBezTo>
                  <a:cubicBezTo>
                    <a:pt x="120998" y="152370"/>
                    <a:pt x="120998" y="153769"/>
                    <a:pt x="121465" y="154702"/>
                  </a:cubicBezTo>
                  <a:cubicBezTo>
                    <a:pt x="122398" y="156568"/>
                    <a:pt x="121931" y="158434"/>
                    <a:pt x="120532" y="159834"/>
                  </a:cubicBezTo>
                  <a:cubicBezTo>
                    <a:pt x="117733" y="161700"/>
                    <a:pt x="115400" y="163566"/>
                    <a:pt x="114934" y="166831"/>
                  </a:cubicBezTo>
                  <a:cubicBezTo>
                    <a:pt x="114467" y="169164"/>
                    <a:pt x="113068" y="171496"/>
                    <a:pt x="111668" y="173362"/>
                  </a:cubicBezTo>
                  <a:cubicBezTo>
                    <a:pt x="107936" y="177561"/>
                    <a:pt x="104204" y="181760"/>
                    <a:pt x="100006" y="185958"/>
                  </a:cubicBezTo>
                  <a:cubicBezTo>
                    <a:pt x="98140" y="187824"/>
                    <a:pt x="95341" y="188757"/>
                    <a:pt x="93008" y="187824"/>
                  </a:cubicBezTo>
                  <a:cubicBezTo>
                    <a:pt x="85077" y="183626"/>
                    <a:pt x="76680" y="185025"/>
                    <a:pt x="68750" y="185025"/>
                  </a:cubicBezTo>
                  <a:cubicBezTo>
                    <a:pt x="65484" y="185025"/>
                    <a:pt x="62219" y="185958"/>
                    <a:pt x="59886" y="187824"/>
                  </a:cubicBezTo>
                  <a:cubicBezTo>
                    <a:pt x="56154" y="190623"/>
                    <a:pt x="51955" y="192023"/>
                    <a:pt x="47757" y="192489"/>
                  </a:cubicBezTo>
                  <a:cubicBezTo>
                    <a:pt x="38893" y="193889"/>
                    <a:pt x="30496" y="195755"/>
                    <a:pt x="21166" y="197154"/>
                  </a:cubicBezTo>
                  <a:cubicBezTo>
                    <a:pt x="14168" y="198087"/>
                    <a:pt x="9037" y="203219"/>
                    <a:pt x="5305" y="209750"/>
                  </a:cubicBezTo>
                  <a:cubicBezTo>
                    <a:pt x="2972" y="213949"/>
                    <a:pt x="2039" y="218147"/>
                    <a:pt x="5771" y="221879"/>
                  </a:cubicBezTo>
                  <a:cubicBezTo>
                    <a:pt x="10436" y="227011"/>
                    <a:pt x="11369" y="234008"/>
                    <a:pt x="16501" y="239140"/>
                  </a:cubicBezTo>
                  <a:cubicBezTo>
                    <a:pt x="16967" y="238673"/>
                    <a:pt x="17434" y="238673"/>
                    <a:pt x="17900" y="238673"/>
                  </a:cubicBezTo>
                  <a:cubicBezTo>
                    <a:pt x="18367" y="238207"/>
                    <a:pt x="18833" y="237740"/>
                    <a:pt x="19766" y="237274"/>
                  </a:cubicBezTo>
                  <a:cubicBezTo>
                    <a:pt x="19766" y="238673"/>
                    <a:pt x="18833" y="238673"/>
                    <a:pt x="17900" y="238673"/>
                  </a:cubicBezTo>
                  <a:cubicBezTo>
                    <a:pt x="17434" y="238673"/>
                    <a:pt x="17434" y="239140"/>
                    <a:pt x="16967" y="239606"/>
                  </a:cubicBezTo>
                  <a:cubicBezTo>
                    <a:pt x="16967" y="239606"/>
                    <a:pt x="16501" y="239140"/>
                    <a:pt x="16501" y="239140"/>
                  </a:cubicBezTo>
                  <a:lnTo>
                    <a:pt x="16501" y="239140"/>
                  </a:lnTo>
                  <a:cubicBezTo>
                    <a:pt x="17900" y="242872"/>
                    <a:pt x="19300" y="246138"/>
                    <a:pt x="21166" y="249403"/>
                  </a:cubicBezTo>
                  <a:cubicBezTo>
                    <a:pt x="23032" y="252669"/>
                    <a:pt x="26298" y="255001"/>
                    <a:pt x="30963" y="254535"/>
                  </a:cubicBezTo>
                  <a:cubicBezTo>
                    <a:pt x="34228" y="254068"/>
                    <a:pt x="37027" y="251736"/>
                    <a:pt x="40293" y="253135"/>
                  </a:cubicBezTo>
                  <a:cubicBezTo>
                    <a:pt x="44025" y="254535"/>
                    <a:pt x="47757" y="254068"/>
                    <a:pt x="51489" y="253135"/>
                  </a:cubicBezTo>
                  <a:cubicBezTo>
                    <a:pt x="52422" y="253135"/>
                    <a:pt x="53821" y="253602"/>
                    <a:pt x="54755" y="254068"/>
                  </a:cubicBezTo>
                  <a:cubicBezTo>
                    <a:pt x="55687" y="255001"/>
                    <a:pt x="56621" y="256401"/>
                    <a:pt x="56621" y="257334"/>
                  </a:cubicBezTo>
                  <a:cubicBezTo>
                    <a:pt x="56621" y="258267"/>
                    <a:pt x="55221" y="260133"/>
                    <a:pt x="54288" y="260133"/>
                  </a:cubicBezTo>
                  <a:cubicBezTo>
                    <a:pt x="52422" y="260599"/>
                    <a:pt x="50556" y="260599"/>
                    <a:pt x="48690" y="260133"/>
                  </a:cubicBezTo>
                  <a:cubicBezTo>
                    <a:pt x="41226" y="257334"/>
                    <a:pt x="33762" y="256401"/>
                    <a:pt x="26298" y="260599"/>
                  </a:cubicBezTo>
                  <a:cubicBezTo>
                    <a:pt x="23032" y="261999"/>
                    <a:pt x="20233" y="261532"/>
                    <a:pt x="16967" y="261066"/>
                  </a:cubicBezTo>
                  <a:cubicBezTo>
                    <a:pt x="12769" y="260599"/>
                    <a:pt x="9503" y="261066"/>
                    <a:pt x="5771" y="262932"/>
                  </a:cubicBezTo>
                  <a:cubicBezTo>
                    <a:pt x="640" y="265731"/>
                    <a:pt x="-2159" y="273661"/>
                    <a:pt x="2039" y="277394"/>
                  </a:cubicBezTo>
                  <a:cubicBezTo>
                    <a:pt x="6238" y="281126"/>
                    <a:pt x="9037" y="286724"/>
                    <a:pt x="14635" y="289056"/>
                  </a:cubicBezTo>
                  <a:cubicBezTo>
                    <a:pt x="16967" y="289989"/>
                    <a:pt x="16967" y="290922"/>
                    <a:pt x="14168" y="292322"/>
                  </a:cubicBezTo>
                  <a:cubicBezTo>
                    <a:pt x="11836" y="293721"/>
                    <a:pt x="9503" y="294654"/>
                    <a:pt x="7637" y="296520"/>
                  </a:cubicBezTo>
                  <a:cubicBezTo>
                    <a:pt x="6704" y="297453"/>
                    <a:pt x="5305" y="300252"/>
                    <a:pt x="5771" y="301652"/>
                  </a:cubicBezTo>
                  <a:cubicBezTo>
                    <a:pt x="8570" y="309582"/>
                    <a:pt x="14168" y="316114"/>
                    <a:pt x="21166" y="320779"/>
                  </a:cubicBezTo>
                  <a:cubicBezTo>
                    <a:pt x="26298" y="324044"/>
                    <a:pt x="28164" y="323578"/>
                    <a:pt x="31429" y="317980"/>
                  </a:cubicBezTo>
                  <a:cubicBezTo>
                    <a:pt x="33295" y="314714"/>
                    <a:pt x="33762" y="314714"/>
                    <a:pt x="37494" y="316114"/>
                  </a:cubicBezTo>
                  <a:cubicBezTo>
                    <a:pt x="39826" y="317047"/>
                    <a:pt x="42159" y="317980"/>
                    <a:pt x="43558" y="320312"/>
                  </a:cubicBezTo>
                  <a:cubicBezTo>
                    <a:pt x="44025" y="321245"/>
                    <a:pt x="45891" y="322178"/>
                    <a:pt x="46824" y="321712"/>
                  </a:cubicBezTo>
                  <a:cubicBezTo>
                    <a:pt x="54755" y="317980"/>
                    <a:pt x="63618" y="324511"/>
                    <a:pt x="71082" y="318913"/>
                  </a:cubicBezTo>
                  <a:cubicBezTo>
                    <a:pt x="71549" y="318446"/>
                    <a:pt x="72482" y="318446"/>
                    <a:pt x="72948" y="318446"/>
                  </a:cubicBezTo>
                  <a:cubicBezTo>
                    <a:pt x="80412" y="321712"/>
                    <a:pt x="88343" y="324977"/>
                    <a:pt x="94874" y="330109"/>
                  </a:cubicBezTo>
                  <a:cubicBezTo>
                    <a:pt x="100472" y="334307"/>
                    <a:pt x="106070" y="338506"/>
                    <a:pt x="111668" y="343171"/>
                  </a:cubicBezTo>
                  <a:cubicBezTo>
                    <a:pt x="113534" y="344570"/>
                    <a:pt x="115400" y="346903"/>
                    <a:pt x="116800" y="348769"/>
                  </a:cubicBezTo>
                  <a:cubicBezTo>
                    <a:pt x="117733" y="350169"/>
                    <a:pt x="118199" y="352501"/>
                    <a:pt x="117733" y="353901"/>
                  </a:cubicBezTo>
                  <a:cubicBezTo>
                    <a:pt x="117266" y="357166"/>
                    <a:pt x="116333" y="360432"/>
                    <a:pt x="114934" y="363231"/>
                  </a:cubicBezTo>
                  <a:cubicBezTo>
                    <a:pt x="111668" y="368829"/>
                    <a:pt x="113534" y="373027"/>
                    <a:pt x="116800" y="377226"/>
                  </a:cubicBezTo>
                  <a:cubicBezTo>
                    <a:pt x="118199" y="379092"/>
                    <a:pt x="119132" y="381891"/>
                    <a:pt x="119599" y="384224"/>
                  </a:cubicBezTo>
                  <a:cubicBezTo>
                    <a:pt x="120065" y="387489"/>
                    <a:pt x="120065" y="390755"/>
                    <a:pt x="116800" y="392621"/>
                  </a:cubicBezTo>
                  <a:cubicBezTo>
                    <a:pt x="115400" y="393554"/>
                    <a:pt x="114934" y="394953"/>
                    <a:pt x="116800" y="395420"/>
                  </a:cubicBezTo>
                  <a:cubicBezTo>
                    <a:pt x="118666" y="396353"/>
                    <a:pt x="120532" y="396819"/>
                    <a:pt x="122398" y="397286"/>
                  </a:cubicBezTo>
                  <a:cubicBezTo>
                    <a:pt x="124731" y="398219"/>
                    <a:pt x="125197" y="400085"/>
                    <a:pt x="124264" y="401951"/>
                  </a:cubicBezTo>
                  <a:cubicBezTo>
                    <a:pt x="123797" y="402884"/>
                    <a:pt x="122865" y="404283"/>
                    <a:pt x="121931" y="405216"/>
                  </a:cubicBezTo>
                  <a:cubicBezTo>
                    <a:pt x="119599" y="408015"/>
                    <a:pt x="119132" y="410348"/>
                    <a:pt x="121931" y="413147"/>
                  </a:cubicBezTo>
                  <a:cubicBezTo>
                    <a:pt x="122865" y="414080"/>
                    <a:pt x="122865" y="415480"/>
                    <a:pt x="122865" y="416879"/>
                  </a:cubicBezTo>
                  <a:cubicBezTo>
                    <a:pt x="122398" y="418745"/>
                    <a:pt x="120532" y="420145"/>
                    <a:pt x="120532" y="422011"/>
                  </a:cubicBezTo>
                  <a:cubicBezTo>
                    <a:pt x="120998" y="424343"/>
                    <a:pt x="122865" y="426676"/>
                    <a:pt x="123331" y="429008"/>
                  </a:cubicBezTo>
                  <a:cubicBezTo>
                    <a:pt x="124264" y="432740"/>
                    <a:pt x="123797" y="436939"/>
                    <a:pt x="124731" y="440204"/>
                  </a:cubicBezTo>
                  <a:cubicBezTo>
                    <a:pt x="126130" y="444403"/>
                    <a:pt x="124731" y="447669"/>
                    <a:pt x="122865" y="450934"/>
                  </a:cubicBezTo>
                  <a:cubicBezTo>
                    <a:pt x="122398" y="451867"/>
                    <a:pt x="122865" y="453267"/>
                    <a:pt x="123331" y="454200"/>
                  </a:cubicBezTo>
                  <a:cubicBezTo>
                    <a:pt x="123797" y="455133"/>
                    <a:pt x="125197" y="456066"/>
                    <a:pt x="126130" y="456999"/>
                  </a:cubicBezTo>
                  <a:cubicBezTo>
                    <a:pt x="128463" y="460264"/>
                    <a:pt x="127530" y="462597"/>
                    <a:pt x="123797" y="463063"/>
                  </a:cubicBezTo>
                  <a:cubicBezTo>
                    <a:pt x="120998" y="463530"/>
                    <a:pt x="118666" y="463996"/>
                    <a:pt x="116800" y="465862"/>
                  </a:cubicBezTo>
                  <a:cubicBezTo>
                    <a:pt x="115867" y="466795"/>
                    <a:pt x="116333" y="468195"/>
                    <a:pt x="117266" y="469128"/>
                  </a:cubicBezTo>
                  <a:cubicBezTo>
                    <a:pt x="118199" y="470061"/>
                    <a:pt x="123797" y="470061"/>
                    <a:pt x="118199" y="472860"/>
                  </a:cubicBezTo>
                  <a:cubicBezTo>
                    <a:pt x="113534" y="475192"/>
                    <a:pt x="113534" y="479857"/>
                    <a:pt x="113068" y="484056"/>
                  </a:cubicBezTo>
                  <a:cubicBezTo>
                    <a:pt x="114467" y="484523"/>
                    <a:pt x="115400" y="484523"/>
                    <a:pt x="116800" y="484989"/>
                  </a:cubicBezTo>
                  <a:cubicBezTo>
                    <a:pt x="116800" y="484989"/>
                    <a:pt x="116800" y="484989"/>
                    <a:pt x="117266" y="484523"/>
                  </a:cubicBezTo>
                  <a:lnTo>
                    <a:pt x="118199" y="484056"/>
                  </a:lnTo>
                  <a:lnTo>
                    <a:pt x="117733" y="484989"/>
                  </a:lnTo>
                  <a:cubicBezTo>
                    <a:pt x="117266" y="484989"/>
                    <a:pt x="117266" y="484989"/>
                    <a:pt x="116800" y="484989"/>
                  </a:cubicBezTo>
                  <a:cubicBezTo>
                    <a:pt x="115400" y="485922"/>
                    <a:pt x="114467" y="487322"/>
                    <a:pt x="113068" y="488255"/>
                  </a:cubicBezTo>
                  <a:cubicBezTo>
                    <a:pt x="113068" y="488255"/>
                    <a:pt x="113068" y="488255"/>
                    <a:pt x="112601" y="487788"/>
                  </a:cubicBezTo>
                  <a:cubicBezTo>
                    <a:pt x="112601" y="487788"/>
                    <a:pt x="112601" y="488255"/>
                    <a:pt x="112601" y="488255"/>
                  </a:cubicBezTo>
                  <a:lnTo>
                    <a:pt x="113068" y="487788"/>
                  </a:lnTo>
                  <a:cubicBezTo>
                    <a:pt x="112135" y="492920"/>
                    <a:pt x="110269" y="497118"/>
                    <a:pt x="106537" y="500850"/>
                  </a:cubicBezTo>
                  <a:cubicBezTo>
                    <a:pt x="104671" y="502716"/>
                    <a:pt x="105604" y="507381"/>
                    <a:pt x="107470" y="509714"/>
                  </a:cubicBezTo>
                  <a:cubicBezTo>
                    <a:pt x="114001" y="517178"/>
                    <a:pt x="120065" y="517645"/>
                    <a:pt x="126597" y="510647"/>
                  </a:cubicBezTo>
                  <a:cubicBezTo>
                    <a:pt x="127996" y="509247"/>
                    <a:pt x="128929" y="507848"/>
                    <a:pt x="130329" y="506448"/>
                  </a:cubicBezTo>
                  <a:cubicBezTo>
                    <a:pt x="132195" y="504582"/>
                    <a:pt x="134994" y="504582"/>
                    <a:pt x="137326" y="505515"/>
                  </a:cubicBezTo>
                  <a:cubicBezTo>
                    <a:pt x="138259" y="505982"/>
                    <a:pt x="139192" y="506448"/>
                    <a:pt x="140125" y="507381"/>
                  </a:cubicBezTo>
                  <a:cubicBezTo>
                    <a:pt x="140125" y="507381"/>
                    <a:pt x="140125" y="507848"/>
                    <a:pt x="140125" y="507848"/>
                  </a:cubicBezTo>
                  <a:cubicBezTo>
                    <a:pt x="140125" y="507848"/>
                    <a:pt x="140592" y="507848"/>
                    <a:pt x="140592" y="507848"/>
                  </a:cubicBezTo>
                  <a:lnTo>
                    <a:pt x="140592" y="509247"/>
                  </a:lnTo>
                  <a:cubicBezTo>
                    <a:pt x="141525" y="509714"/>
                    <a:pt x="143391" y="510180"/>
                    <a:pt x="143857" y="510647"/>
                  </a:cubicBezTo>
                  <a:cubicBezTo>
                    <a:pt x="144324" y="512979"/>
                    <a:pt x="141991" y="512513"/>
                    <a:pt x="141058" y="513446"/>
                  </a:cubicBezTo>
                  <a:cubicBezTo>
                    <a:pt x="139192" y="516245"/>
                    <a:pt x="136860" y="519044"/>
                    <a:pt x="134994" y="522310"/>
                  </a:cubicBezTo>
                  <a:cubicBezTo>
                    <a:pt x="133594" y="524176"/>
                    <a:pt x="134061" y="526042"/>
                    <a:pt x="135927" y="526975"/>
                  </a:cubicBezTo>
                  <a:cubicBezTo>
                    <a:pt x="137326" y="527908"/>
                    <a:pt x="139192" y="528374"/>
                    <a:pt x="141058" y="529307"/>
                  </a:cubicBezTo>
                  <a:cubicBezTo>
                    <a:pt x="143391" y="530707"/>
                    <a:pt x="144324" y="533039"/>
                    <a:pt x="142924" y="535838"/>
                  </a:cubicBezTo>
                  <a:cubicBezTo>
                    <a:pt x="142458" y="537238"/>
                    <a:pt x="141525" y="538637"/>
                    <a:pt x="140592" y="540503"/>
                  </a:cubicBezTo>
                  <a:cubicBezTo>
                    <a:pt x="140592" y="540503"/>
                    <a:pt x="140592" y="540503"/>
                    <a:pt x="140592" y="540503"/>
                  </a:cubicBezTo>
                  <a:cubicBezTo>
                    <a:pt x="140592" y="540503"/>
                    <a:pt x="140592" y="540970"/>
                    <a:pt x="141058" y="540970"/>
                  </a:cubicBezTo>
                  <a:cubicBezTo>
                    <a:pt x="145723" y="540970"/>
                    <a:pt x="148056" y="543769"/>
                    <a:pt x="148989" y="548434"/>
                  </a:cubicBezTo>
                  <a:cubicBezTo>
                    <a:pt x="148989" y="548901"/>
                    <a:pt x="148522" y="549834"/>
                    <a:pt x="148056" y="549834"/>
                  </a:cubicBezTo>
                  <a:cubicBezTo>
                    <a:pt x="147589" y="549834"/>
                    <a:pt x="146656" y="549834"/>
                    <a:pt x="146656" y="549834"/>
                  </a:cubicBezTo>
                  <a:cubicBezTo>
                    <a:pt x="144790" y="547034"/>
                    <a:pt x="142924" y="543769"/>
                    <a:pt x="141525" y="540970"/>
                  </a:cubicBezTo>
                  <a:cubicBezTo>
                    <a:pt x="141058" y="540970"/>
                    <a:pt x="141058" y="540970"/>
                    <a:pt x="140592" y="540970"/>
                  </a:cubicBezTo>
                  <a:cubicBezTo>
                    <a:pt x="140592" y="540970"/>
                    <a:pt x="140592" y="540503"/>
                    <a:pt x="141058" y="540503"/>
                  </a:cubicBezTo>
                  <a:cubicBezTo>
                    <a:pt x="135927" y="540503"/>
                    <a:pt x="131262" y="538637"/>
                    <a:pt x="126597" y="537238"/>
                  </a:cubicBezTo>
                  <a:cubicBezTo>
                    <a:pt x="123797" y="536305"/>
                    <a:pt x="120532" y="535372"/>
                    <a:pt x="117266" y="534905"/>
                  </a:cubicBezTo>
                  <a:cubicBezTo>
                    <a:pt x="113534" y="534439"/>
                    <a:pt x="109802" y="537704"/>
                    <a:pt x="110269" y="541903"/>
                  </a:cubicBezTo>
                  <a:cubicBezTo>
                    <a:pt x="110269" y="542369"/>
                    <a:pt x="110735" y="543302"/>
                    <a:pt x="110735" y="543769"/>
                  </a:cubicBezTo>
                  <a:cubicBezTo>
                    <a:pt x="111202" y="545635"/>
                    <a:pt x="112135" y="547968"/>
                    <a:pt x="111668" y="549367"/>
                  </a:cubicBezTo>
                  <a:cubicBezTo>
                    <a:pt x="111202" y="550767"/>
                    <a:pt x="108869" y="551233"/>
                    <a:pt x="107003" y="552166"/>
                  </a:cubicBezTo>
                  <a:cubicBezTo>
                    <a:pt x="104671" y="553099"/>
                    <a:pt x="102805" y="554965"/>
                    <a:pt x="102338" y="557764"/>
                  </a:cubicBezTo>
                  <a:cubicBezTo>
                    <a:pt x="101405" y="561496"/>
                    <a:pt x="100472" y="565228"/>
                    <a:pt x="100472" y="568960"/>
                  </a:cubicBezTo>
                  <a:cubicBezTo>
                    <a:pt x="100472" y="576424"/>
                    <a:pt x="104204" y="582023"/>
                    <a:pt x="109802" y="586688"/>
                  </a:cubicBezTo>
                  <a:cubicBezTo>
                    <a:pt x="110269" y="587154"/>
                    <a:pt x="110735" y="587154"/>
                    <a:pt x="111668" y="587621"/>
                  </a:cubicBezTo>
                  <a:cubicBezTo>
                    <a:pt x="118666" y="589020"/>
                    <a:pt x="125663" y="588087"/>
                    <a:pt x="131728" y="584822"/>
                  </a:cubicBezTo>
                  <a:cubicBezTo>
                    <a:pt x="134994" y="583422"/>
                    <a:pt x="136393" y="577824"/>
                    <a:pt x="134527" y="575025"/>
                  </a:cubicBezTo>
                  <a:cubicBezTo>
                    <a:pt x="133594" y="573625"/>
                    <a:pt x="132195" y="572226"/>
                    <a:pt x="130795" y="570826"/>
                  </a:cubicBezTo>
                  <a:cubicBezTo>
                    <a:pt x="127530" y="568494"/>
                    <a:pt x="127063" y="565228"/>
                    <a:pt x="126597" y="561496"/>
                  </a:cubicBezTo>
                  <a:cubicBezTo>
                    <a:pt x="126597" y="561496"/>
                    <a:pt x="126130" y="561496"/>
                    <a:pt x="126130" y="561030"/>
                  </a:cubicBezTo>
                  <a:lnTo>
                    <a:pt x="125663" y="559630"/>
                  </a:lnTo>
                  <a:lnTo>
                    <a:pt x="126597" y="560563"/>
                  </a:lnTo>
                  <a:cubicBezTo>
                    <a:pt x="126597" y="561030"/>
                    <a:pt x="126597" y="561030"/>
                    <a:pt x="126597" y="561496"/>
                  </a:cubicBezTo>
                  <a:cubicBezTo>
                    <a:pt x="134994" y="565695"/>
                    <a:pt x="142924" y="570360"/>
                    <a:pt x="152254" y="570826"/>
                  </a:cubicBezTo>
                  <a:cubicBezTo>
                    <a:pt x="154587" y="570826"/>
                    <a:pt x="155520" y="573625"/>
                    <a:pt x="154120" y="575025"/>
                  </a:cubicBezTo>
                  <a:cubicBezTo>
                    <a:pt x="152721" y="576891"/>
                    <a:pt x="150855" y="578290"/>
                    <a:pt x="149455" y="580156"/>
                  </a:cubicBezTo>
                  <a:cubicBezTo>
                    <a:pt x="149455" y="580156"/>
                    <a:pt x="148989" y="580156"/>
                    <a:pt x="148989" y="580156"/>
                  </a:cubicBezTo>
                  <a:cubicBezTo>
                    <a:pt x="148989" y="580623"/>
                    <a:pt x="148989" y="580623"/>
                    <a:pt x="148989" y="581089"/>
                  </a:cubicBezTo>
                  <a:lnTo>
                    <a:pt x="149455" y="580623"/>
                  </a:lnTo>
                  <a:cubicBezTo>
                    <a:pt x="148522" y="582956"/>
                    <a:pt x="147589" y="585288"/>
                    <a:pt x="146190" y="587621"/>
                  </a:cubicBezTo>
                  <a:cubicBezTo>
                    <a:pt x="145257" y="589487"/>
                    <a:pt x="145723" y="591353"/>
                    <a:pt x="146190" y="593219"/>
                  </a:cubicBezTo>
                  <a:cubicBezTo>
                    <a:pt x="147123" y="596951"/>
                    <a:pt x="147123" y="596951"/>
                    <a:pt x="143391" y="597417"/>
                  </a:cubicBezTo>
                  <a:cubicBezTo>
                    <a:pt x="141525" y="597884"/>
                    <a:pt x="139192" y="597884"/>
                    <a:pt x="138726" y="599750"/>
                  </a:cubicBezTo>
                  <a:cubicBezTo>
                    <a:pt x="137326" y="608147"/>
                    <a:pt x="133128" y="611879"/>
                    <a:pt x="124264" y="610479"/>
                  </a:cubicBezTo>
                  <a:cubicBezTo>
                    <a:pt x="121465" y="610013"/>
                    <a:pt x="118199" y="611412"/>
                    <a:pt x="115400" y="611879"/>
                  </a:cubicBezTo>
                  <a:cubicBezTo>
                    <a:pt x="115400" y="615611"/>
                    <a:pt x="116333" y="619343"/>
                    <a:pt x="118199" y="622609"/>
                  </a:cubicBezTo>
                  <a:cubicBezTo>
                    <a:pt x="118199" y="622609"/>
                    <a:pt x="118666" y="622609"/>
                    <a:pt x="118666" y="622609"/>
                  </a:cubicBezTo>
                  <a:lnTo>
                    <a:pt x="119132" y="623542"/>
                  </a:lnTo>
                  <a:lnTo>
                    <a:pt x="118199" y="623075"/>
                  </a:lnTo>
                  <a:cubicBezTo>
                    <a:pt x="118199" y="623075"/>
                    <a:pt x="118199" y="622609"/>
                    <a:pt x="118199" y="622609"/>
                  </a:cubicBezTo>
                  <a:cubicBezTo>
                    <a:pt x="116333" y="622142"/>
                    <a:pt x="114934" y="622142"/>
                    <a:pt x="113068" y="621676"/>
                  </a:cubicBezTo>
                  <a:cubicBezTo>
                    <a:pt x="109336" y="621209"/>
                    <a:pt x="109336" y="621209"/>
                    <a:pt x="107470" y="624475"/>
                  </a:cubicBezTo>
                  <a:cubicBezTo>
                    <a:pt x="106537" y="626341"/>
                    <a:pt x="106070" y="628207"/>
                    <a:pt x="105137" y="629606"/>
                  </a:cubicBezTo>
                  <a:cubicBezTo>
                    <a:pt x="102805" y="632405"/>
                    <a:pt x="99073" y="634738"/>
                    <a:pt x="98140" y="638003"/>
                  </a:cubicBezTo>
                  <a:cubicBezTo>
                    <a:pt x="96740" y="641269"/>
                    <a:pt x="96274" y="645001"/>
                    <a:pt x="94408" y="648266"/>
                  </a:cubicBezTo>
                  <a:cubicBezTo>
                    <a:pt x="93008" y="650132"/>
                    <a:pt x="93008" y="652932"/>
                    <a:pt x="92542" y="655731"/>
                  </a:cubicBezTo>
                  <a:cubicBezTo>
                    <a:pt x="92075" y="658063"/>
                    <a:pt x="93008" y="660862"/>
                    <a:pt x="95341" y="662262"/>
                  </a:cubicBezTo>
                  <a:cubicBezTo>
                    <a:pt x="96740" y="663195"/>
                    <a:pt x="98140" y="664128"/>
                    <a:pt x="99073" y="665061"/>
                  </a:cubicBezTo>
                  <a:cubicBezTo>
                    <a:pt x="99073" y="665061"/>
                    <a:pt x="99073" y="665061"/>
                    <a:pt x="99073" y="665061"/>
                  </a:cubicBezTo>
                  <a:cubicBezTo>
                    <a:pt x="99539" y="665061"/>
                    <a:pt x="100006" y="664594"/>
                    <a:pt x="100472" y="664594"/>
                  </a:cubicBezTo>
                  <a:cubicBezTo>
                    <a:pt x="100939" y="664128"/>
                    <a:pt x="101405" y="663661"/>
                    <a:pt x="101872" y="663195"/>
                  </a:cubicBezTo>
                  <a:cubicBezTo>
                    <a:pt x="101872" y="663195"/>
                    <a:pt x="102805" y="663195"/>
                    <a:pt x="103271" y="663661"/>
                  </a:cubicBezTo>
                  <a:cubicBezTo>
                    <a:pt x="102338" y="664128"/>
                    <a:pt x="101405" y="664128"/>
                    <a:pt x="100939" y="664594"/>
                  </a:cubicBezTo>
                  <a:cubicBezTo>
                    <a:pt x="100472" y="665061"/>
                    <a:pt x="100472" y="665061"/>
                    <a:pt x="100006" y="665527"/>
                  </a:cubicBezTo>
                  <a:cubicBezTo>
                    <a:pt x="100006" y="665527"/>
                    <a:pt x="99539" y="665061"/>
                    <a:pt x="99539" y="665061"/>
                  </a:cubicBezTo>
                  <a:cubicBezTo>
                    <a:pt x="96740" y="667860"/>
                    <a:pt x="93941" y="670192"/>
                    <a:pt x="91609" y="672991"/>
                  </a:cubicBezTo>
                  <a:cubicBezTo>
                    <a:pt x="88343" y="676723"/>
                    <a:pt x="87410" y="680922"/>
                    <a:pt x="90675" y="685121"/>
                  </a:cubicBezTo>
                  <a:cubicBezTo>
                    <a:pt x="92542" y="687920"/>
                    <a:pt x="94408" y="690252"/>
                    <a:pt x="93475" y="693984"/>
                  </a:cubicBezTo>
                  <a:cubicBezTo>
                    <a:pt x="93008" y="696317"/>
                    <a:pt x="93941" y="699116"/>
                    <a:pt x="94408" y="701448"/>
                  </a:cubicBezTo>
                  <a:cubicBezTo>
                    <a:pt x="97673" y="709845"/>
                    <a:pt x="99073" y="718709"/>
                    <a:pt x="98140" y="727573"/>
                  </a:cubicBezTo>
                  <a:cubicBezTo>
                    <a:pt x="98140" y="728972"/>
                    <a:pt x="98140" y="729905"/>
                    <a:pt x="98140" y="731305"/>
                  </a:cubicBezTo>
                  <a:cubicBezTo>
                    <a:pt x="98140" y="733171"/>
                    <a:pt x="100472" y="735037"/>
                    <a:pt x="102338" y="734570"/>
                  </a:cubicBezTo>
                  <a:cubicBezTo>
                    <a:pt x="106537" y="733171"/>
                    <a:pt x="110269" y="732238"/>
                    <a:pt x="114467" y="730838"/>
                  </a:cubicBezTo>
                  <a:cubicBezTo>
                    <a:pt x="114467" y="730372"/>
                    <a:pt x="114934" y="730372"/>
                    <a:pt x="114934" y="729905"/>
                  </a:cubicBezTo>
                  <a:cubicBezTo>
                    <a:pt x="115400" y="729439"/>
                    <a:pt x="115867" y="729439"/>
                    <a:pt x="116333" y="729439"/>
                  </a:cubicBezTo>
                  <a:cubicBezTo>
                    <a:pt x="116800" y="728972"/>
                    <a:pt x="117266" y="728506"/>
                    <a:pt x="117733" y="728039"/>
                  </a:cubicBezTo>
                  <a:cubicBezTo>
                    <a:pt x="117733" y="729439"/>
                    <a:pt x="116800" y="729439"/>
                    <a:pt x="116333" y="729439"/>
                  </a:cubicBezTo>
                  <a:cubicBezTo>
                    <a:pt x="115867" y="729905"/>
                    <a:pt x="115867" y="729905"/>
                    <a:pt x="115400" y="730372"/>
                  </a:cubicBezTo>
                  <a:cubicBezTo>
                    <a:pt x="114934" y="730372"/>
                    <a:pt x="114934" y="730372"/>
                    <a:pt x="114467" y="730838"/>
                  </a:cubicBezTo>
                  <a:cubicBezTo>
                    <a:pt x="112601" y="734570"/>
                    <a:pt x="109336" y="737369"/>
                    <a:pt x="106070" y="739235"/>
                  </a:cubicBezTo>
                  <a:cubicBezTo>
                    <a:pt x="101405" y="742034"/>
                    <a:pt x="100939" y="746699"/>
                    <a:pt x="101872" y="750431"/>
                  </a:cubicBezTo>
                  <a:cubicBezTo>
                    <a:pt x="103271" y="756963"/>
                    <a:pt x="103738" y="763494"/>
                    <a:pt x="107936" y="769092"/>
                  </a:cubicBezTo>
                  <a:lnTo>
                    <a:pt x="108403" y="768625"/>
                  </a:lnTo>
                  <a:lnTo>
                    <a:pt x="108403" y="769558"/>
                  </a:lnTo>
                  <a:cubicBezTo>
                    <a:pt x="108403" y="769558"/>
                    <a:pt x="108403" y="769092"/>
                    <a:pt x="107936" y="769092"/>
                  </a:cubicBezTo>
                  <a:lnTo>
                    <a:pt x="107936" y="769092"/>
                  </a:lnTo>
                  <a:cubicBezTo>
                    <a:pt x="108869" y="770491"/>
                    <a:pt x="109802" y="772357"/>
                    <a:pt x="111202" y="773290"/>
                  </a:cubicBezTo>
                  <a:cubicBezTo>
                    <a:pt x="114467" y="775623"/>
                    <a:pt x="114934" y="777955"/>
                    <a:pt x="113534" y="781687"/>
                  </a:cubicBezTo>
                  <a:cubicBezTo>
                    <a:pt x="112601" y="783553"/>
                    <a:pt x="112135" y="785419"/>
                    <a:pt x="113534" y="787286"/>
                  </a:cubicBezTo>
                  <a:cubicBezTo>
                    <a:pt x="117266" y="791484"/>
                    <a:pt x="117266" y="796616"/>
                    <a:pt x="119132" y="801281"/>
                  </a:cubicBezTo>
                  <a:cubicBezTo>
                    <a:pt x="120532" y="804546"/>
                    <a:pt x="120065" y="807345"/>
                    <a:pt x="119132" y="810611"/>
                  </a:cubicBezTo>
                  <a:cubicBezTo>
                    <a:pt x="118666" y="811544"/>
                    <a:pt x="118666" y="813410"/>
                    <a:pt x="119132" y="814343"/>
                  </a:cubicBezTo>
                  <a:cubicBezTo>
                    <a:pt x="121465" y="817142"/>
                    <a:pt x="124264" y="819941"/>
                    <a:pt x="126597" y="822740"/>
                  </a:cubicBezTo>
                  <a:cubicBezTo>
                    <a:pt x="132661" y="823673"/>
                    <a:pt x="135460" y="826939"/>
                    <a:pt x="134994" y="833003"/>
                  </a:cubicBezTo>
                  <a:cubicBezTo>
                    <a:pt x="134994" y="833470"/>
                    <a:pt x="137326" y="834403"/>
                    <a:pt x="138259" y="834403"/>
                  </a:cubicBezTo>
                  <a:cubicBezTo>
                    <a:pt x="141991" y="833936"/>
                    <a:pt x="145723" y="833003"/>
                    <a:pt x="149455" y="832070"/>
                  </a:cubicBezTo>
                  <a:cubicBezTo>
                    <a:pt x="151321" y="831604"/>
                    <a:pt x="153188" y="830671"/>
                    <a:pt x="155054" y="830204"/>
                  </a:cubicBezTo>
                  <a:cubicBezTo>
                    <a:pt x="158786" y="829271"/>
                    <a:pt x="162051" y="830671"/>
                    <a:pt x="162051" y="833936"/>
                  </a:cubicBezTo>
                  <a:cubicBezTo>
                    <a:pt x="162518" y="839068"/>
                    <a:pt x="163917" y="843733"/>
                    <a:pt x="168116" y="847465"/>
                  </a:cubicBezTo>
                  <a:cubicBezTo>
                    <a:pt x="169515" y="848398"/>
                    <a:pt x="169982" y="850730"/>
                    <a:pt x="170915" y="852130"/>
                  </a:cubicBezTo>
                  <a:cubicBezTo>
                    <a:pt x="172314" y="853530"/>
                    <a:pt x="174180" y="855396"/>
                    <a:pt x="175580" y="854929"/>
                  </a:cubicBezTo>
                  <a:cubicBezTo>
                    <a:pt x="180245" y="854463"/>
                    <a:pt x="183977" y="857262"/>
                    <a:pt x="188642" y="857262"/>
                  </a:cubicBezTo>
                  <a:cubicBezTo>
                    <a:pt x="191441" y="857262"/>
                    <a:pt x="195173" y="855396"/>
                    <a:pt x="196573" y="853063"/>
                  </a:cubicBezTo>
                  <a:cubicBezTo>
                    <a:pt x="200771" y="846065"/>
                    <a:pt x="200771" y="837202"/>
                    <a:pt x="205436" y="830671"/>
                  </a:cubicBezTo>
                  <a:cubicBezTo>
                    <a:pt x="205903" y="824606"/>
                    <a:pt x="208702" y="819474"/>
                    <a:pt x="212434" y="815276"/>
                  </a:cubicBezTo>
                  <a:cubicBezTo>
                    <a:pt x="215233" y="811544"/>
                    <a:pt x="217099" y="807812"/>
                    <a:pt x="218032" y="803147"/>
                  </a:cubicBezTo>
                  <a:cubicBezTo>
                    <a:pt x="218498" y="799415"/>
                    <a:pt x="219898" y="796149"/>
                    <a:pt x="220831" y="792417"/>
                  </a:cubicBezTo>
                  <a:cubicBezTo>
                    <a:pt x="220831" y="792417"/>
                    <a:pt x="220364" y="792417"/>
                    <a:pt x="220364" y="792417"/>
                  </a:cubicBezTo>
                  <a:cubicBezTo>
                    <a:pt x="220364" y="791951"/>
                    <a:pt x="219898" y="791951"/>
                    <a:pt x="219898" y="791484"/>
                  </a:cubicBezTo>
                  <a:cubicBezTo>
                    <a:pt x="218965" y="791018"/>
                    <a:pt x="218498" y="791018"/>
                    <a:pt x="217565" y="790551"/>
                  </a:cubicBezTo>
                  <a:cubicBezTo>
                    <a:pt x="217099" y="790551"/>
                    <a:pt x="216632" y="789618"/>
                    <a:pt x="216632" y="789618"/>
                  </a:cubicBezTo>
                  <a:cubicBezTo>
                    <a:pt x="217099" y="788219"/>
                    <a:pt x="218032" y="788219"/>
                    <a:pt x="218965" y="789152"/>
                  </a:cubicBezTo>
                  <a:cubicBezTo>
                    <a:pt x="219431" y="790085"/>
                    <a:pt x="219898" y="790551"/>
                    <a:pt x="219898" y="791484"/>
                  </a:cubicBezTo>
                  <a:cubicBezTo>
                    <a:pt x="220364" y="791484"/>
                    <a:pt x="220364" y="791484"/>
                    <a:pt x="220831" y="791951"/>
                  </a:cubicBezTo>
                  <a:cubicBezTo>
                    <a:pt x="220831" y="791951"/>
                    <a:pt x="220831" y="791951"/>
                    <a:pt x="220831" y="792417"/>
                  </a:cubicBezTo>
                  <a:cubicBezTo>
                    <a:pt x="224096" y="790551"/>
                    <a:pt x="227362" y="788685"/>
                    <a:pt x="228762" y="784953"/>
                  </a:cubicBezTo>
                  <a:cubicBezTo>
                    <a:pt x="231094" y="777955"/>
                    <a:pt x="235293" y="772824"/>
                    <a:pt x="241357" y="768625"/>
                  </a:cubicBezTo>
                  <a:cubicBezTo>
                    <a:pt x="247422" y="763960"/>
                    <a:pt x="249288" y="756963"/>
                    <a:pt x="246022" y="749498"/>
                  </a:cubicBezTo>
                  <a:cubicBezTo>
                    <a:pt x="244623" y="746233"/>
                    <a:pt x="246489" y="744833"/>
                    <a:pt x="248355" y="743434"/>
                  </a:cubicBezTo>
                  <a:cubicBezTo>
                    <a:pt x="249288" y="742501"/>
                    <a:pt x="250687" y="742034"/>
                    <a:pt x="251620" y="741568"/>
                  </a:cubicBezTo>
                  <a:cubicBezTo>
                    <a:pt x="253020" y="740168"/>
                    <a:pt x="253953" y="738302"/>
                    <a:pt x="253020" y="736436"/>
                  </a:cubicBezTo>
                  <a:cubicBezTo>
                    <a:pt x="252553" y="735037"/>
                    <a:pt x="252087" y="734104"/>
                    <a:pt x="251154" y="733171"/>
                  </a:cubicBezTo>
                  <a:cubicBezTo>
                    <a:pt x="249288" y="728506"/>
                    <a:pt x="249288" y="728039"/>
                    <a:pt x="254419" y="727573"/>
                  </a:cubicBezTo>
                  <a:cubicBezTo>
                    <a:pt x="258152" y="727106"/>
                    <a:pt x="260950" y="726173"/>
                    <a:pt x="262350" y="722908"/>
                  </a:cubicBezTo>
                  <a:cubicBezTo>
                    <a:pt x="264216" y="718243"/>
                    <a:pt x="267482" y="714977"/>
                    <a:pt x="272613" y="715910"/>
                  </a:cubicBezTo>
                  <a:cubicBezTo>
                    <a:pt x="279611" y="716843"/>
                    <a:pt x="286608" y="712644"/>
                    <a:pt x="293606" y="714510"/>
                  </a:cubicBezTo>
                  <a:cubicBezTo>
                    <a:pt x="295939" y="714977"/>
                    <a:pt x="296872" y="713577"/>
                    <a:pt x="298738" y="712178"/>
                  </a:cubicBezTo>
                  <a:cubicBezTo>
                    <a:pt x="300137" y="710778"/>
                    <a:pt x="301537" y="708912"/>
                    <a:pt x="303403" y="708912"/>
                  </a:cubicBezTo>
                  <a:cubicBezTo>
                    <a:pt x="313199" y="707979"/>
                    <a:pt x="322063" y="704714"/>
                    <a:pt x="329527" y="697716"/>
                  </a:cubicBezTo>
                  <a:cubicBezTo>
                    <a:pt x="330460" y="696783"/>
                    <a:pt x="331860" y="697250"/>
                    <a:pt x="333259" y="696783"/>
                  </a:cubicBezTo>
                  <a:cubicBezTo>
                    <a:pt x="338857" y="694917"/>
                    <a:pt x="344455" y="691185"/>
                    <a:pt x="346321" y="686520"/>
                  </a:cubicBezTo>
                  <a:cubicBezTo>
                    <a:pt x="350053" y="678589"/>
                    <a:pt x="357051" y="673924"/>
                    <a:pt x="361249" y="666927"/>
                  </a:cubicBezTo>
                  <a:cubicBezTo>
                    <a:pt x="365448" y="659463"/>
                    <a:pt x="375245" y="657597"/>
                    <a:pt x="379910" y="650599"/>
                  </a:cubicBezTo>
                  <a:cubicBezTo>
                    <a:pt x="384108" y="648266"/>
                    <a:pt x="388774" y="650599"/>
                    <a:pt x="392972" y="649666"/>
                  </a:cubicBezTo>
                  <a:cubicBezTo>
                    <a:pt x="395305" y="649199"/>
                    <a:pt x="397637" y="647800"/>
                    <a:pt x="400436" y="647333"/>
                  </a:cubicBezTo>
                  <a:cubicBezTo>
                    <a:pt x="402302" y="646867"/>
                    <a:pt x="404168" y="645934"/>
                    <a:pt x="406034" y="646400"/>
                  </a:cubicBezTo>
                  <a:cubicBezTo>
                    <a:pt x="410233" y="647333"/>
                    <a:pt x="413498" y="646867"/>
                    <a:pt x="417230" y="645001"/>
                  </a:cubicBezTo>
                  <a:cubicBezTo>
                    <a:pt x="423762" y="641735"/>
                    <a:pt x="430293" y="639869"/>
                    <a:pt x="437290" y="638936"/>
                  </a:cubicBezTo>
                  <a:cubicBezTo>
                    <a:pt x="448953" y="637070"/>
                    <a:pt x="459682" y="633338"/>
                    <a:pt x="469013" y="625874"/>
                  </a:cubicBezTo>
                  <a:cubicBezTo>
                    <a:pt x="477876" y="614678"/>
                    <a:pt x="490938" y="606281"/>
                    <a:pt x="503068" y="596951"/>
                  </a:cubicBezTo>
                  <a:close/>
                  <a:moveTo>
                    <a:pt x="590304" y="208817"/>
                  </a:moveTo>
                  <a:cubicBezTo>
                    <a:pt x="590771" y="208350"/>
                    <a:pt x="591237" y="208350"/>
                    <a:pt x="591704" y="208350"/>
                  </a:cubicBezTo>
                  <a:cubicBezTo>
                    <a:pt x="592170" y="208817"/>
                    <a:pt x="592637" y="208817"/>
                    <a:pt x="593103" y="209283"/>
                  </a:cubicBezTo>
                  <a:cubicBezTo>
                    <a:pt x="593570" y="210683"/>
                    <a:pt x="593103" y="211150"/>
                    <a:pt x="591237" y="211150"/>
                  </a:cubicBezTo>
                  <a:cubicBezTo>
                    <a:pt x="590771" y="211150"/>
                    <a:pt x="589838" y="210683"/>
                    <a:pt x="589838" y="210217"/>
                  </a:cubicBezTo>
                  <a:cubicBezTo>
                    <a:pt x="589838" y="209750"/>
                    <a:pt x="589838" y="209283"/>
                    <a:pt x="590304" y="208817"/>
                  </a:cubicBezTo>
                  <a:close/>
                  <a:moveTo>
                    <a:pt x="576309" y="214415"/>
                  </a:moveTo>
                  <a:cubicBezTo>
                    <a:pt x="576776" y="213482"/>
                    <a:pt x="578175" y="213016"/>
                    <a:pt x="579108" y="212549"/>
                  </a:cubicBezTo>
                  <a:cubicBezTo>
                    <a:pt x="579575" y="212549"/>
                    <a:pt x="580041" y="213016"/>
                    <a:pt x="580508" y="213482"/>
                  </a:cubicBezTo>
                  <a:cubicBezTo>
                    <a:pt x="581907" y="214415"/>
                    <a:pt x="581907" y="215815"/>
                    <a:pt x="580974" y="216748"/>
                  </a:cubicBezTo>
                  <a:cubicBezTo>
                    <a:pt x="580041" y="217681"/>
                    <a:pt x="579108" y="218147"/>
                    <a:pt x="578175" y="219080"/>
                  </a:cubicBezTo>
                  <a:cubicBezTo>
                    <a:pt x="576309" y="219080"/>
                    <a:pt x="575376" y="216748"/>
                    <a:pt x="576309" y="214415"/>
                  </a:cubicBezTo>
                  <a:close/>
                  <a:moveTo>
                    <a:pt x="287541" y="705180"/>
                  </a:moveTo>
                  <a:cubicBezTo>
                    <a:pt x="287075" y="704714"/>
                    <a:pt x="286608" y="704714"/>
                    <a:pt x="286142" y="704247"/>
                  </a:cubicBezTo>
                  <a:cubicBezTo>
                    <a:pt x="286608" y="703781"/>
                    <a:pt x="287075" y="703781"/>
                    <a:pt x="287541" y="703781"/>
                  </a:cubicBezTo>
                  <a:cubicBezTo>
                    <a:pt x="288008" y="703781"/>
                    <a:pt x="288475" y="704247"/>
                    <a:pt x="288941" y="704714"/>
                  </a:cubicBezTo>
                  <a:cubicBezTo>
                    <a:pt x="288475" y="704714"/>
                    <a:pt x="288008" y="705180"/>
                    <a:pt x="287541" y="705180"/>
                  </a:cubicBezTo>
                  <a:close/>
                  <a:moveTo>
                    <a:pt x="386907" y="47406"/>
                  </a:moveTo>
                  <a:cubicBezTo>
                    <a:pt x="387374" y="47406"/>
                    <a:pt x="385974" y="45540"/>
                    <a:pt x="387374" y="46939"/>
                  </a:cubicBezTo>
                  <a:cubicBezTo>
                    <a:pt x="387840" y="47406"/>
                    <a:pt x="388307" y="47872"/>
                    <a:pt x="388774" y="48339"/>
                  </a:cubicBezTo>
                  <a:cubicBezTo>
                    <a:pt x="388307" y="47872"/>
                    <a:pt x="387840" y="47406"/>
                    <a:pt x="386907" y="47406"/>
                  </a:cubicBezTo>
                  <a:close/>
                  <a:moveTo>
                    <a:pt x="393439" y="54403"/>
                  </a:moveTo>
                  <a:cubicBezTo>
                    <a:pt x="391572" y="53937"/>
                    <a:pt x="392039" y="52537"/>
                    <a:pt x="392039" y="51604"/>
                  </a:cubicBezTo>
                  <a:cubicBezTo>
                    <a:pt x="392039" y="51604"/>
                    <a:pt x="391572" y="51138"/>
                    <a:pt x="391572" y="51138"/>
                  </a:cubicBezTo>
                  <a:cubicBezTo>
                    <a:pt x="391572" y="50205"/>
                    <a:pt x="391106" y="49738"/>
                    <a:pt x="390640" y="49272"/>
                  </a:cubicBezTo>
                  <a:cubicBezTo>
                    <a:pt x="391106" y="49738"/>
                    <a:pt x="391572" y="50205"/>
                    <a:pt x="392039" y="50671"/>
                  </a:cubicBezTo>
                  <a:cubicBezTo>
                    <a:pt x="392039" y="51138"/>
                    <a:pt x="392039" y="51138"/>
                    <a:pt x="392039" y="51604"/>
                  </a:cubicBezTo>
                  <a:cubicBezTo>
                    <a:pt x="392506" y="52071"/>
                    <a:pt x="393439" y="52537"/>
                    <a:pt x="393905" y="53470"/>
                  </a:cubicBezTo>
                  <a:cubicBezTo>
                    <a:pt x="393905" y="53470"/>
                    <a:pt x="393439" y="54403"/>
                    <a:pt x="393439" y="54403"/>
                  </a:cubicBezTo>
                  <a:close/>
                  <a:moveTo>
                    <a:pt x="443355" y="568027"/>
                  </a:moveTo>
                  <a:lnTo>
                    <a:pt x="442888" y="566628"/>
                  </a:lnTo>
                  <a:lnTo>
                    <a:pt x="443821" y="566628"/>
                  </a:lnTo>
                  <a:lnTo>
                    <a:pt x="443355" y="568027"/>
                  </a:lnTo>
                  <a:close/>
                  <a:moveTo>
                    <a:pt x="449419" y="536305"/>
                  </a:moveTo>
                  <a:lnTo>
                    <a:pt x="448486" y="535838"/>
                  </a:lnTo>
                  <a:lnTo>
                    <a:pt x="449419" y="536305"/>
                  </a:lnTo>
                  <a:lnTo>
                    <a:pt x="449886" y="537238"/>
                  </a:lnTo>
                  <a:lnTo>
                    <a:pt x="449419" y="5363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9FA8AE52-B0B5-49D1-A2E0-41B762954A47}"/>
                </a:ext>
              </a:extLst>
            </p:cNvPr>
            <p:cNvSpPr/>
            <p:nvPr/>
          </p:nvSpPr>
          <p:spPr>
            <a:xfrm>
              <a:off x="2314875" y="1766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6" y="466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609A6676-9FF6-4848-8B61-BD49A6CD7E2D}"/>
                </a:ext>
              </a:extLst>
            </p:cNvPr>
            <p:cNvSpPr/>
            <p:nvPr/>
          </p:nvSpPr>
          <p:spPr>
            <a:xfrm>
              <a:off x="2746977" y="165429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933"/>
                  </a:moveTo>
                  <a:cubicBezTo>
                    <a:pt x="350" y="933"/>
                    <a:pt x="350" y="933"/>
                    <a:pt x="350" y="933"/>
                  </a:cubicBezTo>
                  <a:cubicBezTo>
                    <a:pt x="816" y="466"/>
                    <a:pt x="816" y="466"/>
                    <a:pt x="816" y="0"/>
                  </a:cubicBezTo>
                  <a:cubicBezTo>
                    <a:pt x="350" y="466"/>
                    <a:pt x="350" y="466"/>
                    <a:pt x="350" y="933"/>
                  </a:cubicBezTo>
                  <a:cubicBezTo>
                    <a:pt x="-117" y="933"/>
                    <a:pt x="-117" y="933"/>
                    <a:pt x="35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84697465-BA9D-45EC-B536-90A99EE8F0C1}"/>
                </a:ext>
              </a:extLst>
            </p:cNvPr>
            <p:cNvSpPr/>
            <p:nvPr/>
          </p:nvSpPr>
          <p:spPr>
            <a:xfrm>
              <a:off x="4759130" y="3440834"/>
              <a:ext cx="639114" cy="559808"/>
            </a:xfrm>
            <a:custGeom>
              <a:avLst/>
              <a:gdLst/>
              <a:ahLst/>
              <a:cxnLst/>
              <a:rect l="0" t="0" r="0" b="0"/>
              <a:pathLst>
                <a:path w="639114" h="559808">
                  <a:moveTo>
                    <a:pt x="637957" y="260027"/>
                  </a:moveTo>
                  <a:cubicBezTo>
                    <a:pt x="631892" y="265159"/>
                    <a:pt x="631892" y="265159"/>
                    <a:pt x="628627" y="259094"/>
                  </a:cubicBezTo>
                  <a:cubicBezTo>
                    <a:pt x="628161" y="258161"/>
                    <a:pt x="627227" y="256762"/>
                    <a:pt x="626294" y="255829"/>
                  </a:cubicBezTo>
                  <a:cubicBezTo>
                    <a:pt x="623028" y="250697"/>
                    <a:pt x="621629" y="243700"/>
                    <a:pt x="615098" y="240434"/>
                  </a:cubicBezTo>
                  <a:cubicBezTo>
                    <a:pt x="612766" y="232970"/>
                    <a:pt x="604835" y="227372"/>
                    <a:pt x="607168" y="217575"/>
                  </a:cubicBezTo>
                  <a:cubicBezTo>
                    <a:pt x="608100" y="213377"/>
                    <a:pt x="605768" y="211044"/>
                    <a:pt x="601569" y="209178"/>
                  </a:cubicBezTo>
                  <a:cubicBezTo>
                    <a:pt x="598304" y="207779"/>
                    <a:pt x="595038" y="205912"/>
                    <a:pt x="590840" y="204513"/>
                  </a:cubicBezTo>
                  <a:cubicBezTo>
                    <a:pt x="589907" y="204047"/>
                    <a:pt x="588974" y="202647"/>
                    <a:pt x="588974" y="201714"/>
                  </a:cubicBezTo>
                  <a:cubicBezTo>
                    <a:pt x="588974" y="195650"/>
                    <a:pt x="588040" y="190051"/>
                    <a:pt x="584775" y="184920"/>
                  </a:cubicBezTo>
                  <a:cubicBezTo>
                    <a:pt x="582443" y="180255"/>
                    <a:pt x="580110" y="176056"/>
                    <a:pt x="580110" y="170458"/>
                  </a:cubicBezTo>
                  <a:cubicBezTo>
                    <a:pt x="580110" y="169059"/>
                    <a:pt x="578710" y="166726"/>
                    <a:pt x="577311" y="165793"/>
                  </a:cubicBezTo>
                  <a:cubicBezTo>
                    <a:pt x="567981" y="160195"/>
                    <a:pt x="560983" y="151798"/>
                    <a:pt x="550720" y="147133"/>
                  </a:cubicBezTo>
                  <a:cubicBezTo>
                    <a:pt x="548388" y="146200"/>
                    <a:pt x="546522" y="143867"/>
                    <a:pt x="546055" y="141068"/>
                  </a:cubicBezTo>
                  <a:cubicBezTo>
                    <a:pt x="545122" y="135937"/>
                    <a:pt x="543723" y="130805"/>
                    <a:pt x="544189" y="126140"/>
                  </a:cubicBezTo>
                  <a:cubicBezTo>
                    <a:pt x="545122" y="118676"/>
                    <a:pt x="543723" y="112145"/>
                    <a:pt x="539524" y="106080"/>
                  </a:cubicBezTo>
                  <a:cubicBezTo>
                    <a:pt x="536258" y="100949"/>
                    <a:pt x="534859" y="95817"/>
                    <a:pt x="535326" y="89752"/>
                  </a:cubicBezTo>
                  <a:cubicBezTo>
                    <a:pt x="535792" y="85554"/>
                    <a:pt x="534392" y="80889"/>
                    <a:pt x="534859" y="76224"/>
                  </a:cubicBezTo>
                  <a:cubicBezTo>
                    <a:pt x="535326" y="69693"/>
                    <a:pt x="532526" y="65027"/>
                    <a:pt x="528328" y="60829"/>
                  </a:cubicBezTo>
                  <a:cubicBezTo>
                    <a:pt x="525062" y="58030"/>
                    <a:pt x="522263" y="56630"/>
                    <a:pt x="518065" y="57563"/>
                  </a:cubicBezTo>
                  <a:cubicBezTo>
                    <a:pt x="515265" y="58030"/>
                    <a:pt x="512933" y="56164"/>
                    <a:pt x="512467" y="53831"/>
                  </a:cubicBezTo>
                  <a:cubicBezTo>
                    <a:pt x="512000" y="51965"/>
                    <a:pt x="511533" y="50099"/>
                    <a:pt x="511533" y="48233"/>
                  </a:cubicBezTo>
                  <a:cubicBezTo>
                    <a:pt x="511533" y="41702"/>
                    <a:pt x="509668" y="35638"/>
                    <a:pt x="508268" y="29107"/>
                  </a:cubicBezTo>
                  <a:cubicBezTo>
                    <a:pt x="506402" y="20243"/>
                    <a:pt x="501270" y="12779"/>
                    <a:pt x="499404" y="3915"/>
                  </a:cubicBezTo>
                  <a:cubicBezTo>
                    <a:pt x="498938" y="2516"/>
                    <a:pt x="497072" y="1116"/>
                    <a:pt x="495206" y="183"/>
                  </a:cubicBezTo>
                  <a:cubicBezTo>
                    <a:pt x="494273" y="-284"/>
                    <a:pt x="492873" y="183"/>
                    <a:pt x="491940" y="1116"/>
                  </a:cubicBezTo>
                  <a:cubicBezTo>
                    <a:pt x="491007" y="1582"/>
                    <a:pt x="490074" y="2982"/>
                    <a:pt x="489608" y="3915"/>
                  </a:cubicBezTo>
                  <a:cubicBezTo>
                    <a:pt x="487275" y="9047"/>
                    <a:pt x="486342" y="15111"/>
                    <a:pt x="484010" y="20243"/>
                  </a:cubicBezTo>
                  <a:cubicBezTo>
                    <a:pt x="481677" y="25374"/>
                    <a:pt x="481211" y="31439"/>
                    <a:pt x="479811" y="36571"/>
                  </a:cubicBezTo>
                  <a:cubicBezTo>
                    <a:pt x="477012" y="45901"/>
                    <a:pt x="475146" y="55231"/>
                    <a:pt x="476079" y="65027"/>
                  </a:cubicBezTo>
                  <a:cubicBezTo>
                    <a:pt x="476545" y="68293"/>
                    <a:pt x="475612" y="71559"/>
                    <a:pt x="475146" y="74358"/>
                  </a:cubicBezTo>
                  <a:cubicBezTo>
                    <a:pt x="473280" y="81822"/>
                    <a:pt x="470947" y="89286"/>
                    <a:pt x="468615" y="96283"/>
                  </a:cubicBezTo>
                  <a:cubicBezTo>
                    <a:pt x="467215" y="100949"/>
                    <a:pt x="465349" y="106080"/>
                    <a:pt x="463483" y="110745"/>
                  </a:cubicBezTo>
                  <a:cubicBezTo>
                    <a:pt x="462084" y="114477"/>
                    <a:pt x="458352" y="116810"/>
                    <a:pt x="454620" y="117276"/>
                  </a:cubicBezTo>
                  <a:cubicBezTo>
                    <a:pt x="448555" y="118676"/>
                    <a:pt x="442957" y="116810"/>
                    <a:pt x="438759" y="112145"/>
                  </a:cubicBezTo>
                  <a:cubicBezTo>
                    <a:pt x="436426" y="109346"/>
                    <a:pt x="434560" y="106080"/>
                    <a:pt x="433627" y="102348"/>
                  </a:cubicBezTo>
                  <a:cubicBezTo>
                    <a:pt x="432227" y="102348"/>
                    <a:pt x="431294" y="102348"/>
                    <a:pt x="429895" y="102348"/>
                  </a:cubicBezTo>
                  <a:cubicBezTo>
                    <a:pt x="424763" y="101881"/>
                    <a:pt x="420098" y="100482"/>
                    <a:pt x="416366" y="96283"/>
                  </a:cubicBezTo>
                  <a:cubicBezTo>
                    <a:pt x="412168" y="91152"/>
                    <a:pt x="406103" y="88819"/>
                    <a:pt x="400505" y="85554"/>
                  </a:cubicBezTo>
                  <a:cubicBezTo>
                    <a:pt x="396773" y="83688"/>
                    <a:pt x="393974" y="81822"/>
                    <a:pt x="391641" y="78556"/>
                  </a:cubicBezTo>
                  <a:cubicBezTo>
                    <a:pt x="389775" y="76224"/>
                    <a:pt x="387443" y="73891"/>
                    <a:pt x="385110" y="71559"/>
                  </a:cubicBezTo>
                  <a:cubicBezTo>
                    <a:pt x="382778" y="69226"/>
                    <a:pt x="381378" y="66427"/>
                    <a:pt x="382778" y="63161"/>
                  </a:cubicBezTo>
                  <a:cubicBezTo>
                    <a:pt x="385110" y="57097"/>
                    <a:pt x="388842" y="51965"/>
                    <a:pt x="388842" y="44968"/>
                  </a:cubicBezTo>
                  <a:cubicBezTo>
                    <a:pt x="388842" y="43102"/>
                    <a:pt x="390708" y="41702"/>
                    <a:pt x="392574" y="41236"/>
                  </a:cubicBezTo>
                  <a:cubicBezTo>
                    <a:pt x="394440" y="40769"/>
                    <a:pt x="396306" y="39836"/>
                    <a:pt x="397239" y="38437"/>
                  </a:cubicBezTo>
                  <a:cubicBezTo>
                    <a:pt x="400038" y="33772"/>
                    <a:pt x="402837" y="28640"/>
                    <a:pt x="405170" y="23042"/>
                  </a:cubicBezTo>
                  <a:cubicBezTo>
                    <a:pt x="405636" y="22575"/>
                    <a:pt x="404237" y="20709"/>
                    <a:pt x="403770" y="19776"/>
                  </a:cubicBezTo>
                  <a:cubicBezTo>
                    <a:pt x="401438" y="17910"/>
                    <a:pt x="398172" y="16044"/>
                    <a:pt x="394907" y="17444"/>
                  </a:cubicBezTo>
                  <a:cubicBezTo>
                    <a:pt x="391641" y="18843"/>
                    <a:pt x="388842" y="19310"/>
                    <a:pt x="386043" y="16977"/>
                  </a:cubicBezTo>
                  <a:cubicBezTo>
                    <a:pt x="384177" y="15578"/>
                    <a:pt x="382311" y="16977"/>
                    <a:pt x="380912" y="17444"/>
                  </a:cubicBezTo>
                  <a:cubicBezTo>
                    <a:pt x="379046" y="17910"/>
                    <a:pt x="377180" y="19310"/>
                    <a:pt x="375313" y="18843"/>
                  </a:cubicBezTo>
                  <a:cubicBezTo>
                    <a:pt x="365983" y="15111"/>
                    <a:pt x="355254" y="14178"/>
                    <a:pt x="346390" y="8580"/>
                  </a:cubicBezTo>
                  <a:cubicBezTo>
                    <a:pt x="341725" y="5781"/>
                    <a:pt x="337060" y="4382"/>
                    <a:pt x="332395" y="2982"/>
                  </a:cubicBezTo>
                  <a:cubicBezTo>
                    <a:pt x="331462" y="2516"/>
                    <a:pt x="330062" y="2982"/>
                    <a:pt x="328663" y="3449"/>
                  </a:cubicBezTo>
                  <a:cubicBezTo>
                    <a:pt x="328196" y="3449"/>
                    <a:pt x="327263" y="3915"/>
                    <a:pt x="327263" y="4382"/>
                  </a:cubicBezTo>
                  <a:cubicBezTo>
                    <a:pt x="326797" y="4848"/>
                    <a:pt x="326797" y="5781"/>
                    <a:pt x="327263" y="6248"/>
                  </a:cubicBezTo>
                  <a:cubicBezTo>
                    <a:pt x="329129" y="8114"/>
                    <a:pt x="330995" y="9513"/>
                    <a:pt x="332861" y="11379"/>
                  </a:cubicBezTo>
                  <a:cubicBezTo>
                    <a:pt x="335194" y="13245"/>
                    <a:pt x="334261" y="16511"/>
                    <a:pt x="331928" y="17910"/>
                  </a:cubicBezTo>
                  <a:cubicBezTo>
                    <a:pt x="327730" y="20243"/>
                    <a:pt x="323531" y="20243"/>
                    <a:pt x="318866" y="20243"/>
                  </a:cubicBezTo>
                  <a:cubicBezTo>
                    <a:pt x="316534" y="20243"/>
                    <a:pt x="313735" y="20243"/>
                    <a:pt x="311402" y="21176"/>
                  </a:cubicBezTo>
                  <a:cubicBezTo>
                    <a:pt x="306270" y="23508"/>
                    <a:pt x="301139" y="26774"/>
                    <a:pt x="297407" y="31439"/>
                  </a:cubicBezTo>
                  <a:cubicBezTo>
                    <a:pt x="292275" y="37970"/>
                    <a:pt x="287610" y="44968"/>
                    <a:pt x="282479" y="51499"/>
                  </a:cubicBezTo>
                  <a:cubicBezTo>
                    <a:pt x="280146" y="54764"/>
                    <a:pt x="279679" y="58496"/>
                    <a:pt x="281546" y="62228"/>
                  </a:cubicBezTo>
                  <a:cubicBezTo>
                    <a:pt x="282479" y="64561"/>
                    <a:pt x="279679" y="66893"/>
                    <a:pt x="276881" y="66893"/>
                  </a:cubicBezTo>
                  <a:cubicBezTo>
                    <a:pt x="273149" y="66893"/>
                    <a:pt x="269883" y="64095"/>
                    <a:pt x="265684" y="65494"/>
                  </a:cubicBezTo>
                  <a:cubicBezTo>
                    <a:pt x="262885" y="66427"/>
                    <a:pt x="260553" y="65494"/>
                    <a:pt x="259153" y="63161"/>
                  </a:cubicBezTo>
                  <a:cubicBezTo>
                    <a:pt x="256354" y="59429"/>
                    <a:pt x="254022" y="55697"/>
                    <a:pt x="250756" y="52432"/>
                  </a:cubicBezTo>
                  <a:cubicBezTo>
                    <a:pt x="247957" y="49633"/>
                    <a:pt x="244691" y="47767"/>
                    <a:pt x="240493" y="49166"/>
                  </a:cubicBezTo>
                  <a:cubicBezTo>
                    <a:pt x="236294" y="50566"/>
                    <a:pt x="231629" y="51499"/>
                    <a:pt x="228364" y="54298"/>
                  </a:cubicBezTo>
                  <a:cubicBezTo>
                    <a:pt x="225098" y="56630"/>
                    <a:pt x="222299" y="58496"/>
                    <a:pt x="218101" y="58963"/>
                  </a:cubicBezTo>
                  <a:cubicBezTo>
                    <a:pt x="212503" y="59896"/>
                    <a:pt x="213436" y="66427"/>
                    <a:pt x="210170" y="69226"/>
                  </a:cubicBezTo>
                  <a:cubicBezTo>
                    <a:pt x="208771" y="70626"/>
                    <a:pt x="207371" y="72025"/>
                    <a:pt x="205505" y="72958"/>
                  </a:cubicBezTo>
                  <a:cubicBezTo>
                    <a:pt x="199441" y="74824"/>
                    <a:pt x="198041" y="79023"/>
                    <a:pt x="198507" y="85087"/>
                  </a:cubicBezTo>
                  <a:cubicBezTo>
                    <a:pt x="198507" y="86487"/>
                    <a:pt x="198507" y="87420"/>
                    <a:pt x="198041" y="88819"/>
                  </a:cubicBezTo>
                  <a:cubicBezTo>
                    <a:pt x="197574" y="90685"/>
                    <a:pt x="196175" y="92085"/>
                    <a:pt x="194309" y="92085"/>
                  </a:cubicBezTo>
                  <a:cubicBezTo>
                    <a:pt x="192443" y="92085"/>
                    <a:pt x="190577" y="91618"/>
                    <a:pt x="188711" y="91618"/>
                  </a:cubicBezTo>
                  <a:cubicBezTo>
                    <a:pt x="185912" y="91618"/>
                    <a:pt x="184046" y="94417"/>
                    <a:pt x="184512" y="96750"/>
                  </a:cubicBezTo>
                  <a:cubicBezTo>
                    <a:pt x="184979" y="99083"/>
                    <a:pt x="185445" y="101881"/>
                    <a:pt x="185912" y="104214"/>
                  </a:cubicBezTo>
                  <a:cubicBezTo>
                    <a:pt x="185912" y="104681"/>
                    <a:pt x="185445" y="105614"/>
                    <a:pt x="184979" y="106080"/>
                  </a:cubicBezTo>
                  <a:cubicBezTo>
                    <a:pt x="184046" y="107013"/>
                    <a:pt x="182646" y="107013"/>
                    <a:pt x="181713" y="105614"/>
                  </a:cubicBezTo>
                  <a:cubicBezTo>
                    <a:pt x="179847" y="103281"/>
                    <a:pt x="177981" y="100482"/>
                    <a:pt x="176115" y="97683"/>
                  </a:cubicBezTo>
                  <a:cubicBezTo>
                    <a:pt x="174715" y="95817"/>
                    <a:pt x="172383" y="95350"/>
                    <a:pt x="170983" y="96750"/>
                  </a:cubicBezTo>
                  <a:cubicBezTo>
                    <a:pt x="168184" y="99083"/>
                    <a:pt x="164919" y="101415"/>
                    <a:pt x="162120" y="104214"/>
                  </a:cubicBezTo>
                  <a:cubicBezTo>
                    <a:pt x="160254" y="106080"/>
                    <a:pt x="158854" y="108413"/>
                    <a:pt x="158854" y="110745"/>
                  </a:cubicBezTo>
                  <a:cubicBezTo>
                    <a:pt x="159787" y="119609"/>
                    <a:pt x="156522" y="126606"/>
                    <a:pt x="149524" y="132671"/>
                  </a:cubicBezTo>
                  <a:cubicBezTo>
                    <a:pt x="147658" y="134071"/>
                    <a:pt x="146725" y="136869"/>
                    <a:pt x="145326" y="139202"/>
                  </a:cubicBezTo>
                  <a:cubicBezTo>
                    <a:pt x="140660" y="146666"/>
                    <a:pt x="133663" y="150865"/>
                    <a:pt x="124799" y="151798"/>
                  </a:cubicBezTo>
                  <a:cubicBezTo>
                    <a:pt x="119201" y="152264"/>
                    <a:pt x="113137" y="153197"/>
                    <a:pt x="107539" y="154130"/>
                  </a:cubicBezTo>
                  <a:cubicBezTo>
                    <a:pt x="99608" y="159728"/>
                    <a:pt x="88878" y="158329"/>
                    <a:pt x="80948" y="164860"/>
                  </a:cubicBezTo>
                  <a:cubicBezTo>
                    <a:pt x="79548" y="165793"/>
                    <a:pt x="77216" y="166726"/>
                    <a:pt x="75349" y="166260"/>
                  </a:cubicBezTo>
                  <a:cubicBezTo>
                    <a:pt x="68352" y="164394"/>
                    <a:pt x="62754" y="167192"/>
                    <a:pt x="57156" y="170458"/>
                  </a:cubicBezTo>
                  <a:cubicBezTo>
                    <a:pt x="49692" y="174190"/>
                    <a:pt x="43161" y="179322"/>
                    <a:pt x="35230" y="182121"/>
                  </a:cubicBezTo>
                  <a:cubicBezTo>
                    <a:pt x="31498" y="183520"/>
                    <a:pt x="29165" y="186786"/>
                    <a:pt x="26833" y="190051"/>
                  </a:cubicBezTo>
                  <a:cubicBezTo>
                    <a:pt x="24500" y="193317"/>
                    <a:pt x="24034" y="189118"/>
                    <a:pt x="22634" y="189118"/>
                  </a:cubicBezTo>
                  <a:cubicBezTo>
                    <a:pt x="21701" y="189118"/>
                    <a:pt x="19835" y="189118"/>
                    <a:pt x="19369" y="190051"/>
                  </a:cubicBezTo>
                  <a:cubicBezTo>
                    <a:pt x="17969" y="191917"/>
                    <a:pt x="16103" y="194250"/>
                    <a:pt x="15637" y="196582"/>
                  </a:cubicBezTo>
                  <a:cubicBezTo>
                    <a:pt x="14704" y="199848"/>
                    <a:pt x="14704" y="203114"/>
                    <a:pt x="14704" y="205912"/>
                  </a:cubicBezTo>
                  <a:cubicBezTo>
                    <a:pt x="14704" y="211044"/>
                    <a:pt x="13771" y="216176"/>
                    <a:pt x="10505" y="220374"/>
                  </a:cubicBezTo>
                  <a:cubicBezTo>
                    <a:pt x="7240" y="224573"/>
                    <a:pt x="6773" y="229704"/>
                    <a:pt x="6773" y="234836"/>
                  </a:cubicBezTo>
                  <a:cubicBezTo>
                    <a:pt x="6773" y="241834"/>
                    <a:pt x="7240" y="248831"/>
                    <a:pt x="10972" y="255362"/>
                  </a:cubicBezTo>
                  <a:cubicBezTo>
                    <a:pt x="11905" y="256762"/>
                    <a:pt x="12371" y="259094"/>
                    <a:pt x="12838" y="260960"/>
                  </a:cubicBezTo>
                  <a:cubicBezTo>
                    <a:pt x="13304" y="262826"/>
                    <a:pt x="12371" y="264692"/>
                    <a:pt x="10972" y="266092"/>
                  </a:cubicBezTo>
                  <a:cubicBezTo>
                    <a:pt x="10039" y="267025"/>
                    <a:pt x="9105" y="267491"/>
                    <a:pt x="8173" y="268424"/>
                  </a:cubicBezTo>
                  <a:cubicBezTo>
                    <a:pt x="8173" y="268424"/>
                    <a:pt x="8173" y="268424"/>
                    <a:pt x="7706" y="268424"/>
                  </a:cubicBezTo>
                  <a:cubicBezTo>
                    <a:pt x="7706" y="268424"/>
                    <a:pt x="7706" y="268891"/>
                    <a:pt x="7706" y="268891"/>
                  </a:cubicBezTo>
                  <a:cubicBezTo>
                    <a:pt x="7706" y="268891"/>
                    <a:pt x="8173" y="268891"/>
                    <a:pt x="8173" y="268424"/>
                  </a:cubicBezTo>
                  <a:cubicBezTo>
                    <a:pt x="6773" y="271223"/>
                    <a:pt x="5373" y="273556"/>
                    <a:pt x="3974" y="276355"/>
                  </a:cubicBezTo>
                  <a:cubicBezTo>
                    <a:pt x="3974" y="276355"/>
                    <a:pt x="3974" y="276355"/>
                    <a:pt x="3974" y="276355"/>
                  </a:cubicBezTo>
                  <a:cubicBezTo>
                    <a:pt x="3974" y="276355"/>
                    <a:pt x="3974" y="276822"/>
                    <a:pt x="3974" y="276822"/>
                  </a:cubicBezTo>
                  <a:lnTo>
                    <a:pt x="4440" y="276355"/>
                  </a:lnTo>
                  <a:cubicBezTo>
                    <a:pt x="4440" y="278221"/>
                    <a:pt x="4440" y="280087"/>
                    <a:pt x="4907" y="281953"/>
                  </a:cubicBezTo>
                  <a:cubicBezTo>
                    <a:pt x="6773" y="286152"/>
                    <a:pt x="8173" y="290350"/>
                    <a:pt x="7706" y="295015"/>
                  </a:cubicBezTo>
                  <a:cubicBezTo>
                    <a:pt x="6773" y="302946"/>
                    <a:pt x="9105" y="310410"/>
                    <a:pt x="11905" y="317408"/>
                  </a:cubicBezTo>
                  <a:cubicBezTo>
                    <a:pt x="14704" y="325338"/>
                    <a:pt x="15637" y="333735"/>
                    <a:pt x="15170" y="342133"/>
                  </a:cubicBezTo>
                  <a:cubicBezTo>
                    <a:pt x="15170" y="351929"/>
                    <a:pt x="14704" y="361259"/>
                    <a:pt x="17969" y="370590"/>
                  </a:cubicBezTo>
                  <a:cubicBezTo>
                    <a:pt x="18902" y="372922"/>
                    <a:pt x="18436" y="375721"/>
                    <a:pt x="18436" y="378054"/>
                  </a:cubicBezTo>
                  <a:cubicBezTo>
                    <a:pt x="17503" y="383185"/>
                    <a:pt x="16103" y="388317"/>
                    <a:pt x="15170" y="392982"/>
                  </a:cubicBezTo>
                  <a:cubicBezTo>
                    <a:pt x="13771" y="399979"/>
                    <a:pt x="10505" y="406044"/>
                    <a:pt x="3974" y="410243"/>
                  </a:cubicBezTo>
                  <a:cubicBezTo>
                    <a:pt x="-1157" y="413975"/>
                    <a:pt x="-1157" y="421439"/>
                    <a:pt x="3041" y="425637"/>
                  </a:cubicBezTo>
                  <a:cubicBezTo>
                    <a:pt x="5840" y="428436"/>
                    <a:pt x="8639" y="430769"/>
                    <a:pt x="10972" y="434034"/>
                  </a:cubicBezTo>
                  <a:cubicBezTo>
                    <a:pt x="14704" y="439166"/>
                    <a:pt x="19835" y="441032"/>
                    <a:pt x="25900" y="441965"/>
                  </a:cubicBezTo>
                  <a:cubicBezTo>
                    <a:pt x="30565" y="442431"/>
                    <a:pt x="34763" y="442898"/>
                    <a:pt x="39428" y="442431"/>
                  </a:cubicBezTo>
                  <a:cubicBezTo>
                    <a:pt x="41761" y="442431"/>
                    <a:pt x="45027" y="441965"/>
                    <a:pt x="46893" y="440566"/>
                  </a:cubicBezTo>
                  <a:cubicBezTo>
                    <a:pt x="55756" y="434034"/>
                    <a:pt x="67886" y="434034"/>
                    <a:pt x="75349" y="424704"/>
                  </a:cubicBezTo>
                  <a:cubicBezTo>
                    <a:pt x="76283" y="423771"/>
                    <a:pt x="77682" y="423305"/>
                    <a:pt x="78615" y="423305"/>
                  </a:cubicBezTo>
                  <a:cubicBezTo>
                    <a:pt x="87479" y="422372"/>
                    <a:pt x="96342" y="419573"/>
                    <a:pt x="105206" y="421439"/>
                  </a:cubicBezTo>
                  <a:cubicBezTo>
                    <a:pt x="112670" y="423305"/>
                    <a:pt x="120601" y="422838"/>
                    <a:pt x="128065" y="422838"/>
                  </a:cubicBezTo>
                  <a:cubicBezTo>
                    <a:pt x="131797" y="422838"/>
                    <a:pt x="135529" y="420972"/>
                    <a:pt x="138328" y="418173"/>
                  </a:cubicBezTo>
                  <a:cubicBezTo>
                    <a:pt x="146259" y="410243"/>
                    <a:pt x="152790" y="405578"/>
                    <a:pt x="163986" y="399979"/>
                  </a:cubicBezTo>
                  <a:cubicBezTo>
                    <a:pt x="166785" y="398580"/>
                    <a:pt x="169584" y="396714"/>
                    <a:pt x="172383" y="394848"/>
                  </a:cubicBezTo>
                  <a:cubicBezTo>
                    <a:pt x="176115" y="392049"/>
                    <a:pt x="180314" y="390649"/>
                    <a:pt x="184979" y="391116"/>
                  </a:cubicBezTo>
                  <a:cubicBezTo>
                    <a:pt x="196641" y="392515"/>
                    <a:pt x="208304" y="390649"/>
                    <a:pt x="218567" y="385518"/>
                  </a:cubicBezTo>
                  <a:cubicBezTo>
                    <a:pt x="226964" y="381319"/>
                    <a:pt x="235361" y="379920"/>
                    <a:pt x="244691" y="379920"/>
                  </a:cubicBezTo>
                  <a:cubicBezTo>
                    <a:pt x="251223" y="379920"/>
                    <a:pt x="257754" y="380386"/>
                    <a:pt x="263818" y="380386"/>
                  </a:cubicBezTo>
                  <a:cubicBezTo>
                    <a:pt x="267084" y="380386"/>
                    <a:pt x="270349" y="381786"/>
                    <a:pt x="272215" y="384585"/>
                  </a:cubicBezTo>
                  <a:cubicBezTo>
                    <a:pt x="275481" y="388783"/>
                    <a:pt x="280146" y="390649"/>
                    <a:pt x="285278" y="391582"/>
                  </a:cubicBezTo>
                  <a:cubicBezTo>
                    <a:pt x="290876" y="392515"/>
                    <a:pt x="296007" y="395314"/>
                    <a:pt x="301605" y="397647"/>
                  </a:cubicBezTo>
                  <a:cubicBezTo>
                    <a:pt x="304405" y="399046"/>
                    <a:pt x="306737" y="401845"/>
                    <a:pt x="306737" y="405111"/>
                  </a:cubicBezTo>
                  <a:cubicBezTo>
                    <a:pt x="306270" y="409310"/>
                    <a:pt x="307204" y="412575"/>
                    <a:pt x="310002" y="415374"/>
                  </a:cubicBezTo>
                  <a:cubicBezTo>
                    <a:pt x="313268" y="418640"/>
                    <a:pt x="315134" y="422838"/>
                    <a:pt x="315601" y="427503"/>
                  </a:cubicBezTo>
                  <a:cubicBezTo>
                    <a:pt x="316067" y="432168"/>
                    <a:pt x="316534" y="436367"/>
                    <a:pt x="317000" y="441032"/>
                  </a:cubicBezTo>
                  <a:cubicBezTo>
                    <a:pt x="317000" y="442898"/>
                    <a:pt x="317000" y="444764"/>
                    <a:pt x="317000" y="446630"/>
                  </a:cubicBezTo>
                  <a:cubicBezTo>
                    <a:pt x="317000" y="447097"/>
                    <a:pt x="317000" y="448030"/>
                    <a:pt x="317467" y="448496"/>
                  </a:cubicBezTo>
                  <a:cubicBezTo>
                    <a:pt x="318866" y="449896"/>
                    <a:pt x="320266" y="451295"/>
                    <a:pt x="321665" y="452228"/>
                  </a:cubicBezTo>
                  <a:cubicBezTo>
                    <a:pt x="322598" y="452695"/>
                    <a:pt x="324464" y="452228"/>
                    <a:pt x="324931" y="451295"/>
                  </a:cubicBezTo>
                  <a:cubicBezTo>
                    <a:pt x="330062" y="445697"/>
                    <a:pt x="335194" y="439633"/>
                    <a:pt x="340792" y="434501"/>
                  </a:cubicBezTo>
                  <a:cubicBezTo>
                    <a:pt x="343591" y="431702"/>
                    <a:pt x="347323" y="430302"/>
                    <a:pt x="350122" y="427503"/>
                  </a:cubicBezTo>
                  <a:cubicBezTo>
                    <a:pt x="353388" y="424704"/>
                    <a:pt x="356187" y="420972"/>
                    <a:pt x="358986" y="417707"/>
                  </a:cubicBezTo>
                  <a:cubicBezTo>
                    <a:pt x="359452" y="417240"/>
                    <a:pt x="360385" y="417240"/>
                    <a:pt x="360852" y="417240"/>
                  </a:cubicBezTo>
                  <a:cubicBezTo>
                    <a:pt x="361318" y="417240"/>
                    <a:pt x="361785" y="418173"/>
                    <a:pt x="361785" y="418640"/>
                  </a:cubicBezTo>
                  <a:cubicBezTo>
                    <a:pt x="362251" y="421439"/>
                    <a:pt x="362251" y="424238"/>
                    <a:pt x="360385" y="426104"/>
                  </a:cubicBezTo>
                  <a:cubicBezTo>
                    <a:pt x="355720" y="430769"/>
                    <a:pt x="352921" y="436367"/>
                    <a:pt x="351055" y="442898"/>
                  </a:cubicBezTo>
                  <a:cubicBezTo>
                    <a:pt x="349189" y="448963"/>
                    <a:pt x="346390" y="453161"/>
                    <a:pt x="340792" y="455960"/>
                  </a:cubicBezTo>
                  <a:cubicBezTo>
                    <a:pt x="339859" y="456427"/>
                    <a:pt x="338926" y="457826"/>
                    <a:pt x="338926" y="459226"/>
                  </a:cubicBezTo>
                  <a:cubicBezTo>
                    <a:pt x="338926" y="460159"/>
                    <a:pt x="339393" y="462025"/>
                    <a:pt x="340325" y="462491"/>
                  </a:cubicBezTo>
                  <a:cubicBezTo>
                    <a:pt x="342192" y="462958"/>
                    <a:pt x="344058" y="462491"/>
                    <a:pt x="345924" y="462491"/>
                  </a:cubicBezTo>
                  <a:cubicBezTo>
                    <a:pt x="351522" y="462491"/>
                    <a:pt x="355720" y="460159"/>
                    <a:pt x="358053" y="454561"/>
                  </a:cubicBezTo>
                  <a:cubicBezTo>
                    <a:pt x="358519" y="453161"/>
                    <a:pt x="358986" y="452228"/>
                    <a:pt x="359919" y="451295"/>
                  </a:cubicBezTo>
                  <a:cubicBezTo>
                    <a:pt x="360385" y="450829"/>
                    <a:pt x="360852" y="450362"/>
                    <a:pt x="361318" y="449896"/>
                  </a:cubicBezTo>
                  <a:cubicBezTo>
                    <a:pt x="361785" y="450829"/>
                    <a:pt x="363184" y="451295"/>
                    <a:pt x="363184" y="452228"/>
                  </a:cubicBezTo>
                  <a:cubicBezTo>
                    <a:pt x="363651" y="457826"/>
                    <a:pt x="363651" y="463891"/>
                    <a:pt x="359919" y="468556"/>
                  </a:cubicBezTo>
                  <a:cubicBezTo>
                    <a:pt x="358519" y="469956"/>
                    <a:pt x="359919" y="472288"/>
                    <a:pt x="361785" y="472754"/>
                  </a:cubicBezTo>
                  <a:cubicBezTo>
                    <a:pt x="365050" y="473221"/>
                    <a:pt x="367849" y="473221"/>
                    <a:pt x="371115" y="473221"/>
                  </a:cubicBezTo>
                  <a:cubicBezTo>
                    <a:pt x="371115" y="473221"/>
                    <a:pt x="371115" y="472754"/>
                    <a:pt x="371115" y="472754"/>
                  </a:cubicBezTo>
                  <a:lnTo>
                    <a:pt x="372048" y="471821"/>
                  </a:lnTo>
                  <a:lnTo>
                    <a:pt x="371581" y="473221"/>
                  </a:lnTo>
                  <a:cubicBezTo>
                    <a:pt x="371581" y="473221"/>
                    <a:pt x="371115" y="473221"/>
                    <a:pt x="371115" y="473221"/>
                  </a:cubicBezTo>
                  <a:cubicBezTo>
                    <a:pt x="371115" y="473688"/>
                    <a:pt x="371115" y="474154"/>
                    <a:pt x="371115" y="474621"/>
                  </a:cubicBezTo>
                  <a:cubicBezTo>
                    <a:pt x="374847" y="484884"/>
                    <a:pt x="377180" y="495613"/>
                    <a:pt x="372514" y="506343"/>
                  </a:cubicBezTo>
                  <a:cubicBezTo>
                    <a:pt x="371581" y="508209"/>
                    <a:pt x="372514" y="511474"/>
                    <a:pt x="373448" y="513807"/>
                  </a:cubicBezTo>
                  <a:cubicBezTo>
                    <a:pt x="374381" y="516606"/>
                    <a:pt x="376246" y="519405"/>
                    <a:pt x="377646" y="522671"/>
                  </a:cubicBezTo>
                  <a:cubicBezTo>
                    <a:pt x="381378" y="532001"/>
                    <a:pt x="388376" y="536666"/>
                    <a:pt x="397706" y="538998"/>
                  </a:cubicBezTo>
                  <a:cubicBezTo>
                    <a:pt x="402837" y="540398"/>
                    <a:pt x="407036" y="542730"/>
                    <a:pt x="411234" y="545996"/>
                  </a:cubicBezTo>
                  <a:cubicBezTo>
                    <a:pt x="413567" y="547862"/>
                    <a:pt x="415900" y="550661"/>
                    <a:pt x="418232" y="552527"/>
                  </a:cubicBezTo>
                  <a:cubicBezTo>
                    <a:pt x="420098" y="553927"/>
                    <a:pt x="422897" y="554860"/>
                    <a:pt x="425696" y="553460"/>
                  </a:cubicBezTo>
                  <a:cubicBezTo>
                    <a:pt x="433627" y="549262"/>
                    <a:pt x="442024" y="545996"/>
                    <a:pt x="446689" y="537132"/>
                  </a:cubicBezTo>
                  <a:cubicBezTo>
                    <a:pt x="447156" y="535733"/>
                    <a:pt x="449022" y="536200"/>
                    <a:pt x="449955" y="537599"/>
                  </a:cubicBezTo>
                  <a:cubicBezTo>
                    <a:pt x="450421" y="538065"/>
                    <a:pt x="450888" y="538532"/>
                    <a:pt x="450421" y="538998"/>
                  </a:cubicBezTo>
                  <a:cubicBezTo>
                    <a:pt x="449955" y="540865"/>
                    <a:pt x="448555" y="543664"/>
                    <a:pt x="449488" y="544597"/>
                  </a:cubicBezTo>
                  <a:cubicBezTo>
                    <a:pt x="453687" y="550195"/>
                    <a:pt x="456486" y="557192"/>
                    <a:pt x="461617" y="561857"/>
                  </a:cubicBezTo>
                  <a:cubicBezTo>
                    <a:pt x="463017" y="563257"/>
                    <a:pt x="465349" y="563723"/>
                    <a:pt x="466749" y="562790"/>
                  </a:cubicBezTo>
                  <a:cubicBezTo>
                    <a:pt x="473280" y="556726"/>
                    <a:pt x="481211" y="552527"/>
                    <a:pt x="488208" y="546462"/>
                  </a:cubicBezTo>
                  <a:cubicBezTo>
                    <a:pt x="494739" y="540865"/>
                    <a:pt x="502670" y="538532"/>
                    <a:pt x="511067" y="538065"/>
                  </a:cubicBezTo>
                  <a:cubicBezTo>
                    <a:pt x="514333" y="538065"/>
                    <a:pt x="517598" y="538065"/>
                    <a:pt x="520864" y="537599"/>
                  </a:cubicBezTo>
                  <a:cubicBezTo>
                    <a:pt x="525995" y="537132"/>
                    <a:pt x="533926" y="530601"/>
                    <a:pt x="533926" y="525003"/>
                  </a:cubicBezTo>
                  <a:cubicBezTo>
                    <a:pt x="534392" y="516606"/>
                    <a:pt x="538591" y="509142"/>
                    <a:pt x="540457" y="501212"/>
                  </a:cubicBezTo>
                  <a:cubicBezTo>
                    <a:pt x="542323" y="492348"/>
                    <a:pt x="546988" y="484417"/>
                    <a:pt x="553053" y="477886"/>
                  </a:cubicBezTo>
                  <a:cubicBezTo>
                    <a:pt x="557251" y="473688"/>
                    <a:pt x="560050" y="468556"/>
                    <a:pt x="562850" y="463424"/>
                  </a:cubicBezTo>
                  <a:cubicBezTo>
                    <a:pt x="566115" y="457360"/>
                    <a:pt x="569380" y="450829"/>
                    <a:pt x="572646" y="444764"/>
                  </a:cubicBezTo>
                  <a:cubicBezTo>
                    <a:pt x="578244" y="434501"/>
                    <a:pt x="584309" y="425171"/>
                    <a:pt x="595038" y="419106"/>
                  </a:cubicBezTo>
                  <a:cubicBezTo>
                    <a:pt x="596904" y="417707"/>
                    <a:pt x="599237" y="415841"/>
                    <a:pt x="599703" y="413508"/>
                  </a:cubicBezTo>
                  <a:cubicBezTo>
                    <a:pt x="601569" y="405111"/>
                    <a:pt x="609967" y="400446"/>
                    <a:pt x="612766" y="392515"/>
                  </a:cubicBezTo>
                  <a:cubicBezTo>
                    <a:pt x="615098" y="384585"/>
                    <a:pt x="615098" y="376187"/>
                    <a:pt x="618830" y="368257"/>
                  </a:cubicBezTo>
                  <a:cubicBezTo>
                    <a:pt x="623495" y="358927"/>
                    <a:pt x="625361" y="348664"/>
                    <a:pt x="630959" y="340267"/>
                  </a:cubicBezTo>
                  <a:cubicBezTo>
                    <a:pt x="632826" y="337934"/>
                    <a:pt x="633292" y="334202"/>
                    <a:pt x="633758" y="331403"/>
                  </a:cubicBezTo>
                  <a:cubicBezTo>
                    <a:pt x="634691" y="324872"/>
                    <a:pt x="634225" y="318807"/>
                    <a:pt x="632359" y="312276"/>
                  </a:cubicBezTo>
                  <a:cubicBezTo>
                    <a:pt x="630959" y="307611"/>
                    <a:pt x="630959" y="303413"/>
                    <a:pt x="632359" y="299214"/>
                  </a:cubicBezTo>
                  <a:cubicBezTo>
                    <a:pt x="633292" y="296415"/>
                    <a:pt x="634225" y="293149"/>
                    <a:pt x="634225" y="289884"/>
                  </a:cubicBezTo>
                  <a:cubicBezTo>
                    <a:pt x="634691" y="280554"/>
                    <a:pt x="636557" y="272156"/>
                    <a:pt x="639823" y="263759"/>
                  </a:cubicBezTo>
                  <a:cubicBezTo>
                    <a:pt x="640290" y="262826"/>
                    <a:pt x="640756" y="261427"/>
                    <a:pt x="640756" y="260027"/>
                  </a:cubicBezTo>
                  <a:cubicBezTo>
                    <a:pt x="640756" y="259094"/>
                    <a:pt x="639823" y="258161"/>
                    <a:pt x="639356" y="257228"/>
                  </a:cubicBezTo>
                  <a:cubicBezTo>
                    <a:pt x="639356" y="259561"/>
                    <a:pt x="638423" y="260027"/>
                    <a:pt x="637957" y="2600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97A41EBD-E3C7-4CB1-8D04-C6CE8951E945}"/>
                </a:ext>
              </a:extLst>
            </p:cNvPr>
            <p:cNvSpPr/>
            <p:nvPr/>
          </p:nvSpPr>
          <p:spPr>
            <a:xfrm>
              <a:off x="2087220" y="143083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933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93A72D74-FE79-450F-8FFE-ED9AC73696B3}"/>
                </a:ext>
              </a:extLst>
            </p:cNvPr>
            <p:cNvSpPr/>
            <p:nvPr/>
          </p:nvSpPr>
          <p:spPr>
            <a:xfrm>
              <a:off x="2106347" y="13729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9D12ED3-4E85-47E0-A463-0FDCF4D151AB}"/>
                </a:ext>
              </a:extLst>
            </p:cNvPr>
            <p:cNvSpPr/>
            <p:nvPr/>
          </p:nvSpPr>
          <p:spPr>
            <a:xfrm>
              <a:off x="1983754" y="1235853"/>
              <a:ext cx="433851" cy="331220"/>
            </a:xfrm>
            <a:custGeom>
              <a:avLst/>
              <a:gdLst/>
              <a:ahLst/>
              <a:cxnLst/>
              <a:rect l="0" t="0" r="0" b="0"/>
              <a:pathLst>
                <a:path w="433851" h="331219">
                  <a:moveTo>
                    <a:pt x="124458" y="144137"/>
                  </a:moveTo>
                  <a:cubicBezTo>
                    <a:pt x="122126" y="147869"/>
                    <a:pt x="122126" y="151135"/>
                    <a:pt x="123525" y="154867"/>
                  </a:cubicBezTo>
                  <a:cubicBezTo>
                    <a:pt x="125858" y="159532"/>
                    <a:pt x="125858" y="164663"/>
                    <a:pt x="124458" y="169795"/>
                  </a:cubicBezTo>
                  <a:cubicBezTo>
                    <a:pt x="123059" y="173993"/>
                    <a:pt x="122592" y="178658"/>
                    <a:pt x="121659" y="182857"/>
                  </a:cubicBezTo>
                  <a:cubicBezTo>
                    <a:pt x="121193" y="183790"/>
                    <a:pt x="120260" y="185190"/>
                    <a:pt x="119327" y="185656"/>
                  </a:cubicBezTo>
                  <a:cubicBezTo>
                    <a:pt x="114662" y="187522"/>
                    <a:pt x="115595" y="191254"/>
                    <a:pt x="115595" y="194986"/>
                  </a:cubicBezTo>
                  <a:cubicBezTo>
                    <a:pt x="115595" y="194986"/>
                    <a:pt x="116061" y="194986"/>
                    <a:pt x="116061" y="194986"/>
                  </a:cubicBezTo>
                  <a:cubicBezTo>
                    <a:pt x="117461" y="196386"/>
                    <a:pt x="118860" y="197785"/>
                    <a:pt x="120726" y="199651"/>
                  </a:cubicBezTo>
                  <a:cubicBezTo>
                    <a:pt x="121193" y="200118"/>
                    <a:pt x="121659" y="200584"/>
                    <a:pt x="122126" y="200584"/>
                  </a:cubicBezTo>
                  <a:cubicBezTo>
                    <a:pt x="123525" y="201051"/>
                    <a:pt x="125391" y="201984"/>
                    <a:pt x="126791" y="202450"/>
                  </a:cubicBezTo>
                  <a:cubicBezTo>
                    <a:pt x="127257" y="202450"/>
                    <a:pt x="128190" y="202450"/>
                    <a:pt x="128657" y="202450"/>
                  </a:cubicBezTo>
                  <a:cubicBezTo>
                    <a:pt x="128657" y="202917"/>
                    <a:pt x="128657" y="202917"/>
                    <a:pt x="128657" y="203383"/>
                  </a:cubicBezTo>
                  <a:cubicBezTo>
                    <a:pt x="129590" y="203850"/>
                    <a:pt x="130523" y="204316"/>
                    <a:pt x="131456" y="204783"/>
                  </a:cubicBezTo>
                  <a:cubicBezTo>
                    <a:pt x="131922" y="204783"/>
                    <a:pt x="132389" y="205716"/>
                    <a:pt x="132389" y="206182"/>
                  </a:cubicBezTo>
                  <a:cubicBezTo>
                    <a:pt x="132389" y="206649"/>
                    <a:pt x="131922" y="207115"/>
                    <a:pt x="131456" y="207582"/>
                  </a:cubicBezTo>
                  <a:cubicBezTo>
                    <a:pt x="130056" y="208515"/>
                    <a:pt x="129123" y="208048"/>
                    <a:pt x="128657" y="206649"/>
                  </a:cubicBezTo>
                  <a:cubicBezTo>
                    <a:pt x="128657" y="205716"/>
                    <a:pt x="128657" y="204783"/>
                    <a:pt x="128657" y="203850"/>
                  </a:cubicBezTo>
                  <a:cubicBezTo>
                    <a:pt x="128657" y="203850"/>
                    <a:pt x="128190" y="203850"/>
                    <a:pt x="128190" y="203850"/>
                  </a:cubicBezTo>
                  <a:cubicBezTo>
                    <a:pt x="127724" y="203850"/>
                    <a:pt x="127257" y="203383"/>
                    <a:pt x="126791" y="203383"/>
                  </a:cubicBezTo>
                  <a:cubicBezTo>
                    <a:pt x="124925" y="203383"/>
                    <a:pt x="123525" y="202450"/>
                    <a:pt x="122126" y="201517"/>
                  </a:cubicBezTo>
                  <a:cubicBezTo>
                    <a:pt x="121659" y="201051"/>
                    <a:pt x="120726" y="201051"/>
                    <a:pt x="120260" y="200584"/>
                  </a:cubicBezTo>
                  <a:cubicBezTo>
                    <a:pt x="118860" y="199185"/>
                    <a:pt x="117461" y="197785"/>
                    <a:pt x="116061" y="196386"/>
                  </a:cubicBezTo>
                  <a:cubicBezTo>
                    <a:pt x="116061" y="196386"/>
                    <a:pt x="116061" y="195919"/>
                    <a:pt x="116061" y="195919"/>
                  </a:cubicBezTo>
                  <a:cubicBezTo>
                    <a:pt x="112329" y="196386"/>
                    <a:pt x="108597" y="196386"/>
                    <a:pt x="104865" y="196852"/>
                  </a:cubicBezTo>
                  <a:cubicBezTo>
                    <a:pt x="102999" y="198252"/>
                    <a:pt x="101133" y="199185"/>
                    <a:pt x="98800" y="199185"/>
                  </a:cubicBezTo>
                  <a:cubicBezTo>
                    <a:pt x="94602" y="199651"/>
                    <a:pt x="90403" y="200118"/>
                    <a:pt x="85738" y="200584"/>
                  </a:cubicBezTo>
                  <a:cubicBezTo>
                    <a:pt x="83872" y="207582"/>
                    <a:pt x="79674" y="212713"/>
                    <a:pt x="74076" y="216445"/>
                  </a:cubicBezTo>
                  <a:cubicBezTo>
                    <a:pt x="69877" y="219245"/>
                    <a:pt x="68944" y="223443"/>
                    <a:pt x="68011" y="228108"/>
                  </a:cubicBezTo>
                  <a:cubicBezTo>
                    <a:pt x="67545" y="230441"/>
                    <a:pt x="69877" y="233240"/>
                    <a:pt x="72210" y="233706"/>
                  </a:cubicBezTo>
                  <a:cubicBezTo>
                    <a:pt x="73609" y="234173"/>
                    <a:pt x="74542" y="233706"/>
                    <a:pt x="75942" y="234173"/>
                  </a:cubicBezTo>
                  <a:cubicBezTo>
                    <a:pt x="82006" y="235106"/>
                    <a:pt x="83872" y="236972"/>
                    <a:pt x="83872" y="242570"/>
                  </a:cubicBezTo>
                  <a:cubicBezTo>
                    <a:pt x="83872" y="244902"/>
                    <a:pt x="84339" y="247701"/>
                    <a:pt x="83872" y="250034"/>
                  </a:cubicBezTo>
                  <a:cubicBezTo>
                    <a:pt x="83406" y="253299"/>
                    <a:pt x="82473" y="256099"/>
                    <a:pt x="80140" y="258431"/>
                  </a:cubicBezTo>
                  <a:cubicBezTo>
                    <a:pt x="79674" y="258898"/>
                    <a:pt x="79207" y="258898"/>
                    <a:pt x="78274" y="258898"/>
                  </a:cubicBezTo>
                  <a:cubicBezTo>
                    <a:pt x="77808" y="258898"/>
                    <a:pt x="76875" y="258431"/>
                    <a:pt x="76875" y="258431"/>
                  </a:cubicBezTo>
                  <a:cubicBezTo>
                    <a:pt x="75942" y="254233"/>
                    <a:pt x="75475" y="249567"/>
                    <a:pt x="74076" y="245369"/>
                  </a:cubicBezTo>
                  <a:cubicBezTo>
                    <a:pt x="73143" y="243036"/>
                    <a:pt x="71277" y="241170"/>
                    <a:pt x="68944" y="240237"/>
                  </a:cubicBezTo>
                  <a:cubicBezTo>
                    <a:pt x="64745" y="237905"/>
                    <a:pt x="60547" y="238371"/>
                    <a:pt x="55882" y="240237"/>
                  </a:cubicBezTo>
                  <a:cubicBezTo>
                    <a:pt x="54949" y="240704"/>
                    <a:pt x="53549" y="241637"/>
                    <a:pt x="53083" y="242570"/>
                  </a:cubicBezTo>
                  <a:cubicBezTo>
                    <a:pt x="52150" y="244436"/>
                    <a:pt x="51683" y="246302"/>
                    <a:pt x="51683" y="248168"/>
                  </a:cubicBezTo>
                  <a:cubicBezTo>
                    <a:pt x="51217" y="255632"/>
                    <a:pt x="53549" y="262630"/>
                    <a:pt x="54482" y="270094"/>
                  </a:cubicBezTo>
                  <a:cubicBezTo>
                    <a:pt x="54482" y="270094"/>
                    <a:pt x="54949" y="270094"/>
                    <a:pt x="54949" y="270094"/>
                  </a:cubicBezTo>
                  <a:lnTo>
                    <a:pt x="54482" y="270560"/>
                  </a:lnTo>
                  <a:cubicBezTo>
                    <a:pt x="54482" y="270560"/>
                    <a:pt x="54482" y="270094"/>
                    <a:pt x="54482" y="270094"/>
                  </a:cubicBezTo>
                  <a:cubicBezTo>
                    <a:pt x="52616" y="270094"/>
                    <a:pt x="50750" y="270560"/>
                    <a:pt x="49351" y="270560"/>
                  </a:cubicBezTo>
                  <a:cubicBezTo>
                    <a:pt x="37688" y="268228"/>
                    <a:pt x="27891" y="271960"/>
                    <a:pt x="18561" y="277558"/>
                  </a:cubicBezTo>
                  <a:cubicBezTo>
                    <a:pt x="18095" y="278024"/>
                    <a:pt x="17162" y="278024"/>
                    <a:pt x="16695" y="278491"/>
                  </a:cubicBezTo>
                  <a:cubicBezTo>
                    <a:pt x="15296" y="279890"/>
                    <a:pt x="13896" y="280823"/>
                    <a:pt x="12497" y="282223"/>
                  </a:cubicBezTo>
                  <a:cubicBezTo>
                    <a:pt x="10164" y="284555"/>
                    <a:pt x="9231" y="281756"/>
                    <a:pt x="7832" y="280823"/>
                  </a:cubicBezTo>
                  <a:cubicBezTo>
                    <a:pt x="5032" y="278491"/>
                    <a:pt x="2234" y="278491"/>
                    <a:pt x="1300" y="280357"/>
                  </a:cubicBezTo>
                  <a:cubicBezTo>
                    <a:pt x="-566" y="284555"/>
                    <a:pt x="-566" y="290620"/>
                    <a:pt x="2234" y="292953"/>
                  </a:cubicBezTo>
                  <a:cubicBezTo>
                    <a:pt x="8298" y="297618"/>
                    <a:pt x="14363" y="302283"/>
                    <a:pt x="21360" y="305082"/>
                  </a:cubicBezTo>
                  <a:cubicBezTo>
                    <a:pt x="29291" y="307881"/>
                    <a:pt x="36289" y="312079"/>
                    <a:pt x="43753" y="316278"/>
                  </a:cubicBezTo>
                  <a:cubicBezTo>
                    <a:pt x="45619" y="317211"/>
                    <a:pt x="47018" y="318144"/>
                    <a:pt x="48884" y="319077"/>
                  </a:cubicBezTo>
                  <a:cubicBezTo>
                    <a:pt x="51683" y="320477"/>
                    <a:pt x="55415" y="320010"/>
                    <a:pt x="57281" y="316278"/>
                  </a:cubicBezTo>
                  <a:cubicBezTo>
                    <a:pt x="57748" y="315345"/>
                    <a:pt x="58681" y="314412"/>
                    <a:pt x="59147" y="313479"/>
                  </a:cubicBezTo>
                  <a:cubicBezTo>
                    <a:pt x="59147" y="313479"/>
                    <a:pt x="59147" y="313479"/>
                    <a:pt x="59147" y="313479"/>
                  </a:cubicBezTo>
                  <a:lnTo>
                    <a:pt x="58681" y="313012"/>
                  </a:lnTo>
                  <a:lnTo>
                    <a:pt x="59614" y="313012"/>
                  </a:lnTo>
                  <a:cubicBezTo>
                    <a:pt x="59614" y="313012"/>
                    <a:pt x="59614" y="313479"/>
                    <a:pt x="59147" y="313479"/>
                  </a:cubicBezTo>
                  <a:cubicBezTo>
                    <a:pt x="61946" y="313012"/>
                    <a:pt x="65212" y="311613"/>
                    <a:pt x="68011" y="313945"/>
                  </a:cubicBezTo>
                  <a:cubicBezTo>
                    <a:pt x="74076" y="318610"/>
                    <a:pt x="81073" y="320943"/>
                    <a:pt x="89470" y="319544"/>
                  </a:cubicBezTo>
                  <a:cubicBezTo>
                    <a:pt x="90403" y="319544"/>
                    <a:pt x="91803" y="320010"/>
                    <a:pt x="93202" y="320477"/>
                  </a:cubicBezTo>
                  <a:cubicBezTo>
                    <a:pt x="96468" y="321410"/>
                    <a:pt x="97867" y="322809"/>
                    <a:pt x="98334" y="327008"/>
                  </a:cubicBezTo>
                  <a:cubicBezTo>
                    <a:pt x="98334" y="327474"/>
                    <a:pt x="97867" y="328407"/>
                    <a:pt x="98334" y="328874"/>
                  </a:cubicBezTo>
                  <a:cubicBezTo>
                    <a:pt x="98800" y="331673"/>
                    <a:pt x="101133" y="333539"/>
                    <a:pt x="103465" y="333072"/>
                  </a:cubicBezTo>
                  <a:cubicBezTo>
                    <a:pt x="107664" y="332139"/>
                    <a:pt x="111863" y="330740"/>
                    <a:pt x="116528" y="329807"/>
                  </a:cubicBezTo>
                  <a:cubicBezTo>
                    <a:pt x="119327" y="328874"/>
                    <a:pt x="122126" y="326541"/>
                    <a:pt x="125391" y="327008"/>
                  </a:cubicBezTo>
                  <a:cubicBezTo>
                    <a:pt x="132855" y="327941"/>
                    <a:pt x="136587" y="322343"/>
                    <a:pt x="141253" y="318144"/>
                  </a:cubicBezTo>
                  <a:cubicBezTo>
                    <a:pt x="141719" y="317677"/>
                    <a:pt x="141719" y="317211"/>
                    <a:pt x="142186" y="316278"/>
                  </a:cubicBezTo>
                  <a:cubicBezTo>
                    <a:pt x="144985" y="310680"/>
                    <a:pt x="144052" y="306948"/>
                    <a:pt x="137987" y="304149"/>
                  </a:cubicBezTo>
                  <a:cubicBezTo>
                    <a:pt x="136121" y="303216"/>
                    <a:pt x="134255" y="302749"/>
                    <a:pt x="134255" y="300883"/>
                  </a:cubicBezTo>
                  <a:cubicBezTo>
                    <a:pt x="133788" y="298084"/>
                    <a:pt x="134721" y="295752"/>
                    <a:pt x="136587" y="293886"/>
                  </a:cubicBezTo>
                  <a:cubicBezTo>
                    <a:pt x="137987" y="292486"/>
                    <a:pt x="139387" y="291553"/>
                    <a:pt x="141253" y="290620"/>
                  </a:cubicBezTo>
                  <a:cubicBezTo>
                    <a:pt x="144985" y="288288"/>
                    <a:pt x="149183" y="286888"/>
                    <a:pt x="153382" y="284555"/>
                  </a:cubicBezTo>
                  <a:cubicBezTo>
                    <a:pt x="158047" y="282223"/>
                    <a:pt x="161779" y="278491"/>
                    <a:pt x="163178" y="273359"/>
                  </a:cubicBezTo>
                  <a:cubicBezTo>
                    <a:pt x="163645" y="271960"/>
                    <a:pt x="164111" y="271027"/>
                    <a:pt x="164111" y="269627"/>
                  </a:cubicBezTo>
                  <a:cubicBezTo>
                    <a:pt x="164111" y="269161"/>
                    <a:pt x="164578" y="268228"/>
                    <a:pt x="165044" y="267761"/>
                  </a:cubicBezTo>
                  <a:cubicBezTo>
                    <a:pt x="166444" y="264962"/>
                    <a:pt x="168310" y="263563"/>
                    <a:pt x="171109" y="264496"/>
                  </a:cubicBezTo>
                  <a:cubicBezTo>
                    <a:pt x="177174" y="266828"/>
                    <a:pt x="183705" y="265429"/>
                    <a:pt x="189769" y="265429"/>
                  </a:cubicBezTo>
                  <a:cubicBezTo>
                    <a:pt x="192568" y="265429"/>
                    <a:pt x="194434" y="261697"/>
                    <a:pt x="193035" y="258431"/>
                  </a:cubicBezTo>
                  <a:cubicBezTo>
                    <a:pt x="192568" y="257498"/>
                    <a:pt x="192102" y="256565"/>
                    <a:pt x="192102" y="255632"/>
                  </a:cubicBezTo>
                  <a:cubicBezTo>
                    <a:pt x="192102" y="255632"/>
                    <a:pt x="191635" y="255632"/>
                    <a:pt x="191635" y="255632"/>
                  </a:cubicBezTo>
                  <a:cubicBezTo>
                    <a:pt x="191169" y="255632"/>
                    <a:pt x="191169" y="255166"/>
                    <a:pt x="190702" y="255166"/>
                  </a:cubicBezTo>
                  <a:cubicBezTo>
                    <a:pt x="189769" y="255166"/>
                    <a:pt x="189303" y="255166"/>
                    <a:pt x="188370" y="254699"/>
                  </a:cubicBezTo>
                  <a:cubicBezTo>
                    <a:pt x="189769" y="253299"/>
                    <a:pt x="190236" y="254233"/>
                    <a:pt x="190702" y="255166"/>
                  </a:cubicBezTo>
                  <a:cubicBezTo>
                    <a:pt x="191169" y="255166"/>
                    <a:pt x="191635" y="255166"/>
                    <a:pt x="192102" y="255166"/>
                  </a:cubicBezTo>
                  <a:cubicBezTo>
                    <a:pt x="192102" y="255166"/>
                    <a:pt x="192102" y="255632"/>
                    <a:pt x="192102" y="255632"/>
                  </a:cubicBezTo>
                  <a:cubicBezTo>
                    <a:pt x="197700" y="256565"/>
                    <a:pt x="202832" y="255166"/>
                    <a:pt x="206097" y="250034"/>
                  </a:cubicBezTo>
                  <a:cubicBezTo>
                    <a:pt x="207497" y="247235"/>
                    <a:pt x="209829" y="244902"/>
                    <a:pt x="211695" y="243036"/>
                  </a:cubicBezTo>
                  <a:cubicBezTo>
                    <a:pt x="214028" y="240704"/>
                    <a:pt x="215894" y="238371"/>
                    <a:pt x="217760" y="236039"/>
                  </a:cubicBezTo>
                  <a:cubicBezTo>
                    <a:pt x="220559" y="232773"/>
                    <a:pt x="220092" y="229041"/>
                    <a:pt x="217760" y="225776"/>
                  </a:cubicBezTo>
                  <a:cubicBezTo>
                    <a:pt x="215894" y="223443"/>
                    <a:pt x="214494" y="221111"/>
                    <a:pt x="214961" y="217845"/>
                  </a:cubicBezTo>
                  <a:cubicBezTo>
                    <a:pt x="214961" y="217845"/>
                    <a:pt x="214494" y="217845"/>
                    <a:pt x="214494" y="217845"/>
                  </a:cubicBezTo>
                  <a:cubicBezTo>
                    <a:pt x="214028" y="217378"/>
                    <a:pt x="213561" y="217378"/>
                    <a:pt x="213561" y="216912"/>
                  </a:cubicBezTo>
                  <a:cubicBezTo>
                    <a:pt x="214028" y="216912"/>
                    <a:pt x="214494" y="216912"/>
                    <a:pt x="214961" y="217378"/>
                  </a:cubicBezTo>
                  <a:cubicBezTo>
                    <a:pt x="214961" y="217378"/>
                    <a:pt x="214961" y="217845"/>
                    <a:pt x="214961" y="217845"/>
                  </a:cubicBezTo>
                  <a:cubicBezTo>
                    <a:pt x="217760" y="218778"/>
                    <a:pt x="220559" y="220178"/>
                    <a:pt x="223358" y="221111"/>
                  </a:cubicBezTo>
                  <a:cubicBezTo>
                    <a:pt x="226623" y="222044"/>
                    <a:pt x="229422" y="220178"/>
                    <a:pt x="229889" y="216445"/>
                  </a:cubicBezTo>
                  <a:cubicBezTo>
                    <a:pt x="230355" y="213180"/>
                    <a:pt x="229422" y="209914"/>
                    <a:pt x="226623" y="208048"/>
                  </a:cubicBezTo>
                  <a:cubicBezTo>
                    <a:pt x="224291" y="206649"/>
                    <a:pt x="221958" y="206182"/>
                    <a:pt x="219626" y="205249"/>
                  </a:cubicBezTo>
                  <a:cubicBezTo>
                    <a:pt x="219159" y="205249"/>
                    <a:pt x="218693" y="204783"/>
                    <a:pt x="217760" y="204316"/>
                  </a:cubicBezTo>
                  <a:cubicBezTo>
                    <a:pt x="218693" y="203383"/>
                    <a:pt x="219159" y="202450"/>
                    <a:pt x="220092" y="201517"/>
                  </a:cubicBezTo>
                  <a:cubicBezTo>
                    <a:pt x="221958" y="200584"/>
                    <a:pt x="223824" y="199651"/>
                    <a:pt x="225224" y="200118"/>
                  </a:cubicBezTo>
                  <a:cubicBezTo>
                    <a:pt x="230822" y="201517"/>
                    <a:pt x="236886" y="201051"/>
                    <a:pt x="242485" y="200584"/>
                  </a:cubicBezTo>
                  <a:cubicBezTo>
                    <a:pt x="246217" y="200584"/>
                    <a:pt x="248549" y="198718"/>
                    <a:pt x="249016" y="194986"/>
                  </a:cubicBezTo>
                  <a:cubicBezTo>
                    <a:pt x="249482" y="193587"/>
                    <a:pt x="249949" y="192654"/>
                    <a:pt x="249949" y="191254"/>
                  </a:cubicBezTo>
                  <a:cubicBezTo>
                    <a:pt x="250882" y="191721"/>
                    <a:pt x="251815" y="192187"/>
                    <a:pt x="252748" y="193120"/>
                  </a:cubicBezTo>
                  <a:cubicBezTo>
                    <a:pt x="253681" y="194053"/>
                    <a:pt x="254614" y="194520"/>
                    <a:pt x="256013" y="195453"/>
                  </a:cubicBezTo>
                  <a:cubicBezTo>
                    <a:pt x="264410" y="199651"/>
                    <a:pt x="270009" y="198718"/>
                    <a:pt x="276073" y="191254"/>
                  </a:cubicBezTo>
                  <a:cubicBezTo>
                    <a:pt x="282604" y="183323"/>
                    <a:pt x="289602" y="176326"/>
                    <a:pt x="298465" y="171194"/>
                  </a:cubicBezTo>
                  <a:cubicBezTo>
                    <a:pt x="303131" y="168862"/>
                    <a:pt x="307796" y="166996"/>
                    <a:pt x="310595" y="162797"/>
                  </a:cubicBezTo>
                  <a:cubicBezTo>
                    <a:pt x="312461" y="159998"/>
                    <a:pt x="315726" y="159065"/>
                    <a:pt x="318525" y="158132"/>
                  </a:cubicBezTo>
                  <a:cubicBezTo>
                    <a:pt x="328322" y="155333"/>
                    <a:pt x="336719" y="148802"/>
                    <a:pt x="346982" y="147402"/>
                  </a:cubicBezTo>
                  <a:cubicBezTo>
                    <a:pt x="355846" y="142271"/>
                    <a:pt x="364709" y="137139"/>
                    <a:pt x="373107" y="132008"/>
                  </a:cubicBezTo>
                  <a:cubicBezTo>
                    <a:pt x="374506" y="131075"/>
                    <a:pt x="374973" y="128742"/>
                    <a:pt x="375439" y="126876"/>
                  </a:cubicBezTo>
                  <a:cubicBezTo>
                    <a:pt x="375905" y="125010"/>
                    <a:pt x="374506" y="123611"/>
                    <a:pt x="370307" y="122211"/>
                  </a:cubicBezTo>
                  <a:cubicBezTo>
                    <a:pt x="367975" y="121278"/>
                    <a:pt x="365642" y="120345"/>
                    <a:pt x="363310" y="119412"/>
                  </a:cubicBezTo>
                  <a:cubicBezTo>
                    <a:pt x="363310" y="119412"/>
                    <a:pt x="363310" y="119879"/>
                    <a:pt x="363310" y="119879"/>
                  </a:cubicBezTo>
                  <a:lnTo>
                    <a:pt x="362843" y="120812"/>
                  </a:lnTo>
                  <a:lnTo>
                    <a:pt x="363310" y="119412"/>
                  </a:lnTo>
                  <a:cubicBezTo>
                    <a:pt x="363310" y="119412"/>
                    <a:pt x="363310" y="119412"/>
                    <a:pt x="363776" y="119412"/>
                  </a:cubicBezTo>
                  <a:cubicBezTo>
                    <a:pt x="364709" y="117546"/>
                    <a:pt x="365176" y="115213"/>
                    <a:pt x="368441" y="115213"/>
                  </a:cubicBezTo>
                  <a:cubicBezTo>
                    <a:pt x="377772" y="114747"/>
                    <a:pt x="387568" y="113814"/>
                    <a:pt x="396898" y="112881"/>
                  </a:cubicBezTo>
                  <a:cubicBezTo>
                    <a:pt x="405762" y="108216"/>
                    <a:pt x="415092" y="103551"/>
                    <a:pt x="423956" y="98886"/>
                  </a:cubicBezTo>
                  <a:cubicBezTo>
                    <a:pt x="424889" y="98419"/>
                    <a:pt x="426288" y="97953"/>
                    <a:pt x="427221" y="97020"/>
                  </a:cubicBezTo>
                  <a:cubicBezTo>
                    <a:pt x="429087" y="94687"/>
                    <a:pt x="431886" y="92355"/>
                    <a:pt x="432819" y="89556"/>
                  </a:cubicBezTo>
                  <a:cubicBezTo>
                    <a:pt x="434219" y="86290"/>
                    <a:pt x="434685" y="82091"/>
                    <a:pt x="434685" y="78359"/>
                  </a:cubicBezTo>
                  <a:cubicBezTo>
                    <a:pt x="434685" y="74161"/>
                    <a:pt x="432819" y="70895"/>
                    <a:pt x="428621" y="69496"/>
                  </a:cubicBezTo>
                  <a:cubicBezTo>
                    <a:pt x="425822" y="68563"/>
                    <a:pt x="424422" y="67163"/>
                    <a:pt x="424889" y="63898"/>
                  </a:cubicBezTo>
                  <a:cubicBezTo>
                    <a:pt x="425355" y="59699"/>
                    <a:pt x="425355" y="55034"/>
                    <a:pt x="425355" y="50369"/>
                  </a:cubicBezTo>
                  <a:cubicBezTo>
                    <a:pt x="425355" y="49436"/>
                    <a:pt x="424422" y="47570"/>
                    <a:pt x="423489" y="47570"/>
                  </a:cubicBezTo>
                  <a:cubicBezTo>
                    <a:pt x="419291" y="46170"/>
                    <a:pt x="415092" y="44771"/>
                    <a:pt x="410894" y="43371"/>
                  </a:cubicBezTo>
                  <a:cubicBezTo>
                    <a:pt x="406695" y="42438"/>
                    <a:pt x="403430" y="42905"/>
                    <a:pt x="400164" y="44771"/>
                  </a:cubicBezTo>
                  <a:cubicBezTo>
                    <a:pt x="398764" y="45237"/>
                    <a:pt x="397365" y="45704"/>
                    <a:pt x="395965" y="46170"/>
                  </a:cubicBezTo>
                  <a:cubicBezTo>
                    <a:pt x="395499" y="46637"/>
                    <a:pt x="395499" y="46637"/>
                    <a:pt x="395032" y="47103"/>
                  </a:cubicBezTo>
                  <a:cubicBezTo>
                    <a:pt x="394566" y="47103"/>
                    <a:pt x="394099" y="47103"/>
                    <a:pt x="394099" y="47103"/>
                  </a:cubicBezTo>
                  <a:cubicBezTo>
                    <a:pt x="393633" y="47570"/>
                    <a:pt x="393166" y="48503"/>
                    <a:pt x="392700" y="48969"/>
                  </a:cubicBezTo>
                  <a:cubicBezTo>
                    <a:pt x="392700" y="48969"/>
                    <a:pt x="391767" y="48503"/>
                    <a:pt x="391300" y="48503"/>
                  </a:cubicBezTo>
                  <a:cubicBezTo>
                    <a:pt x="391767" y="47103"/>
                    <a:pt x="393166" y="47103"/>
                    <a:pt x="394099" y="47103"/>
                  </a:cubicBezTo>
                  <a:cubicBezTo>
                    <a:pt x="394099" y="47103"/>
                    <a:pt x="394566" y="46637"/>
                    <a:pt x="394566" y="46637"/>
                  </a:cubicBezTo>
                  <a:cubicBezTo>
                    <a:pt x="395032" y="46637"/>
                    <a:pt x="395499" y="46637"/>
                    <a:pt x="395965" y="46170"/>
                  </a:cubicBezTo>
                  <a:cubicBezTo>
                    <a:pt x="397831" y="44304"/>
                    <a:pt x="399697" y="41972"/>
                    <a:pt x="401563" y="40106"/>
                  </a:cubicBezTo>
                  <a:cubicBezTo>
                    <a:pt x="404362" y="37307"/>
                    <a:pt x="404829" y="36840"/>
                    <a:pt x="401563" y="34041"/>
                  </a:cubicBezTo>
                  <a:cubicBezTo>
                    <a:pt x="400630" y="33108"/>
                    <a:pt x="399697" y="32642"/>
                    <a:pt x="398298" y="31709"/>
                  </a:cubicBezTo>
                  <a:cubicBezTo>
                    <a:pt x="397831" y="31242"/>
                    <a:pt x="397365" y="30776"/>
                    <a:pt x="396432" y="30776"/>
                  </a:cubicBezTo>
                  <a:cubicBezTo>
                    <a:pt x="391300" y="30309"/>
                    <a:pt x="387568" y="26577"/>
                    <a:pt x="382437" y="25644"/>
                  </a:cubicBezTo>
                  <a:cubicBezTo>
                    <a:pt x="378705" y="25178"/>
                    <a:pt x="376839" y="23312"/>
                    <a:pt x="375905" y="19580"/>
                  </a:cubicBezTo>
                  <a:cubicBezTo>
                    <a:pt x="374973" y="16781"/>
                    <a:pt x="373107" y="15381"/>
                    <a:pt x="370307" y="14914"/>
                  </a:cubicBezTo>
                  <a:cubicBezTo>
                    <a:pt x="365176" y="13981"/>
                    <a:pt x="360044" y="13515"/>
                    <a:pt x="355379" y="11649"/>
                  </a:cubicBezTo>
                  <a:cubicBezTo>
                    <a:pt x="349781" y="9783"/>
                    <a:pt x="345583" y="10249"/>
                    <a:pt x="340917" y="13048"/>
                  </a:cubicBezTo>
                  <a:cubicBezTo>
                    <a:pt x="337652" y="14914"/>
                    <a:pt x="335319" y="13515"/>
                    <a:pt x="335319" y="8383"/>
                  </a:cubicBezTo>
                  <a:cubicBezTo>
                    <a:pt x="335319" y="6984"/>
                    <a:pt x="335786" y="5584"/>
                    <a:pt x="334853" y="5118"/>
                  </a:cubicBezTo>
                  <a:cubicBezTo>
                    <a:pt x="327855" y="3252"/>
                    <a:pt x="321324" y="1386"/>
                    <a:pt x="314327" y="453"/>
                  </a:cubicBezTo>
                  <a:cubicBezTo>
                    <a:pt x="311994" y="-14"/>
                    <a:pt x="309195" y="453"/>
                    <a:pt x="306863" y="453"/>
                  </a:cubicBezTo>
                  <a:cubicBezTo>
                    <a:pt x="304530" y="453"/>
                    <a:pt x="302197" y="2785"/>
                    <a:pt x="301731" y="5584"/>
                  </a:cubicBezTo>
                  <a:cubicBezTo>
                    <a:pt x="301264" y="10249"/>
                    <a:pt x="300798" y="14448"/>
                    <a:pt x="300331" y="18647"/>
                  </a:cubicBezTo>
                  <a:cubicBezTo>
                    <a:pt x="300331" y="19113"/>
                    <a:pt x="299398" y="19580"/>
                    <a:pt x="298932" y="19580"/>
                  </a:cubicBezTo>
                  <a:cubicBezTo>
                    <a:pt x="297532" y="20046"/>
                    <a:pt x="296599" y="19580"/>
                    <a:pt x="296133" y="18180"/>
                  </a:cubicBezTo>
                  <a:cubicBezTo>
                    <a:pt x="295666" y="16314"/>
                    <a:pt x="295666" y="14448"/>
                    <a:pt x="295666" y="12582"/>
                  </a:cubicBezTo>
                  <a:cubicBezTo>
                    <a:pt x="295666" y="12115"/>
                    <a:pt x="295666" y="11182"/>
                    <a:pt x="295200" y="10716"/>
                  </a:cubicBezTo>
                  <a:cubicBezTo>
                    <a:pt x="294267" y="9783"/>
                    <a:pt x="293334" y="8383"/>
                    <a:pt x="292401" y="8850"/>
                  </a:cubicBezTo>
                  <a:cubicBezTo>
                    <a:pt x="286803" y="9783"/>
                    <a:pt x="284470" y="5584"/>
                    <a:pt x="281671" y="2319"/>
                  </a:cubicBezTo>
                  <a:cubicBezTo>
                    <a:pt x="279339" y="-480"/>
                    <a:pt x="276073" y="-480"/>
                    <a:pt x="272808" y="919"/>
                  </a:cubicBezTo>
                  <a:cubicBezTo>
                    <a:pt x="269542" y="2319"/>
                    <a:pt x="267676" y="5118"/>
                    <a:pt x="267676" y="8383"/>
                  </a:cubicBezTo>
                  <a:cubicBezTo>
                    <a:pt x="267676" y="10716"/>
                    <a:pt x="268609" y="13515"/>
                    <a:pt x="268609" y="15848"/>
                  </a:cubicBezTo>
                  <a:cubicBezTo>
                    <a:pt x="268609" y="16314"/>
                    <a:pt x="268143" y="17247"/>
                    <a:pt x="267209" y="17247"/>
                  </a:cubicBezTo>
                  <a:cubicBezTo>
                    <a:pt x="266743" y="17247"/>
                    <a:pt x="265810" y="17247"/>
                    <a:pt x="265343" y="16781"/>
                  </a:cubicBezTo>
                  <a:cubicBezTo>
                    <a:pt x="263477" y="13515"/>
                    <a:pt x="262078" y="9783"/>
                    <a:pt x="260212" y="6517"/>
                  </a:cubicBezTo>
                  <a:cubicBezTo>
                    <a:pt x="257879" y="2785"/>
                    <a:pt x="253214" y="3718"/>
                    <a:pt x="251348" y="7450"/>
                  </a:cubicBezTo>
                  <a:cubicBezTo>
                    <a:pt x="249016" y="11182"/>
                    <a:pt x="249016" y="11649"/>
                    <a:pt x="246217" y="10716"/>
                  </a:cubicBezTo>
                  <a:cubicBezTo>
                    <a:pt x="245750" y="10716"/>
                    <a:pt x="244817" y="10249"/>
                    <a:pt x="244351" y="9783"/>
                  </a:cubicBezTo>
                  <a:cubicBezTo>
                    <a:pt x="240618" y="8850"/>
                    <a:pt x="237353" y="10716"/>
                    <a:pt x="237820" y="13981"/>
                  </a:cubicBezTo>
                  <a:cubicBezTo>
                    <a:pt x="239219" y="19113"/>
                    <a:pt x="237353" y="21912"/>
                    <a:pt x="233621" y="24711"/>
                  </a:cubicBezTo>
                  <a:cubicBezTo>
                    <a:pt x="231755" y="26111"/>
                    <a:pt x="231288" y="29376"/>
                    <a:pt x="230355" y="31242"/>
                  </a:cubicBezTo>
                  <a:cubicBezTo>
                    <a:pt x="228956" y="33575"/>
                    <a:pt x="223358" y="33108"/>
                    <a:pt x="221958" y="30776"/>
                  </a:cubicBezTo>
                  <a:cubicBezTo>
                    <a:pt x="219626" y="25644"/>
                    <a:pt x="217293" y="20046"/>
                    <a:pt x="214494" y="15381"/>
                  </a:cubicBezTo>
                  <a:cubicBezTo>
                    <a:pt x="213561" y="13515"/>
                    <a:pt x="210296" y="13048"/>
                    <a:pt x="207497" y="12582"/>
                  </a:cubicBezTo>
                  <a:cubicBezTo>
                    <a:pt x="205630" y="12115"/>
                    <a:pt x="202832" y="13981"/>
                    <a:pt x="202365" y="17247"/>
                  </a:cubicBezTo>
                  <a:cubicBezTo>
                    <a:pt x="201898" y="20979"/>
                    <a:pt x="200499" y="23312"/>
                    <a:pt x="196767" y="23778"/>
                  </a:cubicBezTo>
                  <a:cubicBezTo>
                    <a:pt x="195367" y="23778"/>
                    <a:pt x="193968" y="24245"/>
                    <a:pt x="193035" y="24711"/>
                  </a:cubicBezTo>
                  <a:cubicBezTo>
                    <a:pt x="192102" y="25178"/>
                    <a:pt x="191169" y="27044"/>
                    <a:pt x="191169" y="27977"/>
                  </a:cubicBezTo>
                  <a:cubicBezTo>
                    <a:pt x="192568" y="32642"/>
                    <a:pt x="194901" y="37307"/>
                    <a:pt x="196767" y="41972"/>
                  </a:cubicBezTo>
                  <a:cubicBezTo>
                    <a:pt x="197233" y="41972"/>
                    <a:pt x="197233" y="41972"/>
                    <a:pt x="197233" y="41972"/>
                  </a:cubicBezTo>
                  <a:lnTo>
                    <a:pt x="197700" y="43371"/>
                  </a:lnTo>
                  <a:lnTo>
                    <a:pt x="196767" y="42438"/>
                  </a:lnTo>
                  <a:cubicBezTo>
                    <a:pt x="196767" y="42438"/>
                    <a:pt x="196767" y="41972"/>
                    <a:pt x="196767" y="41972"/>
                  </a:cubicBezTo>
                  <a:cubicBezTo>
                    <a:pt x="193501" y="41972"/>
                    <a:pt x="191169" y="41505"/>
                    <a:pt x="188836" y="38706"/>
                  </a:cubicBezTo>
                  <a:cubicBezTo>
                    <a:pt x="187437" y="36374"/>
                    <a:pt x="185104" y="34974"/>
                    <a:pt x="182305" y="35907"/>
                  </a:cubicBezTo>
                  <a:cubicBezTo>
                    <a:pt x="179973" y="36840"/>
                    <a:pt x="178573" y="35907"/>
                    <a:pt x="177174" y="34508"/>
                  </a:cubicBezTo>
                  <a:cubicBezTo>
                    <a:pt x="175774" y="33108"/>
                    <a:pt x="174841" y="31242"/>
                    <a:pt x="173908" y="29843"/>
                  </a:cubicBezTo>
                  <a:cubicBezTo>
                    <a:pt x="172042" y="27510"/>
                    <a:pt x="169710" y="27044"/>
                    <a:pt x="167377" y="28910"/>
                  </a:cubicBezTo>
                  <a:cubicBezTo>
                    <a:pt x="165511" y="30776"/>
                    <a:pt x="163645" y="32642"/>
                    <a:pt x="162245" y="34508"/>
                  </a:cubicBezTo>
                  <a:cubicBezTo>
                    <a:pt x="161312" y="35441"/>
                    <a:pt x="159913" y="35441"/>
                    <a:pt x="158980" y="34041"/>
                  </a:cubicBezTo>
                  <a:cubicBezTo>
                    <a:pt x="156647" y="31242"/>
                    <a:pt x="153382" y="30776"/>
                    <a:pt x="150116" y="31709"/>
                  </a:cubicBezTo>
                  <a:cubicBezTo>
                    <a:pt x="143119" y="33575"/>
                    <a:pt x="136587" y="35441"/>
                    <a:pt x="130523" y="39173"/>
                  </a:cubicBezTo>
                  <a:cubicBezTo>
                    <a:pt x="129123" y="40106"/>
                    <a:pt x="127724" y="41505"/>
                    <a:pt x="126324" y="42905"/>
                  </a:cubicBezTo>
                  <a:cubicBezTo>
                    <a:pt x="123992" y="45704"/>
                    <a:pt x="124458" y="50836"/>
                    <a:pt x="128190" y="52702"/>
                  </a:cubicBezTo>
                  <a:cubicBezTo>
                    <a:pt x="129123" y="53168"/>
                    <a:pt x="130056" y="53635"/>
                    <a:pt x="131456" y="53635"/>
                  </a:cubicBezTo>
                  <a:cubicBezTo>
                    <a:pt x="131456" y="53635"/>
                    <a:pt x="131456" y="53168"/>
                    <a:pt x="131456" y="53168"/>
                  </a:cubicBezTo>
                  <a:cubicBezTo>
                    <a:pt x="131922" y="53168"/>
                    <a:pt x="132389" y="53168"/>
                    <a:pt x="132389" y="53168"/>
                  </a:cubicBezTo>
                  <a:cubicBezTo>
                    <a:pt x="133322" y="52235"/>
                    <a:pt x="134255" y="50836"/>
                    <a:pt x="135188" y="49903"/>
                  </a:cubicBezTo>
                  <a:cubicBezTo>
                    <a:pt x="135654" y="49436"/>
                    <a:pt x="136587" y="49436"/>
                    <a:pt x="136587" y="49903"/>
                  </a:cubicBezTo>
                  <a:cubicBezTo>
                    <a:pt x="137987" y="50836"/>
                    <a:pt x="137521" y="51769"/>
                    <a:pt x="136121" y="52702"/>
                  </a:cubicBezTo>
                  <a:cubicBezTo>
                    <a:pt x="134721" y="53168"/>
                    <a:pt x="133322" y="53168"/>
                    <a:pt x="131922" y="53635"/>
                  </a:cubicBezTo>
                  <a:cubicBezTo>
                    <a:pt x="131922" y="54101"/>
                    <a:pt x="131456" y="54101"/>
                    <a:pt x="131456" y="54568"/>
                  </a:cubicBezTo>
                  <a:cubicBezTo>
                    <a:pt x="131456" y="54568"/>
                    <a:pt x="130989" y="54568"/>
                    <a:pt x="130989" y="54568"/>
                  </a:cubicBezTo>
                  <a:cubicBezTo>
                    <a:pt x="131456" y="56900"/>
                    <a:pt x="131456" y="59233"/>
                    <a:pt x="132389" y="61565"/>
                  </a:cubicBezTo>
                  <a:cubicBezTo>
                    <a:pt x="133788" y="66230"/>
                    <a:pt x="134255" y="66230"/>
                    <a:pt x="132389" y="67630"/>
                  </a:cubicBezTo>
                  <a:cubicBezTo>
                    <a:pt x="130989" y="69029"/>
                    <a:pt x="129590" y="70429"/>
                    <a:pt x="128657" y="71828"/>
                  </a:cubicBezTo>
                  <a:cubicBezTo>
                    <a:pt x="125858" y="75560"/>
                    <a:pt x="127257" y="79759"/>
                    <a:pt x="131922" y="82558"/>
                  </a:cubicBezTo>
                  <a:cubicBezTo>
                    <a:pt x="132855" y="83024"/>
                    <a:pt x="133788" y="83491"/>
                    <a:pt x="134721" y="83958"/>
                  </a:cubicBezTo>
                  <a:cubicBezTo>
                    <a:pt x="134255" y="84424"/>
                    <a:pt x="133788" y="84424"/>
                    <a:pt x="132855" y="84424"/>
                  </a:cubicBezTo>
                  <a:cubicBezTo>
                    <a:pt x="131456" y="84424"/>
                    <a:pt x="130523" y="84424"/>
                    <a:pt x="129123" y="84891"/>
                  </a:cubicBezTo>
                  <a:cubicBezTo>
                    <a:pt x="125391" y="85824"/>
                    <a:pt x="123992" y="88156"/>
                    <a:pt x="124458" y="91888"/>
                  </a:cubicBezTo>
                  <a:cubicBezTo>
                    <a:pt x="125391" y="97020"/>
                    <a:pt x="127257" y="101218"/>
                    <a:pt x="130989" y="104950"/>
                  </a:cubicBezTo>
                  <a:cubicBezTo>
                    <a:pt x="134255" y="108216"/>
                    <a:pt x="138453" y="109149"/>
                    <a:pt x="142652" y="108682"/>
                  </a:cubicBezTo>
                  <a:cubicBezTo>
                    <a:pt x="142652" y="108682"/>
                    <a:pt x="142652" y="108216"/>
                    <a:pt x="142652" y="108216"/>
                  </a:cubicBezTo>
                  <a:cubicBezTo>
                    <a:pt x="143119" y="108216"/>
                    <a:pt x="143585" y="107749"/>
                    <a:pt x="144052" y="107283"/>
                  </a:cubicBezTo>
                  <a:cubicBezTo>
                    <a:pt x="143585" y="107749"/>
                    <a:pt x="143585" y="107749"/>
                    <a:pt x="143119" y="108682"/>
                  </a:cubicBezTo>
                  <a:cubicBezTo>
                    <a:pt x="143119" y="108682"/>
                    <a:pt x="143119" y="108682"/>
                    <a:pt x="142652" y="108682"/>
                  </a:cubicBezTo>
                  <a:cubicBezTo>
                    <a:pt x="143585" y="111015"/>
                    <a:pt x="144052" y="113347"/>
                    <a:pt x="145451" y="114747"/>
                  </a:cubicBezTo>
                  <a:cubicBezTo>
                    <a:pt x="150116" y="119879"/>
                    <a:pt x="156647" y="122678"/>
                    <a:pt x="163645" y="123611"/>
                  </a:cubicBezTo>
                  <a:cubicBezTo>
                    <a:pt x="168776" y="124544"/>
                    <a:pt x="172975" y="122211"/>
                    <a:pt x="177640" y="119879"/>
                  </a:cubicBezTo>
                  <a:cubicBezTo>
                    <a:pt x="177640" y="119879"/>
                    <a:pt x="177640" y="119412"/>
                    <a:pt x="177640" y="119412"/>
                  </a:cubicBezTo>
                  <a:cubicBezTo>
                    <a:pt x="178107" y="118946"/>
                    <a:pt x="179040" y="118479"/>
                    <a:pt x="178107" y="119879"/>
                  </a:cubicBezTo>
                  <a:cubicBezTo>
                    <a:pt x="178107" y="119879"/>
                    <a:pt x="178107" y="119879"/>
                    <a:pt x="177640" y="119879"/>
                  </a:cubicBezTo>
                  <a:cubicBezTo>
                    <a:pt x="178107" y="122211"/>
                    <a:pt x="177640" y="124544"/>
                    <a:pt x="179973" y="125943"/>
                  </a:cubicBezTo>
                  <a:cubicBezTo>
                    <a:pt x="186970" y="131075"/>
                    <a:pt x="194901" y="132941"/>
                    <a:pt x="203298" y="131075"/>
                  </a:cubicBezTo>
                  <a:cubicBezTo>
                    <a:pt x="211695" y="129209"/>
                    <a:pt x="220559" y="127809"/>
                    <a:pt x="226157" y="119412"/>
                  </a:cubicBezTo>
                  <a:cubicBezTo>
                    <a:pt x="227556" y="117546"/>
                    <a:pt x="229422" y="116613"/>
                    <a:pt x="231755" y="116146"/>
                  </a:cubicBezTo>
                  <a:cubicBezTo>
                    <a:pt x="231755" y="116146"/>
                    <a:pt x="231755" y="115680"/>
                    <a:pt x="232221" y="115680"/>
                  </a:cubicBezTo>
                  <a:lnTo>
                    <a:pt x="232688" y="116146"/>
                  </a:lnTo>
                  <a:cubicBezTo>
                    <a:pt x="232221" y="116146"/>
                    <a:pt x="232221" y="116146"/>
                    <a:pt x="232221" y="116146"/>
                  </a:cubicBezTo>
                  <a:cubicBezTo>
                    <a:pt x="231755" y="117079"/>
                    <a:pt x="231288" y="118013"/>
                    <a:pt x="230822" y="118946"/>
                  </a:cubicBezTo>
                  <a:cubicBezTo>
                    <a:pt x="230355" y="119412"/>
                    <a:pt x="230355" y="119879"/>
                    <a:pt x="229889" y="120345"/>
                  </a:cubicBezTo>
                  <a:cubicBezTo>
                    <a:pt x="228956" y="122678"/>
                    <a:pt x="230355" y="125477"/>
                    <a:pt x="232221" y="126410"/>
                  </a:cubicBezTo>
                  <a:cubicBezTo>
                    <a:pt x="235953" y="127809"/>
                    <a:pt x="240152" y="126876"/>
                    <a:pt x="243418" y="130142"/>
                  </a:cubicBezTo>
                  <a:cubicBezTo>
                    <a:pt x="243884" y="130142"/>
                    <a:pt x="243884" y="130142"/>
                    <a:pt x="244351" y="130142"/>
                  </a:cubicBezTo>
                  <a:lnTo>
                    <a:pt x="244817" y="131075"/>
                  </a:lnTo>
                  <a:lnTo>
                    <a:pt x="243884" y="130608"/>
                  </a:lnTo>
                  <a:cubicBezTo>
                    <a:pt x="243884" y="130608"/>
                    <a:pt x="243418" y="130142"/>
                    <a:pt x="243418" y="130142"/>
                  </a:cubicBezTo>
                  <a:cubicBezTo>
                    <a:pt x="230355" y="129209"/>
                    <a:pt x="217293" y="129209"/>
                    <a:pt x="205164" y="135740"/>
                  </a:cubicBezTo>
                  <a:cubicBezTo>
                    <a:pt x="200032" y="138539"/>
                    <a:pt x="193968" y="138072"/>
                    <a:pt x="188370" y="136206"/>
                  </a:cubicBezTo>
                  <a:cubicBezTo>
                    <a:pt x="184638" y="135273"/>
                    <a:pt x="180906" y="134807"/>
                    <a:pt x="177174" y="134340"/>
                  </a:cubicBezTo>
                  <a:cubicBezTo>
                    <a:pt x="175308" y="133874"/>
                    <a:pt x="171576" y="136673"/>
                    <a:pt x="171576" y="138539"/>
                  </a:cubicBezTo>
                  <a:cubicBezTo>
                    <a:pt x="171109" y="143670"/>
                    <a:pt x="170642" y="148802"/>
                    <a:pt x="170642" y="153934"/>
                  </a:cubicBezTo>
                  <a:cubicBezTo>
                    <a:pt x="170642" y="155800"/>
                    <a:pt x="169710" y="156266"/>
                    <a:pt x="168776" y="155800"/>
                  </a:cubicBezTo>
                  <a:cubicBezTo>
                    <a:pt x="168310" y="155333"/>
                    <a:pt x="167844" y="154867"/>
                    <a:pt x="167844" y="154400"/>
                  </a:cubicBezTo>
                  <a:cubicBezTo>
                    <a:pt x="165977" y="141338"/>
                    <a:pt x="158513" y="132474"/>
                    <a:pt x="146851" y="126410"/>
                  </a:cubicBezTo>
                  <a:cubicBezTo>
                    <a:pt x="146384" y="125943"/>
                    <a:pt x="145918" y="125943"/>
                    <a:pt x="144985" y="125477"/>
                  </a:cubicBezTo>
                  <a:cubicBezTo>
                    <a:pt x="142186" y="123611"/>
                    <a:pt x="138453" y="124077"/>
                    <a:pt x="136121" y="126410"/>
                  </a:cubicBezTo>
                  <a:cubicBezTo>
                    <a:pt x="132389" y="130142"/>
                    <a:pt x="128657" y="134340"/>
                    <a:pt x="124925" y="138072"/>
                  </a:cubicBezTo>
                  <a:cubicBezTo>
                    <a:pt x="124458" y="139472"/>
                    <a:pt x="125858" y="142271"/>
                    <a:pt x="124458" y="144137"/>
                  </a:cubicBezTo>
                  <a:close/>
                  <a:moveTo>
                    <a:pt x="83872" y="264962"/>
                  </a:moveTo>
                  <a:cubicBezTo>
                    <a:pt x="83406" y="264496"/>
                    <a:pt x="83406" y="264496"/>
                    <a:pt x="82939" y="264029"/>
                  </a:cubicBezTo>
                  <a:cubicBezTo>
                    <a:pt x="83406" y="264029"/>
                    <a:pt x="83872" y="264496"/>
                    <a:pt x="83872" y="264962"/>
                  </a:cubicBezTo>
                  <a:lnTo>
                    <a:pt x="84805" y="264962"/>
                  </a:lnTo>
                  <a:lnTo>
                    <a:pt x="83872" y="264962"/>
                  </a:lnTo>
                  <a:close/>
                  <a:moveTo>
                    <a:pt x="92736" y="234173"/>
                  </a:moveTo>
                  <a:lnTo>
                    <a:pt x="91803" y="234639"/>
                  </a:lnTo>
                  <a:lnTo>
                    <a:pt x="92736" y="234173"/>
                  </a:lnTo>
                  <a:lnTo>
                    <a:pt x="93202" y="233240"/>
                  </a:lnTo>
                  <a:lnTo>
                    <a:pt x="92736" y="234173"/>
                  </a:lnTo>
                  <a:close/>
                  <a:moveTo>
                    <a:pt x="112796" y="278491"/>
                  </a:moveTo>
                  <a:cubicBezTo>
                    <a:pt x="112796" y="278491"/>
                    <a:pt x="112796" y="278957"/>
                    <a:pt x="112796" y="278491"/>
                  </a:cubicBezTo>
                  <a:cubicBezTo>
                    <a:pt x="112329" y="279424"/>
                    <a:pt x="112329" y="279890"/>
                    <a:pt x="111863" y="280357"/>
                  </a:cubicBezTo>
                  <a:cubicBezTo>
                    <a:pt x="111396" y="280823"/>
                    <a:pt x="110930" y="280823"/>
                    <a:pt x="110463" y="281290"/>
                  </a:cubicBezTo>
                  <a:cubicBezTo>
                    <a:pt x="109997" y="281756"/>
                    <a:pt x="109530" y="281756"/>
                    <a:pt x="109064" y="282223"/>
                  </a:cubicBezTo>
                  <a:cubicBezTo>
                    <a:pt x="109997" y="281756"/>
                    <a:pt x="110463" y="280823"/>
                    <a:pt x="111396" y="280357"/>
                  </a:cubicBezTo>
                  <a:cubicBezTo>
                    <a:pt x="111863" y="279424"/>
                    <a:pt x="112329" y="279424"/>
                    <a:pt x="112796" y="278491"/>
                  </a:cubicBezTo>
                  <a:cubicBezTo>
                    <a:pt x="112796" y="278491"/>
                    <a:pt x="112796" y="277558"/>
                    <a:pt x="113262" y="277091"/>
                  </a:cubicBezTo>
                  <a:cubicBezTo>
                    <a:pt x="113262" y="277558"/>
                    <a:pt x="113262" y="278024"/>
                    <a:pt x="112796" y="278491"/>
                  </a:cubicBezTo>
                  <a:close/>
                  <a:moveTo>
                    <a:pt x="350248" y="123611"/>
                  </a:moveTo>
                  <a:cubicBezTo>
                    <a:pt x="350714" y="123611"/>
                    <a:pt x="351181" y="123611"/>
                    <a:pt x="351647" y="124077"/>
                  </a:cubicBezTo>
                  <a:cubicBezTo>
                    <a:pt x="351647" y="124544"/>
                    <a:pt x="351181" y="125010"/>
                    <a:pt x="351181" y="125010"/>
                  </a:cubicBezTo>
                  <a:cubicBezTo>
                    <a:pt x="350714" y="125010"/>
                    <a:pt x="350248" y="125010"/>
                    <a:pt x="349781" y="124544"/>
                  </a:cubicBezTo>
                  <a:cubicBezTo>
                    <a:pt x="350248" y="124077"/>
                    <a:pt x="350248" y="123611"/>
                    <a:pt x="350248" y="123611"/>
                  </a:cubicBezTo>
                  <a:close/>
                  <a:moveTo>
                    <a:pt x="146851" y="103084"/>
                  </a:moveTo>
                  <a:cubicBezTo>
                    <a:pt x="146384" y="103084"/>
                    <a:pt x="145918" y="103551"/>
                    <a:pt x="145451" y="104017"/>
                  </a:cubicBezTo>
                  <a:cubicBezTo>
                    <a:pt x="145918" y="103551"/>
                    <a:pt x="145918" y="103084"/>
                    <a:pt x="146384" y="102618"/>
                  </a:cubicBezTo>
                  <a:lnTo>
                    <a:pt x="147317" y="102151"/>
                  </a:lnTo>
                  <a:lnTo>
                    <a:pt x="146851" y="103084"/>
                  </a:lnTo>
                  <a:close/>
                  <a:moveTo>
                    <a:pt x="204698" y="196852"/>
                  </a:moveTo>
                  <a:lnTo>
                    <a:pt x="204231" y="197785"/>
                  </a:lnTo>
                  <a:lnTo>
                    <a:pt x="202832" y="196852"/>
                  </a:lnTo>
                  <a:lnTo>
                    <a:pt x="204698" y="196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24D072C6-D160-47B6-B835-7121C23EDDC9}"/>
                </a:ext>
              </a:extLst>
            </p:cNvPr>
            <p:cNvSpPr/>
            <p:nvPr/>
          </p:nvSpPr>
          <p:spPr>
            <a:xfrm>
              <a:off x="1882890" y="1638232"/>
              <a:ext cx="307895" cy="424521"/>
            </a:xfrm>
            <a:custGeom>
              <a:avLst/>
              <a:gdLst/>
              <a:ahLst/>
              <a:cxnLst/>
              <a:rect l="0" t="0" r="0" b="0"/>
              <a:pathLst>
                <a:path w="307894" h="424521">
                  <a:moveTo>
                    <a:pt x="63445" y="154616"/>
                  </a:moveTo>
                  <a:cubicBezTo>
                    <a:pt x="70909" y="155549"/>
                    <a:pt x="76974" y="162080"/>
                    <a:pt x="84904" y="160681"/>
                  </a:cubicBezTo>
                  <a:cubicBezTo>
                    <a:pt x="85371" y="160681"/>
                    <a:pt x="86304" y="161147"/>
                    <a:pt x="86770" y="161614"/>
                  </a:cubicBezTo>
                  <a:cubicBezTo>
                    <a:pt x="87703" y="162080"/>
                    <a:pt x="89103" y="163013"/>
                    <a:pt x="90036" y="163946"/>
                  </a:cubicBezTo>
                  <a:cubicBezTo>
                    <a:pt x="92835" y="166279"/>
                    <a:pt x="95634" y="169078"/>
                    <a:pt x="98899" y="170944"/>
                  </a:cubicBezTo>
                  <a:cubicBezTo>
                    <a:pt x="100299" y="171877"/>
                    <a:pt x="102632" y="172344"/>
                    <a:pt x="104498" y="171877"/>
                  </a:cubicBezTo>
                  <a:cubicBezTo>
                    <a:pt x="105897" y="171411"/>
                    <a:pt x="106830" y="170011"/>
                    <a:pt x="108230" y="168611"/>
                  </a:cubicBezTo>
                  <a:cubicBezTo>
                    <a:pt x="106830" y="167212"/>
                    <a:pt x="105431" y="165346"/>
                    <a:pt x="104498" y="163946"/>
                  </a:cubicBezTo>
                  <a:cubicBezTo>
                    <a:pt x="104498" y="163946"/>
                    <a:pt x="104498" y="163480"/>
                    <a:pt x="104031" y="163480"/>
                  </a:cubicBezTo>
                  <a:cubicBezTo>
                    <a:pt x="101232" y="163480"/>
                    <a:pt x="98899" y="163480"/>
                    <a:pt x="97500" y="160214"/>
                  </a:cubicBezTo>
                  <a:cubicBezTo>
                    <a:pt x="97033" y="160214"/>
                    <a:pt x="97033" y="160214"/>
                    <a:pt x="97033" y="160214"/>
                  </a:cubicBezTo>
                  <a:lnTo>
                    <a:pt x="96100" y="159281"/>
                  </a:lnTo>
                  <a:lnTo>
                    <a:pt x="97500" y="159748"/>
                  </a:lnTo>
                  <a:cubicBezTo>
                    <a:pt x="97500" y="159748"/>
                    <a:pt x="97500" y="160214"/>
                    <a:pt x="97966" y="160214"/>
                  </a:cubicBezTo>
                  <a:cubicBezTo>
                    <a:pt x="100766" y="160214"/>
                    <a:pt x="103098" y="160681"/>
                    <a:pt x="104498" y="163480"/>
                  </a:cubicBezTo>
                  <a:cubicBezTo>
                    <a:pt x="104498" y="163480"/>
                    <a:pt x="104964" y="163480"/>
                    <a:pt x="104964" y="163480"/>
                  </a:cubicBezTo>
                  <a:cubicBezTo>
                    <a:pt x="106364" y="164879"/>
                    <a:pt x="107297" y="166745"/>
                    <a:pt x="108696" y="168145"/>
                  </a:cubicBezTo>
                  <a:cubicBezTo>
                    <a:pt x="108696" y="168145"/>
                    <a:pt x="108230" y="168611"/>
                    <a:pt x="108230" y="168611"/>
                  </a:cubicBezTo>
                  <a:cubicBezTo>
                    <a:pt x="111029" y="168145"/>
                    <a:pt x="114294" y="167678"/>
                    <a:pt x="117093" y="166745"/>
                  </a:cubicBezTo>
                  <a:cubicBezTo>
                    <a:pt x="122225" y="165346"/>
                    <a:pt x="125024" y="161614"/>
                    <a:pt x="124557" y="156016"/>
                  </a:cubicBezTo>
                  <a:cubicBezTo>
                    <a:pt x="124557" y="153683"/>
                    <a:pt x="124091" y="151817"/>
                    <a:pt x="123624" y="149485"/>
                  </a:cubicBezTo>
                  <a:cubicBezTo>
                    <a:pt x="123624" y="149485"/>
                    <a:pt x="123158" y="149485"/>
                    <a:pt x="123158" y="149018"/>
                  </a:cubicBezTo>
                  <a:cubicBezTo>
                    <a:pt x="123158" y="148552"/>
                    <a:pt x="123158" y="148552"/>
                    <a:pt x="123158" y="148085"/>
                  </a:cubicBezTo>
                  <a:cubicBezTo>
                    <a:pt x="119892" y="144820"/>
                    <a:pt x="120359" y="144820"/>
                    <a:pt x="123624" y="141088"/>
                  </a:cubicBezTo>
                  <a:cubicBezTo>
                    <a:pt x="123624" y="141088"/>
                    <a:pt x="123624" y="140621"/>
                    <a:pt x="123624" y="140621"/>
                  </a:cubicBezTo>
                  <a:cubicBezTo>
                    <a:pt x="123624" y="139222"/>
                    <a:pt x="123624" y="139222"/>
                    <a:pt x="124557" y="140155"/>
                  </a:cubicBezTo>
                  <a:cubicBezTo>
                    <a:pt x="124557" y="140155"/>
                    <a:pt x="124091" y="140621"/>
                    <a:pt x="123624" y="141088"/>
                  </a:cubicBezTo>
                  <a:cubicBezTo>
                    <a:pt x="123624" y="141088"/>
                    <a:pt x="123624" y="141088"/>
                    <a:pt x="123624" y="141088"/>
                  </a:cubicBezTo>
                  <a:cubicBezTo>
                    <a:pt x="123624" y="143420"/>
                    <a:pt x="123158" y="145753"/>
                    <a:pt x="123158" y="148085"/>
                  </a:cubicBezTo>
                  <a:cubicBezTo>
                    <a:pt x="123158" y="148085"/>
                    <a:pt x="123158" y="148552"/>
                    <a:pt x="123624" y="148552"/>
                  </a:cubicBezTo>
                  <a:cubicBezTo>
                    <a:pt x="123624" y="148552"/>
                    <a:pt x="123624" y="149018"/>
                    <a:pt x="123624" y="149018"/>
                  </a:cubicBezTo>
                  <a:cubicBezTo>
                    <a:pt x="127356" y="150884"/>
                    <a:pt x="131555" y="152284"/>
                    <a:pt x="135287" y="154150"/>
                  </a:cubicBezTo>
                  <a:cubicBezTo>
                    <a:pt x="136220" y="154616"/>
                    <a:pt x="136686" y="156016"/>
                    <a:pt x="137153" y="157415"/>
                  </a:cubicBezTo>
                  <a:cubicBezTo>
                    <a:pt x="137153" y="157882"/>
                    <a:pt x="137153" y="158815"/>
                    <a:pt x="136686" y="159281"/>
                  </a:cubicBezTo>
                  <a:cubicBezTo>
                    <a:pt x="135754" y="162080"/>
                    <a:pt x="133887" y="165346"/>
                    <a:pt x="133887" y="168145"/>
                  </a:cubicBezTo>
                  <a:cubicBezTo>
                    <a:pt x="134354" y="170944"/>
                    <a:pt x="137620" y="173277"/>
                    <a:pt x="138086" y="176076"/>
                  </a:cubicBezTo>
                  <a:cubicBezTo>
                    <a:pt x="139486" y="182607"/>
                    <a:pt x="142285" y="187738"/>
                    <a:pt x="146950" y="192870"/>
                  </a:cubicBezTo>
                  <a:cubicBezTo>
                    <a:pt x="148349" y="194269"/>
                    <a:pt x="147416" y="196602"/>
                    <a:pt x="145550" y="197535"/>
                  </a:cubicBezTo>
                  <a:cubicBezTo>
                    <a:pt x="143684" y="198468"/>
                    <a:pt x="141818" y="198468"/>
                    <a:pt x="140419" y="199401"/>
                  </a:cubicBezTo>
                  <a:cubicBezTo>
                    <a:pt x="139019" y="200334"/>
                    <a:pt x="138086" y="202200"/>
                    <a:pt x="137620" y="204066"/>
                  </a:cubicBezTo>
                  <a:cubicBezTo>
                    <a:pt x="137620" y="204999"/>
                    <a:pt x="138552" y="206865"/>
                    <a:pt x="139486" y="206865"/>
                  </a:cubicBezTo>
                  <a:cubicBezTo>
                    <a:pt x="144617" y="208265"/>
                    <a:pt x="149282" y="204066"/>
                    <a:pt x="154414" y="206865"/>
                  </a:cubicBezTo>
                  <a:cubicBezTo>
                    <a:pt x="154880" y="207332"/>
                    <a:pt x="155347" y="207798"/>
                    <a:pt x="155813" y="208265"/>
                  </a:cubicBezTo>
                  <a:cubicBezTo>
                    <a:pt x="156746" y="209664"/>
                    <a:pt x="156280" y="210597"/>
                    <a:pt x="154880" y="211530"/>
                  </a:cubicBezTo>
                  <a:cubicBezTo>
                    <a:pt x="153014" y="212463"/>
                    <a:pt x="151615" y="212930"/>
                    <a:pt x="149749" y="213863"/>
                  </a:cubicBezTo>
                  <a:cubicBezTo>
                    <a:pt x="148349" y="214796"/>
                    <a:pt x="147883" y="218061"/>
                    <a:pt x="149282" y="218994"/>
                  </a:cubicBezTo>
                  <a:cubicBezTo>
                    <a:pt x="150215" y="219927"/>
                    <a:pt x="151615" y="220394"/>
                    <a:pt x="152548" y="220860"/>
                  </a:cubicBezTo>
                  <a:cubicBezTo>
                    <a:pt x="153947" y="220860"/>
                    <a:pt x="154880" y="220394"/>
                    <a:pt x="156280" y="219927"/>
                  </a:cubicBezTo>
                  <a:cubicBezTo>
                    <a:pt x="161411" y="218528"/>
                    <a:pt x="165143" y="219461"/>
                    <a:pt x="166543" y="225525"/>
                  </a:cubicBezTo>
                  <a:cubicBezTo>
                    <a:pt x="167009" y="226458"/>
                    <a:pt x="167476" y="228324"/>
                    <a:pt x="168409" y="228791"/>
                  </a:cubicBezTo>
                  <a:cubicBezTo>
                    <a:pt x="174474" y="231123"/>
                    <a:pt x="174474" y="235789"/>
                    <a:pt x="174007" y="241387"/>
                  </a:cubicBezTo>
                  <a:cubicBezTo>
                    <a:pt x="173074" y="247918"/>
                    <a:pt x="173074" y="253982"/>
                    <a:pt x="172608" y="260513"/>
                  </a:cubicBezTo>
                  <a:cubicBezTo>
                    <a:pt x="172141" y="262846"/>
                    <a:pt x="171208" y="265645"/>
                    <a:pt x="168409" y="266111"/>
                  </a:cubicBezTo>
                  <a:cubicBezTo>
                    <a:pt x="164677" y="267044"/>
                    <a:pt x="160945" y="268910"/>
                    <a:pt x="159079" y="272176"/>
                  </a:cubicBezTo>
                  <a:cubicBezTo>
                    <a:pt x="155347" y="277774"/>
                    <a:pt x="149749" y="281040"/>
                    <a:pt x="144617" y="284772"/>
                  </a:cubicBezTo>
                  <a:cubicBezTo>
                    <a:pt x="134354" y="292236"/>
                    <a:pt x="130622" y="293169"/>
                    <a:pt x="137153" y="308097"/>
                  </a:cubicBezTo>
                  <a:cubicBezTo>
                    <a:pt x="137620" y="309030"/>
                    <a:pt x="136220" y="311363"/>
                    <a:pt x="135754" y="311363"/>
                  </a:cubicBezTo>
                  <a:cubicBezTo>
                    <a:pt x="129222" y="311363"/>
                    <a:pt x="123158" y="313229"/>
                    <a:pt x="117093" y="315561"/>
                  </a:cubicBezTo>
                  <a:cubicBezTo>
                    <a:pt x="110562" y="317894"/>
                    <a:pt x="104498" y="317427"/>
                    <a:pt x="98433" y="313695"/>
                  </a:cubicBezTo>
                  <a:cubicBezTo>
                    <a:pt x="95167" y="311829"/>
                    <a:pt x="91902" y="309963"/>
                    <a:pt x="88170" y="308564"/>
                  </a:cubicBezTo>
                  <a:cubicBezTo>
                    <a:pt x="87237" y="308097"/>
                    <a:pt x="85371" y="308564"/>
                    <a:pt x="84904" y="309497"/>
                  </a:cubicBezTo>
                  <a:cubicBezTo>
                    <a:pt x="81639" y="313695"/>
                    <a:pt x="77907" y="316961"/>
                    <a:pt x="74175" y="320226"/>
                  </a:cubicBezTo>
                  <a:cubicBezTo>
                    <a:pt x="72309" y="321626"/>
                    <a:pt x="70909" y="324425"/>
                    <a:pt x="69976" y="326291"/>
                  </a:cubicBezTo>
                  <a:cubicBezTo>
                    <a:pt x="68110" y="329556"/>
                    <a:pt x="69043" y="334688"/>
                    <a:pt x="71376" y="337020"/>
                  </a:cubicBezTo>
                  <a:cubicBezTo>
                    <a:pt x="77440" y="343552"/>
                    <a:pt x="84438" y="347284"/>
                    <a:pt x="93301" y="342619"/>
                  </a:cubicBezTo>
                  <a:cubicBezTo>
                    <a:pt x="95634" y="341686"/>
                    <a:pt x="97966" y="340753"/>
                    <a:pt x="100766" y="340286"/>
                  </a:cubicBezTo>
                  <a:cubicBezTo>
                    <a:pt x="101698" y="339819"/>
                    <a:pt x="103564" y="339819"/>
                    <a:pt x="104498" y="340286"/>
                  </a:cubicBezTo>
                  <a:cubicBezTo>
                    <a:pt x="111029" y="344018"/>
                    <a:pt x="118026" y="341686"/>
                    <a:pt x="125024" y="343085"/>
                  </a:cubicBezTo>
                  <a:cubicBezTo>
                    <a:pt x="128756" y="343552"/>
                    <a:pt x="131088" y="345418"/>
                    <a:pt x="132488" y="348217"/>
                  </a:cubicBezTo>
                  <a:cubicBezTo>
                    <a:pt x="135754" y="353815"/>
                    <a:pt x="137620" y="359879"/>
                    <a:pt x="141352" y="365011"/>
                  </a:cubicBezTo>
                  <a:cubicBezTo>
                    <a:pt x="143684" y="368276"/>
                    <a:pt x="145550" y="371076"/>
                    <a:pt x="143218" y="375274"/>
                  </a:cubicBezTo>
                  <a:cubicBezTo>
                    <a:pt x="141818" y="377607"/>
                    <a:pt x="142751" y="380406"/>
                    <a:pt x="144151" y="382738"/>
                  </a:cubicBezTo>
                  <a:cubicBezTo>
                    <a:pt x="147883" y="387870"/>
                    <a:pt x="152081" y="392535"/>
                    <a:pt x="157679" y="395334"/>
                  </a:cubicBezTo>
                  <a:cubicBezTo>
                    <a:pt x="157679" y="395334"/>
                    <a:pt x="157679" y="395334"/>
                    <a:pt x="157679" y="395334"/>
                  </a:cubicBezTo>
                  <a:cubicBezTo>
                    <a:pt x="157679" y="395334"/>
                    <a:pt x="158146" y="395334"/>
                    <a:pt x="158146" y="395334"/>
                  </a:cubicBezTo>
                  <a:lnTo>
                    <a:pt x="157679" y="394867"/>
                  </a:lnTo>
                  <a:cubicBezTo>
                    <a:pt x="161878" y="396267"/>
                    <a:pt x="165143" y="399532"/>
                    <a:pt x="167942" y="402798"/>
                  </a:cubicBezTo>
                  <a:cubicBezTo>
                    <a:pt x="173074" y="408396"/>
                    <a:pt x="178672" y="413528"/>
                    <a:pt x="186603" y="415394"/>
                  </a:cubicBezTo>
                  <a:cubicBezTo>
                    <a:pt x="190335" y="416327"/>
                    <a:pt x="193134" y="419592"/>
                    <a:pt x="196399" y="420992"/>
                  </a:cubicBezTo>
                  <a:cubicBezTo>
                    <a:pt x="199665" y="422391"/>
                    <a:pt x="203397" y="423791"/>
                    <a:pt x="207129" y="424724"/>
                  </a:cubicBezTo>
                  <a:cubicBezTo>
                    <a:pt x="208062" y="424724"/>
                    <a:pt x="209462" y="423791"/>
                    <a:pt x="209928" y="422858"/>
                  </a:cubicBezTo>
                  <a:cubicBezTo>
                    <a:pt x="211794" y="419592"/>
                    <a:pt x="212261" y="415860"/>
                    <a:pt x="210395" y="412128"/>
                  </a:cubicBezTo>
                  <a:cubicBezTo>
                    <a:pt x="205263" y="402331"/>
                    <a:pt x="200598" y="393001"/>
                    <a:pt x="192201" y="385537"/>
                  </a:cubicBezTo>
                  <a:cubicBezTo>
                    <a:pt x="189402" y="383205"/>
                    <a:pt x="188935" y="379473"/>
                    <a:pt x="188935" y="375741"/>
                  </a:cubicBezTo>
                  <a:cubicBezTo>
                    <a:pt x="188935" y="375741"/>
                    <a:pt x="188469" y="375741"/>
                    <a:pt x="188469" y="375741"/>
                  </a:cubicBezTo>
                  <a:cubicBezTo>
                    <a:pt x="188469" y="375274"/>
                    <a:pt x="188469" y="375274"/>
                    <a:pt x="188002" y="374807"/>
                  </a:cubicBezTo>
                  <a:cubicBezTo>
                    <a:pt x="187536" y="374341"/>
                    <a:pt x="187069" y="374341"/>
                    <a:pt x="187069" y="373874"/>
                  </a:cubicBezTo>
                  <a:cubicBezTo>
                    <a:pt x="187536" y="373874"/>
                    <a:pt x="188002" y="373874"/>
                    <a:pt x="188002" y="374341"/>
                  </a:cubicBezTo>
                  <a:cubicBezTo>
                    <a:pt x="188002" y="374341"/>
                    <a:pt x="188002" y="374807"/>
                    <a:pt x="188002" y="374807"/>
                  </a:cubicBezTo>
                  <a:cubicBezTo>
                    <a:pt x="188469" y="374807"/>
                    <a:pt x="188469" y="375274"/>
                    <a:pt x="188935" y="375274"/>
                  </a:cubicBezTo>
                  <a:cubicBezTo>
                    <a:pt x="188935" y="375274"/>
                    <a:pt x="188935" y="375741"/>
                    <a:pt x="188935" y="375741"/>
                  </a:cubicBezTo>
                  <a:cubicBezTo>
                    <a:pt x="195000" y="378073"/>
                    <a:pt x="200131" y="380872"/>
                    <a:pt x="204330" y="386004"/>
                  </a:cubicBezTo>
                  <a:cubicBezTo>
                    <a:pt x="207596" y="390202"/>
                    <a:pt x="211328" y="393001"/>
                    <a:pt x="216459" y="395334"/>
                  </a:cubicBezTo>
                  <a:cubicBezTo>
                    <a:pt x="220191" y="396733"/>
                    <a:pt x="222524" y="399999"/>
                    <a:pt x="224390" y="403264"/>
                  </a:cubicBezTo>
                  <a:cubicBezTo>
                    <a:pt x="226256" y="406530"/>
                    <a:pt x="228122" y="410262"/>
                    <a:pt x="229988" y="413061"/>
                  </a:cubicBezTo>
                  <a:cubicBezTo>
                    <a:pt x="230454" y="413994"/>
                    <a:pt x="232320" y="414927"/>
                    <a:pt x="233253" y="414461"/>
                  </a:cubicBezTo>
                  <a:cubicBezTo>
                    <a:pt x="234653" y="413994"/>
                    <a:pt x="235119" y="412595"/>
                    <a:pt x="234653" y="411195"/>
                  </a:cubicBezTo>
                  <a:cubicBezTo>
                    <a:pt x="231854" y="406064"/>
                    <a:pt x="232320" y="401865"/>
                    <a:pt x="235586" y="396733"/>
                  </a:cubicBezTo>
                  <a:cubicBezTo>
                    <a:pt x="237452" y="393468"/>
                    <a:pt x="239785" y="390669"/>
                    <a:pt x="243050" y="388336"/>
                  </a:cubicBezTo>
                  <a:cubicBezTo>
                    <a:pt x="245849" y="386470"/>
                    <a:pt x="246316" y="383205"/>
                    <a:pt x="245383" y="379473"/>
                  </a:cubicBezTo>
                  <a:cubicBezTo>
                    <a:pt x="244916" y="377607"/>
                    <a:pt x="244916" y="375741"/>
                    <a:pt x="243983" y="373874"/>
                  </a:cubicBezTo>
                  <a:cubicBezTo>
                    <a:pt x="241184" y="367343"/>
                    <a:pt x="239785" y="360346"/>
                    <a:pt x="240251" y="353348"/>
                  </a:cubicBezTo>
                  <a:cubicBezTo>
                    <a:pt x="240718" y="349150"/>
                    <a:pt x="238385" y="346351"/>
                    <a:pt x="235119" y="344018"/>
                  </a:cubicBezTo>
                  <a:cubicBezTo>
                    <a:pt x="231387" y="341219"/>
                    <a:pt x="228122" y="338420"/>
                    <a:pt x="224856" y="335154"/>
                  </a:cubicBezTo>
                  <a:cubicBezTo>
                    <a:pt x="222990" y="333288"/>
                    <a:pt x="222057" y="330956"/>
                    <a:pt x="222057" y="328157"/>
                  </a:cubicBezTo>
                  <a:cubicBezTo>
                    <a:pt x="222057" y="322559"/>
                    <a:pt x="221124" y="316961"/>
                    <a:pt x="217392" y="312296"/>
                  </a:cubicBezTo>
                  <a:cubicBezTo>
                    <a:pt x="216926" y="311363"/>
                    <a:pt x="216926" y="309963"/>
                    <a:pt x="216459" y="309030"/>
                  </a:cubicBezTo>
                  <a:cubicBezTo>
                    <a:pt x="216459" y="309030"/>
                    <a:pt x="215993" y="309030"/>
                    <a:pt x="215993" y="309030"/>
                  </a:cubicBezTo>
                  <a:lnTo>
                    <a:pt x="215526" y="308097"/>
                  </a:lnTo>
                  <a:lnTo>
                    <a:pt x="216459" y="308564"/>
                  </a:lnTo>
                  <a:cubicBezTo>
                    <a:pt x="216459" y="308564"/>
                    <a:pt x="216459" y="309030"/>
                    <a:pt x="216459" y="309030"/>
                  </a:cubicBezTo>
                  <a:cubicBezTo>
                    <a:pt x="217392" y="309030"/>
                    <a:pt x="218792" y="309497"/>
                    <a:pt x="219725" y="309497"/>
                  </a:cubicBezTo>
                  <a:cubicBezTo>
                    <a:pt x="225323" y="309497"/>
                    <a:pt x="225789" y="309030"/>
                    <a:pt x="227655" y="303432"/>
                  </a:cubicBezTo>
                  <a:cubicBezTo>
                    <a:pt x="228122" y="301566"/>
                    <a:pt x="229055" y="299700"/>
                    <a:pt x="229521" y="298300"/>
                  </a:cubicBezTo>
                  <a:cubicBezTo>
                    <a:pt x="230454" y="296901"/>
                    <a:pt x="233253" y="296434"/>
                    <a:pt x="234186" y="297834"/>
                  </a:cubicBezTo>
                  <a:cubicBezTo>
                    <a:pt x="236985" y="301566"/>
                    <a:pt x="239318" y="305298"/>
                    <a:pt x="242117" y="308564"/>
                  </a:cubicBezTo>
                  <a:cubicBezTo>
                    <a:pt x="245849" y="313229"/>
                    <a:pt x="248182" y="318360"/>
                    <a:pt x="249115" y="323958"/>
                  </a:cubicBezTo>
                  <a:cubicBezTo>
                    <a:pt x="249581" y="326291"/>
                    <a:pt x="250048" y="329090"/>
                    <a:pt x="250514" y="331422"/>
                  </a:cubicBezTo>
                  <a:cubicBezTo>
                    <a:pt x="250981" y="332822"/>
                    <a:pt x="251447" y="333755"/>
                    <a:pt x="252380" y="334688"/>
                  </a:cubicBezTo>
                  <a:cubicBezTo>
                    <a:pt x="256112" y="337953"/>
                    <a:pt x="260311" y="341219"/>
                    <a:pt x="264976" y="342619"/>
                  </a:cubicBezTo>
                  <a:cubicBezTo>
                    <a:pt x="265909" y="343085"/>
                    <a:pt x="267775" y="341686"/>
                    <a:pt x="268241" y="341219"/>
                  </a:cubicBezTo>
                  <a:cubicBezTo>
                    <a:pt x="269641" y="337487"/>
                    <a:pt x="270574" y="333755"/>
                    <a:pt x="271041" y="330489"/>
                  </a:cubicBezTo>
                  <a:cubicBezTo>
                    <a:pt x="271507" y="327690"/>
                    <a:pt x="272907" y="325824"/>
                    <a:pt x="275706" y="325358"/>
                  </a:cubicBezTo>
                  <a:cubicBezTo>
                    <a:pt x="277572" y="324891"/>
                    <a:pt x="279438" y="324425"/>
                    <a:pt x="281304" y="323958"/>
                  </a:cubicBezTo>
                  <a:cubicBezTo>
                    <a:pt x="290167" y="320693"/>
                    <a:pt x="293433" y="311363"/>
                    <a:pt x="301830" y="307164"/>
                  </a:cubicBezTo>
                  <a:cubicBezTo>
                    <a:pt x="304162" y="305765"/>
                    <a:pt x="306029" y="302499"/>
                    <a:pt x="307428" y="299700"/>
                  </a:cubicBezTo>
                  <a:cubicBezTo>
                    <a:pt x="308361" y="298300"/>
                    <a:pt x="308361" y="295968"/>
                    <a:pt x="307895" y="294102"/>
                  </a:cubicBezTo>
                  <a:cubicBezTo>
                    <a:pt x="306495" y="289903"/>
                    <a:pt x="304162" y="285705"/>
                    <a:pt x="299031" y="284772"/>
                  </a:cubicBezTo>
                  <a:cubicBezTo>
                    <a:pt x="296698" y="284305"/>
                    <a:pt x="293899" y="283839"/>
                    <a:pt x="292500" y="281506"/>
                  </a:cubicBezTo>
                  <a:lnTo>
                    <a:pt x="292966" y="281973"/>
                  </a:lnTo>
                  <a:cubicBezTo>
                    <a:pt x="292966" y="281506"/>
                    <a:pt x="292966" y="281506"/>
                    <a:pt x="292966" y="281040"/>
                  </a:cubicBezTo>
                  <a:cubicBezTo>
                    <a:pt x="292966" y="281040"/>
                    <a:pt x="292500" y="281506"/>
                    <a:pt x="292500" y="281506"/>
                  </a:cubicBezTo>
                  <a:cubicBezTo>
                    <a:pt x="291100" y="280107"/>
                    <a:pt x="291100" y="279174"/>
                    <a:pt x="292500" y="277774"/>
                  </a:cubicBezTo>
                  <a:cubicBezTo>
                    <a:pt x="292500" y="277774"/>
                    <a:pt x="292966" y="278241"/>
                    <a:pt x="292966" y="278241"/>
                  </a:cubicBezTo>
                  <a:cubicBezTo>
                    <a:pt x="292966" y="277774"/>
                    <a:pt x="292966" y="277774"/>
                    <a:pt x="292966" y="277308"/>
                  </a:cubicBezTo>
                  <a:lnTo>
                    <a:pt x="292500" y="277774"/>
                  </a:lnTo>
                  <a:cubicBezTo>
                    <a:pt x="291567" y="276841"/>
                    <a:pt x="291100" y="275908"/>
                    <a:pt x="289701" y="274975"/>
                  </a:cubicBezTo>
                  <a:cubicBezTo>
                    <a:pt x="288768" y="274509"/>
                    <a:pt x="287368" y="274509"/>
                    <a:pt x="285969" y="274509"/>
                  </a:cubicBezTo>
                  <a:cubicBezTo>
                    <a:pt x="284569" y="274509"/>
                    <a:pt x="283636" y="274509"/>
                    <a:pt x="282237" y="274509"/>
                  </a:cubicBezTo>
                  <a:cubicBezTo>
                    <a:pt x="279904" y="274042"/>
                    <a:pt x="278505" y="270777"/>
                    <a:pt x="278971" y="268444"/>
                  </a:cubicBezTo>
                  <a:cubicBezTo>
                    <a:pt x="280837" y="262846"/>
                    <a:pt x="281304" y="261913"/>
                    <a:pt x="277572" y="260047"/>
                  </a:cubicBezTo>
                  <a:cubicBezTo>
                    <a:pt x="274306" y="258181"/>
                    <a:pt x="271041" y="256315"/>
                    <a:pt x="271507" y="251650"/>
                  </a:cubicBezTo>
                  <a:cubicBezTo>
                    <a:pt x="267775" y="250250"/>
                    <a:pt x="264509" y="249317"/>
                    <a:pt x="260777" y="247918"/>
                  </a:cubicBezTo>
                  <a:cubicBezTo>
                    <a:pt x="257512" y="246518"/>
                    <a:pt x="255646" y="243719"/>
                    <a:pt x="254713" y="240920"/>
                  </a:cubicBezTo>
                  <a:cubicBezTo>
                    <a:pt x="252847" y="234855"/>
                    <a:pt x="249115" y="231123"/>
                    <a:pt x="243050" y="229724"/>
                  </a:cubicBezTo>
                  <a:cubicBezTo>
                    <a:pt x="240718" y="229257"/>
                    <a:pt x="240251" y="226925"/>
                    <a:pt x="241651" y="225059"/>
                  </a:cubicBezTo>
                  <a:cubicBezTo>
                    <a:pt x="245383" y="220860"/>
                    <a:pt x="249581" y="216662"/>
                    <a:pt x="248182" y="210131"/>
                  </a:cubicBezTo>
                  <a:cubicBezTo>
                    <a:pt x="247715" y="208731"/>
                    <a:pt x="249115" y="208265"/>
                    <a:pt x="250514" y="208731"/>
                  </a:cubicBezTo>
                  <a:cubicBezTo>
                    <a:pt x="253780" y="209664"/>
                    <a:pt x="256579" y="211064"/>
                    <a:pt x="259844" y="211064"/>
                  </a:cubicBezTo>
                  <a:cubicBezTo>
                    <a:pt x="261244" y="211064"/>
                    <a:pt x="264043" y="210131"/>
                    <a:pt x="264509" y="209198"/>
                  </a:cubicBezTo>
                  <a:cubicBezTo>
                    <a:pt x="265442" y="207798"/>
                    <a:pt x="264509" y="205466"/>
                    <a:pt x="264509" y="203599"/>
                  </a:cubicBezTo>
                  <a:cubicBezTo>
                    <a:pt x="264509" y="203133"/>
                    <a:pt x="264043" y="202200"/>
                    <a:pt x="263576" y="202200"/>
                  </a:cubicBezTo>
                  <a:cubicBezTo>
                    <a:pt x="260311" y="199401"/>
                    <a:pt x="258911" y="196135"/>
                    <a:pt x="262643" y="192403"/>
                  </a:cubicBezTo>
                  <a:cubicBezTo>
                    <a:pt x="265442" y="189138"/>
                    <a:pt x="265909" y="185872"/>
                    <a:pt x="264509" y="181674"/>
                  </a:cubicBezTo>
                  <a:cubicBezTo>
                    <a:pt x="262643" y="176542"/>
                    <a:pt x="259844" y="171411"/>
                    <a:pt x="258445" y="165812"/>
                  </a:cubicBezTo>
                  <a:cubicBezTo>
                    <a:pt x="256579" y="156949"/>
                    <a:pt x="251447" y="151351"/>
                    <a:pt x="242584" y="149018"/>
                  </a:cubicBezTo>
                  <a:cubicBezTo>
                    <a:pt x="238851" y="148085"/>
                    <a:pt x="235586" y="146219"/>
                    <a:pt x="234653" y="141554"/>
                  </a:cubicBezTo>
                  <a:cubicBezTo>
                    <a:pt x="234186" y="140155"/>
                    <a:pt x="232320" y="139222"/>
                    <a:pt x="230921" y="138289"/>
                  </a:cubicBezTo>
                  <a:cubicBezTo>
                    <a:pt x="230921" y="138289"/>
                    <a:pt x="230921" y="138289"/>
                    <a:pt x="230921" y="138289"/>
                  </a:cubicBezTo>
                  <a:lnTo>
                    <a:pt x="229988" y="139222"/>
                  </a:lnTo>
                  <a:lnTo>
                    <a:pt x="230921" y="138289"/>
                  </a:lnTo>
                  <a:cubicBezTo>
                    <a:pt x="230921" y="138289"/>
                    <a:pt x="230921" y="138289"/>
                    <a:pt x="231387" y="138289"/>
                  </a:cubicBezTo>
                  <a:cubicBezTo>
                    <a:pt x="232787" y="134090"/>
                    <a:pt x="233253" y="129425"/>
                    <a:pt x="230921" y="125226"/>
                  </a:cubicBezTo>
                  <a:cubicBezTo>
                    <a:pt x="229521" y="122427"/>
                    <a:pt x="227655" y="119628"/>
                    <a:pt x="225323" y="117296"/>
                  </a:cubicBezTo>
                  <a:cubicBezTo>
                    <a:pt x="222524" y="114030"/>
                    <a:pt x="219725" y="113097"/>
                    <a:pt x="215060" y="115430"/>
                  </a:cubicBezTo>
                  <a:cubicBezTo>
                    <a:pt x="211328" y="117296"/>
                    <a:pt x="209928" y="117296"/>
                    <a:pt x="208995" y="114497"/>
                  </a:cubicBezTo>
                  <a:cubicBezTo>
                    <a:pt x="207129" y="109365"/>
                    <a:pt x="203397" y="110298"/>
                    <a:pt x="199665" y="110765"/>
                  </a:cubicBezTo>
                  <a:cubicBezTo>
                    <a:pt x="199198" y="110765"/>
                    <a:pt x="198265" y="110765"/>
                    <a:pt x="197799" y="110298"/>
                  </a:cubicBezTo>
                  <a:cubicBezTo>
                    <a:pt x="196399" y="109365"/>
                    <a:pt x="196866" y="108432"/>
                    <a:pt x="198265" y="107499"/>
                  </a:cubicBezTo>
                  <a:cubicBezTo>
                    <a:pt x="200131" y="105633"/>
                    <a:pt x="201531" y="103767"/>
                    <a:pt x="202931" y="101435"/>
                  </a:cubicBezTo>
                  <a:cubicBezTo>
                    <a:pt x="203397" y="100501"/>
                    <a:pt x="203397" y="98635"/>
                    <a:pt x="202464" y="97702"/>
                  </a:cubicBezTo>
                  <a:cubicBezTo>
                    <a:pt x="201531" y="96303"/>
                    <a:pt x="199198" y="95370"/>
                    <a:pt x="198265" y="93970"/>
                  </a:cubicBezTo>
                  <a:cubicBezTo>
                    <a:pt x="196866" y="91638"/>
                    <a:pt x="199198" y="89305"/>
                    <a:pt x="199198" y="86973"/>
                  </a:cubicBezTo>
                  <a:cubicBezTo>
                    <a:pt x="199198" y="83241"/>
                    <a:pt x="197799" y="80442"/>
                    <a:pt x="195466" y="78576"/>
                  </a:cubicBezTo>
                  <a:cubicBezTo>
                    <a:pt x="189402" y="73911"/>
                    <a:pt x="183337" y="69712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lnTo>
                    <a:pt x="177739" y="65513"/>
                  </a:lnTo>
                  <a:cubicBezTo>
                    <a:pt x="171674" y="64580"/>
                    <a:pt x="166543" y="67379"/>
                    <a:pt x="161411" y="70179"/>
                  </a:cubicBezTo>
                  <a:cubicBezTo>
                    <a:pt x="156746" y="73444"/>
                    <a:pt x="151148" y="73444"/>
                    <a:pt x="146950" y="70645"/>
                  </a:cubicBezTo>
                  <a:cubicBezTo>
                    <a:pt x="142285" y="67846"/>
                    <a:pt x="139019" y="69712"/>
                    <a:pt x="135754" y="72045"/>
                  </a:cubicBezTo>
                  <a:cubicBezTo>
                    <a:pt x="135754" y="72511"/>
                    <a:pt x="135754" y="72511"/>
                    <a:pt x="135754" y="72978"/>
                  </a:cubicBezTo>
                  <a:cubicBezTo>
                    <a:pt x="134820" y="73444"/>
                    <a:pt x="134354" y="73911"/>
                    <a:pt x="133421" y="74377"/>
                  </a:cubicBezTo>
                  <a:cubicBezTo>
                    <a:pt x="133887" y="73911"/>
                    <a:pt x="134354" y="72978"/>
                    <a:pt x="135287" y="72511"/>
                  </a:cubicBezTo>
                  <a:cubicBezTo>
                    <a:pt x="135287" y="72511"/>
                    <a:pt x="135754" y="72045"/>
                    <a:pt x="135754" y="72045"/>
                  </a:cubicBezTo>
                  <a:cubicBezTo>
                    <a:pt x="136686" y="68779"/>
                    <a:pt x="137153" y="65513"/>
                    <a:pt x="138086" y="62248"/>
                  </a:cubicBezTo>
                  <a:cubicBezTo>
                    <a:pt x="140419" y="53851"/>
                    <a:pt x="143684" y="45920"/>
                    <a:pt x="143684" y="37057"/>
                  </a:cubicBezTo>
                  <a:cubicBezTo>
                    <a:pt x="143684" y="34724"/>
                    <a:pt x="144617" y="32858"/>
                    <a:pt x="146483" y="30992"/>
                  </a:cubicBezTo>
                  <a:cubicBezTo>
                    <a:pt x="146483" y="29592"/>
                    <a:pt x="146483" y="28659"/>
                    <a:pt x="146483" y="27260"/>
                  </a:cubicBezTo>
                  <a:cubicBezTo>
                    <a:pt x="146483" y="19796"/>
                    <a:pt x="143684" y="18396"/>
                    <a:pt x="137620" y="16997"/>
                  </a:cubicBezTo>
                  <a:cubicBezTo>
                    <a:pt x="134354" y="16064"/>
                    <a:pt x="131555" y="16530"/>
                    <a:pt x="128289" y="16997"/>
                  </a:cubicBezTo>
                  <a:cubicBezTo>
                    <a:pt x="120825" y="18396"/>
                    <a:pt x="113828" y="23061"/>
                    <a:pt x="105897" y="23061"/>
                  </a:cubicBezTo>
                  <a:cubicBezTo>
                    <a:pt x="98899" y="23061"/>
                    <a:pt x="93768" y="25860"/>
                    <a:pt x="89103" y="30992"/>
                  </a:cubicBezTo>
                  <a:cubicBezTo>
                    <a:pt x="87237" y="33324"/>
                    <a:pt x="83971" y="34724"/>
                    <a:pt x="81639" y="37057"/>
                  </a:cubicBezTo>
                  <a:cubicBezTo>
                    <a:pt x="75574" y="43588"/>
                    <a:pt x="73708" y="51518"/>
                    <a:pt x="76507" y="59915"/>
                  </a:cubicBezTo>
                  <a:cubicBezTo>
                    <a:pt x="76974" y="61781"/>
                    <a:pt x="77907" y="63647"/>
                    <a:pt x="75108" y="64114"/>
                  </a:cubicBezTo>
                  <a:cubicBezTo>
                    <a:pt x="71842" y="64580"/>
                    <a:pt x="69510" y="67379"/>
                    <a:pt x="66710" y="68779"/>
                  </a:cubicBezTo>
                  <a:cubicBezTo>
                    <a:pt x="63445" y="70645"/>
                    <a:pt x="62512" y="73444"/>
                    <a:pt x="63445" y="76710"/>
                  </a:cubicBezTo>
                  <a:cubicBezTo>
                    <a:pt x="64378" y="80442"/>
                    <a:pt x="65778" y="84174"/>
                    <a:pt x="66710" y="87906"/>
                  </a:cubicBezTo>
                  <a:cubicBezTo>
                    <a:pt x="67177" y="89305"/>
                    <a:pt x="67177" y="90238"/>
                    <a:pt x="67177" y="91638"/>
                  </a:cubicBezTo>
                  <a:cubicBezTo>
                    <a:pt x="67177" y="92104"/>
                    <a:pt x="66710" y="93037"/>
                    <a:pt x="66244" y="93037"/>
                  </a:cubicBezTo>
                  <a:cubicBezTo>
                    <a:pt x="65311" y="93504"/>
                    <a:pt x="63445" y="93970"/>
                    <a:pt x="62978" y="93504"/>
                  </a:cubicBezTo>
                  <a:cubicBezTo>
                    <a:pt x="57380" y="88372"/>
                    <a:pt x="54581" y="76710"/>
                    <a:pt x="56914" y="70645"/>
                  </a:cubicBezTo>
                  <a:cubicBezTo>
                    <a:pt x="57380" y="70179"/>
                    <a:pt x="57380" y="69246"/>
                    <a:pt x="57847" y="68779"/>
                  </a:cubicBezTo>
                  <a:cubicBezTo>
                    <a:pt x="58780" y="66446"/>
                    <a:pt x="59713" y="64114"/>
                    <a:pt x="61112" y="61781"/>
                  </a:cubicBezTo>
                  <a:cubicBezTo>
                    <a:pt x="64844" y="57583"/>
                    <a:pt x="65311" y="52918"/>
                    <a:pt x="64844" y="47320"/>
                  </a:cubicBezTo>
                  <a:cubicBezTo>
                    <a:pt x="64378" y="44054"/>
                    <a:pt x="66244" y="41255"/>
                    <a:pt x="68576" y="38923"/>
                  </a:cubicBezTo>
                  <a:cubicBezTo>
                    <a:pt x="70443" y="37057"/>
                    <a:pt x="72775" y="35657"/>
                    <a:pt x="74175" y="33791"/>
                  </a:cubicBezTo>
                  <a:cubicBezTo>
                    <a:pt x="81172" y="25394"/>
                    <a:pt x="89569" y="18396"/>
                    <a:pt x="99832" y="14198"/>
                  </a:cubicBezTo>
                  <a:cubicBezTo>
                    <a:pt x="100766" y="13731"/>
                    <a:pt x="101698" y="12798"/>
                    <a:pt x="102632" y="11399"/>
                  </a:cubicBezTo>
                  <a:cubicBezTo>
                    <a:pt x="103098" y="10466"/>
                    <a:pt x="103098" y="8600"/>
                    <a:pt x="102632" y="8133"/>
                  </a:cubicBezTo>
                  <a:cubicBezTo>
                    <a:pt x="101232" y="6267"/>
                    <a:pt x="99366" y="4401"/>
                    <a:pt x="97033" y="3002"/>
                  </a:cubicBezTo>
                  <a:cubicBezTo>
                    <a:pt x="83971" y="-2597"/>
                    <a:pt x="71842" y="202"/>
                    <a:pt x="60179" y="6734"/>
                  </a:cubicBezTo>
                  <a:cubicBezTo>
                    <a:pt x="54581" y="9999"/>
                    <a:pt x="49916" y="14664"/>
                    <a:pt x="44785" y="18396"/>
                  </a:cubicBezTo>
                  <a:cubicBezTo>
                    <a:pt x="37321" y="24461"/>
                    <a:pt x="33588" y="34258"/>
                    <a:pt x="25191" y="39389"/>
                  </a:cubicBezTo>
                  <a:cubicBezTo>
                    <a:pt x="24258" y="39856"/>
                    <a:pt x="23325" y="41255"/>
                    <a:pt x="22859" y="42188"/>
                  </a:cubicBezTo>
                  <a:cubicBezTo>
                    <a:pt x="21459" y="44521"/>
                    <a:pt x="20060" y="46387"/>
                    <a:pt x="19127" y="48719"/>
                  </a:cubicBezTo>
                  <a:cubicBezTo>
                    <a:pt x="17727" y="51052"/>
                    <a:pt x="17261" y="53851"/>
                    <a:pt x="15861" y="55717"/>
                  </a:cubicBezTo>
                  <a:cubicBezTo>
                    <a:pt x="8397" y="62248"/>
                    <a:pt x="6065" y="72045"/>
                    <a:pt x="1866" y="80442"/>
                  </a:cubicBezTo>
                  <a:cubicBezTo>
                    <a:pt x="-467" y="84640"/>
                    <a:pt x="1866" y="89305"/>
                    <a:pt x="6531" y="91171"/>
                  </a:cubicBezTo>
                  <a:cubicBezTo>
                    <a:pt x="11196" y="93037"/>
                    <a:pt x="16328" y="94903"/>
                    <a:pt x="20526" y="97236"/>
                  </a:cubicBezTo>
                  <a:cubicBezTo>
                    <a:pt x="21926" y="98169"/>
                    <a:pt x="23325" y="99568"/>
                    <a:pt x="24258" y="100968"/>
                  </a:cubicBezTo>
                  <a:cubicBezTo>
                    <a:pt x="24725" y="101901"/>
                    <a:pt x="24725" y="103767"/>
                    <a:pt x="24258" y="104234"/>
                  </a:cubicBezTo>
                  <a:cubicBezTo>
                    <a:pt x="23792" y="105167"/>
                    <a:pt x="21926" y="105633"/>
                    <a:pt x="20993" y="105167"/>
                  </a:cubicBezTo>
                  <a:cubicBezTo>
                    <a:pt x="17727" y="103301"/>
                    <a:pt x="14462" y="101435"/>
                    <a:pt x="11196" y="99568"/>
                  </a:cubicBezTo>
                  <a:cubicBezTo>
                    <a:pt x="6531" y="97236"/>
                    <a:pt x="467" y="100501"/>
                    <a:pt x="0" y="106100"/>
                  </a:cubicBezTo>
                  <a:cubicBezTo>
                    <a:pt x="0" y="109365"/>
                    <a:pt x="0" y="112631"/>
                    <a:pt x="467" y="115896"/>
                  </a:cubicBezTo>
                  <a:cubicBezTo>
                    <a:pt x="933" y="120561"/>
                    <a:pt x="4199" y="123827"/>
                    <a:pt x="6998" y="127559"/>
                  </a:cubicBezTo>
                  <a:cubicBezTo>
                    <a:pt x="9330" y="130358"/>
                    <a:pt x="12596" y="130358"/>
                    <a:pt x="15861" y="130824"/>
                  </a:cubicBezTo>
                  <a:cubicBezTo>
                    <a:pt x="17727" y="131291"/>
                    <a:pt x="19593" y="131291"/>
                    <a:pt x="21459" y="131757"/>
                  </a:cubicBezTo>
                  <a:cubicBezTo>
                    <a:pt x="25191" y="132690"/>
                    <a:pt x="26591" y="135023"/>
                    <a:pt x="27524" y="138289"/>
                  </a:cubicBezTo>
                  <a:cubicBezTo>
                    <a:pt x="30789" y="142021"/>
                    <a:pt x="34055" y="144820"/>
                    <a:pt x="39653" y="143887"/>
                  </a:cubicBezTo>
                  <a:cubicBezTo>
                    <a:pt x="43852" y="142954"/>
                    <a:pt x="46184" y="145753"/>
                    <a:pt x="46651" y="149485"/>
                  </a:cubicBezTo>
                  <a:cubicBezTo>
                    <a:pt x="50383" y="150418"/>
                    <a:pt x="55048" y="150418"/>
                    <a:pt x="58313" y="153217"/>
                  </a:cubicBezTo>
                  <a:cubicBezTo>
                    <a:pt x="59713" y="155083"/>
                    <a:pt x="61579" y="154616"/>
                    <a:pt x="63445" y="154616"/>
                  </a:cubicBezTo>
                  <a:close/>
                  <a:moveTo>
                    <a:pt x="161878" y="339819"/>
                  </a:moveTo>
                  <a:cubicBezTo>
                    <a:pt x="160945" y="339819"/>
                    <a:pt x="159545" y="339353"/>
                    <a:pt x="158612" y="338886"/>
                  </a:cubicBezTo>
                  <a:cubicBezTo>
                    <a:pt x="158146" y="338886"/>
                    <a:pt x="158146" y="337953"/>
                    <a:pt x="158612" y="337487"/>
                  </a:cubicBezTo>
                  <a:cubicBezTo>
                    <a:pt x="160478" y="334221"/>
                    <a:pt x="162344" y="330956"/>
                    <a:pt x="163744" y="327224"/>
                  </a:cubicBezTo>
                  <a:cubicBezTo>
                    <a:pt x="164677" y="325824"/>
                    <a:pt x="165143" y="325358"/>
                    <a:pt x="166543" y="325824"/>
                  </a:cubicBezTo>
                  <a:cubicBezTo>
                    <a:pt x="167009" y="326291"/>
                    <a:pt x="167476" y="326757"/>
                    <a:pt x="167942" y="327224"/>
                  </a:cubicBezTo>
                  <a:cubicBezTo>
                    <a:pt x="168875" y="329090"/>
                    <a:pt x="169342" y="330489"/>
                    <a:pt x="169808" y="331889"/>
                  </a:cubicBezTo>
                  <a:cubicBezTo>
                    <a:pt x="168875" y="336554"/>
                    <a:pt x="166543" y="339353"/>
                    <a:pt x="161878" y="339819"/>
                  </a:cubicBezTo>
                  <a:close/>
                  <a:moveTo>
                    <a:pt x="251447" y="172344"/>
                  </a:moveTo>
                  <a:cubicBezTo>
                    <a:pt x="252847" y="171877"/>
                    <a:pt x="253780" y="172810"/>
                    <a:pt x="253780" y="174210"/>
                  </a:cubicBezTo>
                  <a:cubicBezTo>
                    <a:pt x="253780" y="176076"/>
                    <a:pt x="252847" y="177475"/>
                    <a:pt x="250981" y="177942"/>
                  </a:cubicBezTo>
                  <a:cubicBezTo>
                    <a:pt x="250981" y="177942"/>
                    <a:pt x="250981" y="178408"/>
                    <a:pt x="250981" y="178408"/>
                  </a:cubicBezTo>
                  <a:lnTo>
                    <a:pt x="250048" y="179341"/>
                  </a:lnTo>
                  <a:lnTo>
                    <a:pt x="250514" y="177942"/>
                  </a:lnTo>
                  <a:cubicBezTo>
                    <a:pt x="250514" y="177942"/>
                    <a:pt x="250514" y="177942"/>
                    <a:pt x="250981" y="177942"/>
                  </a:cubicBezTo>
                  <a:cubicBezTo>
                    <a:pt x="250514" y="176542"/>
                    <a:pt x="250048" y="174676"/>
                    <a:pt x="250048" y="173277"/>
                  </a:cubicBezTo>
                  <a:cubicBezTo>
                    <a:pt x="250048" y="173277"/>
                    <a:pt x="250514" y="172810"/>
                    <a:pt x="251447" y="172344"/>
                  </a:cubicBezTo>
                  <a:close/>
                  <a:moveTo>
                    <a:pt x="131555" y="78109"/>
                  </a:moveTo>
                  <a:cubicBezTo>
                    <a:pt x="132021" y="77643"/>
                    <a:pt x="132488" y="76710"/>
                    <a:pt x="133421" y="76243"/>
                  </a:cubicBezTo>
                  <a:cubicBezTo>
                    <a:pt x="132954" y="76710"/>
                    <a:pt x="132488" y="77643"/>
                    <a:pt x="132488" y="78576"/>
                  </a:cubicBezTo>
                  <a:cubicBezTo>
                    <a:pt x="132021" y="78576"/>
                    <a:pt x="130155" y="79975"/>
                    <a:pt x="131555" y="78109"/>
                  </a:cubicBezTo>
                  <a:close/>
                  <a:moveTo>
                    <a:pt x="61112" y="103301"/>
                  </a:moveTo>
                  <a:lnTo>
                    <a:pt x="62512" y="103767"/>
                  </a:lnTo>
                  <a:lnTo>
                    <a:pt x="61112" y="104234"/>
                  </a:lnTo>
                  <a:lnTo>
                    <a:pt x="61112" y="1033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6F9EC12D-71ED-464B-AA78-EC8772CCAB62}"/>
                </a:ext>
              </a:extLst>
            </p:cNvPr>
            <p:cNvSpPr/>
            <p:nvPr/>
          </p:nvSpPr>
          <p:spPr>
            <a:xfrm>
              <a:off x="1612782" y="15773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0"/>
                  </a:cubicBezTo>
                  <a:cubicBezTo>
                    <a:pt x="467" y="466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933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35E4E8EA-10BA-4F1B-B895-2190E4ECFCFB}"/>
                </a:ext>
              </a:extLst>
            </p:cNvPr>
            <p:cNvSpPr/>
            <p:nvPr/>
          </p:nvSpPr>
          <p:spPr>
            <a:xfrm>
              <a:off x="1518771" y="1575457"/>
              <a:ext cx="233253" cy="205263"/>
            </a:xfrm>
            <a:custGeom>
              <a:avLst/>
              <a:gdLst/>
              <a:ahLst/>
              <a:cxnLst/>
              <a:rect l="0" t="0" r="0" b="0"/>
              <a:pathLst>
                <a:path w="233253" h="205263">
                  <a:moveTo>
                    <a:pt x="94012" y="2333"/>
                  </a:moveTo>
                  <a:cubicBezTo>
                    <a:pt x="91679" y="4199"/>
                    <a:pt x="88880" y="5132"/>
                    <a:pt x="85615" y="5132"/>
                  </a:cubicBezTo>
                  <a:cubicBezTo>
                    <a:pt x="81883" y="5598"/>
                    <a:pt x="78150" y="5598"/>
                    <a:pt x="74418" y="6065"/>
                  </a:cubicBezTo>
                  <a:cubicBezTo>
                    <a:pt x="73952" y="6998"/>
                    <a:pt x="73485" y="7931"/>
                    <a:pt x="72552" y="8397"/>
                  </a:cubicBezTo>
                  <a:cubicBezTo>
                    <a:pt x="64155" y="13529"/>
                    <a:pt x="55292" y="16328"/>
                    <a:pt x="46428" y="20060"/>
                  </a:cubicBezTo>
                  <a:cubicBezTo>
                    <a:pt x="42229" y="21926"/>
                    <a:pt x="38497" y="23792"/>
                    <a:pt x="37564" y="29390"/>
                  </a:cubicBezTo>
                  <a:cubicBezTo>
                    <a:pt x="37564" y="31722"/>
                    <a:pt x="35232" y="32189"/>
                    <a:pt x="33832" y="33589"/>
                  </a:cubicBezTo>
                  <a:cubicBezTo>
                    <a:pt x="31033" y="35455"/>
                    <a:pt x="28234" y="36388"/>
                    <a:pt x="25435" y="38254"/>
                  </a:cubicBezTo>
                  <a:cubicBezTo>
                    <a:pt x="22170" y="41053"/>
                    <a:pt x="17971" y="43852"/>
                    <a:pt x="17505" y="48517"/>
                  </a:cubicBezTo>
                  <a:cubicBezTo>
                    <a:pt x="17505" y="51316"/>
                    <a:pt x="19371" y="54581"/>
                    <a:pt x="20304" y="57380"/>
                  </a:cubicBezTo>
                  <a:cubicBezTo>
                    <a:pt x="20304" y="57847"/>
                    <a:pt x="20770" y="58780"/>
                    <a:pt x="20770" y="59246"/>
                  </a:cubicBezTo>
                  <a:cubicBezTo>
                    <a:pt x="21703" y="62045"/>
                    <a:pt x="23569" y="63445"/>
                    <a:pt x="26368" y="63911"/>
                  </a:cubicBezTo>
                  <a:cubicBezTo>
                    <a:pt x="31966" y="64844"/>
                    <a:pt x="37564" y="64844"/>
                    <a:pt x="43629" y="65777"/>
                  </a:cubicBezTo>
                  <a:cubicBezTo>
                    <a:pt x="44095" y="65777"/>
                    <a:pt x="44562" y="66711"/>
                    <a:pt x="44562" y="67177"/>
                  </a:cubicBezTo>
                  <a:cubicBezTo>
                    <a:pt x="44562" y="68577"/>
                    <a:pt x="44095" y="69510"/>
                    <a:pt x="42696" y="69510"/>
                  </a:cubicBezTo>
                  <a:cubicBezTo>
                    <a:pt x="36165" y="69976"/>
                    <a:pt x="30100" y="70443"/>
                    <a:pt x="23569" y="70909"/>
                  </a:cubicBezTo>
                  <a:cubicBezTo>
                    <a:pt x="19837" y="71376"/>
                    <a:pt x="15638" y="72309"/>
                    <a:pt x="12839" y="74641"/>
                  </a:cubicBezTo>
                  <a:cubicBezTo>
                    <a:pt x="11440" y="76041"/>
                    <a:pt x="10040" y="77907"/>
                    <a:pt x="10040" y="79306"/>
                  </a:cubicBezTo>
                  <a:cubicBezTo>
                    <a:pt x="9574" y="81639"/>
                    <a:pt x="10507" y="84438"/>
                    <a:pt x="10507" y="86770"/>
                  </a:cubicBezTo>
                  <a:cubicBezTo>
                    <a:pt x="10973" y="93768"/>
                    <a:pt x="11906" y="95634"/>
                    <a:pt x="20770" y="97966"/>
                  </a:cubicBezTo>
                  <a:cubicBezTo>
                    <a:pt x="31500" y="100299"/>
                    <a:pt x="41763" y="103565"/>
                    <a:pt x="52959" y="103098"/>
                  </a:cubicBezTo>
                  <a:cubicBezTo>
                    <a:pt x="54825" y="103098"/>
                    <a:pt x="57158" y="103565"/>
                    <a:pt x="58557" y="104498"/>
                  </a:cubicBezTo>
                  <a:cubicBezTo>
                    <a:pt x="66021" y="109629"/>
                    <a:pt x="73019" y="114761"/>
                    <a:pt x="77217" y="123158"/>
                  </a:cubicBezTo>
                  <a:cubicBezTo>
                    <a:pt x="78150" y="124557"/>
                    <a:pt x="78150" y="125490"/>
                    <a:pt x="77217" y="126423"/>
                  </a:cubicBezTo>
                  <a:cubicBezTo>
                    <a:pt x="76751" y="126890"/>
                    <a:pt x="76284" y="126890"/>
                    <a:pt x="75351" y="126890"/>
                  </a:cubicBezTo>
                  <a:cubicBezTo>
                    <a:pt x="65555" y="125957"/>
                    <a:pt x="56691" y="122225"/>
                    <a:pt x="48294" y="118493"/>
                  </a:cubicBezTo>
                  <a:cubicBezTo>
                    <a:pt x="45028" y="117093"/>
                    <a:pt x="41296" y="114761"/>
                    <a:pt x="37564" y="114294"/>
                  </a:cubicBezTo>
                  <a:cubicBezTo>
                    <a:pt x="28701" y="113361"/>
                    <a:pt x="19837" y="113361"/>
                    <a:pt x="10507" y="113828"/>
                  </a:cubicBezTo>
                  <a:cubicBezTo>
                    <a:pt x="6308" y="113828"/>
                    <a:pt x="3509" y="117093"/>
                    <a:pt x="2110" y="120825"/>
                  </a:cubicBezTo>
                  <a:cubicBezTo>
                    <a:pt x="-223" y="125490"/>
                    <a:pt x="-223" y="130622"/>
                    <a:pt x="244" y="135753"/>
                  </a:cubicBezTo>
                  <a:cubicBezTo>
                    <a:pt x="710" y="145084"/>
                    <a:pt x="5375" y="151148"/>
                    <a:pt x="14705" y="154414"/>
                  </a:cubicBezTo>
                  <a:cubicBezTo>
                    <a:pt x="18904" y="155813"/>
                    <a:pt x="23569" y="156746"/>
                    <a:pt x="27301" y="158612"/>
                  </a:cubicBezTo>
                  <a:cubicBezTo>
                    <a:pt x="28701" y="159079"/>
                    <a:pt x="30100" y="161878"/>
                    <a:pt x="29634" y="163277"/>
                  </a:cubicBezTo>
                  <a:cubicBezTo>
                    <a:pt x="28701" y="166076"/>
                    <a:pt x="26835" y="168876"/>
                    <a:pt x="25435" y="172141"/>
                  </a:cubicBezTo>
                  <a:cubicBezTo>
                    <a:pt x="24502" y="174007"/>
                    <a:pt x="24036" y="175873"/>
                    <a:pt x="24036" y="177739"/>
                  </a:cubicBezTo>
                  <a:cubicBezTo>
                    <a:pt x="24502" y="181471"/>
                    <a:pt x="25435" y="185203"/>
                    <a:pt x="26835" y="188935"/>
                  </a:cubicBezTo>
                  <a:cubicBezTo>
                    <a:pt x="27301" y="189868"/>
                    <a:pt x="28701" y="190801"/>
                    <a:pt x="29634" y="191268"/>
                  </a:cubicBezTo>
                  <a:cubicBezTo>
                    <a:pt x="31500" y="191734"/>
                    <a:pt x="33366" y="191734"/>
                    <a:pt x="35232" y="191734"/>
                  </a:cubicBezTo>
                  <a:cubicBezTo>
                    <a:pt x="44095" y="192667"/>
                    <a:pt x="53426" y="191268"/>
                    <a:pt x="61823" y="194067"/>
                  </a:cubicBezTo>
                  <a:cubicBezTo>
                    <a:pt x="67421" y="195933"/>
                    <a:pt x="72086" y="195000"/>
                    <a:pt x="76751" y="192667"/>
                  </a:cubicBezTo>
                  <a:cubicBezTo>
                    <a:pt x="79550" y="191268"/>
                    <a:pt x="82349" y="189868"/>
                    <a:pt x="85148" y="188469"/>
                  </a:cubicBezTo>
                  <a:cubicBezTo>
                    <a:pt x="89347" y="186136"/>
                    <a:pt x="93545" y="185203"/>
                    <a:pt x="98210" y="186136"/>
                  </a:cubicBezTo>
                  <a:cubicBezTo>
                    <a:pt x="103808" y="187069"/>
                    <a:pt x="108473" y="185670"/>
                    <a:pt x="112672" y="182404"/>
                  </a:cubicBezTo>
                  <a:cubicBezTo>
                    <a:pt x="114538" y="181005"/>
                    <a:pt x="116871" y="179605"/>
                    <a:pt x="119203" y="178672"/>
                  </a:cubicBezTo>
                  <a:cubicBezTo>
                    <a:pt x="120603" y="177739"/>
                    <a:pt x="121536" y="178672"/>
                    <a:pt x="122469" y="179605"/>
                  </a:cubicBezTo>
                  <a:cubicBezTo>
                    <a:pt x="122935" y="180072"/>
                    <a:pt x="123402" y="180538"/>
                    <a:pt x="123402" y="181471"/>
                  </a:cubicBezTo>
                  <a:cubicBezTo>
                    <a:pt x="124335" y="185203"/>
                    <a:pt x="127134" y="186603"/>
                    <a:pt x="129933" y="188002"/>
                  </a:cubicBezTo>
                  <a:cubicBezTo>
                    <a:pt x="134131" y="190335"/>
                    <a:pt x="132265" y="195000"/>
                    <a:pt x="135064" y="197799"/>
                  </a:cubicBezTo>
                  <a:cubicBezTo>
                    <a:pt x="135531" y="198265"/>
                    <a:pt x="135997" y="198732"/>
                    <a:pt x="136464" y="199198"/>
                  </a:cubicBezTo>
                  <a:cubicBezTo>
                    <a:pt x="142528" y="201064"/>
                    <a:pt x="148593" y="203397"/>
                    <a:pt x="154658" y="204797"/>
                  </a:cubicBezTo>
                  <a:cubicBezTo>
                    <a:pt x="160722" y="206196"/>
                    <a:pt x="167253" y="206663"/>
                    <a:pt x="173784" y="204330"/>
                  </a:cubicBezTo>
                  <a:cubicBezTo>
                    <a:pt x="177050" y="203397"/>
                    <a:pt x="179849" y="201531"/>
                    <a:pt x="180782" y="198265"/>
                  </a:cubicBezTo>
                  <a:cubicBezTo>
                    <a:pt x="182648" y="192201"/>
                    <a:pt x="183114" y="186136"/>
                    <a:pt x="178449" y="181005"/>
                  </a:cubicBezTo>
                  <a:cubicBezTo>
                    <a:pt x="177983" y="181005"/>
                    <a:pt x="177983" y="181005"/>
                    <a:pt x="177516" y="181005"/>
                  </a:cubicBezTo>
                  <a:cubicBezTo>
                    <a:pt x="176583" y="182404"/>
                    <a:pt x="175650" y="183337"/>
                    <a:pt x="173784" y="183804"/>
                  </a:cubicBezTo>
                  <a:cubicBezTo>
                    <a:pt x="173318" y="183804"/>
                    <a:pt x="172385" y="183804"/>
                    <a:pt x="171918" y="183804"/>
                  </a:cubicBezTo>
                  <a:cubicBezTo>
                    <a:pt x="170519" y="182871"/>
                    <a:pt x="170985" y="181938"/>
                    <a:pt x="172851" y="181471"/>
                  </a:cubicBezTo>
                  <a:cubicBezTo>
                    <a:pt x="174251" y="181471"/>
                    <a:pt x="176117" y="181471"/>
                    <a:pt x="177516" y="181005"/>
                  </a:cubicBezTo>
                  <a:cubicBezTo>
                    <a:pt x="177516" y="181005"/>
                    <a:pt x="177983" y="180538"/>
                    <a:pt x="177983" y="180538"/>
                  </a:cubicBezTo>
                  <a:cubicBezTo>
                    <a:pt x="177983" y="180538"/>
                    <a:pt x="177983" y="181005"/>
                    <a:pt x="178449" y="181005"/>
                  </a:cubicBezTo>
                  <a:cubicBezTo>
                    <a:pt x="178449" y="181005"/>
                    <a:pt x="178449" y="181005"/>
                    <a:pt x="178449" y="181005"/>
                  </a:cubicBezTo>
                  <a:cubicBezTo>
                    <a:pt x="179382" y="179605"/>
                    <a:pt x="180315" y="177739"/>
                    <a:pt x="181715" y="176340"/>
                  </a:cubicBezTo>
                  <a:cubicBezTo>
                    <a:pt x="183114" y="174940"/>
                    <a:pt x="185447" y="174474"/>
                    <a:pt x="186847" y="175873"/>
                  </a:cubicBezTo>
                  <a:cubicBezTo>
                    <a:pt x="189646" y="179139"/>
                    <a:pt x="194311" y="179605"/>
                    <a:pt x="196643" y="183804"/>
                  </a:cubicBezTo>
                  <a:cubicBezTo>
                    <a:pt x="202241" y="182871"/>
                    <a:pt x="205973" y="180072"/>
                    <a:pt x="207839" y="174474"/>
                  </a:cubicBezTo>
                  <a:cubicBezTo>
                    <a:pt x="209239" y="170742"/>
                    <a:pt x="209239" y="167009"/>
                    <a:pt x="206906" y="163277"/>
                  </a:cubicBezTo>
                  <a:cubicBezTo>
                    <a:pt x="205507" y="160945"/>
                    <a:pt x="204107" y="159079"/>
                    <a:pt x="202241" y="157213"/>
                  </a:cubicBezTo>
                  <a:cubicBezTo>
                    <a:pt x="199442" y="154414"/>
                    <a:pt x="197576" y="151148"/>
                    <a:pt x="197110" y="146950"/>
                  </a:cubicBezTo>
                  <a:cubicBezTo>
                    <a:pt x="196643" y="142285"/>
                    <a:pt x="194311" y="139019"/>
                    <a:pt x="190579" y="136220"/>
                  </a:cubicBezTo>
                  <a:cubicBezTo>
                    <a:pt x="186380" y="132954"/>
                    <a:pt x="185913" y="127356"/>
                    <a:pt x="184047" y="122691"/>
                  </a:cubicBezTo>
                  <a:cubicBezTo>
                    <a:pt x="182648" y="119426"/>
                    <a:pt x="183114" y="116160"/>
                    <a:pt x="185447" y="113828"/>
                  </a:cubicBezTo>
                  <a:cubicBezTo>
                    <a:pt x="191512" y="108230"/>
                    <a:pt x="193844" y="101232"/>
                    <a:pt x="193378" y="92835"/>
                  </a:cubicBezTo>
                  <a:cubicBezTo>
                    <a:pt x="193378" y="89569"/>
                    <a:pt x="193844" y="86304"/>
                    <a:pt x="195244" y="83505"/>
                  </a:cubicBezTo>
                  <a:cubicBezTo>
                    <a:pt x="198509" y="74641"/>
                    <a:pt x="202241" y="65777"/>
                    <a:pt x="205507" y="56447"/>
                  </a:cubicBezTo>
                  <a:cubicBezTo>
                    <a:pt x="206906" y="53182"/>
                    <a:pt x="208772" y="50849"/>
                    <a:pt x="211571" y="49450"/>
                  </a:cubicBezTo>
                  <a:cubicBezTo>
                    <a:pt x="219502" y="44785"/>
                    <a:pt x="226500" y="39187"/>
                    <a:pt x="233031" y="33122"/>
                  </a:cubicBezTo>
                  <a:cubicBezTo>
                    <a:pt x="234897" y="31256"/>
                    <a:pt x="235830" y="28923"/>
                    <a:pt x="235830" y="26124"/>
                  </a:cubicBezTo>
                  <a:cubicBezTo>
                    <a:pt x="236296" y="19127"/>
                    <a:pt x="233964" y="15395"/>
                    <a:pt x="226966" y="13529"/>
                  </a:cubicBezTo>
                  <a:cubicBezTo>
                    <a:pt x="223234" y="12596"/>
                    <a:pt x="219502" y="11196"/>
                    <a:pt x="215770" y="10730"/>
                  </a:cubicBezTo>
                  <a:cubicBezTo>
                    <a:pt x="210638" y="9797"/>
                    <a:pt x="207373" y="12596"/>
                    <a:pt x="203641" y="15861"/>
                  </a:cubicBezTo>
                  <a:cubicBezTo>
                    <a:pt x="200842" y="18194"/>
                    <a:pt x="201775" y="21459"/>
                    <a:pt x="202708" y="24725"/>
                  </a:cubicBezTo>
                  <a:cubicBezTo>
                    <a:pt x="203641" y="28457"/>
                    <a:pt x="203641" y="32655"/>
                    <a:pt x="204107" y="36854"/>
                  </a:cubicBezTo>
                  <a:cubicBezTo>
                    <a:pt x="204107" y="37321"/>
                    <a:pt x="204574" y="37321"/>
                    <a:pt x="204574" y="37787"/>
                  </a:cubicBezTo>
                  <a:lnTo>
                    <a:pt x="205040" y="38720"/>
                  </a:lnTo>
                  <a:lnTo>
                    <a:pt x="204107" y="38254"/>
                  </a:lnTo>
                  <a:cubicBezTo>
                    <a:pt x="204107" y="37787"/>
                    <a:pt x="204107" y="37787"/>
                    <a:pt x="204107" y="37321"/>
                  </a:cubicBezTo>
                  <a:cubicBezTo>
                    <a:pt x="203641" y="36388"/>
                    <a:pt x="203174" y="35455"/>
                    <a:pt x="202708" y="34522"/>
                  </a:cubicBezTo>
                  <a:cubicBezTo>
                    <a:pt x="201308" y="31256"/>
                    <a:pt x="199442" y="28923"/>
                    <a:pt x="196177" y="27990"/>
                  </a:cubicBezTo>
                  <a:cubicBezTo>
                    <a:pt x="194311" y="27524"/>
                    <a:pt x="192445" y="27057"/>
                    <a:pt x="190579" y="26124"/>
                  </a:cubicBezTo>
                  <a:cubicBezTo>
                    <a:pt x="184980" y="22859"/>
                    <a:pt x="181715" y="25658"/>
                    <a:pt x="179382" y="29390"/>
                  </a:cubicBezTo>
                  <a:cubicBezTo>
                    <a:pt x="177516" y="32189"/>
                    <a:pt x="176117" y="34988"/>
                    <a:pt x="174717" y="37787"/>
                  </a:cubicBezTo>
                  <a:cubicBezTo>
                    <a:pt x="171918" y="45718"/>
                    <a:pt x="170052" y="54115"/>
                    <a:pt x="165854" y="61112"/>
                  </a:cubicBezTo>
                  <a:cubicBezTo>
                    <a:pt x="161655" y="68577"/>
                    <a:pt x="161189" y="76974"/>
                    <a:pt x="158390" y="84904"/>
                  </a:cubicBezTo>
                  <a:cubicBezTo>
                    <a:pt x="157923" y="85371"/>
                    <a:pt x="157923" y="86304"/>
                    <a:pt x="157457" y="86770"/>
                  </a:cubicBezTo>
                  <a:cubicBezTo>
                    <a:pt x="156990" y="87237"/>
                    <a:pt x="156990" y="87703"/>
                    <a:pt x="156524" y="88636"/>
                  </a:cubicBezTo>
                  <a:cubicBezTo>
                    <a:pt x="155591" y="90502"/>
                    <a:pt x="153258" y="91435"/>
                    <a:pt x="151859" y="90969"/>
                  </a:cubicBezTo>
                  <a:cubicBezTo>
                    <a:pt x="150459" y="90502"/>
                    <a:pt x="148593" y="87703"/>
                    <a:pt x="148593" y="86770"/>
                  </a:cubicBezTo>
                  <a:cubicBezTo>
                    <a:pt x="150459" y="80239"/>
                    <a:pt x="152325" y="73242"/>
                    <a:pt x="154658" y="66711"/>
                  </a:cubicBezTo>
                  <a:cubicBezTo>
                    <a:pt x="158390" y="57380"/>
                    <a:pt x="158856" y="48050"/>
                    <a:pt x="156057" y="38720"/>
                  </a:cubicBezTo>
                  <a:cubicBezTo>
                    <a:pt x="155591" y="36854"/>
                    <a:pt x="154191" y="35455"/>
                    <a:pt x="152792" y="34055"/>
                  </a:cubicBezTo>
                  <a:cubicBezTo>
                    <a:pt x="151392" y="32189"/>
                    <a:pt x="146727" y="33122"/>
                    <a:pt x="146260" y="35455"/>
                  </a:cubicBezTo>
                  <a:cubicBezTo>
                    <a:pt x="145327" y="39653"/>
                    <a:pt x="144394" y="44318"/>
                    <a:pt x="143928" y="48517"/>
                  </a:cubicBezTo>
                  <a:cubicBezTo>
                    <a:pt x="143461" y="50849"/>
                    <a:pt x="142062" y="52249"/>
                    <a:pt x="140196" y="51782"/>
                  </a:cubicBezTo>
                  <a:cubicBezTo>
                    <a:pt x="134598" y="49916"/>
                    <a:pt x="129000" y="50383"/>
                    <a:pt x="122935" y="49916"/>
                  </a:cubicBezTo>
                  <a:cubicBezTo>
                    <a:pt x="121069" y="49916"/>
                    <a:pt x="120136" y="49450"/>
                    <a:pt x="121069" y="48517"/>
                  </a:cubicBezTo>
                  <a:cubicBezTo>
                    <a:pt x="121536" y="48050"/>
                    <a:pt x="122002" y="48050"/>
                    <a:pt x="122935" y="47584"/>
                  </a:cubicBezTo>
                  <a:cubicBezTo>
                    <a:pt x="125734" y="46184"/>
                    <a:pt x="128533" y="44785"/>
                    <a:pt x="131332" y="42919"/>
                  </a:cubicBezTo>
                  <a:cubicBezTo>
                    <a:pt x="133198" y="41519"/>
                    <a:pt x="133665" y="38254"/>
                    <a:pt x="132732" y="35921"/>
                  </a:cubicBezTo>
                  <a:cubicBezTo>
                    <a:pt x="130866" y="30789"/>
                    <a:pt x="126667" y="27524"/>
                    <a:pt x="122935" y="24258"/>
                  </a:cubicBezTo>
                  <a:cubicBezTo>
                    <a:pt x="118737" y="20526"/>
                    <a:pt x="115471" y="20060"/>
                    <a:pt x="110806" y="23325"/>
                  </a:cubicBezTo>
                  <a:cubicBezTo>
                    <a:pt x="108940" y="24725"/>
                    <a:pt x="107074" y="26591"/>
                    <a:pt x="105208" y="28457"/>
                  </a:cubicBezTo>
                  <a:cubicBezTo>
                    <a:pt x="103808" y="29856"/>
                    <a:pt x="101942" y="30323"/>
                    <a:pt x="100076" y="29856"/>
                  </a:cubicBezTo>
                  <a:cubicBezTo>
                    <a:pt x="98210" y="29390"/>
                    <a:pt x="98210" y="28923"/>
                    <a:pt x="100543" y="25191"/>
                  </a:cubicBezTo>
                  <a:cubicBezTo>
                    <a:pt x="103342" y="20993"/>
                    <a:pt x="106607" y="16794"/>
                    <a:pt x="108940" y="12596"/>
                  </a:cubicBezTo>
                  <a:cubicBezTo>
                    <a:pt x="110806" y="9797"/>
                    <a:pt x="109406" y="5132"/>
                    <a:pt x="106141" y="2333"/>
                  </a:cubicBezTo>
                  <a:cubicBezTo>
                    <a:pt x="105208" y="1400"/>
                    <a:pt x="103808" y="933"/>
                    <a:pt x="102875" y="466"/>
                  </a:cubicBezTo>
                  <a:lnTo>
                    <a:pt x="103342" y="0"/>
                  </a:lnTo>
                  <a:cubicBezTo>
                    <a:pt x="103342" y="0"/>
                    <a:pt x="102875" y="0"/>
                    <a:pt x="102875" y="0"/>
                  </a:cubicBezTo>
                  <a:cubicBezTo>
                    <a:pt x="102875" y="0"/>
                    <a:pt x="102875" y="466"/>
                    <a:pt x="102875" y="466"/>
                  </a:cubicBezTo>
                  <a:cubicBezTo>
                    <a:pt x="102409" y="1866"/>
                    <a:pt x="98210" y="1400"/>
                    <a:pt x="94012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9E757FE6-7EA8-4D86-A8AF-494F51D5D07B}"/>
                </a:ext>
              </a:extLst>
            </p:cNvPr>
            <p:cNvSpPr/>
            <p:nvPr/>
          </p:nvSpPr>
          <p:spPr>
            <a:xfrm>
              <a:off x="5073331" y="3266479"/>
              <a:ext cx="307895" cy="167942"/>
            </a:xfrm>
            <a:custGeom>
              <a:avLst/>
              <a:gdLst/>
              <a:ahLst/>
              <a:cxnLst/>
              <a:rect l="0" t="0" r="0" b="0"/>
              <a:pathLst>
                <a:path w="307894" h="167942">
                  <a:moveTo>
                    <a:pt x="292500" y="146548"/>
                  </a:moveTo>
                  <a:cubicBezTo>
                    <a:pt x="292033" y="146081"/>
                    <a:pt x="292033" y="145148"/>
                    <a:pt x="291567" y="145148"/>
                  </a:cubicBezTo>
                  <a:cubicBezTo>
                    <a:pt x="288768" y="142816"/>
                    <a:pt x="285036" y="140950"/>
                    <a:pt x="282703" y="138151"/>
                  </a:cubicBezTo>
                  <a:cubicBezTo>
                    <a:pt x="279904" y="135352"/>
                    <a:pt x="278504" y="131619"/>
                    <a:pt x="276172" y="128821"/>
                  </a:cubicBezTo>
                  <a:cubicBezTo>
                    <a:pt x="274306" y="126488"/>
                    <a:pt x="271507" y="124622"/>
                    <a:pt x="269174" y="122289"/>
                  </a:cubicBezTo>
                  <a:cubicBezTo>
                    <a:pt x="266842" y="119490"/>
                    <a:pt x="264509" y="116225"/>
                    <a:pt x="262177" y="113426"/>
                  </a:cubicBezTo>
                  <a:cubicBezTo>
                    <a:pt x="260311" y="111093"/>
                    <a:pt x="261244" y="108294"/>
                    <a:pt x="263576" y="106895"/>
                  </a:cubicBezTo>
                  <a:cubicBezTo>
                    <a:pt x="264976" y="105962"/>
                    <a:pt x="266842" y="105029"/>
                    <a:pt x="268241" y="104096"/>
                  </a:cubicBezTo>
                  <a:cubicBezTo>
                    <a:pt x="271040" y="101763"/>
                    <a:pt x="270574" y="96165"/>
                    <a:pt x="267309" y="93833"/>
                  </a:cubicBezTo>
                  <a:cubicBezTo>
                    <a:pt x="265443" y="92899"/>
                    <a:pt x="264043" y="91966"/>
                    <a:pt x="262177" y="91033"/>
                  </a:cubicBezTo>
                  <a:cubicBezTo>
                    <a:pt x="257979" y="89167"/>
                    <a:pt x="253780" y="87301"/>
                    <a:pt x="249581" y="86368"/>
                  </a:cubicBezTo>
                  <a:cubicBezTo>
                    <a:pt x="243516" y="84502"/>
                    <a:pt x="239785" y="81237"/>
                    <a:pt x="238852" y="74706"/>
                  </a:cubicBezTo>
                  <a:cubicBezTo>
                    <a:pt x="238852" y="72373"/>
                    <a:pt x="236519" y="70041"/>
                    <a:pt x="234653" y="68641"/>
                  </a:cubicBezTo>
                  <a:cubicBezTo>
                    <a:pt x="222990" y="59311"/>
                    <a:pt x="208529" y="51847"/>
                    <a:pt x="194067" y="47648"/>
                  </a:cubicBezTo>
                  <a:cubicBezTo>
                    <a:pt x="187069" y="45782"/>
                    <a:pt x="180538" y="43450"/>
                    <a:pt x="174007" y="40651"/>
                  </a:cubicBezTo>
                  <a:cubicBezTo>
                    <a:pt x="167009" y="37852"/>
                    <a:pt x="160012" y="34120"/>
                    <a:pt x="152548" y="32254"/>
                  </a:cubicBezTo>
                  <a:cubicBezTo>
                    <a:pt x="141818" y="29921"/>
                    <a:pt x="131555" y="26189"/>
                    <a:pt x="121758" y="21990"/>
                  </a:cubicBezTo>
                  <a:cubicBezTo>
                    <a:pt x="112428" y="17792"/>
                    <a:pt x="104964" y="15926"/>
                    <a:pt x="98900" y="26189"/>
                  </a:cubicBezTo>
                  <a:cubicBezTo>
                    <a:pt x="98433" y="26655"/>
                    <a:pt x="97966" y="27122"/>
                    <a:pt x="97500" y="27589"/>
                  </a:cubicBezTo>
                  <a:cubicBezTo>
                    <a:pt x="88636" y="31787"/>
                    <a:pt x="81639" y="38318"/>
                    <a:pt x="76041" y="45782"/>
                  </a:cubicBezTo>
                  <a:cubicBezTo>
                    <a:pt x="74641" y="47648"/>
                    <a:pt x="70442" y="47648"/>
                    <a:pt x="69043" y="46249"/>
                  </a:cubicBezTo>
                  <a:cubicBezTo>
                    <a:pt x="65311" y="42517"/>
                    <a:pt x="61579" y="39251"/>
                    <a:pt x="57847" y="35519"/>
                  </a:cubicBezTo>
                  <a:cubicBezTo>
                    <a:pt x="55981" y="33653"/>
                    <a:pt x="55048" y="31320"/>
                    <a:pt x="55048" y="28522"/>
                  </a:cubicBezTo>
                  <a:cubicBezTo>
                    <a:pt x="55048" y="26189"/>
                    <a:pt x="55514" y="23390"/>
                    <a:pt x="55981" y="21057"/>
                  </a:cubicBezTo>
                  <a:cubicBezTo>
                    <a:pt x="56914" y="16392"/>
                    <a:pt x="55048" y="12194"/>
                    <a:pt x="52715" y="8462"/>
                  </a:cubicBezTo>
                  <a:cubicBezTo>
                    <a:pt x="51316" y="5196"/>
                    <a:pt x="47117" y="5663"/>
                    <a:pt x="44318" y="4730"/>
                  </a:cubicBezTo>
                  <a:cubicBezTo>
                    <a:pt x="40586" y="3797"/>
                    <a:pt x="37321" y="1931"/>
                    <a:pt x="33589" y="998"/>
                  </a:cubicBezTo>
                  <a:cubicBezTo>
                    <a:pt x="29857" y="-402"/>
                    <a:pt x="26124" y="-402"/>
                    <a:pt x="22392" y="1464"/>
                  </a:cubicBezTo>
                  <a:cubicBezTo>
                    <a:pt x="15395" y="4730"/>
                    <a:pt x="9330" y="9395"/>
                    <a:pt x="1399" y="11261"/>
                  </a:cubicBezTo>
                  <a:cubicBezTo>
                    <a:pt x="466" y="11261"/>
                    <a:pt x="0" y="13127"/>
                    <a:pt x="0" y="14526"/>
                  </a:cubicBezTo>
                  <a:cubicBezTo>
                    <a:pt x="0" y="15459"/>
                    <a:pt x="933" y="17325"/>
                    <a:pt x="1866" y="17792"/>
                  </a:cubicBezTo>
                  <a:cubicBezTo>
                    <a:pt x="4199" y="19191"/>
                    <a:pt x="6531" y="20124"/>
                    <a:pt x="8864" y="20591"/>
                  </a:cubicBezTo>
                  <a:cubicBezTo>
                    <a:pt x="12129" y="21524"/>
                    <a:pt x="14928" y="22457"/>
                    <a:pt x="16794" y="25723"/>
                  </a:cubicBezTo>
                  <a:cubicBezTo>
                    <a:pt x="19593" y="31787"/>
                    <a:pt x="24725" y="33653"/>
                    <a:pt x="30789" y="33653"/>
                  </a:cubicBezTo>
                  <a:cubicBezTo>
                    <a:pt x="34522" y="33653"/>
                    <a:pt x="38254" y="33187"/>
                    <a:pt x="42452" y="33187"/>
                  </a:cubicBezTo>
                  <a:cubicBezTo>
                    <a:pt x="43385" y="33187"/>
                    <a:pt x="44318" y="34120"/>
                    <a:pt x="44785" y="35053"/>
                  </a:cubicBezTo>
                  <a:cubicBezTo>
                    <a:pt x="44318" y="35519"/>
                    <a:pt x="43852" y="36452"/>
                    <a:pt x="43385" y="36452"/>
                  </a:cubicBezTo>
                  <a:cubicBezTo>
                    <a:pt x="36387" y="35986"/>
                    <a:pt x="30323" y="41117"/>
                    <a:pt x="22859" y="41117"/>
                  </a:cubicBezTo>
                  <a:cubicBezTo>
                    <a:pt x="21459" y="41117"/>
                    <a:pt x="20526" y="42983"/>
                    <a:pt x="21459" y="43916"/>
                  </a:cubicBezTo>
                  <a:cubicBezTo>
                    <a:pt x="25658" y="48581"/>
                    <a:pt x="28923" y="54179"/>
                    <a:pt x="30323" y="60711"/>
                  </a:cubicBezTo>
                  <a:cubicBezTo>
                    <a:pt x="31256" y="63976"/>
                    <a:pt x="35921" y="64909"/>
                    <a:pt x="38254" y="62577"/>
                  </a:cubicBezTo>
                  <a:cubicBezTo>
                    <a:pt x="39653" y="61177"/>
                    <a:pt x="40586" y="59777"/>
                    <a:pt x="41986" y="58378"/>
                  </a:cubicBezTo>
                  <a:cubicBezTo>
                    <a:pt x="43385" y="56978"/>
                    <a:pt x="44785" y="55579"/>
                    <a:pt x="46651" y="56512"/>
                  </a:cubicBezTo>
                  <a:cubicBezTo>
                    <a:pt x="51782" y="59311"/>
                    <a:pt x="56914" y="61643"/>
                    <a:pt x="61579" y="64909"/>
                  </a:cubicBezTo>
                  <a:cubicBezTo>
                    <a:pt x="64845" y="67242"/>
                    <a:pt x="68110" y="69108"/>
                    <a:pt x="71842" y="70041"/>
                  </a:cubicBezTo>
                  <a:cubicBezTo>
                    <a:pt x="77907" y="71440"/>
                    <a:pt x="83971" y="73773"/>
                    <a:pt x="90036" y="75639"/>
                  </a:cubicBezTo>
                  <a:cubicBezTo>
                    <a:pt x="93768" y="76572"/>
                    <a:pt x="97500" y="77971"/>
                    <a:pt x="100765" y="79837"/>
                  </a:cubicBezTo>
                  <a:cubicBezTo>
                    <a:pt x="107763" y="83569"/>
                    <a:pt x="113828" y="87301"/>
                    <a:pt x="116160" y="95699"/>
                  </a:cubicBezTo>
                  <a:cubicBezTo>
                    <a:pt x="116627" y="98964"/>
                    <a:pt x="118959" y="101297"/>
                    <a:pt x="120359" y="104096"/>
                  </a:cubicBezTo>
                  <a:cubicBezTo>
                    <a:pt x="121292" y="106428"/>
                    <a:pt x="122691" y="108761"/>
                    <a:pt x="123624" y="111093"/>
                  </a:cubicBezTo>
                  <a:cubicBezTo>
                    <a:pt x="124557" y="113426"/>
                    <a:pt x="124091" y="115292"/>
                    <a:pt x="122225" y="115758"/>
                  </a:cubicBezTo>
                  <a:cubicBezTo>
                    <a:pt x="115694" y="116691"/>
                    <a:pt x="112428" y="121356"/>
                    <a:pt x="109629" y="126488"/>
                  </a:cubicBezTo>
                  <a:cubicBezTo>
                    <a:pt x="107763" y="130220"/>
                    <a:pt x="109163" y="133019"/>
                    <a:pt x="112895" y="133486"/>
                  </a:cubicBezTo>
                  <a:cubicBezTo>
                    <a:pt x="118959" y="133952"/>
                    <a:pt x="124091" y="132553"/>
                    <a:pt x="129689" y="131153"/>
                  </a:cubicBezTo>
                  <a:cubicBezTo>
                    <a:pt x="136220" y="129753"/>
                    <a:pt x="142285" y="130687"/>
                    <a:pt x="146483" y="136751"/>
                  </a:cubicBezTo>
                  <a:cubicBezTo>
                    <a:pt x="147416" y="138151"/>
                    <a:pt x="148816" y="140017"/>
                    <a:pt x="150215" y="141416"/>
                  </a:cubicBezTo>
                  <a:cubicBezTo>
                    <a:pt x="153014" y="144682"/>
                    <a:pt x="156280" y="146081"/>
                    <a:pt x="160478" y="146081"/>
                  </a:cubicBezTo>
                  <a:cubicBezTo>
                    <a:pt x="167942" y="146548"/>
                    <a:pt x="175873" y="146548"/>
                    <a:pt x="183337" y="149347"/>
                  </a:cubicBezTo>
                  <a:cubicBezTo>
                    <a:pt x="186136" y="150280"/>
                    <a:pt x="189402" y="148880"/>
                    <a:pt x="192667" y="147481"/>
                  </a:cubicBezTo>
                  <a:cubicBezTo>
                    <a:pt x="196866" y="145615"/>
                    <a:pt x="197332" y="143749"/>
                    <a:pt x="196399" y="138151"/>
                  </a:cubicBezTo>
                  <a:cubicBezTo>
                    <a:pt x="196399" y="137218"/>
                    <a:pt x="195467" y="135352"/>
                    <a:pt x="195933" y="134885"/>
                  </a:cubicBezTo>
                  <a:cubicBezTo>
                    <a:pt x="200132" y="131153"/>
                    <a:pt x="204797" y="127421"/>
                    <a:pt x="209462" y="124155"/>
                  </a:cubicBezTo>
                  <a:cubicBezTo>
                    <a:pt x="213194" y="121823"/>
                    <a:pt x="217859" y="121356"/>
                    <a:pt x="222524" y="122756"/>
                  </a:cubicBezTo>
                  <a:cubicBezTo>
                    <a:pt x="226722" y="124622"/>
                    <a:pt x="230455" y="126954"/>
                    <a:pt x="234653" y="128354"/>
                  </a:cubicBezTo>
                  <a:cubicBezTo>
                    <a:pt x="238385" y="129753"/>
                    <a:pt x="241184" y="132086"/>
                    <a:pt x="243516" y="135352"/>
                  </a:cubicBezTo>
                  <a:cubicBezTo>
                    <a:pt x="248648" y="142816"/>
                    <a:pt x="254713" y="149347"/>
                    <a:pt x="260311" y="156344"/>
                  </a:cubicBezTo>
                  <a:cubicBezTo>
                    <a:pt x="264043" y="161476"/>
                    <a:pt x="269174" y="163809"/>
                    <a:pt x="275239" y="163809"/>
                  </a:cubicBezTo>
                  <a:cubicBezTo>
                    <a:pt x="285502" y="163809"/>
                    <a:pt x="295766" y="165675"/>
                    <a:pt x="304629" y="170806"/>
                  </a:cubicBezTo>
                  <a:cubicBezTo>
                    <a:pt x="305096" y="171273"/>
                    <a:pt x="306028" y="171273"/>
                    <a:pt x="306495" y="171273"/>
                  </a:cubicBezTo>
                  <a:cubicBezTo>
                    <a:pt x="307895" y="170806"/>
                    <a:pt x="309294" y="170806"/>
                    <a:pt x="309761" y="169873"/>
                  </a:cubicBezTo>
                  <a:cubicBezTo>
                    <a:pt x="310694" y="168940"/>
                    <a:pt x="311160" y="167541"/>
                    <a:pt x="310694" y="166607"/>
                  </a:cubicBezTo>
                  <a:cubicBezTo>
                    <a:pt x="310694" y="163809"/>
                    <a:pt x="309294" y="161476"/>
                    <a:pt x="306495" y="160543"/>
                  </a:cubicBezTo>
                  <a:cubicBezTo>
                    <a:pt x="301363" y="159144"/>
                    <a:pt x="302297" y="155411"/>
                    <a:pt x="302763" y="151679"/>
                  </a:cubicBezTo>
                  <a:cubicBezTo>
                    <a:pt x="299497" y="151213"/>
                    <a:pt x="294832" y="151679"/>
                    <a:pt x="292500" y="1465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F5821ADA-EE29-4BC6-BF83-6F6AB797276E}"/>
                </a:ext>
              </a:extLst>
            </p:cNvPr>
            <p:cNvSpPr/>
            <p:nvPr/>
          </p:nvSpPr>
          <p:spPr>
            <a:xfrm>
              <a:off x="4723964" y="3146069"/>
              <a:ext cx="158612" cy="181938"/>
            </a:xfrm>
            <a:custGeom>
              <a:avLst/>
              <a:gdLst/>
              <a:ahLst/>
              <a:cxnLst/>
              <a:rect l="0" t="0" r="0" b="0"/>
              <a:pathLst>
                <a:path w="158612" h="181937">
                  <a:moveTo>
                    <a:pt x="886" y="108813"/>
                  </a:moveTo>
                  <a:cubicBezTo>
                    <a:pt x="3686" y="115344"/>
                    <a:pt x="5085" y="122341"/>
                    <a:pt x="6485" y="128873"/>
                  </a:cubicBezTo>
                  <a:cubicBezTo>
                    <a:pt x="7418" y="133071"/>
                    <a:pt x="9283" y="137736"/>
                    <a:pt x="14415" y="138669"/>
                  </a:cubicBezTo>
                  <a:cubicBezTo>
                    <a:pt x="15348" y="138669"/>
                    <a:pt x="16281" y="140535"/>
                    <a:pt x="16281" y="141468"/>
                  </a:cubicBezTo>
                  <a:cubicBezTo>
                    <a:pt x="15815" y="146600"/>
                    <a:pt x="18614" y="151265"/>
                    <a:pt x="19547" y="156396"/>
                  </a:cubicBezTo>
                  <a:cubicBezTo>
                    <a:pt x="20480" y="161528"/>
                    <a:pt x="23279" y="164327"/>
                    <a:pt x="28410" y="164794"/>
                  </a:cubicBezTo>
                  <a:cubicBezTo>
                    <a:pt x="31676" y="165260"/>
                    <a:pt x="34941" y="165260"/>
                    <a:pt x="37741" y="165260"/>
                  </a:cubicBezTo>
                  <a:cubicBezTo>
                    <a:pt x="41473" y="164794"/>
                    <a:pt x="43805" y="166660"/>
                    <a:pt x="45205" y="169925"/>
                  </a:cubicBezTo>
                  <a:cubicBezTo>
                    <a:pt x="47071" y="173191"/>
                    <a:pt x="49403" y="174124"/>
                    <a:pt x="53135" y="172724"/>
                  </a:cubicBezTo>
                  <a:cubicBezTo>
                    <a:pt x="56867" y="171325"/>
                    <a:pt x="60599" y="170392"/>
                    <a:pt x="64332" y="169459"/>
                  </a:cubicBezTo>
                  <a:cubicBezTo>
                    <a:pt x="65731" y="168992"/>
                    <a:pt x="67130" y="168526"/>
                    <a:pt x="68064" y="168992"/>
                  </a:cubicBezTo>
                  <a:cubicBezTo>
                    <a:pt x="73662" y="170858"/>
                    <a:pt x="78793" y="172724"/>
                    <a:pt x="83925" y="175057"/>
                  </a:cubicBezTo>
                  <a:cubicBezTo>
                    <a:pt x="85324" y="175523"/>
                    <a:pt x="85791" y="178322"/>
                    <a:pt x="87190" y="179722"/>
                  </a:cubicBezTo>
                  <a:cubicBezTo>
                    <a:pt x="89056" y="181588"/>
                    <a:pt x="90922" y="183454"/>
                    <a:pt x="93721" y="182521"/>
                  </a:cubicBezTo>
                  <a:cubicBezTo>
                    <a:pt x="97453" y="181121"/>
                    <a:pt x="101185" y="179722"/>
                    <a:pt x="104917" y="179255"/>
                  </a:cubicBezTo>
                  <a:cubicBezTo>
                    <a:pt x="106317" y="178789"/>
                    <a:pt x="108650" y="179722"/>
                    <a:pt x="110049" y="180188"/>
                  </a:cubicBezTo>
                  <a:cubicBezTo>
                    <a:pt x="112848" y="180655"/>
                    <a:pt x="115181" y="178789"/>
                    <a:pt x="115647" y="176456"/>
                  </a:cubicBezTo>
                  <a:cubicBezTo>
                    <a:pt x="115647" y="175990"/>
                    <a:pt x="116114" y="175057"/>
                    <a:pt x="115647" y="174590"/>
                  </a:cubicBezTo>
                  <a:cubicBezTo>
                    <a:pt x="113781" y="170392"/>
                    <a:pt x="113781" y="166193"/>
                    <a:pt x="116580" y="161995"/>
                  </a:cubicBezTo>
                  <a:cubicBezTo>
                    <a:pt x="117980" y="159662"/>
                    <a:pt x="118913" y="155930"/>
                    <a:pt x="118446" y="152664"/>
                  </a:cubicBezTo>
                  <a:cubicBezTo>
                    <a:pt x="117513" y="147066"/>
                    <a:pt x="119379" y="142401"/>
                    <a:pt x="123111" y="138669"/>
                  </a:cubicBezTo>
                  <a:cubicBezTo>
                    <a:pt x="128709" y="132605"/>
                    <a:pt x="131042" y="125607"/>
                    <a:pt x="134308" y="118609"/>
                  </a:cubicBezTo>
                  <a:cubicBezTo>
                    <a:pt x="135707" y="114877"/>
                    <a:pt x="137107" y="111612"/>
                    <a:pt x="138506" y="107880"/>
                  </a:cubicBezTo>
                  <a:cubicBezTo>
                    <a:pt x="139439" y="105081"/>
                    <a:pt x="141772" y="104148"/>
                    <a:pt x="144571" y="103681"/>
                  </a:cubicBezTo>
                  <a:cubicBezTo>
                    <a:pt x="146437" y="103215"/>
                    <a:pt x="148303" y="103681"/>
                    <a:pt x="150169" y="103215"/>
                  </a:cubicBezTo>
                  <a:cubicBezTo>
                    <a:pt x="151568" y="103215"/>
                    <a:pt x="152501" y="102282"/>
                    <a:pt x="153901" y="101815"/>
                  </a:cubicBezTo>
                  <a:cubicBezTo>
                    <a:pt x="155300" y="101349"/>
                    <a:pt x="155767" y="98550"/>
                    <a:pt x="155300" y="96684"/>
                  </a:cubicBezTo>
                  <a:cubicBezTo>
                    <a:pt x="152968" y="92018"/>
                    <a:pt x="147370" y="90152"/>
                    <a:pt x="144104" y="85954"/>
                  </a:cubicBezTo>
                  <a:cubicBezTo>
                    <a:pt x="142238" y="83621"/>
                    <a:pt x="141772" y="81755"/>
                    <a:pt x="142705" y="78956"/>
                  </a:cubicBezTo>
                  <a:cubicBezTo>
                    <a:pt x="143638" y="76624"/>
                    <a:pt x="143638" y="73825"/>
                    <a:pt x="141772" y="71959"/>
                  </a:cubicBezTo>
                  <a:cubicBezTo>
                    <a:pt x="135240" y="65428"/>
                    <a:pt x="136640" y="57964"/>
                    <a:pt x="139905" y="50499"/>
                  </a:cubicBezTo>
                  <a:cubicBezTo>
                    <a:pt x="140839" y="48167"/>
                    <a:pt x="142705" y="46301"/>
                    <a:pt x="145037" y="44901"/>
                  </a:cubicBezTo>
                  <a:cubicBezTo>
                    <a:pt x="147370" y="43502"/>
                    <a:pt x="148769" y="41169"/>
                    <a:pt x="148769" y="38837"/>
                  </a:cubicBezTo>
                  <a:cubicBezTo>
                    <a:pt x="149236" y="36038"/>
                    <a:pt x="150635" y="34172"/>
                    <a:pt x="153434" y="33705"/>
                  </a:cubicBezTo>
                  <a:cubicBezTo>
                    <a:pt x="155767" y="33239"/>
                    <a:pt x="158566" y="32772"/>
                    <a:pt x="159965" y="30440"/>
                  </a:cubicBezTo>
                  <a:cubicBezTo>
                    <a:pt x="160432" y="29973"/>
                    <a:pt x="160432" y="29040"/>
                    <a:pt x="160432" y="28574"/>
                  </a:cubicBezTo>
                  <a:cubicBezTo>
                    <a:pt x="160432" y="28107"/>
                    <a:pt x="160432" y="27174"/>
                    <a:pt x="159965" y="27174"/>
                  </a:cubicBezTo>
                  <a:cubicBezTo>
                    <a:pt x="155767" y="24842"/>
                    <a:pt x="151102" y="22042"/>
                    <a:pt x="146437" y="19710"/>
                  </a:cubicBezTo>
                  <a:cubicBezTo>
                    <a:pt x="141772" y="17377"/>
                    <a:pt x="137107" y="15511"/>
                    <a:pt x="136640" y="8980"/>
                  </a:cubicBezTo>
                  <a:cubicBezTo>
                    <a:pt x="133841" y="6181"/>
                    <a:pt x="131508" y="2916"/>
                    <a:pt x="128709" y="583"/>
                  </a:cubicBezTo>
                  <a:cubicBezTo>
                    <a:pt x="127776" y="-350"/>
                    <a:pt x="124977" y="117"/>
                    <a:pt x="123578" y="117"/>
                  </a:cubicBezTo>
                  <a:cubicBezTo>
                    <a:pt x="120312" y="1050"/>
                    <a:pt x="117513" y="2449"/>
                    <a:pt x="116114" y="5715"/>
                  </a:cubicBezTo>
                  <a:cubicBezTo>
                    <a:pt x="114248" y="8980"/>
                    <a:pt x="112848" y="12712"/>
                    <a:pt x="110982" y="15978"/>
                  </a:cubicBezTo>
                  <a:cubicBezTo>
                    <a:pt x="109582" y="18310"/>
                    <a:pt x="108183" y="20643"/>
                    <a:pt x="106317" y="22042"/>
                  </a:cubicBezTo>
                  <a:cubicBezTo>
                    <a:pt x="101652" y="25308"/>
                    <a:pt x="97453" y="29507"/>
                    <a:pt x="92322" y="31373"/>
                  </a:cubicBezTo>
                  <a:cubicBezTo>
                    <a:pt x="84858" y="34638"/>
                    <a:pt x="79260" y="39303"/>
                    <a:pt x="75528" y="46301"/>
                  </a:cubicBezTo>
                  <a:cubicBezTo>
                    <a:pt x="73662" y="49566"/>
                    <a:pt x="70862" y="52365"/>
                    <a:pt x="68530" y="55631"/>
                  </a:cubicBezTo>
                  <a:cubicBezTo>
                    <a:pt x="64332" y="61696"/>
                    <a:pt x="59200" y="65894"/>
                    <a:pt x="51736" y="67294"/>
                  </a:cubicBezTo>
                  <a:cubicBezTo>
                    <a:pt x="44738" y="68693"/>
                    <a:pt x="40540" y="73358"/>
                    <a:pt x="38207" y="79423"/>
                  </a:cubicBezTo>
                  <a:cubicBezTo>
                    <a:pt x="37274" y="81755"/>
                    <a:pt x="36341" y="84088"/>
                    <a:pt x="35408" y="86420"/>
                  </a:cubicBezTo>
                  <a:cubicBezTo>
                    <a:pt x="34475" y="88753"/>
                    <a:pt x="31209" y="89686"/>
                    <a:pt x="28877" y="89219"/>
                  </a:cubicBezTo>
                  <a:cubicBezTo>
                    <a:pt x="24678" y="87820"/>
                    <a:pt x="20480" y="86420"/>
                    <a:pt x="16281" y="84554"/>
                  </a:cubicBezTo>
                  <a:cubicBezTo>
                    <a:pt x="12083" y="83155"/>
                    <a:pt x="9283" y="83621"/>
                    <a:pt x="6485" y="87820"/>
                  </a:cubicBezTo>
                  <a:cubicBezTo>
                    <a:pt x="5551" y="89219"/>
                    <a:pt x="4152" y="91085"/>
                    <a:pt x="3219" y="92485"/>
                  </a:cubicBezTo>
                  <a:cubicBezTo>
                    <a:pt x="1353" y="97617"/>
                    <a:pt x="-1446" y="103215"/>
                    <a:pt x="886" y="108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7B0D2BEE-78BB-4705-9BB2-6EE16FA0B456}"/>
                </a:ext>
              </a:extLst>
            </p:cNvPr>
            <p:cNvSpPr/>
            <p:nvPr/>
          </p:nvSpPr>
          <p:spPr>
            <a:xfrm>
              <a:off x="3655668" y="3452030"/>
              <a:ext cx="121292" cy="219258"/>
            </a:xfrm>
            <a:custGeom>
              <a:avLst/>
              <a:gdLst/>
              <a:ahLst/>
              <a:cxnLst/>
              <a:rect l="0" t="0" r="0" b="0"/>
              <a:pathLst>
                <a:path w="121291" h="219258">
                  <a:moveTo>
                    <a:pt x="109111" y="650"/>
                  </a:moveTo>
                  <a:cubicBezTo>
                    <a:pt x="108178" y="-283"/>
                    <a:pt x="106778" y="-283"/>
                    <a:pt x="105845" y="1117"/>
                  </a:cubicBezTo>
                  <a:cubicBezTo>
                    <a:pt x="103046" y="3916"/>
                    <a:pt x="101180" y="7181"/>
                    <a:pt x="100714" y="10914"/>
                  </a:cubicBezTo>
                  <a:cubicBezTo>
                    <a:pt x="100247" y="14645"/>
                    <a:pt x="98381" y="17911"/>
                    <a:pt x="94649" y="19777"/>
                  </a:cubicBezTo>
                  <a:cubicBezTo>
                    <a:pt x="94182" y="20710"/>
                    <a:pt x="93716" y="22576"/>
                    <a:pt x="92783" y="23043"/>
                  </a:cubicBezTo>
                  <a:cubicBezTo>
                    <a:pt x="89517" y="25375"/>
                    <a:pt x="85319" y="26775"/>
                    <a:pt x="84386" y="32373"/>
                  </a:cubicBezTo>
                  <a:cubicBezTo>
                    <a:pt x="83919" y="37971"/>
                    <a:pt x="79721" y="42169"/>
                    <a:pt x="74123" y="45435"/>
                  </a:cubicBezTo>
                  <a:cubicBezTo>
                    <a:pt x="68991" y="48234"/>
                    <a:pt x="65259" y="53366"/>
                    <a:pt x="60128" y="55698"/>
                  </a:cubicBezTo>
                  <a:cubicBezTo>
                    <a:pt x="54996" y="58497"/>
                    <a:pt x="49398" y="59430"/>
                    <a:pt x="43800" y="60830"/>
                  </a:cubicBezTo>
                  <a:cubicBezTo>
                    <a:pt x="43333" y="60830"/>
                    <a:pt x="42400" y="61296"/>
                    <a:pt x="41934" y="61296"/>
                  </a:cubicBezTo>
                  <a:cubicBezTo>
                    <a:pt x="36802" y="63629"/>
                    <a:pt x="31204" y="65495"/>
                    <a:pt x="26073" y="67827"/>
                  </a:cubicBezTo>
                  <a:cubicBezTo>
                    <a:pt x="24206" y="72026"/>
                    <a:pt x="22341" y="76224"/>
                    <a:pt x="20008" y="79956"/>
                  </a:cubicBezTo>
                  <a:cubicBezTo>
                    <a:pt x="15343" y="87887"/>
                    <a:pt x="15343" y="95818"/>
                    <a:pt x="18142" y="103748"/>
                  </a:cubicBezTo>
                  <a:cubicBezTo>
                    <a:pt x="19075" y="106081"/>
                    <a:pt x="20008" y="108413"/>
                    <a:pt x="20941" y="110746"/>
                  </a:cubicBezTo>
                  <a:cubicBezTo>
                    <a:pt x="24206" y="117744"/>
                    <a:pt x="23273" y="124741"/>
                    <a:pt x="18608" y="130806"/>
                  </a:cubicBezTo>
                  <a:cubicBezTo>
                    <a:pt x="13943" y="136870"/>
                    <a:pt x="11144" y="143868"/>
                    <a:pt x="6013" y="150399"/>
                  </a:cubicBezTo>
                  <a:cubicBezTo>
                    <a:pt x="415" y="157863"/>
                    <a:pt x="-1918" y="166727"/>
                    <a:pt x="1814" y="175590"/>
                  </a:cubicBezTo>
                  <a:cubicBezTo>
                    <a:pt x="3680" y="179789"/>
                    <a:pt x="4147" y="184454"/>
                    <a:pt x="4147" y="188653"/>
                  </a:cubicBezTo>
                  <a:cubicBezTo>
                    <a:pt x="4147" y="192385"/>
                    <a:pt x="4147" y="196583"/>
                    <a:pt x="4613" y="200315"/>
                  </a:cubicBezTo>
                  <a:cubicBezTo>
                    <a:pt x="5080" y="202648"/>
                    <a:pt x="6013" y="205447"/>
                    <a:pt x="7412" y="207313"/>
                  </a:cubicBezTo>
                  <a:cubicBezTo>
                    <a:pt x="12077" y="214777"/>
                    <a:pt x="19541" y="218975"/>
                    <a:pt x="27006" y="221775"/>
                  </a:cubicBezTo>
                  <a:cubicBezTo>
                    <a:pt x="31671" y="223641"/>
                    <a:pt x="35403" y="219909"/>
                    <a:pt x="39601" y="218042"/>
                  </a:cubicBezTo>
                  <a:cubicBezTo>
                    <a:pt x="42400" y="216643"/>
                    <a:pt x="45666" y="216643"/>
                    <a:pt x="48931" y="216177"/>
                  </a:cubicBezTo>
                  <a:cubicBezTo>
                    <a:pt x="55929" y="215710"/>
                    <a:pt x="61061" y="211978"/>
                    <a:pt x="63860" y="205447"/>
                  </a:cubicBezTo>
                  <a:cubicBezTo>
                    <a:pt x="66192" y="200782"/>
                    <a:pt x="68058" y="196117"/>
                    <a:pt x="69924" y="191452"/>
                  </a:cubicBezTo>
                  <a:cubicBezTo>
                    <a:pt x="74123" y="180255"/>
                    <a:pt x="77388" y="168126"/>
                    <a:pt x="82520" y="157397"/>
                  </a:cubicBezTo>
                  <a:cubicBezTo>
                    <a:pt x="89984" y="141069"/>
                    <a:pt x="94649" y="123342"/>
                    <a:pt x="102113" y="107014"/>
                  </a:cubicBezTo>
                  <a:cubicBezTo>
                    <a:pt x="103979" y="102349"/>
                    <a:pt x="105379" y="97217"/>
                    <a:pt x="106312" y="92086"/>
                  </a:cubicBezTo>
                  <a:cubicBezTo>
                    <a:pt x="107711" y="86021"/>
                    <a:pt x="109111" y="79490"/>
                    <a:pt x="111443" y="73892"/>
                  </a:cubicBezTo>
                  <a:cubicBezTo>
                    <a:pt x="113309" y="68760"/>
                    <a:pt x="112843" y="62229"/>
                    <a:pt x="119840" y="59897"/>
                  </a:cubicBezTo>
                  <a:cubicBezTo>
                    <a:pt x="121706" y="57098"/>
                    <a:pt x="122640" y="54299"/>
                    <a:pt x="122640" y="51033"/>
                  </a:cubicBezTo>
                  <a:cubicBezTo>
                    <a:pt x="122173" y="45435"/>
                    <a:pt x="120773" y="39370"/>
                    <a:pt x="120773" y="33772"/>
                  </a:cubicBezTo>
                  <a:cubicBezTo>
                    <a:pt x="121706" y="21643"/>
                    <a:pt x="117041" y="10447"/>
                    <a:pt x="109111" y="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BBEC07DF-093D-42B4-AC97-7DD2A71E15E1}"/>
                </a:ext>
              </a:extLst>
            </p:cNvPr>
            <p:cNvSpPr/>
            <p:nvPr/>
          </p:nvSpPr>
          <p:spPr>
            <a:xfrm>
              <a:off x="3595290" y="1561799"/>
              <a:ext cx="139952" cy="265909"/>
            </a:xfrm>
            <a:custGeom>
              <a:avLst/>
              <a:gdLst/>
              <a:ahLst/>
              <a:cxnLst/>
              <a:rect l="0" t="0" r="0" b="0"/>
              <a:pathLst>
                <a:path w="139952" h="265908">
                  <a:moveTo>
                    <a:pt x="13209" y="170871"/>
                  </a:moveTo>
                  <a:cubicBezTo>
                    <a:pt x="8077" y="176469"/>
                    <a:pt x="9010" y="184399"/>
                    <a:pt x="5278" y="189997"/>
                  </a:cubicBezTo>
                  <a:cubicBezTo>
                    <a:pt x="3412" y="193263"/>
                    <a:pt x="4345" y="196062"/>
                    <a:pt x="7144" y="198395"/>
                  </a:cubicBezTo>
                  <a:cubicBezTo>
                    <a:pt x="8544" y="199794"/>
                    <a:pt x="9477" y="201194"/>
                    <a:pt x="10410" y="203060"/>
                  </a:cubicBezTo>
                  <a:cubicBezTo>
                    <a:pt x="12742" y="206792"/>
                    <a:pt x="11342" y="212390"/>
                    <a:pt x="7144" y="214722"/>
                  </a:cubicBezTo>
                  <a:cubicBezTo>
                    <a:pt x="4345" y="216122"/>
                    <a:pt x="1080" y="217055"/>
                    <a:pt x="613" y="220787"/>
                  </a:cubicBezTo>
                  <a:cubicBezTo>
                    <a:pt x="-320" y="224519"/>
                    <a:pt x="-320" y="228251"/>
                    <a:pt x="1546" y="231983"/>
                  </a:cubicBezTo>
                  <a:cubicBezTo>
                    <a:pt x="2945" y="235715"/>
                    <a:pt x="5745" y="238514"/>
                    <a:pt x="9010" y="240380"/>
                  </a:cubicBezTo>
                  <a:cubicBezTo>
                    <a:pt x="10410" y="241313"/>
                    <a:pt x="12742" y="242246"/>
                    <a:pt x="14142" y="241780"/>
                  </a:cubicBezTo>
                  <a:cubicBezTo>
                    <a:pt x="16474" y="241780"/>
                    <a:pt x="19273" y="240380"/>
                    <a:pt x="21606" y="239914"/>
                  </a:cubicBezTo>
                  <a:cubicBezTo>
                    <a:pt x="25804" y="238981"/>
                    <a:pt x="29070" y="241313"/>
                    <a:pt x="31869" y="244112"/>
                  </a:cubicBezTo>
                  <a:cubicBezTo>
                    <a:pt x="33268" y="245978"/>
                    <a:pt x="34668" y="248777"/>
                    <a:pt x="35135" y="251110"/>
                  </a:cubicBezTo>
                  <a:cubicBezTo>
                    <a:pt x="35601" y="257174"/>
                    <a:pt x="39800" y="259974"/>
                    <a:pt x="44931" y="261373"/>
                  </a:cubicBezTo>
                  <a:cubicBezTo>
                    <a:pt x="48197" y="262306"/>
                    <a:pt x="50996" y="262773"/>
                    <a:pt x="53795" y="264172"/>
                  </a:cubicBezTo>
                  <a:cubicBezTo>
                    <a:pt x="56594" y="265572"/>
                    <a:pt x="59393" y="266505"/>
                    <a:pt x="63125" y="266038"/>
                  </a:cubicBezTo>
                  <a:cubicBezTo>
                    <a:pt x="65457" y="265572"/>
                    <a:pt x="68256" y="266038"/>
                    <a:pt x="70589" y="266038"/>
                  </a:cubicBezTo>
                  <a:cubicBezTo>
                    <a:pt x="70589" y="266038"/>
                    <a:pt x="70589" y="266505"/>
                    <a:pt x="70589" y="266505"/>
                  </a:cubicBezTo>
                  <a:cubicBezTo>
                    <a:pt x="74321" y="266505"/>
                    <a:pt x="78520" y="266505"/>
                    <a:pt x="82252" y="266505"/>
                  </a:cubicBezTo>
                  <a:cubicBezTo>
                    <a:pt x="83185" y="266505"/>
                    <a:pt x="84584" y="265105"/>
                    <a:pt x="85051" y="264172"/>
                  </a:cubicBezTo>
                  <a:cubicBezTo>
                    <a:pt x="85984" y="262306"/>
                    <a:pt x="85984" y="260440"/>
                    <a:pt x="86450" y="258574"/>
                  </a:cubicBezTo>
                  <a:cubicBezTo>
                    <a:pt x="87383" y="255775"/>
                    <a:pt x="86450" y="253442"/>
                    <a:pt x="84118" y="252043"/>
                  </a:cubicBezTo>
                  <a:cubicBezTo>
                    <a:pt x="80386" y="249710"/>
                    <a:pt x="76187" y="247378"/>
                    <a:pt x="72455" y="245045"/>
                  </a:cubicBezTo>
                  <a:cubicBezTo>
                    <a:pt x="62192" y="238048"/>
                    <a:pt x="55194" y="228251"/>
                    <a:pt x="51462" y="216122"/>
                  </a:cubicBezTo>
                  <a:cubicBezTo>
                    <a:pt x="49596" y="210524"/>
                    <a:pt x="48663" y="204926"/>
                    <a:pt x="47264" y="199328"/>
                  </a:cubicBezTo>
                  <a:cubicBezTo>
                    <a:pt x="45398" y="190930"/>
                    <a:pt x="47730" y="182533"/>
                    <a:pt x="47730" y="174603"/>
                  </a:cubicBezTo>
                  <a:cubicBezTo>
                    <a:pt x="47730" y="170404"/>
                    <a:pt x="50063" y="167605"/>
                    <a:pt x="52395" y="164340"/>
                  </a:cubicBezTo>
                  <a:cubicBezTo>
                    <a:pt x="53795" y="162007"/>
                    <a:pt x="54728" y="159675"/>
                    <a:pt x="54728" y="157342"/>
                  </a:cubicBezTo>
                  <a:cubicBezTo>
                    <a:pt x="56594" y="146612"/>
                    <a:pt x="57993" y="135883"/>
                    <a:pt x="59393" y="125153"/>
                  </a:cubicBezTo>
                  <a:cubicBezTo>
                    <a:pt x="59859" y="120488"/>
                    <a:pt x="61259" y="115823"/>
                    <a:pt x="65457" y="113490"/>
                  </a:cubicBezTo>
                  <a:cubicBezTo>
                    <a:pt x="71522" y="109758"/>
                    <a:pt x="74788" y="105093"/>
                    <a:pt x="77120" y="99029"/>
                  </a:cubicBezTo>
                  <a:cubicBezTo>
                    <a:pt x="79919" y="91098"/>
                    <a:pt x="85517" y="84567"/>
                    <a:pt x="89716" y="77569"/>
                  </a:cubicBezTo>
                  <a:cubicBezTo>
                    <a:pt x="93914" y="71038"/>
                    <a:pt x="98579" y="64974"/>
                    <a:pt x="104644" y="59842"/>
                  </a:cubicBezTo>
                  <a:cubicBezTo>
                    <a:pt x="111641" y="53777"/>
                    <a:pt x="117706" y="47713"/>
                    <a:pt x="126103" y="43514"/>
                  </a:cubicBezTo>
                  <a:cubicBezTo>
                    <a:pt x="129369" y="41648"/>
                    <a:pt x="132168" y="38849"/>
                    <a:pt x="135434" y="36517"/>
                  </a:cubicBezTo>
                  <a:cubicBezTo>
                    <a:pt x="142431" y="31852"/>
                    <a:pt x="144297" y="26254"/>
                    <a:pt x="141498" y="18323"/>
                  </a:cubicBezTo>
                  <a:cubicBezTo>
                    <a:pt x="141032" y="16457"/>
                    <a:pt x="140565" y="14591"/>
                    <a:pt x="140099" y="12725"/>
                  </a:cubicBezTo>
                  <a:cubicBezTo>
                    <a:pt x="139632" y="9926"/>
                    <a:pt x="138232" y="8060"/>
                    <a:pt x="135900" y="6660"/>
                  </a:cubicBezTo>
                  <a:cubicBezTo>
                    <a:pt x="134500" y="5727"/>
                    <a:pt x="132634" y="4328"/>
                    <a:pt x="131235" y="2928"/>
                  </a:cubicBezTo>
                  <a:cubicBezTo>
                    <a:pt x="126570" y="-804"/>
                    <a:pt x="121438" y="-804"/>
                    <a:pt x="116773" y="1995"/>
                  </a:cubicBezTo>
                  <a:cubicBezTo>
                    <a:pt x="109776" y="5727"/>
                    <a:pt x="103711" y="10392"/>
                    <a:pt x="102778" y="19256"/>
                  </a:cubicBezTo>
                  <a:cubicBezTo>
                    <a:pt x="102311" y="24854"/>
                    <a:pt x="98113" y="28586"/>
                    <a:pt x="93914" y="31385"/>
                  </a:cubicBezTo>
                  <a:cubicBezTo>
                    <a:pt x="87850" y="34651"/>
                    <a:pt x="81785" y="39316"/>
                    <a:pt x="74788" y="39316"/>
                  </a:cubicBezTo>
                  <a:cubicBezTo>
                    <a:pt x="63125" y="39316"/>
                    <a:pt x="56127" y="46313"/>
                    <a:pt x="50063" y="54710"/>
                  </a:cubicBezTo>
                  <a:cubicBezTo>
                    <a:pt x="49596" y="55177"/>
                    <a:pt x="49130" y="55643"/>
                    <a:pt x="49130" y="56110"/>
                  </a:cubicBezTo>
                  <a:cubicBezTo>
                    <a:pt x="47730" y="59376"/>
                    <a:pt x="44931" y="60775"/>
                    <a:pt x="41665" y="61708"/>
                  </a:cubicBezTo>
                  <a:cubicBezTo>
                    <a:pt x="39333" y="62641"/>
                    <a:pt x="37467" y="64041"/>
                    <a:pt x="37000" y="66840"/>
                  </a:cubicBezTo>
                  <a:cubicBezTo>
                    <a:pt x="36068" y="70105"/>
                    <a:pt x="35601" y="72904"/>
                    <a:pt x="33735" y="75703"/>
                  </a:cubicBezTo>
                  <a:cubicBezTo>
                    <a:pt x="31869" y="78502"/>
                    <a:pt x="31403" y="81301"/>
                    <a:pt x="32335" y="84567"/>
                  </a:cubicBezTo>
                  <a:cubicBezTo>
                    <a:pt x="32335" y="85500"/>
                    <a:pt x="31869" y="86899"/>
                    <a:pt x="30936" y="87832"/>
                  </a:cubicBezTo>
                  <a:cubicBezTo>
                    <a:pt x="30469" y="88299"/>
                    <a:pt x="30003" y="88765"/>
                    <a:pt x="29070" y="88765"/>
                  </a:cubicBezTo>
                  <a:cubicBezTo>
                    <a:pt x="25804" y="89698"/>
                    <a:pt x="23938" y="92498"/>
                    <a:pt x="22072" y="95297"/>
                  </a:cubicBezTo>
                  <a:cubicBezTo>
                    <a:pt x="20673" y="97629"/>
                    <a:pt x="17874" y="98096"/>
                    <a:pt x="15541" y="98096"/>
                  </a:cubicBezTo>
                  <a:cubicBezTo>
                    <a:pt x="13675" y="98096"/>
                    <a:pt x="12742" y="101361"/>
                    <a:pt x="13209" y="102294"/>
                  </a:cubicBezTo>
                  <a:cubicBezTo>
                    <a:pt x="15541" y="106026"/>
                    <a:pt x="19273" y="109758"/>
                    <a:pt x="19740" y="113957"/>
                  </a:cubicBezTo>
                  <a:cubicBezTo>
                    <a:pt x="20673" y="118622"/>
                    <a:pt x="18807" y="124220"/>
                    <a:pt x="18807" y="128885"/>
                  </a:cubicBezTo>
                  <a:cubicBezTo>
                    <a:pt x="18807" y="132151"/>
                    <a:pt x="17874" y="134950"/>
                    <a:pt x="16474" y="137749"/>
                  </a:cubicBezTo>
                  <a:cubicBezTo>
                    <a:pt x="14142" y="141481"/>
                    <a:pt x="12276" y="145679"/>
                    <a:pt x="9943" y="149411"/>
                  </a:cubicBezTo>
                  <a:cubicBezTo>
                    <a:pt x="8544" y="152210"/>
                    <a:pt x="9010" y="155009"/>
                    <a:pt x="11809" y="157808"/>
                  </a:cubicBezTo>
                  <a:cubicBezTo>
                    <a:pt x="15541" y="164806"/>
                    <a:pt x="16474" y="167139"/>
                    <a:pt x="13209" y="1708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DFE807C9-08EF-4EAD-826B-79A38C24A4D7}"/>
                </a:ext>
              </a:extLst>
            </p:cNvPr>
            <p:cNvSpPr/>
            <p:nvPr/>
          </p:nvSpPr>
          <p:spPr>
            <a:xfrm>
              <a:off x="4996240" y="2459699"/>
              <a:ext cx="158612" cy="237919"/>
            </a:xfrm>
            <a:custGeom>
              <a:avLst/>
              <a:gdLst/>
              <a:ahLst/>
              <a:cxnLst/>
              <a:rect l="0" t="0" r="0" b="0"/>
              <a:pathLst>
                <a:path w="158612" h="237918">
                  <a:moveTo>
                    <a:pt x="26708" y="241439"/>
                  </a:moveTo>
                  <a:cubicBezTo>
                    <a:pt x="27174" y="240972"/>
                    <a:pt x="28107" y="240972"/>
                    <a:pt x="28107" y="240506"/>
                  </a:cubicBezTo>
                  <a:cubicBezTo>
                    <a:pt x="29973" y="237707"/>
                    <a:pt x="32306" y="235374"/>
                    <a:pt x="32772" y="232109"/>
                  </a:cubicBezTo>
                  <a:cubicBezTo>
                    <a:pt x="34172" y="221846"/>
                    <a:pt x="34638" y="212049"/>
                    <a:pt x="36038" y="201786"/>
                  </a:cubicBezTo>
                  <a:cubicBezTo>
                    <a:pt x="32772" y="195255"/>
                    <a:pt x="32306" y="186391"/>
                    <a:pt x="22509" y="184992"/>
                  </a:cubicBezTo>
                  <a:cubicBezTo>
                    <a:pt x="22509" y="184992"/>
                    <a:pt x="22042" y="184059"/>
                    <a:pt x="22042" y="183592"/>
                  </a:cubicBezTo>
                  <a:cubicBezTo>
                    <a:pt x="22042" y="183126"/>
                    <a:pt x="22509" y="182193"/>
                    <a:pt x="22976" y="182193"/>
                  </a:cubicBezTo>
                  <a:cubicBezTo>
                    <a:pt x="23908" y="181726"/>
                    <a:pt x="25308" y="180793"/>
                    <a:pt x="26241" y="180793"/>
                  </a:cubicBezTo>
                  <a:cubicBezTo>
                    <a:pt x="30440" y="180793"/>
                    <a:pt x="33705" y="180793"/>
                    <a:pt x="36038" y="176594"/>
                  </a:cubicBezTo>
                  <a:cubicBezTo>
                    <a:pt x="36504" y="175195"/>
                    <a:pt x="38837" y="173795"/>
                    <a:pt x="40703" y="173329"/>
                  </a:cubicBezTo>
                  <a:cubicBezTo>
                    <a:pt x="46301" y="171929"/>
                    <a:pt x="51899" y="170996"/>
                    <a:pt x="57497" y="172396"/>
                  </a:cubicBezTo>
                  <a:cubicBezTo>
                    <a:pt x="57497" y="172396"/>
                    <a:pt x="57497" y="171929"/>
                    <a:pt x="57964" y="171929"/>
                  </a:cubicBezTo>
                  <a:lnTo>
                    <a:pt x="58430" y="170996"/>
                  </a:lnTo>
                  <a:lnTo>
                    <a:pt x="57964" y="172396"/>
                  </a:lnTo>
                  <a:cubicBezTo>
                    <a:pt x="57964" y="172396"/>
                    <a:pt x="57497" y="172396"/>
                    <a:pt x="57497" y="172396"/>
                  </a:cubicBezTo>
                  <a:cubicBezTo>
                    <a:pt x="55164" y="175661"/>
                    <a:pt x="53298" y="178460"/>
                    <a:pt x="48633" y="178460"/>
                  </a:cubicBezTo>
                  <a:cubicBezTo>
                    <a:pt x="47234" y="178460"/>
                    <a:pt x="45834" y="178460"/>
                    <a:pt x="44901" y="178927"/>
                  </a:cubicBezTo>
                  <a:cubicBezTo>
                    <a:pt x="41169" y="179860"/>
                    <a:pt x="37437" y="185925"/>
                    <a:pt x="38837" y="189657"/>
                  </a:cubicBezTo>
                  <a:cubicBezTo>
                    <a:pt x="39770" y="192456"/>
                    <a:pt x="41169" y="195721"/>
                    <a:pt x="42569" y="198520"/>
                  </a:cubicBezTo>
                  <a:cubicBezTo>
                    <a:pt x="43035" y="198987"/>
                    <a:pt x="43502" y="199453"/>
                    <a:pt x="43968" y="199920"/>
                  </a:cubicBezTo>
                  <a:cubicBezTo>
                    <a:pt x="46767" y="203185"/>
                    <a:pt x="51899" y="202719"/>
                    <a:pt x="52832" y="198520"/>
                  </a:cubicBezTo>
                  <a:cubicBezTo>
                    <a:pt x="53765" y="195255"/>
                    <a:pt x="54231" y="192456"/>
                    <a:pt x="57030" y="190123"/>
                  </a:cubicBezTo>
                  <a:cubicBezTo>
                    <a:pt x="59829" y="187791"/>
                    <a:pt x="63095" y="189190"/>
                    <a:pt x="66361" y="189657"/>
                  </a:cubicBezTo>
                  <a:cubicBezTo>
                    <a:pt x="66827" y="189657"/>
                    <a:pt x="67760" y="189657"/>
                    <a:pt x="68226" y="189657"/>
                  </a:cubicBezTo>
                  <a:cubicBezTo>
                    <a:pt x="72425" y="188257"/>
                    <a:pt x="75224" y="180326"/>
                    <a:pt x="72892" y="176594"/>
                  </a:cubicBezTo>
                  <a:cubicBezTo>
                    <a:pt x="71026" y="173795"/>
                    <a:pt x="68693" y="171929"/>
                    <a:pt x="66827" y="169130"/>
                  </a:cubicBezTo>
                  <a:cubicBezTo>
                    <a:pt x="65894" y="167264"/>
                    <a:pt x="66827" y="165398"/>
                    <a:pt x="68226" y="163999"/>
                  </a:cubicBezTo>
                  <a:cubicBezTo>
                    <a:pt x="69626" y="163066"/>
                    <a:pt x="71492" y="162133"/>
                    <a:pt x="73358" y="161666"/>
                  </a:cubicBezTo>
                  <a:cubicBezTo>
                    <a:pt x="73825" y="161666"/>
                    <a:pt x="74758" y="161666"/>
                    <a:pt x="75224" y="161666"/>
                  </a:cubicBezTo>
                  <a:cubicBezTo>
                    <a:pt x="76624" y="162133"/>
                    <a:pt x="76157" y="163066"/>
                    <a:pt x="75691" y="164932"/>
                  </a:cubicBezTo>
                  <a:cubicBezTo>
                    <a:pt x="74758" y="166331"/>
                    <a:pt x="73825" y="168664"/>
                    <a:pt x="74291" y="170063"/>
                  </a:cubicBezTo>
                  <a:cubicBezTo>
                    <a:pt x="75691" y="173795"/>
                    <a:pt x="77557" y="177061"/>
                    <a:pt x="79889" y="180326"/>
                  </a:cubicBezTo>
                  <a:cubicBezTo>
                    <a:pt x="81755" y="182659"/>
                    <a:pt x="84554" y="184525"/>
                    <a:pt x="87353" y="186391"/>
                  </a:cubicBezTo>
                  <a:cubicBezTo>
                    <a:pt x="89219" y="187791"/>
                    <a:pt x="92952" y="186858"/>
                    <a:pt x="94351" y="184525"/>
                  </a:cubicBezTo>
                  <a:cubicBezTo>
                    <a:pt x="98083" y="177994"/>
                    <a:pt x="102282" y="171463"/>
                    <a:pt x="106014" y="164465"/>
                  </a:cubicBezTo>
                  <a:cubicBezTo>
                    <a:pt x="106947" y="162599"/>
                    <a:pt x="108346" y="161666"/>
                    <a:pt x="110212" y="161200"/>
                  </a:cubicBezTo>
                  <a:cubicBezTo>
                    <a:pt x="113478" y="160733"/>
                    <a:pt x="116743" y="160267"/>
                    <a:pt x="120009" y="160267"/>
                  </a:cubicBezTo>
                  <a:cubicBezTo>
                    <a:pt x="124207" y="160267"/>
                    <a:pt x="126540" y="157001"/>
                    <a:pt x="129805" y="155135"/>
                  </a:cubicBezTo>
                  <a:cubicBezTo>
                    <a:pt x="130272" y="154669"/>
                    <a:pt x="132138" y="156068"/>
                    <a:pt x="133071" y="156535"/>
                  </a:cubicBezTo>
                  <a:cubicBezTo>
                    <a:pt x="135404" y="157001"/>
                    <a:pt x="137736" y="156535"/>
                    <a:pt x="138203" y="154669"/>
                  </a:cubicBezTo>
                  <a:cubicBezTo>
                    <a:pt x="139602" y="150470"/>
                    <a:pt x="139602" y="145805"/>
                    <a:pt x="143801" y="142540"/>
                  </a:cubicBezTo>
                  <a:cubicBezTo>
                    <a:pt x="144267" y="142073"/>
                    <a:pt x="144734" y="141606"/>
                    <a:pt x="145200" y="141140"/>
                  </a:cubicBezTo>
                  <a:cubicBezTo>
                    <a:pt x="145667" y="141606"/>
                    <a:pt x="146133" y="142073"/>
                    <a:pt x="146133" y="142540"/>
                  </a:cubicBezTo>
                  <a:cubicBezTo>
                    <a:pt x="146600" y="144406"/>
                    <a:pt x="147066" y="146272"/>
                    <a:pt x="147533" y="148138"/>
                  </a:cubicBezTo>
                  <a:cubicBezTo>
                    <a:pt x="147999" y="150004"/>
                    <a:pt x="150332" y="150937"/>
                    <a:pt x="152198" y="150004"/>
                  </a:cubicBezTo>
                  <a:cubicBezTo>
                    <a:pt x="160128" y="145805"/>
                    <a:pt x="164327" y="136475"/>
                    <a:pt x="160595" y="129477"/>
                  </a:cubicBezTo>
                  <a:cubicBezTo>
                    <a:pt x="157329" y="123413"/>
                    <a:pt x="155463" y="117815"/>
                    <a:pt x="156396" y="111284"/>
                  </a:cubicBezTo>
                  <a:cubicBezTo>
                    <a:pt x="157329" y="101487"/>
                    <a:pt x="155930" y="92157"/>
                    <a:pt x="152198" y="82827"/>
                  </a:cubicBezTo>
                  <a:cubicBezTo>
                    <a:pt x="150798" y="79561"/>
                    <a:pt x="152198" y="76296"/>
                    <a:pt x="154997" y="74430"/>
                  </a:cubicBezTo>
                  <a:cubicBezTo>
                    <a:pt x="157796" y="72097"/>
                    <a:pt x="159195" y="69764"/>
                    <a:pt x="158729" y="66499"/>
                  </a:cubicBezTo>
                  <a:cubicBezTo>
                    <a:pt x="158263" y="63233"/>
                    <a:pt x="158263" y="59968"/>
                    <a:pt x="158263" y="57169"/>
                  </a:cubicBezTo>
                  <a:cubicBezTo>
                    <a:pt x="158729" y="47372"/>
                    <a:pt x="156396" y="38508"/>
                    <a:pt x="151265" y="29645"/>
                  </a:cubicBezTo>
                  <a:cubicBezTo>
                    <a:pt x="145667" y="20315"/>
                    <a:pt x="137736" y="12384"/>
                    <a:pt x="134471" y="1654"/>
                  </a:cubicBezTo>
                  <a:cubicBezTo>
                    <a:pt x="134004" y="-212"/>
                    <a:pt x="129339" y="-678"/>
                    <a:pt x="127473" y="1188"/>
                  </a:cubicBezTo>
                  <a:cubicBezTo>
                    <a:pt x="119542" y="8652"/>
                    <a:pt x="114877" y="17516"/>
                    <a:pt x="119076" y="28712"/>
                  </a:cubicBezTo>
                  <a:cubicBezTo>
                    <a:pt x="118609" y="33843"/>
                    <a:pt x="116277" y="38975"/>
                    <a:pt x="122341" y="42241"/>
                  </a:cubicBezTo>
                  <a:cubicBezTo>
                    <a:pt x="123275" y="42707"/>
                    <a:pt x="123741" y="44573"/>
                    <a:pt x="123741" y="45973"/>
                  </a:cubicBezTo>
                  <a:cubicBezTo>
                    <a:pt x="124207" y="59968"/>
                    <a:pt x="126073" y="73963"/>
                    <a:pt x="118143" y="87025"/>
                  </a:cubicBezTo>
                  <a:cubicBezTo>
                    <a:pt x="116743" y="88891"/>
                    <a:pt x="116743" y="91690"/>
                    <a:pt x="115810" y="94489"/>
                  </a:cubicBezTo>
                  <a:cubicBezTo>
                    <a:pt x="113944" y="102886"/>
                    <a:pt x="107413" y="107085"/>
                    <a:pt x="99949" y="109418"/>
                  </a:cubicBezTo>
                  <a:cubicBezTo>
                    <a:pt x="98549" y="109884"/>
                    <a:pt x="95751" y="108484"/>
                    <a:pt x="95284" y="106618"/>
                  </a:cubicBezTo>
                  <a:cubicBezTo>
                    <a:pt x="94817" y="105219"/>
                    <a:pt x="94817" y="104286"/>
                    <a:pt x="94817" y="102886"/>
                  </a:cubicBezTo>
                  <a:cubicBezTo>
                    <a:pt x="94351" y="100087"/>
                    <a:pt x="92952" y="98221"/>
                    <a:pt x="91552" y="99154"/>
                  </a:cubicBezTo>
                  <a:cubicBezTo>
                    <a:pt x="90152" y="100087"/>
                    <a:pt x="88287" y="101020"/>
                    <a:pt x="87353" y="102420"/>
                  </a:cubicBezTo>
                  <a:cubicBezTo>
                    <a:pt x="85954" y="104752"/>
                    <a:pt x="86887" y="107552"/>
                    <a:pt x="87353" y="109884"/>
                  </a:cubicBezTo>
                  <a:cubicBezTo>
                    <a:pt x="87820" y="112217"/>
                    <a:pt x="87820" y="115482"/>
                    <a:pt x="86887" y="117348"/>
                  </a:cubicBezTo>
                  <a:cubicBezTo>
                    <a:pt x="83621" y="123879"/>
                    <a:pt x="82222" y="130410"/>
                    <a:pt x="80822" y="137408"/>
                  </a:cubicBezTo>
                  <a:cubicBezTo>
                    <a:pt x="80356" y="138807"/>
                    <a:pt x="79423" y="139740"/>
                    <a:pt x="78023" y="139274"/>
                  </a:cubicBezTo>
                  <a:cubicBezTo>
                    <a:pt x="72892" y="138807"/>
                    <a:pt x="67760" y="138341"/>
                    <a:pt x="62629" y="140207"/>
                  </a:cubicBezTo>
                  <a:cubicBezTo>
                    <a:pt x="56564" y="142540"/>
                    <a:pt x="50499" y="143939"/>
                    <a:pt x="43968" y="144406"/>
                  </a:cubicBezTo>
                  <a:cubicBezTo>
                    <a:pt x="40703" y="144872"/>
                    <a:pt x="37904" y="146738"/>
                    <a:pt x="36038" y="149071"/>
                  </a:cubicBezTo>
                  <a:cubicBezTo>
                    <a:pt x="29973" y="157468"/>
                    <a:pt x="22976" y="164932"/>
                    <a:pt x="15511" y="171929"/>
                  </a:cubicBezTo>
                  <a:cubicBezTo>
                    <a:pt x="14578" y="172863"/>
                    <a:pt x="14112" y="175195"/>
                    <a:pt x="14112" y="177061"/>
                  </a:cubicBezTo>
                  <a:cubicBezTo>
                    <a:pt x="14112" y="178927"/>
                    <a:pt x="13645" y="180793"/>
                    <a:pt x="12246" y="182193"/>
                  </a:cubicBezTo>
                  <a:cubicBezTo>
                    <a:pt x="8980" y="185458"/>
                    <a:pt x="6181" y="188724"/>
                    <a:pt x="2916" y="191989"/>
                  </a:cubicBezTo>
                  <a:cubicBezTo>
                    <a:pt x="583" y="194322"/>
                    <a:pt x="-350" y="197587"/>
                    <a:pt x="117" y="200853"/>
                  </a:cubicBezTo>
                  <a:cubicBezTo>
                    <a:pt x="117" y="204585"/>
                    <a:pt x="1983" y="206917"/>
                    <a:pt x="4782" y="208783"/>
                  </a:cubicBezTo>
                  <a:lnTo>
                    <a:pt x="4315" y="209250"/>
                  </a:lnTo>
                  <a:cubicBezTo>
                    <a:pt x="4782" y="209250"/>
                    <a:pt x="4782" y="209717"/>
                    <a:pt x="5248" y="209717"/>
                  </a:cubicBezTo>
                  <a:cubicBezTo>
                    <a:pt x="5248" y="209250"/>
                    <a:pt x="5248" y="209250"/>
                    <a:pt x="5248" y="208783"/>
                  </a:cubicBezTo>
                  <a:cubicBezTo>
                    <a:pt x="5715" y="208317"/>
                    <a:pt x="5715" y="208317"/>
                    <a:pt x="6181" y="208317"/>
                  </a:cubicBezTo>
                  <a:cubicBezTo>
                    <a:pt x="9447" y="207384"/>
                    <a:pt x="11313" y="208317"/>
                    <a:pt x="11313" y="211116"/>
                  </a:cubicBezTo>
                  <a:cubicBezTo>
                    <a:pt x="11313" y="213449"/>
                    <a:pt x="10380" y="215315"/>
                    <a:pt x="8980" y="217181"/>
                  </a:cubicBezTo>
                  <a:cubicBezTo>
                    <a:pt x="8980" y="217181"/>
                    <a:pt x="8514" y="216714"/>
                    <a:pt x="8514" y="216714"/>
                  </a:cubicBezTo>
                  <a:cubicBezTo>
                    <a:pt x="8514" y="217181"/>
                    <a:pt x="8514" y="217181"/>
                    <a:pt x="8514" y="217647"/>
                  </a:cubicBezTo>
                  <a:lnTo>
                    <a:pt x="8980" y="217181"/>
                  </a:lnTo>
                  <a:cubicBezTo>
                    <a:pt x="11313" y="223712"/>
                    <a:pt x="13645" y="230709"/>
                    <a:pt x="15978" y="237240"/>
                  </a:cubicBezTo>
                  <a:cubicBezTo>
                    <a:pt x="15978" y="240506"/>
                    <a:pt x="23908" y="242839"/>
                    <a:pt x="26708" y="241439"/>
                  </a:cubicBezTo>
                  <a:close/>
                  <a:moveTo>
                    <a:pt x="127007" y="9119"/>
                  </a:moveTo>
                  <a:lnTo>
                    <a:pt x="127940" y="8652"/>
                  </a:lnTo>
                  <a:lnTo>
                    <a:pt x="127473" y="9585"/>
                  </a:lnTo>
                  <a:lnTo>
                    <a:pt x="126540" y="10051"/>
                  </a:lnTo>
                  <a:lnTo>
                    <a:pt x="127007" y="91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F247302A-15D3-4256-91B2-1A5367F8CAB8}"/>
                </a:ext>
              </a:extLst>
            </p:cNvPr>
            <p:cNvSpPr/>
            <p:nvPr/>
          </p:nvSpPr>
          <p:spPr>
            <a:xfrm>
              <a:off x="2001383" y="1283579"/>
              <a:ext cx="102632" cy="172608"/>
            </a:xfrm>
            <a:custGeom>
              <a:avLst/>
              <a:gdLst/>
              <a:ahLst/>
              <a:cxnLst/>
              <a:rect l="0" t="0" r="0" b="0"/>
              <a:pathLst>
                <a:path w="102631" h="172607">
                  <a:moveTo>
                    <a:pt x="11196" y="167320"/>
                  </a:moveTo>
                  <a:cubicBezTo>
                    <a:pt x="13062" y="168720"/>
                    <a:pt x="16328" y="170120"/>
                    <a:pt x="18194" y="169653"/>
                  </a:cubicBezTo>
                  <a:cubicBezTo>
                    <a:pt x="22859" y="168720"/>
                    <a:pt x="27057" y="170120"/>
                    <a:pt x="31256" y="171986"/>
                  </a:cubicBezTo>
                  <a:cubicBezTo>
                    <a:pt x="34055" y="173385"/>
                    <a:pt x="35921" y="172919"/>
                    <a:pt x="38254" y="171053"/>
                  </a:cubicBezTo>
                  <a:cubicBezTo>
                    <a:pt x="40120" y="169186"/>
                    <a:pt x="41986" y="167787"/>
                    <a:pt x="44318" y="166387"/>
                  </a:cubicBezTo>
                  <a:lnTo>
                    <a:pt x="43852" y="166854"/>
                  </a:lnTo>
                  <a:cubicBezTo>
                    <a:pt x="43852" y="166854"/>
                    <a:pt x="44318" y="167320"/>
                    <a:pt x="44318" y="167320"/>
                  </a:cubicBezTo>
                  <a:cubicBezTo>
                    <a:pt x="44318" y="166854"/>
                    <a:pt x="44318" y="166854"/>
                    <a:pt x="44318" y="166387"/>
                  </a:cubicBezTo>
                  <a:cubicBezTo>
                    <a:pt x="48517" y="164055"/>
                    <a:pt x="53182" y="162189"/>
                    <a:pt x="56447" y="157990"/>
                  </a:cubicBezTo>
                  <a:cubicBezTo>
                    <a:pt x="59246" y="154725"/>
                    <a:pt x="63445" y="153325"/>
                    <a:pt x="67177" y="150993"/>
                  </a:cubicBezTo>
                  <a:cubicBezTo>
                    <a:pt x="68110" y="149127"/>
                    <a:pt x="69043" y="147261"/>
                    <a:pt x="69976" y="145395"/>
                  </a:cubicBezTo>
                  <a:cubicBezTo>
                    <a:pt x="71842" y="141663"/>
                    <a:pt x="75108" y="140730"/>
                    <a:pt x="78840" y="140263"/>
                  </a:cubicBezTo>
                  <a:cubicBezTo>
                    <a:pt x="78840" y="140263"/>
                    <a:pt x="78840" y="140263"/>
                    <a:pt x="78840" y="140263"/>
                  </a:cubicBezTo>
                  <a:cubicBezTo>
                    <a:pt x="78840" y="140263"/>
                    <a:pt x="78840" y="140263"/>
                    <a:pt x="78840" y="139797"/>
                  </a:cubicBezTo>
                  <a:cubicBezTo>
                    <a:pt x="78373" y="138397"/>
                    <a:pt x="78840" y="137931"/>
                    <a:pt x="79773" y="139330"/>
                  </a:cubicBezTo>
                  <a:cubicBezTo>
                    <a:pt x="79306" y="139797"/>
                    <a:pt x="78840" y="139797"/>
                    <a:pt x="78840" y="140263"/>
                  </a:cubicBezTo>
                  <a:cubicBezTo>
                    <a:pt x="78840" y="145395"/>
                    <a:pt x="78840" y="145861"/>
                    <a:pt x="83505" y="146794"/>
                  </a:cubicBezTo>
                  <a:cubicBezTo>
                    <a:pt x="84438" y="146794"/>
                    <a:pt x="85371" y="147261"/>
                    <a:pt x="86304" y="147261"/>
                  </a:cubicBezTo>
                  <a:cubicBezTo>
                    <a:pt x="89569" y="143529"/>
                    <a:pt x="90036" y="138397"/>
                    <a:pt x="94234" y="135131"/>
                  </a:cubicBezTo>
                  <a:cubicBezTo>
                    <a:pt x="97500" y="132332"/>
                    <a:pt x="102165" y="130466"/>
                    <a:pt x="102165" y="125335"/>
                  </a:cubicBezTo>
                  <a:cubicBezTo>
                    <a:pt x="102632" y="118804"/>
                    <a:pt x="102632" y="112739"/>
                    <a:pt x="97966" y="107141"/>
                  </a:cubicBezTo>
                  <a:cubicBezTo>
                    <a:pt x="97033" y="106208"/>
                    <a:pt x="96567" y="105275"/>
                    <a:pt x="96100" y="103876"/>
                  </a:cubicBezTo>
                  <a:cubicBezTo>
                    <a:pt x="95167" y="102010"/>
                    <a:pt x="95167" y="100143"/>
                    <a:pt x="96567" y="98744"/>
                  </a:cubicBezTo>
                  <a:cubicBezTo>
                    <a:pt x="99366" y="95478"/>
                    <a:pt x="101232" y="91746"/>
                    <a:pt x="104964" y="89414"/>
                  </a:cubicBezTo>
                  <a:cubicBezTo>
                    <a:pt x="104964" y="85215"/>
                    <a:pt x="103098" y="81017"/>
                    <a:pt x="104964" y="76352"/>
                  </a:cubicBezTo>
                  <a:cubicBezTo>
                    <a:pt x="106364" y="73553"/>
                    <a:pt x="106830" y="70287"/>
                    <a:pt x="106830" y="67021"/>
                  </a:cubicBezTo>
                  <a:cubicBezTo>
                    <a:pt x="106830" y="62356"/>
                    <a:pt x="101232" y="62356"/>
                    <a:pt x="98900" y="59557"/>
                  </a:cubicBezTo>
                  <a:cubicBezTo>
                    <a:pt x="96567" y="56292"/>
                    <a:pt x="92368" y="55359"/>
                    <a:pt x="89569" y="53026"/>
                  </a:cubicBezTo>
                  <a:cubicBezTo>
                    <a:pt x="88170" y="52093"/>
                    <a:pt x="87237" y="49761"/>
                    <a:pt x="86770" y="48361"/>
                  </a:cubicBezTo>
                  <a:cubicBezTo>
                    <a:pt x="86770" y="43230"/>
                    <a:pt x="86770" y="38098"/>
                    <a:pt x="87237" y="32966"/>
                  </a:cubicBezTo>
                  <a:cubicBezTo>
                    <a:pt x="87703" y="28301"/>
                    <a:pt x="88636" y="24103"/>
                    <a:pt x="89569" y="19904"/>
                  </a:cubicBezTo>
                  <a:cubicBezTo>
                    <a:pt x="90502" y="12907"/>
                    <a:pt x="86304" y="7775"/>
                    <a:pt x="81639" y="3110"/>
                  </a:cubicBezTo>
                  <a:cubicBezTo>
                    <a:pt x="77907" y="-622"/>
                    <a:pt x="73708" y="-156"/>
                    <a:pt x="69043" y="311"/>
                  </a:cubicBezTo>
                  <a:cubicBezTo>
                    <a:pt x="66710" y="311"/>
                    <a:pt x="64844" y="2644"/>
                    <a:pt x="63912" y="5443"/>
                  </a:cubicBezTo>
                  <a:cubicBezTo>
                    <a:pt x="63445" y="7309"/>
                    <a:pt x="64844" y="8708"/>
                    <a:pt x="67177" y="9641"/>
                  </a:cubicBezTo>
                  <a:cubicBezTo>
                    <a:pt x="69510" y="10574"/>
                    <a:pt x="71842" y="11507"/>
                    <a:pt x="74175" y="12440"/>
                  </a:cubicBezTo>
                  <a:cubicBezTo>
                    <a:pt x="75574" y="13373"/>
                    <a:pt x="75574" y="14773"/>
                    <a:pt x="74641" y="15706"/>
                  </a:cubicBezTo>
                  <a:cubicBezTo>
                    <a:pt x="74175" y="16172"/>
                    <a:pt x="73708" y="17105"/>
                    <a:pt x="73242" y="17105"/>
                  </a:cubicBezTo>
                  <a:cubicBezTo>
                    <a:pt x="69976" y="17572"/>
                    <a:pt x="66710" y="17105"/>
                    <a:pt x="63912" y="17572"/>
                  </a:cubicBezTo>
                  <a:cubicBezTo>
                    <a:pt x="60646" y="18038"/>
                    <a:pt x="57847" y="18971"/>
                    <a:pt x="54581" y="19904"/>
                  </a:cubicBezTo>
                  <a:cubicBezTo>
                    <a:pt x="51316" y="20837"/>
                    <a:pt x="48517" y="25502"/>
                    <a:pt x="48983" y="29234"/>
                  </a:cubicBezTo>
                  <a:cubicBezTo>
                    <a:pt x="49450" y="31567"/>
                    <a:pt x="50849" y="33899"/>
                    <a:pt x="51782" y="36232"/>
                  </a:cubicBezTo>
                  <a:cubicBezTo>
                    <a:pt x="51782" y="37165"/>
                    <a:pt x="51316" y="38565"/>
                    <a:pt x="50383" y="39498"/>
                  </a:cubicBezTo>
                  <a:cubicBezTo>
                    <a:pt x="50383" y="39964"/>
                    <a:pt x="48983" y="39964"/>
                    <a:pt x="48517" y="39498"/>
                  </a:cubicBezTo>
                  <a:cubicBezTo>
                    <a:pt x="45718" y="37632"/>
                    <a:pt x="42919" y="35766"/>
                    <a:pt x="39653" y="38565"/>
                  </a:cubicBezTo>
                  <a:cubicBezTo>
                    <a:pt x="36387" y="41364"/>
                    <a:pt x="33122" y="42297"/>
                    <a:pt x="28923" y="41830"/>
                  </a:cubicBezTo>
                  <a:cubicBezTo>
                    <a:pt x="24725" y="41364"/>
                    <a:pt x="23792" y="45096"/>
                    <a:pt x="24725" y="48361"/>
                  </a:cubicBezTo>
                  <a:cubicBezTo>
                    <a:pt x="25658" y="51627"/>
                    <a:pt x="27057" y="53959"/>
                    <a:pt x="29390" y="56758"/>
                  </a:cubicBezTo>
                  <a:cubicBezTo>
                    <a:pt x="31722" y="59557"/>
                    <a:pt x="34055" y="62356"/>
                    <a:pt x="34055" y="66555"/>
                  </a:cubicBezTo>
                  <a:cubicBezTo>
                    <a:pt x="34055" y="66555"/>
                    <a:pt x="34521" y="66555"/>
                    <a:pt x="34521" y="66555"/>
                  </a:cubicBezTo>
                  <a:cubicBezTo>
                    <a:pt x="34988" y="66555"/>
                    <a:pt x="35455" y="67021"/>
                    <a:pt x="35921" y="67488"/>
                  </a:cubicBezTo>
                  <a:cubicBezTo>
                    <a:pt x="36854" y="67488"/>
                    <a:pt x="37787" y="67955"/>
                    <a:pt x="38720" y="67955"/>
                  </a:cubicBezTo>
                  <a:cubicBezTo>
                    <a:pt x="37321" y="68888"/>
                    <a:pt x="36854" y="67955"/>
                    <a:pt x="35921" y="67488"/>
                  </a:cubicBezTo>
                  <a:cubicBezTo>
                    <a:pt x="35455" y="67488"/>
                    <a:pt x="34988" y="67488"/>
                    <a:pt x="34055" y="67021"/>
                  </a:cubicBezTo>
                  <a:cubicBezTo>
                    <a:pt x="34055" y="67021"/>
                    <a:pt x="34055" y="66555"/>
                    <a:pt x="34055" y="66555"/>
                  </a:cubicBezTo>
                  <a:cubicBezTo>
                    <a:pt x="30323" y="66088"/>
                    <a:pt x="27057" y="64222"/>
                    <a:pt x="24258" y="62356"/>
                  </a:cubicBezTo>
                  <a:cubicBezTo>
                    <a:pt x="22392" y="61423"/>
                    <a:pt x="20060" y="61890"/>
                    <a:pt x="19127" y="63289"/>
                  </a:cubicBezTo>
                  <a:cubicBezTo>
                    <a:pt x="13529" y="73553"/>
                    <a:pt x="11663" y="84749"/>
                    <a:pt x="6065" y="95012"/>
                  </a:cubicBezTo>
                  <a:cubicBezTo>
                    <a:pt x="4199" y="98744"/>
                    <a:pt x="6065" y="102476"/>
                    <a:pt x="9330" y="105275"/>
                  </a:cubicBezTo>
                  <a:cubicBezTo>
                    <a:pt x="12596" y="107608"/>
                    <a:pt x="15861" y="109007"/>
                    <a:pt x="19593" y="109474"/>
                  </a:cubicBezTo>
                  <a:cubicBezTo>
                    <a:pt x="21459" y="109474"/>
                    <a:pt x="23325" y="110873"/>
                    <a:pt x="24725" y="111806"/>
                  </a:cubicBezTo>
                  <a:cubicBezTo>
                    <a:pt x="25658" y="112273"/>
                    <a:pt x="25658" y="114139"/>
                    <a:pt x="25658" y="115072"/>
                  </a:cubicBezTo>
                  <a:cubicBezTo>
                    <a:pt x="25658" y="116005"/>
                    <a:pt x="24725" y="117404"/>
                    <a:pt x="23792" y="117871"/>
                  </a:cubicBezTo>
                  <a:cubicBezTo>
                    <a:pt x="22859" y="118337"/>
                    <a:pt x="21459" y="117871"/>
                    <a:pt x="20060" y="117871"/>
                  </a:cubicBezTo>
                  <a:cubicBezTo>
                    <a:pt x="11196" y="116471"/>
                    <a:pt x="6065" y="119270"/>
                    <a:pt x="3732" y="126734"/>
                  </a:cubicBezTo>
                  <a:cubicBezTo>
                    <a:pt x="1399" y="132799"/>
                    <a:pt x="467" y="138864"/>
                    <a:pt x="0" y="145395"/>
                  </a:cubicBezTo>
                  <a:cubicBezTo>
                    <a:pt x="0" y="155658"/>
                    <a:pt x="3732" y="162189"/>
                    <a:pt x="11196" y="1673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09117575-6B30-45CD-B73D-26F30EF721DE}"/>
                </a:ext>
              </a:extLst>
            </p:cNvPr>
            <p:cNvSpPr/>
            <p:nvPr/>
          </p:nvSpPr>
          <p:spPr>
            <a:xfrm>
              <a:off x="2067627" y="14348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07"/>
                  </a:moveTo>
                  <a:cubicBezTo>
                    <a:pt x="466" y="207"/>
                    <a:pt x="466" y="674"/>
                    <a:pt x="0" y="674"/>
                  </a:cubicBezTo>
                  <a:cubicBezTo>
                    <a:pt x="0" y="674"/>
                    <a:pt x="466" y="674"/>
                    <a:pt x="466" y="674"/>
                  </a:cubicBezTo>
                  <a:cubicBezTo>
                    <a:pt x="466" y="207"/>
                    <a:pt x="933" y="207"/>
                    <a:pt x="466" y="207"/>
                  </a:cubicBezTo>
                  <a:cubicBezTo>
                    <a:pt x="933" y="-259"/>
                    <a:pt x="466" y="207"/>
                    <a:pt x="466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55591960-E586-4C52-8031-C4D60ABC043D}"/>
                </a:ext>
              </a:extLst>
            </p:cNvPr>
            <p:cNvSpPr/>
            <p:nvPr/>
          </p:nvSpPr>
          <p:spPr>
            <a:xfrm>
              <a:off x="4505226" y="3167461"/>
              <a:ext cx="181938" cy="186603"/>
            </a:xfrm>
            <a:custGeom>
              <a:avLst/>
              <a:gdLst/>
              <a:ahLst/>
              <a:cxnLst/>
              <a:rect l="0" t="0" r="0" b="0"/>
              <a:pathLst>
                <a:path w="181937" h="186602">
                  <a:moveTo>
                    <a:pt x="171574" y="166260"/>
                  </a:moveTo>
                  <a:cubicBezTo>
                    <a:pt x="171108" y="158329"/>
                    <a:pt x="174840" y="150865"/>
                    <a:pt x="175306" y="142934"/>
                  </a:cubicBezTo>
                  <a:cubicBezTo>
                    <a:pt x="175306" y="142934"/>
                    <a:pt x="174840" y="142934"/>
                    <a:pt x="174840" y="142934"/>
                  </a:cubicBezTo>
                  <a:cubicBezTo>
                    <a:pt x="173440" y="141535"/>
                    <a:pt x="171574" y="140135"/>
                    <a:pt x="170175" y="138736"/>
                  </a:cubicBezTo>
                  <a:cubicBezTo>
                    <a:pt x="170175" y="138269"/>
                    <a:pt x="170175" y="137803"/>
                    <a:pt x="169708" y="137336"/>
                  </a:cubicBezTo>
                  <a:cubicBezTo>
                    <a:pt x="169242" y="136870"/>
                    <a:pt x="168775" y="135937"/>
                    <a:pt x="168309" y="135470"/>
                  </a:cubicBezTo>
                  <a:cubicBezTo>
                    <a:pt x="168775" y="135470"/>
                    <a:pt x="168775" y="135470"/>
                    <a:pt x="169242" y="135003"/>
                  </a:cubicBezTo>
                  <a:cubicBezTo>
                    <a:pt x="169242" y="135937"/>
                    <a:pt x="169708" y="136403"/>
                    <a:pt x="169708" y="137336"/>
                  </a:cubicBezTo>
                  <a:cubicBezTo>
                    <a:pt x="170175" y="137803"/>
                    <a:pt x="170175" y="137803"/>
                    <a:pt x="170641" y="138269"/>
                  </a:cubicBezTo>
                  <a:cubicBezTo>
                    <a:pt x="172041" y="139669"/>
                    <a:pt x="173440" y="141068"/>
                    <a:pt x="175306" y="142468"/>
                  </a:cubicBezTo>
                  <a:cubicBezTo>
                    <a:pt x="175306" y="142468"/>
                    <a:pt x="175306" y="142934"/>
                    <a:pt x="175306" y="142934"/>
                  </a:cubicBezTo>
                  <a:cubicBezTo>
                    <a:pt x="177172" y="143401"/>
                    <a:pt x="179038" y="143867"/>
                    <a:pt x="180438" y="143867"/>
                  </a:cubicBezTo>
                  <a:cubicBezTo>
                    <a:pt x="180904" y="143867"/>
                    <a:pt x="181837" y="143867"/>
                    <a:pt x="182304" y="143401"/>
                  </a:cubicBezTo>
                  <a:cubicBezTo>
                    <a:pt x="183703" y="142934"/>
                    <a:pt x="185103" y="140135"/>
                    <a:pt x="184636" y="138736"/>
                  </a:cubicBezTo>
                  <a:cubicBezTo>
                    <a:pt x="180904" y="132671"/>
                    <a:pt x="177172" y="127073"/>
                    <a:pt x="173440" y="121475"/>
                  </a:cubicBezTo>
                  <a:cubicBezTo>
                    <a:pt x="172974" y="120542"/>
                    <a:pt x="171108" y="120542"/>
                    <a:pt x="170175" y="120542"/>
                  </a:cubicBezTo>
                  <a:cubicBezTo>
                    <a:pt x="167842" y="121008"/>
                    <a:pt x="165043" y="121941"/>
                    <a:pt x="163643" y="124274"/>
                  </a:cubicBezTo>
                  <a:cubicBezTo>
                    <a:pt x="162710" y="125207"/>
                    <a:pt x="162244" y="126606"/>
                    <a:pt x="161778" y="127539"/>
                  </a:cubicBezTo>
                  <a:cubicBezTo>
                    <a:pt x="160378" y="129872"/>
                    <a:pt x="156646" y="129405"/>
                    <a:pt x="155713" y="127073"/>
                  </a:cubicBezTo>
                  <a:cubicBezTo>
                    <a:pt x="154313" y="123807"/>
                    <a:pt x="152914" y="120075"/>
                    <a:pt x="151514" y="116343"/>
                  </a:cubicBezTo>
                  <a:cubicBezTo>
                    <a:pt x="150581" y="113544"/>
                    <a:pt x="148715" y="112145"/>
                    <a:pt x="146383" y="111212"/>
                  </a:cubicBezTo>
                  <a:cubicBezTo>
                    <a:pt x="144050" y="110279"/>
                    <a:pt x="141251" y="110279"/>
                    <a:pt x="138919" y="109346"/>
                  </a:cubicBezTo>
                  <a:cubicBezTo>
                    <a:pt x="137986" y="108879"/>
                    <a:pt x="136586" y="107013"/>
                    <a:pt x="137053" y="106547"/>
                  </a:cubicBezTo>
                  <a:cubicBezTo>
                    <a:pt x="139385" y="103281"/>
                    <a:pt x="135653" y="99549"/>
                    <a:pt x="137986" y="96283"/>
                  </a:cubicBezTo>
                  <a:cubicBezTo>
                    <a:pt x="139385" y="94417"/>
                    <a:pt x="139385" y="92551"/>
                    <a:pt x="138452" y="91152"/>
                  </a:cubicBezTo>
                  <a:cubicBezTo>
                    <a:pt x="135187" y="86487"/>
                    <a:pt x="129122" y="84154"/>
                    <a:pt x="127722" y="78090"/>
                  </a:cubicBezTo>
                  <a:cubicBezTo>
                    <a:pt x="127256" y="76690"/>
                    <a:pt x="125390" y="75291"/>
                    <a:pt x="123524" y="74358"/>
                  </a:cubicBezTo>
                  <a:cubicBezTo>
                    <a:pt x="120258" y="72492"/>
                    <a:pt x="116526" y="71092"/>
                    <a:pt x="113261" y="69693"/>
                  </a:cubicBezTo>
                  <a:cubicBezTo>
                    <a:pt x="111395" y="68760"/>
                    <a:pt x="109062" y="68293"/>
                    <a:pt x="108596" y="66894"/>
                  </a:cubicBezTo>
                  <a:cubicBezTo>
                    <a:pt x="106730" y="62229"/>
                    <a:pt x="101598" y="61295"/>
                    <a:pt x="98333" y="58496"/>
                  </a:cubicBezTo>
                  <a:cubicBezTo>
                    <a:pt x="94601" y="54764"/>
                    <a:pt x="90402" y="52432"/>
                    <a:pt x="85270" y="50566"/>
                  </a:cubicBezTo>
                  <a:cubicBezTo>
                    <a:pt x="82005" y="49633"/>
                    <a:pt x="79672" y="47300"/>
                    <a:pt x="78273" y="44501"/>
                  </a:cubicBezTo>
                  <a:cubicBezTo>
                    <a:pt x="75940" y="40303"/>
                    <a:pt x="72675" y="37504"/>
                    <a:pt x="68476" y="35171"/>
                  </a:cubicBezTo>
                  <a:cubicBezTo>
                    <a:pt x="57746" y="29107"/>
                    <a:pt x="48416" y="21642"/>
                    <a:pt x="41885" y="10913"/>
                  </a:cubicBezTo>
                  <a:cubicBezTo>
                    <a:pt x="39553" y="7647"/>
                    <a:pt x="36287" y="5781"/>
                    <a:pt x="32088" y="5315"/>
                  </a:cubicBezTo>
                  <a:cubicBezTo>
                    <a:pt x="23691" y="4382"/>
                    <a:pt x="15761" y="3449"/>
                    <a:pt x="7830" y="183"/>
                  </a:cubicBezTo>
                  <a:cubicBezTo>
                    <a:pt x="6431" y="-284"/>
                    <a:pt x="4098" y="183"/>
                    <a:pt x="2232" y="1116"/>
                  </a:cubicBezTo>
                  <a:cubicBezTo>
                    <a:pt x="366" y="1583"/>
                    <a:pt x="-567" y="5315"/>
                    <a:pt x="366" y="8114"/>
                  </a:cubicBezTo>
                  <a:cubicBezTo>
                    <a:pt x="1766" y="10913"/>
                    <a:pt x="2699" y="14178"/>
                    <a:pt x="4565" y="16511"/>
                  </a:cubicBezTo>
                  <a:cubicBezTo>
                    <a:pt x="9696" y="22575"/>
                    <a:pt x="15294" y="27707"/>
                    <a:pt x="22292" y="31439"/>
                  </a:cubicBezTo>
                  <a:cubicBezTo>
                    <a:pt x="26491" y="33772"/>
                    <a:pt x="29756" y="36571"/>
                    <a:pt x="32088" y="40303"/>
                  </a:cubicBezTo>
                  <a:cubicBezTo>
                    <a:pt x="34421" y="43568"/>
                    <a:pt x="37687" y="45901"/>
                    <a:pt x="39086" y="49166"/>
                  </a:cubicBezTo>
                  <a:cubicBezTo>
                    <a:pt x="42818" y="56164"/>
                    <a:pt x="47950" y="61295"/>
                    <a:pt x="54014" y="66427"/>
                  </a:cubicBezTo>
                  <a:cubicBezTo>
                    <a:pt x="55880" y="67827"/>
                    <a:pt x="57280" y="70626"/>
                    <a:pt x="58213" y="72492"/>
                  </a:cubicBezTo>
                  <a:cubicBezTo>
                    <a:pt x="60079" y="76690"/>
                    <a:pt x="61012" y="80889"/>
                    <a:pt x="62878" y="85087"/>
                  </a:cubicBezTo>
                  <a:cubicBezTo>
                    <a:pt x="63811" y="87420"/>
                    <a:pt x="65211" y="89752"/>
                    <a:pt x="67076" y="91152"/>
                  </a:cubicBezTo>
                  <a:cubicBezTo>
                    <a:pt x="74541" y="97683"/>
                    <a:pt x="79206" y="105614"/>
                    <a:pt x="82005" y="114944"/>
                  </a:cubicBezTo>
                  <a:cubicBezTo>
                    <a:pt x="83404" y="119142"/>
                    <a:pt x="85270" y="123341"/>
                    <a:pt x="86670" y="127539"/>
                  </a:cubicBezTo>
                  <a:cubicBezTo>
                    <a:pt x="88069" y="131738"/>
                    <a:pt x="90869" y="135470"/>
                    <a:pt x="93667" y="138736"/>
                  </a:cubicBezTo>
                  <a:cubicBezTo>
                    <a:pt x="98799" y="145267"/>
                    <a:pt x="105797" y="149932"/>
                    <a:pt x="110928" y="156463"/>
                  </a:cubicBezTo>
                  <a:cubicBezTo>
                    <a:pt x="116060" y="162994"/>
                    <a:pt x="122591" y="168592"/>
                    <a:pt x="129122" y="173724"/>
                  </a:cubicBezTo>
                  <a:cubicBezTo>
                    <a:pt x="134254" y="177922"/>
                    <a:pt x="139385" y="181188"/>
                    <a:pt x="143584" y="186319"/>
                  </a:cubicBezTo>
                  <a:cubicBezTo>
                    <a:pt x="145450" y="188652"/>
                    <a:pt x="147782" y="188652"/>
                    <a:pt x="150581" y="188652"/>
                  </a:cubicBezTo>
                  <a:cubicBezTo>
                    <a:pt x="157113" y="188652"/>
                    <a:pt x="164110" y="187252"/>
                    <a:pt x="170641" y="188652"/>
                  </a:cubicBezTo>
                  <a:cubicBezTo>
                    <a:pt x="170641" y="180721"/>
                    <a:pt x="171574" y="173724"/>
                    <a:pt x="171574" y="166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3E7001BA-0240-4857-BE43-8200D891F483}"/>
                </a:ext>
              </a:extLst>
            </p:cNvPr>
            <p:cNvSpPr/>
            <p:nvPr/>
          </p:nvSpPr>
          <p:spPr>
            <a:xfrm>
              <a:off x="4675867" y="3355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3369C65D-6A5B-4369-8CE7-EABF8AB2F8A2}"/>
                </a:ext>
              </a:extLst>
            </p:cNvPr>
            <p:cNvSpPr/>
            <p:nvPr/>
          </p:nvSpPr>
          <p:spPr>
            <a:xfrm>
              <a:off x="1470189" y="1509246"/>
              <a:ext cx="153947" cy="121292"/>
            </a:xfrm>
            <a:custGeom>
              <a:avLst/>
              <a:gdLst/>
              <a:ahLst/>
              <a:cxnLst/>
              <a:rect l="0" t="0" r="0" b="0"/>
              <a:pathLst>
                <a:path w="153947" h="121291">
                  <a:moveTo>
                    <a:pt x="7306" y="102598"/>
                  </a:moveTo>
                  <a:cubicBezTo>
                    <a:pt x="7306" y="107730"/>
                    <a:pt x="7306" y="112861"/>
                    <a:pt x="6840" y="117993"/>
                  </a:cubicBezTo>
                  <a:cubicBezTo>
                    <a:pt x="6840" y="119392"/>
                    <a:pt x="9172" y="121725"/>
                    <a:pt x="10572" y="121725"/>
                  </a:cubicBezTo>
                  <a:cubicBezTo>
                    <a:pt x="18036" y="121725"/>
                    <a:pt x="24101" y="118926"/>
                    <a:pt x="30632" y="115660"/>
                  </a:cubicBezTo>
                  <a:cubicBezTo>
                    <a:pt x="30632" y="115660"/>
                    <a:pt x="30632" y="115660"/>
                    <a:pt x="30165" y="115194"/>
                  </a:cubicBezTo>
                  <a:lnTo>
                    <a:pt x="31098" y="114727"/>
                  </a:lnTo>
                  <a:lnTo>
                    <a:pt x="30632" y="115660"/>
                  </a:lnTo>
                  <a:cubicBezTo>
                    <a:pt x="30632" y="115660"/>
                    <a:pt x="30632" y="115660"/>
                    <a:pt x="30632" y="115660"/>
                  </a:cubicBezTo>
                  <a:cubicBezTo>
                    <a:pt x="32498" y="117993"/>
                    <a:pt x="34830" y="120325"/>
                    <a:pt x="38096" y="119859"/>
                  </a:cubicBezTo>
                  <a:cubicBezTo>
                    <a:pt x="41361" y="119859"/>
                    <a:pt x="44627" y="119392"/>
                    <a:pt x="46959" y="117060"/>
                  </a:cubicBezTo>
                  <a:cubicBezTo>
                    <a:pt x="48826" y="115194"/>
                    <a:pt x="50692" y="113794"/>
                    <a:pt x="52091" y="111462"/>
                  </a:cubicBezTo>
                  <a:cubicBezTo>
                    <a:pt x="54424" y="108663"/>
                    <a:pt x="56290" y="104931"/>
                    <a:pt x="58622" y="102132"/>
                  </a:cubicBezTo>
                  <a:cubicBezTo>
                    <a:pt x="62354" y="97933"/>
                    <a:pt x="66086" y="93734"/>
                    <a:pt x="72617" y="93734"/>
                  </a:cubicBezTo>
                  <a:cubicBezTo>
                    <a:pt x="75416" y="93734"/>
                    <a:pt x="78215" y="91402"/>
                    <a:pt x="81014" y="89536"/>
                  </a:cubicBezTo>
                  <a:cubicBezTo>
                    <a:pt x="83814" y="87203"/>
                    <a:pt x="86146" y="83938"/>
                    <a:pt x="88945" y="81605"/>
                  </a:cubicBezTo>
                  <a:cubicBezTo>
                    <a:pt x="90811" y="80206"/>
                    <a:pt x="93144" y="78340"/>
                    <a:pt x="95476" y="78340"/>
                  </a:cubicBezTo>
                  <a:cubicBezTo>
                    <a:pt x="102474" y="77407"/>
                    <a:pt x="109005" y="75541"/>
                    <a:pt x="115536" y="73675"/>
                  </a:cubicBezTo>
                  <a:cubicBezTo>
                    <a:pt x="117868" y="73208"/>
                    <a:pt x="120668" y="72742"/>
                    <a:pt x="123000" y="72742"/>
                  </a:cubicBezTo>
                  <a:lnTo>
                    <a:pt x="122534" y="73208"/>
                  </a:lnTo>
                  <a:cubicBezTo>
                    <a:pt x="122534" y="73208"/>
                    <a:pt x="122534" y="73208"/>
                    <a:pt x="123000" y="73208"/>
                  </a:cubicBezTo>
                  <a:cubicBezTo>
                    <a:pt x="123000" y="73208"/>
                    <a:pt x="123000" y="73208"/>
                    <a:pt x="123000" y="72742"/>
                  </a:cubicBezTo>
                  <a:cubicBezTo>
                    <a:pt x="126266" y="69943"/>
                    <a:pt x="129998" y="69009"/>
                    <a:pt x="133730" y="69009"/>
                  </a:cubicBezTo>
                  <a:cubicBezTo>
                    <a:pt x="136529" y="69009"/>
                    <a:pt x="139328" y="69009"/>
                    <a:pt x="142127" y="69009"/>
                  </a:cubicBezTo>
                  <a:cubicBezTo>
                    <a:pt x="145392" y="65744"/>
                    <a:pt x="149591" y="65277"/>
                    <a:pt x="153790" y="65277"/>
                  </a:cubicBezTo>
                  <a:cubicBezTo>
                    <a:pt x="155189" y="55014"/>
                    <a:pt x="153790" y="45218"/>
                    <a:pt x="153323" y="34955"/>
                  </a:cubicBezTo>
                  <a:cubicBezTo>
                    <a:pt x="152856" y="29356"/>
                    <a:pt x="149591" y="25624"/>
                    <a:pt x="146325" y="21892"/>
                  </a:cubicBezTo>
                  <a:cubicBezTo>
                    <a:pt x="143993" y="19560"/>
                    <a:pt x="140727" y="19093"/>
                    <a:pt x="137462" y="19093"/>
                  </a:cubicBezTo>
                  <a:cubicBezTo>
                    <a:pt x="131864" y="19093"/>
                    <a:pt x="127665" y="17227"/>
                    <a:pt x="123467" y="13962"/>
                  </a:cubicBezTo>
                  <a:cubicBezTo>
                    <a:pt x="121134" y="11629"/>
                    <a:pt x="117868" y="10230"/>
                    <a:pt x="116469" y="7897"/>
                  </a:cubicBezTo>
                  <a:cubicBezTo>
                    <a:pt x="112270" y="899"/>
                    <a:pt x="106206" y="-967"/>
                    <a:pt x="98275" y="433"/>
                  </a:cubicBezTo>
                  <a:cubicBezTo>
                    <a:pt x="92677" y="1366"/>
                    <a:pt x="86613" y="433"/>
                    <a:pt x="81014" y="899"/>
                  </a:cubicBezTo>
                  <a:cubicBezTo>
                    <a:pt x="77749" y="899"/>
                    <a:pt x="74483" y="1366"/>
                    <a:pt x="71684" y="2299"/>
                  </a:cubicBezTo>
                  <a:cubicBezTo>
                    <a:pt x="68885" y="2766"/>
                    <a:pt x="67019" y="5098"/>
                    <a:pt x="66553" y="7431"/>
                  </a:cubicBezTo>
                  <a:cubicBezTo>
                    <a:pt x="65620" y="11163"/>
                    <a:pt x="65153" y="14895"/>
                    <a:pt x="64687" y="18627"/>
                  </a:cubicBezTo>
                  <a:cubicBezTo>
                    <a:pt x="64220" y="22825"/>
                    <a:pt x="62821" y="25624"/>
                    <a:pt x="59555" y="28423"/>
                  </a:cubicBezTo>
                  <a:cubicBezTo>
                    <a:pt x="53491" y="33088"/>
                    <a:pt x="47892" y="38220"/>
                    <a:pt x="41828" y="43352"/>
                  </a:cubicBezTo>
                  <a:cubicBezTo>
                    <a:pt x="38562" y="45684"/>
                    <a:pt x="36230" y="48483"/>
                    <a:pt x="36230" y="52682"/>
                  </a:cubicBezTo>
                  <a:cubicBezTo>
                    <a:pt x="36230" y="53615"/>
                    <a:pt x="35297" y="55014"/>
                    <a:pt x="34364" y="55947"/>
                  </a:cubicBezTo>
                  <a:cubicBezTo>
                    <a:pt x="23634" y="62012"/>
                    <a:pt x="15237" y="70876"/>
                    <a:pt x="5907" y="78340"/>
                  </a:cubicBezTo>
                  <a:cubicBezTo>
                    <a:pt x="4041" y="79739"/>
                    <a:pt x="1242" y="81139"/>
                    <a:pt x="309" y="83471"/>
                  </a:cubicBezTo>
                  <a:cubicBezTo>
                    <a:pt x="-1091" y="86737"/>
                    <a:pt x="2641" y="88603"/>
                    <a:pt x="4041" y="91402"/>
                  </a:cubicBezTo>
                  <a:cubicBezTo>
                    <a:pt x="6373" y="93734"/>
                    <a:pt x="7773" y="97933"/>
                    <a:pt x="7306" y="102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2224F534-3CEB-48EE-93F6-76EA1F07FDF5}"/>
                </a:ext>
              </a:extLst>
            </p:cNvPr>
            <p:cNvSpPr/>
            <p:nvPr/>
          </p:nvSpPr>
          <p:spPr>
            <a:xfrm>
              <a:off x="2891423" y="2196844"/>
              <a:ext cx="111962" cy="186603"/>
            </a:xfrm>
            <a:custGeom>
              <a:avLst/>
              <a:gdLst/>
              <a:ahLst/>
              <a:cxnLst/>
              <a:rect l="0" t="0" r="0" b="0"/>
              <a:pathLst>
                <a:path w="111961" h="186602">
                  <a:moveTo>
                    <a:pt x="1921" y="28457"/>
                  </a:moveTo>
                  <a:cubicBezTo>
                    <a:pt x="6587" y="33122"/>
                    <a:pt x="7519" y="38254"/>
                    <a:pt x="5653" y="43852"/>
                  </a:cubicBezTo>
                  <a:cubicBezTo>
                    <a:pt x="5187" y="45718"/>
                    <a:pt x="6120" y="47584"/>
                    <a:pt x="7986" y="48983"/>
                  </a:cubicBezTo>
                  <a:cubicBezTo>
                    <a:pt x="10785" y="50849"/>
                    <a:pt x="10319" y="53182"/>
                    <a:pt x="8919" y="55514"/>
                  </a:cubicBezTo>
                  <a:cubicBezTo>
                    <a:pt x="7986" y="56914"/>
                    <a:pt x="7053" y="58780"/>
                    <a:pt x="6120" y="60646"/>
                  </a:cubicBezTo>
                  <a:cubicBezTo>
                    <a:pt x="7053" y="61579"/>
                    <a:pt x="7986" y="62045"/>
                    <a:pt x="8453" y="62978"/>
                  </a:cubicBezTo>
                  <a:cubicBezTo>
                    <a:pt x="9385" y="63911"/>
                    <a:pt x="9385" y="65311"/>
                    <a:pt x="9852" y="66244"/>
                  </a:cubicBezTo>
                  <a:cubicBezTo>
                    <a:pt x="12185" y="70909"/>
                    <a:pt x="13118" y="70909"/>
                    <a:pt x="17783" y="66711"/>
                  </a:cubicBezTo>
                  <a:cubicBezTo>
                    <a:pt x="18249" y="66244"/>
                    <a:pt x="18716" y="65777"/>
                    <a:pt x="19182" y="65311"/>
                  </a:cubicBezTo>
                  <a:cubicBezTo>
                    <a:pt x="19649" y="66711"/>
                    <a:pt x="20115" y="67644"/>
                    <a:pt x="20115" y="69043"/>
                  </a:cubicBezTo>
                  <a:cubicBezTo>
                    <a:pt x="19649" y="72309"/>
                    <a:pt x="19182" y="75574"/>
                    <a:pt x="18716" y="78373"/>
                  </a:cubicBezTo>
                  <a:cubicBezTo>
                    <a:pt x="18249" y="81639"/>
                    <a:pt x="20115" y="84438"/>
                    <a:pt x="23847" y="84904"/>
                  </a:cubicBezTo>
                  <a:cubicBezTo>
                    <a:pt x="24314" y="84904"/>
                    <a:pt x="25247" y="85371"/>
                    <a:pt x="25713" y="85371"/>
                  </a:cubicBezTo>
                  <a:cubicBezTo>
                    <a:pt x="28979" y="85371"/>
                    <a:pt x="32244" y="84438"/>
                    <a:pt x="35043" y="85371"/>
                  </a:cubicBezTo>
                  <a:cubicBezTo>
                    <a:pt x="38775" y="86304"/>
                    <a:pt x="36909" y="90969"/>
                    <a:pt x="38775" y="93768"/>
                  </a:cubicBezTo>
                  <a:cubicBezTo>
                    <a:pt x="39708" y="95167"/>
                    <a:pt x="40641" y="97033"/>
                    <a:pt x="42041" y="98433"/>
                  </a:cubicBezTo>
                  <a:cubicBezTo>
                    <a:pt x="44840" y="100765"/>
                    <a:pt x="45773" y="103098"/>
                    <a:pt x="44840" y="106830"/>
                  </a:cubicBezTo>
                  <a:cubicBezTo>
                    <a:pt x="42974" y="116627"/>
                    <a:pt x="41108" y="118026"/>
                    <a:pt x="30378" y="116627"/>
                  </a:cubicBezTo>
                  <a:cubicBezTo>
                    <a:pt x="29912" y="116627"/>
                    <a:pt x="28979" y="116160"/>
                    <a:pt x="28512" y="116160"/>
                  </a:cubicBezTo>
                  <a:cubicBezTo>
                    <a:pt x="27113" y="116160"/>
                    <a:pt x="26180" y="117093"/>
                    <a:pt x="26180" y="118026"/>
                  </a:cubicBezTo>
                  <a:cubicBezTo>
                    <a:pt x="26646" y="123158"/>
                    <a:pt x="25247" y="128289"/>
                    <a:pt x="29912" y="132488"/>
                  </a:cubicBezTo>
                  <a:cubicBezTo>
                    <a:pt x="31778" y="133887"/>
                    <a:pt x="30845" y="138086"/>
                    <a:pt x="28979" y="139486"/>
                  </a:cubicBezTo>
                  <a:cubicBezTo>
                    <a:pt x="27113" y="141352"/>
                    <a:pt x="24780" y="142751"/>
                    <a:pt x="22914" y="144151"/>
                  </a:cubicBezTo>
                  <a:cubicBezTo>
                    <a:pt x="21515" y="145084"/>
                    <a:pt x="19649" y="146483"/>
                    <a:pt x="18716" y="147883"/>
                  </a:cubicBezTo>
                  <a:cubicBezTo>
                    <a:pt x="18249" y="148816"/>
                    <a:pt x="17783" y="150215"/>
                    <a:pt x="17783" y="151148"/>
                  </a:cubicBezTo>
                  <a:cubicBezTo>
                    <a:pt x="18249" y="152081"/>
                    <a:pt x="19182" y="153481"/>
                    <a:pt x="20115" y="153947"/>
                  </a:cubicBezTo>
                  <a:cubicBezTo>
                    <a:pt x="27579" y="155347"/>
                    <a:pt x="35043" y="157679"/>
                    <a:pt x="41575" y="161878"/>
                  </a:cubicBezTo>
                  <a:cubicBezTo>
                    <a:pt x="42041" y="162344"/>
                    <a:pt x="42508" y="162811"/>
                    <a:pt x="42974" y="163277"/>
                  </a:cubicBezTo>
                  <a:cubicBezTo>
                    <a:pt x="42041" y="163744"/>
                    <a:pt x="41108" y="164210"/>
                    <a:pt x="40175" y="164210"/>
                  </a:cubicBezTo>
                  <a:cubicBezTo>
                    <a:pt x="33644" y="163277"/>
                    <a:pt x="28512" y="166076"/>
                    <a:pt x="25247" y="171208"/>
                  </a:cubicBezTo>
                  <a:cubicBezTo>
                    <a:pt x="21515" y="177273"/>
                    <a:pt x="15917" y="181471"/>
                    <a:pt x="11252" y="187069"/>
                  </a:cubicBezTo>
                  <a:cubicBezTo>
                    <a:pt x="10785" y="187536"/>
                    <a:pt x="11252" y="188469"/>
                    <a:pt x="11718" y="188935"/>
                  </a:cubicBezTo>
                  <a:cubicBezTo>
                    <a:pt x="12185" y="189402"/>
                    <a:pt x="12651" y="190335"/>
                    <a:pt x="13118" y="190335"/>
                  </a:cubicBezTo>
                  <a:cubicBezTo>
                    <a:pt x="14984" y="190335"/>
                    <a:pt x="16850" y="190335"/>
                    <a:pt x="18716" y="189402"/>
                  </a:cubicBezTo>
                  <a:cubicBezTo>
                    <a:pt x="21981" y="187536"/>
                    <a:pt x="25713" y="185203"/>
                    <a:pt x="29445" y="186136"/>
                  </a:cubicBezTo>
                  <a:cubicBezTo>
                    <a:pt x="35976" y="187536"/>
                    <a:pt x="40641" y="185670"/>
                    <a:pt x="44373" y="180538"/>
                  </a:cubicBezTo>
                  <a:cubicBezTo>
                    <a:pt x="45307" y="179139"/>
                    <a:pt x="49039" y="178206"/>
                    <a:pt x="51371" y="178206"/>
                  </a:cubicBezTo>
                  <a:cubicBezTo>
                    <a:pt x="57902" y="178672"/>
                    <a:pt x="64433" y="178672"/>
                    <a:pt x="70498" y="177273"/>
                  </a:cubicBezTo>
                  <a:cubicBezTo>
                    <a:pt x="77962" y="175407"/>
                    <a:pt x="85426" y="174474"/>
                    <a:pt x="93357" y="174007"/>
                  </a:cubicBezTo>
                  <a:cubicBezTo>
                    <a:pt x="100821" y="173541"/>
                    <a:pt x="106886" y="170275"/>
                    <a:pt x="111551" y="164677"/>
                  </a:cubicBezTo>
                  <a:cubicBezTo>
                    <a:pt x="112484" y="163277"/>
                    <a:pt x="112484" y="160478"/>
                    <a:pt x="111084" y="159545"/>
                  </a:cubicBezTo>
                  <a:cubicBezTo>
                    <a:pt x="110151" y="158612"/>
                    <a:pt x="108751" y="158612"/>
                    <a:pt x="107819" y="157679"/>
                  </a:cubicBezTo>
                  <a:cubicBezTo>
                    <a:pt x="105486" y="156280"/>
                    <a:pt x="105019" y="154880"/>
                    <a:pt x="106419" y="153014"/>
                  </a:cubicBezTo>
                  <a:cubicBezTo>
                    <a:pt x="108751" y="149282"/>
                    <a:pt x="112017" y="146017"/>
                    <a:pt x="113883" y="141818"/>
                  </a:cubicBezTo>
                  <a:cubicBezTo>
                    <a:pt x="118082" y="133421"/>
                    <a:pt x="113416" y="124557"/>
                    <a:pt x="104086" y="123158"/>
                  </a:cubicBezTo>
                  <a:cubicBezTo>
                    <a:pt x="100821" y="122691"/>
                    <a:pt x="98022" y="122691"/>
                    <a:pt x="94756" y="122691"/>
                  </a:cubicBezTo>
                  <a:cubicBezTo>
                    <a:pt x="94756" y="122691"/>
                    <a:pt x="94756" y="123158"/>
                    <a:pt x="94756" y="123158"/>
                  </a:cubicBezTo>
                  <a:lnTo>
                    <a:pt x="94290" y="124091"/>
                  </a:lnTo>
                  <a:lnTo>
                    <a:pt x="94756" y="122691"/>
                  </a:lnTo>
                  <a:cubicBezTo>
                    <a:pt x="94756" y="122691"/>
                    <a:pt x="94756" y="122691"/>
                    <a:pt x="94756" y="122691"/>
                  </a:cubicBezTo>
                  <a:cubicBezTo>
                    <a:pt x="94756" y="120825"/>
                    <a:pt x="94756" y="118959"/>
                    <a:pt x="93823" y="117560"/>
                  </a:cubicBezTo>
                  <a:cubicBezTo>
                    <a:pt x="90558" y="111962"/>
                    <a:pt x="87759" y="106364"/>
                    <a:pt x="85893" y="99832"/>
                  </a:cubicBezTo>
                  <a:cubicBezTo>
                    <a:pt x="84493" y="96100"/>
                    <a:pt x="82161" y="92835"/>
                    <a:pt x="78895" y="90969"/>
                  </a:cubicBezTo>
                  <a:cubicBezTo>
                    <a:pt x="72364" y="87703"/>
                    <a:pt x="69565" y="82572"/>
                    <a:pt x="67699" y="76041"/>
                  </a:cubicBezTo>
                  <a:cubicBezTo>
                    <a:pt x="64900" y="66711"/>
                    <a:pt x="59302" y="60179"/>
                    <a:pt x="50438" y="56914"/>
                  </a:cubicBezTo>
                  <a:cubicBezTo>
                    <a:pt x="49039" y="56447"/>
                    <a:pt x="48572" y="55514"/>
                    <a:pt x="49039" y="54115"/>
                  </a:cubicBezTo>
                  <a:cubicBezTo>
                    <a:pt x="50438" y="51316"/>
                    <a:pt x="50905" y="48050"/>
                    <a:pt x="52771" y="45251"/>
                  </a:cubicBezTo>
                  <a:cubicBezTo>
                    <a:pt x="56503" y="39653"/>
                    <a:pt x="58369" y="33588"/>
                    <a:pt x="60235" y="27524"/>
                  </a:cubicBezTo>
                  <a:cubicBezTo>
                    <a:pt x="61168" y="24725"/>
                    <a:pt x="58369" y="20993"/>
                    <a:pt x="55570" y="20526"/>
                  </a:cubicBezTo>
                  <a:cubicBezTo>
                    <a:pt x="54170" y="20526"/>
                    <a:pt x="53237" y="20060"/>
                    <a:pt x="51838" y="20060"/>
                  </a:cubicBezTo>
                  <a:cubicBezTo>
                    <a:pt x="47173" y="20060"/>
                    <a:pt x="42974" y="20060"/>
                    <a:pt x="38309" y="20060"/>
                  </a:cubicBezTo>
                  <a:cubicBezTo>
                    <a:pt x="37376" y="20060"/>
                    <a:pt x="36443" y="18660"/>
                    <a:pt x="35976" y="18194"/>
                  </a:cubicBezTo>
                  <a:cubicBezTo>
                    <a:pt x="35976" y="17727"/>
                    <a:pt x="35976" y="16794"/>
                    <a:pt x="36443" y="16328"/>
                  </a:cubicBezTo>
                  <a:cubicBezTo>
                    <a:pt x="38775" y="13062"/>
                    <a:pt x="41108" y="10263"/>
                    <a:pt x="43440" y="6998"/>
                  </a:cubicBezTo>
                  <a:cubicBezTo>
                    <a:pt x="43907" y="6065"/>
                    <a:pt x="43907" y="4665"/>
                    <a:pt x="43907" y="3266"/>
                  </a:cubicBezTo>
                  <a:cubicBezTo>
                    <a:pt x="43907" y="1866"/>
                    <a:pt x="41575" y="0"/>
                    <a:pt x="39708" y="0"/>
                  </a:cubicBezTo>
                  <a:cubicBezTo>
                    <a:pt x="34577" y="466"/>
                    <a:pt x="29445" y="466"/>
                    <a:pt x="24314" y="933"/>
                  </a:cubicBezTo>
                  <a:cubicBezTo>
                    <a:pt x="21515" y="1400"/>
                    <a:pt x="19649" y="2799"/>
                    <a:pt x="18249" y="5132"/>
                  </a:cubicBezTo>
                  <a:cubicBezTo>
                    <a:pt x="14984" y="10730"/>
                    <a:pt x="12185" y="16328"/>
                    <a:pt x="9385" y="21926"/>
                  </a:cubicBezTo>
                  <a:cubicBezTo>
                    <a:pt x="8453" y="23325"/>
                    <a:pt x="7519" y="22859"/>
                    <a:pt x="6120" y="22859"/>
                  </a:cubicBezTo>
                  <a:cubicBezTo>
                    <a:pt x="55" y="21926"/>
                    <a:pt x="-1811" y="24725"/>
                    <a:pt x="1921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12571F9A-9F93-46C7-A638-DE46A724F54B}"/>
                </a:ext>
              </a:extLst>
            </p:cNvPr>
            <p:cNvSpPr/>
            <p:nvPr/>
          </p:nvSpPr>
          <p:spPr>
            <a:xfrm>
              <a:off x="3084404" y="1498409"/>
              <a:ext cx="149282" cy="153947"/>
            </a:xfrm>
            <a:custGeom>
              <a:avLst/>
              <a:gdLst/>
              <a:ahLst/>
              <a:cxnLst/>
              <a:rect l="0" t="0" r="0" b="0"/>
              <a:pathLst>
                <a:path w="149282" h="153947">
                  <a:moveTo>
                    <a:pt x="8604" y="48124"/>
                  </a:moveTo>
                  <a:cubicBezTo>
                    <a:pt x="8138" y="53722"/>
                    <a:pt x="11403" y="57921"/>
                    <a:pt x="14203" y="62119"/>
                  </a:cubicBezTo>
                  <a:cubicBezTo>
                    <a:pt x="17002" y="65851"/>
                    <a:pt x="20267" y="68650"/>
                    <a:pt x="21667" y="73315"/>
                  </a:cubicBezTo>
                  <a:cubicBezTo>
                    <a:pt x="26332" y="77981"/>
                    <a:pt x="30064" y="84512"/>
                    <a:pt x="36595" y="87311"/>
                  </a:cubicBezTo>
                  <a:cubicBezTo>
                    <a:pt x="36595" y="87311"/>
                    <a:pt x="36595" y="87311"/>
                    <a:pt x="36595" y="86844"/>
                  </a:cubicBezTo>
                  <a:cubicBezTo>
                    <a:pt x="37061" y="86844"/>
                    <a:pt x="37061" y="86844"/>
                    <a:pt x="37528" y="86844"/>
                  </a:cubicBezTo>
                  <a:cubicBezTo>
                    <a:pt x="39860" y="84045"/>
                    <a:pt x="42193" y="81246"/>
                    <a:pt x="44526" y="78447"/>
                  </a:cubicBezTo>
                  <a:cubicBezTo>
                    <a:pt x="46858" y="75648"/>
                    <a:pt x="46858" y="72849"/>
                    <a:pt x="46391" y="69583"/>
                  </a:cubicBezTo>
                  <a:cubicBezTo>
                    <a:pt x="46391" y="68650"/>
                    <a:pt x="47324" y="67251"/>
                    <a:pt x="48258" y="66784"/>
                  </a:cubicBezTo>
                  <a:cubicBezTo>
                    <a:pt x="49191" y="65851"/>
                    <a:pt x="50590" y="66784"/>
                    <a:pt x="51056" y="68184"/>
                  </a:cubicBezTo>
                  <a:cubicBezTo>
                    <a:pt x="52923" y="72849"/>
                    <a:pt x="56655" y="72382"/>
                    <a:pt x="60387" y="71449"/>
                  </a:cubicBezTo>
                  <a:cubicBezTo>
                    <a:pt x="60853" y="71449"/>
                    <a:pt x="61786" y="71916"/>
                    <a:pt x="61786" y="72382"/>
                  </a:cubicBezTo>
                  <a:cubicBezTo>
                    <a:pt x="62253" y="72849"/>
                    <a:pt x="62253" y="73782"/>
                    <a:pt x="61786" y="73782"/>
                  </a:cubicBezTo>
                  <a:cubicBezTo>
                    <a:pt x="57121" y="76115"/>
                    <a:pt x="53856" y="79847"/>
                    <a:pt x="50124" y="83112"/>
                  </a:cubicBezTo>
                  <a:cubicBezTo>
                    <a:pt x="46391" y="86844"/>
                    <a:pt x="41726" y="87777"/>
                    <a:pt x="37061" y="86844"/>
                  </a:cubicBezTo>
                  <a:cubicBezTo>
                    <a:pt x="37061" y="86844"/>
                    <a:pt x="37061" y="87311"/>
                    <a:pt x="36595" y="87311"/>
                  </a:cubicBezTo>
                  <a:cubicBezTo>
                    <a:pt x="36595" y="87311"/>
                    <a:pt x="36128" y="87311"/>
                    <a:pt x="36128" y="86844"/>
                  </a:cubicBezTo>
                  <a:cubicBezTo>
                    <a:pt x="36128" y="90576"/>
                    <a:pt x="36128" y="93842"/>
                    <a:pt x="36128" y="97574"/>
                  </a:cubicBezTo>
                  <a:cubicBezTo>
                    <a:pt x="36128" y="99906"/>
                    <a:pt x="37528" y="102239"/>
                    <a:pt x="40327" y="102705"/>
                  </a:cubicBezTo>
                  <a:cubicBezTo>
                    <a:pt x="43126" y="103172"/>
                    <a:pt x="46391" y="103172"/>
                    <a:pt x="47324" y="106437"/>
                  </a:cubicBezTo>
                  <a:cubicBezTo>
                    <a:pt x="47324" y="106437"/>
                    <a:pt x="47791" y="106437"/>
                    <a:pt x="47791" y="106437"/>
                  </a:cubicBezTo>
                  <a:cubicBezTo>
                    <a:pt x="47791" y="106437"/>
                    <a:pt x="48258" y="106904"/>
                    <a:pt x="48258" y="106904"/>
                  </a:cubicBezTo>
                  <a:cubicBezTo>
                    <a:pt x="49657" y="106904"/>
                    <a:pt x="51523" y="106904"/>
                    <a:pt x="52923" y="106904"/>
                  </a:cubicBezTo>
                  <a:cubicBezTo>
                    <a:pt x="54789" y="106904"/>
                    <a:pt x="55255" y="107837"/>
                    <a:pt x="54322" y="108770"/>
                  </a:cubicBezTo>
                  <a:cubicBezTo>
                    <a:pt x="53856" y="109236"/>
                    <a:pt x="52923" y="108770"/>
                    <a:pt x="52456" y="108770"/>
                  </a:cubicBezTo>
                  <a:cubicBezTo>
                    <a:pt x="50590" y="108770"/>
                    <a:pt x="49657" y="107837"/>
                    <a:pt x="48258" y="106437"/>
                  </a:cubicBezTo>
                  <a:cubicBezTo>
                    <a:pt x="47791" y="106437"/>
                    <a:pt x="47791" y="106437"/>
                    <a:pt x="47324" y="106437"/>
                  </a:cubicBezTo>
                  <a:cubicBezTo>
                    <a:pt x="47324" y="106437"/>
                    <a:pt x="47324" y="106437"/>
                    <a:pt x="47324" y="105971"/>
                  </a:cubicBezTo>
                  <a:cubicBezTo>
                    <a:pt x="44992" y="106904"/>
                    <a:pt x="42659" y="106904"/>
                    <a:pt x="41260" y="109236"/>
                  </a:cubicBezTo>
                  <a:cubicBezTo>
                    <a:pt x="39394" y="112036"/>
                    <a:pt x="39860" y="115301"/>
                    <a:pt x="41260" y="118100"/>
                  </a:cubicBezTo>
                  <a:cubicBezTo>
                    <a:pt x="46391" y="126964"/>
                    <a:pt x="53389" y="134428"/>
                    <a:pt x="63652" y="137693"/>
                  </a:cubicBezTo>
                  <a:cubicBezTo>
                    <a:pt x="63652" y="137693"/>
                    <a:pt x="63652" y="137227"/>
                    <a:pt x="63652" y="137227"/>
                  </a:cubicBezTo>
                  <a:lnTo>
                    <a:pt x="64119" y="136294"/>
                  </a:lnTo>
                  <a:lnTo>
                    <a:pt x="63652" y="137693"/>
                  </a:lnTo>
                  <a:cubicBezTo>
                    <a:pt x="63652" y="137693"/>
                    <a:pt x="63652" y="137693"/>
                    <a:pt x="63652" y="137693"/>
                  </a:cubicBezTo>
                  <a:cubicBezTo>
                    <a:pt x="63186" y="138626"/>
                    <a:pt x="63186" y="140026"/>
                    <a:pt x="63186" y="140959"/>
                  </a:cubicBezTo>
                  <a:cubicBezTo>
                    <a:pt x="64585" y="146091"/>
                    <a:pt x="67851" y="149823"/>
                    <a:pt x="71583" y="153555"/>
                  </a:cubicBezTo>
                  <a:cubicBezTo>
                    <a:pt x="72982" y="154954"/>
                    <a:pt x="77181" y="154021"/>
                    <a:pt x="78581" y="152155"/>
                  </a:cubicBezTo>
                  <a:cubicBezTo>
                    <a:pt x="79047" y="151222"/>
                    <a:pt x="80447" y="149823"/>
                    <a:pt x="79980" y="148890"/>
                  </a:cubicBezTo>
                  <a:cubicBezTo>
                    <a:pt x="79514" y="140492"/>
                    <a:pt x="82779" y="132562"/>
                    <a:pt x="82779" y="124165"/>
                  </a:cubicBezTo>
                  <a:cubicBezTo>
                    <a:pt x="82779" y="119500"/>
                    <a:pt x="84645" y="115301"/>
                    <a:pt x="86978" y="111569"/>
                  </a:cubicBezTo>
                  <a:cubicBezTo>
                    <a:pt x="88377" y="109703"/>
                    <a:pt x="89777" y="106904"/>
                    <a:pt x="89777" y="104571"/>
                  </a:cubicBezTo>
                  <a:cubicBezTo>
                    <a:pt x="89310" y="94308"/>
                    <a:pt x="95375" y="84978"/>
                    <a:pt x="94442" y="74248"/>
                  </a:cubicBezTo>
                  <a:cubicBezTo>
                    <a:pt x="94442" y="72849"/>
                    <a:pt x="94442" y="71449"/>
                    <a:pt x="94908" y="70516"/>
                  </a:cubicBezTo>
                  <a:cubicBezTo>
                    <a:pt x="96308" y="66318"/>
                    <a:pt x="98640" y="62586"/>
                    <a:pt x="103305" y="60720"/>
                  </a:cubicBezTo>
                  <a:cubicBezTo>
                    <a:pt x="104705" y="60253"/>
                    <a:pt x="106105" y="60720"/>
                    <a:pt x="106571" y="62119"/>
                  </a:cubicBezTo>
                  <a:cubicBezTo>
                    <a:pt x="107037" y="64452"/>
                    <a:pt x="105171" y="67717"/>
                    <a:pt x="106571" y="69583"/>
                  </a:cubicBezTo>
                  <a:cubicBezTo>
                    <a:pt x="111236" y="76115"/>
                    <a:pt x="111702" y="84045"/>
                    <a:pt x="115435" y="90576"/>
                  </a:cubicBezTo>
                  <a:cubicBezTo>
                    <a:pt x="116834" y="93375"/>
                    <a:pt x="117767" y="96641"/>
                    <a:pt x="116834" y="99906"/>
                  </a:cubicBezTo>
                  <a:cubicBezTo>
                    <a:pt x="115901" y="103172"/>
                    <a:pt x="115435" y="105971"/>
                    <a:pt x="114502" y="109236"/>
                  </a:cubicBezTo>
                  <a:cubicBezTo>
                    <a:pt x="114035" y="111569"/>
                    <a:pt x="116834" y="114835"/>
                    <a:pt x="119167" y="113902"/>
                  </a:cubicBezTo>
                  <a:cubicBezTo>
                    <a:pt x="121966" y="112969"/>
                    <a:pt x="125231" y="111569"/>
                    <a:pt x="128030" y="110169"/>
                  </a:cubicBezTo>
                  <a:cubicBezTo>
                    <a:pt x="131296" y="108770"/>
                    <a:pt x="131296" y="108770"/>
                    <a:pt x="132695" y="113435"/>
                  </a:cubicBezTo>
                  <a:cubicBezTo>
                    <a:pt x="132695" y="113902"/>
                    <a:pt x="132695" y="114835"/>
                    <a:pt x="133162" y="115301"/>
                  </a:cubicBezTo>
                  <a:cubicBezTo>
                    <a:pt x="134095" y="118567"/>
                    <a:pt x="136427" y="119033"/>
                    <a:pt x="138760" y="117167"/>
                  </a:cubicBezTo>
                  <a:cubicBezTo>
                    <a:pt x="146224" y="111103"/>
                    <a:pt x="149956" y="103638"/>
                    <a:pt x="151822" y="94308"/>
                  </a:cubicBezTo>
                  <a:cubicBezTo>
                    <a:pt x="151822" y="93375"/>
                    <a:pt x="150889" y="91976"/>
                    <a:pt x="149956" y="91509"/>
                  </a:cubicBezTo>
                  <a:cubicBezTo>
                    <a:pt x="149023" y="90576"/>
                    <a:pt x="147623" y="90110"/>
                    <a:pt x="146690" y="90110"/>
                  </a:cubicBezTo>
                  <a:cubicBezTo>
                    <a:pt x="140159" y="90110"/>
                    <a:pt x="137827" y="87311"/>
                    <a:pt x="137360" y="80780"/>
                  </a:cubicBezTo>
                  <a:cubicBezTo>
                    <a:pt x="136894" y="74715"/>
                    <a:pt x="135028" y="74248"/>
                    <a:pt x="128030" y="76115"/>
                  </a:cubicBezTo>
                  <a:cubicBezTo>
                    <a:pt x="124298" y="77048"/>
                    <a:pt x="124298" y="77048"/>
                    <a:pt x="125231" y="73315"/>
                  </a:cubicBezTo>
                  <a:cubicBezTo>
                    <a:pt x="125698" y="71449"/>
                    <a:pt x="126164" y="69583"/>
                    <a:pt x="126631" y="67717"/>
                  </a:cubicBezTo>
                  <a:cubicBezTo>
                    <a:pt x="127564" y="63985"/>
                    <a:pt x="126164" y="61186"/>
                    <a:pt x="122899" y="60253"/>
                  </a:cubicBezTo>
                  <a:cubicBezTo>
                    <a:pt x="119167" y="58854"/>
                    <a:pt x="115901" y="58387"/>
                    <a:pt x="113569" y="54655"/>
                  </a:cubicBezTo>
                  <a:cubicBezTo>
                    <a:pt x="111236" y="50457"/>
                    <a:pt x="106105" y="48124"/>
                    <a:pt x="105171" y="42526"/>
                  </a:cubicBezTo>
                  <a:cubicBezTo>
                    <a:pt x="105171" y="41593"/>
                    <a:pt x="103305" y="40660"/>
                    <a:pt x="102372" y="40193"/>
                  </a:cubicBezTo>
                  <a:cubicBezTo>
                    <a:pt x="100040" y="39727"/>
                    <a:pt x="97241" y="39727"/>
                    <a:pt x="94908" y="38794"/>
                  </a:cubicBezTo>
                  <a:cubicBezTo>
                    <a:pt x="90243" y="36928"/>
                    <a:pt x="85578" y="34129"/>
                    <a:pt x="84179" y="28531"/>
                  </a:cubicBezTo>
                  <a:cubicBezTo>
                    <a:pt x="82779" y="23399"/>
                    <a:pt x="80913" y="18734"/>
                    <a:pt x="75782" y="15935"/>
                  </a:cubicBezTo>
                  <a:cubicBezTo>
                    <a:pt x="74382" y="15002"/>
                    <a:pt x="72982" y="13136"/>
                    <a:pt x="72049" y="11737"/>
                  </a:cubicBezTo>
                  <a:cubicBezTo>
                    <a:pt x="70183" y="8004"/>
                    <a:pt x="67851" y="5672"/>
                    <a:pt x="63652" y="4272"/>
                  </a:cubicBezTo>
                  <a:cubicBezTo>
                    <a:pt x="61320" y="3339"/>
                    <a:pt x="58987" y="1940"/>
                    <a:pt x="57121" y="540"/>
                  </a:cubicBezTo>
                  <a:cubicBezTo>
                    <a:pt x="54789" y="-859"/>
                    <a:pt x="51990" y="540"/>
                    <a:pt x="51523" y="3806"/>
                  </a:cubicBezTo>
                  <a:cubicBezTo>
                    <a:pt x="50590" y="8004"/>
                    <a:pt x="49657" y="12203"/>
                    <a:pt x="48724" y="16402"/>
                  </a:cubicBezTo>
                  <a:cubicBezTo>
                    <a:pt x="48724" y="16402"/>
                    <a:pt x="49191" y="16402"/>
                    <a:pt x="49191" y="16402"/>
                  </a:cubicBezTo>
                  <a:cubicBezTo>
                    <a:pt x="49191" y="16868"/>
                    <a:pt x="49191" y="16868"/>
                    <a:pt x="49191" y="17335"/>
                  </a:cubicBezTo>
                  <a:cubicBezTo>
                    <a:pt x="51056" y="19667"/>
                    <a:pt x="51523" y="22466"/>
                    <a:pt x="51523" y="25265"/>
                  </a:cubicBezTo>
                  <a:cubicBezTo>
                    <a:pt x="51523" y="25732"/>
                    <a:pt x="51523" y="26665"/>
                    <a:pt x="51056" y="27131"/>
                  </a:cubicBezTo>
                  <a:cubicBezTo>
                    <a:pt x="50124" y="28064"/>
                    <a:pt x="49657" y="27598"/>
                    <a:pt x="49191" y="25732"/>
                  </a:cubicBezTo>
                  <a:cubicBezTo>
                    <a:pt x="49191" y="22933"/>
                    <a:pt x="49191" y="20134"/>
                    <a:pt x="49191" y="17801"/>
                  </a:cubicBezTo>
                  <a:cubicBezTo>
                    <a:pt x="49191" y="17801"/>
                    <a:pt x="48724" y="17335"/>
                    <a:pt x="48724" y="17335"/>
                  </a:cubicBezTo>
                  <a:cubicBezTo>
                    <a:pt x="48724" y="17335"/>
                    <a:pt x="48724" y="16868"/>
                    <a:pt x="48724" y="16868"/>
                  </a:cubicBezTo>
                  <a:cubicBezTo>
                    <a:pt x="47791" y="16868"/>
                    <a:pt x="46391" y="17335"/>
                    <a:pt x="45925" y="16868"/>
                  </a:cubicBezTo>
                  <a:cubicBezTo>
                    <a:pt x="41726" y="14069"/>
                    <a:pt x="37528" y="15002"/>
                    <a:pt x="33329" y="16868"/>
                  </a:cubicBezTo>
                  <a:cubicBezTo>
                    <a:pt x="33329" y="17335"/>
                    <a:pt x="33329" y="17335"/>
                    <a:pt x="33329" y="17801"/>
                  </a:cubicBezTo>
                  <a:cubicBezTo>
                    <a:pt x="33329" y="17801"/>
                    <a:pt x="32863" y="17801"/>
                    <a:pt x="32863" y="17801"/>
                  </a:cubicBezTo>
                  <a:cubicBezTo>
                    <a:pt x="32863" y="18734"/>
                    <a:pt x="32863" y="19667"/>
                    <a:pt x="32863" y="20600"/>
                  </a:cubicBezTo>
                  <a:cubicBezTo>
                    <a:pt x="32396" y="22000"/>
                    <a:pt x="31463" y="22466"/>
                    <a:pt x="30064" y="22000"/>
                  </a:cubicBezTo>
                  <a:cubicBezTo>
                    <a:pt x="29597" y="22000"/>
                    <a:pt x="29131" y="21533"/>
                    <a:pt x="28664" y="21067"/>
                  </a:cubicBezTo>
                  <a:cubicBezTo>
                    <a:pt x="27731" y="19667"/>
                    <a:pt x="28198" y="18734"/>
                    <a:pt x="29597" y="18268"/>
                  </a:cubicBezTo>
                  <a:cubicBezTo>
                    <a:pt x="30530" y="18268"/>
                    <a:pt x="31463" y="17801"/>
                    <a:pt x="32396" y="17335"/>
                  </a:cubicBezTo>
                  <a:cubicBezTo>
                    <a:pt x="32396" y="17335"/>
                    <a:pt x="32396" y="16868"/>
                    <a:pt x="32396" y="16868"/>
                  </a:cubicBezTo>
                  <a:cubicBezTo>
                    <a:pt x="32396" y="16868"/>
                    <a:pt x="32863" y="16868"/>
                    <a:pt x="32863" y="16868"/>
                  </a:cubicBezTo>
                  <a:cubicBezTo>
                    <a:pt x="32863" y="16402"/>
                    <a:pt x="32863" y="15935"/>
                    <a:pt x="32863" y="15469"/>
                  </a:cubicBezTo>
                  <a:cubicBezTo>
                    <a:pt x="31463" y="10337"/>
                    <a:pt x="28664" y="8471"/>
                    <a:pt x="24932" y="9871"/>
                  </a:cubicBezTo>
                  <a:cubicBezTo>
                    <a:pt x="20267" y="11737"/>
                    <a:pt x="15136" y="12670"/>
                    <a:pt x="10004" y="13136"/>
                  </a:cubicBezTo>
                  <a:cubicBezTo>
                    <a:pt x="6272" y="13603"/>
                    <a:pt x="4406" y="15469"/>
                    <a:pt x="3473" y="18734"/>
                  </a:cubicBezTo>
                  <a:cubicBezTo>
                    <a:pt x="3006" y="20600"/>
                    <a:pt x="2073" y="22466"/>
                    <a:pt x="1607" y="24332"/>
                  </a:cubicBezTo>
                  <a:cubicBezTo>
                    <a:pt x="-1659" y="31796"/>
                    <a:pt x="207" y="37861"/>
                    <a:pt x="5806" y="43459"/>
                  </a:cubicBezTo>
                  <a:cubicBezTo>
                    <a:pt x="7205" y="44859"/>
                    <a:pt x="9071" y="46258"/>
                    <a:pt x="8604" y="48124"/>
                  </a:cubicBezTo>
                  <a:close/>
                  <a:moveTo>
                    <a:pt x="56188" y="101306"/>
                  </a:moveTo>
                  <a:lnTo>
                    <a:pt x="54789" y="100373"/>
                  </a:lnTo>
                  <a:lnTo>
                    <a:pt x="56655" y="99906"/>
                  </a:lnTo>
                  <a:lnTo>
                    <a:pt x="56188" y="101306"/>
                  </a:lnTo>
                  <a:close/>
                  <a:moveTo>
                    <a:pt x="51990" y="41126"/>
                  </a:moveTo>
                  <a:lnTo>
                    <a:pt x="52923" y="41593"/>
                  </a:lnTo>
                  <a:lnTo>
                    <a:pt x="51990" y="41126"/>
                  </a:lnTo>
                  <a:lnTo>
                    <a:pt x="51056" y="40193"/>
                  </a:lnTo>
                  <a:lnTo>
                    <a:pt x="51990" y="411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4AB18FD8-76A4-4A00-AEDF-CBE8DE3D6195}"/>
                </a:ext>
              </a:extLst>
            </p:cNvPr>
            <p:cNvSpPr/>
            <p:nvPr/>
          </p:nvSpPr>
          <p:spPr>
            <a:xfrm>
              <a:off x="1918568" y="1482725"/>
              <a:ext cx="153947" cy="144617"/>
            </a:xfrm>
            <a:custGeom>
              <a:avLst/>
              <a:gdLst/>
              <a:ahLst/>
              <a:cxnLst/>
              <a:rect l="0" t="0" r="0" b="0"/>
              <a:pathLst>
                <a:path w="153947" h="144617">
                  <a:moveTo>
                    <a:pt x="151857" y="102528"/>
                  </a:moveTo>
                  <a:cubicBezTo>
                    <a:pt x="149525" y="100662"/>
                    <a:pt x="148125" y="99262"/>
                    <a:pt x="147192" y="96930"/>
                  </a:cubicBezTo>
                  <a:cubicBezTo>
                    <a:pt x="145326" y="93198"/>
                    <a:pt x="142061" y="91332"/>
                    <a:pt x="137862" y="91332"/>
                  </a:cubicBezTo>
                  <a:cubicBezTo>
                    <a:pt x="132264" y="91798"/>
                    <a:pt x="126200" y="91798"/>
                    <a:pt x="121068" y="88532"/>
                  </a:cubicBezTo>
                  <a:cubicBezTo>
                    <a:pt x="119668" y="87599"/>
                    <a:pt x="117336" y="88066"/>
                    <a:pt x="115470" y="88066"/>
                  </a:cubicBezTo>
                  <a:cubicBezTo>
                    <a:pt x="107073" y="88999"/>
                    <a:pt x="98676" y="89466"/>
                    <a:pt x="90745" y="90865"/>
                  </a:cubicBezTo>
                  <a:cubicBezTo>
                    <a:pt x="85614" y="91798"/>
                    <a:pt x="80948" y="93664"/>
                    <a:pt x="77683" y="87599"/>
                  </a:cubicBezTo>
                  <a:cubicBezTo>
                    <a:pt x="76283" y="85267"/>
                    <a:pt x="73484" y="85267"/>
                    <a:pt x="71152" y="84334"/>
                  </a:cubicBezTo>
                  <a:cubicBezTo>
                    <a:pt x="63688" y="81535"/>
                    <a:pt x="57157" y="77803"/>
                    <a:pt x="55291" y="69406"/>
                  </a:cubicBezTo>
                  <a:cubicBezTo>
                    <a:pt x="54358" y="65674"/>
                    <a:pt x="51558" y="64274"/>
                    <a:pt x="48760" y="63808"/>
                  </a:cubicBezTo>
                  <a:cubicBezTo>
                    <a:pt x="46427" y="63341"/>
                    <a:pt x="46893" y="62875"/>
                    <a:pt x="48760" y="61942"/>
                  </a:cubicBezTo>
                  <a:cubicBezTo>
                    <a:pt x="50626" y="60542"/>
                    <a:pt x="52492" y="59143"/>
                    <a:pt x="54358" y="57277"/>
                  </a:cubicBezTo>
                  <a:cubicBezTo>
                    <a:pt x="54358" y="57277"/>
                    <a:pt x="54358" y="57277"/>
                    <a:pt x="54358" y="57277"/>
                  </a:cubicBezTo>
                  <a:lnTo>
                    <a:pt x="53891" y="56810"/>
                  </a:lnTo>
                  <a:lnTo>
                    <a:pt x="54824" y="56810"/>
                  </a:lnTo>
                  <a:cubicBezTo>
                    <a:pt x="54824" y="56810"/>
                    <a:pt x="54358" y="56810"/>
                    <a:pt x="54358" y="57277"/>
                  </a:cubicBezTo>
                  <a:cubicBezTo>
                    <a:pt x="58090" y="57743"/>
                    <a:pt x="61822" y="58676"/>
                    <a:pt x="65554" y="57743"/>
                  </a:cubicBezTo>
                  <a:cubicBezTo>
                    <a:pt x="66953" y="57277"/>
                    <a:pt x="68353" y="54011"/>
                    <a:pt x="67420" y="53078"/>
                  </a:cubicBezTo>
                  <a:cubicBezTo>
                    <a:pt x="66953" y="52145"/>
                    <a:pt x="66487" y="50745"/>
                    <a:pt x="65554" y="49812"/>
                  </a:cubicBezTo>
                  <a:cubicBezTo>
                    <a:pt x="61355" y="46547"/>
                    <a:pt x="60422" y="43281"/>
                    <a:pt x="61355" y="38150"/>
                  </a:cubicBezTo>
                  <a:cubicBezTo>
                    <a:pt x="61822" y="34884"/>
                    <a:pt x="57623" y="30686"/>
                    <a:pt x="54358" y="30219"/>
                  </a:cubicBezTo>
                  <a:cubicBezTo>
                    <a:pt x="51092" y="29753"/>
                    <a:pt x="47826" y="30219"/>
                    <a:pt x="44561" y="29753"/>
                  </a:cubicBezTo>
                  <a:cubicBezTo>
                    <a:pt x="41762" y="29286"/>
                    <a:pt x="39429" y="28353"/>
                    <a:pt x="38496" y="25554"/>
                  </a:cubicBezTo>
                  <a:cubicBezTo>
                    <a:pt x="37563" y="23222"/>
                    <a:pt x="37097" y="20422"/>
                    <a:pt x="36164" y="18090"/>
                  </a:cubicBezTo>
                  <a:cubicBezTo>
                    <a:pt x="35697" y="16224"/>
                    <a:pt x="35231" y="13891"/>
                    <a:pt x="33831" y="12958"/>
                  </a:cubicBezTo>
                  <a:cubicBezTo>
                    <a:pt x="28700" y="9226"/>
                    <a:pt x="24968" y="3628"/>
                    <a:pt x="18437" y="1296"/>
                  </a:cubicBezTo>
                  <a:cubicBezTo>
                    <a:pt x="13305" y="-1037"/>
                    <a:pt x="8173" y="-104"/>
                    <a:pt x="3975" y="3162"/>
                  </a:cubicBezTo>
                  <a:cubicBezTo>
                    <a:pt x="1176" y="5028"/>
                    <a:pt x="-690" y="8760"/>
                    <a:pt x="243" y="11559"/>
                  </a:cubicBezTo>
                  <a:cubicBezTo>
                    <a:pt x="2575" y="19023"/>
                    <a:pt x="3975" y="26487"/>
                    <a:pt x="4908" y="33951"/>
                  </a:cubicBezTo>
                  <a:cubicBezTo>
                    <a:pt x="4908" y="34884"/>
                    <a:pt x="6307" y="36284"/>
                    <a:pt x="7240" y="36750"/>
                  </a:cubicBezTo>
                  <a:cubicBezTo>
                    <a:pt x="12372" y="39083"/>
                    <a:pt x="17970" y="40949"/>
                    <a:pt x="23102" y="42815"/>
                  </a:cubicBezTo>
                  <a:cubicBezTo>
                    <a:pt x="28233" y="44681"/>
                    <a:pt x="28233" y="45147"/>
                    <a:pt x="28233" y="49346"/>
                  </a:cubicBezTo>
                  <a:cubicBezTo>
                    <a:pt x="28233" y="53078"/>
                    <a:pt x="27767" y="56810"/>
                    <a:pt x="28233" y="61009"/>
                  </a:cubicBezTo>
                  <a:cubicBezTo>
                    <a:pt x="28700" y="66140"/>
                    <a:pt x="26834" y="69872"/>
                    <a:pt x="22635" y="72671"/>
                  </a:cubicBezTo>
                  <a:cubicBezTo>
                    <a:pt x="19369" y="75004"/>
                    <a:pt x="17037" y="78269"/>
                    <a:pt x="15171" y="81068"/>
                  </a:cubicBezTo>
                  <a:cubicBezTo>
                    <a:pt x="9573" y="88999"/>
                    <a:pt x="9106" y="97863"/>
                    <a:pt x="9573" y="106726"/>
                  </a:cubicBezTo>
                  <a:cubicBezTo>
                    <a:pt x="10039" y="112791"/>
                    <a:pt x="17503" y="112324"/>
                    <a:pt x="20303" y="116523"/>
                  </a:cubicBezTo>
                  <a:cubicBezTo>
                    <a:pt x="20769" y="116989"/>
                    <a:pt x="21235" y="117456"/>
                    <a:pt x="21702" y="117922"/>
                  </a:cubicBezTo>
                  <a:cubicBezTo>
                    <a:pt x="25901" y="121654"/>
                    <a:pt x="31032" y="122121"/>
                    <a:pt x="35697" y="119322"/>
                  </a:cubicBezTo>
                  <a:cubicBezTo>
                    <a:pt x="36630" y="118855"/>
                    <a:pt x="38030" y="117922"/>
                    <a:pt x="38963" y="117922"/>
                  </a:cubicBezTo>
                  <a:cubicBezTo>
                    <a:pt x="40362" y="117456"/>
                    <a:pt x="41295" y="118389"/>
                    <a:pt x="40829" y="120255"/>
                  </a:cubicBezTo>
                  <a:cubicBezTo>
                    <a:pt x="40362" y="122121"/>
                    <a:pt x="39429" y="123987"/>
                    <a:pt x="39896" y="125853"/>
                  </a:cubicBezTo>
                  <a:cubicBezTo>
                    <a:pt x="40362" y="128652"/>
                    <a:pt x="42695" y="130052"/>
                    <a:pt x="45494" y="130518"/>
                  </a:cubicBezTo>
                  <a:cubicBezTo>
                    <a:pt x="51558" y="131918"/>
                    <a:pt x="58090" y="134250"/>
                    <a:pt x="64154" y="134250"/>
                  </a:cubicBezTo>
                  <a:cubicBezTo>
                    <a:pt x="76283" y="134250"/>
                    <a:pt x="87480" y="140781"/>
                    <a:pt x="100075" y="140315"/>
                  </a:cubicBezTo>
                  <a:cubicBezTo>
                    <a:pt x="102408" y="140315"/>
                    <a:pt x="104740" y="142181"/>
                    <a:pt x="107073" y="143580"/>
                  </a:cubicBezTo>
                  <a:cubicBezTo>
                    <a:pt x="111738" y="146379"/>
                    <a:pt x="116403" y="147779"/>
                    <a:pt x="122001" y="146846"/>
                  </a:cubicBezTo>
                  <a:cubicBezTo>
                    <a:pt x="125733" y="146379"/>
                    <a:pt x="129465" y="146846"/>
                    <a:pt x="133664" y="146379"/>
                  </a:cubicBezTo>
                  <a:cubicBezTo>
                    <a:pt x="135530" y="146379"/>
                    <a:pt x="137396" y="145446"/>
                    <a:pt x="138795" y="144047"/>
                  </a:cubicBezTo>
                  <a:cubicBezTo>
                    <a:pt x="142061" y="140781"/>
                    <a:pt x="145793" y="138449"/>
                    <a:pt x="149991" y="136583"/>
                  </a:cubicBezTo>
                  <a:cubicBezTo>
                    <a:pt x="152790" y="135183"/>
                    <a:pt x="153257" y="132851"/>
                    <a:pt x="152790" y="130052"/>
                  </a:cubicBezTo>
                  <a:cubicBezTo>
                    <a:pt x="152324" y="127253"/>
                    <a:pt x="153724" y="125387"/>
                    <a:pt x="155123" y="123054"/>
                  </a:cubicBezTo>
                  <a:cubicBezTo>
                    <a:pt x="160255" y="114190"/>
                    <a:pt x="158855" y="107659"/>
                    <a:pt x="151857" y="10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11EFD315-BF69-4E85-8792-B857AF29ABE5}"/>
                </a:ext>
              </a:extLst>
            </p:cNvPr>
            <p:cNvSpPr/>
            <p:nvPr/>
          </p:nvSpPr>
          <p:spPr>
            <a:xfrm>
              <a:off x="1644889" y="1441971"/>
              <a:ext cx="153947" cy="97966"/>
            </a:xfrm>
            <a:custGeom>
              <a:avLst/>
              <a:gdLst/>
              <a:ahLst/>
              <a:cxnLst/>
              <a:rect l="0" t="0" r="0" b="0"/>
              <a:pathLst>
                <a:path w="153947" h="97966">
                  <a:moveTo>
                    <a:pt x="82188" y="53247"/>
                  </a:moveTo>
                  <a:cubicBezTo>
                    <a:pt x="85453" y="47648"/>
                    <a:pt x="81721" y="42050"/>
                    <a:pt x="83121" y="36919"/>
                  </a:cubicBezTo>
                  <a:cubicBezTo>
                    <a:pt x="82654" y="31787"/>
                    <a:pt x="82654" y="27589"/>
                    <a:pt x="82188" y="22924"/>
                  </a:cubicBezTo>
                  <a:cubicBezTo>
                    <a:pt x="81721" y="18725"/>
                    <a:pt x="78456" y="16393"/>
                    <a:pt x="74257" y="15459"/>
                  </a:cubicBezTo>
                  <a:cubicBezTo>
                    <a:pt x="70525" y="14526"/>
                    <a:pt x="70525" y="14060"/>
                    <a:pt x="70525" y="10328"/>
                  </a:cubicBezTo>
                  <a:cubicBezTo>
                    <a:pt x="70525" y="4263"/>
                    <a:pt x="68193" y="1464"/>
                    <a:pt x="63527" y="531"/>
                  </a:cubicBezTo>
                  <a:cubicBezTo>
                    <a:pt x="59795" y="65"/>
                    <a:pt x="55130" y="-868"/>
                    <a:pt x="52331" y="1931"/>
                  </a:cubicBezTo>
                  <a:cubicBezTo>
                    <a:pt x="47666" y="6596"/>
                    <a:pt x="40669" y="7529"/>
                    <a:pt x="35537" y="11261"/>
                  </a:cubicBezTo>
                  <a:cubicBezTo>
                    <a:pt x="33671" y="12660"/>
                    <a:pt x="32272" y="14993"/>
                    <a:pt x="30406" y="16859"/>
                  </a:cubicBezTo>
                  <a:cubicBezTo>
                    <a:pt x="31339" y="21524"/>
                    <a:pt x="28073" y="22924"/>
                    <a:pt x="24341" y="24790"/>
                  </a:cubicBezTo>
                  <a:cubicBezTo>
                    <a:pt x="21542" y="26189"/>
                    <a:pt x="19676" y="28988"/>
                    <a:pt x="17343" y="30854"/>
                  </a:cubicBezTo>
                  <a:cubicBezTo>
                    <a:pt x="16410" y="31787"/>
                    <a:pt x="16410" y="33653"/>
                    <a:pt x="17343" y="34120"/>
                  </a:cubicBezTo>
                  <a:cubicBezTo>
                    <a:pt x="19209" y="35519"/>
                    <a:pt x="21542" y="36919"/>
                    <a:pt x="23874" y="38318"/>
                  </a:cubicBezTo>
                  <a:cubicBezTo>
                    <a:pt x="25274" y="39251"/>
                    <a:pt x="25740" y="40184"/>
                    <a:pt x="24807" y="41117"/>
                  </a:cubicBezTo>
                  <a:cubicBezTo>
                    <a:pt x="24341" y="41584"/>
                    <a:pt x="23408" y="41584"/>
                    <a:pt x="22941" y="41584"/>
                  </a:cubicBezTo>
                  <a:cubicBezTo>
                    <a:pt x="18743" y="41117"/>
                    <a:pt x="14078" y="40184"/>
                    <a:pt x="9879" y="39718"/>
                  </a:cubicBezTo>
                  <a:cubicBezTo>
                    <a:pt x="5681" y="39718"/>
                    <a:pt x="2415" y="43450"/>
                    <a:pt x="549" y="48115"/>
                  </a:cubicBezTo>
                  <a:cubicBezTo>
                    <a:pt x="-850" y="51847"/>
                    <a:pt x="549" y="54180"/>
                    <a:pt x="3348" y="56512"/>
                  </a:cubicBezTo>
                  <a:cubicBezTo>
                    <a:pt x="5681" y="58378"/>
                    <a:pt x="8480" y="60711"/>
                    <a:pt x="10812" y="62577"/>
                  </a:cubicBezTo>
                  <a:cubicBezTo>
                    <a:pt x="16877" y="67242"/>
                    <a:pt x="23408" y="71907"/>
                    <a:pt x="31805" y="67708"/>
                  </a:cubicBezTo>
                  <a:cubicBezTo>
                    <a:pt x="32738" y="67242"/>
                    <a:pt x="34604" y="67242"/>
                    <a:pt x="35537" y="67708"/>
                  </a:cubicBezTo>
                  <a:cubicBezTo>
                    <a:pt x="40202" y="70507"/>
                    <a:pt x="45334" y="70507"/>
                    <a:pt x="50465" y="70974"/>
                  </a:cubicBezTo>
                  <a:cubicBezTo>
                    <a:pt x="50932" y="70974"/>
                    <a:pt x="51398" y="71440"/>
                    <a:pt x="51865" y="71907"/>
                  </a:cubicBezTo>
                  <a:cubicBezTo>
                    <a:pt x="51398" y="72373"/>
                    <a:pt x="50932" y="72373"/>
                    <a:pt x="49999" y="72840"/>
                  </a:cubicBezTo>
                  <a:cubicBezTo>
                    <a:pt x="41602" y="74239"/>
                    <a:pt x="33671" y="75639"/>
                    <a:pt x="25274" y="77038"/>
                  </a:cubicBezTo>
                  <a:cubicBezTo>
                    <a:pt x="22941" y="77505"/>
                    <a:pt x="21075" y="79837"/>
                    <a:pt x="20609" y="82636"/>
                  </a:cubicBezTo>
                  <a:cubicBezTo>
                    <a:pt x="20142" y="88701"/>
                    <a:pt x="22008" y="92900"/>
                    <a:pt x="26673" y="95232"/>
                  </a:cubicBezTo>
                  <a:cubicBezTo>
                    <a:pt x="29006" y="96165"/>
                    <a:pt x="31339" y="97098"/>
                    <a:pt x="33671" y="97565"/>
                  </a:cubicBezTo>
                  <a:cubicBezTo>
                    <a:pt x="37403" y="98031"/>
                    <a:pt x="41602" y="97565"/>
                    <a:pt x="45334" y="98031"/>
                  </a:cubicBezTo>
                  <a:cubicBezTo>
                    <a:pt x="52798" y="98964"/>
                    <a:pt x="59329" y="97565"/>
                    <a:pt x="65394" y="93366"/>
                  </a:cubicBezTo>
                  <a:cubicBezTo>
                    <a:pt x="67726" y="91967"/>
                    <a:pt x="70059" y="90567"/>
                    <a:pt x="72391" y="90567"/>
                  </a:cubicBezTo>
                  <a:cubicBezTo>
                    <a:pt x="77989" y="90101"/>
                    <a:pt x="84054" y="90101"/>
                    <a:pt x="89652" y="88235"/>
                  </a:cubicBezTo>
                  <a:cubicBezTo>
                    <a:pt x="90585" y="87768"/>
                    <a:pt x="91984" y="88235"/>
                    <a:pt x="93384" y="88701"/>
                  </a:cubicBezTo>
                  <a:cubicBezTo>
                    <a:pt x="97583" y="90101"/>
                    <a:pt x="101781" y="91500"/>
                    <a:pt x="105980" y="93366"/>
                  </a:cubicBezTo>
                  <a:cubicBezTo>
                    <a:pt x="109245" y="94766"/>
                    <a:pt x="112044" y="95232"/>
                    <a:pt x="115310" y="94766"/>
                  </a:cubicBezTo>
                  <a:cubicBezTo>
                    <a:pt x="117642" y="94299"/>
                    <a:pt x="120441" y="93833"/>
                    <a:pt x="122774" y="93366"/>
                  </a:cubicBezTo>
                  <a:cubicBezTo>
                    <a:pt x="126972" y="92900"/>
                    <a:pt x="129771" y="91034"/>
                    <a:pt x="133037" y="88235"/>
                  </a:cubicBezTo>
                  <a:cubicBezTo>
                    <a:pt x="139102" y="82636"/>
                    <a:pt x="144233" y="76105"/>
                    <a:pt x="150298" y="70507"/>
                  </a:cubicBezTo>
                  <a:cubicBezTo>
                    <a:pt x="152164" y="69108"/>
                    <a:pt x="153097" y="66309"/>
                    <a:pt x="154496" y="63976"/>
                  </a:cubicBezTo>
                  <a:cubicBezTo>
                    <a:pt x="157295" y="58845"/>
                    <a:pt x="154963" y="52314"/>
                    <a:pt x="149831" y="49048"/>
                  </a:cubicBezTo>
                  <a:cubicBezTo>
                    <a:pt x="148898" y="48581"/>
                    <a:pt x="147499" y="48581"/>
                    <a:pt x="146099" y="48581"/>
                  </a:cubicBezTo>
                  <a:cubicBezTo>
                    <a:pt x="143300" y="49048"/>
                    <a:pt x="141434" y="50914"/>
                    <a:pt x="140035" y="53247"/>
                  </a:cubicBezTo>
                  <a:cubicBezTo>
                    <a:pt x="139102" y="54646"/>
                    <a:pt x="138169" y="55579"/>
                    <a:pt x="137236" y="54180"/>
                  </a:cubicBezTo>
                  <a:cubicBezTo>
                    <a:pt x="134903" y="51381"/>
                    <a:pt x="129771" y="50448"/>
                    <a:pt x="131637" y="45316"/>
                  </a:cubicBezTo>
                  <a:cubicBezTo>
                    <a:pt x="129771" y="42517"/>
                    <a:pt x="127905" y="40184"/>
                    <a:pt x="130705" y="36919"/>
                  </a:cubicBezTo>
                  <a:cubicBezTo>
                    <a:pt x="132571" y="35053"/>
                    <a:pt x="133504" y="32720"/>
                    <a:pt x="133504" y="29921"/>
                  </a:cubicBezTo>
                  <a:cubicBezTo>
                    <a:pt x="133037" y="23857"/>
                    <a:pt x="134437" y="18725"/>
                    <a:pt x="136769" y="13127"/>
                  </a:cubicBezTo>
                  <a:cubicBezTo>
                    <a:pt x="137702" y="11261"/>
                    <a:pt x="136769" y="9395"/>
                    <a:pt x="135370" y="7995"/>
                  </a:cubicBezTo>
                  <a:cubicBezTo>
                    <a:pt x="133504" y="6129"/>
                    <a:pt x="130705" y="6129"/>
                    <a:pt x="128372" y="7529"/>
                  </a:cubicBezTo>
                  <a:cubicBezTo>
                    <a:pt x="123240" y="11261"/>
                    <a:pt x="118109" y="14993"/>
                    <a:pt x="112977" y="18725"/>
                  </a:cubicBezTo>
                  <a:cubicBezTo>
                    <a:pt x="110178" y="21058"/>
                    <a:pt x="109245" y="23857"/>
                    <a:pt x="109712" y="27122"/>
                  </a:cubicBezTo>
                  <a:cubicBezTo>
                    <a:pt x="109712" y="28988"/>
                    <a:pt x="110178" y="30854"/>
                    <a:pt x="111111" y="32720"/>
                  </a:cubicBezTo>
                  <a:cubicBezTo>
                    <a:pt x="112044" y="36452"/>
                    <a:pt x="110178" y="38785"/>
                    <a:pt x="107379" y="40651"/>
                  </a:cubicBezTo>
                  <a:cubicBezTo>
                    <a:pt x="106913" y="41117"/>
                    <a:pt x="106446" y="41584"/>
                    <a:pt x="105980" y="41584"/>
                  </a:cubicBezTo>
                  <a:cubicBezTo>
                    <a:pt x="102714" y="43450"/>
                    <a:pt x="102248" y="46715"/>
                    <a:pt x="103647" y="49981"/>
                  </a:cubicBezTo>
                  <a:cubicBezTo>
                    <a:pt x="104114" y="51381"/>
                    <a:pt x="104580" y="52314"/>
                    <a:pt x="105047" y="53713"/>
                  </a:cubicBezTo>
                  <a:cubicBezTo>
                    <a:pt x="105513" y="56512"/>
                    <a:pt x="103181" y="59311"/>
                    <a:pt x="100848" y="58845"/>
                  </a:cubicBezTo>
                  <a:cubicBezTo>
                    <a:pt x="95250" y="57912"/>
                    <a:pt x="89652" y="56512"/>
                    <a:pt x="84054" y="55113"/>
                  </a:cubicBezTo>
                  <a:cubicBezTo>
                    <a:pt x="83587" y="55579"/>
                    <a:pt x="82188" y="53713"/>
                    <a:pt x="82188" y="53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A52CA378-CBF9-4C94-8CC6-28D75451C919}"/>
                </a:ext>
              </a:extLst>
            </p:cNvPr>
            <p:cNvSpPr/>
            <p:nvPr/>
          </p:nvSpPr>
          <p:spPr>
            <a:xfrm>
              <a:off x="5479182" y="4086782"/>
              <a:ext cx="153947" cy="153947"/>
            </a:xfrm>
            <a:custGeom>
              <a:avLst/>
              <a:gdLst/>
              <a:ahLst/>
              <a:cxnLst/>
              <a:rect l="0" t="0" r="0" b="0"/>
              <a:pathLst>
                <a:path w="153947" h="153947">
                  <a:moveTo>
                    <a:pt x="155356" y="11077"/>
                  </a:moveTo>
                  <a:cubicBezTo>
                    <a:pt x="153024" y="11544"/>
                    <a:pt x="150224" y="12943"/>
                    <a:pt x="147892" y="12476"/>
                  </a:cubicBezTo>
                  <a:cubicBezTo>
                    <a:pt x="143694" y="12010"/>
                    <a:pt x="145559" y="6878"/>
                    <a:pt x="143694" y="5012"/>
                  </a:cubicBezTo>
                  <a:cubicBezTo>
                    <a:pt x="142760" y="4079"/>
                    <a:pt x="142294" y="2680"/>
                    <a:pt x="141361" y="1747"/>
                  </a:cubicBezTo>
                  <a:cubicBezTo>
                    <a:pt x="139961" y="-119"/>
                    <a:pt x="136696" y="-586"/>
                    <a:pt x="134364" y="814"/>
                  </a:cubicBezTo>
                  <a:cubicBezTo>
                    <a:pt x="132964" y="1747"/>
                    <a:pt x="130631" y="3146"/>
                    <a:pt x="130165" y="4546"/>
                  </a:cubicBezTo>
                  <a:cubicBezTo>
                    <a:pt x="126433" y="14342"/>
                    <a:pt x="120835" y="22740"/>
                    <a:pt x="111038" y="27871"/>
                  </a:cubicBezTo>
                  <a:cubicBezTo>
                    <a:pt x="109172" y="29271"/>
                    <a:pt x="107772" y="31603"/>
                    <a:pt x="106373" y="33936"/>
                  </a:cubicBezTo>
                  <a:cubicBezTo>
                    <a:pt x="104507" y="36735"/>
                    <a:pt x="103107" y="39534"/>
                    <a:pt x="102175" y="42333"/>
                  </a:cubicBezTo>
                  <a:cubicBezTo>
                    <a:pt x="99376" y="49330"/>
                    <a:pt x="94711" y="53996"/>
                    <a:pt x="88179" y="57261"/>
                  </a:cubicBezTo>
                  <a:cubicBezTo>
                    <a:pt x="80715" y="60993"/>
                    <a:pt x="73718" y="65658"/>
                    <a:pt x="66720" y="69857"/>
                  </a:cubicBezTo>
                  <a:cubicBezTo>
                    <a:pt x="60655" y="73122"/>
                    <a:pt x="56457" y="79653"/>
                    <a:pt x="48526" y="79653"/>
                  </a:cubicBezTo>
                  <a:cubicBezTo>
                    <a:pt x="46660" y="79653"/>
                    <a:pt x="45260" y="81520"/>
                    <a:pt x="43395" y="82452"/>
                  </a:cubicBezTo>
                  <a:cubicBezTo>
                    <a:pt x="34065" y="89917"/>
                    <a:pt x="24734" y="98314"/>
                    <a:pt x="16337" y="106711"/>
                  </a:cubicBezTo>
                  <a:cubicBezTo>
                    <a:pt x="9340" y="113708"/>
                    <a:pt x="5141" y="122105"/>
                    <a:pt x="476" y="130503"/>
                  </a:cubicBezTo>
                  <a:cubicBezTo>
                    <a:pt x="-923" y="132835"/>
                    <a:pt x="942" y="137500"/>
                    <a:pt x="3742" y="138900"/>
                  </a:cubicBezTo>
                  <a:cubicBezTo>
                    <a:pt x="9806" y="141232"/>
                    <a:pt x="15871" y="143565"/>
                    <a:pt x="19602" y="149163"/>
                  </a:cubicBezTo>
                  <a:cubicBezTo>
                    <a:pt x="20536" y="150096"/>
                    <a:pt x="21002" y="151029"/>
                    <a:pt x="21935" y="151962"/>
                  </a:cubicBezTo>
                  <a:cubicBezTo>
                    <a:pt x="26134" y="156161"/>
                    <a:pt x="32198" y="157093"/>
                    <a:pt x="37796" y="154295"/>
                  </a:cubicBezTo>
                  <a:cubicBezTo>
                    <a:pt x="47126" y="150096"/>
                    <a:pt x="53658" y="141232"/>
                    <a:pt x="62988" y="136567"/>
                  </a:cubicBezTo>
                  <a:cubicBezTo>
                    <a:pt x="65787" y="132369"/>
                    <a:pt x="68119" y="127704"/>
                    <a:pt x="70918" y="123505"/>
                  </a:cubicBezTo>
                  <a:cubicBezTo>
                    <a:pt x="72784" y="120706"/>
                    <a:pt x="74651" y="117907"/>
                    <a:pt x="76517" y="116041"/>
                  </a:cubicBezTo>
                  <a:cubicBezTo>
                    <a:pt x="79782" y="112775"/>
                    <a:pt x="82115" y="109043"/>
                    <a:pt x="83981" y="104845"/>
                  </a:cubicBezTo>
                  <a:cubicBezTo>
                    <a:pt x="91445" y="90383"/>
                    <a:pt x="89579" y="94115"/>
                    <a:pt x="102641" y="87117"/>
                  </a:cubicBezTo>
                  <a:cubicBezTo>
                    <a:pt x="106373" y="85252"/>
                    <a:pt x="110105" y="85252"/>
                    <a:pt x="113837" y="85252"/>
                  </a:cubicBezTo>
                  <a:cubicBezTo>
                    <a:pt x="118036" y="85252"/>
                    <a:pt x="120835" y="82919"/>
                    <a:pt x="119901" y="79653"/>
                  </a:cubicBezTo>
                  <a:cubicBezTo>
                    <a:pt x="118502" y="73122"/>
                    <a:pt x="119901" y="68457"/>
                    <a:pt x="125966" y="65192"/>
                  </a:cubicBezTo>
                  <a:cubicBezTo>
                    <a:pt x="128299" y="64259"/>
                    <a:pt x="130165" y="62393"/>
                    <a:pt x="131564" y="60060"/>
                  </a:cubicBezTo>
                  <a:cubicBezTo>
                    <a:pt x="138095" y="51197"/>
                    <a:pt x="146026" y="43732"/>
                    <a:pt x="153024" y="35802"/>
                  </a:cubicBezTo>
                  <a:cubicBezTo>
                    <a:pt x="154889" y="33936"/>
                    <a:pt x="155823" y="31603"/>
                    <a:pt x="155823" y="28804"/>
                  </a:cubicBezTo>
                  <a:cubicBezTo>
                    <a:pt x="155823" y="26472"/>
                    <a:pt x="156289" y="23673"/>
                    <a:pt x="156289" y="22740"/>
                  </a:cubicBezTo>
                  <a:cubicBezTo>
                    <a:pt x="156756" y="20874"/>
                    <a:pt x="156756" y="19941"/>
                    <a:pt x="157222" y="19474"/>
                  </a:cubicBezTo>
                  <a:cubicBezTo>
                    <a:pt x="157689" y="18074"/>
                    <a:pt x="157689" y="17141"/>
                    <a:pt x="158155" y="15742"/>
                  </a:cubicBezTo>
                  <a:cubicBezTo>
                    <a:pt x="158155" y="15276"/>
                    <a:pt x="158155" y="14342"/>
                    <a:pt x="158155" y="13876"/>
                  </a:cubicBezTo>
                  <a:cubicBezTo>
                    <a:pt x="159088" y="12943"/>
                    <a:pt x="156756" y="11077"/>
                    <a:pt x="155356" y="1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ECBDD4FD-BED6-4D5F-9B92-DA26EECD72E5}"/>
                </a:ext>
              </a:extLst>
            </p:cNvPr>
            <p:cNvSpPr/>
            <p:nvPr/>
          </p:nvSpPr>
          <p:spPr>
            <a:xfrm>
              <a:off x="2668769" y="1983524"/>
              <a:ext cx="130622" cy="83971"/>
            </a:xfrm>
            <a:custGeom>
              <a:avLst/>
              <a:gdLst/>
              <a:ahLst/>
              <a:cxnLst/>
              <a:rect l="0" t="0" r="0" b="0"/>
              <a:pathLst>
                <a:path w="130621" h="83971">
                  <a:moveTo>
                    <a:pt x="68295" y="83631"/>
                  </a:moveTo>
                  <a:cubicBezTo>
                    <a:pt x="77626" y="79899"/>
                    <a:pt x="86489" y="74301"/>
                    <a:pt x="96286" y="71502"/>
                  </a:cubicBezTo>
                  <a:cubicBezTo>
                    <a:pt x="98152" y="71035"/>
                    <a:pt x="99551" y="69636"/>
                    <a:pt x="100951" y="68236"/>
                  </a:cubicBezTo>
                  <a:cubicBezTo>
                    <a:pt x="105616" y="63571"/>
                    <a:pt x="111214" y="60772"/>
                    <a:pt x="117745" y="59373"/>
                  </a:cubicBezTo>
                  <a:cubicBezTo>
                    <a:pt x="120544" y="58906"/>
                    <a:pt x="121944" y="57040"/>
                    <a:pt x="123810" y="55174"/>
                  </a:cubicBezTo>
                  <a:cubicBezTo>
                    <a:pt x="125676" y="52842"/>
                    <a:pt x="128008" y="50509"/>
                    <a:pt x="130341" y="48177"/>
                  </a:cubicBezTo>
                  <a:cubicBezTo>
                    <a:pt x="131274" y="47244"/>
                    <a:pt x="131740" y="45378"/>
                    <a:pt x="131274" y="44911"/>
                  </a:cubicBezTo>
                  <a:cubicBezTo>
                    <a:pt x="128475" y="39313"/>
                    <a:pt x="130807" y="35114"/>
                    <a:pt x="134073" y="30449"/>
                  </a:cubicBezTo>
                  <a:cubicBezTo>
                    <a:pt x="134539" y="29983"/>
                    <a:pt x="134539" y="29050"/>
                    <a:pt x="134539" y="28583"/>
                  </a:cubicBezTo>
                  <a:cubicBezTo>
                    <a:pt x="134539" y="28117"/>
                    <a:pt x="134073" y="27184"/>
                    <a:pt x="133606" y="27184"/>
                  </a:cubicBezTo>
                  <a:cubicBezTo>
                    <a:pt x="131274" y="25784"/>
                    <a:pt x="129408" y="24385"/>
                    <a:pt x="127075" y="22985"/>
                  </a:cubicBezTo>
                  <a:cubicBezTo>
                    <a:pt x="123810" y="20653"/>
                    <a:pt x="125676" y="16921"/>
                    <a:pt x="124743" y="14122"/>
                  </a:cubicBezTo>
                  <a:cubicBezTo>
                    <a:pt x="123810" y="11322"/>
                    <a:pt x="121944" y="8523"/>
                    <a:pt x="120544" y="5724"/>
                  </a:cubicBezTo>
                  <a:cubicBezTo>
                    <a:pt x="120078" y="4325"/>
                    <a:pt x="118678" y="4325"/>
                    <a:pt x="117279" y="4791"/>
                  </a:cubicBezTo>
                  <a:cubicBezTo>
                    <a:pt x="114480" y="5724"/>
                    <a:pt x="112147" y="5258"/>
                    <a:pt x="110281" y="3392"/>
                  </a:cubicBezTo>
                  <a:cubicBezTo>
                    <a:pt x="107015" y="-340"/>
                    <a:pt x="103750" y="126"/>
                    <a:pt x="100484" y="3392"/>
                  </a:cubicBezTo>
                  <a:cubicBezTo>
                    <a:pt x="94886" y="8523"/>
                    <a:pt x="88822" y="10856"/>
                    <a:pt x="81358" y="8057"/>
                  </a:cubicBezTo>
                  <a:cubicBezTo>
                    <a:pt x="79025" y="7124"/>
                    <a:pt x="76226" y="8990"/>
                    <a:pt x="73893" y="8057"/>
                  </a:cubicBezTo>
                  <a:cubicBezTo>
                    <a:pt x="67362" y="5724"/>
                    <a:pt x="64097" y="8523"/>
                    <a:pt x="61764" y="13655"/>
                  </a:cubicBezTo>
                  <a:cubicBezTo>
                    <a:pt x="61298" y="14122"/>
                    <a:pt x="59432" y="14122"/>
                    <a:pt x="58499" y="13655"/>
                  </a:cubicBezTo>
                  <a:cubicBezTo>
                    <a:pt x="57099" y="12255"/>
                    <a:pt x="56166" y="10856"/>
                    <a:pt x="55233" y="8990"/>
                  </a:cubicBezTo>
                  <a:cubicBezTo>
                    <a:pt x="54300" y="7590"/>
                    <a:pt x="51035" y="8057"/>
                    <a:pt x="50101" y="9923"/>
                  </a:cubicBezTo>
                  <a:cubicBezTo>
                    <a:pt x="48702" y="12255"/>
                    <a:pt x="48702" y="14588"/>
                    <a:pt x="49169" y="17387"/>
                  </a:cubicBezTo>
                  <a:cubicBezTo>
                    <a:pt x="50101" y="21586"/>
                    <a:pt x="47769" y="23452"/>
                    <a:pt x="44504" y="24851"/>
                  </a:cubicBezTo>
                  <a:cubicBezTo>
                    <a:pt x="43570" y="25318"/>
                    <a:pt x="42171" y="25784"/>
                    <a:pt x="41238" y="26251"/>
                  </a:cubicBezTo>
                  <a:cubicBezTo>
                    <a:pt x="41238" y="26251"/>
                    <a:pt x="41704" y="26717"/>
                    <a:pt x="41704" y="26717"/>
                  </a:cubicBezTo>
                  <a:cubicBezTo>
                    <a:pt x="41238" y="26717"/>
                    <a:pt x="40771" y="27184"/>
                    <a:pt x="40305" y="27184"/>
                  </a:cubicBezTo>
                  <a:cubicBezTo>
                    <a:pt x="40771" y="26717"/>
                    <a:pt x="40771" y="26251"/>
                    <a:pt x="41238" y="26251"/>
                  </a:cubicBezTo>
                  <a:cubicBezTo>
                    <a:pt x="41238" y="26251"/>
                    <a:pt x="41238" y="26251"/>
                    <a:pt x="41238" y="26251"/>
                  </a:cubicBezTo>
                  <a:cubicBezTo>
                    <a:pt x="38905" y="23452"/>
                    <a:pt x="38439" y="20186"/>
                    <a:pt x="38905" y="16454"/>
                  </a:cubicBezTo>
                  <a:cubicBezTo>
                    <a:pt x="39372" y="12722"/>
                    <a:pt x="37972" y="8990"/>
                    <a:pt x="34707" y="6657"/>
                  </a:cubicBezTo>
                  <a:cubicBezTo>
                    <a:pt x="33307" y="5724"/>
                    <a:pt x="31908" y="4325"/>
                    <a:pt x="30508" y="2925"/>
                  </a:cubicBezTo>
                  <a:cubicBezTo>
                    <a:pt x="26310" y="-1273"/>
                    <a:pt x="24444" y="-807"/>
                    <a:pt x="18379" y="3392"/>
                  </a:cubicBezTo>
                  <a:lnTo>
                    <a:pt x="18846" y="4325"/>
                  </a:lnTo>
                  <a:lnTo>
                    <a:pt x="17913" y="3858"/>
                  </a:lnTo>
                  <a:cubicBezTo>
                    <a:pt x="17913" y="3858"/>
                    <a:pt x="18379" y="3858"/>
                    <a:pt x="18379" y="3392"/>
                  </a:cubicBezTo>
                  <a:lnTo>
                    <a:pt x="18379" y="3392"/>
                  </a:lnTo>
                  <a:cubicBezTo>
                    <a:pt x="15113" y="4325"/>
                    <a:pt x="11848" y="4791"/>
                    <a:pt x="9982" y="7124"/>
                  </a:cubicBezTo>
                  <a:cubicBezTo>
                    <a:pt x="6716" y="11789"/>
                    <a:pt x="3451" y="16454"/>
                    <a:pt x="185" y="21119"/>
                  </a:cubicBezTo>
                  <a:cubicBezTo>
                    <a:pt x="-748" y="22519"/>
                    <a:pt x="2051" y="26717"/>
                    <a:pt x="3917" y="26717"/>
                  </a:cubicBezTo>
                  <a:cubicBezTo>
                    <a:pt x="5783" y="26717"/>
                    <a:pt x="7649" y="26717"/>
                    <a:pt x="9515" y="25784"/>
                  </a:cubicBezTo>
                  <a:cubicBezTo>
                    <a:pt x="14181" y="23452"/>
                    <a:pt x="18379" y="25318"/>
                    <a:pt x="22111" y="27184"/>
                  </a:cubicBezTo>
                  <a:cubicBezTo>
                    <a:pt x="23511" y="27650"/>
                    <a:pt x="23977" y="29050"/>
                    <a:pt x="23044" y="30449"/>
                  </a:cubicBezTo>
                  <a:cubicBezTo>
                    <a:pt x="21178" y="32782"/>
                    <a:pt x="20712" y="36047"/>
                    <a:pt x="16513" y="36514"/>
                  </a:cubicBezTo>
                  <a:cubicBezTo>
                    <a:pt x="11848" y="36980"/>
                    <a:pt x="7649" y="37913"/>
                    <a:pt x="3451" y="38846"/>
                  </a:cubicBezTo>
                  <a:cubicBezTo>
                    <a:pt x="2984" y="38846"/>
                    <a:pt x="2051" y="40712"/>
                    <a:pt x="2051" y="41645"/>
                  </a:cubicBezTo>
                  <a:cubicBezTo>
                    <a:pt x="2051" y="42578"/>
                    <a:pt x="2984" y="44445"/>
                    <a:pt x="3917" y="44911"/>
                  </a:cubicBezTo>
                  <a:cubicBezTo>
                    <a:pt x="6716" y="45844"/>
                    <a:pt x="9982" y="46311"/>
                    <a:pt x="13247" y="47244"/>
                  </a:cubicBezTo>
                  <a:cubicBezTo>
                    <a:pt x="15113" y="47710"/>
                    <a:pt x="16980" y="48643"/>
                    <a:pt x="18379" y="49576"/>
                  </a:cubicBezTo>
                  <a:cubicBezTo>
                    <a:pt x="20245" y="51909"/>
                    <a:pt x="21645" y="54708"/>
                    <a:pt x="23044" y="57973"/>
                  </a:cubicBezTo>
                  <a:cubicBezTo>
                    <a:pt x="23511" y="58906"/>
                    <a:pt x="22578" y="60306"/>
                    <a:pt x="22111" y="61239"/>
                  </a:cubicBezTo>
                  <a:cubicBezTo>
                    <a:pt x="21178" y="62172"/>
                    <a:pt x="20245" y="62638"/>
                    <a:pt x="18846" y="63105"/>
                  </a:cubicBezTo>
                  <a:cubicBezTo>
                    <a:pt x="15580" y="63571"/>
                    <a:pt x="14181" y="64971"/>
                    <a:pt x="14647" y="68236"/>
                  </a:cubicBezTo>
                  <a:cubicBezTo>
                    <a:pt x="14647" y="71968"/>
                    <a:pt x="16980" y="73834"/>
                    <a:pt x="20712" y="74301"/>
                  </a:cubicBezTo>
                  <a:cubicBezTo>
                    <a:pt x="22578" y="74301"/>
                    <a:pt x="24444" y="74767"/>
                    <a:pt x="26310" y="74767"/>
                  </a:cubicBezTo>
                  <a:cubicBezTo>
                    <a:pt x="32841" y="74301"/>
                    <a:pt x="39372" y="74301"/>
                    <a:pt x="44037" y="79433"/>
                  </a:cubicBezTo>
                  <a:cubicBezTo>
                    <a:pt x="50101" y="81299"/>
                    <a:pt x="56166" y="83631"/>
                    <a:pt x="62231" y="85031"/>
                  </a:cubicBezTo>
                  <a:cubicBezTo>
                    <a:pt x="63164" y="85031"/>
                    <a:pt x="65963" y="84564"/>
                    <a:pt x="68295" y="83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C9256D8F-26B5-4F31-A68E-B27900E42A5E}"/>
                </a:ext>
              </a:extLst>
            </p:cNvPr>
            <p:cNvSpPr/>
            <p:nvPr/>
          </p:nvSpPr>
          <p:spPr>
            <a:xfrm>
              <a:off x="3876408" y="1291057"/>
              <a:ext cx="125957" cy="111962"/>
            </a:xfrm>
            <a:custGeom>
              <a:avLst/>
              <a:gdLst/>
              <a:ahLst/>
              <a:cxnLst/>
              <a:rect l="0" t="0" r="0" b="0"/>
              <a:pathLst>
                <a:path w="125956" h="111961">
                  <a:moveTo>
                    <a:pt x="3131" y="58610"/>
                  </a:moveTo>
                  <a:cubicBezTo>
                    <a:pt x="2665" y="60476"/>
                    <a:pt x="4064" y="61876"/>
                    <a:pt x="6397" y="62342"/>
                  </a:cubicBezTo>
                  <a:cubicBezTo>
                    <a:pt x="8263" y="62809"/>
                    <a:pt x="10596" y="62342"/>
                    <a:pt x="11995" y="63275"/>
                  </a:cubicBezTo>
                  <a:cubicBezTo>
                    <a:pt x="15727" y="66074"/>
                    <a:pt x="19926" y="67474"/>
                    <a:pt x="24591" y="67940"/>
                  </a:cubicBezTo>
                  <a:cubicBezTo>
                    <a:pt x="25057" y="67940"/>
                    <a:pt x="25990" y="68407"/>
                    <a:pt x="26457" y="68873"/>
                  </a:cubicBezTo>
                  <a:cubicBezTo>
                    <a:pt x="27390" y="69807"/>
                    <a:pt x="26457" y="70273"/>
                    <a:pt x="25057" y="70740"/>
                  </a:cubicBezTo>
                  <a:cubicBezTo>
                    <a:pt x="22725" y="71206"/>
                    <a:pt x="19926" y="71673"/>
                    <a:pt x="17593" y="72139"/>
                  </a:cubicBezTo>
                  <a:cubicBezTo>
                    <a:pt x="14794" y="72606"/>
                    <a:pt x="12928" y="73539"/>
                    <a:pt x="11062" y="75871"/>
                  </a:cubicBezTo>
                  <a:cubicBezTo>
                    <a:pt x="10129" y="77271"/>
                    <a:pt x="11062" y="79603"/>
                    <a:pt x="13861" y="82402"/>
                  </a:cubicBezTo>
                  <a:cubicBezTo>
                    <a:pt x="17593" y="85668"/>
                    <a:pt x="21325" y="89400"/>
                    <a:pt x="25057" y="92665"/>
                  </a:cubicBezTo>
                  <a:cubicBezTo>
                    <a:pt x="25990" y="93598"/>
                    <a:pt x="27390" y="94065"/>
                    <a:pt x="28323" y="93598"/>
                  </a:cubicBezTo>
                  <a:cubicBezTo>
                    <a:pt x="36254" y="92199"/>
                    <a:pt x="41385" y="84268"/>
                    <a:pt x="39052" y="76338"/>
                  </a:cubicBezTo>
                  <a:cubicBezTo>
                    <a:pt x="38586" y="74472"/>
                    <a:pt x="37187" y="73072"/>
                    <a:pt x="38119" y="71206"/>
                  </a:cubicBezTo>
                  <a:cubicBezTo>
                    <a:pt x="38586" y="70740"/>
                    <a:pt x="39052" y="70273"/>
                    <a:pt x="39519" y="69807"/>
                  </a:cubicBezTo>
                  <a:cubicBezTo>
                    <a:pt x="39986" y="69807"/>
                    <a:pt x="40919" y="69340"/>
                    <a:pt x="41385" y="69807"/>
                  </a:cubicBezTo>
                  <a:cubicBezTo>
                    <a:pt x="44184" y="73539"/>
                    <a:pt x="46983" y="76804"/>
                    <a:pt x="46050" y="81936"/>
                  </a:cubicBezTo>
                  <a:cubicBezTo>
                    <a:pt x="45584" y="84268"/>
                    <a:pt x="45584" y="87067"/>
                    <a:pt x="45117" y="89400"/>
                  </a:cubicBezTo>
                  <a:cubicBezTo>
                    <a:pt x="44184" y="95931"/>
                    <a:pt x="44184" y="96397"/>
                    <a:pt x="49782" y="96397"/>
                  </a:cubicBezTo>
                  <a:cubicBezTo>
                    <a:pt x="54447" y="96397"/>
                    <a:pt x="58646" y="97797"/>
                    <a:pt x="60978" y="101995"/>
                  </a:cubicBezTo>
                  <a:cubicBezTo>
                    <a:pt x="64710" y="108060"/>
                    <a:pt x="70308" y="110393"/>
                    <a:pt x="77306" y="110393"/>
                  </a:cubicBezTo>
                  <a:cubicBezTo>
                    <a:pt x="88036" y="110393"/>
                    <a:pt x="98765" y="110859"/>
                    <a:pt x="109495" y="114125"/>
                  </a:cubicBezTo>
                  <a:cubicBezTo>
                    <a:pt x="111361" y="114591"/>
                    <a:pt x="113694" y="114591"/>
                    <a:pt x="115093" y="114125"/>
                  </a:cubicBezTo>
                  <a:cubicBezTo>
                    <a:pt x="119758" y="112259"/>
                    <a:pt x="123957" y="109460"/>
                    <a:pt x="127689" y="105261"/>
                  </a:cubicBezTo>
                  <a:cubicBezTo>
                    <a:pt x="129088" y="103862"/>
                    <a:pt x="129088" y="99663"/>
                    <a:pt x="128155" y="97797"/>
                  </a:cubicBezTo>
                  <a:cubicBezTo>
                    <a:pt x="127222" y="96864"/>
                    <a:pt x="126756" y="95464"/>
                    <a:pt x="125823" y="94998"/>
                  </a:cubicBezTo>
                  <a:cubicBezTo>
                    <a:pt x="123957" y="93132"/>
                    <a:pt x="122091" y="91732"/>
                    <a:pt x="119758" y="90333"/>
                  </a:cubicBezTo>
                  <a:cubicBezTo>
                    <a:pt x="116959" y="88933"/>
                    <a:pt x="116493" y="86601"/>
                    <a:pt x="116959" y="83802"/>
                  </a:cubicBezTo>
                  <a:cubicBezTo>
                    <a:pt x="117892" y="78204"/>
                    <a:pt x="112294" y="74938"/>
                    <a:pt x="111361" y="69807"/>
                  </a:cubicBezTo>
                  <a:cubicBezTo>
                    <a:pt x="109495" y="60010"/>
                    <a:pt x="102498" y="54878"/>
                    <a:pt x="94567" y="49747"/>
                  </a:cubicBezTo>
                  <a:cubicBezTo>
                    <a:pt x="90835" y="47414"/>
                    <a:pt x="87103" y="46948"/>
                    <a:pt x="83837" y="49280"/>
                  </a:cubicBezTo>
                  <a:cubicBezTo>
                    <a:pt x="80572" y="51613"/>
                    <a:pt x="78239" y="50680"/>
                    <a:pt x="75440" y="48814"/>
                  </a:cubicBezTo>
                  <a:cubicBezTo>
                    <a:pt x="71242" y="46015"/>
                    <a:pt x="67043" y="46481"/>
                    <a:pt x="62844" y="49280"/>
                  </a:cubicBezTo>
                  <a:cubicBezTo>
                    <a:pt x="61911" y="49747"/>
                    <a:pt x="60978" y="50213"/>
                    <a:pt x="60045" y="50680"/>
                  </a:cubicBezTo>
                  <a:cubicBezTo>
                    <a:pt x="60045" y="51146"/>
                    <a:pt x="60045" y="51146"/>
                    <a:pt x="60045" y="51613"/>
                  </a:cubicBezTo>
                  <a:cubicBezTo>
                    <a:pt x="59579" y="51613"/>
                    <a:pt x="59579" y="51613"/>
                    <a:pt x="59112" y="51613"/>
                  </a:cubicBezTo>
                  <a:cubicBezTo>
                    <a:pt x="56313" y="54412"/>
                    <a:pt x="53514" y="57211"/>
                    <a:pt x="50715" y="60010"/>
                  </a:cubicBezTo>
                  <a:cubicBezTo>
                    <a:pt x="49782" y="60943"/>
                    <a:pt x="48383" y="60943"/>
                    <a:pt x="47916" y="59543"/>
                  </a:cubicBezTo>
                  <a:cubicBezTo>
                    <a:pt x="47916" y="59077"/>
                    <a:pt x="47916" y="58144"/>
                    <a:pt x="47916" y="57677"/>
                  </a:cubicBezTo>
                  <a:cubicBezTo>
                    <a:pt x="50715" y="53945"/>
                    <a:pt x="53981" y="51146"/>
                    <a:pt x="59112" y="51146"/>
                  </a:cubicBezTo>
                  <a:cubicBezTo>
                    <a:pt x="59112" y="51146"/>
                    <a:pt x="59579" y="50680"/>
                    <a:pt x="59579" y="50680"/>
                  </a:cubicBezTo>
                  <a:cubicBezTo>
                    <a:pt x="59579" y="50680"/>
                    <a:pt x="60045" y="50680"/>
                    <a:pt x="60045" y="50213"/>
                  </a:cubicBezTo>
                  <a:cubicBezTo>
                    <a:pt x="60512" y="44615"/>
                    <a:pt x="60045" y="39484"/>
                    <a:pt x="54447" y="35751"/>
                  </a:cubicBezTo>
                  <a:cubicBezTo>
                    <a:pt x="50249" y="32486"/>
                    <a:pt x="48849" y="27821"/>
                    <a:pt x="48383" y="22223"/>
                  </a:cubicBezTo>
                  <a:cubicBezTo>
                    <a:pt x="48383" y="19424"/>
                    <a:pt x="46050" y="17091"/>
                    <a:pt x="43251" y="17091"/>
                  </a:cubicBezTo>
                  <a:cubicBezTo>
                    <a:pt x="34854" y="16158"/>
                    <a:pt x="29256" y="11493"/>
                    <a:pt x="24124" y="5429"/>
                  </a:cubicBezTo>
                  <a:cubicBezTo>
                    <a:pt x="22258" y="3096"/>
                    <a:pt x="18993" y="1696"/>
                    <a:pt x="16194" y="297"/>
                  </a:cubicBezTo>
                  <a:cubicBezTo>
                    <a:pt x="14328" y="-636"/>
                    <a:pt x="10129" y="763"/>
                    <a:pt x="9663" y="2630"/>
                  </a:cubicBezTo>
                  <a:cubicBezTo>
                    <a:pt x="8263" y="7761"/>
                    <a:pt x="6864" y="12426"/>
                    <a:pt x="4064" y="16625"/>
                  </a:cubicBezTo>
                  <a:cubicBezTo>
                    <a:pt x="-601" y="23622"/>
                    <a:pt x="-1067" y="31553"/>
                    <a:pt x="1732" y="38551"/>
                  </a:cubicBezTo>
                  <a:cubicBezTo>
                    <a:pt x="3598" y="46015"/>
                    <a:pt x="4531" y="52079"/>
                    <a:pt x="3131" y="5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953917DB-ED6C-4E80-802D-5AC8A22CEE0E}"/>
                </a:ext>
              </a:extLst>
            </p:cNvPr>
            <p:cNvSpPr/>
            <p:nvPr/>
          </p:nvSpPr>
          <p:spPr>
            <a:xfrm>
              <a:off x="5644532" y="3928750"/>
              <a:ext cx="83971" cy="181938"/>
            </a:xfrm>
            <a:custGeom>
              <a:avLst/>
              <a:gdLst/>
              <a:ahLst/>
              <a:cxnLst/>
              <a:rect l="0" t="0" r="0" b="0"/>
              <a:pathLst>
                <a:path w="83971" h="181937">
                  <a:moveTo>
                    <a:pt x="83774" y="88403"/>
                  </a:moveTo>
                  <a:cubicBezTo>
                    <a:pt x="81908" y="87470"/>
                    <a:pt x="80042" y="87470"/>
                    <a:pt x="78176" y="88403"/>
                  </a:cubicBezTo>
                  <a:cubicBezTo>
                    <a:pt x="77243" y="88869"/>
                    <a:pt x="75844" y="89803"/>
                    <a:pt x="74911" y="90736"/>
                  </a:cubicBezTo>
                  <a:cubicBezTo>
                    <a:pt x="67447" y="95401"/>
                    <a:pt x="65581" y="95401"/>
                    <a:pt x="59516" y="90269"/>
                  </a:cubicBezTo>
                  <a:cubicBezTo>
                    <a:pt x="56717" y="87937"/>
                    <a:pt x="54384" y="85137"/>
                    <a:pt x="53918" y="80472"/>
                  </a:cubicBezTo>
                  <a:cubicBezTo>
                    <a:pt x="53452" y="75807"/>
                    <a:pt x="52518" y="71609"/>
                    <a:pt x="52052" y="67410"/>
                  </a:cubicBezTo>
                  <a:cubicBezTo>
                    <a:pt x="51585" y="65544"/>
                    <a:pt x="51119" y="63678"/>
                    <a:pt x="50186" y="62279"/>
                  </a:cubicBezTo>
                  <a:cubicBezTo>
                    <a:pt x="49719" y="61346"/>
                    <a:pt x="48320" y="60879"/>
                    <a:pt x="47387" y="60879"/>
                  </a:cubicBezTo>
                  <a:cubicBezTo>
                    <a:pt x="46920" y="60879"/>
                    <a:pt x="46454" y="61346"/>
                    <a:pt x="45988" y="62279"/>
                  </a:cubicBezTo>
                  <a:cubicBezTo>
                    <a:pt x="45521" y="63678"/>
                    <a:pt x="45054" y="64611"/>
                    <a:pt x="44588" y="66011"/>
                  </a:cubicBezTo>
                  <a:cubicBezTo>
                    <a:pt x="44121" y="66944"/>
                    <a:pt x="43188" y="67877"/>
                    <a:pt x="42255" y="68343"/>
                  </a:cubicBezTo>
                  <a:cubicBezTo>
                    <a:pt x="41322" y="68810"/>
                    <a:pt x="38523" y="66011"/>
                    <a:pt x="38523" y="64611"/>
                  </a:cubicBezTo>
                  <a:cubicBezTo>
                    <a:pt x="39923" y="55748"/>
                    <a:pt x="39456" y="46884"/>
                    <a:pt x="41322" y="38020"/>
                  </a:cubicBezTo>
                  <a:cubicBezTo>
                    <a:pt x="42722" y="32889"/>
                    <a:pt x="42255" y="28224"/>
                    <a:pt x="38523" y="23558"/>
                  </a:cubicBezTo>
                  <a:cubicBezTo>
                    <a:pt x="34325" y="18427"/>
                    <a:pt x="31059" y="11429"/>
                    <a:pt x="25461" y="7231"/>
                  </a:cubicBezTo>
                  <a:cubicBezTo>
                    <a:pt x="24061" y="6298"/>
                    <a:pt x="23595" y="3965"/>
                    <a:pt x="22662" y="2099"/>
                  </a:cubicBezTo>
                  <a:cubicBezTo>
                    <a:pt x="22195" y="1633"/>
                    <a:pt x="22195" y="1166"/>
                    <a:pt x="21729" y="700"/>
                  </a:cubicBezTo>
                  <a:cubicBezTo>
                    <a:pt x="20796" y="-233"/>
                    <a:pt x="19396" y="-233"/>
                    <a:pt x="18464" y="700"/>
                  </a:cubicBezTo>
                  <a:cubicBezTo>
                    <a:pt x="17997" y="1166"/>
                    <a:pt x="17530" y="1633"/>
                    <a:pt x="17530" y="2099"/>
                  </a:cubicBezTo>
                  <a:cubicBezTo>
                    <a:pt x="17530" y="7231"/>
                    <a:pt x="22195" y="11429"/>
                    <a:pt x="19863" y="17028"/>
                  </a:cubicBezTo>
                  <a:cubicBezTo>
                    <a:pt x="17997" y="20760"/>
                    <a:pt x="18930" y="24492"/>
                    <a:pt x="20330" y="28224"/>
                  </a:cubicBezTo>
                  <a:cubicBezTo>
                    <a:pt x="22195" y="33822"/>
                    <a:pt x="23595" y="39420"/>
                    <a:pt x="24995" y="45018"/>
                  </a:cubicBezTo>
                  <a:cubicBezTo>
                    <a:pt x="25928" y="50616"/>
                    <a:pt x="29193" y="55748"/>
                    <a:pt x="26860" y="61812"/>
                  </a:cubicBezTo>
                  <a:cubicBezTo>
                    <a:pt x="26394" y="63212"/>
                    <a:pt x="27327" y="65544"/>
                    <a:pt x="28260" y="67410"/>
                  </a:cubicBezTo>
                  <a:cubicBezTo>
                    <a:pt x="29193" y="69743"/>
                    <a:pt x="30126" y="72075"/>
                    <a:pt x="30593" y="74408"/>
                  </a:cubicBezTo>
                  <a:cubicBezTo>
                    <a:pt x="29660" y="80472"/>
                    <a:pt x="29193" y="86537"/>
                    <a:pt x="26860" y="91669"/>
                  </a:cubicBezTo>
                  <a:cubicBezTo>
                    <a:pt x="24528" y="97733"/>
                    <a:pt x="22195" y="103331"/>
                    <a:pt x="19863" y="109396"/>
                  </a:cubicBezTo>
                  <a:cubicBezTo>
                    <a:pt x="18464" y="112661"/>
                    <a:pt x="16597" y="114527"/>
                    <a:pt x="13332" y="115927"/>
                  </a:cubicBezTo>
                  <a:cubicBezTo>
                    <a:pt x="10533" y="116860"/>
                    <a:pt x="7267" y="118260"/>
                    <a:pt x="4468" y="119659"/>
                  </a:cubicBezTo>
                  <a:cubicBezTo>
                    <a:pt x="-197" y="122458"/>
                    <a:pt x="-1596" y="129456"/>
                    <a:pt x="2136" y="133188"/>
                  </a:cubicBezTo>
                  <a:cubicBezTo>
                    <a:pt x="5401" y="136453"/>
                    <a:pt x="8667" y="139719"/>
                    <a:pt x="11466" y="142518"/>
                  </a:cubicBezTo>
                  <a:cubicBezTo>
                    <a:pt x="14731" y="145317"/>
                    <a:pt x="15198" y="149049"/>
                    <a:pt x="14731" y="153248"/>
                  </a:cubicBezTo>
                  <a:cubicBezTo>
                    <a:pt x="14731" y="156513"/>
                    <a:pt x="13332" y="159312"/>
                    <a:pt x="11466" y="162111"/>
                  </a:cubicBezTo>
                  <a:cubicBezTo>
                    <a:pt x="7734" y="166776"/>
                    <a:pt x="4002" y="170975"/>
                    <a:pt x="736" y="175640"/>
                  </a:cubicBezTo>
                  <a:cubicBezTo>
                    <a:pt x="270" y="176573"/>
                    <a:pt x="270" y="178439"/>
                    <a:pt x="736" y="179372"/>
                  </a:cubicBezTo>
                  <a:cubicBezTo>
                    <a:pt x="2602" y="181704"/>
                    <a:pt x="4935" y="184037"/>
                    <a:pt x="7267" y="185903"/>
                  </a:cubicBezTo>
                  <a:cubicBezTo>
                    <a:pt x="8200" y="186369"/>
                    <a:pt x="9600" y="186836"/>
                    <a:pt x="11000" y="186369"/>
                  </a:cubicBezTo>
                  <a:cubicBezTo>
                    <a:pt x="16131" y="184503"/>
                    <a:pt x="19863" y="181238"/>
                    <a:pt x="23595" y="177506"/>
                  </a:cubicBezTo>
                  <a:cubicBezTo>
                    <a:pt x="30126" y="170975"/>
                    <a:pt x="36190" y="164910"/>
                    <a:pt x="42255" y="157913"/>
                  </a:cubicBezTo>
                  <a:cubicBezTo>
                    <a:pt x="47853" y="151381"/>
                    <a:pt x="52518" y="144850"/>
                    <a:pt x="52518" y="135987"/>
                  </a:cubicBezTo>
                  <a:cubicBezTo>
                    <a:pt x="52518" y="131322"/>
                    <a:pt x="56717" y="128056"/>
                    <a:pt x="61848" y="127590"/>
                  </a:cubicBezTo>
                  <a:cubicBezTo>
                    <a:pt x="63248" y="127590"/>
                    <a:pt x="64648" y="127590"/>
                    <a:pt x="65581" y="127590"/>
                  </a:cubicBezTo>
                  <a:cubicBezTo>
                    <a:pt x="66513" y="127590"/>
                    <a:pt x="68846" y="126657"/>
                    <a:pt x="68846" y="126190"/>
                  </a:cubicBezTo>
                  <a:cubicBezTo>
                    <a:pt x="70246" y="120125"/>
                    <a:pt x="75377" y="116860"/>
                    <a:pt x="79576" y="113128"/>
                  </a:cubicBezTo>
                  <a:cubicBezTo>
                    <a:pt x="81442" y="111262"/>
                    <a:pt x="82375" y="108929"/>
                    <a:pt x="83308" y="106597"/>
                  </a:cubicBezTo>
                  <a:cubicBezTo>
                    <a:pt x="84707" y="102865"/>
                    <a:pt x="85641" y="99133"/>
                    <a:pt x="87040" y="95867"/>
                  </a:cubicBezTo>
                  <a:cubicBezTo>
                    <a:pt x="87506" y="92602"/>
                    <a:pt x="86107" y="89803"/>
                    <a:pt x="83774" y="88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2F3286F4-EAD5-4A0C-B04A-F4D2A05ABEEE}"/>
                </a:ext>
              </a:extLst>
            </p:cNvPr>
            <p:cNvSpPr/>
            <p:nvPr/>
          </p:nvSpPr>
          <p:spPr>
            <a:xfrm>
              <a:off x="4495753" y="1352933"/>
              <a:ext cx="107297" cy="74641"/>
            </a:xfrm>
            <a:custGeom>
              <a:avLst/>
              <a:gdLst/>
              <a:ahLst/>
              <a:cxnLst/>
              <a:rect l="0" t="0" r="0" b="0"/>
              <a:pathLst>
                <a:path w="107296" h="74641">
                  <a:moveTo>
                    <a:pt x="9839" y="45251"/>
                  </a:moveTo>
                  <a:cubicBezTo>
                    <a:pt x="12638" y="49450"/>
                    <a:pt x="16370" y="52715"/>
                    <a:pt x="16370" y="58313"/>
                  </a:cubicBezTo>
                  <a:cubicBezTo>
                    <a:pt x="16370" y="59713"/>
                    <a:pt x="18236" y="61579"/>
                    <a:pt x="20102" y="62512"/>
                  </a:cubicBezTo>
                  <a:cubicBezTo>
                    <a:pt x="23368" y="64378"/>
                    <a:pt x="26633" y="66710"/>
                    <a:pt x="30365" y="67644"/>
                  </a:cubicBezTo>
                  <a:cubicBezTo>
                    <a:pt x="35030" y="69043"/>
                    <a:pt x="38762" y="70909"/>
                    <a:pt x="41561" y="74175"/>
                  </a:cubicBezTo>
                  <a:cubicBezTo>
                    <a:pt x="44360" y="76974"/>
                    <a:pt x="47626" y="78373"/>
                    <a:pt x="51824" y="77440"/>
                  </a:cubicBezTo>
                  <a:cubicBezTo>
                    <a:pt x="55090" y="76974"/>
                    <a:pt x="58356" y="77907"/>
                    <a:pt x="61154" y="77440"/>
                  </a:cubicBezTo>
                  <a:cubicBezTo>
                    <a:pt x="62554" y="77440"/>
                    <a:pt x="64420" y="75574"/>
                    <a:pt x="65353" y="74175"/>
                  </a:cubicBezTo>
                  <a:cubicBezTo>
                    <a:pt x="66753" y="71376"/>
                    <a:pt x="66753" y="68577"/>
                    <a:pt x="70018" y="66244"/>
                  </a:cubicBezTo>
                  <a:cubicBezTo>
                    <a:pt x="72351" y="64844"/>
                    <a:pt x="74217" y="61579"/>
                    <a:pt x="76083" y="58780"/>
                  </a:cubicBezTo>
                  <a:cubicBezTo>
                    <a:pt x="79815" y="53648"/>
                    <a:pt x="84013" y="50849"/>
                    <a:pt x="90544" y="52715"/>
                  </a:cubicBezTo>
                  <a:cubicBezTo>
                    <a:pt x="91944" y="53182"/>
                    <a:pt x="94277" y="52249"/>
                    <a:pt x="95676" y="51316"/>
                  </a:cubicBezTo>
                  <a:cubicBezTo>
                    <a:pt x="97076" y="50383"/>
                    <a:pt x="98475" y="48983"/>
                    <a:pt x="99874" y="47584"/>
                  </a:cubicBezTo>
                  <a:cubicBezTo>
                    <a:pt x="100808" y="46651"/>
                    <a:pt x="101274" y="45251"/>
                    <a:pt x="101274" y="44318"/>
                  </a:cubicBezTo>
                  <a:cubicBezTo>
                    <a:pt x="101274" y="41986"/>
                    <a:pt x="102674" y="41053"/>
                    <a:pt x="104073" y="40120"/>
                  </a:cubicBezTo>
                  <a:cubicBezTo>
                    <a:pt x="105006" y="39187"/>
                    <a:pt x="106406" y="38720"/>
                    <a:pt x="106872" y="37321"/>
                  </a:cubicBezTo>
                  <a:cubicBezTo>
                    <a:pt x="107805" y="35921"/>
                    <a:pt x="109205" y="34055"/>
                    <a:pt x="109205" y="32189"/>
                  </a:cubicBezTo>
                  <a:cubicBezTo>
                    <a:pt x="109671" y="29856"/>
                    <a:pt x="109671" y="27057"/>
                    <a:pt x="109205" y="24725"/>
                  </a:cubicBezTo>
                  <a:cubicBezTo>
                    <a:pt x="108272" y="21926"/>
                    <a:pt x="106872" y="18660"/>
                    <a:pt x="105939" y="15861"/>
                  </a:cubicBezTo>
                  <a:cubicBezTo>
                    <a:pt x="107805" y="9797"/>
                    <a:pt x="104073" y="7931"/>
                    <a:pt x="99408" y="6998"/>
                  </a:cubicBezTo>
                  <a:cubicBezTo>
                    <a:pt x="91477" y="5132"/>
                    <a:pt x="83080" y="3732"/>
                    <a:pt x="75150" y="1866"/>
                  </a:cubicBezTo>
                  <a:cubicBezTo>
                    <a:pt x="74683" y="1866"/>
                    <a:pt x="73750" y="1400"/>
                    <a:pt x="73284" y="1866"/>
                  </a:cubicBezTo>
                  <a:cubicBezTo>
                    <a:pt x="71884" y="2799"/>
                    <a:pt x="70018" y="3266"/>
                    <a:pt x="68619" y="4665"/>
                  </a:cubicBezTo>
                  <a:cubicBezTo>
                    <a:pt x="68152" y="5132"/>
                    <a:pt x="68152" y="7464"/>
                    <a:pt x="68619" y="7931"/>
                  </a:cubicBezTo>
                  <a:cubicBezTo>
                    <a:pt x="71884" y="13529"/>
                    <a:pt x="74217" y="19593"/>
                    <a:pt x="73750" y="26124"/>
                  </a:cubicBezTo>
                  <a:cubicBezTo>
                    <a:pt x="73750" y="27524"/>
                    <a:pt x="74217" y="29390"/>
                    <a:pt x="74683" y="30789"/>
                  </a:cubicBezTo>
                  <a:cubicBezTo>
                    <a:pt x="74683" y="30789"/>
                    <a:pt x="75150" y="30789"/>
                    <a:pt x="75150" y="31256"/>
                  </a:cubicBezTo>
                  <a:cubicBezTo>
                    <a:pt x="75150" y="31722"/>
                    <a:pt x="75616" y="32189"/>
                    <a:pt x="76083" y="32655"/>
                  </a:cubicBezTo>
                  <a:cubicBezTo>
                    <a:pt x="75616" y="32189"/>
                    <a:pt x="75150" y="32189"/>
                    <a:pt x="74683" y="31722"/>
                  </a:cubicBezTo>
                  <a:cubicBezTo>
                    <a:pt x="74683" y="31256"/>
                    <a:pt x="74683" y="31256"/>
                    <a:pt x="74683" y="30789"/>
                  </a:cubicBezTo>
                  <a:cubicBezTo>
                    <a:pt x="73750" y="30323"/>
                    <a:pt x="72817" y="29856"/>
                    <a:pt x="72351" y="28923"/>
                  </a:cubicBezTo>
                  <a:cubicBezTo>
                    <a:pt x="68619" y="22859"/>
                    <a:pt x="64886" y="16794"/>
                    <a:pt x="63954" y="9797"/>
                  </a:cubicBezTo>
                  <a:cubicBezTo>
                    <a:pt x="63487" y="5132"/>
                    <a:pt x="60688" y="3266"/>
                    <a:pt x="56489" y="2333"/>
                  </a:cubicBezTo>
                  <a:cubicBezTo>
                    <a:pt x="52757" y="1400"/>
                    <a:pt x="49025" y="467"/>
                    <a:pt x="45293" y="0"/>
                  </a:cubicBezTo>
                  <a:cubicBezTo>
                    <a:pt x="44360" y="0"/>
                    <a:pt x="42961" y="933"/>
                    <a:pt x="42028" y="1866"/>
                  </a:cubicBezTo>
                  <a:cubicBezTo>
                    <a:pt x="40628" y="4199"/>
                    <a:pt x="39695" y="6531"/>
                    <a:pt x="39229" y="8864"/>
                  </a:cubicBezTo>
                  <a:cubicBezTo>
                    <a:pt x="38762" y="12596"/>
                    <a:pt x="39229" y="15861"/>
                    <a:pt x="39229" y="19593"/>
                  </a:cubicBezTo>
                  <a:cubicBezTo>
                    <a:pt x="39229" y="19593"/>
                    <a:pt x="39695" y="19593"/>
                    <a:pt x="39695" y="19593"/>
                  </a:cubicBezTo>
                  <a:cubicBezTo>
                    <a:pt x="40162" y="20526"/>
                    <a:pt x="40628" y="20993"/>
                    <a:pt x="41561" y="21926"/>
                  </a:cubicBezTo>
                  <a:cubicBezTo>
                    <a:pt x="40628" y="21459"/>
                    <a:pt x="40162" y="20993"/>
                    <a:pt x="39229" y="20060"/>
                  </a:cubicBezTo>
                  <a:cubicBezTo>
                    <a:pt x="39229" y="20060"/>
                    <a:pt x="39229" y="19593"/>
                    <a:pt x="39229" y="19593"/>
                  </a:cubicBezTo>
                  <a:cubicBezTo>
                    <a:pt x="34097" y="17727"/>
                    <a:pt x="28499" y="17261"/>
                    <a:pt x="24767" y="12596"/>
                  </a:cubicBezTo>
                  <a:cubicBezTo>
                    <a:pt x="21501" y="8864"/>
                    <a:pt x="15903" y="7464"/>
                    <a:pt x="11238" y="6065"/>
                  </a:cubicBezTo>
                  <a:cubicBezTo>
                    <a:pt x="9372" y="5598"/>
                    <a:pt x="6107" y="6998"/>
                    <a:pt x="5174" y="9797"/>
                  </a:cubicBezTo>
                  <a:cubicBezTo>
                    <a:pt x="3774" y="14462"/>
                    <a:pt x="2375" y="19593"/>
                    <a:pt x="509" y="24258"/>
                  </a:cubicBezTo>
                  <a:cubicBezTo>
                    <a:pt x="-425" y="26124"/>
                    <a:pt x="42" y="27990"/>
                    <a:pt x="975" y="29856"/>
                  </a:cubicBezTo>
                  <a:cubicBezTo>
                    <a:pt x="4707" y="34988"/>
                    <a:pt x="6573" y="40586"/>
                    <a:pt x="9839" y="45251"/>
                  </a:cubicBezTo>
                  <a:close/>
                  <a:moveTo>
                    <a:pt x="79815" y="35455"/>
                  </a:moveTo>
                  <a:lnTo>
                    <a:pt x="80281" y="36388"/>
                  </a:lnTo>
                  <a:lnTo>
                    <a:pt x="79815" y="35455"/>
                  </a:lnTo>
                  <a:cubicBezTo>
                    <a:pt x="79348" y="35455"/>
                    <a:pt x="78882" y="34988"/>
                    <a:pt x="78882" y="34522"/>
                  </a:cubicBezTo>
                  <a:cubicBezTo>
                    <a:pt x="78882" y="34988"/>
                    <a:pt x="79348" y="35455"/>
                    <a:pt x="79815" y="35455"/>
                  </a:cubicBezTo>
                  <a:close/>
                  <a:moveTo>
                    <a:pt x="45293" y="23792"/>
                  </a:moveTo>
                  <a:lnTo>
                    <a:pt x="45293" y="24725"/>
                  </a:lnTo>
                  <a:lnTo>
                    <a:pt x="45293" y="23792"/>
                  </a:lnTo>
                  <a:cubicBezTo>
                    <a:pt x="44360" y="23792"/>
                    <a:pt x="43427" y="23325"/>
                    <a:pt x="42961" y="22859"/>
                  </a:cubicBezTo>
                  <a:cubicBezTo>
                    <a:pt x="43427" y="23325"/>
                    <a:pt x="44360" y="23325"/>
                    <a:pt x="45293" y="23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4580FEEE-6CAC-41A0-B9BD-AD4F481964AE}"/>
                </a:ext>
              </a:extLst>
            </p:cNvPr>
            <p:cNvSpPr/>
            <p:nvPr/>
          </p:nvSpPr>
          <p:spPr>
            <a:xfrm>
              <a:off x="1757866" y="1599248"/>
              <a:ext cx="88636" cy="107297"/>
            </a:xfrm>
            <a:custGeom>
              <a:avLst/>
              <a:gdLst/>
              <a:ahLst/>
              <a:cxnLst/>
              <a:rect l="0" t="0" r="0" b="0"/>
              <a:pathLst>
                <a:path w="88636" h="107296">
                  <a:moveTo>
                    <a:pt x="86770" y="20526"/>
                  </a:moveTo>
                  <a:cubicBezTo>
                    <a:pt x="89103" y="19127"/>
                    <a:pt x="90036" y="16328"/>
                    <a:pt x="89103" y="13995"/>
                  </a:cubicBezTo>
                  <a:cubicBezTo>
                    <a:pt x="88170" y="11196"/>
                    <a:pt x="86304" y="9797"/>
                    <a:pt x="83505" y="9330"/>
                  </a:cubicBezTo>
                  <a:cubicBezTo>
                    <a:pt x="79306" y="8397"/>
                    <a:pt x="74641" y="8864"/>
                    <a:pt x="69976" y="7931"/>
                  </a:cubicBezTo>
                  <a:cubicBezTo>
                    <a:pt x="67644" y="7464"/>
                    <a:pt x="65778" y="6531"/>
                    <a:pt x="63445" y="5598"/>
                  </a:cubicBezTo>
                  <a:cubicBezTo>
                    <a:pt x="63445" y="5598"/>
                    <a:pt x="63445" y="5598"/>
                    <a:pt x="63445" y="5598"/>
                  </a:cubicBezTo>
                  <a:cubicBezTo>
                    <a:pt x="63445" y="5598"/>
                    <a:pt x="62978" y="5598"/>
                    <a:pt x="62978" y="5598"/>
                  </a:cubicBezTo>
                  <a:lnTo>
                    <a:pt x="63445" y="6065"/>
                  </a:lnTo>
                  <a:cubicBezTo>
                    <a:pt x="62046" y="4665"/>
                    <a:pt x="61112" y="3266"/>
                    <a:pt x="59246" y="1866"/>
                  </a:cubicBezTo>
                  <a:cubicBezTo>
                    <a:pt x="57847" y="933"/>
                    <a:pt x="55981" y="0"/>
                    <a:pt x="54115" y="0"/>
                  </a:cubicBezTo>
                  <a:cubicBezTo>
                    <a:pt x="50849" y="467"/>
                    <a:pt x="48050" y="933"/>
                    <a:pt x="44785" y="2333"/>
                  </a:cubicBezTo>
                  <a:cubicBezTo>
                    <a:pt x="42919" y="2799"/>
                    <a:pt x="41053" y="4199"/>
                    <a:pt x="40586" y="5598"/>
                  </a:cubicBezTo>
                  <a:cubicBezTo>
                    <a:pt x="38720" y="10263"/>
                    <a:pt x="35455" y="12596"/>
                    <a:pt x="31723" y="15395"/>
                  </a:cubicBezTo>
                  <a:cubicBezTo>
                    <a:pt x="29857" y="16794"/>
                    <a:pt x="29857" y="18660"/>
                    <a:pt x="30323" y="20526"/>
                  </a:cubicBezTo>
                  <a:cubicBezTo>
                    <a:pt x="30789" y="22392"/>
                    <a:pt x="31256" y="24258"/>
                    <a:pt x="32189" y="26124"/>
                  </a:cubicBezTo>
                  <a:cubicBezTo>
                    <a:pt x="36388" y="32655"/>
                    <a:pt x="34055" y="38254"/>
                    <a:pt x="30789" y="44318"/>
                  </a:cubicBezTo>
                  <a:cubicBezTo>
                    <a:pt x="29857" y="45718"/>
                    <a:pt x="27057" y="46184"/>
                    <a:pt x="25658" y="45251"/>
                  </a:cubicBezTo>
                  <a:cubicBezTo>
                    <a:pt x="22392" y="41986"/>
                    <a:pt x="21459" y="37321"/>
                    <a:pt x="19593" y="33122"/>
                  </a:cubicBezTo>
                  <a:cubicBezTo>
                    <a:pt x="18660" y="30323"/>
                    <a:pt x="15861" y="29390"/>
                    <a:pt x="13529" y="29390"/>
                  </a:cubicBezTo>
                  <a:cubicBezTo>
                    <a:pt x="6065" y="29390"/>
                    <a:pt x="1400" y="34055"/>
                    <a:pt x="933" y="41053"/>
                  </a:cubicBezTo>
                  <a:cubicBezTo>
                    <a:pt x="467" y="46184"/>
                    <a:pt x="0" y="51316"/>
                    <a:pt x="0" y="56447"/>
                  </a:cubicBezTo>
                  <a:cubicBezTo>
                    <a:pt x="0" y="58313"/>
                    <a:pt x="933" y="60179"/>
                    <a:pt x="2799" y="61112"/>
                  </a:cubicBezTo>
                  <a:cubicBezTo>
                    <a:pt x="7464" y="62978"/>
                    <a:pt x="9797" y="66711"/>
                    <a:pt x="11196" y="70909"/>
                  </a:cubicBezTo>
                  <a:cubicBezTo>
                    <a:pt x="13529" y="78840"/>
                    <a:pt x="17261" y="86304"/>
                    <a:pt x="16794" y="95167"/>
                  </a:cubicBezTo>
                  <a:cubicBezTo>
                    <a:pt x="16794" y="99832"/>
                    <a:pt x="19127" y="103565"/>
                    <a:pt x="22392" y="107297"/>
                  </a:cubicBezTo>
                  <a:cubicBezTo>
                    <a:pt x="24258" y="109163"/>
                    <a:pt x="27524" y="109629"/>
                    <a:pt x="29390" y="108230"/>
                  </a:cubicBezTo>
                  <a:cubicBezTo>
                    <a:pt x="32189" y="105897"/>
                    <a:pt x="34988" y="102632"/>
                    <a:pt x="37787" y="100766"/>
                  </a:cubicBezTo>
                  <a:cubicBezTo>
                    <a:pt x="41053" y="98899"/>
                    <a:pt x="45251" y="98433"/>
                    <a:pt x="48517" y="97033"/>
                  </a:cubicBezTo>
                  <a:cubicBezTo>
                    <a:pt x="52249" y="95634"/>
                    <a:pt x="55514" y="93768"/>
                    <a:pt x="58780" y="91902"/>
                  </a:cubicBezTo>
                  <a:cubicBezTo>
                    <a:pt x="60180" y="90969"/>
                    <a:pt x="62046" y="89103"/>
                    <a:pt x="62512" y="87703"/>
                  </a:cubicBezTo>
                  <a:cubicBezTo>
                    <a:pt x="64378" y="81639"/>
                    <a:pt x="67644" y="76041"/>
                    <a:pt x="72309" y="71376"/>
                  </a:cubicBezTo>
                  <a:cubicBezTo>
                    <a:pt x="75574" y="68110"/>
                    <a:pt x="76041" y="63445"/>
                    <a:pt x="75108" y="58780"/>
                  </a:cubicBezTo>
                  <a:cubicBezTo>
                    <a:pt x="74175" y="55514"/>
                    <a:pt x="73242" y="52715"/>
                    <a:pt x="72309" y="49450"/>
                  </a:cubicBezTo>
                  <a:cubicBezTo>
                    <a:pt x="71376" y="45251"/>
                    <a:pt x="68577" y="42919"/>
                    <a:pt x="64845" y="41053"/>
                  </a:cubicBezTo>
                  <a:cubicBezTo>
                    <a:pt x="63445" y="40120"/>
                    <a:pt x="63445" y="39187"/>
                    <a:pt x="64845" y="38254"/>
                  </a:cubicBezTo>
                  <a:cubicBezTo>
                    <a:pt x="68577" y="36854"/>
                    <a:pt x="71842" y="35455"/>
                    <a:pt x="75574" y="34055"/>
                  </a:cubicBezTo>
                  <a:cubicBezTo>
                    <a:pt x="77907" y="33122"/>
                    <a:pt x="80239" y="31256"/>
                    <a:pt x="80239" y="28457"/>
                  </a:cubicBezTo>
                  <a:cubicBezTo>
                    <a:pt x="81172" y="23325"/>
                    <a:pt x="83971" y="22392"/>
                    <a:pt x="86770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C85559CC-E3AA-4746-8951-50FFCA96E6CB}"/>
                </a:ext>
              </a:extLst>
            </p:cNvPr>
            <p:cNvSpPr/>
            <p:nvPr/>
          </p:nvSpPr>
          <p:spPr>
            <a:xfrm>
              <a:off x="4879306" y="3235269"/>
              <a:ext cx="102632" cy="116627"/>
            </a:xfrm>
            <a:custGeom>
              <a:avLst/>
              <a:gdLst/>
              <a:ahLst/>
              <a:cxnLst/>
              <a:rect l="0" t="0" r="0" b="0"/>
              <a:pathLst>
                <a:path w="102631" h="116626">
                  <a:moveTo>
                    <a:pt x="31681" y="21012"/>
                  </a:moveTo>
                  <a:cubicBezTo>
                    <a:pt x="45676" y="19612"/>
                    <a:pt x="59671" y="19612"/>
                    <a:pt x="73666" y="21945"/>
                  </a:cubicBezTo>
                  <a:cubicBezTo>
                    <a:pt x="87195" y="23811"/>
                    <a:pt x="96991" y="18679"/>
                    <a:pt x="103989" y="6550"/>
                  </a:cubicBezTo>
                  <a:cubicBezTo>
                    <a:pt x="104922" y="4684"/>
                    <a:pt x="104455" y="2818"/>
                    <a:pt x="103056" y="1419"/>
                  </a:cubicBezTo>
                  <a:cubicBezTo>
                    <a:pt x="101657" y="19"/>
                    <a:pt x="98857" y="-448"/>
                    <a:pt x="97925" y="485"/>
                  </a:cubicBezTo>
                  <a:cubicBezTo>
                    <a:pt x="95592" y="2351"/>
                    <a:pt x="93259" y="4684"/>
                    <a:pt x="90927" y="7017"/>
                  </a:cubicBezTo>
                  <a:cubicBezTo>
                    <a:pt x="86728" y="10282"/>
                    <a:pt x="82530" y="12615"/>
                    <a:pt x="76932" y="11215"/>
                  </a:cubicBezTo>
                  <a:cubicBezTo>
                    <a:pt x="69467" y="9816"/>
                    <a:pt x="61537" y="9816"/>
                    <a:pt x="54073" y="8416"/>
                  </a:cubicBezTo>
                  <a:cubicBezTo>
                    <a:pt x="48941" y="7950"/>
                    <a:pt x="44276" y="5617"/>
                    <a:pt x="39145" y="5151"/>
                  </a:cubicBezTo>
                  <a:cubicBezTo>
                    <a:pt x="33080" y="5151"/>
                    <a:pt x="30747" y="13081"/>
                    <a:pt x="24216" y="13081"/>
                  </a:cubicBezTo>
                  <a:cubicBezTo>
                    <a:pt x="23750" y="13081"/>
                    <a:pt x="22817" y="13548"/>
                    <a:pt x="22350" y="14014"/>
                  </a:cubicBezTo>
                  <a:cubicBezTo>
                    <a:pt x="19085" y="16347"/>
                    <a:pt x="16752" y="19146"/>
                    <a:pt x="15819" y="23344"/>
                  </a:cubicBezTo>
                  <a:cubicBezTo>
                    <a:pt x="15353" y="25677"/>
                    <a:pt x="15819" y="28476"/>
                    <a:pt x="15353" y="30808"/>
                  </a:cubicBezTo>
                  <a:cubicBezTo>
                    <a:pt x="14886" y="33141"/>
                    <a:pt x="14420" y="35940"/>
                    <a:pt x="12554" y="37806"/>
                  </a:cubicBezTo>
                  <a:cubicBezTo>
                    <a:pt x="8822" y="42005"/>
                    <a:pt x="7422" y="46670"/>
                    <a:pt x="7422" y="51801"/>
                  </a:cubicBezTo>
                  <a:cubicBezTo>
                    <a:pt x="7422" y="56466"/>
                    <a:pt x="6023" y="60665"/>
                    <a:pt x="4157" y="64863"/>
                  </a:cubicBezTo>
                  <a:cubicBezTo>
                    <a:pt x="2757" y="67662"/>
                    <a:pt x="1358" y="70461"/>
                    <a:pt x="425" y="73727"/>
                  </a:cubicBezTo>
                  <a:cubicBezTo>
                    <a:pt x="-509" y="77459"/>
                    <a:pt x="-42" y="81658"/>
                    <a:pt x="3223" y="84457"/>
                  </a:cubicBezTo>
                  <a:cubicBezTo>
                    <a:pt x="4623" y="85856"/>
                    <a:pt x="6489" y="86789"/>
                    <a:pt x="7888" y="87722"/>
                  </a:cubicBezTo>
                  <a:cubicBezTo>
                    <a:pt x="11154" y="90521"/>
                    <a:pt x="12087" y="94253"/>
                    <a:pt x="11154" y="97985"/>
                  </a:cubicBezTo>
                  <a:cubicBezTo>
                    <a:pt x="10221" y="102184"/>
                    <a:pt x="7888" y="106383"/>
                    <a:pt x="8822" y="111048"/>
                  </a:cubicBezTo>
                  <a:cubicBezTo>
                    <a:pt x="9288" y="112914"/>
                    <a:pt x="9755" y="114780"/>
                    <a:pt x="11154" y="116179"/>
                  </a:cubicBezTo>
                  <a:cubicBezTo>
                    <a:pt x="14886" y="119445"/>
                    <a:pt x="19551" y="118512"/>
                    <a:pt x="23750" y="116646"/>
                  </a:cubicBezTo>
                  <a:cubicBezTo>
                    <a:pt x="26549" y="115246"/>
                    <a:pt x="25616" y="112447"/>
                    <a:pt x="25616" y="110115"/>
                  </a:cubicBezTo>
                  <a:cubicBezTo>
                    <a:pt x="25616" y="98452"/>
                    <a:pt x="28415" y="87256"/>
                    <a:pt x="29348" y="76060"/>
                  </a:cubicBezTo>
                  <a:cubicBezTo>
                    <a:pt x="29348" y="75127"/>
                    <a:pt x="31214" y="74193"/>
                    <a:pt x="32147" y="74193"/>
                  </a:cubicBezTo>
                  <a:cubicBezTo>
                    <a:pt x="33080" y="74193"/>
                    <a:pt x="34479" y="75593"/>
                    <a:pt x="34479" y="76060"/>
                  </a:cubicBezTo>
                  <a:cubicBezTo>
                    <a:pt x="34013" y="82591"/>
                    <a:pt x="34479" y="88655"/>
                    <a:pt x="40078" y="93320"/>
                  </a:cubicBezTo>
                  <a:cubicBezTo>
                    <a:pt x="41477" y="94720"/>
                    <a:pt x="41477" y="97985"/>
                    <a:pt x="42410" y="100318"/>
                  </a:cubicBezTo>
                  <a:cubicBezTo>
                    <a:pt x="43810" y="104516"/>
                    <a:pt x="45209" y="105916"/>
                    <a:pt x="51274" y="105916"/>
                  </a:cubicBezTo>
                  <a:cubicBezTo>
                    <a:pt x="52673" y="105916"/>
                    <a:pt x="53606" y="105916"/>
                    <a:pt x="55006" y="105916"/>
                  </a:cubicBezTo>
                  <a:cubicBezTo>
                    <a:pt x="55006" y="105916"/>
                    <a:pt x="55006" y="105449"/>
                    <a:pt x="55006" y="105449"/>
                  </a:cubicBezTo>
                  <a:cubicBezTo>
                    <a:pt x="55472" y="105449"/>
                    <a:pt x="55939" y="104983"/>
                    <a:pt x="55939" y="104983"/>
                  </a:cubicBezTo>
                  <a:cubicBezTo>
                    <a:pt x="55939" y="105449"/>
                    <a:pt x="55472" y="105449"/>
                    <a:pt x="55472" y="105916"/>
                  </a:cubicBezTo>
                  <a:cubicBezTo>
                    <a:pt x="55472" y="105916"/>
                    <a:pt x="55472" y="105916"/>
                    <a:pt x="55006" y="105916"/>
                  </a:cubicBezTo>
                  <a:cubicBezTo>
                    <a:pt x="55472" y="109648"/>
                    <a:pt x="56405" y="113380"/>
                    <a:pt x="60604" y="114313"/>
                  </a:cubicBezTo>
                  <a:cubicBezTo>
                    <a:pt x="61070" y="114313"/>
                    <a:pt x="61537" y="115246"/>
                    <a:pt x="62470" y="115246"/>
                  </a:cubicBezTo>
                  <a:cubicBezTo>
                    <a:pt x="65269" y="116646"/>
                    <a:pt x="69467" y="115246"/>
                    <a:pt x="70401" y="112447"/>
                  </a:cubicBezTo>
                  <a:cubicBezTo>
                    <a:pt x="71334" y="107315"/>
                    <a:pt x="71800" y="102184"/>
                    <a:pt x="71334" y="97052"/>
                  </a:cubicBezTo>
                  <a:cubicBezTo>
                    <a:pt x="70867" y="94253"/>
                    <a:pt x="69467" y="92387"/>
                    <a:pt x="67135" y="90988"/>
                  </a:cubicBezTo>
                  <a:cubicBezTo>
                    <a:pt x="65269" y="90055"/>
                    <a:pt x="63869" y="89122"/>
                    <a:pt x="62003" y="88189"/>
                  </a:cubicBezTo>
                  <a:cubicBezTo>
                    <a:pt x="60137" y="86323"/>
                    <a:pt x="58271" y="84457"/>
                    <a:pt x="59204" y="81658"/>
                  </a:cubicBezTo>
                  <a:cubicBezTo>
                    <a:pt x="60137" y="78392"/>
                    <a:pt x="59204" y="75127"/>
                    <a:pt x="56872" y="72794"/>
                  </a:cubicBezTo>
                  <a:cubicBezTo>
                    <a:pt x="54539" y="69528"/>
                    <a:pt x="52207" y="66729"/>
                    <a:pt x="49874" y="63464"/>
                  </a:cubicBezTo>
                  <a:cubicBezTo>
                    <a:pt x="48941" y="62064"/>
                    <a:pt x="49408" y="59265"/>
                    <a:pt x="51274" y="58332"/>
                  </a:cubicBezTo>
                  <a:cubicBezTo>
                    <a:pt x="54539" y="56000"/>
                    <a:pt x="57805" y="54134"/>
                    <a:pt x="61070" y="51801"/>
                  </a:cubicBezTo>
                  <a:cubicBezTo>
                    <a:pt x="63403" y="50402"/>
                    <a:pt x="65735" y="50868"/>
                    <a:pt x="68534" y="51335"/>
                  </a:cubicBezTo>
                  <a:cubicBezTo>
                    <a:pt x="70401" y="51801"/>
                    <a:pt x="72267" y="51801"/>
                    <a:pt x="74133" y="51801"/>
                  </a:cubicBezTo>
                  <a:cubicBezTo>
                    <a:pt x="75066" y="51801"/>
                    <a:pt x="76932" y="50868"/>
                    <a:pt x="76932" y="49935"/>
                  </a:cubicBezTo>
                  <a:cubicBezTo>
                    <a:pt x="77398" y="46203"/>
                    <a:pt x="77865" y="42471"/>
                    <a:pt x="77398" y="38739"/>
                  </a:cubicBezTo>
                  <a:cubicBezTo>
                    <a:pt x="77398" y="37806"/>
                    <a:pt x="75999" y="36407"/>
                    <a:pt x="75066" y="35940"/>
                  </a:cubicBezTo>
                  <a:cubicBezTo>
                    <a:pt x="72733" y="35473"/>
                    <a:pt x="69934" y="35007"/>
                    <a:pt x="67602" y="35473"/>
                  </a:cubicBezTo>
                  <a:cubicBezTo>
                    <a:pt x="62470" y="36407"/>
                    <a:pt x="57805" y="38739"/>
                    <a:pt x="52673" y="39205"/>
                  </a:cubicBezTo>
                  <a:cubicBezTo>
                    <a:pt x="46609" y="39205"/>
                    <a:pt x="41477" y="41072"/>
                    <a:pt x="37279" y="45737"/>
                  </a:cubicBezTo>
                  <a:cubicBezTo>
                    <a:pt x="36812" y="46203"/>
                    <a:pt x="34479" y="46670"/>
                    <a:pt x="33546" y="46203"/>
                  </a:cubicBezTo>
                  <a:cubicBezTo>
                    <a:pt x="27949" y="43871"/>
                    <a:pt x="24216" y="39672"/>
                    <a:pt x="22817" y="33607"/>
                  </a:cubicBezTo>
                  <a:cubicBezTo>
                    <a:pt x="21417" y="28009"/>
                    <a:pt x="26082" y="21478"/>
                    <a:pt x="31681" y="21012"/>
                  </a:cubicBezTo>
                  <a:close/>
                  <a:moveTo>
                    <a:pt x="58738" y="101251"/>
                  </a:moveTo>
                  <a:cubicBezTo>
                    <a:pt x="58738" y="101251"/>
                    <a:pt x="59204" y="101251"/>
                    <a:pt x="59204" y="101251"/>
                  </a:cubicBezTo>
                  <a:cubicBezTo>
                    <a:pt x="60137" y="99851"/>
                    <a:pt x="61070" y="98918"/>
                    <a:pt x="62937" y="98918"/>
                  </a:cubicBezTo>
                  <a:cubicBezTo>
                    <a:pt x="64336" y="98918"/>
                    <a:pt x="64802" y="100318"/>
                    <a:pt x="64802" y="101251"/>
                  </a:cubicBezTo>
                  <a:cubicBezTo>
                    <a:pt x="64802" y="101717"/>
                    <a:pt x="63869" y="102184"/>
                    <a:pt x="63403" y="102184"/>
                  </a:cubicBezTo>
                  <a:cubicBezTo>
                    <a:pt x="62003" y="101717"/>
                    <a:pt x="60604" y="101251"/>
                    <a:pt x="59204" y="100784"/>
                  </a:cubicBezTo>
                  <a:cubicBezTo>
                    <a:pt x="59204" y="101717"/>
                    <a:pt x="59204" y="101717"/>
                    <a:pt x="58738" y="101251"/>
                  </a:cubicBezTo>
                  <a:cubicBezTo>
                    <a:pt x="58738" y="101717"/>
                    <a:pt x="58271" y="102184"/>
                    <a:pt x="58271" y="102184"/>
                  </a:cubicBezTo>
                  <a:cubicBezTo>
                    <a:pt x="58271" y="101717"/>
                    <a:pt x="58738" y="101717"/>
                    <a:pt x="58738" y="101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7AF0E6D1-EB0E-4992-B019-A6CFC10544D3}"/>
                </a:ext>
              </a:extLst>
            </p:cNvPr>
            <p:cNvSpPr/>
            <p:nvPr/>
          </p:nvSpPr>
          <p:spPr>
            <a:xfrm>
              <a:off x="2210844" y="24109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7" y="467"/>
                    <a:pt x="467" y="467"/>
                    <a:pt x="0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EF89A4AF-58F3-415C-8CF1-224B9D352867}"/>
                </a:ext>
              </a:extLst>
            </p:cNvPr>
            <p:cNvSpPr/>
            <p:nvPr/>
          </p:nvSpPr>
          <p:spPr>
            <a:xfrm>
              <a:off x="2114844" y="2330141"/>
              <a:ext cx="97966" cy="102632"/>
            </a:xfrm>
            <a:custGeom>
              <a:avLst/>
              <a:gdLst/>
              <a:ahLst/>
              <a:cxnLst/>
              <a:rect l="0" t="0" r="0" b="0"/>
              <a:pathLst>
                <a:path w="97966" h="102631">
                  <a:moveTo>
                    <a:pt x="90868" y="51906"/>
                  </a:moveTo>
                  <a:cubicBezTo>
                    <a:pt x="91335" y="50507"/>
                    <a:pt x="90868" y="48174"/>
                    <a:pt x="89935" y="46775"/>
                  </a:cubicBezTo>
                  <a:cubicBezTo>
                    <a:pt x="89002" y="45375"/>
                    <a:pt x="87136" y="43976"/>
                    <a:pt x="85737" y="42576"/>
                  </a:cubicBezTo>
                  <a:cubicBezTo>
                    <a:pt x="84337" y="41177"/>
                    <a:pt x="82938" y="40244"/>
                    <a:pt x="80605" y="41177"/>
                  </a:cubicBezTo>
                  <a:cubicBezTo>
                    <a:pt x="78739" y="42110"/>
                    <a:pt x="77340" y="43043"/>
                    <a:pt x="75474" y="43976"/>
                  </a:cubicBezTo>
                  <a:cubicBezTo>
                    <a:pt x="71275" y="46308"/>
                    <a:pt x="67077" y="45842"/>
                    <a:pt x="62411" y="44909"/>
                  </a:cubicBezTo>
                  <a:cubicBezTo>
                    <a:pt x="60079" y="44442"/>
                    <a:pt x="59146" y="42576"/>
                    <a:pt x="59612" y="39311"/>
                  </a:cubicBezTo>
                  <a:cubicBezTo>
                    <a:pt x="59612" y="38844"/>
                    <a:pt x="60079" y="37911"/>
                    <a:pt x="60079" y="37445"/>
                  </a:cubicBezTo>
                  <a:cubicBezTo>
                    <a:pt x="60545" y="33713"/>
                    <a:pt x="58679" y="31380"/>
                    <a:pt x="54947" y="30914"/>
                  </a:cubicBezTo>
                  <a:cubicBezTo>
                    <a:pt x="53081" y="30447"/>
                    <a:pt x="51682" y="30914"/>
                    <a:pt x="49816" y="30914"/>
                  </a:cubicBezTo>
                  <a:cubicBezTo>
                    <a:pt x="49816" y="30914"/>
                    <a:pt x="49816" y="31380"/>
                    <a:pt x="49816" y="31380"/>
                  </a:cubicBezTo>
                  <a:lnTo>
                    <a:pt x="49349" y="31847"/>
                  </a:lnTo>
                  <a:lnTo>
                    <a:pt x="49349" y="30914"/>
                  </a:lnTo>
                  <a:cubicBezTo>
                    <a:pt x="49349" y="30914"/>
                    <a:pt x="49816" y="30914"/>
                    <a:pt x="49816" y="30914"/>
                  </a:cubicBezTo>
                  <a:cubicBezTo>
                    <a:pt x="51682" y="25315"/>
                    <a:pt x="55414" y="21117"/>
                    <a:pt x="59612" y="17385"/>
                  </a:cubicBezTo>
                  <a:cubicBezTo>
                    <a:pt x="63811" y="14119"/>
                    <a:pt x="65210" y="8988"/>
                    <a:pt x="68009" y="4789"/>
                  </a:cubicBezTo>
                  <a:cubicBezTo>
                    <a:pt x="68476" y="3856"/>
                    <a:pt x="68476" y="2457"/>
                    <a:pt x="68476" y="1524"/>
                  </a:cubicBezTo>
                  <a:cubicBezTo>
                    <a:pt x="68476" y="591"/>
                    <a:pt x="65210" y="-342"/>
                    <a:pt x="63344" y="124"/>
                  </a:cubicBezTo>
                  <a:cubicBezTo>
                    <a:pt x="56813" y="1524"/>
                    <a:pt x="51682" y="4323"/>
                    <a:pt x="47017" y="9454"/>
                  </a:cubicBezTo>
                  <a:cubicBezTo>
                    <a:pt x="38153" y="20184"/>
                    <a:pt x="30222" y="31847"/>
                    <a:pt x="23225" y="44442"/>
                  </a:cubicBezTo>
                  <a:cubicBezTo>
                    <a:pt x="19493" y="50973"/>
                    <a:pt x="15294" y="55638"/>
                    <a:pt x="8297" y="58437"/>
                  </a:cubicBezTo>
                  <a:cubicBezTo>
                    <a:pt x="5964" y="59370"/>
                    <a:pt x="6431" y="61236"/>
                    <a:pt x="7364" y="63102"/>
                  </a:cubicBezTo>
                  <a:cubicBezTo>
                    <a:pt x="9230" y="65435"/>
                    <a:pt x="8763" y="67768"/>
                    <a:pt x="6431" y="69634"/>
                  </a:cubicBezTo>
                  <a:cubicBezTo>
                    <a:pt x="4098" y="71966"/>
                    <a:pt x="2232" y="74299"/>
                    <a:pt x="366" y="76631"/>
                  </a:cubicBezTo>
                  <a:cubicBezTo>
                    <a:pt x="-567" y="78031"/>
                    <a:pt x="366" y="80830"/>
                    <a:pt x="2232" y="81296"/>
                  </a:cubicBezTo>
                  <a:cubicBezTo>
                    <a:pt x="4098" y="81763"/>
                    <a:pt x="5964" y="82696"/>
                    <a:pt x="7830" y="82696"/>
                  </a:cubicBezTo>
                  <a:cubicBezTo>
                    <a:pt x="14361" y="82229"/>
                    <a:pt x="20892" y="81763"/>
                    <a:pt x="26957" y="83629"/>
                  </a:cubicBezTo>
                  <a:cubicBezTo>
                    <a:pt x="32089" y="85028"/>
                    <a:pt x="36754" y="85028"/>
                    <a:pt x="41885" y="83629"/>
                  </a:cubicBezTo>
                  <a:cubicBezTo>
                    <a:pt x="47483" y="82229"/>
                    <a:pt x="51682" y="85961"/>
                    <a:pt x="56347" y="87827"/>
                  </a:cubicBezTo>
                  <a:cubicBezTo>
                    <a:pt x="56347" y="87827"/>
                    <a:pt x="56347" y="89227"/>
                    <a:pt x="56347" y="89227"/>
                  </a:cubicBezTo>
                  <a:cubicBezTo>
                    <a:pt x="54481" y="91093"/>
                    <a:pt x="52615" y="92492"/>
                    <a:pt x="51215" y="94825"/>
                  </a:cubicBezTo>
                  <a:cubicBezTo>
                    <a:pt x="50749" y="95758"/>
                    <a:pt x="50749" y="97158"/>
                    <a:pt x="51215" y="98091"/>
                  </a:cubicBezTo>
                  <a:cubicBezTo>
                    <a:pt x="51682" y="99024"/>
                    <a:pt x="53548" y="99490"/>
                    <a:pt x="54481" y="99490"/>
                  </a:cubicBezTo>
                  <a:cubicBezTo>
                    <a:pt x="57280" y="99490"/>
                    <a:pt x="59612" y="98091"/>
                    <a:pt x="61012" y="95758"/>
                  </a:cubicBezTo>
                  <a:cubicBezTo>
                    <a:pt x="64277" y="90626"/>
                    <a:pt x="70342" y="89693"/>
                    <a:pt x="74541" y="85495"/>
                  </a:cubicBezTo>
                  <a:cubicBezTo>
                    <a:pt x="74541" y="85495"/>
                    <a:pt x="75940" y="86428"/>
                    <a:pt x="75940" y="86428"/>
                  </a:cubicBezTo>
                  <a:cubicBezTo>
                    <a:pt x="75474" y="89693"/>
                    <a:pt x="74541" y="92492"/>
                    <a:pt x="74541" y="95758"/>
                  </a:cubicBezTo>
                  <a:cubicBezTo>
                    <a:pt x="74541" y="96691"/>
                    <a:pt x="75007" y="98557"/>
                    <a:pt x="75474" y="99024"/>
                  </a:cubicBezTo>
                  <a:cubicBezTo>
                    <a:pt x="79206" y="101356"/>
                    <a:pt x="82471" y="104155"/>
                    <a:pt x="87136" y="104622"/>
                  </a:cubicBezTo>
                  <a:cubicBezTo>
                    <a:pt x="89469" y="104622"/>
                    <a:pt x="92734" y="103222"/>
                    <a:pt x="93667" y="101356"/>
                  </a:cubicBezTo>
                  <a:cubicBezTo>
                    <a:pt x="95533" y="97158"/>
                    <a:pt x="96933" y="92959"/>
                    <a:pt x="98332" y="88760"/>
                  </a:cubicBezTo>
                  <a:cubicBezTo>
                    <a:pt x="99732" y="85495"/>
                    <a:pt x="97866" y="83162"/>
                    <a:pt x="96000" y="80830"/>
                  </a:cubicBezTo>
                  <a:cubicBezTo>
                    <a:pt x="95533" y="80830"/>
                    <a:pt x="95533" y="80830"/>
                    <a:pt x="95067" y="80830"/>
                  </a:cubicBezTo>
                  <a:cubicBezTo>
                    <a:pt x="94600" y="81296"/>
                    <a:pt x="94600" y="81296"/>
                    <a:pt x="94134" y="81763"/>
                  </a:cubicBezTo>
                  <a:cubicBezTo>
                    <a:pt x="94134" y="81296"/>
                    <a:pt x="94134" y="80830"/>
                    <a:pt x="94600" y="80830"/>
                  </a:cubicBezTo>
                  <a:cubicBezTo>
                    <a:pt x="94600" y="80830"/>
                    <a:pt x="95067" y="80830"/>
                    <a:pt x="95067" y="80830"/>
                  </a:cubicBezTo>
                  <a:cubicBezTo>
                    <a:pt x="95067" y="80830"/>
                    <a:pt x="95533" y="80363"/>
                    <a:pt x="95533" y="80363"/>
                  </a:cubicBezTo>
                  <a:cubicBezTo>
                    <a:pt x="93201" y="78031"/>
                    <a:pt x="90868" y="77098"/>
                    <a:pt x="87603" y="78031"/>
                  </a:cubicBezTo>
                  <a:cubicBezTo>
                    <a:pt x="86670" y="78497"/>
                    <a:pt x="85737" y="77098"/>
                    <a:pt x="86203" y="75698"/>
                  </a:cubicBezTo>
                  <a:cubicBezTo>
                    <a:pt x="86670" y="73832"/>
                    <a:pt x="87603" y="71966"/>
                    <a:pt x="89002" y="70567"/>
                  </a:cubicBezTo>
                  <a:cubicBezTo>
                    <a:pt x="90402" y="68701"/>
                    <a:pt x="92734" y="66835"/>
                    <a:pt x="94134" y="65435"/>
                  </a:cubicBezTo>
                  <a:cubicBezTo>
                    <a:pt x="94600" y="64969"/>
                    <a:pt x="94600" y="64502"/>
                    <a:pt x="94134" y="63569"/>
                  </a:cubicBezTo>
                  <a:cubicBezTo>
                    <a:pt x="93667" y="62169"/>
                    <a:pt x="92734" y="61703"/>
                    <a:pt x="91335" y="61703"/>
                  </a:cubicBezTo>
                  <a:cubicBezTo>
                    <a:pt x="89469" y="61703"/>
                    <a:pt x="87603" y="63569"/>
                    <a:pt x="86203" y="61236"/>
                  </a:cubicBezTo>
                  <a:cubicBezTo>
                    <a:pt x="85270" y="59370"/>
                    <a:pt x="86203" y="57504"/>
                    <a:pt x="87136" y="56105"/>
                  </a:cubicBezTo>
                  <a:cubicBezTo>
                    <a:pt x="88536" y="54705"/>
                    <a:pt x="90402" y="53306"/>
                    <a:pt x="90868" y="5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C29771BE-750E-4200-9023-9DEDDF9A8452}"/>
                </a:ext>
              </a:extLst>
            </p:cNvPr>
            <p:cNvSpPr/>
            <p:nvPr/>
          </p:nvSpPr>
          <p:spPr>
            <a:xfrm>
              <a:off x="1611290" y="1385697"/>
              <a:ext cx="116627" cy="65311"/>
            </a:xfrm>
            <a:custGeom>
              <a:avLst/>
              <a:gdLst/>
              <a:ahLst/>
              <a:cxnLst/>
              <a:rect l="0" t="0" r="0" b="0"/>
              <a:pathLst>
                <a:path w="116626" h="65310">
                  <a:moveTo>
                    <a:pt x="1959" y="52140"/>
                  </a:moveTo>
                  <a:cubicBezTo>
                    <a:pt x="8490" y="53539"/>
                    <a:pt x="11755" y="55405"/>
                    <a:pt x="15487" y="57271"/>
                  </a:cubicBezTo>
                  <a:cubicBezTo>
                    <a:pt x="18286" y="58671"/>
                    <a:pt x="20152" y="61003"/>
                    <a:pt x="22485" y="63336"/>
                  </a:cubicBezTo>
                  <a:cubicBezTo>
                    <a:pt x="24818" y="65669"/>
                    <a:pt x="29016" y="66135"/>
                    <a:pt x="31349" y="64269"/>
                  </a:cubicBezTo>
                  <a:cubicBezTo>
                    <a:pt x="34614" y="61936"/>
                    <a:pt x="37413" y="59604"/>
                    <a:pt x="40212" y="57271"/>
                  </a:cubicBezTo>
                  <a:cubicBezTo>
                    <a:pt x="41145" y="56805"/>
                    <a:pt x="42545" y="56805"/>
                    <a:pt x="43478" y="57271"/>
                  </a:cubicBezTo>
                  <a:cubicBezTo>
                    <a:pt x="45344" y="58204"/>
                    <a:pt x="47210" y="58204"/>
                    <a:pt x="48609" y="56338"/>
                  </a:cubicBezTo>
                  <a:cubicBezTo>
                    <a:pt x="51408" y="52140"/>
                    <a:pt x="54207" y="47475"/>
                    <a:pt x="57473" y="43743"/>
                  </a:cubicBezTo>
                  <a:cubicBezTo>
                    <a:pt x="60739" y="40011"/>
                    <a:pt x="64471" y="36279"/>
                    <a:pt x="68203" y="33013"/>
                  </a:cubicBezTo>
                  <a:cubicBezTo>
                    <a:pt x="69136" y="32547"/>
                    <a:pt x="70069" y="32080"/>
                    <a:pt x="71468" y="32080"/>
                  </a:cubicBezTo>
                  <a:cubicBezTo>
                    <a:pt x="73334" y="31614"/>
                    <a:pt x="73334" y="34413"/>
                    <a:pt x="71468" y="37212"/>
                  </a:cubicBezTo>
                  <a:cubicBezTo>
                    <a:pt x="68669" y="41410"/>
                    <a:pt x="65870" y="45609"/>
                    <a:pt x="63538" y="50274"/>
                  </a:cubicBezTo>
                  <a:cubicBezTo>
                    <a:pt x="62138" y="52606"/>
                    <a:pt x="62605" y="55405"/>
                    <a:pt x="63538" y="57738"/>
                  </a:cubicBezTo>
                  <a:cubicBezTo>
                    <a:pt x="64471" y="60070"/>
                    <a:pt x="68203" y="61470"/>
                    <a:pt x="70069" y="60070"/>
                  </a:cubicBezTo>
                  <a:cubicBezTo>
                    <a:pt x="71468" y="59137"/>
                    <a:pt x="73334" y="58204"/>
                    <a:pt x="74267" y="56338"/>
                  </a:cubicBezTo>
                  <a:cubicBezTo>
                    <a:pt x="76600" y="52140"/>
                    <a:pt x="79865" y="49807"/>
                    <a:pt x="84997" y="49341"/>
                  </a:cubicBezTo>
                  <a:cubicBezTo>
                    <a:pt x="86863" y="49341"/>
                    <a:pt x="88729" y="48408"/>
                    <a:pt x="90595" y="47475"/>
                  </a:cubicBezTo>
                  <a:cubicBezTo>
                    <a:pt x="92461" y="46542"/>
                    <a:pt x="94327" y="45609"/>
                    <a:pt x="95260" y="44209"/>
                  </a:cubicBezTo>
                  <a:cubicBezTo>
                    <a:pt x="98059" y="37212"/>
                    <a:pt x="106456" y="33480"/>
                    <a:pt x="107389" y="25082"/>
                  </a:cubicBezTo>
                  <a:cubicBezTo>
                    <a:pt x="107389" y="23683"/>
                    <a:pt x="109722" y="22283"/>
                    <a:pt x="111121" y="21350"/>
                  </a:cubicBezTo>
                  <a:cubicBezTo>
                    <a:pt x="112521" y="20417"/>
                    <a:pt x="114387" y="19951"/>
                    <a:pt x="116253" y="19018"/>
                  </a:cubicBezTo>
                  <a:cubicBezTo>
                    <a:pt x="118119" y="18085"/>
                    <a:pt x="119052" y="16219"/>
                    <a:pt x="119052" y="14353"/>
                  </a:cubicBezTo>
                  <a:cubicBezTo>
                    <a:pt x="119052" y="12020"/>
                    <a:pt x="119052" y="9221"/>
                    <a:pt x="119052" y="6889"/>
                  </a:cubicBezTo>
                  <a:cubicBezTo>
                    <a:pt x="119052" y="4090"/>
                    <a:pt x="116719" y="358"/>
                    <a:pt x="115320" y="824"/>
                  </a:cubicBezTo>
                  <a:cubicBezTo>
                    <a:pt x="113454" y="1291"/>
                    <a:pt x="111588" y="1757"/>
                    <a:pt x="110188" y="3157"/>
                  </a:cubicBezTo>
                  <a:cubicBezTo>
                    <a:pt x="107856" y="5956"/>
                    <a:pt x="105523" y="7355"/>
                    <a:pt x="103657" y="5489"/>
                  </a:cubicBezTo>
                  <a:cubicBezTo>
                    <a:pt x="98059" y="824"/>
                    <a:pt x="92461" y="1757"/>
                    <a:pt x="87796" y="358"/>
                  </a:cubicBezTo>
                  <a:cubicBezTo>
                    <a:pt x="84064" y="-575"/>
                    <a:pt x="80332" y="358"/>
                    <a:pt x="77066" y="2690"/>
                  </a:cubicBezTo>
                  <a:cubicBezTo>
                    <a:pt x="64004" y="12020"/>
                    <a:pt x="50475" y="20417"/>
                    <a:pt x="34614" y="24616"/>
                  </a:cubicBezTo>
                  <a:cubicBezTo>
                    <a:pt x="30882" y="25549"/>
                    <a:pt x="27617" y="28348"/>
                    <a:pt x="23885" y="28814"/>
                  </a:cubicBezTo>
                  <a:cubicBezTo>
                    <a:pt x="17353" y="29747"/>
                    <a:pt x="11755" y="33013"/>
                    <a:pt x="6624" y="36279"/>
                  </a:cubicBezTo>
                  <a:cubicBezTo>
                    <a:pt x="1492" y="39544"/>
                    <a:pt x="559" y="44209"/>
                    <a:pt x="93" y="49341"/>
                  </a:cubicBezTo>
                  <a:cubicBezTo>
                    <a:pt x="-374" y="50274"/>
                    <a:pt x="1026" y="52140"/>
                    <a:pt x="1959" y="521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F2CA0FE9-B48D-4C83-A57C-592987821CE9}"/>
                </a:ext>
              </a:extLst>
            </p:cNvPr>
            <p:cNvSpPr/>
            <p:nvPr/>
          </p:nvSpPr>
          <p:spPr>
            <a:xfrm>
              <a:off x="3155915" y="1473859"/>
              <a:ext cx="93301" cy="60646"/>
            </a:xfrm>
            <a:custGeom>
              <a:avLst/>
              <a:gdLst/>
              <a:ahLst/>
              <a:cxnLst/>
              <a:rect l="0" t="0" r="0" b="0"/>
              <a:pathLst>
                <a:path w="93301" h="60645">
                  <a:moveTo>
                    <a:pt x="3338" y="26957"/>
                  </a:moveTo>
                  <a:cubicBezTo>
                    <a:pt x="5671" y="36287"/>
                    <a:pt x="8003" y="39086"/>
                    <a:pt x="17333" y="39086"/>
                  </a:cubicBezTo>
                  <a:cubicBezTo>
                    <a:pt x="20132" y="39086"/>
                    <a:pt x="22931" y="38620"/>
                    <a:pt x="25730" y="38153"/>
                  </a:cubicBezTo>
                  <a:cubicBezTo>
                    <a:pt x="25730" y="38153"/>
                    <a:pt x="26197" y="37687"/>
                    <a:pt x="26197" y="37687"/>
                  </a:cubicBezTo>
                  <a:cubicBezTo>
                    <a:pt x="26663" y="37687"/>
                    <a:pt x="27130" y="37687"/>
                    <a:pt x="27596" y="37687"/>
                  </a:cubicBezTo>
                  <a:cubicBezTo>
                    <a:pt x="28996" y="37220"/>
                    <a:pt x="30395" y="36754"/>
                    <a:pt x="31328" y="36287"/>
                  </a:cubicBezTo>
                  <a:cubicBezTo>
                    <a:pt x="31795" y="36287"/>
                    <a:pt x="32728" y="36287"/>
                    <a:pt x="33194" y="36287"/>
                  </a:cubicBezTo>
                  <a:cubicBezTo>
                    <a:pt x="34127" y="37220"/>
                    <a:pt x="33194" y="37687"/>
                    <a:pt x="31328" y="37687"/>
                  </a:cubicBezTo>
                  <a:cubicBezTo>
                    <a:pt x="29929" y="37687"/>
                    <a:pt x="28529" y="37687"/>
                    <a:pt x="27596" y="37687"/>
                  </a:cubicBezTo>
                  <a:cubicBezTo>
                    <a:pt x="27130" y="37687"/>
                    <a:pt x="26663" y="38153"/>
                    <a:pt x="26663" y="38153"/>
                  </a:cubicBezTo>
                  <a:cubicBezTo>
                    <a:pt x="26197" y="38153"/>
                    <a:pt x="26197" y="38153"/>
                    <a:pt x="25730" y="38153"/>
                  </a:cubicBezTo>
                  <a:cubicBezTo>
                    <a:pt x="24797" y="39086"/>
                    <a:pt x="23398" y="40486"/>
                    <a:pt x="22465" y="41419"/>
                  </a:cubicBezTo>
                  <a:cubicBezTo>
                    <a:pt x="20132" y="43285"/>
                    <a:pt x="20132" y="46084"/>
                    <a:pt x="22465" y="47483"/>
                  </a:cubicBezTo>
                  <a:cubicBezTo>
                    <a:pt x="25730" y="49349"/>
                    <a:pt x="28996" y="51215"/>
                    <a:pt x="32262" y="53548"/>
                  </a:cubicBezTo>
                  <a:cubicBezTo>
                    <a:pt x="35527" y="56347"/>
                    <a:pt x="39259" y="56347"/>
                    <a:pt x="42991" y="55414"/>
                  </a:cubicBezTo>
                  <a:cubicBezTo>
                    <a:pt x="47656" y="54014"/>
                    <a:pt x="51388" y="54947"/>
                    <a:pt x="54654" y="59146"/>
                  </a:cubicBezTo>
                  <a:cubicBezTo>
                    <a:pt x="58852" y="63811"/>
                    <a:pt x="62585" y="63344"/>
                    <a:pt x="67716" y="58679"/>
                  </a:cubicBezTo>
                  <a:cubicBezTo>
                    <a:pt x="69582" y="56813"/>
                    <a:pt x="71448" y="54947"/>
                    <a:pt x="73781" y="54947"/>
                  </a:cubicBezTo>
                  <a:cubicBezTo>
                    <a:pt x="80778" y="54947"/>
                    <a:pt x="84044" y="52148"/>
                    <a:pt x="85443" y="45151"/>
                  </a:cubicBezTo>
                  <a:cubicBezTo>
                    <a:pt x="85910" y="41419"/>
                    <a:pt x="88242" y="38153"/>
                    <a:pt x="90575" y="34888"/>
                  </a:cubicBezTo>
                  <a:cubicBezTo>
                    <a:pt x="95240" y="28823"/>
                    <a:pt x="96173" y="22292"/>
                    <a:pt x="95706" y="15294"/>
                  </a:cubicBezTo>
                  <a:cubicBezTo>
                    <a:pt x="92441" y="13895"/>
                    <a:pt x="89175" y="11562"/>
                    <a:pt x="85443" y="11096"/>
                  </a:cubicBezTo>
                  <a:cubicBezTo>
                    <a:pt x="78446" y="10163"/>
                    <a:pt x="71915" y="8297"/>
                    <a:pt x="65383" y="5498"/>
                  </a:cubicBezTo>
                  <a:cubicBezTo>
                    <a:pt x="62118" y="4098"/>
                    <a:pt x="59319" y="5498"/>
                    <a:pt x="56986" y="7830"/>
                  </a:cubicBezTo>
                  <a:cubicBezTo>
                    <a:pt x="54187" y="10163"/>
                    <a:pt x="53721" y="10163"/>
                    <a:pt x="51855" y="5964"/>
                  </a:cubicBezTo>
                  <a:cubicBezTo>
                    <a:pt x="51388" y="4565"/>
                    <a:pt x="50922" y="3632"/>
                    <a:pt x="50455" y="2232"/>
                  </a:cubicBezTo>
                  <a:cubicBezTo>
                    <a:pt x="49522" y="366"/>
                    <a:pt x="47190" y="-567"/>
                    <a:pt x="45790" y="366"/>
                  </a:cubicBezTo>
                  <a:cubicBezTo>
                    <a:pt x="44857" y="833"/>
                    <a:pt x="43458" y="1766"/>
                    <a:pt x="42991" y="2699"/>
                  </a:cubicBezTo>
                  <a:cubicBezTo>
                    <a:pt x="42524" y="4565"/>
                    <a:pt x="42524" y="6431"/>
                    <a:pt x="42058" y="8297"/>
                  </a:cubicBezTo>
                  <a:cubicBezTo>
                    <a:pt x="41592" y="10163"/>
                    <a:pt x="42058" y="12495"/>
                    <a:pt x="40659" y="13428"/>
                  </a:cubicBezTo>
                  <a:cubicBezTo>
                    <a:pt x="38792" y="15294"/>
                    <a:pt x="37859" y="12495"/>
                    <a:pt x="36460" y="11562"/>
                  </a:cubicBezTo>
                  <a:cubicBezTo>
                    <a:pt x="35994" y="11096"/>
                    <a:pt x="35060" y="10629"/>
                    <a:pt x="34594" y="11096"/>
                  </a:cubicBezTo>
                  <a:cubicBezTo>
                    <a:pt x="28063" y="11562"/>
                    <a:pt x="23864" y="8297"/>
                    <a:pt x="20132" y="3632"/>
                  </a:cubicBezTo>
                  <a:cubicBezTo>
                    <a:pt x="19199" y="2699"/>
                    <a:pt x="18266" y="2232"/>
                    <a:pt x="16867" y="1299"/>
                  </a:cubicBezTo>
                  <a:cubicBezTo>
                    <a:pt x="15001" y="-100"/>
                    <a:pt x="11735" y="1299"/>
                    <a:pt x="11735" y="4565"/>
                  </a:cubicBezTo>
                  <a:cubicBezTo>
                    <a:pt x="11735" y="5964"/>
                    <a:pt x="12202" y="7364"/>
                    <a:pt x="11735" y="8297"/>
                  </a:cubicBezTo>
                  <a:cubicBezTo>
                    <a:pt x="11269" y="9230"/>
                    <a:pt x="10802" y="11096"/>
                    <a:pt x="9869" y="11096"/>
                  </a:cubicBezTo>
                  <a:cubicBezTo>
                    <a:pt x="8936" y="11562"/>
                    <a:pt x="8003" y="10163"/>
                    <a:pt x="6604" y="10163"/>
                  </a:cubicBezTo>
                  <a:cubicBezTo>
                    <a:pt x="5671" y="10163"/>
                    <a:pt x="3804" y="9696"/>
                    <a:pt x="3338" y="10163"/>
                  </a:cubicBezTo>
                  <a:cubicBezTo>
                    <a:pt x="1472" y="12495"/>
                    <a:pt x="-394" y="15761"/>
                    <a:pt x="72" y="19026"/>
                  </a:cubicBezTo>
                  <a:cubicBezTo>
                    <a:pt x="1939" y="22292"/>
                    <a:pt x="2871" y="24624"/>
                    <a:pt x="3338" y="26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2624B8B9-853A-4182-A884-408A206A9300}"/>
                </a:ext>
              </a:extLst>
            </p:cNvPr>
            <p:cNvSpPr/>
            <p:nvPr/>
          </p:nvSpPr>
          <p:spPr>
            <a:xfrm>
              <a:off x="1820378" y="1471479"/>
              <a:ext cx="79306" cy="88636"/>
            </a:xfrm>
            <a:custGeom>
              <a:avLst/>
              <a:gdLst/>
              <a:ahLst/>
              <a:cxnLst/>
              <a:rect l="0" t="0" r="0" b="0"/>
              <a:pathLst>
                <a:path w="79306" h="88636">
                  <a:moveTo>
                    <a:pt x="8397" y="1346"/>
                  </a:moveTo>
                  <a:cubicBezTo>
                    <a:pt x="7464" y="3679"/>
                    <a:pt x="6065" y="6011"/>
                    <a:pt x="5131" y="8344"/>
                  </a:cubicBezTo>
                  <a:cubicBezTo>
                    <a:pt x="4199" y="12542"/>
                    <a:pt x="4199" y="17207"/>
                    <a:pt x="933" y="20939"/>
                  </a:cubicBezTo>
                  <a:cubicBezTo>
                    <a:pt x="0" y="21872"/>
                    <a:pt x="0" y="23272"/>
                    <a:pt x="0" y="24671"/>
                  </a:cubicBezTo>
                  <a:cubicBezTo>
                    <a:pt x="933" y="30736"/>
                    <a:pt x="3732" y="36801"/>
                    <a:pt x="933" y="43332"/>
                  </a:cubicBezTo>
                  <a:cubicBezTo>
                    <a:pt x="933" y="43798"/>
                    <a:pt x="2799" y="44731"/>
                    <a:pt x="3265" y="45664"/>
                  </a:cubicBezTo>
                  <a:cubicBezTo>
                    <a:pt x="4199" y="46597"/>
                    <a:pt x="6065" y="47530"/>
                    <a:pt x="5598" y="47997"/>
                  </a:cubicBezTo>
                  <a:cubicBezTo>
                    <a:pt x="4199" y="54528"/>
                    <a:pt x="8397" y="55461"/>
                    <a:pt x="13062" y="56394"/>
                  </a:cubicBezTo>
                  <a:cubicBezTo>
                    <a:pt x="18660" y="57327"/>
                    <a:pt x="24258" y="57793"/>
                    <a:pt x="30323" y="58260"/>
                  </a:cubicBezTo>
                  <a:cubicBezTo>
                    <a:pt x="30789" y="58260"/>
                    <a:pt x="31722" y="59193"/>
                    <a:pt x="31722" y="59193"/>
                  </a:cubicBezTo>
                  <a:cubicBezTo>
                    <a:pt x="31256" y="60126"/>
                    <a:pt x="30789" y="61992"/>
                    <a:pt x="29856" y="62458"/>
                  </a:cubicBezTo>
                  <a:cubicBezTo>
                    <a:pt x="27524" y="63391"/>
                    <a:pt x="25191" y="63858"/>
                    <a:pt x="22859" y="64791"/>
                  </a:cubicBezTo>
                  <a:cubicBezTo>
                    <a:pt x="19593" y="65724"/>
                    <a:pt x="17727" y="68523"/>
                    <a:pt x="17261" y="71789"/>
                  </a:cubicBezTo>
                  <a:cubicBezTo>
                    <a:pt x="16794" y="74121"/>
                    <a:pt x="16794" y="76920"/>
                    <a:pt x="16328" y="79253"/>
                  </a:cubicBezTo>
                  <a:cubicBezTo>
                    <a:pt x="16328" y="81585"/>
                    <a:pt x="18194" y="84384"/>
                    <a:pt x="20060" y="85317"/>
                  </a:cubicBezTo>
                  <a:cubicBezTo>
                    <a:pt x="24725" y="86717"/>
                    <a:pt x="29856" y="88116"/>
                    <a:pt x="34988" y="89516"/>
                  </a:cubicBezTo>
                  <a:cubicBezTo>
                    <a:pt x="40119" y="90449"/>
                    <a:pt x="45251" y="87650"/>
                    <a:pt x="47584" y="82985"/>
                  </a:cubicBezTo>
                  <a:cubicBezTo>
                    <a:pt x="48050" y="82052"/>
                    <a:pt x="48517" y="80652"/>
                    <a:pt x="48983" y="79253"/>
                  </a:cubicBezTo>
                  <a:cubicBezTo>
                    <a:pt x="50383" y="74588"/>
                    <a:pt x="54115" y="72722"/>
                    <a:pt x="58780" y="72255"/>
                  </a:cubicBezTo>
                  <a:cubicBezTo>
                    <a:pt x="60179" y="68523"/>
                    <a:pt x="61112" y="64324"/>
                    <a:pt x="63445" y="61059"/>
                  </a:cubicBezTo>
                  <a:cubicBezTo>
                    <a:pt x="65777" y="57327"/>
                    <a:pt x="68576" y="54061"/>
                    <a:pt x="71376" y="50329"/>
                  </a:cubicBezTo>
                  <a:cubicBezTo>
                    <a:pt x="71842" y="49863"/>
                    <a:pt x="72309" y="49396"/>
                    <a:pt x="72775" y="48930"/>
                  </a:cubicBezTo>
                  <a:cubicBezTo>
                    <a:pt x="75574" y="43332"/>
                    <a:pt x="78840" y="37734"/>
                    <a:pt x="81639" y="32136"/>
                  </a:cubicBezTo>
                  <a:cubicBezTo>
                    <a:pt x="82105" y="31203"/>
                    <a:pt x="82105" y="29803"/>
                    <a:pt x="81639" y="28403"/>
                  </a:cubicBezTo>
                  <a:cubicBezTo>
                    <a:pt x="80706" y="26071"/>
                    <a:pt x="79773" y="23738"/>
                    <a:pt x="78840" y="21406"/>
                  </a:cubicBezTo>
                  <a:cubicBezTo>
                    <a:pt x="77907" y="19540"/>
                    <a:pt x="76041" y="18607"/>
                    <a:pt x="74175" y="19073"/>
                  </a:cubicBezTo>
                  <a:cubicBezTo>
                    <a:pt x="69043" y="20473"/>
                    <a:pt x="66244" y="17674"/>
                    <a:pt x="63445" y="14408"/>
                  </a:cubicBezTo>
                  <a:cubicBezTo>
                    <a:pt x="58313" y="13009"/>
                    <a:pt x="53182" y="13009"/>
                    <a:pt x="48050" y="14408"/>
                  </a:cubicBezTo>
                  <a:cubicBezTo>
                    <a:pt x="46184" y="17674"/>
                    <a:pt x="43852" y="20473"/>
                    <a:pt x="43852" y="24671"/>
                  </a:cubicBezTo>
                  <a:cubicBezTo>
                    <a:pt x="43852" y="29336"/>
                    <a:pt x="43852" y="33535"/>
                    <a:pt x="43852" y="38200"/>
                  </a:cubicBezTo>
                  <a:cubicBezTo>
                    <a:pt x="43852" y="38667"/>
                    <a:pt x="43385" y="39600"/>
                    <a:pt x="43385" y="40066"/>
                  </a:cubicBezTo>
                  <a:cubicBezTo>
                    <a:pt x="42452" y="40533"/>
                    <a:pt x="41986" y="40066"/>
                    <a:pt x="41519" y="38667"/>
                  </a:cubicBezTo>
                  <a:cubicBezTo>
                    <a:pt x="39653" y="34002"/>
                    <a:pt x="37787" y="29336"/>
                    <a:pt x="35921" y="24671"/>
                  </a:cubicBezTo>
                  <a:cubicBezTo>
                    <a:pt x="35454" y="23738"/>
                    <a:pt x="34055" y="23272"/>
                    <a:pt x="32655" y="23272"/>
                  </a:cubicBezTo>
                  <a:cubicBezTo>
                    <a:pt x="31722" y="23272"/>
                    <a:pt x="29856" y="23738"/>
                    <a:pt x="29390" y="24671"/>
                  </a:cubicBezTo>
                  <a:cubicBezTo>
                    <a:pt x="26591" y="30269"/>
                    <a:pt x="24258" y="35868"/>
                    <a:pt x="21926" y="41466"/>
                  </a:cubicBezTo>
                  <a:cubicBezTo>
                    <a:pt x="21926" y="41466"/>
                    <a:pt x="21926" y="41932"/>
                    <a:pt x="22392" y="41932"/>
                  </a:cubicBezTo>
                  <a:lnTo>
                    <a:pt x="21459" y="41932"/>
                  </a:lnTo>
                  <a:lnTo>
                    <a:pt x="21926" y="41466"/>
                  </a:lnTo>
                  <a:cubicBezTo>
                    <a:pt x="21926" y="41466"/>
                    <a:pt x="21926" y="41466"/>
                    <a:pt x="21926" y="41466"/>
                  </a:cubicBezTo>
                  <a:cubicBezTo>
                    <a:pt x="20060" y="38200"/>
                    <a:pt x="18194" y="35401"/>
                    <a:pt x="20060" y="31203"/>
                  </a:cubicBezTo>
                  <a:cubicBezTo>
                    <a:pt x="20993" y="29336"/>
                    <a:pt x="21926" y="27004"/>
                    <a:pt x="21459" y="25604"/>
                  </a:cubicBezTo>
                  <a:cubicBezTo>
                    <a:pt x="19593" y="20939"/>
                    <a:pt x="19127" y="15808"/>
                    <a:pt x="19593" y="10676"/>
                  </a:cubicBezTo>
                  <a:cubicBezTo>
                    <a:pt x="19593" y="9277"/>
                    <a:pt x="19127" y="7877"/>
                    <a:pt x="18660" y="6944"/>
                  </a:cubicBezTo>
                  <a:cubicBezTo>
                    <a:pt x="17727" y="5078"/>
                    <a:pt x="16794" y="3679"/>
                    <a:pt x="16328" y="1813"/>
                  </a:cubicBezTo>
                  <a:cubicBezTo>
                    <a:pt x="13529" y="-520"/>
                    <a:pt x="9330" y="-520"/>
                    <a:pt x="8397" y="13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20F939EA-DE55-498E-AE73-BE3113D70F3D}"/>
                </a:ext>
              </a:extLst>
            </p:cNvPr>
            <p:cNvSpPr/>
            <p:nvPr/>
          </p:nvSpPr>
          <p:spPr>
            <a:xfrm>
              <a:off x="2835694" y="2268219"/>
              <a:ext cx="65311" cy="79306"/>
            </a:xfrm>
            <a:custGeom>
              <a:avLst/>
              <a:gdLst/>
              <a:ahLst/>
              <a:cxnLst/>
              <a:rect l="0" t="0" r="0" b="0"/>
              <a:pathLst>
                <a:path w="65310" h="79306">
                  <a:moveTo>
                    <a:pt x="28727" y="7931"/>
                  </a:moveTo>
                  <a:cubicBezTo>
                    <a:pt x="27327" y="10730"/>
                    <a:pt x="26861" y="13995"/>
                    <a:pt x="25461" y="16794"/>
                  </a:cubicBezTo>
                  <a:cubicBezTo>
                    <a:pt x="24995" y="17727"/>
                    <a:pt x="23595" y="18660"/>
                    <a:pt x="22196" y="18660"/>
                  </a:cubicBezTo>
                  <a:cubicBezTo>
                    <a:pt x="18463" y="19127"/>
                    <a:pt x="14731" y="19127"/>
                    <a:pt x="10999" y="19127"/>
                  </a:cubicBezTo>
                  <a:cubicBezTo>
                    <a:pt x="9133" y="19127"/>
                    <a:pt x="7267" y="20993"/>
                    <a:pt x="7267" y="22392"/>
                  </a:cubicBezTo>
                  <a:cubicBezTo>
                    <a:pt x="7267" y="26124"/>
                    <a:pt x="7734" y="30323"/>
                    <a:pt x="6801" y="33588"/>
                  </a:cubicBezTo>
                  <a:cubicBezTo>
                    <a:pt x="5868" y="37321"/>
                    <a:pt x="7267" y="39653"/>
                    <a:pt x="9600" y="41986"/>
                  </a:cubicBezTo>
                  <a:cubicBezTo>
                    <a:pt x="12865" y="45251"/>
                    <a:pt x="12865" y="48983"/>
                    <a:pt x="10999" y="52715"/>
                  </a:cubicBezTo>
                  <a:cubicBezTo>
                    <a:pt x="9133" y="55981"/>
                    <a:pt x="6801" y="59246"/>
                    <a:pt x="4935" y="62512"/>
                  </a:cubicBezTo>
                  <a:cubicBezTo>
                    <a:pt x="4002" y="63445"/>
                    <a:pt x="3069" y="64378"/>
                    <a:pt x="2136" y="65311"/>
                  </a:cubicBezTo>
                  <a:cubicBezTo>
                    <a:pt x="-1596" y="68576"/>
                    <a:pt x="-197" y="75108"/>
                    <a:pt x="4468" y="78373"/>
                  </a:cubicBezTo>
                  <a:cubicBezTo>
                    <a:pt x="10066" y="82572"/>
                    <a:pt x="16131" y="83038"/>
                    <a:pt x="22662" y="81172"/>
                  </a:cubicBezTo>
                  <a:cubicBezTo>
                    <a:pt x="26394" y="79773"/>
                    <a:pt x="29660" y="78373"/>
                    <a:pt x="32925" y="76041"/>
                  </a:cubicBezTo>
                  <a:cubicBezTo>
                    <a:pt x="38523" y="72775"/>
                    <a:pt x="44121" y="69976"/>
                    <a:pt x="50652" y="69509"/>
                  </a:cubicBezTo>
                  <a:cubicBezTo>
                    <a:pt x="53451" y="69043"/>
                    <a:pt x="55318" y="67177"/>
                    <a:pt x="56717" y="65311"/>
                  </a:cubicBezTo>
                  <a:cubicBezTo>
                    <a:pt x="61382" y="57847"/>
                    <a:pt x="63248" y="50383"/>
                    <a:pt x="61382" y="41519"/>
                  </a:cubicBezTo>
                  <a:cubicBezTo>
                    <a:pt x="60916" y="39653"/>
                    <a:pt x="60449" y="37787"/>
                    <a:pt x="60449" y="35921"/>
                  </a:cubicBezTo>
                  <a:cubicBezTo>
                    <a:pt x="59983" y="33122"/>
                    <a:pt x="60916" y="30789"/>
                    <a:pt x="62782" y="28923"/>
                  </a:cubicBezTo>
                  <a:cubicBezTo>
                    <a:pt x="63715" y="27990"/>
                    <a:pt x="64648" y="27057"/>
                    <a:pt x="65581" y="26124"/>
                  </a:cubicBezTo>
                  <a:cubicBezTo>
                    <a:pt x="69779" y="21926"/>
                    <a:pt x="69779" y="17261"/>
                    <a:pt x="66980" y="12129"/>
                  </a:cubicBezTo>
                  <a:cubicBezTo>
                    <a:pt x="66047" y="9797"/>
                    <a:pt x="64648" y="7464"/>
                    <a:pt x="62782" y="5598"/>
                  </a:cubicBezTo>
                  <a:cubicBezTo>
                    <a:pt x="61849" y="4199"/>
                    <a:pt x="59983" y="2799"/>
                    <a:pt x="58116" y="2333"/>
                  </a:cubicBezTo>
                  <a:cubicBezTo>
                    <a:pt x="52985" y="1399"/>
                    <a:pt x="48320" y="933"/>
                    <a:pt x="43188" y="0"/>
                  </a:cubicBezTo>
                  <a:cubicBezTo>
                    <a:pt x="41789" y="0"/>
                    <a:pt x="40389" y="466"/>
                    <a:pt x="38990" y="466"/>
                  </a:cubicBezTo>
                  <a:cubicBezTo>
                    <a:pt x="34325" y="1399"/>
                    <a:pt x="30593" y="3266"/>
                    <a:pt x="28727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1A4C93F3-B989-4532-B721-0A5F6D1854AD}"/>
                </a:ext>
              </a:extLst>
            </p:cNvPr>
            <p:cNvSpPr/>
            <p:nvPr/>
          </p:nvSpPr>
          <p:spPr>
            <a:xfrm>
              <a:off x="5096164" y="2360102"/>
              <a:ext cx="79306" cy="97966"/>
            </a:xfrm>
            <a:custGeom>
              <a:avLst/>
              <a:gdLst/>
              <a:ahLst/>
              <a:cxnLst/>
              <a:rect l="0" t="0" r="0" b="0"/>
              <a:pathLst>
                <a:path w="79306" h="97966">
                  <a:moveTo>
                    <a:pt x="26" y="75593"/>
                  </a:moveTo>
                  <a:cubicBezTo>
                    <a:pt x="-441" y="81658"/>
                    <a:pt x="5623" y="83990"/>
                    <a:pt x="7490" y="88655"/>
                  </a:cubicBezTo>
                  <a:cubicBezTo>
                    <a:pt x="8889" y="92387"/>
                    <a:pt x="10288" y="95653"/>
                    <a:pt x="12155" y="99385"/>
                  </a:cubicBezTo>
                  <a:cubicBezTo>
                    <a:pt x="12621" y="100318"/>
                    <a:pt x="14487" y="100784"/>
                    <a:pt x="15420" y="100318"/>
                  </a:cubicBezTo>
                  <a:cubicBezTo>
                    <a:pt x="19619" y="97519"/>
                    <a:pt x="23817" y="94720"/>
                    <a:pt x="27549" y="91454"/>
                  </a:cubicBezTo>
                  <a:cubicBezTo>
                    <a:pt x="28949" y="90521"/>
                    <a:pt x="28949" y="87256"/>
                    <a:pt x="27549" y="86323"/>
                  </a:cubicBezTo>
                  <a:cubicBezTo>
                    <a:pt x="23351" y="83990"/>
                    <a:pt x="18686" y="81191"/>
                    <a:pt x="14487" y="78392"/>
                  </a:cubicBezTo>
                  <a:cubicBezTo>
                    <a:pt x="14021" y="78392"/>
                    <a:pt x="14021" y="76526"/>
                    <a:pt x="14487" y="76526"/>
                  </a:cubicBezTo>
                  <a:cubicBezTo>
                    <a:pt x="16820" y="75593"/>
                    <a:pt x="19619" y="75126"/>
                    <a:pt x="21485" y="73727"/>
                  </a:cubicBezTo>
                  <a:cubicBezTo>
                    <a:pt x="28949" y="68595"/>
                    <a:pt x="35946" y="69995"/>
                    <a:pt x="42478" y="75593"/>
                  </a:cubicBezTo>
                  <a:cubicBezTo>
                    <a:pt x="45743" y="78392"/>
                    <a:pt x="49942" y="80258"/>
                    <a:pt x="54607" y="80725"/>
                  </a:cubicBezTo>
                  <a:cubicBezTo>
                    <a:pt x="56006" y="80725"/>
                    <a:pt x="57406" y="80258"/>
                    <a:pt x="57406" y="78859"/>
                  </a:cubicBezTo>
                  <a:cubicBezTo>
                    <a:pt x="58339" y="75126"/>
                    <a:pt x="58805" y="71394"/>
                    <a:pt x="59738" y="67662"/>
                  </a:cubicBezTo>
                  <a:cubicBezTo>
                    <a:pt x="61138" y="62997"/>
                    <a:pt x="63470" y="59732"/>
                    <a:pt x="68135" y="58332"/>
                  </a:cubicBezTo>
                  <a:cubicBezTo>
                    <a:pt x="72334" y="56933"/>
                    <a:pt x="76532" y="55067"/>
                    <a:pt x="80264" y="52734"/>
                  </a:cubicBezTo>
                  <a:cubicBezTo>
                    <a:pt x="83997" y="50868"/>
                    <a:pt x="84930" y="46203"/>
                    <a:pt x="82597" y="42938"/>
                  </a:cubicBezTo>
                  <a:cubicBezTo>
                    <a:pt x="80731" y="40138"/>
                    <a:pt x="78865" y="37806"/>
                    <a:pt x="76999" y="35007"/>
                  </a:cubicBezTo>
                  <a:cubicBezTo>
                    <a:pt x="75133" y="33607"/>
                    <a:pt x="74200" y="31275"/>
                    <a:pt x="73267" y="28942"/>
                  </a:cubicBezTo>
                  <a:cubicBezTo>
                    <a:pt x="71867" y="25677"/>
                    <a:pt x="70934" y="25210"/>
                    <a:pt x="69068" y="26610"/>
                  </a:cubicBezTo>
                  <a:cubicBezTo>
                    <a:pt x="63004" y="30808"/>
                    <a:pt x="57406" y="30342"/>
                    <a:pt x="50875" y="27543"/>
                  </a:cubicBezTo>
                  <a:cubicBezTo>
                    <a:pt x="42478" y="23811"/>
                    <a:pt x="35480" y="18213"/>
                    <a:pt x="29415" y="11682"/>
                  </a:cubicBezTo>
                  <a:cubicBezTo>
                    <a:pt x="25217" y="7017"/>
                    <a:pt x="20085" y="3284"/>
                    <a:pt x="14021" y="485"/>
                  </a:cubicBezTo>
                  <a:cubicBezTo>
                    <a:pt x="12155" y="-448"/>
                    <a:pt x="10288" y="19"/>
                    <a:pt x="8889" y="1418"/>
                  </a:cubicBezTo>
                  <a:cubicBezTo>
                    <a:pt x="7023" y="2818"/>
                    <a:pt x="7023" y="4684"/>
                    <a:pt x="7490" y="6550"/>
                  </a:cubicBezTo>
                  <a:cubicBezTo>
                    <a:pt x="8423" y="9349"/>
                    <a:pt x="9822" y="12615"/>
                    <a:pt x="11222" y="15414"/>
                  </a:cubicBezTo>
                  <a:cubicBezTo>
                    <a:pt x="12155" y="18213"/>
                    <a:pt x="13554" y="21478"/>
                    <a:pt x="14021" y="24277"/>
                  </a:cubicBezTo>
                  <a:cubicBezTo>
                    <a:pt x="14954" y="33141"/>
                    <a:pt x="14954" y="42005"/>
                    <a:pt x="15420" y="50868"/>
                  </a:cubicBezTo>
                  <a:cubicBezTo>
                    <a:pt x="15420" y="51801"/>
                    <a:pt x="13554" y="52734"/>
                    <a:pt x="12621" y="53201"/>
                  </a:cubicBezTo>
                  <a:cubicBezTo>
                    <a:pt x="11688" y="53667"/>
                    <a:pt x="10288" y="53201"/>
                    <a:pt x="8889" y="53667"/>
                  </a:cubicBezTo>
                  <a:cubicBezTo>
                    <a:pt x="5157" y="54134"/>
                    <a:pt x="5157" y="54134"/>
                    <a:pt x="5157" y="58332"/>
                  </a:cubicBezTo>
                  <a:cubicBezTo>
                    <a:pt x="5157" y="59732"/>
                    <a:pt x="5623" y="61131"/>
                    <a:pt x="5157" y="62064"/>
                  </a:cubicBezTo>
                  <a:cubicBezTo>
                    <a:pt x="4224" y="67662"/>
                    <a:pt x="492" y="70461"/>
                    <a:pt x="26" y="75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F3D12CC3-8F5B-47FE-BE83-44A4E2BB2195}"/>
                </a:ext>
              </a:extLst>
            </p:cNvPr>
            <p:cNvSpPr/>
            <p:nvPr/>
          </p:nvSpPr>
          <p:spPr>
            <a:xfrm>
              <a:off x="1877556" y="1346868"/>
              <a:ext cx="65311" cy="93301"/>
            </a:xfrm>
            <a:custGeom>
              <a:avLst/>
              <a:gdLst/>
              <a:ahLst/>
              <a:cxnLst/>
              <a:rect l="0" t="0" r="0" b="0"/>
              <a:pathLst>
                <a:path w="65310" h="93301">
                  <a:moveTo>
                    <a:pt x="6267" y="54115"/>
                  </a:moveTo>
                  <a:cubicBezTo>
                    <a:pt x="9999" y="54581"/>
                    <a:pt x="13265" y="55048"/>
                    <a:pt x="16531" y="56914"/>
                  </a:cubicBezTo>
                  <a:cubicBezTo>
                    <a:pt x="16531" y="56914"/>
                    <a:pt x="16531" y="57380"/>
                    <a:pt x="16531" y="57380"/>
                  </a:cubicBezTo>
                  <a:cubicBezTo>
                    <a:pt x="16531" y="57380"/>
                    <a:pt x="16997" y="57380"/>
                    <a:pt x="16997" y="56914"/>
                  </a:cubicBezTo>
                  <a:cubicBezTo>
                    <a:pt x="18863" y="58313"/>
                    <a:pt x="20263" y="60179"/>
                    <a:pt x="22129" y="61579"/>
                  </a:cubicBezTo>
                  <a:cubicBezTo>
                    <a:pt x="30059" y="67643"/>
                    <a:pt x="34258" y="74175"/>
                    <a:pt x="29126" y="84438"/>
                  </a:cubicBezTo>
                  <a:cubicBezTo>
                    <a:pt x="27727" y="87237"/>
                    <a:pt x="29126" y="90502"/>
                    <a:pt x="31925" y="92835"/>
                  </a:cubicBezTo>
                  <a:cubicBezTo>
                    <a:pt x="35191" y="95634"/>
                    <a:pt x="39856" y="95634"/>
                    <a:pt x="42655" y="93768"/>
                  </a:cubicBezTo>
                  <a:cubicBezTo>
                    <a:pt x="47787" y="90502"/>
                    <a:pt x="51052" y="86304"/>
                    <a:pt x="51985" y="80239"/>
                  </a:cubicBezTo>
                  <a:cubicBezTo>
                    <a:pt x="53385" y="72775"/>
                    <a:pt x="55717" y="65777"/>
                    <a:pt x="62248" y="60179"/>
                  </a:cubicBezTo>
                  <a:cubicBezTo>
                    <a:pt x="64114" y="58780"/>
                    <a:pt x="65047" y="55981"/>
                    <a:pt x="65980" y="53648"/>
                  </a:cubicBezTo>
                  <a:cubicBezTo>
                    <a:pt x="67846" y="48517"/>
                    <a:pt x="68313" y="43852"/>
                    <a:pt x="64114" y="39653"/>
                  </a:cubicBezTo>
                  <a:cubicBezTo>
                    <a:pt x="62248" y="37787"/>
                    <a:pt x="60849" y="35921"/>
                    <a:pt x="62248" y="33122"/>
                  </a:cubicBezTo>
                  <a:cubicBezTo>
                    <a:pt x="62715" y="32189"/>
                    <a:pt x="62715" y="30789"/>
                    <a:pt x="62715" y="29390"/>
                  </a:cubicBezTo>
                  <a:cubicBezTo>
                    <a:pt x="62715" y="20526"/>
                    <a:pt x="59449" y="17261"/>
                    <a:pt x="51052" y="20526"/>
                  </a:cubicBezTo>
                  <a:cubicBezTo>
                    <a:pt x="49653" y="20993"/>
                    <a:pt x="48719" y="21459"/>
                    <a:pt x="47320" y="21926"/>
                  </a:cubicBezTo>
                  <a:cubicBezTo>
                    <a:pt x="47320" y="21926"/>
                    <a:pt x="47320" y="21926"/>
                    <a:pt x="47320" y="22392"/>
                  </a:cubicBezTo>
                  <a:cubicBezTo>
                    <a:pt x="47320" y="23792"/>
                    <a:pt x="47320" y="24258"/>
                    <a:pt x="46387" y="22859"/>
                  </a:cubicBezTo>
                  <a:cubicBezTo>
                    <a:pt x="46853" y="22392"/>
                    <a:pt x="47320" y="22392"/>
                    <a:pt x="47320" y="21926"/>
                  </a:cubicBezTo>
                  <a:cubicBezTo>
                    <a:pt x="47787" y="18194"/>
                    <a:pt x="48253" y="14462"/>
                    <a:pt x="48253" y="10730"/>
                  </a:cubicBezTo>
                  <a:cubicBezTo>
                    <a:pt x="48253" y="4665"/>
                    <a:pt x="43121" y="0"/>
                    <a:pt x="37057" y="0"/>
                  </a:cubicBezTo>
                  <a:cubicBezTo>
                    <a:pt x="33325" y="0"/>
                    <a:pt x="29593" y="933"/>
                    <a:pt x="25861" y="0"/>
                  </a:cubicBezTo>
                  <a:cubicBezTo>
                    <a:pt x="24928" y="0"/>
                    <a:pt x="23528" y="933"/>
                    <a:pt x="22595" y="1866"/>
                  </a:cubicBezTo>
                  <a:cubicBezTo>
                    <a:pt x="18863" y="5598"/>
                    <a:pt x="15131" y="8864"/>
                    <a:pt x="16997" y="14928"/>
                  </a:cubicBezTo>
                  <a:cubicBezTo>
                    <a:pt x="17464" y="16328"/>
                    <a:pt x="16531" y="18660"/>
                    <a:pt x="16064" y="20060"/>
                  </a:cubicBezTo>
                  <a:cubicBezTo>
                    <a:pt x="15131" y="23792"/>
                    <a:pt x="15131" y="24258"/>
                    <a:pt x="19796" y="26591"/>
                  </a:cubicBezTo>
                  <a:cubicBezTo>
                    <a:pt x="19796" y="26591"/>
                    <a:pt x="19796" y="26591"/>
                    <a:pt x="19796" y="26124"/>
                  </a:cubicBezTo>
                  <a:cubicBezTo>
                    <a:pt x="20263" y="26124"/>
                    <a:pt x="20263" y="26124"/>
                    <a:pt x="20263" y="25658"/>
                  </a:cubicBezTo>
                  <a:cubicBezTo>
                    <a:pt x="20263" y="25191"/>
                    <a:pt x="20729" y="24725"/>
                    <a:pt x="20729" y="24725"/>
                  </a:cubicBezTo>
                  <a:cubicBezTo>
                    <a:pt x="21662" y="24725"/>
                    <a:pt x="21662" y="25191"/>
                    <a:pt x="20263" y="25658"/>
                  </a:cubicBezTo>
                  <a:cubicBezTo>
                    <a:pt x="20263" y="26124"/>
                    <a:pt x="20263" y="26124"/>
                    <a:pt x="20263" y="26591"/>
                  </a:cubicBezTo>
                  <a:cubicBezTo>
                    <a:pt x="20263" y="26591"/>
                    <a:pt x="19796" y="26591"/>
                    <a:pt x="19796" y="26591"/>
                  </a:cubicBezTo>
                  <a:cubicBezTo>
                    <a:pt x="20263" y="28923"/>
                    <a:pt x="20729" y="31256"/>
                    <a:pt x="20729" y="34055"/>
                  </a:cubicBezTo>
                  <a:cubicBezTo>
                    <a:pt x="20729" y="35921"/>
                    <a:pt x="19796" y="37787"/>
                    <a:pt x="19330" y="39653"/>
                  </a:cubicBezTo>
                  <a:cubicBezTo>
                    <a:pt x="18397" y="41986"/>
                    <a:pt x="16531" y="42919"/>
                    <a:pt x="15131" y="41986"/>
                  </a:cubicBezTo>
                  <a:cubicBezTo>
                    <a:pt x="12799" y="41053"/>
                    <a:pt x="10932" y="39653"/>
                    <a:pt x="8600" y="38254"/>
                  </a:cubicBezTo>
                  <a:cubicBezTo>
                    <a:pt x="6734" y="37321"/>
                    <a:pt x="4868" y="38254"/>
                    <a:pt x="3468" y="39653"/>
                  </a:cubicBezTo>
                  <a:cubicBezTo>
                    <a:pt x="2069" y="41053"/>
                    <a:pt x="1136" y="42452"/>
                    <a:pt x="203" y="44318"/>
                  </a:cubicBezTo>
                  <a:cubicBezTo>
                    <a:pt x="-730" y="48983"/>
                    <a:pt x="1602" y="53182"/>
                    <a:pt x="6267" y="541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B2AEB7B0-6C5E-4E33-BAB2-7E2DA0D7A374}"/>
                </a:ext>
              </a:extLst>
            </p:cNvPr>
            <p:cNvSpPr/>
            <p:nvPr/>
          </p:nvSpPr>
          <p:spPr>
            <a:xfrm>
              <a:off x="4670369" y="3356113"/>
              <a:ext cx="153947" cy="46651"/>
            </a:xfrm>
            <a:custGeom>
              <a:avLst/>
              <a:gdLst/>
              <a:ahLst/>
              <a:cxnLst/>
              <a:rect l="0" t="0" r="0" b="0"/>
              <a:pathLst>
                <a:path w="153947" h="46650">
                  <a:moveTo>
                    <a:pt x="107196" y="42919"/>
                  </a:moveTo>
                  <a:cubicBezTo>
                    <a:pt x="115127" y="42452"/>
                    <a:pt x="122591" y="43852"/>
                    <a:pt x="129122" y="47584"/>
                  </a:cubicBezTo>
                  <a:cubicBezTo>
                    <a:pt x="132387" y="49450"/>
                    <a:pt x="135186" y="48983"/>
                    <a:pt x="137986" y="46184"/>
                  </a:cubicBezTo>
                  <a:cubicBezTo>
                    <a:pt x="139385" y="44785"/>
                    <a:pt x="141251" y="44785"/>
                    <a:pt x="143117" y="45251"/>
                  </a:cubicBezTo>
                  <a:cubicBezTo>
                    <a:pt x="145450" y="45718"/>
                    <a:pt x="148249" y="46184"/>
                    <a:pt x="150581" y="46651"/>
                  </a:cubicBezTo>
                  <a:cubicBezTo>
                    <a:pt x="152914" y="46651"/>
                    <a:pt x="155246" y="43852"/>
                    <a:pt x="155246" y="41519"/>
                  </a:cubicBezTo>
                  <a:cubicBezTo>
                    <a:pt x="155246" y="40120"/>
                    <a:pt x="153380" y="37321"/>
                    <a:pt x="151981" y="37321"/>
                  </a:cubicBezTo>
                  <a:cubicBezTo>
                    <a:pt x="144983" y="37321"/>
                    <a:pt x="137986" y="36388"/>
                    <a:pt x="132854" y="31256"/>
                  </a:cubicBezTo>
                  <a:cubicBezTo>
                    <a:pt x="131921" y="30323"/>
                    <a:pt x="130521" y="30789"/>
                    <a:pt x="129122" y="30789"/>
                  </a:cubicBezTo>
                  <a:cubicBezTo>
                    <a:pt x="126789" y="30789"/>
                    <a:pt x="123990" y="30789"/>
                    <a:pt x="121658" y="30323"/>
                  </a:cubicBezTo>
                  <a:cubicBezTo>
                    <a:pt x="119792" y="30323"/>
                    <a:pt x="117926" y="29390"/>
                    <a:pt x="116993" y="27524"/>
                  </a:cubicBezTo>
                  <a:cubicBezTo>
                    <a:pt x="116060" y="26124"/>
                    <a:pt x="117926" y="24725"/>
                    <a:pt x="120725" y="24258"/>
                  </a:cubicBezTo>
                  <a:cubicBezTo>
                    <a:pt x="122124" y="23792"/>
                    <a:pt x="123057" y="23792"/>
                    <a:pt x="124457" y="23792"/>
                  </a:cubicBezTo>
                  <a:cubicBezTo>
                    <a:pt x="126323" y="23325"/>
                    <a:pt x="128655" y="22859"/>
                    <a:pt x="128655" y="20993"/>
                  </a:cubicBezTo>
                  <a:cubicBezTo>
                    <a:pt x="128655" y="20060"/>
                    <a:pt x="125390" y="18660"/>
                    <a:pt x="123990" y="18660"/>
                  </a:cubicBezTo>
                  <a:cubicBezTo>
                    <a:pt x="116526" y="18194"/>
                    <a:pt x="108596" y="17727"/>
                    <a:pt x="101131" y="14928"/>
                  </a:cubicBezTo>
                  <a:cubicBezTo>
                    <a:pt x="97399" y="13529"/>
                    <a:pt x="93667" y="12596"/>
                    <a:pt x="90402" y="10730"/>
                  </a:cubicBezTo>
                  <a:cubicBezTo>
                    <a:pt x="84804" y="7931"/>
                    <a:pt x="80605" y="8397"/>
                    <a:pt x="77340" y="13995"/>
                  </a:cubicBezTo>
                  <a:cubicBezTo>
                    <a:pt x="75940" y="16328"/>
                    <a:pt x="73141" y="16794"/>
                    <a:pt x="70342" y="16794"/>
                  </a:cubicBezTo>
                  <a:cubicBezTo>
                    <a:pt x="67076" y="16794"/>
                    <a:pt x="63811" y="15861"/>
                    <a:pt x="61012" y="15861"/>
                  </a:cubicBezTo>
                  <a:cubicBezTo>
                    <a:pt x="54947" y="15395"/>
                    <a:pt x="50282" y="14462"/>
                    <a:pt x="46084" y="9330"/>
                  </a:cubicBezTo>
                  <a:cubicBezTo>
                    <a:pt x="41419" y="3732"/>
                    <a:pt x="33488" y="2333"/>
                    <a:pt x="26490" y="2333"/>
                  </a:cubicBezTo>
                  <a:cubicBezTo>
                    <a:pt x="19493" y="2333"/>
                    <a:pt x="12962" y="467"/>
                    <a:pt x="5964" y="0"/>
                  </a:cubicBezTo>
                  <a:cubicBezTo>
                    <a:pt x="5498" y="5132"/>
                    <a:pt x="2699" y="9330"/>
                    <a:pt x="366" y="13529"/>
                  </a:cubicBezTo>
                  <a:cubicBezTo>
                    <a:pt x="-567" y="15395"/>
                    <a:pt x="366" y="17727"/>
                    <a:pt x="2232" y="18194"/>
                  </a:cubicBezTo>
                  <a:cubicBezTo>
                    <a:pt x="6431" y="19593"/>
                    <a:pt x="11096" y="20060"/>
                    <a:pt x="13428" y="24725"/>
                  </a:cubicBezTo>
                  <a:cubicBezTo>
                    <a:pt x="14828" y="27057"/>
                    <a:pt x="17627" y="27990"/>
                    <a:pt x="19959" y="27990"/>
                  </a:cubicBezTo>
                  <a:cubicBezTo>
                    <a:pt x="25091" y="28457"/>
                    <a:pt x="30222" y="29390"/>
                    <a:pt x="34887" y="31723"/>
                  </a:cubicBezTo>
                  <a:cubicBezTo>
                    <a:pt x="38153" y="33589"/>
                    <a:pt x="41885" y="33589"/>
                    <a:pt x="46084" y="33122"/>
                  </a:cubicBezTo>
                  <a:cubicBezTo>
                    <a:pt x="54481" y="32189"/>
                    <a:pt x="62878" y="33122"/>
                    <a:pt x="70342" y="36854"/>
                  </a:cubicBezTo>
                  <a:cubicBezTo>
                    <a:pt x="77806" y="41053"/>
                    <a:pt x="86203" y="41986"/>
                    <a:pt x="94601" y="42452"/>
                  </a:cubicBezTo>
                  <a:cubicBezTo>
                    <a:pt x="98333" y="42919"/>
                    <a:pt x="102531" y="43385"/>
                    <a:pt x="107196" y="4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2267F1AC-CEF9-4BC5-B9AD-A5A492CE42F1}"/>
                </a:ext>
              </a:extLst>
            </p:cNvPr>
            <p:cNvSpPr/>
            <p:nvPr/>
          </p:nvSpPr>
          <p:spPr>
            <a:xfrm>
              <a:off x="4885328" y="2944276"/>
              <a:ext cx="74641" cy="111962"/>
            </a:xfrm>
            <a:custGeom>
              <a:avLst/>
              <a:gdLst/>
              <a:ahLst/>
              <a:cxnLst/>
              <a:rect l="0" t="0" r="0" b="0"/>
              <a:pathLst>
                <a:path w="74641" h="111961">
                  <a:moveTo>
                    <a:pt x="33122" y="2245"/>
                  </a:moveTo>
                  <a:cubicBezTo>
                    <a:pt x="28457" y="2711"/>
                    <a:pt x="24258" y="2245"/>
                    <a:pt x="20060" y="845"/>
                  </a:cubicBezTo>
                  <a:cubicBezTo>
                    <a:pt x="13529" y="-1954"/>
                    <a:pt x="10263" y="2711"/>
                    <a:pt x="8397" y="7376"/>
                  </a:cubicBezTo>
                  <a:cubicBezTo>
                    <a:pt x="7464" y="9709"/>
                    <a:pt x="6998" y="12508"/>
                    <a:pt x="6531" y="14840"/>
                  </a:cubicBezTo>
                  <a:cubicBezTo>
                    <a:pt x="5598" y="21838"/>
                    <a:pt x="4665" y="28835"/>
                    <a:pt x="4665" y="35833"/>
                  </a:cubicBezTo>
                  <a:cubicBezTo>
                    <a:pt x="4665" y="38632"/>
                    <a:pt x="3266" y="40498"/>
                    <a:pt x="1399" y="42364"/>
                  </a:cubicBezTo>
                  <a:cubicBezTo>
                    <a:pt x="466" y="43297"/>
                    <a:pt x="0" y="44697"/>
                    <a:pt x="0" y="45630"/>
                  </a:cubicBezTo>
                  <a:cubicBezTo>
                    <a:pt x="1399" y="51694"/>
                    <a:pt x="2799" y="58225"/>
                    <a:pt x="5131" y="64290"/>
                  </a:cubicBezTo>
                  <a:cubicBezTo>
                    <a:pt x="6998" y="68022"/>
                    <a:pt x="9330" y="72221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4462" y="71754"/>
                    <a:pt x="14928" y="71754"/>
                    <a:pt x="15395" y="72687"/>
                  </a:cubicBezTo>
                  <a:cubicBezTo>
                    <a:pt x="14928" y="72687"/>
                    <a:pt x="14928" y="73154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3995" y="79218"/>
                    <a:pt x="15861" y="83417"/>
                    <a:pt x="21926" y="85749"/>
                  </a:cubicBezTo>
                  <a:cubicBezTo>
                    <a:pt x="23325" y="86216"/>
                    <a:pt x="24725" y="87615"/>
                    <a:pt x="26124" y="88548"/>
                  </a:cubicBezTo>
                  <a:cubicBezTo>
                    <a:pt x="26124" y="88548"/>
                    <a:pt x="26124" y="88548"/>
                    <a:pt x="26591" y="89015"/>
                  </a:cubicBezTo>
                  <a:cubicBezTo>
                    <a:pt x="26591" y="89015"/>
                    <a:pt x="26591" y="89015"/>
                    <a:pt x="26591" y="89015"/>
                  </a:cubicBezTo>
                  <a:lnTo>
                    <a:pt x="26124" y="88548"/>
                  </a:lnTo>
                  <a:cubicBezTo>
                    <a:pt x="28457" y="87149"/>
                    <a:pt x="31256" y="85749"/>
                    <a:pt x="33589" y="84350"/>
                  </a:cubicBezTo>
                  <a:cubicBezTo>
                    <a:pt x="35454" y="83417"/>
                    <a:pt x="36854" y="83883"/>
                    <a:pt x="38254" y="84816"/>
                  </a:cubicBezTo>
                  <a:cubicBezTo>
                    <a:pt x="39653" y="85749"/>
                    <a:pt x="40586" y="87149"/>
                    <a:pt x="41519" y="88082"/>
                  </a:cubicBezTo>
                  <a:cubicBezTo>
                    <a:pt x="45718" y="89948"/>
                    <a:pt x="49450" y="91814"/>
                    <a:pt x="53648" y="88082"/>
                  </a:cubicBezTo>
                  <a:lnTo>
                    <a:pt x="52715" y="87615"/>
                  </a:lnTo>
                  <a:lnTo>
                    <a:pt x="54115" y="87615"/>
                  </a:lnTo>
                  <a:cubicBezTo>
                    <a:pt x="54115" y="87615"/>
                    <a:pt x="53648" y="88082"/>
                    <a:pt x="53648" y="88082"/>
                  </a:cubicBezTo>
                  <a:lnTo>
                    <a:pt x="53648" y="88082"/>
                  </a:lnTo>
                  <a:cubicBezTo>
                    <a:pt x="55048" y="89015"/>
                    <a:pt x="57847" y="89948"/>
                    <a:pt x="57847" y="91814"/>
                  </a:cubicBezTo>
                  <a:cubicBezTo>
                    <a:pt x="58780" y="96479"/>
                    <a:pt x="60646" y="99744"/>
                    <a:pt x="65311" y="101144"/>
                  </a:cubicBezTo>
                  <a:cubicBezTo>
                    <a:pt x="67177" y="101610"/>
                    <a:pt x="67177" y="103477"/>
                    <a:pt x="64844" y="105343"/>
                  </a:cubicBezTo>
                  <a:cubicBezTo>
                    <a:pt x="59713" y="110008"/>
                    <a:pt x="59713" y="111874"/>
                    <a:pt x="65777" y="114206"/>
                  </a:cubicBezTo>
                  <a:cubicBezTo>
                    <a:pt x="67644" y="115139"/>
                    <a:pt x="69509" y="116072"/>
                    <a:pt x="71376" y="116072"/>
                  </a:cubicBezTo>
                  <a:cubicBezTo>
                    <a:pt x="72309" y="116072"/>
                    <a:pt x="74641" y="115139"/>
                    <a:pt x="74641" y="114673"/>
                  </a:cubicBezTo>
                  <a:cubicBezTo>
                    <a:pt x="74174" y="110008"/>
                    <a:pt x="76041" y="105809"/>
                    <a:pt x="76041" y="101610"/>
                  </a:cubicBezTo>
                  <a:cubicBezTo>
                    <a:pt x="76041" y="100211"/>
                    <a:pt x="75108" y="97878"/>
                    <a:pt x="73708" y="96479"/>
                  </a:cubicBezTo>
                  <a:cubicBezTo>
                    <a:pt x="71376" y="94146"/>
                    <a:pt x="68577" y="92280"/>
                    <a:pt x="68110" y="89015"/>
                  </a:cubicBezTo>
                  <a:cubicBezTo>
                    <a:pt x="67644" y="82950"/>
                    <a:pt x="63912" y="80151"/>
                    <a:pt x="58780" y="78285"/>
                  </a:cubicBezTo>
                  <a:cubicBezTo>
                    <a:pt x="56447" y="77352"/>
                    <a:pt x="54581" y="75020"/>
                    <a:pt x="52715" y="73620"/>
                  </a:cubicBezTo>
                  <a:cubicBezTo>
                    <a:pt x="50383" y="72221"/>
                    <a:pt x="48050" y="71754"/>
                    <a:pt x="45251" y="72687"/>
                  </a:cubicBezTo>
                  <a:cubicBezTo>
                    <a:pt x="43851" y="73154"/>
                    <a:pt x="42919" y="73620"/>
                    <a:pt x="41519" y="74087"/>
                  </a:cubicBezTo>
                  <a:cubicBezTo>
                    <a:pt x="41053" y="74087"/>
                    <a:pt x="40119" y="74553"/>
                    <a:pt x="39653" y="74553"/>
                  </a:cubicBezTo>
                  <a:cubicBezTo>
                    <a:pt x="38254" y="74553"/>
                    <a:pt x="37321" y="74087"/>
                    <a:pt x="35921" y="73620"/>
                  </a:cubicBezTo>
                  <a:cubicBezTo>
                    <a:pt x="34521" y="73154"/>
                    <a:pt x="34521" y="71287"/>
                    <a:pt x="35921" y="68489"/>
                  </a:cubicBezTo>
                  <a:cubicBezTo>
                    <a:pt x="39186" y="62890"/>
                    <a:pt x="39186" y="62890"/>
                    <a:pt x="33589" y="61957"/>
                  </a:cubicBezTo>
                  <a:cubicBezTo>
                    <a:pt x="31256" y="61491"/>
                    <a:pt x="29856" y="60558"/>
                    <a:pt x="29856" y="58692"/>
                  </a:cubicBezTo>
                  <a:cubicBezTo>
                    <a:pt x="29856" y="54960"/>
                    <a:pt x="30323" y="50761"/>
                    <a:pt x="32655" y="47962"/>
                  </a:cubicBezTo>
                  <a:cubicBezTo>
                    <a:pt x="33589" y="46563"/>
                    <a:pt x="35454" y="45163"/>
                    <a:pt x="36387" y="43764"/>
                  </a:cubicBezTo>
                  <a:cubicBezTo>
                    <a:pt x="41053" y="36299"/>
                    <a:pt x="43385" y="28369"/>
                    <a:pt x="39186" y="20438"/>
                  </a:cubicBezTo>
                  <a:cubicBezTo>
                    <a:pt x="36387" y="15773"/>
                    <a:pt x="35454" y="11108"/>
                    <a:pt x="36387" y="5977"/>
                  </a:cubicBezTo>
                  <a:cubicBezTo>
                    <a:pt x="37321" y="3178"/>
                    <a:pt x="35454" y="1778"/>
                    <a:pt x="33122" y="2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CDDE5CA8-94BE-4DC5-B57C-DF275A49A270}"/>
                </a:ext>
              </a:extLst>
            </p:cNvPr>
            <p:cNvSpPr/>
            <p:nvPr/>
          </p:nvSpPr>
          <p:spPr>
            <a:xfrm>
              <a:off x="5181560" y="4044211"/>
              <a:ext cx="55981" cy="74641"/>
            </a:xfrm>
            <a:custGeom>
              <a:avLst/>
              <a:gdLst/>
              <a:ahLst/>
              <a:cxnLst/>
              <a:rect l="0" t="0" r="0" b="0"/>
              <a:pathLst>
                <a:path w="55980" h="74641">
                  <a:moveTo>
                    <a:pt x="54115" y="7931"/>
                  </a:moveTo>
                  <a:cubicBezTo>
                    <a:pt x="48050" y="9330"/>
                    <a:pt x="41519" y="9797"/>
                    <a:pt x="35454" y="11663"/>
                  </a:cubicBezTo>
                  <a:cubicBezTo>
                    <a:pt x="29856" y="13529"/>
                    <a:pt x="25658" y="11663"/>
                    <a:pt x="21459" y="8397"/>
                  </a:cubicBezTo>
                  <a:cubicBezTo>
                    <a:pt x="18660" y="6065"/>
                    <a:pt x="15395" y="3266"/>
                    <a:pt x="12596" y="1399"/>
                  </a:cubicBezTo>
                  <a:cubicBezTo>
                    <a:pt x="11196" y="467"/>
                    <a:pt x="8863" y="467"/>
                    <a:pt x="7464" y="0"/>
                  </a:cubicBezTo>
                  <a:cubicBezTo>
                    <a:pt x="5598" y="0"/>
                    <a:pt x="3266" y="3266"/>
                    <a:pt x="3266" y="5598"/>
                  </a:cubicBezTo>
                  <a:cubicBezTo>
                    <a:pt x="3266" y="6998"/>
                    <a:pt x="2799" y="7931"/>
                    <a:pt x="2799" y="9330"/>
                  </a:cubicBezTo>
                  <a:cubicBezTo>
                    <a:pt x="2333" y="20526"/>
                    <a:pt x="4665" y="32189"/>
                    <a:pt x="0" y="43385"/>
                  </a:cubicBezTo>
                  <a:cubicBezTo>
                    <a:pt x="0" y="43852"/>
                    <a:pt x="0" y="44785"/>
                    <a:pt x="0" y="48517"/>
                  </a:cubicBezTo>
                  <a:cubicBezTo>
                    <a:pt x="466" y="51782"/>
                    <a:pt x="1866" y="57847"/>
                    <a:pt x="2799" y="64378"/>
                  </a:cubicBezTo>
                  <a:cubicBezTo>
                    <a:pt x="3732" y="71375"/>
                    <a:pt x="8863" y="73708"/>
                    <a:pt x="14462" y="75108"/>
                  </a:cubicBezTo>
                  <a:cubicBezTo>
                    <a:pt x="15395" y="75574"/>
                    <a:pt x="17261" y="75574"/>
                    <a:pt x="18194" y="74641"/>
                  </a:cubicBezTo>
                  <a:cubicBezTo>
                    <a:pt x="20993" y="72775"/>
                    <a:pt x="23325" y="70909"/>
                    <a:pt x="25658" y="68577"/>
                  </a:cubicBezTo>
                  <a:cubicBezTo>
                    <a:pt x="28457" y="65311"/>
                    <a:pt x="31722" y="64378"/>
                    <a:pt x="35921" y="64845"/>
                  </a:cubicBezTo>
                  <a:cubicBezTo>
                    <a:pt x="38720" y="65311"/>
                    <a:pt x="41053" y="63445"/>
                    <a:pt x="41986" y="61113"/>
                  </a:cubicBezTo>
                  <a:cubicBezTo>
                    <a:pt x="44318" y="53182"/>
                    <a:pt x="46651" y="45251"/>
                    <a:pt x="53182" y="39187"/>
                  </a:cubicBezTo>
                  <a:cubicBezTo>
                    <a:pt x="54115" y="38254"/>
                    <a:pt x="54115" y="36854"/>
                    <a:pt x="54581" y="35455"/>
                  </a:cubicBezTo>
                  <a:cubicBezTo>
                    <a:pt x="56447" y="29390"/>
                    <a:pt x="57847" y="23325"/>
                    <a:pt x="59713" y="16794"/>
                  </a:cubicBezTo>
                  <a:cubicBezTo>
                    <a:pt x="60179" y="15395"/>
                    <a:pt x="60179" y="14462"/>
                    <a:pt x="60179" y="13062"/>
                  </a:cubicBezTo>
                  <a:cubicBezTo>
                    <a:pt x="60179" y="10263"/>
                    <a:pt x="57380" y="6998"/>
                    <a:pt x="54115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3E4FF0FB-C27B-4873-B6E1-548405E63FCA}"/>
                </a:ext>
              </a:extLst>
            </p:cNvPr>
            <p:cNvSpPr/>
            <p:nvPr/>
          </p:nvSpPr>
          <p:spPr>
            <a:xfrm>
              <a:off x="1659433" y="2871037"/>
              <a:ext cx="163277" cy="60646"/>
            </a:xfrm>
            <a:custGeom>
              <a:avLst/>
              <a:gdLst/>
              <a:ahLst/>
              <a:cxnLst/>
              <a:rect l="0" t="0" r="0" b="0"/>
              <a:pathLst>
                <a:path w="163277" h="60645">
                  <a:moveTo>
                    <a:pt x="162344" y="56823"/>
                  </a:moveTo>
                  <a:cubicBezTo>
                    <a:pt x="164677" y="56356"/>
                    <a:pt x="165143" y="52624"/>
                    <a:pt x="163277" y="50292"/>
                  </a:cubicBezTo>
                  <a:cubicBezTo>
                    <a:pt x="161411" y="48426"/>
                    <a:pt x="160012" y="46093"/>
                    <a:pt x="157679" y="45160"/>
                  </a:cubicBezTo>
                  <a:cubicBezTo>
                    <a:pt x="145084" y="39562"/>
                    <a:pt x="132488" y="32564"/>
                    <a:pt x="119426" y="27899"/>
                  </a:cubicBezTo>
                  <a:cubicBezTo>
                    <a:pt x="115227" y="26500"/>
                    <a:pt x="111029" y="24634"/>
                    <a:pt x="107297" y="22301"/>
                  </a:cubicBezTo>
                  <a:cubicBezTo>
                    <a:pt x="103098" y="19502"/>
                    <a:pt x="98433" y="17170"/>
                    <a:pt x="93301" y="15770"/>
                  </a:cubicBezTo>
                  <a:cubicBezTo>
                    <a:pt x="90969" y="15304"/>
                    <a:pt x="88170" y="13904"/>
                    <a:pt x="86770" y="12038"/>
                  </a:cubicBezTo>
                  <a:cubicBezTo>
                    <a:pt x="81172" y="6440"/>
                    <a:pt x="74641" y="5041"/>
                    <a:pt x="67644" y="5041"/>
                  </a:cubicBezTo>
                  <a:cubicBezTo>
                    <a:pt x="62045" y="5041"/>
                    <a:pt x="57847" y="4108"/>
                    <a:pt x="52715" y="1775"/>
                  </a:cubicBezTo>
                  <a:cubicBezTo>
                    <a:pt x="49916" y="376"/>
                    <a:pt x="46184" y="-557"/>
                    <a:pt x="43385" y="376"/>
                  </a:cubicBezTo>
                  <a:cubicBezTo>
                    <a:pt x="34988" y="2708"/>
                    <a:pt x="25658" y="3175"/>
                    <a:pt x="17261" y="6907"/>
                  </a:cubicBezTo>
                  <a:cubicBezTo>
                    <a:pt x="8864" y="10639"/>
                    <a:pt x="5132" y="18103"/>
                    <a:pt x="0" y="24167"/>
                  </a:cubicBezTo>
                  <a:cubicBezTo>
                    <a:pt x="0" y="24167"/>
                    <a:pt x="933" y="25100"/>
                    <a:pt x="1400" y="25100"/>
                  </a:cubicBezTo>
                  <a:cubicBezTo>
                    <a:pt x="3732" y="25100"/>
                    <a:pt x="6998" y="25567"/>
                    <a:pt x="8864" y="24634"/>
                  </a:cubicBezTo>
                  <a:cubicBezTo>
                    <a:pt x="17727" y="19502"/>
                    <a:pt x="28457" y="18569"/>
                    <a:pt x="36854" y="12505"/>
                  </a:cubicBezTo>
                  <a:cubicBezTo>
                    <a:pt x="38720" y="11105"/>
                    <a:pt x="42452" y="12505"/>
                    <a:pt x="43385" y="14371"/>
                  </a:cubicBezTo>
                  <a:cubicBezTo>
                    <a:pt x="44785" y="17636"/>
                    <a:pt x="47117" y="19502"/>
                    <a:pt x="50383" y="19969"/>
                  </a:cubicBezTo>
                  <a:cubicBezTo>
                    <a:pt x="54581" y="20902"/>
                    <a:pt x="59246" y="21368"/>
                    <a:pt x="63445" y="22768"/>
                  </a:cubicBezTo>
                  <a:cubicBezTo>
                    <a:pt x="66711" y="23234"/>
                    <a:pt x="69976" y="24167"/>
                    <a:pt x="72775" y="25567"/>
                  </a:cubicBezTo>
                  <a:cubicBezTo>
                    <a:pt x="78373" y="28832"/>
                    <a:pt x="84438" y="30232"/>
                    <a:pt x="90969" y="31165"/>
                  </a:cubicBezTo>
                  <a:cubicBezTo>
                    <a:pt x="94701" y="31632"/>
                    <a:pt x="97033" y="33498"/>
                    <a:pt x="98433" y="36763"/>
                  </a:cubicBezTo>
                  <a:cubicBezTo>
                    <a:pt x="101232" y="43294"/>
                    <a:pt x="106364" y="46560"/>
                    <a:pt x="113361" y="47493"/>
                  </a:cubicBezTo>
                  <a:cubicBezTo>
                    <a:pt x="113828" y="47493"/>
                    <a:pt x="114294" y="47959"/>
                    <a:pt x="115227" y="48426"/>
                  </a:cubicBezTo>
                  <a:cubicBezTo>
                    <a:pt x="117093" y="49359"/>
                    <a:pt x="117560" y="50758"/>
                    <a:pt x="116627" y="53091"/>
                  </a:cubicBezTo>
                  <a:cubicBezTo>
                    <a:pt x="116160" y="54024"/>
                    <a:pt x="115227" y="55423"/>
                    <a:pt x="114761" y="56356"/>
                  </a:cubicBezTo>
                  <a:cubicBezTo>
                    <a:pt x="113361" y="59155"/>
                    <a:pt x="114294" y="61954"/>
                    <a:pt x="117560" y="61954"/>
                  </a:cubicBezTo>
                  <a:cubicBezTo>
                    <a:pt x="122225" y="62421"/>
                    <a:pt x="126423" y="61954"/>
                    <a:pt x="134354" y="61954"/>
                  </a:cubicBezTo>
                  <a:cubicBezTo>
                    <a:pt x="141818" y="64287"/>
                    <a:pt x="152081" y="59622"/>
                    <a:pt x="162344" y="56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4342BBE9-697F-43AD-ABD7-A633A591F515}"/>
                </a:ext>
              </a:extLst>
            </p:cNvPr>
            <p:cNvSpPr/>
            <p:nvPr/>
          </p:nvSpPr>
          <p:spPr>
            <a:xfrm>
              <a:off x="4012686" y="1359930"/>
              <a:ext cx="60646" cy="74641"/>
            </a:xfrm>
            <a:custGeom>
              <a:avLst/>
              <a:gdLst/>
              <a:ahLst/>
              <a:cxnLst/>
              <a:rect l="0" t="0" r="0" b="0"/>
              <a:pathLst>
                <a:path w="60645" h="74641">
                  <a:moveTo>
                    <a:pt x="7739" y="31722"/>
                  </a:moveTo>
                  <a:cubicBezTo>
                    <a:pt x="8206" y="33588"/>
                    <a:pt x="8206" y="35455"/>
                    <a:pt x="8206" y="34988"/>
                  </a:cubicBezTo>
                  <a:cubicBezTo>
                    <a:pt x="7739" y="39187"/>
                    <a:pt x="7273" y="41519"/>
                    <a:pt x="7739" y="43385"/>
                  </a:cubicBezTo>
                  <a:cubicBezTo>
                    <a:pt x="9139" y="50383"/>
                    <a:pt x="10538" y="57380"/>
                    <a:pt x="12404" y="63911"/>
                  </a:cubicBezTo>
                  <a:cubicBezTo>
                    <a:pt x="13804" y="69043"/>
                    <a:pt x="15670" y="73708"/>
                    <a:pt x="19868" y="76974"/>
                  </a:cubicBezTo>
                  <a:cubicBezTo>
                    <a:pt x="20801" y="77440"/>
                    <a:pt x="22201" y="77907"/>
                    <a:pt x="23134" y="77440"/>
                  </a:cubicBezTo>
                  <a:cubicBezTo>
                    <a:pt x="24067" y="76974"/>
                    <a:pt x="25466" y="76507"/>
                    <a:pt x="26399" y="75108"/>
                  </a:cubicBezTo>
                  <a:cubicBezTo>
                    <a:pt x="33864" y="65311"/>
                    <a:pt x="33864" y="65311"/>
                    <a:pt x="47392" y="56914"/>
                  </a:cubicBezTo>
                  <a:cubicBezTo>
                    <a:pt x="51124" y="54581"/>
                    <a:pt x="54390" y="51316"/>
                    <a:pt x="57655" y="48050"/>
                  </a:cubicBezTo>
                  <a:cubicBezTo>
                    <a:pt x="59988" y="45718"/>
                    <a:pt x="61387" y="42919"/>
                    <a:pt x="62787" y="40120"/>
                  </a:cubicBezTo>
                  <a:cubicBezTo>
                    <a:pt x="63720" y="38720"/>
                    <a:pt x="63720" y="36388"/>
                    <a:pt x="63253" y="34522"/>
                  </a:cubicBezTo>
                  <a:cubicBezTo>
                    <a:pt x="62320" y="31722"/>
                    <a:pt x="59988" y="28923"/>
                    <a:pt x="58588" y="26124"/>
                  </a:cubicBezTo>
                  <a:cubicBezTo>
                    <a:pt x="56722" y="21926"/>
                    <a:pt x="53457" y="18660"/>
                    <a:pt x="48792" y="17727"/>
                  </a:cubicBezTo>
                  <a:cubicBezTo>
                    <a:pt x="42261" y="16328"/>
                    <a:pt x="37129" y="12129"/>
                    <a:pt x="31531" y="9797"/>
                  </a:cubicBezTo>
                  <a:cubicBezTo>
                    <a:pt x="25466" y="7464"/>
                    <a:pt x="19402" y="6065"/>
                    <a:pt x="14270" y="1866"/>
                  </a:cubicBezTo>
                  <a:cubicBezTo>
                    <a:pt x="12404" y="467"/>
                    <a:pt x="9605" y="0"/>
                    <a:pt x="6806" y="0"/>
                  </a:cubicBezTo>
                  <a:cubicBezTo>
                    <a:pt x="5873" y="0"/>
                    <a:pt x="4007" y="467"/>
                    <a:pt x="3541" y="1400"/>
                  </a:cubicBezTo>
                  <a:cubicBezTo>
                    <a:pt x="741" y="6998"/>
                    <a:pt x="-2057" y="13062"/>
                    <a:pt x="2141" y="19593"/>
                  </a:cubicBezTo>
                  <a:cubicBezTo>
                    <a:pt x="4940" y="23325"/>
                    <a:pt x="6340" y="27524"/>
                    <a:pt x="7739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630578C3-C274-4B3B-8C04-FC5BC547DEDA}"/>
                </a:ext>
              </a:extLst>
            </p:cNvPr>
            <p:cNvSpPr/>
            <p:nvPr/>
          </p:nvSpPr>
          <p:spPr>
            <a:xfrm>
              <a:off x="4930113" y="3091477"/>
              <a:ext cx="74641" cy="69976"/>
            </a:xfrm>
            <a:custGeom>
              <a:avLst/>
              <a:gdLst/>
              <a:ahLst/>
              <a:cxnLst/>
              <a:rect l="0" t="0" r="0" b="0"/>
              <a:pathLst>
                <a:path w="74641" h="69976">
                  <a:moveTo>
                    <a:pt x="55514" y="127"/>
                  </a:moveTo>
                  <a:cubicBezTo>
                    <a:pt x="55048" y="594"/>
                    <a:pt x="55048" y="1060"/>
                    <a:pt x="54581" y="1993"/>
                  </a:cubicBezTo>
                  <a:cubicBezTo>
                    <a:pt x="53648" y="5725"/>
                    <a:pt x="53182" y="9924"/>
                    <a:pt x="51316" y="12723"/>
                  </a:cubicBezTo>
                  <a:cubicBezTo>
                    <a:pt x="49450" y="15988"/>
                    <a:pt x="45718" y="17854"/>
                    <a:pt x="42919" y="20187"/>
                  </a:cubicBezTo>
                  <a:cubicBezTo>
                    <a:pt x="41519" y="21586"/>
                    <a:pt x="40586" y="22986"/>
                    <a:pt x="39187" y="24385"/>
                  </a:cubicBezTo>
                  <a:cubicBezTo>
                    <a:pt x="37787" y="25785"/>
                    <a:pt x="36387" y="26718"/>
                    <a:pt x="34988" y="28118"/>
                  </a:cubicBezTo>
                  <a:cubicBezTo>
                    <a:pt x="32655" y="29984"/>
                    <a:pt x="31722" y="28118"/>
                    <a:pt x="30323" y="27184"/>
                  </a:cubicBezTo>
                  <a:cubicBezTo>
                    <a:pt x="25658" y="22519"/>
                    <a:pt x="23325" y="20653"/>
                    <a:pt x="17261" y="26718"/>
                  </a:cubicBezTo>
                  <a:cubicBezTo>
                    <a:pt x="13995" y="29984"/>
                    <a:pt x="10263" y="32316"/>
                    <a:pt x="6531" y="34182"/>
                  </a:cubicBezTo>
                  <a:cubicBezTo>
                    <a:pt x="1866" y="36048"/>
                    <a:pt x="467" y="40247"/>
                    <a:pt x="0" y="45845"/>
                  </a:cubicBezTo>
                  <a:cubicBezTo>
                    <a:pt x="0" y="45845"/>
                    <a:pt x="0" y="46311"/>
                    <a:pt x="0" y="46778"/>
                  </a:cubicBezTo>
                  <a:cubicBezTo>
                    <a:pt x="467" y="48177"/>
                    <a:pt x="467" y="49577"/>
                    <a:pt x="1399" y="50043"/>
                  </a:cubicBezTo>
                  <a:cubicBezTo>
                    <a:pt x="1866" y="50510"/>
                    <a:pt x="3732" y="50043"/>
                    <a:pt x="4665" y="49110"/>
                  </a:cubicBezTo>
                  <a:cubicBezTo>
                    <a:pt x="6531" y="47711"/>
                    <a:pt x="8397" y="45845"/>
                    <a:pt x="10263" y="43979"/>
                  </a:cubicBezTo>
                  <a:cubicBezTo>
                    <a:pt x="15861" y="44445"/>
                    <a:pt x="21459" y="44445"/>
                    <a:pt x="27057" y="42579"/>
                  </a:cubicBezTo>
                  <a:cubicBezTo>
                    <a:pt x="28457" y="42113"/>
                    <a:pt x="32655" y="45378"/>
                    <a:pt x="32655" y="46778"/>
                  </a:cubicBezTo>
                  <a:cubicBezTo>
                    <a:pt x="32655" y="49110"/>
                    <a:pt x="32189" y="51909"/>
                    <a:pt x="32655" y="54242"/>
                  </a:cubicBezTo>
                  <a:cubicBezTo>
                    <a:pt x="33122" y="63106"/>
                    <a:pt x="37787" y="68237"/>
                    <a:pt x="46184" y="71036"/>
                  </a:cubicBezTo>
                  <a:cubicBezTo>
                    <a:pt x="49450" y="71969"/>
                    <a:pt x="52249" y="72902"/>
                    <a:pt x="55514" y="72902"/>
                  </a:cubicBezTo>
                  <a:cubicBezTo>
                    <a:pt x="56914" y="72902"/>
                    <a:pt x="59246" y="71503"/>
                    <a:pt x="60180" y="70570"/>
                  </a:cubicBezTo>
                  <a:cubicBezTo>
                    <a:pt x="62045" y="68704"/>
                    <a:pt x="62512" y="66371"/>
                    <a:pt x="62045" y="63572"/>
                  </a:cubicBezTo>
                  <a:cubicBezTo>
                    <a:pt x="61579" y="59840"/>
                    <a:pt x="58313" y="56575"/>
                    <a:pt x="59713" y="52842"/>
                  </a:cubicBezTo>
                  <a:cubicBezTo>
                    <a:pt x="60180" y="51909"/>
                    <a:pt x="61579" y="50976"/>
                    <a:pt x="62512" y="50976"/>
                  </a:cubicBezTo>
                  <a:cubicBezTo>
                    <a:pt x="63445" y="50976"/>
                    <a:pt x="64378" y="52376"/>
                    <a:pt x="65311" y="53309"/>
                  </a:cubicBezTo>
                  <a:cubicBezTo>
                    <a:pt x="68110" y="57041"/>
                    <a:pt x="68110" y="56575"/>
                    <a:pt x="70443" y="54242"/>
                  </a:cubicBezTo>
                  <a:cubicBezTo>
                    <a:pt x="74641" y="50510"/>
                    <a:pt x="76041" y="46311"/>
                    <a:pt x="74641" y="40713"/>
                  </a:cubicBezTo>
                  <a:cubicBezTo>
                    <a:pt x="72775" y="34649"/>
                    <a:pt x="70909" y="28584"/>
                    <a:pt x="69976" y="22053"/>
                  </a:cubicBezTo>
                  <a:cubicBezTo>
                    <a:pt x="69510" y="17854"/>
                    <a:pt x="68110" y="14589"/>
                    <a:pt x="65311" y="11790"/>
                  </a:cubicBezTo>
                  <a:cubicBezTo>
                    <a:pt x="62045" y="8991"/>
                    <a:pt x="58780" y="5725"/>
                    <a:pt x="57847" y="1060"/>
                  </a:cubicBezTo>
                  <a:cubicBezTo>
                    <a:pt x="57380" y="594"/>
                    <a:pt x="56448" y="-339"/>
                    <a:pt x="55514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0F70D34D-B2BB-44FC-821B-98775BCC961B}"/>
                </a:ext>
              </a:extLst>
            </p:cNvPr>
            <p:cNvSpPr/>
            <p:nvPr/>
          </p:nvSpPr>
          <p:spPr>
            <a:xfrm>
              <a:off x="1823177" y="2926923"/>
              <a:ext cx="93301" cy="37321"/>
            </a:xfrm>
            <a:custGeom>
              <a:avLst/>
              <a:gdLst/>
              <a:ahLst/>
              <a:cxnLst/>
              <a:rect l="0" t="0" r="0" b="0"/>
              <a:pathLst>
                <a:path w="93301" h="37320">
                  <a:moveTo>
                    <a:pt x="6065" y="34059"/>
                  </a:moveTo>
                  <a:cubicBezTo>
                    <a:pt x="9797" y="34059"/>
                    <a:pt x="13529" y="33126"/>
                    <a:pt x="17261" y="33126"/>
                  </a:cubicBezTo>
                  <a:cubicBezTo>
                    <a:pt x="21926" y="33126"/>
                    <a:pt x="26124" y="33592"/>
                    <a:pt x="30789" y="34525"/>
                  </a:cubicBezTo>
                  <a:cubicBezTo>
                    <a:pt x="34988" y="34992"/>
                    <a:pt x="36388" y="39657"/>
                    <a:pt x="39653" y="41523"/>
                  </a:cubicBezTo>
                  <a:cubicBezTo>
                    <a:pt x="40586" y="41989"/>
                    <a:pt x="41986" y="41989"/>
                    <a:pt x="43385" y="41523"/>
                  </a:cubicBezTo>
                  <a:cubicBezTo>
                    <a:pt x="44318" y="41056"/>
                    <a:pt x="45718" y="40123"/>
                    <a:pt x="46184" y="39190"/>
                  </a:cubicBezTo>
                  <a:cubicBezTo>
                    <a:pt x="49450" y="34525"/>
                    <a:pt x="53182" y="32193"/>
                    <a:pt x="59246" y="33126"/>
                  </a:cubicBezTo>
                  <a:cubicBezTo>
                    <a:pt x="61112" y="33592"/>
                    <a:pt x="63445" y="33126"/>
                    <a:pt x="64845" y="32659"/>
                  </a:cubicBezTo>
                  <a:cubicBezTo>
                    <a:pt x="72309" y="28461"/>
                    <a:pt x="79773" y="29394"/>
                    <a:pt x="87237" y="31260"/>
                  </a:cubicBezTo>
                  <a:cubicBezTo>
                    <a:pt x="88636" y="30793"/>
                    <a:pt x="90036" y="31260"/>
                    <a:pt x="90969" y="30327"/>
                  </a:cubicBezTo>
                  <a:cubicBezTo>
                    <a:pt x="92368" y="29394"/>
                    <a:pt x="93768" y="27994"/>
                    <a:pt x="94701" y="26128"/>
                  </a:cubicBezTo>
                  <a:cubicBezTo>
                    <a:pt x="95168" y="25195"/>
                    <a:pt x="94234" y="23329"/>
                    <a:pt x="93301" y="22863"/>
                  </a:cubicBezTo>
                  <a:cubicBezTo>
                    <a:pt x="86304" y="18664"/>
                    <a:pt x="79773" y="13532"/>
                    <a:pt x="73242" y="8401"/>
                  </a:cubicBezTo>
                  <a:cubicBezTo>
                    <a:pt x="71376" y="7001"/>
                    <a:pt x="68577" y="6068"/>
                    <a:pt x="66244" y="5602"/>
                  </a:cubicBezTo>
                  <a:cubicBezTo>
                    <a:pt x="57380" y="3269"/>
                    <a:pt x="48983" y="1403"/>
                    <a:pt x="40120" y="4669"/>
                  </a:cubicBezTo>
                  <a:cubicBezTo>
                    <a:pt x="37321" y="5602"/>
                    <a:pt x="34055" y="4202"/>
                    <a:pt x="31256" y="2336"/>
                  </a:cubicBezTo>
                  <a:cubicBezTo>
                    <a:pt x="30323" y="1403"/>
                    <a:pt x="29390" y="937"/>
                    <a:pt x="27990" y="470"/>
                  </a:cubicBezTo>
                  <a:cubicBezTo>
                    <a:pt x="25658" y="-929"/>
                    <a:pt x="22392" y="937"/>
                    <a:pt x="20060" y="4202"/>
                  </a:cubicBezTo>
                  <a:cubicBezTo>
                    <a:pt x="18660" y="6068"/>
                    <a:pt x="19127" y="7934"/>
                    <a:pt x="20526" y="9334"/>
                  </a:cubicBezTo>
                  <a:cubicBezTo>
                    <a:pt x="25191" y="12133"/>
                    <a:pt x="24725" y="16798"/>
                    <a:pt x="26124" y="20996"/>
                  </a:cubicBezTo>
                  <a:cubicBezTo>
                    <a:pt x="26591" y="23329"/>
                    <a:pt x="26124" y="23795"/>
                    <a:pt x="22859" y="22396"/>
                  </a:cubicBezTo>
                  <a:cubicBezTo>
                    <a:pt x="19593" y="20996"/>
                    <a:pt x="18194" y="23795"/>
                    <a:pt x="16328" y="24262"/>
                  </a:cubicBezTo>
                  <a:cubicBezTo>
                    <a:pt x="11196" y="25195"/>
                    <a:pt x="6531" y="25661"/>
                    <a:pt x="1400" y="26595"/>
                  </a:cubicBezTo>
                  <a:cubicBezTo>
                    <a:pt x="933" y="26595"/>
                    <a:pt x="0" y="28927"/>
                    <a:pt x="0" y="29860"/>
                  </a:cubicBezTo>
                  <a:cubicBezTo>
                    <a:pt x="0" y="31726"/>
                    <a:pt x="2799" y="34059"/>
                    <a:pt x="6065" y="34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17EF19C0-365F-46E0-9184-77E624A3424D}"/>
                </a:ext>
              </a:extLst>
            </p:cNvPr>
            <p:cNvSpPr/>
            <p:nvPr/>
          </p:nvSpPr>
          <p:spPr>
            <a:xfrm>
              <a:off x="2028974" y="1659336"/>
              <a:ext cx="46651" cy="41986"/>
            </a:xfrm>
            <a:custGeom>
              <a:avLst/>
              <a:gdLst/>
              <a:ahLst/>
              <a:cxnLst/>
              <a:rect l="0" t="0" r="0" b="0"/>
              <a:pathLst>
                <a:path w="46650" h="41985">
                  <a:moveTo>
                    <a:pt x="399" y="18286"/>
                  </a:moveTo>
                  <a:cubicBezTo>
                    <a:pt x="2265" y="22484"/>
                    <a:pt x="1799" y="26683"/>
                    <a:pt x="399" y="30881"/>
                  </a:cubicBezTo>
                  <a:cubicBezTo>
                    <a:pt x="-1467" y="37879"/>
                    <a:pt x="6464" y="44877"/>
                    <a:pt x="12528" y="44410"/>
                  </a:cubicBezTo>
                  <a:cubicBezTo>
                    <a:pt x="16260" y="43944"/>
                    <a:pt x="19993" y="43011"/>
                    <a:pt x="23725" y="42544"/>
                  </a:cubicBezTo>
                  <a:cubicBezTo>
                    <a:pt x="26524" y="42544"/>
                    <a:pt x="29323" y="43011"/>
                    <a:pt x="31655" y="45343"/>
                  </a:cubicBezTo>
                  <a:cubicBezTo>
                    <a:pt x="35854" y="45810"/>
                    <a:pt x="40519" y="46276"/>
                    <a:pt x="44717" y="46276"/>
                  </a:cubicBezTo>
                  <a:cubicBezTo>
                    <a:pt x="46117" y="46276"/>
                    <a:pt x="48449" y="43944"/>
                    <a:pt x="48449" y="42544"/>
                  </a:cubicBezTo>
                  <a:cubicBezTo>
                    <a:pt x="47983" y="35546"/>
                    <a:pt x="47516" y="28549"/>
                    <a:pt x="45650" y="21551"/>
                  </a:cubicBezTo>
                  <a:cubicBezTo>
                    <a:pt x="43784" y="14087"/>
                    <a:pt x="39119" y="8956"/>
                    <a:pt x="31655" y="7556"/>
                  </a:cubicBezTo>
                  <a:cubicBezTo>
                    <a:pt x="24658" y="6156"/>
                    <a:pt x="18126" y="3824"/>
                    <a:pt x="12062" y="558"/>
                  </a:cubicBezTo>
                  <a:cubicBezTo>
                    <a:pt x="10196" y="-841"/>
                    <a:pt x="7397" y="558"/>
                    <a:pt x="5531" y="2891"/>
                  </a:cubicBezTo>
                  <a:cubicBezTo>
                    <a:pt x="4131" y="5223"/>
                    <a:pt x="2732" y="8023"/>
                    <a:pt x="866" y="10355"/>
                  </a:cubicBezTo>
                  <a:cubicBezTo>
                    <a:pt x="399" y="13154"/>
                    <a:pt x="-534" y="15953"/>
                    <a:pt x="399" y="18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F20E669E-E6E9-45D2-90CC-49139C0ED12A}"/>
                </a:ext>
              </a:extLst>
            </p:cNvPr>
            <p:cNvSpPr/>
            <p:nvPr/>
          </p:nvSpPr>
          <p:spPr>
            <a:xfrm>
              <a:off x="2029373" y="16701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466"/>
                    <a:pt x="467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EE2F3ACE-29D5-4578-A71A-343CBB937AA5}"/>
                </a:ext>
              </a:extLst>
            </p:cNvPr>
            <p:cNvSpPr/>
            <p:nvPr/>
          </p:nvSpPr>
          <p:spPr>
            <a:xfrm>
              <a:off x="4255018" y="3098014"/>
              <a:ext cx="32655" cy="60646"/>
            </a:xfrm>
            <a:custGeom>
              <a:avLst/>
              <a:gdLst/>
              <a:ahLst/>
              <a:cxnLst/>
              <a:rect l="0" t="0" r="0" b="0"/>
              <a:pathLst>
                <a:path w="32655" h="60645">
                  <a:moveTo>
                    <a:pt x="11722" y="2454"/>
                  </a:moveTo>
                  <a:cubicBezTo>
                    <a:pt x="10322" y="1054"/>
                    <a:pt x="8456" y="588"/>
                    <a:pt x="6590" y="121"/>
                  </a:cubicBezTo>
                  <a:cubicBezTo>
                    <a:pt x="5191" y="-345"/>
                    <a:pt x="3791" y="588"/>
                    <a:pt x="4258" y="1987"/>
                  </a:cubicBezTo>
                  <a:cubicBezTo>
                    <a:pt x="4258" y="3853"/>
                    <a:pt x="6124" y="6186"/>
                    <a:pt x="5191" y="7119"/>
                  </a:cubicBezTo>
                  <a:cubicBezTo>
                    <a:pt x="526" y="14583"/>
                    <a:pt x="1925" y="22980"/>
                    <a:pt x="59" y="29045"/>
                  </a:cubicBezTo>
                  <a:cubicBezTo>
                    <a:pt x="-407" y="40708"/>
                    <a:pt x="1925" y="49571"/>
                    <a:pt x="5657" y="58435"/>
                  </a:cubicBezTo>
                  <a:cubicBezTo>
                    <a:pt x="7523" y="62633"/>
                    <a:pt x="12188" y="64966"/>
                    <a:pt x="16387" y="64499"/>
                  </a:cubicBezTo>
                  <a:cubicBezTo>
                    <a:pt x="29449" y="63566"/>
                    <a:pt x="39246" y="50038"/>
                    <a:pt x="34114" y="36509"/>
                  </a:cubicBezTo>
                  <a:cubicBezTo>
                    <a:pt x="29449" y="23913"/>
                    <a:pt x="21519" y="12717"/>
                    <a:pt x="11722" y="2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020C29B4-27F7-4E27-89C6-B41FBE81ACBD}"/>
                </a:ext>
              </a:extLst>
            </p:cNvPr>
            <p:cNvSpPr/>
            <p:nvPr/>
          </p:nvSpPr>
          <p:spPr>
            <a:xfrm>
              <a:off x="1943863" y="1396725"/>
              <a:ext cx="37321" cy="51316"/>
            </a:xfrm>
            <a:custGeom>
              <a:avLst/>
              <a:gdLst/>
              <a:ahLst/>
              <a:cxnLst/>
              <a:rect l="0" t="0" r="0" b="0"/>
              <a:pathLst>
                <a:path w="37320" h="51315">
                  <a:moveTo>
                    <a:pt x="1073" y="45777"/>
                  </a:moveTo>
                  <a:cubicBezTo>
                    <a:pt x="1539" y="48576"/>
                    <a:pt x="3872" y="49976"/>
                    <a:pt x="6204" y="50909"/>
                  </a:cubicBezTo>
                  <a:cubicBezTo>
                    <a:pt x="13202" y="52775"/>
                    <a:pt x="20199" y="52775"/>
                    <a:pt x="27197" y="51842"/>
                  </a:cubicBezTo>
                  <a:cubicBezTo>
                    <a:pt x="28596" y="51842"/>
                    <a:pt x="30463" y="49976"/>
                    <a:pt x="31395" y="48110"/>
                  </a:cubicBezTo>
                  <a:cubicBezTo>
                    <a:pt x="33261" y="45311"/>
                    <a:pt x="32795" y="41112"/>
                    <a:pt x="35594" y="38313"/>
                  </a:cubicBezTo>
                  <a:cubicBezTo>
                    <a:pt x="35594" y="38313"/>
                    <a:pt x="36061" y="38780"/>
                    <a:pt x="36061" y="38780"/>
                  </a:cubicBezTo>
                  <a:cubicBezTo>
                    <a:pt x="36061" y="38313"/>
                    <a:pt x="36061" y="38313"/>
                    <a:pt x="36061" y="37847"/>
                  </a:cubicBezTo>
                  <a:lnTo>
                    <a:pt x="35594" y="38313"/>
                  </a:lnTo>
                  <a:cubicBezTo>
                    <a:pt x="38860" y="33648"/>
                    <a:pt x="39326" y="28983"/>
                    <a:pt x="36061" y="24318"/>
                  </a:cubicBezTo>
                  <a:cubicBezTo>
                    <a:pt x="31862" y="19186"/>
                    <a:pt x="29529" y="13588"/>
                    <a:pt x="27197" y="7524"/>
                  </a:cubicBezTo>
                  <a:cubicBezTo>
                    <a:pt x="26264" y="5658"/>
                    <a:pt x="25331" y="4258"/>
                    <a:pt x="24398" y="2392"/>
                  </a:cubicBezTo>
                  <a:cubicBezTo>
                    <a:pt x="22998" y="60"/>
                    <a:pt x="17867" y="-873"/>
                    <a:pt x="16001" y="993"/>
                  </a:cubicBezTo>
                  <a:cubicBezTo>
                    <a:pt x="9003" y="7990"/>
                    <a:pt x="3405" y="15454"/>
                    <a:pt x="3872" y="26184"/>
                  </a:cubicBezTo>
                  <a:cubicBezTo>
                    <a:pt x="4338" y="30383"/>
                    <a:pt x="2006" y="33182"/>
                    <a:pt x="606" y="36914"/>
                  </a:cubicBezTo>
                  <a:cubicBezTo>
                    <a:pt x="-793" y="39246"/>
                    <a:pt x="606" y="42978"/>
                    <a:pt x="1073" y="457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18322256-EF91-407F-BDBF-623DA2CF2742}"/>
                </a:ext>
              </a:extLst>
            </p:cNvPr>
            <p:cNvSpPr/>
            <p:nvPr/>
          </p:nvSpPr>
          <p:spPr>
            <a:xfrm>
              <a:off x="3437758" y="1414785"/>
              <a:ext cx="41986" cy="51316"/>
            </a:xfrm>
            <a:custGeom>
              <a:avLst/>
              <a:gdLst/>
              <a:ahLst/>
              <a:cxnLst/>
              <a:rect l="0" t="0" r="0" b="0"/>
              <a:pathLst>
                <a:path w="41985" h="51315">
                  <a:moveTo>
                    <a:pt x="6998" y="23519"/>
                  </a:moveTo>
                  <a:cubicBezTo>
                    <a:pt x="1399" y="23519"/>
                    <a:pt x="466" y="27717"/>
                    <a:pt x="0" y="31916"/>
                  </a:cubicBezTo>
                  <a:cubicBezTo>
                    <a:pt x="5131" y="32849"/>
                    <a:pt x="5131" y="33315"/>
                    <a:pt x="4665" y="37047"/>
                  </a:cubicBezTo>
                  <a:cubicBezTo>
                    <a:pt x="4198" y="38913"/>
                    <a:pt x="3732" y="40779"/>
                    <a:pt x="3732" y="42645"/>
                  </a:cubicBezTo>
                  <a:cubicBezTo>
                    <a:pt x="3732" y="47777"/>
                    <a:pt x="6531" y="50576"/>
                    <a:pt x="11663" y="51509"/>
                  </a:cubicBezTo>
                  <a:cubicBezTo>
                    <a:pt x="13529" y="51975"/>
                    <a:pt x="15395" y="52442"/>
                    <a:pt x="17261" y="52909"/>
                  </a:cubicBezTo>
                  <a:cubicBezTo>
                    <a:pt x="20060" y="53375"/>
                    <a:pt x="21926" y="51975"/>
                    <a:pt x="23792" y="49643"/>
                  </a:cubicBezTo>
                  <a:cubicBezTo>
                    <a:pt x="25658" y="46844"/>
                    <a:pt x="27524" y="44511"/>
                    <a:pt x="27524" y="40779"/>
                  </a:cubicBezTo>
                  <a:cubicBezTo>
                    <a:pt x="27524" y="37980"/>
                    <a:pt x="27990" y="35648"/>
                    <a:pt x="30323" y="33782"/>
                  </a:cubicBezTo>
                  <a:cubicBezTo>
                    <a:pt x="34988" y="30516"/>
                    <a:pt x="35921" y="23985"/>
                    <a:pt x="40586" y="20253"/>
                  </a:cubicBezTo>
                  <a:cubicBezTo>
                    <a:pt x="43385" y="18387"/>
                    <a:pt x="42918" y="13722"/>
                    <a:pt x="41053" y="11389"/>
                  </a:cubicBezTo>
                  <a:cubicBezTo>
                    <a:pt x="38253" y="7657"/>
                    <a:pt x="35921" y="4392"/>
                    <a:pt x="32655" y="660"/>
                  </a:cubicBezTo>
                  <a:cubicBezTo>
                    <a:pt x="32189" y="193"/>
                    <a:pt x="30323" y="-273"/>
                    <a:pt x="29390" y="193"/>
                  </a:cubicBezTo>
                  <a:cubicBezTo>
                    <a:pt x="23325" y="1593"/>
                    <a:pt x="21926" y="2992"/>
                    <a:pt x="21459" y="9057"/>
                  </a:cubicBezTo>
                  <a:cubicBezTo>
                    <a:pt x="21459" y="14188"/>
                    <a:pt x="18660" y="17454"/>
                    <a:pt x="14462" y="19787"/>
                  </a:cubicBezTo>
                  <a:lnTo>
                    <a:pt x="14928" y="19320"/>
                  </a:lnTo>
                  <a:cubicBezTo>
                    <a:pt x="14928" y="19320"/>
                    <a:pt x="14462" y="19320"/>
                    <a:pt x="14462" y="19320"/>
                  </a:cubicBezTo>
                  <a:cubicBezTo>
                    <a:pt x="14462" y="19320"/>
                    <a:pt x="14462" y="19320"/>
                    <a:pt x="14462" y="19320"/>
                  </a:cubicBezTo>
                  <a:cubicBezTo>
                    <a:pt x="13062" y="22586"/>
                    <a:pt x="10263" y="23519"/>
                    <a:pt x="6998" y="23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9BA2F423-FA1B-412A-AF24-9038495859FD}"/>
                </a:ext>
              </a:extLst>
            </p:cNvPr>
            <p:cNvSpPr/>
            <p:nvPr/>
          </p:nvSpPr>
          <p:spPr>
            <a:xfrm>
              <a:off x="4874949" y="2818857"/>
              <a:ext cx="23325" cy="60646"/>
            </a:xfrm>
            <a:custGeom>
              <a:avLst/>
              <a:gdLst/>
              <a:ahLst/>
              <a:cxnLst/>
              <a:rect l="0" t="0" r="0" b="0"/>
              <a:pathLst>
                <a:path w="23325" h="60645">
                  <a:moveTo>
                    <a:pt x="20176" y="306"/>
                  </a:moveTo>
                  <a:cubicBezTo>
                    <a:pt x="19243" y="-160"/>
                    <a:pt x="17377" y="-160"/>
                    <a:pt x="16444" y="773"/>
                  </a:cubicBezTo>
                  <a:cubicBezTo>
                    <a:pt x="13645" y="3105"/>
                    <a:pt x="10380" y="5904"/>
                    <a:pt x="8514" y="9170"/>
                  </a:cubicBezTo>
                  <a:cubicBezTo>
                    <a:pt x="6181" y="12902"/>
                    <a:pt x="4782" y="17101"/>
                    <a:pt x="2916" y="21299"/>
                  </a:cubicBezTo>
                  <a:cubicBezTo>
                    <a:pt x="583" y="25964"/>
                    <a:pt x="-350" y="31096"/>
                    <a:pt x="117" y="35761"/>
                  </a:cubicBezTo>
                  <a:cubicBezTo>
                    <a:pt x="117" y="44625"/>
                    <a:pt x="1516" y="53022"/>
                    <a:pt x="8980" y="58620"/>
                  </a:cubicBezTo>
                  <a:cubicBezTo>
                    <a:pt x="10846" y="60019"/>
                    <a:pt x="12246" y="62352"/>
                    <a:pt x="14112" y="64218"/>
                  </a:cubicBezTo>
                  <a:cubicBezTo>
                    <a:pt x="15045" y="65151"/>
                    <a:pt x="16444" y="64684"/>
                    <a:pt x="16911" y="63285"/>
                  </a:cubicBezTo>
                  <a:cubicBezTo>
                    <a:pt x="17844" y="60019"/>
                    <a:pt x="17844" y="56754"/>
                    <a:pt x="19243" y="53955"/>
                  </a:cubicBezTo>
                  <a:cubicBezTo>
                    <a:pt x="23908" y="46491"/>
                    <a:pt x="24375" y="38560"/>
                    <a:pt x="24841" y="29696"/>
                  </a:cubicBezTo>
                  <a:cubicBezTo>
                    <a:pt x="25308" y="23165"/>
                    <a:pt x="26241" y="17101"/>
                    <a:pt x="27174" y="10570"/>
                  </a:cubicBezTo>
                  <a:cubicBezTo>
                    <a:pt x="28107" y="6371"/>
                    <a:pt x="24841" y="1706"/>
                    <a:pt x="20176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AD063F87-ACB3-40F9-A4A3-AA0C86DA39EC}"/>
                </a:ext>
              </a:extLst>
            </p:cNvPr>
            <p:cNvSpPr/>
            <p:nvPr/>
          </p:nvSpPr>
          <p:spPr>
            <a:xfrm>
              <a:off x="3503890" y="1367301"/>
              <a:ext cx="37321" cy="55981"/>
            </a:xfrm>
            <a:custGeom>
              <a:avLst/>
              <a:gdLst/>
              <a:ahLst/>
              <a:cxnLst/>
              <a:rect l="0" t="0" r="0" b="0"/>
              <a:pathLst>
                <a:path w="37320" h="55980">
                  <a:moveTo>
                    <a:pt x="7576" y="42079"/>
                  </a:moveTo>
                  <a:cubicBezTo>
                    <a:pt x="8509" y="42545"/>
                    <a:pt x="9442" y="43478"/>
                    <a:pt x="10375" y="43945"/>
                  </a:cubicBezTo>
                  <a:cubicBezTo>
                    <a:pt x="10841" y="43945"/>
                    <a:pt x="10841" y="43945"/>
                    <a:pt x="11308" y="43945"/>
                  </a:cubicBezTo>
                  <a:lnTo>
                    <a:pt x="11774" y="44878"/>
                  </a:lnTo>
                  <a:lnTo>
                    <a:pt x="10841" y="44411"/>
                  </a:lnTo>
                  <a:cubicBezTo>
                    <a:pt x="10841" y="44411"/>
                    <a:pt x="10841" y="44411"/>
                    <a:pt x="10375" y="43945"/>
                  </a:cubicBezTo>
                  <a:cubicBezTo>
                    <a:pt x="8042" y="44878"/>
                    <a:pt x="6176" y="45344"/>
                    <a:pt x="3844" y="46277"/>
                  </a:cubicBezTo>
                  <a:cubicBezTo>
                    <a:pt x="2911" y="46744"/>
                    <a:pt x="1978" y="48143"/>
                    <a:pt x="1511" y="49076"/>
                  </a:cubicBezTo>
                  <a:cubicBezTo>
                    <a:pt x="1511" y="50009"/>
                    <a:pt x="2444" y="51409"/>
                    <a:pt x="3377" y="51875"/>
                  </a:cubicBezTo>
                  <a:cubicBezTo>
                    <a:pt x="8509" y="55141"/>
                    <a:pt x="14573" y="53275"/>
                    <a:pt x="19705" y="57007"/>
                  </a:cubicBezTo>
                  <a:cubicBezTo>
                    <a:pt x="20638" y="57940"/>
                    <a:pt x="23437" y="57007"/>
                    <a:pt x="25303" y="56540"/>
                  </a:cubicBezTo>
                  <a:cubicBezTo>
                    <a:pt x="26702" y="56074"/>
                    <a:pt x="28569" y="55607"/>
                    <a:pt x="28569" y="54674"/>
                  </a:cubicBezTo>
                  <a:cubicBezTo>
                    <a:pt x="29968" y="48610"/>
                    <a:pt x="35100" y="45811"/>
                    <a:pt x="39765" y="42079"/>
                  </a:cubicBezTo>
                  <a:cubicBezTo>
                    <a:pt x="42564" y="39746"/>
                    <a:pt x="42564" y="37880"/>
                    <a:pt x="39298" y="33682"/>
                  </a:cubicBezTo>
                  <a:cubicBezTo>
                    <a:pt x="38832" y="33215"/>
                    <a:pt x="38365" y="32749"/>
                    <a:pt x="37899" y="32749"/>
                  </a:cubicBezTo>
                  <a:lnTo>
                    <a:pt x="38365" y="32282"/>
                  </a:lnTo>
                  <a:cubicBezTo>
                    <a:pt x="38365" y="32282"/>
                    <a:pt x="37899" y="32282"/>
                    <a:pt x="37899" y="32282"/>
                  </a:cubicBezTo>
                  <a:cubicBezTo>
                    <a:pt x="37899" y="32282"/>
                    <a:pt x="37899" y="32282"/>
                    <a:pt x="37899" y="32749"/>
                  </a:cubicBezTo>
                  <a:cubicBezTo>
                    <a:pt x="36499" y="33682"/>
                    <a:pt x="35566" y="33215"/>
                    <a:pt x="34167" y="32749"/>
                  </a:cubicBezTo>
                  <a:cubicBezTo>
                    <a:pt x="34167" y="32749"/>
                    <a:pt x="34167" y="32749"/>
                    <a:pt x="34167" y="32282"/>
                  </a:cubicBezTo>
                  <a:cubicBezTo>
                    <a:pt x="34167" y="32282"/>
                    <a:pt x="33700" y="32282"/>
                    <a:pt x="33700" y="32282"/>
                  </a:cubicBezTo>
                  <a:lnTo>
                    <a:pt x="34167" y="32749"/>
                  </a:lnTo>
                  <a:cubicBezTo>
                    <a:pt x="31834" y="31816"/>
                    <a:pt x="29502" y="30883"/>
                    <a:pt x="27169" y="29483"/>
                  </a:cubicBezTo>
                  <a:cubicBezTo>
                    <a:pt x="26236" y="29016"/>
                    <a:pt x="24837" y="27150"/>
                    <a:pt x="25303" y="26684"/>
                  </a:cubicBezTo>
                  <a:cubicBezTo>
                    <a:pt x="27169" y="19220"/>
                    <a:pt x="20638" y="11756"/>
                    <a:pt x="24370" y="4292"/>
                  </a:cubicBezTo>
                  <a:cubicBezTo>
                    <a:pt x="24837" y="3825"/>
                    <a:pt x="23437" y="1959"/>
                    <a:pt x="22504" y="1493"/>
                  </a:cubicBezTo>
                  <a:cubicBezTo>
                    <a:pt x="17372" y="-1773"/>
                    <a:pt x="11774" y="560"/>
                    <a:pt x="11308" y="6158"/>
                  </a:cubicBezTo>
                  <a:cubicBezTo>
                    <a:pt x="10841" y="12689"/>
                    <a:pt x="10841" y="18753"/>
                    <a:pt x="7109" y="24351"/>
                  </a:cubicBezTo>
                  <a:cubicBezTo>
                    <a:pt x="5710" y="26217"/>
                    <a:pt x="7109" y="28083"/>
                    <a:pt x="8975" y="29016"/>
                  </a:cubicBezTo>
                  <a:cubicBezTo>
                    <a:pt x="9442" y="29483"/>
                    <a:pt x="10375" y="29483"/>
                    <a:pt x="10375" y="30416"/>
                  </a:cubicBezTo>
                  <a:cubicBezTo>
                    <a:pt x="10841" y="31816"/>
                    <a:pt x="9908" y="32282"/>
                    <a:pt x="8042" y="32282"/>
                  </a:cubicBezTo>
                  <a:cubicBezTo>
                    <a:pt x="4777" y="32749"/>
                    <a:pt x="578" y="31816"/>
                    <a:pt x="112" y="36014"/>
                  </a:cubicBezTo>
                  <a:cubicBezTo>
                    <a:pt x="-821" y="41612"/>
                    <a:pt x="4310" y="40679"/>
                    <a:pt x="7576" y="42079"/>
                  </a:cubicBezTo>
                  <a:close/>
                  <a:moveTo>
                    <a:pt x="22037" y="37414"/>
                  </a:moveTo>
                  <a:lnTo>
                    <a:pt x="22970" y="37880"/>
                  </a:lnTo>
                  <a:lnTo>
                    <a:pt x="21571" y="37414"/>
                  </a:lnTo>
                  <a:lnTo>
                    <a:pt x="21104" y="36014"/>
                  </a:lnTo>
                  <a:lnTo>
                    <a:pt x="22037" y="37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59E82D41-C106-4268-9651-12EC54B5B225}"/>
                </a:ext>
              </a:extLst>
            </p:cNvPr>
            <p:cNvSpPr/>
            <p:nvPr/>
          </p:nvSpPr>
          <p:spPr>
            <a:xfrm>
              <a:off x="1879041" y="1545600"/>
              <a:ext cx="32655" cy="41986"/>
            </a:xfrm>
            <a:custGeom>
              <a:avLst/>
              <a:gdLst/>
              <a:ahLst/>
              <a:cxnLst/>
              <a:rect l="0" t="0" r="0" b="0"/>
              <a:pathLst>
                <a:path w="32655" h="41985">
                  <a:moveTo>
                    <a:pt x="2449" y="16328"/>
                  </a:moveTo>
                  <a:cubicBezTo>
                    <a:pt x="-816" y="19593"/>
                    <a:pt x="-816" y="24725"/>
                    <a:pt x="2449" y="27990"/>
                  </a:cubicBezTo>
                  <a:cubicBezTo>
                    <a:pt x="7114" y="32189"/>
                    <a:pt x="11779" y="36388"/>
                    <a:pt x="16911" y="40120"/>
                  </a:cubicBezTo>
                  <a:cubicBezTo>
                    <a:pt x="17844" y="41053"/>
                    <a:pt x="19243" y="41053"/>
                    <a:pt x="20176" y="41519"/>
                  </a:cubicBezTo>
                  <a:cubicBezTo>
                    <a:pt x="23908" y="42919"/>
                    <a:pt x="28574" y="41519"/>
                    <a:pt x="29973" y="37787"/>
                  </a:cubicBezTo>
                  <a:cubicBezTo>
                    <a:pt x="31839" y="33122"/>
                    <a:pt x="33705" y="28457"/>
                    <a:pt x="35105" y="23325"/>
                  </a:cubicBezTo>
                  <a:cubicBezTo>
                    <a:pt x="36038" y="20993"/>
                    <a:pt x="36038" y="18194"/>
                    <a:pt x="36504" y="15861"/>
                  </a:cubicBezTo>
                  <a:cubicBezTo>
                    <a:pt x="36504" y="10730"/>
                    <a:pt x="34638" y="6065"/>
                    <a:pt x="30906" y="2333"/>
                  </a:cubicBezTo>
                  <a:cubicBezTo>
                    <a:pt x="28574" y="0"/>
                    <a:pt x="25308" y="0"/>
                    <a:pt x="22042" y="0"/>
                  </a:cubicBezTo>
                  <a:cubicBezTo>
                    <a:pt x="20176" y="0"/>
                    <a:pt x="18310" y="0"/>
                    <a:pt x="16444" y="467"/>
                  </a:cubicBezTo>
                  <a:cubicBezTo>
                    <a:pt x="12712" y="7464"/>
                    <a:pt x="7581" y="11663"/>
                    <a:pt x="2449" y="16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6773B0C4-B583-4DE6-9A9D-3A22D4229B0E}"/>
                </a:ext>
              </a:extLst>
            </p:cNvPr>
            <p:cNvSpPr/>
            <p:nvPr/>
          </p:nvSpPr>
          <p:spPr>
            <a:xfrm>
              <a:off x="1894553" y="15465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933" y="0"/>
                    <a:pt x="933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0"/>
                    <a:pt x="0" y="466"/>
                    <a:pt x="467" y="466"/>
                  </a:cubicBezTo>
                  <a:cubicBezTo>
                    <a:pt x="467" y="466"/>
                    <a:pt x="467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95A21043-422E-4909-A77D-FB60C7239EC8}"/>
                </a:ext>
              </a:extLst>
            </p:cNvPr>
            <p:cNvSpPr/>
            <p:nvPr/>
          </p:nvSpPr>
          <p:spPr>
            <a:xfrm>
              <a:off x="4622849" y="1356159"/>
              <a:ext cx="55981" cy="23325"/>
            </a:xfrm>
            <a:custGeom>
              <a:avLst/>
              <a:gdLst/>
              <a:ahLst/>
              <a:cxnLst/>
              <a:rect l="0" t="0" r="0" b="0"/>
              <a:pathLst>
                <a:path w="55980" h="23325">
                  <a:moveTo>
                    <a:pt x="9166" y="17767"/>
                  </a:moveTo>
                  <a:cubicBezTo>
                    <a:pt x="18496" y="21965"/>
                    <a:pt x="28759" y="23365"/>
                    <a:pt x="38089" y="24764"/>
                  </a:cubicBezTo>
                  <a:cubicBezTo>
                    <a:pt x="41355" y="24298"/>
                    <a:pt x="43687" y="24298"/>
                    <a:pt x="46486" y="23831"/>
                  </a:cubicBezTo>
                  <a:cubicBezTo>
                    <a:pt x="51618" y="22432"/>
                    <a:pt x="55350" y="19166"/>
                    <a:pt x="57216" y="14035"/>
                  </a:cubicBezTo>
                  <a:cubicBezTo>
                    <a:pt x="57682" y="12169"/>
                    <a:pt x="58149" y="9836"/>
                    <a:pt x="57216" y="8436"/>
                  </a:cubicBezTo>
                  <a:cubicBezTo>
                    <a:pt x="54417" y="3305"/>
                    <a:pt x="49285" y="-427"/>
                    <a:pt x="43221" y="39"/>
                  </a:cubicBezTo>
                  <a:cubicBezTo>
                    <a:pt x="39022" y="39"/>
                    <a:pt x="34824" y="2372"/>
                    <a:pt x="30159" y="2838"/>
                  </a:cubicBezTo>
                  <a:cubicBezTo>
                    <a:pt x="25027" y="3305"/>
                    <a:pt x="20362" y="2372"/>
                    <a:pt x="15230" y="1905"/>
                  </a:cubicBezTo>
                  <a:cubicBezTo>
                    <a:pt x="13831" y="1905"/>
                    <a:pt x="12431" y="2372"/>
                    <a:pt x="11498" y="2838"/>
                  </a:cubicBezTo>
                  <a:cubicBezTo>
                    <a:pt x="8699" y="4704"/>
                    <a:pt x="5434" y="4238"/>
                    <a:pt x="2168" y="4238"/>
                  </a:cubicBezTo>
                  <a:cubicBezTo>
                    <a:pt x="769" y="4238"/>
                    <a:pt x="-631" y="7037"/>
                    <a:pt x="302" y="8436"/>
                  </a:cubicBezTo>
                  <a:cubicBezTo>
                    <a:pt x="2635" y="12169"/>
                    <a:pt x="4967" y="15901"/>
                    <a:pt x="9166" y="177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E4AEEFE5-9997-4F8D-B4CA-B1213C755991}"/>
                </a:ext>
              </a:extLst>
            </p:cNvPr>
            <p:cNvSpPr/>
            <p:nvPr/>
          </p:nvSpPr>
          <p:spPr>
            <a:xfrm>
              <a:off x="5353518" y="3328789"/>
              <a:ext cx="65311" cy="32655"/>
            </a:xfrm>
            <a:custGeom>
              <a:avLst/>
              <a:gdLst/>
              <a:ahLst/>
              <a:cxnLst/>
              <a:rect l="0" t="0" r="0" b="0"/>
              <a:pathLst>
                <a:path w="65310" h="32655">
                  <a:moveTo>
                    <a:pt x="61295" y="267"/>
                  </a:moveTo>
                  <a:cubicBezTo>
                    <a:pt x="56164" y="-667"/>
                    <a:pt x="52898" y="733"/>
                    <a:pt x="51499" y="6331"/>
                  </a:cubicBezTo>
                  <a:cubicBezTo>
                    <a:pt x="49633" y="13329"/>
                    <a:pt x="44501" y="17061"/>
                    <a:pt x="38437" y="19393"/>
                  </a:cubicBezTo>
                  <a:cubicBezTo>
                    <a:pt x="35171" y="20793"/>
                    <a:pt x="31439" y="20326"/>
                    <a:pt x="28640" y="17061"/>
                  </a:cubicBezTo>
                  <a:lnTo>
                    <a:pt x="28640" y="16128"/>
                  </a:lnTo>
                  <a:lnTo>
                    <a:pt x="28173" y="16594"/>
                  </a:lnTo>
                  <a:lnTo>
                    <a:pt x="28640" y="17061"/>
                  </a:lnTo>
                  <a:cubicBezTo>
                    <a:pt x="22576" y="18460"/>
                    <a:pt x="16511" y="20793"/>
                    <a:pt x="9979" y="19860"/>
                  </a:cubicBezTo>
                  <a:cubicBezTo>
                    <a:pt x="8580" y="19860"/>
                    <a:pt x="7647" y="19860"/>
                    <a:pt x="6248" y="19860"/>
                  </a:cubicBezTo>
                  <a:cubicBezTo>
                    <a:pt x="4848" y="19860"/>
                    <a:pt x="3449" y="19860"/>
                    <a:pt x="2515" y="20326"/>
                  </a:cubicBezTo>
                  <a:cubicBezTo>
                    <a:pt x="1583" y="20793"/>
                    <a:pt x="183" y="21726"/>
                    <a:pt x="183" y="22659"/>
                  </a:cubicBezTo>
                  <a:cubicBezTo>
                    <a:pt x="-283" y="23592"/>
                    <a:pt x="183" y="25458"/>
                    <a:pt x="1116" y="25924"/>
                  </a:cubicBezTo>
                  <a:cubicBezTo>
                    <a:pt x="12779" y="35255"/>
                    <a:pt x="26307" y="37121"/>
                    <a:pt x="40769" y="34321"/>
                  </a:cubicBezTo>
                  <a:cubicBezTo>
                    <a:pt x="42169" y="34321"/>
                    <a:pt x="43102" y="33389"/>
                    <a:pt x="44035" y="32922"/>
                  </a:cubicBezTo>
                  <a:cubicBezTo>
                    <a:pt x="49633" y="29656"/>
                    <a:pt x="53365" y="24058"/>
                    <a:pt x="59430" y="21726"/>
                  </a:cubicBezTo>
                  <a:cubicBezTo>
                    <a:pt x="60362" y="21259"/>
                    <a:pt x="61295" y="19860"/>
                    <a:pt x="61295" y="18460"/>
                  </a:cubicBezTo>
                  <a:cubicBezTo>
                    <a:pt x="61295" y="14262"/>
                    <a:pt x="65028" y="11929"/>
                    <a:pt x="66427" y="8664"/>
                  </a:cubicBezTo>
                  <a:cubicBezTo>
                    <a:pt x="67826" y="5398"/>
                    <a:pt x="65494" y="733"/>
                    <a:pt x="61295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20E099AC-3F02-49B5-8A5F-4E85C921BCD4}"/>
                </a:ext>
              </a:extLst>
            </p:cNvPr>
            <p:cNvSpPr/>
            <p:nvPr/>
          </p:nvSpPr>
          <p:spPr>
            <a:xfrm>
              <a:off x="1789589" y="1356508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1399" y="11819"/>
                  </a:moveTo>
                  <a:cubicBezTo>
                    <a:pt x="6531" y="12752"/>
                    <a:pt x="11196" y="14619"/>
                    <a:pt x="13995" y="19284"/>
                  </a:cubicBezTo>
                  <a:cubicBezTo>
                    <a:pt x="19127" y="19284"/>
                    <a:pt x="20993" y="23949"/>
                    <a:pt x="24725" y="26281"/>
                  </a:cubicBezTo>
                  <a:cubicBezTo>
                    <a:pt x="32655" y="30946"/>
                    <a:pt x="42452" y="26748"/>
                    <a:pt x="43852" y="18351"/>
                  </a:cubicBezTo>
                  <a:cubicBezTo>
                    <a:pt x="44318" y="16018"/>
                    <a:pt x="44318" y="13219"/>
                    <a:pt x="44785" y="10886"/>
                  </a:cubicBezTo>
                  <a:cubicBezTo>
                    <a:pt x="44785" y="10420"/>
                    <a:pt x="44785" y="9487"/>
                    <a:pt x="45251" y="9020"/>
                  </a:cubicBezTo>
                  <a:cubicBezTo>
                    <a:pt x="45718" y="2489"/>
                    <a:pt x="41986" y="-776"/>
                    <a:pt x="36387" y="157"/>
                  </a:cubicBezTo>
                  <a:cubicBezTo>
                    <a:pt x="30789" y="1090"/>
                    <a:pt x="25191" y="2023"/>
                    <a:pt x="19593" y="1556"/>
                  </a:cubicBezTo>
                  <a:cubicBezTo>
                    <a:pt x="15395" y="1090"/>
                    <a:pt x="10730" y="2489"/>
                    <a:pt x="6531" y="2956"/>
                  </a:cubicBezTo>
                  <a:cubicBezTo>
                    <a:pt x="4665" y="3422"/>
                    <a:pt x="2799" y="4355"/>
                    <a:pt x="1399" y="5755"/>
                  </a:cubicBezTo>
                  <a:cubicBezTo>
                    <a:pt x="467" y="6221"/>
                    <a:pt x="0" y="8087"/>
                    <a:pt x="0" y="9020"/>
                  </a:cubicBezTo>
                  <a:cubicBezTo>
                    <a:pt x="0" y="9953"/>
                    <a:pt x="467" y="11353"/>
                    <a:pt x="1399" y="11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FB67061A-C06D-48FB-93B4-303C92C1BD08}"/>
                </a:ext>
              </a:extLst>
            </p:cNvPr>
            <p:cNvSpPr/>
            <p:nvPr/>
          </p:nvSpPr>
          <p:spPr>
            <a:xfrm>
              <a:off x="4609224" y="1449500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866" y="29856"/>
                  </a:moveTo>
                  <a:cubicBezTo>
                    <a:pt x="1332" y="30323"/>
                    <a:pt x="2265" y="30323"/>
                    <a:pt x="2732" y="30323"/>
                  </a:cubicBezTo>
                  <a:cubicBezTo>
                    <a:pt x="8330" y="26591"/>
                    <a:pt x="14394" y="25658"/>
                    <a:pt x="20926" y="25658"/>
                  </a:cubicBezTo>
                  <a:cubicBezTo>
                    <a:pt x="27923" y="25658"/>
                    <a:pt x="34921" y="24258"/>
                    <a:pt x="41918" y="23325"/>
                  </a:cubicBezTo>
                  <a:cubicBezTo>
                    <a:pt x="45184" y="22859"/>
                    <a:pt x="46583" y="18660"/>
                    <a:pt x="44717" y="15861"/>
                  </a:cubicBezTo>
                  <a:cubicBezTo>
                    <a:pt x="41452" y="10263"/>
                    <a:pt x="36787" y="5598"/>
                    <a:pt x="30256" y="3732"/>
                  </a:cubicBezTo>
                  <a:cubicBezTo>
                    <a:pt x="26990" y="2799"/>
                    <a:pt x="24191" y="1400"/>
                    <a:pt x="21392" y="467"/>
                  </a:cubicBezTo>
                  <a:cubicBezTo>
                    <a:pt x="18127" y="0"/>
                    <a:pt x="14861" y="0"/>
                    <a:pt x="12062" y="0"/>
                  </a:cubicBezTo>
                  <a:cubicBezTo>
                    <a:pt x="9263" y="0"/>
                    <a:pt x="5531" y="3266"/>
                    <a:pt x="5064" y="5598"/>
                  </a:cubicBezTo>
                  <a:cubicBezTo>
                    <a:pt x="4131" y="9330"/>
                    <a:pt x="3665" y="13062"/>
                    <a:pt x="2265" y="20993"/>
                  </a:cubicBezTo>
                  <a:cubicBezTo>
                    <a:pt x="2265" y="20993"/>
                    <a:pt x="1332" y="24725"/>
                    <a:pt x="399" y="28457"/>
                  </a:cubicBezTo>
                  <a:cubicBezTo>
                    <a:pt x="-534" y="28923"/>
                    <a:pt x="399" y="29856"/>
                    <a:pt x="866" y="29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0DAF3D8C-0334-435D-BDC6-9FBEF6CAB754}"/>
                </a:ext>
              </a:extLst>
            </p:cNvPr>
            <p:cNvSpPr/>
            <p:nvPr/>
          </p:nvSpPr>
          <p:spPr>
            <a:xfrm>
              <a:off x="4702043" y="2918961"/>
              <a:ext cx="37321" cy="27990"/>
            </a:xfrm>
            <a:custGeom>
              <a:avLst/>
              <a:gdLst/>
              <a:ahLst/>
              <a:cxnLst/>
              <a:rect l="0" t="0" r="0" b="0"/>
              <a:pathLst>
                <a:path w="37320" h="27990">
                  <a:moveTo>
                    <a:pt x="30738" y="24760"/>
                  </a:moveTo>
                  <a:cubicBezTo>
                    <a:pt x="34003" y="19628"/>
                    <a:pt x="37269" y="13564"/>
                    <a:pt x="37735" y="7033"/>
                  </a:cubicBezTo>
                  <a:cubicBezTo>
                    <a:pt x="37735" y="5633"/>
                    <a:pt x="36336" y="3301"/>
                    <a:pt x="34936" y="2368"/>
                  </a:cubicBezTo>
                  <a:cubicBezTo>
                    <a:pt x="33070" y="968"/>
                    <a:pt x="30271" y="502"/>
                    <a:pt x="28871" y="35"/>
                  </a:cubicBezTo>
                  <a:cubicBezTo>
                    <a:pt x="27006" y="35"/>
                    <a:pt x="26539" y="35"/>
                    <a:pt x="25606" y="35"/>
                  </a:cubicBezTo>
                  <a:cubicBezTo>
                    <a:pt x="15809" y="-431"/>
                    <a:pt x="8345" y="3767"/>
                    <a:pt x="2281" y="11231"/>
                  </a:cubicBezTo>
                  <a:cubicBezTo>
                    <a:pt x="1348" y="12164"/>
                    <a:pt x="881" y="13564"/>
                    <a:pt x="415" y="14497"/>
                  </a:cubicBezTo>
                  <a:cubicBezTo>
                    <a:pt x="-1451" y="21495"/>
                    <a:pt x="3214" y="29425"/>
                    <a:pt x="9745" y="31758"/>
                  </a:cubicBezTo>
                  <a:cubicBezTo>
                    <a:pt x="16742" y="34090"/>
                    <a:pt x="26539" y="30825"/>
                    <a:pt x="30738" y="24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7EE71F67-FA14-422F-8D41-0A89087049C2}"/>
                </a:ext>
              </a:extLst>
            </p:cNvPr>
            <p:cNvSpPr/>
            <p:nvPr/>
          </p:nvSpPr>
          <p:spPr>
            <a:xfrm>
              <a:off x="3101973" y="2557414"/>
              <a:ext cx="23325" cy="41986"/>
            </a:xfrm>
            <a:custGeom>
              <a:avLst/>
              <a:gdLst/>
              <a:ahLst/>
              <a:cxnLst/>
              <a:rect l="0" t="0" r="0" b="0"/>
              <a:pathLst>
                <a:path w="23325" h="41985">
                  <a:moveTo>
                    <a:pt x="366" y="11236"/>
                  </a:moveTo>
                  <a:cubicBezTo>
                    <a:pt x="3165" y="18700"/>
                    <a:pt x="3165" y="26164"/>
                    <a:pt x="3165" y="33628"/>
                  </a:cubicBezTo>
                  <a:cubicBezTo>
                    <a:pt x="3632" y="44824"/>
                    <a:pt x="9230" y="47157"/>
                    <a:pt x="19493" y="41092"/>
                  </a:cubicBezTo>
                  <a:cubicBezTo>
                    <a:pt x="21825" y="39693"/>
                    <a:pt x="23225" y="37827"/>
                    <a:pt x="23691" y="35028"/>
                  </a:cubicBezTo>
                  <a:cubicBezTo>
                    <a:pt x="24158" y="31296"/>
                    <a:pt x="23691" y="27564"/>
                    <a:pt x="23691" y="23365"/>
                  </a:cubicBezTo>
                  <a:cubicBezTo>
                    <a:pt x="23691" y="23365"/>
                    <a:pt x="24158" y="23365"/>
                    <a:pt x="24158" y="23365"/>
                  </a:cubicBezTo>
                  <a:cubicBezTo>
                    <a:pt x="24158" y="21033"/>
                    <a:pt x="23691" y="18233"/>
                    <a:pt x="23691" y="15901"/>
                  </a:cubicBezTo>
                  <a:cubicBezTo>
                    <a:pt x="23691" y="14035"/>
                    <a:pt x="23691" y="12169"/>
                    <a:pt x="23691" y="10303"/>
                  </a:cubicBezTo>
                  <a:cubicBezTo>
                    <a:pt x="23225" y="4238"/>
                    <a:pt x="16227" y="-3692"/>
                    <a:pt x="8763" y="1906"/>
                  </a:cubicBezTo>
                  <a:cubicBezTo>
                    <a:pt x="6897" y="3305"/>
                    <a:pt x="4565" y="4705"/>
                    <a:pt x="2232" y="6104"/>
                  </a:cubicBezTo>
                  <a:cubicBezTo>
                    <a:pt x="366" y="7504"/>
                    <a:pt x="-567" y="9836"/>
                    <a:pt x="366" y="11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769E91CE-002F-4014-88D3-D3D25782B87E}"/>
                </a:ext>
              </a:extLst>
            </p:cNvPr>
            <p:cNvSpPr/>
            <p:nvPr/>
          </p:nvSpPr>
          <p:spPr>
            <a:xfrm>
              <a:off x="1994997" y="1857577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322" y="23442"/>
                  </a:moveTo>
                  <a:cubicBezTo>
                    <a:pt x="-1078" y="29040"/>
                    <a:pt x="2188" y="33705"/>
                    <a:pt x="8252" y="33705"/>
                  </a:cubicBezTo>
                  <a:cubicBezTo>
                    <a:pt x="18982" y="34172"/>
                    <a:pt x="26912" y="29973"/>
                    <a:pt x="31111" y="19710"/>
                  </a:cubicBezTo>
                  <a:cubicBezTo>
                    <a:pt x="32510" y="16911"/>
                    <a:pt x="33443" y="13645"/>
                    <a:pt x="34376" y="10846"/>
                  </a:cubicBezTo>
                  <a:cubicBezTo>
                    <a:pt x="35310" y="8514"/>
                    <a:pt x="33443" y="4315"/>
                    <a:pt x="30644" y="2449"/>
                  </a:cubicBezTo>
                  <a:cubicBezTo>
                    <a:pt x="25979" y="-816"/>
                    <a:pt x="20381" y="-816"/>
                    <a:pt x="16183" y="2449"/>
                  </a:cubicBezTo>
                  <a:cubicBezTo>
                    <a:pt x="9185" y="7114"/>
                    <a:pt x="4054" y="13645"/>
                    <a:pt x="322" y="21576"/>
                  </a:cubicBezTo>
                  <a:cubicBezTo>
                    <a:pt x="322" y="22042"/>
                    <a:pt x="322" y="22975"/>
                    <a:pt x="322" y="23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E408F7D2-74A9-416C-81D6-7A5C409A8E90}"/>
                </a:ext>
              </a:extLst>
            </p:cNvPr>
            <p:cNvSpPr/>
            <p:nvPr/>
          </p:nvSpPr>
          <p:spPr>
            <a:xfrm>
              <a:off x="1069302" y="2152695"/>
              <a:ext cx="18660" cy="55981"/>
            </a:xfrm>
            <a:custGeom>
              <a:avLst/>
              <a:gdLst/>
              <a:ahLst/>
              <a:cxnLst/>
              <a:rect l="0" t="0" r="0" b="0"/>
              <a:pathLst>
                <a:path w="18660" h="55980">
                  <a:moveTo>
                    <a:pt x="10263" y="297"/>
                  </a:moveTo>
                  <a:cubicBezTo>
                    <a:pt x="8397" y="-636"/>
                    <a:pt x="4665" y="764"/>
                    <a:pt x="3266" y="2630"/>
                  </a:cubicBezTo>
                  <a:cubicBezTo>
                    <a:pt x="1400" y="5429"/>
                    <a:pt x="0" y="8228"/>
                    <a:pt x="0" y="11493"/>
                  </a:cubicBezTo>
                  <a:cubicBezTo>
                    <a:pt x="0" y="15225"/>
                    <a:pt x="467" y="18957"/>
                    <a:pt x="933" y="22689"/>
                  </a:cubicBezTo>
                  <a:cubicBezTo>
                    <a:pt x="933" y="22689"/>
                    <a:pt x="467" y="22689"/>
                    <a:pt x="467" y="22689"/>
                  </a:cubicBezTo>
                  <a:cubicBezTo>
                    <a:pt x="933" y="25955"/>
                    <a:pt x="1400" y="29220"/>
                    <a:pt x="1400" y="32019"/>
                  </a:cubicBezTo>
                  <a:cubicBezTo>
                    <a:pt x="933" y="39950"/>
                    <a:pt x="3732" y="46948"/>
                    <a:pt x="7464" y="53945"/>
                  </a:cubicBezTo>
                  <a:cubicBezTo>
                    <a:pt x="7931" y="54878"/>
                    <a:pt x="9330" y="55811"/>
                    <a:pt x="10263" y="56278"/>
                  </a:cubicBezTo>
                  <a:cubicBezTo>
                    <a:pt x="10730" y="56744"/>
                    <a:pt x="11663" y="56278"/>
                    <a:pt x="12129" y="56278"/>
                  </a:cubicBezTo>
                  <a:cubicBezTo>
                    <a:pt x="12596" y="55811"/>
                    <a:pt x="13529" y="55345"/>
                    <a:pt x="13529" y="54878"/>
                  </a:cubicBezTo>
                  <a:cubicBezTo>
                    <a:pt x="9797" y="44615"/>
                    <a:pt x="12596" y="34819"/>
                    <a:pt x="15861" y="25022"/>
                  </a:cubicBezTo>
                  <a:cubicBezTo>
                    <a:pt x="17727" y="19424"/>
                    <a:pt x="19593" y="14292"/>
                    <a:pt x="21459" y="8694"/>
                  </a:cubicBezTo>
                  <a:cubicBezTo>
                    <a:pt x="21926" y="7761"/>
                    <a:pt x="20993" y="5895"/>
                    <a:pt x="20060" y="5429"/>
                  </a:cubicBezTo>
                  <a:cubicBezTo>
                    <a:pt x="17261" y="3563"/>
                    <a:pt x="13529" y="1697"/>
                    <a:pt x="10263" y="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B27B7347-9353-438C-9F66-70B6CC143E9D}"/>
                </a:ext>
              </a:extLst>
            </p:cNvPr>
            <p:cNvSpPr/>
            <p:nvPr/>
          </p:nvSpPr>
          <p:spPr>
            <a:xfrm>
              <a:off x="4950639" y="3401831"/>
              <a:ext cx="55981" cy="27990"/>
            </a:xfrm>
            <a:custGeom>
              <a:avLst/>
              <a:gdLst/>
              <a:ahLst/>
              <a:cxnLst/>
              <a:rect l="0" t="0" r="0" b="0"/>
              <a:pathLst>
                <a:path w="55980" h="27990">
                  <a:moveTo>
                    <a:pt x="5131" y="31722"/>
                  </a:moveTo>
                  <a:cubicBezTo>
                    <a:pt x="11663" y="29390"/>
                    <a:pt x="18660" y="27524"/>
                    <a:pt x="23792" y="22392"/>
                  </a:cubicBezTo>
                  <a:cubicBezTo>
                    <a:pt x="29390" y="16794"/>
                    <a:pt x="35921" y="13062"/>
                    <a:pt x="43851" y="11663"/>
                  </a:cubicBezTo>
                  <a:cubicBezTo>
                    <a:pt x="47117" y="11196"/>
                    <a:pt x="49916" y="9330"/>
                    <a:pt x="52715" y="7931"/>
                  </a:cubicBezTo>
                  <a:cubicBezTo>
                    <a:pt x="55048" y="6531"/>
                    <a:pt x="57380" y="5598"/>
                    <a:pt x="57847" y="2799"/>
                  </a:cubicBezTo>
                  <a:cubicBezTo>
                    <a:pt x="57847" y="1399"/>
                    <a:pt x="55048" y="0"/>
                    <a:pt x="51782" y="0"/>
                  </a:cubicBezTo>
                  <a:cubicBezTo>
                    <a:pt x="41519" y="467"/>
                    <a:pt x="31256" y="0"/>
                    <a:pt x="22392" y="6998"/>
                  </a:cubicBezTo>
                  <a:cubicBezTo>
                    <a:pt x="20060" y="8864"/>
                    <a:pt x="16328" y="8864"/>
                    <a:pt x="13529" y="10263"/>
                  </a:cubicBezTo>
                  <a:cubicBezTo>
                    <a:pt x="10730" y="11663"/>
                    <a:pt x="7931" y="13995"/>
                    <a:pt x="6065" y="16328"/>
                  </a:cubicBezTo>
                  <a:cubicBezTo>
                    <a:pt x="2333" y="20993"/>
                    <a:pt x="0" y="25658"/>
                    <a:pt x="0" y="31722"/>
                  </a:cubicBezTo>
                  <a:cubicBezTo>
                    <a:pt x="1399" y="31722"/>
                    <a:pt x="3266" y="32189"/>
                    <a:pt x="5131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A2F9D599-BCAE-454D-8D2C-1272CE215D1E}"/>
                </a:ext>
              </a:extLst>
            </p:cNvPr>
            <p:cNvSpPr/>
            <p:nvPr/>
          </p:nvSpPr>
          <p:spPr>
            <a:xfrm>
              <a:off x="676037" y="1719414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1866" y="14655"/>
                  </a:moveTo>
                  <a:cubicBezTo>
                    <a:pt x="3266" y="15588"/>
                    <a:pt x="5132" y="16521"/>
                    <a:pt x="6998" y="16521"/>
                  </a:cubicBezTo>
                  <a:cubicBezTo>
                    <a:pt x="11196" y="16521"/>
                    <a:pt x="13995" y="18387"/>
                    <a:pt x="15861" y="22586"/>
                  </a:cubicBezTo>
                  <a:cubicBezTo>
                    <a:pt x="17261" y="26318"/>
                    <a:pt x="18660" y="29583"/>
                    <a:pt x="20060" y="33315"/>
                  </a:cubicBezTo>
                  <a:cubicBezTo>
                    <a:pt x="20526" y="34715"/>
                    <a:pt x="22859" y="35648"/>
                    <a:pt x="24725" y="35181"/>
                  </a:cubicBezTo>
                  <a:cubicBezTo>
                    <a:pt x="28457" y="34248"/>
                    <a:pt x="32189" y="32849"/>
                    <a:pt x="35455" y="31916"/>
                  </a:cubicBezTo>
                  <a:cubicBezTo>
                    <a:pt x="35921" y="31916"/>
                    <a:pt x="36388" y="30983"/>
                    <a:pt x="36854" y="30516"/>
                  </a:cubicBezTo>
                  <a:cubicBezTo>
                    <a:pt x="36854" y="30050"/>
                    <a:pt x="36854" y="29117"/>
                    <a:pt x="36854" y="28650"/>
                  </a:cubicBezTo>
                  <a:cubicBezTo>
                    <a:pt x="34522" y="23985"/>
                    <a:pt x="31256" y="19787"/>
                    <a:pt x="30323" y="15121"/>
                  </a:cubicBezTo>
                  <a:cubicBezTo>
                    <a:pt x="28457" y="8590"/>
                    <a:pt x="24725" y="5791"/>
                    <a:pt x="18194" y="4858"/>
                  </a:cubicBezTo>
                  <a:cubicBezTo>
                    <a:pt x="15395" y="4392"/>
                    <a:pt x="13062" y="1593"/>
                    <a:pt x="10263" y="193"/>
                  </a:cubicBezTo>
                  <a:cubicBezTo>
                    <a:pt x="9330" y="-273"/>
                    <a:pt x="7464" y="193"/>
                    <a:pt x="6998" y="660"/>
                  </a:cubicBezTo>
                  <a:cubicBezTo>
                    <a:pt x="4199" y="3459"/>
                    <a:pt x="1400" y="5791"/>
                    <a:pt x="0" y="9523"/>
                  </a:cubicBezTo>
                  <a:cubicBezTo>
                    <a:pt x="0" y="10923"/>
                    <a:pt x="467" y="13722"/>
                    <a:pt x="1866" y="14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9D7CC289-346D-4EBC-964B-34DB9E38A2F5}"/>
                </a:ext>
              </a:extLst>
            </p:cNvPr>
            <p:cNvSpPr/>
            <p:nvPr/>
          </p:nvSpPr>
          <p:spPr>
            <a:xfrm>
              <a:off x="1941770" y="1454581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28356" y="22910"/>
                  </a:moveTo>
                  <a:cubicBezTo>
                    <a:pt x="31622" y="22443"/>
                    <a:pt x="34421" y="21043"/>
                    <a:pt x="36754" y="18711"/>
                  </a:cubicBezTo>
                  <a:cubicBezTo>
                    <a:pt x="37687" y="17778"/>
                    <a:pt x="38153" y="14512"/>
                    <a:pt x="36754" y="13579"/>
                  </a:cubicBezTo>
                  <a:cubicBezTo>
                    <a:pt x="29289" y="6582"/>
                    <a:pt x="21359" y="984"/>
                    <a:pt x="10629" y="51"/>
                  </a:cubicBezTo>
                  <a:cubicBezTo>
                    <a:pt x="6431" y="-416"/>
                    <a:pt x="1766" y="2383"/>
                    <a:pt x="366" y="6582"/>
                  </a:cubicBezTo>
                  <a:cubicBezTo>
                    <a:pt x="-567" y="8914"/>
                    <a:pt x="366" y="12180"/>
                    <a:pt x="2232" y="13579"/>
                  </a:cubicBezTo>
                  <a:cubicBezTo>
                    <a:pt x="9696" y="18711"/>
                    <a:pt x="18093" y="21510"/>
                    <a:pt x="26490" y="23376"/>
                  </a:cubicBezTo>
                  <a:cubicBezTo>
                    <a:pt x="27423" y="23376"/>
                    <a:pt x="27890" y="22910"/>
                    <a:pt x="28356" y="22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3305C4E5-05DC-4AA5-B874-DD37379B9714}"/>
                </a:ext>
              </a:extLst>
            </p:cNvPr>
            <p:cNvSpPr/>
            <p:nvPr/>
          </p:nvSpPr>
          <p:spPr>
            <a:xfrm>
              <a:off x="4965017" y="3047519"/>
              <a:ext cx="18660" cy="41986"/>
            </a:xfrm>
            <a:custGeom>
              <a:avLst/>
              <a:gdLst/>
              <a:ahLst/>
              <a:cxnLst/>
              <a:rect l="0" t="0" r="0" b="0"/>
              <a:pathLst>
                <a:path w="18660" h="41985">
                  <a:moveTo>
                    <a:pt x="3816" y="700"/>
                  </a:moveTo>
                  <a:cubicBezTo>
                    <a:pt x="1484" y="1633"/>
                    <a:pt x="-382" y="4432"/>
                    <a:pt x="551" y="6764"/>
                  </a:cubicBezTo>
                  <a:cubicBezTo>
                    <a:pt x="1950" y="9563"/>
                    <a:pt x="2883" y="12829"/>
                    <a:pt x="4283" y="15628"/>
                  </a:cubicBezTo>
                  <a:cubicBezTo>
                    <a:pt x="4283" y="15628"/>
                    <a:pt x="4283" y="15628"/>
                    <a:pt x="4283" y="15628"/>
                  </a:cubicBezTo>
                  <a:cubicBezTo>
                    <a:pt x="4283" y="15628"/>
                    <a:pt x="4749" y="15161"/>
                    <a:pt x="4749" y="15161"/>
                  </a:cubicBezTo>
                  <a:cubicBezTo>
                    <a:pt x="4749" y="15161"/>
                    <a:pt x="4749" y="15628"/>
                    <a:pt x="4749" y="16095"/>
                  </a:cubicBezTo>
                  <a:cubicBezTo>
                    <a:pt x="5682" y="16561"/>
                    <a:pt x="6149" y="17027"/>
                    <a:pt x="6615" y="17961"/>
                  </a:cubicBezTo>
                  <a:cubicBezTo>
                    <a:pt x="7082" y="18427"/>
                    <a:pt x="7082" y="19360"/>
                    <a:pt x="6615" y="19360"/>
                  </a:cubicBezTo>
                  <a:cubicBezTo>
                    <a:pt x="5682" y="20760"/>
                    <a:pt x="4749" y="20293"/>
                    <a:pt x="4283" y="18894"/>
                  </a:cubicBezTo>
                  <a:cubicBezTo>
                    <a:pt x="4283" y="17961"/>
                    <a:pt x="4283" y="17027"/>
                    <a:pt x="4283" y="16561"/>
                  </a:cubicBezTo>
                  <a:cubicBezTo>
                    <a:pt x="4283" y="16561"/>
                    <a:pt x="4283" y="16561"/>
                    <a:pt x="3816" y="16095"/>
                  </a:cubicBezTo>
                  <a:cubicBezTo>
                    <a:pt x="3350" y="16561"/>
                    <a:pt x="3350" y="16561"/>
                    <a:pt x="2883" y="17027"/>
                  </a:cubicBezTo>
                  <a:cubicBezTo>
                    <a:pt x="-382" y="21693"/>
                    <a:pt x="-1315" y="26358"/>
                    <a:pt x="2417" y="31023"/>
                  </a:cubicBezTo>
                  <a:cubicBezTo>
                    <a:pt x="4749" y="34288"/>
                    <a:pt x="6149" y="37554"/>
                    <a:pt x="8481" y="40819"/>
                  </a:cubicBezTo>
                  <a:cubicBezTo>
                    <a:pt x="8948" y="41752"/>
                    <a:pt x="10814" y="42219"/>
                    <a:pt x="11747" y="42219"/>
                  </a:cubicBezTo>
                  <a:cubicBezTo>
                    <a:pt x="13613" y="42219"/>
                    <a:pt x="15012" y="39886"/>
                    <a:pt x="15012" y="38020"/>
                  </a:cubicBezTo>
                  <a:cubicBezTo>
                    <a:pt x="14546" y="36154"/>
                    <a:pt x="13613" y="34288"/>
                    <a:pt x="13613" y="32422"/>
                  </a:cubicBezTo>
                  <a:cubicBezTo>
                    <a:pt x="13613" y="31489"/>
                    <a:pt x="14079" y="29157"/>
                    <a:pt x="14546" y="29157"/>
                  </a:cubicBezTo>
                  <a:cubicBezTo>
                    <a:pt x="21077" y="27291"/>
                    <a:pt x="20611" y="22159"/>
                    <a:pt x="19678" y="17027"/>
                  </a:cubicBezTo>
                  <a:cubicBezTo>
                    <a:pt x="19211" y="13295"/>
                    <a:pt x="18744" y="9563"/>
                    <a:pt x="16412" y="6298"/>
                  </a:cubicBezTo>
                  <a:cubicBezTo>
                    <a:pt x="14079" y="700"/>
                    <a:pt x="9414" y="-1166"/>
                    <a:pt x="3816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0458229D-DF2B-4B15-A20E-FD4343DD0762}"/>
                </a:ext>
              </a:extLst>
            </p:cNvPr>
            <p:cNvSpPr/>
            <p:nvPr/>
          </p:nvSpPr>
          <p:spPr>
            <a:xfrm>
              <a:off x="3559630" y="1397538"/>
              <a:ext cx="23325" cy="27990"/>
            </a:xfrm>
            <a:custGeom>
              <a:avLst/>
              <a:gdLst/>
              <a:ahLst/>
              <a:cxnLst/>
              <a:rect l="0" t="0" r="0" b="0"/>
              <a:pathLst>
                <a:path w="23325" h="27990">
                  <a:moveTo>
                    <a:pt x="2685" y="6244"/>
                  </a:moveTo>
                  <a:cubicBezTo>
                    <a:pt x="1752" y="6711"/>
                    <a:pt x="353" y="8110"/>
                    <a:pt x="353" y="9043"/>
                  </a:cubicBezTo>
                  <a:cubicBezTo>
                    <a:pt x="-114" y="14642"/>
                    <a:pt x="-580" y="20706"/>
                    <a:pt x="2219" y="25838"/>
                  </a:cubicBezTo>
                  <a:cubicBezTo>
                    <a:pt x="3152" y="27704"/>
                    <a:pt x="5484" y="30503"/>
                    <a:pt x="7350" y="30969"/>
                  </a:cubicBezTo>
                  <a:cubicBezTo>
                    <a:pt x="12948" y="31902"/>
                    <a:pt x="18546" y="30503"/>
                    <a:pt x="23211" y="26771"/>
                  </a:cubicBezTo>
                  <a:cubicBezTo>
                    <a:pt x="24611" y="25838"/>
                    <a:pt x="25078" y="23039"/>
                    <a:pt x="24145" y="21639"/>
                  </a:cubicBezTo>
                  <a:cubicBezTo>
                    <a:pt x="23678" y="21173"/>
                    <a:pt x="23678" y="20706"/>
                    <a:pt x="23211" y="19773"/>
                  </a:cubicBezTo>
                  <a:cubicBezTo>
                    <a:pt x="22278" y="18840"/>
                    <a:pt x="21812" y="17907"/>
                    <a:pt x="20879" y="16508"/>
                  </a:cubicBezTo>
                  <a:cubicBezTo>
                    <a:pt x="19013" y="13709"/>
                    <a:pt x="19013" y="13709"/>
                    <a:pt x="21812" y="9976"/>
                  </a:cubicBezTo>
                  <a:cubicBezTo>
                    <a:pt x="24611" y="6244"/>
                    <a:pt x="25078" y="3912"/>
                    <a:pt x="23211" y="2046"/>
                  </a:cubicBezTo>
                  <a:cubicBezTo>
                    <a:pt x="20879" y="-753"/>
                    <a:pt x="17613" y="-287"/>
                    <a:pt x="14814" y="1113"/>
                  </a:cubicBezTo>
                  <a:cubicBezTo>
                    <a:pt x="12948" y="2046"/>
                    <a:pt x="11082" y="2512"/>
                    <a:pt x="9683" y="2979"/>
                  </a:cubicBezTo>
                  <a:lnTo>
                    <a:pt x="9683" y="2979"/>
                  </a:lnTo>
                  <a:cubicBezTo>
                    <a:pt x="9683" y="2979"/>
                    <a:pt x="9683" y="2979"/>
                    <a:pt x="9683" y="2979"/>
                  </a:cubicBezTo>
                  <a:cubicBezTo>
                    <a:pt x="9683" y="2979"/>
                    <a:pt x="9683" y="2979"/>
                    <a:pt x="9683" y="2979"/>
                  </a:cubicBezTo>
                  <a:cubicBezTo>
                    <a:pt x="6884" y="3912"/>
                    <a:pt x="4551" y="4845"/>
                    <a:pt x="2685" y="6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9A014480-9FE4-4D2E-B43E-8A6429B78665}"/>
                </a:ext>
              </a:extLst>
            </p:cNvPr>
            <p:cNvSpPr/>
            <p:nvPr/>
          </p:nvSpPr>
          <p:spPr>
            <a:xfrm>
              <a:off x="3413700" y="1424125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4464" y="24441"/>
                  </a:moveTo>
                  <a:cubicBezTo>
                    <a:pt x="9596" y="25841"/>
                    <a:pt x="14261" y="26774"/>
                    <a:pt x="19392" y="27707"/>
                  </a:cubicBezTo>
                  <a:cubicBezTo>
                    <a:pt x="23124" y="28173"/>
                    <a:pt x="22658" y="24908"/>
                    <a:pt x="23591" y="22575"/>
                  </a:cubicBezTo>
                  <a:cubicBezTo>
                    <a:pt x="23124" y="21642"/>
                    <a:pt x="22191" y="21176"/>
                    <a:pt x="21725" y="20243"/>
                  </a:cubicBezTo>
                  <a:cubicBezTo>
                    <a:pt x="19859" y="16977"/>
                    <a:pt x="19859" y="13245"/>
                    <a:pt x="22191" y="11846"/>
                  </a:cubicBezTo>
                  <a:cubicBezTo>
                    <a:pt x="24524" y="9980"/>
                    <a:pt x="27323" y="8580"/>
                    <a:pt x="30588" y="10446"/>
                  </a:cubicBezTo>
                  <a:cubicBezTo>
                    <a:pt x="33388" y="11846"/>
                    <a:pt x="36187" y="12312"/>
                    <a:pt x="38985" y="11379"/>
                  </a:cubicBezTo>
                  <a:cubicBezTo>
                    <a:pt x="38985" y="10446"/>
                    <a:pt x="38985" y="9047"/>
                    <a:pt x="38053" y="8114"/>
                  </a:cubicBezTo>
                  <a:cubicBezTo>
                    <a:pt x="33854" y="3915"/>
                    <a:pt x="28723" y="1583"/>
                    <a:pt x="23124" y="183"/>
                  </a:cubicBezTo>
                  <a:cubicBezTo>
                    <a:pt x="20792" y="-284"/>
                    <a:pt x="17993" y="183"/>
                    <a:pt x="15660" y="1116"/>
                  </a:cubicBezTo>
                  <a:cubicBezTo>
                    <a:pt x="9596" y="4382"/>
                    <a:pt x="4930" y="9513"/>
                    <a:pt x="732" y="15578"/>
                  </a:cubicBezTo>
                  <a:cubicBezTo>
                    <a:pt x="-1134" y="18377"/>
                    <a:pt x="732" y="23508"/>
                    <a:pt x="4464" y="24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C24EFB3D-B814-49C7-9769-F09A35428D2D}"/>
                </a:ext>
              </a:extLst>
            </p:cNvPr>
            <p:cNvSpPr/>
            <p:nvPr/>
          </p:nvSpPr>
          <p:spPr>
            <a:xfrm>
              <a:off x="3437291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DFCDF473-08D6-4E17-8990-3085F280DABA}"/>
                </a:ext>
              </a:extLst>
            </p:cNvPr>
            <p:cNvSpPr/>
            <p:nvPr/>
          </p:nvSpPr>
          <p:spPr>
            <a:xfrm>
              <a:off x="3529193" y="1427734"/>
              <a:ext cx="27990" cy="23325"/>
            </a:xfrm>
            <a:custGeom>
              <a:avLst/>
              <a:gdLst/>
              <a:ahLst/>
              <a:cxnLst/>
              <a:rect l="0" t="0" r="0" b="0"/>
              <a:pathLst>
                <a:path w="27990" h="23325">
                  <a:moveTo>
                    <a:pt x="1866" y="8704"/>
                  </a:moveTo>
                  <a:cubicBezTo>
                    <a:pt x="933" y="8704"/>
                    <a:pt x="0" y="10570"/>
                    <a:pt x="0" y="11503"/>
                  </a:cubicBezTo>
                  <a:cubicBezTo>
                    <a:pt x="0" y="16168"/>
                    <a:pt x="1866" y="19900"/>
                    <a:pt x="5131" y="23632"/>
                  </a:cubicBezTo>
                  <a:cubicBezTo>
                    <a:pt x="6531" y="25498"/>
                    <a:pt x="10263" y="26431"/>
                    <a:pt x="12129" y="25498"/>
                  </a:cubicBezTo>
                  <a:cubicBezTo>
                    <a:pt x="14462" y="24565"/>
                    <a:pt x="16328" y="22232"/>
                    <a:pt x="18660" y="22232"/>
                  </a:cubicBezTo>
                  <a:cubicBezTo>
                    <a:pt x="22392" y="21766"/>
                    <a:pt x="24258" y="19900"/>
                    <a:pt x="25658" y="16634"/>
                  </a:cubicBezTo>
                  <a:cubicBezTo>
                    <a:pt x="26591" y="14302"/>
                    <a:pt x="27990" y="11969"/>
                    <a:pt x="28457" y="11036"/>
                  </a:cubicBezTo>
                  <a:cubicBezTo>
                    <a:pt x="30323" y="6838"/>
                    <a:pt x="29857" y="5438"/>
                    <a:pt x="26591" y="3572"/>
                  </a:cubicBezTo>
                  <a:cubicBezTo>
                    <a:pt x="24258" y="2172"/>
                    <a:pt x="21926" y="1239"/>
                    <a:pt x="19593" y="306"/>
                  </a:cubicBezTo>
                  <a:cubicBezTo>
                    <a:pt x="18660" y="-160"/>
                    <a:pt x="16328" y="-160"/>
                    <a:pt x="15861" y="773"/>
                  </a:cubicBezTo>
                  <a:cubicBezTo>
                    <a:pt x="12596" y="4971"/>
                    <a:pt x="7464" y="7304"/>
                    <a:pt x="1866" y="8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FE4A20CB-62EA-479D-B5A5-03379EB4FAAC}"/>
                </a:ext>
              </a:extLst>
            </p:cNvPr>
            <p:cNvSpPr/>
            <p:nvPr/>
          </p:nvSpPr>
          <p:spPr>
            <a:xfrm>
              <a:off x="3579576" y="1364362"/>
              <a:ext cx="23325" cy="32655"/>
            </a:xfrm>
            <a:custGeom>
              <a:avLst/>
              <a:gdLst/>
              <a:ahLst/>
              <a:cxnLst/>
              <a:rect l="0" t="0" r="0" b="0"/>
              <a:pathLst>
                <a:path w="23325" h="32655">
                  <a:moveTo>
                    <a:pt x="11196" y="33355"/>
                  </a:moveTo>
                  <a:cubicBezTo>
                    <a:pt x="12129" y="33822"/>
                    <a:pt x="13995" y="33355"/>
                    <a:pt x="14462" y="32422"/>
                  </a:cubicBezTo>
                  <a:cubicBezTo>
                    <a:pt x="17261" y="28690"/>
                    <a:pt x="18194" y="23092"/>
                    <a:pt x="22392" y="19827"/>
                  </a:cubicBezTo>
                  <a:cubicBezTo>
                    <a:pt x="23325" y="19360"/>
                    <a:pt x="23792" y="17028"/>
                    <a:pt x="23325" y="16561"/>
                  </a:cubicBezTo>
                  <a:cubicBezTo>
                    <a:pt x="20060" y="11429"/>
                    <a:pt x="18194" y="5365"/>
                    <a:pt x="13529" y="700"/>
                  </a:cubicBezTo>
                  <a:cubicBezTo>
                    <a:pt x="12596" y="-233"/>
                    <a:pt x="8864" y="-233"/>
                    <a:pt x="8397" y="700"/>
                  </a:cubicBezTo>
                  <a:cubicBezTo>
                    <a:pt x="6065" y="3499"/>
                    <a:pt x="3732" y="6764"/>
                    <a:pt x="1399" y="9563"/>
                  </a:cubicBezTo>
                  <a:cubicBezTo>
                    <a:pt x="467" y="10963"/>
                    <a:pt x="467" y="13295"/>
                    <a:pt x="0" y="14228"/>
                  </a:cubicBezTo>
                  <a:cubicBezTo>
                    <a:pt x="0" y="24958"/>
                    <a:pt x="3266" y="29623"/>
                    <a:pt x="11196" y="333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E520663D-1D58-4633-9078-FE8D01DBCD7E}"/>
                </a:ext>
              </a:extLst>
            </p:cNvPr>
            <p:cNvSpPr/>
            <p:nvPr/>
          </p:nvSpPr>
          <p:spPr>
            <a:xfrm>
              <a:off x="5026939" y="3306762"/>
              <a:ext cx="41986" cy="13995"/>
            </a:xfrm>
            <a:custGeom>
              <a:avLst/>
              <a:gdLst/>
              <a:ahLst/>
              <a:cxnLst/>
              <a:rect l="0" t="0" r="0" b="0"/>
              <a:pathLst>
                <a:path w="41985" h="13995">
                  <a:moveTo>
                    <a:pt x="4872" y="13430"/>
                  </a:moveTo>
                  <a:cubicBezTo>
                    <a:pt x="17002" y="10164"/>
                    <a:pt x="28664" y="10631"/>
                    <a:pt x="39860" y="16695"/>
                  </a:cubicBezTo>
                  <a:cubicBezTo>
                    <a:pt x="40327" y="17162"/>
                    <a:pt x="41260" y="17162"/>
                    <a:pt x="41726" y="17162"/>
                  </a:cubicBezTo>
                  <a:cubicBezTo>
                    <a:pt x="43126" y="17628"/>
                    <a:pt x="45458" y="16229"/>
                    <a:pt x="45925" y="13430"/>
                  </a:cubicBezTo>
                  <a:cubicBezTo>
                    <a:pt x="45458" y="12497"/>
                    <a:pt x="45458" y="10631"/>
                    <a:pt x="44525" y="9231"/>
                  </a:cubicBezTo>
                  <a:cubicBezTo>
                    <a:pt x="43593" y="7832"/>
                    <a:pt x="41726" y="6432"/>
                    <a:pt x="40327" y="5499"/>
                  </a:cubicBezTo>
                  <a:cubicBezTo>
                    <a:pt x="29597" y="-565"/>
                    <a:pt x="18401" y="-1032"/>
                    <a:pt x="6738" y="1301"/>
                  </a:cubicBezTo>
                  <a:cubicBezTo>
                    <a:pt x="3473" y="1767"/>
                    <a:pt x="1140" y="4100"/>
                    <a:pt x="207" y="7832"/>
                  </a:cubicBezTo>
                  <a:cubicBezTo>
                    <a:pt x="-726" y="11097"/>
                    <a:pt x="1607" y="14363"/>
                    <a:pt x="4872" y="13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EA88A7C0-2C8B-494F-AF30-C1E31567FA44}"/>
                </a:ext>
              </a:extLst>
            </p:cNvPr>
            <p:cNvSpPr/>
            <p:nvPr/>
          </p:nvSpPr>
          <p:spPr>
            <a:xfrm>
              <a:off x="5584622" y="3616118"/>
              <a:ext cx="37321" cy="37321"/>
            </a:xfrm>
            <a:custGeom>
              <a:avLst/>
              <a:gdLst/>
              <a:ahLst/>
              <a:cxnLst/>
              <a:rect l="0" t="0" r="0" b="0"/>
              <a:pathLst>
                <a:path w="37320" h="37320">
                  <a:moveTo>
                    <a:pt x="13062" y="24098"/>
                  </a:moveTo>
                  <a:cubicBezTo>
                    <a:pt x="18660" y="30163"/>
                    <a:pt x="23792" y="36694"/>
                    <a:pt x="32189" y="39959"/>
                  </a:cubicBezTo>
                  <a:cubicBezTo>
                    <a:pt x="33589" y="40426"/>
                    <a:pt x="35921" y="39959"/>
                    <a:pt x="37787" y="39493"/>
                  </a:cubicBezTo>
                  <a:cubicBezTo>
                    <a:pt x="38254" y="39493"/>
                    <a:pt x="38254" y="38560"/>
                    <a:pt x="38720" y="38094"/>
                  </a:cubicBezTo>
                  <a:cubicBezTo>
                    <a:pt x="38254" y="37160"/>
                    <a:pt x="38254" y="35761"/>
                    <a:pt x="37321" y="34828"/>
                  </a:cubicBezTo>
                  <a:cubicBezTo>
                    <a:pt x="30323" y="26431"/>
                    <a:pt x="23325" y="18500"/>
                    <a:pt x="15861" y="10570"/>
                  </a:cubicBezTo>
                  <a:cubicBezTo>
                    <a:pt x="13529" y="7771"/>
                    <a:pt x="10263" y="4972"/>
                    <a:pt x="7931" y="2639"/>
                  </a:cubicBezTo>
                  <a:cubicBezTo>
                    <a:pt x="6998" y="1706"/>
                    <a:pt x="6065" y="773"/>
                    <a:pt x="4665" y="306"/>
                  </a:cubicBezTo>
                  <a:cubicBezTo>
                    <a:pt x="3732" y="-160"/>
                    <a:pt x="1866" y="-160"/>
                    <a:pt x="1400" y="773"/>
                  </a:cubicBezTo>
                  <a:cubicBezTo>
                    <a:pt x="466" y="1239"/>
                    <a:pt x="0" y="3106"/>
                    <a:pt x="0" y="4038"/>
                  </a:cubicBezTo>
                  <a:cubicBezTo>
                    <a:pt x="1400" y="11969"/>
                    <a:pt x="6998" y="18034"/>
                    <a:pt x="13062" y="24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0FC81148-263E-45CA-8A8A-4E3AB7F35AC8}"/>
                </a:ext>
              </a:extLst>
            </p:cNvPr>
            <p:cNvSpPr/>
            <p:nvPr/>
          </p:nvSpPr>
          <p:spPr>
            <a:xfrm>
              <a:off x="4832438" y="3394635"/>
              <a:ext cx="46651" cy="13995"/>
            </a:xfrm>
            <a:custGeom>
              <a:avLst/>
              <a:gdLst/>
              <a:ahLst/>
              <a:cxnLst/>
              <a:rect l="0" t="0" r="0" b="0"/>
              <a:pathLst>
                <a:path w="46650" h="13995">
                  <a:moveTo>
                    <a:pt x="1574" y="11861"/>
                  </a:moveTo>
                  <a:cubicBezTo>
                    <a:pt x="5306" y="12794"/>
                    <a:pt x="8572" y="14194"/>
                    <a:pt x="12304" y="15127"/>
                  </a:cubicBezTo>
                  <a:cubicBezTo>
                    <a:pt x="14637" y="15593"/>
                    <a:pt x="17436" y="16060"/>
                    <a:pt x="19302" y="16526"/>
                  </a:cubicBezTo>
                  <a:cubicBezTo>
                    <a:pt x="30031" y="15127"/>
                    <a:pt x="39828" y="13261"/>
                    <a:pt x="49625" y="10462"/>
                  </a:cubicBezTo>
                  <a:cubicBezTo>
                    <a:pt x="51024" y="9995"/>
                    <a:pt x="51491" y="8596"/>
                    <a:pt x="50091" y="7663"/>
                  </a:cubicBezTo>
                  <a:cubicBezTo>
                    <a:pt x="45426" y="1598"/>
                    <a:pt x="38895" y="-734"/>
                    <a:pt x="31431" y="199"/>
                  </a:cubicBezTo>
                  <a:cubicBezTo>
                    <a:pt x="30498" y="199"/>
                    <a:pt x="29565" y="1598"/>
                    <a:pt x="28632" y="2531"/>
                  </a:cubicBezTo>
                  <a:cubicBezTo>
                    <a:pt x="27699" y="3464"/>
                    <a:pt x="27232" y="4397"/>
                    <a:pt x="26766" y="5330"/>
                  </a:cubicBezTo>
                  <a:cubicBezTo>
                    <a:pt x="20235" y="1598"/>
                    <a:pt x="12770" y="5797"/>
                    <a:pt x="6240" y="3464"/>
                  </a:cubicBezTo>
                  <a:cubicBezTo>
                    <a:pt x="3907" y="2531"/>
                    <a:pt x="1574" y="4397"/>
                    <a:pt x="175" y="6730"/>
                  </a:cubicBezTo>
                  <a:cubicBezTo>
                    <a:pt x="-292" y="8596"/>
                    <a:pt x="175" y="11395"/>
                    <a:pt x="1574" y="11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CBC4A72C-414B-48EB-8C69-6DB87FA7F054}"/>
                </a:ext>
              </a:extLst>
            </p:cNvPr>
            <p:cNvSpPr/>
            <p:nvPr/>
          </p:nvSpPr>
          <p:spPr>
            <a:xfrm>
              <a:off x="4894009" y="3395212"/>
              <a:ext cx="46651" cy="9330"/>
            </a:xfrm>
            <a:custGeom>
              <a:avLst/>
              <a:gdLst/>
              <a:ahLst/>
              <a:cxnLst/>
              <a:rect l="0" t="0" r="0" b="0"/>
              <a:pathLst>
                <a:path w="46650" h="9330">
                  <a:moveTo>
                    <a:pt x="43102" y="9884"/>
                  </a:moveTo>
                  <a:cubicBezTo>
                    <a:pt x="44968" y="9418"/>
                    <a:pt x="46367" y="8018"/>
                    <a:pt x="48233" y="7085"/>
                  </a:cubicBezTo>
                  <a:cubicBezTo>
                    <a:pt x="49166" y="6152"/>
                    <a:pt x="50099" y="5219"/>
                    <a:pt x="50566" y="4286"/>
                  </a:cubicBezTo>
                  <a:cubicBezTo>
                    <a:pt x="51499" y="2886"/>
                    <a:pt x="51032" y="1953"/>
                    <a:pt x="50099" y="1020"/>
                  </a:cubicBezTo>
                  <a:cubicBezTo>
                    <a:pt x="49633" y="554"/>
                    <a:pt x="49166" y="87"/>
                    <a:pt x="48700" y="87"/>
                  </a:cubicBezTo>
                  <a:cubicBezTo>
                    <a:pt x="43102" y="1487"/>
                    <a:pt x="37970" y="4753"/>
                    <a:pt x="31906" y="3353"/>
                  </a:cubicBezTo>
                  <a:cubicBezTo>
                    <a:pt x="26308" y="2420"/>
                    <a:pt x="20709" y="1487"/>
                    <a:pt x="15111" y="554"/>
                  </a:cubicBezTo>
                  <a:cubicBezTo>
                    <a:pt x="14645" y="554"/>
                    <a:pt x="13712" y="87"/>
                    <a:pt x="13245" y="87"/>
                  </a:cubicBezTo>
                  <a:cubicBezTo>
                    <a:pt x="8580" y="-379"/>
                    <a:pt x="4382" y="1020"/>
                    <a:pt x="1116" y="4286"/>
                  </a:cubicBezTo>
                  <a:cubicBezTo>
                    <a:pt x="183" y="5219"/>
                    <a:pt x="-283" y="6619"/>
                    <a:pt x="183" y="7551"/>
                  </a:cubicBezTo>
                  <a:cubicBezTo>
                    <a:pt x="183" y="8485"/>
                    <a:pt x="1583" y="9884"/>
                    <a:pt x="2515" y="10351"/>
                  </a:cubicBezTo>
                  <a:cubicBezTo>
                    <a:pt x="7647" y="11284"/>
                    <a:pt x="12312" y="12217"/>
                    <a:pt x="17444" y="13150"/>
                  </a:cubicBezTo>
                  <a:cubicBezTo>
                    <a:pt x="25374" y="12683"/>
                    <a:pt x="34238" y="11284"/>
                    <a:pt x="43102" y="98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11FB928F-40C6-4F7D-A37A-01ECD3CA0B08}"/>
                </a:ext>
              </a:extLst>
            </p:cNvPr>
            <p:cNvSpPr/>
            <p:nvPr/>
          </p:nvSpPr>
          <p:spPr>
            <a:xfrm>
              <a:off x="3579109" y="1870686"/>
              <a:ext cx="23325" cy="23325"/>
            </a:xfrm>
            <a:custGeom>
              <a:avLst/>
              <a:gdLst/>
              <a:ahLst/>
              <a:cxnLst/>
              <a:rect l="0" t="0" r="0" b="0"/>
              <a:pathLst>
                <a:path w="23325" h="23325">
                  <a:moveTo>
                    <a:pt x="933" y="5668"/>
                  </a:moveTo>
                  <a:cubicBezTo>
                    <a:pt x="466" y="7534"/>
                    <a:pt x="466" y="9400"/>
                    <a:pt x="0" y="12199"/>
                  </a:cubicBezTo>
                  <a:cubicBezTo>
                    <a:pt x="466" y="14531"/>
                    <a:pt x="1399" y="17797"/>
                    <a:pt x="2333" y="20596"/>
                  </a:cubicBezTo>
                  <a:cubicBezTo>
                    <a:pt x="3732" y="24328"/>
                    <a:pt x="7931" y="25727"/>
                    <a:pt x="11663" y="24794"/>
                  </a:cubicBezTo>
                  <a:cubicBezTo>
                    <a:pt x="19593" y="22462"/>
                    <a:pt x="22392" y="16397"/>
                    <a:pt x="24258" y="9400"/>
                  </a:cubicBezTo>
                  <a:cubicBezTo>
                    <a:pt x="24725" y="8467"/>
                    <a:pt x="23792" y="6601"/>
                    <a:pt x="23325" y="6134"/>
                  </a:cubicBezTo>
                  <a:cubicBezTo>
                    <a:pt x="19127" y="1469"/>
                    <a:pt x="13995" y="-397"/>
                    <a:pt x="7931" y="70"/>
                  </a:cubicBezTo>
                  <a:cubicBezTo>
                    <a:pt x="5131" y="-397"/>
                    <a:pt x="1866" y="2869"/>
                    <a:pt x="933" y="5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B917C001-8F19-45E2-ACA1-660840AEE7F7}"/>
                </a:ext>
              </a:extLst>
            </p:cNvPr>
            <p:cNvSpPr/>
            <p:nvPr/>
          </p:nvSpPr>
          <p:spPr>
            <a:xfrm>
              <a:off x="1853316" y="2010241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0507" y="6531"/>
                  </a:moveTo>
                  <a:cubicBezTo>
                    <a:pt x="30973" y="5598"/>
                    <a:pt x="30973" y="4199"/>
                    <a:pt x="30507" y="2799"/>
                  </a:cubicBezTo>
                  <a:cubicBezTo>
                    <a:pt x="30040" y="1866"/>
                    <a:pt x="29107" y="466"/>
                    <a:pt x="28174" y="466"/>
                  </a:cubicBezTo>
                  <a:cubicBezTo>
                    <a:pt x="26308" y="0"/>
                    <a:pt x="24442" y="0"/>
                    <a:pt x="23976" y="0"/>
                  </a:cubicBezTo>
                  <a:cubicBezTo>
                    <a:pt x="19777" y="0"/>
                    <a:pt x="17444" y="0"/>
                    <a:pt x="14645" y="466"/>
                  </a:cubicBezTo>
                  <a:cubicBezTo>
                    <a:pt x="12779" y="933"/>
                    <a:pt x="10913" y="1400"/>
                    <a:pt x="9514" y="2333"/>
                  </a:cubicBezTo>
                  <a:cubicBezTo>
                    <a:pt x="6715" y="4665"/>
                    <a:pt x="3916" y="7464"/>
                    <a:pt x="1117" y="10263"/>
                  </a:cubicBezTo>
                  <a:cubicBezTo>
                    <a:pt x="-283" y="11663"/>
                    <a:pt x="-283" y="13529"/>
                    <a:pt x="650" y="15861"/>
                  </a:cubicBezTo>
                  <a:cubicBezTo>
                    <a:pt x="1583" y="17727"/>
                    <a:pt x="2516" y="19593"/>
                    <a:pt x="4382" y="19593"/>
                  </a:cubicBezTo>
                  <a:cubicBezTo>
                    <a:pt x="6715" y="20060"/>
                    <a:pt x="9514" y="20526"/>
                    <a:pt x="11846" y="19593"/>
                  </a:cubicBezTo>
                  <a:cubicBezTo>
                    <a:pt x="19777" y="17261"/>
                    <a:pt x="25842" y="12596"/>
                    <a:pt x="30507" y="6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6A02DFBD-7F45-43E6-BB80-805A82F59CAE}"/>
                </a:ext>
              </a:extLst>
            </p:cNvPr>
            <p:cNvSpPr/>
            <p:nvPr/>
          </p:nvSpPr>
          <p:spPr>
            <a:xfrm>
              <a:off x="4264517" y="1533640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58" y="12426"/>
                  </a:moveTo>
                  <a:cubicBezTo>
                    <a:pt x="-109" y="17091"/>
                    <a:pt x="2690" y="19424"/>
                    <a:pt x="6888" y="20357"/>
                  </a:cubicBezTo>
                  <a:cubicBezTo>
                    <a:pt x="8755" y="20823"/>
                    <a:pt x="10621" y="21290"/>
                    <a:pt x="12487" y="21290"/>
                  </a:cubicBezTo>
                  <a:cubicBezTo>
                    <a:pt x="12953" y="21290"/>
                    <a:pt x="13886" y="21290"/>
                    <a:pt x="14353" y="21290"/>
                  </a:cubicBezTo>
                  <a:cubicBezTo>
                    <a:pt x="19484" y="21756"/>
                    <a:pt x="22750" y="18024"/>
                    <a:pt x="21817" y="12893"/>
                  </a:cubicBezTo>
                  <a:cubicBezTo>
                    <a:pt x="21350" y="9161"/>
                    <a:pt x="19951" y="5429"/>
                    <a:pt x="17618" y="2630"/>
                  </a:cubicBezTo>
                  <a:cubicBezTo>
                    <a:pt x="16219" y="764"/>
                    <a:pt x="13420" y="-636"/>
                    <a:pt x="11087" y="297"/>
                  </a:cubicBezTo>
                  <a:cubicBezTo>
                    <a:pt x="8288" y="1230"/>
                    <a:pt x="5023" y="2630"/>
                    <a:pt x="2690" y="4029"/>
                  </a:cubicBezTo>
                  <a:cubicBezTo>
                    <a:pt x="358" y="5429"/>
                    <a:pt x="-576" y="7761"/>
                    <a:pt x="358" y="10560"/>
                  </a:cubicBezTo>
                  <a:cubicBezTo>
                    <a:pt x="358" y="11027"/>
                    <a:pt x="358" y="11960"/>
                    <a:pt x="358" y="124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C4967A8A-A23D-4E88-A8F3-AC49403069CB}"/>
                </a:ext>
              </a:extLst>
            </p:cNvPr>
            <p:cNvSpPr/>
            <p:nvPr/>
          </p:nvSpPr>
          <p:spPr>
            <a:xfrm>
              <a:off x="2050920" y="2358255"/>
              <a:ext cx="32655" cy="18660"/>
            </a:xfrm>
            <a:custGeom>
              <a:avLst/>
              <a:gdLst/>
              <a:ahLst/>
              <a:cxnLst/>
              <a:rect l="0" t="0" r="0" b="0"/>
              <a:pathLst>
                <a:path w="32655" h="18660">
                  <a:moveTo>
                    <a:pt x="3644" y="0"/>
                  </a:moveTo>
                  <a:cubicBezTo>
                    <a:pt x="3178" y="0"/>
                    <a:pt x="1778" y="467"/>
                    <a:pt x="845" y="933"/>
                  </a:cubicBezTo>
                  <a:cubicBezTo>
                    <a:pt x="-554" y="1400"/>
                    <a:pt x="-88" y="4199"/>
                    <a:pt x="1312" y="5598"/>
                  </a:cubicBezTo>
                  <a:cubicBezTo>
                    <a:pt x="2245" y="6531"/>
                    <a:pt x="3178" y="7464"/>
                    <a:pt x="4111" y="8397"/>
                  </a:cubicBezTo>
                  <a:cubicBezTo>
                    <a:pt x="7376" y="12129"/>
                    <a:pt x="11108" y="15861"/>
                    <a:pt x="15773" y="17727"/>
                  </a:cubicBezTo>
                  <a:cubicBezTo>
                    <a:pt x="20438" y="19593"/>
                    <a:pt x="25570" y="20526"/>
                    <a:pt x="30235" y="21926"/>
                  </a:cubicBezTo>
                  <a:cubicBezTo>
                    <a:pt x="30702" y="21926"/>
                    <a:pt x="31634" y="21926"/>
                    <a:pt x="32101" y="21459"/>
                  </a:cubicBezTo>
                  <a:cubicBezTo>
                    <a:pt x="33034" y="20993"/>
                    <a:pt x="33967" y="20060"/>
                    <a:pt x="34434" y="19127"/>
                  </a:cubicBezTo>
                  <a:cubicBezTo>
                    <a:pt x="34900" y="18660"/>
                    <a:pt x="34434" y="17727"/>
                    <a:pt x="34434" y="17261"/>
                  </a:cubicBezTo>
                  <a:cubicBezTo>
                    <a:pt x="26503" y="7464"/>
                    <a:pt x="16706" y="1866"/>
                    <a:pt x="36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4BDC5480-19DA-4418-8456-047E4DD0CA87}"/>
                </a:ext>
              </a:extLst>
            </p:cNvPr>
            <p:cNvSpPr/>
            <p:nvPr/>
          </p:nvSpPr>
          <p:spPr>
            <a:xfrm>
              <a:off x="3477622" y="2663350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0984" y="17727"/>
                  </a:moveTo>
                  <a:cubicBezTo>
                    <a:pt x="14716" y="16794"/>
                    <a:pt x="17982" y="14928"/>
                    <a:pt x="21714" y="13529"/>
                  </a:cubicBezTo>
                  <a:cubicBezTo>
                    <a:pt x="26846" y="11196"/>
                    <a:pt x="28245" y="6065"/>
                    <a:pt x="30111" y="1400"/>
                  </a:cubicBezTo>
                  <a:cubicBezTo>
                    <a:pt x="29645" y="933"/>
                    <a:pt x="29178" y="0"/>
                    <a:pt x="28712" y="0"/>
                  </a:cubicBezTo>
                  <a:cubicBezTo>
                    <a:pt x="23580" y="467"/>
                    <a:pt x="18449" y="1400"/>
                    <a:pt x="13784" y="2333"/>
                  </a:cubicBezTo>
                  <a:cubicBezTo>
                    <a:pt x="9119" y="2799"/>
                    <a:pt x="5386" y="5132"/>
                    <a:pt x="1654" y="7931"/>
                  </a:cubicBezTo>
                  <a:cubicBezTo>
                    <a:pt x="-212" y="9330"/>
                    <a:pt x="-678" y="13062"/>
                    <a:pt x="1188" y="14928"/>
                  </a:cubicBezTo>
                  <a:cubicBezTo>
                    <a:pt x="3054" y="17261"/>
                    <a:pt x="6786" y="18660"/>
                    <a:pt x="10984" y="17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A0B0BD55-E7E7-4EA3-9D24-C4F4C85EA4C2}"/>
                </a:ext>
              </a:extLst>
            </p:cNvPr>
            <p:cNvSpPr/>
            <p:nvPr/>
          </p:nvSpPr>
          <p:spPr>
            <a:xfrm>
              <a:off x="1636049" y="1450772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2247" y="2460"/>
                  </a:moveTo>
                  <a:cubicBezTo>
                    <a:pt x="32247" y="1993"/>
                    <a:pt x="31781" y="1060"/>
                    <a:pt x="31781" y="1060"/>
                  </a:cubicBezTo>
                  <a:cubicBezTo>
                    <a:pt x="30848" y="594"/>
                    <a:pt x="29448" y="-339"/>
                    <a:pt x="28515" y="127"/>
                  </a:cubicBezTo>
                  <a:cubicBezTo>
                    <a:pt x="18252" y="1993"/>
                    <a:pt x="9388" y="6658"/>
                    <a:pt x="1458" y="12723"/>
                  </a:cubicBezTo>
                  <a:cubicBezTo>
                    <a:pt x="-875" y="14589"/>
                    <a:pt x="-408" y="18787"/>
                    <a:pt x="2857" y="20653"/>
                  </a:cubicBezTo>
                  <a:cubicBezTo>
                    <a:pt x="5190" y="22053"/>
                    <a:pt x="7989" y="22986"/>
                    <a:pt x="9855" y="21586"/>
                  </a:cubicBezTo>
                  <a:cubicBezTo>
                    <a:pt x="17319" y="15988"/>
                    <a:pt x="24783" y="9924"/>
                    <a:pt x="32247" y="4326"/>
                  </a:cubicBezTo>
                  <a:cubicBezTo>
                    <a:pt x="31781" y="3859"/>
                    <a:pt x="31781" y="2926"/>
                    <a:pt x="32247" y="2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FFA34F2A-D9FC-44C8-8902-75349575AD51}"/>
                </a:ext>
              </a:extLst>
            </p:cNvPr>
            <p:cNvSpPr/>
            <p:nvPr/>
          </p:nvSpPr>
          <p:spPr>
            <a:xfrm>
              <a:off x="3105957" y="2525722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12244" y="26134"/>
                  </a:moveTo>
                  <a:cubicBezTo>
                    <a:pt x="13177" y="24734"/>
                    <a:pt x="14576" y="22868"/>
                    <a:pt x="15043" y="21002"/>
                  </a:cubicBezTo>
                  <a:cubicBezTo>
                    <a:pt x="15976" y="17270"/>
                    <a:pt x="15976" y="13538"/>
                    <a:pt x="16442" y="10739"/>
                  </a:cubicBezTo>
                  <a:cubicBezTo>
                    <a:pt x="15976" y="8407"/>
                    <a:pt x="15976" y="7007"/>
                    <a:pt x="15976" y="5608"/>
                  </a:cubicBezTo>
                  <a:cubicBezTo>
                    <a:pt x="15976" y="5141"/>
                    <a:pt x="15509" y="4208"/>
                    <a:pt x="15509" y="3742"/>
                  </a:cubicBezTo>
                  <a:cubicBezTo>
                    <a:pt x="15043" y="942"/>
                    <a:pt x="12710" y="-924"/>
                    <a:pt x="10378" y="476"/>
                  </a:cubicBezTo>
                  <a:cubicBezTo>
                    <a:pt x="8045" y="1409"/>
                    <a:pt x="5713" y="2342"/>
                    <a:pt x="3380" y="3742"/>
                  </a:cubicBezTo>
                  <a:cubicBezTo>
                    <a:pt x="581" y="5608"/>
                    <a:pt x="-352" y="8873"/>
                    <a:pt x="115" y="12139"/>
                  </a:cubicBezTo>
                  <a:cubicBezTo>
                    <a:pt x="581" y="17270"/>
                    <a:pt x="2447" y="21935"/>
                    <a:pt x="5713" y="26134"/>
                  </a:cubicBezTo>
                  <a:cubicBezTo>
                    <a:pt x="6646" y="27533"/>
                    <a:pt x="10844" y="27533"/>
                    <a:pt x="12244" y="26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638147DE-4A08-4121-8CCB-20C2493F0EB6}"/>
                </a:ext>
              </a:extLst>
            </p:cNvPr>
            <p:cNvSpPr/>
            <p:nvPr/>
          </p:nvSpPr>
          <p:spPr>
            <a:xfrm>
              <a:off x="4855939" y="3077548"/>
              <a:ext cx="32655" cy="37321"/>
            </a:xfrm>
            <a:custGeom>
              <a:avLst/>
              <a:gdLst/>
              <a:ahLst/>
              <a:cxnLst/>
              <a:rect l="0" t="0" r="0" b="0"/>
              <a:pathLst>
                <a:path w="32655" h="37320">
                  <a:moveTo>
                    <a:pt x="0" y="35515"/>
                  </a:moveTo>
                  <a:cubicBezTo>
                    <a:pt x="0" y="35982"/>
                    <a:pt x="0" y="36915"/>
                    <a:pt x="0" y="36915"/>
                  </a:cubicBezTo>
                  <a:cubicBezTo>
                    <a:pt x="466" y="37381"/>
                    <a:pt x="933" y="37848"/>
                    <a:pt x="1399" y="37848"/>
                  </a:cubicBezTo>
                  <a:cubicBezTo>
                    <a:pt x="1866" y="37848"/>
                    <a:pt x="2799" y="37848"/>
                    <a:pt x="3265" y="37848"/>
                  </a:cubicBezTo>
                  <a:cubicBezTo>
                    <a:pt x="9797" y="34582"/>
                    <a:pt x="14928" y="29917"/>
                    <a:pt x="18660" y="23852"/>
                  </a:cubicBezTo>
                  <a:cubicBezTo>
                    <a:pt x="22859" y="17321"/>
                    <a:pt x="27990" y="11723"/>
                    <a:pt x="34521" y="7991"/>
                  </a:cubicBezTo>
                  <a:cubicBezTo>
                    <a:pt x="36854" y="6592"/>
                    <a:pt x="36387" y="6592"/>
                    <a:pt x="34055" y="3793"/>
                  </a:cubicBezTo>
                  <a:cubicBezTo>
                    <a:pt x="30789" y="-1805"/>
                    <a:pt x="27990" y="-406"/>
                    <a:pt x="25658" y="2860"/>
                  </a:cubicBezTo>
                  <a:cubicBezTo>
                    <a:pt x="18194" y="13123"/>
                    <a:pt x="10730" y="23386"/>
                    <a:pt x="1399" y="32250"/>
                  </a:cubicBezTo>
                  <a:cubicBezTo>
                    <a:pt x="933" y="33183"/>
                    <a:pt x="466" y="34582"/>
                    <a:pt x="0" y="35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2E2C70EB-8569-485C-8235-B9895EAC1104}"/>
                </a:ext>
              </a:extLst>
            </p:cNvPr>
            <p:cNvSpPr/>
            <p:nvPr/>
          </p:nvSpPr>
          <p:spPr>
            <a:xfrm>
              <a:off x="4926847" y="3060814"/>
              <a:ext cx="27990" cy="41986"/>
            </a:xfrm>
            <a:custGeom>
              <a:avLst/>
              <a:gdLst/>
              <a:ahLst/>
              <a:cxnLst/>
              <a:rect l="0" t="0" r="0" b="0"/>
              <a:pathLst>
                <a:path w="27990" h="41985">
                  <a:moveTo>
                    <a:pt x="26591" y="21926"/>
                  </a:moveTo>
                  <a:cubicBezTo>
                    <a:pt x="26591" y="16794"/>
                    <a:pt x="21926" y="16328"/>
                    <a:pt x="19127" y="13995"/>
                  </a:cubicBezTo>
                  <a:lnTo>
                    <a:pt x="19593" y="13529"/>
                  </a:lnTo>
                  <a:cubicBezTo>
                    <a:pt x="19593" y="13529"/>
                    <a:pt x="19127" y="13995"/>
                    <a:pt x="19127" y="13995"/>
                  </a:cubicBezTo>
                  <a:cubicBezTo>
                    <a:pt x="19127" y="12596"/>
                    <a:pt x="19127" y="11663"/>
                    <a:pt x="19127" y="10263"/>
                  </a:cubicBezTo>
                  <a:cubicBezTo>
                    <a:pt x="19127" y="8864"/>
                    <a:pt x="18660" y="7464"/>
                    <a:pt x="18194" y="6998"/>
                  </a:cubicBezTo>
                  <a:cubicBezTo>
                    <a:pt x="13062" y="3266"/>
                    <a:pt x="6998" y="1866"/>
                    <a:pt x="1400" y="0"/>
                  </a:cubicBezTo>
                  <a:cubicBezTo>
                    <a:pt x="933" y="0"/>
                    <a:pt x="0" y="467"/>
                    <a:pt x="0" y="933"/>
                  </a:cubicBezTo>
                  <a:cubicBezTo>
                    <a:pt x="0" y="6998"/>
                    <a:pt x="467" y="13062"/>
                    <a:pt x="933" y="19593"/>
                  </a:cubicBezTo>
                  <a:cubicBezTo>
                    <a:pt x="933" y="21926"/>
                    <a:pt x="3266" y="22392"/>
                    <a:pt x="5132" y="22859"/>
                  </a:cubicBezTo>
                  <a:cubicBezTo>
                    <a:pt x="7464" y="23792"/>
                    <a:pt x="9797" y="24258"/>
                    <a:pt x="12129" y="21926"/>
                  </a:cubicBezTo>
                  <a:cubicBezTo>
                    <a:pt x="13529" y="20526"/>
                    <a:pt x="14462" y="19127"/>
                    <a:pt x="15861" y="17727"/>
                  </a:cubicBezTo>
                  <a:lnTo>
                    <a:pt x="15395" y="18194"/>
                  </a:lnTo>
                  <a:cubicBezTo>
                    <a:pt x="15395" y="18194"/>
                    <a:pt x="15395" y="18194"/>
                    <a:pt x="15861" y="17727"/>
                  </a:cubicBezTo>
                  <a:cubicBezTo>
                    <a:pt x="14462" y="22392"/>
                    <a:pt x="14928" y="27057"/>
                    <a:pt x="11663" y="31256"/>
                  </a:cubicBezTo>
                  <a:cubicBezTo>
                    <a:pt x="7464" y="36387"/>
                    <a:pt x="8397" y="38254"/>
                    <a:pt x="13529" y="41519"/>
                  </a:cubicBezTo>
                  <a:cubicBezTo>
                    <a:pt x="15395" y="42919"/>
                    <a:pt x="17727" y="44318"/>
                    <a:pt x="20060" y="45251"/>
                  </a:cubicBezTo>
                  <a:cubicBezTo>
                    <a:pt x="21459" y="46184"/>
                    <a:pt x="23792" y="45251"/>
                    <a:pt x="24725" y="43385"/>
                  </a:cubicBezTo>
                  <a:cubicBezTo>
                    <a:pt x="26125" y="40120"/>
                    <a:pt x="27990" y="36387"/>
                    <a:pt x="27524" y="32655"/>
                  </a:cubicBezTo>
                  <a:lnTo>
                    <a:pt x="27990" y="33122"/>
                  </a:lnTo>
                  <a:cubicBezTo>
                    <a:pt x="27990" y="33122"/>
                    <a:pt x="27990" y="32655"/>
                    <a:pt x="27990" y="32655"/>
                  </a:cubicBezTo>
                  <a:cubicBezTo>
                    <a:pt x="27990" y="32655"/>
                    <a:pt x="27990" y="32655"/>
                    <a:pt x="27524" y="32655"/>
                  </a:cubicBezTo>
                  <a:cubicBezTo>
                    <a:pt x="23325" y="29390"/>
                    <a:pt x="23325" y="25658"/>
                    <a:pt x="26591" y="21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F14FBF98-30C0-4D9A-82F6-ECE2EF2F6F9D}"/>
                </a:ext>
              </a:extLst>
            </p:cNvPr>
            <p:cNvSpPr/>
            <p:nvPr/>
          </p:nvSpPr>
          <p:spPr>
            <a:xfrm>
              <a:off x="1759091" y="2953051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1371" y="0"/>
                  </a:moveTo>
                  <a:cubicBezTo>
                    <a:pt x="9039" y="467"/>
                    <a:pt x="5307" y="933"/>
                    <a:pt x="1574" y="1866"/>
                  </a:cubicBezTo>
                  <a:cubicBezTo>
                    <a:pt x="175" y="2333"/>
                    <a:pt x="-292" y="3732"/>
                    <a:pt x="175" y="4665"/>
                  </a:cubicBezTo>
                  <a:cubicBezTo>
                    <a:pt x="5773" y="13062"/>
                    <a:pt x="13237" y="16328"/>
                    <a:pt x="23034" y="13062"/>
                  </a:cubicBezTo>
                  <a:cubicBezTo>
                    <a:pt x="24900" y="12596"/>
                    <a:pt x="26766" y="11663"/>
                    <a:pt x="28165" y="11196"/>
                  </a:cubicBezTo>
                  <a:cubicBezTo>
                    <a:pt x="30031" y="10730"/>
                    <a:pt x="30498" y="7931"/>
                    <a:pt x="29565" y="6531"/>
                  </a:cubicBezTo>
                  <a:cubicBezTo>
                    <a:pt x="25366" y="933"/>
                    <a:pt x="19302" y="0"/>
                    <a:pt x="113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31125FA6-F31D-470F-9507-55474434684B}"/>
                </a:ext>
              </a:extLst>
            </p:cNvPr>
            <p:cNvSpPr/>
            <p:nvPr/>
          </p:nvSpPr>
          <p:spPr>
            <a:xfrm>
              <a:off x="674637" y="1861847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7261" y="14973"/>
                  </a:moveTo>
                  <a:cubicBezTo>
                    <a:pt x="20993" y="14040"/>
                    <a:pt x="24258" y="8442"/>
                    <a:pt x="23325" y="4710"/>
                  </a:cubicBezTo>
                  <a:cubicBezTo>
                    <a:pt x="22859" y="2844"/>
                    <a:pt x="19593" y="-421"/>
                    <a:pt x="16794" y="45"/>
                  </a:cubicBezTo>
                  <a:cubicBezTo>
                    <a:pt x="12596" y="978"/>
                    <a:pt x="6998" y="1445"/>
                    <a:pt x="1400" y="2844"/>
                  </a:cubicBezTo>
                  <a:cubicBezTo>
                    <a:pt x="933" y="2844"/>
                    <a:pt x="0" y="4710"/>
                    <a:pt x="0" y="6110"/>
                  </a:cubicBezTo>
                  <a:cubicBezTo>
                    <a:pt x="0" y="8909"/>
                    <a:pt x="933" y="11241"/>
                    <a:pt x="3266" y="12641"/>
                  </a:cubicBezTo>
                  <a:cubicBezTo>
                    <a:pt x="6998" y="15440"/>
                    <a:pt x="11663" y="15906"/>
                    <a:pt x="17261" y="14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40BDBCE2-8ADC-4B7D-8400-EC449C0D52A1}"/>
                </a:ext>
              </a:extLst>
            </p:cNvPr>
            <p:cNvSpPr/>
            <p:nvPr/>
          </p:nvSpPr>
          <p:spPr>
            <a:xfrm>
              <a:off x="3797769" y="1694223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4797" y="18387"/>
                  </a:moveTo>
                  <a:cubicBezTo>
                    <a:pt x="9928" y="21653"/>
                    <a:pt x="18325" y="18387"/>
                    <a:pt x="20658" y="12322"/>
                  </a:cubicBezTo>
                  <a:cubicBezTo>
                    <a:pt x="20658" y="11856"/>
                    <a:pt x="20658" y="10923"/>
                    <a:pt x="20658" y="10456"/>
                  </a:cubicBezTo>
                  <a:cubicBezTo>
                    <a:pt x="19259" y="5791"/>
                    <a:pt x="15993" y="2992"/>
                    <a:pt x="12261" y="660"/>
                  </a:cubicBezTo>
                  <a:cubicBezTo>
                    <a:pt x="11328" y="193"/>
                    <a:pt x="9928" y="-273"/>
                    <a:pt x="8529" y="193"/>
                  </a:cubicBezTo>
                  <a:cubicBezTo>
                    <a:pt x="1065" y="1593"/>
                    <a:pt x="-1734" y="6724"/>
                    <a:pt x="1065" y="14188"/>
                  </a:cubicBezTo>
                  <a:cubicBezTo>
                    <a:pt x="2464" y="15588"/>
                    <a:pt x="3397" y="17454"/>
                    <a:pt x="4797" y="183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CD628707-2FDF-40CC-A3E7-A39429FE3865}"/>
                </a:ext>
              </a:extLst>
            </p:cNvPr>
            <p:cNvSpPr/>
            <p:nvPr/>
          </p:nvSpPr>
          <p:spPr>
            <a:xfrm>
              <a:off x="3342124" y="2663817"/>
              <a:ext cx="37321" cy="9330"/>
            </a:xfrm>
            <a:custGeom>
              <a:avLst/>
              <a:gdLst/>
              <a:ahLst/>
              <a:cxnLst/>
              <a:rect l="0" t="0" r="0" b="0"/>
              <a:pathLst>
                <a:path w="37320" h="9330">
                  <a:moveTo>
                    <a:pt x="1866" y="1400"/>
                  </a:moveTo>
                  <a:cubicBezTo>
                    <a:pt x="933" y="1866"/>
                    <a:pt x="0" y="3266"/>
                    <a:pt x="0" y="4199"/>
                  </a:cubicBezTo>
                  <a:cubicBezTo>
                    <a:pt x="0" y="5132"/>
                    <a:pt x="466" y="6998"/>
                    <a:pt x="1399" y="7464"/>
                  </a:cubicBezTo>
                  <a:cubicBezTo>
                    <a:pt x="7464" y="9330"/>
                    <a:pt x="13529" y="10730"/>
                    <a:pt x="19593" y="12129"/>
                  </a:cubicBezTo>
                  <a:cubicBezTo>
                    <a:pt x="20060" y="12129"/>
                    <a:pt x="20993" y="12129"/>
                    <a:pt x="20993" y="12129"/>
                  </a:cubicBezTo>
                  <a:cubicBezTo>
                    <a:pt x="26591" y="11196"/>
                    <a:pt x="31256" y="10730"/>
                    <a:pt x="36387" y="9797"/>
                  </a:cubicBezTo>
                  <a:cubicBezTo>
                    <a:pt x="36854" y="9797"/>
                    <a:pt x="37787" y="8864"/>
                    <a:pt x="37787" y="8397"/>
                  </a:cubicBezTo>
                  <a:cubicBezTo>
                    <a:pt x="37787" y="7464"/>
                    <a:pt x="37321" y="6065"/>
                    <a:pt x="36387" y="5598"/>
                  </a:cubicBezTo>
                  <a:cubicBezTo>
                    <a:pt x="32189" y="2333"/>
                    <a:pt x="27524" y="467"/>
                    <a:pt x="22392" y="933"/>
                  </a:cubicBezTo>
                  <a:cubicBezTo>
                    <a:pt x="16794" y="1400"/>
                    <a:pt x="11196" y="1400"/>
                    <a:pt x="5598" y="0"/>
                  </a:cubicBezTo>
                  <a:cubicBezTo>
                    <a:pt x="4665" y="0"/>
                    <a:pt x="2799" y="467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747CB035-5BC0-42DF-AE4F-5B61FCF7CB5B}"/>
                </a:ext>
              </a:extLst>
            </p:cNvPr>
            <p:cNvSpPr/>
            <p:nvPr/>
          </p:nvSpPr>
          <p:spPr>
            <a:xfrm>
              <a:off x="1933181" y="2953984"/>
              <a:ext cx="23325" cy="9330"/>
            </a:xfrm>
            <a:custGeom>
              <a:avLst/>
              <a:gdLst/>
              <a:ahLst/>
              <a:cxnLst/>
              <a:rect l="0" t="0" r="0" b="0"/>
              <a:pathLst>
                <a:path w="23325" h="9330">
                  <a:moveTo>
                    <a:pt x="22017" y="933"/>
                  </a:moveTo>
                  <a:cubicBezTo>
                    <a:pt x="19685" y="0"/>
                    <a:pt x="16886" y="467"/>
                    <a:pt x="13620" y="0"/>
                  </a:cubicBezTo>
                  <a:cubicBezTo>
                    <a:pt x="10821" y="467"/>
                    <a:pt x="7089" y="467"/>
                    <a:pt x="3357" y="1399"/>
                  </a:cubicBezTo>
                  <a:cubicBezTo>
                    <a:pt x="1958" y="1866"/>
                    <a:pt x="1025" y="4199"/>
                    <a:pt x="92" y="5598"/>
                  </a:cubicBezTo>
                  <a:cubicBezTo>
                    <a:pt x="-375" y="6998"/>
                    <a:pt x="1025" y="9797"/>
                    <a:pt x="2424" y="10263"/>
                  </a:cubicBezTo>
                  <a:cubicBezTo>
                    <a:pt x="3357" y="10730"/>
                    <a:pt x="4757" y="11663"/>
                    <a:pt x="5690" y="11663"/>
                  </a:cubicBezTo>
                  <a:cubicBezTo>
                    <a:pt x="12687" y="13062"/>
                    <a:pt x="19218" y="11663"/>
                    <a:pt x="25283" y="7464"/>
                  </a:cubicBezTo>
                  <a:cubicBezTo>
                    <a:pt x="26682" y="6531"/>
                    <a:pt x="26682" y="5132"/>
                    <a:pt x="25749" y="4199"/>
                  </a:cubicBezTo>
                  <a:cubicBezTo>
                    <a:pt x="25283" y="2799"/>
                    <a:pt x="23883" y="1399"/>
                    <a:pt x="220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0B6C5129-D303-45BD-BBB8-7E9301CB5EBB}"/>
                </a:ext>
              </a:extLst>
            </p:cNvPr>
            <p:cNvSpPr/>
            <p:nvPr/>
          </p:nvSpPr>
          <p:spPr>
            <a:xfrm>
              <a:off x="4900257" y="3031747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1077"/>
                  </a:moveTo>
                  <a:cubicBezTo>
                    <a:pt x="933" y="1544"/>
                    <a:pt x="0" y="3410"/>
                    <a:pt x="0" y="3876"/>
                  </a:cubicBezTo>
                  <a:cubicBezTo>
                    <a:pt x="1866" y="9941"/>
                    <a:pt x="4198" y="16006"/>
                    <a:pt x="7930" y="21137"/>
                  </a:cubicBezTo>
                  <a:cubicBezTo>
                    <a:pt x="9797" y="23936"/>
                    <a:pt x="14462" y="23470"/>
                    <a:pt x="15861" y="20671"/>
                  </a:cubicBezTo>
                  <a:cubicBezTo>
                    <a:pt x="18194" y="16472"/>
                    <a:pt x="18660" y="12273"/>
                    <a:pt x="15861" y="8075"/>
                  </a:cubicBezTo>
                  <a:cubicBezTo>
                    <a:pt x="14462" y="5742"/>
                    <a:pt x="12129" y="3410"/>
                    <a:pt x="10263" y="1077"/>
                  </a:cubicBezTo>
                  <a:cubicBezTo>
                    <a:pt x="7930" y="144"/>
                    <a:pt x="4665" y="-789"/>
                    <a:pt x="1866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865E86E1-63D8-4BD3-8DC6-23433CDFC57C}"/>
                </a:ext>
              </a:extLst>
            </p:cNvPr>
            <p:cNvSpPr/>
            <p:nvPr/>
          </p:nvSpPr>
          <p:spPr>
            <a:xfrm>
              <a:off x="4880014" y="3413494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116" y="7931"/>
                  </a:moveTo>
                  <a:cubicBezTo>
                    <a:pt x="7181" y="9797"/>
                    <a:pt x="12312" y="13529"/>
                    <a:pt x="18377" y="16328"/>
                  </a:cubicBezTo>
                  <a:cubicBezTo>
                    <a:pt x="19776" y="17261"/>
                    <a:pt x="22109" y="16794"/>
                    <a:pt x="23975" y="16328"/>
                  </a:cubicBezTo>
                  <a:cubicBezTo>
                    <a:pt x="26308" y="15861"/>
                    <a:pt x="28173" y="12596"/>
                    <a:pt x="26774" y="10263"/>
                  </a:cubicBezTo>
                  <a:cubicBezTo>
                    <a:pt x="26308" y="9330"/>
                    <a:pt x="25374" y="7931"/>
                    <a:pt x="24908" y="6998"/>
                  </a:cubicBezTo>
                  <a:cubicBezTo>
                    <a:pt x="20243" y="1866"/>
                    <a:pt x="14178" y="0"/>
                    <a:pt x="6248" y="0"/>
                  </a:cubicBezTo>
                  <a:cubicBezTo>
                    <a:pt x="5781" y="0"/>
                    <a:pt x="3915" y="0"/>
                    <a:pt x="2049" y="933"/>
                  </a:cubicBezTo>
                  <a:cubicBezTo>
                    <a:pt x="1116" y="1399"/>
                    <a:pt x="183" y="2799"/>
                    <a:pt x="183" y="4199"/>
                  </a:cubicBezTo>
                  <a:cubicBezTo>
                    <a:pt x="-283" y="5598"/>
                    <a:pt x="183" y="7464"/>
                    <a:pt x="1116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C6A24A23-2F1E-47C1-9A7F-D829DDB70113}"/>
                </a:ext>
              </a:extLst>
            </p:cNvPr>
            <p:cNvSpPr/>
            <p:nvPr/>
          </p:nvSpPr>
          <p:spPr>
            <a:xfrm>
              <a:off x="1839198" y="1422442"/>
              <a:ext cx="9330" cy="27990"/>
            </a:xfrm>
            <a:custGeom>
              <a:avLst/>
              <a:gdLst/>
              <a:ahLst/>
              <a:cxnLst/>
              <a:rect l="0" t="0" r="0" b="0"/>
              <a:pathLst>
                <a:path w="9330" h="27990">
                  <a:moveTo>
                    <a:pt x="4038" y="28457"/>
                  </a:moveTo>
                  <a:cubicBezTo>
                    <a:pt x="5438" y="29856"/>
                    <a:pt x="8237" y="28923"/>
                    <a:pt x="9170" y="27990"/>
                  </a:cubicBezTo>
                  <a:cubicBezTo>
                    <a:pt x="13369" y="21926"/>
                    <a:pt x="12902" y="14928"/>
                    <a:pt x="13835" y="7464"/>
                  </a:cubicBezTo>
                  <a:cubicBezTo>
                    <a:pt x="13835" y="6065"/>
                    <a:pt x="13835" y="4199"/>
                    <a:pt x="13369" y="2333"/>
                  </a:cubicBezTo>
                  <a:cubicBezTo>
                    <a:pt x="12902" y="1400"/>
                    <a:pt x="11969" y="0"/>
                    <a:pt x="11036" y="0"/>
                  </a:cubicBezTo>
                  <a:cubicBezTo>
                    <a:pt x="10103" y="0"/>
                    <a:pt x="8237" y="467"/>
                    <a:pt x="7770" y="1400"/>
                  </a:cubicBezTo>
                  <a:cubicBezTo>
                    <a:pt x="5438" y="6531"/>
                    <a:pt x="2639" y="11663"/>
                    <a:pt x="773" y="16794"/>
                  </a:cubicBezTo>
                  <a:cubicBezTo>
                    <a:pt x="-160" y="19127"/>
                    <a:pt x="-160" y="21926"/>
                    <a:pt x="306" y="24258"/>
                  </a:cubicBezTo>
                  <a:cubicBezTo>
                    <a:pt x="1239" y="26124"/>
                    <a:pt x="2639" y="27524"/>
                    <a:pt x="4038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2902953D-A60E-4A0F-B793-0056B73B3077}"/>
                </a:ext>
              </a:extLst>
            </p:cNvPr>
            <p:cNvSpPr/>
            <p:nvPr/>
          </p:nvSpPr>
          <p:spPr>
            <a:xfrm>
              <a:off x="5455400" y="3350308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265" y="207"/>
                  </a:moveTo>
                  <a:cubicBezTo>
                    <a:pt x="2799" y="-259"/>
                    <a:pt x="2333" y="207"/>
                    <a:pt x="1399" y="207"/>
                  </a:cubicBezTo>
                  <a:cubicBezTo>
                    <a:pt x="933" y="2073"/>
                    <a:pt x="0" y="3939"/>
                    <a:pt x="0" y="5339"/>
                  </a:cubicBezTo>
                  <a:cubicBezTo>
                    <a:pt x="466" y="11403"/>
                    <a:pt x="4665" y="15602"/>
                    <a:pt x="7930" y="20267"/>
                  </a:cubicBezTo>
                  <a:cubicBezTo>
                    <a:pt x="9330" y="22133"/>
                    <a:pt x="14462" y="22133"/>
                    <a:pt x="16794" y="20734"/>
                  </a:cubicBezTo>
                  <a:cubicBezTo>
                    <a:pt x="19593" y="18868"/>
                    <a:pt x="20059" y="14669"/>
                    <a:pt x="17727" y="12337"/>
                  </a:cubicBezTo>
                  <a:cubicBezTo>
                    <a:pt x="13529" y="6738"/>
                    <a:pt x="7930" y="3939"/>
                    <a:pt x="326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733783A4-205A-4D3B-A7E5-D0029110E871}"/>
                </a:ext>
              </a:extLst>
            </p:cNvPr>
            <p:cNvSpPr/>
            <p:nvPr/>
          </p:nvSpPr>
          <p:spPr>
            <a:xfrm>
              <a:off x="1897933" y="202759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7350" y="845"/>
                  </a:moveTo>
                  <a:cubicBezTo>
                    <a:pt x="1285" y="4577"/>
                    <a:pt x="-1514" y="12041"/>
                    <a:pt x="819" y="18572"/>
                  </a:cubicBezTo>
                  <a:cubicBezTo>
                    <a:pt x="1285" y="19972"/>
                    <a:pt x="3151" y="20905"/>
                    <a:pt x="4551" y="22304"/>
                  </a:cubicBezTo>
                  <a:cubicBezTo>
                    <a:pt x="5950" y="21838"/>
                    <a:pt x="7816" y="21838"/>
                    <a:pt x="8283" y="20905"/>
                  </a:cubicBezTo>
                  <a:cubicBezTo>
                    <a:pt x="10615" y="18106"/>
                    <a:pt x="12948" y="14840"/>
                    <a:pt x="14814" y="11575"/>
                  </a:cubicBezTo>
                  <a:cubicBezTo>
                    <a:pt x="15280" y="10642"/>
                    <a:pt x="15747" y="9242"/>
                    <a:pt x="16213" y="8309"/>
                  </a:cubicBezTo>
                  <a:cubicBezTo>
                    <a:pt x="17146" y="5977"/>
                    <a:pt x="16213" y="3178"/>
                    <a:pt x="14814" y="1312"/>
                  </a:cubicBezTo>
                  <a:cubicBezTo>
                    <a:pt x="12481" y="-88"/>
                    <a:pt x="9682" y="-555"/>
                    <a:pt x="7350" y="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D66592D1-E11E-48D4-AB35-121EDCD6F78B}"/>
                </a:ext>
              </a:extLst>
            </p:cNvPr>
            <p:cNvSpPr/>
            <p:nvPr/>
          </p:nvSpPr>
          <p:spPr>
            <a:xfrm>
              <a:off x="5263107" y="1906657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7090" y="485"/>
                  </a:moveTo>
                  <a:cubicBezTo>
                    <a:pt x="5690" y="1418"/>
                    <a:pt x="3824" y="2818"/>
                    <a:pt x="2891" y="4217"/>
                  </a:cubicBezTo>
                  <a:cubicBezTo>
                    <a:pt x="558" y="6550"/>
                    <a:pt x="-841" y="9349"/>
                    <a:pt x="558" y="12615"/>
                  </a:cubicBezTo>
                  <a:cubicBezTo>
                    <a:pt x="1958" y="16813"/>
                    <a:pt x="2891" y="21012"/>
                    <a:pt x="4290" y="25210"/>
                  </a:cubicBezTo>
                  <a:cubicBezTo>
                    <a:pt x="4290" y="25677"/>
                    <a:pt x="5223" y="25677"/>
                    <a:pt x="5690" y="26143"/>
                  </a:cubicBezTo>
                  <a:cubicBezTo>
                    <a:pt x="6156" y="25677"/>
                    <a:pt x="6623" y="25210"/>
                    <a:pt x="7090" y="24744"/>
                  </a:cubicBezTo>
                  <a:cubicBezTo>
                    <a:pt x="8489" y="19612"/>
                    <a:pt x="12221" y="15880"/>
                    <a:pt x="15020" y="11682"/>
                  </a:cubicBezTo>
                  <a:cubicBezTo>
                    <a:pt x="16886" y="8416"/>
                    <a:pt x="15953" y="4684"/>
                    <a:pt x="12688" y="1418"/>
                  </a:cubicBezTo>
                  <a:cubicBezTo>
                    <a:pt x="10822" y="19"/>
                    <a:pt x="8489" y="-448"/>
                    <a:pt x="7090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B9505F30-208B-418A-9511-4C9022CAB7CD}"/>
                </a:ext>
              </a:extLst>
            </p:cNvPr>
            <p:cNvSpPr/>
            <p:nvPr/>
          </p:nvSpPr>
          <p:spPr>
            <a:xfrm>
              <a:off x="2044768" y="24380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467" y="0"/>
                  </a:cubicBezTo>
                  <a:cubicBezTo>
                    <a:pt x="467" y="0"/>
                    <a:pt x="467" y="467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14DDFC19-E63F-44A9-BB67-9C3E34BA7C97}"/>
                </a:ext>
              </a:extLst>
            </p:cNvPr>
            <p:cNvSpPr/>
            <p:nvPr/>
          </p:nvSpPr>
          <p:spPr>
            <a:xfrm>
              <a:off x="2038703" y="2424033"/>
              <a:ext cx="23325" cy="18660"/>
            </a:xfrm>
            <a:custGeom>
              <a:avLst/>
              <a:gdLst/>
              <a:ahLst/>
              <a:cxnLst/>
              <a:rect l="0" t="0" r="0" b="0"/>
              <a:pathLst>
                <a:path w="23325" h="18660">
                  <a:moveTo>
                    <a:pt x="18194" y="21459"/>
                  </a:moveTo>
                  <a:cubicBezTo>
                    <a:pt x="20526" y="21459"/>
                    <a:pt x="23325" y="21459"/>
                    <a:pt x="25658" y="21459"/>
                  </a:cubicBezTo>
                  <a:cubicBezTo>
                    <a:pt x="26591" y="9797"/>
                    <a:pt x="27057" y="12596"/>
                    <a:pt x="18194" y="8397"/>
                  </a:cubicBezTo>
                  <a:cubicBezTo>
                    <a:pt x="13062" y="6065"/>
                    <a:pt x="7464" y="4665"/>
                    <a:pt x="3732" y="0"/>
                  </a:cubicBezTo>
                  <a:cubicBezTo>
                    <a:pt x="3732" y="0"/>
                    <a:pt x="1866" y="933"/>
                    <a:pt x="467" y="1400"/>
                  </a:cubicBezTo>
                  <a:cubicBezTo>
                    <a:pt x="0" y="1400"/>
                    <a:pt x="0" y="2799"/>
                    <a:pt x="0" y="3266"/>
                  </a:cubicBezTo>
                  <a:cubicBezTo>
                    <a:pt x="1866" y="6998"/>
                    <a:pt x="4199" y="10730"/>
                    <a:pt x="6531" y="13995"/>
                  </a:cubicBezTo>
                  <a:cubicBezTo>
                    <a:pt x="8397" y="14462"/>
                    <a:pt x="10730" y="14928"/>
                    <a:pt x="12596" y="15861"/>
                  </a:cubicBezTo>
                  <a:cubicBezTo>
                    <a:pt x="15395" y="16794"/>
                    <a:pt x="17261" y="18660"/>
                    <a:pt x="18194" y="214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C61AD547-309E-431F-B2C9-70721E324992}"/>
                </a:ext>
              </a:extLst>
            </p:cNvPr>
            <p:cNvSpPr/>
            <p:nvPr/>
          </p:nvSpPr>
          <p:spPr>
            <a:xfrm>
              <a:off x="2056430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F8413DD8-9D16-42C1-BA1F-1A472699F5D2}"/>
                </a:ext>
              </a:extLst>
            </p:cNvPr>
            <p:cNvSpPr/>
            <p:nvPr/>
          </p:nvSpPr>
          <p:spPr>
            <a:xfrm>
              <a:off x="5189491" y="2347007"/>
              <a:ext cx="18660" cy="23325"/>
            </a:xfrm>
            <a:custGeom>
              <a:avLst/>
              <a:gdLst/>
              <a:ahLst/>
              <a:cxnLst/>
              <a:rect l="0" t="0" r="0" b="0"/>
              <a:pathLst>
                <a:path w="18660" h="23325">
                  <a:moveTo>
                    <a:pt x="3732" y="26176"/>
                  </a:moveTo>
                  <a:cubicBezTo>
                    <a:pt x="9330" y="18712"/>
                    <a:pt x="14928" y="11248"/>
                    <a:pt x="21926" y="4717"/>
                  </a:cubicBezTo>
                  <a:cubicBezTo>
                    <a:pt x="22392" y="4251"/>
                    <a:pt x="21926" y="2385"/>
                    <a:pt x="21926" y="1452"/>
                  </a:cubicBezTo>
                  <a:cubicBezTo>
                    <a:pt x="21459" y="985"/>
                    <a:pt x="20993" y="519"/>
                    <a:pt x="20526" y="52"/>
                  </a:cubicBezTo>
                  <a:cubicBezTo>
                    <a:pt x="17727" y="-414"/>
                    <a:pt x="16328" y="2385"/>
                    <a:pt x="13995" y="3318"/>
                  </a:cubicBezTo>
                  <a:cubicBezTo>
                    <a:pt x="10263" y="4717"/>
                    <a:pt x="6998" y="5650"/>
                    <a:pt x="5598" y="9849"/>
                  </a:cubicBezTo>
                  <a:cubicBezTo>
                    <a:pt x="4198" y="13581"/>
                    <a:pt x="2333" y="16380"/>
                    <a:pt x="466" y="20112"/>
                  </a:cubicBezTo>
                  <a:cubicBezTo>
                    <a:pt x="0" y="21045"/>
                    <a:pt x="0" y="22444"/>
                    <a:pt x="0" y="23844"/>
                  </a:cubicBezTo>
                  <a:cubicBezTo>
                    <a:pt x="0" y="24777"/>
                    <a:pt x="933" y="25710"/>
                    <a:pt x="1866" y="26643"/>
                  </a:cubicBezTo>
                  <a:cubicBezTo>
                    <a:pt x="2333" y="26643"/>
                    <a:pt x="3732" y="26643"/>
                    <a:pt x="3732" y="26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918E2799-1C78-4315-98E0-60ECF66AE4C1}"/>
                </a:ext>
              </a:extLst>
            </p:cNvPr>
            <p:cNvSpPr/>
            <p:nvPr/>
          </p:nvSpPr>
          <p:spPr>
            <a:xfrm>
              <a:off x="4994724" y="3311035"/>
              <a:ext cx="18660" cy="9330"/>
            </a:xfrm>
            <a:custGeom>
              <a:avLst/>
              <a:gdLst/>
              <a:ahLst/>
              <a:cxnLst/>
              <a:rect l="0" t="0" r="0" b="0"/>
              <a:pathLst>
                <a:path w="18660" h="9330">
                  <a:moveTo>
                    <a:pt x="18894" y="10557"/>
                  </a:moveTo>
                  <a:cubicBezTo>
                    <a:pt x="19827" y="9624"/>
                    <a:pt x="19827" y="8224"/>
                    <a:pt x="20293" y="7291"/>
                  </a:cubicBezTo>
                  <a:cubicBezTo>
                    <a:pt x="19827" y="6358"/>
                    <a:pt x="19827" y="4959"/>
                    <a:pt x="18894" y="4026"/>
                  </a:cubicBezTo>
                  <a:cubicBezTo>
                    <a:pt x="13762" y="-1573"/>
                    <a:pt x="5832" y="-1106"/>
                    <a:pt x="700" y="4026"/>
                  </a:cubicBezTo>
                  <a:cubicBezTo>
                    <a:pt x="-233" y="4959"/>
                    <a:pt x="-233" y="7758"/>
                    <a:pt x="700" y="9157"/>
                  </a:cubicBezTo>
                  <a:cubicBezTo>
                    <a:pt x="4432" y="12889"/>
                    <a:pt x="9097" y="14755"/>
                    <a:pt x="14229" y="13356"/>
                  </a:cubicBezTo>
                  <a:cubicBezTo>
                    <a:pt x="16094" y="12889"/>
                    <a:pt x="17494" y="11490"/>
                    <a:pt x="18894" y="1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E9F573DB-FBC8-42CA-A537-F45994E2EBCA}"/>
                </a:ext>
              </a:extLst>
            </p:cNvPr>
            <p:cNvSpPr/>
            <p:nvPr/>
          </p:nvSpPr>
          <p:spPr>
            <a:xfrm>
              <a:off x="2765873" y="1690788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1514" y="2695"/>
                  </a:moveTo>
                  <a:cubicBezTo>
                    <a:pt x="581" y="4094"/>
                    <a:pt x="115" y="6427"/>
                    <a:pt x="115" y="7826"/>
                  </a:cubicBezTo>
                  <a:cubicBezTo>
                    <a:pt x="-352" y="11092"/>
                    <a:pt x="581" y="14358"/>
                    <a:pt x="3380" y="15757"/>
                  </a:cubicBezTo>
                  <a:cubicBezTo>
                    <a:pt x="6646" y="17623"/>
                    <a:pt x="10378" y="18090"/>
                    <a:pt x="14110" y="15757"/>
                  </a:cubicBezTo>
                  <a:cubicBezTo>
                    <a:pt x="14576" y="15291"/>
                    <a:pt x="15043" y="14824"/>
                    <a:pt x="15043" y="14358"/>
                  </a:cubicBezTo>
                  <a:cubicBezTo>
                    <a:pt x="15043" y="13891"/>
                    <a:pt x="15976" y="12958"/>
                    <a:pt x="15509" y="12492"/>
                  </a:cubicBezTo>
                  <a:cubicBezTo>
                    <a:pt x="14110" y="9226"/>
                    <a:pt x="12244" y="5494"/>
                    <a:pt x="10844" y="2228"/>
                  </a:cubicBezTo>
                  <a:cubicBezTo>
                    <a:pt x="8978" y="-1037"/>
                    <a:pt x="3380" y="-571"/>
                    <a:pt x="1514" y="2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C1A516DC-5AA5-4D97-9E35-DA72307FDB3A}"/>
                </a:ext>
              </a:extLst>
            </p:cNvPr>
            <p:cNvSpPr/>
            <p:nvPr/>
          </p:nvSpPr>
          <p:spPr>
            <a:xfrm>
              <a:off x="566407" y="206855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17727" y="0"/>
                  </a:moveTo>
                  <a:cubicBezTo>
                    <a:pt x="16794" y="0"/>
                    <a:pt x="14928" y="0"/>
                    <a:pt x="13995" y="933"/>
                  </a:cubicBezTo>
                  <a:cubicBezTo>
                    <a:pt x="9330" y="6065"/>
                    <a:pt x="4665" y="11196"/>
                    <a:pt x="0" y="16328"/>
                  </a:cubicBezTo>
                  <a:cubicBezTo>
                    <a:pt x="0" y="16794"/>
                    <a:pt x="0" y="17261"/>
                    <a:pt x="467" y="17727"/>
                  </a:cubicBezTo>
                  <a:cubicBezTo>
                    <a:pt x="933" y="18194"/>
                    <a:pt x="1400" y="18660"/>
                    <a:pt x="1866" y="18660"/>
                  </a:cubicBezTo>
                  <a:cubicBezTo>
                    <a:pt x="9330" y="18194"/>
                    <a:pt x="15395" y="15395"/>
                    <a:pt x="20526" y="10730"/>
                  </a:cubicBezTo>
                  <a:cubicBezTo>
                    <a:pt x="21926" y="9797"/>
                    <a:pt x="21926" y="7464"/>
                    <a:pt x="22392" y="6065"/>
                  </a:cubicBezTo>
                  <a:cubicBezTo>
                    <a:pt x="22392" y="3266"/>
                    <a:pt x="20060" y="0"/>
                    <a:pt x="17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11981C49-F562-49BF-8A44-AE8601A54314}"/>
                </a:ext>
              </a:extLst>
            </p:cNvPr>
            <p:cNvSpPr/>
            <p:nvPr/>
          </p:nvSpPr>
          <p:spPr>
            <a:xfrm>
              <a:off x="1980790" y="1331007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798" y="17261"/>
                  </a:moveTo>
                  <a:cubicBezTo>
                    <a:pt x="4731" y="18660"/>
                    <a:pt x="7531" y="19127"/>
                    <a:pt x="8930" y="17727"/>
                  </a:cubicBezTo>
                  <a:cubicBezTo>
                    <a:pt x="11729" y="14462"/>
                    <a:pt x="14995" y="11196"/>
                    <a:pt x="15928" y="6531"/>
                  </a:cubicBezTo>
                  <a:cubicBezTo>
                    <a:pt x="16394" y="5598"/>
                    <a:pt x="15461" y="4199"/>
                    <a:pt x="14995" y="3266"/>
                  </a:cubicBezTo>
                  <a:cubicBezTo>
                    <a:pt x="13595" y="933"/>
                    <a:pt x="10796" y="466"/>
                    <a:pt x="8463" y="0"/>
                  </a:cubicBezTo>
                  <a:cubicBezTo>
                    <a:pt x="2865" y="933"/>
                    <a:pt x="-2733" y="6531"/>
                    <a:pt x="1466" y="12596"/>
                  </a:cubicBezTo>
                  <a:cubicBezTo>
                    <a:pt x="2399" y="13995"/>
                    <a:pt x="2865" y="15861"/>
                    <a:pt x="379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C8133F1E-047F-4E8E-864D-1AB00DC27ED5}"/>
                </a:ext>
              </a:extLst>
            </p:cNvPr>
            <p:cNvSpPr/>
            <p:nvPr/>
          </p:nvSpPr>
          <p:spPr>
            <a:xfrm>
              <a:off x="1991119" y="1479356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0" y="14462"/>
                  </a:moveTo>
                  <a:cubicBezTo>
                    <a:pt x="0" y="14928"/>
                    <a:pt x="467" y="15395"/>
                    <a:pt x="933" y="15861"/>
                  </a:cubicBezTo>
                  <a:cubicBezTo>
                    <a:pt x="3732" y="17727"/>
                    <a:pt x="6998" y="18194"/>
                    <a:pt x="9797" y="16328"/>
                  </a:cubicBezTo>
                  <a:cubicBezTo>
                    <a:pt x="12596" y="14928"/>
                    <a:pt x="14462" y="12129"/>
                    <a:pt x="14928" y="9330"/>
                  </a:cubicBezTo>
                  <a:cubicBezTo>
                    <a:pt x="15395" y="4665"/>
                    <a:pt x="11196" y="0"/>
                    <a:pt x="6998" y="0"/>
                  </a:cubicBezTo>
                  <a:cubicBezTo>
                    <a:pt x="6065" y="0"/>
                    <a:pt x="4665" y="933"/>
                    <a:pt x="3732" y="1400"/>
                  </a:cubicBezTo>
                  <a:cubicBezTo>
                    <a:pt x="467" y="5598"/>
                    <a:pt x="0" y="10263"/>
                    <a:pt x="0" y="14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B1F3D708-C024-4039-8743-DCBAB2FD57B8}"/>
                </a:ext>
              </a:extLst>
            </p:cNvPr>
            <p:cNvSpPr/>
            <p:nvPr/>
          </p:nvSpPr>
          <p:spPr>
            <a:xfrm>
              <a:off x="536367" y="2079750"/>
              <a:ext cx="18660" cy="13995"/>
            </a:xfrm>
            <a:custGeom>
              <a:avLst/>
              <a:gdLst/>
              <a:ahLst/>
              <a:cxnLst/>
              <a:rect l="0" t="0" r="0" b="0"/>
              <a:pathLst>
                <a:path w="18660" h="13995">
                  <a:moveTo>
                    <a:pt x="19777" y="0"/>
                  </a:moveTo>
                  <a:cubicBezTo>
                    <a:pt x="17911" y="0"/>
                    <a:pt x="15578" y="0"/>
                    <a:pt x="14179" y="933"/>
                  </a:cubicBezTo>
                  <a:cubicBezTo>
                    <a:pt x="9047" y="4665"/>
                    <a:pt x="4382" y="8864"/>
                    <a:pt x="650" y="14462"/>
                  </a:cubicBezTo>
                  <a:cubicBezTo>
                    <a:pt x="-283" y="15861"/>
                    <a:pt x="-283" y="16794"/>
                    <a:pt x="1117" y="17727"/>
                  </a:cubicBezTo>
                  <a:cubicBezTo>
                    <a:pt x="1583" y="18194"/>
                    <a:pt x="2516" y="18194"/>
                    <a:pt x="2983" y="17727"/>
                  </a:cubicBezTo>
                  <a:cubicBezTo>
                    <a:pt x="10447" y="14928"/>
                    <a:pt x="16511" y="10730"/>
                    <a:pt x="21643" y="4665"/>
                  </a:cubicBezTo>
                  <a:cubicBezTo>
                    <a:pt x="22110" y="4199"/>
                    <a:pt x="22110" y="3266"/>
                    <a:pt x="22110" y="2799"/>
                  </a:cubicBezTo>
                  <a:cubicBezTo>
                    <a:pt x="21177" y="1866"/>
                    <a:pt x="20710" y="467"/>
                    <a:pt x="197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0FF33AE5-B5E4-4C18-9B76-B563AB12B0C4}"/>
                </a:ext>
              </a:extLst>
            </p:cNvPr>
            <p:cNvSpPr/>
            <p:nvPr/>
          </p:nvSpPr>
          <p:spPr>
            <a:xfrm>
              <a:off x="4589442" y="1439054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7119" y="183"/>
                  </a:moveTo>
                  <a:cubicBezTo>
                    <a:pt x="5719" y="-283"/>
                    <a:pt x="3387" y="183"/>
                    <a:pt x="1987" y="1116"/>
                  </a:cubicBezTo>
                  <a:cubicBezTo>
                    <a:pt x="588" y="2049"/>
                    <a:pt x="-345" y="4382"/>
                    <a:pt x="121" y="5781"/>
                  </a:cubicBezTo>
                  <a:cubicBezTo>
                    <a:pt x="588" y="11379"/>
                    <a:pt x="3853" y="15111"/>
                    <a:pt x="8518" y="17444"/>
                  </a:cubicBezTo>
                  <a:cubicBezTo>
                    <a:pt x="9918" y="17910"/>
                    <a:pt x="12717" y="17444"/>
                    <a:pt x="13183" y="15578"/>
                  </a:cubicBezTo>
                  <a:cubicBezTo>
                    <a:pt x="14117" y="13712"/>
                    <a:pt x="14583" y="11846"/>
                    <a:pt x="14583" y="10913"/>
                  </a:cubicBezTo>
                  <a:cubicBezTo>
                    <a:pt x="14117" y="4848"/>
                    <a:pt x="11318" y="2049"/>
                    <a:pt x="7119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BBC6B512-27A4-4AA0-A8EE-E966F52DA271}"/>
                </a:ext>
              </a:extLst>
            </p:cNvPr>
            <p:cNvSpPr/>
            <p:nvPr/>
          </p:nvSpPr>
          <p:spPr>
            <a:xfrm>
              <a:off x="1883026" y="1423809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31" y="7963"/>
                  </a:moveTo>
                  <a:cubicBezTo>
                    <a:pt x="2197" y="12628"/>
                    <a:pt x="4996" y="14961"/>
                    <a:pt x="10127" y="15427"/>
                  </a:cubicBezTo>
                  <a:cubicBezTo>
                    <a:pt x="13393" y="15427"/>
                    <a:pt x="16192" y="12628"/>
                    <a:pt x="15725" y="9363"/>
                  </a:cubicBezTo>
                  <a:cubicBezTo>
                    <a:pt x="15259" y="4231"/>
                    <a:pt x="11060" y="32"/>
                    <a:pt x="5929" y="32"/>
                  </a:cubicBezTo>
                  <a:cubicBezTo>
                    <a:pt x="2197" y="-434"/>
                    <a:pt x="-1069" y="4231"/>
                    <a:pt x="331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03729A8C-06C4-4CDE-A29A-63E013AA9909}"/>
                </a:ext>
              </a:extLst>
            </p:cNvPr>
            <p:cNvSpPr/>
            <p:nvPr/>
          </p:nvSpPr>
          <p:spPr>
            <a:xfrm>
              <a:off x="1753950" y="1374769"/>
              <a:ext cx="55981" cy="41986"/>
            </a:xfrm>
            <a:custGeom>
              <a:avLst/>
              <a:gdLst/>
              <a:ahLst/>
              <a:cxnLst/>
              <a:rect l="0" t="0" r="0" b="0"/>
              <a:pathLst>
                <a:path w="55980" h="41985">
                  <a:moveTo>
                    <a:pt x="9514" y="17817"/>
                  </a:moveTo>
                  <a:cubicBezTo>
                    <a:pt x="9514" y="17817"/>
                    <a:pt x="9514" y="18283"/>
                    <a:pt x="9514" y="17817"/>
                  </a:cubicBezTo>
                  <a:lnTo>
                    <a:pt x="9514" y="17817"/>
                  </a:lnTo>
                  <a:cubicBezTo>
                    <a:pt x="9047" y="20149"/>
                    <a:pt x="8114" y="22948"/>
                    <a:pt x="7181" y="25281"/>
                  </a:cubicBezTo>
                  <a:cubicBezTo>
                    <a:pt x="5782" y="28546"/>
                    <a:pt x="6248" y="31345"/>
                    <a:pt x="8114" y="34144"/>
                  </a:cubicBezTo>
                  <a:cubicBezTo>
                    <a:pt x="9980" y="36943"/>
                    <a:pt x="11846" y="39276"/>
                    <a:pt x="13712" y="41608"/>
                  </a:cubicBezTo>
                  <a:cubicBezTo>
                    <a:pt x="15112" y="43941"/>
                    <a:pt x="17445" y="44874"/>
                    <a:pt x="20243" y="45341"/>
                  </a:cubicBezTo>
                  <a:cubicBezTo>
                    <a:pt x="22576" y="45807"/>
                    <a:pt x="25375" y="46274"/>
                    <a:pt x="27708" y="46274"/>
                  </a:cubicBezTo>
                  <a:cubicBezTo>
                    <a:pt x="32373" y="46274"/>
                    <a:pt x="36571" y="44874"/>
                    <a:pt x="39370" y="41142"/>
                  </a:cubicBezTo>
                  <a:cubicBezTo>
                    <a:pt x="42169" y="38343"/>
                    <a:pt x="44035" y="35077"/>
                    <a:pt x="44968" y="31345"/>
                  </a:cubicBezTo>
                  <a:cubicBezTo>
                    <a:pt x="45435" y="28546"/>
                    <a:pt x="47301" y="27147"/>
                    <a:pt x="49634" y="25747"/>
                  </a:cubicBezTo>
                  <a:cubicBezTo>
                    <a:pt x="52433" y="24348"/>
                    <a:pt x="55232" y="22482"/>
                    <a:pt x="57564" y="21082"/>
                  </a:cubicBezTo>
                  <a:cubicBezTo>
                    <a:pt x="58964" y="20149"/>
                    <a:pt x="58497" y="18750"/>
                    <a:pt x="57564" y="17817"/>
                  </a:cubicBezTo>
                  <a:cubicBezTo>
                    <a:pt x="56631" y="16884"/>
                    <a:pt x="56165" y="15484"/>
                    <a:pt x="55232" y="15018"/>
                  </a:cubicBezTo>
                  <a:cubicBezTo>
                    <a:pt x="47301" y="12219"/>
                    <a:pt x="39370" y="10819"/>
                    <a:pt x="30973" y="10353"/>
                  </a:cubicBezTo>
                  <a:cubicBezTo>
                    <a:pt x="24442" y="9886"/>
                    <a:pt x="18377" y="11286"/>
                    <a:pt x="12780" y="14551"/>
                  </a:cubicBezTo>
                  <a:lnTo>
                    <a:pt x="13246" y="14085"/>
                  </a:lnTo>
                  <a:cubicBezTo>
                    <a:pt x="13246" y="14085"/>
                    <a:pt x="12780" y="14551"/>
                    <a:pt x="12780" y="14551"/>
                  </a:cubicBezTo>
                  <a:cubicBezTo>
                    <a:pt x="12313" y="10819"/>
                    <a:pt x="12313" y="7087"/>
                    <a:pt x="11846" y="3355"/>
                  </a:cubicBezTo>
                  <a:cubicBezTo>
                    <a:pt x="11380" y="1022"/>
                    <a:pt x="8114" y="-377"/>
                    <a:pt x="5782" y="89"/>
                  </a:cubicBezTo>
                  <a:cubicBezTo>
                    <a:pt x="2983" y="556"/>
                    <a:pt x="1583" y="2422"/>
                    <a:pt x="650" y="4754"/>
                  </a:cubicBezTo>
                  <a:cubicBezTo>
                    <a:pt x="-283" y="7553"/>
                    <a:pt x="-283" y="10819"/>
                    <a:pt x="1117" y="13618"/>
                  </a:cubicBezTo>
                  <a:cubicBezTo>
                    <a:pt x="3449" y="16884"/>
                    <a:pt x="6715" y="17350"/>
                    <a:pt x="9514" y="178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1E559BB6-8D01-48EB-B251-CBD0705EBC70}"/>
                </a:ext>
              </a:extLst>
            </p:cNvPr>
            <p:cNvSpPr/>
            <p:nvPr/>
          </p:nvSpPr>
          <p:spPr>
            <a:xfrm>
              <a:off x="5260774" y="2191246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6624" y="20526"/>
                  </a:moveTo>
                  <a:cubicBezTo>
                    <a:pt x="11289" y="14928"/>
                    <a:pt x="13155" y="8397"/>
                    <a:pt x="12222" y="1399"/>
                  </a:cubicBezTo>
                  <a:cubicBezTo>
                    <a:pt x="12222" y="933"/>
                    <a:pt x="11289" y="0"/>
                    <a:pt x="11289" y="0"/>
                  </a:cubicBezTo>
                  <a:cubicBezTo>
                    <a:pt x="10356" y="0"/>
                    <a:pt x="8956" y="0"/>
                    <a:pt x="8023" y="466"/>
                  </a:cubicBezTo>
                  <a:cubicBezTo>
                    <a:pt x="7557" y="466"/>
                    <a:pt x="6624" y="933"/>
                    <a:pt x="6624" y="1866"/>
                  </a:cubicBezTo>
                  <a:cubicBezTo>
                    <a:pt x="4291" y="6998"/>
                    <a:pt x="1959" y="12129"/>
                    <a:pt x="93" y="17261"/>
                  </a:cubicBezTo>
                  <a:cubicBezTo>
                    <a:pt x="-374" y="18660"/>
                    <a:pt x="1026" y="20526"/>
                    <a:pt x="1959" y="21926"/>
                  </a:cubicBezTo>
                  <a:cubicBezTo>
                    <a:pt x="1959" y="22392"/>
                    <a:pt x="2892" y="22392"/>
                    <a:pt x="3825" y="22392"/>
                  </a:cubicBezTo>
                  <a:cubicBezTo>
                    <a:pt x="4758" y="21459"/>
                    <a:pt x="6157" y="21459"/>
                    <a:pt x="6624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B72D726C-0ED7-40F7-B49B-6818C3A1E684}"/>
                </a:ext>
              </a:extLst>
            </p:cNvPr>
            <p:cNvSpPr/>
            <p:nvPr/>
          </p:nvSpPr>
          <p:spPr>
            <a:xfrm>
              <a:off x="1857074" y="2188625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5756" y="14283"/>
                  </a:moveTo>
                  <a:cubicBezTo>
                    <a:pt x="10421" y="13350"/>
                    <a:pt x="14153" y="11017"/>
                    <a:pt x="16485" y="7285"/>
                  </a:cubicBezTo>
                  <a:cubicBezTo>
                    <a:pt x="16952" y="6352"/>
                    <a:pt x="16952" y="4953"/>
                    <a:pt x="16485" y="3553"/>
                  </a:cubicBezTo>
                  <a:cubicBezTo>
                    <a:pt x="15552" y="754"/>
                    <a:pt x="12753" y="-645"/>
                    <a:pt x="10421" y="288"/>
                  </a:cubicBezTo>
                  <a:cubicBezTo>
                    <a:pt x="8088" y="1221"/>
                    <a:pt x="5756" y="1687"/>
                    <a:pt x="2957" y="2620"/>
                  </a:cubicBezTo>
                  <a:cubicBezTo>
                    <a:pt x="158" y="3553"/>
                    <a:pt x="-309" y="5886"/>
                    <a:pt x="158" y="8685"/>
                  </a:cubicBezTo>
                  <a:cubicBezTo>
                    <a:pt x="158" y="9151"/>
                    <a:pt x="158" y="10084"/>
                    <a:pt x="158" y="10551"/>
                  </a:cubicBezTo>
                  <a:cubicBezTo>
                    <a:pt x="624" y="12884"/>
                    <a:pt x="3423" y="14750"/>
                    <a:pt x="5756" y="142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4D80952A-9CB6-49D2-B0B3-5A15A1039667}"/>
                </a:ext>
              </a:extLst>
            </p:cNvPr>
            <p:cNvSpPr/>
            <p:nvPr/>
          </p:nvSpPr>
          <p:spPr>
            <a:xfrm>
              <a:off x="4480517" y="1392869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3879" y="20710"/>
                  </a:moveTo>
                  <a:cubicBezTo>
                    <a:pt x="14345" y="21177"/>
                    <a:pt x="15278" y="21177"/>
                    <a:pt x="15744" y="21177"/>
                  </a:cubicBezTo>
                  <a:cubicBezTo>
                    <a:pt x="16678" y="20244"/>
                    <a:pt x="17144" y="19311"/>
                    <a:pt x="18077" y="18378"/>
                  </a:cubicBezTo>
                  <a:cubicBezTo>
                    <a:pt x="17611" y="16978"/>
                    <a:pt x="17611" y="15112"/>
                    <a:pt x="16678" y="13246"/>
                  </a:cubicBezTo>
                  <a:cubicBezTo>
                    <a:pt x="14811" y="8114"/>
                    <a:pt x="12479" y="3916"/>
                    <a:pt x="6881" y="2516"/>
                  </a:cubicBezTo>
                  <a:cubicBezTo>
                    <a:pt x="5481" y="2050"/>
                    <a:pt x="4548" y="1117"/>
                    <a:pt x="3615" y="650"/>
                  </a:cubicBezTo>
                  <a:cubicBezTo>
                    <a:pt x="2216" y="-283"/>
                    <a:pt x="1283" y="-283"/>
                    <a:pt x="350" y="1117"/>
                  </a:cubicBezTo>
                  <a:cubicBezTo>
                    <a:pt x="-117" y="1583"/>
                    <a:pt x="-117" y="2516"/>
                    <a:pt x="350" y="2983"/>
                  </a:cubicBezTo>
                  <a:cubicBezTo>
                    <a:pt x="4548" y="8581"/>
                    <a:pt x="9214" y="14645"/>
                    <a:pt x="13879" y="20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580CF333-5EC8-4A3C-8428-D24D32B80395}"/>
                </a:ext>
              </a:extLst>
            </p:cNvPr>
            <p:cNvSpPr/>
            <p:nvPr/>
          </p:nvSpPr>
          <p:spPr>
            <a:xfrm>
              <a:off x="1821311" y="1597345"/>
              <a:ext cx="23325" cy="4665"/>
            </a:xfrm>
            <a:custGeom>
              <a:avLst/>
              <a:gdLst/>
              <a:ahLst/>
              <a:cxnLst/>
              <a:rect l="0" t="0" r="0" b="0"/>
              <a:pathLst>
                <a:path w="23325" h="4665">
                  <a:moveTo>
                    <a:pt x="16328" y="8434"/>
                  </a:moveTo>
                  <a:cubicBezTo>
                    <a:pt x="18660" y="7968"/>
                    <a:pt x="20993" y="6568"/>
                    <a:pt x="22859" y="5169"/>
                  </a:cubicBezTo>
                  <a:cubicBezTo>
                    <a:pt x="23792" y="4702"/>
                    <a:pt x="23792" y="2836"/>
                    <a:pt x="23792" y="1903"/>
                  </a:cubicBezTo>
                  <a:cubicBezTo>
                    <a:pt x="23792" y="1437"/>
                    <a:pt x="22859" y="970"/>
                    <a:pt x="22392" y="970"/>
                  </a:cubicBezTo>
                  <a:cubicBezTo>
                    <a:pt x="17261" y="-896"/>
                    <a:pt x="12596" y="504"/>
                    <a:pt x="7464" y="504"/>
                  </a:cubicBezTo>
                  <a:cubicBezTo>
                    <a:pt x="3266" y="970"/>
                    <a:pt x="1400" y="3769"/>
                    <a:pt x="0" y="7501"/>
                  </a:cubicBezTo>
                  <a:cubicBezTo>
                    <a:pt x="5598" y="8901"/>
                    <a:pt x="10730" y="9834"/>
                    <a:pt x="16328" y="8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BF82ACCA-E0FA-42A8-897F-82D7BD4DF0EF}"/>
                </a:ext>
              </a:extLst>
            </p:cNvPr>
            <p:cNvSpPr/>
            <p:nvPr/>
          </p:nvSpPr>
          <p:spPr>
            <a:xfrm>
              <a:off x="1789403" y="1524899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3917" y="13704"/>
                  </a:moveTo>
                  <a:cubicBezTo>
                    <a:pt x="7183" y="14170"/>
                    <a:pt x="10448" y="12771"/>
                    <a:pt x="11848" y="10438"/>
                  </a:cubicBezTo>
                  <a:cubicBezTo>
                    <a:pt x="13247" y="7639"/>
                    <a:pt x="13714" y="4840"/>
                    <a:pt x="11848" y="1574"/>
                  </a:cubicBezTo>
                  <a:cubicBezTo>
                    <a:pt x="10915" y="175"/>
                    <a:pt x="10448" y="-292"/>
                    <a:pt x="9049" y="175"/>
                  </a:cubicBezTo>
                  <a:cubicBezTo>
                    <a:pt x="4850" y="1574"/>
                    <a:pt x="1118" y="4840"/>
                    <a:pt x="185" y="8572"/>
                  </a:cubicBezTo>
                  <a:cubicBezTo>
                    <a:pt x="-748" y="9972"/>
                    <a:pt x="2051" y="13704"/>
                    <a:pt x="3917" y="13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46CE231E-4FD1-4164-88E2-DF0A37B69C5A}"/>
                </a:ext>
              </a:extLst>
            </p:cNvPr>
            <p:cNvSpPr/>
            <p:nvPr/>
          </p:nvSpPr>
          <p:spPr>
            <a:xfrm>
              <a:off x="3086944" y="155633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0"/>
                  </a:moveTo>
                  <a:cubicBezTo>
                    <a:pt x="1399" y="933"/>
                    <a:pt x="0" y="1866"/>
                    <a:pt x="0" y="2799"/>
                  </a:cubicBezTo>
                  <a:cubicBezTo>
                    <a:pt x="933" y="11663"/>
                    <a:pt x="5598" y="18194"/>
                    <a:pt x="13062" y="22392"/>
                  </a:cubicBezTo>
                  <a:cubicBezTo>
                    <a:pt x="13062" y="22392"/>
                    <a:pt x="13995" y="21926"/>
                    <a:pt x="14462" y="21459"/>
                  </a:cubicBezTo>
                  <a:cubicBezTo>
                    <a:pt x="14928" y="20993"/>
                    <a:pt x="14928" y="20060"/>
                    <a:pt x="14928" y="19593"/>
                  </a:cubicBezTo>
                  <a:cubicBezTo>
                    <a:pt x="12596" y="12129"/>
                    <a:pt x="6998" y="6998"/>
                    <a:pt x="3732" y="0"/>
                  </a:cubicBezTo>
                  <a:cubicBezTo>
                    <a:pt x="3266" y="0"/>
                    <a:pt x="2333" y="0"/>
                    <a:pt x="1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A7DC2B5C-EB3D-47E9-85E1-5ACB8E56CF64}"/>
                </a:ext>
              </a:extLst>
            </p:cNvPr>
            <p:cNvSpPr/>
            <p:nvPr/>
          </p:nvSpPr>
          <p:spPr>
            <a:xfrm>
              <a:off x="1934920" y="200094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151" y="899"/>
                  </a:moveTo>
                  <a:cubicBezTo>
                    <a:pt x="-715" y="2299"/>
                    <a:pt x="-248" y="5564"/>
                    <a:pt x="2084" y="8830"/>
                  </a:cubicBezTo>
                  <a:cubicBezTo>
                    <a:pt x="2551" y="9763"/>
                    <a:pt x="3484" y="10696"/>
                    <a:pt x="4883" y="11629"/>
                  </a:cubicBezTo>
                  <a:cubicBezTo>
                    <a:pt x="6283" y="12562"/>
                    <a:pt x="8149" y="13495"/>
                    <a:pt x="10015" y="12096"/>
                  </a:cubicBezTo>
                  <a:cubicBezTo>
                    <a:pt x="11415" y="11163"/>
                    <a:pt x="12348" y="9297"/>
                    <a:pt x="13281" y="8364"/>
                  </a:cubicBezTo>
                  <a:cubicBezTo>
                    <a:pt x="13281" y="5098"/>
                    <a:pt x="12348" y="2765"/>
                    <a:pt x="10015" y="1832"/>
                  </a:cubicBezTo>
                  <a:cubicBezTo>
                    <a:pt x="6750" y="433"/>
                    <a:pt x="3950" y="-967"/>
                    <a:pt x="1151" y="8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81A1B3C3-ED8A-4C0F-986E-0615F7AA775E}"/>
                </a:ext>
              </a:extLst>
            </p:cNvPr>
            <p:cNvSpPr/>
            <p:nvPr/>
          </p:nvSpPr>
          <p:spPr>
            <a:xfrm>
              <a:off x="1810454" y="2266930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3393" y="823"/>
                  </a:moveTo>
                  <a:cubicBezTo>
                    <a:pt x="1993" y="1756"/>
                    <a:pt x="594" y="3155"/>
                    <a:pt x="127" y="5021"/>
                  </a:cubicBezTo>
                  <a:cubicBezTo>
                    <a:pt x="-339" y="5955"/>
                    <a:pt x="594" y="7821"/>
                    <a:pt x="1060" y="8287"/>
                  </a:cubicBezTo>
                  <a:cubicBezTo>
                    <a:pt x="3859" y="9687"/>
                    <a:pt x="6658" y="10153"/>
                    <a:pt x="8524" y="10620"/>
                  </a:cubicBezTo>
                  <a:cubicBezTo>
                    <a:pt x="10390" y="10620"/>
                    <a:pt x="11323" y="11086"/>
                    <a:pt x="11790" y="10620"/>
                  </a:cubicBezTo>
                  <a:cubicBezTo>
                    <a:pt x="12723" y="10153"/>
                    <a:pt x="14122" y="9687"/>
                    <a:pt x="15055" y="9220"/>
                  </a:cubicBezTo>
                  <a:cubicBezTo>
                    <a:pt x="15988" y="8287"/>
                    <a:pt x="15988" y="5488"/>
                    <a:pt x="15055" y="4088"/>
                  </a:cubicBezTo>
                  <a:cubicBezTo>
                    <a:pt x="12256" y="356"/>
                    <a:pt x="7591" y="-1043"/>
                    <a:pt x="3393" y="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35E6A711-590A-47AC-8107-FDFCFC5CF65D}"/>
                </a:ext>
              </a:extLst>
            </p:cNvPr>
            <p:cNvSpPr/>
            <p:nvPr/>
          </p:nvSpPr>
          <p:spPr>
            <a:xfrm>
              <a:off x="4942244" y="2111941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9328" y="465"/>
                  </a:moveTo>
                  <a:cubicBezTo>
                    <a:pt x="6063" y="-935"/>
                    <a:pt x="2331" y="931"/>
                    <a:pt x="465" y="4663"/>
                  </a:cubicBezTo>
                  <a:cubicBezTo>
                    <a:pt x="-935" y="6996"/>
                    <a:pt x="931" y="9795"/>
                    <a:pt x="4663" y="11194"/>
                  </a:cubicBezTo>
                  <a:cubicBezTo>
                    <a:pt x="5596" y="11661"/>
                    <a:pt x="6996" y="11661"/>
                    <a:pt x="8862" y="12127"/>
                  </a:cubicBezTo>
                  <a:cubicBezTo>
                    <a:pt x="10261" y="11194"/>
                    <a:pt x="12127" y="10728"/>
                    <a:pt x="12594" y="9328"/>
                  </a:cubicBezTo>
                  <a:cubicBezTo>
                    <a:pt x="14926" y="6063"/>
                    <a:pt x="13527" y="2331"/>
                    <a:pt x="9328" y="4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EC878E4C-2D92-4B45-A428-C44C47AF804F}"/>
                </a:ext>
              </a:extLst>
            </p:cNvPr>
            <p:cNvSpPr/>
            <p:nvPr/>
          </p:nvSpPr>
          <p:spPr>
            <a:xfrm>
              <a:off x="5093857" y="3914589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933" y="3199"/>
                  </a:moveTo>
                  <a:cubicBezTo>
                    <a:pt x="0" y="3665"/>
                    <a:pt x="0" y="5531"/>
                    <a:pt x="0" y="6465"/>
                  </a:cubicBezTo>
                  <a:cubicBezTo>
                    <a:pt x="0" y="6931"/>
                    <a:pt x="933" y="7397"/>
                    <a:pt x="1399" y="7397"/>
                  </a:cubicBezTo>
                  <a:cubicBezTo>
                    <a:pt x="3732" y="8330"/>
                    <a:pt x="6065" y="8797"/>
                    <a:pt x="7464" y="9263"/>
                  </a:cubicBezTo>
                  <a:cubicBezTo>
                    <a:pt x="9797" y="9263"/>
                    <a:pt x="11196" y="9263"/>
                    <a:pt x="12595" y="8797"/>
                  </a:cubicBezTo>
                  <a:cubicBezTo>
                    <a:pt x="13062" y="8797"/>
                    <a:pt x="13995" y="8797"/>
                    <a:pt x="14462" y="8330"/>
                  </a:cubicBezTo>
                  <a:cubicBezTo>
                    <a:pt x="15395" y="7864"/>
                    <a:pt x="16794" y="6931"/>
                    <a:pt x="17727" y="6465"/>
                  </a:cubicBezTo>
                  <a:cubicBezTo>
                    <a:pt x="16794" y="5065"/>
                    <a:pt x="16328" y="2732"/>
                    <a:pt x="14928" y="1799"/>
                  </a:cubicBezTo>
                  <a:cubicBezTo>
                    <a:pt x="10730" y="-1000"/>
                    <a:pt x="5131" y="-533"/>
                    <a:pt x="933" y="3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6D9C80CC-EB57-4ED6-8EEB-724D03DA3B75}"/>
                </a:ext>
              </a:extLst>
            </p:cNvPr>
            <p:cNvSpPr/>
            <p:nvPr/>
          </p:nvSpPr>
          <p:spPr>
            <a:xfrm>
              <a:off x="3906725" y="169068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870" y="466"/>
                  </a:moveTo>
                  <a:cubicBezTo>
                    <a:pt x="5937" y="0"/>
                    <a:pt x="4537" y="0"/>
                    <a:pt x="3604" y="0"/>
                  </a:cubicBezTo>
                  <a:cubicBezTo>
                    <a:pt x="-128" y="1399"/>
                    <a:pt x="-1061" y="8864"/>
                    <a:pt x="1272" y="11663"/>
                  </a:cubicBezTo>
                  <a:cubicBezTo>
                    <a:pt x="3604" y="13995"/>
                    <a:pt x="6403" y="14928"/>
                    <a:pt x="9669" y="14462"/>
                  </a:cubicBezTo>
                  <a:cubicBezTo>
                    <a:pt x="10602" y="13995"/>
                    <a:pt x="11535" y="13062"/>
                    <a:pt x="12468" y="12129"/>
                  </a:cubicBezTo>
                  <a:cubicBezTo>
                    <a:pt x="12468" y="7464"/>
                    <a:pt x="11068" y="3266"/>
                    <a:pt x="687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75F70A6B-4CEA-4C01-BF27-63899677471F}"/>
                </a:ext>
              </a:extLst>
            </p:cNvPr>
            <p:cNvSpPr/>
            <p:nvPr/>
          </p:nvSpPr>
          <p:spPr>
            <a:xfrm>
              <a:off x="5124576" y="3353139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135" y="175"/>
                  </a:moveTo>
                  <a:cubicBezTo>
                    <a:pt x="5669" y="175"/>
                    <a:pt x="4736" y="641"/>
                    <a:pt x="4736" y="641"/>
                  </a:cubicBezTo>
                  <a:cubicBezTo>
                    <a:pt x="1470" y="4840"/>
                    <a:pt x="-395" y="9039"/>
                    <a:pt x="71" y="14170"/>
                  </a:cubicBezTo>
                  <a:cubicBezTo>
                    <a:pt x="71" y="15103"/>
                    <a:pt x="1004" y="16503"/>
                    <a:pt x="1937" y="17436"/>
                  </a:cubicBezTo>
                  <a:cubicBezTo>
                    <a:pt x="2403" y="17902"/>
                    <a:pt x="3337" y="17436"/>
                    <a:pt x="3803" y="17436"/>
                  </a:cubicBezTo>
                  <a:cubicBezTo>
                    <a:pt x="9401" y="14637"/>
                    <a:pt x="11267" y="9039"/>
                    <a:pt x="9401" y="1574"/>
                  </a:cubicBezTo>
                  <a:cubicBezTo>
                    <a:pt x="8468" y="175"/>
                    <a:pt x="7535" y="-292"/>
                    <a:pt x="6135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0A44E28C-F0DA-4949-BAF7-65EC99D75324}"/>
                </a:ext>
              </a:extLst>
            </p:cNvPr>
            <p:cNvSpPr/>
            <p:nvPr/>
          </p:nvSpPr>
          <p:spPr>
            <a:xfrm>
              <a:off x="5059336" y="344754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9797" y="10263"/>
                  </a:moveTo>
                  <a:cubicBezTo>
                    <a:pt x="12596" y="11196"/>
                    <a:pt x="15395" y="8864"/>
                    <a:pt x="16794" y="5598"/>
                  </a:cubicBezTo>
                  <a:cubicBezTo>
                    <a:pt x="17727" y="4199"/>
                    <a:pt x="16328" y="1400"/>
                    <a:pt x="14928" y="933"/>
                  </a:cubicBezTo>
                  <a:cubicBezTo>
                    <a:pt x="13062" y="467"/>
                    <a:pt x="11196" y="467"/>
                    <a:pt x="9797" y="0"/>
                  </a:cubicBezTo>
                  <a:cubicBezTo>
                    <a:pt x="6998" y="467"/>
                    <a:pt x="4665" y="467"/>
                    <a:pt x="2333" y="933"/>
                  </a:cubicBezTo>
                  <a:cubicBezTo>
                    <a:pt x="1399" y="1400"/>
                    <a:pt x="466" y="2333"/>
                    <a:pt x="0" y="3266"/>
                  </a:cubicBezTo>
                  <a:cubicBezTo>
                    <a:pt x="0" y="4199"/>
                    <a:pt x="466" y="6065"/>
                    <a:pt x="933" y="6531"/>
                  </a:cubicBezTo>
                  <a:cubicBezTo>
                    <a:pt x="3732" y="8397"/>
                    <a:pt x="6998" y="9797"/>
                    <a:pt x="9797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BDAD6F15-F196-432D-ABC1-721A65845F1D}"/>
                </a:ext>
              </a:extLst>
            </p:cNvPr>
            <p:cNvSpPr/>
            <p:nvPr/>
          </p:nvSpPr>
          <p:spPr>
            <a:xfrm>
              <a:off x="837914" y="1967935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7931" y="787"/>
                  </a:moveTo>
                  <a:cubicBezTo>
                    <a:pt x="5132" y="3586"/>
                    <a:pt x="933" y="5919"/>
                    <a:pt x="0" y="10584"/>
                  </a:cubicBezTo>
                  <a:cubicBezTo>
                    <a:pt x="4199" y="11983"/>
                    <a:pt x="8397" y="11983"/>
                    <a:pt x="12596" y="11050"/>
                  </a:cubicBezTo>
                  <a:cubicBezTo>
                    <a:pt x="13529" y="10584"/>
                    <a:pt x="14928" y="9651"/>
                    <a:pt x="15861" y="9184"/>
                  </a:cubicBezTo>
                  <a:cubicBezTo>
                    <a:pt x="17261" y="8251"/>
                    <a:pt x="16328" y="3586"/>
                    <a:pt x="14928" y="2187"/>
                  </a:cubicBezTo>
                  <a:cubicBezTo>
                    <a:pt x="13062" y="-146"/>
                    <a:pt x="9330" y="-612"/>
                    <a:pt x="7931" y="7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3D3FFF4D-7CC5-45B8-B281-F689E7C78124}"/>
                </a:ext>
              </a:extLst>
            </p:cNvPr>
            <p:cNvSpPr/>
            <p:nvPr/>
          </p:nvSpPr>
          <p:spPr>
            <a:xfrm>
              <a:off x="800127" y="1978518"/>
              <a:ext cx="41986" cy="37321"/>
            </a:xfrm>
            <a:custGeom>
              <a:avLst/>
              <a:gdLst/>
              <a:ahLst/>
              <a:cxnLst/>
              <a:rect l="0" t="0" r="0" b="0"/>
              <a:pathLst>
                <a:path w="41985" h="37320">
                  <a:moveTo>
                    <a:pt x="37321" y="467"/>
                  </a:moveTo>
                  <a:cubicBezTo>
                    <a:pt x="34522" y="2333"/>
                    <a:pt x="32189" y="4199"/>
                    <a:pt x="28457" y="3266"/>
                  </a:cubicBezTo>
                  <a:cubicBezTo>
                    <a:pt x="24725" y="2333"/>
                    <a:pt x="22392" y="3266"/>
                    <a:pt x="20993" y="6998"/>
                  </a:cubicBezTo>
                  <a:cubicBezTo>
                    <a:pt x="20526" y="7931"/>
                    <a:pt x="19127" y="8864"/>
                    <a:pt x="18194" y="9330"/>
                  </a:cubicBezTo>
                  <a:cubicBezTo>
                    <a:pt x="17727" y="9797"/>
                    <a:pt x="16794" y="9330"/>
                    <a:pt x="16328" y="9330"/>
                  </a:cubicBezTo>
                  <a:cubicBezTo>
                    <a:pt x="3266" y="11196"/>
                    <a:pt x="0" y="14928"/>
                    <a:pt x="0" y="27524"/>
                  </a:cubicBezTo>
                  <a:cubicBezTo>
                    <a:pt x="0" y="29390"/>
                    <a:pt x="933" y="30789"/>
                    <a:pt x="2333" y="32189"/>
                  </a:cubicBezTo>
                  <a:cubicBezTo>
                    <a:pt x="3732" y="33588"/>
                    <a:pt x="3732" y="35455"/>
                    <a:pt x="5132" y="36854"/>
                  </a:cubicBezTo>
                  <a:cubicBezTo>
                    <a:pt x="5598" y="37787"/>
                    <a:pt x="7931" y="38254"/>
                    <a:pt x="8397" y="37321"/>
                  </a:cubicBezTo>
                  <a:cubicBezTo>
                    <a:pt x="14928" y="31256"/>
                    <a:pt x="21926" y="26591"/>
                    <a:pt x="30789" y="23325"/>
                  </a:cubicBezTo>
                  <a:cubicBezTo>
                    <a:pt x="34522" y="21926"/>
                    <a:pt x="37321" y="17727"/>
                    <a:pt x="41519" y="15861"/>
                  </a:cubicBezTo>
                  <a:cubicBezTo>
                    <a:pt x="44318" y="14462"/>
                    <a:pt x="44785" y="10730"/>
                    <a:pt x="44318" y="7464"/>
                  </a:cubicBezTo>
                  <a:cubicBezTo>
                    <a:pt x="43852" y="5598"/>
                    <a:pt x="42452" y="4665"/>
                    <a:pt x="40586" y="3266"/>
                  </a:cubicBezTo>
                  <a:cubicBezTo>
                    <a:pt x="39653" y="3266"/>
                    <a:pt x="38720" y="1866"/>
                    <a:pt x="37321" y="467"/>
                  </a:cubicBezTo>
                  <a:cubicBezTo>
                    <a:pt x="37787" y="467"/>
                    <a:pt x="37787" y="467"/>
                    <a:pt x="37321" y="467"/>
                  </a:cubicBezTo>
                  <a:cubicBezTo>
                    <a:pt x="37321" y="0"/>
                    <a:pt x="36854" y="0"/>
                    <a:pt x="36854" y="0"/>
                  </a:cubicBezTo>
                  <a:lnTo>
                    <a:pt x="37321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9A859D57-846A-4DBC-BEAB-2B968AAB80C4}"/>
                </a:ext>
              </a:extLst>
            </p:cNvPr>
            <p:cNvSpPr/>
            <p:nvPr/>
          </p:nvSpPr>
          <p:spPr>
            <a:xfrm>
              <a:off x="5481991" y="424038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65" y="692"/>
                  </a:moveTo>
                  <a:cubicBezTo>
                    <a:pt x="3266" y="3958"/>
                    <a:pt x="466" y="7223"/>
                    <a:pt x="0" y="11889"/>
                  </a:cubicBezTo>
                  <a:cubicBezTo>
                    <a:pt x="466" y="12355"/>
                    <a:pt x="933" y="13288"/>
                    <a:pt x="1400" y="13288"/>
                  </a:cubicBezTo>
                  <a:cubicBezTo>
                    <a:pt x="3732" y="12821"/>
                    <a:pt x="6531" y="12355"/>
                    <a:pt x="8397" y="11422"/>
                  </a:cubicBezTo>
                  <a:cubicBezTo>
                    <a:pt x="12129" y="9556"/>
                    <a:pt x="12596" y="5824"/>
                    <a:pt x="10730" y="1625"/>
                  </a:cubicBezTo>
                  <a:cubicBezTo>
                    <a:pt x="10263" y="226"/>
                    <a:pt x="6998" y="-707"/>
                    <a:pt x="6065" y="6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6B491807-E1E4-484C-A17E-32526A76311A}"/>
                </a:ext>
              </a:extLst>
            </p:cNvPr>
            <p:cNvSpPr/>
            <p:nvPr/>
          </p:nvSpPr>
          <p:spPr>
            <a:xfrm>
              <a:off x="2017184" y="308173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" y="8003"/>
                  </a:moveTo>
                  <a:cubicBezTo>
                    <a:pt x="-406" y="10802"/>
                    <a:pt x="1926" y="12668"/>
                    <a:pt x="4259" y="12668"/>
                  </a:cubicBezTo>
                  <a:cubicBezTo>
                    <a:pt x="7991" y="12668"/>
                    <a:pt x="10323" y="10335"/>
                    <a:pt x="10790" y="7070"/>
                  </a:cubicBezTo>
                  <a:cubicBezTo>
                    <a:pt x="11256" y="3804"/>
                    <a:pt x="8924" y="539"/>
                    <a:pt x="5658" y="72"/>
                  </a:cubicBezTo>
                  <a:cubicBezTo>
                    <a:pt x="2859" y="-395"/>
                    <a:pt x="527" y="1471"/>
                    <a:pt x="60" y="3804"/>
                  </a:cubicBezTo>
                  <a:cubicBezTo>
                    <a:pt x="527" y="5204"/>
                    <a:pt x="60" y="6603"/>
                    <a:pt x="60" y="8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DB0C362F-5E61-418B-874E-DFBA16E7F382}"/>
                </a:ext>
              </a:extLst>
            </p:cNvPr>
            <p:cNvSpPr/>
            <p:nvPr/>
          </p:nvSpPr>
          <p:spPr>
            <a:xfrm>
              <a:off x="3558568" y="1388212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78" y="12304"/>
                  </a:moveTo>
                  <a:cubicBezTo>
                    <a:pt x="11211" y="10905"/>
                    <a:pt x="12610" y="9505"/>
                    <a:pt x="13543" y="7639"/>
                  </a:cubicBezTo>
                  <a:cubicBezTo>
                    <a:pt x="14943" y="4374"/>
                    <a:pt x="12610" y="1108"/>
                    <a:pt x="9345" y="175"/>
                  </a:cubicBezTo>
                  <a:cubicBezTo>
                    <a:pt x="6546" y="-292"/>
                    <a:pt x="4213" y="175"/>
                    <a:pt x="2347" y="1574"/>
                  </a:cubicBezTo>
                  <a:cubicBezTo>
                    <a:pt x="-452" y="3440"/>
                    <a:pt x="-919" y="7173"/>
                    <a:pt x="1881" y="9505"/>
                  </a:cubicBezTo>
                  <a:cubicBezTo>
                    <a:pt x="4213" y="12304"/>
                    <a:pt x="7012" y="13237"/>
                    <a:pt x="10278" y="123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C69AD604-3F3D-48DB-8C1D-F8DB9E65FA09}"/>
                </a:ext>
              </a:extLst>
            </p:cNvPr>
            <p:cNvSpPr/>
            <p:nvPr/>
          </p:nvSpPr>
          <p:spPr>
            <a:xfrm>
              <a:off x="3833171" y="3051018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3246" y="1400"/>
                  </a:moveTo>
                  <a:cubicBezTo>
                    <a:pt x="10914" y="933"/>
                    <a:pt x="8581" y="467"/>
                    <a:pt x="8115" y="0"/>
                  </a:cubicBezTo>
                  <a:cubicBezTo>
                    <a:pt x="5316" y="0"/>
                    <a:pt x="4849" y="0"/>
                    <a:pt x="4383" y="0"/>
                  </a:cubicBezTo>
                  <a:cubicBezTo>
                    <a:pt x="2983" y="933"/>
                    <a:pt x="1117" y="1866"/>
                    <a:pt x="184" y="3266"/>
                  </a:cubicBezTo>
                  <a:cubicBezTo>
                    <a:pt x="-749" y="4665"/>
                    <a:pt x="2050" y="7931"/>
                    <a:pt x="4383" y="8397"/>
                  </a:cubicBezTo>
                  <a:cubicBezTo>
                    <a:pt x="8115" y="8864"/>
                    <a:pt x="11847" y="7931"/>
                    <a:pt x="13713" y="4665"/>
                  </a:cubicBezTo>
                  <a:cubicBezTo>
                    <a:pt x="14646" y="2799"/>
                    <a:pt x="14646" y="1866"/>
                    <a:pt x="1324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5490DC6A-7A97-4F45-9B7F-2F86A0077243}"/>
                </a:ext>
              </a:extLst>
            </p:cNvPr>
            <p:cNvSpPr/>
            <p:nvPr/>
          </p:nvSpPr>
          <p:spPr>
            <a:xfrm>
              <a:off x="1985055" y="182333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3062" y="306"/>
                  </a:moveTo>
                  <a:cubicBezTo>
                    <a:pt x="12129" y="773"/>
                    <a:pt x="10730" y="1706"/>
                    <a:pt x="9797" y="2172"/>
                  </a:cubicBezTo>
                  <a:cubicBezTo>
                    <a:pt x="6998" y="4505"/>
                    <a:pt x="2333" y="4505"/>
                    <a:pt x="467" y="8237"/>
                  </a:cubicBezTo>
                  <a:cubicBezTo>
                    <a:pt x="0" y="9170"/>
                    <a:pt x="0" y="10570"/>
                    <a:pt x="0" y="11503"/>
                  </a:cubicBezTo>
                  <a:cubicBezTo>
                    <a:pt x="0" y="11969"/>
                    <a:pt x="933" y="12902"/>
                    <a:pt x="1399" y="12902"/>
                  </a:cubicBezTo>
                  <a:cubicBezTo>
                    <a:pt x="3266" y="12902"/>
                    <a:pt x="5598" y="13369"/>
                    <a:pt x="6998" y="12902"/>
                  </a:cubicBezTo>
                  <a:cubicBezTo>
                    <a:pt x="10263" y="11036"/>
                    <a:pt x="13062" y="8237"/>
                    <a:pt x="15861" y="5905"/>
                  </a:cubicBezTo>
                  <a:cubicBezTo>
                    <a:pt x="17261" y="4505"/>
                    <a:pt x="17727" y="1706"/>
                    <a:pt x="16328" y="773"/>
                  </a:cubicBezTo>
                  <a:cubicBezTo>
                    <a:pt x="15395" y="-160"/>
                    <a:pt x="14462" y="-160"/>
                    <a:pt x="13062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8C729363-C98D-4BC1-880D-5065951EC534}"/>
                </a:ext>
              </a:extLst>
            </p:cNvPr>
            <p:cNvSpPr/>
            <p:nvPr/>
          </p:nvSpPr>
          <p:spPr>
            <a:xfrm>
              <a:off x="5631273" y="3512860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0263" y="7931"/>
                  </a:moveTo>
                  <a:cubicBezTo>
                    <a:pt x="8864" y="4199"/>
                    <a:pt x="6065" y="1866"/>
                    <a:pt x="2799" y="0"/>
                  </a:cubicBezTo>
                  <a:cubicBezTo>
                    <a:pt x="1866" y="933"/>
                    <a:pt x="0" y="1400"/>
                    <a:pt x="0" y="2333"/>
                  </a:cubicBezTo>
                  <a:cubicBezTo>
                    <a:pt x="0" y="5598"/>
                    <a:pt x="0" y="8397"/>
                    <a:pt x="466" y="11663"/>
                  </a:cubicBezTo>
                  <a:cubicBezTo>
                    <a:pt x="933" y="13995"/>
                    <a:pt x="3732" y="14928"/>
                    <a:pt x="6531" y="13995"/>
                  </a:cubicBezTo>
                  <a:cubicBezTo>
                    <a:pt x="9797" y="12596"/>
                    <a:pt x="11196" y="10263"/>
                    <a:pt x="10263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B3A606D2-3DD3-44A8-9C5F-612146A99817}"/>
                </a:ext>
              </a:extLst>
            </p:cNvPr>
            <p:cNvSpPr/>
            <p:nvPr/>
          </p:nvSpPr>
          <p:spPr>
            <a:xfrm>
              <a:off x="2033206" y="18706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629" y="9885"/>
                  </a:moveTo>
                  <a:cubicBezTo>
                    <a:pt x="11562" y="9419"/>
                    <a:pt x="12029" y="8019"/>
                    <a:pt x="12962" y="7086"/>
                  </a:cubicBezTo>
                  <a:cubicBezTo>
                    <a:pt x="12962" y="5687"/>
                    <a:pt x="12962" y="4287"/>
                    <a:pt x="12495" y="3820"/>
                  </a:cubicBezTo>
                  <a:cubicBezTo>
                    <a:pt x="10629" y="1021"/>
                    <a:pt x="7830" y="-378"/>
                    <a:pt x="4565" y="88"/>
                  </a:cubicBezTo>
                  <a:cubicBezTo>
                    <a:pt x="2232" y="88"/>
                    <a:pt x="1299" y="1488"/>
                    <a:pt x="366" y="3354"/>
                  </a:cubicBezTo>
                  <a:cubicBezTo>
                    <a:pt x="-567" y="5220"/>
                    <a:pt x="366" y="7086"/>
                    <a:pt x="2232" y="8486"/>
                  </a:cubicBezTo>
                  <a:cubicBezTo>
                    <a:pt x="4565" y="9885"/>
                    <a:pt x="7830" y="10818"/>
                    <a:pt x="10629" y="9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DB08C20A-D745-4230-821F-FE44B48F3778}"/>
                </a:ext>
              </a:extLst>
            </p:cNvPr>
            <p:cNvSpPr/>
            <p:nvPr/>
          </p:nvSpPr>
          <p:spPr>
            <a:xfrm>
              <a:off x="5547585" y="340136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1846" y="16794"/>
                  </a:moveTo>
                  <a:cubicBezTo>
                    <a:pt x="12313" y="16794"/>
                    <a:pt x="13245" y="16794"/>
                    <a:pt x="13245" y="16328"/>
                  </a:cubicBezTo>
                  <a:cubicBezTo>
                    <a:pt x="13712" y="15861"/>
                    <a:pt x="14178" y="14928"/>
                    <a:pt x="13712" y="14928"/>
                  </a:cubicBezTo>
                  <a:cubicBezTo>
                    <a:pt x="12313" y="13062"/>
                    <a:pt x="10913" y="10730"/>
                    <a:pt x="9980" y="8864"/>
                  </a:cubicBezTo>
                  <a:cubicBezTo>
                    <a:pt x="9980" y="8864"/>
                    <a:pt x="9980" y="8864"/>
                    <a:pt x="9513" y="8864"/>
                  </a:cubicBezTo>
                  <a:cubicBezTo>
                    <a:pt x="7648" y="6531"/>
                    <a:pt x="5781" y="3732"/>
                    <a:pt x="3915" y="1399"/>
                  </a:cubicBezTo>
                  <a:cubicBezTo>
                    <a:pt x="3449" y="467"/>
                    <a:pt x="2049" y="467"/>
                    <a:pt x="1116" y="0"/>
                  </a:cubicBezTo>
                  <a:cubicBezTo>
                    <a:pt x="183" y="0"/>
                    <a:pt x="-283" y="3732"/>
                    <a:pt x="183" y="5132"/>
                  </a:cubicBezTo>
                  <a:cubicBezTo>
                    <a:pt x="2515" y="10730"/>
                    <a:pt x="6714" y="13995"/>
                    <a:pt x="11846" y="167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52F6B881-41CB-49E2-B529-8E40A8BF24CB}"/>
                </a:ext>
              </a:extLst>
            </p:cNvPr>
            <p:cNvSpPr/>
            <p:nvPr/>
          </p:nvSpPr>
          <p:spPr>
            <a:xfrm>
              <a:off x="3502947" y="143177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1317" y="933"/>
                  </a:moveTo>
                  <a:cubicBezTo>
                    <a:pt x="9452" y="467"/>
                    <a:pt x="7585" y="0"/>
                    <a:pt x="5719" y="0"/>
                  </a:cubicBezTo>
                  <a:cubicBezTo>
                    <a:pt x="4786" y="0"/>
                    <a:pt x="3387" y="467"/>
                    <a:pt x="2454" y="933"/>
                  </a:cubicBezTo>
                  <a:cubicBezTo>
                    <a:pt x="1521" y="1400"/>
                    <a:pt x="588" y="2799"/>
                    <a:pt x="121" y="3732"/>
                  </a:cubicBezTo>
                  <a:cubicBezTo>
                    <a:pt x="-345" y="5132"/>
                    <a:pt x="588" y="6531"/>
                    <a:pt x="1987" y="6531"/>
                  </a:cubicBezTo>
                  <a:cubicBezTo>
                    <a:pt x="6652" y="6998"/>
                    <a:pt x="11317" y="8864"/>
                    <a:pt x="15516" y="10263"/>
                  </a:cubicBezTo>
                  <a:cubicBezTo>
                    <a:pt x="15516" y="8864"/>
                    <a:pt x="15516" y="6998"/>
                    <a:pt x="15516" y="5598"/>
                  </a:cubicBezTo>
                  <a:cubicBezTo>
                    <a:pt x="15049" y="1866"/>
                    <a:pt x="15049" y="1866"/>
                    <a:pt x="113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4499FCED-06D8-47CC-A226-36DD196BD6A7}"/>
                </a:ext>
              </a:extLst>
            </p:cNvPr>
            <p:cNvSpPr/>
            <p:nvPr/>
          </p:nvSpPr>
          <p:spPr>
            <a:xfrm>
              <a:off x="3518463" y="1442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466"/>
                  </a:cubicBezTo>
                  <a:cubicBezTo>
                    <a:pt x="466" y="466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4357E340-3883-480B-B9FF-330673977F8F}"/>
                </a:ext>
              </a:extLst>
            </p:cNvPr>
            <p:cNvSpPr/>
            <p:nvPr/>
          </p:nvSpPr>
          <p:spPr>
            <a:xfrm>
              <a:off x="4011561" y="148101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333" y="11403"/>
                  </a:moveTo>
                  <a:cubicBezTo>
                    <a:pt x="7930" y="11870"/>
                    <a:pt x="12129" y="8604"/>
                    <a:pt x="12595" y="3006"/>
                  </a:cubicBezTo>
                  <a:cubicBezTo>
                    <a:pt x="12129" y="2073"/>
                    <a:pt x="11663" y="674"/>
                    <a:pt x="10730" y="207"/>
                  </a:cubicBezTo>
                  <a:cubicBezTo>
                    <a:pt x="10263" y="-259"/>
                    <a:pt x="9330" y="207"/>
                    <a:pt x="8863" y="207"/>
                  </a:cubicBezTo>
                  <a:cubicBezTo>
                    <a:pt x="6065" y="2073"/>
                    <a:pt x="3732" y="3473"/>
                    <a:pt x="1399" y="5805"/>
                  </a:cubicBezTo>
                  <a:cubicBezTo>
                    <a:pt x="466" y="6272"/>
                    <a:pt x="0" y="8138"/>
                    <a:pt x="0" y="9071"/>
                  </a:cubicBezTo>
                  <a:cubicBezTo>
                    <a:pt x="466" y="9537"/>
                    <a:pt x="1399" y="10937"/>
                    <a:pt x="2333" y="11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D4584A30-3035-49B6-A6AD-4F775B135489}"/>
                </a:ext>
              </a:extLst>
            </p:cNvPr>
            <p:cNvSpPr/>
            <p:nvPr/>
          </p:nvSpPr>
          <p:spPr>
            <a:xfrm>
              <a:off x="4093925" y="1398184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7002" y="5132"/>
                  </a:moveTo>
                  <a:cubicBezTo>
                    <a:pt x="17468" y="4665"/>
                    <a:pt x="17935" y="4199"/>
                    <a:pt x="17935" y="3732"/>
                  </a:cubicBezTo>
                  <a:cubicBezTo>
                    <a:pt x="17468" y="2799"/>
                    <a:pt x="17002" y="933"/>
                    <a:pt x="16069" y="933"/>
                  </a:cubicBezTo>
                  <a:cubicBezTo>
                    <a:pt x="11404" y="-466"/>
                    <a:pt x="6272" y="3266"/>
                    <a:pt x="1607" y="0"/>
                  </a:cubicBezTo>
                  <a:cubicBezTo>
                    <a:pt x="1607" y="0"/>
                    <a:pt x="674" y="933"/>
                    <a:pt x="207" y="1400"/>
                  </a:cubicBezTo>
                  <a:cubicBezTo>
                    <a:pt x="207" y="1866"/>
                    <a:pt x="-259" y="2799"/>
                    <a:pt x="207" y="3266"/>
                  </a:cubicBezTo>
                  <a:cubicBezTo>
                    <a:pt x="4872" y="7931"/>
                    <a:pt x="10937" y="8864"/>
                    <a:pt x="17002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17894B98-620A-4B46-B278-AD86C392D462}"/>
                </a:ext>
              </a:extLst>
            </p:cNvPr>
            <p:cNvSpPr/>
            <p:nvPr/>
          </p:nvSpPr>
          <p:spPr>
            <a:xfrm>
              <a:off x="2210844" y="37727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0" y="467"/>
                  </a:cubicBez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0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DCD076FE-4862-4273-97EE-09D7CE14A465}"/>
                </a:ext>
              </a:extLst>
            </p:cNvPr>
            <p:cNvSpPr/>
            <p:nvPr/>
          </p:nvSpPr>
          <p:spPr>
            <a:xfrm>
              <a:off x="2191717" y="377270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7464" y="7931"/>
                  </a:moveTo>
                  <a:cubicBezTo>
                    <a:pt x="5598" y="10263"/>
                    <a:pt x="3732" y="12129"/>
                    <a:pt x="1866" y="14462"/>
                  </a:cubicBezTo>
                  <a:cubicBezTo>
                    <a:pt x="933" y="15861"/>
                    <a:pt x="467" y="17261"/>
                    <a:pt x="0" y="18660"/>
                  </a:cubicBezTo>
                  <a:cubicBezTo>
                    <a:pt x="10263" y="17261"/>
                    <a:pt x="16328" y="11196"/>
                    <a:pt x="19127" y="1400"/>
                  </a:cubicBezTo>
                  <a:cubicBezTo>
                    <a:pt x="19127" y="933"/>
                    <a:pt x="19127" y="467"/>
                    <a:pt x="19127" y="0"/>
                  </a:cubicBezTo>
                  <a:cubicBezTo>
                    <a:pt x="17727" y="467"/>
                    <a:pt x="15861" y="933"/>
                    <a:pt x="14462" y="1866"/>
                  </a:cubicBezTo>
                  <a:cubicBezTo>
                    <a:pt x="12129" y="4199"/>
                    <a:pt x="9797" y="6065"/>
                    <a:pt x="7464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55E08B9D-CA28-4ED8-BC80-88A9A1EAE1CC}"/>
                </a:ext>
              </a:extLst>
            </p:cNvPr>
            <p:cNvSpPr/>
            <p:nvPr/>
          </p:nvSpPr>
          <p:spPr>
            <a:xfrm>
              <a:off x="2199182" y="378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B7DA1D20-B77B-467D-AD59-B5BD6DC75E3D}"/>
                </a:ext>
              </a:extLst>
            </p:cNvPr>
            <p:cNvSpPr/>
            <p:nvPr/>
          </p:nvSpPr>
          <p:spPr>
            <a:xfrm>
              <a:off x="2563633" y="13089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690" y="9445"/>
                  </a:moveTo>
                  <a:cubicBezTo>
                    <a:pt x="3623" y="9911"/>
                    <a:pt x="5023" y="9911"/>
                    <a:pt x="6889" y="10378"/>
                  </a:cubicBezTo>
                  <a:cubicBezTo>
                    <a:pt x="7822" y="9445"/>
                    <a:pt x="9688" y="8512"/>
                    <a:pt x="9688" y="7112"/>
                  </a:cubicBezTo>
                  <a:cubicBezTo>
                    <a:pt x="10621" y="3847"/>
                    <a:pt x="9221" y="581"/>
                    <a:pt x="5956" y="115"/>
                  </a:cubicBezTo>
                  <a:cubicBezTo>
                    <a:pt x="3623" y="-352"/>
                    <a:pt x="1757" y="581"/>
                    <a:pt x="358" y="3380"/>
                  </a:cubicBezTo>
                  <a:cubicBezTo>
                    <a:pt x="-576" y="5713"/>
                    <a:pt x="358" y="8512"/>
                    <a:pt x="2690" y="94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8E4D52C5-D576-4193-A063-099CCE9DF6D3}"/>
                </a:ext>
              </a:extLst>
            </p:cNvPr>
            <p:cNvSpPr/>
            <p:nvPr/>
          </p:nvSpPr>
          <p:spPr>
            <a:xfrm>
              <a:off x="4971464" y="3288936"/>
              <a:ext cx="18660" cy="4665"/>
            </a:xfrm>
            <a:custGeom>
              <a:avLst/>
              <a:gdLst/>
              <a:ahLst/>
              <a:cxnLst/>
              <a:rect l="0" t="0" r="0" b="0"/>
              <a:pathLst>
                <a:path w="18660" h="4665">
                  <a:moveTo>
                    <a:pt x="10898" y="5132"/>
                  </a:moveTo>
                  <a:cubicBezTo>
                    <a:pt x="10898" y="5132"/>
                    <a:pt x="10898" y="5132"/>
                    <a:pt x="10898" y="5132"/>
                  </a:cubicBezTo>
                  <a:cubicBezTo>
                    <a:pt x="13230" y="5132"/>
                    <a:pt x="16029" y="5132"/>
                    <a:pt x="18362" y="4665"/>
                  </a:cubicBezTo>
                  <a:cubicBezTo>
                    <a:pt x="19295" y="4665"/>
                    <a:pt x="19762" y="3266"/>
                    <a:pt x="20228" y="2799"/>
                  </a:cubicBezTo>
                  <a:cubicBezTo>
                    <a:pt x="19762" y="2333"/>
                    <a:pt x="19295" y="1866"/>
                    <a:pt x="18829" y="1866"/>
                  </a:cubicBezTo>
                  <a:cubicBezTo>
                    <a:pt x="13230" y="1400"/>
                    <a:pt x="7632" y="467"/>
                    <a:pt x="2501" y="0"/>
                  </a:cubicBezTo>
                  <a:cubicBezTo>
                    <a:pt x="1568" y="0"/>
                    <a:pt x="635" y="1400"/>
                    <a:pt x="168" y="2333"/>
                  </a:cubicBezTo>
                  <a:cubicBezTo>
                    <a:pt x="-298" y="3732"/>
                    <a:pt x="168" y="5132"/>
                    <a:pt x="2034" y="5132"/>
                  </a:cubicBezTo>
                  <a:cubicBezTo>
                    <a:pt x="4833" y="5598"/>
                    <a:pt x="8099" y="5132"/>
                    <a:pt x="1089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A7F73CB7-1494-4D0A-BCCC-AD28F9D771B0}"/>
                </a:ext>
              </a:extLst>
            </p:cNvPr>
            <p:cNvSpPr/>
            <p:nvPr/>
          </p:nvSpPr>
          <p:spPr>
            <a:xfrm>
              <a:off x="5532355" y="3414427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2148" y="9797"/>
                  </a:moveTo>
                  <a:cubicBezTo>
                    <a:pt x="13081" y="9797"/>
                    <a:pt x="14480" y="8864"/>
                    <a:pt x="14480" y="7931"/>
                  </a:cubicBezTo>
                  <a:cubicBezTo>
                    <a:pt x="14947" y="6998"/>
                    <a:pt x="14480" y="5598"/>
                    <a:pt x="13548" y="4665"/>
                  </a:cubicBezTo>
                  <a:cubicBezTo>
                    <a:pt x="11215" y="1866"/>
                    <a:pt x="7949" y="0"/>
                    <a:pt x="3751" y="0"/>
                  </a:cubicBezTo>
                  <a:cubicBezTo>
                    <a:pt x="2818" y="467"/>
                    <a:pt x="1418" y="933"/>
                    <a:pt x="485" y="1400"/>
                  </a:cubicBezTo>
                  <a:cubicBezTo>
                    <a:pt x="-447" y="2333"/>
                    <a:pt x="19" y="5132"/>
                    <a:pt x="1418" y="6065"/>
                  </a:cubicBezTo>
                  <a:cubicBezTo>
                    <a:pt x="5150" y="8864"/>
                    <a:pt x="8416" y="9330"/>
                    <a:pt x="12148" y="9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5E5B2023-F994-47C6-8B76-9E5B16DB7843}"/>
                </a:ext>
              </a:extLst>
            </p:cNvPr>
            <p:cNvSpPr/>
            <p:nvPr/>
          </p:nvSpPr>
          <p:spPr>
            <a:xfrm>
              <a:off x="5173163" y="2395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6" y="933"/>
                    <a:pt x="466" y="933"/>
                  </a:cubicBezTo>
                  <a:cubicBezTo>
                    <a:pt x="466" y="933"/>
                    <a:pt x="933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318AE0E5-4E15-4A27-9230-8FCE44E66F7C}"/>
                </a:ext>
              </a:extLst>
            </p:cNvPr>
            <p:cNvSpPr/>
            <p:nvPr/>
          </p:nvSpPr>
          <p:spPr>
            <a:xfrm>
              <a:off x="5173980" y="2378588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8514" y="660"/>
                  </a:moveTo>
                  <a:cubicBezTo>
                    <a:pt x="7581" y="193"/>
                    <a:pt x="6181" y="-273"/>
                    <a:pt x="5248" y="193"/>
                  </a:cubicBezTo>
                  <a:cubicBezTo>
                    <a:pt x="4315" y="660"/>
                    <a:pt x="3382" y="2059"/>
                    <a:pt x="2916" y="2992"/>
                  </a:cubicBezTo>
                  <a:cubicBezTo>
                    <a:pt x="583" y="7191"/>
                    <a:pt x="-350" y="11856"/>
                    <a:pt x="117" y="16987"/>
                  </a:cubicBezTo>
                  <a:cubicBezTo>
                    <a:pt x="5715" y="11856"/>
                    <a:pt x="8980" y="7191"/>
                    <a:pt x="9447" y="2526"/>
                  </a:cubicBezTo>
                  <a:cubicBezTo>
                    <a:pt x="9447" y="1593"/>
                    <a:pt x="8980" y="660"/>
                    <a:pt x="8514" y="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FF7158D9-4808-4E8A-8302-BB7E737DA2BC}"/>
                </a:ext>
              </a:extLst>
            </p:cNvPr>
            <p:cNvSpPr/>
            <p:nvPr/>
          </p:nvSpPr>
          <p:spPr>
            <a:xfrm>
              <a:off x="3478810" y="146083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0" y="6397"/>
                  </a:moveTo>
                  <a:cubicBezTo>
                    <a:pt x="0" y="7330"/>
                    <a:pt x="466" y="8729"/>
                    <a:pt x="1399" y="9662"/>
                  </a:cubicBezTo>
                  <a:cubicBezTo>
                    <a:pt x="3732" y="11995"/>
                    <a:pt x="9330" y="11062"/>
                    <a:pt x="11196" y="8263"/>
                  </a:cubicBezTo>
                  <a:cubicBezTo>
                    <a:pt x="11663" y="7796"/>
                    <a:pt x="11663" y="6863"/>
                    <a:pt x="11663" y="6863"/>
                  </a:cubicBezTo>
                  <a:cubicBezTo>
                    <a:pt x="10263" y="4530"/>
                    <a:pt x="9330" y="2198"/>
                    <a:pt x="7931" y="798"/>
                  </a:cubicBezTo>
                  <a:cubicBezTo>
                    <a:pt x="6065" y="-1068"/>
                    <a:pt x="3732" y="798"/>
                    <a:pt x="1866" y="1731"/>
                  </a:cubicBezTo>
                  <a:cubicBezTo>
                    <a:pt x="933" y="3131"/>
                    <a:pt x="0" y="4530"/>
                    <a:pt x="0" y="6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BB406BE7-C14B-48FF-93C1-31D3DDCD7483}"/>
                </a:ext>
              </a:extLst>
            </p:cNvPr>
            <p:cNvSpPr/>
            <p:nvPr/>
          </p:nvSpPr>
          <p:spPr>
            <a:xfrm>
              <a:off x="3565521" y="144623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59" y="6065"/>
                  </a:moveTo>
                  <a:cubicBezTo>
                    <a:pt x="59" y="8397"/>
                    <a:pt x="2858" y="10730"/>
                    <a:pt x="5191" y="10263"/>
                  </a:cubicBezTo>
                  <a:cubicBezTo>
                    <a:pt x="8456" y="9797"/>
                    <a:pt x="10789" y="7464"/>
                    <a:pt x="10789" y="4199"/>
                  </a:cubicBezTo>
                  <a:cubicBezTo>
                    <a:pt x="10789" y="1866"/>
                    <a:pt x="7990" y="0"/>
                    <a:pt x="5657" y="0"/>
                  </a:cubicBezTo>
                  <a:cubicBezTo>
                    <a:pt x="1925" y="0"/>
                    <a:pt x="-407" y="2799"/>
                    <a:pt x="59" y="60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17975052-FE9E-4DF6-B9FC-09588A48A53C}"/>
                </a:ext>
              </a:extLst>
            </p:cNvPr>
            <p:cNvSpPr/>
            <p:nvPr/>
          </p:nvSpPr>
          <p:spPr>
            <a:xfrm>
              <a:off x="4538714" y="323773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198" y="350"/>
                  </a:moveTo>
                  <a:cubicBezTo>
                    <a:pt x="3732" y="-117"/>
                    <a:pt x="2799" y="-117"/>
                    <a:pt x="2333" y="350"/>
                  </a:cubicBezTo>
                  <a:cubicBezTo>
                    <a:pt x="1399" y="816"/>
                    <a:pt x="0" y="1749"/>
                    <a:pt x="0" y="2682"/>
                  </a:cubicBezTo>
                  <a:cubicBezTo>
                    <a:pt x="0" y="6881"/>
                    <a:pt x="2333" y="9680"/>
                    <a:pt x="5598" y="11546"/>
                  </a:cubicBezTo>
                  <a:cubicBezTo>
                    <a:pt x="6065" y="12013"/>
                    <a:pt x="6998" y="12013"/>
                    <a:pt x="7464" y="12013"/>
                  </a:cubicBezTo>
                  <a:cubicBezTo>
                    <a:pt x="8397" y="11546"/>
                    <a:pt x="8863" y="10147"/>
                    <a:pt x="9797" y="9680"/>
                  </a:cubicBezTo>
                  <a:cubicBezTo>
                    <a:pt x="9797" y="4548"/>
                    <a:pt x="6998" y="2216"/>
                    <a:pt x="4198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26FED31D-29A1-4E3A-9193-51E26C8D24C3}"/>
                </a:ext>
              </a:extLst>
            </p:cNvPr>
            <p:cNvSpPr/>
            <p:nvPr/>
          </p:nvSpPr>
          <p:spPr>
            <a:xfrm>
              <a:off x="3501669" y="1446701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0" y="5598"/>
                  </a:moveTo>
                  <a:cubicBezTo>
                    <a:pt x="0" y="6531"/>
                    <a:pt x="933" y="7931"/>
                    <a:pt x="1400" y="8864"/>
                  </a:cubicBezTo>
                  <a:cubicBezTo>
                    <a:pt x="2333" y="9330"/>
                    <a:pt x="3732" y="9797"/>
                    <a:pt x="4665" y="9330"/>
                  </a:cubicBezTo>
                  <a:cubicBezTo>
                    <a:pt x="8864" y="7464"/>
                    <a:pt x="12129" y="3732"/>
                    <a:pt x="15395" y="466"/>
                  </a:cubicBezTo>
                  <a:cubicBezTo>
                    <a:pt x="11663" y="466"/>
                    <a:pt x="7464" y="0"/>
                    <a:pt x="3732" y="0"/>
                  </a:cubicBezTo>
                  <a:cubicBezTo>
                    <a:pt x="1866" y="0"/>
                    <a:pt x="0" y="2333"/>
                    <a:pt x="0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C4F8770A-B615-40A0-B77C-DAE7EEC36196}"/>
                </a:ext>
              </a:extLst>
            </p:cNvPr>
            <p:cNvSpPr/>
            <p:nvPr/>
          </p:nvSpPr>
          <p:spPr>
            <a:xfrm>
              <a:off x="949410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DADC6D95-875C-47D3-B10E-4CE7C5164451}"/>
                </a:ext>
              </a:extLst>
            </p:cNvPr>
            <p:cNvSpPr/>
            <p:nvPr/>
          </p:nvSpPr>
          <p:spPr>
            <a:xfrm>
              <a:off x="5221213" y="2326066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799" y="13529"/>
                  </a:moveTo>
                  <a:cubicBezTo>
                    <a:pt x="7464" y="11196"/>
                    <a:pt x="10263" y="6998"/>
                    <a:pt x="9797" y="1400"/>
                  </a:cubicBezTo>
                  <a:cubicBezTo>
                    <a:pt x="9330" y="933"/>
                    <a:pt x="8863" y="0"/>
                    <a:pt x="8397" y="0"/>
                  </a:cubicBezTo>
                  <a:cubicBezTo>
                    <a:pt x="7931" y="0"/>
                    <a:pt x="6998" y="0"/>
                    <a:pt x="6531" y="467"/>
                  </a:cubicBezTo>
                  <a:cubicBezTo>
                    <a:pt x="3266" y="3266"/>
                    <a:pt x="933" y="6998"/>
                    <a:pt x="0" y="11663"/>
                  </a:cubicBezTo>
                  <a:cubicBezTo>
                    <a:pt x="0" y="12129"/>
                    <a:pt x="466" y="12596"/>
                    <a:pt x="933" y="13062"/>
                  </a:cubicBezTo>
                  <a:cubicBezTo>
                    <a:pt x="1399" y="13529"/>
                    <a:pt x="2333" y="13995"/>
                    <a:pt x="2799" y="135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C63098CB-F531-4F75-8191-01E8072D2769}"/>
                </a:ext>
              </a:extLst>
            </p:cNvPr>
            <p:cNvSpPr/>
            <p:nvPr/>
          </p:nvSpPr>
          <p:spPr>
            <a:xfrm>
              <a:off x="2885413" y="22136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933" y="0"/>
                    <a:pt x="467" y="0"/>
                    <a:pt x="933" y="0"/>
                  </a:cubicBezTo>
                  <a:lnTo>
                    <a:pt x="0" y="933"/>
                  </a:lnTo>
                  <a:lnTo>
                    <a:pt x="933" y="467"/>
                  </a:lnTo>
                  <a:cubicBezTo>
                    <a:pt x="933" y="467"/>
                    <a:pt x="933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07131FBD-9283-433F-AC57-C5A02C6D14C3}"/>
                </a:ext>
              </a:extLst>
            </p:cNvPr>
            <p:cNvSpPr/>
            <p:nvPr/>
          </p:nvSpPr>
          <p:spPr>
            <a:xfrm>
              <a:off x="2885880" y="220036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63" y="3473"/>
                  </a:moveTo>
                  <a:cubicBezTo>
                    <a:pt x="10730" y="2073"/>
                    <a:pt x="10263" y="1140"/>
                    <a:pt x="8864" y="207"/>
                  </a:cubicBezTo>
                  <a:cubicBezTo>
                    <a:pt x="8397" y="207"/>
                    <a:pt x="7464" y="-259"/>
                    <a:pt x="6998" y="207"/>
                  </a:cubicBezTo>
                  <a:cubicBezTo>
                    <a:pt x="3732" y="1140"/>
                    <a:pt x="1399" y="3006"/>
                    <a:pt x="467" y="6272"/>
                  </a:cubicBezTo>
                  <a:cubicBezTo>
                    <a:pt x="0" y="8604"/>
                    <a:pt x="0" y="10937"/>
                    <a:pt x="0" y="13269"/>
                  </a:cubicBezTo>
                  <a:cubicBezTo>
                    <a:pt x="933" y="12803"/>
                    <a:pt x="2333" y="12803"/>
                    <a:pt x="3265" y="12336"/>
                  </a:cubicBezTo>
                  <a:cubicBezTo>
                    <a:pt x="7464" y="10470"/>
                    <a:pt x="9330" y="7205"/>
                    <a:pt x="10263" y="34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291512AA-9DC2-49A9-89D0-2A0CC529F347}"/>
                </a:ext>
              </a:extLst>
            </p:cNvPr>
            <p:cNvSpPr/>
            <p:nvPr/>
          </p:nvSpPr>
          <p:spPr>
            <a:xfrm>
              <a:off x="4702677" y="330349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580" y="367"/>
                  </a:moveTo>
                  <a:cubicBezTo>
                    <a:pt x="2113" y="367"/>
                    <a:pt x="1647" y="1300"/>
                    <a:pt x="1180" y="1766"/>
                  </a:cubicBezTo>
                  <a:cubicBezTo>
                    <a:pt x="247" y="3632"/>
                    <a:pt x="-686" y="5032"/>
                    <a:pt x="714" y="6898"/>
                  </a:cubicBezTo>
                  <a:cubicBezTo>
                    <a:pt x="2113" y="9697"/>
                    <a:pt x="4446" y="10630"/>
                    <a:pt x="6778" y="10163"/>
                  </a:cubicBezTo>
                  <a:cubicBezTo>
                    <a:pt x="8644" y="9697"/>
                    <a:pt x="10044" y="8764"/>
                    <a:pt x="10977" y="7831"/>
                  </a:cubicBezTo>
                  <a:cubicBezTo>
                    <a:pt x="11443" y="6431"/>
                    <a:pt x="11443" y="5965"/>
                    <a:pt x="11443" y="5498"/>
                  </a:cubicBezTo>
                  <a:cubicBezTo>
                    <a:pt x="10510" y="1766"/>
                    <a:pt x="5845" y="-1033"/>
                    <a:pt x="2580" y="3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E27B5DCB-4EA7-4E6A-AAD6-833F1820ADFA}"/>
                </a:ext>
              </a:extLst>
            </p:cNvPr>
            <p:cNvSpPr/>
            <p:nvPr/>
          </p:nvSpPr>
          <p:spPr>
            <a:xfrm>
              <a:off x="5518029" y="338597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146" y="11196"/>
                  </a:moveTo>
                  <a:cubicBezTo>
                    <a:pt x="11546" y="12129"/>
                    <a:pt x="12945" y="11663"/>
                    <a:pt x="12945" y="10263"/>
                  </a:cubicBezTo>
                  <a:cubicBezTo>
                    <a:pt x="13412" y="9330"/>
                    <a:pt x="13412" y="7931"/>
                    <a:pt x="12479" y="6998"/>
                  </a:cubicBezTo>
                  <a:cubicBezTo>
                    <a:pt x="10146" y="3265"/>
                    <a:pt x="6414" y="933"/>
                    <a:pt x="1749" y="0"/>
                  </a:cubicBezTo>
                  <a:cubicBezTo>
                    <a:pt x="1283" y="466"/>
                    <a:pt x="816" y="466"/>
                    <a:pt x="350" y="933"/>
                  </a:cubicBezTo>
                  <a:cubicBezTo>
                    <a:pt x="-117" y="1399"/>
                    <a:pt x="-117" y="2333"/>
                    <a:pt x="350" y="2333"/>
                  </a:cubicBezTo>
                  <a:cubicBezTo>
                    <a:pt x="2682" y="6531"/>
                    <a:pt x="5948" y="9330"/>
                    <a:pt x="10146" y="11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2F8B91E7-50DD-48F1-9184-A88B79E94671}"/>
                </a:ext>
              </a:extLst>
            </p:cNvPr>
            <p:cNvSpPr/>
            <p:nvPr/>
          </p:nvSpPr>
          <p:spPr>
            <a:xfrm>
              <a:off x="1712715" y="177745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8763" y="0"/>
                  </a:moveTo>
                  <a:cubicBezTo>
                    <a:pt x="6431" y="933"/>
                    <a:pt x="4098" y="1866"/>
                    <a:pt x="2232" y="3266"/>
                  </a:cubicBezTo>
                  <a:cubicBezTo>
                    <a:pt x="366" y="4665"/>
                    <a:pt x="-567" y="7464"/>
                    <a:pt x="366" y="9797"/>
                  </a:cubicBezTo>
                  <a:cubicBezTo>
                    <a:pt x="833" y="11196"/>
                    <a:pt x="2232" y="12129"/>
                    <a:pt x="3165" y="11196"/>
                  </a:cubicBezTo>
                  <a:cubicBezTo>
                    <a:pt x="6897" y="8864"/>
                    <a:pt x="10163" y="6065"/>
                    <a:pt x="11096" y="1399"/>
                  </a:cubicBezTo>
                  <a:cubicBezTo>
                    <a:pt x="10629" y="933"/>
                    <a:pt x="10629" y="466"/>
                    <a:pt x="10163" y="0"/>
                  </a:cubicBezTo>
                  <a:cubicBezTo>
                    <a:pt x="9696" y="0"/>
                    <a:pt x="9230" y="0"/>
                    <a:pt x="8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83F12E8A-AC06-4B3F-9B6E-44A25023514F}"/>
                </a:ext>
              </a:extLst>
            </p:cNvPr>
            <p:cNvSpPr/>
            <p:nvPr/>
          </p:nvSpPr>
          <p:spPr>
            <a:xfrm>
              <a:off x="4560621" y="3279413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684" y="193"/>
                  </a:moveTo>
                  <a:cubicBezTo>
                    <a:pt x="3751" y="-273"/>
                    <a:pt x="2351" y="193"/>
                    <a:pt x="1419" y="660"/>
                  </a:cubicBezTo>
                  <a:cubicBezTo>
                    <a:pt x="19" y="1126"/>
                    <a:pt x="-448" y="2059"/>
                    <a:pt x="485" y="3925"/>
                  </a:cubicBezTo>
                  <a:cubicBezTo>
                    <a:pt x="1885" y="6724"/>
                    <a:pt x="3284" y="9523"/>
                    <a:pt x="6084" y="10456"/>
                  </a:cubicBezTo>
                  <a:cubicBezTo>
                    <a:pt x="7016" y="10456"/>
                    <a:pt x="7949" y="10923"/>
                    <a:pt x="7949" y="10456"/>
                  </a:cubicBezTo>
                  <a:cubicBezTo>
                    <a:pt x="8883" y="9523"/>
                    <a:pt x="9816" y="8590"/>
                    <a:pt x="9816" y="7657"/>
                  </a:cubicBezTo>
                  <a:cubicBezTo>
                    <a:pt x="9816" y="3459"/>
                    <a:pt x="7483" y="1126"/>
                    <a:pt x="4684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0B9ABD69-8841-40B5-AACF-AC95F79D6887}"/>
                </a:ext>
              </a:extLst>
            </p:cNvPr>
            <p:cNvSpPr/>
            <p:nvPr/>
          </p:nvSpPr>
          <p:spPr>
            <a:xfrm>
              <a:off x="2050016" y="20965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82" y="466"/>
                  </a:moveTo>
                  <a:cubicBezTo>
                    <a:pt x="2682" y="1866"/>
                    <a:pt x="1749" y="3266"/>
                    <a:pt x="350" y="4665"/>
                  </a:cubicBezTo>
                  <a:cubicBezTo>
                    <a:pt x="-117" y="5132"/>
                    <a:pt x="-117" y="6065"/>
                    <a:pt x="350" y="6531"/>
                  </a:cubicBezTo>
                  <a:cubicBezTo>
                    <a:pt x="1283" y="7464"/>
                    <a:pt x="2216" y="7931"/>
                    <a:pt x="3616" y="8397"/>
                  </a:cubicBezTo>
                  <a:cubicBezTo>
                    <a:pt x="5015" y="7464"/>
                    <a:pt x="6881" y="6531"/>
                    <a:pt x="7814" y="5132"/>
                  </a:cubicBezTo>
                  <a:cubicBezTo>
                    <a:pt x="8747" y="4199"/>
                    <a:pt x="8747" y="2799"/>
                    <a:pt x="8747" y="1866"/>
                  </a:cubicBezTo>
                  <a:cubicBezTo>
                    <a:pt x="8747" y="0"/>
                    <a:pt x="5948" y="-467"/>
                    <a:pt x="4082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768B0ACB-3124-4580-890C-FF4D1118A359}"/>
                </a:ext>
              </a:extLst>
            </p:cNvPr>
            <p:cNvSpPr/>
            <p:nvPr/>
          </p:nvSpPr>
          <p:spPr>
            <a:xfrm>
              <a:off x="5557565" y="343197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1574"/>
                  </a:moveTo>
                  <a:cubicBezTo>
                    <a:pt x="0" y="2041"/>
                    <a:pt x="0" y="2974"/>
                    <a:pt x="0" y="3440"/>
                  </a:cubicBezTo>
                  <a:cubicBezTo>
                    <a:pt x="1399" y="6239"/>
                    <a:pt x="4198" y="8572"/>
                    <a:pt x="7464" y="9039"/>
                  </a:cubicBezTo>
                  <a:cubicBezTo>
                    <a:pt x="8863" y="9039"/>
                    <a:pt x="10263" y="7639"/>
                    <a:pt x="11663" y="7173"/>
                  </a:cubicBezTo>
                  <a:cubicBezTo>
                    <a:pt x="11196" y="5773"/>
                    <a:pt x="11196" y="5307"/>
                    <a:pt x="11196" y="4840"/>
                  </a:cubicBezTo>
                  <a:cubicBezTo>
                    <a:pt x="9330" y="2041"/>
                    <a:pt x="6064" y="1108"/>
                    <a:pt x="3265" y="175"/>
                  </a:cubicBezTo>
                  <a:cubicBezTo>
                    <a:pt x="1866" y="-292"/>
                    <a:pt x="466" y="175"/>
                    <a:pt x="0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8C36EC1A-8440-4C14-8694-88A67AE9D14D}"/>
                </a:ext>
              </a:extLst>
            </p:cNvPr>
            <p:cNvSpPr/>
            <p:nvPr/>
          </p:nvSpPr>
          <p:spPr>
            <a:xfrm>
              <a:off x="1862637" y="147693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322" y="1958"/>
                  </a:moveTo>
                  <a:cubicBezTo>
                    <a:pt x="12322" y="1491"/>
                    <a:pt x="11389" y="1025"/>
                    <a:pt x="10923" y="558"/>
                  </a:cubicBezTo>
                  <a:cubicBezTo>
                    <a:pt x="7191" y="-375"/>
                    <a:pt x="3459" y="-375"/>
                    <a:pt x="660" y="2424"/>
                  </a:cubicBezTo>
                  <a:cubicBezTo>
                    <a:pt x="193" y="2891"/>
                    <a:pt x="-273" y="5223"/>
                    <a:pt x="193" y="5223"/>
                  </a:cubicBezTo>
                  <a:cubicBezTo>
                    <a:pt x="1593" y="6156"/>
                    <a:pt x="2992" y="7089"/>
                    <a:pt x="4858" y="7556"/>
                  </a:cubicBezTo>
                  <a:cubicBezTo>
                    <a:pt x="7191" y="6156"/>
                    <a:pt x="9523" y="4757"/>
                    <a:pt x="11856" y="2891"/>
                  </a:cubicBezTo>
                  <a:cubicBezTo>
                    <a:pt x="12322" y="3357"/>
                    <a:pt x="12322" y="2424"/>
                    <a:pt x="12322" y="1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4AB06326-59AD-40C9-811D-26D3582CFD7C}"/>
                </a:ext>
              </a:extLst>
            </p:cNvPr>
            <p:cNvSpPr/>
            <p:nvPr/>
          </p:nvSpPr>
          <p:spPr>
            <a:xfrm>
              <a:off x="1867029" y="14854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7"/>
                    <a:pt x="0" y="467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5F048472-F6B1-4605-9AE4-3FB606BFD12D}"/>
                </a:ext>
              </a:extLst>
            </p:cNvPr>
            <p:cNvSpPr/>
            <p:nvPr/>
          </p:nvSpPr>
          <p:spPr>
            <a:xfrm>
              <a:off x="1886895" y="191554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526" y="0"/>
                  </a:moveTo>
                  <a:cubicBezTo>
                    <a:pt x="1593" y="467"/>
                    <a:pt x="660" y="1400"/>
                    <a:pt x="193" y="1866"/>
                  </a:cubicBezTo>
                  <a:cubicBezTo>
                    <a:pt x="-273" y="2799"/>
                    <a:pt x="193" y="4665"/>
                    <a:pt x="660" y="5598"/>
                  </a:cubicBezTo>
                  <a:cubicBezTo>
                    <a:pt x="2059" y="7464"/>
                    <a:pt x="3925" y="9330"/>
                    <a:pt x="5325" y="11196"/>
                  </a:cubicBezTo>
                  <a:cubicBezTo>
                    <a:pt x="5791" y="11663"/>
                    <a:pt x="6724" y="11663"/>
                    <a:pt x="7191" y="11663"/>
                  </a:cubicBezTo>
                  <a:cubicBezTo>
                    <a:pt x="8590" y="11196"/>
                    <a:pt x="9057" y="10263"/>
                    <a:pt x="8590" y="8864"/>
                  </a:cubicBezTo>
                  <a:cubicBezTo>
                    <a:pt x="7657" y="5132"/>
                    <a:pt x="6724" y="1866"/>
                    <a:pt x="2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11673820-9CB8-4F5A-93B5-FFB19413F130}"/>
                </a:ext>
              </a:extLst>
            </p:cNvPr>
            <p:cNvSpPr/>
            <p:nvPr/>
          </p:nvSpPr>
          <p:spPr>
            <a:xfrm>
              <a:off x="2100190" y="2069021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691" y="0"/>
                  </a:moveTo>
                  <a:cubicBezTo>
                    <a:pt x="4758" y="0"/>
                    <a:pt x="3358" y="467"/>
                    <a:pt x="2892" y="933"/>
                  </a:cubicBezTo>
                  <a:cubicBezTo>
                    <a:pt x="1492" y="2333"/>
                    <a:pt x="93" y="3732"/>
                    <a:pt x="93" y="5598"/>
                  </a:cubicBezTo>
                  <a:cubicBezTo>
                    <a:pt x="-374" y="6998"/>
                    <a:pt x="1026" y="8864"/>
                    <a:pt x="1959" y="10263"/>
                  </a:cubicBezTo>
                  <a:cubicBezTo>
                    <a:pt x="2425" y="11196"/>
                    <a:pt x="4758" y="11663"/>
                    <a:pt x="5224" y="11196"/>
                  </a:cubicBezTo>
                  <a:cubicBezTo>
                    <a:pt x="6624" y="10263"/>
                    <a:pt x="7557" y="8397"/>
                    <a:pt x="8023" y="7464"/>
                  </a:cubicBezTo>
                  <a:cubicBezTo>
                    <a:pt x="7557" y="5132"/>
                    <a:pt x="7557" y="3266"/>
                    <a:pt x="7090" y="1400"/>
                  </a:cubicBezTo>
                  <a:cubicBezTo>
                    <a:pt x="6624" y="933"/>
                    <a:pt x="5691" y="0"/>
                    <a:pt x="569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C9FBD474-B4C8-48FB-B1D9-E562FD93BAE1}"/>
                </a:ext>
              </a:extLst>
            </p:cNvPr>
            <p:cNvSpPr/>
            <p:nvPr/>
          </p:nvSpPr>
          <p:spPr>
            <a:xfrm>
              <a:off x="5421273" y="3317860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72" y="0"/>
                  </a:moveTo>
                  <a:cubicBezTo>
                    <a:pt x="-394" y="6065"/>
                    <a:pt x="1472" y="12129"/>
                    <a:pt x="3804" y="17727"/>
                  </a:cubicBezTo>
                  <a:cubicBezTo>
                    <a:pt x="3804" y="18194"/>
                    <a:pt x="5203" y="18194"/>
                    <a:pt x="5670" y="17727"/>
                  </a:cubicBezTo>
                  <a:cubicBezTo>
                    <a:pt x="7536" y="17261"/>
                    <a:pt x="8936" y="14928"/>
                    <a:pt x="8936" y="13529"/>
                  </a:cubicBezTo>
                  <a:cubicBezTo>
                    <a:pt x="8003" y="7464"/>
                    <a:pt x="5203" y="3265"/>
                    <a:pt x="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1C651A3A-1682-44A6-8B4B-D5EAE51F2372}"/>
                </a:ext>
              </a:extLst>
            </p:cNvPr>
            <p:cNvSpPr/>
            <p:nvPr/>
          </p:nvSpPr>
          <p:spPr>
            <a:xfrm>
              <a:off x="3519213" y="134961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982" y="7982"/>
                  </a:moveTo>
                  <a:cubicBezTo>
                    <a:pt x="4381" y="7982"/>
                    <a:pt x="4848" y="7982"/>
                    <a:pt x="5781" y="7982"/>
                  </a:cubicBezTo>
                  <a:cubicBezTo>
                    <a:pt x="8113" y="7982"/>
                    <a:pt x="10446" y="4717"/>
                    <a:pt x="9513" y="2851"/>
                  </a:cubicBezTo>
                  <a:cubicBezTo>
                    <a:pt x="8580" y="1451"/>
                    <a:pt x="6714" y="518"/>
                    <a:pt x="4848" y="52"/>
                  </a:cubicBezTo>
                  <a:cubicBezTo>
                    <a:pt x="2049" y="-415"/>
                    <a:pt x="-750" y="2384"/>
                    <a:pt x="183" y="4250"/>
                  </a:cubicBezTo>
                  <a:cubicBezTo>
                    <a:pt x="1116" y="6116"/>
                    <a:pt x="2516" y="7049"/>
                    <a:pt x="2982" y="79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A44F8BC8-AB38-40AD-AD63-27CD91DF352E}"/>
                </a:ext>
              </a:extLst>
            </p:cNvPr>
            <p:cNvSpPr/>
            <p:nvPr/>
          </p:nvSpPr>
          <p:spPr>
            <a:xfrm>
              <a:off x="3567198" y="13509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6183"/>
                  </a:moveTo>
                  <a:cubicBezTo>
                    <a:pt x="6313" y="5717"/>
                    <a:pt x="7712" y="3851"/>
                    <a:pt x="7246" y="2451"/>
                  </a:cubicBezTo>
                  <a:cubicBezTo>
                    <a:pt x="6779" y="585"/>
                    <a:pt x="4913" y="-348"/>
                    <a:pt x="3047" y="119"/>
                  </a:cubicBezTo>
                  <a:cubicBezTo>
                    <a:pt x="1181" y="119"/>
                    <a:pt x="-685" y="2451"/>
                    <a:pt x="248" y="3851"/>
                  </a:cubicBezTo>
                  <a:cubicBezTo>
                    <a:pt x="1181" y="4784"/>
                    <a:pt x="2581" y="5717"/>
                    <a:pt x="3514" y="6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0D7F1B50-E451-4FA2-A2EC-030F9743CF9B}"/>
                </a:ext>
              </a:extLst>
            </p:cNvPr>
            <p:cNvSpPr/>
            <p:nvPr/>
          </p:nvSpPr>
          <p:spPr>
            <a:xfrm>
              <a:off x="1726016" y="1427107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7" y="2333"/>
                  </a:moveTo>
                  <a:cubicBezTo>
                    <a:pt x="-339" y="3266"/>
                    <a:pt x="594" y="4665"/>
                    <a:pt x="1060" y="5598"/>
                  </a:cubicBezTo>
                  <a:cubicBezTo>
                    <a:pt x="1993" y="7464"/>
                    <a:pt x="3859" y="7931"/>
                    <a:pt x="5725" y="7931"/>
                  </a:cubicBezTo>
                  <a:cubicBezTo>
                    <a:pt x="7591" y="7931"/>
                    <a:pt x="8991" y="6531"/>
                    <a:pt x="9457" y="4665"/>
                  </a:cubicBezTo>
                  <a:cubicBezTo>
                    <a:pt x="8991" y="3732"/>
                    <a:pt x="8524" y="1866"/>
                    <a:pt x="8058" y="1400"/>
                  </a:cubicBezTo>
                  <a:cubicBezTo>
                    <a:pt x="6658" y="467"/>
                    <a:pt x="4792" y="0"/>
                    <a:pt x="2926" y="0"/>
                  </a:cubicBezTo>
                  <a:cubicBezTo>
                    <a:pt x="1527" y="467"/>
                    <a:pt x="127" y="1400"/>
                    <a:pt x="127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D122A28D-4CB0-49C9-BB1F-9CC52ED84595}"/>
                </a:ext>
              </a:extLst>
            </p:cNvPr>
            <p:cNvSpPr/>
            <p:nvPr/>
          </p:nvSpPr>
          <p:spPr>
            <a:xfrm>
              <a:off x="4645544" y="324088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129" y="4665"/>
                  </a:moveTo>
                  <a:cubicBezTo>
                    <a:pt x="12596" y="4665"/>
                    <a:pt x="12596" y="3265"/>
                    <a:pt x="12596" y="3265"/>
                  </a:cubicBezTo>
                  <a:cubicBezTo>
                    <a:pt x="12129" y="2333"/>
                    <a:pt x="11196" y="933"/>
                    <a:pt x="10263" y="467"/>
                  </a:cubicBezTo>
                  <a:cubicBezTo>
                    <a:pt x="9330" y="0"/>
                    <a:pt x="7931" y="0"/>
                    <a:pt x="6531" y="0"/>
                  </a:cubicBezTo>
                  <a:cubicBezTo>
                    <a:pt x="4199" y="0"/>
                    <a:pt x="2333" y="467"/>
                    <a:pt x="0" y="467"/>
                  </a:cubicBezTo>
                  <a:cubicBezTo>
                    <a:pt x="2799" y="2333"/>
                    <a:pt x="6065" y="4199"/>
                    <a:pt x="8864" y="5598"/>
                  </a:cubicBezTo>
                  <a:cubicBezTo>
                    <a:pt x="9797" y="6065"/>
                    <a:pt x="11196" y="5132"/>
                    <a:pt x="12129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32199CAD-FA84-4632-B4F1-589597484DC7}"/>
                </a:ext>
              </a:extLst>
            </p:cNvPr>
            <p:cNvSpPr/>
            <p:nvPr/>
          </p:nvSpPr>
          <p:spPr>
            <a:xfrm>
              <a:off x="5071738" y="326082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60" y="2449"/>
                  </a:moveTo>
                  <a:cubicBezTo>
                    <a:pt x="193" y="2916"/>
                    <a:pt x="-273" y="3849"/>
                    <a:pt x="193" y="3849"/>
                  </a:cubicBezTo>
                  <a:cubicBezTo>
                    <a:pt x="660" y="4782"/>
                    <a:pt x="1593" y="6181"/>
                    <a:pt x="2059" y="6181"/>
                  </a:cubicBezTo>
                  <a:cubicBezTo>
                    <a:pt x="4392" y="6181"/>
                    <a:pt x="6724" y="5715"/>
                    <a:pt x="9057" y="5715"/>
                  </a:cubicBezTo>
                  <a:cubicBezTo>
                    <a:pt x="9523" y="5715"/>
                    <a:pt x="9990" y="4782"/>
                    <a:pt x="9990" y="4315"/>
                  </a:cubicBezTo>
                  <a:cubicBezTo>
                    <a:pt x="9990" y="3849"/>
                    <a:pt x="9990" y="2916"/>
                    <a:pt x="9523" y="2449"/>
                  </a:cubicBezTo>
                  <a:cubicBezTo>
                    <a:pt x="7191" y="-816"/>
                    <a:pt x="3459" y="-816"/>
                    <a:pt x="660" y="2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BAF9B6C1-04B0-45B7-8F3A-CD7EBEB862CE}"/>
                </a:ext>
              </a:extLst>
            </p:cNvPr>
            <p:cNvSpPr/>
            <p:nvPr/>
          </p:nvSpPr>
          <p:spPr>
            <a:xfrm>
              <a:off x="3897227" y="1590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" y="4828"/>
                  </a:moveTo>
                  <a:cubicBezTo>
                    <a:pt x="40" y="6694"/>
                    <a:pt x="1440" y="8094"/>
                    <a:pt x="3305" y="8560"/>
                  </a:cubicBezTo>
                  <a:cubicBezTo>
                    <a:pt x="5172" y="9027"/>
                    <a:pt x="7038" y="7627"/>
                    <a:pt x="7038" y="4362"/>
                  </a:cubicBezTo>
                  <a:cubicBezTo>
                    <a:pt x="6571" y="3429"/>
                    <a:pt x="6105" y="1563"/>
                    <a:pt x="4705" y="163"/>
                  </a:cubicBezTo>
                  <a:cubicBezTo>
                    <a:pt x="3305" y="-770"/>
                    <a:pt x="-427" y="2496"/>
                    <a:pt x="40" y="48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2D77A35C-EDC5-4EA1-980C-1290E1CFBF01}"/>
                </a:ext>
              </a:extLst>
            </p:cNvPr>
            <p:cNvSpPr/>
            <p:nvPr/>
          </p:nvSpPr>
          <p:spPr>
            <a:xfrm>
              <a:off x="1879624" y="1542972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0730" y="4960"/>
                  </a:moveTo>
                  <a:cubicBezTo>
                    <a:pt x="12129" y="4494"/>
                    <a:pt x="13529" y="4027"/>
                    <a:pt x="14928" y="3561"/>
                  </a:cubicBezTo>
                  <a:cubicBezTo>
                    <a:pt x="10730" y="-638"/>
                    <a:pt x="5132" y="-171"/>
                    <a:pt x="0" y="295"/>
                  </a:cubicBezTo>
                  <a:cubicBezTo>
                    <a:pt x="2799" y="7759"/>
                    <a:pt x="2799" y="7759"/>
                    <a:pt x="10730" y="4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74E73A37-181B-4490-BC25-69C8842B95BE}"/>
                </a:ext>
              </a:extLst>
            </p:cNvPr>
            <p:cNvSpPr/>
            <p:nvPr/>
          </p:nvSpPr>
          <p:spPr>
            <a:xfrm>
              <a:off x="1879158" y="15428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933"/>
                    <a:pt x="0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B41FDF06-B60D-4139-8402-E27C69235684}"/>
                </a:ext>
              </a:extLst>
            </p:cNvPr>
            <p:cNvSpPr/>
            <p:nvPr/>
          </p:nvSpPr>
          <p:spPr>
            <a:xfrm>
              <a:off x="4957637" y="309054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065" y="121"/>
                  </a:moveTo>
                  <a:cubicBezTo>
                    <a:pt x="4198" y="1054"/>
                    <a:pt x="1866" y="1987"/>
                    <a:pt x="0" y="3387"/>
                  </a:cubicBezTo>
                  <a:cubicBezTo>
                    <a:pt x="2799" y="8519"/>
                    <a:pt x="4665" y="9451"/>
                    <a:pt x="8397" y="8052"/>
                  </a:cubicBezTo>
                  <a:cubicBezTo>
                    <a:pt x="10730" y="7119"/>
                    <a:pt x="12129" y="3854"/>
                    <a:pt x="11196" y="1987"/>
                  </a:cubicBezTo>
                  <a:cubicBezTo>
                    <a:pt x="10263" y="588"/>
                    <a:pt x="7931" y="-345"/>
                    <a:pt x="6065" y="1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1A730EAF-C404-4348-8E77-3CDB940A06F0}"/>
                </a:ext>
              </a:extLst>
            </p:cNvPr>
            <p:cNvSpPr/>
            <p:nvPr/>
          </p:nvSpPr>
          <p:spPr>
            <a:xfrm>
              <a:off x="4953905" y="3077842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6998" y="2566"/>
                  </a:moveTo>
                  <a:cubicBezTo>
                    <a:pt x="6998" y="2099"/>
                    <a:pt x="6531" y="1166"/>
                    <a:pt x="6531" y="700"/>
                  </a:cubicBezTo>
                  <a:cubicBezTo>
                    <a:pt x="5598" y="-233"/>
                    <a:pt x="4665" y="-233"/>
                    <a:pt x="3732" y="700"/>
                  </a:cubicBezTo>
                  <a:cubicBezTo>
                    <a:pt x="2333" y="1633"/>
                    <a:pt x="1399" y="3032"/>
                    <a:pt x="0" y="4432"/>
                  </a:cubicBezTo>
                  <a:cubicBezTo>
                    <a:pt x="0" y="8164"/>
                    <a:pt x="0" y="11896"/>
                    <a:pt x="0" y="16095"/>
                  </a:cubicBezTo>
                  <a:cubicBezTo>
                    <a:pt x="1399" y="16095"/>
                    <a:pt x="2333" y="16095"/>
                    <a:pt x="3732" y="16095"/>
                  </a:cubicBezTo>
                  <a:cubicBezTo>
                    <a:pt x="4665" y="13295"/>
                    <a:pt x="5598" y="10963"/>
                    <a:pt x="6531" y="8164"/>
                  </a:cubicBezTo>
                  <a:cubicBezTo>
                    <a:pt x="6998" y="6298"/>
                    <a:pt x="6998" y="4432"/>
                    <a:pt x="6998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CD6F6230-BC72-4DEB-A5E8-B592EA975054}"/>
                </a:ext>
              </a:extLst>
            </p:cNvPr>
            <p:cNvSpPr/>
            <p:nvPr/>
          </p:nvSpPr>
          <p:spPr>
            <a:xfrm>
              <a:off x="4953555" y="30822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0"/>
                  </a:cubicBezTo>
                  <a:cubicBezTo>
                    <a:pt x="-117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537F8EAA-C9C0-41E8-BE14-55425E0721BA}"/>
                </a:ext>
              </a:extLst>
            </p:cNvPr>
            <p:cNvSpPr/>
            <p:nvPr/>
          </p:nvSpPr>
          <p:spPr>
            <a:xfrm>
              <a:off x="4957170" y="30939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51B56388-727E-48DE-9BD9-BFF55167E5C1}"/>
                </a:ext>
              </a:extLst>
            </p:cNvPr>
            <p:cNvSpPr/>
            <p:nvPr/>
          </p:nvSpPr>
          <p:spPr>
            <a:xfrm>
              <a:off x="2024992" y="3014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82" y="1116"/>
                  </a:moveTo>
                  <a:cubicBezTo>
                    <a:pt x="3915" y="183"/>
                    <a:pt x="2049" y="-284"/>
                    <a:pt x="1116" y="183"/>
                  </a:cubicBezTo>
                  <a:cubicBezTo>
                    <a:pt x="183" y="649"/>
                    <a:pt x="-284" y="2516"/>
                    <a:pt x="183" y="3448"/>
                  </a:cubicBezTo>
                  <a:cubicBezTo>
                    <a:pt x="1116" y="4848"/>
                    <a:pt x="2049" y="6714"/>
                    <a:pt x="3448" y="7647"/>
                  </a:cubicBezTo>
                  <a:cubicBezTo>
                    <a:pt x="3915" y="8114"/>
                    <a:pt x="5315" y="6714"/>
                    <a:pt x="6714" y="5781"/>
                  </a:cubicBezTo>
                  <a:cubicBezTo>
                    <a:pt x="6248" y="4382"/>
                    <a:pt x="5781" y="2516"/>
                    <a:pt x="4382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C728A7FF-87A8-4FD7-9E94-6A8B2EA8BF4C}"/>
                </a:ext>
              </a:extLst>
            </p:cNvPr>
            <p:cNvSpPr/>
            <p:nvPr/>
          </p:nvSpPr>
          <p:spPr>
            <a:xfrm>
              <a:off x="2018519" y="29875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521" y="2333"/>
                  </a:moveTo>
                  <a:cubicBezTo>
                    <a:pt x="7588" y="1400"/>
                    <a:pt x="7122" y="0"/>
                    <a:pt x="6189" y="0"/>
                  </a:cubicBezTo>
                  <a:cubicBezTo>
                    <a:pt x="3390" y="0"/>
                    <a:pt x="1057" y="933"/>
                    <a:pt x="124" y="3732"/>
                  </a:cubicBezTo>
                  <a:cubicBezTo>
                    <a:pt x="-342" y="4665"/>
                    <a:pt x="590" y="6531"/>
                    <a:pt x="1524" y="6998"/>
                  </a:cubicBezTo>
                  <a:cubicBezTo>
                    <a:pt x="4323" y="7464"/>
                    <a:pt x="7588" y="5132"/>
                    <a:pt x="852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4063AB8A-0FCA-45CB-8997-AA99F0C3F9A5}"/>
                </a:ext>
              </a:extLst>
            </p:cNvPr>
            <p:cNvSpPr/>
            <p:nvPr/>
          </p:nvSpPr>
          <p:spPr>
            <a:xfrm>
              <a:off x="1953624" y="19978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574" y="284"/>
                  </a:moveTo>
                  <a:cubicBezTo>
                    <a:pt x="175" y="750"/>
                    <a:pt x="-292" y="1683"/>
                    <a:pt x="175" y="3083"/>
                  </a:cubicBezTo>
                  <a:cubicBezTo>
                    <a:pt x="1108" y="5415"/>
                    <a:pt x="2507" y="7748"/>
                    <a:pt x="4840" y="8214"/>
                  </a:cubicBezTo>
                  <a:cubicBezTo>
                    <a:pt x="6240" y="8681"/>
                    <a:pt x="7639" y="6815"/>
                    <a:pt x="9039" y="6348"/>
                  </a:cubicBezTo>
                  <a:cubicBezTo>
                    <a:pt x="9039" y="4949"/>
                    <a:pt x="9039" y="4482"/>
                    <a:pt x="9039" y="4016"/>
                  </a:cubicBezTo>
                  <a:cubicBezTo>
                    <a:pt x="7639" y="750"/>
                    <a:pt x="4840" y="-649"/>
                    <a:pt x="1574" y="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EEF58E8C-1848-41CA-86EB-02B635253411}"/>
                </a:ext>
              </a:extLst>
            </p:cNvPr>
            <p:cNvSpPr/>
            <p:nvPr/>
          </p:nvSpPr>
          <p:spPr>
            <a:xfrm>
              <a:off x="1769002" y="284155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92" y="0"/>
                  </a:moveTo>
                  <a:cubicBezTo>
                    <a:pt x="1926" y="0"/>
                    <a:pt x="-406" y="3266"/>
                    <a:pt x="60" y="5598"/>
                  </a:cubicBezTo>
                  <a:cubicBezTo>
                    <a:pt x="527" y="7464"/>
                    <a:pt x="1926" y="8397"/>
                    <a:pt x="3792" y="8864"/>
                  </a:cubicBezTo>
                  <a:cubicBezTo>
                    <a:pt x="5658" y="9330"/>
                    <a:pt x="7524" y="7464"/>
                    <a:pt x="7058" y="5598"/>
                  </a:cubicBezTo>
                  <a:cubicBezTo>
                    <a:pt x="7058" y="2799"/>
                    <a:pt x="5192" y="467"/>
                    <a:pt x="37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34E73D4E-57DA-4E18-A82C-837B8FC91A65}"/>
                </a:ext>
              </a:extLst>
            </p:cNvPr>
            <p:cNvSpPr/>
            <p:nvPr/>
          </p:nvSpPr>
          <p:spPr>
            <a:xfrm>
              <a:off x="1785649" y="281030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3939" y="10263"/>
                  </a:moveTo>
                  <a:cubicBezTo>
                    <a:pt x="7205" y="7931"/>
                    <a:pt x="6272" y="1866"/>
                    <a:pt x="2073" y="0"/>
                  </a:cubicBezTo>
                  <a:cubicBezTo>
                    <a:pt x="1607" y="0"/>
                    <a:pt x="674" y="0"/>
                    <a:pt x="674" y="467"/>
                  </a:cubicBezTo>
                  <a:cubicBezTo>
                    <a:pt x="-726" y="4199"/>
                    <a:pt x="207" y="7464"/>
                    <a:pt x="2073" y="10730"/>
                  </a:cubicBezTo>
                  <a:cubicBezTo>
                    <a:pt x="2540" y="10730"/>
                    <a:pt x="3939" y="10263"/>
                    <a:pt x="3939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962F6BB5-ECD1-44B3-BC19-26859D45CB5C}"/>
                </a:ext>
              </a:extLst>
            </p:cNvPr>
            <p:cNvSpPr/>
            <p:nvPr/>
          </p:nvSpPr>
          <p:spPr>
            <a:xfrm>
              <a:off x="1765797" y="280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67" y="1659"/>
                  </a:moveTo>
                  <a:cubicBezTo>
                    <a:pt x="0" y="2125"/>
                    <a:pt x="0" y="3991"/>
                    <a:pt x="0" y="4924"/>
                  </a:cubicBezTo>
                  <a:cubicBezTo>
                    <a:pt x="0" y="5391"/>
                    <a:pt x="933" y="5857"/>
                    <a:pt x="1399" y="5857"/>
                  </a:cubicBezTo>
                  <a:cubicBezTo>
                    <a:pt x="4199" y="6324"/>
                    <a:pt x="6531" y="4924"/>
                    <a:pt x="8397" y="3058"/>
                  </a:cubicBezTo>
                  <a:cubicBezTo>
                    <a:pt x="8864" y="2592"/>
                    <a:pt x="8864" y="1659"/>
                    <a:pt x="8864" y="1192"/>
                  </a:cubicBezTo>
                  <a:cubicBezTo>
                    <a:pt x="8397" y="726"/>
                    <a:pt x="7931" y="259"/>
                    <a:pt x="7464" y="259"/>
                  </a:cubicBezTo>
                  <a:cubicBezTo>
                    <a:pt x="5132" y="-207"/>
                    <a:pt x="2333" y="-207"/>
                    <a:pt x="467" y="16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E4BBB29A-B993-458C-89B8-268543F50CDC}"/>
                </a:ext>
              </a:extLst>
            </p:cNvPr>
            <p:cNvSpPr/>
            <p:nvPr/>
          </p:nvSpPr>
          <p:spPr>
            <a:xfrm>
              <a:off x="1835649" y="29073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189" y="5082"/>
                  </a:moveTo>
                  <a:cubicBezTo>
                    <a:pt x="6655" y="5082"/>
                    <a:pt x="7588" y="4149"/>
                    <a:pt x="7588" y="4149"/>
                  </a:cubicBezTo>
                  <a:cubicBezTo>
                    <a:pt x="7588" y="3216"/>
                    <a:pt x="7122" y="1816"/>
                    <a:pt x="6655" y="883"/>
                  </a:cubicBezTo>
                  <a:cubicBezTo>
                    <a:pt x="5256" y="-516"/>
                    <a:pt x="3390" y="-50"/>
                    <a:pt x="1524" y="883"/>
                  </a:cubicBezTo>
                  <a:cubicBezTo>
                    <a:pt x="591" y="1350"/>
                    <a:pt x="-342" y="3216"/>
                    <a:pt x="124" y="3682"/>
                  </a:cubicBezTo>
                  <a:cubicBezTo>
                    <a:pt x="124" y="4615"/>
                    <a:pt x="1990" y="5082"/>
                    <a:pt x="2923" y="5548"/>
                  </a:cubicBezTo>
                  <a:cubicBezTo>
                    <a:pt x="3856" y="5548"/>
                    <a:pt x="5256" y="5548"/>
                    <a:pt x="6189" y="5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F53D1A62-B20C-4AE1-B7FA-EFFCA0991CC7}"/>
                </a:ext>
              </a:extLst>
            </p:cNvPr>
            <p:cNvSpPr/>
            <p:nvPr/>
          </p:nvSpPr>
          <p:spPr>
            <a:xfrm>
              <a:off x="5412015" y="33136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6" y="466"/>
                    <a:pt x="466" y="466"/>
                  </a:cubicBezTo>
                  <a:cubicBezTo>
                    <a:pt x="933" y="466"/>
                    <a:pt x="933" y="466"/>
                    <a:pt x="1400" y="466"/>
                  </a:cubicBezTo>
                  <a:cubicBezTo>
                    <a:pt x="1400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66EF0856-6C49-4234-AF40-CECCDBAA6067}"/>
                </a:ext>
              </a:extLst>
            </p:cNvPr>
            <p:cNvSpPr/>
            <p:nvPr/>
          </p:nvSpPr>
          <p:spPr>
            <a:xfrm>
              <a:off x="5398019" y="3306436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0" y="227"/>
                  </a:moveTo>
                  <a:cubicBezTo>
                    <a:pt x="3732" y="4892"/>
                    <a:pt x="7931" y="7225"/>
                    <a:pt x="13995" y="7225"/>
                  </a:cubicBezTo>
                  <a:cubicBezTo>
                    <a:pt x="10730" y="1160"/>
                    <a:pt x="6065" y="-706"/>
                    <a:pt x="0" y="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05B5522C-9D6F-4B53-85C3-27E1D8FD6FC7}"/>
                </a:ext>
              </a:extLst>
            </p:cNvPr>
            <p:cNvSpPr/>
            <p:nvPr/>
          </p:nvSpPr>
          <p:spPr>
            <a:xfrm>
              <a:off x="5019048" y="3222692"/>
              <a:ext cx="23325" cy="51316"/>
            </a:xfrm>
            <a:custGeom>
              <a:avLst/>
              <a:gdLst/>
              <a:ahLst/>
              <a:cxnLst/>
              <a:rect l="0" t="0" r="0" b="0"/>
              <a:pathLst>
                <a:path w="23325" h="51315">
                  <a:moveTo>
                    <a:pt x="3900" y="51782"/>
                  </a:moveTo>
                  <a:cubicBezTo>
                    <a:pt x="5300" y="50849"/>
                    <a:pt x="6699" y="49916"/>
                    <a:pt x="8099" y="48983"/>
                  </a:cubicBezTo>
                  <a:cubicBezTo>
                    <a:pt x="8099" y="48983"/>
                    <a:pt x="8565" y="49450"/>
                    <a:pt x="8565" y="49450"/>
                  </a:cubicBezTo>
                  <a:lnTo>
                    <a:pt x="8099" y="48983"/>
                  </a:lnTo>
                  <a:cubicBezTo>
                    <a:pt x="9498" y="48983"/>
                    <a:pt x="10431" y="48983"/>
                    <a:pt x="11831" y="48517"/>
                  </a:cubicBezTo>
                  <a:cubicBezTo>
                    <a:pt x="11364" y="45718"/>
                    <a:pt x="10431" y="42452"/>
                    <a:pt x="9965" y="39653"/>
                  </a:cubicBezTo>
                  <a:cubicBezTo>
                    <a:pt x="9498" y="37787"/>
                    <a:pt x="10431" y="35921"/>
                    <a:pt x="12297" y="34988"/>
                  </a:cubicBezTo>
                  <a:cubicBezTo>
                    <a:pt x="12764" y="34521"/>
                    <a:pt x="13697" y="34521"/>
                    <a:pt x="14164" y="34521"/>
                  </a:cubicBezTo>
                  <a:cubicBezTo>
                    <a:pt x="17429" y="33588"/>
                    <a:pt x="20228" y="32655"/>
                    <a:pt x="18829" y="28457"/>
                  </a:cubicBezTo>
                  <a:cubicBezTo>
                    <a:pt x="18362" y="27057"/>
                    <a:pt x="19295" y="24725"/>
                    <a:pt x="20228" y="23325"/>
                  </a:cubicBezTo>
                  <a:cubicBezTo>
                    <a:pt x="21628" y="21459"/>
                    <a:pt x="23960" y="19593"/>
                    <a:pt x="23960" y="16794"/>
                  </a:cubicBezTo>
                  <a:cubicBezTo>
                    <a:pt x="23960" y="15861"/>
                    <a:pt x="23494" y="13995"/>
                    <a:pt x="22561" y="13529"/>
                  </a:cubicBezTo>
                  <a:cubicBezTo>
                    <a:pt x="20694" y="13062"/>
                    <a:pt x="18829" y="12596"/>
                    <a:pt x="16962" y="12596"/>
                  </a:cubicBezTo>
                  <a:cubicBezTo>
                    <a:pt x="15096" y="12596"/>
                    <a:pt x="13230" y="12129"/>
                    <a:pt x="12297" y="10263"/>
                  </a:cubicBezTo>
                  <a:cubicBezTo>
                    <a:pt x="11364" y="8397"/>
                    <a:pt x="11831" y="7931"/>
                    <a:pt x="14630" y="6065"/>
                  </a:cubicBezTo>
                  <a:cubicBezTo>
                    <a:pt x="15563" y="5598"/>
                    <a:pt x="16962" y="5131"/>
                    <a:pt x="17896" y="4199"/>
                  </a:cubicBezTo>
                  <a:cubicBezTo>
                    <a:pt x="18362" y="3732"/>
                    <a:pt x="18362" y="2333"/>
                    <a:pt x="17896" y="933"/>
                  </a:cubicBezTo>
                  <a:cubicBezTo>
                    <a:pt x="17896" y="466"/>
                    <a:pt x="16962" y="0"/>
                    <a:pt x="16496" y="0"/>
                  </a:cubicBezTo>
                  <a:cubicBezTo>
                    <a:pt x="2967" y="3732"/>
                    <a:pt x="168" y="11663"/>
                    <a:pt x="1101" y="24258"/>
                  </a:cubicBezTo>
                  <a:cubicBezTo>
                    <a:pt x="1101" y="26591"/>
                    <a:pt x="2034" y="29390"/>
                    <a:pt x="2501" y="31722"/>
                  </a:cubicBezTo>
                  <a:cubicBezTo>
                    <a:pt x="3434" y="35921"/>
                    <a:pt x="4367" y="40586"/>
                    <a:pt x="5300" y="44785"/>
                  </a:cubicBezTo>
                  <a:lnTo>
                    <a:pt x="4833" y="44318"/>
                  </a:lnTo>
                  <a:cubicBezTo>
                    <a:pt x="4833" y="44318"/>
                    <a:pt x="5300" y="44318"/>
                    <a:pt x="5300" y="44785"/>
                  </a:cubicBezTo>
                  <a:cubicBezTo>
                    <a:pt x="4367" y="45251"/>
                    <a:pt x="2967" y="45251"/>
                    <a:pt x="2034" y="45718"/>
                  </a:cubicBezTo>
                  <a:cubicBezTo>
                    <a:pt x="168" y="46651"/>
                    <a:pt x="-298" y="48517"/>
                    <a:pt x="168" y="49916"/>
                  </a:cubicBezTo>
                  <a:cubicBezTo>
                    <a:pt x="168" y="51782"/>
                    <a:pt x="2034" y="52715"/>
                    <a:pt x="3900" y="51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2C7EF6F2-3D2A-4EE1-9265-A988308A74B5}"/>
                </a:ext>
              </a:extLst>
            </p:cNvPr>
            <p:cNvSpPr/>
            <p:nvPr/>
          </p:nvSpPr>
          <p:spPr>
            <a:xfrm>
              <a:off x="4459200" y="3039647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h="9330">
                  <a:moveTo>
                    <a:pt x="3006" y="175"/>
                  </a:moveTo>
                  <a:cubicBezTo>
                    <a:pt x="2073" y="-292"/>
                    <a:pt x="1140" y="175"/>
                    <a:pt x="674" y="1574"/>
                  </a:cubicBezTo>
                  <a:cubicBezTo>
                    <a:pt x="207" y="2974"/>
                    <a:pt x="207" y="3907"/>
                    <a:pt x="207" y="5773"/>
                  </a:cubicBezTo>
                  <a:cubicBezTo>
                    <a:pt x="207" y="6706"/>
                    <a:pt x="-259" y="7639"/>
                    <a:pt x="207" y="9039"/>
                  </a:cubicBezTo>
                  <a:cubicBezTo>
                    <a:pt x="674" y="9972"/>
                    <a:pt x="1607" y="10905"/>
                    <a:pt x="2073" y="11838"/>
                  </a:cubicBezTo>
                  <a:cubicBezTo>
                    <a:pt x="2540" y="10905"/>
                    <a:pt x="3939" y="9972"/>
                    <a:pt x="3939" y="9039"/>
                  </a:cubicBezTo>
                  <a:cubicBezTo>
                    <a:pt x="3939" y="6706"/>
                    <a:pt x="3939" y="3907"/>
                    <a:pt x="3939" y="1574"/>
                  </a:cubicBezTo>
                  <a:cubicBezTo>
                    <a:pt x="3939" y="1108"/>
                    <a:pt x="3473" y="641"/>
                    <a:pt x="300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1AB806F0-3E53-4B50-9C52-24D99117DD01}"/>
                </a:ext>
              </a:extLst>
            </p:cNvPr>
            <p:cNvSpPr/>
            <p:nvPr/>
          </p:nvSpPr>
          <p:spPr>
            <a:xfrm>
              <a:off x="5077529" y="3381385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333" y="1319"/>
                  </a:moveTo>
                  <a:cubicBezTo>
                    <a:pt x="1399" y="2719"/>
                    <a:pt x="466" y="4585"/>
                    <a:pt x="0" y="6451"/>
                  </a:cubicBezTo>
                  <a:cubicBezTo>
                    <a:pt x="0" y="7384"/>
                    <a:pt x="933" y="8317"/>
                    <a:pt x="1866" y="9250"/>
                  </a:cubicBezTo>
                  <a:cubicBezTo>
                    <a:pt x="2333" y="9717"/>
                    <a:pt x="3265" y="9250"/>
                    <a:pt x="3732" y="9250"/>
                  </a:cubicBezTo>
                  <a:cubicBezTo>
                    <a:pt x="6065" y="8317"/>
                    <a:pt x="7930" y="6451"/>
                    <a:pt x="7464" y="3185"/>
                  </a:cubicBezTo>
                  <a:cubicBezTo>
                    <a:pt x="6998" y="2253"/>
                    <a:pt x="6531" y="386"/>
                    <a:pt x="5598" y="386"/>
                  </a:cubicBezTo>
                  <a:cubicBezTo>
                    <a:pt x="4665" y="-547"/>
                    <a:pt x="2799" y="386"/>
                    <a:pt x="2333" y="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2E65569D-E055-4AA4-AEB4-5AE149F8132A}"/>
                </a:ext>
              </a:extLst>
            </p:cNvPr>
            <p:cNvSpPr/>
            <p:nvPr/>
          </p:nvSpPr>
          <p:spPr>
            <a:xfrm>
              <a:off x="3853415" y="17028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8397"/>
                  </a:moveTo>
                  <a:cubicBezTo>
                    <a:pt x="6065" y="8397"/>
                    <a:pt x="6065" y="7464"/>
                    <a:pt x="6531" y="6998"/>
                  </a:cubicBezTo>
                  <a:cubicBezTo>
                    <a:pt x="6531" y="5598"/>
                    <a:pt x="6531" y="3732"/>
                    <a:pt x="5598" y="1866"/>
                  </a:cubicBezTo>
                  <a:cubicBezTo>
                    <a:pt x="5131" y="933"/>
                    <a:pt x="3732" y="0"/>
                    <a:pt x="3266" y="0"/>
                  </a:cubicBezTo>
                  <a:cubicBezTo>
                    <a:pt x="2333" y="0"/>
                    <a:pt x="933" y="933"/>
                    <a:pt x="466" y="1866"/>
                  </a:cubicBezTo>
                  <a:cubicBezTo>
                    <a:pt x="-466" y="4199"/>
                    <a:pt x="0" y="6531"/>
                    <a:pt x="1866" y="8397"/>
                  </a:cubicBezTo>
                  <a:cubicBezTo>
                    <a:pt x="3266" y="8864"/>
                    <a:pt x="4665" y="8397"/>
                    <a:pt x="5598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57C70FE0-19F7-4901-9E08-ADF08FD2892C}"/>
                </a:ext>
              </a:extLst>
            </p:cNvPr>
            <p:cNvSpPr/>
            <p:nvPr/>
          </p:nvSpPr>
          <p:spPr>
            <a:xfrm>
              <a:off x="2014911" y="18259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1399"/>
                  </a:moveTo>
                  <a:cubicBezTo>
                    <a:pt x="6531" y="933"/>
                    <a:pt x="4665" y="0"/>
                    <a:pt x="3732" y="0"/>
                  </a:cubicBezTo>
                  <a:cubicBezTo>
                    <a:pt x="1866" y="0"/>
                    <a:pt x="0" y="1399"/>
                    <a:pt x="0" y="3266"/>
                  </a:cubicBezTo>
                  <a:cubicBezTo>
                    <a:pt x="0" y="4665"/>
                    <a:pt x="1400" y="6065"/>
                    <a:pt x="1866" y="7464"/>
                  </a:cubicBezTo>
                  <a:cubicBezTo>
                    <a:pt x="3732" y="6998"/>
                    <a:pt x="5132" y="6998"/>
                    <a:pt x="5598" y="6065"/>
                  </a:cubicBezTo>
                  <a:cubicBezTo>
                    <a:pt x="6531" y="4665"/>
                    <a:pt x="6998" y="2799"/>
                    <a:pt x="6531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EAA35F44-EA75-42C6-9514-0AC7A9A2961A}"/>
                </a:ext>
              </a:extLst>
            </p:cNvPr>
            <p:cNvSpPr/>
            <p:nvPr/>
          </p:nvSpPr>
          <p:spPr>
            <a:xfrm>
              <a:off x="4940467" y="265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306" y="3265"/>
                  </a:moveTo>
                  <a:cubicBezTo>
                    <a:pt x="8306" y="1399"/>
                    <a:pt x="6907" y="0"/>
                    <a:pt x="5041" y="0"/>
                  </a:cubicBezTo>
                  <a:cubicBezTo>
                    <a:pt x="4108" y="0"/>
                    <a:pt x="2708" y="467"/>
                    <a:pt x="1775" y="933"/>
                  </a:cubicBezTo>
                  <a:cubicBezTo>
                    <a:pt x="375" y="1866"/>
                    <a:pt x="-557" y="4199"/>
                    <a:pt x="375" y="5132"/>
                  </a:cubicBezTo>
                  <a:cubicBezTo>
                    <a:pt x="1309" y="6065"/>
                    <a:pt x="2242" y="6531"/>
                    <a:pt x="3641" y="6531"/>
                  </a:cubicBezTo>
                  <a:cubicBezTo>
                    <a:pt x="6440" y="7464"/>
                    <a:pt x="7840" y="6065"/>
                    <a:pt x="8306" y="3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E08E701F-F616-4B9C-9E2C-23AFD6F46FC7}"/>
                </a:ext>
              </a:extLst>
            </p:cNvPr>
            <p:cNvSpPr/>
            <p:nvPr/>
          </p:nvSpPr>
          <p:spPr>
            <a:xfrm>
              <a:off x="4761704" y="37017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1" y="933"/>
                  </a:moveTo>
                  <a:cubicBezTo>
                    <a:pt x="4665" y="466"/>
                    <a:pt x="2799" y="0"/>
                    <a:pt x="1866" y="0"/>
                  </a:cubicBezTo>
                  <a:cubicBezTo>
                    <a:pt x="933" y="466"/>
                    <a:pt x="0" y="1866"/>
                    <a:pt x="0" y="2799"/>
                  </a:cubicBezTo>
                  <a:cubicBezTo>
                    <a:pt x="466" y="5131"/>
                    <a:pt x="1866" y="6998"/>
                    <a:pt x="2799" y="8863"/>
                  </a:cubicBezTo>
                  <a:cubicBezTo>
                    <a:pt x="4198" y="8863"/>
                    <a:pt x="5131" y="8863"/>
                    <a:pt x="6531" y="8863"/>
                  </a:cubicBezTo>
                  <a:cubicBezTo>
                    <a:pt x="7464" y="6065"/>
                    <a:pt x="7464" y="3265"/>
                    <a:pt x="5131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E92AF8E3-8041-47B7-A1DE-0BCD277F4A87}"/>
                </a:ext>
              </a:extLst>
            </p:cNvPr>
            <p:cNvSpPr/>
            <p:nvPr/>
          </p:nvSpPr>
          <p:spPr>
            <a:xfrm>
              <a:off x="4764503" y="37106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467" y="467"/>
                    <a:pt x="0" y="46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F33BEEE9-7ABE-4167-8A07-D0868328AE21}"/>
                </a:ext>
              </a:extLst>
            </p:cNvPr>
            <p:cNvSpPr/>
            <p:nvPr/>
          </p:nvSpPr>
          <p:spPr>
            <a:xfrm>
              <a:off x="3479743" y="1462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AB3ECC86-D836-4ED8-8D17-D5F70C58D982}"/>
                </a:ext>
              </a:extLst>
            </p:cNvPr>
            <p:cNvSpPr/>
            <p:nvPr/>
          </p:nvSpPr>
          <p:spPr>
            <a:xfrm>
              <a:off x="3471346" y="14546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0"/>
                  </a:moveTo>
                  <a:cubicBezTo>
                    <a:pt x="1866" y="0"/>
                    <a:pt x="0" y="1400"/>
                    <a:pt x="0" y="1866"/>
                  </a:cubicBezTo>
                  <a:cubicBezTo>
                    <a:pt x="0" y="3266"/>
                    <a:pt x="467" y="6065"/>
                    <a:pt x="1866" y="6531"/>
                  </a:cubicBezTo>
                  <a:cubicBezTo>
                    <a:pt x="3732" y="7464"/>
                    <a:pt x="6065" y="6998"/>
                    <a:pt x="8397" y="6998"/>
                  </a:cubicBezTo>
                  <a:cubicBezTo>
                    <a:pt x="7464" y="5132"/>
                    <a:pt x="6998" y="2799"/>
                    <a:pt x="6065" y="933"/>
                  </a:cubicBezTo>
                  <a:cubicBezTo>
                    <a:pt x="5598" y="466"/>
                    <a:pt x="3732" y="0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91A8089F-C0A8-4C1F-AF69-578346726D0E}"/>
                </a:ext>
              </a:extLst>
            </p:cNvPr>
            <p:cNvSpPr/>
            <p:nvPr/>
          </p:nvSpPr>
          <p:spPr>
            <a:xfrm>
              <a:off x="4889527" y="30541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7464" y="2887"/>
                  </a:moveTo>
                  <a:cubicBezTo>
                    <a:pt x="6065" y="1954"/>
                    <a:pt x="5132" y="1021"/>
                    <a:pt x="3266" y="88"/>
                  </a:cubicBezTo>
                  <a:cubicBezTo>
                    <a:pt x="1400" y="-378"/>
                    <a:pt x="0" y="1021"/>
                    <a:pt x="0" y="3820"/>
                  </a:cubicBezTo>
                  <a:cubicBezTo>
                    <a:pt x="0" y="4753"/>
                    <a:pt x="467" y="6619"/>
                    <a:pt x="1400" y="7086"/>
                  </a:cubicBezTo>
                  <a:cubicBezTo>
                    <a:pt x="2799" y="7553"/>
                    <a:pt x="6998" y="5220"/>
                    <a:pt x="7464" y="28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F9C5B742-7171-4F5A-A16B-402D35C9EC93}"/>
                </a:ext>
              </a:extLst>
            </p:cNvPr>
            <p:cNvSpPr/>
            <p:nvPr/>
          </p:nvSpPr>
          <p:spPr>
            <a:xfrm>
              <a:off x="4992849" y="338576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975" y="5339"/>
                  </a:moveTo>
                  <a:cubicBezTo>
                    <a:pt x="5374" y="5339"/>
                    <a:pt x="6774" y="5339"/>
                    <a:pt x="7707" y="4872"/>
                  </a:cubicBezTo>
                  <a:cubicBezTo>
                    <a:pt x="8640" y="4406"/>
                    <a:pt x="9573" y="3473"/>
                    <a:pt x="10040" y="2540"/>
                  </a:cubicBezTo>
                  <a:cubicBezTo>
                    <a:pt x="10040" y="1607"/>
                    <a:pt x="9106" y="674"/>
                    <a:pt x="8173" y="207"/>
                  </a:cubicBezTo>
                  <a:cubicBezTo>
                    <a:pt x="7707" y="-259"/>
                    <a:pt x="6774" y="207"/>
                    <a:pt x="6307" y="207"/>
                  </a:cubicBezTo>
                  <a:cubicBezTo>
                    <a:pt x="5841" y="207"/>
                    <a:pt x="4908" y="207"/>
                    <a:pt x="4441" y="207"/>
                  </a:cubicBezTo>
                  <a:cubicBezTo>
                    <a:pt x="2575" y="207"/>
                    <a:pt x="709" y="674"/>
                    <a:pt x="243" y="3006"/>
                  </a:cubicBezTo>
                  <a:cubicBezTo>
                    <a:pt x="-690" y="3939"/>
                    <a:pt x="1176" y="5339"/>
                    <a:pt x="3975" y="5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8AAE78BB-37A0-4D27-ACB6-D9432D979BD5}"/>
                </a:ext>
              </a:extLst>
            </p:cNvPr>
            <p:cNvSpPr/>
            <p:nvPr/>
          </p:nvSpPr>
          <p:spPr>
            <a:xfrm>
              <a:off x="2797244" y="1399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32" y="8419"/>
                  </a:moveTo>
                  <a:cubicBezTo>
                    <a:pt x="4199" y="7020"/>
                    <a:pt x="5132" y="5154"/>
                    <a:pt x="5598" y="3754"/>
                  </a:cubicBezTo>
                  <a:cubicBezTo>
                    <a:pt x="5598" y="2821"/>
                    <a:pt x="5132" y="1422"/>
                    <a:pt x="4199" y="489"/>
                  </a:cubicBezTo>
                  <a:cubicBezTo>
                    <a:pt x="3265" y="-911"/>
                    <a:pt x="467" y="955"/>
                    <a:pt x="0" y="2821"/>
                  </a:cubicBezTo>
                  <a:cubicBezTo>
                    <a:pt x="467" y="5620"/>
                    <a:pt x="1399" y="7486"/>
                    <a:pt x="3732" y="8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6518B304-D48B-4F47-8133-54A608CB7466}"/>
                </a:ext>
              </a:extLst>
            </p:cNvPr>
            <p:cNvSpPr/>
            <p:nvPr/>
          </p:nvSpPr>
          <p:spPr>
            <a:xfrm>
              <a:off x="3665879" y="34399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221"/>
                  </a:moveTo>
                  <a:cubicBezTo>
                    <a:pt x="6531" y="3355"/>
                    <a:pt x="6065" y="556"/>
                    <a:pt x="4199" y="89"/>
                  </a:cubicBezTo>
                  <a:cubicBezTo>
                    <a:pt x="2333" y="-377"/>
                    <a:pt x="467" y="1022"/>
                    <a:pt x="0" y="3355"/>
                  </a:cubicBezTo>
                  <a:cubicBezTo>
                    <a:pt x="467" y="4288"/>
                    <a:pt x="933" y="5687"/>
                    <a:pt x="1866" y="6621"/>
                  </a:cubicBezTo>
                  <a:cubicBezTo>
                    <a:pt x="3732" y="7087"/>
                    <a:pt x="5132" y="6621"/>
                    <a:pt x="5598" y="5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FF61BAF8-18E8-479E-9469-8BB8E97439A9}"/>
                </a:ext>
              </a:extLst>
            </p:cNvPr>
            <p:cNvSpPr/>
            <p:nvPr/>
          </p:nvSpPr>
          <p:spPr>
            <a:xfrm>
              <a:off x="2790594" y="15346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451" y="244"/>
                  </a:moveTo>
                  <a:cubicBezTo>
                    <a:pt x="585" y="1177"/>
                    <a:pt x="-348" y="3043"/>
                    <a:pt x="119" y="4909"/>
                  </a:cubicBezTo>
                  <a:cubicBezTo>
                    <a:pt x="119" y="5375"/>
                    <a:pt x="585" y="6308"/>
                    <a:pt x="1052" y="6308"/>
                  </a:cubicBezTo>
                  <a:cubicBezTo>
                    <a:pt x="1985" y="6308"/>
                    <a:pt x="3851" y="6775"/>
                    <a:pt x="4317" y="6308"/>
                  </a:cubicBezTo>
                  <a:cubicBezTo>
                    <a:pt x="5250" y="4909"/>
                    <a:pt x="5717" y="3043"/>
                    <a:pt x="6183" y="2110"/>
                  </a:cubicBezTo>
                  <a:cubicBezTo>
                    <a:pt x="5250" y="-223"/>
                    <a:pt x="4317" y="-223"/>
                    <a:pt x="2451" y="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6F7AF171-BF5D-4A9A-B59F-6FBB5C909C64}"/>
                </a:ext>
              </a:extLst>
            </p:cNvPr>
            <p:cNvSpPr/>
            <p:nvPr/>
          </p:nvSpPr>
          <p:spPr>
            <a:xfrm>
              <a:off x="3289875" y="2612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065" y="1816"/>
                  </a:moveTo>
                  <a:cubicBezTo>
                    <a:pt x="5598" y="1350"/>
                    <a:pt x="5131" y="1350"/>
                    <a:pt x="4665" y="883"/>
                  </a:cubicBezTo>
                  <a:cubicBezTo>
                    <a:pt x="3732" y="-50"/>
                    <a:pt x="2333" y="-516"/>
                    <a:pt x="1399" y="883"/>
                  </a:cubicBezTo>
                  <a:cubicBezTo>
                    <a:pt x="466" y="1816"/>
                    <a:pt x="0" y="3216"/>
                    <a:pt x="0" y="4149"/>
                  </a:cubicBezTo>
                  <a:cubicBezTo>
                    <a:pt x="0" y="5082"/>
                    <a:pt x="1399" y="6481"/>
                    <a:pt x="1866" y="6948"/>
                  </a:cubicBezTo>
                  <a:cubicBezTo>
                    <a:pt x="4198" y="7414"/>
                    <a:pt x="6065" y="7414"/>
                    <a:pt x="8397" y="7414"/>
                  </a:cubicBezTo>
                  <a:cubicBezTo>
                    <a:pt x="8397" y="6015"/>
                    <a:pt x="8397" y="5082"/>
                    <a:pt x="8397" y="3682"/>
                  </a:cubicBezTo>
                  <a:cubicBezTo>
                    <a:pt x="7931" y="2749"/>
                    <a:pt x="6998" y="2283"/>
                    <a:pt x="6065" y="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AADC7CE1-8554-4A57-90C9-E3562CEB5BF4}"/>
                </a:ext>
              </a:extLst>
            </p:cNvPr>
            <p:cNvSpPr/>
            <p:nvPr/>
          </p:nvSpPr>
          <p:spPr>
            <a:xfrm>
              <a:off x="3298738" y="26190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320064F7-D617-433F-A47D-2BB5E92BF35B}"/>
                </a:ext>
              </a:extLst>
            </p:cNvPr>
            <p:cNvSpPr/>
            <p:nvPr/>
          </p:nvSpPr>
          <p:spPr>
            <a:xfrm>
              <a:off x="5179228" y="401762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131" y="7931"/>
                  </a:moveTo>
                  <a:cubicBezTo>
                    <a:pt x="5598" y="6998"/>
                    <a:pt x="6065" y="5598"/>
                    <a:pt x="6531" y="4665"/>
                  </a:cubicBezTo>
                  <a:cubicBezTo>
                    <a:pt x="6531" y="4199"/>
                    <a:pt x="6531" y="3266"/>
                    <a:pt x="6065" y="2799"/>
                  </a:cubicBezTo>
                  <a:cubicBezTo>
                    <a:pt x="5598" y="1866"/>
                    <a:pt x="5131" y="467"/>
                    <a:pt x="4198" y="0"/>
                  </a:cubicBezTo>
                  <a:cubicBezTo>
                    <a:pt x="3266" y="0"/>
                    <a:pt x="1866" y="467"/>
                    <a:pt x="1399" y="1400"/>
                  </a:cubicBezTo>
                  <a:cubicBezTo>
                    <a:pt x="466" y="2799"/>
                    <a:pt x="0" y="4665"/>
                    <a:pt x="0" y="6531"/>
                  </a:cubicBezTo>
                  <a:cubicBezTo>
                    <a:pt x="0" y="7464"/>
                    <a:pt x="1399" y="8397"/>
                    <a:pt x="2333" y="8864"/>
                  </a:cubicBezTo>
                  <a:cubicBezTo>
                    <a:pt x="3732" y="9797"/>
                    <a:pt x="4665" y="9330"/>
                    <a:pt x="5131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FB245985-C255-42B6-9E76-B3036D598D3B}"/>
                </a:ext>
              </a:extLst>
            </p:cNvPr>
            <p:cNvSpPr/>
            <p:nvPr/>
          </p:nvSpPr>
          <p:spPr>
            <a:xfrm>
              <a:off x="5020525" y="3284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222" y="6184"/>
                  </a:moveTo>
                  <a:cubicBezTo>
                    <a:pt x="6155" y="5717"/>
                    <a:pt x="7088" y="4784"/>
                    <a:pt x="8021" y="4317"/>
                  </a:cubicBezTo>
                  <a:cubicBezTo>
                    <a:pt x="8021" y="3851"/>
                    <a:pt x="8021" y="2918"/>
                    <a:pt x="7554" y="2451"/>
                  </a:cubicBezTo>
                  <a:cubicBezTo>
                    <a:pt x="6621" y="585"/>
                    <a:pt x="4756" y="-348"/>
                    <a:pt x="2889" y="119"/>
                  </a:cubicBezTo>
                  <a:cubicBezTo>
                    <a:pt x="1024" y="585"/>
                    <a:pt x="-376" y="3384"/>
                    <a:pt x="90" y="4317"/>
                  </a:cubicBezTo>
                  <a:cubicBezTo>
                    <a:pt x="1490" y="6184"/>
                    <a:pt x="3356" y="6650"/>
                    <a:pt x="5222" y="6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CD29F395-CD39-4694-8893-3E766116A859}"/>
                </a:ext>
              </a:extLst>
            </p:cNvPr>
            <p:cNvSpPr/>
            <p:nvPr/>
          </p:nvSpPr>
          <p:spPr>
            <a:xfrm>
              <a:off x="1881842" y="40451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380" y="7464"/>
                  </a:moveTo>
                  <a:cubicBezTo>
                    <a:pt x="3847" y="7464"/>
                    <a:pt x="4780" y="7464"/>
                    <a:pt x="5246" y="7464"/>
                  </a:cubicBezTo>
                  <a:cubicBezTo>
                    <a:pt x="5713" y="6998"/>
                    <a:pt x="6179" y="6531"/>
                    <a:pt x="6179" y="6065"/>
                  </a:cubicBezTo>
                  <a:cubicBezTo>
                    <a:pt x="6179" y="3732"/>
                    <a:pt x="5246" y="1399"/>
                    <a:pt x="2914" y="0"/>
                  </a:cubicBezTo>
                  <a:cubicBezTo>
                    <a:pt x="1981" y="466"/>
                    <a:pt x="581" y="933"/>
                    <a:pt x="115" y="1866"/>
                  </a:cubicBezTo>
                  <a:cubicBezTo>
                    <a:pt x="-352" y="4199"/>
                    <a:pt x="581" y="6065"/>
                    <a:pt x="3380" y="7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8B77CB0E-0B16-478C-8F84-F97623A2E889}"/>
                </a:ext>
              </a:extLst>
            </p:cNvPr>
            <p:cNvSpPr/>
            <p:nvPr/>
          </p:nvSpPr>
          <p:spPr>
            <a:xfrm>
              <a:off x="5153739" y="34914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97" y="4199"/>
                  </a:moveTo>
                  <a:cubicBezTo>
                    <a:pt x="1230" y="5598"/>
                    <a:pt x="2630" y="6065"/>
                    <a:pt x="3563" y="6998"/>
                  </a:cubicBezTo>
                  <a:cubicBezTo>
                    <a:pt x="4962" y="6065"/>
                    <a:pt x="6362" y="5598"/>
                    <a:pt x="6828" y="4665"/>
                  </a:cubicBezTo>
                  <a:cubicBezTo>
                    <a:pt x="7295" y="3732"/>
                    <a:pt x="6362" y="2333"/>
                    <a:pt x="5895" y="1400"/>
                  </a:cubicBezTo>
                  <a:cubicBezTo>
                    <a:pt x="4962" y="467"/>
                    <a:pt x="4029" y="467"/>
                    <a:pt x="2630" y="0"/>
                  </a:cubicBezTo>
                  <a:cubicBezTo>
                    <a:pt x="764" y="467"/>
                    <a:pt x="-636" y="2799"/>
                    <a:pt x="297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E45A1A2D-8797-4052-A97B-CE64AE29465C}"/>
                </a:ext>
              </a:extLst>
            </p:cNvPr>
            <p:cNvSpPr/>
            <p:nvPr/>
          </p:nvSpPr>
          <p:spPr>
            <a:xfrm>
              <a:off x="2532669" y="133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263" y="6998"/>
                  </a:moveTo>
                  <a:cubicBezTo>
                    <a:pt x="4730" y="6531"/>
                    <a:pt x="5196" y="6065"/>
                    <a:pt x="5663" y="5598"/>
                  </a:cubicBezTo>
                  <a:cubicBezTo>
                    <a:pt x="6596" y="2799"/>
                    <a:pt x="5196" y="467"/>
                    <a:pt x="2397" y="0"/>
                  </a:cubicBezTo>
                  <a:cubicBezTo>
                    <a:pt x="1931" y="0"/>
                    <a:pt x="1464" y="467"/>
                    <a:pt x="998" y="467"/>
                  </a:cubicBezTo>
                  <a:cubicBezTo>
                    <a:pt x="-402" y="1400"/>
                    <a:pt x="-402" y="3732"/>
                    <a:pt x="1464" y="5132"/>
                  </a:cubicBezTo>
                  <a:cubicBezTo>
                    <a:pt x="1931" y="6531"/>
                    <a:pt x="3330" y="6531"/>
                    <a:pt x="4263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FBE3DCB8-FBB1-4B75-9FBE-810E184E7B28}"/>
                </a:ext>
              </a:extLst>
            </p:cNvPr>
            <p:cNvSpPr/>
            <p:nvPr/>
          </p:nvSpPr>
          <p:spPr>
            <a:xfrm>
              <a:off x="5641653" y="35361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149" y="8397"/>
                  </a:moveTo>
                  <a:cubicBezTo>
                    <a:pt x="4082" y="7931"/>
                    <a:pt x="5015" y="7464"/>
                    <a:pt x="5948" y="6998"/>
                  </a:cubicBezTo>
                  <a:cubicBezTo>
                    <a:pt x="6414" y="6998"/>
                    <a:pt x="5948" y="5598"/>
                    <a:pt x="5948" y="5132"/>
                  </a:cubicBezTo>
                  <a:cubicBezTo>
                    <a:pt x="5015" y="3732"/>
                    <a:pt x="4082" y="1866"/>
                    <a:pt x="3149" y="467"/>
                  </a:cubicBezTo>
                  <a:cubicBezTo>
                    <a:pt x="2683" y="0"/>
                    <a:pt x="2216" y="0"/>
                    <a:pt x="1283" y="0"/>
                  </a:cubicBezTo>
                  <a:cubicBezTo>
                    <a:pt x="816" y="0"/>
                    <a:pt x="350" y="467"/>
                    <a:pt x="350" y="933"/>
                  </a:cubicBezTo>
                  <a:cubicBezTo>
                    <a:pt x="-583" y="4665"/>
                    <a:pt x="350" y="7464"/>
                    <a:pt x="3149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77B946CF-287A-43CA-9B32-BD1CB8BF31C1}"/>
                </a:ext>
              </a:extLst>
            </p:cNvPr>
            <p:cNvSpPr/>
            <p:nvPr/>
          </p:nvSpPr>
          <p:spPr>
            <a:xfrm>
              <a:off x="3615963" y="1805444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266" y="0"/>
                  </a:moveTo>
                  <a:cubicBezTo>
                    <a:pt x="2333" y="466"/>
                    <a:pt x="933" y="933"/>
                    <a:pt x="0" y="1399"/>
                  </a:cubicBezTo>
                  <a:cubicBezTo>
                    <a:pt x="0" y="1399"/>
                    <a:pt x="0" y="2799"/>
                    <a:pt x="467" y="3266"/>
                  </a:cubicBezTo>
                  <a:cubicBezTo>
                    <a:pt x="2333" y="5132"/>
                    <a:pt x="3732" y="6998"/>
                    <a:pt x="5598" y="8397"/>
                  </a:cubicBezTo>
                  <a:cubicBezTo>
                    <a:pt x="6531" y="8864"/>
                    <a:pt x="7931" y="8864"/>
                    <a:pt x="8864" y="8397"/>
                  </a:cubicBezTo>
                  <a:cubicBezTo>
                    <a:pt x="10263" y="7931"/>
                    <a:pt x="10263" y="5132"/>
                    <a:pt x="9330" y="3732"/>
                  </a:cubicBezTo>
                  <a:cubicBezTo>
                    <a:pt x="7931" y="1866"/>
                    <a:pt x="6065" y="0"/>
                    <a:pt x="32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18EC34B9-8353-4282-A8FC-14AB13BCCCD5}"/>
                </a:ext>
              </a:extLst>
            </p:cNvPr>
            <p:cNvSpPr/>
            <p:nvPr/>
          </p:nvSpPr>
          <p:spPr>
            <a:xfrm>
              <a:off x="4709163" y="31891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357" y="3266"/>
                  </a:moveTo>
                  <a:cubicBezTo>
                    <a:pt x="5890" y="1866"/>
                    <a:pt x="4024" y="933"/>
                    <a:pt x="3091" y="0"/>
                  </a:cubicBezTo>
                  <a:cubicBezTo>
                    <a:pt x="759" y="467"/>
                    <a:pt x="-641" y="2799"/>
                    <a:pt x="292" y="4665"/>
                  </a:cubicBezTo>
                  <a:cubicBezTo>
                    <a:pt x="759" y="5598"/>
                    <a:pt x="2158" y="6531"/>
                    <a:pt x="3091" y="6998"/>
                  </a:cubicBezTo>
                  <a:cubicBezTo>
                    <a:pt x="4957" y="6998"/>
                    <a:pt x="7290" y="4665"/>
                    <a:pt x="635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4D661D17-7FE6-4FDE-926A-C3974311704A}"/>
                </a:ext>
              </a:extLst>
            </p:cNvPr>
            <p:cNvSpPr/>
            <p:nvPr/>
          </p:nvSpPr>
          <p:spPr>
            <a:xfrm>
              <a:off x="4958829" y="302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473" y="0"/>
                  </a:moveTo>
                  <a:cubicBezTo>
                    <a:pt x="2540" y="0"/>
                    <a:pt x="1140" y="0"/>
                    <a:pt x="674" y="933"/>
                  </a:cubicBezTo>
                  <a:cubicBezTo>
                    <a:pt x="-726" y="2333"/>
                    <a:pt x="207" y="5132"/>
                    <a:pt x="2074" y="4665"/>
                  </a:cubicBezTo>
                  <a:cubicBezTo>
                    <a:pt x="3006" y="4665"/>
                    <a:pt x="3939" y="3732"/>
                    <a:pt x="4872" y="3265"/>
                  </a:cubicBezTo>
                  <a:cubicBezTo>
                    <a:pt x="5339" y="1399"/>
                    <a:pt x="4872" y="0"/>
                    <a:pt x="34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B86C0C61-0725-43B6-949D-7CA3F2B73836}"/>
                </a:ext>
              </a:extLst>
            </p:cNvPr>
            <p:cNvSpPr/>
            <p:nvPr/>
          </p:nvSpPr>
          <p:spPr>
            <a:xfrm>
              <a:off x="2026866" y="30304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907" y="1866"/>
                  </a:moveTo>
                  <a:cubicBezTo>
                    <a:pt x="3907" y="467"/>
                    <a:pt x="2974" y="0"/>
                    <a:pt x="1574" y="0"/>
                  </a:cubicBezTo>
                  <a:cubicBezTo>
                    <a:pt x="1108" y="0"/>
                    <a:pt x="641" y="933"/>
                    <a:pt x="175" y="1399"/>
                  </a:cubicBezTo>
                  <a:cubicBezTo>
                    <a:pt x="-292" y="2799"/>
                    <a:pt x="175" y="3732"/>
                    <a:pt x="1574" y="3732"/>
                  </a:cubicBezTo>
                  <a:cubicBezTo>
                    <a:pt x="2507" y="4199"/>
                    <a:pt x="3441" y="2799"/>
                    <a:pt x="3907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1851F33B-DA02-41E9-BAC3-81B9D48AEDE0}"/>
                </a:ext>
              </a:extLst>
            </p:cNvPr>
            <p:cNvSpPr/>
            <p:nvPr/>
          </p:nvSpPr>
          <p:spPr>
            <a:xfrm>
              <a:off x="5485723" y="337150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0"/>
                    <a:pt x="466" y="0"/>
                    <a:pt x="466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466" y="467"/>
                  </a:cubicBezTo>
                  <a:cubicBezTo>
                    <a:pt x="466" y="467"/>
                    <a:pt x="466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A8A6FB21-967E-4F5C-9F4E-821B8D9A6380}"/>
                </a:ext>
              </a:extLst>
            </p:cNvPr>
            <p:cNvSpPr/>
            <p:nvPr/>
          </p:nvSpPr>
          <p:spPr>
            <a:xfrm>
              <a:off x="5485723" y="337097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7464" y="7997"/>
                  </a:moveTo>
                  <a:cubicBezTo>
                    <a:pt x="8397" y="7997"/>
                    <a:pt x="9330" y="7063"/>
                    <a:pt x="10263" y="6130"/>
                  </a:cubicBezTo>
                  <a:cubicBezTo>
                    <a:pt x="10263" y="6130"/>
                    <a:pt x="9797" y="5197"/>
                    <a:pt x="9330" y="4264"/>
                  </a:cubicBezTo>
                  <a:cubicBezTo>
                    <a:pt x="6998" y="532"/>
                    <a:pt x="4199" y="-867"/>
                    <a:pt x="0" y="532"/>
                  </a:cubicBezTo>
                  <a:cubicBezTo>
                    <a:pt x="933" y="5197"/>
                    <a:pt x="3732" y="7530"/>
                    <a:pt x="7464" y="7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371A4D21-144E-4B63-9980-29801D60D7FD}"/>
                </a:ext>
              </a:extLst>
            </p:cNvPr>
            <p:cNvSpPr/>
            <p:nvPr/>
          </p:nvSpPr>
          <p:spPr>
            <a:xfrm>
              <a:off x="1911136" y="153481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43" y="59"/>
                  </a:moveTo>
                  <a:cubicBezTo>
                    <a:pt x="1610" y="-407"/>
                    <a:pt x="-722" y="1925"/>
                    <a:pt x="211" y="5191"/>
                  </a:cubicBezTo>
                  <a:cubicBezTo>
                    <a:pt x="211" y="5658"/>
                    <a:pt x="1144" y="6591"/>
                    <a:pt x="1610" y="6591"/>
                  </a:cubicBezTo>
                  <a:cubicBezTo>
                    <a:pt x="3943" y="7057"/>
                    <a:pt x="6742" y="3791"/>
                    <a:pt x="5342" y="1459"/>
                  </a:cubicBezTo>
                  <a:cubicBezTo>
                    <a:pt x="5342" y="526"/>
                    <a:pt x="4409" y="59"/>
                    <a:pt x="3943" y="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6C04AA70-0A01-4BF2-B232-7AA2002ED03A}"/>
                </a:ext>
              </a:extLst>
            </p:cNvPr>
            <p:cNvSpPr/>
            <p:nvPr/>
          </p:nvSpPr>
          <p:spPr>
            <a:xfrm>
              <a:off x="5006832" y="27554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387" y="2566"/>
                  </a:moveTo>
                  <a:cubicBezTo>
                    <a:pt x="5387" y="2099"/>
                    <a:pt x="5387" y="1166"/>
                    <a:pt x="4920" y="700"/>
                  </a:cubicBezTo>
                  <a:cubicBezTo>
                    <a:pt x="3987" y="-233"/>
                    <a:pt x="2587" y="-233"/>
                    <a:pt x="1654" y="700"/>
                  </a:cubicBezTo>
                  <a:cubicBezTo>
                    <a:pt x="-212" y="2566"/>
                    <a:pt x="-678" y="5365"/>
                    <a:pt x="1188" y="5365"/>
                  </a:cubicBezTo>
                  <a:cubicBezTo>
                    <a:pt x="2121" y="5365"/>
                    <a:pt x="3520" y="4898"/>
                    <a:pt x="4454" y="3965"/>
                  </a:cubicBezTo>
                  <a:cubicBezTo>
                    <a:pt x="4920" y="3965"/>
                    <a:pt x="4920" y="3032"/>
                    <a:pt x="5387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E6F22053-5E7D-4B93-B787-E1852ACAF290}"/>
                </a:ext>
              </a:extLst>
            </p:cNvPr>
            <p:cNvSpPr/>
            <p:nvPr/>
          </p:nvSpPr>
          <p:spPr>
            <a:xfrm>
              <a:off x="1899903" y="1777330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48" y="1524"/>
                  </a:moveTo>
                  <a:cubicBezTo>
                    <a:pt x="-685" y="2923"/>
                    <a:pt x="1181" y="4789"/>
                    <a:pt x="3047" y="5256"/>
                  </a:cubicBezTo>
                  <a:cubicBezTo>
                    <a:pt x="6779" y="5722"/>
                    <a:pt x="8645" y="4323"/>
                    <a:pt x="10045" y="1524"/>
                  </a:cubicBezTo>
                  <a:cubicBezTo>
                    <a:pt x="7712" y="1057"/>
                    <a:pt x="5380" y="124"/>
                    <a:pt x="3514" y="124"/>
                  </a:cubicBezTo>
                  <a:cubicBezTo>
                    <a:pt x="2114" y="-342"/>
                    <a:pt x="715" y="591"/>
                    <a:pt x="248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25A945E4-892B-47C0-A023-0F1A9E661C29}"/>
                </a:ext>
              </a:extLst>
            </p:cNvPr>
            <p:cNvSpPr/>
            <p:nvPr/>
          </p:nvSpPr>
          <p:spPr>
            <a:xfrm>
              <a:off x="1909947" y="1778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FFB0E2B2-3C51-4FB7-AE38-A85FF9793A01}"/>
                </a:ext>
              </a:extLst>
            </p:cNvPr>
            <p:cNvSpPr/>
            <p:nvPr/>
          </p:nvSpPr>
          <p:spPr>
            <a:xfrm>
              <a:off x="2196383" y="153143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998" y="1574"/>
                  </a:moveTo>
                  <a:cubicBezTo>
                    <a:pt x="5598" y="175"/>
                    <a:pt x="3732" y="-292"/>
                    <a:pt x="1866" y="175"/>
                  </a:cubicBezTo>
                  <a:cubicBezTo>
                    <a:pt x="1400" y="175"/>
                    <a:pt x="933" y="641"/>
                    <a:pt x="467" y="1108"/>
                  </a:cubicBezTo>
                  <a:cubicBezTo>
                    <a:pt x="0" y="1574"/>
                    <a:pt x="0" y="2507"/>
                    <a:pt x="0" y="2974"/>
                  </a:cubicBezTo>
                  <a:cubicBezTo>
                    <a:pt x="933" y="4840"/>
                    <a:pt x="2333" y="5773"/>
                    <a:pt x="4199" y="5773"/>
                  </a:cubicBezTo>
                  <a:cubicBezTo>
                    <a:pt x="5132" y="5773"/>
                    <a:pt x="6065" y="4373"/>
                    <a:pt x="6998" y="3907"/>
                  </a:cubicBezTo>
                  <a:cubicBezTo>
                    <a:pt x="7464" y="2507"/>
                    <a:pt x="7464" y="1574"/>
                    <a:pt x="6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D839FA4A-0152-470D-BFCD-05A4C77CF4E2}"/>
                </a:ext>
              </a:extLst>
            </p:cNvPr>
            <p:cNvSpPr/>
            <p:nvPr/>
          </p:nvSpPr>
          <p:spPr>
            <a:xfrm>
              <a:off x="5155243" y="32870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60" y="3266"/>
                  </a:moveTo>
                  <a:cubicBezTo>
                    <a:pt x="1126" y="3732"/>
                    <a:pt x="2059" y="3732"/>
                    <a:pt x="2526" y="3732"/>
                  </a:cubicBezTo>
                  <a:cubicBezTo>
                    <a:pt x="4392" y="3732"/>
                    <a:pt x="6258" y="3732"/>
                    <a:pt x="7657" y="1866"/>
                  </a:cubicBezTo>
                  <a:cubicBezTo>
                    <a:pt x="6258" y="933"/>
                    <a:pt x="4392" y="467"/>
                    <a:pt x="3459" y="0"/>
                  </a:cubicBezTo>
                  <a:cubicBezTo>
                    <a:pt x="2059" y="467"/>
                    <a:pt x="1593" y="467"/>
                    <a:pt x="1126" y="467"/>
                  </a:cubicBezTo>
                  <a:cubicBezTo>
                    <a:pt x="660" y="933"/>
                    <a:pt x="193" y="1399"/>
                    <a:pt x="193" y="1866"/>
                  </a:cubicBezTo>
                  <a:cubicBezTo>
                    <a:pt x="-273" y="2333"/>
                    <a:pt x="193" y="2799"/>
                    <a:pt x="660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9DF690DD-D4CA-4013-8759-E8B2744E76F6}"/>
                </a:ext>
              </a:extLst>
            </p:cNvPr>
            <p:cNvSpPr/>
            <p:nvPr/>
          </p:nvSpPr>
          <p:spPr>
            <a:xfrm>
              <a:off x="3358734" y="25789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449" y="2799"/>
                  </a:moveTo>
                  <a:cubicBezTo>
                    <a:pt x="3916" y="1399"/>
                    <a:pt x="3916" y="466"/>
                    <a:pt x="2516" y="0"/>
                  </a:cubicBezTo>
                  <a:cubicBezTo>
                    <a:pt x="2050" y="0"/>
                    <a:pt x="1117" y="0"/>
                    <a:pt x="1117" y="466"/>
                  </a:cubicBezTo>
                  <a:cubicBezTo>
                    <a:pt x="-283" y="1399"/>
                    <a:pt x="-283" y="2333"/>
                    <a:pt x="650" y="3265"/>
                  </a:cubicBezTo>
                  <a:cubicBezTo>
                    <a:pt x="1583" y="4199"/>
                    <a:pt x="2516" y="4199"/>
                    <a:pt x="344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A0E9E398-069A-4509-8A31-885D6F3A6EED}"/>
                </a:ext>
              </a:extLst>
            </p:cNvPr>
            <p:cNvSpPr/>
            <p:nvPr/>
          </p:nvSpPr>
          <p:spPr>
            <a:xfrm>
              <a:off x="3939719" y="1494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773"/>
                  </a:moveTo>
                  <a:cubicBezTo>
                    <a:pt x="2799" y="5307"/>
                    <a:pt x="4199" y="4840"/>
                    <a:pt x="5131" y="4373"/>
                  </a:cubicBezTo>
                  <a:cubicBezTo>
                    <a:pt x="6531" y="2974"/>
                    <a:pt x="5598" y="1108"/>
                    <a:pt x="3732" y="175"/>
                  </a:cubicBezTo>
                  <a:cubicBezTo>
                    <a:pt x="2333" y="-292"/>
                    <a:pt x="1399" y="175"/>
                    <a:pt x="466" y="1574"/>
                  </a:cubicBezTo>
                  <a:cubicBezTo>
                    <a:pt x="-466" y="2974"/>
                    <a:pt x="0" y="4840"/>
                    <a:pt x="1866" y="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EBD6DA68-BFC9-4CFD-AEAE-E4A7C53CE84C}"/>
                </a:ext>
              </a:extLst>
            </p:cNvPr>
            <p:cNvSpPr/>
            <p:nvPr/>
          </p:nvSpPr>
          <p:spPr>
            <a:xfrm>
              <a:off x="5494120" y="33911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199" y="6998"/>
                  </a:moveTo>
                  <a:cubicBezTo>
                    <a:pt x="5132" y="7464"/>
                    <a:pt x="6531" y="6998"/>
                    <a:pt x="7465" y="6531"/>
                  </a:cubicBezTo>
                  <a:cubicBezTo>
                    <a:pt x="7931" y="6065"/>
                    <a:pt x="7931" y="4199"/>
                    <a:pt x="7465" y="3266"/>
                  </a:cubicBezTo>
                  <a:cubicBezTo>
                    <a:pt x="6065" y="467"/>
                    <a:pt x="2799" y="0"/>
                    <a:pt x="0" y="0"/>
                  </a:cubicBezTo>
                  <a:cubicBezTo>
                    <a:pt x="0" y="3266"/>
                    <a:pt x="1400" y="5598"/>
                    <a:pt x="4199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BC2D0A31-5B4B-43C2-A826-E0550BBAE9E4}"/>
                </a:ext>
              </a:extLst>
            </p:cNvPr>
            <p:cNvSpPr/>
            <p:nvPr/>
          </p:nvSpPr>
          <p:spPr>
            <a:xfrm>
              <a:off x="1080946" y="2129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284" y="6603"/>
                  </a:moveTo>
                  <a:cubicBezTo>
                    <a:pt x="3751" y="5670"/>
                    <a:pt x="4217" y="4737"/>
                    <a:pt x="4684" y="3804"/>
                  </a:cubicBezTo>
                  <a:cubicBezTo>
                    <a:pt x="4217" y="1472"/>
                    <a:pt x="2818" y="-395"/>
                    <a:pt x="1418" y="72"/>
                  </a:cubicBezTo>
                  <a:cubicBezTo>
                    <a:pt x="19" y="538"/>
                    <a:pt x="-448" y="2871"/>
                    <a:pt x="485" y="4737"/>
                  </a:cubicBezTo>
                  <a:cubicBezTo>
                    <a:pt x="952" y="5670"/>
                    <a:pt x="2351" y="6137"/>
                    <a:pt x="3284" y="6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1EC02607-6487-47C8-8B04-6350C2E1FF06}"/>
                </a:ext>
              </a:extLst>
            </p:cNvPr>
            <p:cNvSpPr/>
            <p:nvPr/>
          </p:nvSpPr>
          <p:spPr>
            <a:xfrm>
              <a:off x="4541046" y="1469443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583"/>
                  </a:moveTo>
                  <a:cubicBezTo>
                    <a:pt x="933" y="4781"/>
                    <a:pt x="4665" y="5714"/>
                    <a:pt x="8397" y="5248"/>
                  </a:cubicBezTo>
                  <a:cubicBezTo>
                    <a:pt x="8863" y="5248"/>
                    <a:pt x="9330" y="4315"/>
                    <a:pt x="9330" y="3848"/>
                  </a:cubicBezTo>
                  <a:cubicBezTo>
                    <a:pt x="9330" y="3382"/>
                    <a:pt x="8863" y="2449"/>
                    <a:pt x="8397" y="1982"/>
                  </a:cubicBezTo>
                  <a:cubicBezTo>
                    <a:pt x="6065" y="-350"/>
                    <a:pt x="3265" y="-350"/>
                    <a:pt x="0" y="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516C299F-2464-4C8B-AD85-C1C9AE725C30}"/>
                </a:ext>
              </a:extLst>
            </p:cNvPr>
            <p:cNvSpPr/>
            <p:nvPr/>
          </p:nvSpPr>
          <p:spPr>
            <a:xfrm>
              <a:off x="5152637" y="327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598"/>
                  </a:moveTo>
                  <a:cubicBezTo>
                    <a:pt x="6065" y="5598"/>
                    <a:pt x="6065" y="4665"/>
                    <a:pt x="6531" y="4199"/>
                  </a:cubicBezTo>
                  <a:cubicBezTo>
                    <a:pt x="6065" y="1866"/>
                    <a:pt x="3732" y="0"/>
                    <a:pt x="1399" y="0"/>
                  </a:cubicBezTo>
                  <a:cubicBezTo>
                    <a:pt x="933" y="0"/>
                    <a:pt x="0" y="933"/>
                    <a:pt x="0" y="933"/>
                  </a:cubicBezTo>
                  <a:cubicBezTo>
                    <a:pt x="466" y="2333"/>
                    <a:pt x="1399" y="4199"/>
                    <a:pt x="2333" y="5132"/>
                  </a:cubicBezTo>
                  <a:cubicBezTo>
                    <a:pt x="2799" y="6531"/>
                    <a:pt x="4665" y="6065"/>
                    <a:pt x="5598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A2CB8DB3-9261-4A39-B938-4D6BB363A954}"/>
                </a:ext>
              </a:extLst>
            </p:cNvPr>
            <p:cNvSpPr/>
            <p:nvPr/>
          </p:nvSpPr>
          <p:spPr>
            <a:xfrm>
              <a:off x="2095151" y="157359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0" y="467"/>
                    <a:pt x="0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04D2B38B-199C-4A1F-941A-30E3A6CC4894}"/>
                </a:ext>
              </a:extLst>
            </p:cNvPr>
            <p:cNvSpPr/>
            <p:nvPr/>
          </p:nvSpPr>
          <p:spPr>
            <a:xfrm>
              <a:off x="2089488" y="1573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998" y="1574"/>
                  </a:moveTo>
                  <a:cubicBezTo>
                    <a:pt x="-402" y="3440"/>
                    <a:pt x="-402" y="6240"/>
                    <a:pt x="1464" y="6240"/>
                  </a:cubicBezTo>
                  <a:cubicBezTo>
                    <a:pt x="2397" y="6240"/>
                    <a:pt x="4263" y="5773"/>
                    <a:pt x="4730" y="4840"/>
                  </a:cubicBezTo>
                  <a:cubicBezTo>
                    <a:pt x="5196" y="3440"/>
                    <a:pt x="5196" y="1574"/>
                    <a:pt x="5663" y="175"/>
                  </a:cubicBezTo>
                  <a:cubicBezTo>
                    <a:pt x="3797" y="-292"/>
                    <a:pt x="2397" y="175"/>
                    <a:pt x="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1CF8BA6B-B9D3-49D9-9314-E06319F84C92}"/>
                </a:ext>
              </a:extLst>
            </p:cNvPr>
            <p:cNvSpPr/>
            <p:nvPr/>
          </p:nvSpPr>
          <p:spPr>
            <a:xfrm>
              <a:off x="5329910" y="32901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3440"/>
                  </a:moveTo>
                  <a:cubicBezTo>
                    <a:pt x="6531" y="2974"/>
                    <a:pt x="6531" y="2041"/>
                    <a:pt x="6531" y="1574"/>
                  </a:cubicBezTo>
                  <a:cubicBezTo>
                    <a:pt x="5131" y="175"/>
                    <a:pt x="3265" y="-292"/>
                    <a:pt x="1400" y="175"/>
                  </a:cubicBezTo>
                  <a:cubicBezTo>
                    <a:pt x="933" y="175"/>
                    <a:pt x="0" y="641"/>
                    <a:pt x="0" y="1108"/>
                  </a:cubicBezTo>
                  <a:cubicBezTo>
                    <a:pt x="0" y="2041"/>
                    <a:pt x="0" y="3440"/>
                    <a:pt x="466" y="3907"/>
                  </a:cubicBezTo>
                  <a:cubicBezTo>
                    <a:pt x="2799" y="6706"/>
                    <a:pt x="5131" y="5773"/>
                    <a:pt x="6531" y="3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671195CE-8994-49B5-8525-2A507745CA68}"/>
                </a:ext>
              </a:extLst>
            </p:cNvPr>
            <p:cNvSpPr/>
            <p:nvPr/>
          </p:nvSpPr>
          <p:spPr>
            <a:xfrm>
              <a:off x="5628940" y="36259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199" y="4478"/>
                  </a:moveTo>
                  <a:cubicBezTo>
                    <a:pt x="4665" y="3545"/>
                    <a:pt x="4199" y="2145"/>
                    <a:pt x="3732" y="1212"/>
                  </a:cubicBezTo>
                  <a:cubicBezTo>
                    <a:pt x="3266" y="-188"/>
                    <a:pt x="1866" y="-188"/>
                    <a:pt x="933" y="279"/>
                  </a:cubicBezTo>
                  <a:cubicBezTo>
                    <a:pt x="466" y="746"/>
                    <a:pt x="0" y="1212"/>
                    <a:pt x="0" y="1679"/>
                  </a:cubicBezTo>
                  <a:cubicBezTo>
                    <a:pt x="466" y="2612"/>
                    <a:pt x="466" y="4011"/>
                    <a:pt x="1400" y="4944"/>
                  </a:cubicBezTo>
                  <a:cubicBezTo>
                    <a:pt x="2333" y="6344"/>
                    <a:pt x="4199" y="5877"/>
                    <a:pt x="4199" y="4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55E97318-3B33-4294-AECE-2F28F1FDE6DF}"/>
                </a:ext>
              </a:extLst>
            </p:cNvPr>
            <p:cNvSpPr/>
            <p:nvPr/>
          </p:nvSpPr>
          <p:spPr>
            <a:xfrm>
              <a:off x="2344615" y="1852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15" y="1775"/>
                  </a:moveTo>
                  <a:cubicBezTo>
                    <a:pt x="3849" y="376"/>
                    <a:pt x="2916" y="-557"/>
                    <a:pt x="1516" y="376"/>
                  </a:cubicBezTo>
                  <a:cubicBezTo>
                    <a:pt x="1050" y="376"/>
                    <a:pt x="117" y="1309"/>
                    <a:pt x="117" y="1309"/>
                  </a:cubicBezTo>
                  <a:cubicBezTo>
                    <a:pt x="117" y="2242"/>
                    <a:pt x="-350" y="4108"/>
                    <a:pt x="583" y="4574"/>
                  </a:cubicBezTo>
                  <a:cubicBezTo>
                    <a:pt x="1983" y="5507"/>
                    <a:pt x="3382" y="5974"/>
                    <a:pt x="4782" y="6440"/>
                  </a:cubicBezTo>
                  <a:cubicBezTo>
                    <a:pt x="4782" y="5507"/>
                    <a:pt x="4782" y="4574"/>
                    <a:pt x="4782" y="3641"/>
                  </a:cubicBezTo>
                  <a:cubicBezTo>
                    <a:pt x="4782" y="2708"/>
                    <a:pt x="4315" y="2242"/>
                    <a:pt x="431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E171040A-0409-48E8-B869-2E56CB405960}"/>
                </a:ext>
              </a:extLst>
            </p:cNvPr>
            <p:cNvSpPr/>
            <p:nvPr/>
          </p:nvSpPr>
          <p:spPr>
            <a:xfrm>
              <a:off x="1889421" y="4060539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665" y="1866"/>
                  </a:moveTo>
                  <a:cubicBezTo>
                    <a:pt x="4199" y="933"/>
                    <a:pt x="2799" y="0"/>
                    <a:pt x="1866" y="0"/>
                  </a:cubicBezTo>
                  <a:cubicBezTo>
                    <a:pt x="467" y="0"/>
                    <a:pt x="0" y="1399"/>
                    <a:pt x="0" y="2799"/>
                  </a:cubicBezTo>
                  <a:cubicBezTo>
                    <a:pt x="467" y="5132"/>
                    <a:pt x="933" y="6998"/>
                    <a:pt x="1866" y="9330"/>
                  </a:cubicBezTo>
                  <a:cubicBezTo>
                    <a:pt x="2799" y="7931"/>
                    <a:pt x="4199" y="6998"/>
                    <a:pt x="5132" y="5598"/>
                  </a:cubicBezTo>
                  <a:cubicBezTo>
                    <a:pt x="5598" y="4665"/>
                    <a:pt x="5132" y="2799"/>
                    <a:pt x="46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6475D444-D3FC-4C31-8037-6D03DB71C87D}"/>
                </a:ext>
              </a:extLst>
            </p:cNvPr>
            <p:cNvSpPr/>
            <p:nvPr/>
          </p:nvSpPr>
          <p:spPr>
            <a:xfrm>
              <a:off x="1890937" y="406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933"/>
                  </a:cubicBezTo>
                  <a:cubicBezTo>
                    <a:pt x="350" y="933"/>
                    <a:pt x="816" y="933"/>
                    <a:pt x="816" y="933"/>
                  </a:cubicBezTo>
                  <a:cubicBezTo>
                    <a:pt x="350" y="467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8EA38FC9-E695-4AA5-B6F7-6C346BDEB483}"/>
                </a:ext>
              </a:extLst>
            </p:cNvPr>
            <p:cNvSpPr/>
            <p:nvPr/>
          </p:nvSpPr>
          <p:spPr>
            <a:xfrm>
              <a:off x="4131920" y="1433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6550"/>
                  </a:moveTo>
                  <a:cubicBezTo>
                    <a:pt x="2799" y="6083"/>
                    <a:pt x="4199" y="6083"/>
                    <a:pt x="5132" y="5150"/>
                  </a:cubicBezTo>
                  <a:cubicBezTo>
                    <a:pt x="6531" y="3751"/>
                    <a:pt x="5598" y="1418"/>
                    <a:pt x="3732" y="485"/>
                  </a:cubicBezTo>
                  <a:cubicBezTo>
                    <a:pt x="2333" y="-448"/>
                    <a:pt x="1400" y="19"/>
                    <a:pt x="467" y="1418"/>
                  </a:cubicBezTo>
                  <a:cubicBezTo>
                    <a:pt x="-467" y="3751"/>
                    <a:pt x="0" y="5617"/>
                    <a:pt x="1866" y="6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AE1BFABC-47EE-4822-91E0-0104E59611E5}"/>
                </a:ext>
              </a:extLst>
            </p:cNvPr>
            <p:cNvSpPr/>
            <p:nvPr/>
          </p:nvSpPr>
          <p:spPr>
            <a:xfrm>
              <a:off x="2545146" y="1312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16" y="5325"/>
                  </a:moveTo>
                  <a:cubicBezTo>
                    <a:pt x="5315" y="5325"/>
                    <a:pt x="5782" y="4392"/>
                    <a:pt x="5315" y="2992"/>
                  </a:cubicBezTo>
                  <a:cubicBezTo>
                    <a:pt x="4382" y="2059"/>
                    <a:pt x="3916" y="1126"/>
                    <a:pt x="2983" y="193"/>
                  </a:cubicBezTo>
                  <a:cubicBezTo>
                    <a:pt x="2516" y="-273"/>
                    <a:pt x="1583" y="193"/>
                    <a:pt x="1117" y="660"/>
                  </a:cubicBezTo>
                  <a:cubicBezTo>
                    <a:pt x="-283" y="1593"/>
                    <a:pt x="-283" y="2526"/>
                    <a:pt x="650" y="3925"/>
                  </a:cubicBezTo>
                  <a:cubicBezTo>
                    <a:pt x="1583" y="4392"/>
                    <a:pt x="2983" y="4858"/>
                    <a:pt x="3916" y="5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A2DCB479-7404-45C9-9AF0-846903E8EC45}"/>
                </a:ext>
              </a:extLst>
            </p:cNvPr>
            <p:cNvSpPr/>
            <p:nvPr/>
          </p:nvSpPr>
          <p:spPr>
            <a:xfrm>
              <a:off x="3462949" y="14023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4199"/>
                  </a:moveTo>
                  <a:cubicBezTo>
                    <a:pt x="3266" y="4199"/>
                    <a:pt x="3732" y="3266"/>
                    <a:pt x="4199" y="2799"/>
                  </a:cubicBezTo>
                  <a:cubicBezTo>
                    <a:pt x="4665" y="1400"/>
                    <a:pt x="3732" y="0"/>
                    <a:pt x="2333" y="0"/>
                  </a:cubicBezTo>
                  <a:cubicBezTo>
                    <a:pt x="933" y="0"/>
                    <a:pt x="0" y="933"/>
                    <a:pt x="0" y="2333"/>
                  </a:cubicBezTo>
                  <a:cubicBezTo>
                    <a:pt x="467" y="3732"/>
                    <a:pt x="1399" y="4199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B9FF40D3-2ED0-4A56-AB14-8E01D1461763}"/>
                </a:ext>
              </a:extLst>
            </p:cNvPr>
            <p:cNvSpPr/>
            <p:nvPr/>
          </p:nvSpPr>
          <p:spPr>
            <a:xfrm>
              <a:off x="5240807" y="402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175"/>
                  </a:moveTo>
                  <a:cubicBezTo>
                    <a:pt x="933" y="641"/>
                    <a:pt x="466" y="2041"/>
                    <a:pt x="0" y="2974"/>
                  </a:cubicBezTo>
                  <a:cubicBezTo>
                    <a:pt x="933" y="3907"/>
                    <a:pt x="1399" y="4840"/>
                    <a:pt x="2333" y="5773"/>
                  </a:cubicBezTo>
                  <a:cubicBezTo>
                    <a:pt x="3732" y="6706"/>
                    <a:pt x="5131" y="6239"/>
                    <a:pt x="5598" y="4840"/>
                  </a:cubicBezTo>
                  <a:cubicBezTo>
                    <a:pt x="6065" y="3907"/>
                    <a:pt x="5598" y="2507"/>
                    <a:pt x="5131" y="1574"/>
                  </a:cubicBezTo>
                  <a:cubicBezTo>
                    <a:pt x="4665" y="175"/>
                    <a:pt x="3265" y="-292"/>
                    <a:pt x="186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F0B6BEEC-EAF3-40B2-A9DC-2A3A81A9CB35}"/>
                </a:ext>
              </a:extLst>
            </p:cNvPr>
            <p:cNvSpPr/>
            <p:nvPr/>
          </p:nvSpPr>
          <p:spPr>
            <a:xfrm>
              <a:off x="1895952" y="417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00" y="1399"/>
                  </a:moveTo>
                  <a:cubicBezTo>
                    <a:pt x="-467" y="2333"/>
                    <a:pt x="-467" y="5132"/>
                    <a:pt x="1400" y="6065"/>
                  </a:cubicBezTo>
                  <a:cubicBezTo>
                    <a:pt x="2799" y="6531"/>
                    <a:pt x="4665" y="6998"/>
                    <a:pt x="6065" y="7464"/>
                  </a:cubicBezTo>
                  <a:cubicBezTo>
                    <a:pt x="6065" y="5132"/>
                    <a:pt x="6065" y="2799"/>
                    <a:pt x="6065" y="0"/>
                  </a:cubicBezTo>
                  <a:cubicBezTo>
                    <a:pt x="4665" y="467"/>
                    <a:pt x="2799" y="933"/>
                    <a:pt x="140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508E4685-E9C6-472A-ADF6-701CED199F83}"/>
                </a:ext>
              </a:extLst>
            </p:cNvPr>
            <p:cNvSpPr/>
            <p:nvPr/>
          </p:nvSpPr>
          <p:spPr>
            <a:xfrm>
              <a:off x="5377960" y="341523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0729" y="5252"/>
                  </a:moveTo>
                  <a:cubicBezTo>
                    <a:pt x="8863" y="120"/>
                    <a:pt x="7464" y="-813"/>
                    <a:pt x="2799" y="587"/>
                  </a:cubicBezTo>
                  <a:cubicBezTo>
                    <a:pt x="1866" y="1053"/>
                    <a:pt x="933" y="1520"/>
                    <a:pt x="0" y="1986"/>
                  </a:cubicBezTo>
                  <a:cubicBezTo>
                    <a:pt x="4198" y="1986"/>
                    <a:pt x="7464" y="3852"/>
                    <a:pt x="10729" y="6185"/>
                  </a:cubicBezTo>
                  <a:cubicBezTo>
                    <a:pt x="10729" y="5718"/>
                    <a:pt x="10729" y="5252"/>
                    <a:pt x="10729" y="52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61FB11C6-8DBA-4ECA-94B9-EEC611ACFE83}"/>
                </a:ext>
              </a:extLst>
            </p:cNvPr>
            <p:cNvSpPr/>
            <p:nvPr/>
          </p:nvSpPr>
          <p:spPr>
            <a:xfrm>
              <a:off x="5377027" y="34172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933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35FD08A2-EA69-428F-9347-5A8C9B8986D6}"/>
                </a:ext>
              </a:extLst>
            </p:cNvPr>
            <p:cNvSpPr/>
            <p:nvPr/>
          </p:nvSpPr>
          <p:spPr>
            <a:xfrm>
              <a:off x="1684916" y="178678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2799"/>
                  </a:moveTo>
                  <a:cubicBezTo>
                    <a:pt x="641" y="3266"/>
                    <a:pt x="1108" y="3732"/>
                    <a:pt x="1574" y="3732"/>
                  </a:cubicBezTo>
                  <a:cubicBezTo>
                    <a:pt x="2974" y="4199"/>
                    <a:pt x="3907" y="3266"/>
                    <a:pt x="3907" y="1866"/>
                  </a:cubicBezTo>
                  <a:cubicBezTo>
                    <a:pt x="3907" y="466"/>
                    <a:pt x="2974" y="0"/>
                    <a:pt x="1574" y="0"/>
                  </a:cubicBezTo>
                  <a:cubicBezTo>
                    <a:pt x="175" y="466"/>
                    <a:pt x="-292" y="1399"/>
                    <a:pt x="175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711561E6-D877-4EF4-AE49-C2DB461E67B3}"/>
                </a:ext>
              </a:extLst>
            </p:cNvPr>
            <p:cNvSpPr/>
            <p:nvPr/>
          </p:nvSpPr>
          <p:spPr>
            <a:xfrm>
              <a:off x="2764404" y="27902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117" y="5132"/>
                  </a:moveTo>
                  <a:cubicBezTo>
                    <a:pt x="1583" y="5132"/>
                    <a:pt x="2516" y="5598"/>
                    <a:pt x="2983" y="5132"/>
                  </a:cubicBezTo>
                  <a:cubicBezTo>
                    <a:pt x="3916" y="4199"/>
                    <a:pt x="4382" y="3266"/>
                    <a:pt x="5315" y="2333"/>
                  </a:cubicBezTo>
                  <a:cubicBezTo>
                    <a:pt x="4849" y="1399"/>
                    <a:pt x="4382" y="467"/>
                    <a:pt x="3449" y="0"/>
                  </a:cubicBezTo>
                  <a:cubicBezTo>
                    <a:pt x="2516" y="467"/>
                    <a:pt x="1583" y="1399"/>
                    <a:pt x="650" y="1866"/>
                  </a:cubicBezTo>
                  <a:cubicBezTo>
                    <a:pt x="-283" y="3266"/>
                    <a:pt x="-283" y="4199"/>
                    <a:pt x="1117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0C8966F2-93CE-45F4-8C9B-9E58628C582A}"/>
                </a:ext>
              </a:extLst>
            </p:cNvPr>
            <p:cNvSpPr/>
            <p:nvPr/>
          </p:nvSpPr>
          <p:spPr>
            <a:xfrm>
              <a:off x="4989269" y="27907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89" y="933"/>
                  </a:moveTo>
                  <a:cubicBezTo>
                    <a:pt x="4289" y="933"/>
                    <a:pt x="3356" y="0"/>
                    <a:pt x="2889" y="0"/>
                  </a:cubicBezTo>
                  <a:cubicBezTo>
                    <a:pt x="1023" y="0"/>
                    <a:pt x="-376" y="933"/>
                    <a:pt x="90" y="3265"/>
                  </a:cubicBezTo>
                  <a:cubicBezTo>
                    <a:pt x="90" y="3732"/>
                    <a:pt x="557" y="4199"/>
                    <a:pt x="1023" y="4665"/>
                  </a:cubicBezTo>
                  <a:cubicBezTo>
                    <a:pt x="1490" y="4665"/>
                    <a:pt x="2423" y="4665"/>
                    <a:pt x="2889" y="4199"/>
                  </a:cubicBezTo>
                  <a:cubicBezTo>
                    <a:pt x="3356" y="3265"/>
                    <a:pt x="3822" y="2333"/>
                    <a:pt x="428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B900E87C-24A2-4844-A8D0-ED66711ED419}"/>
                </a:ext>
              </a:extLst>
            </p:cNvPr>
            <p:cNvSpPr/>
            <p:nvPr/>
          </p:nvSpPr>
          <p:spPr>
            <a:xfrm>
              <a:off x="1811048" y="28532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5" y="2333"/>
                  </a:moveTo>
                  <a:cubicBezTo>
                    <a:pt x="2333" y="1399"/>
                    <a:pt x="1399" y="933"/>
                    <a:pt x="933" y="0"/>
                  </a:cubicBezTo>
                  <a:cubicBezTo>
                    <a:pt x="466" y="933"/>
                    <a:pt x="0" y="1866"/>
                    <a:pt x="0" y="2799"/>
                  </a:cubicBezTo>
                  <a:cubicBezTo>
                    <a:pt x="0" y="3266"/>
                    <a:pt x="933" y="3732"/>
                    <a:pt x="933" y="3732"/>
                  </a:cubicBezTo>
                  <a:cubicBezTo>
                    <a:pt x="2333" y="4665"/>
                    <a:pt x="3265" y="3732"/>
                    <a:pt x="3265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0643B1A2-8E8F-4EAD-AA4B-CB94526033C0}"/>
                </a:ext>
              </a:extLst>
            </p:cNvPr>
            <p:cNvSpPr/>
            <p:nvPr/>
          </p:nvSpPr>
          <p:spPr>
            <a:xfrm>
              <a:off x="1774587" y="28574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872" y="5598"/>
                  </a:moveTo>
                  <a:cubicBezTo>
                    <a:pt x="3805" y="5132"/>
                    <a:pt x="3805" y="3732"/>
                    <a:pt x="4272" y="2799"/>
                  </a:cubicBezTo>
                  <a:cubicBezTo>
                    <a:pt x="3805" y="1866"/>
                    <a:pt x="2872" y="933"/>
                    <a:pt x="2406" y="0"/>
                  </a:cubicBezTo>
                  <a:cubicBezTo>
                    <a:pt x="1473" y="933"/>
                    <a:pt x="540" y="1400"/>
                    <a:pt x="73" y="2333"/>
                  </a:cubicBezTo>
                  <a:cubicBezTo>
                    <a:pt x="-393" y="4199"/>
                    <a:pt x="1473" y="6531"/>
                    <a:pt x="2872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E1AE2E56-6C9C-4813-95B8-8B305A391A01}"/>
                </a:ext>
              </a:extLst>
            </p:cNvPr>
            <p:cNvSpPr/>
            <p:nvPr/>
          </p:nvSpPr>
          <p:spPr>
            <a:xfrm>
              <a:off x="1828309" y="2881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933"/>
                    <a:pt x="933" y="933"/>
                    <a:pt x="933" y="933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6A7DFC77-5A47-4A0F-B8F1-B45B664A128D}"/>
                </a:ext>
              </a:extLst>
            </p:cNvPr>
            <p:cNvSpPr/>
            <p:nvPr/>
          </p:nvSpPr>
          <p:spPr>
            <a:xfrm>
              <a:off x="1829242" y="288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732" y="3732"/>
                  </a:moveTo>
                  <a:cubicBezTo>
                    <a:pt x="4199" y="3265"/>
                    <a:pt x="4665" y="2799"/>
                    <a:pt x="4665" y="2333"/>
                  </a:cubicBezTo>
                  <a:cubicBezTo>
                    <a:pt x="5132" y="933"/>
                    <a:pt x="4199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0" y="933"/>
                    <a:pt x="467" y="2333"/>
                    <a:pt x="467" y="3265"/>
                  </a:cubicBezTo>
                  <a:cubicBezTo>
                    <a:pt x="1399" y="4665"/>
                    <a:pt x="2799" y="4665"/>
                    <a:pt x="3732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34EF536A-5B97-40C5-AA82-27C95CA980C3}"/>
                </a:ext>
              </a:extLst>
            </p:cNvPr>
            <p:cNvSpPr/>
            <p:nvPr/>
          </p:nvSpPr>
          <p:spPr>
            <a:xfrm>
              <a:off x="2325120" y="18031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17" y="3266"/>
                  </a:moveTo>
                  <a:cubicBezTo>
                    <a:pt x="4217" y="2333"/>
                    <a:pt x="3751" y="933"/>
                    <a:pt x="3285" y="0"/>
                  </a:cubicBezTo>
                  <a:cubicBezTo>
                    <a:pt x="2351" y="466"/>
                    <a:pt x="952" y="933"/>
                    <a:pt x="485" y="1399"/>
                  </a:cubicBezTo>
                  <a:cubicBezTo>
                    <a:pt x="-448" y="2333"/>
                    <a:pt x="19" y="3732"/>
                    <a:pt x="1419" y="4199"/>
                  </a:cubicBezTo>
                  <a:cubicBezTo>
                    <a:pt x="2818" y="5132"/>
                    <a:pt x="4217" y="4665"/>
                    <a:pt x="421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630BE9C9-EB03-481A-B019-A9D290E4CB04}"/>
                </a:ext>
              </a:extLst>
            </p:cNvPr>
            <p:cNvSpPr/>
            <p:nvPr/>
          </p:nvSpPr>
          <p:spPr>
            <a:xfrm>
              <a:off x="1689115" y="28957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75" y="1775"/>
                  </a:moveTo>
                  <a:cubicBezTo>
                    <a:pt x="-292" y="3175"/>
                    <a:pt x="175" y="4108"/>
                    <a:pt x="1574" y="5041"/>
                  </a:cubicBezTo>
                  <a:cubicBezTo>
                    <a:pt x="2974" y="5507"/>
                    <a:pt x="3907" y="5041"/>
                    <a:pt x="4840" y="3641"/>
                  </a:cubicBezTo>
                  <a:cubicBezTo>
                    <a:pt x="4373" y="2708"/>
                    <a:pt x="4373" y="842"/>
                    <a:pt x="3440" y="376"/>
                  </a:cubicBezTo>
                  <a:cubicBezTo>
                    <a:pt x="2041" y="-557"/>
                    <a:pt x="1108" y="376"/>
                    <a:pt x="17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64836750-4A0C-4185-8147-520AF089C712}"/>
                </a:ext>
              </a:extLst>
            </p:cNvPr>
            <p:cNvSpPr/>
            <p:nvPr/>
          </p:nvSpPr>
          <p:spPr>
            <a:xfrm>
              <a:off x="2051765" y="3041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6"/>
                    <a:pt x="1866" y="3266"/>
                  </a:cubicBezTo>
                  <a:cubicBezTo>
                    <a:pt x="2333" y="3266"/>
                    <a:pt x="2799" y="2799"/>
                    <a:pt x="3266" y="2333"/>
                  </a:cubicBezTo>
                  <a:cubicBezTo>
                    <a:pt x="3732" y="933"/>
                    <a:pt x="2799" y="0"/>
                    <a:pt x="1400" y="0"/>
                  </a:cubicBezTo>
                  <a:cubicBezTo>
                    <a:pt x="1400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89756DE8-0095-4902-80F2-DB2E3B2979B8}"/>
                </a:ext>
              </a:extLst>
            </p:cNvPr>
            <p:cNvSpPr/>
            <p:nvPr/>
          </p:nvSpPr>
          <p:spPr>
            <a:xfrm>
              <a:off x="2005115" y="18126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700"/>
                  </a:moveTo>
                  <a:cubicBezTo>
                    <a:pt x="3266" y="-233"/>
                    <a:pt x="1866" y="-233"/>
                    <a:pt x="933" y="700"/>
                  </a:cubicBezTo>
                  <a:cubicBezTo>
                    <a:pt x="467" y="1166"/>
                    <a:pt x="467" y="1633"/>
                    <a:pt x="0" y="2099"/>
                  </a:cubicBezTo>
                  <a:cubicBezTo>
                    <a:pt x="933" y="2566"/>
                    <a:pt x="1866" y="3032"/>
                    <a:pt x="2333" y="3499"/>
                  </a:cubicBezTo>
                  <a:cubicBezTo>
                    <a:pt x="3732" y="3032"/>
                    <a:pt x="4199" y="2099"/>
                    <a:pt x="3732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9439F7EC-5919-4744-8376-15BA185C0F4C}"/>
                </a:ext>
              </a:extLst>
            </p:cNvPr>
            <p:cNvSpPr/>
            <p:nvPr/>
          </p:nvSpPr>
          <p:spPr>
            <a:xfrm>
              <a:off x="4925915" y="3050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2799"/>
                  </a:moveTo>
                  <a:cubicBezTo>
                    <a:pt x="3265" y="1866"/>
                    <a:pt x="2799" y="933"/>
                    <a:pt x="2333" y="0"/>
                  </a:cubicBezTo>
                  <a:cubicBezTo>
                    <a:pt x="1399" y="933"/>
                    <a:pt x="933" y="1400"/>
                    <a:pt x="0" y="2333"/>
                  </a:cubicBezTo>
                  <a:cubicBezTo>
                    <a:pt x="933" y="2799"/>
                    <a:pt x="1866" y="3266"/>
                    <a:pt x="2799" y="3732"/>
                  </a:cubicBezTo>
                  <a:cubicBezTo>
                    <a:pt x="2799" y="4199"/>
                    <a:pt x="3732" y="2799"/>
                    <a:pt x="3732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049C9365-3248-49CB-AADC-C8D6361DAFF4}"/>
                </a:ext>
              </a:extLst>
            </p:cNvPr>
            <p:cNvSpPr/>
            <p:nvPr/>
          </p:nvSpPr>
          <p:spPr>
            <a:xfrm>
              <a:off x="4456849" y="306279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692" y="350"/>
                  </a:moveTo>
                  <a:cubicBezTo>
                    <a:pt x="-707" y="1749"/>
                    <a:pt x="226" y="5015"/>
                    <a:pt x="1625" y="4548"/>
                  </a:cubicBezTo>
                  <a:cubicBezTo>
                    <a:pt x="2092" y="4548"/>
                    <a:pt x="2558" y="3616"/>
                    <a:pt x="2558" y="3616"/>
                  </a:cubicBezTo>
                  <a:cubicBezTo>
                    <a:pt x="2558" y="2682"/>
                    <a:pt x="2092" y="1283"/>
                    <a:pt x="2092" y="350"/>
                  </a:cubicBezTo>
                  <a:cubicBezTo>
                    <a:pt x="1625" y="-117"/>
                    <a:pt x="692" y="-117"/>
                    <a:pt x="692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C31E1B8B-B6DF-46E4-BDC7-5FCDE22C8837}"/>
                </a:ext>
              </a:extLst>
            </p:cNvPr>
            <p:cNvSpPr/>
            <p:nvPr/>
          </p:nvSpPr>
          <p:spPr>
            <a:xfrm>
              <a:off x="4929472" y="31488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373" y="1575"/>
                  </a:moveTo>
                  <a:cubicBezTo>
                    <a:pt x="4373" y="175"/>
                    <a:pt x="2974" y="-292"/>
                    <a:pt x="1574" y="175"/>
                  </a:cubicBezTo>
                  <a:cubicBezTo>
                    <a:pt x="175" y="641"/>
                    <a:pt x="-292" y="2041"/>
                    <a:pt x="175" y="2974"/>
                  </a:cubicBezTo>
                  <a:cubicBezTo>
                    <a:pt x="641" y="3907"/>
                    <a:pt x="2041" y="3907"/>
                    <a:pt x="2974" y="4373"/>
                  </a:cubicBezTo>
                  <a:cubicBezTo>
                    <a:pt x="3441" y="3441"/>
                    <a:pt x="4373" y="2507"/>
                    <a:pt x="4373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19C4961A-2A50-4958-9F41-1A5663EFC589}"/>
                </a:ext>
              </a:extLst>
            </p:cNvPr>
            <p:cNvSpPr/>
            <p:nvPr/>
          </p:nvSpPr>
          <p:spPr>
            <a:xfrm>
              <a:off x="5058960" y="328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175" y="0"/>
                  </a:moveTo>
                  <a:cubicBezTo>
                    <a:pt x="2242" y="467"/>
                    <a:pt x="1309" y="933"/>
                    <a:pt x="376" y="1866"/>
                  </a:cubicBezTo>
                  <a:cubicBezTo>
                    <a:pt x="-557" y="2799"/>
                    <a:pt x="376" y="4199"/>
                    <a:pt x="1775" y="4199"/>
                  </a:cubicBezTo>
                  <a:cubicBezTo>
                    <a:pt x="4108" y="4665"/>
                    <a:pt x="5974" y="3265"/>
                    <a:pt x="5041" y="1866"/>
                  </a:cubicBezTo>
                  <a:cubicBezTo>
                    <a:pt x="5041" y="933"/>
                    <a:pt x="4108" y="467"/>
                    <a:pt x="3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2CAE1B67-F355-4A58-A9E7-CF21A0990E24}"/>
                </a:ext>
              </a:extLst>
            </p:cNvPr>
            <p:cNvSpPr/>
            <p:nvPr/>
          </p:nvSpPr>
          <p:spPr>
            <a:xfrm>
              <a:off x="2785114" y="1599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3266"/>
                  </a:moveTo>
                  <a:cubicBezTo>
                    <a:pt x="1399" y="2799"/>
                    <a:pt x="1866" y="1866"/>
                    <a:pt x="2333" y="1399"/>
                  </a:cubicBezTo>
                  <a:cubicBezTo>
                    <a:pt x="2333" y="1399"/>
                    <a:pt x="1866" y="466"/>
                    <a:pt x="1866" y="0"/>
                  </a:cubicBezTo>
                  <a:cubicBezTo>
                    <a:pt x="933" y="466"/>
                    <a:pt x="467" y="1399"/>
                    <a:pt x="0" y="1866"/>
                  </a:cubicBezTo>
                  <a:cubicBezTo>
                    <a:pt x="0" y="2333"/>
                    <a:pt x="467" y="2799"/>
                    <a:pt x="46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799529C5-A95A-40C6-9356-E4C78E604522}"/>
                </a:ext>
              </a:extLst>
            </p:cNvPr>
            <p:cNvSpPr/>
            <p:nvPr/>
          </p:nvSpPr>
          <p:spPr>
            <a:xfrm>
              <a:off x="4970233" y="33955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1101"/>
                  </a:moveTo>
                  <a:cubicBezTo>
                    <a:pt x="5131" y="635"/>
                    <a:pt x="4198" y="168"/>
                    <a:pt x="3732" y="168"/>
                  </a:cubicBezTo>
                  <a:cubicBezTo>
                    <a:pt x="1866" y="-298"/>
                    <a:pt x="0" y="168"/>
                    <a:pt x="0" y="2034"/>
                  </a:cubicBezTo>
                  <a:cubicBezTo>
                    <a:pt x="0" y="2967"/>
                    <a:pt x="933" y="3900"/>
                    <a:pt x="1866" y="4367"/>
                  </a:cubicBezTo>
                  <a:cubicBezTo>
                    <a:pt x="3265" y="4833"/>
                    <a:pt x="5598" y="2501"/>
                    <a:pt x="5131" y="1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ED4266A4-9BEB-47F6-9811-71AA4A9348B0}"/>
                </a:ext>
              </a:extLst>
            </p:cNvPr>
            <p:cNvSpPr/>
            <p:nvPr/>
          </p:nvSpPr>
          <p:spPr>
            <a:xfrm>
              <a:off x="5389623" y="342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2333"/>
                  </a:moveTo>
                  <a:cubicBezTo>
                    <a:pt x="5131" y="1866"/>
                    <a:pt x="4665" y="933"/>
                    <a:pt x="4198" y="933"/>
                  </a:cubicBezTo>
                  <a:cubicBezTo>
                    <a:pt x="2799" y="467"/>
                    <a:pt x="1399" y="467"/>
                    <a:pt x="0" y="0"/>
                  </a:cubicBezTo>
                  <a:cubicBezTo>
                    <a:pt x="933" y="1399"/>
                    <a:pt x="1866" y="2333"/>
                    <a:pt x="2799" y="3266"/>
                  </a:cubicBezTo>
                  <a:cubicBezTo>
                    <a:pt x="4198" y="4665"/>
                    <a:pt x="5131" y="4199"/>
                    <a:pt x="513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CD15FE0D-F4E3-4E6D-9480-F434A5268A65}"/>
                </a:ext>
              </a:extLst>
            </p:cNvPr>
            <p:cNvSpPr/>
            <p:nvPr/>
          </p:nvSpPr>
          <p:spPr>
            <a:xfrm>
              <a:off x="5389156" y="34209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399"/>
                  </a:moveTo>
                  <a:cubicBezTo>
                    <a:pt x="933" y="933"/>
                    <a:pt x="467" y="933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1399"/>
                    <a:pt x="467" y="1399"/>
                    <a:pt x="933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94DB0ED0-3B84-465C-99E2-C75D639D4312}"/>
                </a:ext>
              </a:extLst>
            </p:cNvPr>
            <p:cNvSpPr/>
            <p:nvPr/>
          </p:nvSpPr>
          <p:spPr>
            <a:xfrm>
              <a:off x="5192290" y="35445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cubicBezTo>
                    <a:pt x="466" y="466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1D929AC3-5168-4FCF-9F9A-E68A6B34B10F}"/>
                </a:ext>
              </a:extLst>
            </p:cNvPr>
            <p:cNvSpPr/>
            <p:nvPr/>
          </p:nvSpPr>
          <p:spPr>
            <a:xfrm>
              <a:off x="5193223" y="35408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198" y="0"/>
                  </a:moveTo>
                  <a:cubicBezTo>
                    <a:pt x="3732" y="0"/>
                    <a:pt x="2799" y="0"/>
                    <a:pt x="2799" y="467"/>
                  </a:cubicBezTo>
                  <a:cubicBezTo>
                    <a:pt x="1866" y="1400"/>
                    <a:pt x="933" y="2799"/>
                    <a:pt x="0" y="3732"/>
                  </a:cubicBezTo>
                  <a:cubicBezTo>
                    <a:pt x="1399" y="3266"/>
                    <a:pt x="2799" y="3266"/>
                    <a:pt x="4198" y="2333"/>
                  </a:cubicBezTo>
                  <a:cubicBezTo>
                    <a:pt x="5598" y="1866"/>
                    <a:pt x="5598" y="467"/>
                    <a:pt x="41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115CDF75-D1F8-4A11-A54F-88543D2C2865}"/>
                </a:ext>
              </a:extLst>
            </p:cNvPr>
            <p:cNvSpPr/>
            <p:nvPr/>
          </p:nvSpPr>
          <p:spPr>
            <a:xfrm>
              <a:off x="4759905" y="3711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3199" y="466"/>
                  </a:moveTo>
                  <a:cubicBezTo>
                    <a:pt x="-533" y="1866"/>
                    <a:pt x="-1000" y="3732"/>
                    <a:pt x="1799" y="6531"/>
                  </a:cubicBezTo>
                  <a:cubicBezTo>
                    <a:pt x="2266" y="6998"/>
                    <a:pt x="3665" y="7464"/>
                    <a:pt x="4598" y="7464"/>
                  </a:cubicBezTo>
                  <a:cubicBezTo>
                    <a:pt x="4598" y="5131"/>
                    <a:pt x="4598" y="2333"/>
                    <a:pt x="4598" y="0"/>
                  </a:cubicBezTo>
                  <a:cubicBezTo>
                    <a:pt x="4132" y="0"/>
                    <a:pt x="3665" y="0"/>
                    <a:pt x="3199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B9F6C101-438E-4C22-A333-FD85EEE2D99D}"/>
                </a:ext>
              </a:extLst>
            </p:cNvPr>
            <p:cNvSpPr/>
            <p:nvPr/>
          </p:nvSpPr>
          <p:spPr>
            <a:xfrm>
              <a:off x="2813105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799" y="2799"/>
                  </a:moveTo>
                  <a:cubicBezTo>
                    <a:pt x="2799" y="1866"/>
                    <a:pt x="1866" y="933"/>
                    <a:pt x="1399" y="0"/>
                  </a:cubicBezTo>
                  <a:cubicBezTo>
                    <a:pt x="933" y="933"/>
                    <a:pt x="0" y="1866"/>
                    <a:pt x="0" y="2799"/>
                  </a:cubicBezTo>
                  <a:cubicBezTo>
                    <a:pt x="0" y="3732"/>
                    <a:pt x="933" y="4665"/>
                    <a:pt x="1399" y="5598"/>
                  </a:cubicBezTo>
                  <a:cubicBezTo>
                    <a:pt x="1866" y="4665"/>
                    <a:pt x="2799" y="3732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83682508-E26B-4A21-B2DA-73115A502231}"/>
                </a:ext>
              </a:extLst>
            </p:cNvPr>
            <p:cNvSpPr/>
            <p:nvPr/>
          </p:nvSpPr>
          <p:spPr>
            <a:xfrm>
              <a:off x="3534791" y="13935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2" y="467"/>
                  </a:moveTo>
                  <a:cubicBezTo>
                    <a:pt x="4199" y="0"/>
                    <a:pt x="2799" y="0"/>
                    <a:pt x="1866" y="0"/>
                  </a:cubicBezTo>
                  <a:cubicBezTo>
                    <a:pt x="0" y="0"/>
                    <a:pt x="-467" y="1400"/>
                    <a:pt x="467" y="2799"/>
                  </a:cubicBezTo>
                  <a:cubicBezTo>
                    <a:pt x="1400" y="4199"/>
                    <a:pt x="2333" y="5598"/>
                    <a:pt x="2799" y="6998"/>
                  </a:cubicBezTo>
                  <a:cubicBezTo>
                    <a:pt x="4199" y="6998"/>
                    <a:pt x="5132" y="6998"/>
                    <a:pt x="6531" y="6998"/>
                  </a:cubicBezTo>
                  <a:cubicBezTo>
                    <a:pt x="6531" y="4665"/>
                    <a:pt x="7464" y="1866"/>
                    <a:pt x="5132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53DC9BBF-186F-483B-BE70-C54617ADF81B}"/>
                </a:ext>
              </a:extLst>
            </p:cNvPr>
            <p:cNvSpPr/>
            <p:nvPr/>
          </p:nvSpPr>
          <p:spPr>
            <a:xfrm>
              <a:off x="1833440" y="16398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333" y="0"/>
                  </a:moveTo>
                  <a:cubicBezTo>
                    <a:pt x="1399" y="466"/>
                    <a:pt x="0" y="933"/>
                    <a:pt x="0" y="1866"/>
                  </a:cubicBezTo>
                  <a:cubicBezTo>
                    <a:pt x="0" y="2799"/>
                    <a:pt x="467" y="4199"/>
                    <a:pt x="933" y="5132"/>
                  </a:cubicBezTo>
                  <a:cubicBezTo>
                    <a:pt x="1866" y="6065"/>
                    <a:pt x="4665" y="4199"/>
                    <a:pt x="4199" y="2333"/>
                  </a:cubicBezTo>
                  <a:cubicBezTo>
                    <a:pt x="4199" y="1399"/>
                    <a:pt x="2799" y="933"/>
                    <a:pt x="23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35653716-B235-4DD9-B114-1AE78192EC8D}"/>
                </a:ext>
              </a:extLst>
            </p:cNvPr>
            <p:cNvSpPr/>
            <p:nvPr/>
          </p:nvSpPr>
          <p:spPr>
            <a:xfrm>
              <a:off x="3857128" y="168228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418" y="5132"/>
                  </a:moveTo>
                  <a:cubicBezTo>
                    <a:pt x="2351" y="5132"/>
                    <a:pt x="3284" y="4199"/>
                    <a:pt x="4217" y="3266"/>
                  </a:cubicBezTo>
                  <a:cubicBezTo>
                    <a:pt x="4684" y="2799"/>
                    <a:pt x="4217" y="2333"/>
                    <a:pt x="4217" y="1400"/>
                  </a:cubicBezTo>
                  <a:cubicBezTo>
                    <a:pt x="3751" y="933"/>
                    <a:pt x="3284" y="0"/>
                    <a:pt x="3284" y="0"/>
                  </a:cubicBezTo>
                  <a:cubicBezTo>
                    <a:pt x="2351" y="466"/>
                    <a:pt x="952" y="933"/>
                    <a:pt x="485" y="1866"/>
                  </a:cubicBezTo>
                  <a:cubicBezTo>
                    <a:pt x="-448" y="3732"/>
                    <a:pt x="19" y="5132"/>
                    <a:pt x="141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2B6AA2C6-0BE2-40DE-9C9B-43363EAC565A}"/>
                </a:ext>
              </a:extLst>
            </p:cNvPr>
            <p:cNvSpPr/>
            <p:nvPr/>
          </p:nvSpPr>
          <p:spPr>
            <a:xfrm>
              <a:off x="961915" y="1926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023" y="61"/>
                  </a:moveTo>
                  <a:cubicBezTo>
                    <a:pt x="557" y="61"/>
                    <a:pt x="90" y="994"/>
                    <a:pt x="90" y="1460"/>
                  </a:cubicBezTo>
                  <a:cubicBezTo>
                    <a:pt x="-376" y="3793"/>
                    <a:pt x="1023" y="5659"/>
                    <a:pt x="2889" y="4726"/>
                  </a:cubicBezTo>
                  <a:cubicBezTo>
                    <a:pt x="3356" y="4726"/>
                    <a:pt x="3822" y="3793"/>
                    <a:pt x="4289" y="3326"/>
                  </a:cubicBezTo>
                  <a:cubicBezTo>
                    <a:pt x="4755" y="1927"/>
                    <a:pt x="2423" y="-406"/>
                    <a:pt x="1023" y="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F595349F-FC7C-4396-8C7C-0DC5EA4431A5}"/>
                </a:ext>
              </a:extLst>
            </p:cNvPr>
            <p:cNvSpPr/>
            <p:nvPr/>
          </p:nvSpPr>
          <p:spPr>
            <a:xfrm>
              <a:off x="3149806" y="19332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1050" y="4199"/>
                  </a:moveTo>
                  <a:cubicBezTo>
                    <a:pt x="1516" y="4199"/>
                    <a:pt x="2449" y="4199"/>
                    <a:pt x="2449" y="3732"/>
                  </a:cubicBezTo>
                  <a:cubicBezTo>
                    <a:pt x="3382" y="2799"/>
                    <a:pt x="4315" y="1400"/>
                    <a:pt x="5248" y="0"/>
                  </a:cubicBezTo>
                  <a:cubicBezTo>
                    <a:pt x="3849" y="466"/>
                    <a:pt x="2449" y="933"/>
                    <a:pt x="1050" y="1400"/>
                  </a:cubicBezTo>
                  <a:cubicBezTo>
                    <a:pt x="-350" y="1866"/>
                    <a:pt x="-350" y="3266"/>
                    <a:pt x="1050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CDADED15-5B00-4812-A2FE-651C56FA5F1E}"/>
                </a:ext>
              </a:extLst>
            </p:cNvPr>
            <p:cNvSpPr/>
            <p:nvPr/>
          </p:nvSpPr>
          <p:spPr>
            <a:xfrm>
              <a:off x="3155521" y="19323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466" y="933"/>
                    <a:pt x="933" y="933"/>
                    <a:pt x="933" y="466"/>
                  </a:cubicBezTo>
                  <a:cubicBezTo>
                    <a:pt x="933" y="466"/>
                    <a:pt x="933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8183B97C-FCE3-4ADC-B1AD-4E21F177BE09}"/>
                </a:ext>
              </a:extLst>
            </p:cNvPr>
            <p:cNvSpPr/>
            <p:nvPr/>
          </p:nvSpPr>
          <p:spPr>
            <a:xfrm>
              <a:off x="3439623" y="20111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933" y="1866"/>
                    <a:pt x="1399" y="2333"/>
                    <a:pt x="2333" y="3266"/>
                  </a:cubicBezTo>
                  <a:cubicBezTo>
                    <a:pt x="2799" y="2799"/>
                    <a:pt x="3732" y="2799"/>
                    <a:pt x="3732" y="2333"/>
                  </a:cubicBezTo>
                  <a:cubicBezTo>
                    <a:pt x="3732" y="933"/>
                    <a:pt x="3266" y="0"/>
                    <a:pt x="1866" y="0"/>
                  </a:cubicBezTo>
                  <a:cubicBezTo>
                    <a:pt x="933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300FDCF2-7ABB-482C-A7FA-74F012316833}"/>
                </a:ext>
              </a:extLst>
            </p:cNvPr>
            <p:cNvSpPr/>
            <p:nvPr/>
          </p:nvSpPr>
          <p:spPr>
            <a:xfrm>
              <a:off x="2035438" y="20329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333" y="193"/>
                  </a:moveTo>
                  <a:cubicBezTo>
                    <a:pt x="1400" y="660"/>
                    <a:pt x="0" y="1593"/>
                    <a:pt x="0" y="2526"/>
                  </a:cubicBezTo>
                  <a:cubicBezTo>
                    <a:pt x="0" y="3459"/>
                    <a:pt x="933" y="4392"/>
                    <a:pt x="1866" y="5325"/>
                  </a:cubicBezTo>
                  <a:cubicBezTo>
                    <a:pt x="2799" y="6258"/>
                    <a:pt x="4199" y="5325"/>
                    <a:pt x="4665" y="3925"/>
                  </a:cubicBezTo>
                  <a:cubicBezTo>
                    <a:pt x="5132" y="2992"/>
                    <a:pt x="5132" y="1593"/>
                    <a:pt x="5132" y="660"/>
                  </a:cubicBezTo>
                  <a:cubicBezTo>
                    <a:pt x="4665" y="193"/>
                    <a:pt x="3266" y="-273"/>
                    <a:pt x="2333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3DF9FF17-A232-45AE-A9BE-20276399B3F3}"/>
                </a:ext>
              </a:extLst>
            </p:cNvPr>
            <p:cNvSpPr/>
            <p:nvPr/>
          </p:nvSpPr>
          <p:spPr>
            <a:xfrm>
              <a:off x="4031033" y="15037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54" y="376"/>
                  </a:moveTo>
                  <a:cubicBezTo>
                    <a:pt x="588" y="842"/>
                    <a:pt x="121" y="1309"/>
                    <a:pt x="121" y="1775"/>
                  </a:cubicBezTo>
                  <a:cubicBezTo>
                    <a:pt x="-345" y="3175"/>
                    <a:pt x="588" y="4108"/>
                    <a:pt x="1987" y="4108"/>
                  </a:cubicBezTo>
                  <a:cubicBezTo>
                    <a:pt x="3387" y="4108"/>
                    <a:pt x="3854" y="3175"/>
                    <a:pt x="3854" y="1775"/>
                  </a:cubicBezTo>
                  <a:cubicBezTo>
                    <a:pt x="3387" y="376"/>
                    <a:pt x="2454" y="-557"/>
                    <a:pt x="1054" y="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6A066F5B-6833-4BBE-A9A2-CAB46AF08FAB}"/>
                </a:ext>
              </a:extLst>
            </p:cNvPr>
            <p:cNvSpPr/>
            <p:nvPr/>
          </p:nvSpPr>
          <p:spPr>
            <a:xfrm>
              <a:off x="5256668" y="21907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933"/>
                  </a:moveTo>
                  <a:cubicBezTo>
                    <a:pt x="2333" y="467"/>
                    <a:pt x="1866" y="0"/>
                    <a:pt x="1399" y="0"/>
                  </a:cubicBezTo>
                  <a:cubicBezTo>
                    <a:pt x="933" y="0"/>
                    <a:pt x="467" y="0"/>
                    <a:pt x="0" y="467"/>
                  </a:cubicBezTo>
                  <a:cubicBezTo>
                    <a:pt x="0" y="933"/>
                    <a:pt x="0" y="1866"/>
                    <a:pt x="0" y="1866"/>
                  </a:cubicBezTo>
                  <a:cubicBezTo>
                    <a:pt x="1399" y="2799"/>
                    <a:pt x="2333" y="2333"/>
                    <a:pt x="23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25167F7C-12E4-4DA0-A24C-9CF850BA1292}"/>
                </a:ext>
              </a:extLst>
            </p:cNvPr>
            <p:cNvSpPr/>
            <p:nvPr/>
          </p:nvSpPr>
          <p:spPr>
            <a:xfrm>
              <a:off x="5104120" y="25415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866" y="5598"/>
                  </a:moveTo>
                  <a:cubicBezTo>
                    <a:pt x="2333" y="4665"/>
                    <a:pt x="3266" y="3732"/>
                    <a:pt x="3732" y="2799"/>
                  </a:cubicBezTo>
                  <a:cubicBezTo>
                    <a:pt x="3266" y="1866"/>
                    <a:pt x="2333" y="933"/>
                    <a:pt x="1866" y="0"/>
                  </a:cubicBezTo>
                  <a:cubicBezTo>
                    <a:pt x="1400" y="933"/>
                    <a:pt x="0" y="1866"/>
                    <a:pt x="0" y="2799"/>
                  </a:cubicBezTo>
                  <a:cubicBezTo>
                    <a:pt x="0" y="3732"/>
                    <a:pt x="1400" y="4665"/>
                    <a:pt x="1866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990134A1-AAE8-4220-B2C9-29BBAF8397F4}"/>
                </a:ext>
              </a:extLst>
            </p:cNvPr>
            <p:cNvSpPr/>
            <p:nvPr/>
          </p:nvSpPr>
          <p:spPr>
            <a:xfrm>
              <a:off x="3022318" y="25873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4665"/>
                  </a:moveTo>
                  <a:cubicBezTo>
                    <a:pt x="4447" y="4665"/>
                    <a:pt x="5380" y="2799"/>
                    <a:pt x="5380" y="1866"/>
                  </a:cubicBezTo>
                  <a:cubicBezTo>
                    <a:pt x="5380" y="933"/>
                    <a:pt x="3980" y="467"/>
                    <a:pt x="3047" y="0"/>
                  </a:cubicBezTo>
                  <a:cubicBezTo>
                    <a:pt x="1181" y="0"/>
                    <a:pt x="-685" y="2333"/>
                    <a:pt x="248" y="3732"/>
                  </a:cubicBezTo>
                  <a:cubicBezTo>
                    <a:pt x="1181" y="4665"/>
                    <a:pt x="2581" y="5132"/>
                    <a:pt x="3514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480CC7FC-4D89-43A1-9686-63229EFD1CA2}"/>
                </a:ext>
              </a:extLst>
            </p:cNvPr>
            <p:cNvSpPr/>
            <p:nvPr/>
          </p:nvSpPr>
          <p:spPr>
            <a:xfrm>
              <a:off x="3404079" y="265159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90" y="4759"/>
                  </a:moveTo>
                  <a:cubicBezTo>
                    <a:pt x="1956" y="4759"/>
                    <a:pt x="2889" y="4759"/>
                    <a:pt x="3356" y="4293"/>
                  </a:cubicBezTo>
                  <a:cubicBezTo>
                    <a:pt x="4289" y="3359"/>
                    <a:pt x="4756" y="2426"/>
                    <a:pt x="5689" y="1493"/>
                  </a:cubicBezTo>
                  <a:cubicBezTo>
                    <a:pt x="4756" y="1027"/>
                    <a:pt x="3822" y="-373"/>
                    <a:pt x="2889" y="94"/>
                  </a:cubicBezTo>
                  <a:cubicBezTo>
                    <a:pt x="1024" y="94"/>
                    <a:pt x="-376" y="1960"/>
                    <a:pt x="90" y="3826"/>
                  </a:cubicBezTo>
                  <a:cubicBezTo>
                    <a:pt x="557" y="3826"/>
                    <a:pt x="1024" y="4293"/>
                    <a:pt x="1490" y="4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10B0383C-7FEE-422F-B84E-44E6768D6B2B}"/>
                </a:ext>
              </a:extLst>
            </p:cNvPr>
            <p:cNvSpPr/>
            <p:nvPr/>
          </p:nvSpPr>
          <p:spPr>
            <a:xfrm>
              <a:off x="1597388" y="27617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467" y="467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8D4D9549-C2DF-45E2-AAAA-5A5EB4B8401F}"/>
                </a:ext>
              </a:extLst>
            </p:cNvPr>
            <p:cNvSpPr/>
            <p:nvPr/>
          </p:nvSpPr>
          <p:spPr>
            <a:xfrm>
              <a:off x="1597854" y="27622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4199"/>
                  </a:moveTo>
                  <a:cubicBezTo>
                    <a:pt x="4199" y="5132"/>
                    <a:pt x="5598" y="4665"/>
                    <a:pt x="5598" y="2799"/>
                  </a:cubicBezTo>
                  <a:cubicBezTo>
                    <a:pt x="5598" y="2333"/>
                    <a:pt x="5132" y="1399"/>
                    <a:pt x="5132" y="933"/>
                  </a:cubicBezTo>
                  <a:cubicBezTo>
                    <a:pt x="3732" y="467"/>
                    <a:pt x="1866" y="0"/>
                    <a:pt x="0" y="0"/>
                  </a:cubicBezTo>
                  <a:cubicBezTo>
                    <a:pt x="0" y="1866"/>
                    <a:pt x="933" y="3266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2E115965-AAB1-4EE1-A077-518BC7955B01}"/>
                </a:ext>
              </a:extLst>
            </p:cNvPr>
            <p:cNvSpPr/>
            <p:nvPr/>
          </p:nvSpPr>
          <p:spPr>
            <a:xfrm>
              <a:off x="1880515" y="15843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75" y="1866"/>
                  </a:moveTo>
                  <a:cubicBezTo>
                    <a:pt x="975" y="1866"/>
                    <a:pt x="1442" y="933"/>
                    <a:pt x="1442" y="466"/>
                  </a:cubicBezTo>
                  <a:cubicBezTo>
                    <a:pt x="1442" y="466"/>
                    <a:pt x="975" y="0"/>
                    <a:pt x="509" y="0"/>
                  </a:cubicBezTo>
                  <a:cubicBezTo>
                    <a:pt x="-424" y="1400"/>
                    <a:pt x="42" y="1866"/>
                    <a:pt x="97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8BC19C49-26FB-48FE-A5B8-F513F30AD4EB}"/>
                </a:ext>
              </a:extLst>
            </p:cNvPr>
            <p:cNvSpPr/>
            <p:nvPr/>
          </p:nvSpPr>
          <p:spPr>
            <a:xfrm>
              <a:off x="1712596" y="1586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85" y="1400"/>
                  </a:moveTo>
                  <a:cubicBezTo>
                    <a:pt x="485" y="1400"/>
                    <a:pt x="1418" y="1400"/>
                    <a:pt x="1885" y="933"/>
                  </a:cubicBezTo>
                  <a:cubicBezTo>
                    <a:pt x="1885" y="466"/>
                    <a:pt x="1418" y="0"/>
                    <a:pt x="1418" y="0"/>
                  </a:cubicBezTo>
                  <a:cubicBezTo>
                    <a:pt x="19" y="0"/>
                    <a:pt x="-448" y="466"/>
                    <a:pt x="48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153FA663-5714-4FFA-9661-BCB07AA294FA}"/>
                </a:ext>
              </a:extLst>
            </p:cNvPr>
            <p:cNvSpPr/>
            <p:nvPr/>
          </p:nvSpPr>
          <p:spPr>
            <a:xfrm>
              <a:off x="4935245" y="211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933"/>
                    <a:pt x="466" y="1866"/>
                    <a:pt x="0" y="2799"/>
                  </a:cubicBezTo>
                  <a:cubicBezTo>
                    <a:pt x="0" y="2799"/>
                    <a:pt x="933" y="3732"/>
                    <a:pt x="933" y="3732"/>
                  </a:cubicBezTo>
                  <a:cubicBezTo>
                    <a:pt x="2333" y="3266"/>
                    <a:pt x="2799" y="2333"/>
                    <a:pt x="2333" y="933"/>
                  </a:cubicBezTo>
                  <a:cubicBezTo>
                    <a:pt x="2333" y="933"/>
                    <a:pt x="1866" y="467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D066254F-3330-4E58-9B65-6AF81A08BE0D}"/>
                </a:ext>
              </a:extLst>
            </p:cNvPr>
            <p:cNvSpPr/>
            <p:nvPr/>
          </p:nvSpPr>
          <p:spPr>
            <a:xfrm>
              <a:off x="3952187" y="16118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1866"/>
                  </a:moveTo>
                  <a:cubicBezTo>
                    <a:pt x="1993" y="933"/>
                    <a:pt x="1527" y="0"/>
                    <a:pt x="594" y="0"/>
                  </a:cubicBezTo>
                  <a:cubicBezTo>
                    <a:pt x="594" y="0"/>
                    <a:pt x="127" y="933"/>
                    <a:pt x="127" y="1399"/>
                  </a:cubicBezTo>
                  <a:cubicBezTo>
                    <a:pt x="-339" y="1399"/>
                    <a:pt x="594" y="1399"/>
                    <a:pt x="106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C600D508-3ED4-44B1-89DB-B9170113DAF7}"/>
                </a:ext>
              </a:extLst>
            </p:cNvPr>
            <p:cNvSpPr/>
            <p:nvPr/>
          </p:nvSpPr>
          <p:spPr>
            <a:xfrm>
              <a:off x="3950449" y="16253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0" y="0"/>
                  </a:lnTo>
                  <a:lnTo>
                    <a:pt x="0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DAD1F298-9900-4838-9852-38379725D0DB}"/>
                </a:ext>
              </a:extLst>
            </p:cNvPr>
            <p:cNvSpPr/>
            <p:nvPr/>
          </p:nvSpPr>
          <p:spPr>
            <a:xfrm>
              <a:off x="1242376" y="16319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93AB0395-4E79-4E8E-BBEE-8B49D2FA8CD6}"/>
                </a:ext>
              </a:extLst>
            </p:cNvPr>
            <p:cNvSpPr/>
            <p:nvPr/>
          </p:nvSpPr>
          <p:spPr>
            <a:xfrm>
              <a:off x="1242842" y="16289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2059"/>
                  </a:moveTo>
                  <a:cubicBezTo>
                    <a:pt x="5132" y="1593"/>
                    <a:pt x="5132" y="660"/>
                    <a:pt x="4665" y="660"/>
                  </a:cubicBezTo>
                  <a:cubicBezTo>
                    <a:pt x="3732" y="193"/>
                    <a:pt x="2333" y="-273"/>
                    <a:pt x="1866" y="193"/>
                  </a:cubicBezTo>
                  <a:cubicBezTo>
                    <a:pt x="933" y="660"/>
                    <a:pt x="467" y="1593"/>
                    <a:pt x="0" y="2526"/>
                  </a:cubicBezTo>
                  <a:cubicBezTo>
                    <a:pt x="933" y="2526"/>
                    <a:pt x="1866" y="2526"/>
                    <a:pt x="3266" y="2526"/>
                  </a:cubicBezTo>
                  <a:cubicBezTo>
                    <a:pt x="3732" y="2992"/>
                    <a:pt x="4199" y="2526"/>
                    <a:pt x="4665" y="2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B0D12C75-D5C4-4C36-B269-EAD55A03F741}"/>
                </a:ext>
              </a:extLst>
            </p:cNvPr>
            <p:cNvSpPr/>
            <p:nvPr/>
          </p:nvSpPr>
          <p:spPr>
            <a:xfrm>
              <a:off x="3885429" y="16295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1400"/>
                  </a:moveTo>
                  <a:cubicBezTo>
                    <a:pt x="-292" y="2799"/>
                    <a:pt x="175" y="3732"/>
                    <a:pt x="1574" y="4199"/>
                  </a:cubicBezTo>
                  <a:cubicBezTo>
                    <a:pt x="2041" y="3732"/>
                    <a:pt x="2508" y="3266"/>
                    <a:pt x="2974" y="2799"/>
                  </a:cubicBezTo>
                  <a:cubicBezTo>
                    <a:pt x="3440" y="1400"/>
                    <a:pt x="2974" y="467"/>
                    <a:pt x="1574" y="0"/>
                  </a:cubicBezTo>
                  <a:cubicBezTo>
                    <a:pt x="1108" y="467"/>
                    <a:pt x="641" y="933"/>
                    <a:pt x="17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5EB1AE9F-EFD9-4AF2-8E8A-D3FECACB7D03}"/>
                </a:ext>
              </a:extLst>
            </p:cNvPr>
            <p:cNvSpPr/>
            <p:nvPr/>
          </p:nvSpPr>
          <p:spPr>
            <a:xfrm>
              <a:off x="3037896" y="25817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933"/>
                    <a:pt x="2864" y="467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1866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75DCD4F7-C547-42E6-8598-AD881765F295}"/>
                </a:ext>
              </a:extLst>
            </p:cNvPr>
            <p:cNvSpPr/>
            <p:nvPr/>
          </p:nvSpPr>
          <p:spPr>
            <a:xfrm>
              <a:off x="1984588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400"/>
                  </a:moveTo>
                  <a:lnTo>
                    <a:pt x="467" y="0"/>
                  </a:ln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A1A54746-5C6C-4677-B40A-7F39663AD528}"/>
                </a:ext>
              </a:extLst>
            </p:cNvPr>
            <p:cNvSpPr/>
            <p:nvPr/>
          </p:nvSpPr>
          <p:spPr>
            <a:xfrm>
              <a:off x="3534149" y="13711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3732"/>
                  </a:moveTo>
                  <a:cubicBezTo>
                    <a:pt x="2041" y="3732"/>
                    <a:pt x="2507" y="3266"/>
                    <a:pt x="2974" y="2799"/>
                  </a:cubicBezTo>
                  <a:cubicBezTo>
                    <a:pt x="3440" y="1400"/>
                    <a:pt x="2974" y="467"/>
                    <a:pt x="1575" y="0"/>
                  </a:cubicBezTo>
                  <a:cubicBezTo>
                    <a:pt x="1108" y="467"/>
                    <a:pt x="175" y="467"/>
                    <a:pt x="175" y="933"/>
                  </a:cubicBezTo>
                  <a:cubicBezTo>
                    <a:pt x="-292" y="2333"/>
                    <a:pt x="175" y="3266"/>
                    <a:pt x="1575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B1F5C877-4B31-4B46-A578-6814CBD25751}"/>
                </a:ext>
              </a:extLst>
            </p:cNvPr>
            <p:cNvSpPr/>
            <p:nvPr/>
          </p:nvSpPr>
          <p:spPr>
            <a:xfrm>
              <a:off x="4981429" y="26680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866" y="933"/>
                    <a:pt x="1399" y="467"/>
                    <a:pt x="1399" y="0"/>
                  </a:cubicBezTo>
                  <a:cubicBezTo>
                    <a:pt x="933" y="0"/>
                    <a:pt x="0" y="467"/>
                    <a:pt x="0" y="467"/>
                  </a:cubicBezTo>
                  <a:cubicBezTo>
                    <a:pt x="0" y="933"/>
                    <a:pt x="0" y="1400"/>
                    <a:pt x="467" y="1866"/>
                  </a:cubicBezTo>
                  <a:cubicBezTo>
                    <a:pt x="933" y="1400"/>
                    <a:pt x="1399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B012BFDD-F83F-47CA-8D5A-C7698F944ED1}"/>
                </a:ext>
              </a:extLst>
            </p:cNvPr>
            <p:cNvSpPr/>
            <p:nvPr/>
          </p:nvSpPr>
          <p:spPr>
            <a:xfrm>
              <a:off x="3938665" y="16444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1" y="975"/>
                  </a:moveTo>
                  <a:cubicBezTo>
                    <a:pt x="121" y="975"/>
                    <a:pt x="1054" y="1442"/>
                    <a:pt x="1521" y="1442"/>
                  </a:cubicBezTo>
                  <a:cubicBezTo>
                    <a:pt x="1521" y="1442"/>
                    <a:pt x="1987" y="975"/>
                    <a:pt x="1987" y="509"/>
                  </a:cubicBezTo>
                  <a:cubicBezTo>
                    <a:pt x="588" y="-424"/>
                    <a:pt x="-345" y="42"/>
                    <a:pt x="121" y="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E59AB557-90D9-431A-BD3E-284646D70A70}"/>
                </a:ext>
              </a:extLst>
            </p:cNvPr>
            <p:cNvSpPr/>
            <p:nvPr/>
          </p:nvSpPr>
          <p:spPr>
            <a:xfrm>
              <a:off x="2747327" y="16482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0" y="2333"/>
                    <a:pt x="0" y="4199"/>
                    <a:pt x="0" y="6531"/>
                  </a:cubicBezTo>
                  <a:cubicBezTo>
                    <a:pt x="3266" y="2799"/>
                    <a:pt x="2799" y="23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B5B8DF91-2DCB-4B84-B8D4-581E0D35ACE8}"/>
                </a:ext>
              </a:extLst>
            </p:cNvPr>
            <p:cNvSpPr/>
            <p:nvPr/>
          </p:nvSpPr>
          <p:spPr>
            <a:xfrm>
              <a:off x="1892089" y="1404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597" y="3266"/>
                  </a:moveTo>
                  <a:cubicBezTo>
                    <a:pt x="2930" y="2799"/>
                    <a:pt x="2463" y="1400"/>
                    <a:pt x="2463" y="0"/>
                  </a:cubicBezTo>
                  <a:cubicBezTo>
                    <a:pt x="1530" y="466"/>
                    <a:pt x="1064" y="1400"/>
                    <a:pt x="131" y="1866"/>
                  </a:cubicBezTo>
                  <a:cubicBezTo>
                    <a:pt x="-336" y="1866"/>
                    <a:pt x="597" y="3266"/>
                    <a:pt x="59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59E5261D-B4D7-4FCF-B517-A28F424E2059}"/>
                </a:ext>
              </a:extLst>
            </p:cNvPr>
            <p:cNvSpPr/>
            <p:nvPr/>
          </p:nvSpPr>
          <p:spPr>
            <a:xfrm>
              <a:off x="3872542" y="16944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2333" y="2333"/>
                    <a:pt x="2799" y="1866"/>
                    <a:pt x="2799" y="466"/>
                  </a:cubicBezTo>
                  <a:cubicBezTo>
                    <a:pt x="2799" y="0"/>
                    <a:pt x="1866" y="0"/>
                    <a:pt x="1400" y="0"/>
                  </a:cubicBezTo>
                  <a:cubicBezTo>
                    <a:pt x="933" y="466"/>
                    <a:pt x="467" y="466"/>
                    <a:pt x="0" y="933"/>
                  </a:cubicBezTo>
                  <a:cubicBezTo>
                    <a:pt x="467" y="933"/>
                    <a:pt x="933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13DB7ED4-8806-4CAF-8994-B17CF4C58C78}"/>
                </a:ext>
              </a:extLst>
            </p:cNvPr>
            <p:cNvSpPr/>
            <p:nvPr/>
          </p:nvSpPr>
          <p:spPr>
            <a:xfrm>
              <a:off x="2801442" y="1408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3266"/>
                  </a:moveTo>
                  <a:cubicBezTo>
                    <a:pt x="2333" y="2799"/>
                    <a:pt x="2333" y="1866"/>
                    <a:pt x="1866" y="1866"/>
                  </a:cubicBezTo>
                  <a:cubicBezTo>
                    <a:pt x="1399" y="1400"/>
                    <a:pt x="467" y="466"/>
                    <a:pt x="0" y="0"/>
                  </a:cubicBezTo>
                  <a:cubicBezTo>
                    <a:pt x="0" y="933"/>
                    <a:pt x="467" y="1866"/>
                    <a:pt x="467" y="2333"/>
                  </a:cubicBezTo>
                  <a:cubicBezTo>
                    <a:pt x="467" y="4199"/>
                    <a:pt x="1399" y="4199"/>
                    <a:pt x="2333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D959BCF7-8FCE-4010-A495-AEB43D964B97}"/>
                </a:ext>
              </a:extLst>
            </p:cNvPr>
            <p:cNvSpPr/>
            <p:nvPr/>
          </p:nvSpPr>
          <p:spPr>
            <a:xfrm>
              <a:off x="2800509" y="14075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467"/>
                    <a:pt x="933" y="467"/>
                    <a:pt x="933" y="0"/>
                  </a:cubicBezTo>
                  <a:cubicBezTo>
                    <a:pt x="933" y="0"/>
                    <a:pt x="933" y="0"/>
                    <a:pt x="467" y="0"/>
                  </a:cubicBezTo>
                  <a:cubicBezTo>
                    <a:pt x="467" y="0"/>
                    <a:pt x="467" y="467"/>
                    <a:pt x="0" y="467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D602E679-6550-4C0D-A515-9C3B024D9AB2}"/>
                </a:ext>
              </a:extLst>
            </p:cNvPr>
            <p:cNvSpPr/>
            <p:nvPr/>
          </p:nvSpPr>
          <p:spPr>
            <a:xfrm>
              <a:off x="3715329" y="18609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399" y="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5604EB38-18C8-42E8-BA29-008E31752713}"/>
                </a:ext>
              </a:extLst>
            </p:cNvPr>
            <p:cNvSpPr/>
            <p:nvPr/>
          </p:nvSpPr>
          <p:spPr>
            <a:xfrm>
              <a:off x="1741414" y="1722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2333"/>
                  </a:moveTo>
                  <a:cubicBezTo>
                    <a:pt x="1990" y="2333"/>
                    <a:pt x="1990" y="1400"/>
                    <a:pt x="1990" y="933"/>
                  </a:cubicBezTo>
                  <a:cubicBezTo>
                    <a:pt x="1524" y="467"/>
                    <a:pt x="1524" y="0"/>
                    <a:pt x="1057" y="0"/>
                  </a:cubicBezTo>
                  <a:cubicBezTo>
                    <a:pt x="591" y="0"/>
                    <a:pt x="124" y="467"/>
                    <a:pt x="124" y="467"/>
                  </a:cubicBezTo>
                  <a:cubicBezTo>
                    <a:pt x="-342" y="2333"/>
                    <a:pt x="591" y="2799"/>
                    <a:pt x="1524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12C84F50-27AE-41B7-B8F0-8FCC7C556EAD}"/>
                </a:ext>
              </a:extLst>
            </p:cNvPr>
            <p:cNvSpPr/>
            <p:nvPr/>
          </p:nvSpPr>
          <p:spPr>
            <a:xfrm>
              <a:off x="1979923" y="1435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4665"/>
                    <a:pt x="933" y="5132"/>
                    <a:pt x="2333" y="3732"/>
                  </a:cubicBezTo>
                  <a:cubicBezTo>
                    <a:pt x="2799" y="3266"/>
                    <a:pt x="2333" y="2333"/>
                    <a:pt x="2333" y="1866"/>
                  </a:cubicBezTo>
                  <a:cubicBezTo>
                    <a:pt x="1866" y="1400"/>
                    <a:pt x="933" y="467"/>
                    <a:pt x="0" y="0"/>
                  </a:cubicBezTo>
                  <a:cubicBezTo>
                    <a:pt x="0" y="933"/>
                    <a:pt x="0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8B24261A-317D-441B-8FCE-0FCD552F6145}"/>
                </a:ext>
              </a:extLst>
            </p:cNvPr>
            <p:cNvSpPr/>
            <p:nvPr/>
          </p:nvSpPr>
          <p:spPr>
            <a:xfrm>
              <a:off x="3518930" y="14432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266" y="3006"/>
                  </a:moveTo>
                  <a:cubicBezTo>
                    <a:pt x="4199" y="2540"/>
                    <a:pt x="5132" y="2073"/>
                    <a:pt x="6531" y="1607"/>
                  </a:cubicBezTo>
                  <a:cubicBezTo>
                    <a:pt x="5598" y="1140"/>
                    <a:pt x="4665" y="207"/>
                    <a:pt x="3266" y="207"/>
                  </a:cubicBezTo>
                  <a:cubicBezTo>
                    <a:pt x="2333" y="-259"/>
                    <a:pt x="1399" y="207"/>
                    <a:pt x="0" y="207"/>
                  </a:cubicBezTo>
                  <a:cubicBezTo>
                    <a:pt x="0" y="1607"/>
                    <a:pt x="0" y="2540"/>
                    <a:pt x="0" y="3473"/>
                  </a:cubicBezTo>
                  <a:cubicBezTo>
                    <a:pt x="933" y="3473"/>
                    <a:pt x="1866" y="3473"/>
                    <a:pt x="3266" y="3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97232883-7D3B-4687-95BA-A50DD4861DB3}"/>
                </a:ext>
              </a:extLst>
            </p:cNvPr>
            <p:cNvSpPr/>
            <p:nvPr/>
          </p:nvSpPr>
          <p:spPr>
            <a:xfrm>
              <a:off x="3517530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933" y="466"/>
                    <a:pt x="1399" y="466"/>
                  </a:cubicBezTo>
                  <a:cubicBezTo>
                    <a:pt x="1399" y="466"/>
                    <a:pt x="1399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33BB4943-5846-4F2C-8D3E-08EAB2002AC9}"/>
                </a:ext>
              </a:extLst>
            </p:cNvPr>
            <p:cNvSpPr/>
            <p:nvPr/>
          </p:nvSpPr>
          <p:spPr>
            <a:xfrm>
              <a:off x="5000089" y="2669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467" y="2799"/>
                    <a:pt x="1399" y="5131"/>
                    <a:pt x="3266" y="6998"/>
                  </a:cubicBezTo>
                  <a:cubicBezTo>
                    <a:pt x="3266" y="4199"/>
                    <a:pt x="2799" y="186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DDC73358-7CB5-4F18-B41D-36653F9683BC}"/>
                </a:ext>
              </a:extLst>
            </p:cNvPr>
            <p:cNvSpPr/>
            <p:nvPr/>
          </p:nvSpPr>
          <p:spPr>
            <a:xfrm>
              <a:off x="2045234" y="14513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3266"/>
                  </a:moveTo>
                  <a:cubicBezTo>
                    <a:pt x="1866" y="2799"/>
                    <a:pt x="2333" y="1866"/>
                    <a:pt x="2333" y="1866"/>
                  </a:cubicBezTo>
                  <a:cubicBezTo>
                    <a:pt x="1866" y="1400"/>
                    <a:pt x="933" y="466"/>
                    <a:pt x="0" y="0"/>
                  </a:cubicBezTo>
                  <a:cubicBezTo>
                    <a:pt x="467" y="933"/>
                    <a:pt x="0" y="2333"/>
                    <a:pt x="1866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001CB3E5-A760-4D87-BA95-41061E8F278C}"/>
                </a:ext>
              </a:extLst>
            </p:cNvPr>
            <p:cNvSpPr/>
            <p:nvPr/>
          </p:nvSpPr>
          <p:spPr>
            <a:xfrm>
              <a:off x="5412948" y="3314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2799"/>
                  </a:moveTo>
                  <a:cubicBezTo>
                    <a:pt x="4665" y="1400"/>
                    <a:pt x="2799" y="0"/>
                    <a:pt x="0" y="0"/>
                  </a:cubicBezTo>
                  <a:cubicBezTo>
                    <a:pt x="1866" y="2799"/>
                    <a:pt x="4665" y="2799"/>
                    <a:pt x="6998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F5546E23-B2D5-4BBE-884E-42419DA2D743}"/>
                </a:ext>
              </a:extLst>
            </p:cNvPr>
            <p:cNvSpPr/>
            <p:nvPr/>
          </p:nvSpPr>
          <p:spPr>
            <a:xfrm>
              <a:off x="5419946" y="33169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466" y="467"/>
                    <a:pt x="933" y="467"/>
                  </a:cubicBezTo>
                  <a:cubicBezTo>
                    <a:pt x="933" y="467"/>
                    <a:pt x="1399" y="933"/>
                    <a:pt x="1399" y="933"/>
                  </a:cubicBezTo>
                  <a:cubicBezTo>
                    <a:pt x="1399" y="467"/>
                    <a:pt x="1399" y="467"/>
                    <a:pt x="1399" y="0"/>
                  </a:cubicBezTo>
                  <a:cubicBezTo>
                    <a:pt x="933" y="0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0B0D8B37-7454-47DF-9B3C-CD78B00DC4F5}"/>
                </a:ext>
              </a:extLst>
            </p:cNvPr>
            <p:cNvSpPr/>
            <p:nvPr/>
          </p:nvSpPr>
          <p:spPr>
            <a:xfrm>
              <a:off x="3179779" y="14625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199" y="933"/>
                  </a:moveTo>
                  <a:cubicBezTo>
                    <a:pt x="4199" y="466"/>
                    <a:pt x="3266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467" y="933"/>
                    <a:pt x="933" y="1866"/>
                    <a:pt x="1866" y="2333"/>
                  </a:cubicBezTo>
                  <a:cubicBezTo>
                    <a:pt x="3266" y="3266"/>
                    <a:pt x="4199" y="2333"/>
                    <a:pt x="419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CC3BFAEB-C3D5-4BBA-A64E-CB30E5C2996D}"/>
                </a:ext>
              </a:extLst>
            </p:cNvPr>
            <p:cNvSpPr/>
            <p:nvPr/>
          </p:nvSpPr>
          <p:spPr>
            <a:xfrm>
              <a:off x="3178380" y="14611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400"/>
                  </a:moveTo>
                  <a:cubicBezTo>
                    <a:pt x="1399" y="1400"/>
                    <a:pt x="933" y="933"/>
                    <a:pt x="1399" y="1400"/>
                  </a:cubicBezTo>
                  <a:lnTo>
                    <a:pt x="0" y="0"/>
                  </a:lnTo>
                  <a:lnTo>
                    <a:pt x="467" y="1400"/>
                  </a:lnTo>
                  <a:cubicBezTo>
                    <a:pt x="933" y="1400"/>
                    <a:pt x="933" y="1400"/>
                    <a:pt x="1399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E6DE3E4C-09BC-4605-B2B0-3EC095054270}"/>
                </a:ext>
              </a:extLst>
            </p:cNvPr>
            <p:cNvSpPr/>
            <p:nvPr/>
          </p:nvSpPr>
          <p:spPr>
            <a:xfrm>
              <a:off x="4536381" y="14665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175"/>
                  </a:moveTo>
                  <a:cubicBezTo>
                    <a:pt x="1399" y="-292"/>
                    <a:pt x="0" y="175"/>
                    <a:pt x="0" y="1574"/>
                  </a:cubicBezTo>
                  <a:cubicBezTo>
                    <a:pt x="0" y="2041"/>
                    <a:pt x="933" y="2974"/>
                    <a:pt x="1399" y="2974"/>
                  </a:cubicBezTo>
                  <a:cubicBezTo>
                    <a:pt x="2333" y="2974"/>
                    <a:pt x="3732" y="2974"/>
                    <a:pt x="4665" y="2974"/>
                  </a:cubicBezTo>
                  <a:cubicBezTo>
                    <a:pt x="4665" y="1574"/>
                    <a:pt x="4198" y="641"/>
                    <a:pt x="27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8F9876D6-39B3-4648-B908-9F73A75D870E}"/>
                </a:ext>
              </a:extLst>
            </p:cNvPr>
            <p:cNvSpPr/>
            <p:nvPr/>
          </p:nvSpPr>
          <p:spPr>
            <a:xfrm>
              <a:off x="4540580" y="14695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0" y="0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C4DA35F8-8A77-4375-93F9-67A8C567EEC9}"/>
                </a:ext>
              </a:extLst>
            </p:cNvPr>
            <p:cNvSpPr/>
            <p:nvPr/>
          </p:nvSpPr>
          <p:spPr>
            <a:xfrm>
              <a:off x="1716813" y="17583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933"/>
                    <a:pt x="467" y="466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247C837A-75A8-4C5B-AEA6-11C335D2EDC5}"/>
                </a:ext>
              </a:extLst>
            </p:cNvPr>
            <p:cNvSpPr/>
            <p:nvPr/>
          </p:nvSpPr>
          <p:spPr>
            <a:xfrm>
              <a:off x="1714572" y="17592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775" y="4665"/>
                  </a:moveTo>
                  <a:cubicBezTo>
                    <a:pt x="2242" y="4665"/>
                    <a:pt x="2242" y="3732"/>
                    <a:pt x="2242" y="2799"/>
                  </a:cubicBezTo>
                  <a:cubicBezTo>
                    <a:pt x="2242" y="1866"/>
                    <a:pt x="2242" y="933"/>
                    <a:pt x="2242" y="0"/>
                  </a:cubicBezTo>
                  <a:cubicBezTo>
                    <a:pt x="1775" y="933"/>
                    <a:pt x="842" y="1400"/>
                    <a:pt x="376" y="2333"/>
                  </a:cubicBezTo>
                  <a:cubicBezTo>
                    <a:pt x="-557" y="4199"/>
                    <a:pt x="376" y="5132"/>
                    <a:pt x="1775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5BE280D2-1CA2-45AB-9DD7-F29D5AB151BB}"/>
                </a:ext>
              </a:extLst>
            </p:cNvPr>
            <p:cNvSpPr/>
            <p:nvPr/>
          </p:nvSpPr>
          <p:spPr>
            <a:xfrm>
              <a:off x="2932997" y="21856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399"/>
                  </a:moveTo>
                  <a:cubicBezTo>
                    <a:pt x="1399" y="-466"/>
                    <a:pt x="933" y="-466"/>
                    <a:pt x="0" y="1399"/>
                  </a:cubicBezTo>
                  <a:cubicBezTo>
                    <a:pt x="0" y="1866"/>
                    <a:pt x="466" y="2332"/>
                    <a:pt x="933" y="2799"/>
                  </a:cubicBezTo>
                  <a:cubicBezTo>
                    <a:pt x="1399" y="1866"/>
                    <a:pt x="1866" y="1399"/>
                    <a:pt x="1866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5AA3D767-E742-4D30-B188-896566B07116}"/>
                </a:ext>
              </a:extLst>
            </p:cNvPr>
            <p:cNvSpPr/>
            <p:nvPr/>
          </p:nvSpPr>
          <p:spPr>
            <a:xfrm>
              <a:off x="2022667" y="30043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933"/>
                  </a:moveTo>
                  <a:cubicBezTo>
                    <a:pt x="-292" y="2333"/>
                    <a:pt x="175" y="3266"/>
                    <a:pt x="1574" y="2799"/>
                  </a:cubicBezTo>
                  <a:cubicBezTo>
                    <a:pt x="2041" y="2799"/>
                    <a:pt x="2041" y="1866"/>
                    <a:pt x="2041" y="1400"/>
                  </a:cubicBezTo>
                  <a:cubicBezTo>
                    <a:pt x="1574" y="933"/>
                    <a:pt x="1574" y="467"/>
                    <a:pt x="1108" y="0"/>
                  </a:cubicBezTo>
                  <a:cubicBezTo>
                    <a:pt x="1108" y="0"/>
                    <a:pt x="641" y="467"/>
                    <a:pt x="17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036F6BF5-2D77-4313-955A-1BAF627542C9}"/>
                </a:ext>
              </a:extLst>
            </p:cNvPr>
            <p:cNvSpPr/>
            <p:nvPr/>
          </p:nvSpPr>
          <p:spPr>
            <a:xfrm>
              <a:off x="3298272" y="26232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466" y="466"/>
                    <a:pt x="466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AEA68B50-01F5-47B7-9166-654F24EC3AF8}"/>
                </a:ext>
              </a:extLst>
            </p:cNvPr>
            <p:cNvSpPr/>
            <p:nvPr/>
          </p:nvSpPr>
          <p:spPr>
            <a:xfrm>
              <a:off x="3295473" y="262364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51"/>
                  </a:moveTo>
                  <a:cubicBezTo>
                    <a:pt x="0" y="1451"/>
                    <a:pt x="933" y="1918"/>
                    <a:pt x="1399" y="1918"/>
                  </a:cubicBezTo>
                  <a:cubicBezTo>
                    <a:pt x="1866" y="1451"/>
                    <a:pt x="2799" y="518"/>
                    <a:pt x="3265" y="52"/>
                  </a:cubicBezTo>
                  <a:cubicBezTo>
                    <a:pt x="1866" y="52"/>
                    <a:pt x="466" y="-415"/>
                    <a:pt x="0" y="1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7EF67F14-A9E6-46C1-BE49-BBB4906B0188}"/>
                </a:ext>
              </a:extLst>
            </p:cNvPr>
            <p:cNvSpPr/>
            <p:nvPr/>
          </p:nvSpPr>
          <p:spPr>
            <a:xfrm>
              <a:off x="5020615" y="27151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6" y="2333"/>
                    <a:pt x="933" y="2799"/>
                  </a:cubicBezTo>
                  <a:cubicBezTo>
                    <a:pt x="1399" y="2333"/>
                    <a:pt x="1866" y="1866"/>
                    <a:pt x="1866" y="1400"/>
                  </a:cubicBezTo>
                  <a:cubicBezTo>
                    <a:pt x="1399" y="-467"/>
                    <a:pt x="466" y="-467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BE6D6E05-61A1-478B-B7DD-6DE4C082635E}"/>
                </a:ext>
              </a:extLst>
            </p:cNvPr>
            <p:cNvSpPr/>
            <p:nvPr/>
          </p:nvSpPr>
          <p:spPr>
            <a:xfrm>
              <a:off x="2341933" y="17937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0"/>
                  </a:cubicBezTo>
                  <a:cubicBezTo>
                    <a:pt x="0" y="466"/>
                    <a:pt x="0" y="466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0BBCBE21-D2DD-44CA-92E5-7CE00E783767}"/>
                </a:ext>
              </a:extLst>
            </p:cNvPr>
            <p:cNvSpPr/>
            <p:nvPr/>
          </p:nvSpPr>
          <p:spPr>
            <a:xfrm>
              <a:off x="2336335" y="17902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306"/>
                  </a:moveTo>
                  <a:cubicBezTo>
                    <a:pt x="1866" y="773"/>
                    <a:pt x="933" y="1239"/>
                    <a:pt x="0" y="2172"/>
                  </a:cubicBezTo>
                  <a:cubicBezTo>
                    <a:pt x="933" y="2639"/>
                    <a:pt x="1866" y="3572"/>
                    <a:pt x="2799" y="4038"/>
                  </a:cubicBezTo>
                  <a:cubicBezTo>
                    <a:pt x="3732" y="4505"/>
                    <a:pt x="4665" y="4038"/>
                    <a:pt x="6065" y="4038"/>
                  </a:cubicBezTo>
                  <a:cubicBezTo>
                    <a:pt x="6065" y="3105"/>
                    <a:pt x="6065" y="1706"/>
                    <a:pt x="6065" y="773"/>
                  </a:cubicBezTo>
                  <a:cubicBezTo>
                    <a:pt x="4665" y="-160"/>
                    <a:pt x="3732" y="-160"/>
                    <a:pt x="2799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48B8F3E3-0936-4EA4-8C4D-5CA171A4FE64}"/>
                </a:ext>
              </a:extLst>
            </p:cNvPr>
            <p:cNvSpPr/>
            <p:nvPr/>
          </p:nvSpPr>
          <p:spPr>
            <a:xfrm>
              <a:off x="2212583" y="15325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460" y="2333"/>
                  </a:moveTo>
                  <a:cubicBezTo>
                    <a:pt x="2926" y="1866"/>
                    <a:pt x="3393" y="1399"/>
                    <a:pt x="3859" y="1399"/>
                  </a:cubicBezTo>
                  <a:cubicBezTo>
                    <a:pt x="2926" y="933"/>
                    <a:pt x="1993" y="466"/>
                    <a:pt x="1060" y="0"/>
                  </a:cubicBezTo>
                  <a:cubicBezTo>
                    <a:pt x="594" y="0"/>
                    <a:pt x="-339" y="933"/>
                    <a:pt x="127" y="933"/>
                  </a:cubicBezTo>
                  <a:cubicBezTo>
                    <a:pt x="127" y="1866"/>
                    <a:pt x="1060" y="2333"/>
                    <a:pt x="2460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1A5D7F1B-4E0B-4369-A48D-071859D54494}"/>
                </a:ext>
              </a:extLst>
            </p:cNvPr>
            <p:cNvSpPr/>
            <p:nvPr/>
          </p:nvSpPr>
          <p:spPr>
            <a:xfrm>
              <a:off x="3367315" y="263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1399" y="0"/>
                  </a:lnTo>
                  <a:lnTo>
                    <a:pt x="0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91CB71FA-8D98-44CD-BBA2-C840024C34DC}"/>
                </a:ext>
              </a:extLst>
            </p:cNvPr>
            <p:cNvSpPr/>
            <p:nvPr/>
          </p:nvSpPr>
          <p:spPr>
            <a:xfrm>
              <a:off x="1814780" y="28718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467"/>
                    <a:pt x="0" y="933"/>
                    <a:pt x="0" y="1399"/>
                  </a:cubicBezTo>
                  <a:cubicBezTo>
                    <a:pt x="0" y="1866"/>
                    <a:pt x="467" y="2333"/>
                    <a:pt x="467" y="2799"/>
                  </a:cubicBezTo>
                  <a:cubicBezTo>
                    <a:pt x="933" y="2333"/>
                    <a:pt x="1399" y="1866"/>
                    <a:pt x="1399" y="1399"/>
                  </a:cubicBezTo>
                  <a:cubicBezTo>
                    <a:pt x="1399" y="1399"/>
                    <a:pt x="1399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744D2E5C-63E1-4077-8555-E44B1A488017}"/>
                </a:ext>
              </a:extLst>
            </p:cNvPr>
            <p:cNvSpPr/>
            <p:nvPr/>
          </p:nvSpPr>
          <p:spPr>
            <a:xfrm>
              <a:off x="3136394" y="25229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7" y="466"/>
                    <a:pt x="467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933" y="466"/>
                    <a:pt x="467" y="0"/>
                  </a:cubicBezTo>
                  <a:cubicBezTo>
                    <a:pt x="467" y="0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C96886D3-7156-4927-A7D2-A94DB3174D78}"/>
                </a:ext>
              </a:extLst>
            </p:cNvPr>
            <p:cNvSpPr/>
            <p:nvPr/>
          </p:nvSpPr>
          <p:spPr>
            <a:xfrm>
              <a:off x="3133128" y="25233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467" y="1400"/>
                    <a:pt x="933" y="1866"/>
                    <a:pt x="1400" y="1866"/>
                  </a:cubicBezTo>
                  <a:cubicBezTo>
                    <a:pt x="2333" y="1400"/>
                    <a:pt x="2799" y="467"/>
                    <a:pt x="3266" y="0"/>
                  </a:cubicBezTo>
                  <a:cubicBezTo>
                    <a:pt x="1866" y="0"/>
                    <a:pt x="933" y="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E83ECFAB-B679-45F6-87F7-576D5C06B111}"/>
                </a:ext>
              </a:extLst>
            </p:cNvPr>
            <p:cNvSpPr/>
            <p:nvPr/>
          </p:nvSpPr>
          <p:spPr>
            <a:xfrm>
              <a:off x="3253021" y="15521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1400"/>
                  </a:moveTo>
                  <a:cubicBezTo>
                    <a:pt x="0" y="2333"/>
                    <a:pt x="933" y="3732"/>
                    <a:pt x="933" y="4665"/>
                  </a:cubicBezTo>
                  <a:cubicBezTo>
                    <a:pt x="1399" y="4199"/>
                    <a:pt x="2333" y="4199"/>
                    <a:pt x="2333" y="3266"/>
                  </a:cubicBezTo>
                  <a:cubicBezTo>
                    <a:pt x="2799" y="1866"/>
                    <a:pt x="2333" y="933"/>
                    <a:pt x="933" y="0"/>
                  </a:cubicBezTo>
                  <a:cubicBezTo>
                    <a:pt x="933" y="933"/>
                    <a:pt x="0" y="140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9E794243-A12E-405D-98A9-9922E7730B18}"/>
                </a:ext>
              </a:extLst>
            </p:cNvPr>
            <p:cNvSpPr/>
            <p:nvPr/>
          </p:nvSpPr>
          <p:spPr>
            <a:xfrm>
              <a:off x="3898135" y="15707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466"/>
                    <a:pt x="2864" y="466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2333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B315A563-CAE9-4CAE-B335-441E4D5EC997}"/>
                </a:ext>
              </a:extLst>
            </p:cNvPr>
            <p:cNvSpPr/>
            <p:nvPr/>
          </p:nvSpPr>
          <p:spPr>
            <a:xfrm>
              <a:off x="3888403" y="15750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12"/>
                  </a:moveTo>
                  <a:cubicBezTo>
                    <a:pt x="0" y="1312"/>
                    <a:pt x="933" y="1778"/>
                    <a:pt x="1399" y="1778"/>
                  </a:cubicBezTo>
                  <a:cubicBezTo>
                    <a:pt x="1399" y="1778"/>
                    <a:pt x="1866" y="845"/>
                    <a:pt x="1866" y="845"/>
                  </a:cubicBezTo>
                  <a:cubicBezTo>
                    <a:pt x="933" y="-554"/>
                    <a:pt x="0" y="-88"/>
                    <a:pt x="0" y="1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3307DF3A-8F64-48DA-903C-E5960F94BDD3}"/>
                </a:ext>
              </a:extLst>
            </p:cNvPr>
            <p:cNvSpPr/>
            <p:nvPr/>
          </p:nvSpPr>
          <p:spPr>
            <a:xfrm>
              <a:off x="5284483" y="3033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507" y="933"/>
                  </a:moveTo>
                  <a:cubicBezTo>
                    <a:pt x="2041" y="467"/>
                    <a:pt x="2041" y="0"/>
                    <a:pt x="1574" y="0"/>
                  </a:cubicBezTo>
                  <a:cubicBezTo>
                    <a:pt x="175" y="0"/>
                    <a:pt x="-292" y="467"/>
                    <a:pt x="175" y="1399"/>
                  </a:cubicBezTo>
                  <a:cubicBezTo>
                    <a:pt x="175" y="1866"/>
                    <a:pt x="1108" y="1866"/>
                    <a:pt x="1574" y="1866"/>
                  </a:cubicBezTo>
                  <a:cubicBezTo>
                    <a:pt x="2041" y="1399"/>
                    <a:pt x="2507" y="933"/>
                    <a:pt x="250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9C969766-1BE4-4F74-91B4-038C737247E6}"/>
                </a:ext>
              </a:extLst>
            </p:cNvPr>
            <p:cNvSpPr/>
            <p:nvPr/>
          </p:nvSpPr>
          <p:spPr>
            <a:xfrm>
              <a:off x="2897543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D167A668-24F6-4C12-94E1-F5705AEA4B5D}"/>
                </a:ext>
              </a:extLst>
            </p:cNvPr>
            <p:cNvSpPr/>
            <p:nvPr/>
          </p:nvSpPr>
          <p:spPr>
            <a:xfrm>
              <a:off x="2893217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0"/>
                  </a:moveTo>
                  <a:cubicBezTo>
                    <a:pt x="594" y="0"/>
                    <a:pt x="-339" y="933"/>
                    <a:pt x="127" y="1400"/>
                  </a:cubicBezTo>
                  <a:cubicBezTo>
                    <a:pt x="594" y="2799"/>
                    <a:pt x="1527" y="3732"/>
                    <a:pt x="2926" y="2799"/>
                  </a:cubicBezTo>
                  <a:cubicBezTo>
                    <a:pt x="3859" y="2333"/>
                    <a:pt x="3859" y="933"/>
                    <a:pt x="4326" y="0"/>
                  </a:cubicBezTo>
                  <a:cubicBezTo>
                    <a:pt x="2926" y="0"/>
                    <a:pt x="1993" y="0"/>
                    <a:pt x="106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1BAE85BE-D5EE-4868-BF53-BBD0F225BBDB}"/>
                </a:ext>
              </a:extLst>
            </p:cNvPr>
            <p:cNvSpPr/>
            <p:nvPr/>
          </p:nvSpPr>
          <p:spPr>
            <a:xfrm>
              <a:off x="2017710" y="305988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1399" y="2333"/>
                    <a:pt x="2333" y="2333"/>
                    <a:pt x="1866" y="467"/>
                  </a:cubicBezTo>
                  <a:cubicBezTo>
                    <a:pt x="1866" y="467"/>
                    <a:pt x="933" y="0"/>
                    <a:pt x="467" y="0"/>
                  </a:cubicBezTo>
                  <a:cubicBezTo>
                    <a:pt x="467" y="467"/>
                    <a:pt x="467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18F04885-9FAE-4371-9E87-BBCFA398D31E}"/>
                </a:ext>
              </a:extLst>
            </p:cNvPr>
            <p:cNvSpPr/>
            <p:nvPr/>
          </p:nvSpPr>
          <p:spPr>
            <a:xfrm>
              <a:off x="595797" y="2065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7" y="2333"/>
                    <a:pt x="933" y="2799"/>
                  </a:cubicBezTo>
                  <a:cubicBezTo>
                    <a:pt x="1400" y="2333"/>
                    <a:pt x="1866" y="1866"/>
                    <a:pt x="1866" y="1400"/>
                  </a:cubicBezTo>
                  <a:cubicBezTo>
                    <a:pt x="1400" y="933"/>
                    <a:pt x="1400" y="467"/>
                    <a:pt x="933" y="0"/>
                  </a:cubicBezTo>
                  <a:cubicBezTo>
                    <a:pt x="467" y="467"/>
                    <a:pt x="0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DB9FE78A-EF91-4838-AE8B-11F44AE8F359}"/>
                </a:ext>
              </a:extLst>
            </p:cNvPr>
            <p:cNvSpPr/>
            <p:nvPr/>
          </p:nvSpPr>
          <p:spPr>
            <a:xfrm>
              <a:off x="4456609" y="30818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2799"/>
                    <a:pt x="933" y="3732"/>
                    <a:pt x="1399" y="3732"/>
                  </a:cubicBezTo>
                  <a:cubicBezTo>
                    <a:pt x="1866" y="3732"/>
                    <a:pt x="2799" y="3266"/>
                    <a:pt x="2799" y="2799"/>
                  </a:cubicBezTo>
                  <a:cubicBezTo>
                    <a:pt x="2333" y="1866"/>
                    <a:pt x="1866" y="933"/>
                    <a:pt x="1866" y="0"/>
                  </a:cubicBezTo>
                  <a:cubicBezTo>
                    <a:pt x="933" y="933"/>
                    <a:pt x="467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12960A08-1E83-4A09-A2DE-5214618068D3}"/>
                </a:ext>
              </a:extLst>
            </p:cNvPr>
            <p:cNvSpPr/>
            <p:nvPr/>
          </p:nvSpPr>
          <p:spPr>
            <a:xfrm>
              <a:off x="1070683" y="20564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18" y="3732"/>
                  </a:moveTo>
                  <a:cubicBezTo>
                    <a:pt x="1885" y="3732"/>
                    <a:pt x="1885" y="2799"/>
                    <a:pt x="1885" y="2333"/>
                  </a:cubicBezTo>
                  <a:cubicBezTo>
                    <a:pt x="1885" y="1400"/>
                    <a:pt x="1885" y="933"/>
                    <a:pt x="1885" y="0"/>
                  </a:cubicBezTo>
                  <a:cubicBezTo>
                    <a:pt x="1418" y="933"/>
                    <a:pt x="952" y="1400"/>
                    <a:pt x="485" y="2333"/>
                  </a:cubicBezTo>
                  <a:cubicBezTo>
                    <a:pt x="-448" y="3732"/>
                    <a:pt x="19" y="4665"/>
                    <a:pt x="1418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0902F77B-2BA1-4FB7-A9E8-E2D7682F6364}"/>
                </a:ext>
              </a:extLst>
            </p:cNvPr>
            <p:cNvSpPr/>
            <p:nvPr/>
          </p:nvSpPr>
          <p:spPr>
            <a:xfrm>
              <a:off x="4848474" y="3126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lnTo>
                    <a:pt x="1399" y="1399"/>
                  </a:ln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B852D264-FF35-4FD5-8223-34C4CDED3AA6}"/>
                </a:ext>
              </a:extLst>
            </p:cNvPr>
            <p:cNvSpPr/>
            <p:nvPr/>
          </p:nvSpPr>
          <p:spPr>
            <a:xfrm>
              <a:off x="4479759" y="31415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4" y="0"/>
                  </a:moveTo>
                  <a:cubicBezTo>
                    <a:pt x="175" y="467"/>
                    <a:pt x="-292" y="1400"/>
                    <a:pt x="175" y="2333"/>
                  </a:cubicBezTo>
                  <a:cubicBezTo>
                    <a:pt x="175" y="2799"/>
                    <a:pt x="642" y="3266"/>
                    <a:pt x="1108" y="3732"/>
                  </a:cubicBezTo>
                  <a:cubicBezTo>
                    <a:pt x="1574" y="2799"/>
                    <a:pt x="2041" y="1866"/>
                    <a:pt x="2507" y="933"/>
                  </a:cubicBezTo>
                  <a:cubicBezTo>
                    <a:pt x="2507" y="933"/>
                    <a:pt x="2041" y="0"/>
                    <a:pt x="15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0D2E0234-AA98-4075-A9B6-3B447DCEB6C2}"/>
                </a:ext>
              </a:extLst>
            </p:cNvPr>
            <p:cNvSpPr/>
            <p:nvPr/>
          </p:nvSpPr>
          <p:spPr>
            <a:xfrm>
              <a:off x="4914718" y="3160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400"/>
                    <a:pt x="1399" y="1400"/>
                  </a:cubicBezTo>
                  <a:cubicBezTo>
                    <a:pt x="1866" y="1400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6C534ADB-F039-4475-9A33-54AC6F056F8C}"/>
                </a:ext>
              </a:extLst>
            </p:cNvPr>
            <p:cNvSpPr/>
            <p:nvPr/>
          </p:nvSpPr>
          <p:spPr>
            <a:xfrm>
              <a:off x="4898391" y="3172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485"/>
                  </a:moveTo>
                  <a:cubicBezTo>
                    <a:pt x="933" y="-448"/>
                    <a:pt x="0" y="19"/>
                    <a:pt x="0" y="1419"/>
                  </a:cubicBezTo>
                  <a:cubicBezTo>
                    <a:pt x="0" y="1419"/>
                    <a:pt x="933" y="1885"/>
                    <a:pt x="1399" y="1885"/>
                  </a:cubicBezTo>
                  <a:cubicBezTo>
                    <a:pt x="1866" y="1419"/>
                    <a:pt x="2333" y="952"/>
                    <a:pt x="2333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AC4F5B1B-FA58-4E19-B8CE-B163A6B7D8CD}"/>
                </a:ext>
              </a:extLst>
            </p:cNvPr>
            <p:cNvSpPr/>
            <p:nvPr/>
          </p:nvSpPr>
          <p:spPr>
            <a:xfrm>
              <a:off x="5008486" y="31881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0" y="1866"/>
                    <a:pt x="467" y="2332"/>
                    <a:pt x="933" y="2799"/>
                  </a:cubicBezTo>
                  <a:cubicBezTo>
                    <a:pt x="1400" y="2332"/>
                    <a:pt x="1400" y="1866"/>
                    <a:pt x="1866" y="1399"/>
                  </a:cubicBezTo>
                  <a:cubicBezTo>
                    <a:pt x="1400" y="-466"/>
                    <a:pt x="933" y="-466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2A1A8091-72F5-4621-A809-E130B2227BB5}"/>
                </a:ext>
              </a:extLst>
            </p:cNvPr>
            <p:cNvSpPr/>
            <p:nvPr/>
          </p:nvSpPr>
          <p:spPr>
            <a:xfrm>
              <a:off x="2199182" y="32516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467"/>
                    <a:pt x="467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59CF605C-8A99-429C-9C95-73AC177F3F3D}"/>
                </a:ext>
              </a:extLst>
            </p:cNvPr>
            <p:cNvSpPr/>
            <p:nvPr/>
          </p:nvSpPr>
          <p:spPr>
            <a:xfrm>
              <a:off x="2199648" y="32524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3380"/>
                  </a:moveTo>
                  <a:cubicBezTo>
                    <a:pt x="5598" y="581"/>
                    <a:pt x="2799" y="-352"/>
                    <a:pt x="0" y="115"/>
                  </a:cubicBezTo>
                  <a:cubicBezTo>
                    <a:pt x="1399" y="3380"/>
                    <a:pt x="4199" y="3380"/>
                    <a:pt x="6998" y="3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9B76FF7E-BCB9-4A71-8966-DDB58FC77B8E}"/>
                </a:ext>
              </a:extLst>
            </p:cNvPr>
            <p:cNvSpPr/>
            <p:nvPr/>
          </p:nvSpPr>
          <p:spPr>
            <a:xfrm>
              <a:off x="4656740" y="3264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466" y="641"/>
                    <a:pt x="466" y="2041"/>
                    <a:pt x="0" y="2974"/>
                  </a:cubicBezTo>
                  <a:cubicBezTo>
                    <a:pt x="933" y="2974"/>
                    <a:pt x="1866" y="2974"/>
                    <a:pt x="2799" y="2974"/>
                  </a:cubicBezTo>
                  <a:cubicBezTo>
                    <a:pt x="3266" y="2974"/>
                    <a:pt x="3732" y="2041"/>
                    <a:pt x="3732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1174E2CD-214F-4D2F-92AB-8C5B47C6D09C}"/>
                </a:ext>
              </a:extLst>
            </p:cNvPr>
            <p:cNvSpPr/>
            <p:nvPr/>
          </p:nvSpPr>
          <p:spPr>
            <a:xfrm>
              <a:off x="4655807" y="32670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466" y="933"/>
                    <a:pt x="466" y="933"/>
                    <a:pt x="933" y="466"/>
                  </a:cubicBezTo>
                  <a:cubicBezTo>
                    <a:pt x="933" y="466"/>
                    <a:pt x="933" y="466"/>
                    <a:pt x="933" y="0"/>
                  </a:cubicBezTo>
                  <a:cubicBezTo>
                    <a:pt x="933" y="0"/>
                    <a:pt x="466" y="0"/>
                    <a:pt x="466" y="0"/>
                  </a:cubicBezTo>
                  <a:cubicBezTo>
                    <a:pt x="466" y="466"/>
                    <a:pt x="466" y="933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AE21BEF0-30F1-48FF-BF20-CDB5FB4112EF}"/>
                </a:ext>
              </a:extLst>
            </p:cNvPr>
            <p:cNvSpPr/>
            <p:nvPr/>
          </p:nvSpPr>
          <p:spPr>
            <a:xfrm>
              <a:off x="4654408" y="32684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799"/>
                  </a:moveTo>
                  <a:cubicBezTo>
                    <a:pt x="933" y="1866"/>
                    <a:pt x="933" y="933"/>
                    <a:pt x="1399" y="0"/>
                  </a:cubicBezTo>
                  <a:cubicBezTo>
                    <a:pt x="933" y="467"/>
                    <a:pt x="466" y="933"/>
                    <a:pt x="0" y="1399"/>
                  </a:cubicBezTo>
                  <a:cubicBezTo>
                    <a:pt x="0" y="1866"/>
                    <a:pt x="466" y="2333"/>
                    <a:pt x="4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AB7793B1-39E1-4AF5-A6E9-84ED95DA97C0}"/>
                </a:ext>
              </a:extLst>
            </p:cNvPr>
            <p:cNvSpPr/>
            <p:nvPr/>
          </p:nvSpPr>
          <p:spPr>
            <a:xfrm>
              <a:off x="5382967" y="33010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4" y="1399"/>
                  </a:moveTo>
                  <a:cubicBezTo>
                    <a:pt x="-342" y="2799"/>
                    <a:pt x="590" y="3266"/>
                    <a:pt x="1523" y="2799"/>
                  </a:cubicBezTo>
                  <a:cubicBezTo>
                    <a:pt x="1990" y="2799"/>
                    <a:pt x="1990" y="1866"/>
                    <a:pt x="1990" y="1399"/>
                  </a:cubicBezTo>
                  <a:cubicBezTo>
                    <a:pt x="1523" y="933"/>
                    <a:pt x="1523" y="467"/>
                    <a:pt x="1057" y="0"/>
                  </a:cubicBezTo>
                  <a:cubicBezTo>
                    <a:pt x="590" y="933"/>
                    <a:pt x="124" y="933"/>
                    <a:pt x="124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921CC1A5-B07F-42AB-918A-B255C771087D}"/>
                </a:ext>
              </a:extLst>
            </p:cNvPr>
            <p:cNvSpPr/>
            <p:nvPr/>
          </p:nvSpPr>
          <p:spPr>
            <a:xfrm>
              <a:off x="4586764" y="33108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399"/>
                    <a:pt x="1399" y="1399"/>
                  </a:cubicBez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AAD10E76-4915-44B2-BDB3-B10446E78292}"/>
                </a:ext>
              </a:extLst>
            </p:cNvPr>
            <p:cNvSpPr/>
            <p:nvPr/>
          </p:nvSpPr>
          <p:spPr>
            <a:xfrm>
              <a:off x="4927781" y="33463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5"/>
                    <a:pt x="1399" y="2799"/>
                  </a:cubicBezTo>
                  <a:cubicBezTo>
                    <a:pt x="1866" y="2799"/>
                    <a:pt x="1866" y="1866"/>
                    <a:pt x="1866" y="1399"/>
                  </a:cubicBezTo>
                  <a:cubicBezTo>
                    <a:pt x="1399" y="933"/>
                    <a:pt x="1399" y="466"/>
                    <a:pt x="933" y="0"/>
                  </a:cubicBezTo>
                  <a:cubicBezTo>
                    <a:pt x="467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19258220-E54B-4CBA-BB10-D4C3C186DA86}"/>
                </a:ext>
              </a:extLst>
            </p:cNvPr>
            <p:cNvSpPr/>
            <p:nvPr/>
          </p:nvSpPr>
          <p:spPr>
            <a:xfrm>
              <a:off x="5344371" y="33514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467"/>
                    <a:pt x="0" y="933"/>
                    <a:pt x="0" y="1400"/>
                  </a:cubicBezTo>
                  <a:cubicBezTo>
                    <a:pt x="0" y="1400"/>
                    <a:pt x="466" y="1866"/>
                    <a:pt x="933" y="1866"/>
                  </a:cubicBezTo>
                  <a:cubicBezTo>
                    <a:pt x="933" y="1400"/>
                    <a:pt x="1400" y="933"/>
                    <a:pt x="1400" y="467"/>
                  </a:cubicBezTo>
                  <a:cubicBezTo>
                    <a:pt x="1400" y="0"/>
                    <a:pt x="933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13C56D4F-5F6D-4F98-BCFA-C0F416DF4930}"/>
                </a:ext>
              </a:extLst>
            </p:cNvPr>
            <p:cNvSpPr/>
            <p:nvPr/>
          </p:nvSpPr>
          <p:spPr>
            <a:xfrm>
              <a:off x="4904922" y="33598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1399"/>
                    <a:pt x="466" y="1866"/>
                  </a:cubicBezTo>
                  <a:cubicBezTo>
                    <a:pt x="933" y="1866"/>
                    <a:pt x="1866" y="1399"/>
                    <a:pt x="1866" y="1399"/>
                  </a:cubicBezTo>
                  <a:cubicBezTo>
                    <a:pt x="1866" y="933"/>
                    <a:pt x="1399" y="467"/>
                    <a:pt x="1399" y="0"/>
                  </a:cubicBezTo>
                  <a:cubicBezTo>
                    <a:pt x="466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4E2FAA11-6A64-4C9C-A12A-4CA49539FBEA}"/>
                </a:ext>
              </a:extLst>
            </p:cNvPr>
            <p:cNvSpPr/>
            <p:nvPr/>
          </p:nvSpPr>
          <p:spPr>
            <a:xfrm>
              <a:off x="4952593" y="3399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207"/>
                  </a:moveTo>
                  <a:cubicBezTo>
                    <a:pt x="-554" y="1140"/>
                    <a:pt x="-88" y="2073"/>
                    <a:pt x="1312" y="2073"/>
                  </a:cubicBezTo>
                  <a:cubicBezTo>
                    <a:pt x="1778" y="2073"/>
                    <a:pt x="2244" y="1607"/>
                    <a:pt x="2711" y="1607"/>
                  </a:cubicBezTo>
                  <a:cubicBezTo>
                    <a:pt x="2711" y="1140"/>
                    <a:pt x="2711" y="674"/>
                    <a:pt x="2244" y="207"/>
                  </a:cubicBezTo>
                  <a:cubicBezTo>
                    <a:pt x="2244" y="207"/>
                    <a:pt x="1312" y="-259"/>
                    <a:pt x="84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54A28D62-EB95-4343-99CF-79F0EF230F55}"/>
                </a:ext>
              </a:extLst>
            </p:cNvPr>
            <p:cNvSpPr/>
            <p:nvPr/>
          </p:nvSpPr>
          <p:spPr>
            <a:xfrm>
              <a:off x="4941776" y="34377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333"/>
                  </a:moveTo>
                  <a:cubicBezTo>
                    <a:pt x="2799" y="1866"/>
                    <a:pt x="3266" y="933"/>
                    <a:pt x="3732" y="0"/>
                  </a:cubicBezTo>
                  <a:cubicBezTo>
                    <a:pt x="2799" y="0"/>
                    <a:pt x="1866" y="0"/>
                    <a:pt x="933" y="0"/>
                  </a:cubicBezTo>
                  <a:cubicBezTo>
                    <a:pt x="467" y="0"/>
                    <a:pt x="0" y="933"/>
                    <a:pt x="0" y="1400"/>
                  </a:cubicBezTo>
                  <a:cubicBezTo>
                    <a:pt x="0" y="2333"/>
                    <a:pt x="1399" y="3266"/>
                    <a:pt x="2333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E703E2F4-4933-4BF5-BED3-427AD6EF65B2}"/>
                </a:ext>
              </a:extLst>
            </p:cNvPr>
            <p:cNvSpPr/>
            <p:nvPr/>
          </p:nvSpPr>
          <p:spPr>
            <a:xfrm>
              <a:off x="3697602" y="34629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0" y="0"/>
                    <a:pt x="0" y="466"/>
                  </a:cubicBezTo>
                  <a:cubicBezTo>
                    <a:pt x="0" y="933"/>
                    <a:pt x="0" y="1399"/>
                    <a:pt x="467" y="1866"/>
                  </a:cubicBezTo>
                  <a:cubicBezTo>
                    <a:pt x="933" y="1866"/>
                    <a:pt x="933" y="1399"/>
                    <a:pt x="1400" y="1399"/>
                  </a:cubicBezTo>
                  <a:cubicBezTo>
                    <a:pt x="933" y="933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0CB3DE4F-E6EC-4ECC-AC09-A916A26F9E09}"/>
                </a:ext>
              </a:extLst>
            </p:cNvPr>
            <p:cNvSpPr/>
            <p:nvPr/>
          </p:nvSpPr>
          <p:spPr>
            <a:xfrm>
              <a:off x="5652266" y="35399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2799"/>
                  </a:moveTo>
                  <a:cubicBezTo>
                    <a:pt x="2333" y="2799"/>
                    <a:pt x="2333" y="1866"/>
                    <a:pt x="2333" y="1399"/>
                  </a:cubicBezTo>
                  <a:cubicBezTo>
                    <a:pt x="1866" y="933"/>
                    <a:pt x="1866" y="466"/>
                    <a:pt x="1400" y="0"/>
                  </a:cubicBezTo>
                  <a:cubicBezTo>
                    <a:pt x="933" y="0"/>
                    <a:pt x="466" y="466"/>
                    <a:pt x="0" y="466"/>
                  </a:cubicBezTo>
                  <a:cubicBezTo>
                    <a:pt x="0" y="2333"/>
                    <a:pt x="933" y="3265"/>
                    <a:pt x="18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66E11B0F-9856-4A25-884D-8DC7664F90C1}"/>
                </a:ext>
              </a:extLst>
            </p:cNvPr>
            <p:cNvSpPr/>
            <p:nvPr/>
          </p:nvSpPr>
          <p:spPr>
            <a:xfrm>
              <a:off x="5654598" y="35649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16"/>
                  </a:moveTo>
                  <a:cubicBezTo>
                    <a:pt x="0" y="1582"/>
                    <a:pt x="933" y="2516"/>
                    <a:pt x="933" y="2516"/>
                  </a:cubicBezTo>
                  <a:cubicBezTo>
                    <a:pt x="1866" y="2516"/>
                    <a:pt x="2799" y="2049"/>
                    <a:pt x="3732" y="1582"/>
                  </a:cubicBezTo>
                  <a:cubicBezTo>
                    <a:pt x="3266" y="1116"/>
                    <a:pt x="3266" y="650"/>
                    <a:pt x="2799" y="183"/>
                  </a:cubicBezTo>
                  <a:cubicBezTo>
                    <a:pt x="1400" y="-284"/>
                    <a:pt x="0" y="183"/>
                    <a:pt x="0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98D7EB04-44B2-4251-B6F1-73A291BC662D}"/>
                </a:ext>
              </a:extLst>
            </p:cNvPr>
            <p:cNvSpPr/>
            <p:nvPr/>
          </p:nvSpPr>
          <p:spPr>
            <a:xfrm>
              <a:off x="5664862" y="35865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0"/>
                  </a:lnTo>
                  <a:lnTo>
                    <a:pt x="466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AF38F4E1-7827-4C16-85B8-3CC1829628D0}"/>
                </a:ext>
              </a:extLst>
            </p:cNvPr>
            <p:cNvSpPr/>
            <p:nvPr/>
          </p:nvSpPr>
          <p:spPr>
            <a:xfrm>
              <a:off x="5640428" y="36392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0"/>
                  </a:moveTo>
                  <a:cubicBezTo>
                    <a:pt x="175" y="466"/>
                    <a:pt x="-292" y="1399"/>
                    <a:pt x="175" y="2799"/>
                  </a:cubicBezTo>
                  <a:cubicBezTo>
                    <a:pt x="175" y="3266"/>
                    <a:pt x="1108" y="4199"/>
                    <a:pt x="1575" y="4199"/>
                  </a:cubicBezTo>
                  <a:cubicBezTo>
                    <a:pt x="2974" y="3732"/>
                    <a:pt x="3441" y="2799"/>
                    <a:pt x="2974" y="1399"/>
                  </a:cubicBezTo>
                  <a:cubicBezTo>
                    <a:pt x="2507" y="466"/>
                    <a:pt x="2041" y="0"/>
                    <a:pt x="1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7EEAD8A0-0674-4A90-8C00-9ABE87C851A7}"/>
                </a:ext>
              </a:extLst>
            </p:cNvPr>
            <p:cNvSpPr/>
            <p:nvPr/>
          </p:nvSpPr>
          <p:spPr>
            <a:xfrm>
              <a:off x="5241273" y="40393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933" y="175"/>
                    <a:pt x="0" y="1108"/>
                    <a:pt x="0" y="1574"/>
                  </a:cubicBezTo>
                  <a:cubicBezTo>
                    <a:pt x="466" y="2974"/>
                    <a:pt x="1399" y="3440"/>
                    <a:pt x="2799" y="2974"/>
                  </a:cubicBezTo>
                  <a:cubicBezTo>
                    <a:pt x="3266" y="2507"/>
                    <a:pt x="4199" y="2041"/>
                    <a:pt x="4199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2CA41262-7288-4BD9-A138-C3B45BEAD8A8}"/>
                </a:ext>
              </a:extLst>
            </p:cNvPr>
            <p:cNvSpPr/>
            <p:nvPr/>
          </p:nvSpPr>
          <p:spPr>
            <a:xfrm>
              <a:off x="2915717" y="22924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818" y="1400"/>
                  </a:moveTo>
                  <a:cubicBezTo>
                    <a:pt x="2351" y="933"/>
                    <a:pt x="2351" y="466"/>
                    <a:pt x="1885" y="0"/>
                  </a:cubicBezTo>
                  <a:cubicBezTo>
                    <a:pt x="1418" y="0"/>
                    <a:pt x="485" y="0"/>
                    <a:pt x="485" y="0"/>
                  </a:cubicBezTo>
                  <a:cubicBezTo>
                    <a:pt x="-448" y="933"/>
                    <a:pt x="19" y="1866"/>
                    <a:pt x="1418" y="1866"/>
                  </a:cubicBezTo>
                  <a:cubicBezTo>
                    <a:pt x="1885" y="1866"/>
                    <a:pt x="2351" y="1400"/>
                    <a:pt x="2818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C66479BD-CBF5-4C8E-BD03-97CBB77869DF}"/>
                </a:ext>
              </a:extLst>
            </p:cNvPr>
            <p:cNvSpPr/>
            <p:nvPr/>
          </p:nvSpPr>
          <p:spPr>
            <a:xfrm>
              <a:off x="3654217" y="18798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540"/>
                  </a:moveTo>
                  <a:cubicBezTo>
                    <a:pt x="4199" y="2073"/>
                    <a:pt x="4199" y="1140"/>
                    <a:pt x="2799" y="207"/>
                  </a:cubicBezTo>
                  <a:cubicBezTo>
                    <a:pt x="2333" y="-259"/>
                    <a:pt x="1399" y="207"/>
                    <a:pt x="1399" y="207"/>
                  </a:cubicBezTo>
                  <a:cubicBezTo>
                    <a:pt x="933" y="674"/>
                    <a:pt x="467" y="1607"/>
                    <a:pt x="0" y="2073"/>
                  </a:cubicBezTo>
                  <a:cubicBezTo>
                    <a:pt x="467" y="2540"/>
                    <a:pt x="1399" y="2540"/>
                    <a:pt x="2333" y="2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0009BC21-4EBF-4927-B8E9-01237D565E9F}"/>
                </a:ext>
              </a:extLst>
            </p:cNvPr>
            <p:cNvSpPr/>
            <p:nvPr/>
          </p:nvSpPr>
          <p:spPr>
            <a:xfrm>
              <a:off x="3653284" y="188241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467" y="467"/>
                    <a:pt x="467" y="467"/>
                  </a:cubicBezTo>
                  <a:lnTo>
                    <a:pt x="467" y="467"/>
                  </a:lnTo>
                  <a:cubicBezTo>
                    <a:pt x="467" y="0"/>
                    <a:pt x="467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787E000A-8C5E-45A3-8190-C1D57825558A}"/>
                </a:ext>
              </a:extLst>
            </p:cNvPr>
            <p:cNvSpPr/>
            <p:nvPr/>
          </p:nvSpPr>
          <p:spPr>
            <a:xfrm>
              <a:off x="3218966" y="18742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88"/>
                  </a:moveTo>
                  <a:cubicBezTo>
                    <a:pt x="0" y="1654"/>
                    <a:pt x="466" y="2121"/>
                    <a:pt x="466" y="2587"/>
                  </a:cubicBezTo>
                  <a:cubicBezTo>
                    <a:pt x="933" y="2121"/>
                    <a:pt x="933" y="1654"/>
                    <a:pt x="1399" y="1654"/>
                  </a:cubicBezTo>
                  <a:cubicBezTo>
                    <a:pt x="933" y="-212"/>
                    <a:pt x="466" y="-678"/>
                    <a:pt x="0" y="1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47A81F0C-D58C-4081-8ADF-B1820F2919C0}"/>
                </a:ext>
              </a:extLst>
            </p:cNvPr>
            <p:cNvSpPr/>
            <p:nvPr/>
          </p:nvSpPr>
          <p:spPr>
            <a:xfrm>
              <a:off x="2078356" y="42676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399"/>
                  </a:move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6"/>
                    <a:pt x="1866" y="0"/>
                    <a:pt x="1399" y="0"/>
                  </a:cubicBezTo>
                  <a:cubicBezTo>
                    <a:pt x="-466" y="466"/>
                    <a:pt x="-466" y="933"/>
                    <a:pt x="1399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2094AA70-9254-4306-9F52-8CC96163EFA9}"/>
                </a:ext>
              </a:extLst>
            </p:cNvPr>
            <p:cNvSpPr/>
            <p:nvPr/>
          </p:nvSpPr>
          <p:spPr>
            <a:xfrm>
              <a:off x="2313759" y="17671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3" y="933"/>
                  </a:moveTo>
                  <a:cubicBezTo>
                    <a:pt x="-284" y="1866"/>
                    <a:pt x="183" y="2799"/>
                    <a:pt x="1116" y="3266"/>
                  </a:cubicBezTo>
                  <a:cubicBezTo>
                    <a:pt x="1116" y="2333"/>
                    <a:pt x="1116" y="933"/>
                    <a:pt x="1116" y="0"/>
                  </a:cubicBezTo>
                  <a:cubicBezTo>
                    <a:pt x="650" y="467"/>
                    <a:pt x="183" y="467"/>
                    <a:pt x="18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EA5179F9-5D5E-4DE5-B283-F185527F1168}"/>
                </a:ext>
              </a:extLst>
            </p:cNvPr>
            <p:cNvSpPr/>
            <p:nvPr/>
          </p:nvSpPr>
          <p:spPr>
            <a:xfrm>
              <a:off x="1960330" y="1816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6"/>
                  </a:ln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lnTo>
                    <a:pt x="46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298D6724-34A1-4EB6-A9CE-693A98009964}"/>
                </a:ext>
              </a:extLst>
            </p:cNvPr>
            <p:cNvSpPr/>
            <p:nvPr/>
          </p:nvSpPr>
          <p:spPr>
            <a:xfrm>
              <a:off x="5205352" y="182317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cubicBezTo>
                    <a:pt x="467" y="933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BCDD567D-D6FE-470E-A219-FB745FCBC68C}"/>
                </a:ext>
              </a:extLst>
            </p:cNvPr>
            <p:cNvSpPr/>
            <p:nvPr/>
          </p:nvSpPr>
          <p:spPr>
            <a:xfrm>
              <a:off x="5204419" y="18241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7" y="466"/>
                    <a:pt x="467" y="933"/>
                  </a:cubicBezTo>
                  <a:cubicBezTo>
                    <a:pt x="467" y="933"/>
                    <a:pt x="467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C3A74F51-85DD-4AB2-A6D3-B5C5B1960DD5}"/>
                </a:ext>
              </a:extLst>
            </p:cNvPr>
            <p:cNvSpPr/>
            <p:nvPr/>
          </p:nvSpPr>
          <p:spPr>
            <a:xfrm>
              <a:off x="3256286" y="18553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BEE5EB35-3BB8-4D7D-9842-BDA344ECE909}"/>
                </a:ext>
              </a:extLst>
            </p:cNvPr>
            <p:cNvSpPr/>
            <p:nvPr/>
          </p:nvSpPr>
          <p:spPr>
            <a:xfrm>
              <a:off x="3256753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467" y="467"/>
                    <a:pt x="0" y="933"/>
                  </a:cubicBezTo>
                  <a:cubicBezTo>
                    <a:pt x="933" y="467"/>
                    <a:pt x="1400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F91BD9C0-5B12-4942-B7CB-6D5BA5A1065E}"/>
                </a:ext>
              </a:extLst>
            </p:cNvPr>
            <p:cNvSpPr/>
            <p:nvPr/>
          </p:nvSpPr>
          <p:spPr>
            <a:xfrm>
              <a:off x="3367782" y="25728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7"/>
                  </a:lnTo>
                  <a:cubicBezTo>
                    <a:pt x="466" y="467"/>
                    <a:pt x="933" y="933"/>
                    <a:pt x="1399" y="933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4B921AC9-0793-4C36-A4A8-1BC007DD27D2}"/>
                </a:ext>
              </a:extLst>
            </p:cNvPr>
            <p:cNvSpPr/>
            <p:nvPr/>
          </p:nvSpPr>
          <p:spPr>
            <a:xfrm>
              <a:off x="3199839" y="2659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92634E77-F524-46E3-81CA-DD4583BB43AC}"/>
                </a:ext>
              </a:extLst>
            </p:cNvPr>
            <p:cNvSpPr/>
            <p:nvPr/>
          </p:nvSpPr>
          <p:spPr>
            <a:xfrm>
              <a:off x="1827842" y="28805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93"/>
                  </a:moveTo>
                  <a:cubicBezTo>
                    <a:pt x="467" y="193"/>
                    <a:pt x="467" y="660"/>
                    <a:pt x="933" y="660"/>
                  </a:cubicBezTo>
                  <a:cubicBezTo>
                    <a:pt x="467" y="193"/>
                    <a:pt x="467" y="-273"/>
                    <a:pt x="0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1E369DF0-D28B-4ADA-BF1F-647204E4078F}"/>
                </a:ext>
              </a:extLst>
            </p:cNvPr>
            <p:cNvSpPr/>
            <p:nvPr/>
          </p:nvSpPr>
          <p:spPr>
            <a:xfrm>
              <a:off x="1996251" y="29600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400" y="933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AE310C2E-FED3-462F-8D3A-DD93ADB48942}"/>
                </a:ext>
              </a:extLst>
            </p:cNvPr>
            <p:cNvSpPr/>
            <p:nvPr/>
          </p:nvSpPr>
          <p:spPr>
            <a:xfrm>
              <a:off x="3007171" y="26013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lnTo>
                    <a:pt x="1400" y="9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195902FC-8CEB-4A02-86FF-EC52A260F8C0}"/>
                </a:ext>
              </a:extLst>
            </p:cNvPr>
            <p:cNvSpPr/>
            <p:nvPr/>
          </p:nvSpPr>
          <p:spPr>
            <a:xfrm>
              <a:off x="2633791" y="12946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0"/>
                  </a:moveTo>
                  <a:cubicBezTo>
                    <a:pt x="-292" y="933"/>
                    <a:pt x="175" y="1400"/>
                    <a:pt x="1574" y="1400"/>
                  </a:cubicBezTo>
                  <a:cubicBezTo>
                    <a:pt x="1574" y="933"/>
                    <a:pt x="1574" y="467"/>
                    <a:pt x="1574" y="467"/>
                  </a:cubicBezTo>
                  <a:cubicBezTo>
                    <a:pt x="1108" y="0"/>
                    <a:pt x="175" y="0"/>
                    <a:pt x="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32B0259D-6DC8-4C6E-B99A-67F6142DD037}"/>
                </a:ext>
              </a:extLst>
            </p:cNvPr>
            <p:cNvSpPr/>
            <p:nvPr/>
          </p:nvSpPr>
          <p:spPr>
            <a:xfrm>
              <a:off x="5107852" y="226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EEEBEF68-CA6F-4CF5-994B-E363044EF046}"/>
                </a:ext>
              </a:extLst>
            </p:cNvPr>
            <p:cNvSpPr/>
            <p:nvPr/>
          </p:nvSpPr>
          <p:spPr>
            <a:xfrm>
              <a:off x="5108319" y="226122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6" y="2799"/>
                  </a:moveTo>
                  <a:cubicBezTo>
                    <a:pt x="2799" y="933"/>
                    <a:pt x="1866" y="0"/>
                    <a:pt x="0" y="0"/>
                  </a:cubicBezTo>
                  <a:cubicBezTo>
                    <a:pt x="466" y="1399"/>
                    <a:pt x="1399" y="2799"/>
                    <a:pt x="32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307ECFD8-E5C5-4006-A5C0-153CE4B0D847}"/>
                </a:ext>
              </a:extLst>
            </p:cNvPr>
            <p:cNvSpPr/>
            <p:nvPr/>
          </p:nvSpPr>
          <p:spPr>
            <a:xfrm>
              <a:off x="694230" y="20522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466"/>
                  </a:cubicBezTo>
                  <a:lnTo>
                    <a:pt x="0" y="0"/>
                  </a:ln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00BB1C67-3CC7-4CFD-96D9-7903AA8F1147}"/>
                </a:ext>
              </a:extLst>
            </p:cNvPr>
            <p:cNvSpPr/>
            <p:nvPr/>
          </p:nvSpPr>
          <p:spPr>
            <a:xfrm>
              <a:off x="693385" y="20531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933"/>
                  </a:moveTo>
                  <a:cubicBezTo>
                    <a:pt x="845" y="467"/>
                    <a:pt x="845" y="0"/>
                    <a:pt x="1312" y="0"/>
                  </a:cubicBezTo>
                  <a:cubicBezTo>
                    <a:pt x="-88" y="0"/>
                    <a:pt x="-554" y="467"/>
                    <a:pt x="84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8F38EED7-4F5D-40A3-BF25-81324DCB64DC}"/>
                </a:ext>
              </a:extLst>
            </p:cNvPr>
            <p:cNvSpPr/>
            <p:nvPr/>
          </p:nvSpPr>
          <p:spPr>
            <a:xfrm>
              <a:off x="5112051" y="22640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933"/>
                  </a:moveTo>
                  <a:cubicBezTo>
                    <a:pt x="467" y="467"/>
                    <a:pt x="0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281EACD3-BEDF-45C8-980A-89B79BEC9BA4}"/>
                </a:ext>
              </a:extLst>
            </p:cNvPr>
            <p:cNvSpPr/>
            <p:nvPr/>
          </p:nvSpPr>
          <p:spPr>
            <a:xfrm>
              <a:off x="5112051" y="226495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2799"/>
                  </a:moveTo>
                  <a:cubicBezTo>
                    <a:pt x="2333" y="1400"/>
                    <a:pt x="1866" y="467"/>
                    <a:pt x="0" y="0"/>
                  </a:cubicBezTo>
                  <a:cubicBezTo>
                    <a:pt x="467" y="1400"/>
                    <a:pt x="1399" y="2333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0C6D183A-FFD9-46AE-8F56-A86A17FF761B}"/>
                </a:ext>
              </a:extLst>
            </p:cNvPr>
            <p:cNvSpPr/>
            <p:nvPr/>
          </p:nvSpPr>
          <p:spPr>
            <a:xfrm>
              <a:off x="4989826" y="32030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933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EABF2125-A37B-4B74-BDCB-A1F143883CAD}"/>
                </a:ext>
              </a:extLst>
            </p:cNvPr>
            <p:cNvSpPr/>
            <p:nvPr/>
          </p:nvSpPr>
          <p:spPr>
            <a:xfrm>
              <a:off x="4514922" y="32142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1399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F0329A47-E2BB-4F23-8AE5-7827AF3CC337}"/>
                </a:ext>
              </a:extLst>
            </p:cNvPr>
            <p:cNvSpPr/>
            <p:nvPr/>
          </p:nvSpPr>
          <p:spPr>
            <a:xfrm>
              <a:off x="5030879" y="32707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cubicBezTo>
                    <a:pt x="466" y="467"/>
                    <a:pt x="466" y="467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6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0AA79D64-8167-4972-877E-7C78941BF0B1}"/>
                </a:ext>
              </a:extLst>
            </p:cNvPr>
            <p:cNvSpPr/>
            <p:nvPr/>
          </p:nvSpPr>
          <p:spPr>
            <a:xfrm>
              <a:off x="5031345" y="327167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466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933"/>
                    <a:pt x="466" y="1399"/>
                    <a:pt x="933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DA16F7AD-6CEA-496D-AFC7-382668F6B9D2}"/>
                </a:ext>
              </a:extLst>
            </p:cNvPr>
            <p:cNvSpPr/>
            <p:nvPr/>
          </p:nvSpPr>
          <p:spPr>
            <a:xfrm>
              <a:off x="756742" y="20135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lnTo>
                    <a:pt x="466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847AFBB2-87A5-4776-9E6E-FC1FCA68D1D7}"/>
                </a:ext>
              </a:extLst>
            </p:cNvPr>
            <p:cNvSpPr/>
            <p:nvPr/>
          </p:nvSpPr>
          <p:spPr>
            <a:xfrm>
              <a:off x="2321873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933" y="467"/>
                    <a:pt x="1399" y="467"/>
                  </a:cubicBezTo>
                  <a:cubicBezTo>
                    <a:pt x="1399" y="467"/>
                    <a:pt x="1399" y="467"/>
                    <a:pt x="1399" y="467"/>
                  </a:cubicBezTo>
                  <a:cubicBezTo>
                    <a:pt x="1399" y="467"/>
                    <a:pt x="1866" y="0"/>
                    <a:pt x="1866" y="0"/>
                  </a:cubicBezTo>
                  <a:cubicBezTo>
                    <a:pt x="933" y="467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5610CFC7-23B2-4DC1-8984-4850B60E9DCD}"/>
                </a:ext>
              </a:extLst>
            </p:cNvPr>
            <p:cNvSpPr/>
            <p:nvPr/>
          </p:nvSpPr>
          <p:spPr>
            <a:xfrm>
              <a:off x="5396620" y="330526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cubicBezTo>
                    <a:pt x="933" y="1400"/>
                    <a:pt x="933" y="1400"/>
                    <a:pt x="1399" y="1400"/>
                  </a:cubicBezTo>
                  <a:cubicBezTo>
                    <a:pt x="1399" y="1400"/>
                    <a:pt x="933" y="933"/>
                    <a:pt x="933" y="9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ABC0647E-03B3-4C0E-BABA-A5519584D136}"/>
                </a:ext>
              </a:extLst>
            </p:cNvPr>
            <p:cNvSpPr/>
            <p:nvPr/>
          </p:nvSpPr>
          <p:spPr>
            <a:xfrm>
              <a:off x="4926381" y="30318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9388FF95-F2C2-4A11-8880-C878032353F7}"/>
                </a:ext>
              </a:extLst>
            </p:cNvPr>
            <p:cNvSpPr/>
            <p:nvPr/>
          </p:nvSpPr>
          <p:spPr>
            <a:xfrm>
              <a:off x="4924049" y="303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2333"/>
                  </a:moveTo>
                  <a:cubicBezTo>
                    <a:pt x="1866" y="1400"/>
                    <a:pt x="1866" y="933"/>
                    <a:pt x="2333" y="0"/>
                  </a:cubicBezTo>
                  <a:cubicBezTo>
                    <a:pt x="1399" y="0"/>
                    <a:pt x="933" y="467"/>
                    <a:pt x="0" y="467"/>
                  </a:cubicBezTo>
                  <a:cubicBezTo>
                    <a:pt x="466" y="1400"/>
                    <a:pt x="933" y="1866"/>
                    <a:pt x="1399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B71A5B24-90C1-4E5F-9C85-ADB973A2A9B9}"/>
                </a:ext>
              </a:extLst>
            </p:cNvPr>
            <p:cNvSpPr/>
            <p:nvPr/>
          </p:nvSpPr>
          <p:spPr>
            <a:xfrm>
              <a:off x="5114383" y="22672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399" y="933"/>
                    <a:pt x="1399" y="933"/>
                    <a:pt x="933" y="467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467" y="467"/>
                    <a:pt x="467" y="933"/>
                  </a:cubicBezTo>
                  <a:cubicBezTo>
                    <a:pt x="1399" y="1400"/>
                    <a:pt x="1866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93F1BB16-9C2F-40A1-AC0C-AF6F56DC51D4}"/>
                </a:ext>
              </a:extLst>
            </p:cNvPr>
            <p:cNvSpPr/>
            <p:nvPr/>
          </p:nvSpPr>
          <p:spPr>
            <a:xfrm>
              <a:off x="5484199" y="33696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1866"/>
                  </a:moveTo>
                  <a:cubicBezTo>
                    <a:pt x="1524" y="1399"/>
                    <a:pt x="1524" y="933"/>
                    <a:pt x="1524" y="466"/>
                  </a:cubicBezTo>
                  <a:cubicBezTo>
                    <a:pt x="1524" y="0"/>
                    <a:pt x="124" y="0"/>
                    <a:pt x="124" y="0"/>
                  </a:cubicBezTo>
                  <a:cubicBezTo>
                    <a:pt x="-342" y="1399"/>
                    <a:pt x="590" y="1866"/>
                    <a:pt x="1524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E34CC5D9-575E-48E4-AA34-60C5CA29B445}"/>
                </a:ext>
              </a:extLst>
            </p:cNvPr>
            <p:cNvSpPr/>
            <p:nvPr/>
          </p:nvSpPr>
          <p:spPr>
            <a:xfrm>
              <a:off x="3543188" y="14210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lnTo>
                    <a:pt x="1399" y="4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3B74A800-4C0A-439F-832C-ED58E4C9E247}"/>
                </a:ext>
              </a:extLst>
            </p:cNvPr>
            <p:cNvSpPr/>
            <p:nvPr/>
          </p:nvSpPr>
          <p:spPr>
            <a:xfrm>
              <a:off x="5492721" y="339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933" y="933"/>
                  </a:lnTo>
                  <a:cubicBezTo>
                    <a:pt x="933" y="933"/>
                    <a:pt x="1399" y="933"/>
                    <a:pt x="1399" y="933"/>
                  </a:cubicBezTo>
                  <a:cubicBezTo>
                    <a:pt x="1399" y="933"/>
                    <a:pt x="1399" y="467"/>
                    <a:pt x="1399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AC753C74-B25A-4DF0-8CA5-408AF18F38CA}"/>
                </a:ext>
              </a:extLst>
            </p:cNvPr>
            <p:cNvSpPr/>
            <p:nvPr/>
          </p:nvSpPr>
          <p:spPr>
            <a:xfrm>
              <a:off x="4945508" y="34332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350"/>
                  </a:moveTo>
                  <a:cubicBezTo>
                    <a:pt x="4665" y="350"/>
                    <a:pt x="4665" y="-117"/>
                    <a:pt x="4665" y="350"/>
                  </a:cubicBezTo>
                  <a:cubicBezTo>
                    <a:pt x="4665" y="-117"/>
                    <a:pt x="4665" y="-117"/>
                    <a:pt x="4665" y="350"/>
                  </a:cubicBezTo>
                  <a:cubicBezTo>
                    <a:pt x="2799" y="1283"/>
                    <a:pt x="1400" y="2682"/>
                    <a:pt x="0" y="4082"/>
                  </a:cubicBezTo>
                  <a:cubicBezTo>
                    <a:pt x="0" y="4082"/>
                    <a:pt x="0" y="4548"/>
                    <a:pt x="0" y="4548"/>
                  </a:cubicBezTo>
                  <a:cubicBezTo>
                    <a:pt x="0" y="4548"/>
                    <a:pt x="467" y="4548"/>
                    <a:pt x="467" y="4548"/>
                  </a:cubicBezTo>
                  <a:cubicBezTo>
                    <a:pt x="1866" y="3149"/>
                    <a:pt x="3266" y="1750"/>
                    <a:pt x="4665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B6D950DB-948C-42F2-9F15-564FF1C0B050}"/>
                </a:ext>
              </a:extLst>
            </p:cNvPr>
            <p:cNvSpPr/>
            <p:nvPr/>
          </p:nvSpPr>
          <p:spPr>
            <a:xfrm>
              <a:off x="3749851" y="34713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7" y="467"/>
                  </a:lnTo>
                  <a:cubicBezTo>
                    <a:pt x="467" y="467"/>
                    <a:pt x="933" y="467"/>
                    <a:pt x="933" y="467"/>
                  </a:cubicBezTo>
                  <a:cubicBezTo>
                    <a:pt x="933" y="467"/>
                    <a:pt x="933" y="467"/>
                    <a:pt x="933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FA6F2110-5EA3-4954-87E3-83F949327931}"/>
                </a:ext>
              </a:extLst>
            </p:cNvPr>
            <p:cNvSpPr/>
            <p:nvPr/>
          </p:nvSpPr>
          <p:spPr>
            <a:xfrm>
              <a:off x="1882423" y="14844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lnTo>
                    <a:pt x="0" y="467"/>
                  </a:lnTo>
                  <a:cubicBezTo>
                    <a:pt x="0" y="467"/>
                    <a:pt x="467" y="933"/>
                    <a:pt x="467" y="933"/>
                  </a:cubicBezTo>
                  <a:cubicBezTo>
                    <a:pt x="467" y="933"/>
                    <a:pt x="467" y="933"/>
                    <a:pt x="467" y="933"/>
                  </a:cubicBez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78ED8C1D-BD37-46E6-A31A-0B94E128EA53}"/>
                </a:ext>
              </a:extLst>
            </p:cNvPr>
            <p:cNvSpPr/>
            <p:nvPr/>
          </p:nvSpPr>
          <p:spPr>
            <a:xfrm>
              <a:off x="3252554" y="148803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183"/>
                  </a:moveTo>
                  <a:cubicBezTo>
                    <a:pt x="466" y="183"/>
                    <a:pt x="466" y="650"/>
                    <a:pt x="0" y="1116"/>
                  </a:cubicBezTo>
                  <a:cubicBezTo>
                    <a:pt x="1399" y="183"/>
                    <a:pt x="1399" y="-283"/>
                    <a:pt x="466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EB88B942-5CC5-479F-8021-CBE2B734BC0F}"/>
                </a:ext>
              </a:extLst>
            </p:cNvPr>
            <p:cNvSpPr/>
            <p:nvPr/>
          </p:nvSpPr>
          <p:spPr>
            <a:xfrm>
              <a:off x="3252554" y="14886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F9290D90-EA8F-4F72-885B-66837298A3B9}"/>
                </a:ext>
              </a:extLst>
            </p:cNvPr>
            <p:cNvSpPr/>
            <p:nvPr/>
          </p:nvSpPr>
          <p:spPr>
            <a:xfrm>
              <a:off x="4042350" y="14961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866" y="1400"/>
                  </a:lnTo>
                  <a:lnTo>
                    <a:pt x="933" y="4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609F6131-CC95-4A7E-9A18-DD94A5BE2BB6}"/>
                </a:ext>
              </a:extLst>
            </p:cNvPr>
            <p:cNvSpPr/>
            <p:nvPr/>
          </p:nvSpPr>
          <p:spPr>
            <a:xfrm>
              <a:off x="945211" y="192953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933"/>
                    <a:pt x="466" y="1400"/>
                  </a:cubicBezTo>
                  <a:cubicBezTo>
                    <a:pt x="466" y="933"/>
                    <a:pt x="466" y="467"/>
                    <a:pt x="466" y="0"/>
                  </a:cubicBezTo>
                  <a:cubicBezTo>
                    <a:pt x="0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D2AF1E0C-C1A0-4B4B-80FD-2B5F921AF7F3}"/>
                </a:ext>
              </a:extLst>
            </p:cNvPr>
            <p:cNvSpPr/>
            <p:nvPr/>
          </p:nvSpPr>
          <p:spPr>
            <a:xfrm>
              <a:off x="939613" y="192906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6065" y="1866"/>
                  </a:moveTo>
                  <a:cubicBezTo>
                    <a:pt x="6065" y="2333"/>
                    <a:pt x="6065" y="3266"/>
                    <a:pt x="6065" y="3732"/>
                  </a:cubicBezTo>
                  <a:lnTo>
                    <a:pt x="6531" y="3266"/>
                  </a:lnTo>
                  <a:cubicBezTo>
                    <a:pt x="4665" y="5132"/>
                    <a:pt x="3266" y="6998"/>
                    <a:pt x="1399" y="8864"/>
                  </a:cubicBezTo>
                  <a:cubicBezTo>
                    <a:pt x="-466" y="11196"/>
                    <a:pt x="-466" y="13062"/>
                    <a:pt x="1399" y="13529"/>
                  </a:cubicBezTo>
                  <a:cubicBezTo>
                    <a:pt x="2333" y="13529"/>
                    <a:pt x="4199" y="13995"/>
                    <a:pt x="5132" y="13529"/>
                  </a:cubicBezTo>
                  <a:cubicBezTo>
                    <a:pt x="9330" y="10730"/>
                    <a:pt x="13062" y="6998"/>
                    <a:pt x="15861" y="2799"/>
                  </a:cubicBezTo>
                  <a:cubicBezTo>
                    <a:pt x="16328" y="1866"/>
                    <a:pt x="15395" y="467"/>
                    <a:pt x="13995" y="467"/>
                  </a:cubicBezTo>
                  <a:cubicBezTo>
                    <a:pt x="12596" y="0"/>
                    <a:pt x="11663" y="0"/>
                    <a:pt x="10263" y="0"/>
                  </a:cubicBezTo>
                  <a:cubicBezTo>
                    <a:pt x="8864" y="1400"/>
                    <a:pt x="7931" y="2333"/>
                    <a:pt x="6531" y="3732"/>
                  </a:cubicBezTo>
                  <a:cubicBezTo>
                    <a:pt x="6065" y="3266"/>
                    <a:pt x="6065" y="2799"/>
                    <a:pt x="60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FD97F793-EFCF-4032-A7E0-E183AD0DE69B}"/>
                </a:ext>
              </a:extLst>
            </p:cNvPr>
            <p:cNvSpPr/>
            <p:nvPr/>
          </p:nvSpPr>
          <p:spPr>
            <a:xfrm>
              <a:off x="4425819" y="15250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1399" y="1866"/>
                    <a:pt x="1866" y="1400"/>
                    <a:pt x="2333" y="933"/>
                  </a:cubicBezTo>
                  <a:cubicBezTo>
                    <a:pt x="1866" y="467"/>
                    <a:pt x="1399" y="0"/>
                    <a:pt x="1399" y="0"/>
                  </a:cubicBezTo>
                  <a:cubicBezTo>
                    <a:pt x="933" y="0"/>
                    <a:pt x="466" y="467"/>
                    <a:pt x="0" y="933"/>
                  </a:cubicBezTo>
                  <a:cubicBezTo>
                    <a:pt x="466" y="933"/>
                    <a:pt x="466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0B17FF97-594F-42A9-BF07-5E08083FD539}"/>
                </a:ext>
              </a:extLst>
            </p:cNvPr>
            <p:cNvSpPr/>
            <p:nvPr/>
          </p:nvSpPr>
          <p:spPr>
            <a:xfrm>
              <a:off x="1124816" y="22237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92"/>
                  </a:moveTo>
                  <a:cubicBezTo>
                    <a:pt x="933" y="1059"/>
                    <a:pt x="1400" y="1525"/>
                    <a:pt x="2333" y="1525"/>
                  </a:cubicBezTo>
                  <a:cubicBezTo>
                    <a:pt x="1866" y="592"/>
                    <a:pt x="2333" y="-807"/>
                    <a:pt x="0" y="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E252BF3A-93CD-4E66-9FAA-BE162CC7D19D}"/>
                </a:ext>
              </a:extLst>
            </p:cNvPr>
            <p:cNvSpPr/>
            <p:nvPr/>
          </p:nvSpPr>
          <p:spPr>
            <a:xfrm>
              <a:off x="2176323" y="1917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933"/>
                    <a:pt x="0" y="1866"/>
                    <a:pt x="0" y="2799"/>
                  </a:cubicBezTo>
                  <a:cubicBezTo>
                    <a:pt x="1399" y="1400"/>
                    <a:pt x="1399" y="9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F395FFAD-770F-4355-B9A5-D452F72F84F6}"/>
                </a:ext>
              </a:extLst>
            </p:cNvPr>
            <p:cNvSpPr/>
            <p:nvPr/>
          </p:nvSpPr>
          <p:spPr>
            <a:xfrm>
              <a:off x="4293798" y="15661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8CCC8E6E-A6F0-48BD-BE46-2AAA5DE2D69E}"/>
                </a:ext>
              </a:extLst>
            </p:cNvPr>
            <p:cNvSpPr/>
            <p:nvPr/>
          </p:nvSpPr>
          <p:spPr>
            <a:xfrm>
              <a:off x="4292865" y="15651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09"/>
                  </a:moveTo>
                  <a:cubicBezTo>
                    <a:pt x="0" y="509"/>
                    <a:pt x="466" y="509"/>
                    <a:pt x="933" y="975"/>
                  </a:cubicBezTo>
                  <a:cubicBezTo>
                    <a:pt x="466" y="42"/>
                    <a:pt x="0" y="-424"/>
                    <a:pt x="0" y="5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D8E8717C-92D0-4424-AC8B-459479AB03DB}"/>
                </a:ext>
              </a:extLst>
            </p:cNvPr>
            <p:cNvSpPr/>
            <p:nvPr/>
          </p:nvSpPr>
          <p:spPr>
            <a:xfrm>
              <a:off x="2095151" y="1571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467" y="466"/>
                    <a:pt x="0" y="933"/>
                    <a:pt x="0" y="1866"/>
                  </a:cubicBezTo>
                  <a:cubicBezTo>
                    <a:pt x="933" y="1399"/>
                    <a:pt x="1399" y="933"/>
                    <a:pt x="2333" y="933"/>
                  </a:cubicBezTo>
                  <a:cubicBezTo>
                    <a:pt x="2333" y="466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378EF87D-EF8C-48BB-B078-DDA15D1D3061}"/>
                </a:ext>
              </a:extLst>
            </p:cNvPr>
            <p:cNvSpPr/>
            <p:nvPr/>
          </p:nvSpPr>
          <p:spPr>
            <a:xfrm>
              <a:off x="1853500" y="157918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00" y="933"/>
                  </a:moveTo>
                  <a:lnTo>
                    <a:pt x="933" y="0"/>
                  </a:lnTo>
                  <a:lnTo>
                    <a:pt x="0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4BC608AC-58D6-42AA-B866-010A410B3DA5}"/>
                </a:ext>
              </a:extLst>
            </p:cNvPr>
            <p:cNvSpPr/>
            <p:nvPr/>
          </p:nvSpPr>
          <p:spPr>
            <a:xfrm>
              <a:off x="3928989" y="16449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lnTo>
                    <a:pt x="933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2922B900-8DAA-48C6-B507-3C968947DFB1}"/>
                </a:ext>
              </a:extLst>
            </p:cNvPr>
            <p:cNvSpPr/>
            <p:nvPr/>
          </p:nvSpPr>
          <p:spPr>
            <a:xfrm>
              <a:off x="1963596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467" y="0"/>
                    <a:pt x="0" y="467"/>
                  </a:cubicBezTo>
                  <a:cubicBezTo>
                    <a:pt x="467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C30ECDC6-2166-4103-A0F7-A796ED2BF3F8}"/>
                </a:ext>
              </a:extLst>
            </p:cNvPr>
            <p:cNvSpPr/>
            <p:nvPr/>
          </p:nvSpPr>
          <p:spPr>
            <a:xfrm>
              <a:off x="1960797" y="42630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0"/>
                  </a:moveTo>
                  <a:cubicBezTo>
                    <a:pt x="1866" y="0"/>
                    <a:pt x="933" y="0"/>
                    <a:pt x="0" y="0"/>
                  </a:cubicBezTo>
                  <a:cubicBezTo>
                    <a:pt x="933" y="1866"/>
                    <a:pt x="1400" y="1866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36432A89-28D2-4EE2-B22E-13D3836D11CA}"/>
                </a:ext>
              </a:extLst>
            </p:cNvPr>
            <p:cNvSpPr/>
            <p:nvPr/>
          </p:nvSpPr>
          <p:spPr>
            <a:xfrm>
              <a:off x="3229114" y="2210839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1048" y="17261"/>
                  </a:moveTo>
                  <a:cubicBezTo>
                    <a:pt x="1514" y="18194"/>
                    <a:pt x="2447" y="19127"/>
                    <a:pt x="3380" y="20060"/>
                  </a:cubicBezTo>
                  <a:cubicBezTo>
                    <a:pt x="4313" y="20993"/>
                    <a:pt x="6646" y="19593"/>
                    <a:pt x="8045" y="17727"/>
                  </a:cubicBezTo>
                  <a:cubicBezTo>
                    <a:pt x="12710" y="12596"/>
                    <a:pt x="12710" y="6531"/>
                    <a:pt x="11777" y="0"/>
                  </a:cubicBezTo>
                  <a:cubicBezTo>
                    <a:pt x="8512" y="0"/>
                    <a:pt x="5713" y="466"/>
                    <a:pt x="3380" y="2799"/>
                  </a:cubicBezTo>
                  <a:cubicBezTo>
                    <a:pt x="581" y="6065"/>
                    <a:pt x="-352" y="9330"/>
                    <a:pt x="115" y="13062"/>
                  </a:cubicBezTo>
                  <a:cubicBezTo>
                    <a:pt x="115" y="14462"/>
                    <a:pt x="115" y="15861"/>
                    <a:pt x="104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27C36449-9688-4221-A981-81B84B684823}"/>
                </a:ext>
              </a:extLst>
            </p:cNvPr>
            <p:cNvSpPr/>
            <p:nvPr/>
          </p:nvSpPr>
          <p:spPr>
            <a:xfrm>
              <a:off x="3244449" y="2143662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374" y="9330"/>
                  </a:moveTo>
                  <a:cubicBezTo>
                    <a:pt x="4840" y="9330"/>
                    <a:pt x="5773" y="9330"/>
                    <a:pt x="6239" y="8864"/>
                  </a:cubicBezTo>
                  <a:cubicBezTo>
                    <a:pt x="7639" y="7464"/>
                    <a:pt x="8106" y="5598"/>
                    <a:pt x="7172" y="3732"/>
                  </a:cubicBezTo>
                  <a:cubicBezTo>
                    <a:pt x="6239" y="2333"/>
                    <a:pt x="4840" y="1400"/>
                    <a:pt x="3907" y="0"/>
                  </a:cubicBezTo>
                  <a:cubicBezTo>
                    <a:pt x="2974" y="467"/>
                    <a:pt x="2041" y="467"/>
                    <a:pt x="1574" y="933"/>
                  </a:cubicBezTo>
                  <a:cubicBezTo>
                    <a:pt x="175" y="2333"/>
                    <a:pt x="-292" y="4199"/>
                    <a:pt x="175" y="6065"/>
                  </a:cubicBezTo>
                  <a:cubicBezTo>
                    <a:pt x="641" y="7931"/>
                    <a:pt x="2507" y="9330"/>
                    <a:pt x="4374" y="9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EB5D77C4-4DA3-4E0B-944F-FECF496D08D7}"/>
                </a:ext>
              </a:extLst>
            </p:cNvPr>
            <p:cNvSpPr/>
            <p:nvPr/>
          </p:nvSpPr>
          <p:spPr>
            <a:xfrm>
              <a:off x="3185071" y="22699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106" y="4382"/>
                  </a:moveTo>
                  <a:cubicBezTo>
                    <a:pt x="3572" y="4382"/>
                    <a:pt x="4038" y="3916"/>
                    <a:pt x="4505" y="3449"/>
                  </a:cubicBezTo>
                  <a:cubicBezTo>
                    <a:pt x="4038" y="2516"/>
                    <a:pt x="3572" y="1117"/>
                    <a:pt x="3106" y="650"/>
                  </a:cubicBezTo>
                  <a:cubicBezTo>
                    <a:pt x="2172" y="-283"/>
                    <a:pt x="773" y="-283"/>
                    <a:pt x="306" y="1117"/>
                  </a:cubicBezTo>
                  <a:cubicBezTo>
                    <a:pt x="-160" y="2050"/>
                    <a:pt x="-160" y="3449"/>
                    <a:pt x="773" y="3916"/>
                  </a:cubicBezTo>
                  <a:cubicBezTo>
                    <a:pt x="773" y="4382"/>
                    <a:pt x="2172" y="4382"/>
                    <a:pt x="3106" y="4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FB1019F4-0349-42DB-B3CF-BB2C0DBE69CC}"/>
                </a:ext>
              </a:extLst>
            </p:cNvPr>
            <p:cNvSpPr/>
            <p:nvPr/>
          </p:nvSpPr>
          <p:spPr>
            <a:xfrm>
              <a:off x="3286143" y="21796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507"/>
                  </a:moveTo>
                  <a:cubicBezTo>
                    <a:pt x="3732" y="6440"/>
                    <a:pt x="5131" y="5041"/>
                    <a:pt x="6065" y="3641"/>
                  </a:cubicBezTo>
                  <a:cubicBezTo>
                    <a:pt x="6065" y="3175"/>
                    <a:pt x="6531" y="2242"/>
                    <a:pt x="6531" y="1775"/>
                  </a:cubicBezTo>
                  <a:cubicBezTo>
                    <a:pt x="6531" y="376"/>
                    <a:pt x="3732" y="-557"/>
                    <a:pt x="1866" y="376"/>
                  </a:cubicBezTo>
                  <a:cubicBezTo>
                    <a:pt x="933" y="842"/>
                    <a:pt x="0" y="2242"/>
                    <a:pt x="0" y="2708"/>
                  </a:cubicBezTo>
                  <a:cubicBezTo>
                    <a:pt x="0" y="4108"/>
                    <a:pt x="933" y="5507"/>
                    <a:pt x="1866" y="55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="" xmlns:a16="http://schemas.microsoft.com/office/drawing/2014/main" id="{2BAFE8CA-0D5E-4FB4-90A5-0D27237A2C8E}"/>
                </a:ext>
              </a:extLst>
            </p:cNvPr>
            <p:cNvSpPr/>
            <p:nvPr/>
          </p:nvSpPr>
          <p:spPr>
            <a:xfrm>
              <a:off x="3240425" y="22099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="" xmlns:a16="http://schemas.microsoft.com/office/drawing/2014/main" id="{3CDE72D9-C63C-41E0-9C2D-858B20775FFF}"/>
                </a:ext>
              </a:extLst>
            </p:cNvPr>
            <p:cNvSpPr/>
            <p:nvPr/>
          </p:nvSpPr>
          <p:spPr>
            <a:xfrm>
              <a:off x="3282411" y="22024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933" y="467"/>
                  </a:lnTo>
                  <a:cubicBezTo>
                    <a:pt x="933" y="467"/>
                    <a:pt x="933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="" xmlns:a16="http://schemas.microsoft.com/office/drawing/2014/main" id="{93C11061-E595-4E21-887B-C8E2B8A86F1E}"/>
              </a:ext>
            </a:extLst>
          </p:cNvPr>
          <p:cNvGrpSpPr/>
          <p:nvPr/>
        </p:nvGrpSpPr>
        <p:grpSpPr>
          <a:xfrm>
            <a:off x="1748081" y="1963169"/>
            <a:ext cx="316390" cy="316386"/>
            <a:chOff x="6603636" y="2447646"/>
            <a:chExt cx="114579" cy="114579"/>
          </a:xfrm>
        </p:grpSpPr>
        <p:sp>
          <p:nvSpPr>
            <p:cNvPr id="435" name="Oval 434">
              <a:extLst>
                <a:ext uri="{FF2B5EF4-FFF2-40B4-BE49-F238E27FC236}">
                  <a16:creationId xmlns="" xmlns:a16="http://schemas.microsoft.com/office/drawing/2014/main" id="{49CFC247-22BC-40ED-9B57-4A6CC43857CD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36" name="Oval 435">
              <a:extLst>
                <a:ext uri="{FF2B5EF4-FFF2-40B4-BE49-F238E27FC236}">
                  <a16:creationId xmlns="" xmlns:a16="http://schemas.microsoft.com/office/drawing/2014/main" id="{5D3D2E1E-A0D7-4901-B372-A4019C00CF79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37" name="Group 436">
            <a:extLst>
              <a:ext uri="{FF2B5EF4-FFF2-40B4-BE49-F238E27FC236}">
                <a16:creationId xmlns="" xmlns:a16="http://schemas.microsoft.com/office/drawing/2014/main" id="{2CFFE9BB-73A0-45BE-8A1F-F52471CD3475}"/>
              </a:ext>
            </a:extLst>
          </p:cNvPr>
          <p:cNvGrpSpPr/>
          <p:nvPr/>
        </p:nvGrpSpPr>
        <p:grpSpPr>
          <a:xfrm>
            <a:off x="1640507" y="2197377"/>
            <a:ext cx="316390" cy="316386"/>
            <a:chOff x="6603636" y="2447646"/>
            <a:chExt cx="114579" cy="114579"/>
          </a:xfrm>
        </p:grpSpPr>
        <p:sp>
          <p:nvSpPr>
            <p:cNvPr id="438" name="Oval 437">
              <a:extLst>
                <a:ext uri="{FF2B5EF4-FFF2-40B4-BE49-F238E27FC236}">
                  <a16:creationId xmlns="" xmlns:a16="http://schemas.microsoft.com/office/drawing/2014/main" id="{415FC99D-6B5F-4FC7-B6C5-48843923BD96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39" name="Oval 438">
              <a:extLst>
                <a:ext uri="{FF2B5EF4-FFF2-40B4-BE49-F238E27FC236}">
                  <a16:creationId xmlns="" xmlns:a16="http://schemas.microsoft.com/office/drawing/2014/main" id="{2925AD2C-4863-4C42-8AB9-62402BD81D70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40" name="Group 439">
            <a:extLst>
              <a:ext uri="{FF2B5EF4-FFF2-40B4-BE49-F238E27FC236}">
                <a16:creationId xmlns="" xmlns:a16="http://schemas.microsoft.com/office/drawing/2014/main" id="{A80BE811-9CA1-45E7-9EE5-FBD1F810FFFC}"/>
              </a:ext>
            </a:extLst>
          </p:cNvPr>
          <p:cNvGrpSpPr/>
          <p:nvPr/>
        </p:nvGrpSpPr>
        <p:grpSpPr>
          <a:xfrm>
            <a:off x="1504121" y="2071417"/>
            <a:ext cx="316390" cy="316386"/>
            <a:chOff x="6603636" y="2447646"/>
            <a:chExt cx="114579" cy="114579"/>
          </a:xfrm>
        </p:grpSpPr>
        <p:sp>
          <p:nvSpPr>
            <p:cNvPr id="441" name="Oval 440">
              <a:extLst>
                <a:ext uri="{FF2B5EF4-FFF2-40B4-BE49-F238E27FC236}">
                  <a16:creationId xmlns="" xmlns:a16="http://schemas.microsoft.com/office/drawing/2014/main" id="{D996DE78-3424-47B3-ADB1-B3BE986789E5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="" xmlns:a16="http://schemas.microsoft.com/office/drawing/2014/main" id="{DE6E314D-28D2-4E45-8E51-B3C377470514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47" name="Group 446">
            <a:extLst>
              <a:ext uri="{FF2B5EF4-FFF2-40B4-BE49-F238E27FC236}">
                <a16:creationId xmlns="" xmlns:a16="http://schemas.microsoft.com/office/drawing/2014/main" id="{7AC74521-79AB-433E-A278-59E4FE47A3D8}"/>
              </a:ext>
            </a:extLst>
          </p:cNvPr>
          <p:cNvGrpSpPr/>
          <p:nvPr/>
        </p:nvGrpSpPr>
        <p:grpSpPr>
          <a:xfrm>
            <a:off x="1852549" y="2087312"/>
            <a:ext cx="316390" cy="316386"/>
            <a:chOff x="6603636" y="2447646"/>
            <a:chExt cx="114579" cy="114579"/>
          </a:xfrm>
        </p:grpSpPr>
        <p:sp>
          <p:nvSpPr>
            <p:cNvPr id="448" name="Oval 447">
              <a:extLst>
                <a:ext uri="{FF2B5EF4-FFF2-40B4-BE49-F238E27FC236}">
                  <a16:creationId xmlns="" xmlns:a16="http://schemas.microsoft.com/office/drawing/2014/main" id="{61E9FC55-6048-410B-8906-431FF15223EE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9" name="Oval 448">
              <a:extLst>
                <a:ext uri="{FF2B5EF4-FFF2-40B4-BE49-F238E27FC236}">
                  <a16:creationId xmlns="" xmlns:a16="http://schemas.microsoft.com/office/drawing/2014/main" id="{160D4F34-3C41-4D5C-98C3-38772B079559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6138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2">
            <a:extLst>
              <a:ext uri="{FF2B5EF4-FFF2-40B4-BE49-F238E27FC236}">
                <a16:creationId xmlns="" xmlns:a16="http://schemas.microsoft.com/office/drawing/2014/main" id="{C72DB29E-F9F0-44B6-8FE8-08C0CB6CC1DF}"/>
              </a:ext>
            </a:extLst>
          </p:cNvPr>
          <p:cNvGrpSpPr/>
          <p:nvPr/>
        </p:nvGrpSpPr>
        <p:grpSpPr>
          <a:xfrm>
            <a:off x="-20746893" y="-26267796"/>
            <a:ext cx="111709509" cy="65681972"/>
            <a:chOff x="536551" y="1234440"/>
            <a:chExt cx="5196887" cy="3055620"/>
          </a:xfrm>
          <a:gradFill>
            <a:gsLst>
              <a:gs pos="100000">
                <a:schemeClr val="tx1">
                  <a:alpha val="26000"/>
                </a:schemeClr>
              </a:gs>
              <a:gs pos="0">
                <a:schemeClr val="tx1">
                  <a:alpha val="37000"/>
                </a:schemeClr>
              </a:gs>
            </a:gsLst>
            <a:lin ang="5400000" scaled="0"/>
          </a:gradFill>
        </p:grpSpPr>
        <p:sp>
          <p:nvSpPr>
            <p:cNvPr id="3" name="Freeform: Shape 2">
              <a:extLst>
                <a:ext uri="{FF2B5EF4-FFF2-40B4-BE49-F238E27FC236}">
                  <a16:creationId xmlns="" xmlns:a16="http://schemas.microsoft.com/office/drawing/2014/main" id="{AA5B3BEC-6E1E-4DF3-833F-FDD66F13E3F0}"/>
                </a:ext>
              </a:extLst>
            </p:cNvPr>
            <p:cNvSpPr/>
            <p:nvPr/>
          </p:nvSpPr>
          <p:spPr>
            <a:xfrm>
              <a:off x="2712456" y="1433172"/>
              <a:ext cx="2705740" cy="2397845"/>
            </a:xfrm>
            <a:custGeom>
              <a:avLst/>
              <a:gdLst/>
              <a:ahLst/>
              <a:cxnLst/>
              <a:rect l="0" t="0" r="0" b="0"/>
              <a:pathLst>
                <a:path w="2705740" h="2397845">
                  <a:moveTo>
                    <a:pt x="1807131" y="1547403"/>
                  </a:moveTo>
                  <a:cubicBezTo>
                    <a:pt x="1808064" y="1546937"/>
                    <a:pt x="1809930" y="1546470"/>
                    <a:pt x="1810397" y="1546937"/>
                  </a:cubicBezTo>
                  <a:cubicBezTo>
                    <a:pt x="1814129" y="1550669"/>
                    <a:pt x="1818794" y="1553001"/>
                    <a:pt x="1819727" y="1558600"/>
                  </a:cubicBezTo>
                  <a:cubicBezTo>
                    <a:pt x="1820660" y="1562798"/>
                    <a:pt x="1821593" y="1567463"/>
                    <a:pt x="1822993" y="1571662"/>
                  </a:cubicBezTo>
                  <a:cubicBezTo>
                    <a:pt x="1826258" y="1582391"/>
                    <a:pt x="1828124" y="1594054"/>
                    <a:pt x="1835122" y="1603851"/>
                  </a:cubicBezTo>
                  <a:cubicBezTo>
                    <a:pt x="1836521" y="1605717"/>
                    <a:pt x="1836988" y="1608516"/>
                    <a:pt x="1837921" y="1610848"/>
                  </a:cubicBezTo>
                  <a:cubicBezTo>
                    <a:pt x="1838387" y="1613181"/>
                    <a:pt x="1838854" y="1615980"/>
                    <a:pt x="1839320" y="1618312"/>
                  </a:cubicBezTo>
                  <a:cubicBezTo>
                    <a:pt x="1842586" y="1627643"/>
                    <a:pt x="1842586" y="1636973"/>
                    <a:pt x="1839787" y="1646769"/>
                  </a:cubicBezTo>
                  <a:cubicBezTo>
                    <a:pt x="1839320" y="1649102"/>
                    <a:pt x="1838387" y="1651901"/>
                    <a:pt x="1838854" y="1654233"/>
                  </a:cubicBezTo>
                  <a:cubicBezTo>
                    <a:pt x="1841186" y="1661231"/>
                    <a:pt x="1839787" y="1668229"/>
                    <a:pt x="1837454" y="1674760"/>
                  </a:cubicBezTo>
                  <a:cubicBezTo>
                    <a:pt x="1834655" y="1682690"/>
                    <a:pt x="1835588" y="1688755"/>
                    <a:pt x="1844452" y="1692020"/>
                  </a:cubicBezTo>
                  <a:cubicBezTo>
                    <a:pt x="1844918" y="1692020"/>
                    <a:pt x="1845851" y="1692487"/>
                    <a:pt x="1845851" y="1692954"/>
                  </a:cubicBezTo>
                  <a:cubicBezTo>
                    <a:pt x="1853315" y="1702284"/>
                    <a:pt x="1861246" y="1712080"/>
                    <a:pt x="1868244" y="1721410"/>
                  </a:cubicBezTo>
                  <a:cubicBezTo>
                    <a:pt x="1871976" y="1726076"/>
                    <a:pt x="1871509" y="1732140"/>
                    <a:pt x="1871976" y="1738205"/>
                  </a:cubicBezTo>
                  <a:cubicBezTo>
                    <a:pt x="1871976" y="1739604"/>
                    <a:pt x="1872909" y="1740537"/>
                    <a:pt x="1873375" y="1741937"/>
                  </a:cubicBezTo>
                  <a:cubicBezTo>
                    <a:pt x="1875241" y="1745202"/>
                    <a:pt x="1875708" y="1748934"/>
                    <a:pt x="1875708" y="1753133"/>
                  </a:cubicBezTo>
                  <a:cubicBezTo>
                    <a:pt x="1875241" y="1757331"/>
                    <a:pt x="1877107" y="1760597"/>
                    <a:pt x="1879906" y="1763396"/>
                  </a:cubicBezTo>
                  <a:cubicBezTo>
                    <a:pt x="1884105" y="1767595"/>
                    <a:pt x="1887837" y="1771327"/>
                    <a:pt x="1889237" y="1777391"/>
                  </a:cubicBezTo>
                  <a:cubicBezTo>
                    <a:pt x="1889703" y="1779257"/>
                    <a:pt x="1891569" y="1780190"/>
                    <a:pt x="1892969" y="1781590"/>
                  </a:cubicBezTo>
                  <a:cubicBezTo>
                    <a:pt x="1894834" y="1783456"/>
                    <a:pt x="1897634" y="1784389"/>
                    <a:pt x="1898567" y="1786721"/>
                  </a:cubicBezTo>
                  <a:cubicBezTo>
                    <a:pt x="1901832" y="1792319"/>
                    <a:pt x="1906964" y="1794652"/>
                    <a:pt x="1912095" y="1796984"/>
                  </a:cubicBezTo>
                  <a:cubicBezTo>
                    <a:pt x="1918626" y="1800250"/>
                    <a:pt x="1924691" y="1803516"/>
                    <a:pt x="1930756" y="1806781"/>
                  </a:cubicBezTo>
                  <a:lnTo>
                    <a:pt x="1930289" y="1807248"/>
                  </a:lnTo>
                  <a:cubicBezTo>
                    <a:pt x="1930756" y="1807248"/>
                    <a:pt x="1931222" y="1807248"/>
                    <a:pt x="1931689" y="1807248"/>
                  </a:cubicBezTo>
                  <a:cubicBezTo>
                    <a:pt x="1931222" y="1807248"/>
                    <a:pt x="1931222" y="1806781"/>
                    <a:pt x="1930756" y="1806781"/>
                  </a:cubicBezTo>
                  <a:cubicBezTo>
                    <a:pt x="1932155" y="1805848"/>
                    <a:pt x="1933088" y="1804449"/>
                    <a:pt x="1934488" y="1803516"/>
                  </a:cubicBezTo>
                  <a:cubicBezTo>
                    <a:pt x="1936820" y="1801650"/>
                    <a:pt x="1937753" y="1799317"/>
                    <a:pt x="1936354" y="1796984"/>
                  </a:cubicBezTo>
                  <a:cubicBezTo>
                    <a:pt x="1934021" y="1791853"/>
                    <a:pt x="1932622" y="1785788"/>
                    <a:pt x="1928890" y="1781590"/>
                  </a:cubicBezTo>
                  <a:cubicBezTo>
                    <a:pt x="1924225" y="1775992"/>
                    <a:pt x="1923292" y="1770394"/>
                    <a:pt x="1923292" y="1763863"/>
                  </a:cubicBezTo>
                  <a:cubicBezTo>
                    <a:pt x="1923292" y="1760130"/>
                    <a:pt x="1923292" y="1756398"/>
                    <a:pt x="1923292" y="1752666"/>
                  </a:cubicBezTo>
                  <a:cubicBezTo>
                    <a:pt x="1923292" y="1748001"/>
                    <a:pt x="1922358" y="1743336"/>
                    <a:pt x="1919093" y="1740071"/>
                  </a:cubicBezTo>
                  <a:cubicBezTo>
                    <a:pt x="1914428" y="1734473"/>
                    <a:pt x="1908830" y="1728875"/>
                    <a:pt x="1903232" y="1723743"/>
                  </a:cubicBezTo>
                  <a:cubicBezTo>
                    <a:pt x="1895301" y="1720944"/>
                    <a:pt x="1890636" y="1713480"/>
                    <a:pt x="1882705" y="1710214"/>
                  </a:cubicBezTo>
                  <a:cubicBezTo>
                    <a:pt x="1877574" y="1707882"/>
                    <a:pt x="1873842" y="1703217"/>
                    <a:pt x="1873842" y="1696685"/>
                  </a:cubicBezTo>
                  <a:cubicBezTo>
                    <a:pt x="1873842" y="1692954"/>
                    <a:pt x="1872442" y="1689222"/>
                    <a:pt x="1869643" y="1686422"/>
                  </a:cubicBezTo>
                  <a:cubicBezTo>
                    <a:pt x="1865445" y="1682224"/>
                    <a:pt x="1863579" y="1677092"/>
                    <a:pt x="1861246" y="1671961"/>
                  </a:cubicBezTo>
                  <a:cubicBezTo>
                    <a:pt x="1855648" y="1671028"/>
                    <a:pt x="1852382" y="1667296"/>
                    <a:pt x="1851916" y="1661697"/>
                  </a:cubicBezTo>
                  <a:cubicBezTo>
                    <a:pt x="1851449" y="1657965"/>
                    <a:pt x="1851449" y="1654233"/>
                    <a:pt x="1852849" y="1650501"/>
                  </a:cubicBezTo>
                  <a:cubicBezTo>
                    <a:pt x="1857514" y="1636506"/>
                    <a:pt x="1862179" y="1622511"/>
                    <a:pt x="1863112" y="1607583"/>
                  </a:cubicBezTo>
                  <a:cubicBezTo>
                    <a:pt x="1863112" y="1607116"/>
                    <a:pt x="1863579" y="1606183"/>
                    <a:pt x="1864045" y="1605717"/>
                  </a:cubicBezTo>
                  <a:cubicBezTo>
                    <a:pt x="1864978" y="1604784"/>
                    <a:pt x="1865911" y="1604317"/>
                    <a:pt x="1867311" y="1603851"/>
                  </a:cubicBezTo>
                  <a:cubicBezTo>
                    <a:pt x="1868244" y="1603851"/>
                    <a:pt x="1870110" y="1604317"/>
                    <a:pt x="1870576" y="1604784"/>
                  </a:cubicBezTo>
                  <a:cubicBezTo>
                    <a:pt x="1871509" y="1605717"/>
                    <a:pt x="1872442" y="1606650"/>
                    <a:pt x="1872442" y="1608049"/>
                  </a:cubicBezTo>
                  <a:cubicBezTo>
                    <a:pt x="1873375" y="1615047"/>
                    <a:pt x="1877107" y="1617846"/>
                    <a:pt x="1884105" y="1617846"/>
                  </a:cubicBezTo>
                  <a:cubicBezTo>
                    <a:pt x="1885971" y="1617846"/>
                    <a:pt x="1888303" y="1617846"/>
                    <a:pt x="1889703" y="1618779"/>
                  </a:cubicBezTo>
                  <a:cubicBezTo>
                    <a:pt x="1896234" y="1623444"/>
                    <a:pt x="1904165" y="1626709"/>
                    <a:pt x="1907897" y="1635107"/>
                  </a:cubicBezTo>
                  <a:cubicBezTo>
                    <a:pt x="1912095" y="1644437"/>
                    <a:pt x="1920959" y="1650501"/>
                    <a:pt x="1928423" y="1657032"/>
                  </a:cubicBezTo>
                  <a:cubicBezTo>
                    <a:pt x="1930289" y="1656099"/>
                    <a:pt x="1932622" y="1654700"/>
                    <a:pt x="1933555" y="1655166"/>
                  </a:cubicBezTo>
                  <a:cubicBezTo>
                    <a:pt x="1937287" y="1657499"/>
                    <a:pt x="1941485" y="1659365"/>
                    <a:pt x="1941019" y="1664963"/>
                  </a:cubicBezTo>
                  <a:cubicBezTo>
                    <a:pt x="1940552" y="1670095"/>
                    <a:pt x="1941019" y="1675226"/>
                    <a:pt x="1941485" y="1680358"/>
                  </a:cubicBezTo>
                  <a:cubicBezTo>
                    <a:pt x="1941485" y="1681757"/>
                    <a:pt x="1944751" y="1683157"/>
                    <a:pt x="1946150" y="1682224"/>
                  </a:cubicBezTo>
                  <a:cubicBezTo>
                    <a:pt x="1946617" y="1681757"/>
                    <a:pt x="1947550" y="1681757"/>
                    <a:pt x="1948016" y="1681291"/>
                  </a:cubicBezTo>
                  <a:cubicBezTo>
                    <a:pt x="1955480" y="1674293"/>
                    <a:pt x="1962945" y="1667296"/>
                    <a:pt x="1969942" y="1659831"/>
                  </a:cubicBezTo>
                  <a:cubicBezTo>
                    <a:pt x="1971808" y="1657965"/>
                    <a:pt x="1973208" y="1656099"/>
                    <a:pt x="1976007" y="1655633"/>
                  </a:cubicBezTo>
                  <a:cubicBezTo>
                    <a:pt x="1985803" y="1653767"/>
                    <a:pt x="1993268" y="1646769"/>
                    <a:pt x="2000265" y="1640705"/>
                  </a:cubicBezTo>
                  <a:cubicBezTo>
                    <a:pt x="2004464" y="1636973"/>
                    <a:pt x="2006796" y="1631841"/>
                    <a:pt x="2008662" y="1625777"/>
                  </a:cubicBezTo>
                  <a:cubicBezTo>
                    <a:pt x="2010995" y="1616913"/>
                    <a:pt x="2012394" y="1608516"/>
                    <a:pt x="2008662" y="1599652"/>
                  </a:cubicBezTo>
                  <a:cubicBezTo>
                    <a:pt x="2008196" y="1599186"/>
                    <a:pt x="2008662" y="1598253"/>
                    <a:pt x="2008662" y="1597786"/>
                  </a:cubicBezTo>
                  <a:cubicBezTo>
                    <a:pt x="2007263" y="1586123"/>
                    <a:pt x="2002598" y="1575394"/>
                    <a:pt x="1997466" y="1565131"/>
                  </a:cubicBezTo>
                  <a:cubicBezTo>
                    <a:pt x="1995600" y="1560932"/>
                    <a:pt x="1992334" y="1557667"/>
                    <a:pt x="1989536" y="1554401"/>
                  </a:cubicBezTo>
                  <a:cubicBezTo>
                    <a:pt x="1983471" y="1547870"/>
                    <a:pt x="1975540" y="1543205"/>
                    <a:pt x="1968076" y="1538073"/>
                  </a:cubicBezTo>
                  <a:cubicBezTo>
                    <a:pt x="1963411" y="1534808"/>
                    <a:pt x="1958746" y="1531076"/>
                    <a:pt x="1957346" y="1525011"/>
                  </a:cubicBezTo>
                  <a:cubicBezTo>
                    <a:pt x="1956880" y="1521745"/>
                    <a:pt x="1954081" y="1519413"/>
                    <a:pt x="1951748" y="1517547"/>
                  </a:cubicBezTo>
                  <a:cubicBezTo>
                    <a:pt x="1949882" y="1515681"/>
                    <a:pt x="1948016" y="1514281"/>
                    <a:pt x="1946150" y="1512415"/>
                  </a:cubicBezTo>
                  <a:cubicBezTo>
                    <a:pt x="1945217" y="1511482"/>
                    <a:pt x="1944284" y="1510083"/>
                    <a:pt x="1944284" y="1509150"/>
                  </a:cubicBezTo>
                  <a:cubicBezTo>
                    <a:pt x="1944284" y="1502152"/>
                    <a:pt x="1941952" y="1495155"/>
                    <a:pt x="1948949" y="1489556"/>
                  </a:cubicBezTo>
                  <a:cubicBezTo>
                    <a:pt x="1952215" y="1487224"/>
                    <a:pt x="1953614" y="1483492"/>
                    <a:pt x="1954548" y="1479760"/>
                  </a:cubicBezTo>
                  <a:cubicBezTo>
                    <a:pt x="1955014" y="1476961"/>
                    <a:pt x="1956413" y="1474628"/>
                    <a:pt x="1958746" y="1473695"/>
                  </a:cubicBezTo>
                  <a:cubicBezTo>
                    <a:pt x="1966210" y="1469497"/>
                    <a:pt x="1973208" y="1465298"/>
                    <a:pt x="1980672" y="1461566"/>
                  </a:cubicBezTo>
                  <a:cubicBezTo>
                    <a:pt x="1982071" y="1460633"/>
                    <a:pt x="1984404" y="1460633"/>
                    <a:pt x="1986270" y="1461100"/>
                  </a:cubicBezTo>
                  <a:cubicBezTo>
                    <a:pt x="1988136" y="1461566"/>
                    <a:pt x="1990002" y="1462499"/>
                    <a:pt x="1991868" y="1462966"/>
                  </a:cubicBezTo>
                  <a:cubicBezTo>
                    <a:pt x="1996533" y="1463899"/>
                    <a:pt x="1999798" y="1465765"/>
                    <a:pt x="2000732" y="1471363"/>
                  </a:cubicBezTo>
                  <a:cubicBezTo>
                    <a:pt x="2001198" y="1475095"/>
                    <a:pt x="2003997" y="1478360"/>
                    <a:pt x="2007263" y="1480693"/>
                  </a:cubicBezTo>
                  <a:cubicBezTo>
                    <a:pt x="2010528" y="1483025"/>
                    <a:pt x="2015660" y="1481626"/>
                    <a:pt x="2016126" y="1477427"/>
                  </a:cubicBezTo>
                  <a:cubicBezTo>
                    <a:pt x="2016593" y="1475561"/>
                    <a:pt x="2016126" y="1473695"/>
                    <a:pt x="2016126" y="1471829"/>
                  </a:cubicBezTo>
                  <a:lnTo>
                    <a:pt x="2016593" y="1472296"/>
                  </a:lnTo>
                  <a:lnTo>
                    <a:pt x="2017059" y="1471363"/>
                  </a:lnTo>
                  <a:lnTo>
                    <a:pt x="2016593" y="1471829"/>
                  </a:lnTo>
                  <a:cubicBezTo>
                    <a:pt x="2016126" y="1470896"/>
                    <a:pt x="2015193" y="1469963"/>
                    <a:pt x="2015193" y="1469030"/>
                  </a:cubicBezTo>
                  <a:cubicBezTo>
                    <a:pt x="2015193" y="1468097"/>
                    <a:pt x="2016593" y="1466698"/>
                    <a:pt x="2017526" y="1466231"/>
                  </a:cubicBezTo>
                  <a:cubicBezTo>
                    <a:pt x="2026389" y="1464832"/>
                    <a:pt x="2033854" y="1459700"/>
                    <a:pt x="2042717" y="1457368"/>
                  </a:cubicBezTo>
                  <a:cubicBezTo>
                    <a:pt x="2049715" y="1455502"/>
                    <a:pt x="2056712" y="1450836"/>
                    <a:pt x="2059978" y="1443372"/>
                  </a:cubicBezTo>
                  <a:cubicBezTo>
                    <a:pt x="2060911" y="1441040"/>
                    <a:pt x="2062777" y="1441040"/>
                    <a:pt x="2064177" y="1442439"/>
                  </a:cubicBezTo>
                  <a:cubicBezTo>
                    <a:pt x="2066509" y="1443839"/>
                    <a:pt x="2068375" y="1445705"/>
                    <a:pt x="2071174" y="1444305"/>
                  </a:cubicBezTo>
                  <a:cubicBezTo>
                    <a:pt x="2076306" y="1441973"/>
                    <a:pt x="2081904" y="1440107"/>
                    <a:pt x="2087502" y="1439640"/>
                  </a:cubicBezTo>
                  <a:cubicBezTo>
                    <a:pt x="2091700" y="1439174"/>
                    <a:pt x="2095899" y="1437308"/>
                    <a:pt x="2100098" y="1435442"/>
                  </a:cubicBezTo>
                  <a:cubicBezTo>
                    <a:pt x="2104296" y="1434042"/>
                    <a:pt x="2108028" y="1431243"/>
                    <a:pt x="2109428" y="1426578"/>
                  </a:cubicBezTo>
                  <a:cubicBezTo>
                    <a:pt x="2109894" y="1424712"/>
                    <a:pt x="2111760" y="1424246"/>
                    <a:pt x="2113626" y="1423313"/>
                  </a:cubicBezTo>
                  <a:cubicBezTo>
                    <a:pt x="2119691" y="1419114"/>
                    <a:pt x="2126688" y="1415382"/>
                    <a:pt x="2129488" y="1407451"/>
                  </a:cubicBezTo>
                  <a:cubicBezTo>
                    <a:pt x="2129488" y="1406985"/>
                    <a:pt x="2129954" y="1406052"/>
                    <a:pt x="2130420" y="1406052"/>
                  </a:cubicBezTo>
                  <a:cubicBezTo>
                    <a:pt x="2136019" y="1403253"/>
                    <a:pt x="2138351" y="1398121"/>
                    <a:pt x="2140217" y="1392523"/>
                  </a:cubicBezTo>
                  <a:cubicBezTo>
                    <a:pt x="2141150" y="1390657"/>
                    <a:pt x="2143016" y="1390657"/>
                    <a:pt x="2144882" y="1389724"/>
                  </a:cubicBezTo>
                  <a:cubicBezTo>
                    <a:pt x="2148148" y="1388325"/>
                    <a:pt x="2149081" y="1386925"/>
                    <a:pt x="2148148" y="1383660"/>
                  </a:cubicBezTo>
                  <a:cubicBezTo>
                    <a:pt x="2146748" y="1378528"/>
                    <a:pt x="2146748" y="1373863"/>
                    <a:pt x="2147215" y="1368731"/>
                  </a:cubicBezTo>
                  <a:cubicBezTo>
                    <a:pt x="2147215" y="1365466"/>
                    <a:pt x="2145815" y="1363133"/>
                    <a:pt x="2150014" y="1360801"/>
                  </a:cubicBezTo>
                  <a:cubicBezTo>
                    <a:pt x="2156078" y="1357535"/>
                    <a:pt x="2158878" y="1351937"/>
                    <a:pt x="2159811" y="1344939"/>
                  </a:cubicBezTo>
                  <a:cubicBezTo>
                    <a:pt x="2160277" y="1340741"/>
                    <a:pt x="2161676" y="1337475"/>
                    <a:pt x="2164476" y="1334676"/>
                  </a:cubicBezTo>
                  <a:cubicBezTo>
                    <a:pt x="2169141" y="1331411"/>
                    <a:pt x="2170540" y="1326746"/>
                    <a:pt x="2170540" y="1321147"/>
                  </a:cubicBezTo>
                  <a:cubicBezTo>
                    <a:pt x="2170540" y="1317882"/>
                    <a:pt x="2171007" y="1314616"/>
                    <a:pt x="2172873" y="1311817"/>
                  </a:cubicBezTo>
                  <a:cubicBezTo>
                    <a:pt x="2176138" y="1306219"/>
                    <a:pt x="2173806" y="1302021"/>
                    <a:pt x="2170540" y="1297822"/>
                  </a:cubicBezTo>
                  <a:cubicBezTo>
                    <a:pt x="2168674" y="1295490"/>
                    <a:pt x="2165875" y="1293624"/>
                    <a:pt x="2163543" y="1291291"/>
                  </a:cubicBezTo>
                  <a:cubicBezTo>
                    <a:pt x="2161676" y="1289892"/>
                    <a:pt x="2159344" y="1289892"/>
                    <a:pt x="2156545" y="1289892"/>
                  </a:cubicBezTo>
                  <a:cubicBezTo>
                    <a:pt x="2156545" y="1289892"/>
                    <a:pt x="2156545" y="1290358"/>
                    <a:pt x="2156545" y="1290358"/>
                  </a:cubicBezTo>
                  <a:lnTo>
                    <a:pt x="2155612" y="1290358"/>
                  </a:lnTo>
                  <a:lnTo>
                    <a:pt x="2156078" y="1289892"/>
                  </a:lnTo>
                  <a:cubicBezTo>
                    <a:pt x="2156078" y="1289892"/>
                    <a:pt x="2156545" y="1289892"/>
                    <a:pt x="2156545" y="1289892"/>
                  </a:cubicBezTo>
                  <a:cubicBezTo>
                    <a:pt x="2157011" y="1288026"/>
                    <a:pt x="2157011" y="1286159"/>
                    <a:pt x="2157944" y="1285227"/>
                  </a:cubicBezTo>
                  <a:cubicBezTo>
                    <a:pt x="2159811" y="1282894"/>
                    <a:pt x="2162610" y="1281028"/>
                    <a:pt x="2164942" y="1278695"/>
                  </a:cubicBezTo>
                  <a:cubicBezTo>
                    <a:pt x="2166808" y="1276829"/>
                    <a:pt x="2166808" y="1274497"/>
                    <a:pt x="2165408" y="1272164"/>
                  </a:cubicBezTo>
                  <a:cubicBezTo>
                    <a:pt x="2163543" y="1267966"/>
                    <a:pt x="2159344" y="1266100"/>
                    <a:pt x="2156545" y="1263301"/>
                  </a:cubicBezTo>
                  <a:cubicBezTo>
                    <a:pt x="2156545" y="1263301"/>
                    <a:pt x="2156078" y="1263301"/>
                    <a:pt x="2156078" y="1263301"/>
                  </a:cubicBezTo>
                  <a:lnTo>
                    <a:pt x="2155146" y="1262368"/>
                  </a:lnTo>
                  <a:lnTo>
                    <a:pt x="2156545" y="1262834"/>
                  </a:lnTo>
                  <a:cubicBezTo>
                    <a:pt x="2156545" y="1262834"/>
                    <a:pt x="2156545" y="1262834"/>
                    <a:pt x="2156545" y="1262834"/>
                  </a:cubicBezTo>
                  <a:cubicBezTo>
                    <a:pt x="2157478" y="1262834"/>
                    <a:pt x="2158878" y="1262368"/>
                    <a:pt x="2159811" y="1261901"/>
                  </a:cubicBezTo>
                  <a:cubicBezTo>
                    <a:pt x="2164009" y="1259569"/>
                    <a:pt x="2164942" y="1255837"/>
                    <a:pt x="2162143" y="1252571"/>
                  </a:cubicBezTo>
                  <a:cubicBezTo>
                    <a:pt x="2159811" y="1250239"/>
                    <a:pt x="2157944" y="1247439"/>
                    <a:pt x="2155146" y="1246040"/>
                  </a:cubicBezTo>
                  <a:cubicBezTo>
                    <a:pt x="2150480" y="1243241"/>
                    <a:pt x="2147215" y="1239509"/>
                    <a:pt x="2144882" y="1234844"/>
                  </a:cubicBezTo>
                  <a:cubicBezTo>
                    <a:pt x="2142083" y="1228313"/>
                    <a:pt x="2138351" y="1222248"/>
                    <a:pt x="2135086" y="1216183"/>
                  </a:cubicBezTo>
                  <a:cubicBezTo>
                    <a:pt x="2133220" y="1211985"/>
                    <a:pt x="2130420" y="1208719"/>
                    <a:pt x="2126222" y="1206853"/>
                  </a:cubicBezTo>
                  <a:cubicBezTo>
                    <a:pt x="2123890" y="1205920"/>
                    <a:pt x="2121557" y="1204521"/>
                    <a:pt x="2119224" y="1203121"/>
                  </a:cubicBezTo>
                  <a:cubicBezTo>
                    <a:pt x="2114093" y="1200322"/>
                    <a:pt x="2112227" y="1195657"/>
                    <a:pt x="2112693" y="1190059"/>
                  </a:cubicBezTo>
                  <a:cubicBezTo>
                    <a:pt x="2113160" y="1186327"/>
                    <a:pt x="2113160" y="1182595"/>
                    <a:pt x="2115959" y="1179329"/>
                  </a:cubicBezTo>
                  <a:cubicBezTo>
                    <a:pt x="2117825" y="1176997"/>
                    <a:pt x="2120158" y="1174198"/>
                    <a:pt x="2121090" y="1171399"/>
                  </a:cubicBezTo>
                  <a:cubicBezTo>
                    <a:pt x="2123423" y="1165801"/>
                    <a:pt x="2127622" y="1162069"/>
                    <a:pt x="2132753" y="1158803"/>
                  </a:cubicBezTo>
                  <a:cubicBezTo>
                    <a:pt x="2137418" y="1155538"/>
                    <a:pt x="2143016" y="1153672"/>
                    <a:pt x="2149081" y="1153205"/>
                  </a:cubicBezTo>
                  <a:cubicBezTo>
                    <a:pt x="2151413" y="1153205"/>
                    <a:pt x="2152346" y="1151339"/>
                    <a:pt x="2152813" y="1149473"/>
                  </a:cubicBezTo>
                  <a:cubicBezTo>
                    <a:pt x="2153279" y="1147607"/>
                    <a:pt x="2153279" y="1145741"/>
                    <a:pt x="2153279" y="1143875"/>
                  </a:cubicBezTo>
                  <a:cubicBezTo>
                    <a:pt x="2153279" y="1140609"/>
                    <a:pt x="2150480" y="1137344"/>
                    <a:pt x="2147681" y="1136877"/>
                  </a:cubicBezTo>
                  <a:cubicBezTo>
                    <a:pt x="2144416" y="1136877"/>
                    <a:pt x="2141150" y="1137344"/>
                    <a:pt x="2138351" y="1136877"/>
                  </a:cubicBezTo>
                  <a:cubicBezTo>
                    <a:pt x="2136019" y="1136877"/>
                    <a:pt x="2133220" y="1136877"/>
                    <a:pt x="2130887" y="1135944"/>
                  </a:cubicBezTo>
                  <a:cubicBezTo>
                    <a:pt x="2128555" y="1135011"/>
                    <a:pt x="2126222" y="1133612"/>
                    <a:pt x="2124356" y="1132212"/>
                  </a:cubicBezTo>
                  <a:cubicBezTo>
                    <a:pt x="2122023" y="1130813"/>
                    <a:pt x="2119224" y="1131746"/>
                    <a:pt x="2116892" y="1132679"/>
                  </a:cubicBezTo>
                  <a:cubicBezTo>
                    <a:pt x="2112227" y="1135011"/>
                    <a:pt x="2109428" y="1139676"/>
                    <a:pt x="2105696" y="1143408"/>
                  </a:cubicBezTo>
                  <a:cubicBezTo>
                    <a:pt x="2104296" y="1144808"/>
                    <a:pt x="2102430" y="1145274"/>
                    <a:pt x="2100564" y="1145741"/>
                  </a:cubicBezTo>
                  <a:cubicBezTo>
                    <a:pt x="2097765" y="1146674"/>
                    <a:pt x="2094500" y="1145274"/>
                    <a:pt x="2092633" y="1141542"/>
                  </a:cubicBezTo>
                  <a:cubicBezTo>
                    <a:pt x="2090767" y="1136411"/>
                    <a:pt x="2088435" y="1132679"/>
                    <a:pt x="2082370" y="1131279"/>
                  </a:cubicBezTo>
                  <a:cubicBezTo>
                    <a:pt x="2076772" y="1129880"/>
                    <a:pt x="2072574" y="1125215"/>
                    <a:pt x="2068842" y="1120550"/>
                  </a:cubicBezTo>
                  <a:cubicBezTo>
                    <a:pt x="2065576" y="1116818"/>
                    <a:pt x="2068375" y="1108887"/>
                    <a:pt x="2073040" y="1107954"/>
                  </a:cubicBezTo>
                  <a:cubicBezTo>
                    <a:pt x="2074906" y="1107487"/>
                    <a:pt x="2076772" y="1107487"/>
                    <a:pt x="2078638" y="1107487"/>
                  </a:cubicBezTo>
                  <a:cubicBezTo>
                    <a:pt x="2082837" y="1107021"/>
                    <a:pt x="2086102" y="1105155"/>
                    <a:pt x="2087035" y="1100956"/>
                  </a:cubicBezTo>
                  <a:cubicBezTo>
                    <a:pt x="2088901" y="1093492"/>
                    <a:pt x="2090301" y="1086028"/>
                    <a:pt x="2098698" y="1082296"/>
                  </a:cubicBezTo>
                  <a:cubicBezTo>
                    <a:pt x="2100564" y="1081363"/>
                    <a:pt x="2101497" y="1078098"/>
                    <a:pt x="2102897" y="1076231"/>
                  </a:cubicBezTo>
                  <a:cubicBezTo>
                    <a:pt x="2104763" y="1072966"/>
                    <a:pt x="2106162" y="1069234"/>
                    <a:pt x="2108495" y="1065968"/>
                  </a:cubicBezTo>
                  <a:cubicBezTo>
                    <a:pt x="2109428" y="1064569"/>
                    <a:pt x="2111294" y="1063169"/>
                    <a:pt x="2113160" y="1063169"/>
                  </a:cubicBezTo>
                  <a:cubicBezTo>
                    <a:pt x="2118291" y="1061770"/>
                    <a:pt x="2121557" y="1064569"/>
                    <a:pt x="2124823" y="1067834"/>
                  </a:cubicBezTo>
                  <a:cubicBezTo>
                    <a:pt x="2127622" y="1070633"/>
                    <a:pt x="2126688" y="1073899"/>
                    <a:pt x="2124823" y="1076698"/>
                  </a:cubicBezTo>
                  <a:cubicBezTo>
                    <a:pt x="2124356" y="1077631"/>
                    <a:pt x="2123890" y="1079030"/>
                    <a:pt x="2122956" y="1079964"/>
                  </a:cubicBezTo>
                  <a:cubicBezTo>
                    <a:pt x="2120624" y="1084162"/>
                    <a:pt x="2119691" y="1088361"/>
                    <a:pt x="2122023" y="1092559"/>
                  </a:cubicBezTo>
                  <a:cubicBezTo>
                    <a:pt x="2122956" y="1094425"/>
                    <a:pt x="2122956" y="1096291"/>
                    <a:pt x="2123890" y="1098157"/>
                  </a:cubicBezTo>
                  <a:cubicBezTo>
                    <a:pt x="2125289" y="1100956"/>
                    <a:pt x="2122956" y="1102822"/>
                    <a:pt x="2121557" y="1104688"/>
                  </a:cubicBezTo>
                  <a:cubicBezTo>
                    <a:pt x="2121090" y="1105155"/>
                    <a:pt x="2120624" y="1106088"/>
                    <a:pt x="2120624" y="1106554"/>
                  </a:cubicBezTo>
                  <a:cubicBezTo>
                    <a:pt x="2120624" y="1107487"/>
                    <a:pt x="2121090" y="1108887"/>
                    <a:pt x="2121557" y="1109820"/>
                  </a:cubicBezTo>
                  <a:cubicBezTo>
                    <a:pt x="2122490" y="1110286"/>
                    <a:pt x="2123890" y="1110753"/>
                    <a:pt x="2124823" y="1110286"/>
                  </a:cubicBezTo>
                  <a:cubicBezTo>
                    <a:pt x="2129021" y="1108420"/>
                    <a:pt x="2132287" y="1105155"/>
                    <a:pt x="2134619" y="1101423"/>
                  </a:cubicBezTo>
                  <a:cubicBezTo>
                    <a:pt x="2141150" y="1091626"/>
                    <a:pt x="2151413" y="1087894"/>
                    <a:pt x="2162143" y="1086028"/>
                  </a:cubicBezTo>
                  <a:cubicBezTo>
                    <a:pt x="2164009" y="1085561"/>
                    <a:pt x="2165875" y="1086495"/>
                    <a:pt x="2167741" y="1086961"/>
                  </a:cubicBezTo>
                  <a:cubicBezTo>
                    <a:pt x="2169607" y="1087428"/>
                    <a:pt x="2171473" y="1088361"/>
                    <a:pt x="2173339" y="1088827"/>
                  </a:cubicBezTo>
                  <a:cubicBezTo>
                    <a:pt x="2181270" y="1091160"/>
                    <a:pt x="2181270" y="1091160"/>
                    <a:pt x="2180803" y="1099090"/>
                  </a:cubicBezTo>
                  <a:cubicBezTo>
                    <a:pt x="2180803" y="1105621"/>
                    <a:pt x="2180803" y="1111686"/>
                    <a:pt x="2180803" y="1118217"/>
                  </a:cubicBezTo>
                  <a:cubicBezTo>
                    <a:pt x="2180803" y="1121483"/>
                    <a:pt x="2182203" y="1124282"/>
                    <a:pt x="2184535" y="1126614"/>
                  </a:cubicBezTo>
                  <a:cubicBezTo>
                    <a:pt x="2186401" y="1128480"/>
                    <a:pt x="2188267" y="1129880"/>
                    <a:pt x="2191066" y="1128947"/>
                  </a:cubicBezTo>
                  <a:cubicBezTo>
                    <a:pt x="2192933" y="1128480"/>
                    <a:pt x="2194799" y="1127547"/>
                    <a:pt x="2196665" y="1127547"/>
                  </a:cubicBezTo>
                  <a:cubicBezTo>
                    <a:pt x="2199930" y="1127081"/>
                    <a:pt x="2203196" y="1127547"/>
                    <a:pt x="2205528" y="1129880"/>
                  </a:cubicBezTo>
                  <a:cubicBezTo>
                    <a:pt x="2207861" y="1131746"/>
                    <a:pt x="2210193" y="1134545"/>
                    <a:pt x="2212059" y="1136877"/>
                  </a:cubicBezTo>
                  <a:cubicBezTo>
                    <a:pt x="2213925" y="1139210"/>
                    <a:pt x="2213925" y="1141076"/>
                    <a:pt x="2210660" y="1144808"/>
                  </a:cubicBezTo>
                  <a:cubicBezTo>
                    <a:pt x="2208327" y="1148074"/>
                    <a:pt x="2207861" y="1149006"/>
                    <a:pt x="2209727" y="1151339"/>
                  </a:cubicBezTo>
                  <a:cubicBezTo>
                    <a:pt x="2216724" y="1158337"/>
                    <a:pt x="2218590" y="1166267"/>
                    <a:pt x="2217657" y="1176064"/>
                  </a:cubicBezTo>
                  <a:cubicBezTo>
                    <a:pt x="2217191" y="1178396"/>
                    <a:pt x="2217191" y="1181195"/>
                    <a:pt x="2217191" y="1183528"/>
                  </a:cubicBezTo>
                  <a:cubicBezTo>
                    <a:pt x="2217191" y="1188660"/>
                    <a:pt x="2220457" y="1192858"/>
                    <a:pt x="2222789" y="1197523"/>
                  </a:cubicBezTo>
                  <a:cubicBezTo>
                    <a:pt x="2222789" y="1197990"/>
                    <a:pt x="2224189" y="1197990"/>
                    <a:pt x="2224655" y="1197990"/>
                  </a:cubicBezTo>
                  <a:cubicBezTo>
                    <a:pt x="2227921" y="1197523"/>
                    <a:pt x="2230719" y="1195657"/>
                    <a:pt x="2233052" y="1193325"/>
                  </a:cubicBezTo>
                  <a:cubicBezTo>
                    <a:pt x="2236318" y="1190059"/>
                    <a:pt x="2240516" y="1188193"/>
                    <a:pt x="2245181" y="1188660"/>
                  </a:cubicBezTo>
                  <a:cubicBezTo>
                    <a:pt x="2247047" y="1188660"/>
                    <a:pt x="2248913" y="1188660"/>
                    <a:pt x="2250779" y="1188660"/>
                  </a:cubicBezTo>
                  <a:cubicBezTo>
                    <a:pt x="2255445" y="1189593"/>
                    <a:pt x="2257777" y="1186794"/>
                    <a:pt x="2260110" y="1183528"/>
                  </a:cubicBezTo>
                  <a:cubicBezTo>
                    <a:pt x="2265241" y="1176997"/>
                    <a:pt x="2267107" y="1169999"/>
                    <a:pt x="2264308" y="1162069"/>
                  </a:cubicBezTo>
                  <a:cubicBezTo>
                    <a:pt x="2262909" y="1158337"/>
                    <a:pt x="2262442" y="1154605"/>
                    <a:pt x="2261042" y="1150872"/>
                  </a:cubicBezTo>
                  <a:cubicBezTo>
                    <a:pt x="2256377" y="1135944"/>
                    <a:pt x="2256844" y="1135944"/>
                    <a:pt x="2246581" y="1124282"/>
                  </a:cubicBezTo>
                  <a:cubicBezTo>
                    <a:pt x="2242849" y="1120083"/>
                    <a:pt x="2239117" y="1115418"/>
                    <a:pt x="2236318" y="1110286"/>
                  </a:cubicBezTo>
                  <a:cubicBezTo>
                    <a:pt x="2233985" y="1105621"/>
                    <a:pt x="2230253" y="1101889"/>
                    <a:pt x="2226054" y="1099090"/>
                  </a:cubicBezTo>
                  <a:cubicBezTo>
                    <a:pt x="2222789" y="1097224"/>
                    <a:pt x="2219523" y="1094892"/>
                    <a:pt x="2216724" y="1092559"/>
                  </a:cubicBezTo>
                  <a:cubicBezTo>
                    <a:pt x="2213459" y="1090227"/>
                    <a:pt x="2212526" y="1083696"/>
                    <a:pt x="2214858" y="1080430"/>
                  </a:cubicBezTo>
                  <a:cubicBezTo>
                    <a:pt x="2216258" y="1078564"/>
                    <a:pt x="2217657" y="1076231"/>
                    <a:pt x="2219990" y="1074832"/>
                  </a:cubicBezTo>
                  <a:cubicBezTo>
                    <a:pt x="2223722" y="1072033"/>
                    <a:pt x="2226054" y="1068767"/>
                    <a:pt x="2229320" y="1065502"/>
                  </a:cubicBezTo>
                  <a:cubicBezTo>
                    <a:pt x="2236784" y="1057105"/>
                    <a:pt x="2240050" y="1048707"/>
                    <a:pt x="2235851" y="1037511"/>
                  </a:cubicBezTo>
                  <a:cubicBezTo>
                    <a:pt x="2233052" y="1029581"/>
                    <a:pt x="2235851" y="1022583"/>
                    <a:pt x="2241916" y="1016519"/>
                  </a:cubicBezTo>
                  <a:cubicBezTo>
                    <a:pt x="2243782" y="1014653"/>
                    <a:pt x="2245648" y="1013253"/>
                    <a:pt x="2247514" y="1011387"/>
                  </a:cubicBezTo>
                  <a:cubicBezTo>
                    <a:pt x="2249380" y="1009521"/>
                    <a:pt x="2251246" y="1007655"/>
                    <a:pt x="2252645" y="1005789"/>
                  </a:cubicBezTo>
                  <a:cubicBezTo>
                    <a:pt x="2254978" y="1002990"/>
                    <a:pt x="2254978" y="998325"/>
                    <a:pt x="2259177" y="996459"/>
                  </a:cubicBezTo>
                  <a:cubicBezTo>
                    <a:pt x="2264775" y="994593"/>
                    <a:pt x="2267107" y="1000191"/>
                    <a:pt x="2270839" y="1001590"/>
                  </a:cubicBezTo>
                  <a:cubicBezTo>
                    <a:pt x="2275038" y="1003456"/>
                    <a:pt x="2279236" y="1003923"/>
                    <a:pt x="2283901" y="1002057"/>
                  </a:cubicBezTo>
                  <a:cubicBezTo>
                    <a:pt x="2288100" y="1000191"/>
                    <a:pt x="2291832" y="997858"/>
                    <a:pt x="2294631" y="994126"/>
                  </a:cubicBezTo>
                  <a:cubicBezTo>
                    <a:pt x="2299296" y="988062"/>
                    <a:pt x="2303495" y="981064"/>
                    <a:pt x="2305827" y="974066"/>
                  </a:cubicBezTo>
                  <a:cubicBezTo>
                    <a:pt x="2310026" y="962404"/>
                    <a:pt x="2316557" y="952141"/>
                    <a:pt x="2318889" y="940011"/>
                  </a:cubicBezTo>
                  <a:cubicBezTo>
                    <a:pt x="2319356" y="937679"/>
                    <a:pt x="2320289" y="934880"/>
                    <a:pt x="2321688" y="933014"/>
                  </a:cubicBezTo>
                  <a:cubicBezTo>
                    <a:pt x="2329619" y="922751"/>
                    <a:pt x="2330552" y="910621"/>
                    <a:pt x="2331485" y="898492"/>
                  </a:cubicBezTo>
                  <a:cubicBezTo>
                    <a:pt x="2332418" y="888229"/>
                    <a:pt x="2336617" y="878432"/>
                    <a:pt x="2336617" y="868169"/>
                  </a:cubicBezTo>
                  <a:cubicBezTo>
                    <a:pt x="2336617" y="866303"/>
                    <a:pt x="2337083" y="863971"/>
                    <a:pt x="2338016" y="862571"/>
                  </a:cubicBezTo>
                  <a:cubicBezTo>
                    <a:pt x="2342681" y="856040"/>
                    <a:pt x="2340815" y="849043"/>
                    <a:pt x="2340349" y="842045"/>
                  </a:cubicBezTo>
                  <a:cubicBezTo>
                    <a:pt x="2338949" y="828983"/>
                    <a:pt x="2335684" y="816854"/>
                    <a:pt x="2328686" y="805657"/>
                  </a:cubicBezTo>
                  <a:cubicBezTo>
                    <a:pt x="2325887" y="800992"/>
                    <a:pt x="2324488" y="796327"/>
                    <a:pt x="2324488" y="791196"/>
                  </a:cubicBezTo>
                  <a:cubicBezTo>
                    <a:pt x="2324021" y="780466"/>
                    <a:pt x="2324021" y="769270"/>
                    <a:pt x="2323554" y="758540"/>
                  </a:cubicBezTo>
                  <a:cubicBezTo>
                    <a:pt x="2323554" y="757607"/>
                    <a:pt x="2324488" y="756674"/>
                    <a:pt x="2324954" y="755741"/>
                  </a:cubicBezTo>
                  <a:cubicBezTo>
                    <a:pt x="2325421" y="756208"/>
                    <a:pt x="2326353" y="756208"/>
                    <a:pt x="2326353" y="756674"/>
                  </a:cubicBezTo>
                  <a:cubicBezTo>
                    <a:pt x="2330552" y="762272"/>
                    <a:pt x="2335217" y="767404"/>
                    <a:pt x="2339882" y="773002"/>
                  </a:cubicBezTo>
                  <a:cubicBezTo>
                    <a:pt x="2344547" y="778133"/>
                    <a:pt x="2343614" y="786531"/>
                    <a:pt x="2347346" y="792595"/>
                  </a:cubicBezTo>
                  <a:cubicBezTo>
                    <a:pt x="2348746" y="795394"/>
                    <a:pt x="2350612" y="798193"/>
                    <a:pt x="2352011" y="800992"/>
                  </a:cubicBezTo>
                  <a:cubicBezTo>
                    <a:pt x="2355744" y="807990"/>
                    <a:pt x="2358076" y="814988"/>
                    <a:pt x="2358542" y="822918"/>
                  </a:cubicBezTo>
                  <a:cubicBezTo>
                    <a:pt x="2358542" y="824318"/>
                    <a:pt x="2358542" y="825717"/>
                    <a:pt x="2359009" y="826650"/>
                  </a:cubicBezTo>
                  <a:cubicBezTo>
                    <a:pt x="2361341" y="835047"/>
                    <a:pt x="2362274" y="844378"/>
                    <a:pt x="2368339" y="851375"/>
                  </a:cubicBezTo>
                  <a:cubicBezTo>
                    <a:pt x="2371138" y="854641"/>
                    <a:pt x="2372538" y="859772"/>
                    <a:pt x="2372538" y="863971"/>
                  </a:cubicBezTo>
                  <a:cubicBezTo>
                    <a:pt x="2373004" y="870502"/>
                    <a:pt x="2374870" y="876566"/>
                    <a:pt x="2378136" y="882165"/>
                  </a:cubicBezTo>
                  <a:cubicBezTo>
                    <a:pt x="2380468" y="886363"/>
                    <a:pt x="2380935" y="890562"/>
                    <a:pt x="2380935" y="895227"/>
                  </a:cubicBezTo>
                  <a:cubicBezTo>
                    <a:pt x="2380935" y="897093"/>
                    <a:pt x="2380935" y="898959"/>
                    <a:pt x="2381401" y="900825"/>
                  </a:cubicBezTo>
                  <a:cubicBezTo>
                    <a:pt x="2382334" y="905490"/>
                    <a:pt x="2384667" y="909222"/>
                    <a:pt x="2389332" y="911088"/>
                  </a:cubicBezTo>
                  <a:cubicBezTo>
                    <a:pt x="2390265" y="911554"/>
                    <a:pt x="2392597" y="910621"/>
                    <a:pt x="2392597" y="910155"/>
                  </a:cubicBezTo>
                  <a:cubicBezTo>
                    <a:pt x="2393064" y="907822"/>
                    <a:pt x="2392597" y="905023"/>
                    <a:pt x="2392597" y="902691"/>
                  </a:cubicBezTo>
                  <a:cubicBezTo>
                    <a:pt x="2392597" y="898492"/>
                    <a:pt x="2394464" y="897559"/>
                    <a:pt x="2398662" y="898026"/>
                  </a:cubicBezTo>
                  <a:cubicBezTo>
                    <a:pt x="2402861" y="898492"/>
                    <a:pt x="2405193" y="901758"/>
                    <a:pt x="2408925" y="903157"/>
                  </a:cubicBezTo>
                  <a:cubicBezTo>
                    <a:pt x="2409392" y="903624"/>
                    <a:pt x="2410325" y="903624"/>
                    <a:pt x="2410791" y="903157"/>
                  </a:cubicBezTo>
                  <a:cubicBezTo>
                    <a:pt x="2411258" y="902224"/>
                    <a:pt x="2412191" y="900825"/>
                    <a:pt x="2412191" y="899892"/>
                  </a:cubicBezTo>
                  <a:cubicBezTo>
                    <a:pt x="2411258" y="895227"/>
                    <a:pt x="2409858" y="890562"/>
                    <a:pt x="2405660" y="888696"/>
                  </a:cubicBezTo>
                  <a:cubicBezTo>
                    <a:pt x="2397262" y="884964"/>
                    <a:pt x="2395863" y="875167"/>
                    <a:pt x="2388399" y="870968"/>
                  </a:cubicBezTo>
                  <a:cubicBezTo>
                    <a:pt x="2386533" y="866303"/>
                    <a:pt x="2384200" y="861638"/>
                    <a:pt x="2382801" y="856507"/>
                  </a:cubicBezTo>
                  <a:cubicBezTo>
                    <a:pt x="2381401" y="850442"/>
                    <a:pt x="2380935" y="843911"/>
                    <a:pt x="2380002" y="837380"/>
                  </a:cubicBezTo>
                  <a:cubicBezTo>
                    <a:pt x="2379535" y="835514"/>
                    <a:pt x="2380002" y="833648"/>
                    <a:pt x="2379535" y="831782"/>
                  </a:cubicBezTo>
                  <a:cubicBezTo>
                    <a:pt x="2379535" y="829449"/>
                    <a:pt x="2381401" y="826650"/>
                    <a:pt x="2383734" y="826184"/>
                  </a:cubicBezTo>
                  <a:cubicBezTo>
                    <a:pt x="2386999" y="825717"/>
                    <a:pt x="2389798" y="825717"/>
                    <a:pt x="2393064" y="825251"/>
                  </a:cubicBezTo>
                  <a:cubicBezTo>
                    <a:pt x="2393997" y="821985"/>
                    <a:pt x="2392597" y="819186"/>
                    <a:pt x="2391198" y="816387"/>
                  </a:cubicBezTo>
                  <a:cubicBezTo>
                    <a:pt x="2379535" y="796794"/>
                    <a:pt x="2369272" y="775801"/>
                    <a:pt x="2354810" y="757607"/>
                  </a:cubicBezTo>
                  <a:cubicBezTo>
                    <a:pt x="2350145" y="752009"/>
                    <a:pt x="2346880" y="745945"/>
                    <a:pt x="2347346" y="738480"/>
                  </a:cubicBezTo>
                  <a:cubicBezTo>
                    <a:pt x="2347346" y="735215"/>
                    <a:pt x="2346880" y="731949"/>
                    <a:pt x="2345480" y="729150"/>
                  </a:cubicBezTo>
                  <a:cubicBezTo>
                    <a:pt x="2340349" y="720287"/>
                    <a:pt x="2338016" y="710024"/>
                    <a:pt x="2329153" y="703492"/>
                  </a:cubicBezTo>
                  <a:cubicBezTo>
                    <a:pt x="2325887" y="701160"/>
                    <a:pt x="2325421" y="696961"/>
                    <a:pt x="2323554" y="693696"/>
                  </a:cubicBezTo>
                  <a:cubicBezTo>
                    <a:pt x="2321688" y="690430"/>
                    <a:pt x="2317956" y="688098"/>
                    <a:pt x="2314224" y="688098"/>
                  </a:cubicBezTo>
                  <a:cubicBezTo>
                    <a:pt x="2313291" y="688098"/>
                    <a:pt x="2312358" y="689031"/>
                    <a:pt x="2311425" y="689964"/>
                  </a:cubicBezTo>
                  <a:cubicBezTo>
                    <a:pt x="2310959" y="690430"/>
                    <a:pt x="2310959" y="691363"/>
                    <a:pt x="2310959" y="691830"/>
                  </a:cubicBezTo>
                  <a:cubicBezTo>
                    <a:pt x="2311425" y="692763"/>
                    <a:pt x="2312358" y="694162"/>
                    <a:pt x="2312825" y="695095"/>
                  </a:cubicBezTo>
                  <a:cubicBezTo>
                    <a:pt x="2319356" y="702559"/>
                    <a:pt x="2318889" y="702559"/>
                    <a:pt x="2313291" y="712356"/>
                  </a:cubicBezTo>
                  <a:cubicBezTo>
                    <a:pt x="2312825" y="713289"/>
                    <a:pt x="2312358" y="714689"/>
                    <a:pt x="2312358" y="716088"/>
                  </a:cubicBezTo>
                  <a:cubicBezTo>
                    <a:pt x="2312825" y="718421"/>
                    <a:pt x="2313758" y="721220"/>
                    <a:pt x="2315157" y="723086"/>
                  </a:cubicBezTo>
                  <a:cubicBezTo>
                    <a:pt x="2319356" y="729150"/>
                    <a:pt x="2320289" y="736148"/>
                    <a:pt x="2321688" y="743145"/>
                  </a:cubicBezTo>
                  <a:cubicBezTo>
                    <a:pt x="2321688" y="744079"/>
                    <a:pt x="2320756" y="745478"/>
                    <a:pt x="2320289" y="746411"/>
                  </a:cubicBezTo>
                  <a:cubicBezTo>
                    <a:pt x="2319356" y="747811"/>
                    <a:pt x="2317023" y="745945"/>
                    <a:pt x="2316557" y="743612"/>
                  </a:cubicBezTo>
                  <a:cubicBezTo>
                    <a:pt x="2315624" y="739880"/>
                    <a:pt x="2315157" y="736148"/>
                    <a:pt x="2312358" y="732882"/>
                  </a:cubicBezTo>
                  <a:cubicBezTo>
                    <a:pt x="2310492" y="731016"/>
                    <a:pt x="2309093" y="728684"/>
                    <a:pt x="2309559" y="725885"/>
                  </a:cubicBezTo>
                  <a:cubicBezTo>
                    <a:pt x="2310026" y="719820"/>
                    <a:pt x="2306760" y="716088"/>
                    <a:pt x="2302562" y="713289"/>
                  </a:cubicBezTo>
                  <a:cubicBezTo>
                    <a:pt x="2295098" y="708624"/>
                    <a:pt x="2286700" y="704892"/>
                    <a:pt x="2279703" y="698827"/>
                  </a:cubicBezTo>
                  <a:cubicBezTo>
                    <a:pt x="2278303" y="697894"/>
                    <a:pt x="2275971" y="697428"/>
                    <a:pt x="2274105" y="697428"/>
                  </a:cubicBezTo>
                  <a:cubicBezTo>
                    <a:pt x="2270839" y="697428"/>
                    <a:pt x="2267574" y="698361"/>
                    <a:pt x="2264308" y="698361"/>
                  </a:cubicBezTo>
                  <a:cubicBezTo>
                    <a:pt x="2260576" y="698361"/>
                    <a:pt x="2258243" y="699760"/>
                    <a:pt x="2257777" y="703492"/>
                  </a:cubicBezTo>
                  <a:cubicBezTo>
                    <a:pt x="2256844" y="707691"/>
                    <a:pt x="2255445" y="712356"/>
                    <a:pt x="2251712" y="715155"/>
                  </a:cubicBezTo>
                  <a:cubicBezTo>
                    <a:pt x="2251246" y="715622"/>
                    <a:pt x="2249846" y="715155"/>
                    <a:pt x="2249846" y="715155"/>
                  </a:cubicBezTo>
                  <a:cubicBezTo>
                    <a:pt x="2247047" y="710024"/>
                    <a:pt x="2244715" y="704892"/>
                    <a:pt x="2242382" y="699760"/>
                  </a:cubicBezTo>
                  <a:cubicBezTo>
                    <a:pt x="2241916" y="699294"/>
                    <a:pt x="2241449" y="698361"/>
                    <a:pt x="2240983" y="698361"/>
                  </a:cubicBezTo>
                  <a:cubicBezTo>
                    <a:pt x="2240050" y="698827"/>
                    <a:pt x="2238650" y="699760"/>
                    <a:pt x="2238184" y="700693"/>
                  </a:cubicBezTo>
                  <a:cubicBezTo>
                    <a:pt x="2235851" y="702559"/>
                    <a:pt x="2236318" y="705358"/>
                    <a:pt x="2237251" y="707691"/>
                  </a:cubicBezTo>
                  <a:cubicBezTo>
                    <a:pt x="2237251" y="708624"/>
                    <a:pt x="2236784" y="710024"/>
                    <a:pt x="2235851" y="710957"/>
                  </a:cubicBezTo>
                  <a:cubicBezTo>
                    <a:pt x="2234918" y="711890"/>
                    <a:pt x="2233519" y="710957"/>
                    <a:pt x="2233052" y="709557"/>
                  </a:cubicBezTo>
                  <a:cubicBezTo>
                    <a:pt x="2231186" y="704892"/>
                    <a:pt x="2229320" y="699760"/>
                    <a:pt x="2227454" y="695095"/>
                  </a:cubicBezTo>
                  <a:cubicBezTo>
                    <a:pt x="2225588" y="690897"/>
                    <a:pt x="2223255" y="689964"/>
                    <a:pt x="2218124" y="691363"/>
                  </a:cubicBezTo>
                  <a:cubicBezTo>
                    <a:pt x="2216258" y="691830"/>
                    <a:pt x="2214392" y="692763"/>
                    <a:pt x="2212526" y="693229"/>
                  </a:cubicBezTo>
                  <a:cubicBezTo>
                    <a:pt x="2210660" y="693696"/>
                    <a:pt x="2208794" y="693229"/>
                    <a:pt x="2206928" y="693229"/>
                  </a:cubicBezTo>
                  <a:cubicBezTo>
                    <a:pt x="2203662" y="692763"/>
                    <a:pt x="2200863" y="689497"/>
                    <a:pt x="2201796" y="686698"/>
                  </a:cubicBezTo>
                  <a:cubicBezTo>
                    <a:pt x="2202263" y="684832"/>
                    <a:pt x="2203196" y="682966"/>
                    <a:pt x="2204129" y="681567"/>
                  </a:cubicBezTo>
                  <a:cubicBezTo>
                    <a:pt x="2206928" y="675968"/>
                    <a:pt x="2210193" y="670370"/>
                    <a:pt x="2213459" y="664772"/>
                  </a:cubicBezTo>
                  <a:cubicBezTo>
                    <a:pt x="2216724" y="658708"/>
                    <a:pt x="2220457" y="652177"/>
                    <a:pt x="2220923" y="645179"/>
                  </a:cubicBezTo>
                  <a:cubicBezTo>
                    <a:pt x="2222322" y="632117"/>
                    <a:pt x="2226521" y="620454"/>
                    <a:pt x="2232119" y="608325"/>
                  </a:cubicBezTo>
                  <a:cubicBezTo>
                    <a:pt x="2235851" y="600394"/>
                    <a:pt x="2239117" y="591997"/>
                    <a:pt x="2237251" y="582201"/>
                  </a:cubicBezTo>
                  <a:cubicBezTo>
                    <a:pt x="2236318" y="578469"/>
                    <a:pt x="2237717" y="574270"/>
                    <a:pt x="2239583" y="571004"/>
                  </a:cubicBezTo>
                  <a:cubicBezTo>
                    <a:pt x="2243315" y="565873"/>
                    <a:pt x="2244248" y="560741"/>
                    <a:pt x="2241916" y="554677"/>
                  </a:cubicBezTo>
                  <a:cubicBezTo>
                    <a:pt x="2240983" y="552344"/>
                    <a:pt x="2241916" y="549545"/>
                    <a:pt x="2243315" y="547213"/>
                  </a:cubicBezTo>
                  <a:cubicBezTo>
                    <a:pt x="2246581" y="542081"/>
                    <a:pt x="2250313" y="538816"/>
                    <a:pt x="2256844" y="537416"/>
                  </a:cubicBezTo>
                  <a:cubicBezTo>
                    <a:pt x="2264308" y="536016"/>
                    <a:pt x="2271306" y="532284"/>
                    <a:pt x="2278770" y="529952"/>
                  </a:cubicBezTo>
                  <a:cubicBezTo>
                    <a:pt x="2282035" y="529019"/>
                    <a:pt x="2285301" y="529019"/>
                    <a:pt x="2288100" y="530885"/>
                  </a:cubicBezTo>
                  <a:cubicBezTo>
                    <a:pt x="2291365" y="532751"/>
                    <a:pt x="2294631" y="532284"/>
                    <a:pt x="2296030" y="529019"/>
                  </a:cubicBezTo>
                  <a:cubicBezTo>
                    <a:pt x="2298363" y="524354"/>
                    <a:pt x="2303028" y="522488"/>
                    <a:pt x="2307227" y="523421"/>
                  </a:cubicBezTo>
                  <a:cubicBezTo>
                    <a:pt x="2314691" y="524820"/>
                    <a:pt x="2320756" y="520622"/>
                    <a:pt x="2327753" y="520622"/>
                  </a:cubicBezTo>
                  <a:cubicBezTo>
                    <a:pt x="2328686" y="520622"/>
                    <a:pt x="2330086" y="519222"/>
                    <a:pt x="2330552" y="518289"/>
                  </a:cubicBezTo>
                  <a:cubicBezTo>
                    <a:pt x="2331485" y="515024"/>
                    <a:pt x="2331952" y="512225"/>
                    <a:pt x="2332885" y="508959"/>
                  </a:cubicBezTo>
                  <a:cubicBezTo>
                    <a:pt x="2333818" y="505693"/>
                    <a:pt x="2337083" y="503827"/>
                    <a:pt x="2340349" y="503827"/>
                  </a:cubicBezTo>
                  <a:cubicBezTo>
                    <a:pt x="2349212" y="504760"/>
                    <a:pt x="2358076" y="505693"/>
                    <a:pt x="2366940" y="506626"/>
                  </a:cubicBezTo>
                  <a:cubicBezTo>
                    <a:pt x="2368806" y="506626"/>
                    <a:pt x="2370672" y="508026"/>
                    <a:pt x="2372071" y="509426"/>
                  </a:cubicBezTo>
                  <a:cubicBezTo>
                    <a:pt x="2373004" y="509892"/>
                    <a:pt x="2373471" y="511758"/>
                    <a:pt x="2373004" y="512691"/>
                  </a:cubicBezTo>
                  <a:cubicBezTo>
                    <a:pt x="2373004" y="514091"/>
                    <a:pt x="2371605" y="514557"/>
                    <a:pt x="2371138" y="515957"/>
                  </a:cubicBezTo>
                  <a:cubicBezTo>
                    <a:pt x="2369739" y="518756"/>
                    <a:pt x="2370205" y="520622"/>
                    <a:pt x="2372538" y="522954"/>
                  </a:cubicBezTo>
                  <a:cubicBezTo>
                    <a:pt x="2374404" y="524820"/>
                    <a:pt x="2377203" y="526220"/>
                    <a:pt x="2379535" y="524820"/>
                  </a:cubicBezTo>
                  <a:cubicBezTo>
                    <a:pt x="2386066" y="520622"/>
                    <a:pt x="2393530" y="518756"/>
                    <a:pt x="2398196" y="511758"/>
                  </a:cubicBezTo>
                  <a:cubicBezTo>
                    <a:pt x="2399595" y="509426"/>
                    <a:pt x="2401928" y="508959"/>
                    <a:pt x="2404727" y="509892"/>
                  </a:cubicBezTo>
                  <a:cubicBezTo>
                    <a:pt x="2407526" y="510825"/>
                    <a:pt x="2409858" y="509892"/>
                    <a:pt x="2411724" y="508026"/>
                  </a:cubicBezTo>
                  <a:cubicBezTo>
                    <a:pt x="2414057" y="505227"/>
                    <a:pt x="2418722" y="503827"/>
                    <a:pt x="2417789" y="499162"/>
                  </a:cubicBezTo>
                  <a:cubicBezTo>
                    <a:pt x="2416856" y="494497"/>
                    <a:pt x="2412191" y="494497"/>
                    <a:pt x="2408459" y="494031"/>
                  </a:cubicBezTo>
                  <a:cubicBezTo>
                    <a:pt x="2407992" y="494031"/>
                    <a:pt x="2407059" y="494031"/>
                    <a:pt x="2406593" y="493564"/>
                  </a:cubicBezTo>
                  <a:cubicBezTo>
                    <a:pt x="2404727" y="493098"/>
                    <a:pt x="2402861" y="492165"/>
                    <a:pt x="2402394" y="490299"/>
                  </a:cubicBezTo>
                  <a:cubicBezTo>
                    <a:pt x="2399595" y="483301"/>
                    <a:pt x="2399129" y="476770"/>
                    <a:pt x="2401928" y="469772"/>
                  </a:cubicBezTo>
                  <a:cubicBezTo>
                    <a:pt x="2402394" y="468373"/>
                    <a:pt x="2402394" y="467440"/>
                    <a:pt x="2403327" y="466040"/>
                  </a:cubicBezTo>
                  <a:cubicBezTo>
                    <a:pt x="2406126" y="460909"/>
                    <a:pt x="2406126" y="455311"/>
                    <a:pt x="2406126" y="449246"/>
                  </a:cubicBezTo>
                  <a:cubicBezTo>
                    <a:pt x="2405660" y="441782"/>
                    <a:pt x="2406593" y="433851"/>
                    <a:pt x="2405660" y="426387"/>
                  </a:cubicBezTo>
                  <a:cubicBezTo>
                    <a:pt x="2405193" y="420789"/>
                    <a:pt x="2407992" y="416591"/>
                    <a:pt x="2413590" y="414258"/>
                  </a:cubicBezTo>
                  <a:cubicBezTo>
                    <a:pt x="2417789" y="412392"/>
                    <a:pt x="2422454" y="411459"/>
                    <a:pt x="2426186" y="409127"/>
                  </a:cubicBezTo>
                  <a:cubicBezTo>
                    <a:pt x="2430385" y="406794"/>
                    <a:pt x="2434583" y="406327"/>
                    <a:pt x="2439248" y="407727"/>
                  </a:cubicBezTo>
                  <a:cubicBezTo>
                    <a:pt x="2442047" y="408660"/>
                    <a:pt x="2443913" y="406794"/>
                    <a:pt x="2446246" y="405394"/>
                  </a:cubicBezTo>
                  <a:cubicBezTo>
                    <a:pt x="2448578" y="403995"/>
                    <a:pt x="2450444" y="404928"/>
                    <a:pt x="2450911" y="406794"/>
                  </a:cubicBezTo>
                  <a:cubicBezTo>
                    <a:pt x="2451377" y="411459"/>
                    <a:pt x="2452310" y="415658"/>
                    <a:pt x="2452310" y="420323"/>
                  </a:cubicBezTo>
                  <a:cubicBezTo>
                    <a:pt x="2452777" y="424521"/>
                    <a:pt x="2455109" y="427320"/>
                    <a:pt x="2458375" y="429653"/>
                  </a:cubicBezTo>
                  <a:cubicBezTo>
                    <a:pt x="2462107" y="431985"/>
                    <a:pt x="2466305" y="433385"/>
                    <a:pt x="2469571" y="436184"/>
                  </a:cubicBezTo>
                  <a:cubicBezTo>
                    <a:pt x="2470038" y="436650"/>
                    <a:pt x="2472370" y="435717"/>
                    <a:pt x="2472837" y="435251"/>
                  </a:cubicBezTo>
                  <a:cubicBezTo>
                    <a:pt x="2474236" y="433851"/>
                    <a:pt x="2475169" y="431985"/>
                    <a:pt x="2475636" y="430586"/>
                  </a:cubicBezTo>
                  <a:cubicBezTo>
                    <a:pt x="2477035" y="423122"/>
                    <a:pt x="2478901" y="415658"/>
                    <a:pt x="2479368" y="407727"/>
                  </a:cubicBezTo>
                  <a:cubicBezTo>
                    <a:pt x="2479834" y="402595"/>
                    <a:pt x="2482633" y="399796"/>
                    <a:pt x="2487298" y="398397"/>
                  </a:cubicBezTo>
                  <a:cubicBezTo>
                    <a:pt x="2490097" y="397464"/>
                    <a:pt x="2490097" y="394665"/>
                    <a:pt x="2490564" y="391866"/>
                  </a:cubicBezTo>
                  <a:cubicBezTo>
                    <a:pt x="2490097" y="391866"/>
                    <a:pt x="2489631" y="391399"/>
                    <a:pt x="2489631" y="391399"/>
                  </a:cubicBezTo>
                  <a:cubicBezTo>
                    <a:pt x="2480767" y="384402"/>
                    <a:pt x="2478435" y="374605"/>
                    <a:pt x="2476569" y="364342"/>
                  </a:cubicBezTo>
                  <a:cubicBezTo>
                    <a:pt x="2476569" y="363875"/>
                    <a:pt x="2477035" y="362942"/>
                    <a:pt x="2477035" y="362476"/>
                  </a:cubicBezTo>
                  <a:cubicBezTo>
                    <a:pt x="2479368" y="358277"/>
                    <a:pt x="2485899" y="356411"/>
                    <a:pt x="2490564" y="358277"/>
                  </a:cubicBezTo>
                  <a:cubicBezTo>
                    <a:pt x="2491963" y="358744"/>
                    <a:pt x="2493363" y="361543"/>
                    <a:pt x="2492430" y="362942"/>
                  </a:cubicBezTo>
                  <a:cubicBezTo>
                    <a:pt x="2489164" y="368540"/>
                    <a:pt x="2490097" y="374139"/>
                    <a:pt x="2492896" y="379270"/>
                  </a:cubicBezTo>
                  <a:cubicBezTo>
                    <a:pt x="2496628" y="385801"/>
                    <a:pt x="2501293" y="392332"/>
                    <a:pt x="2500361" y="400729"/>
                  </a:cubicBezTo>
                  <a:cubicBezTo>
                    <a:pt x="2500361" y="401662"/>
                    <a:pt x="2501293" y="403062"/>
                    <a:pt x="2502227" y="403995"/>
                  </a:cubicBezTo>
                  <a:cubicBezTo>
                    <a:pt x="2506892" y="409593"/>
                    <a:pt x="2504093" y="416591"/>
                    <a:pt x="2506892" y="422189"/>
                  </a:cubicBezTo>
                  <a:cubicBezTo>
                    <a:pt x="2505959" y="426854"/>
                    <a:pt x="2502227" y="429653"/>
                    <a:pt x="2499428" y="433385"/>
                  </a:cubicBezTo>
                  <a:cubicBezTo>
                    <a:pt x="2498961" y="433851"/>
                    <a:pt x="2498495" y="434318"/>
                    <a:pt x="2498028" y="434784"/>
                  </a:cubicBezTo>
                  <a:cubicBezTo>
                    <a:pt x="2495696" y="438050"/>
                    <a:pt x="2494296" y="441316"/>
                    <a:pt x="2494763" y="445514"/>
                  </a:cubicBezTo>
                  <a:cubicBezTo>
                    <a:pt x="2495229" y="455777"/>
                    <a:pt x="2495696" y="466040"/>
                    <a:pt x="2491497" y="475837"/>
                  </a:cubicBezTo>
                  <a:cubicBezTo>
                    <a:pt x="2490564" y="478170"/>
                    <a:pt x="2490564" y="480969"/>
                    <a:pt x="2490564" y="483301"/>
                  </a:cubicBezTo>
                  <a:cubicBezTo>
                    <a:pt x="2490564" y="493098"/>
                    <a:pt x="2489631" y="502428"/>
                    <a:pt x="2490097" y="512225"/>
                  </a:cubicBezTo>
                  <a:cubicBezTo>
                    <a:pt x="2490564" y="520155"/>
                    <a:pt x="2489631" y="527619"/>
                    <a:pt x="2484033" y="533684"/>
                  </a:cubicBezTo>
                  <a:cubicBezTo>
                    <a:pt x="2482633" y="535083"/>
                    <a:pt x="2482633" y="537416"/>
                    <a:pt x="2481234" y="538816"/>
                  </a:cubicBezTo>
                  <a:cubicBezTo>
                    <a:pt x="2480301" y="540215"/>
                    <a:pt x="2478435" y="541615"/>
                    <a:pt x="2477035" y="542547"/>
                  </a:cubicBezTo>
                  <a:cubicBezTo>
                    <a:pt x="2471904" y="546746"/>
                    <a:pt x="2471437" y="546746"/>
                    <a:pt x="2474703" y="550945"/>
                  </a:cubicBezTo>
                  <a:cubicBezTo>
                    <a:pt x="2478901" y="556076"/>
                    <a:pt x="2479368" y="561208"/>
                    <a:pt x="2477968" y="567272"/>
                  </a:cubicBezTo>
                  <a:cubicBezTo>
                    <a:pt x="2477502" y="570538"/>
                    <a:pt x="2476102" y="573337"/>
                    <a:pt x="2475169" y="576603"/>
                  </a:cubicBezTo>
                  <a:cubicBezTo>
                    <a:pt x="2473770" y="580801"/>
                    <a:pt x="2473303" y="585466"/>
                    <a:pt x="2474236" y="589665"/>
                  </a:cubicBezTo>
                  <a:cubicBezTo>
                    <a:pt x="2475169" y="597595"/>
                    <a:pt x="2478901" y="604126"/>
                    <a:pt x="2480767" y="611591"/>
                  </a:cubicBezTo>
                  <a:cubicBezTo>
                    <a:pt x="2487765" y="636315"/>
                    <a:pt x="2501760" y="656842"/>
                    <a:pt x="2515289" y="677834"/>
                  </a:cubicBezTo>
                  <a:cubicBezTo>
                    <a:pt x="2519021" y="683899"/>
                    <a:pt x="2523219" y="689497"/>
                    <a:pt x="2526951" y="695562"/>
                  </a:cubicBezTo>
                  <a:cubicBezTo>
                    <a:pt x="2529284" y="699294"/>
                    <a:pt x="2531150" y="703959"/>
                    <a:pt x="2534416" y="706758"/>
                  </a:cubicBezTo>
                  <a:cubicBezTo>
                    <a:pt x="2539081" y="710490"/>
                    <a:pt x="2541880" y="715622"/>
                    <a:pt x="2544212" y="720753"/>
                  </a:cubicBezTo>
                  <a:cubicBezTo>
                    <a:pt x="2546545" y="725885"/>
                    <a:pt x="2548411" y="731483"/>
                    <a:pt x="2550743" y="736614"/>
                  </a:cubicBezTo>
                  <a:cubicBezTo>
                    <a:pt x="2553076" y="742679"/>
                    <a:pt x="2558207" y="744545"/>
                    <a:pt x="2563339" y="747811"/>
                  </a:cubicBezTo>
                  <a:cubicBezTo>
                    <a:pt x="2563806" y="747811"/>
                    <a:pt x="2564739" y="747344"/>
                    <a:pt x="2565205" y="747344"/>
                  </a:cubicBezTo>
                  <a:cubicBezTo>
                    <a:pt x="2568937" y="744545"/>
                    <a:pt x="2569404" y="739413"/>
                    <a:pt x="2571270" y="735681"/>
                  </a:cubicBezTo>
                  <a:cubicBezTo>
                    <a:pt x="2576868" y="725418"/>
                    <a:pt x="2576868" y="715155"/>
                    <a:pt x="2572669" y="703959"/>
                  </a:cubicBezTo>
                  <a:cubicBezTo>
                    <a:pt x="2568471" y="692296"/>
                    <a:pt x="2567071" y="689031"/>
                    <a:pt x="2580133" y="682500"/>
                  </a:cubicBezTo>
                  <a:cubicBezTo>
                    <a:pt x="2580600" y="682033"/>
                    <a:pt x="2581066" y="682033"/>
                    <a:pt x="2581533" y="681567"/>
                  </a:cubicBezTo>
                  <a:cubicBezTo>
                    <a:pt x="2583399" y="680167"/>
                    <a:pt x="2583865" y="678768"/>
                    <a:pt x="2582466" y="676901"/>
                  </a:cubicBezTo>
                  <a:cubicBezTo>
                    <a:pt x="2580600" y="674102"/>
                    <a:pt x="2578734" y="671770"/>
                    <a:pt x="2577334" y="668971"/>
                  </a:cubicBezTo>
                  <a:cubicBezTo>
                    <a:pt x="2576401" y="666638"/>
                    <a:pt x="2575002" y="664306"/>
                    <a:pt x="2575002" y="661507"/>
                  </a:cubicBezTo>
                  <a:cubicBezTo>
                    <a:pt x="2575002" y="655909"/>
                    <a:pt x="2575002" y="649844"/>
                    <a:pt x="2575935" y="644246"/>
                  </a:cubicBezTo>
                  <a:cubicBezTo>
                    <a:pt x="2576401" y="640047"/>
                    <a:pt x="2579200" y="637248"/>
                    <a:pt x="2582932" y="635849"/>
                  </a:cubicBezTo>
                  <a:cubicBezTo>
                    <a:pt x="2585731" y="634449"/>
                    <a:pt x="2588997" y="633516"/>
                    <a:pt x="2591330" y="631650"/>
                  </a:cubicBezTo>
                  <a:cubicBezTo>
                    <a:pt x="2593662" y="630251"/>
                    <a:pt x="2594595" y="625586"/>
                    <a:pt x="2592729" y="623253"/>
                  </a:cubicBezTo>
                  <a:cubicBezTo>
                    <a:pt x="2589930" y="619521"/>
                    <a:pt x="2587131" y="616256"/>
                    <a:pt x="2583865" y="612990"/>
                  </a:cubicBezTo>
                  <a:cubicBezTo>
                    <a:pt x="2575468" y="604593"/>
                    <a:pt x="2573136" y="594330"/>
                    <a:pt x="2575002" y="582667"/>
                  </a:cubicBezTo>
                  <a:cubicBezTo>
                    <a:pt x="2575468" y="580801"/>
                    <a:pt x="2577334" y="579402"/>
                    <a:pt x="2578734" y="579402"/>
                  </a:cubicBezTo>
                  <a:cubicBezTo>
                    <a:pt x="2580133" y="579402"/>
                    <a:pt x="2581066" y="579868"/>
                    <a:pt x="2582466" y="580335"/>
                  </a:cubicBezTo>
                  <a:cubicBezTo>
                    <a:pt x="2586198" y="580335"/>
                    <a:pt x="2589930" y="575670"/>
                    <a:pt x="2588064" y="572404"/>
                  </a:cubicBezTo>
                  <a:cubicBezTo>
                    <a:pt x="2585731" y="568205"/>
                    <a:pt x="2581999" y="564007"/>
                    <a:pt x="2580133" y="559342"/>
                  </a:cubicBezTo>
                  <a:cubicBezTo>
                    <a:pt x="2578267" y="555143"/>
                    <a:pt x="2575468" y="553744"/>
                    <a:pt x="2571270" y="554210"/>
                  </a:cubicBezTo>
                  <a:cubicBezTo>
                    <a:pt x="2570337" y="554210"/>
                    <a:pt x="2568471" y="553277"/>
                    <a:pt x="2568471" y="552811"/>
                  </a:cubicBezTo>
                  <a:cubicBezTo>
                    <a:pt x="2566138" y="547679"/>
                    <a:pt x="2562872" y="542547"/>
                    <a:pt x="2565672" y="536483"/>
                  </a:cubicBezTo>
                  <a:cubicBezTo>
                    <a:pt x="2566604" y="535083"/>
                    <a:pt x="2566138" y="532751"/>
                    <a:pt x="2566138" y="530885"/>
                  </a:cubicBezTo>
                  <a:cubicBezTo>
                    <a:pt x="2565672" y="529019"/>
                    <a:pt x="2565205" y="527153"/>
                    <a:pt x="2563806" y="525753"/>
                  </a:cubicBezTo>
                  <a:cubicBezTo>
                    <a:pt x="2561007" y="522488"/>
                    <a:pt x="2557274" y="521555"/>
                    <a:pt x="2553542" y="521088"/>
                  </a:cubicBezTo>
                  <a:cubicBezTo>
                    <a:pt x="2552609" y="521088"/>
                    <a:pt x="2551210" y="522021"/>
                    <a:pt x="2550277" y="522488"/>
                  </a:cubicBezTo>
                  <a:cubicBezTo>
                    <a:pt x="2549344" y="523887"/>
                    <a:pt x="2548411" y="525287"/>
                    <a:pt x="2547478" y="526686"/>
                  </a:cubicBezTo>
                  <a:cubicBezTo>
                    <a:pt x="2547478" y="526686"/>
                    <a:pt x="2547478" y="526686"/>
                    <a:pt x="2547478" y="526686"/>
                  </a:cubicBezTo>
                  <a:cubicBezTo>
                    <a:pt x="2547478" y="527153"/>
                    <a:pt x="2547478" y="527153"/>
                    <a:pt x="2547944" y="527153"/>
                  </a:cubicBezTo>
                  <a:cubicBezTo>
                    <a:pt x="2548411" y="527153"/>
                    <a:pt x="2548877" y="527153"/>
                    <a:pt x="2548877" y="527153"/>
                  </a:cubicBezTo>
                  <a:cubicBezTo>
                    <a:pt x="2548877" y="528086"/>
                    <a:pt x="2548411" y="527619"/>
                    <a:pt x="2547944" y="527153"/>
                  </a:cubicBezTo>
                  <a:cubicBezTo>
                    <a:pt x="2547478" y="527153"/>
                    <a:pt x="2547478" y="527153"/>
                    <a:pt x="2547011" y="527153"/>
                  </a:cubicBezTo>
                  <a:cubicBezTo>
                    <a:pt x="2547011" y="527153"/>
                    <a:pt x="2547011" y="526686"/>
                    <a:pt x="2547478" y="526686"/>
                  </a:cubicBezTo>
                  <a:cubicBezTo>
                    <a:pt x="2543746" y="524820"/>
                    <a:pt x="2541413" y="522021"/>
                    <a:pt x="2540014" y="518756"/>
                  </a:cubicBezTo>
                  <a:cubicBezTo>
                    <a:pt x="2537215" y="512225"/>
                    <a:pt x="2536281" y="505227"/>
                    <a:pt x="2536748" y="497763"/>
                  </a:cubicBezTo>
                  <a:cubicBezTo>
                    <a:pt x="2537215" y="486567"/>
                    <a:pt x="2536748" y="475837"/>
                    <a:pt x="2530217" y="466507"/>
                  </a:cubicBezTo>
                  <a:cubicBezTo>
                    <a:pt x="2529751" y="465574"/>
                    <a:pt x="2529284" y="464174"/>
                    <a:pt x="2529284" y="462775"/>
                  </a:cubicBezTo>
                  <a:cubicBezTo>
                    <a:pt x="2527418" y="455777"/>
                    <a:pt x="2530684" y="450179"/>
                    <a:pt x="2538148" y="448313"/>
                  </a:cubicBezTo>
                  <a:cubicBezTo>
                    <a:pt x="2539547" y="447847"/>
                    <a:pt x="2540480" y="448780"/>
                    <a:pt x="2541880" y="448313"/>
                  </a:cubicBezTo>
                  <a:cubicBezTo>
                    <a:pt x="2545612" y="447847"/>
                    <a:pt x="2546545" y="447380"/>
                    <a:pt x="2547011" y="444115"/>
                  </a:cubicBezTo>
                  <a:cubicBezTo>
                    <a:pt x="2547478" y="440849"/>
                    <a:pt x="2547944" y="438050"/>
                    <a:pt x="2550277" y="435251"/>
                  </a:cubicBezTo>
                  <a:cubicBezTo>
                    <a:pt x="2551676" y="433851"/>
                    <a:pt x="2554009" y="433385"/>
                    <a:pt x="2554942" y="435251"/>
                  </a:cubicBezTo>
                  <a:cubicBezTo>
                    <a:pt x="2556342" y="438050"/>
                    <a:pt x="2557741" y="440849"/>
                    <a:pt x="2559607" y="443648"/>
                  </a:cubicBezTo>
                  <a:cubicBezTo>
                    <a:pt x="2560074" y="444581"/>
                    <a:pt x="2561939" y="444581"/>
                    <a:pt x="2562872" y="444581"/>
                  </a:cubicBezTo>
                  <a:cubicBezTo>
                    <a:pt x="2563806" y="444115"/>
                    <a:pt x="2565205" y="443182"/>
                    <a:pt x="2565672" y="442249"/>
                  </a:cubicBezTo>
                  <a:cubicBezTo>
                    <a:pt x="2566604" y="438983"/>
                    <a:pt x="2567071" y="436184"/>
                    <a:pt x="2567538" y="432918"/>
                  </a:cubicBezTo>
                  <a:cubicBezTo>
                    <a:pt x="2568471" y="428253"/>
                    <a:pt x="2570803" y="424521"/>
                    <a:pt x="2573602" y="421256"/>
                  </a:cubicBezTo>
                  <a:cubicBezTo>
                    <a:pt x="2577334" y="416591"/>
                    <a:pt x="2583399" y="414725"/>
                    <a:pt x="2588997" y="413792"/>
                  </a:cubicBezTo>
                  <a:cubicBezTo>
                    <a:pt x="2593195" y="412859"/>
                    <a:pt x="2596461" y="415658"/>
                    <a:pt x="2599260" y="417990"/>
                  </a:cubicBezTo>
                  <a:cubicBezTo>
                    <a:pt x="2602526" y="420323"/>
                    <a:pt x="2605325" y="422655"/>
                    <a:pt x="2608590" y="424988"/>
                  </a:cubicBezTo>
                  <a:cubicBezTo>
                    <a:pt x="2609523" y="425921"/>
                    <a:pt x="2610456" y="426854"/>
                    <a:pt x="2611856" y="426854"/>
                  </a:cubicBezTo>
                  <a:cubicBezTo>
                    <a:pt x="2613722" y="427320"/>
                    <a:pt x="2615588" y="427787"/>
                    <a:pt x="2617454" y="427787"/>
                  </a:cubicBezTo>
                  <a:cubicBezTo>
                    <a:pt x="2619320" y="427787"/>
                    <a:pt x="2621186" y="425921"/>
                    <a:pt x="2621186" y="424055"/>
                  </a:cubicBezTo>
                  <a:cubicBezTo>
                    <a:pt x="2621186" y="419390"/>
                    <a:pt x="2617454" y="415658"/>
                    <a:pt x="2618854" y="410993"/>
                  </a:cubicBezTo>
                  <a:cubicBezTo>
                    <a:pt x="2619786" y="406794"/>
                    <a:pt x="2620719" y="402129"/>
                    <a:pt x="2621652" y="397930"/>
                  </a:cubicBezTo>
                  <a:cubicBezTo>
                    <a:pt x="2623519" y="391866"/>
                    <a:pt x="2624451" y="385335"/>
                    <a:pt x="2624918" y="379270"/>
                  </a:cubicBezTo>
                  <a:cubicBezTo>
                    <a:pt x="2625851" y="369473"/>
                    <a:pt x="2628184" y="360610"/>
                    <a:pt x="2633782" y="352213"/>
                  </a:cubicBezTo>
                  <a:cubicBezTo>
                    <a:pt x="2637047" y="347548"/>
                    <a:pt x="2638913" y="341950"/>
                    <a:pt x="2641246" y="336818"/>
                  </a:cubicBezTo>
                  <a:cubicBezTo>
                    <a:pt x="2644511" y="328421"/>
                    <a:pt x="2650109" y="321423"/>
                    <a:pt x="2656640" y="315359"/>
                  </a:cubicBezTo>
                  <a:cubicBezTo>
                    <a:pt x="2658973" y="313026"/>
                    <a:pt x="2662238" y="312093"/>
                    <a:pt x="2665504" y="312093"/>
                  </a:cubicBezTo>
                  <a:cubicBezTo>
                    <a:pt x="2670169" y="312093"/>
                    <a:pt x="2674367" y="312560"/>
                    <a:pt x="2679032" y="312560"/>
                  </a:cubicBezTo>
                  <a:cubicBezTo>
                    <a:pt x="2680899" y="312560"/>
                    <a:pt x="2682765" y="312560"/>
                    <a:pt x="2684631" y="311627"/>
                  </a:cubicBezTo>
                  <a:cubicBezTo>
                    <a:pt x="2685564" y="311160"/>
                    <a:pt x="2686963" y="309761"/>
                    <a:pt x="2686963" y="308828"/>
                  </a:cubicBezTo>
                  <a:cubicBezTo>
                    <a:pt x="2687430" y="300430"/>
                    <a:pt x="2687896" y="292033"/>
                    <a:pt x="2679966" y="285969"/>
                  </a:cubicBezTo>
                  <a:cubicBezTo>
                    <a:pt x="2678100" y="284569"/>
                    <a:pt x="2677167" y="281770"/>
                    <a:pt x="2675767" y="279438"/>
                  </a:cubicBezTo>
                  <a:cubicBezTo>
                    <a:pt x="2674834" y="278038"/>
                    <a:pt x="2673435" y="275706"/>
                    <a:pt x="2672035" y="275239"/>
                  </a:cubicBezTo>
                  <a:cubicBezTo>
                    <a:pt x="2665037" y="272907"/>
                    <a:pt x="2659439" y="266375"/>
                    <a:pt x="2651975" y="264976"/>
                  </a:cubicBezTo>
                  <a:cubicBezTo>
                    <a:pt x="2651975" y="264976"/>
                    <a:pt x="2651975" y="265442"/>
                    <a:pt x="2651975" y="265442"/>
                  </a:cubicBezTo>
                  <a:lnTo>
                    <a:pt x="2650576" y="265909"/>
                  </a:lnTo>
                  <a:lnTo>
                    <a:pt x="2651509" y="264976"/>
                  </a:lnTo>
                  <a:cubicBezTo>
                    <a:pt x="2651509" y="264976"/>
                    <a:pt x="2651975" y="264976"/>
                    <a:pt x="2651975" y="264976"/>
                  </a:cubicBezTo>
                  <a:cubicBezTo>
                    <a:pt x="2651509" y="262643"/>
                    <a:pt x="2650576" y="260311"/>
                    <a:pt x="2650109" y="257978"/>
                  </a:cubicBezTo>
                  <a:cubicBezTo>
                    <a:pt x="2648710" y="253313"/>
                    <a:pt x="2645911" y="250048"/>
                    <a:pt x="2640313" y="250514"/>
                  </a:cubicBezTo>
                  <a:cubicBezTo>
                    <a:pt x="2638913" y="250514"/>
                    <a:pt x="2637514" y="250514"/>
                    <a:pt x="2637047" y="249115"/>
                  </a:cubicBezTo>
                  <a:cubicBezTo>
                    <a:pt x="2636580" y="248182"/>
                    <a:pt x="2636114" y="246782"/>
                    <a:pt x="2635648" y="245383"/>
                  </a:cubicBezTo>
                  <a:cubicBezTo>
                    <a:pt x="2632849" y="239785"/>
                    <a:pt x="2630983" y="238385"/>
                    <a:pt x="2625384" y="239318"/>
                  </a:cubicBezTo>
                  <a:cubicBezTo>
                    <a:pt x="2619320" y="240718"/>
                    <a:pt x="2616054" y="237452"/>
                    <a:pt x="2612322" y="233253"/>
                  </a:cubicBezTo>
                  <a:cubicBezTo>
                    <a:pt x="2610923" y="231854"/>
                    <a:pt x="2611856" y="229055"/>
                    <a:pt x="2613255" y="228122"/>
                  </a:cubicBezTo>
                  <a:cubicBezTo>
                    <a:pt x="2615588" y="227189"/>
                    <a:pt x="2617920" y="226722"/>
                    <a:pt x="2620719" y="225789"/>
                  </a:cubicBezTo>
                  <a:cubicBezTo>
                    <a:pt x="2627717" y="223923"/>
                    <a:pt x="2631449" y="218325"/>
                    <a:pt x="2631915" y="211794"/>
                  </a:cubicBezTo>
                  <a:cubicBezTo>
                    <a:pt x="2632382" y="204330"/>
                    <a:pt x="2632382" y="196399"/>
                    <a:pt x="2632382" y="188935"/>
                  </a:cubicBezTo>
                  <a:cubicBezTo>
                    <a:pt x="2632382" y="186603"/>
                    <a:pt x="2631449" y="183804"/>
                    <a:pt x="2630516" y="181471"/>
                  </a:cubicBezTo>
                  <a:cubicBezTo>
                    <a:pt x="2629116" y="178672"/>
                    <a:pt x="2627250" y="175873"/>
                    <a:pt x="2625851" y="173074"/>
                  </a:cubicBezTo>
                  <a:cubicBezTo>
                    <a:pt x="2623985" y="168409"/>
                    <a:pt x="2621186" y="165610"/>
                    <a:pt x="2616054" y="165143"/>
                  </a:cubicBezTo>
                  <a:cubicBezTo>
                    <a:pt x="2611389" y="164210"/>
                    <a:pt x="2608124" y="161411"/>
                    <a:pt x="2605325" y="157679"/>
                  </a:cubicBezTo>
                  <a:cubicBezTo>
                    <a:pt x="2604391" y="156280"/>
                    <a:pt x="2603459" y="154414"/>
                    <a:pt x="2604391" y="152548"/>
                  </a:cubicBezTo>
                  <a:cubicBezTo>
                    <a:pt x="2605325" y="150682"/>
                    <a:pt x="2605791" y="148816"/>
                    <a:pt x="2606724" y="147416"/>
                  </a:cubicBezTo>
                  <a:cubicBezTo>
                    <a:pt x="2608124" y="144151"/>
                    <a:pt x="2611389" y="144151"/>
                    <a:pt x="2612322" y="146483"/>
                  </a:cubicBezTo>
                  <a:cubicBezTo>
                    <a:pt x="2613722" y="151148"/>
                    <a:pt x="2616987" y="153947"/>
                    <a:pt x="2621186" y="156280"/>
                  </a:cubicBezTo>
                  <a:cubicBezTo>
                    <a:pt x="2632849" y="162344"/>
                    <a:pt x="2633782" y="161878"/>
                    <a:pt x="2639379" y="149749"/>
                  </a:cubicBezTo>
                  <a:cubicBezTo>
                    <a:pt x="2639846" y="148816"/>
                    <a:pt x="2640313" y="147416"/>
                    <a:pt x="2640779" y="146017"/>
                  </a:cubicBezTo>
                  <a:cubicBezTo>
                    <a:pt x="2643112" y="142751"/>
                    <a:pt x="2646377" y="140885"/>
                    <a:pt x="2650109" y="139952"/>
                  </a:cubicBezTo>
                  <a:cubicBezTo>
                    <a:pt x="2652908" y="139019"/>
                    <a:pt x="2654774" y="141352"/>
                    <a:pt x="2656640" y="143218"/>
                  </a:cubicBezTo>
                  <a:cubicBezTo>
                    <a:pt x="2658973" y="145550"/>
                    <a:pt x="2661306" y="147883"/>
                    <a:pt x="2663172" y="150215"/>
                  </a:cubicBezTo>
                  <a:cubicBezTo>
                    <a:pt x="2666903" y="153947"/>
                    <a:pt x="2671568" y="154880"/>
                    <a:pt x="2675301" y="152548"/>
                  </a:cubicBezTo>
                  <a:cubicBezTo>
                    <a:pt x="2679499" y="149749"/>
                    <a:pt x="2683231" y="148816"/>
                    <a:pt x="2687896" y="149282"/>
                  </a:cubicBezTo>
                  <a:cubicBezTo>
                    <a:pt x="2691162" y="149282"/>
                    <a:pt x="2694427" y="149749"/>
                    <a:pt x="2697693" y="149749"/>
                  </a:cubicBezTo>
                  <a:cubicBezTo>
                    <a:pt x="2700025" y="149749"/>
                    <a:pt x="2702825" y="148816"/>
                    <a:pt x="2705157" y="148349"/>
                  </a:cubicBezTo>
                  <a:cubicBezTo>
                    <a:pt x="2706557" y="147883"/>
                    <a:pt x="2707490" y="147416"/>
                    <a:pt x="2708423" y="146483"/>
                  </a:cubicBezTo>
                  <a:cubicBezTo>
                    <a:pt x="2709355" y="145550"/>
                    <a:pt x="2710289" y="144151"/>
                    <a:pt x="2710289" y="143218"/>
                  </a:cubicBezTo>
                  <a:cubicBezTo>
                    <a:pt x="2709355" y="137153"/>
                    <a:pt x="2709822" y="130155"/>
                    <a:pt x="2700492" y="129222"/>
                  </a:cubicBezTo>
                  <a:cubicBezTo>
                    <a:pt x="2697693" y="128756"/>
                    <a:pt x="2696760" y="125957"/>
                    <a:pt x="2695827" y="123624"/>
                  </a:cubicBezTo>
                  <a:cubicBezTo>
                    <a:pt x="2695360" y="122225"/>
                    <a:pt x="2695827" y="121292"/>
                    <a:pt x="2695827" y="119892"/>
                  </a:cubicBezTo>
                  <a:cubicBezTo>
                    <a:pt x="2696294" y="113828"/>
                    <a:pt x="2694894" y="108696"/>
                    <a:pt x="2688830" y="105431"/>
                  </a:cubicBezTo>
                  <a:cubicBezTo>
                    <a:pt x="2686030" y="104031"/>
                    <a:pt x="2684631" y="100765"/>
                    <a:pt x="2682765" y="98433"/>
                  </a:cubicBezTo>
                  <a:cubicBezTo>
                    <a:pt x="2680432" y="95634"/>
                    <a:pt x="2679966" y="94234"/>
                    <a:pt x="2683231" y="91902"/>
                  </a:cubicBezTo>
                  <a:cubicBezTo>
                    <a:pt x="2688363" y="88170"/>
                    <a:pt x="2690229" y="83038"/>
                    <a:pt x="2692095" y="77440"/>
                  </a:cubicBezTo>
                  <a:cubicBezTo>
                    <a:pt x="2692561" y="75574"/>
                    <a:pt x="2692561" y="73708"/>
                    <a:pt x="2691162" y="72309"/>
                  </a:cubicBezTo>
                  <a:cubicBezTo>
                    <a:pt x="2685564" y="66244"/>
                    <a:pt x="2683698" y="59246"/>
                    <a:pt x="2683698" y="50849"/>
                  </a:cubicBezTo>
                  <a:cubicBezTo>
                    <a:pt x="2683698" y="48050"/>
                    <a:pt x="2682298" y="47117"/>
                    <a:pt x="2679966" y="47117"/>
                  </a:cubicBezTo>
                  <a:cubicBezTo>
                    <a:pt x="2678566" y="47117"/>
                    <a:pt x="2677167" y="48050"/>
                    <a:pt x="2676234" y="47584"/>
                  </a:cubicBezTo>
                  <a:cubicBezTo>
                    <a:pt x="2669236" y="46184"/>
                    <a:pt x="2662705" y="43385"/>
                    <a:pt x="2655707" y="42919"/>
                  </a:cubicBezTo>
                  <a:cubicBezTo>
                    <a:pt x="2653375" y="42452"/>
                    <a:pt x="2651042" y="40586"/>
                    <a:pt x="2648710" y="39653"/>
                  </a:cubicBezTo>
                  <a:cubicBezTo>
                    <a:pt x="2644978" y="37787"/>
                    <a:pt x="2641246" y="38254"/>
                    <a:pt x="2637980" y="41519"/>
                  </a:cubicBezTo>
                  <a:cubicBezTo>
                    <a:pt x="2633782" y="45718"/>
                    <a:pt x="2630516" y="50383"/>
                    <a:pt x="2624451" y="51316"/>
                  </a:cubicBezTo>
                  <a:cubicBezTo>
                    <a:pt x="2623519" y="51316"/>
                    <a:pt x="2622585" y="53182"/>
                    <a:pt x="2622119" y="54115"/>
                  </a:cubicBezTo>
                  <a:cubicBezTo>
                    <a:pt x="2620253" y="55981"/>
                    <a:pt x="2620253" y="59713"/>
                    <a:pt x="2621652" y="61112"/>
                  </a:cubicBezTo>
                  <a:cubicBezTo>
                    <a:pt x="2624451" y="64378"/>
                    <a:pt x="2627717" y="67644"/>
                    <a:pt x="2630516" y="71376"/>
                  </a:cubicBezTo>
                  <a:cubicBezTo>
                    <a:pt x="2631915" y="73242"/>
                    <a:pt x="2632382" y="76041"/>
                    <a:pt x="2630983" y="78840"/>
                  </a:cubicBezTo>
                  <a:cubicBezTo>
                    <a:pt x="2630516" y="79773"/>
                    <a:pt x="2629116" y="80706"/>
                    <a:pt x="2628184" y="81172"/>
                  </a:cubicBezTo>
                  <a:cubicBezTo>
                    <a:pt x="2627717" y="81639"/>
                    <a:pt x="2626784" y="81172"/>
                    <a:pt x="2626784" y="81172"/>
                  </a:cubicBezTo>
                  <a:cubicBezTo>
                    <a:pt x="2622585" y="71376"/>
                    <a:pt x="2612789" y="66244"/>
                    <a:pt x="2608124" y="56914"/>
                  </a:cubicBezTo>
                  <a:cubicBezTo>
                    <a:pt x="2601126" y="51316"/>
                    <a:pt x="2594595" y="45251"/>
                    <a:pt x="2584332" y="47584"/>
                  </a:cubicBezTo>
                  <a:cubicBezTo>
                    <a:pt x="2580600" y="48517"/>
                    <a:pt x="2576401" y="48517"/>
                    <a:pt x="2573136" y="47117"/>
                  </a:cubicBezTo>
                  <a:cubicBezTo>
                    <a:pt x="2567538" y="45251"/>
                    <a:pt x="2561939" y="45251"/>
                    <a:pt x="2555875" y="45251"/>
                  </a:cubicBezTo>
                  <a:cubicBezTo>
                    <a:pt x="2548877" y="45251"/>
                    <a:pt x="2541880" y="44785"/>
                    <a:pt x="2534882" y="42452"/>
                  </a:cubicBezTo>
                  <a:cubicBezTo>
                    <a:pt x="2528817" y="40586"/>
                    <a:pt x="2522286" y="39653"/>
                    <a:pt x="2516222" y="42452"/>
                  </a:cubicBezTo>
                  <a:cubicBezTo>
                    <a:pt x="2511557" y="44318"/>
                    <a:pt x="2507825" y="42919"/>
                    <a:pt x="2504093" y="40120"/>
                  </a:cubicBezTo>
                  <a:cubicBezTo>
                    <a:pt x="2500361" y="37321"/>
                    <a:pt x="2496162" y="35455"/>
                    <a:pt x="2491963" y="34988"/>
                  </a:cubicBezTo>
                  <a:cubicBezTo>
                    <a:pt x="2477968" y="33589"/>
                    <a:pt x="2464440" y="28923"/>
                    <a:pt x="2449978" y="30323"/>
                  </a:cubicBezTo>
                  <a:cubicBezTo>
                    <a:pt x="2448112" y="30323"/>
                    <a:pt x="2446246" y="30323"/>
                    <a:pt x="2444380" y="29856"/>
                  </a:cubicBezTo>
                  <a:cubicBezTo>
                    <a:pt x="2435050" y="27057"/>
                    <a:pt x="2426652" y="29856"/>
                    <a:pt x="2418255" y="33589"/>
                  </a:cubicBezTo>
                  <a:cubicBezTo>
                    <a:pt x="2412191" y="35921"/>
                    <a:pt x="2406593" y="39653"/>
                    <a:pt x="2400062" y="40120"/>
                  </a:cubicBezTo>
                  <a:cubicBezTo>
                    <a:pt x="2393064" y="40586"/>
                    <a:pt x="2386533" y="43385"/>
                    <a:pt x="2379069" y="42919"/>
                  </a:cubicBezTo>
                  <a:cubicBezTo>
                    <a:pt x="2375803" y="42919"/>
                    <a:pt x="2372538" y="43385"/>
                    <a:pt x="2369739" y="43852"/>
                  </a:cubicBezTo>
                  <a:cubicBezTo>
                    <a:pt x="2368339" y="43852"/>
                    <a:pt x="2367873" y="45251"/>
                    <a:pt x="2367873" y="46651"/>
                  </a:cubicBezTo>
                  <a:cubicBezTo>
                    <a:pt x="2368339" y="53182"/>
                    <a:pt x="2374870" y="57380"/>
                    <a:pt x="2373471" y="64844"/>
                  </a:cubicBezTo>
                  <a:cubicBezTo>
                    <a:pt x="2373471" y="65777"/>
                    <a:pt x="2375803" y="68110"/>
                    <a:pt x="2377203" y="68577"/>
                  </a:cubicBezTo>
                  <a:cubicBezTo>
                    <a:pt x="2382334" y="69976"/>
                    <a:pt x="2386999" y="71376"/>
                    <a:pt x="2390732" y="75574"/>
                  </a:cubicBezTo>
                  <a:cubicBezTo>
                    <a:pt x="2394464" y="79773"/>
                    <a:pt x="2398196" y="84438"/>
                    <a:pt x="2401928" y="89103"/>
                  </a:cubicBezTo>
                  <a:cubicBezTo>
                    <a:pt x="2403327" y="90969"/>
                    <a:pt x="2403327" y="94701"/>
                    <a:pt x="2401461" y="96100"/>
                  </a:cubicBezTo>
                  <a:cubicBezTo>
                    <a:pt x="2399595" y="97966"/>
                    <a:pt x="2397729" y="99366"/>
                    <a:pt x="2395863" y="101232"/>
                  </a:cubicBezTo>
                  <a:cubicBezTo>
                    <a:pt x="2392597" y="103565"/>
                    <a:pt x="2388865" y="103565"/>
                    <a:pt x="2387466" y="100765"/>
                  </a:cubicBezTo>
                  <a:cubicBezTo>
                    <a:pt x="2383734" y="92835"/>
                    <a:pt x="2376736" y="90036"/>
                    <a:pt x="2368806" y="89569"/>
                  </a:cubicBezTo>
                  <a:cubicBezTo>
                    <a:pt x="2367406" y="89569"/>
                    <a:pt x="2366006" y="89569"/>
                    <a:pt x="2365074" y="88636"/>
                  </a:cubicBezTo>
                  <a:cubicBezTo>
                    <a:pt x="2363208" y="87703"/>
                    <a:pt x="2361808" y="86770"/>
                    <a:pt x="2360409" y="85371"/>
                  </a:cubicBezTo>
                  <a:cubicBezTo>
                    <a:pt x="2359009" y="83505"/>
                    <a:pt x="2357609" y="81172"/>
                    <a:pt x="2356676" y="78840"/>
                  </a:cubicBezTo>
                  <a:cubicBezTo>
                    <a:pt x="2355744" y="77440"/>
                    <a:pt x="2356210" y="76507"/>
                    <a:pt x="2357143" y="75574"/>
                  </a:cubicBezTo>
                  <a:cubicBezTo>
                    <a:pt x="2361341" y="71842"/>
                    <a:pt x="2360409" y="67644"/>
                    <a:pt x="2357609" y="63445"/>
                  </a:cubicBezTo>
                  <a:cubicBezTo>
                    <a:pt x="2354810" y="58780"/>
                    <a:pt x="2350145" y="58780"/>
                    <a:pt x="2345480" y="59246"/>
                  </a:cubicBezTo>
                  <a:cubicBezTo>
                    <a:pt x="2343148" y="59246"/>
                    <a:pt x="2338949" y="63445"/>
                    <a:pt x="2338949" y="65777"/>
                  </a:cubicBezTo>
                  <a:cubicBezTo>
                    <a:pt x="2338949" y="70909"/>
                    <a:pt x="2338949" y="76041"/>
                    <a:pt x="2338949" y="81172"/>
                  </a:cubicBezTo>
                  <a:cubicBezTo>
                    <a:pt x="2338949" y="84438"/>
                    <a:pt x="2336150" y="87237"/>
                    <a:pt x="2333351" y="88170"/>
                  </a:cubicBezTo>
                  <a:cubicBezTo>
                    <a:pt x="2326820" y="89103"/>
                    <a:pt x="2320756" y="89569"/>
                    <a:pt x="2314224" y="91435"/>
                  </a:cubicBezTo>
                  <a:cubicBezTo>
                    <a:pt x="2309559" y="92835"/>
                    <a:pt x="2305827" y="93768"/>
                    <a:pt x="2301162" y="92368"/>
                  </a:cubicBezTo>
                  <a:cubicBezTo>
                    <a:pt x="2300229" y="91902"/>
                    <a:pt x="2298363" y="92368"/>
                    <a:pt x="2297430" y="92835"/>
                  </a:cubicBezTo>
                  <a:cubicBezTo>
                    <a:pt x="2289966" y="96567"/>
                    <a:pt x="2282502" y="100299"/>
                    <a:pt x="2275504" y="104964"/>
                  </a:cubicBezTo>
                  <a:cubicBezTo>
                    <a:pt x="2265241" y="111029"/>
                    <a:pt x="2254511" y="114294"/>
                    <a:pt x="2242382" y="112895"/>
                  </a:cubicBezTo>
                  <a:cubicBezTo>
                    <a:pt x="2239583" y="112428"/>
                    <a:pt x="2237717" y="111029"/>
                    <a:pt x="2236784" y="108230"/>
                  </a:cubicBezTo>
                  <a:cubicBezTo>
                    <a:pt x="2236784" y="107763"/>
                    <a:pt x="2236318" y="106830"/>
                    <a:pt x="2235851" y="106364"/>
                  </a:cubicBezTo>
                  <a:cubicBezTo>
                    <a:pt x="2233519" y="94234"/>
                    <a:pt x="2226521" y="85371"/>
                    <a:pt x="2216258" y="79306"/>
                  </a:cubicBezTo>
                  <a:cubicBezTo>
                    <a:pt x="2215325" y="78840"/>
                    <a:pt x="2214392" y="77440"/>
                    <a:pt x="2213459" y="76974"/>
                  </a:cubicBezTo>
                  <a:cubicBezTo>
                    <a:pt x="2202263" y="69510"/>
                    <a:pt x="2190600" y="64844"/>
                    <a:pt x="2177538" y="72775"/>
                  </a:cubicBezTo>
                  <a:cubicBezTo>
                    <a:pt x="2175205" y="74175"/>
                    <a:pt x="2172873" y="74175"/>
                    <a:pt x="2170540" y="75574"/>
                  </a:cubicBezTo>
                  <a:cubicBezTo>
                    <a:pt x="2160277" y="79773"/>
                    <a:pt x="2150480" y="83971"/>
                    <a:pt x="2141617" y="90969"/>
                  </a:cubicBezTo>
                  <a:cubicBezTo>
                    <a:pt x="2136952" y="94234"/>
                    <a:pt x="2132287" y="97500"/>
                    <a:pt x="2127155" y="100765"/>
                  </a:cubicBezTo>
                  <a:cubicBezTo>
                    <a:pt x="2123890" y="103098"/>
                    <a:pt x="2119224" y="101699"/>
                    <a:pt x="2117358" y="97966"/>
                  </a:cubicBezTo>
                  <a:cubicBezTo>
                    <a:pt x="2115492" y="93301"/>
                    <a:pt x="2112227" y="90502"/>
                    <a:pt x="2108028" y="88636"/>
                  </a:cubicBezTo>
                  <a:cubicBezTo>
                    <a:pt x="2105229" y="87237"/>
                    <a:pt x="2101964" y="85837"/>
                    <a:pt x="2099165" y="84438"/>
                  </a:cubicBezTo>
                  <a:cubicBezTo>
                    <a:pt x="2095899" y="82572"/>
                    <a:pt x="2093100" y="83971"/>
                    <a:pt x="2090301" y="86304"/>
                  </a:cubicBezTo>
                  <a:cubicBezTo>
                    <a:pt x="2087502" y="88636"/>
                    <a:pt x="2087035" y="88636"/>
                    <a:pt x="2084236" y="86304"/>
                  </a:cubicBezTo>
                  <a:cubicBezTo>
                    <a:pt x="2081904" y="84904"/>
                    <a:pt x="2080038" y="83038"/>
                    <a:pt x="2077239" y="83971"/>
                  </a:cubicBezTo>
                  <a:cubicBezTo>
                    <a:pt x="2075373" y="84438"/>
                    <a:pt x="2073040" y="84904"/>
                    <a:pt x="2071641" y="83505"/>
                  </a:cubicBezTo>
                  <a:cubicBezTo>
                    <a:pt x="2068842" y="80706"/>
                    <a:pt x="2065109" y="79773"/>
                    <a:pt x="2061377" y="78840"/>
                  </a:cubicBezTo>
                  <a:cubicBezTo>
                    <a:pt x="2059978" y="78373"/>
                    <a:pt x="2059978" y="77440"/>
                    <a:pt x="2060911" y="75574"/>
                  </a:cubicBezTo>
                  <a:cubicBezTo>
                    <a:pt x="2064177" y="69976"/>
                    <a:pt x="2064177" y="67177"/>
                    <a:pt x="2060911" y="63911"/>
                  </a:cubicBezTo>
                  <a:cubicBezTo>
                    <a:pt x="2060444" y="63445"/>
                    <a:pt x="2059978" y="62978"/>
                    <a:pt x="2059512" y="62512"/>
                  </a:cubicBezTo>
                  <a:cubicBezTo>
                    <a:pt x="2052047" y="58313"/>
                    <a:pt x="2044583" y="55048"/>
                    <a:pt x="2035720" y="56914"/>
                  </a:cubicBezTo>
                  <a:cubicBezTo>
                    <a:pt x="2031988" y="57847"/>
                    <a:pt x="2028256" y="58313"/>
                    <a:pt x="2024524" y="59713"/>
                  </a:cubicBezTo>
                  <a:cubicBezTo>
                    <a:pt x="2022191" y="60646"/>
                    <a:pt x="2019392" y="61579"/>
                    <a:pt x="2017992" y="63445"/>
                  </a:cubicBezTo>
                  <a:cubicBezTo>
                    <a:pt x="2013794" y="69043"/>
                    <a:pt x="2009595" y="69510"/>
                    <a:pt x="2003064" y="67644"/>
                  </a:cubicBezTo>
                  <a:cubicBezTo>
                    <a:pt x="1996533" y="65777"/>
                    <a:pt x="1989069" y="66244"/>
                    <a:pt x="1982071" y="66244"/>
                  </a:cubicBezTo>
                  <a:cubicBezTo>
                    <a:pt x="1973674" y="66711"/>
                    <a:pt x="1965277" y="67177"/>
                    <a:pt x="1956880" y="68110"/>
                  </a:cubicBezTo>
                  <a:cubicBezTo>
                    <a:pt x="1948483" y="69043"/>
                    <a:pt x="1940552" y="70443"/>
                    <a:pt x="1932155" y="67644"/>
                  </a:cubicBezTo>
                  <a:cubicBezTo>
                    <a:pt x="1930756" y="67177"/>
                    <a:pt x="1928423" y="68577"/>
                    <a:pt x="1927024" y="69510"/>
                  </a:cubicBezTo>
                  <a:cubicBezTo>
                    <a:pt x="1926090" y="69976"/>
                    <a:pt x="1925624" y="71376"/>
                    <a:pt x="1925624" y="72775"/>
                  </a:cubicBezTo>
                  <a:cubicBezTo>
                    <a:pt x="1925624" y="73242"/>
                    <a:pt x="1926090" y="74175"/>
                    <a:pt x="1926557" y="74175"/>
                  </a:cubicBezTo>
                  <a:cubicBezTo>
                    <a:pt x="1929356" y="75574"/>
                    <a:pt x="1932622" y="76507"/>
                    <a:pt x="1935421" y="77440"/>
                  </a:cubicBezTo>
                  <a:cubicBezTo>
                    <a:pt x="1936354" y="77907"/>
                    <a:pt x="1937287" y="79306"/>
                    <a:pt x="1937753" y="80239"/>
                  </a:cubicBezTo>
                  <a:cubicBezTo>
                    <a:pt x="1938220" y="81172"/>
                    <a:pt x="1936820" y="83971"/>
                    <a:pt x="1934954" y="84904"/>
                  </a:cubicBezTo>
                  <a:cubicBezTo>
                    <a:pt x="1933088" y="85837"/>
                    <a:pt x="1931222" y="85837"/>
                    <a:pt x="1929356" y="86770"/>
                  </a:cubicBezTo>
                  <a:cubicBezTo>
                    <a:pt x="1925624" y="89103"/>
                    <a:pt x="1924225" y="92368"/>
                    <a:pt x="1924225" y="96567"/>
                  </a:cubicBezTo>
                  <a:cubicBezTo>
                    <a:pt x="1924225" y="99832"/>
                    <a:pt x="1927024" y="102632"/>
                    <a:pt x="1930289" y="103098"/>
                  </a:cubicBezTo>
                  <a:cubicBezTo>
                    <a:pt x="1932622" y="103098"/>
                    <a:pt x="1935421" y="103098"/>
                    <a:pt x="1937753" y="103098"/>
                  </a:cubicBezTo>
                  <a:cubicBezTo>
                    <a:pt x="1937753" y="103098"/>
                    <a:pt x="1937753" y="102632"/>
                    <a:pt x="1937753" y="102632"/>
                  </a:cubicBezTo>
                  <a:lnTo>
                    <a:pt x="1938220" y="101699"/>
                  </a:lnTo>
                  <a:lnTo>
                    <a:pt x="1937753" y="103098"/>
                  </a:lnTo>
                  <a:cubicBezTo>
                    <a:pt x="1937753" y="103098"/>
                    <a:pt x="1937753" y="103098"/>
                    <a:pt x="1937753" y="103098"/>
                  </a:cubicBezTo>
                  <a:cubicBezTo>
                    <a:pt x="1937287" y="106364"/>
                    <a:pt x="1937287" y="109163"/>
                    <a:pt x="1939153" y="111962"/>
                  </a:cubicBezTo>
                  <a:cubicBezTo>
                    <a:pt x="1941952" y="116160"/>
                    <a:pt x="1945217" y="120359"/>
                    <a:pt x="1949416" y="123158"/>
                  </a:cubicBezTo>
                  <a:cubicBezTo>
                    <a:pt x="1951282" y="124557"/>
                    <a:pt x="1951282" y="126423"/>
                    <a:pt x="1949882" y="128289"/>
                  </a:cubicBezTo>
                  <a:cubicBezTo>
                    <a:pt x="1948483" y="130155"/>
                    <a:pt x="1946617" y="131088"/>
                    <a:pt x="1945217" y="130155"/>
                  </a:cubicBezTo>
                  <a:cubicBezTo>
                    <a:pt x="1941019" y="127356"/>
                    <a:pt x="1937287" y="126423"/>
                    <a:pt x="1932622" y="129222"/>
                  </a:cubicBezTo>
                  <a:cubicBezTo>
                    <a:pt x="1929822" y="131088"/>
                    <a:pt x="1927024" y="132488"/>
                    <a:pt x="1924691" y="134354"/>
                  </a:cubicBezTo>
                  <a:cubicBezTo>
                    <a:pt x="1921425" y="137153"/>
                    <a:pt x="1918160" y="138086"/>
                    <a:pt x="1913961" y="137153"/>
                  </a:cubicBezTo>
                  <a:cubicBezTo>
                    <a:pt x="1910696" y="136687"/>
                    <a:pt x="1907430" y="136220"/>
                    <a:pt x="1904631" y="136687"/>
                  </a:cubicBezTo>
                  <a:cubicBezTo>
                    <a:pt x="1899966" y="137153"/>
                    <a:pt x="1895767" y="139019"/>
                    <a:pt x="1894368" y="144151"/>
                  </a:cubicBezTo>
                  <a:cubicBezTo>
                    <a:pt x="1892969" y="149282"/>
                    <a:pt x="1890169" y="151148"/>
                    <a:pt x="1885038" y="151615"/>
                  </a:cubicBezTo>
                  <a:cubicBezTo>
                    <a:pt x="1875708" y="152548"/>
                    <a:pt x="1867311" y="150215"/>
                    <a:pt x="1860313" y="143684"/>
                  </a:cubicBezTo>
                  <a:cubicBezTo>
                    <a:pt x="1859846" y="143218"/>
                    <a:pt x="1859380" y="142751"/>
                    <a:pt x="1858914" y="142751"/>
                  </a:cubicBezTo>
                  <a:cubicBezTo>
                    <a:pt x="1858447" y="142751"/>
                    <a:pt x="1857514" y="142751"/>
                    <a:pt x="1857047" y="143218"/>
                  </a:cubicBezTo>
                  <a:cubicBezTo>
                    <a:pt x="1856581" y="143684"/>
                    <a:pt x="1856114" y="144151"/>
                    <a:pt x="1856114" y="144617"/>
                  </a:cubicBezTo>
                  <a:cubicBezTo>
                    <a:pt x="1856114" y="150682"/>
                    <a:pt x="1857514" y="155813"/>
                    <a:pt x="1859846" y="161411"/>
                  </a:cubicBezTo>
                  <a:cubicBezTo>
                    <a:pt x="1863112" y="168409"/>
                    <a:pt x="1865911" y="175407"/>
                    <a:pt x="1866844" y="183337"/>
                  </a:cubicBezTo>
                  <a:cubicBezTo>
                    <a:pt x="1867311" y="185203"/>
                    <a:pt x="1865911" y="186603"/>
                    <a:pt x="1863579" y="186603"/>
                  </a:cubicBezTo>
                  <a:cubicBezTo>
                    <a:pt x="1859846" y="186136"/>
                    <a:pt x="1856114" y="185670"/>
                    <a:pt x="1852382" y="184737"/>
                  </a:cubicBezTo>
                  <a:cubicBezTo>
                    <a:pt x="1840720" y="181005"/>
                    <a:pt x="1833722" y="172141"/>
                    <a:pt x="1824392" y="165610"/>
                  </a:cubicBezTo>
                  <a:cubicBezTo>
                    <a:pt x="1823926" y="165143"/>
                    <a:pt x="1824392" y="164210"/>
                    <a:pt x="1824392" y="163744"/>
                  </a:cubicBezTo>
                  <a:cubicBezTo>
                    <a:pt x="1822993" y="158612"/>
                    <a:pt x="1822526" y="158612"/>
                    <a:pt x="1818327" y="161411"/>
                  </a:cubicBezTo>
                  <a:cubicBezTo>
                    <a:pt x="1814595" y="163744"/>
                    <a:pt x="1812729" y="163744"/>
                    <a:pt x="1809930" y="160945"/>
                  </a:cubicBezTo>
                  <a:cubicBezTo>
                    <a:pt x="1808531" y="159545"/>
                    <a:pt x="1808064" y="157679"/>
                    <a:pt x="1807598" y="156280"/>
                  </a:cubicBezTo>
                  <a:cubicBezTo>
                    <a:pt x="1807598" y="156280"/>
                    <a:pt x="1807131" y="156280"/>
                    <a:pt x="1807131" y="156746"/>
                  </a:cubicBezTo>
                  <a:cubicBezTo>
                    <a:pt x="1807131" y="156746"/>
                    <a:pt x="1806665" y="156280"/>
                    <a:pt x="1806665" y="156280"/>
                  </a:cubicBezTo>
                  <a:cubicBezTo>
                    <a:pt x="1805265" y="156280"/>
                    <a:pt x="1803866" y="156746"/>
                    <a:pt x="1802933" y="154880"/>
                  </a:cubicBezTo>
                  <a:cubicBezTo>
                    <a:pt x="1803399" y="154880"/>
                    <a:pt x="1804332" y="153947"/>
                    <a:pt x="1804332" y="154414"/>
                  </a:cubicBezTo>
                  <a:cubicBezTo>
                    <a:pt x="1805265" y="154880"/>
                    <a:pt x="1805732" y="155813"/>
                    <a:pt x="1806665" y="156280"/>
                  </a:cubicBezTo>
                  <a:cubicBezTo>
                    <a:pt x="1807131" y="156280"/>
                    <a:pt x="1807131" y="156280"/>
                    <a:pt x="1807598" y="156280"/>
                  </a:cubicBezTo>
                  <a:cubicBezTo>
                    <a:pt x="1807598" y="156280"/>
                    <a:pt x="1807598" y="156280"/>
                    <a:pt x="1807598" y="156280"/>
                  </a:cubicBezTo>
                  <a:cubicBezTo>
                    <a:pt x="1809464" y="155347"/>
                    <a:pt x="1811796" y="154414"/>
                    <a:pt x="1813662" y="153014"/>
                  </a:cubicBezTo>
                  <a:cubicBezTo>
                    <a:pt x="1814595" y="152548"/>
                    <a:pt x="1815062" y="150682"/>
                    <a:pt x="1815062" y="149749"/>
                  </a:cubicBezTo>
                  <a:cubicBezTo>
                    <a:pt x="1814595" y="145084"/>
                    <a:pt x="1811796" y="141352"/>
                    <a:pt x="1808531" y="138086"/>
                  </a:cubicBezTo>
                  <a:cubicBezTo>
                    <a:pt x="1806198" y="135753"/>
                    <a:pt x="1802933" y="135287"/>
                    <a:pt x="1799667" y="135287"/>
                  </a:cubicBezTo>
                  <a:cubicBezTo>
                    <a:pt x="1796868" y="135287"/>
                    <a:pt x="1796402" y="134354"/>
                    <a:pt x="1796868" y="131555"/>
                  </a:cubicBezTo>
                  <a:cubicBezTo>
                    <a:pt x="1797335" y="129222"/>
                    <a:pt x="1798734" y="126890"/>
                    <a:pt x="1796402" y="124557"/>
                  </a:cubicBezTo>
                  <a:cubicBezTo>
                    <a:pt x="1791270" y="119426"/>
                    <a:pt x="1786605" y="114294"/>
                    <a:pt x="1781473" y="109629"/>
                  </a:cubicBezTo>
                  <a:cubicBezTo>
                    <a:pt x="1777275" y="105897"/>
                    <a:pt x="1760014" y="101232"/>
                    <a:pt x="1754416" y="101699"/>
                  </a:cubicBezTo>
                  <a:cubicBezTo>
                    <a:pt x="1753016" y="101699"/>
                    <a:pt x="1751617" y="101699"/>
                    <a:pt x="1750684" y="102632"/>
                  </a:cubicBezTo>
                  <a:cubicBezTo>
                    <a:pt x="1747885" y="104498"/>
                    <a:pt x="1745552" y="104964"/>
                    <a:pt x="1742287" y="104031"/>
                  </a:cubicBezTo>
                  <a:cubicBezTo>
                    <a:pt x="1734356" y="101699"/>
                    <a:pt x="1725959" y="100765"/>
                    <a:pt x="1717562" y="103098"/>
                  </a:cubicBezTo>
                  <a:cubicBezTo>
                    <a:pt x="1715229" y="103565"/>
                    <a:pt x="1712897" y="104964"/>
                    <a:pt x="1711031" y="106830"/>
                  </a:cubicBezTo>
                  <a:cubicBezTo>
                    <a:pt x="1707299" y="109629"/>
                    <a:pt x="1706366" y="112895"/>
                    <a:pt x="1708232" y="116627"/>
                  </a:cubicBezTo>
                  <a:cubicBezTo>
                    <a:pt x="1710564" y="121292"/>
                    <a:pt x="1713363" y="125490"/>
                    <a:pt x="1716162" y="129689"/>
                  </a:cubicBezTo>
                  <a:cubicBezTo>
                    <a:pt x="1717095" y="131088"/>
                    <a:pt x="1716162" y="134354"/>
                    <a:pt x="1715229" y="134821"/>
                  </a:cubicBezTo>
                  <a:cubicBezTo>
                    <a:pt x="1707765" y="138086"/>
                    <a:pt x="1699835" y="141352"/>
                    <a:pt x="1692371" y="144151"/>
                  </a:cubicBezTo>
                  <a:cubicBezTo>
                    <a:pt x="1687239" y="146017"/>
                    <a:pt x="1682574" y="145084"/>
                    <a:pt x="1677909" y="141352"/>
                  </a:cubicBezTo>
                  <a:cubicBezTo>
                    <a:pt x="1675110" y="138553"/>
                    <a:pt x="1674643" y="139019"/>
                    <a:pt x="1671378" y="141352"/>
                  </a:cubicBezTo>
                  <a:cubicBezTo>
                    <a:pt x="1662514" y="147416"/>
                    <a:pt x="1655050" y="145084"/>
                    <a:pt x="1653184" y="135287"/>
                  </a:cubicBezTo>
                  <a:cubicBezTo>
                    <a:pt x="1652718" y="133888"/>
                    <a:pt x="1653184" y="132954"/>
                    <a:pt x="1652718" y="131555"/>
                  </a:cubicBezTo>
                  <a:cubicBezTo>
                    <a:pt x="1652251" y="128756"/>
                    <a:pt x="1648519" y="126423"/>
                    <a:pt x="1645253" y="126890"/>
                  </a:cubicBezTo>
                  <a:cubicBezTo>
                    <a:pt x="1635457" y="128756"/>
                    <a:pt x="1625193" y="131088"/>
                    <a:pt x="1615397" y="132954"/>
                  </a:cubicBezTo>
                  <a:cubicBezTo>
                    <a:pt x="1611665" y="133888"/>
                    <a:pt x="1607933" y="134821"/>
                    <a:pt x="1604667" y="136220"/>
                  </a:cubicBezTo>
                  <a:cubicBezTo>
                    <a:pt x="1600469" y="138086"/>
                    <a:pt x="1597203" y="140885"/>
                    <a:pt x="1593471" y="143218"/>
                  </a:cubicBezTo>
                  <a:cubicBezTo>
                    <a:pt x="1589272" y="141352"/>
                    <a:pt x="1585540" y="139486"/>
                    <a:pt x="1581342" y="137620"/>
                  </a:cubicBezTo>
                  <a:cubicBezTo>
                    <a:pt x="1580875" y="137620"/>
                    <a:pt x="1580409" y="137620"/>
                    <a:pt x="1579942" y="137620"/>
                  </a:cubicBezTo>
                  <a:cubicBezTo>
                    <a:pt x="1579476" y="138553"/>
                    <a:pt x="1579476" y="139952"/>
                    <a:pt x="1579009" y="140885"/>
                  </a:cubicBezTo>
                  <a:cubicBezTo>
                    <a:pt x="1576677" y="147883"/>
                    <a:pt x="1568746" y="150215"/>
                    <a:pt x="1564081" y="145084"/>
                  </a:cubicBezTo>
                  <a:cubicBezTo>
                    <a:pt x="1562215" y="143218"/>
                    <a:pt x="1561282" y="140885"/>
                    <a:pt x="1559883" y="139019"/>
                  </a:cubicBezTo>
                  <a:cubicBezTo>
                    <a:pt x="1558949" y="137153"/>
                    <a:pt x="1557550" y="136220"/>
                    <a:pt x="1555684" y="137153"/>
                  </a:cubicBezTo>
                  <a:cubicBezTo>
                    <a:pt x="1552885" y="138553"/>
                    <a:pt x="1550086" y="139019"/>
                    <a:pt x="1546820" y="138553"/>
                  </a:cubicBezTo>
                  <a:cubicBezTo>
                    <a:pt x="1543088" y="138086"/>
                    <a:pt x="1540756" y="140419"/>
                    <a:pt x="1539823" y="143684"/>
                  </a:cubicBezTo>
                  <a:cubicBezTo>
                    <a:pt x="1539356" y="145550"/>
                    <a:pt x="1538890" y="147416"/>
                    <a:pt x="1538890" y="149282"/>
                  </a:cubicBezTo>
                  <a:cubicBezTo>
                    <a:pt x="1538890" y="152081"/>
                    <a:pt x="1539823" y="154414"/>
                    <a:pt x="1542622" y="155347"/>
                  </a:cubicBezTo>
                  <a:cubicBezTo>
                    <a:pt x="1544954" y="156280"/>
                    <a:pt x="1547287" y="156746"/>
                    <a:pt x="1549153" y="157213"/>
                  </a:cubicBezTo>
                  <a:cubicBezTo>
                    <a:pt x="1549153" y="157213"/>
                    <a:pt x="1549153" y="157213"/>
                    <a:pt x="1549153" y="156746"/>
                  </a:cubicBezTo>
                  <a:cubicBezTo>
                    <a:pt x="1549153" y="156746"/>
                    <a:pt x="1549619" y="156280"/>
                    <a:pt x="1549619" y="156280"/>
                  </a:cubicBezTo>
                  <a:cubicBezTo>
                    <a:pt x="1549619" y="155347"/>
                    <a:pt x="1549619" y="154414"/>
                    <a:pt x="1550086" y="153481"/>
                  </a:cubicBezTo>
                  <a:cubicBezTo>
                    <a:pt x="1550552" y="152548"/>
                    <a:pt x="1551485" y="152081"/>
                    <a:pt x="1552419" y="151615"/>
                  </a:cubicBezTo>
                  <a:cubicBezTo>
                    <a:pt x="1552419" y="152081"/>
                    <a:pt x="1552885" y="152548"/>
                    <a:pt x="1552885" y="153014"/>
                  </a:cubicBezTo>
                  <a:cubicBezTo>
                    <a:pt x="1552885" y="153481"/>
                    <a:pt x="1552419" y="154414"/>
                    <a:pt x="1551952" y="154414"/>
                  </a:cubicBezTo>
                  <a:cubicBezTo>
                    <a:pt x="1551019" y="154880"/>
                    <a:pt x="1550552" y="155347"/>
                    <a:pt x="1549619" y="155813"/>
                  </a:cubicBezTo>
                  <a:cubicBezTo>
                    <a:pt x="1549619" y="156280"/>
                    <a:pt x="1549619" y="156280"/>
                    <a:pt x="1549619" y="156746"/>
                  </a:cubicBezTo>
                  <a:cubicBezTo>
                    <a:pt x="1549619" y="156746"/>
                    <a:pt x="1549153" y="156746"/>
                    <a:pt x="1549153" y="156746"/>
                  </a:cubicBezTo>
                  <a:cubicBezTo>
                    <a:pt x="1548687" y="158612"/>
                    <a:pt x="1548687" y="160478"/>
                    <a:pt x="1547287" y="161878"/>
                  </a:cubicBezTo>
                  <a:cubicBezTo>
                    <a:pt x="1544021" y="164677"/>
                    <a:pt x="1541222" y="168409"/>
                    <a:pt x="1538890" y="172608"/>
                  </a:cubicBezTo>
                  <a:cubicBezTo>
                    <a:pt x="1534691" y="180072"/>
                    <a:pt x="1528160" y="182871"/>
                    <a:pt x="1519763" y="183804"/>
                  </a:cubicBezTo>
                  <a:cubicBezTo>
                    <a:pt x="1516964" y="184270"/>
                    <a:pt x="1515564" y="183337"/>
                    <a:pt x="1516964" y="180538"/>
                  </a:cubicBezTo>
                  <a:cubicBezTo>
                    <a:pt x="1518830" y="176806"/>
                    <a:pt x="1519296" y="173541"/>
                    <a:pt x="1519763" y="169342"/>
                  </a:cubicBezTo>
                  <a:cubicBezTo>
                    <a:pt x="1520229" y="164677"/>
                    <a:pt x="1525361" y="164677"/>
                    <a:pt x="1526761" y="160945"/>
                  </a:cubicBezTo>
                  <a:cubicBezTo>
                    <a:pt x="1527227" y="159079"/>
                    <a:pt x="1528626" y="157213"/>
                    <a:pt x="1528626" y="155347"/>
                  </a:cubicBezTo>
                  <a:cubicBezTo>
                    <a:pt x="1526761" y="149282"/>
                    <a:pt x="1529093" y="144151"/>
                    <a:pt x="1531426" y="138553"/>
                  </a:cubicBezTo>
                  <a:cubicBezTo>
                    <a:pt x="1532825" y="136220"/>
                    <a:pt x="1533292" y="133888"/>
                    <a:pt x="1532825" y="131088"/>
                  </a:cubicBezTo>
                  <a:cubicBezTo>
                    <a:pt x="1532359" y="128289"/>
                    <a:pt x="1532359" y="125957"/>
                    <a:pt x="1533758" y="123624"/>
                  </a:cubicBezTo>
                  <a:cubicBezTo>
                    <a:pt x="1536557" y="117560"/>
                    <a:pt x="1539356" y="111962"/>
                    <a:pt x="1541222" y="105897"/>
                  </a:cubicBezTo>
                  <a:cubicBezTo>
                    <a:pt x="1542622" y="99832"/>
                    <a:pt x="1543088" y="93301"/>
                    <a:pt x="1545421" y="87237"/>
                  </a:cubicBezTo>
                  <a:cubicBezTo>
                    <a:pt x="1547753" y="81639"/>
                    <a:pt x="1546820" y="75574"/>
                    <a:pt x="1544488" y="70443"/>
                  </a:cubicBezTo>
                  <a:cubicBezTo>
                    <a:pt x="1541689" y="64844"/>
                    <a:pt x="1537957" y="59713"/>
                    <a:pt x="1536557" y="53182"/>
                  </a:cubicBezTo>
                  <a:cubicBezTo>
                    <a:pt x="1536557" y="52249"/>
                    <a:pt x="1535624" y="50383"/>
                    <a:pt x="1534691" y="49916"/>
                  </a:cubicBezTo>
                  <a:cubicBezTo>
                    <a:pt x="1527694" y="47117"/>
                    <a:pt x="1524428" y="40586"/>
                    <a:pt x="1519763" y="35455"/>
                  </a:cubicBezTo>
                  <a:cubicBezTo>
                    <a:pt x="1518364" y="34055"/>
                    <a:pt x="1516497" y="34055"/>
                    <a:pt x="1515098" y="35921"/>
                  </a:cubicBezTo>
                  <a:cubicBezTo>
                    <a:pt x="1514165" y="37321"/>
                    <a:pt x="1514165" y="41986"/>
                    <a:pt x="1510899" y="37787"/>
                  </a:cubicBezTo>
                  <a:cubicBezTo>
                    <a:pt x="1507167" y="33122"/>
                    <a:pt x="1502502" y="30323"/>
                    <a:pt x="1497371" y="27524"/>
                  </a:cubicBezTo>
                  <a:cubicBezTo>
                    <a:pt x="1492706" y="25191"/>
                    <a:pt x="1488041" y="23325"/>
                    <a:pt x="1483842" y="20526"/>
                  </a:cubicBezTo>
                  <a:cubicBezTo>
                    <a:pt x="1479643" y="17727"/>
                    <a:pt x="1475911" y="16794"/>
                    <a:pt x="1471713" y="19593"/>
                  </a:cubicBezTo>
                  <a:cubicBezTo>
                    <a:pt x="1464249" y="24725"/>
                    <a:pt x="1455852" y="27524"/>
                    <a:pt x="1447454" y="30789"/>
                  </a:cubicBezTo>
                  <a:cubicBezTo>
                    <a:pt x="1445588" y="31256"/>
                    <a:pt x="1444655" y="33589"/>
                    <a:pt x="1445122" y="35455"/>
                  </a:cubicBezTo>
                  <a:cubicBezTo>
                    <a:pt x="1446055" y="37321"/>
                    <a:pt x="1446988" y="38720"/>
                    <a:pt x="1447921" y="40586"/>
                  </a:cubicBezTo>
                  <a:cubicBezTo>
                    <a:pt x="1449320" y="43852"/>
                    <a:pt x="1447921" y="46651"/>
                    <a:pt x="1444655" y="48517"/>
                  </a:cubicBezTo>
                  <a:cubicBezTo>
                    <a:pt x="1440923" y="50849"/>
                    <a:pt x="1436725" y="48983"/>
                    <a:pt x="1436258" y="44785"/>
                  </a:cubicBezTo>
                  <a:cubicBezTo>
                    <a:pt x="1435792" y="41519"/>
                    <a:pt x="1436258" y="38254"/>
                    <a:pt x="1435792" y="35455"/>
                  </a:cubicBezTo>
                  <a:cubicBezTo>
                    <a:pt x="1435325" y="32189"/>
                    <a:pt x="1435325" y="28923"/>
                    <a:pt x="1434392" y="26124"/>
                  </a:cubicBezTo>
                  <a:cubicBezTo>
                    <a:pt x="1433926" y="23325"/>
                    <a:pt x="1429727" y="20993"/>
                    <a:pt x="1426928" y="21459"/>
                  </a:cubicBezTo>
                  <a:cubicBezTo>
                    <a:pt x="1424596" y="21926"/>
                    <a:pt x="1421797" y="22859"/>
                    <a:pt x="1419464" y="23325"/>
                  </a:cubicBezTo>
                  <a:cubicBezTo>
                    <a:pt x="1415265" y="24258"/>
                    <a:pt x="1412000" y="23325"/>
                    <a:pt x="1408268" y="21926"/>
                  </a:cubicBezTo>
                  <a:cubicBezTo>
                    <a:pt x="1405469" y="20526"/>
                    <a:pt x="1404069" y="19127"/>
                    <a:pt x="1404536" y="16328"/>
                  </a:cubicBezTo>
                  <a:cubicBezTo>
                    <a:pt x="1405935" y="10263"/>
                    <a:pt x="1401737" y="6998"/>
                    <a:pt x="1397538" y="3732"/>
                  </a:cubicBezTo>
                  <a:cubicBezTo>
                    <a:pt x="1390541" y="4665"/>
                    <a:pt x="1384009" y="467"/>
                    <a:pt x="1377012" y="0"/>
                  </a:cubicBezTo>
                  <a:cubicBezTo>
                    <a:pt x="1375146" y="0"/>
                    <a:pt x="1373746" y="1400"/>
                    <a:pt x="1371880" y="2333"/>
                  </a:cubicBezTo>
                  <a:cubicBezTo>
                    <a:pt x="1370947" y="2799"/>
                    <a:pt x="1370014" y="4199"/>
                    <a:pt x="1369548" y="5132"/>
                  </a:cubicBezTo>
                  <a:cubicBezTo>
                    <a:pt x="1364416" y="15861"/>
                    <a:pt x="1362084" y="27057"/>
                    <a:pt x="1363017" y="38720"/>
                  </a:cubicBezTo>
                  <a:cubicBezTo>
                    <a:pt x="1363483" y="45718"/>
                    <a:pt x="1363017" y="54115"/>
                    <a:pt x="1371414" y="58780"/>
                  </a:cubicBezTo>
                  <a:cubicBezTo>
                    <a:pt x="1375146" y="61112"/>
                    <a:pt x="1374213" y="65777"/>
                    <a:pt x="1375612" y="69043"/>
                  </a:cubicBezTo>
                  <a:cubicBezTo>
                    <a:pt x="1377012" y="73242"/>
                    <a:pt x="1377012" y="73708"/>
                    <a:pt x="1373280" y="74175"/>
                  </a:cubicBezTo>
                  <a:cubicBezTo>
                    <a:pt x="1368615" y="74641"/>
                    <a:pt x="1364416" y="74641"/>
                    <a:pt x="1360218" y="76974"/>
                  </a:cubicBezTo>
                  <a:cubicBezTo>
                    <a:pt x="1358351" y="77907"/>
                    <a:pt x="1357419" y="79306"/>
                    <a:pt x="1357885" y="81639"/>
                  </a:cubicBezTo>
                  <a:cubicBezTo>
                    <a:pt x="1358351" y="83505"/>
                    <a:pt x="1359285" y="85837"/>
                    <a:pt x="1358818" y="87237"/>
                  </a:cubicBezTo>
                  <a:cubicBezTo>
                    <a:pt x="1356952" y="91435"/>
                    <a:pt x="1354619" y="95167"/>
                    <a:pt x="1352287" y="98899"/>
                  </a:cubicBezTo>
                  <a:cubicBezTo>
                    <a:pt x="1351821" y="99832"/>
                    <a:pt x="1350421" y="100765"/>
                    <a:pt x="1349488" y="101232"/>
                  </a:cubicBezTo>
                  <a:cubicBezTo>
                    <a:pt x="1345289" y="102632"/>
                    <a:pt x="1341091" y="104498"/>
                    <a:pt x="1336892" y="105431"/>
                  </a:cubicBezTo>
                  <a:cubicBezTo>
                    <a:pt x="1335959" y="105897"/>
                    <a:pt x="1335026" y="104498"/>
                    <a:pt x="1335493" y="103098"/>
                  </a:cubicBezTo>
                  <a:cubicBezTo>
                    <a:pt x="1335959" y="100765"/>
                    <a:pt x="1336892" y="98433"/>
                    <a:pt x="1337359" y="95634"/>
                  </a:cubicBezTo>
                  <a:cubicBezTo>
                    <a:pt x="1337825" y="93301"/>
                    <a:pt x="1335493" y="90969"/>
                    <a:pt x="1332694" y="90969"/>
                  </a:cubicBezTo>
                  <a:cubicBezTo>
                    <a:pt x="1328495" y="91435"/>
                    <a:pt x="1324763" y="92368"/>
                    <a:pt x="1323830" y="96567"/>
                  </a:cubicBezTo>
                  <a:cubicBezTo>
                    <a:pt x="1323363" y="99366"/>
                    <a:pt x="1322431" y="101232"/>
                    <a:pt x="1319165" y="101699"/>
                  </a:cubicBezTo>
                  <a:cubicBezTo>
                    <a:pt x="1316833" y="101699"/>
                    <a:pt x="1314033" y="102632"/>
                    <a:pt x="1311701" y="102632"/>
                  </a:cubicBezTo>
                  <a:cubicBezTo>
                    <a:pt x="1307502" y="103098"/>
                    <a:pt x="1304703" y="105897"/>
                    <a:pt x="1302371" y="108230"/>
                  </a:cubicBezTo>
                  <a:cubicBezTo>
                    <a:pt x="1299105" y="111962"/>
                    <a:pt x="1299105" y="113828"/>
                    <a:pt x="1302371" y="118026"/>
                  </a:cubicBezTo>
                  <a:cubicBezTo>
                    <a:pt x="1303770" y="119892"/>
                    <a:pt x="1303770" y="122225"/>
                    <a:pt x="1302371" y="122691"/>
                  </a:cubicBezTo>
                  <a:cubicBezTo>
                    <a:pt x="1297706" y="125490"/>
                    <a:pt x="1292574" y="129222"/>
                    <a:pt x="1287443" y="131555"/>
                  </a:cubicBezTo>
                  <a:cubicBezTo>
                    <a:pt x="1282778" y="133888"/>
                    <a:pt x="1278113" y="135753"/>
                    <a:pt x="1275313" y="139952"/>
                  </a:cubicBezTo>
                  <a:cubicBezTo>
                    <a:pt x="1272514" y="144151"/>
                    <a:pt x="1267849" y="146483"/>
                    <a:pt x="1265983" y="152081"/>
                  </a:cubicBezTo>
                  <a:cubicBezTo>
                    <a:pt x="1265050" y="155813"/>
                    <a:pt x="1262251" y="159079"/>
                    <a:pt x="1258519" y="160478"/>
                  </a:cubicBezTo>
                  <a:cubicBezTo>
                    <a:pt x="1253387" y="161878"/>
                    <a:pt x="1254787" y="168409"/>
                    <a:pt x="1250588" y="170742"/>
                  </a:cubicBezTo>
                  <a:cubicBezTo>
                    <a:pt x="1248256" y="172141"/>
                    <a:pt x="1247323" y="174474"/>
                    <a:pt x="1246390" y="176806"/>
                  </a:cubicBezTo>
                  <a:cubicBezTo>
                    <a:pt x="1244057" y="181471"/>
                    <a:pt x="1245923" y="185670"/>
                    <a:pt x="1246856" y="189868"/>
                  </a:cubicBezTo>
                  <a:cubicBezTo>
                    <a:pt x="1247323" y="192667"/>
                    <a:pt x="1249189" y="194067"/>
                    <a:pt x="1251055" y="195466"/>
                  </a:cubicBezTo>
                  <a:cubicBezTo>
                    <a:pt x="1255720" y="199198"/>
                    <a:pt x="1259919" y="202464"/>
                    <a:pt x="1265517" y="204330"/>
                  </a:cubicBezTo>
                  <a:cubicBezTo>
                    <a:pt x="1271581" y="206196"/>
                    <a:pt x="1277646" y="208995"/>
                    <a:pt x="1281845" y="214127"/>
                  </a:cubicBezTo>
                  <a:cubicBezTo>
                    <a:pt x="1282778" y="215060"/>
                    <a:pt x="1282778" y="216459"/>
                    <a:pt x="1282778" y="217392"/>
                  </a:cubicBezTo>
                  <a:cubicBezTo>
                    <a:pt x="1282778" y="218325"/>
                    <a:pt x="1281845" y="219725"/>
                    <a:pt x="1280911" y="220191"/>
                  </a:cubicBezTo>
                  <a:cubicBezTo>
                    <a:pt x="1278113" y="221591"/>
                    <a:pt x="1278113" y="219258"/>
                    <a:pt x="1277179" y="217859"/>
                  </a:cubicBezTo>
                  <a:cubicBezTo>
                    <a:pt x="1276246" y="215993"/>
                    <a:pt x="1275313" y="214593"/>
                    <a:pt x="1272981" y="214593"/>
                  </a:cubicBezTo>
                  <a:cubicBezTo>
                    <a:pt x="1270648" y="215060"/>
                    <a:pt x="1267383" y="214593"/>
                    <a:pt x="1265517" y="215993"/>
                  </a:cubicBezTo>
                  <a:cubicBezTo>
                    <a:pt x="1259452" y="221124"/>
                    <a:pt x="1252455" y="223457"/>
                    <a:pt x="1245457" y="226256"/>
                  </a:cubicBezTo>
                  <a:cubicBezTo>
                    <a:pt x="1238459" y="229521"/>
                    <a:pt x="1230995" y="231854"/>
                    <a:pt x="1223998" y="234186"/>
                  </a:cubicBezTo>
                  <a:cubicBezTo>
                    <a:pt x="1221665" y="235119"/>
                    <a:pt x="1218866" y="235586"/>
                    <a:pt x="1216534" y="236519"/>
                  </a:cubicBezTo>
                  <a:cubicBezTo>
                    <a:pt x="1209536" y="239318"/>
                    <a:pt x="1207670" y="244916"/>
                    <a:pt x="1211402" y="251914"/>
                  </a:cubicBezTo>
                  <a:cubicBezTo>
                    <a:pt x="1212802" y="254713"/>
                    <a:pt x="1214667" y="257512"/>
                    <a:pt x="1216534" y="259844"/>
                  </a:cubicBezTo>
                  <a:cubicBezTo>
                    <a:pt x="1219332" y="263110"/>
                    <a:pt x="1221665" y="266842"/>
                    <a:pt x="1222598" y="271507"/>
                  </a:cubicBezTo>
                  <a:cubicBezTo>
                    <a:pt x="1223064" y="273840"/>
                    <a:pt x="1223998" y="276639"/>
                    <a:pt x="1225397" y="278505"/>
                  </a:cubicBezTo>
                  <a:cubicBezTo>
                    <a:pt x="1226797" y="280371"/>
                    <a:pt x="1228663" y="282237"/>
                    <a:pt x="1230995" y="283636"/>
                  </a:cubicBezTo>
                  <a:cubicBezTo>
                    <a:pt x="1235660" y="285969"/>
                    <a:pt x="1241258" y="285036"/>
                    <a:pt x="1246390" y="285502"/>
                  </a:cubicBezTo>
                  <a:cubicBezTo>
                    <a:pt x="1250588" y="289234"/>
                    <a:pt x="1254787" y="293433"/>
                    <a:pt x="1258986" y="297165"/>
                  </a:cubicBezTo>
                  <a:cubicBezTo>
                    <a:pt x="1259919" y="298098"/>
                    <a:pt x="1261318" y="298098"/>
                    <a:pt x="1262718" y="298564"/>
                  </a:cubicBezTo>
                  <a:cubicBezTo>
                    <a:pt x="1265517" y="299964"/>
                    <a:pt x="1268782" y="300897"/>
                    <a:pt x="1271581" y="302296"/>
                  </a:cubicBezTo>
                  <a:cubicBezTo>
                    <a:pt x="1273914" y="303229"/>
                    <a:pt x="1275780" y="305096"/>
                    <a:pt x="1276713" y="307895"/>
                  </a:cubicBezTo>
                  <a:cubicBezTo>
                    <a:pt x="1278113" y="316292"/>
                    <a:pt x="1280911" y="324222"/>
                    <a:pt x="1285577" y="330753"/>
                  </a:cubicBezTo>
                  <a:cubicBezTo>
                    <a:pt x="1286976" y="332619"/>
                    <a:pt x="1285577" y="334485"/>
                    <a:pt x="1283710" y="335418"/>
                  </a:cubicBezTo>
                  <a:cubicBezTo>
                    <a:pt x="1281378" y="336818"/>
                    <a:pt x="1279512" y="338217"/>
                    <a:pt x="1277179" y="339151"/>
                  </a:cubicBezTo>
                  <a:cubicBezTo>
                    <a:pt x="1277179" y="339151"/>
                    <a:pt x="1277179" y="339617"/>
                    <a:pt x="1277646" y="339617"/>
                  </a:cubicBezTo>
                  <a:cubicBezTo>
                    <a:pt x="1277179" y="340084"/>
                    <a:pt x="1277179" y="340550"/>
                    <a:pt x="1276713" y="341017"/>
                  </a:cubicBezTo>
                  <a:cubicBezTo>
                    <a:pt x="1276713" y="341483"/>
                    <a:pt x="1276713" y="341950"/>
                    <a:pt x="1276246" y="342416"/>
                  </a:cubicBezTo>
                  <a:cubicBezTo>
                    <a:pt x="1276713" y="341483"/>
                    <a:pt x="1276713" y="340084"/>
                    <a:pt x="1277179" y="339151"/>
                  </a:cubicBezTo>
                  <a:cubicBezTo>
                    <a:pt x="1277179" y="339151"/>
                    <a:pt x="1277179" y="339151"/>
                    <a:pt x="1277179" y="339151"/>
                  </a:cubicBezTo>
                  <a:cubicBezTo>
                    <a:pt x="1276713" y="338217"/>
                    <a:pt x="1276246" y="337284"/>
                    <a:pt x="1275313" y="336351"/>
                  </a:cubicBezTo>
                  <a:cubicBezTo>
                    <a:pt x="1269715" y="329820"/>
                    <a:pt x="1268316" y="322823"/>
                    <a:pt x="1272514" y="314892"/>
                  </a:cubicBezTo>
                  <a:cubicBezTo>
                    <a:pt x="1272981" y="313959"/>
                    <a:pt x="1272981" y="312560"/>
                    <a:pt x="1272981" y="311160"/>
                  </a:cubicBezTo>
                  <a:cubicBezTo>
                    <a:pt x="1273447" y="307428"/>
                    <a:pt x="1269715" y="303229"/>
                    <a:pt x="1265983" y="303696"/>
                  </a:cubicBezTo>
                  <a:cubicBezTo>
                    <a:pt x="1262718" y="304163"/>
                    <a:pt x="1259452" y="304629"/>
                    <a:pt x="1256653" y="305096"/>
                  </a:cubicBezTo>
                  <a:cubicBezTo>
                    <a:pt x="1250588" y="306495"/>
                    <a:pt x="1245457" y="305562"/>
                    <a:pt x="1240325" y="301363"/>
                  </a:cubicBezTo>
                  <a:cubicBezTo>
                    <a:pt x="1237526" y="299031"/>
                    <a:pt x="1234261" y="296232"/>
                    <a:pt x="1230995" y="294832"/>
                  </a:cubicBezTo>
                  <a:cubicBezTo>
                    <a:pt x="1225397" y="292033"/>
                    <a:pt x="1219332" y="289234"/>
                    <a:pt x="1213268" y="287835"/>
                  </a:cubicBezTo>
                  <a:cubicBezTo>
                    <a:pt x="1207203" y="286435"/>
                    <a:pt x="1201139" y="284103"/>
                    <a:pt x="1195074" y="282237"/>
                  </a:cubicBezTo>
                  <a:cubicBezTo>
                    <a:pt x="1193675" y="281770"/>
                    <a:pt x="1191342" y="282703"/>
                    <a:pt x="1189943" y="283636"/>
                  </a:cubicBezTo>
                  <a:cubicBezTo>
                    <a:pt x="1187144" y="285969"/>
                    <a:pt x="1185278" y="289701"/>
                    <a:pt x="1185278" y="293433"/>
                  </a:cubicBezTo>
                  <a:cubicBezTo>
                    <a:pt x="1185278" y="294366"/>
                    <a:pt x="1186211" y="295765"/>
                    <a:pt x="1187144" y="296232"/>
                  </a:cubicBezTo>
                  <a:cubicBezTo>
                    <a:pt x="1189010" y="297165"/>
                    <a:pt x="1190876" y="297165"/>
                    <a:pt x="1192742" y="297631"/>
                  </a:cubicBezTo>
                  <a:cubicBezTo>
                    <a:pt x="1192742" y="297631"/>
                    <a:pt x="1192275" y="297165"/>
                    <a:pt x="1192275" y="297165"/>
                  </a:cubicBezTo>
                  <a:lnTo>
                    <a:pt x="1193208" y="296232"/>
                  </a:lnTo>
                  <a:lnTo>
                    <a:pt x="1192275" y="295765"/>
                  </a:lnTo>
                  <a:cubicBezTo>
                    <a:pt x="1193675" y="296698"/>
                    <a:pt x="1194608" y="298098"/>
                    <a:pt x="1196007" y="299031"/>
                  </a:cubicBezTo>
                  <a:cubicBezTo>
                    <a:pt x="1197873" y="299964"/>
                    <a:pt x="1199739" y="299964"/>
                    <a:pt x="1201605" y="300897"/>
                  </a:cubicBezTo>
                  <a:cubicBezTo>
                    <a:pt x="1203938" y="301830"/>
                    <a:pt x="1204871" y="305096"/>
                    <a:pt x="1203471" y="307428"/>
                  </a:cubicBezTo>
                  <a:cubicBezTo>
                    <a:pt x="1202538" y="309294"/>
                    <a:pt x="1200672" y="310227"/>
                    <a:pt x="1198806" y="309761"/>
                  </a:cubicBezTo>
                  <a:cubicBezTo>
                    <a:pt x="1196474" y="309294"/>
                    <a:pt x="1194141" y="307895"/>
                    <a:pt x="1191809" y="306962"/>
                  </a:cubicBezTo>
                  <a:cubicBezTo>
                    <a:pt x="1189943" y="306029"/>
                    <a:pt x="1188543" y="304629"/>
                    <a:pt x="1186677" y="304629"/>
                  </a:cubicBezTo>
                  <a:cubicBezTo>
                    <a:pt x="1183878" y="304163"/>
                    <a:pt x="1181546" y="305562"/>
                    <a:pt x="1180146" y="307895"/>
                  </a:cubicBezTo>
                  <a:cubicBezTo>
                    <a:pt x="1179213" y="309294"/>
                    <a:pt x="1178280" y="311627"/>
                    <a:pt x="1179213" y="313026"/>
                  </a:cubicBezTo>
                  <a:cubicBezTo>
                    <a:pt x="1182479" y="320024"/>
                    <a:pt x="1187144" y="326088"/>
                    <a:pt x="1195541" y="328421"/>
                  </a:cubicBezTo>
                  <a:cubicBezTo>
                    <a:pt x="1199739" y="329820"/>
                    <a:pt x="1203938" y="330753"/>
                    <a:pt x="1208603" y="331220"/>
                  </a:cubicBezTo>
                  <a:cubicBezTo>
                    <a:pt x="1210469" y="331220"/>
                    <a:pt x="1212335" y="332153"/>
                    <a:pt x="1214201" y="332619"/>
                  </a:cubicBezTo>
                  <a:cubicBezTo>
                    <a:pt x="1214667" y="332619"/>
                    <a:pt x="1215134" y="333552"/>
                    <a:pt x="1215600" y="334019"/>
                  </a:cubicBezTo>
                  <a:cubicBezTo>
                    <a:pt x="1216067" y="335418"/>
                    <a:pt x="1215134" y="336351"/>
                    <a:pt x="1213734" y="335885"/>
                  </a:cubicBezTo>
                  <a:cubicBezTo>
                    <a:pt x="1210935" y="334485"/>
                    <a:pt x="1207670" y="333086"/>
                    <a:pt x="1204404" y="334019"/>
                  </a:cubicBezTo>
                  <a:cubicBezTo>
                    <a:pt x="1198806" y="334952"/>
                    <a:pt x="1192742" y="334485"/>
                    <a:pt x="1187144" y="334019"/>
                  </a:cubicBezTo>
                  <a:cubicBezTo>
                    <a:pt x="1183878" y="333552"/>
                    <a:pt x="1181079" y="332619"/>
                    <a:pt x="1179213" y="329354"/>
                  </a:cubicBezTo>
                  <a:cubicBezTo>
                    <a:pt x="1178746" y="328421"/>
                    <a:pt x="1178280" y="327021"/>
                    <a:pt x="1177347" y="326088"/>
                  </a:cubicBezTo>
                  <a:cubicBezTo>
                    <a:pt x="1173148" y="319557"/>
                    <a:pt x="1169416" y="313026"/>
                    <a:pt x="1168950" y="305096"/>
                  </a:cubicBezTo>
                  <a:cubicBezTo>
                    <a:pt x="1168483" y="298564"/>
                    <a:pt x="1165684" y="292966"/>
                    <a:pt x="1161486" y="287368"/>
                  </a:cubicBezTo>
                  <a:cubicBezTo>
                    <a:pt x="1160553" y="285969"/>
                    <a:pt x="1158687" y="285036"/>
                    <a:pt x="1157287" y="283636"/>
                  </a:cubicBezTo>
                  <a:cubicBezTo>
                    <a:pt x="1156821" y="283170"/>
                    <a:pt x="1155888" y="283636"/>
                    <a:pt x="1155888" y="283636"/>
                  </a:cubicBezTo>
                  <a:cubicBezTo>
                    <a:pt x="1155421" y="284103"/>
                    <a:pt x="1154488" y="284569"/>
                    <a:pt x="1154955" y="285036"/>
                  </a:cubicBezTo>
                  <a:cubicBezTo>
                    <a:pt x="1156354" y="289701"/>
                    <a:pt x="1158220" y="294832"/>
                    <a:pt x="1159620" y="299497"/>
                  </a:cubicBezTo>
                  <a:cubicBezTo>
                    <a:pt x="1160553" y="303229"/>
                    <a:pt x="1160553" y="306962"/>
                    <a:pt x="1158220" y="310694"/>
                  </a:cubicBezTo>
                  <a:cubicBezTo>
                    <a:pt x="1157753" y="311627"/>
                    <a:pt x="1156821" y="313026"/>
                    <a:pt x="1155888" y="313959"/>
                  </a:cubicBezTo>
                  <a:cubicBezTo>
                    <a:pt x="1152622" y="317691"/>
                    <a:pt x="1151223" y="321423"/>
                    <a:pt x="1152622" y="326088"/>
                  </a:cubicBezTo>
                  <a:cubicBezTo>
                    <a:pt x="1154022" y="330287"/>
                    <a:pt x="1151223" y="335418"/>
                    <a:pt x="1154022" y="339151"/>
                  </a:cubicBezTo>
                  <a:cubicBezTo>
                    <a:pt x="1156821" y="342883"/>
                    <a:pt x="1160553" y="345682"/>
                    <a:pt x="1163352" y="348481"/>
                  </a:cubicBezTo>
                  <a:cubicBezTo>
                    <a:pt x="1165684" y="350813"/>
                    <a:pt x="1168017" y="352679"/>
                    <a:pt x="1170349" y="355012"/>
                  </a:cubicBezTo>
                  <a:cubicBezTo>
                    <a:pt x="1174081" y="358277"/>
                    <a:pt x="1175947" y="362009"/>
                    <a:pt x="1175947" y="366674"/>
                  </a:cubicBezTo>
                  <a:cubicBezTo>
                    <a:pt x="1175947" y="371806"/>
                    <a:pt x="1175947" y="376938"/>
                    <a:pt x="1176880" y="382069"/>
                  </a:cubicBezTo>
                  <a:cubicBezTo>
                    <a:pt x="1178280" y="391866"/>
                    <a:pt x="1184344" y="399796"/>
                    <a:pt x="1188076" y="408194"/>
                  </a:cubicBezTo>
                  <a:cubicBezTo>
                    <a:pt x="1189010" y="410526"/>
                    <a:pt x="1191809" y="411459"/>
                    <a:pt x="1194608" y="411459"/>
                  </a:cubicBezTo>
                  <a:cubicBezTo>
                    <a:pt x="1199739" y="410993"/>
                    <a:pt x="1204404" y="410060"/>
                    <a:pt x="1208136" y="405394"/>
                  </a:cubicBezTo>
                  <a:cubicBezTo>
                    <a:pt x="1212335" y="400263"/>
                    <a:pt x="1217467" y="402129"/>
                    <a:pt x="1222132" y="404461"/>
                  </a:cubicBezTo>
                  <a:cubicBezTo>
                    <a:pt x="1222598" y="404928"/>
                    <a:pt x="1223531" y="405394"/>
                    <a:pt x="1223531" y="405861"/>
                  </a:cubicBezTo>
                  <a:cubicBezTo>
                    <a:pt x="1223531" y="406327"/>
                    <a:pt x="1222598" y="406794"/>
                    <a:pt x="1222132" y="407260"/>
                  </a:cubicBezTo>
                  <a:cubicBezTo>
                    <a:pt x="1217000" y="410993"/>
                    <a:pt x="1211868" y="414725"/>
                    <a:pt x="1206737" y="418923"/>
                  </a:cubicBezTo>
                  <a:cubicBezTo>
                    <a:pt x="1202072" y="422655"/>
                    <a:pt x="1201605" y="430119"/>
                    <a:pt x="1205337" y="434784"/>
                  </a:cubicBezTo>
                  <a:cubicBezTo>
                    <a:pt x="1207203" y="437117"/>
                    <a:pt x="1210002" y="439450"/>
                    <a:pt x="1211868" y="441782"/>
                  </a:cubicBezTo>
                  <a:cubicBezTo>
                    <a:pt x="1214667" y="445514"/>
                    <a:pt x="1216067" y="450179"/>
                    <a:pt x="1214201" y="454378"/>
                  </a:cubicBezTo>
                  <a:cubicBezTo>
                    <a:pt x="1211868" y="460442"/>
                    <a:pt x="1210935" y="466507"/>
                    <a:pt x="1210935" y="473038"/>
                  </a:cubicBezTo>
                  <a:cubicBezTo>
                    <a:pt x="1210935" y="476304"/>
                    <a:pt x="1210002" y="479569"/>
                    <a:pt x="1208136" y="481902"/>
                  </a:cubicBezTo>
                  <a:cubicBezTo>
                    <a:pt x="1204404" y="487966"/>
                    <a:pt x="1199739" y="493098"/>
                    <a:pt x="1198806" y="500562"/>
                  </a:cubicBezTo>
                  <a:cubicBezTo>
                    <a:pt x="1198806" y="501495"/>
                    <a:pt x="1196474" y="502428"/>
                    <a:pt x="1195541" y="502428"/>
                  </a:cubicBezTo>
                  <a:cubicBezTo>
                    <a:pt x="1188076" y="501495"/>
                    <a:pt x="1180146" y="500562"/>
                    <a:pt x="1172682" y="499629"/>
                  </a:cubicBezTo>
                  <a:cubicBezTo>
                    <a:pt x="1171282" y="499629"/>
                    <a:pt x="1169883" y="498696"/>
                    <a:pt x="1169416" y="498229"/>
                  </a:cubicBezTo>
                  <a:cubicBezTo>
                    <a:pt x="1168950" y="496363"/>
                    <a:pt x="1169416" y="494497"/>
                    <a:pt x="1169416" y="492631"/>
                  </a:cubicBezTo>
                  <a:cubicBezTo>
                    <a:pt x="1169416" y="492631"/>
                    <a:pt x="1169416" y="492631"/>
                    <a:pt x="1168950" y="492631"/>
                  </a:cubicBezTo>
                  <a:cubicBezTo>
                    <a:pt x="1167550" y="492631"/>
                    <a:pt x="1167550" y="492165"/>
                    <a:pt x="1168483" y="491232"/>
                  </a:cubicBezTo>
                  <a:cubicBezTo>
                    <a:pt x="1168483" y="491698"/>
                    <a:pt x="1168950" y="491698"/>
                    <a:pt x="1168950" y="492165"/>
                  </a:cubicBezTo>
                  <a:cubicBezTo>
                    <a:pt x="1168950" y="492165"/>
                    <a:pt x="1168950" y="492165"/>
                    <a:pt x="1168950" y="492631"/>
                  </a:cubicBezTo>
                  <a:cubicBezTo>
                    <a:pt x="1170816" y="493564"/>
                    <a:pt x="1172215" y="494497"/>
                    <a:pt x="1174081" y="494964"/>
                  </a:cubicBezTo>
                  <a:cubicBezTo>
                    <a:pt x="1180612" y="497763"/>
                    <a:pt x="1185278" y="495430"/>
                    <a:pt x="1188076" y="489366"/>
                  </a:cubicBezTo>
                  <a:cubicBezTo>
                    <a:pt x="1192742" y="478170"/>
                    <a:pt x="1195074" y="466040"/>
                    <a:pt x="1196940" y="453911"/>
                  </a:cubicBezTo>
                  <a:cubicBezTo>
                    <a:pt x="1197407" y="452045"/>
                    <a:pt x="1196940" y="449713"/>
                    <a:pt x="1196007" y="448313"/>
                  </a:cubicBezTo>
                  <a:cubicBezTo>
                    <a:pt x="1193208" y="443648"/>
                    <a:pt x="1192275" y="438983"/>
                    <a:pt x="1193208" y="433385"/>
                  </a:cubicBezTo>
                  <a:cubicBezTo>
                    <a:pt x="1193675" y="430119"/>
                    <a:pt x="1191809" y="427320"/>
                    <a:pt x="1189010" y="424988"/>
                  </a:cubicBezTo>
                  <a:cubicBezTo>
                    <a:pt x="1186211" y="423122"/>
                    <a:pt x="1183878" y="421256"/>
                    <a:pt x="1181079" y="419390"/>
                  </a:cubicBezTo>
                  <a:cubicBezTo>
                    <a:pt x="1177347" y="416591"/>
                    <a:pt x="1174548" y="413325"/>
                    <a:pt x="1173148" y="408660"/>
                  </a:cubicBezTo>
                  <a:cubicBezTo>
                    <a:pt x="1168017" y="394198"/>
                    <a:pt x="1162419" y="379737"/>
                    <a:pt x="1158220" y="364808"/>
                  </a:cubicBezTo>
                  <a:cubicBezTo>
                    <a:pt x="1155421" y="355945"/>
                    <a:pt x="1151223" y="348481"/>
                    <a:pt x="1143292" y="343349"/>
                  </a:cubicBezTo>
                  <a:cubicBezTo>
                    <a:pt x="1139560" y="340550"/>
                    <a:pt x="1137227" y="336818"/>
                    <a:pt x="1137227" y="331686"/>
                  </a:cubicBezTo>
                  <a:cubicBezTo>
                    <a:pt x="1137227" y="318624"/>
                    <a:pt x="1135361" y="306029"/>
                    <a:pt x="1132096" y="293433"/>
                  </a:cubicBezTo>
                  <a:cubicBezTo>
                    <a:pt x="1131629" y="290634"/>
                    <a:pt x="1129763" y="288768"/>
                    <a:pt x="1127431" y="287835"/>
                  </a:cubicBezTo>
                  <a:cubicBezTo>
                    <a:pt x="1117634" y="284103"/>
                    <a:pt x="1107837" y="281304"/>
                    <a:pt x="1097574" y="285036"/>
                  </a:cubicBezTo>
                  <a:cubicBezTo>
                    <a:pt x="1095242" y="285969"/>
                    <a:pt x="1092443" y="284569"/>
                    <a:pt x="1090110" y="285036"/>
                  </a:cubicBezTo>
                  <a:cubicBezTo>
                    <a:pt x="1088711" y="285502"/>
                    <a:pt x="1086845" y="287368"/>
                    <a:pt x="1086378" y="288768"/>
                  </a:cubicBezTo>
                  <a:cubicBezTo>
                    <a:pt x="1085912" y="292033"/>
                    <a:pt x="1085912" y="295299"/>
                    <a:pt x="1085912" y="298098"/>
                  </a:cubicBezTo>
                  <a:cubicBezTo>
                    <a:pt x="1086378" y="308361"/>
                    <a:pt x="1086845" y="318624"/>
                    <a:pt x="1087311" y="328887"/>
                  </a:cubicBezTo>
                  <a:cubicBezTo>
                    <a:pt x="1087311" y="334019"/>
                    <a:pt x="1086845" y="339151"/>
                    <a:pt x="1083112" y="343349"/>
                  </a:cubicBezTo>
                  <a:cubicBezTo>
                    <a:pt x="1078914" y="348014"/>
                    <a:pt x="1077981" y="353146"/>
                    <a:pt x="1077981" y="359210"/>
                  </a:cubicBezTo>
                  <a:cubicBezTo>
                    <a:pt x="1078447" y="363409"/>
                    <a:pt x="1078447" y="366674"/>
                    <a:pt x="1082180" y="369007"/>
                  </a:cubicBezTo>
                  <a:cubicBezTo>
                    <a:pt x="1085445" y="371339"/>
                    <a:pt x="1088711" y="374139"/>
                    <a:pt x="1089177" y="377871"/>
                  </a:cubicBezTo>
                  <a:cubicBezTo>
                    <a:pt x="1090110" y="383469"/>
                    <a:pt x="1094309" y="388600"/>
                    <a:pt x="1091510" y="394665"/>
                  </a:cubicBezTo>
                  <a:cubicBezTo>
                    <a:pt x="1091043" y="395598"/>
                    <a:pt x="1091043" y="397464"/>
                    <a:pt x="1091510" y="398397"/>
                  </a:cubicBezTo>
                  <a:cubicBezTo>
                    <a:pt x="1094309" y="403528"/>
                    <a:pt x="1097108" y="408660"/>
                    <a:pt x="1100373" y="413325"/>
                  </a:cubicBezTo>
                  <a:cubicBezTo>
                    <a:pt x="1100840" y="413792"/>
                    <a:pt x="1102706" y="413325"/>
                    <a:pt x="1103639" y="412859"/>
                  </a:cubicBezTo>
                  <a:cubicBezTo>
                    <a:pt x="1106904" y="410993"/>
                    <a:pt x="1109703" y="410526"/>
                    <a:pt x="1112036" y="413325"/>
                  </a:cubicBezTo>
                  <a:cubicBezTo>
                    <a:pt x="1117168" y="419390"/>
                    <a:pt x="1122299" y="424988"/>
                    <a:pt x="1129763" y="427320"/>
                  </a:cubicBezTo>
                  <a:cubicBezTo>
                    <a:pt x="1130696" y="427787"/>
                    <a:pt x="1131629" y="429186"/>
                    <a:pt x="1131629" y="430586"/>
                  </a:cubicBezTo>
                  <a:cubicBezTo>
                    <a:pt x="1131629" y="433851"/>
                    <a:pt x="1131629" y="437117"/>
                    <a:pt x="1131163" y="439916"/>
                  </a:cubicBezTo>
                  <a:cubicBezTo>
                    <a:pt x="1131163" y="441782"/>
                    <a:pt x="1128364" y="443182"/>
                    <a:pt x="1126964" y="441782"/>
                  </a:cubicBezTo>
                  <a:cubicBezTo>
                    <a:pt x="1123232" y="439450"/>
                    <a:pt x="1119500" y="436650"/>
                    <a:pt x="1115768" y="434318"/>
                  </a:cubicBezTo>
                  <a:cubicBezTo>
                    <a:pt x="1112969" y="432452"/>
                    <a:pt x="1110636" y="430586"/>
                    <a:pt x="1107837" y="429186"/>
                  </a:cubicBezTo>
                  <a:cubicBezTo>
                    <a:pt x="1103172" y="427320"/>
                    <a:pt x="1098041" y="425921"/>
                    <a:pt x="1093376" y="424055"/>
                  </a:cubicBezTo>
                  <a:cubicBezTo>
                    <a:pt x="1089177" y="422189"/>
                    <a:pt x="1085445" y="420323"/>
                    <a:pt x="1081247" y="418457"/>
                  </a:cubicBezTo>
                  <a:cubicBezTo>
                    <a:pt x="1075182" y="419856"/>
                    <a:pt x="1072383" y="413792"/>
                    <a:pt x="1067718" y="411926"/>
                  </a:cubicBezTo>
                  <a:cubicBezTo>
                    <a:pt x="1058854" y="407727"/>
                    <a:pt x="1049524" y="405394"/>
                    <a:pt x="1039727" y="407260"/>
                  </a:cubicBezTo>
                  <a:cubicBezTo>
                    <a:pt x="1038328" y="407260"/>
                    <a:pt x="1037395" y="407727"/>
                    <a:pt x="1035995" y="407727"/>
                  </a:cubicBezTo>
                  <a:cubicBezTo>
                    <a:pt x="1024799" y="407727"/>
                    <a:pt x="1014536" y="406327"/>
                    <a:pt x="1005206" y="398863"/>
                  </a:cubicBezTo>
                  <a:cubicBezTo>
                    <a:pt x="1001007" y="395131"/>
                    <a:pt x="995876" y="392332"/>
                    <a:pt x="991211" y="389067"/>
                  </a:cubicBezTo>
                  <a:cubicBezTo>
                    <a:pt x="989811" y="388134"/>
                    <a:pt x="987012" y="389533"/>
                    <a:pt x="986079" y="390933"/>
                  </a:cubicBezTo>
                  <a:cubicBezTo>
                    <a:pt x="985613" y="391399"/>
                    <a:pt x="985146" y="391866"/>
                    <a:pt x="985146" y="392799"/>
                  </a:cubicBezTo>
                  <a:cubicBezTo>
                    <a:pt x="983280" y="398397"/>
                    <a:pt x="985146" y="402595"/>
                    <a:pt x="989345" y="406327"/>
                  </a:cubicBezTo>
                  <a:cubicBezTo>
                    <a:pt x="994476" y="410526"/>
                    <a:pt x="1001474" y="410526"/>
                    <a:pt x="1005672" y="416124"/>
                  </a:cubicBezTo>
                  <a:cubicBezTo>
                    <a:pt x="1006139" y="417057"/>
                    <a:pt x="1008005" y="417057"/>
                    <a:pt x="1009404" y="417524"/>
                  </a:cubicBezTo>
                  <a:cubicBezTo>
                    <a:pt x="1012204" y="417990"/>
                    <a:pt x="1014069" y="419390"/>
                    <a:pt x="1015936" y="421256"/>
                  </a:cubicBezTo>
                  <a:cubicBezTo>
                    <a:pt x="1019668" y="425921"/>
                    <a:pt x="1022933" y="430119"/>
                    <a:pt x="1026665" y="434784"/>
                  </a:cubicBezTo>
                  <a:cubicBezTo>
                    <a:pt x="1028065" y="437117"/>
                    <a:pt x="1028065" y="439916"/>
                    <a:pt x="1026199" y="441782"/>
                  </a:cubicBezTo>
                  <a:cubicBezTo>
                    <a:pt x="1022466" y="445048"/>
                    <a:pt x="1017801" y="447380"/>
                    <a:pt x="1016402" y="452978"/>
                  </a:cubicBezTo>
                  <a:cubicBezTo>
                    <a:pt x="1016402" y="453445"/>
                    <a:pt x="1015469" y="453911"/>
                    <a:pt x="1015002" y="453911"/>
                  </a:cubicBezTo>
                  <a:cubicBezTo>
                    <a:pt x="1014069" y="453445"/>
                    <a:pt x="1012670" y="452512"/>
                    <a:pt x="1012204" y="451579"/>
                  </a:cubicBezTo>
                  <a:cubicBezTo>
                    <a:pt x="1011270" y="449246"/>
                    <a:pt x="1011270" y="446447"/>
                    <a:pt x="1010337" y="444115"/>
                  </a:cubicBezTo>
                  <a:cubicBezTo>
                    <a:pt x="1008938" y="440849"/>
                    <a:pt x="1005206" y="438983"/>
                    <a:pt x="1002407" y="440383"/>
                  </a:cubicBezTo>
                  <a:cubicBezTo>
                    <a:pt x="997742" y="442249"/>
                    <a:pt x="994010" y="445981"/>
                    <a:pt x="988412" y="445514"/>
                  </a:cubicBezTo>
                  <a:cubicBezTo>
                    <a:pt x="987945" y="445514"/>
                    <a:pt x="987012" y="445981"/>
                    <a:pt x="987012" y="446447"/>
                  </a:cubicBezTo>
                  <a:cubicBezTo>
                    <a:pt x="985146" y="451579"/>
                    <a:pt x="980948" y="452512"/>
                    <a:pt x="976282" y="452045"/>
                  </a:cubicBezTo>
                  <a:cubicBezTo>
                    <a:pt x="971617" y="451579"/>
                    <a:pt x="966952" y="453445"/>
                    <a:pt x="964153" y="456710"/>
                  </a:cubicBezTo>
                  <a:cubicBezTo>
                    <a:pt x="960888" y="460909"/>
                    <a:pt x="955756" y="461842"/>
                    <a:pt x="951558" y="464641"/>
                  </a:cubicBezTo>
                  <a:cubicBezTo>
                    <a:pt x="950158" y="465574"/>
                    <a:pt x="947825" y="465107"/>
                    <a:pt x="945960" y="465107"/>
                  </a:cubicBezTo>
                  <a:cubicBezTo>
                    <a:pt x="945960" y="463708"/>
                    <a:pt x="945960" y="462775"/>
                    <a:pt x="945960" y="461375"/>
                  </a:cubicBezTo>
                  <a:cubicBezTo>
                    <a:pt x="946893" y="456244"/>
                    <a:pt x="945026" y="451579"/>
                    <a:pt x="941294" y="447847"/>
                  </a:cubicBezTo>
                  <a:cubicBezTo>
                    <a:pt x="937096" y="447380"/>
                    <a:pt x="933830" y="448313"/>
                    <a:pt x="932431" y="452978"/>
                  </a:cubicBezTo>
                  <a:cubicBezTo>
                    <a:pt x="931964" y="453911"/>
                    <a:pt x="930565" y="455311"/>
                    <a:pt x="930098" y="455311"/>
                  </a:cubicBezTo>
                  <a:cubicBezTo>
                    <a:pt x="926366" y="455311"/>
                    <a:pt x="925433" y="459043"/>
                    <a:pt x="922634" y="460442"/>
                  </a:cubicBezTo>
                  <a:cubicBezTo>
                    <a:pt x="919835" y="461842"/>
                    <a:pt x="916570" y="462308"/>
                    <a:pt x="913304" y="463241"/>
                  </a:cubicBezTo>
                  <a:cubicBezTo>
                    <a:pt x="908639" y="464174"/>
                    <a:pt x="905373" y="466973"/>
                    <a:pt x="902574" y="470705"/>
                  </a:cubicBezTo>
                  <a:cubicBezTo>
                    <a:pt x="895577" y="479103"/>
                    <a:pt x="888579" y="487033"/>
                    <a:pt x="879249" y="493098"/>
                  </a:cubicBezTo>
                  <a:cubicBezTo>
                    <a:pt x="876917" y="494497"/>
                    <a:pt x="875983" y="496830"/>
                    <a:pt x="875517" y="499162"/>
                  </a:cubicBezTo>
                  <a:cubicBezTo>
                    <a:pt x="875050" y="502428"/>
                    <a:pt x="874584" y="505693"/>
                    <a:pt x="874117" y="508493"/>
                  </a:cubicBezTo>
                  <a:cubicBezTo>
                    <a:pt x="873651" y="509426"/>
                    <a:pt x="872718" y="510825"/>
                    <a:pt x="872251" y="511758"/>
                  </a:cubicBezTo>
                  <a:cubicBezTo>
                    <a:pt x="867120" y="516890"/>
                    <a:pt x="856857" y="517356"/>
                    <a:pt x="853125" y="513158"/>
                  </a:cubicBezTo>
                  <a:cubicBezTo>
                    <a:pt x="850792" y="510359"/>
                    <a:pt x="847526" y="507559"/>
                    <a:pt x="845194" y="504760"/>
                  </a:cubicBezTo>
                  <a:cubicBezTo>
                    <a:pt x="842861" y="502428"/>
                    <a:pt x="842861" y="498229"/>
                    <a:pt x="845194" y="496363"/>
                  </a:cubicBezTo>
                  <a:cubicBezTo>
                    <a:pt x="847993" y="494031"/>
                    <a:pt x="851725" y="492165"/>
                    <a:pt x="854524" y="489832"/>
                  </a:cubicBezTo>
                  <a:cubicBezTo>
                    <a:pt x="856390" y="488433"/>
                    <a:pt x="856857" y="484701"/>
                    <a:pt x="855457" y="482835"/>
                  </a:cubicBezTo>
                  <a:cubicBezTo>
                    <a:pt x="853125" y="480036"/>
                    <a:pt x="850326" y="477237"/>
                    <a:pt x="847993" y="474438"/>
                  </a:cubicBezTo>
                  <a:cubicBezTo>
                    <a:pt x="843794" y="468373"/>
                    <a:pt x="838196" y="466040"/>
                    <a:pt x="831199" y="467440"/>
                  </a:cubicBezTo>
                  <a:cubicBezTo>
                    <a:pt x="826067" y="468373"/>
                    <a:pt x="820936" y="468373"/>
                    <a:pt x="816271" y="467440"/>
                  </a:cubicBezTo>
                  <a:cubicBezTo>
                    <a:pt x="815804" y="467440"/>
                    <a:pt x="815338" y="467906"/>
                    <a:pt x="814871" y="468373"/>
                  </a:cubicBezTo>
                  <a:cubicBezTo>
                    <a:pt x="813938" y="469306"/>
                    <a:pt x="813938" y="470705"/>
                    <a:pt x="815338" y="471638"/>
                  </a:cubicBezTo>
                  <a:cubicBezTo>
                    <a:pt x="824668" y="478636"/>
                    <a:pt x="827000" y="487966"/>
                    <a:pt x="825601" y="498696"/>
                  </a:cubicBezTo>
                  <a:cubicBezTo>
                    <a:pt x="825134" y="501028"/>
                    <a:pt x="825134" y="503827"/>
                    <a:pt x="825134" y="506160"/>
                  </a:cubicBezTo>
                  <a:cubicBezTo>
                    <a:pt x="825134" y="508959"/>
                    <a:pt x="826067" y="511292"/>
                    <a:pt x="828400" y="512691"/>
                  </a:cubicBezTo>
                  <a:cubicBezTo>
                    <a:pt x="833065" y="515024"/>
                    <a:pt x="834464" y="518756"/>
                    <a:pt x="834464" y="523421"/>
                  </a:cubicBezTo>
                  <a:cubicBezTo>
                    <a:pt x="834464" y="525753"/>
                    <a:pt x="834464" y="528552"/>
                    <a:pt x="833998" y="530885"/>
                  </a:cubicBezTo>
                  <a:cubicBezTo>
                    <a:pt x="833531" y="533217"/>
                    <a:pt x="830732" y="536016"/>
                    <a:pt x="828866" y="535550"/>
                  </a:cubicBezTo>
                  <a:cubicBezTo>
                    <a:pt x="825134" y="534617"/>
                    <a:pt x="821402" y="534150"/>
                    <a:pt x="817670" y="533217"/>
                  </a:cubicBezTo>
                  <a:cubicBezTo>
                    <a:pt x="812072" y="531818"/>
                    <a:pt x="807873" y="532284"/>
                    <a:pt x="804141" y="537416"/>
                  </a:cubicBezTo>
                  <a:cubicBezTo>
                    <a:pt x="802275" y="540215"/>
                    <a:pt x="799943" y="542547"/>
                    <a:pt x="797610" y="544414"/>
                  </a:cubicBezTo>
                  <a:cubicBezTo>
                    <a:pt x="793878" y="547213"/>
                    <a:pt x="791079" y="550478"/>
                    <a:pt x="788747" y="554210"/>
                  </a:cubicBezTo>
                  <a:cubicBezTo>
                    <a:pt x="783148" y="562141"/>
                    <a:pt x="779416" y="564940"/>
                    <a:pt x="789213" y="575670"/>
                  </a:cubicBezTo>
                  <a:cubicBezTo>
                    <a:pt x="790146" y="576603"/>
                    <a:pt x="790613" y="578002"/>
                    <a:pt x="791079" y="578935"/>
                  </a:cubicBezTo>
                  <a:cubicBezTo>
                    <a:pt x="792479" y="581734"/>
                    <a:pt x="791079" y="584067"/>
                    <a:pt x="789680" y="585933"/>
                  </a:cubicBezTo>
                  <a:cubicBezTo>
                    <a:pt x="788280" y="588265"/>
                    <a:pt x="785015" y="589665"/>
                    <a:pt x="783148" y="588732"/>
                  </a:cubicBezTo>
                  <a:cubicBezTo>
                    <a:pt x="774285" y="584067"/>
                    <a:pt x="763555" y="582201"/>
                    <a:pt x="755625" y="575203"/>
                  </a:cubicBezTo>
                  <a:cubicBezTo>
                    <a:pt x="754225" y="574270"/>
                    <a:pt x="751892" y="573804"/>
                    <a:pt x="750027" y="573337"/>
                  </a:cubicBezTo>
                  <a:cubicBezTo>
                    <a:pt x="748627" y="572870"/>
                    <a:pt x="745828" y="573804"/>
                    <a:pt x="745362" y="575670"/>
                  </a:cubicBezTo>
                  <a:cubicBezTo>
                    <a:pt x="744428" y="578002"/>
                    <a:pt x="743495" y="580335"/>
                    <a:pt x="742562" y="582667"/>
                  </a:cubicBezTo>
                  <a:cubicBezTo>
                    <a:pt x="741630" y="585466"/>
                    <a:pt x="742096" y="587799"/>
                    <a:pt x="743962" y="589665"/>
                  </a:cubicBezTo>
                  <a:cubicBezTo>
                    <a:pt x="747694" y="593863"/>
                    <a:pt x="751892" y="598062"/>
                    <a:pt x="758424" y="598062"/>
                  </a:cubicBezTo>
                  <a:cubicBezTo>
                    <a:pt x="759823" y="598062"/>
                    <a:pt x="760756" y="598995"/>
                    <a:pt x="762156" y="599461"/>
                  </a:cubicBezTo>
                  <a:cubicBezTo>
                    <a:pt x="764022" y="600394"/>
                    <a:pt x="764488" y="602260"/>
                    <a:pt x="764488" y="604126"/>
                  </a:cubicBezTo>
                  <a:cubicBezTo>
                    <a:pt x="764488" y="607392"/>
                    <a:pt x="761223" y="610191"/>
                    <a:pt x="757957" y="609725"/>
                  </a:cubicBezTo>
                  <a:cubicBezTo>
                    <a:pt x="751426" y="608792"/>
                    <a:pt x="745362" y="607858"/>
                    <a:pt x="740696" y="602260"/>
                  </a:cubicBezTo>
                  <a:cubicBezTo>
                    <a:pt x="738364" y="598995"/>
                    <a:pt x="734165" y="598528"/>
                    <a:pt x="730433" y="597595"/>
                  </a:cubicBezTo>
                  <a:cubicBezTo>
                    <a:pt x="727634" y="597129"/>
                    <a:pt x="725768" y="595263"/>
                    <a:pt x="725302" y="592464"/>
                  </a:cubicBezTo>
                  <a:cubicBezTo>
                    <a:pt x="723902" y="586866"/>
                    <a:pt x="722036" y="581268"/>
                    <a:pt x="718771" y="576603"/>
                  </a:cubicBezTo>
                  <a:cubicBezTo>
                    <a:pt x="716438" y="573337"/>
                    <a:pt x="716904" y="569605"/>
                    <a:pt x="717371" y="565406"/>
                  </a:cubicBezTo>
                  <a:cubicBezTo>
                    <a:pt x="718304" y="555610"/>
                    <a:pt x="715505" y="550945"/>
                    <a:pt x="706642" y="547213"/>
                  </a:cubicBezTo>
                  <a:cubicBezTo>
                    <a:pt x="702909" y="545813"/>
                    <a:pt x="699644" y="544414"/>
                    <a:pt x="697311" y="541148"/>
                  </a:cubicBezTo>
                  <a:cubicBezTo>
                    <a:pt x="694512" y="537882"/>
                    <a:pt x="690314" y="536483"/>
                    <a:pt x="688448" y="531818"/>
                  </a:cubicBezTo>
                  <a:cubicBezTo>
                    <a:pt x="687981" y="531818"/>
                    <a:pt x="687981" y="531818"/>
                    <a:pt x="687515" y="531818"/>
                  </a:cubicBezTo>
                  <a:cubicBezTo>
                    <a:pt x="687515" y="531351"/>
                    <a:pt x="687048" y="531351"/>
                    <a:pt x="687048" y="530885"/>
                  </a:cubicBezTo>
                  <a:cubicBezTo>
                    <a:pt x="686115" y="530418"/>
                    <a:pt x="685182" y="529485"/>
                    <a:pt x="684716" y="528552"/>
                  </a:cubicBezTo>
                  <a:cubicBezTo>
                    <a:pt x="684249" y="528552"/>
                    <a:pt x="684249" y="528086"/>
                    <a:pt x="683783" y="528086"/>
                  </a:cubicBezTo>
                  <a:lnTo>
                    <a:pt x="683783" y="527153"/>
                  </a:lnTo>
                  <a:lnTo>
                    <a:pt x="684249" y="527619"/>
                  </a:lnTo>
                  <a:cubicBezTo>
                    <a:pt x="684249" y="528086"/>
                    <a:pt x="684716" y="528086"/>
                    <a:pt x="684716" y="528552"/>
                  </a:cubicBezTo>
                  <a:cubicBezTo>
                    <a:pt x="686115" y="529019"/>
                    <a:pt x="687048" y="529952"/>
                    <a:pt x="687048" y="530885"/>
                  </a:cubicBezTo>
                  <a:cubicBezTo>
                    <a:pt x="687515" y="530885"/>
                    <a:pt x="687515" y="531351"/>
                    <a:pt x="687981" y="531351"/>
                  </a:cubicBezTo>
                  <a:cubicBezTo>
                    <a:pt x="687981" y="531351"/>
                    <a:pt x="687981" y="531818"/>
                    <a:pt x="688448" y="531818"/>
                  </a:cubicBezTo>
                  <a:cubicBezTo>
                    <a:pt x="694046" y="531818"/>
                    <a:pt x="699177" y="533684"/>
                    <a:pt x="704309" y="536016"/>
                  </a:cubicBezTo>
                  <a:cubicBezTo>
                    <a:pt x="717838" y="541148"/>
                    <a:pt x="732299" y="545347"/>
                    <a:pt x="746761" y="547679"/>
                  </a:cubicBezTo>
                  <a:cubicBezTo>
                    <a:pt x="757957" y="549545"/>
                    <a:pt x="768687" y="548146"/>
                    <a:pt x="778950" y="543481"/>
                  </a:cubicBezTo>
                  <a:cubicBezTo>
                    <a:pt x="780816" y="542547"/>
                    <a:pt x="782682" y="541615"/>
                    <a:pt x="783615" y="540215"/>
                  </a:cubicBezTo>
                  <a:cubicBezTo>
                    <a:pt x="789680" y="533684"/>
                    <a:pt x="794811" y="525753"/>
                    <a:pt x="795744" y="516890"/>
                  </a:cubicBezTo>
                  <a:cubicBezTo>
                    <a:pt x="796211" y="514557"/>
                    <a:pt x="795744" y="511292"/>
                    <a:pt x="794345" y="509426"/>
                  </a:cubicBezTo>
                  <a:cubicBezTo>
                    <a:pt x="790146" y="503827"/>
                    <a:pt x="787347" y="497296"/>
                    <a:pt x="780350" y="494031"/>
                  </a:cubicBezTo>
                  <a:cubicBezTo>
                    <a:pt x="777550" y="492631"/>
                    <a:pt x="775218" y="490299"/>
                    <a:pt x="772885" y="487966"/>
                  </a:cubicBezTo>
                  <a:cubicBezTo>
                    <a:pt x="770086" y="485167"/>
                    <a:pt x="767287" y="483768"/>
                    <a:pt x="763089" y="483301"/>
                  </a:cubicBezTo>
                  <a:cubicBezTo>
                    <a:pt x="757024" y="482368"/>
                    <a:pt x="750960" y="479569"/>
                    <a:pt x="745828" y="475371"/>
                  </a:cubicBezTo>
                  <a:cubicBezTo>
                    <a:pt x="741163" y="471172"/>
                    <a:pt x="735565" y="467906"/>
                    <a:pt x="729967" y="464641"/>
                  </a:cubicBezTo>
                  <a:cubicBezTo>
                    <a:pt x="714106" y="455311"/>
                    <a:pt x="709440" y="453911"/>
                    <a:pt x="691713" y="453911"/>
                  </a:cubicBezTo>
                  <a:cubicBezTo>
                    <a:pt x="689381" y="453911"/>
                    <a:pt x="686581" y="454844"/>
                    <a:pt x="684249" y="454844"/>
                  </a:cubicBezTo>
                  <a:cubicBezTo>
                    <a:pt x="680984" y="454844"/>
                    <a:pt x="677718" y="454378"/>
                    <a:pt x="674919" y="453911"/>
                  </a:cubicBezTo>
                  <a:cubicBezTo>
                    <a:pt x="672120" y="453445"/>
                    <a:pt x="673053" y="451579"/>
                    <a:pt x="673986" y="449713"/>
                  </a:cubicBezTo>
                  <a:cubicBezTo>
                    <a:pt x="674919" y="447847"/>
                    <a:pt x="674452" y="445514"/>
                    <a:pt x="672586" y="444581"/>
                  </a:cubicBezTo>
                  <a:cubicBezTo>
                    <a:pt x="670720" y="443182"/>
                    <a:pt x="668388" y="441782"/>
                    <a:pt x="666055" y="440849"/>
                  </a:cubicBezTo>
                  <a:cubicBezTo>
                    <a:pt x="663723" y="439450"/>
                    <a:pt x="660924" y="439916"/>
                    <a:pt x="659058" y="441782"/>
                  </a:cubicBezTo>
                  <a:cubicBezTo>
                    <a:pt x="656259" y="444581"/>
                    <a:pt x="652993" y="446914"/>
                    <a:pt x="648795" y="445048"/>
                  </a:cubicBezTo>
                  <a:cubicBezTo>
                    <a:pt x="645063" y="443648"/>
                    <a:pt x="641331" y="444115"/>
                    <a:pt x="637598" y="444581"/>
                  </a:cubicBezTo>
                  <a:cubicBezTo>
                    <a:pt x="636199" y="445048"/>
                    <a:pt x="633866" y="443648"/>
                    <a:pt x="632467" y="442715"/>
                  </a:cubicBezTo>
                  <a:cubicBezTo>
                    <a:pt x="631534" y="442249"/>
                    <a:pt x="631067" y="440383"/>
                    <a:pt x="630601" y="439450"/>
                  </a:cubicBezTo>
                  <a:cubicBezTo>
                    <a:pt x="630134" y="438050"/>
                    <a:pt x="631067" y="437583"/>
                    <a:pt x="632933" y="437117"/>
                  </a:cubicBezTo>
                  <a:cubicBezTo>
                    <a:pt x="636199" y="437117"/>
                    <a:pt x="639464" y="436184"/>
                    <a:pt x="641797" y="433851"/>
                  </a:cubicBezTo>
                  <a:cubicBezTo>
                    <a:pt x="644129" y="431985"/>
                    <a:pt x="646928" y="429653"/>
                    <a:pt x="649261" y="427787"/>
                  </a:cubicBezTo>
                  <a:cubicBezTo>
                    <a:pt x="650661" y="426854"/>
                    <a:pt x="650194" y="424055"/>
                    <a:pt x="648328" y="423122"/>
                  </a:cubicBezTo>
                  <a:cubicBezTo>
                    <a:pt x="639931" y="417990"/>
                    <a:pt x="630601" y="415658"/>
                    <a:pt x="621737" y="412392"/>
                  </a:cubicBezTo>
                  <a:cubicBezTo>
                    <a:pt x="620338" y="411926"/>
                    <a:pt x="618472" y="413325"/>
                    <a:pt x="616605" y="414725"/>
                  </a:cubicBezTo>
                  <a:cubicBezTo>
                    <a:pt x="615673" y="415191"/>
                    <a:pt x="615206" y="416591"/>
                    <a:pt x="614273" y="417990"/>
                  </a:cubicBezTo>
                  <a:cubicBezTo>
                    <a:pt x="613340" y="419390"/>
                    <a:pt x="612407" y="419856"/>
                    <a:pt x="611474" y="418923"/>
                  </a:cubicBezTo>
                  <a:cubicBezTo>
                    <a:pt x="611008" y="418457"/>
                    <a:pt x="610541" y="417990"/>
                    <a:pt x="610541" y="417057"/>
                  </a:cubicBezTo>
                  <a:cubicBezTo>
                    <a:pt x="610541" y="415191"/>
                    <a:pt x="611008" y="413325"/>
                    <a:pt x="610541" y="411459"/>
                  </a:cubicBezTo>
                  <a:cubicBezTo>
                    <a:pt x="610541" y="408194"/>
                    <a:pt x="608208" y="405394"/>
                    <a:pt x="605409" y="404461"/>
                  </a:cubicBezTo>
                  <a:cubicBezTo>
                    <a:pt x="602610" y="403528"/>
                    <a:pt x="600278" y="404928"/>
                    <a:pt x="598412" y="406327"/>
                  </a:cubicBezTo>
                  <a:cubicBezTo>
                    <a:pt x="596546" y="408194"/>
                    <a:pt x="595146" y="410060"/>
                    <a:pt x="594680" y="412859"/>
                  </a:cubicBezTo>
                  <a:cubicBezTo>
                    <a:pt x="594680" y="414725"/>
                    <a:pt x="593747" y="416591"/>
                    <a:pt x="593280" y="418457"/>
                  </a:cubicBezTo>
                  <a:cubicBezTo>
                    <a:pt x="592814" y="419390"/>
                    <a:pt x="591414" y="419856"/>
                    <a:pt x="590481" y="420323"/>
                  </a:cubicBezTo>
                  <a:cubicBezTo>
                    <a:pt x="590481" y="420323"/>
                    <a:pt x="589548" y="419390"/>
                    <a:pt x="589082" y="418923"/>
                  </a:cubicBezTo>
                  <a:cubicBezTo>
                    <a:pt x="588149" y="415658"/>
                    <a:pt x="587682" y="412859"/>
                    <a:pt x="583017" y="413325"/>
                  </a:cubicBezTo>
                  <a:cubicBezTo>
                    <a:pt x="580685" y="413325"/>
                    <a:pt x="580685" y="410993"/>
                    <a:pt x="580218" y="409127"/>
                  </a:cubicBezTo>
                  <a:cubicBezTo>
                    <a:pt x="579285" y="404461"/>
                    <a:pt x="575087" y="403528"/>
                    <a:pt x="573220" y="405861"/>
                  </a:cubicBezTo>
                  <a:cubicBezTo>
                    <a:pt x="569955" y="410993"/>
                    <a:pt x="562957" y="410993"/>
                    <a:pt x="560158" y="416124"/>
                  </a:cubicBezTo>
                  <a:cubicBezTo>
                    <a:pt x="555027" y="417057"/>
                    <a:pt x="551761" y="421256"/>
                    <a:pt x="547096" y="422655"/>
                  </a:cubicBezTo>
                  <a:cubicBezTo>
                    <a:pt x="546629" y="422655"/>
                    <a:pt x="546163" y="422655"/>
                    <a:pt x="545230" y="423122"/>
                  </a:cubicBezTo>
                  <a:cubicBezTo>
                    <a:pt x="545230" y="423122"/>
                    <a:pt x="545230" y="423588"/>
                    <a:pt x="545230" y="423588"/>
                  </a:cubicBezTo>
                  <a:lnTo>
                    <a:pt x="544297" y="424521"/>
                  </a:lnTo>
                  <a:lnTo>
                    <a:pt x="544764" y="423122"/>
                  </a:lnTo>
                  <a:cubicBezTo>
                    <a:pt x="544764" y="423122"/>
                    <a:pt x="544764" y="423122"/>
                    <a:pt x="545230" y="423122"/>
                  </a:cubicBezTo>
                  <a:cubicBezTo>
                    <a:pt x="545230" y="422189"/>
                    <a:pt x="545230" y="421256"/>
                    <a:pt x="544764" y="420323"/>
                  </a:cubicBezTo>
                  <a:cubicBezTo>
                    <a:pt x="544297" y="420323"/>
                    <a:pt x="543830" y="419856"/>
                    <a:pt x="543364" y="419856"/>
                  </a:cubicBezTo>
                  <a:cubicBezTo>
                    <a:pt x="535433" y="419856"/>
                    <a:pt x="534500" y="420789"/>
                    <a:pt x="536366" y="427787"/>
                  </a:cubicBezTo>
                  <a:cubicBezTo>
                    <a:pt x="536833" y="428720"/>
                    <a:pt x="536833" y="430119"/>
                    <a:pt x="536833" y="431052"/>
                  </a:cubicBezTo>
                  <a:cubicBezTo>
                    <a:pt x="536833" y="431052"/>
                    <a:pt x="537299" y="431052"/>
                    <a:pt x="537299" y="431052"/>
                  </a:cubicBezTo>
                  <a:lnTo>
                    <a:pt x="537766" y="431985"/>
                  </a:lnTo>
                  <a:lnTo>
                    <a:pt x="536833" y="431519"/>
                  </a:lnTo>
                  <a:cubicBezTo>
                    <a:pt x="536833" y="431519"/>
                    <a:pt x="536833" y="431052"/>
                    <a:pt x="536833" y="431052"/>
                  </a:cubicBezTo>
                  <a:cubicBezTo>
                    <a:pt x="528902" y="430586"/>
                    <a:pt x="522838" y="434784"/>
                    <a:pt x="515840" y="437583"/>
                  </a:cubicBezTo>
                  <a:cubicBezTo>
                    <a:pt x="515374" y="438050"/>
                    <a:pt x="515374" y="439916"/>
                    <a:pt x="515374" y="440849"/>
                  </a:cubicBezTo>
                  <a:cubicBezTo>
                    <a:pt x="515374" y="442715"/>
                    <a:pt x="516773" y="444581"/>
                    <a:pt x="516306" y="445981"/>
                  </a:cubicBezTo>
                  <a:cubicBezTo>
                    <a:pt x="515840" y="448313"/>
                    <a:pt x="513041" y="446914"/>
                    <a:pt x="511175" y="447380"/>
                  </a:cubicBezTo>
                  <a:cubicBezTo>
                    <a:pt x="508376" y="448313"/>
                    <a:pt x="505110" y="449246"/>
                    <a:pt x="502311" y="450179"/>
                  </a:cubicBezTo>
                  <a:lnTo>
                    <a:pt x="502778" y="449713"/>
                  </a:lnTo>
                  <a:cubicBezTo>
                    <a:pt x="502778" y="449713"/>
                    <a:pt x="502311" y="449713"/>
                    <a:pt x="502311" y="449713"/>
                  </a:cubicBezTo>
                  <a:cubicBezTo>
                    <a:pt x="502311" y="447847"/>
                    <a:pt x="502778" y="445981"/>
                    <a:pt x="502311" y="444581"/>
                  </a:cubicBezTo>
                  <a:cubicBezTo>
                    <a:pt x="501845" y="442249"/>
                    <a:pt x="499979" y="441316"/>
                    <a:pt x="498113" y="441316"/>
                  </a:cubicBezTo>
                  <a:cubicBezTo>
                    <a:pt x="497180" y="441316"/>
                    <a:pt x="495780" y="442715"/>
                    <a:pt x="495780" y="443182"/>
                  </a:cubicBezTo>
                  <a:cubicBezTo>
                    <a:pt x="496247" y="445514"/>
                    <a:pt x="497646" y="447380"/>
                    <a:pt x="498579" y="449713"/>
                  </a:cubicBezTo>
                  <a:cubicBezTo>
                    <a:pt x="498579" y="449713"/>
                    <a:pt x="498113" y="449713"/>
                    <a:pt x="498113" y="449713"/>
                  </a:cubicBezTo>
                  <a:lnTo>
                    <a:pt x="498579" y="450179"/>
                  </a:lnTo>
                  <a:cubicBezTo>
                    <a:pt x="492981" y="449713"/>
                    <a:pt x="489249" y="452045"/>
                    <a:pt x="486917" y="457177"/>
                  </a:cubicBezTo>
                  <a:cubicBezTo>
                    <a:pt x="486917" y="457177"/>
                    <a:pt x="486917" y="457177"/>
                    <a:pt x="486917" y="457177"/>
                  </a:cubicBezTo>
                  <a:cubicBezTo>
                    <a:pt x="486917" y="457643"/>
                    <a:pt x="488316" y="459043"/>
                    <a:pt x="486450" y="457643"/>
                  </a:cubicBezTo>
                  <a:cubicBezTo>
                    <a:pt x="486450" y="457643"/>
                    <a:pt x="486450" y="457177"/>
                    <a:pt x="486917" y="457177"/>
                  </a:cubicBezTo>
                  <a:cubicBezTo>
                    <a:pt x="485051" y="457177"/>
                    <a:pt x="483185" y="457177"/>
                    <a:pt x="481318" y="457177"/>
                  </a:cubicBezTo>
                  <a:cubicBezTo>
                    <a:pt x="478053" y="457643"/>
                    <a:pt x="475254" y="459043"/>
                    <a:pt x="474321" y="462308"/>
                  </a:cubicBezTo>
                  <a:cubicBezTo>
                    <a:pt x="472921" y="466040"/>
                    <a:pt x="472921" y="469772"/>
                    <a:pt x="476653" y="472571"/>
                  </a:cubicBezTo>
                  <a:cubicBezTo>
                    <a:pt x="477586" y="473505"/>
                    <a:pt x="478986" y="473971"/>
                    <a:pt x="479453" y="474904"/>
                  </a:cubicBezTo>
                  <a:cubicBezTo>
                    <a:pt x="480852" y="476304"/>
                    <a:pt x="480386" y="478636"/>
                    <a:pt x="478520" y="479569"/>
                  </a:cubicBezTo>
                  <a:cubicBezTo>
                    <a:pt x="476653" y="480969"/>
                    <a:pt x="474321" y="482835"/>
                    <a:pt x="471522" y="481902"/>
                  </a:cubicBezTo>
                  <a:cubicBezTo>
                    <a:pt x="468256" y="480502"/>
                    <a:pt x="465457" y="480969"/>
                    <a:pt x="462192" y="481435"/>
                  </a:cubicBezTo>
                  <a:cubicBezTo>
                    <a:pt x="460326" y="481902"/>
                    <a:pt x="458460" y="479569"/>
                    <a:pt x="458926" y="477703"/>
                  </a:cubicBezTo>
                  <a:cubicBezTo>
                    <a:pt x="459859" y="474904"/>
                    <a:pt x="461259" y="471638"/>
                    <a:pt x="462192" y="468839"/>
                  </a:cubicBezTo>
                  <a:cubicBezTo>
                    <a:pt x="462192" y="468373"/>
                    <a:pt x="461725" y="467906"/>
                    <a:pt x="461259" y="467440"/>
                  </a:cubicBezTo>
                  <a:cubicBezTo>
                    <a:pt x="460792" y="467440"/>
                    <a:pt x="459859" y="466973"/>
                    <a:pt x="459859" y="467440"/>
                  </a:cubicBezTo>
                  <a:cubicBezTo>
                    <a:pt x="455194" y="472105"/>
                    <a:pt x="450995" y="476304"/>
                    <a:pt x="446797" y="481435"/>
                  </a:cubicBezTo>
                  <a:cubicBezTo>
                    <a:pt x="445398" y="483301"/>
                    <a:pt x="446797" y="484701"/>
                    <a:pt x="447730" y="486567"/>
                  </a:cubicBezTo>
                  <a:cubicBezTo>
                    <a:pt x="449596" y="488899"/>
                    <a:pt x="449130" y="491232"/>
                    <a:pt x="446797" y="493098"/>
                  </a:cubicBezTo>
                  <a:cubicBezTo>
                    <a:pt x="445864" y="494031"/>
                    <a:pt x="445398" y="494964"/>
                    <a:pt x="444931" y="495897"/>
                  </a:cubicBezTo>
                  <a:cubicBezTo>
                    <a:pt x="447263" y="495897"/>
                    <a:pt x="449596" y="496363"/>
                    <a:pt x="451929" y="495897"/>
                  </a:cubicBezTo>
                  <a:cubicBezTo>
                    <a:pt x="456127" y="494964"/>
                    <a:pt x="460792" y="493564"/>
                    <a:pt x="464991" y="492631"/>
                  </a:cubicBezTo>
                  <a:cubicBezTo>
                    <a:pt x="467323" y="492165"/>
                    <a:pt x="470122" y="493098"/>
                    <a:pt x="472455" y="493564"/>
                  </a:cubicBezTo>
                  <a:cubicBezTo>
                    <a:pt x="472921" y="493564"/>
                    <a:pt x="473388" y="494031"/>
                    <a:pt x="473854" y="494497"/>
                  </a:cubicBezTo>
                  <a:cubicBezTo>
                    <a:pt x="473388" y="494964"/>
                    <a:pt x="472921" y="495430"/>
                    <a:pt x="472455" y="495897"/>
                  </a:cubicBezTo>
                  <a:cubicBezTo>
                    <a:pt x="470122" y="497296"/>
                    <a:pt x="467790" y="498229"/>
                    <a:pt x="465457" y="499629"/>
                  </a:cubicBezTo>
                  <a:cubicBezTo>
                    <a:pt x="464524" y="500095"/>
                    <a:pt x="463125" y="500095"/>
                    <a:pt x="461725" y="500562"/>
                  </a:cubicBezTo>
                  <a:cubicBezTo>
                    <a:pt x="458460" y="501028"/>
                    <a:pt x="457993" y="503361"/>
                    <a:pt x="458926" y="506160"/>
                  </a:cubicBezTo>
                  <a:cubicBezTo>
                    <a:pt x="457060" y="507559"/>
                    <a:pt x="454261" y="508493"/>
                    <a:pt x="453328" y="510359"/>
                  </a:cubicBezTo>
                  <a:cubicBezTo>
                    <a:pt x="452395" y="512225"/>
                    <a:pt x="453328" y="515490"/>
                    <a:pt x="453328" y="517823"/>
                  </a:cubicBezTo>
                  <a:cubicBezTo>
                    <a:pt x="453328" y="518756"/>
                    <a:pt x="451929" y="520155"/>
                    <a:pt x="451462" y="521088"/>
                  </a:cubicBezTo>
                  <a:cubicBezTo>
                    <a:pt x="450529" y="522488"/>
                    <a:pt x="448663" y="524354"/>
                    <a:pt x="448663" y="525753"/>
                  </a:cubicBezTo>
                  <a:cubicBezTo>
                    <a:pt x="449130" y="529485"/>
                    <a:pt x="447263" y="531818"/>
                    <a:pt x="444465" y="533217"/>
                  </a:cubicBezTo>
                  <a:cubicBezTo>
                    <a:pt x="440733" y="535083"/>
                    <a:pt x="438400" y="536949"/>
                    <a:pt x="437467" y="541615"/>
                  </a:cubicBezTo>
                  <a:cubicBezTo>
                    <a:pt x="436534" y="545347"/>
                    <a:pt x="433268" y="548612"/>
                    <a:pt x="433268" y="552344"/>
                  </a:cubicBezTo>
                  <a:cubicBezTo>
                    <a:pt x="432802" y="555610"/>
                    <a:pt x="432802" y="558409"/>
                    <a:pt x="429070" y="559808"/>
                  </a:cubicBezTo>
                  <a:cubicBezTo>
                    <a:pt x="427204" y="560741"/>
                    <a:pt x="426271" y="562141"/>
                    <a:pt x="426737" y="564473"/>
                  </a:cubicBezTo>
                  <a:cubicBezTo>
                    <a:pt x="427670" y="568205"/>
                    <a:pt x="428137" y="571937"/>
                    <a:pt x="426737" y="575670"/>
                  </a:cubicBezTo>
                  <a:cubicBezTo>
                    <a:pt x="425338" y="579402"/>
                    <a:pt x="425338" y="583134"/>
                    <a:pt x="424405" y="586866"/>
                  </a:cubicBezTo>
                  <a:cubicBezTo>
                    <a:pt x="423938" y="589665"/>
                    <a:pt x="422072" y="591064"/>
                    <a:pt x="419273" y="591997"/>
                  </a:cubicBezTo>
                  <a:cubicBezTo>
                    <a:pt x="417407" y="592464"/>
                    <a:pt x="415541" y="592930"/>
                    <a:pt x="414142" y="593863"/>
                  </a:cubicBezTo>
                  <a:cubicBezTo>
                    <a:pt x="413209" y="594330"/>
                    <a:pt x="412275" y="595729"/>
                    <a:pt x="412275" y="596662"/>
                  </a:cubicBezTo>
                  <a:cubicBezTo>
                    <a:pt x="412275" y="599928"/>
                    <a:pt x="412275" y="602727"/>
                    <a:pt x="409010" y="605059"/>
                  </a:cubicBezTo>
                  <a:cubicBezTo>
                    <a:pt x="402479" y="609258"/>
                    <a:pt x="397814" y="615789"/>
                    <a:pt x="395015" y="622787"/>
                  </a:cubicBezTo>
                  <a:cubicBezTo>
                    <a:pt x="394548" y="624653"/>
                    <a:pt x="393615" y="626519"/>
                    <a:pt x="392682" y="627918"/>
                  </a:cubicBezTo>
                  <a:cubicBezTo>
                    <a:pt x="391283" y="630251"/>
                    <a:pt x="388950" y="631650"/>
                    <a:pt x="386151" y="631184"/>
                  </a:cubicBezTo>
                  <a:cubicBezTo>
                    <a:pt x="383819" y="631184"/>
                    <a:pt x="381019" y="630251"/>
                    <a:pt x="378687" y="630251"/>
                  </a:cubicBezTo>
                  <a:cubicBezTo>
                    <a:pt x="378221" y="630251"/>
                    <a:pt x="377287" y="630717"/>
                    <a:pt x="376821" y="631184"/>
                  </a:cubicBezTo>
                  <a:cubicBezTo>
                    <a:pt x="375888" y="632117"/>
                    <a:pt x="375888" y="633516"/>
                    <a:pt x="376821" y="634449"/>
                  </a:cubicBezTo>
                  <a:cubicBezTo>
                    <a:pt x="377287" y="634916"/>
                    <a:pt x="377754" y="635382"/>
                    <a:pt x="378221" y="635849"/>
                  </a:cubicBezTo>
                  <a:cubicBezTo>
                    <a:pt x="379154" y="637715"/>
                    <a:pt x="379154" y="640514"/>
                    <a:pt x="377287" y="640514"/>
                  </a:cubicBezTo>
                  <a:cubicBezTo>
                    <a:pt x="371223" y="640980"/>
                    <a:pt x="367957" y="647512"/>
                    <a:pt x="361893" y="646579"/>
                  </a:cubicBezTo>
                  <a:cubicBezTo>
                    <a:pt x="357694" y="649378"/>
                    <a:pt x="353962" y="652643"/>
                    <a:pt x="349764" y="655442"/>
                  </a:cubicBezTo>
                  <a:cubicBezTo>
                    <a:pt x="349297" y="655909"/>
                    <a:pt x="349297" y="656842"/>
                    <a:pt x="349297" y="657308"/>
                  </a:cubicBezTo>
                  <a:cubicBezTo>
                    <a:pt x="350230" y="661507"/>
                    <a:pt x="347431" y="662906"/>
                    <a:pt x="344166" y="663373"/>
                  </a:cubicBezTo>
                  <a:cubicBezTo>
                    <a:pt x="341833" y="663839"/>
                    <a:pt x="339034" y="664306"/>
                    <a:pt x="337168" y="665705"/>
                  </a:cubicBezTo>
                  <a:cubicBezTo>
                    <a:pt x="335769" y="666638"/>
                    <a:pt x="334369" y="668038"/>
                    <a:pt x="333902" y="669904"/>
                  </a:cubicBezTo>
                  <a:cubicBezTo>
                    <a:pt x="332969" y="672236"/>
                    <a:pt x="333902" y="675035"/>
                    <a:pt x="332969" y="677368"/>
                  </a:cubicBezTo>
                  <a:cubicBezTo>
                    <a:pt x="331570" y="684366"/>
                    <a:pt x="334369" y="691363"/>
                    <a:pt x="331103" y="697894"/>
                  </a:cubicBezTo>
                  <a:cubicBezTo>
                    <a:pt x="331103" y="698361"/>
                    <a:pt x="331570" y="699294"/>
                    <a:pt x="331570" y="699760"/>
                  </a:cubicBezTo>
                  <a:cubicBezTo>
                    <a:pt x="332969" y="704892"/>
                    <a:pt x="336701" y="708157"/>
                    <a:pt x="339034" y="712823"/>
                  </a:cubicBezTo>
                  <a:cubicBezTo>
                    <a:pt x="340434" y="715622"/>
                    <a:pt x="341833" y="718421"/>
                    <a:pt x="342766" y="721686"/>
                  </a:cubicBezTo>
                  <a:cubicBezTo>
                    <a:pt x="343232" y="723086"/>
                    <a:pt x="342299" y="725418"/>
                    <a:pt x="341366" y="726818"/>
                  </a:cubicBezTo>
                  <a:cubicBezTo>
                    <a:pt x="339967" y="729150"/>
                    <a:pt x="338101" y="730550"/>
                    <a:pt x="336701" y="732416"/>
                  </a:cubicBezTo>
                  <a:cubicBezTo>
                    <a:pt x="335769" y="733815"/>
                    <a:pt x="336701" y="737081"/>
                    <a:pt x="338101" y="737547"/>
                  </a:cubicBezTo>
                  <a:cubicBezTo>
                    <a:pt x="339967" y="738480"/>
                    <a:pt x="341833" y="738947"/>
                    <a:pt x="343232" y="739880"/>
                  </a:cubicBezTo>
                  <a:cubicBezTo>
                    <a:pt x="345565" y="740813"/>
                    <a:pt x="346031" y="742679"/>
                    <a:pt x="345099" y="744079"/>
                  </a:cubicBezTo>
                  <a:cubicBezTo>
                    <a:pt x="343699" y="745945"/>
                    <a:pt x="341833" y="747811"/>
                    <a:pt x="340434" y="750143"/>
                  </a:cubicBezTo>
                  <a:cubicBezTo>
                    <a:pt x="339034" y="752009"/>
                    <a:pt x="339967" y="756208"/>
                    <a:pt x="341366" y="757141"/>
                  </a:cubicBezTo>
                  <a:cubicBezTo>
                    <a:pt x="347898" y="763205"/>
                    <a:pt x="355362" y="768337"/>
                    <a:pt x="364225" y="771136"/>
                  </a:cubicBezTo>
                  <a:cubicBezTo>
                    <a:pt x="365625" y="771602"/>
                    <a:pt x="367024" y="772069"/>
                    <a:pt x="367957" y="771602"/>
                  </a:cubicBezTo>
                  <a:cubicBezTo>
                    <a:pt x="375888" y="768803"/>
                    <a:pt x="384285" y="767870"/>
                    <a:pt x="389417" y="759940"/>
                  </a:cubicBezTo>
                  <a:cubicBezTo>
                    <a:pt x="391283" y="756674"/>
                    <a:pt x="393615" y="753409"/>
                    <a:pt x="396881" y="751076"/>
                  </a:cubicBezTo>
                  <a:cubicBezTo>
                    <a:pt x="402012" y="747344"/>
                    <a:pt x="409010" y="746411"/>
                    <a:pt x="411809" y="739413"/>
                  </a:cubicBezTo>
                  <a:cubicBezTo>
                    <a:pt x="411809" y="739413"/>
                    <a:pt x="413209" y="738947"/>
                    <a:pt x="413209" y="739413"/>
                  </a:cubicBezTo>
                  <a:cubicBezTo>
                    <a:pt x="415075" y="741279"/>
                    <a:pt x="417874" y="742679"/>
                    <a:pt x="418340" y="744545"/>
                  </a:cubicBezTo>
                  <a:cubicBezTo>
                    <a:pt x="419740" y="748277"/>
                    <a:pt x="419273" y="752009"/>
                    <a:pt x="420206" y="755741"/>
                  </a:cubicBezTo>
                  <a:cubicBezTo>
                    <a:pt x="421139" y="759940"/>
                    <a:pt x="423938" y="764138"/>
                    <a:pt x="424405" y="768337"/>
                  </a:cubicBezTo>
                  <a:cubicBezTo>
                    <a:pt x="424871" y="775801"/>
                    <a:pt x="428603" y="781399"/>
                    <a:pt x="431869" y="787464"/>
                  </a:cubicBezTo>
                  <a:cubicBezTo>
                    <a:pt x="435134" y="793062"/>
                    <a:pt x="437933" y="798660"/>
                    <a:pt x="442132" y="803791"/>
                  </a:cubicBezTo>
                  <a:cubicBezTo>
                    <a:pt x="443531" y="805657"/>
                    <a:pt x="442598" y="807523"/>
                    <a:pt x="442132" y="808923"/>
                  </a:cubicBezTo>
                  <a:cubicBezTo>
                    <a:pt x="441665" y="810789"/>
                    <a:pt x="441199" y="812188"/>
                    <a:pt x="440733" y="814055"/>
                  </a:cubicBezTo>
                  <a:cubicBezTo>
                    <a:pt x="440733" y="814055"/>
                    <a:pt x="441199" y="814055"/>
                    <a:pt x="441199" y="814055"/>
                  </a:cubicBezTo>
                  <a:cubicBezTo>
                    <a:pt x="441199" y="814521"/>
                    <a:pt x="441199" y="814988"/>
                    <a:pt x="441199" y="815454"/>
                  </a:cubicBezTo>
                  <a:cubicBezTo>
                    <a:pt x="442132" y="816854"/>
                    <a:pt x="443531" y="817787"/>
                    <a:pt x="443998" y="819186"/>
                  </a:cubicBezTo>
                  <a:cubicBezTo>
                    <a:pt x="448663" y="832248"/>
                    <a:pt x="450995" y="828516"/>
                    <a:pt x="461725" y="827117"/>
                  </a:cubicBezTo>
                  <a:cubicBezTo>
                    <a:pt x="464524" y="826650"/>
                    <a:pt x="465924" y="824784"/>
                    <a:pt x="466390" y="821985"/>
                  </a:cubicBezTo>
                  <a:cubicBezTo>
                    <a:pt x="467323" y="817787"/>
                    <a:pt x="470122" y="815454"/>
                    <a:pt x="474321" y="814988"/>
                  </a:cubicBezTo>
                  <a:cubicBezTo>
                    <a:pt x="476187" y="814521"/>
                    <a:pt x="478053" y="814055"/>
                    <a:pt x="479919" y="814521"/>
                  </a:cubicBezTo>
                  <a:cubicBezTo>
                    <a:pt x="485517" y="814521"/>
                    <a:pt x="490182" y="813588"/>
                    <a:pt x="492515" y="807990"/>
                  </a:cubicBezTo>
                  <a:cubicBezTo>
                    <a:pt x="501378" y="809389"/>
                    <a:pt x="500912" y="802392"/>
                    <a:pt x="502311" y="797260"/>
                  </a:cubicBezTo>
                  <a:cubicBezTo>
                    <a:pt x="502778" y="795861"/>
                    <a:pt x="502778" y="794461"/>
                    <a:pt x="502311" y="793528"/>
                  </a:cubicBezTo>
                  <a:cubicBezTo>
                    <a:pt x="501845" y="791196"/>
                    <a:pt x="500912" y="790263"/>
                    <a:pt x="498579" y="790729"/>
                  </a:cubicBezTo>
                  <a:cubicBezTo>
                    <a:pt x="498113" y="790729"/>
                    <a:pt x="497180" y="790729"/>
                    <a:pt x="496713" y="790729"/>
                  </a:cubicBezTo>
                  <a:cubicBezTo>
                    <a:pt x="496247" y="790263"/>
                    <a:pt x="495780" y="789796"/>
                    <a:pt x="495780" y="789330"/>
                  </a:cubicBezTo>
                  <a:cubicBezTo>
                    <a:pt x="495780" y="782799"/>
                    <a:pt x="495314" y="776734"/>
                    <a:pt x="497180" y="770203"/>
                  </a:cubicBezTo>
                  <a:cubicBezTo>
                    <a:pt x="498113" y="767404"/>
                    <a:pt x="498579" y="764138"/>
                    <a:pt x="498579" y="760873"/>
                  </a:cubicBezTo>
                  <a:cubicBezTo>
                    <a:pt x="498579" y="754808"/>
                    <a:pt x="501845" y="751543"/>
                    <a:pt x="506044" y="748277"/>
                  </a:cubicBezTo>
                  <a:cubicBezTo>
                    <a:pt x="509309" y="745945"/>
                    <a:pt x="512574" y="744545"/>
                    <a:pt x="515374" y="741746"/>
                  </a:cubicBezTo>
                  <a:cubicBezTo>
                    <a:pt x="518639" y="738947"/>
                    <a:pt x="521438" y="735215"/>
                    <a:pt x="520505" y="730083"/>
                  </a:cubicBezTo>
                  <a:cubicBezTo>
                    <a:pt x="520039" y="727751"/>
                    <a:pt x="521438" y="724952"/>
                    <a:pt x="520972" y="722619"/>
                  </a:cubicBezTo>
                  <a:cubicBezTo>
                    <a:pt x="520972" y="720753"/>
                    <a:pt x="520505" y="718887"/>
                    <a:pt x="519572" y="717021"/>
                  </a:cubicBezTo>
                  <a:cubicBezTo>
                    <a:pt x="515374" y="710957"/>
                    <a:pt x="510709" y="704425"/>
                    <a:pt x="503244" y="701160"/>
                  </a:cubicBezTo>
                  <a:cubicBezTo>
                    <a:pt x="499512" y="699760"/>
                    <a:pt x="497646" y="696028"/>
                    <a:pt x="497646" y="691830"/>
                  </a:cubicBezTo>
                  <a:cubicBezTo>
                    <a:pt x="497646" y="681567"/>
                    <a:pt x="498113" y="671303"/>
                    <a:pt x="498579" y="661040"/>
                  </a:cubicBezTo>
                  <a:cubicBezTo>
                    <a:pt x="498579" y="659174"/>
                    <a:pt x="499512" y="657308"/>
                    <a:pt x="500445" y="655909"/>
                  </a:cubicBezTo>
                  <a:cubicBezTo>
                    <a:pt x="505577" y="647045"/>
                    <a:pt x="511641" y="639114"/>
                    <a:pt x="520505" y="633050"/>
                  </a:cubicBezTo>
                  <a:cubicBezTo>
                    <a:pt x="524704" y="630251"/>
                    <a:pt x="528436" y="626519"/>
                    <a:pt x="532168" y="623253"/>
                  </a:cubicBezTo>
                  <a:cubicBezTo>
                    <a:pt x="539165" y="616256"/>
                    <a:pt x="539165" y="616256"/>
                    <a:pt x="543364" y="605992"/>
                  </a:cubicBezTo>
                  <a:cubicBezTo>
                    <a:pt x="544764" y="602727"/>
                    <a:pt x="544764" y="599928"/>
                    <a:pt x="544297" y="596662"/>
                  </a:cubicBezTo>
                  <a:cubicBezTo>
                    <a:pt x="542897" y="589198"/>
                    <a:pt x="544297" y="580335"/>
                    <a:pt x="547562" y="574737"/>
                  </a:cubicBezTo>
                  <a:cubicBezTo>
                    <a:pt x="550828" y="568672"/>
                    <a:pt x="554560" y="564007"/>
                    <a:pt x="562491" y="565873"/>
                  </a:cubicBezTo>
                  <a:cubicBezTo>
                    <a:pt x="571821" y="564473"/>
                    <a:pt x="580218" y="565873"/>
                    <a:pt x="588615" y="570071"/>
                  </a:cubicBezTo>
                  <a:cubicBezTo>
                    <a:pt x="590948" y="571471"/>
                    <a:pt x="592347" y="577069"/>
                    <a:pt x="590015" y="578469"/>
                  </a:cubicBezTo>
                  <a:cubicBezTo>
                    <a:pt x="587216" y="580335"/>
                    <a:pt x="584883" y="581734"/>
                    <a:pt x="584883" y="585466"/>
                  </a:cubicBezTo>
                  <a:cubicBezTo>
                    <a:pt x="584883" y="587799"/>
                    <a:pt x="583484" y="590598"/>
                    <a:pt x="582084" y="592464"/>
                  </a:cubicBezTo>
                  <a:cubicBezTo>
                    <a:pt x="576020" y="601327"/>
                    <a:pt x="570888" y="611124"/>
                    <a:pt x="563424" y="619055"/>
                  </a:cubicBezTo>
                  <a:cubicBezTo>
                    <a:pt x="561091" y="621387"/>
                    <a:pt x="559225" y="623720"/>
                    <a:pt x="558292" y="626985"/>
                  </a:cubicBezTo>
                  <a:cubicBezTo>
                    <a:pt x="556893" y="631184"/>
                    <a:pt x="553627" y="632583"/>
                    <a:pt x="549429" y="632117"/>
                  </a:cubicBezTo>
                  <a:cubicBezTo>
                    <a:pt x="547096" y="632117"/>
                    <a:pt x="545697" y="633050"/>
                    <a:pt x="546163" y="635382"/>
                  </a:cubicBezTo>
                  <a:cubicBezTo>
                    <a:pt x="546629" y="638648"/>
                    <a:pt x="546163" y="641447"/>
                    <a:pt x="545230" y="644713"/>
                  </a:cubicBezTo>
                  <a:cubicBezTo>
                    <a:pt x="544764" y="647045"/>
                    <a:pt x="544764" y="649844"/>
                    <a:pt x="545230" y="652177"/>
                  </a:cubicBezTo>
                  <a:cubicBezTo>
                    <a:pt x="545697" y="654509"/>
                    <a:pt x="547096" y="656842"/>
                    <a:pt x="547562" y="659641"/>
                  </a:cubicBezTo>
                  <a:cubicBezTo>
                    <a:pt x="549895" y="669437"/>
                    <a:pt x="553161" y="679234"/>
                    <a:pt x="551294" y="689964"/>
                  </a:cubicBezTo>
                  <a:cubicBezTo>
                    <a:pt x="550828" y="691830"/>
                    <a:pt x="551294" y="693696"/>
                    <a:pt x="551761" y="695562"/>
                  </a:cubicBezTo>
                  <a:cubicBezTo>
                    <a:pt x="552228" y="698827"/>
                    <a:pt x="553627" y="701160"/>
                    <a:pt x="557359" y="703026"/>
                  </a:cubicBezTo>
                  <a:cubicBezTo>
                    <a:pt x="559692" y="703959"/>
                    <a:pt x="561558" y="705358"/>
                    <a:pt x="563890" y="706758"/>
                  </a:cubicBezTo>
                  <a:lnTo>
                    <a:pt x="563890" y="706758"/>
                  </a:lnTo>
                  <a:cubicBezTo>
                    <a:pt x="563890" y="706758"/>
                    <a:pt x="563424" y="706758"/>
                    <a:pt x="563424" y="706291"/>
                  </a:cubicBezTo>
                  <a:lnTo>
                    <a:pt x="564823" y="705825"/>
                  </a:lnTo>
                  <a:lnTo>
                    <a:pt x="563890" y="706758"/>
                  </a:lnTo>
                  <a:cubicBezTo>
                    <a:pt x="565290" y="707691"/>
                    <a:pt x="567156" y="709091"/>
                    <a:pt x="568089" y="709091"/>
                  </a:cubicBezTo>
                  <a:cubicBezTo>
                    <a:pt x="572754" y="708624"/>
                    <a:pt x="575087" y="710490"/>
                    <a:pt x="577419" y="713756"/>
                  </a:cubicBezTo>
                  <a:cubicBezTo>
                    <a:pt x="579752" y="717954"/>
                    <a:pt x="583484" y="717954"/>
                    <a:pt x="587682" y="717021"/>
                  </a:cubicBezTo>
                  <a:cubicBezTo>
                    <a:pt x="591414" y="716088"/>
                    <a:pt x="594680" y="714222"/>
                    <a:pt x="598412" y="712823"/>
                  </a:cubicBezTo>
                  <a:cubicBezTo>
                    <a:pt x="610075" y="707224"/>
                    <a:pt x="622204" y="703492"/>
                    <a:pt x="635266" y="703492"/>
                  </a:cubicBezTo>
                  <a:cubicBezTo>
                    <a:pt x="639931" y="703492"/>
                    <a:pt x="644129" y="702559"/>
                    <a:pt x="648795" y="702093"/>
                  </a:cubicBezTo>
                  <a:cubicBezTo>
                    <a:pt x="649728" y="702093"/>
                    <a:pt x="652060" y="702559"/>
                    <a:pt x="652060" y="703026"/>
                  </a:cubicBezTo>
                  <a:cubicBezTo>
                    <a:pt x="654393" y="709091"/>
                    <a:pt x="660924" y="707691"/>
                    <a:pt x="664656" y="710490"/>
                  </a:cubicBezTo>
                  <a:cubicBezTo>
                    <a:pt x="665122" y="710957"/>
                    <a:pt x="666055" y="710957"/>
                    <a:pt x="666522" y="711423"/>
                  </a:cubicBezTo>
                  <a:cubicBezTo>
                    <a:pt x="666988" y="711890"/>
                    <a:pt x="666988" y="712823"/>
                    <a:pt x="666988" y="712823"/>
                  </a:cubicBezTo>
                  <a:cubicBezTo>
                    <a:pt x="664656" y="714222"/>
                    <a:pt x="662790" y="715622"/>
                    <a:pt x="660457" y="717021"/>
                  </a:cubicBezTo>
                  <a:cubicBezTo>
                    <a:pt x="657192" y="718421"/>
                    <a:pt x="652993" y="719820"/>
                    <a:pt x="651127" y="723086"/>
                  </a:cubicBezTo>
                  <a:cubicBezTo>
                    <a:pt x="646928" y="730083"/>
                    <a:pt x="641331" y="730083"/>
                    <a:pt x="634799" y="727284"/>
                  </a:cubicBezTo>
                  <a:cubicBezTo>
                    <a:pt x="630601" y="725885"/>
                    <a:pt x="625936" y="724952"/>
                    <a:pt x="621737" y="724485"/>
                  </a:cubicBezTo>
                  <a:cubicBezTo>
                    <a:pt x="619871" y="724019"/>
                    <a:pt x="618005" y="724019"/>
                    <a:pt x="616139" y="724485"/>
                  </a:cubicBezTo>
                  <a:cubicBezTo>
                    <a:pt x="610075" y="726351"/>
                    <a:pt x="604010" y="728217"/>
                    <a:pt x="597945" y="730550"/>
                  </a:cubicBezTo>
                  <a:cubicBezTo>
                    <a:pt x="591414" y="732882"/>
                    <a:pt x="587216" y="737081"/>
                    <a:pt x="586749" y="744545"/>
                  </a:cubicBezTo>
                  <a:cubicBezTo>
                    <a:pt x="586749" y="748277"/>
                    <a:pt x="583950" y="750143"/>
                    <a:pt x="580685" y="751076"/>
                  </a:cubicBezTo>
                  <a:cubicBezTo>
                    <a:pt x="578352" y="752009"/>
                    <a:pt x="575553" y="752009"/>
                    <a:pt x="573220" y="752942"/>
                  </a:cubicBezTo>
                  <a:cubicBezTo>
                    <a:pt x="568555" y="754342"/>
                    <a:pt x="567622" y="758074"/>
                    <a:pt x="570888" y="763205"/>
                  </a:cubicBezTo>
                  <a:cubicBezTo>
                    <a:pt x="571355" y="763672"/>
                    <a:pt x="571355" y="764138"/>
                    <a:pt x="571821" y="764138"/>
                  </a:cubicBezTo>
                  <a:cubicBezTo>
                    <a:pt x="577419" y="764138"/>
                    <a:pt x="581151" y="759940"/>
                    <a:pt x="584883" y="757141"/>
                  </a:cubicBezTo>
                  <a:cubicBezTo>
                    <a:pt x="587682" y="754808"/>
                    <a:pt x="588615" y="755275"/>
                    <a:pt x="591881" y="757141"/>
                  </a:cubicBezTo>
                  <a:cubicBezTo>
                    <a:pt x="593747" y="758540"/>
                    <a:pt x="595613" y="760406"/>
                    <a:pt x="597945" y="761806"/>
                  </a:cubicBezTo>
                  <a:cubicBezTo>
                    <a:pt x="599811" y="762739"/>
                    <a:pt x="601211" y="764138"/>
                    <a:pt x="601211" y="766004"/>
                  </a:cubicBezTo>
                  <a:cubicBezTo>
                    <a:pt x="601677" y="771136"/>
                    <a:pt x="601677" y="776267"/>
                    <a:pt x="601211" y="781399"/>
                  </a:cubicBezTo>
                  <a:cubicBezTo>
                    <a:pt x="601211" y="784198"/>
                    <a:pt x="598878" y="786064"/>
                    <a:pt x="596546" y="786997"/>
                  </a:cubicBezTo>
                  <a:cubicBezTo>
                    <a:pt x="595146" y="787464"/>
                    <a:pt x="592347" y="786531"/>
                    <a:pt x="591414" y="785598"/>
                  </a:cubicBezTo>
                  <a:cubicBezTo>
                    <a:pt x="588615" y="782799"/>
                    <a:pt x="586283" y="780000"/>
                    <a:pt x="583950" y="776734"/>
                  </a:cubicBezTo>
                  <a:cubicBezTo>
                    <a:pt x="581151" y="773468"/>
                    <a:pt x="579285" y="773002"/>
                    <a:pt x="575553" y="774401"/>
                  </a:cubicBezTo>
                  <a:cubicBezTo>
                    <a:pt x="570421" y="775801"/>
                    <a:pt x="566223" y="778600"/>
                    <a:pt x="564357" y="784198"/>
                  </a:cubicBezTo>
                  <a:cubicBezTo>
                    <a:pt x="562957" y="787930"/>
                    <a:pt x="561558" y="791196"/>
                    <a:pt x="560158" y="794928"/>
                  </a:cubicBezTo>
                  <a:cubicBezTo>
                    <a:pt x="558759" y="800059"/>
                    <a:pt x="557826" y="804724"/>
                    <a:pt x="559225" y="810322"/>
                  </a:cubicBezTo>
                  <a:cubicBezTo>
                    <a:pt x="560625" y="816387"/>
                    <a:pt x="561558" y="822918"/>
                    <a:pt x="562491" y="829449"/>
                  </a:cubicBezTo>
                  <a:cubicBezTo>
                    <a:pt x="562491" y="830382"/>
                    <a:pt x="561558" y="832248"/>
                    <a:pt x="560625" y="832715"/>
                  </a:cubicBezTo>
                  <a:cubicBezTo>
                    <a:pt x="557826" y="834114"/>
                    <a:pt x="554560" y="835047"/>
                    <a:pt x="551761" y="836447"/>
                  </a:cubicBezTo>
                  <a:cubicBezTo>
                    <a:pt x="548496" y="837846"/>
                    <a:pt x="546629" y="839712"/>
                    <a:pt x="546163" y="843444"/>
                  </a:cubicBezTo>
                  <a:cubicBezTo>
                    <a:pt x="545230" y="849509"/>
                    <a:pt x="533567" y="850909"/>
                    <a:pt x="530302" y="845777"/>
                  </a:cubicBezTo>
                  <a:cubicBezTo>
                    <a:pt x="529835" y="844844"/>
                    <a:pt x="528902" y="843444"/>
                    <a:pt x="528436" y="842511"/>
                  </a:cubicBezTo>
                  <a:cubicBezTo>
                    <a:pt x="526570" y="839246"/>
                    <a:pt x="523771" y="838313"/>
                    <a:pt x="520505" y="838313"/>
                  </a:cubicBezTo>
                  <a:cubicBezTo>
                    <a:pt x="513974" y="838779"/>
                    <a:pt x="507909" y="840645"/>
                    <a:pt x="502311" y="843911"/>
                  </a:cubicBezTo>
                  <a:cubicBezTo>
                    <a:pt x="494847" y="848576"/>
                    <a:pt x="486917" y="853241"/>
                    <a:pt x="478986" y="856973"/>
                  </a:cubicBezTo>
                  <a:cubicBezTo>
                    <a:pt x="476187" y="858373"/>
                    <a:pt x="474321" y="861638"/>
                    <a:pt x="471988" y="863504"/>
                  </a:cubicBezTo>
                  <a:cubicBezTo>
                    <a:pt x="470589" y="864437"/>
                    <a:pt x="467790" y="864904"/>
                    <a:pt x="466857" y="863971"/>
                  </a:cubicBezTo>
                  <a:cubicBezTo>
                    <a:pt x="463591" y="861172"/>
                    <a:pt x="460326" y="857906"/>
                    <a:pt x="457993" y="854174"/>
                  </a:cubicBezTo>
                  <a:cubicBezTo>
                    <a:pt x="457060" y="852775"/>
                    <a:pt x="457993" y="850442"/>
                    <a:pt x="457527" y="848576"/>
                  </a:cubicBezTo>
                  <a:cubicBezTo>
                    <a:pt x="457527" y="846710"/>
                    <a:pt x="454261" y="845777"/>
                    <a:pt x="452862" y="846710"/>
                  </a:cubicBezTo>
                  <a:cubicBezTo>
                    <a:pt x="450063" y="849043"/>
                    <a:pt x="447263" y="851375"/>
                    <a:pt x="443065" y="851842"/>
                  </a:cubicBezTo>
                  <a:cubicBezTo>
                    <a:pt x="437000" y="852308"/>
                    <a:pt x="432335" y="856040"/>
                    <a:pt x="427670" y="859306"/>
                  </a:cubicBezTo>
                  <a:cubicBezTo>
                    <a:pt x="426737" y="859772"/>
                    <a:pt x="424871" y="859306"/>
                    <a:pt x="424405" y="858839"/>
                  </a:cubicBezTo>
                  <a:cubicBezTo>
                    <a:pt x="422072" y="856507"/>
                    <a:pt x="420673" y="853708"/>
                    <a:pt x="416941" y="853241"/>
                  </a:cubicBezTo>
                  <a:cubicBezTo>
                    <a:pt x="414142" y="852775"/>
                    <a:pt x="410410" y="852308"/>
                    <a:pt x="408077" y="850442"/>
                  </a:cubicBezTo>
                  <a:cubicBezTo>
                    <a:pt x="405745" y="848576"/>
                    <a:pt x="405278" y="844844"/>
                    <a:pt x="403878" y="842045"/>
                  </a:cubicBezTo>
                  <a:cubicBezTo>
                    <a:pt x="403412" y="841112"/>
                    <a:pt x="404345" y="839712"/>
                    <a:pt x="404345" y="838779"/>
                  </a:cubicBezTo>
                  <a:cubicBezTo>
                    <a:pt x="404345" y="838313"/>
                    <a:pt x="405745" y="838313"/>
                    <a:pt x="405745" y="838313"/>
                  </a:cubicBezTo>
                  <a:cubicBezTo>
                    <a:pt x="410876" y="840645"/>
                    <a:pt x="416474" y="841112"/>
                    <a:pt x="421606" y="845311"/>
                  </a:cubicBezTo>
                  <a:cubicBezTo>
                    <a:pt x="426737" y="849976"/>
                    <a:pt x="432335" y="847643"/>
                    <a:pt x="435601" y="841578"/>
                  </a:cubicBezTo>
                  <a:cubicBezTo>
                    <a:pt x="439799" y="833648"/>
                    <a:pt x="441665" y="825717"/>
                    <a:pt x="440733" y="816854"/>
                  </a:cubicBezTo>
                  <a:cubicBezTo>
                    <a:pt x="440733" y="816854"/>
                    <a:pt x="440266" y="816387"/>
                    <a:pt x="440266" y="816387"/>
                  </a:cubicBezTo>
                  <a:cubicBezTo>
                    <a:pt x="440266" y="816387"/>
                    <a:pt x="440266" y="815921"/>
                    <a:pt x="440266" y="815921"/>
                  </a:cubicBezTo>
                  <a:cubicBezTo>
                    <a:pt x="433268" y="815454"/>
                    <a:pt x="428137" y="818720"/>
                    <a:pt x="423472" y="823385"/>
                  </a:cubicBezTo>
                  <a:cubicBezTo>
                    <a:pt x="421606" y="824784"/>
                    <a:pt x="421139" y="828050"/>
                    <a:pt x="422539" y="830382"/>
                  </a:cubicBezTo>
                  <a:cubicBezTo>
                    <a:pt x="423938" y="832715"/>
                    <a:pt x="425338" y="834581"/>
                    <a:pt x="426737" y="836913"/>
                  </a:cubicBezTo>
                  <a:cubicBezTo>
                    <a:pt x="427204" y="837846"/>
                    <a:pt x="426737" y="839712"/>
                    <a:pt x="426271" y="840179"/>
                  </a:cubicBezTo>
                  <a:cubicBezTo>
                    <a:pt x="425338" y="840645"/>
                    <a:pt x="423938" y="840179"/>
                    <a:pt x="423005" y="839712"/>
                  </a:cubicBezTo>
                  <a:cubicBezTo>
                    <a:pt x="422539" y="839712"/>
                    <a:pt x="422072" y="839246"/>
                    <a:pt x="421139" y="838779"/>
                  </a:cubicBezTo>
                  <a:cubicBezTo>
                    <a:pt x="416474" y="835047"/>
                    <a:pt x="415541" y="828516"/>
                    <a:pt x="409477" y="826184"/>
                  </a:cubicBezTo>
                  <a:cubicBezTo>
                    <a:pt x="409010" y="826184"/>
                    <a:pt x="409010" y="823851"/>
                    <a:pt x="409010" y="822918"/>
                  </a:cubicBezTo>
                  <a:cubicBezTo>
                    <a:pt x="409477" y="818253"/>
                    <a:pt x="412275" y="814988"/>
                    <a:pt x="416474" y="812655"/>
                  </a:cubicBezTo>
                  <a:cubicBezTo>
                    <a:pt x="417874" y="812188"/>
                    <a:pt x="417874" y="810322"/>
                    <a:pt x="416941" y="809389"/>
                  </a:cubicBezTo>
                  <a:cubicBezTo>
                    <a:pt x="416474" y="808923"/>
                    <a:pt x="416007" y="808456"/>
                    <a:pt x="415541" y="807990"/>
                  </a:cubicBezTo>
                  <a:cubicBezTo>
                    <a:pt x="409010" y="804724"/>
                    <a:pt x="408077" y="800059"/>
                    <a:pt x="410410" y="793528"/>
                  </a:cubicBezTo>
                  <a:cubicBezTo>
                    <a:pt x="411809" y="790729"/>
                    <a:pt x="412275" y="787464"/>
                    <a:pt x="411809" y="784198"/>
                  </a:cubicBezTo>
                  <a:cubicBezTo>
                    <a:pt x="411809" y="782332"/>
                    <a:pt x="409477" y="780466"/>
                    <a:pt x="408077" y="780933"/>
                  </a:cubicBezTo>
                  <a:cubicBezTo>
                    <a:pt x="406677" y="781399"/>
                    <a:pt x="405278" y="781399"/>
                    <a:pt x="404345" y="781866"/>
                  </a:cubicBezTo>
                  <a:cubicBezTo>
                    <a:pt x="397347" y="786064"/>
                    <a:pt x="392216" y="793062"/>
                    <a:pt x="383819" y="795861"/>
                  </a:cubicBezTo>
                  <a:cubicBezTo>
                    <a:pt x="382886" y="796327"/>
                    <a:pt x="381953" y="797727"/>
                    <a:pt x="381953" y="799126"/>
                  </a:cubicBezTo>
                  <a:cubicBezTo>
                    <a:pt x="381953" y="806590"/>
                    <a:pt x="376354" y="813588"/>
                    <a:pt x="379620" y="821052"/>
                  </a:cubicBezTo>
                  <a:cubicBezTo>
                    <a:pt x="380087" y="821985"/>
                    <a:pt x="379154" y="823385"/>
                    <a:pt x="378687" y="824784"/>
                  </a:cubicBezTo>
                  <a:cubicBezTo>
                    <a:pt x="377754" y="827583"/>
                    <a:pt x="378221" y="829916"/>
                    <a:pt x="380087" y="831782"/>
                  </a:cubicBezTo>
                  <a:cubicBezTo>
                    <a:pt x="381486" y="833181"/>
                    <a:pt x="382886" y="834581"/>
                    <a:pt x="383352" y="836447"/>
                  </a:cubicBezTo>
                  <a:cubicBezTo>
                    <a:pt x="385218" y="844378"/>
                    <a:pt x="388017" y="852308"/>
                    <a:pt x="388484" y="860705"/>
                  </a:cubicBezTo>
                  <a:cubicBezTo>
                    <a:pt x="388484" y="864904"/>
                    <a:pt x="382886" y="871435"/>
                    <a:pt x="378687" y="870502"/>
                  </a:cubicBezTo>
                  <a:cubicBezTo>
                    <a:pt x="373555" y="869102"/>
                    <a:pt x="368890" y="869569"/>
                    <a:pt x="363759" y="871901"/>
                  </a:cubicBezTo>
                  <a:cubicBezTo>
                    <a:pt x="360027" y="874234"/>
                    <a:pt x="355362" y="875633"/>
                    <a:pt x="351163" y="876566"/>
                  </a:cubicBezTo>
                  <a:cubicBezTo>
                    <a:pt x="345099" y="877499"/>
                    <a:pt x="340434" y="880765"/>
                    <a:pt x="335302" y="883564"/>
                  </a:cubicBezTo>
                  <a:cubicBezTo>
                    <a:pt x="330637" y="885897"/>
                    <a:pt x="327371" y="889629"/>
                    <a:pt x="325972" y="894760"/>
                  </a:cubicBezTo>
                  <a:cubicBezTo>
                    <a:pt x="320840" y="912021"/>
                    <a:pt x="320374" y="912021"/>
                    <a:pt x="307311" y="922751"/>
                  </a:cubicBezTo>
                  <a:cubicBezTo>
                    <a:pt x="304512" y="925083"/>
                    <a:pt x="300780" y="926483"/>
                    <a:pt x="297515" y="928349"/>
                  </a:cubicBezTo>
                  <a:cubicBezTo>
                    <a:pt x="296115" y="929282"/>
                    <a:pt x="294716" y="931148"/>
                    <a:pt x="293783" y="932547"/>
                  </a:cubicBezTo>
                  <a:cubicBezTo>
                    <a:pt x="292850" y="934880"/>
                    <a:pt x="292383" y="937679"/>
                    <a:pt x="291917" y="940011"/>
                  </a:cubicBezTo>
                  <a:cubicBezTo>
                    <a:pt x="290517" y="944210"/>
                    <a:pt x="288185" y="946542"/>
                    <a:pt x="283986" y="947942"/>
                  </a:cubicBezTo>
                  <a:cubicBezTo>
                    <a:pt x="282120" y="948408"/>
                    <a:pt x="280254" y="948875"/>
                    <a:pt x="278388" y="949342"/>
                  </a:cubicBezTo>
                  <a:cubicBezTo>
                    <a:pt x="275123" y="950275"/>
                    <a:pt x="272790" y="952141"/>
                    <a:pt x="271390" y="955406"/>
                  </a:cubicBezTo>
                  <a:cubicBezTo>
                    <a:pt x="269524" y="959605"/>
                    <a:pt x="265326" y="959605"/>
                    <a:pt x="261594" y="959138"/>
                  </a:cubicBezTo>
                  <a:cubicBezTo>
                    <a:pt x="258328" y="958672"/>
                    <a:pt x="255529" y="957272"/>
                    <a:pt x="253197" y="955406"/>
                  </a:cubicBezTo>
                  <a:cubicBezTo>
                    <a:pt x="251797" y="954473"/>
                    <a:pt x="249465" y="954473"/>
                    <a:pt x="248065" y="954007"/>
                  </a:cubicBezTo>
                  <a:cubicBezTo>
                    <a:pt x="246199" y="954007"/>
                    <a:pt x="243867" y="956339"/>
                    <a:pt x="244333" y="957739"/>
                  </a:cubicBezTo>
                  <a:cubicBezTo>
                    <a:pt x="245266" y="961471"/>
                    <a:pt x="246199" y="965203"/>
                    <a:pt x="247132" y="968935"/>
                  </a:cubicBezTo>
                  <a:cubicBezTo>
                    <a:pt x="247599" y="971734"/>
                    <a:pt x="245732" y="973600"/>
                    <a:pt x="242934" y="974066"/>
                  </a:cubicBezTo>
                  <a:cubicBezTo>
                    <a:pt x="238268" y="974533"/>
                    <a:pt x="234070" y="974066"/>
                    <a:pt x="229871" y="972200"/>
                  </a:cubicBezTo>
                  <a:cubicBezTo>
                    <a:pt x="227539" y="971267"/>
                    <a:pt x="224740" y="970801"/>
                    <a:pt x="222407" y="971267"/>
                  </a:cubicBezTo>
                  <a:cubicBezTo>
                    <a:pt x="217276" y="972200"/>
                    <a:pt x="212611" y="974066"/>
                    <a:pt x="207479" y="975466"/>
                  </a:cubicBezTo>
                  <a:cubicBezTo>
                    <a:pt x="206079" y="975932"/>
                    <a:pt x="204213" y="978265"/>
                    <a:pt x="204680" y="980131"/>
                  </a:cubicBezTo>
                  <a:cubicBezTo>
                    <a:pt x="205613" y="986662"/>
                    <a:pt x="206079" y="992727"/>
                    <a:pt x="215409" y="993193"/>
                  </a:cubicBezTo>
                  <a:cubicBezTo>
                    <a:pt x="219142" y="993193"/>
                    <a:pt x="222407" y="996459"/>
                    <a:pt x="226139" y="997392"/>
                  </a:cubicBezTo>
                  <a:cubicBezTo>
                    <a:pt x="232204" y="998791"/>
                    <a:pt x="236402" y="1002523"/>
                    <a:pt x="238268" y="1008588"/>
                  </a:cubicBezTo>
                  <a:cubicBezTo>
                    <a:pt x="240135" y="1014653"/>
                    <a:pt x="243400" y="1018851"/>
                    <a:pt x="248532" y="1021650"/>
                  </a:cubicBezTo>
                  <a:cubicBezTo>
                    <a:pt x="252264" y="1023983"/>
                    <a:pt x="253663" y="1027248"/>
                    <a:pt x="253197" y="1031447"/>
                  </a:cubicBezTo>
                  <a:cubicBezTo>
                    <a:pt x="252730" y="1041710"/>
                    <a:pt x="252264" y="1051973"/>
                    <a:pt x="251331" y="1061770"/>
                  </a:cubicBezTo>
                  <a:cubicBezTo>
                    <a:pt x="250864" y="1065502"/>
                    <a:pt x="249465" y="1069234"/>
                    <a:pt x="248532" y="1072966"/>
                  </a:cubicBezTo>
                  <a:cubicBezTo>
                    <a:pt x="247599" y="1076231"/>
                    <a:pt x="242467" y="1079497"/>
                    <a:pt x="239202" y="1078098"/>
                  </a:cubicBezTo>
                  <a:cubicBezTo>
                    <a:pt x="232670" y="1075298"/>
                    <a:pt x="225206" y="1079030"/>
                    <a:pt x="218675" y="1075765"/>
                  </a:cubicBezTo>
                  <a:cubicBezTo>
                    <a:pt x="217276" y="1074832"/>
                    <a:pt x="214477" y="1074832"/>
                    <a:pt x="213077" y="1075298"/>
                  </a:cubicBezTo>
                  <a:cubicBezTo>
                    <a:pt x="206546" y="1077631"/>
                    <a:pt x="200481" y="1076698"/>
                    <a:pt x="194417" y="1074832"/>
                  </a:cubicBezTo>
                  <a:cubicBezTo>
                    <a:pt x="187419" y="1072966"/>
                    <a:pt x="180888" y="1071566"/>
                    <a:pt x="173891" y="1072966"/>
                  </a:cubicBezTo>
                  <a:cubicBezTo>
                    <a:pt x="172024" y="1073432"/>
                    <a:pt x="169692" y="1073432"/>
                    <a:pt x="168292" y="1072966"/>
                  </a:cubicBezTo>
                  <a:cubicBezTo>
                    <a:pt x="160362" y="1070167"/>
                    <a:pt x="153364" y="1070167"/>
                    <a:pt x="147300" y="1077631"/>
                  </a:cubicBezTo>
                  <a:cubicBezTo>
                    <a:pt x="146367" y="1079030"/>
                    <a:pt x="143568" y="1079030"/>
                    <a:pt x="142168" y="1079497"/>
                  </a:cubicBezTo>
                  <a:cubicBezTo>
                    <a:pt x="140769" y="1079964"/>
                    <a:pt x="139835" y="1080430"/>
                    <a:pt x="138903" y="1080896"/>
                  </a:cubicBezTo>
                  <a:cubicBezTo>
                    <a:pt x="136570" y="1081830"/>
                    <a:pt x="135170" y="1085561"/>
                    <a:pt x="136103" y="1087428"/>
                  </a:cubicBezTo>
                  <a:cubicBezTo>
                    <a:pt x="139369" y="1093492"/>
                    <a:pt x="141701" y="1100023"/>
                    <a:pt x="140302" y="1107487"/>
                  </a:cubicBezTo>
                  <a:cubicBezTo>
                    <a:pt x="140302" y="1107954"/>
                    <a:pt x="140769" y="1108887"/>
                    <a:pt x="140769" y="1109353"/>
                  </a:cubicBezTo>
                  <a:cubicBezTo>
                    <a:pt x="143568" y="1123815"/>
                    <a:pt x="141235" y="1137344"/>
                    <a:pt x="134704" y="1150406"/>
                  </a:cubicBezTo>
                  <a:cubicBezTo>
                    <a:pt x="132838" y="1153672"/>
                    <a:pt x="131905" y="1157404"/>
                    <a:pt x="130505" y="1161136"/>
                  </a:cubicBezTo>
                  <a:cubicBezTo>
                    <a:pt x="129572" y="1163468"/>
                    <a:pt x="129572" y="1166267"/>
                    <a:pt x="131438" y="1168600"/>
                  </a:cubicBezTo>
                  <a:cubicBezTo>
                    <a:pt x="137036" y="1175131"/>
                    <a:pt x="139835" y="1182595"/>
                    <a:pt x="138903" y="1191459"/>
                  </a:cubicBezTo>
                  <a:cubicBezTo>
                    <a:pt x="138903" y="1192858"/>
                    <a:pt x="138903" y="1194258"/>
                    <a:pt x="139369" y="1195191"/>
                  </a:cubicBezTo>
                  <a:cubicBezTo>
                    <a:pt x="139835" y="1196124"/>
                    <a:pt x="140769" y="1197990"/>
                    <a:pt x="141701" y="1197990"/>
                  </a:cubicBezTo>
                  <a:cubicBezTo>
                    <a:pt x="146367" y="1199389"/>
                    <a:pt x="151032" y="1202188"/>
                    <a:pt x="156630" y="1200789"/>
                  </a:cubicBezTo>
                  <a:cubicBezTo>
                    <a:pt x="158962" y="1200322"/>
                    <a:pt x="161761" y="1199856"/>
                    <a:pt x="164094" y="1199856"/>
                  </a:cubicBezTo>
                  <a:cubicBezTo>
                    <a:pt x="167359" y="1199856"/>
                    <a:pt x="170625" y="1201255"/>
                    <a:pt x="172491" y="1204054"/>
                  </a:cubicBezTo>
                  <a:cubicBezTo>
                    <a:pt x="175290" y="1207786"/>
                    <a:pt x="177156" y="1211518"/>
                    <a:pt x="179955" y="1215250"/>
                  </a:cubicBezTo>
                  <a:cubicBezTo>
                    <a:pt x="182754" y="1218982"/>
                    <a:pt x="188352" y="1220382"/>
                    <a:pt x="192084" y="1218050"/>
                  </a:cubicBezTo>
                  <a:cubicBezTo>
                    <a:pt x="194883" y="1216650"/>
                    <a:pt x="197682" y="1214784"/>
                    <a:pt x="200481" y="1212918"/>
                  </a:cubicBezTo>
                  <a:cubicBezTo>
                    <a:pt x="207012" y="1208253"/>
                    <a:pt x="214010" y="1206387"/>
                    <a:pt x="222407" y="1206853"/>
                  </a:cubicBezTo>
                  <a:cubicBezTo>
                    <a:pt x="228005" y="1207320"/>
                    <a:pt x="234070" y="1206387"/>
                    <a:pt x="239668" y="1206387"/>
                  </a:cubicBezTo>
                  <a:cubicBezTo>
                    <a:pt x="242934" y="1206387"/>
                    <a:pt x="245732" y="1204521"/>
                    <a:pt x="247599" y="1201722"/>
                  </a:cubicBezTo>
                  <a:cubicBezTo>
                    <a:pt x="249931" y="1198456"/>
                    <a:pt x="252730" y="1196124"/>
                    <a:pt x="256462" y="1194724"/>
                  </a:cubicBezTo>
                  <a:cubicBezTo>
                    <a:pt x="260194" y="1193325"/>
                    <a:pt x="262993" y="1190992"/>
                    <a:pt x="263926" y="1186794"/>
                  </a:cubicBezTo>
                  <a:cubicBezTo>
                    <a:pt x="265792" y="1181195"/>
                    <a:pt x="268591" y="1176064"/>
                    <a:pt x="272790" y="1172332"/>
                  </a:cubicBezTo>
                  <a:cubicBezTo>
                    <a:pt x="274656" y="1170466"/>
                    <a:pt x="275589" y="1167667"/>
                    <a:pt x="274190" y="1165334"/>
                  </a:cubicBezTo>
                  <a:cubicBezTo>
                    <a:pt x="266725" y="1156004"/>
                    <a:pt x="270458" y="1149006"/>
                    <a:pt x="277455" y="1141542"/>
                  </a:cubicBezTo>
                  <a:cubicBezTo>
                    <a:pt x="279321" y="1139676"/>
                    <a:pt x="280720" y="1137810"/>
                    <a:pt x="282587" y="1135944"/>
                  </a:cubicBezTo>
                  <a:cubicBezTo>
                    <a:pt x="287718" y="1130346"/>
                    <a:pt x="291917" y="1123815"/>
                    <a:pt x="300780" y="1123349"/>
                  </a:cubicBezTo>
                  <a:cubicBezTo>
                    <a:pt x="309178" y="1119150"/>
                    <a:pt x="316175" y="1114018"/>
                    <a:pt x="316175" y="1103289"/>
                  </a:cubicBezTo>
                  <a:cubicBezTo>
                    <a:pt x="316175" y="1099557"/>
                    <a:pt x="316642" y="1095825"/>
                    <a:pt x="317108" y="1091626"/>
                  </a:cubicBezTo>
                  <a:cubicBezTo>
                    <a:pt x="317575" y="1089760"/>
                    <a:pt x="317575" y="1087894"/>
                    <a:pt x="318508" y="1086028"/>
                  </a:cubicBezTo>
                  <a:cubicBezTo>
                    <a:pt x="319907" y="1081363"/>
                    <a:pt x="325972" y="1077164"/>
                    <a:pt x="330170" y="1078098"/>
                  </a:cubicBezTo>
                  <a:cubicBezTo>
                    <a:pt x="339034" y="1079964"/>
                    <a:pt x="347898" y="1079497"/>
                    <a:pt x="355828" y="1085095"/>
                  </a:cubicBezTo>
                  <a:cubicBezTo>
                    <a:pt x="359094" y="1087428"/>
                    <a:pt x="363759" y="1086495"/>
                    <a:pt x="366091" y="1083229"/>
                  </a:cubicBezTo>
                  <a:cubicBezTo>
                    <a:pt x="371223" y="1077164"/>
                    <a:pt x="376821" y="1072499"/>
                    <a:pt x="384752" y="1070167"/>
                  </a:cubicBezTo>
                  <a:cubicBezTo>
                    <a:pt x="387084" y="1069234"/>
                    <a:pt x="388950" y="1067368"/>
                    <a:pt x="390816" y="1065502"/>
                  </a:cubicBezTo>
                  <a:cubicBezTo>
                    <a:pt x="395481" y="1060370"/>
                    <a:pt x="400613" y="1059904"/>
                    <a:pt x="406211" y="1062236"/>
                  </a:cubicBezTo>
                  <a:cubicBezTo>
                    <a:pt x="411809" y="1064569"/>
                    <a:pt x="416474" y="1067368"/>
                    <a:pt x="418807" y="1072966"/>
                  </a:cubicBezTo>
                  <a:cubicBezTo>
                    <a:pt x="421139" y="1077631"/>
                    <a:pt x="423472" y="1081830"/>
                    <a:pt x="425804" y="1086495"/>
                  </a:cubicBezTo>
                  <a:cubicBezTo>
                    <a:pt x="433735" y="1093959"/>
                    <a:pt x="442132" y="1100490"/>
                    <a:pt x="448663" y="1108887"/>
                  </a:cubicBezTo>
                  <a:cubicBezTo>
                    <a:pt x="453795" y="1114952"/>
                    <a:pt x="460326" y="1119617"/>
                    <a:pt x="467790" y="1121016"/>
                  </a:cubicBezTo>
                  <a:cubicBezTo>
                    <a:pt x="477120" y="1123349"/>
                    <a:pt x="482718" y="1130346"/>
                    <a:pt x="490649" y="1134545"/>
                  </a:cubicBezTo>
                  <a:cubicBezTo>
                    <a:pt x="492981" y="1139210"/>
                    <a:pt x="497180" y="1142009"/>
                    <a:pt x="501845" y="1144341"/>
                  </a:cubicBezTo>
                  <a:cubicBezTo>
                    <a:pt x="503244" y="1145274"/>
                    <a:pt x="505110" y="1146674"/>
                    <a:pt x="505577" y="1148074"/>
                  </a:cubicBezTo>
                  <a:cubicBezTo>
                    <a:pt x="507443" y="1152739"/>
                    <a:pt x="509309" y="1157870"/>
                    <a:pt x="510709" y="1162535"/>
                  </a:cubicBezTo>
                  <a:cubicBezTo>
                    <a:pt x="511175" y="1163468"/>
                    <a:pt x="511175" y="1165334"/>
                    <a:pt x="510709" y="1166267"/>
                  </a:cubicBezTo>
                  <a:cubicBezTo>
                    <a:pt x="508842" y="1171865"/>
                    <a:pt x="507443" y="1176530"/>
                    <a:pt x="499979" y="1177930"/>
                  </a:cubicBezTo>
                  <a:cubicBezTo>
                    <a:pt x="488783" y="1179796"/>
                    <a:pt x="477586" y="1182128"/>
                    <a:pt x="465924" y="1181195"/>
                  </a:cubicBezTo>
                  <a:cubicBezTo>
                    <a:pt x="464058" y="1181195"/>
                    <a:pt x="462192" y="1182128"/>
                    <a:pt x="460326" y="1182595"/>
                  </a:cubicBezTo>
                  <a:cubicBezTo>
                    <a:pt x="459393" y="1183062"/>
                    <a:pt x="458460" y="1184461"/>
                    <a:pt x="458460" y="1185394"/>
                  </a:cubicBezTo>
                  <a:cubicBezTo>
                    <a:pt x="458460" y="1186327"/>
                    <a:pt x="458460" y="1188193"/>
                    <a:pt x="459393" y="1189126"/>
                  </a:cubicBezTo>
                  <a:cubicBezTo>
                    <a:pt x="463125" y="1191459"/>
                    <a:pt x="466857" y="1193791"/>
                    <a:pt x="471056" y="1195657"/>
                  </a:cubicBezTo>
                  <a:cubicBezTo>
                    <a:pt x="478986" y="1199856"/>
                    <a:pt x="486917" y="1203588"/>
                    <a:pt x="494847" y="1207786"/>
                  </a:cubicBezTo>
                  <a:cubicBezTo>
                    <a:pt x="496247" y="1208253"/>
                    <a:pt x="499046" y="1207320"/>
                    <a:pt x="499512" y="1205454"/>
                  </a:cubicBezTo>
                  <a:cubicBezTo>
                    <a:pt x="499979" y="1203588"/>
                    <a:pt x="500912" y="1201722"/>
                    <a:pt x="500912" y="1199856"/>
                  </a:cubicBezTo>
                  <a:cubicBezTo>
                    <a:pt x="500912" y="1197523"/>
                    <a:pt x="499979" y="1194724"/>
                    <a:pt x="499979" y="1192392"/>
                  </a:cubicBezTo>
                  <a:cubicBezTo>
                    <a:pt x="499979" y="1188660"/>
                    <a:pt x="503244" y="1185394"/>
                    <a:pt x="507443" y="1185394"/>
                  </a:cubicBezTo>
                  <a:cubicBezTo>
                    <a:pt x="511641" y="1185860"/>
                    <a:pt x="514907" y="1184461"/>
                    <a:pt x="517240" y="1180729"/>
                  </a:cubicBezTo>
                  <a:cubicBezTo>
                    <a:pt x="520505" y="1175131"/>
                    <a:pt x="523304" y="1169533"/>
                    <a:pt x="526570" y="1163935"/>
                  </a:cubicBezTo>
                  <a:cubicBezTo>
                    <a:pt x="528436" y="1160203"/>
                    <a:pt x="527969" y="1156471"/>
                    <a:pt x="526103" y="1153205"/>
                  </a:cubicBezTo>
                  <a:cubicBezTo>
                    <a:pt x="525170" y="1151806"/>
                    <a:pt x="523304" y="1149940"/>
                    <a:pt x="523304" y="1148540"/>
                  </a:cubicBezTo>
                  <a:cubicBezTo>
                    <a:pt x="522838" y="1146207"/>
                    <a:pt x="523304" y="1143408"/>
                    <a:pt x="523771" y="1141076"/>
                  </a:cubicBezTo>
                  <a:cubicBezTo>
                    <a:pt x="524704" y="1137344"/>
                    <a:pt x="529835" y="1135478"/>
                    <a:pt x="533101" y="1137810"/>
                  </a:cubicBezTo>
                  <a:cubicBezTo>
                    <a:pt x="536366" y="1139676"/>
                    <a:pt x="538699" y="1142942"/>
                    <a:pt x="541964" y="1144808"/>
                  </a:cubicBezTo>
                  <a:cubicBezTo>
                    <a:pt x="542431" y="1145274"/>
                    <a:pt x="544764" y="1144808"/>
                    <a:pt x="545230" y="1143875"/>
                  </a:cubicBezTo>
                  <a:cubicBezTo>
                    <a:pt x="548029" y="1140609"/>
                    <a:pt x="547562" y="1135011"/>
                    <a:pt x="544764" y="1133612"/>
                  </a:cubicBezTo>
                  <a:cubicBezTo>
                    <a:pt x="534967" y="1128014"/>
                    <a:pt x="526570" y="1119150"/>
                    <a:pt x="514907" y="1116351"/>
                  </a:cubicBezTo>
                  <a:cubicBezTo>
                    <a:pt x="511175" y="1115418"/>
                    <a:pt x="510242" y="1112619"/>
                    <a:pt x="509776" y="1109353"/>
                  </a:cubicBezTo>
                  <a:cubicBezTo>
                    <a:pt x="509776" y="1108420"/>
                    <a:pt x="508842" y="1107021"/>
                    <a:pt x="507909" y="1106554"/>
                  </a:cubicBezTo>
                  <a:cubicBezTo>
                    <a:pt x="505577" y="1105621"/>
                    <a:pt x="502778" y="1105155"/>
                    <a:pt x="500445" y="1105155"/>
                  </a:cubicBezTo>
                  <a:cubicBezTo>
                    <a:pt x="494381" y="1105155"/>
                    <a:pt x="489249" y="1101889"/>
                    <a:pt x="485517" y="1097224"/>
                  </a:cubicBezTo>
                  <a:cubicBezTo>
                    <a:pt x="482718" y="1093959"/>
                    <a:pt x="479453" y="1090227"/>
                    <a:pt x="477586" y="1086495"/>
                  </a:cubicBezTo>
                  <a:cubicBezTo>
                    <a:pt x="474321" y="1079030"/>
                    <a:pt x="468723" y="1073899"/>
                    <a:pt x="463125" y="1068767"/>
                  </a:cubicBezTo>
                  <a:cubicBezTo>
                    <a:pt x="460792" y="1066435"/>
                    <a:pt x="457993" y="1065035"/>
                    <a:pt x="455194" y="1063169"/>
                  </a:cubicBezTo>
                  <a:cubicBezTo>
                    <a:pt x="451929" y="1060370"/>
                    <a:pt x="450529" y="1057105"/>
                    <a:pt x="450529" y="1052906"/>
                  </a:cubicBezTo>
                  <a:cubicBezTo>
                    <a:pt x="450529" y="1049641"/>
                    <a:pt x="450995" y="1046375"/>
                    <a:pt x="450995" y="1043576"/>
                  </a:cubicBezTo>
                  <a:cubicBezTo>
                    <a:pt x="450995" y="1041243"/>
                    <a:pt x="452395" y="1039844"/>
                    <a:pt x="454261" y="1038911"/>
                  </a:cubicBezTo>
                  <a:cubicBezTo>
                    <a:pt x="457060" y="1037511"/>
                    <a:pt x="459859" y="1036112"/>
                    <a:pt x="463125" y="1035179"/>
                  </a:cubicBezTo>
                  <a:cubicBezTo>
                    <a:pt x="464058" y="1034712"/>
                    <a:pt x="465924" y="1036112"/>
                    <a:pt x="465924" y="1036578"/>
                  </a:cubicBezTo>
                  <a:cubicBezTo>
                    <a:pt x="466857" y="1039377"/>
                    <a:pt x="467323" y="1042643"/>
                    <a:pt x="468256" y="1045908"/>
                  </a:cubicBezTo>
                  <a:cubicBezTo>
                    <a:pt x="469189" y="1048241"/>
                    <a:pt x="471056" y="1051040"/>
                    <a:pt x="473854" y="1050107"/>
                  </a:cubicBezTo>
                  <a:cubicBezTo>
                    <a:pt x="478053" y="1048707"/>
                    <a:pt x="480852" y="1053373"/>
                    <a:pt x="484584" y="1052440"/>
                  </a:cubicBezTo>
                  <a:cubicBezTo>
                    <a:pt x="487383" y="1051973"/>
                    <a:pt x="489716" y="1053839"/>
                    <a:pt x="490649" y="1056638"/>
                  </a:cubicBezTo>
                  <a:cubicBezTo>
                    <a:pt x="492981" y="1065502"/>
                    <a:pt x="499512" y="1070633"/>
                    <a:pt x="506510" y="1075298"/>
                  </a:cubicBezTo>
                  <a:cubicBezTo>
                    <a:pt x="512108" y="1079030"/>
                    <a:pt x="517706" y="1084162"/>
                    <a:pt x="525170" y="1084162"/>
                  </a:cubicBezTo>
                  <a:cubicBezTo>
                    <a:pt x="528436" y="1086495"/>
                    <a:pt x="530768" y="1089294"/>
                    <a:pt x="534967" y="1090227"/>
                  </a:cubicBezTo>
                  <a:cubicBezTo>
                    <a:pt x="539632" y="1091160"/>
                    <a:pt x="542897" y="1093959"/>
                    <a:pt x="546163" y="1097224"/>
                  </a:cubicBezTo>
                  <a:cubicBezTo>
                    <a:pt x="549895" y="1100956"/>
                    <a:pt x="553161" y="1104688"/>
                    <a:pt x="556426" y="1108420"/>
                  </a:cubicBezTo>
                  <a:cubicBezTo>
                    <a:pt x="558292" y="1110286"/>
                    <a:pt x="559225" y="1112619"/>
                    <a:pt x="558759" y="1115418"/>
                  </a:cubicBezTo>
                  <a:cubicBezTo>
                    <a:pt x="558292" y="1119150"/>
                    <a:pt x="558759" y="1122882"/>
                    <a:pt x="558759" y="1127081"/>
                  </a:cubicBezTo>
                  <a:cubicBezTo>
                    <a:pt x="558292" y="1133612"/>
                    <a:pt x="559225" y="1139676"/>
                    <a:pt x="565290" y="1143875"/>
                  </a:cubicBezTo>
                  <a:cubicBezTo>
                    <a:pt x="565756" y="1144341"/>
                    <a:pt x="566223" y="1145274"/>
                    <a:pt x="566223" y="1145274"/>
                  </a:cubicBezTo>
                  <a:cubicBezTo>
                    <a:pt x="564357" y="1150872"/>
                    <a:pt x="568555" y="1153205"/>
                    <a:pt x="572287" y="1156004"/>
                  </a:cubicBezTo>
                  <a:cubicBezTo>
                    <a:pt x="575553" y="1158337"/>
                    <a:pt x="577885" y="1161136"/>
                    <a:pt x="580685" y="1163935"/>
                  </a:cubicBezTo>
                  <a:cubicBezTo>
                    <a:pt x="581617" y="1169533"/>
                    <a:pt x="587682" y="1172798"/>
                    <a:pt x="588149" y="1178863"/>
                  </a:cubicBezTo>
                  <a:cubicBezTo>
                    <a:pt x="590015" y="1180262"/>
                    <a:pt x="590015" y="1180729"/>
                    <a:pt x="588149" y="1182595"/>
                  </a:cubicBezTo>
                  <a:cubicBezTo>
                    <a:pt x="588149" y="1183994"/>
                    <a:pt x="588149" y="1185394"/>
                    <a:pt x="588149" y="1186794"/>
                  </a:cubicBezTo>
                  <a:cubicBezTo>
                    <a:pt x="593280" y="1190526"/>
                    <a:pt x="597945" y="1194258"/>
                    <a:pt x="599345" y="1201255"/>
                  </a:cubicBezTo>
                  <a:cubicBezTo>
                    <a:pt x="599811" y="1202655"/>
                    <a:pt x="601677" y="1204521"/>
                    <a:pt x="603077" y="1204987"/>
                  </a:cubicBezTo>
                  <a:cubicBezTo>
                    <a:pt x="607742" y="1207320"/>
                    <a:pt x="612873" y="1208253"/>
                    <a:pt x="618005" y="1207786"/>
                  </a:cubicBezTo>
                  <a:cubicBezTo>
                    <a:pt x="620338" y="1207786"/>
                    <a:pt x="622204" y="1206387"/>
                    <a:pt x="621271" y="1204054"/>
                  </a:cubicBezTo>
                  <a:cubicBezTo>
                    <a:pt x="618472" y="1197523"/>
                    <a:pt x="625003" y="1193791"/>
                    <a:pt x="624536" y="1188193"/>
                  </a:cubicBezTo>
                  <a:cubicBezTo>
                    <a:pt x="624536" y="1188193"/>
                    <a:pt x="625936" y="1187260"/>
                    <a:pt x="625936" y="1187727"/>
                  </a:cubicBezTo>
                  <a:cubicBezTo>
                    <a:pt x="631067" y="1189126"/>
                    <a:pt x="634333" y="1185394"/>
                    <a:pt x="638065" y="1184461"/>
                  </a:cubicBezTo>
                  <a:cubicBezTo>
                    <a:pt x="639464" y="1183994"/>
                    <a:pt x="639931" y="1183062"/>
                    <a:pt x="639464" y="1181662"/>
                  </a:cubicBezTo>
                  <a:cubicBezTo>
                    <a:pt x="638065" y="1176530"/>
                    <a:pt x="636199" y="1171865"/>
                    <a:pt x="631534" y="1169066"/>
                  </a:cubicBezTo>
                  <a:cubicBezTo>
                    <a:pt x="629201" y="1167667"/>
                    <a:pt x="626869" y="1166734"/>
                    <a:pt x="625469" y="1164868"/>
                  </a:cubicBezTo>
                  <a:cubicBezTo>
                    <a:pt x="620804" y="1158337"/>
                    <a:pt x="616139" y="1151339"/>
                    <a:pt x="611474" y="1144341"/>
                  </a:cubicBezTo>
                  <a:cubicBezTo>
                    <a:pt x="611008" y="1143408"/>
                    <a:pt x="611008" y="1142009"/>
                    <a:pt x="611008" y="1140609"/>
                  </a:cubicBezTo>
                  <a:cubicBezTo>
                    <a:pt x="611008" y="1140143"/>
                    <a:pt x="611008" y="1139210"/>
                    <a:pt x="611474" y="1138743"/>
                  </a:cubicBezTo>
                  <a:cubicBezTo>
                    <a:pt x="612407" y="1137344"/>
                    <a:pt x="613340" y="1137344"/>
                    <a:pt x="614740" y="1138277"/>
                  </a:cubicBezTo>
                  <a:cubicBezTo>
                    <a:pt x="615673" y="1139210"/>
                    <a:pt x="616605" y="1140143"/>
                    <a:pt x="617539" y="1141076"/>
                  </a:cubicBezTo>
                  <a:cubicBezTo>
                    <a:pt x="623137" y="1145741"/>
                    <a:pt x="628268" y="1144341"/>
                    <a:pt x="630601" y="1137810"/>
                  </a:cubicBezTo>
                  <a:cubicBezTo>
                    <a:pt x="631534" y="1135478"/>
                    <a:pt x="632000" y="1133145"/>
                    <a:pt x="633400" y="1130813"/>
                  </a:cubicBezTo>
                  <a:cubicBezTo>
                    <a:pt x="633866" y="1129880"/>
                    <a:pt x="635732" y="1129413"/>
                    <a:pt x="636665" y="1129413"/>
                  </a:cubicBezTo>
                  <a:cubicBezTo>
                    <a:pt x="638998" y="1130346"/>
                    <a:pt x="641331" y="1131279"/>
                    <a:pt x="643663" y="1128947"/>
                  </a:cubicBezTo>
                  <a:cubicBezTo>
                    <a:pt x="646928" y="1126148"/>
                    <a:pt x="650661" y="1126148"/>
                    <a:pt x="654393" y="1126614"/>
                  </a:cubicBezTo>
                  <a:cubicBezTo>
                    <a:pt x="659991" y="1127547"/>
                    <a:pt x="663723" y="1131746"/>
                    <a:pt x="663723" y="1136877"/>
                  </a:cubicBezTo>
                  <a:cubicBezTo>
                    <a:pt x="663723" y="1144341"/>
                    <a:pt x="664189" y="1152272"/>
                    <a:pt x="661857" y="1159736"/>
                  </a:cubicBezTo>
                  <a:cubicBezTo>
                    <a:pt x="661390" y="1161136"/>
                    <a:pt x="663723" y="1163468"/>
                    <a:pt x="665122" y="1163468"/>
                  </a:cubicBezTo>
                  <a:cubicBezTo>
                    <a:pt x="666988" y="1163468"/>
                    <a:pt x="668854" y="1163468"/>
                    <a:pt x="670720" y="1163468"/>
                  </a:cubicBezTo>
                  <a:cubicBezTo>
                    <a:pt x="671187" y="1163468"/>
                    <a:pt x="672120" y="1163468"/>
                    <a:pt x="672586" y="1163468"/>
                  </a:cubicBezTo>
                  <a:cubicBezTo>
                    <a:pt x="673053" y="1163468"/>
                    <a:pt x="673986" y="1164401"/>
                    <a:pt x="673986" y="1164868"/>
                  </a:cubicBezTo>
                  <a:cubicBezTo>
                    <a:pt x="673986" y="1166267"/>
                    <a:pt x="674452" y="1167667"/>
                    <a:pt x="673519" y="1168600"/>
                  </a:cubicBezTo>
                  <a:cubicBezTo>
                    <a:pt x="671187" y="1172332"/>
                    <a:pt x="666988" y="1171865"/>
                    <a:pt x="663723" y="1173731"/>
                  </a:cubicBezTo>
                  <a:cubicBezTo>
                    <a:pt x="663256" y="1174198"/>
                    <a:pt x="662790" y="1174664"/>
                    <a:pt x="662323" y="1175131"/>
                  </a:cubicBezTo>
                  <a:cubicBezTo>
                    <a:pt x="661857" y="1176530"/>
                    <a:pt x="662323" y="1177930"/>
                    <a:pt x="663723" y="1178396"/>
                  </a:cubicBezTo>
                  <a:cubicBezTo>
                    <a:pt x="666055" y="1179796"/>
                    <a:pt x="668388" y="1180729"/>
                    <a:pt x="670720" y="1182128"/>
                  </a:cubicBezTo>
                  <a:cubicBezTo>
                    <a:pt x="672586" y="1183062"/>
                    <a:pt x="674452" y="1183528"/>
                    <a:pt x="675852" y="1184928"/>
                  </a:cubicBezTo>
                  <a:cubicBezTo>
                    <a:pt x="678184" y="1186794"/>
                    <a:pt x="673053" y="1189126"/>
                    <a:pt x="675385" y="1190992"/>
                  </a:cubicBezTo>
                  <a:cubicBezTo>
                    <a:pt x="678651" y="1193325"/>
                    <a:pt x="681916" y="1195191"/>
                    <a:pt x="683783" y="1198923"/>
                  </a:cubicBezTo>
                  <a:cubicBezTo>
                    <a:pt x="685649" y="1202655"/>
                    <a:pt x="688914" y="1204521"/>
                    <a:pt x="691713" y="1207320"/>
                  </a:cubicBezTo>
                  <a:cubicBezTo>
                    <a:pt x="693579" y="1209186"/>
                    <a:pt x="695912" y="1209652"/>
                    <a:pt x="698711" y="1209186"/>
                  </a:cubicBezTo>
                  <a:cubicBezTo>
                    <a:pt x="704309" y="1207786"/>
                    <a:pt x="708507" y="1209186"/>
                    <a:pt x="712239" y="1213851"/>
                  </a:cubicBezTo>
                  <a:cubicBezTo>
                    <a:pt x="713172" y="1215250"/>
                    <a:pt x="715039" y="1216183"/>
                    <a:pt x="716904" y="1217116"/>
                  </a:cubicBezTo>
                  <a:cubicBezTo>
                    <a:pt x="717838" y="1217583"/>
                    <a:pt x="719237" y="1218516"/>
                    <a:pt x="720637" y="1218050"/>
                  </a:cubicBezTo>
                  <a:cubicBezTo>
                    <a:pt x="726701" y="1217116"/>
                    <a:pt x="733699" y="1217116"/>
                    <a:pt x="737897" y="1211052"/>
                  </a:cubicBezTo>
                  <a:cubicBezTo>
                    <a:pt x="741163" y="1206387"/>
                    <a:pt x="745362" y="1206853"/>
                    <a:pt x="750027" y="1207786"/>
                  </a:cubicBezTo>
                  <a:cubicBezTo>
                    <a:pt x="754692" y="1208719"/>
                    <a:pt x="758424" y="1211052"/>
                    <a:pt x="761689" y="1214317"/>
                  </a:cubicBezTo>
                  <a:cubicBezTo>
                    <a:pt x="766821" y="1219449"/>
                    <a:pt x="772885" y="1219916"/>
                    <a:pt x="779416" y="1218516"/>
                  </a:cubicBezTo>
                  <a:cubicBezTo>
                    <a:pt x="786414" y="1217116"/>
                    <a:pt x="792479" y="1213851"/>
                    <a:pt x="797144" y="1208253"/>
                  </a:cubicBezTo>
                  <a:cubicBezTo>
                    <a:pt x="798543" y="1206387"/>
                    <a:pt x="801342" y="1205454"/>
                    <a:pt x="804141" y="1206387"/>
                  </a:cubicBezTo>
                  <a:cubicBezTo>
                    <a:pt x="808806" y="1208253"/>
                    <a:pt x="813938" y="1207786"/>
                    <a:pt x="819070" y="1208253"/>
                  </a:cubicBezTo>
                  <a:cubicBezTo>
                    <a:pt x="819070" y="1208253"/>
                    <a:pt x="819070" y="1207786"/>
                    <a:pt x="819070" y="1207786"/>
                  </a:cubicBezTo>
                  <a:lnTo>
                    <a:pt x="819536" y="1207320"/>
                  </a:lnTo>
                  <a:lnTo>
                    <a:pt x="819536" y="1208253"/>
                  </a:lnTo>
                  <a:cubicBezTo>
                    <a:pt x="819536" y="1208253"/>
                    <a:pt x="819070" y="1208253"/>
                    <a:pt x="819070" y="1208253"/>
                  </a:cubicBezTo>
                  <a:cubicBezTo>
                    <a:pt x="816737" y="1214784"/>
                    <a:pt x="817203" y="1221782"/>
                    <a:pt x="818603" y="1228779"/>
                  </a:cubicBezTo>
                  <a:cubicBezTo>
                    <a:pt x="820003" y="1235310"/>
                    <a:pt x="819536" y="1241375"/>
                    <a:pt x="817670" y="1247906"/>
                  </a:cubicBezTo>
                  <a:cubicBezTo>
                    <a:pt x="816271" y="1253038"/>
                    <a:pt x="814871" y="1257703"/>
                    <a:pt x="813005" y="1262368"/>
                  </a:cubicBezTo>
                  <a:cubicBezTo>
                    <a:pt x="810672" y="1268899"/>
                    <a:pt x="807407" y="1274963"/>
                    <a:pt x="806007" y="1282427"/>
                  </a:cubicBezTo>
                  <a:cubicBezTo>
                    <a:pt x="805074" y="1288959"/>
                    <a:pt x="801342" y="1294557"/>
                    <a:pt x="797144" y="1299222"/>
                  </a:cubicBezTo>
                  <a:cubicBezTo>
                    <a:pt x="795278" y="1301088"/>
                    <a:pt x="793412" y="1302954"/>
                    <a:pt x="790613" y="1302954"/>
                  </a:cubicBezTo>
                  <a:cubicBezTo>
                    <a:pt x="781283" y="1302954"/>
                    <a:pt x="771486" y="1304820"/>
                    <a:pt x="762156" y="1300621"/>
                  </a:cubicBezTo>
                  <a:cubicBezTo>
                    <a:pt x="758890" y="1299222"/>
                    <a:pt x="754692" y="1299222"/>
                    <a:pt x="750960" y="1298755"/>
                  </a:cubicBezTo>
                  <a:cubicBezTo>
                    <a:pt x="742562" y="1298289"/>
                    <a:pt x="734632" y="1300621"/>
                    <a:pt x="727168" y="1304820"/>
                  </a:cubicBezTo>
                  <a:cubicBezTo>
                    <a:pt x="723436" y="1307152"/>
                    <a:pt x="720170" y="1307152"/>
                    <a:pt x="715972" y="1306219"/>
                  </a:cubicBezTo>
                  <a:cubicBezTo>
                    <a:pt x="701976" y="1303420"/>
                    <a:pt x="688448" y="1299222"/>
                    <a:pt x="674452" y="1297822"/>
                  </a:cubicBezTo>
                  <a:cubicBezTo>
                    <a:pt x="669321" y="1297356"/>
                    <a:pt x="663723" y="1296423"/>
                    <a:pt x="659524" y="1294090"/>
                  </a:cubicBezTo>
                  <a:cubicBezTo>
                    <a:pt x="652993" y="1289892"/>
                    <a:pt x="646462" y="1288959"/>
                    <a:pt x="639464" y="1288026"/>
                  </a:cubicBezTo>
                  <a:cubicBezTo>
                    <a:pt x="633400" y="1287093"/>
                    <a:pt x="628268" y="1285227"/>
                    <a:pt x="624070" y="1280561"/>
                  </a:cubicBezTo>
                  <a:cubicBezTo>
                    <a:pt x="622204" y="1278695"/>
                    <a:pt x="619871" y="1277296"/>
                    <a:pt x="617539" y="1276829"/>
                  </a:cubicBezTo>
                  <a:cubicBezTo>
                    <a:pt x="606809" y="1274497"/>
                    <a:pt x="596079" y="1274497"/>
                    <a:pt x="585350" y="1279628"/>
                  </a:cubicBezTo>
                  <a:cubicBezTo>
                    <a:pt x="578819" y="1282894"/>
                    <a:pt x="572754" y="1292691"/>
                    <a:pt x="575553" y="1300621"/>
                  </a:cubicBezTo>
                  <a:cubicBezTo>
                    <a:pt x="576486" y="1302954"/>
                    <a:pt x="577419" y="1305286"/>
                    <a:pt x="577885" y="1308085"/>
                  </a:cubicBezTo>
                  <a:cubicBezTo>
                    <a:pt x="578352" y="1310884"/>
                    <a:pt x="577419" y="1313217"/>
                    <a:pt x="576020" y="1315083"/>
                  </a:cubicBezTo>
                  <a:cubicBezTo>
                    <a:pt x="574620" y="1316482"/>
                    <a:pt x="573687" y="1317882"/>
                    <a:pt x="572287" y="1319281"/>
                  </a:cubicBezTo>
                  <a:cubicBezTo>
                    <a:pt x="569022" y="1322547"/>
                    <a:pt x="563424" y="1323480"/>
                    <a:pt x="559692" y="1321147"/>
                  </a:cubicBezTo>
                  <a:cubicBezTo>
                    <a:pt x="557359" y="1319748"/>
                    <a:pt x="555493" y="1318349"/>
                    <a:pt x="553161" y="1316949"/>
                  </a:cubicBezTo>
                  <a:cubicBezTo>
                    <a:pt x="549895" y="1314616"/>
                    <a:pt x="547096" y="1312284"/>
                    <a:pt x="543364" y="1310418"/>
                  </a:cubicBezTo>
                  <a:cubicBezTo>
                    <a:pt x="535433" y="1306219"/>
                    <a:pt x="527036" y="1302954"/>
                    <a:pt x="517706" y="1302954"/>
                  </a:cubicBezTo>
                  <a:cubicBezTo>
                    <a:pt x="513508" y="1302954"/>
                    <a:pt x="510242" y="1300621"/>
                    <a:pt x="508842" y="1296889"/>
                  </a:cubicBezTo>
                  <a:cubicBezTo>
                    <a:pt x="507909" y="1294557"/>
                    <a:pt x="506976" y="1292224"/>
                    <a:pt x="506044" y="1289892"/>
                  </a:cubicBezTo>
                  <a:cubicBezTo>
                    <a:pt x="504644" y="1286159"/>
                    <a:pt x="501845" y="1283361"/>
                    <a:pt x="498113" y="1281961"/>
                  </a:cubicBezTo>
                  <a:cubicBezTo>
                    <a:pt x="487383" y="1277762"/>
                    <a:pt x="476187" y="1274497"/>
                    <a:pt x="464524" y="1275896"/>
                  </a:cubicBezTo>
                  <a:cubicBezTo>
                    <a:pt x="457527" y="1276829"/>
                    <a:pt x="451929" y="1273564"/>
                    <a:pt x="446330" y="1271231"/>
                  </a:cubicBezTo>
                  <a:cubicBezTo>
                    <a:pt x="445864" y="1270765"/>
                    <a:pt x="444931" y="1270765"/>
                    <a:pt x="444465" y="1270298"/>
                  </a:cubicBezTo>
                  <a:cubicBezTo>
                    <a:pt x="440266" y="1265167"/>
                    <a:pt x="434201" y="1262834"/>
                    <a:pt x="428137" y="1260968"/>
                  </a:cubicBezTo>
                  <a:cubicBezTo>
                    <a:pt x="425338" y="1260035"/>
                    <a:pt x="424405" y="1254437"/>
                    <a:pt x="426271" y="1252571"/>
                  </a:cubicBezTo>
                  <a:cubicBezTo>
                    <a:pt x="429070" y="1249772"/>
                    <a:pt x="431869" y="1247439"/>
                    <a:pt x="434201" y="1244174"/>
                  </a:cubicBezTo>
                  <a:cubicBezTo>
                    <a:pt x="437933" y="1239975"/>
                    <a:pt x="438400" y="1234844"/>
                    <a:pt x="436067" y="1229712"/>
                  </a:cubicBezTo>
                  <a:cubicBezTo>
                    <a:pt x="434668" y="1226913"/>
                    <a:pt x="432335" y="1224581"/>
                    <a:pt x="430936" y="1221782"/>
                  </a:cubicBezTo>
                  <a:cubicBezTo>
                    <a:pt x="430469" y="1220848"/>
                    <a:pt x="430003" y="1218982"/>
                    <a:pt x="430469" y="1218050"/>
                  </a:cubicBezTo>
                  <a:cubicBezTo>
                    <a:pt x="431869" y="1214317"/>
                    <a:pt x="433268" y="1211052"/>
                    <a:pt x="435134" y="1207320"/>
                  </a:cubicBezTo>
                  <a:cubicBezTo>
                    <a:pt x="436067" y="1205454"/>
                    <a:pt x="434201" y="1203121"/>
                    <a:pt x="431869" y="1204054"/>
                  </a:cubicBezTo>
                  <a:cubicBezTo>
                    <a:pt x="428603" y="1204987"/>
                    <a:pt x="425804" y="1204987"/>
                    <a:pt x="423472" y="1202188"/>
                  </a:cubicBezTo>
                  <a:cubicBezTo>
                    <a:pt x="419740" y="1197523"/>
                    <a:pt x="414608" y="1197523"/>
                    <a:pt x="409477" y="1198923"/>
                  </a:cubicBezTo>
                  <a:cubicBezTo>
                    <a:pt x="404345" y="1200322"/>
                    <a:pt x="399680" y="1202188"/>
                    <a:pt x="395015" y="1203588"/>
                  </a:cubicBezTo>
                  <a:cubicBezTo>
                    <a:pt x="392216" y="1204521"/>
                    <a:pt x="388484" y="1204054"/>
                    <a:pt x="385685" y="1204521"/>
                  </a:cubicBezTo>
                  <a:cubicBezTo>
                    <a:pt x="381019" y="1200789"/>
                    <a:pt x="375422" y="1205920"/>
                    <a:pt x="370757" y="1203588"/>
                  </a:cubicBezTo>
                  <a:cubicBezTo>
                    <a:pt x="365158" y="1200789"/>
                    <a:pt x="360960" y="1204987"/>
                    <a:pt x="355828" y="1205920"/>
                  </a:cubicBezTo>
                  <a:cubicBezTo>
                    <a:pt x="352096" y="1206387"/>
                    <a:pt x="348364" y="1206853"/>
                    <a:pt x="344166" y="1205920"/>
                  </a:cubicBezTo>
                  <a:cubicBezTo>
                    <a:pt x="334369" y="1204521"/>
                    <a:pt x="325039" y="1204987"/>
                    <a:pt x="315708" y="1207786"/>
                  </a:cubicBezTo>
                  <a:cubicBezTo>
                    <a:pt x="310577" y="1209652"/>
                    <a:pt x="305446" y="1209186"/>
                    <a:pt x="300314" y="1209652"/>
                  </a:cubicBezTo>
                  <a:cubicBezTo>
                    <a:pt x="295649" y="1210119"/>
                    <a:pt x="291450" y="1211052"/>
                    <a:pt x="287252" y="1212918"/>
                  </a:cubicBezTo>
                  <a:cubicBezTo>
                    <a:pt x="280720" y="1216650"/>
                    <a:pt x="273723" y="1219916"/>
                    <a:pt x="266725" y="1223181"/>
                  </a:cubicBezTo>
                  <a:cubicBezTo>
                    <a:pt x="261594" y="1225514"/>
                    <a:pt x="256462" y="1227380"/>
                    <a:pt x="251797" y="1231578"/>
                  </a:cubicBezTo>
                  <a:cubicBezTo>
                    <a:pt x="246666" y="1236243"/>
                    <a:pt x="240135" y="1237176"/>
                    <a:pt x="233603" y="1234377"/>
                  </a:cubicBezTo>
                  <a:cubicBezTo>
                    <a:pt x="228472" y="1232511"/>
                    <a:pt x="223807" y="1231578"/>
                    <a:pt x="218675" y="1232511"/>
                  </a:cubicBezTo>
                  <a:cubicBezTo>
                    <a:pt x="213544" y="1233444"/>
                    <a:pt x="208412" y="1232978"/>
                    <a:pt x="203280" y="1232978"/>
                  </a:cubicBezTo>
                  <a:cubicBezTo>
                    <a:pt x="200948" y="1232978"/>
                    <a:pt x="198615" y="1231112"/>
                    <a:pt x="196749" y="1229712"/>
                  </a:cubicBezTo>
                  <a:cubicBezTo>
                    <a:pt x="195816" y="1229246"/>
                    <a:pt x="194883" y="1227846"/>
                    <a:pt x="193950" y="1226913"/>
                  </a:cubicBezTo>
                  <a:cubicBezTo>
                    <a:pt x="188819" y="1221782"/>
                    <a:pt x="183687" y="1223181"/>
                    <a:pt x="181355" y="1230179"/>
                  </a:cubicBezTo>
                  <a:cubicBezTo>
                    <a:pt x="179955" y="1233911"/>
                    <a:pt x="178556" y="1237176"/>
                    <a:pt x="177623" y="1240908"/>
                  </a:cubicBezTo>
                  <a:cubicBezTo>
                    <a:pt x="175757" y="1249772"/>
                    <a:pt x="170158" y="1255370"/>
                    <a:pt x="162228" y="1259569"/>
                  </a:cubicBezTo>
                  <a:cubicBezTo>
                    <a:pt x="155697" y="1263301"/>
                    <a:pt x="148699" y="1267499"/>
                    <a:pt x="142635" y="1271698"/>
                  </a:cubicBezTo>
                  <a:cubicBezTo>
                    <a:pt x="136570" y="1275430"/>
                    <a:pt x="130972" y="1279628"/>
                    <a:pt x="130972" y="1288026"/>
                  </a:cubicBezTo>
                  <a:cubicBezTo>
                    <a:pt x="130972" y="1291291"/>
                    <a:pt x="128639" y="1293624"/>
                    <a:pt x="126773" y="1296423"/>
                  </a:cubicBezTo>
                  <a:cubicBezTo>
                    <a:pt x="123508" y="1300621"/>
                    <a:pt x="122108" y="1305286"/>
                    <a:pt x="122575" y="1310884"/>
                  </a:cubicBezTo>
                  <a:cubicBezTo>
                    <a:pt x="123041" y="1314616"/>
                    <a:pt x="123041" y="1318349"/>
                    <a:pt x="123041" y="1322547"/>
                  </a:cubicBezTo>
                  <a:cubicBezTo>
                    <a:pt x="123041" y="1325813"/>
                    <a:pt x="122108" y="1329078"/>
                    <a:pt x="120242" y="1331411"/>
                  </a:cubicBezTo>
                  <a:cubicBezTo>
                    <a:pt x="117443" y="1335143"/>
                    <a:pt x="115111" y="1338875"/>
                    <a:pt x="112312" y="1342607"/>
                  </a:cubicBezTo>
                  <a:cubicBezTo>
                    <a:pt x="110912" y="1344473"/>
                    <a:pt x="109046" y="1346339"/>
                    <a:pt x="106713" y="1347738"/>
                  </a:cubicBezTo>
                  <a:cubicBezTo>
                    <a:pt x="103448" y="1350071"/>
                    <a:pt x="100182" y="1351470"/>
                    <a:pt x="96917" y="1353803"/>
                  </a:cubicBezTo>
                  <a:cubicBezTo>
                    <a:pt x="92718" y="1357069"/>
                    <a:pt x="88053" y="1359401"/>
                    <a:pt x="82922" y="1359868"/>
                  </a:cubicBezTo>
                  <a:cubicBezTo>
                    <a:pt x="78257" y="1360334"/>
                    <a:pt x="74991" y="1363600"/>
                    <a:pt x="72192" y="1367332"/>
                  </a:cubicBezTo>
                  <a:cubicBezTo>
                    <a:pt x="70792" y="1369664"/>
                    <a:pt x="68926" y="1371530"/>
                    <a:pt x="67993" y="1373863"/>
                  </a:cubicBezTo>
                  <a:cubicBezTo>
                    <a:pt x="65661" y="1378994"/>
                    <a:pt x="62395" y="1382260"/>
                    <a:pt x="57730" y="1385059"/>
                  </a:cubicBezTo>
                  <a:cubicBezTo>
                    <a:pt x="52599" y="1387858"/>
                    <a:pt x="49800" y="1392990"/>
                    <a:pt x="47001" y="1398121"/>
                  </a:cubicBezTo>
                  <a:cubicBezTo>
                    <a:pt x="42336" y="1406985"/>
                    <a:pt x="38137" y="1416781"/>
                    <a:pt x="30206" y="1423779"/>
                  </a:cubicBezTo>
                  <a:cubicBezTo>
                    <a:pt x="28340" y="1425645"/>
                    <a:pt x="26941" y="1427978"/>
                    <a:pt x="26008" y="1430310"/>
                  </a:cubicBezTo>
                  <a:cubicBezTo>
                    <a:pt x="21343" y="1440107"/>
                    <a:pt x="16678" y="1449903"/>
                    <a:pt x="10147" y="1458767"/>
                  </a:cubicBezTo>
                  <a:cubicBezTo>
                    <a:pt x="7348" y="1462499"/>
                    <a:pt x="6881" y="1467164"/>
                    <a:pt x="6414" y="1471363"/>
                  </a:cubicBezTo>
                  <a:cubicBezTo>
                    <a:pt x="5948" y="1476961"/>
                    <a:pt x="6881" y="1481626"/>
                    <a:pt x="12013" y="1484425"/>
                  </a:cubicBezTo>
                  <a:cubicBezTo>
                    <a:pt x="16211" y="1487224"/>
                    <a:pt x="17611" y="1491422"/>
                    <a:pt x="16211" y="1496088"/>
                  </a:cubicBezTo>
                  <a:cubicBezTo>
                    <a:pt x="14812" y="1500753"/>
                    <a:pt x="14812" y="1504485"/>
                    <a:pt x="16211" y="1509150"/>
                  </a:cubicBezTo>
                  <a:cubicBezTo>
                    <a:pt x="19477" y="1520346"/>
                    <a:pt x="20410" y="1532009"/>
                    <a:pt x="14812" y="1542738"/>
                  </a:cubicBezTo>
                  <a:cubicBezTo>
                    <a:pt x="14345" y="1543671"/>
                    <a:pt x="13879" y="1545071"/>
                    <a:pt x="13879" y="1546470"/>
                  </a:cubicBezTo>
                  <a:cubicBezTo>
                    <a:pt x="12013" y="1558133"/>
                    <a:pt x="8747" y="1568863"/>
                    <a:pt x="350" y="1577726"/>
                  </a:cubicBezTo>
                  <a:cubicBezTo>
                    <a:pt x="-117" y="1578193"/>
                    <a:pt x="-117" y="1580525"/>
                    <a:pt x="350" y="1581458"/>
                  </a:cubicBezTo>
                  <a:cubicBezTo>
                    <a:pt x="2216" y="1584724"/>
                    <a:pt x="4548" y="1587989"/>
                    <a:pt x="6881" y="1591255"/>
                  </a:cubicBezTo>
                  <a:cubicBezTo>
                    <a:pt x="9214" y="1594521"/>
                    <a:pt x="10613" y="1598253"/>
                    <a:pt x="8747" y="1601985"/>
                  </a:cubicBezTo>
                  <a:cubicBezTo>
                    <a:pt x="5948" y="1608049"/>
                    <a:pt x="8281" y="1613181"/>
                    <a:pt x="10613" y="1618779"/>
                  </a:cubicBezTo>
                  <a:cubicBezTo>
                    <a:pt x="12479" y="1622977"/>
                    <a:pt x="16211" y="1625777"/>
                    <a:pt x="19943" y="1628109"/>
                  </a:cubicBezTo>
                  <a:cubicBezTo>
                    <a:pt x="23209" y="1629975"/>
                    <a:pt x="26941" y="1630908"/>
                    <a:pt x="30673" y="1631841"/>
                  </a:cubicBezTo>
                  <a:cubicBezTo>
                    <a:pt x="30673" y="1631841"/>
                    <a:pt x="30673" y="1631375"/>
                    <a:pt x="30673" y="1631375"/>
                  </a:cubicBezTo>
                  <a:lnTo>
                    <a:pt x="31139" y="1630442"/>
                  </a:lnTo>
                  <a:lnTo>
                    <a:pt x="30673" y="1631841"/>
                  </a:lnTo>
                  <a:cubicBezTo>
                    <a:pt x="30673" y="1631841"/>
                    <a:pt x="30673" y="1631841"/>
                    <a:pt x="30673" y="1631841"/>
                  </a:cubicBezTo>
                  <a:cubicBezTo>
                    <a:pt x="30673" y="1636040"/>
                    <a:pt x="32072" y="1639305"/>
                    <a:pt x="35804" y="1641171"/>
                  </a:cubicBezTo>
                  <a:cubicBezTo>
                    <a:pt x="39070" y="1643037"/>
                    <a:pt x="41869" y="1645836"/>
                    <a:pt x="42802" y="1650035"/>
                  </a:cubicBezTo>
                  <a:cubicBezTo>
                    <a:pt x="43269" y="1652834"/>
                    <a:pt x="45601" y="1654700"/>
                    <a:pt x="47934" y="1655633"/>
                  </a:cubicBezTo>
                  <a:cubicBezTo>
                    <a:pt x="53532" y="1657965"/>
                    <a:pt x="57730" y="1662164"/>
                    <a:pt x="61462" y="1666363"/>
                  </a:cubicBezTo>
                  <a:cubicBezTo>
                    <a:pt x="63328" y="1668229"/>
                    <a:pt x="65194" y="1670561"/>
                    <a:pt x="65194" y="1672894"/>
                  </a:cubicBezTo>
                  <a:cubicBezTo>
                    <a:pt x="65661" y="1680824"/>
                    <a:pt x="69393" y="1687822"/>
                    <a:pt x="73125" y="1694353"/>
                  </a:cubicBezTo>
                  <a:cubicBezTo>
                    <a:pt x="76857" y="1701351"/>
                    <a:pt x="82455" y="1706482"/>
                    <a:pt x="89919" y="1709748"/>
                  </a:cubicBezTo>
                  <a:cubicBezTo>
                    <a:pt x="95517" y="1711614"/>
                    <a:pt x="99716" y="1714879"/>
                    <a:pt x="104381" y="1718611"/>
                  </a:cubicBezTo>
                  <a:cubicBezTo>
                    <a:pt x="115111" y="1727008"/>
                    <a:pt x="124907" y="1735872"/>
                    <a:pt x="136570" y="1742870"/>
                  </a:cubicBezTo>
                  <a:cubicBezTo>
                    <a:pt x="142168" y="1746135"/>
                    <a:pt x="148233" y="1748468"/>
                    <a:pt x="154297" y="1750334"/>
                  </a:cubicBezTo>
                  <a:cubicBezTo>
                    <a:pt x="156163" y="1750800"/>
                    <a:pt x="158029" y="1750800"/>
                    <a:pt x="159895" y="1749867"/>
                  </a:cubicBezTo>
                  <a:cubicBezTo>
                    <a:pt x="164094" y="1748468"/>
                    <a:pt x="168292" y="1746135"/>
                    <a:pt x="172024" y="1744269"/>
                  </a:cubicBezTo>
                  <a:cubicBezTo>
                    <a:pt x="179022" y="1741004"/>
                    <a:pt x="186486" y="1739138"/>
                    <a:pt x="194417" y="1739138"/>
                  </a:cubicBezTo>
                  <a:cubicBezTo>
                    <a:pt x="199548" y="1739138"/>
                    <a:pt x="204680" y="1738671"/>
                    <a:pt x="209811" y="1737738"/>
                  </a:cubicBezTo>
                  <a:cubicBezTo>
                    <a:pt x="217742" y="1736339"/>
                    <a:pt x="224740" y="1737272"/>
                    <a:pt x="232204" y="1740537"/>
                  </a:cubicBezTo>
                  <a:cubicBezTo>
                    <a:pt x="234070" y="1741470"/>
                    <a:pt x="235936" y="1741937"/>
                    <a:pt x="237802" y="1742403"/>
                  </a:cubicBezTo>
                  <a:cubicBezTo>
                    <a:pt x="241534" y="1743336"/>
                    <a:pt x="245266" y="1743336"/>
                    <a:pt x="248998" y="1741937"/>
                  </a:cubicBezTo>
                  <a:cubicBezTo>
                    <a:pt x="253197" y="1740537"/>
                    <a:pt x="257395" y="1739138"/>
                    <a:pt x="261594" y="1737738"/>
                  </a:cubicBezTo>
                  <a:cubicBezTo>
                    <a:pt x="265326" y="1736339"/>
                    <a:pt x="269058" y="1734939"/>
                    <a:pt x="271857" y="1733073"/>
                  </a:cubicBezTo>
                  <a:cubicBezTo>
                    <a:pt x="276522" y="1729808"/>
                    <a:pt x="282120" y="1727475"/>
                    <a:pt x="287718" y="1726076"/>
                  </a:cubicBezTo>
                  <a:cubicBezTo>
                    <a:pt x="293316" y="1724210"/>
                    <a:pt x="298448" y="1721410"/>
                    <a:pt x="304046" y="1720944"/>
                  </a:cubicBezTo>
                  <a:cubicBezTo>
                    <a:pt x="312443" y="1720011"/>
                    <a:pt x="319907" y="1716279"/>
                    <a:pt x="328771" y="1717678"/>
                  </a:cubicBezTo>
                  <a:cubicBezTo>
                    <a:pt x="330637" y="1718145"/>
                    <a:pt x="332503" y="1718145"/>
                    <a:pt x="334369" y="1718611"/>
                  </a:cubicBezTo>
                  <a:cubicBezTo>
                    <a:pt x="341833" y="1721410"/>
                    <a:pt x="347898" y="1726076"/>
                    <a:pt x="350696" y="1734006"/>
                  </a:cubicBezTo>
                  <a:cubicBezTo>
                    <a:pt x="352096" y="1737738"/>
                    <a:pt x="353496" y="1741470"/>
                    <a:pt x="354895" y="1744736"/>
                  </a:cubicBezTo>
                  <a:cubicBezTo>
                    <a:pt x="358161" y="1751267"/>
                    <a:pt x="363759" y="1754066"/>
                    <a:pt x="370757" y="1754066"/>
                  </a:cubicBezTo>
                  <a:cubicBezTo>
                    <a:pt x="372622" y="1754066"/>
                    <a:pt x="374489" y="1754066"/>
                    <a:pt x="376354" y="1753599"/>
                  </a:cubicBezTo>
                  <a:cubicBezTo>
                    <a:pt x="384752" y="1752200"/>
                    <a:pt x="392682" y="1750800"/>
                    <a:pt x="401079" y="1748934"/>
                  </a:cubicBezTo>
                  <a:cubicBezTo>
                    <a:pt x="405745" y="1748001"/>
                    <a:pt x="409943" y="1747535"/>
                    <a:pt x="412742" y="1752666"/>
                  </a:cubicBezTo>
                  <a:cubicBezTo>
                    <a:pt x="414142" y="1754999"/>
                    <a:pt x="416007" y="1756398"/>
                    <a:pt x="418340" y="1757798"/>
                  </a:cubicBezTo>
                  <a:cubicBezTo>
                    <a:pt x="425338" y="1761996"/>
                    <a:pt x="425804" y="1769461"/>
                    <a:pt x="426271" y="1775992"/>
                  </a:cubicBezTo>
                  <a:cubicBezTo>
                    <a:pt x="426271" y="1780190"/>
                    <a:pt x="424871" y="1784855"/>
                    <a:pt x="423472" y="1789054"/>
                  </a:cubicBezTo>
                  <a:cubicBezTo>
                    <a:pt x="422539" y="1792786"/>
                    <a:pt x="419273" y="1796052"/>
                    <a:pt x="418807" y="1799317"/>
                  </a:cubicBezTo>
                  <a:cubicBezTo>
                    <a:pt x="417874" y="1803516"/>
                    <a:pt x="419273" y="1808181"/>
                    <a:pt x="418340" y="1812379"/>
                  </a:cubicBezTo>
                  <a:cubicBezTo>
                    <a:pt x="416474" y="1818910"/>
                    <a:pt x="416007" y="1826374"/>
                    <a:pt x="410410" y="1831972"/>
                  </a:cubicBezTo>
                  <a:cubicBezTo>
                    <a:pt x="409477" y="1832906"/>
                    <a:pt x="409477" y="1834305"/>
                    <a:pt x="409477" y="1835705"/>
                  </a:cubicBezTo>
                  <a:cubicBezTo>
                    <a:pt x="409477" y="1836171"/>
                    <a:pt x="409477" y="1837104"/>
                    <a:pt x="409943" y="1837571"/>
                  </a:cubicBezTo>
                  <a:cubicBezTo>
                    <a:pt x="418340" y="1858563"/>
                    <a:pt x="421139" y="1862762"/>
                    <a:pt x="437933" y="1878157"/>
                  </a:cubicBezTo>
                  <a:cubicBezTo>
                    <a:pt x="440733" y="1880956"/>
                    <a:pt x="443531" y="1883288"/>
                    <a:pt x="446330" y="1886087"/>
                  </a:cubicBezTo>
                  <a:cubicBezTo>
                    <a:pt x="451462" y="1890286"/>
                    <a:pt x="454728" y="1895884"/>
                    <a:pt x="457527" y="1901482"/>
                  </a:cubicBezTo>
                  <a:cubicBezTo>
                    <a:pt x="458926" y="1904281"/>
                    <a:pt x="459859" y="1907547"/>
                    <a:pt x="460792" y="1910346"/>
                  </a:cubicBezTo>
                  <a:cubicBezTo>
                    <a:pt x="462658" y="1917810"/>
                    <a:pt x="465924" y="1924807"/>
                    <a:pt x="470122" y="1931339"/>
                  </a:cubicBezTo>
                  <a:cubicBezTo>
                    <a:pt x="474788" y="1938803"/>
                    <a:pt x="475254" y="1948133"/>
                    <a:pt x="477120" y="1956996"/>
                  </a:cubicBezTo>
                  <a:cubicBezTo>
                    <a:pt x="477586" y="1958396"/>
                    <a:pt x="476187" y="1960728"/>
                    <a:pt x="475721" y="1962594"/>
                  </a:cubicBezTo>
                  <a:cubicBezTo>
                    <a:pt x="475254" y="1964927"/>
                    <a:pt x="474788" y="1967726"/>
                    <a:pt x="475254" y="1970059"/>
                  </a:cubicBezTo>
                  <a:cubicBezTo>
                    <a:pt x="476187" y="1975657"/>
                    <a:pt x="477586" y="1981255"/>
                    <a:pt x="480852" y="1986386"/>
                  </a:cubicBezTo>
                  <a:cubicBezTo>
                    <a:pt x="482252" y="1988719"/>
                    <a:pt x="483651" y="1991051"/>
                    <a:pt x="484118" y="1993384"/>
                  </a:cubicBezTo>
                  <a:cubicBezTo>
                    <a:pt x="486450" y="2003647"/>
                    <a:pt x="486450" y="2013910"/>
                    <a:pt x="477586" y="2021841"/>
                  </a:cubicBezTo>
                  <a:cubicBezTo>
                    <a:pt x="473388" y="2025106"/>
                    <a:pt x="471056" y="2029772"/>
                    <a:pt x="467323" y="2033504"/>
                  </a:cubicBezTo>
                  <a:cubicBezTo>
                    <a:pt x="463591" y="2037236"/>
                    <a:pt x="461259" y="2041901"/>
                    <a:pt x="460792" y="2047032"/>
                  </a:cubicBezTo>
                  <a:cubicBezTo>
                    <a:pt x="459859" y="2055429"/>
                    <a:pt x="457527" y="2063360"/>
                    <a:pt x="453795" y="2070824"/>
                  </a:cubicBezTo>
                  <a:cubicBezTo>
                    <a:pt x="451462" y="2075023"/>
                    <a:pt x="450995" y="2079221"/>
                    <a:pt x="450995" y="2083886"/>
                  </a:cubicBezTo>
                  <a:cubicBezTo>
                    <a:pt x="450995" y="2091817"/>
                    <a:pt x="450995" y="2099281"/>
                    <a:pt x="450995" y="2107212"/>
                  </a:cubicBezTo>
                  <a:cubicBezTo>
                    <a:pt x="450995" y="2111410"/>
                    <a:pt x="451929" y="2115142"/>
                    <a:pt x="454728" y="2117941"/>
                  </a:cubicBezTo>
                  <a:cubicBezTo>
                    <a:pt x="462192" y="2125405"/>
                    <a:pt x="467323" y="2134269"/>
                    <a:pt x="470589" y="2144066"/>
                  </a:cubicBezTo>
                  <a:cubicBezTo>
                    <a:pt x="474321" y="2154329"/>
                    <a:pt x="478986" y="2164126"/>
                    <a:pt x="484118" y="2173922"/>
                  </a:cubicBezTo>
                  <a:cubicBezTo>
                    <a:pt x="487850" y="2180920"/>
                    <a:pt x="490649" y="2187451"/>
                    <a:pt x="490182" y="2195848"/>
                  </a:cubicBezTo>
                  <a:cubicBezTo>
                    <a:pt x="490182" y="2204245"/>
                    <a:pt x="491582" y="2212642"/>
                    <a:pt x="494381" y="2220573"/>
                  </a:cubicBezTo>
                  <a:cubicBezTo>
                    <a:pt x="495314" y="2223838"/>
                    <a:pt x="496247" y="2226638"/>
                    <a:pt x="496247" y="2229903"/>
                  </a:cubicBezTo>
                  <a:cubicBezTo>
                    <a:pt x="496247" y="2239233"/>
                    <a:pt x="499046" y="2247630"/>
                    <a:pt x="500445" y="2256494"/>
                  </a:cubicBezTo>
                  <a:cubicBezTo>
                    <a:pt x="502311" y="2266291"/>
                    <a:pt x="506976" y="2274688"/>
                    <a:pt x="513041" y="2282152"/>
                  </a:cubicBezTo>
                  <a:cubicBezTo>
                    <a:pt x="516306" y="2286350"/>
                    <a:pt x="519106" y="2290549"/>
                    <a:pt x="522371" y="2294281"/>
                  </a:cubicBezTo>
                  <a:cubicBezTo>
                    <a:pt x="525637" y="2298479"/>
                    <a:pt x="527503" y="2303144"/>
                    <a:pt x="528902" y="2308276"/>
                  </a:cubicBezTo>
                  <a:cubicBezTo>
                    <a:pt x="531235" y="2318073"/>
                    <a:pt x="534034" y="2328336"/>
                    <a:pt x="539165" y="2337199"/>
                  </a:cubicBezTo>
                  <a:cubicBezTo>
                    <a:pt x="540565" y="2339532"/>
                    <a:pt x="541498" y="2341865"/>
                    <a:pt x="542431" y="2344197"/>
                  </a:cubicBezTo>
                  <a:cubicBezTo>
                    <a:pt x="544297" y="2349795"/>
                    <a:pt x="545230" y="2355393"/>
                    <a:pt x="540565" y="2360525"/>
                  </a:cubicBezTo>
                  <a:cubicBezTo>
                    <a:pt x="538699" y="2362391"/>
                    <a:pt x="538699" y="2365657"/>
                    <a:pt x="540098" y="2367522"/>
                  </a:cubicBezTo>
                  <a:cubicBezTo>
                    <a:pt x="543830" y="2372654"/>
                    <a:pt x="543830" y="2378252"/>
                    <a:pt x="544764" y="2383850"/>
                  </a:cubicBezTo>
                  <a:cubicBezTo>
                    <a:pt x="544764" y="2385250"/>
                    <a:pt x="545697" y="2386649"/>
                    <a:pt x="546629" y="2387116"/>
                  </a:cubicBezTo>
                  <a:cubicBezTo>
                    <a:pt x="553161" y="2390848"/>
                    <a:pt x="560158" y="2394580"/>
                    <a:pt x="566689" y="2397845"/>
                  </a:cubicBezTo>
                  <a:cubicBezTo>
                    <a:pt x="568089" y="2398778"/>
                    <a:pt x="570888" y="2398312"/>
                    <a:pt x="572287" y="2397845"/>
                  </a:cubicBezTo>
                  <a:cubicBezTo>
                    <a:pt x="578819" y="2394580"/>
                    <a:pt x="584883" y="2391781"/>
                    <a:pt x="592347" y="2392247"/>
                  </a:cubicBezTo>
                  <a:cubicBezTo>
                    <a:pt x="595146" y="2392714"/>
                    <a:pt x="598878" y="2391314"/>
                    <a:pt x="601677" y="2389915"/>
                  </a:cubicBezTo>
                  <a:cubicBezTo>
                    <a:pt x="607275" y="2387582"/>
                    <a:pt x="612407" y="2386649"/>
                    <a:pt x="618472" y="2386649"/>
                  </a:cubicBezTo>
                  <a:cubicBezTo>
                    <a:pt x="625003" y="2386649"/>
                    <a:pt x="631067" y="2384783"/>
                    <a:pt x="637132" y="2387582"/>
                  </a:cubicBezTo>
                  <a:cubicBezTo>
                    <a:pt x="638998" y="2388515"/>
                    <a:pt x="641331" y="2388982"/>
                    <a:pt x="642730" y="2388049"/>
                  </a:cubicBezTo>
                  <a:cubicBezTo>
                    <a:pt x="648328" y="2384783"/>
                    <a:pt x="655792" y="2388515"/>
                    <a:pt x="660457" y="2382451"/>
                  </a:cubicBezTo>
                  <a:cubicBezTo>
                    <a:pt x="661390" y="2381051"/>
                    <a:pt x="663723" y="2380585"/>
                    <a:pt x="665589" y="2380585"/>
                  </a:cubicBezTo>
                  <a:cubicBezTo>
                    <a:pt x="674919" y="2380585"/>
                    <a:pt x="682849" y="2376386"/>
                    <a:pt x="690314" y="2371255"/>
                  </a:cubicBezTo>
                  <a:cubicBezTo>
                    <a:pt x="701043" y="2364257"/>
                    <a:pt x="709907" y="2354927"/>
                    <a:pt x="719237" y="2346063"/>
                  </a:cubicBezTo>
                  <a:cubicBezTo>
                    <a:pt x="725302" y="2340465"/>
                    <a:pt x="731366" y="2334401"/>
                    <a:pt x="735565" y="2327403"/>
                  </a:cubicBezTo>
                  <a:cubicBezTo>
                    <a:pt x="740230" y="2320405"/>
                    <a:pt x="745362" y="2313874"/>
                    <a:pt x="750027" y="2306876"/>
                  </a:cubicBezTo>
                  <a:cubicBezTo>
                    <a:pt x="752359" y="2303144"/>
                    <a:pt x="755158" y="2299412"/>
                    <a:pt x="758890" y="2297080"/>
                  </a:cubicBezTo>
                  <a:cubicBezTo>
                    <a:pt x="767287" y="2291948"/>
                    <a:pt x="771486" y="2284018"/>
                    <a:pt x="773818" y="2275621"/>
                  </a:cubicBezTo>
                  <a:cubicBezTo>
                    <a:pt x="775684" y="2269556"/>
                    <a:pt x="777084" y="2263491"/>
                    <a:pt x="778950" y="2256960"/>
                  </a:cubicBezTo>
                  <a:cubicBezTo>
                    <a:pt x="779883" y="2253695"/>
                    <a:pt x="779883" y="2250896"/>
                    <a:pt x="778017" y="2247630"/>
                  </a:cubicBezTo>
                  <a:cubicBezTo>
                    <a:pt x="775684" y="2243432"/>
                    <a:pt x="778017" y="2240166"/>
                    <a:pt x="780816" y="2237367"/>
                  </a:cubicBezTo>
                  <a:cubicBezTo>
                    <a:pt x="785015" y="2233635"/>
                    <a:pt x="789680" y="2230370"/>
                    <a:pt x="795744" y="2228970"/>
                  </a:cubicBezTo>
                  <a:cubicBezTo>
                    <a:pt x="801809" y="2227570"/>
                    <a:pt x="808340" y="2225704"/>
                    <a:pt x="813471" y="2221972"/>
                  </a:cubicBezTo>
                  <a:cubicBezTo>
                    <a:pt x="817670" y="2219173"/>
                    <a:pt x="821402" y="2214975"/>
                    <a:pt x="821402" y="2209843"/>
                  </a:cubicBezTo>
                  <a:cubicBezTo>
                    <a:pt x="821402" y="2203312"/>
                    <a:pt x="822802" y="2197247"/>
                    <a:pt x="824201" y="2190716"/>
                  </a:cubicBezTo>
                  <a:cubicBezTo>
                    <a:pt x="824668" y="2187451"/>
                    <a:pt x="824668" y="2184652"/>
                    <a:pt x="823735" y="2181386"/>
                  </a:cubicBezTo>
                  <a:cubicBezTo>
                    <a:pt x="820936" y="2171590"/>
                    <a:pt x="818136" y="2161793"/>
                    <a:pt x="815338" y="2151530"/>
                  </a:cubicBezTo>
                  <a:cubicBezTo>
                    <a:pt x="814404" y="2148264"/>
                    <a:pt x="814871" y="2144532"/>
                    <a:pt x="817203" y="2142666"/>
                  </a:cubicBezTo>
                  <a:cubicBezTo>
                    <a:pt x="831199" y="2131470"/>
                    <a:pt x="844727" y="2119807"/>
                    <a:pt x="858723" y="2108145"/>
                  </a:cubicBezTo>
                  <a:cubicBezTo>
                    <a:pt x="862455" y="2104879"/>
                    <a:pt x="867586" y="2102547"/>
                    <a:pt x="872251" y="2100681"/>
                  </a:cubicBezTo>
                  <a:cubicBezTo>
                    <a:pt x="877849" y="2098348"/>
                    <a:pt x="882514" y="2095549"/>
                    <a:pt x="887646" y="2092750"/>
                  </a:cubicBezTo>
                  <a:cubicBezTo>
                    <a:pt x="898842" y="2086685"/>
                    <a:pt x="905840" y="2077355"/>
                    <a:pt x="910971" y="2065692"/>
                  </a:cubicBezTo>
                  <a:cubicBezTo>
                    <a:pt x="913304" y="2060094"/>
                    <a:pt x="914703" y="2054963"/>
                    <a:pt x="913304" y="2048898"/>
                  </a:cubicBezTo>
                  <a:cubicBezTo>
                    <a:pt x="912371" y="2043300"/>
                    <a:pt x="913304" y="2037236"/>
                    <a:pt x="913304" y="2031638"/>
                  </a:cubicBezTo>
                  <a:cubicBezTo>
                    <a:pt x="913304" y="2026972"/>
                    <a:pt x="914237" y="2022307"/>
                    <a:pt x="913304" y="2018109"/>
                  </a:cubicBezTo>
                  <a:cubicBezTo>
                    <a:pt x="911905" y="2010178"/>
                    <a:pt x="912837" y="2002714"/>
                    <a:pt x="914237" y="1995250"/>
                  </a:cubicBezTo>
                  <a:cubicBezTo>
                    <a:pt x="915170" y="1991518"/>
                    <a:pt x="913770" y="1987319"/>
                    <a:pt x="910038" y="1985453"/>
                  </a:cubicBezTo>
                  <a:cubicBezTo>
                    <a:pt x="903507" y="1981721"/>
                    <a:pt x="901175" y="1975190"/>
                    <a:pt x="898842" y="1968193"/>
                  </a:cubicBezTo>
                  <a:cubicBezTo>
                    <a:pt x="896043" y="1959329"/>
                    <a:pt x="897443" y="1950465"/>
                    <a:pt x="895577" y="1941602"/>
                  </a:cubicBezTo>
                  <a:cubicBezTo>
                    <a:pt x="895110" y="1939736"/>
                    <a:pt x="896043" y="1937870"/>
                    <a:pt x="896976" y="1936004"/>
                  </a:cubicBezTo>
                  <a:cubicBezTo>
                    <a:pt x="898842" y="1932271"/>
                    <a:pt x="898842" y="1928073"/>
                    <a:pt x="895577" y="1925740"/>
                  </a:cubicBezTo>
                  <a:cubicBezTo>
                    <a:pt x="888579" y="1920609"/>
                    <a:pt x="887646" y="1914544"/>
                    <a:pt x="891378" y="1907080"/>
                  </a:cubicBezTo>
                  <a:cubicBezTo>
                    <a:pt x="894177" y="1901482"/>
                    <a:pt x="895577" y="1894951"/>
                    <a:pt x="900708" y="1890286"/>
                  </a:cubicBezTo>
                  <a:cubicBezTo>
                    <a:pt x="906306" y="1884688"/>
                    <a:pt x="907706" y="1876757"/>
                    <a:pt x="911438" y="1869760"/>
                  </a:cubicBezTo>
                  <a:cubicBezTo>
                    <a:pt x="913304" y="1866494"/>
                    <a:pt x="915170" y="1863229"/>
                    <a:pt x="918902" y="1861363"/>
                  </a:cubicBezTo>
                  <a:cubicBezTo>
                    <a:pt x="924967" y="1858097"/>
                    <a:pt x="930565" y="1852965"/>
                    <a:pt x="934763" y="1847367"/>
                  </a:cubicBezTo>
                  <a:cubicBezTo>
                    <a:pt x="945493" y="1831972"/>
                    <a:pt x="959022" y="1819377"/>
                    <a:pt x="973017" y="1806781"/>
                  </a:cubicBezTo>
                  <a:cubicBezTo>
                    <a:pt x="980948" y="1799317"/>
                    <a:pt x="988412" y="1791386"/>
                    <a:pt x="999141" y="1787188"/>
                  </a:cubicBezTo>
                  <a:cubicBezTo>
                    <a:pt x="1000541" y="1786721"/>
                    <a:pt x="1001474" y="1785788"/>
                    <a:pt x="1002407" y="1784855"/>
                  </a:cubicBezTo>
                  <a:cubicBezTo>
                    <a:pt x="1026665" y="1765729"/>
                    <a:pt x="1045792" y="1742870"/>
                    <a:pt x="1057921" y="1714413"/>
                  </a:cubicBezTo>
                  <a:cubicBezTo>
                    <a:pt x="1062586" y="1703683"/>
                    <a:pt x="1066785" y="1692954"/>
                    <a:pt x="1074249" y="1684090"/>
                  </a:cubicBezTo>
                  <a:cubicBezTo>
                    <a:pt x="1078914" y="1678025"/>
                    <a:pt x="1081247" y="1670561"/>
                    <a:pt x="1083579" y="1663097"/>
                  </a:cubicBezTo>
                  <a:cubicBezTo>
                    <a:pt x="1086845" y="1652834"/>
                    <a:pt x="1085445" y="1643037"/>
                    <a:pt x="1086378" y="1632774"/>
                  </a:cubicBezTo>
                  <a:cubicBezTo>
                    <a:pt x="1086378" y="1630442"/>
                    <a:pt x="1081247" y="1627176"/>
                    <a:pt x="1078914" y="1628109"/>
                  </a:cubicBezTo>
                  <a:cubicBezTo>
                    <a:pt x="1078447" y="1628576"/>
                    <a:pt x="1077515" y="1628576"/>
                    <a:pt x="1077048" y="1629042"/>
                  </a:cubicBezTo>
                  <a:cubicBezTo>
                    <a:pt x="1069584" y="1635107"/>
                    <a:pt x="1060720" y="1636506"/>
                    <a:pt x="1051857" y="1637906"/>
                  </a:cubicBezTo>
                  <a:cubicBezTo>
                    <a:pt x="1039261" y="1639772"/>
                    <a:pt x="1026665" y="1640705"/>
                    <a:pt x="1014536" y="1645370"/>
                  </a:cubicBezTo>
                  <a:cubicBezTo>
                    <a:pt x="1012670" y="1645836"/>
                    <a:pt x="1010804" y="1646303"/>
                    <a:pt x="1008938" y="1645836"/>
                  </a:cubicBezTo>
                  <a:cubicBezTo>
                    <a:pt x="1001474" y="1644903"/>
                    <a:pt x="994943" y="1647702"/>
                    <a:pt x="988878" y="1650968"/>
                  </a:cubicBezTo>
                  <a:cubicBezTo>
                    <a:pt x="987012" y="1651901"/>
                    <a:pt x="985146" y="1652367"/>
                    <a:pt x="983746" y="1653300"/>
                  </a:cubicBezTo>
                  <a:cubicBezTo>
                    <a:pt x="980948" y="1654233"/>
                    <a:pt x="978615" y="1653767"/>
                    <a:pt x="976282" y="1652367"/>
                  </a:cubicBezTo>
                  <a:cubicBezTo>
                    <a:pt x="974883" y="1651434"/>
                    <a:pt x="973017" y="1650035"/>
                    <a:pt x="971617" y="1648635"/>
                  </a:cubicBezTo>
                  <a:cubicBezTo>
                    <a:pt x="966952" y="1643970"/>
                    <a:pt x="962754" y="1639305"/>
                    <a:pt x="958089" y="1635107"/>
                  </a:cubicBezTo>
                  <a:cubicBezTo>
                    <a:pt x="956689" y="1633707"/>
                    <a:pt x="956689" y="1631841"/>
                    <a:pt x="957622" y="1629975"/>
                  </a:cubicBezTo>
                  <a:cubicBezTo>
                    <a:pt x="961354" y="1622977"/>
                    <a:pt x="961354" y="1621111"/>
                    <a:pt x="955756" y="1616913"/>
                  </a:cubicBezTo>
                  <a:cubicBezTo>
                    <a:pt x="952024" y="1614114"/>
                    <a:pt x="948758" y="1611315"/>
                    <a:pt x="946426" y="1607583"/>
                  </a:cubicBezTo>
                  <a:cubicBezTo>
                    <a:pt x="940828" y="1599652"/>
                    <a:pt x="933364" y="1593588"/>
                    <a:pt x="926833" y="1586590"/>
                  </a:cubicBezTo>
                  <a:cubicBezTo>
                    <a:pt x="923101" y="1582391"/>
                    <a:pt x="917969" y="1579592"/>
                    <a:pt x="912371" y="1577260"/>
                  </a:cubicBezTo>
                  <a:cubicBezTo>
                    <a:pt x="903041" y="1572595"/>
                    <a:pt x="895110" y="1566530"/>
                    <a:pt x="892778" y="1555334"/>
                  </a:cubicBezTo>
                  <a:cubicBezTo>
                    <a:pt x="891378" y="1549736"/>
                    <a:pt x="889512" y="1544138"/>
                    <a:pt x="887646" y="1538540"/>
                  </a:cubicBezTo>
                  <a:cubicBezTo>
                    <a:pt x="885780" y="1532942"/>
                    <a:pt x="882514" y="1528277"/>
                    <a:pt x="877849" y="1524544"/>
                  </a:cubicBezTo>
                  <a:cubicBezTo>
                    <a:pt x="873651" y="1521279"/>
                    <a:pt x="869919" y="1518013"/>
                    <a:pt x="865720" y="1515214"/>
                  </a:cubicBezTo>
                  <a:cubicBezTo>
                    <a:pt x="862455" y="1512882"/>
                    <a:pt x="860589" y="1509150"/>
                    <a:pt x="860589" y="1505418"/>
                  </a:cubicBezTo>
                  <a:cubicBezTo>
                    <a:pt x="860122" y="1494222"/>
                    <a:pt x="856857" y="1483958"/>
                    <a:pt x="854991" y="1473229"/>
                  </a:cubicBezTo>
                  <a:cubicBezTo>
                    <a:pt x="853125" y="1462966"/>
                    <a:pt x="847060" y="1455968"/>
                    <a:pt x="838196" y="1450836"/>
                  </a:cubicBezTo>
                  <a:cubicBezTo>
                    <a:pt x="836330" y="1449903"/>
                    <a:pt x="834464" y="1449437"/>
                    <a:pt x="833065" y="1448504"/>
                  </a:cubicBezTo>
                  <a:cubicBezTo>
                    <a:pt x="831665" y="1447104"/>
                    <a:pt x="830732" y="1445705"/>
                    <a:pt x="829799" y="1443839"/>
                  </a:cubicBezTo>
                  <a:cubicBezTo>
                    <a:pt x="829333" y="1441973"/>
                    <a:pt x="828400" y="1440107"/>
                    <a:pt x="828866" y="1438241"/>
                  </a:cubicBezTo>
                  <a:cubicBezTo>
                    <a:pt x="829333" y="1431710"/>
                    <a:pt x="827467" y="1425645"/>
                    <a:pt x="823268" y="1420514"/>
                  </a:cubicBezTo>
                  <a:cubicBezTo>
                    <a:pt x="821402" y="1418181"/>
                    <a:pt x="820003" y="1414915"/>
                    <a:pt x="818136" y="1412116"/>
                  </a:cubicBezTo>
                  <a:cubicBezTo>
                    <a:pt x="810672" y="1399987"/>
                    <a:pt x="802742" y="1388791"/>
                    <a:pt x="799010" y="1374329"/>
                  </a:cubicBezTo>
                  <a:cubicBezTo>
                    <a:pt x="798543" y="1371997"/>
                    <a:pt x="796677" y="1369664"/>
                    <a:pt x="795744" y="1367332"/>
                  </a:cubicBezTo>
                  <a:cubicBezTo>
                    <a:pt x="794811" y="1365466"/>
                    <a:pt x="796211" y="1363600"/>
                    <a:pt x="798543" y="1363600"/>
                  </a:cubicBezTo>
                  <a:cubicBezTo>
                    <a:pt x="800876" y="1363600"/>
                    <a:pt x="803675" y="1364533"/>
                    <a:pt x="806007" y="1362200"/>
                  </a:cubicBezTo>
                  <a:cubicBezTo>
                    <a:pt x="807873" y="1360334"/>
                    <a:pt x="809739" y="1358468"/>
                    <a:pt x="812538" y="1358935"/>
                  </a:cubicBezTo>
                  <a:cubicBezTo>
                    <a:pt x="816271" y="1358935"/>
                    <a:pt x="818603" y="1361267"/>
                    <a:pt x="820469" y="1364066"/>
                  </a:cubicBezTo>
                  <a:cubicBezTo>
                    <a:pt x="821868" y="1365932"/>
                    <a:pt x="823268" y="1368265"/>
                    <a:pt x="825134" y="1370131"/>
                  </a:cubicBezTo>
                  <a:cubicBezTo>
                    <a:pt x="832598" y="1378994"/>
                    <a:pt x="837263" y="1389724"/>
                    <a:pt x="844261" y="1398588"/>
                  </a:cubicBezTo>
                  <a:cubicBezTo>
                    <a:pt x="848459" y="1403719"/>
                    <a:pt x="851259" y="1409317"/>
                    <a:pt x="852658" y="1415848"/>
                  </a:cubicBezTo>
                  <a:cubicBezTo>
                    <a:pt x="853591" y="1419580"/>
                    <a:pt x="855924" y="1422846"/>
                    <a:pt x="860122" y="1423779"/>
                  </a:cubicBezTo>
                  <a:cubicBezTo>
                    <a:pt x="868053" y="1426112"/>
                    <a:pt x="873184" y="1431710"/>
                    <a:pt x="875983" y="1439174"/>
                  </a:cubicBezTo>
                  <a:cubicBezTo>
                    <a:pt x="876917" y="1441506"/>
                    <a:pt x="877849" y="1443839"/>
                    <a:pt x="879249" y="1446171"/>
                  </a:cubicBezTo>
                  <a:cubicBezTo>
                    <a:pt x="881582" y="1450370"/>
                    <a:pt x="882514" y="1454568"/>
                    <a:pt x="882048" y="1459234"/>
                  </a:cubicBezTo>
                  <a:cubicBezTo>
                    <a:pt x="882048" y="1461100"/>
                    <a:pt x="882048" y="1462966"/>
                    <a:pt x="882048" y="1464832"/>
                  </a:cubicBezTo>
                  <a:cubicBezTo>
                    <a:pt x="882514" y="1475095"/>
                    <a:pt x="888113" y="1483025"/>
                    <a:pt x="896043" y="1489090"/>
                  </a:cubicBezTo>
                  <a:cubicBezTo>
                    <a:pt x="899309" y="1491422"/>
                    <a:pt x="902574" y="1492822"/>
                    <a:pt x="905840" y="1495155"/>
                  </a:cubicBezTo>
                  <a:cubicBezTo>
                    <a:pt x="910971" y="1499353"/>
                    <a:pt x="915170" y="1504018"/>
                    <a:pt x="917036" y="1510549"/>
                  </a:cubicBezTo>
                  <a:cubicBezTo>
                    <a:pt x="919369" y="1518013"/>
                    <a:pt x="923567" y="1524544"/>
                    <a:pt x="928699" y="1530143"/>
                  </a:cubicBezTo>
                  <a:cubicBezTo>
                    <a:pt x="932897" y="1534808"/>
                    <a:pt x="937562" y="1539473"/>
                    <a:pt x="940828" y="1545071"/>
                  </a:cubicBezTo>
                  <a:cubicBezTo>
                    <a:pt x="945026" y="1551602"/>
                    <a:pt x="948292" y="1558600"/>
                    <a:pt x="946426" y="1566530"/>
                  </a:cubicBezTo>
                  <a:cubicBezTo>
                    <a:pt x="945960" y="1568863"/>
                    <a:pt x="945493" y="1571662"/>
                    <a:pt x="946893" y="1573994"/>
                  </a:cubicBezTo>
                  <a:cubicBezTo>
                    <a:pt x="951091" y="1582858"/>
                    <a:pt x="952490" y="1592188"/>
                    <a:pt x="955290" y="1601518"/>
                  </a:cubicBezTo>
                  <a:cubicBezTo>
                    <a:pt x="956689" y="1605250"/>
                    <a:pt x="958089" y="1608516"/>
                    <a:pt x="959955" y="1612248"/>
                  </a:cubicBezTo>
                  <a:cubicBezTo>
                    <a:pt x="961821" y="1615513"/>
                    <a:pt x="964620" y="1616913"/>
                    <a:pt x="967885" y="1616913"/>
                  </a:cubicBezTo>
                  <a:cubicBezTo>
                    <a:pt x="971151" y="1616913"/>
                    <a:pt x="974416" y="1616446"/>
                    <a:pt x="977216" y="1615980"/>
                  </a:cubicBezTo>
                  <a:cubicBezTo>
                    <a:pt x="981881" y="1615513"/>
                    <a:pt x="986079" y="1614114"/>
                    <a:pt x="989345" y="1610382"/>
                  </a:cubicBezTo>
                  <a:cubicBezTo>
                    <a:pt x="993543" y="1605250"/>
                    <a:pt x="998675" y="1603851"/>
                    <a:pt x="1004739" y="1604784"/>
                  </a:cubicBezTo>
                  <a:cubicBezTo>
                    <a:pt x="1012204" y="1605717"/>
                    <a:pt x="1018734" y="1604317"/>
                    <a:pt x="1024799" y="1600119"/>
                  </a:cubicBezTo>
                  <a:cubicBezTo>
                    <a:pt x="1028531" y="1597320"/>
                    <a:pt x="1032730" y="1596387"/>
                    <a:pt x="1037395" y="1595454"/>
                  </a:cubicBezTo>
                  <a:cubicBezTo>
                    <a:pt x="1041127" y="1594987"/>
                    <a:pt x="1044859" y="1593588"/>
                    <a:pt x="1047658" y="1590322"/>
                  </a:cubicBezTo>
                  <a:cubicBezTo>
                    <a:pt x="1050924" y="1586590"/>
                    <a:pt x="1054656" y="1585190"/>
                    <a:pt x="1059321" y="1583791"/>
                  </a:cubicBezTo>
                  <a:cubicBezTo>
                    <a:pt x="1065852" y="1581458"/>
                    <a:pt x="1072849" y="1579592"/>
                    <a:pt x="1079380" y="1577260"/>
                  </a:cubicBezTo>
                  <a:cubicBezTo>
                    <a:pt x="1084512" y="1575394"/>
                    <a:pt x="1089644" y="1572595"/>
                    <a:pt x="1095242" y="1570262"/>
                  </a:cubicBezTo>
                  <a:cubicBezTo>
                    <a:pt x="1097574" y="1569329"/>
                    <a:pt x="1099440" y="1567463"/>
                    <a:pt x="1099907" y="1564664"/>
                  </a:cubicBezTo>
                  <a:cubicBezTo>
                    <a:pt x="1101306" y="1558133"/>
                    <a:pt x="1105505" y="1554867"/>
                    <a:pt x="1111569" y="1553001"/>
                  </a:cubicBezTo>
                  <a:cubicBezTo>
                    <a:pt x="1119500" y="1550669"/>
                    <a:pt x="1127431" y="1548336"/>
                    <a:pt x="1135828" y="1546937"/>
                  </a:cubicBezTo>
                  <a:cubicBezTo>
                    <a:pt x="1141426" y="1546004"/>
                    <a:pt x="1145624" y="1543671"/>
                    <a:pt x="1147024" y="1538073"/>
                  </a:cubicBezTo>
                  <a:cubicBezTo>
                    <a:pt x="1147957" y="1534808"/>
                    <a:pt x="1149823" y="1532009"/>
                    <a:pt x="1153088" y="1531542"/>
                  </a:cubicBezTo>
                  <a:cubicBezTo>
                    <a:pt x="1160086" y="1530609"/>
                    <a:pt x="1164751" y="1527344"/>
                    <a:pt x="1167084" y="1520346"/>
                  </a:cubicBezTo>
                  <a:cubicBezTo>
                    <a:pt x="1168017" y="1517547"/>
                    <a:pt x="1171282" y="1515214"/>
                    <a:pt x="1174081" y="1514281"/>
                  </a:cubicBezTo>
                  <a:cubicBezTo>
                    <a:pt x="1176414" y="1513348"/>
                    <a:pt x="1179213" y="1513348"/>
                    <a:pt x="1181546" y="1511949"/>
                  </a:cubicBezTo>
                  <a:cubicBezTo>
                    <a:pt x="1182945" y="1511016"/>
                    <a:pt x="1184344" y="1509150"/>
                    <a:pt x="1184344" y="1507750"/>
                  </a:cubicBezTo>
                  <a:cubicBezTo>
                    <a:pt x="1184811" y="1504018"/>
                    <a:pt x="1184344" y="1499820"/>
                    <a:pt x="1184811" y="1496088"/>
                  </a:cubicBezTo>
                  <a:cubicBezTo>
                    <a:pt x="1185278" y="1492822"/>
                    <a:pt x="1186677" y="1490023"/>
                    <a:pt x="1189476" y="1488157"/>
                  </a:cubicBezTo>
                  <a:cubicBezTo>
                    <a:pt x="1199273" y="1482092"/>
                    <a:pt x="1204871" y="1472762"/>
                    <a:pt x="1209536" y="1462966"/>
                  </a:cubicBezTo>
                  <a:cubicBezTo>
                    <a:pt x="1212802" y="1456434"/>
                    <a:pt x="1211868" y="1453169"/>
                    <a:pt x="1206270" y="1447571"/>
                  </a:cubicBezTo>
                  <a:cubicBezTo>
                    <a:pt x="1202538" y="1443839"/>
                    <a:pt x="1199273" y="1440107"/>
                    <a:pt x="1196474" y="1435442"/>
                  </a:cubicBezTo>
                  <a:cubicBezTo>
                    <a:pt x="1194141" y="1432176"/>
                    <a:pt x="1191342" y="1429844"/>
                    <a:pt x="1187144" y="1429377"/>
                  </a:cubicBezTo>
                  <a:cubicBezTo>
                    <a:pt x="1182012" y="1428911"/>
                    <a:pt x="1176880" y="1428444"/>
                    <a:pt x="1171749" y="1427045"/>
                  </a:cubicBezTo>
                  <a:cubicBezTo>
                    <a:pt x="1168950" y="1426112"/>
                    <a:pt x="1165684" y="1424246"/>
                    <a:pt x="1163352" y="1422380"/>
                  </a:cubicBezTo>
                  <a:cubicBezTo>
                    <a:pt x="1158687" y="1417714"/>
                    <a:pt x="1155421" y="1412583"/>
                    <a:pt x="1154488" y="1405585"/>
                  </a:cubicBezTo>
                  <a:cubicBezTo>
                    <a:pt x="1154022" y="1399987"/>
                    <a:pt x="1153088" y="1394389"/>
                    <a:pt x="1152156" y="1388325"/>
                  </a:cubicBezTo>
                  <a:cubicBezTo>
                    <a:pt x="1152156" y="1387858"/>
                    <a:pt x="1151689" y="1386925"/>
                    <a:pt x="1151223" y="1386925"/>
                  </a:cubicBezTo>
                  <a:cubicBezTo>
                    <a:pt x="1149823" y="1386925"/>
                    <a:pt x="1148423" y="1386925"/>
                    <a:pt x="1147491" y="1387858"/>
                  </a:cubicBezTo>
                  <a:cubicBezTo>
                    <a:pt x="1140026" y="1395789"/>
                    <a:pt x="1132096" y="1403253"/>
                    <a:pt x="1126031" y="1412583"/>
                  </a:cubicBezTo>
                  <a:cubicBezTo>
                    <a:pt x="1121366" y="1420047"/>
                    <a:pt x="1115301" y="1423313"/>
                    <a:pt x="1106904" y="1422846"/>
                  </a:cubicBezTo>
                  <a:cubicBezTo>
                    <a:pt x="1100373" y="1422380"/>
                    <a:pt x="1094309" y="1422380"/>
                    <a:pt x="1088244" y="1425179"/>
                  </a:cubicBezTo>
                  <a:cubicBezTo>
                    <a:pt x="1085912" y="1426112"/>
                    <a:pt x="1083112" y="1424712"/>
                    <a:pt x="1081247" y="1422846"/>
                  </a:cubicBezTo>
                  <a:cubicBezTo>
                    <a:pt x="1078914" y="1420514"/>
                    <a:pt x="1077048" y="1418181"/>
                    <a:pt x="1077048" y="1414449"/>
                  </a:cubicBezTo>
                  <a:cubicBezTo>
                    <a:pt x="1076581" y="1407918"/>
                    <a:pt x="1076115" y="1401853"/>
                    <a:pt x="1075182" y="1395322"/>
                  </a:cubicBezTo>
                  <a:cubicBezTo>
                    <a:pt x="1075182" y="1393923"/>
                    <a:pt x="1074249" y="1392990"/>
                    <a:pt x="1073782" y="1392057"/>
                  </a:cubicBezTo>
                  <a:cubicBezTo>
                    <a:pt x="1072849" y="1391123"/>
                    <a:pt x="1071916" y="1390191"/>
                    <a:pt x="1070983" y="1389724"/>
                  </a:cubicBezTo>
                  <a:cubicBezTo>
                    <a:pt x="1070050" y="1389724"/>
                    <a:pt x="1068184" y="1390191"/>
                    <a:pt x="1067718" y="1391123"/>
                  </a:cubicBezTo>
                  <a:cubicBezTo>
                    <a:pt x="1066318" y="1393456"/>
                    <a:pt x="1065385" y="1395789"/>
                    <a:pt x="1064452" y="1398121"/>
                  </a:cubicBezTo>
                  <a:cubicBezTo>
                    <a:pt x="1063053" y="1400920"/>
                    <a:pt x="1060720" y="1400920"/>
                    <a:pt x="1058388" y="1398121"/>
                  </a:cubicBezTo>
                  <a:cubicBezTo>
                    <a:pt x="1056055" y="1394856"/>
                    <a:pt x="1054189" y="1391590"/>
                    <a:pt x="1053723" y="1387858"/>
                  </a:cubicBezTo>
                  <a:cubicBezTo>
                    <a:pt x="1052789" y="1381327"/>
                    <a:pt x="1049524" y="1375729"/>
                    <a:pt x="1044859" y="1371064"/>
                  </a:cubicBezTo>
                  <a:cubicBezTo>
                    <a:pt x="1042060" y="1367798"/>
                    <a:pt x="1038794" y="1364533"/>
                    <a:pt x="1035529" y="1361734"/>
                  </a:cubicBezTo>
                  <a:cubicBezTo>
                    <a:pt x="1034129" y="1360334"/>
                    <a:pt x="1032263" y="1359401"/>
                    <a:pt x="1031330" y="1358002"/>
                  </a:cubicBezTo>
                  <a:cubicBezTo>
                    <a:pt x="1027598" y="1351470"/>
                    <a:pt x="1023866" y="1344473"/>
                    <a:pt x="1020134" y="1337942"/>
                  </a:cubicBezTo>
                  <a:cubicBezTo>
                    <a:pt x="1019201" y="1336542"/>
                    <a:pt x="1019668" y="1334210"/>
                    <a:pt x="1019668" y="1332344"/>
                  </a:cubicBezTo>
                  <a:cubicBezTo>
                    <a:pt x="1020134" y="1330011"/>
                    <a:pt x="1020601" y="1327212"/>
                    <a:pt x="1021534" y="1324880"/>
                  </a:cubicBezTo>
                  <a:cubicBezTo>
                    <a:pt x="1022000" y="1323947"/>
                    <a:pt x="1022933" y="1322547"/>
                    <a:pt x="1024333" y="1322547"/>
                  </a:cubicBezTo>
                  <a:cubicBezTo>
                    <a:pt x="1028065" y="1322081"/>
                    <a:pt x="1031797" y="1321147"/>
                    <a:pt x="1035529" y="1321614"/>
                  </a:cubicBezTo>
                  <a:cubicBezTo>
                    <a:pt x="1039261" y="1321614"/>
                    <a:pt x="1043459" y="1322081"/>
                    <a:pt x="1046725" y="1323480"/>
                  </a:cubicBezTo>
                  <a:cubicBezTo>
                    <a:pt x="1049057" y="1324880"/>
                    <a:pt x="1050457" y="1328145"/>
                    <a:pt x="1052323" y="1330944"/>
                  </a:cubicBezTo>
                  <a:cubicBezTo>
                    <a:pt x="1056988" y="1338408"/>
                    <a:pt x="1062120" y="1346339"/>
                    <a:pt x="1066785" y="1353803"/>
                  </a:cubicBezTo>
                  <a:cubicBezTo>
                    <a:pt x="1069117" y="1357535"/>
                    <a:pt x="1071916" y="1359401"/>
                    <a:pt x="1075648" y="1360334"/>
                  </a:cubicBezTo>
                  <a:cubicBezTo>
                    <a:pt x="1077515" y="1360801"/>
                    <a:pt x="1079380" y="1361267"/>
                    <a:pt x="1081247" y="1361734"/>
                  </a:cubicBezTo>
                  <a:cubicBezTo>
                    <a:pt x="1085912" y="1362667"/>
                    <a:pt x="1089644" y="1364533"/>
                    <a:pt x="1092443" y="1368265"/>
                  </a:cubicBezTo>
                  <a:cubicBezTo>
                    <a:pt x="1094309" y="1370597"/>
                    <a:pt x="1097574" y="1371997"/>
                    <a:pt x="1099907" y="1373863"/>
                  </a:cubicBezTo>
                  <a:cubicBezTo>
                    <a:pt x="1106904" y="1378994"/>
                    <a:pt x="1115301" y="1379927"/>
                    <a:pt x="1123232" y="1381793"/>
                  </a:cubicBezTo>
                  <a:cubicBezTo>
                    <a:pt x="1126498" y="1382726"/>
                    <a:pt x="1129297" y="1382260"/>
                    <a:pt x="1132562" y="1380394"/>
                  </a:cubicBezTo>
                  <a:cubicBezTo>
                    <a:pt x="1137227" y="1378061"/>
                    <a:pt x="1141426" y="1375729"/>
                    <a:pt x="1146558" y="1373396"/>
                  </a:cubicBezTo>
                  <a:cubicBezTo>
                    <a:pt x="1152156" y="1371064"/>
                    <a:pt x="1157287" y="1372930"/>
                    <a:pt x="1159620" y="1378061"/>
                  </a:cubicBezTo>
                  <a:cubicBezTo>
                    <a:pt x="1161486" y="1382260"/>
                    <a:pt x="1163352" y="1386458"/>
                    <a:pt x="1165218" y="1390191"/>
                  </a:cubicBezTo>
                  <a:cubicBezTo>
                    <a:pt x="1167084" y="1394389"/>
                    <a:pt x="1169883" y="1395789"/>
                    <a:pt x="1174081" y="1396255"/>
                  </a:cubicBezTo>
                  <a:cubicBezTo>
                    <a:pt x="1192275" y="1397655"/>
                    <a:pt x="1209536" y="1401387"/>
                    <a:pt x="1227263" y="1404186"/>
                  </a:cubicBezTo>
                  <a:cubicBezTo>
                    <a:pt x="1233794" y="1405119"/>
                    <a:pt x="1239859" y="1405585"/>
                    <a:pt x="1246390" y="1405119"/>
                  </a:cubicBezTo>
                  <a:cubicBezTo>
                    <a:pt x="1257120" y="1403719"/>
                    <a:pt x="1267849" y="1400454"/>
                    <a:pt x="1278579" y="1403253"/>
                  </a:cubicBezTo>
                  <a:cubicBezTo>
                    <a:pt x="1280911" y="1403719"/>
                    <a:pt x="1283710" y="1402786"/>
                    <a:pt x="1286043" y="1401853"/>
                  </a:cubicBezTo>
                  <a:cubicBezTo>
                    <a:pt x="1293507" y="1399521"/>
                    <a:pt x="1301438" y="1399521"/>
                    <a:pt x="1308902" y="1399987"/>
                  </a:cubicBezTo>
                  <a:cubicBezTo>
                    <a:pt x="1311701" y="1399987"/>
                    <a:pt x="1314033" y="1401387"/>
                    <a:pt x="1314966" y="1403719"/>
                  </a:cubicBezTo>
                  <a:cubicBezTo>
                    <a:pt x="1315899" y="1406052"/>
                    <a:pt x="1317766" y="1407918"/>
                    <a:pt x="1320098" y="1409317"/>
                  </a:cubicBezTo>
                  <a:cubicBezTo>
                    <a:pt x="1322897" y="1411183"/>
                    <a:pt x="1325230" y="1413516"/>
                    <a:pt x="1326163" y="1416781"/>
                  </a:cubicBezTo>
                  <a:cubicBezTo>
                    <a:pt x="1327562" y="1423313"/>
                    <a:pt x="1331294" y="1426578"/>
                    <a:pt x="1337825" y="1427978"/>
                  </a:cubicBezTo>
                  <a:cubicBezTo>
                    <a:pt x="1342024" y="1428911"/>
                    <a:pt x="1345756" y="1431710"/>
                    <a:pt x="1348555" y="1435442"/>
                  </a:cubicBezTo>
                  <a:cubicBezTo>
                    <a:pt x="1353220" y="1441973"/>
                    <a:pt x="1360218" y="1444772"/>
                    <a:pt x="1368615" y="1445238"/>
                  </a:cubicBezTo>
                  <a:cubicBezTo>
                    <a:pt x="1370481" y="1445238"/>
                    <a:pt x="1371880" y="1445238"/>
                    <a:pt x="1373746" y="1445238"/>
                  </a:cubicBezTo>
                  <a:cubicBezTo>
                    <a:pt x="1373746" y="1445238"/>
                    <a:pt x="1373746" y="1445238"/>
                    <a:pt x="1374213" y="1444772"/>
                  </a:cubicBezTo>
                  <a:lnTo>
                    <a:pt x="1375146" y="1444305"/>
                  </a:lnTo>
                  <a:lnTo>
                    <a:pt x="1374679" y="1445238"/>
                  </a:lnTo>
                  <a:cubicBezTo>
                    <a:pt x="1374679" y="1445238"/>
                    <a:pt x="1374213" y="1445238"/>
                    <a:pt x="1374213" y="1445238"/>
                  </a:cubicBezTo>
                  <a:cubicBezTo>
                    <a:pt x="1371414" y="1449437"/>
                    <a:pt x="1367682" y="1452236"/>
                    <a:pt x="1361617" y="1449903"/>
                  </a:cubicBezTo>
                  <a:cubicBezTo>
                    <a:pt x="1360684" y="1449437"/>
                    <a:pt x="1358818" y="1450370"/>
                    <a:pt x="1358351" y="1451303"/>
                  </a:cubicBezTo>
                  <a:cubicBezTo>
                    <a:pt x="1357885" y="1452236"/>
                    <a:pt x="1357885" y="1454102"/>
                    <a:pt x="1358818" y="1454568"/>
                  </a:cubicBezTo>
                  <a:cubicBezTo>
                    <a:pt x="1364416" y="1460633"/>
                    <a:pt x="1370014" y="1466698"/>
                    <a:pt x="1376079" y="1472296"/>
                  </a:cubicBezTo>
                  <a:cubicBezTo>
                    <a:pt x="1386809" y="1482559"/>
                    <a:pt x="1391940" y="1482559"/>
                    <a:pt x="1404536" y="1474162"/>
                  </a:cubicBezTo>
                  <a:cubicBezTo>
                    <a:pt x="1409201" y="1470896"/>
                    <a:pt x="1412933" y="1466698"/>
                    <a:pt x="1413400" y="1461100"/>
                  </a:cubicBezTo>
                  <a:cubicBezTo>
                    <a:pt x="1413400" y="1461100"/>
                    <a:pt x="1413400" y="1461100"/>
                    <a:pt x="1412933" y="1461100"/>
                  </a:cubicBezTo>
                  <a:lnTo>
                    <a:pt x="1412933" y="1460167"/>
                  </a:lnTo>
                  <a:lnTo>
                    <a:pt x="1413400" y="1460633"/>
                  </a:lnTo>
                  <a:cubicBezTo>
                    <a:pt x="1413400" y="1460633"/>
                    <a:pt x="1413400" y="1461100"/>
                    <a:pt x="1413400" y="1461100"/>
                  </a:cubicBezTo>
                  <a:cubicBezTo>
                    <a:pt x="1413866" y="1461566"/>
                    <a:pt x="1414799" y="1461566"/>
                    <a:pt x="1414799" y="1462033"/>
                  </a:cubicBezTo>
                  <a:cubicBezTo>
                    <a:pt x="1417598" y="1470430"/>
                    <a:pt x="1420864" y="1478827"/>
                    <a:pt x="1420397" y="1487690"/>
                  </a:cubicBezTo>
                  <a:cubicBezTo>
                    <a:pt x="1419930" y="1491422"/>
                    <a:pt x="1419930" y="1495621"/>
                    <a:pt x="1421330" y="1498887"/>
                  </a:cubicBezTo>
                  <a:cubicBezTo>
                    <a:pt x="1424596" y="1507750"/>
                    <a:pt x="1425995" y="1517547"/>
                    <a:pt x="1428328" y="1526877"/>
                  </a:cubicBezTo>
                  <a:cubicBezTo>
                    <a:pt x="1430660" y="1536207"/>
                    <a:pt x="1436258" y="1544604"/>
                    <a:pt x="1436725" y="1554401"/>
                  </a:cubicBezTo>
                  <a:cubicBezTo>
                    <a:pt x="1436725" y="1556267"/>
                    <a:pt x="1438124" y="1558133"/>
                    <a:pt x="1439057" y="1559533"/>
                  </a:cubicBezTo>
                  <a:cubicBezTo>
                    <a:pt x="1442323" y="1565131"/>
                    <a:pt x="1444655" y="1571195"/>
                    <a:pt x="1448388" y="1576327"/>
                  </a:cubicBezTo>
                  <a:cubicBezTo>
                    <a:pt x="1453053" y="1582858"/>
                    <a:pt x="1455385" y="1589855"/>
                    <a:pt x="1458184" y="1597320"/>
                  </a:cubicBezTo>
                  <a:cubicBezTo>
                    <a:pt x="1459584" y="1601052"/>
                    <a:pt x="1460983" y="1604317"/>
                    <a:pt x="1461916" y="1608049"/>
                  </a:cubicBezTo>
                  <a:cubicBezTo>
                    <a:pt x="1463782" y="1615513"/>
                    <a:pt x="1467048" y="1622511"/>
                    <a:pt x="1473112" y="1628109"/>
                  </a:cubicBezTo>
                  <a:cubicBezTo>
                    <a:pt x="1476378" y="1631375"/>
                    <a:pt x="1479177" y="1635107"/>
                    <a:pt x="1480576" y="1639305"/>
                  </a:cubicBezTo>
                  <a:cubicBezTo>
                    <a:pt x="1483842" y="1648169"/>
                    <a:pt x="1489440" y="1656566"/>
                    <a:pt x="1490373" y="1666363"/>
                  </a:cubicBezTo>
                  <a:cubicBezTo>
                    <a:pt x="1490840" y="1672427"/>
                    <a:pt x="1494105" y="1677092"/>
                    <a:pt x="1497371" y="1681757"/>
                  </a:cubicBezTo>
                  <a:cubicBezTo>
                    <a:pt x="1498770" y="1683623"/>
                    <a:pt x="1500636" y="1685489"/>
                    <a:pt x="1502969" y="1687355"/>
                  </a:cubicBezTo>
                  <a:cubicBezTo>
                    <a:pt x="1507634" y="1691088"/>
                    <a:pt x="1514631" y="1690154"/>
                    <a:pt x="1518364" y="1685489"/>
                  </a:cubicBezTo>
                  <a:cubicBezTo>
                    <a:pt x="1519296" y="1684090"/>
                    <a:pt x="1520229" y="1682224"/>
                    <a:pt x="1521162" y="1680358"/>
                  </a:cubicBezTo>
                  <a:cubicBezTo>
                    <a:pt x="1522562" y="1677559"/>
                    <a:pt x="1524894" y="1674760"/>
                    <a:pt x="1528160" y="1673827"/>
                  </a:cubicBezTo>
                  <a:cubicBezTo>
                    <a:pt x="1532359" y="1672427"/>
                    <a:pt x="1533758" y="1669162"/>
                    <a:pt x="1535158" y="1665430"/>
                  </a:cubicBezTo>
                  <a:cubicBezTo>
                    <a:pt x="1537024" y="1660298"/>
                    <a:pt x="1539823" y="1656566"/>
                    <a:pt x="1544488" y="1653767"/>
                  </a:cubicBezTo>
                  <a:cubicBezTo>
                    <a:pt x="1547753" y="1652367"/>
                    <a:pt x="1548687" y="1649102"/>
                    <a:pt x="1548220" y="1645370"/>
                  </a:cubicBezTo>
                  <a:cubicBezTo>
                    <a:pt x="1547753" y="1642104"/>
                    <a:pt x="1547287" y="1638839"/>
                    <a:pt x="1546820" y="1636040"/>
                  </a:cubicBezTo>
                  <a:cubicBezTo>
                    <a:pt x="1545887" y="1632308"/>
                    <a:pt x="1546354" y="1628576"/>
                    <a:pt x="1547753" y="1624843"/>
                  </a:cubicBezTo>
                  <a:cubicBezTo>
                    <a:pt x="1548687" y="1622511"/>
                    <a:pt x="1549619" y="1620178"/>
                    <a:pt x="1550552" y="1617846"/>
                  </a:cubicBezTo>
                  <a:cubicBezTo>
                    <a:pt x="1552885" y="1612248"/>
                    <a:pt x="1553352" y="1606650"/>
                    <a:pt x="1551019" y="1601052"/>
                  </a:cubicBezTo>
                  <a:cubicBezTo>
                    <a:pt x="1549619" y="1598253"/>
                    <a:pt x="1549619" y="1594987"/>
                    <a:pt x="1549153" y="1591721"/>
                  </a:cubicBezTo>
                  <a:cubicBezTo>
                    <a:pt x="1549153" y="1584724"/>
                    <a:pt x="1549153" y="1577726"/>
                    <a:pt x="1549153" y="1570729"/>
                  </a:cubicBezTo>
                  <a:cubicBezTo>
                    <a:pt x="1549153" y="1566530"/>
                    <a:pt x="1551485" y="1563731"/>
                    <a:pt x="1556151" y="1562798"/>
                  </a:cubicBezTo>
                  <a:cubicBezTo>
                    <a:pt x="1558017" y="1562332"/>
                    <a:pt x="1560349" y="1561865"/>
                    <a:pt x="1561282" y="1560932"/>
                  </a:cubicBezTo>
                  <a:cubicBezTo>
                    <a:pt x="1564548" y="1555801"/>
                    <a:pt x="1569679" y="1553468"/>
                    <a:pt x="1575277" y="1551602"/>
                  </a:cubicBezTo>
                  <a:cubicBezTo>
                    <a:pt x="1577610" y="1550669"/>
                    <a:pt x="1579476" y="1548336"/>
                    <a:pt x="1579942" y="1546004"/>
                  </a:cubicBezTo>
                  <a:cubicBezTo>
                    <a:pt x="1580875" y="1542738"/>
                    <a:pt x="1581342" y="1539473"/>
                    <a:pt x="1584607" y="1537607"/>
                  </a:cubicBezTo>
                  <a:cubicBezTo>
                    <a:pt x="1592538" y="1533408"/>
                    <a:pt x="1597670" y="1525478"/>
                    <a:pt x="1604667" y="1519879"/>
                  </a:cubicBezTo>
                  <a:cubicBezTo>
                    <a:pt x="1607933" y="1517547"/>
                    <a:pt x="1610265" y="1514748"/>
                    <a:pt x="1612131" y="1511016"/>
                  </a:cubicBezTo>
                  <a:cubicBezTo>
                    <a:pt x="1614464" y="1507284"/>
                    <a:pt x="1617729" y="1504018"/>
                    <a:pt x="1620528" y="1500286"/>
                  </a:cubicBezTo>
                  <a:cubicBezTo>
                    <a:pt x="1622395" y="1497487"/>
                    <a:pt x="1625193" y="1496088"/>
                    <a:pt x="1627993" y="1495155"/>
                  </a:cubicBezTo>
                  <a:cubicBezTo>
                    <a:pt x="1638722" y="1490490"/>
                    <a:pt x="1645720" y="1483025"/>
                    <a:pt x="1646186" y="1470430"/>
                  </a:cubicBezTo>
                  <a:cubicBezTo>
                    <a:pt x="1646186" y="1467164"/>
                    <a:pt x="1648986" y="1464832"/>
                    <a:pt x="1651784" y="1462966"/>
                  </a:cubicBezTo>
                  <a:cubicBezTo>
                    <a:pt x="1656450" y="1460167"/>
                    <a:pt x="1661581" y="1459700"/>
                    <a:pt x="1666713" y="1460167"/>
                  </a:cubicBezTo>
                  <a:cubicBezTo>
                    <a:pt x="1678375" y="1460633"/>
                    <a:pt x="1689571" y="1458301"/>
                    <a:pt x="1699368" y="1451303"/>
                  </a:cubicBezTo>
                  <a:cubicBezTo>
                    <a:pt x="1703567" y="1448504"/>
                    <a:pt x="1709165" y="1448970"/>
                    <a:pt x="1712897" y="1444772"/>
                  </a:cubicBezTo>
                  <a:cubicBezTo>
                    <a:pt x="1712897" y="1444772"/>
                    <a:pt x="1715696" y="1445705"/>
                    <a:pt x="1715696" y="1446638"/>
                  </a:cubicBezTo>
                  <a:cubicBezTo>
                    <a:pt x="1717095" y="1450370"/>
                    <a:pt x="1718028" y="1453636"/>
                    <a:pt x="1719428" y="1457368"/>
                  </a:cubicBezTo>
                  <a:cubicBezTo>
                    <a:pt x="1723160" y="1469963"/>
                    <a:pt x="1730158" y="1480693"/>
                    <a:pt x="1742753" y="1486757"/>
                  </a:cubicBezTo>
                  <a:cubicBezTo>
                    <a:pt x="1744619" y="1487690"/>
                    <a:pt x="1746019" y="1488157"/>
                    <a:pt x="1747885" y="1489090"/>
                  </a:cubicBezTo>
                  <a:cubicBezTo>
                    <a:pt x="1750684" y="1490490"/>
                    <a:pt x="1751150" y="1492822"/>
                    <a:pt x="1750217" y="1497021"/>
                  </a:cubicBezTo>
                  <a:cubicBezTo>
                    <a:pt x="1748818" y="1503085"/>
                    <a:pt x="1749751" y="1504951"/>
                    <a:pt x="1755349" y="1507284"/>
                  </a:cubicBezTo>
                  <a:cubicBezTo>
                    <a:pt x="1759081" y="1508683"/>
                    <a:pt x="1761880" y="1511016"/>
                    <a:pt x="1763746" y="1514748"/>
                  </a:cubicBezTo>
                  <a:cubicBezTo>
                    <a:pt x="1764212" y="1515214"/>
                    <a:pt x="1764212" y="1515681"/>
                    <a:pt x="1764679" y="1516614"/>
                  </a:cubicBezTo>
                  <a:cubicBezTo>
                    <a:pt x="1768878" y="1525011"/>
                    <a:pt x="1770744" y="1533408"/>
                    <a:pt x="1767945" y="1542272"/>
                  </a:cubicBezTo>
                  <a:cubicBezTo>
                    <a:pt x="1767012" y="1545071"/>
                    <a:pt x="1767478" y="1548803"/>
                    <a:pt x="1767478" y="1551602"/>
                  </a:cubicBezTo>
                  <a:cubicBezTo>
                    <a:pt x="1767478" y="1554401"/>
                    <a:pt x="1771677" y="1558133"/>
                    <a:pt x="1774009" y="1558133"/>
                  </a:cubicBezTo>
                  <a:cubicBezTo>
                    <a:pt x="1781007" y="1557667"/>
                    <a:pt x="1788005" y="1557667"/>
                    <a:pt x="1794069" y="1553001"/>
                  </a:cubicBezTo>
                  <a:cubicBezTo>
                    <a:pt x="1797335" y="1553935"/>
                    <a:pt x="1802466" y="1550669"/>
                    <a:pt x="1807131" y="1547403"/>
                  </a:cubicBezTo>
                  <a:close/>
                  <a:moveTo>
                    <a:pt x="2139751" y="1270298"/>
                  </a:moveTo>
                  <a:cubicBezTo>
                    <a:pt x="2140217" y="1270298"/>
                    <a:pt x="2140684" y="1271231"/>
                    <a:pt x="2140684" y="1271698"/>
                  </a:cubicBezTo>
                  <a:cubicBezTo>
                    <a:pt x="2140684" y="1272631"/>
                    <a:pt x="2140684" y="1273564"/>
                    <a:pt x="2140684" y="1274497"/>
                  </a:cubicBezTo>
                  <a:cubicBezTo>
                    <a:pt x="2140684" y="1274497"/>
                    <a:pt x="2141150" y="1274497"/>
                    <a:pt x="2141150" y="1274497"/>
                  </a:cubicBezTo>
                  <a:lnTo>
                    <a:pt x="2141617" y="1275430"/>
                  </a:lnTo>
                  <a:lnTo>
                    <a:pt x="2140684" y="1274963"/>
                  </a:lnTo>
                  <a:cubicBezTo>
                    <a:pt x="2140684" y="1274963"/>
                    <a:pt x="2140684" y="1274497"/>
                    <a:pt x="2140684" y="1274497"/>
                  </a:cubicBezTo>
                  <a:cubicBezTo>
                    <a:pt x="2139751" y="1274030"/>
                    <a:pt x="2138818" y="1273564"/>
                    <a:pt x="2138351" y="1273097"/>
                  </a:cubicBezTo>
                  <a:cubicBezTo>
                    <a:pt x="2137418" y="1271698"/>
                    <a:pt x="2138351" y="1270765"/>
                    <a:pt x="2139751" y="1270298"/>
                  </a:cubicBezTo>
                  <a:close/>
                  <a:moveTo>
                    <a:pt x="2106629" y="1229712"/>
                  </a:moveTo>
                  <a:cubicBezTo>
                    <a:pt x="2107095" y="1229712"/>
                    <a:pt x="2107562" y="1230179"/>
                    <a:pt x="2107562" y="1230645"/>
                  </a:cubicBezTo>
                  <a:cubicBezTo>
                    <a:pt x="2107095" y="1231112"/>
                    <a:pt x="2106629" y="1231112"/>
                    <a:pt x="2106162" y="1231578"/>
                  </a:cubicBezTo>
                  <a:cubicBezTo>
                    <a:pt x="2105696" y="1231578"/>
                    <a:pt x="2104763" y="1231578"/>
                    <a:pt x="2104763" y="1231112"/>
                  </a:cubicBezTo>
                  <a:cubicBezTo>
                    <a:pt x="2104763" y="1230179"/>
                    <a:pt x="2105229" y="1229246"/>
                    <a:pt x="2106629" y="1229712"/>
                  </a:cubicBezTo>
                  <a:close/>
                  <a:moveTo>
                    <a:pt x="2087968" y="1315549"/>
                  </a:moveTo>
                  <a:cubicBezTo>
                    <a:pt x="2088435" y="1316016"/>
                    <a:pt x="2088901" y="1316016"/>
                    <a:pt x="2089368" y="1316482"/>
                  </a:cubicBezTo>
                  <a:cubicBezTo>
                    <a:pt x="2089835" y="1317415"/>
                    <a:pt x="2089835" y="1318815"/>
                    <a:pt x="2089835" y="1319748"/>
                  </a:cubicBezTo>
                  <a:cubicBezTo>
                    <a:pt x="2089835" y="1320215"/>
                    <a:pt x="2089368" y="1320215"/>
                    <a:pt x="2088901" y="1320681"/>
                  </a:cubicBezTo>
                  <a:cubicBezTo>
                    <a:pt x="2088435" y="1319281"/>
                    <a:pt x="2087502" y="1317415"/>
                    <a:pt x="2087035" y="1316016"/>
                  </a:cubicBezTo>
                  <a:cubicBezTo>
                    <a:pt x="2086569" y="1316016"/>
                    <a:pt x="2087502" y="1315549"/>
                    <a:pt x="2087968" y="1315549"/>
                  </a:cubicBezTo>
                  <a:close/>
                  <a:moveTo>
                    <a:pt x="2254978" y="946542"/>
                  </a:moveTo>
                  <a:cubicBezTo>
                    <a:pt x="2256377" y="946542"/>
                    <a:pt x="2258710" y="947942"/>
                    <a:pt x="2259177" y="949342"/>
                  </a:cubicBezTo>
                  <a:cubicBezTo>
                    <a:pt x="2259643" y="951208"/>
                    <a:pt x="2259643" y="953074"/>
                    <a:pt x="2260110" y="954940"/>
                  </a:cubicBezTo>
                  <a:cubicBezTo>
                    <a:pt x="2259643" y="956806"/>
                    <a:pt x="2259177" y="958672"/>
                    <a:pt x="2258243" y="960071"/>
                  </a:cubicBezTo>
                  <a:cubicBezTo>
                    <a:pt x="2257777" y="960538"/>
                    <a:pt x="2255445" y="960538"/>
                    <a:pt x="2255445" y="960071"/>
                  </a:cubicBezTo>
                  <a:cubicBezTo>
                    <a:pt x="2254045" y="957272"/>
                    <a:pt x="2252645" y="954473"/>
                    <a:pt x="2251712" y="951674"/>
                  </a:cubicBezTo>
                  <a:cubicBezTo>
                    <a:pt x="2250313" y="949808"/>
                    <a:pt x="2252645" y="946542"/>
                    <a:pt x="2254978" y="946542"/>
                  </a:cubicBezTo>
                  <a:close/>
                  <a:moveTo>
                    <a:pt x="2596461" y="226722"/>
                  </a:moveTo>
                  <a:cubicBezTo>
                    <a:pt x="2598794" y="226256"/>
                    <a:pt x="2601126" y="225323"/>
                    <a:pt x="2603459" y="224856"/>
                  </a:cubicBezTo>
                  <a:cubicBezTo>
                    <a:pt x="2603925" y="224856"/>
                    <a:pt x="2604858" y="225323"/>
                    <a:pt x="2604858" y="225789"/>
                  </a:cubicBezTo>
                  <a:cubicBezTo>
                    <a:pt x="2605325" y="226256"/>
                    <a:pt x="2604858" y="226722"/>
                    <a:pt x="2604858" y="228122"/>
                  </a:cubicBezTo>
                  <a:cubicBezTo>
                    <a:pt x="2602992" y="229055"/>
                    <a:pt x="2601126" y="230454"/>
                    <a:pt x="2599260" y="231854"/>
                  </a:cubicBezTo>
                  <a:cubicBezTo>
                    <a:pt x="2597860" y="232787"/>
                    <a:pt x="2595995" y="231387"/>
                    <a:pt x="2595062" y="229521"/>
                  </a:cubicBezTo>
                  <a:cubicBezTo>
                    <a:pt x="2594595" y="227655"/>
                    <a:pt x="2595062" y="226722"/>
                    <a:pt x="2596461" y="226722"/>
                  </a:cubicBezTo>
                  <a:close/>
                  <a:moveTo>
                    <a:pt x="2272239" y="113828"/>
                  </a:moveTo>
                  <a:cubicBezTo>
                    <a:pt x="2272705" y="113828"/>
                    <a:pt x="2272705" y="113828"/>
                    <a:pt x="2272239" y="113828"/>
                  </a:cubicBezTo>
                  <a:cubicBezTo>
                    <a:pt x="2274105" y="114294"/>
                    <a:pt x="2275504" y="113828"/>
                    <a:pt x="2275971" y="116160"/>
                  </a:cubicBezTo>
                  <a:cubicBezTo>
                    <a:pt x="2275971" y="116160"/>
                    <a:pt x="2274571" y="117093"/>
                    <a:pt x="2274571" y="116627"/>
                  </a:cubicBezTo>
                  <a:cubicBezTo>
                    <a:pt x="2274105" y="115694"/>
                    <a:pt x="2273172" y="114761"/>
                    <a:pt x="2272239" y="113828"/>
                  </a:cubicBezTo>
                  <a:cubicBezTo>
                    <a:pt x="2272239" y="114294"/>
                    <a:pt x="2272239" y="114294"/>
                    <a:pt x="2271772" y="114294"/>
                  </a:cubicBezTo>
                  <a:cubicBezTo>
                    <a:pt x="2271306" y="113828"/>
                    <a:pt x="2271306" y="113828"/>
                    <a:pt x="2270839" y="113361"/>
                  </a:cubicBezTo>
                  <a:cubicBezTo>
                    <a:pt x="2271772" y="113361"/>
                    <a:pt x="2272239" y="113361"/>
                    <a:pt x="2272239" y="113828"/>
                  </a:cubicBezTo>
                  <a:close/>
                  <a:moveTo>
                    <a:pt x="2098232" y="718887"/>
                  </a:moveTo>
                  <a:cubicBezTo>
                    <a:pt x="2098698" y="718887"/>
                    <a:pt x="2099165" y="718887"/>
                    <a:pt x="2099631" y="718887"/>
                  </a:cubicBezTo>
                  <a:cubicBezTo>
                    <a:pt x="2100098" y="718421"/>
                    <a:pt x="2100564" y="717954"/>
                    <a:pt x="2101497" y="717488"/>
                  </a:cubicBezTo>
                  <a:cubicBezTo>
                    <a:pt x="2101497" y="717954"/>
                    <a:pt x="2101497" y="717954"/>
                    <a:pt x="2101964" y="718421"/>
                  </a:cubicBezTo>
                  <a:cubicBezTo>
                    <a:pt x="2101497" y="718421"/>
                    <a:pt x="2100564" y="718421"/>
                    <a:pt x="2100098" y="718887"/>
                  </a:cubicBezTo>
                  <a:cubicBezTo>
                    <a:pt x="2099631" y="718887"/>
                    <a:pt x="2099165" y="718887"/>
                    <a:pt x="2098232" y="718887"/>
                  </a:cubicBezTo>
                  <a:lnTo>
                    <a:pt x="2097765" y="719820"/>
                  </a:lnTo>
                  <a:lnTo>
                    <a:pt x="2098232" y="718887"/>
                  </a:lnTo>
                  <a:close/>
                  <a:moveTo>
                    <a:pt x="2020791" y="1320681"/>
                  </a:moveTo>
                  <a:cubicBezTo>
                    <a:pt x="2020791" y="1321147"/>
                    <a:pt x="2021258" y="1321147"/>
                    <a:pt x="2021258" y="1321614"/>
                  </a:cubicBezTo>
                  <a:cubicBezTo>
                    <a:pt x="2021258" y="1321614"/>
                    <a:pt x="2021258" y="1321614"/>
                    <a:pt x="2021724" y="1322081"/>
                  </a:cubicBezTo>
                  <a:cubicBezTo>
                    <a:pt x="2024524" y="1321147"/>
                    <a:pt x="2027322" y="1321614"/>
                    <a:pt x="2029655" y="1319281"/>
                  </a:cubicBezTo>
                  <a:cubicBezTo>
                    <a:pt x="2030588" y="1318349"/>
                    <a:pt x="2031521" y="1318815"/>
                    <a:pt x="2031521" y="1320215"/>
                  </a:cubicBezTo>
                  <a:cubicBezTo>
                    <a:pt x="2031521" y="1321147"/>
                    <a:pt x="2030588" y="1323014"/>
                    <a:pt x="2030121" y="1323014"/>
                  </a:cubicBezTo>
                  <a:cubicBezTo>
                    <a:pt x="2027322" y="1323947"/>
                    <a:pt x="2024524" y="1323947"/>
                    <a:pt x="2022191" y="1321614"/>
                  </a:cubicBezTo>
                  <a:cubicBezTo>
                    <a:pt x="2021724" y="1321614"/>
                    <a:pt x="2021724" y="1321614"/>
                    <a:pt x="2021258" y="1321614"/>
                  </a:cubicBezTo>
                  <a:cubicBezTo>
                    <a:pt x="2020791" y="1321614"/>
                    <a:pt x="2020791" y="1321147"/>
                    <a:pt x="2020791" y="1320681"/>
                  </a:cubicBezTo>
                  <a:close/>
                  <a:moveTo>
                    <a:pt x="2013327" y="79773"/>
                  </a:moveTo>
                  <a:lnTo>
                    <a:pt x="2012861" y="78373"/>
                  </a:lnTo>
                  <a:lnTo>
                    <a:pt x="2013794" y="79306"/>
                  </a:lnTo>
                  <a:cubicBezTo>
                    <a:pt x="2013794" y="79306"/>
                    <a:pt x="2013794" y="79773"/>
                    <a:pt x="2013327" y="79773"/>
                  </a:cubicBezTo>
                  <a:cubicBezTo>
                    <a:pt x="2017059" y="80706"/>
                    <a:pt x="2018459" y="83038"/>
                    <a:pt x="2017992" y="86304"/>
                  </a:cubicBezTo>
                  <a:cubicBezTo>
                    <a:pt x="2017526" y="88636"/>
                    <a:pt x="2016126" y="90502"/>
                    <a:pt x="2015193" y="92835"/>
                  </a:cubicBezTo>
                  <a:cubicBezTo>
                    <a:pt x="2015193" y="93301"/>
                    <a:pt x="2013794" y="93301"/>
                    <a:pt x="2013327" y="92835"/>
                  </a:cubicBezTo>
                  <a:cubicBezTo>
                    <a:pt x="2012861" y="92835"/>
                    <a:pt x="2012394" y="91902"/>
                    <a:pt x="2012394" y="91435"/>
                  </a:cubicBezTo>
                  <a:cubicBezTo>
                    <a:pt x="2012861" y="87703"/>
                    <a:pt x="2013327" y="83971"/>
                    <a:pt x="2013327" y="79773"/>
                  </a:cubicBezTo>
                  <a:cubicBezTo>
                    <a:pt x="2013794" y="79773"/>
                    <a:pt x="2013794" y="79773"/>
                    <a:pt x="2013327" y="79773"/>
                  </a:cubicBezTo>
                  <a:close/>
                  <a:moveTo>
                    <a:pt x="1996533" y="880765"/>
                  </a:moveTo>
                  <a:cubicBezTo>
                    <a:pt x="1996066" y="880765"/>
                    <a:pt x="1995133" y="880299"/>
                    <a:pt x="1995133" y="880299"/>
                  </a:cubicBezTo>
                  <a:cubicBezTo>
                    <a:pt x="1995133" y="879366"/>
                    <a:pt x="1995600" y="878432"/>
                    <a:pt x="1996066" y="877033"/>
                  </a:cubicBezTo>
                  <a:cubicBezTo>
                    <a:pt x="1996533" y="877033"/>
                    <a:pt x="1997466" y="877499"/>
                    <a:pt x="1997466" y="877499"/>
                  </a:cubicBezTo>
                  <a:cubicBezTo>
                    <a:pt x="1997000" y="878899"/>
                    <a:pt x="1996533" y="879832"/>
                    <a:pt x="1996533" y="880765"/>
                  </a:cubicBezTo>
                  <a:close/>
                  <a:moveTo>
                    <a:pt x="1997466" y="69043"/>
                  </a:moveTo>
                  <a:cubicBezTo>
                    <a:pt x="1998399" y="69043"/>
                    <a:pt x="1999798" y="69510"/>
                    <a:pt x="2000732" y="69976"/>
                  </a:cubicBezTo>
                  <a:cubicBezTo>
                    <a:pt x="2000265" y="70443"/>
                    <a:pt x="2000265" y="70909"/>
                    <a:pt x="1999798" y="71376"/>
                  </a:cubicBezTo>
                  <a:cubicBezTo>
                    <a:pt x="1998399" y="72775"/>
                    <a:pt x="1997466" y="74175"/>
                    <a:pt x="1996066" y="75108"/>
                  </a:cubicBezTo>
                  <a:cubicBezTo>
                    <a:pt x="1995600" y="75574"/>
                    <a:pt x="1995133" y="75574"/>
                    <a:pt x="1994201" y="75574"/>
                  </a:cubicBezTo>
                  <a:cubicBezTo>
                    <a:pt x="1992801" y="75574"/>
                    <a:pt x="1991868" y="75108"/>
                    <a:pt x="1991868" y="73708"/>
                  </a:cubicBezTo>
                  <a:cubicBezTo>
                    <a:pt x="1991401" y="70443"/>
                    <a:pt x="1992801" y="69043"/>
                    <a:pt x="1997466" y="69043"/>
                  </a:cubicBezTo>
                  <a:close/>
                  <a:moveTo>
                    <a:pt x="1933555" y="137620"/>
                  </a:moveTo>
                  <a:cubicBezTo>
                    <a:pt x="1935887" y="137620"/>
                    <a:pt x="1938220" y="138086"/>
                    <a:pt x="1940552" y="139019"/>
                  </a:cubicBezTo>
                  <a:cubicBezTo>
                    <a:pt x="1941019" y="139019"/>
                    <a:pt x="1941019" y="139952"/>
                    <a:pt x="1941485" y="140419"/>
                  </a:cubicBezTo>
                  <a:cubicBezTo>
                    <a:pt x="1941019" y="141352"/>
                    <a:pt x="1940552" y="142751"/>
                    <a:pt x="1939619" y="143218"/>
                  </a:cubicBezTo>
                  <a:cubicBezTo>
                    <a:pt x="1936820" y="144617"/>
                    <a:pt x="1933555" y="143218"/>
                    <a:pt x="1932155" y="140419"/>
                  </a:cubicBezTo>
                  <a:cubicBezTo>
                    <a:pt x="1931222" y="138553"/>
                    <a:pt x="1932155" y="137153"/>
                    <a:pt x="1933555" y="137620"/>
                  </a:cubicBezTo>
                  <a:close/>
                  <a:moveTo>
                    <a:pt x="1927957" y="1610382"/>
                  </a:moveTo>
                  <a:cubicBezTo>
                    <a:pt x="1928423" y="1610848"/>
                    <a:pt x="1928423" y="1611315"/>
                    <a:pt x="1928890" y="1611781"/>
                  </a:cubicBezTo>
                  <a:cubicBezTo>
                    <a:pt x="1927957" y="1612714"/>
                    <a:pt x="1927024" y="1612248"/>
                    <a:pt x="1927024" y="1610848"/>
                  </a:cubicBezTo>
                  <a:cubicBezTo>
                    <a:pt x="1927024" y="1610848"/>
                    <a:pt x="1927490" y="1610848"/>
                    <a:pt x="1927957" y="1610382"/>
                  </a:cubicBezTo>
                  <a:close/>
                  <a:moveTo>
                    <a:pt x="1531426" y="55514"/>
                  </a:moveTo>
                  <a:cubicBezTo>
                    <a:pt x="1531892" y="55981"/>
                    <a:pt x="1531892" y="55981"/>
                    <a:pt x="1532359" y="56447"/>
                  </a:cubicBezTo>
                  <a:cubicBezTo>
                    <a:pt x="1531892" y="56447"/>
                    <a:pt x="1531426" y="55981"/>
                    <a:pt x="1530959" y="55981"/>
                  </a:cubicBezTo>
                  <a:lnTo>
                    <a:pt x="1530026" y="54581"/>
                  </a:lnTo>
                  <a:lnTo>
                    <a:pt x="1531426" y="55514"/>
                  </a:lnTo>
                  <a:close/>
                  <a:moveTo>
                    <a:pt x="404345" y="636782"/>
                  </a:moveTo>
                  <a:lnTo>
                    <a:pt x="404345" y="635849"/>
                  </a:lnTo>
                  <a:lnTo>
                    <a:pt x="405278" y="636315"/>
                  </a:lnTo>
                  <a:lnTo>
                    <a:pt x="404345" y="636782"/>
                  </a:lnTo>
                  <a:close/>
                  <a:moveTo>
                    <a:pt x="454728" y="754342"/>
                  </a:moveTo>
                  <a:cubicBezTo>
                    <a:pt x="454261" y="757607"/>
                    <a:pt x="452395" y="760406"/>
                    <a:pt x="449130" y="760873"/>
                  </a:cubicBezTo>
                  <a:cubicBezTo>
                    <a:pt x="446330" y="761339"/>
                    <a:pt x="443065" y="761339"/>
                    <a:pt x="440266" y="761339"/>
                  </a:cubicBezTo>
                  <a:cubicBezTo>
                    <a:pt x="440266" y="761339"/>
                    <a:pt x="440266" y="761806"/>
                    <a:pt x="440266" y="761806"/>
                  </a:cubicBezTo>
                  <a:cubicBezTo>
                    <a:pt x="440266" y="762272"/>
                    <a:pt x="439799" y="762272"/>
                    <a:pt x="439799" y="762739"/>
                  </a:cubicBezTo>
                  <a:cubicBezTo>
                    <a:pt x="439799" y="762272"/>
                    <a:pt x="439799" y="761806"/>
                    <a:pt x="439799" y="761339"/>
                  </a:cubicBezTo>
                  <a:cubicBezTo>
                    <a:pt x="439799" y="761339"/>
                    <a:pt x="440266" y="761339"/>
                    <a:pt x="440266" y="761339"/>
                  </a:cubicBezTo>
                  <a:cubicBezTo>
                    <a:pt x="439799" y="757141"/>
                    <a:pt x="440266" y="752942"/>
                    <a:pt x="445398" y="751076"/>
                  </a:cubicBezTo>
                  <a:cubicBezTo>
                    <a:pt x="446797" y="750610"/>
                    <a:pt x="447263" y="747811"/>
                    <a:pt x="448197" y="746411"/>
                  </a:cubicBezTo>
                  <a:cubicBezTo>
                    <a:pt x="449596" y="744079"/>
                    <a:pt x="451462" y="743145"/>
                    <a:pt x="452395" y="744079"/>
                  </a:cubicBezTo>
                  <a:cubicBezTo>
                    <a:pt x="453328" y="745478"/>
                    <a:pt x="454261" y="746878"/>
                    <a:pt x="454728" y="748744"/>
                  </a:cubicBezTo>
                  <a:cubicBezTo>
                    <a:pt x="455194" y="750610"/>
                    <a:pt x="454728" y="752476"/>
                    <a:pt x="454728" y="754342"/>
                  </a:cubicBezTo>
                  <a:close/>
                  <a:moveTo>
                    <a:pt x="466857" y="764605"/>
                  </a:moveTo>
                  <a:cubicBezTo>
                    <a:pt x="466857" y="765071"/>
                    <a:pt x="466857" y="765071"/>
                    <a:pt x="466857" y="765538"/>
                  </a:cubicBezTo>
                  <a:cubicBezTo>
                    <a:pt x="466390" y="766004"/>
                    <a:pt x="466390" y="766471"/>
                    <a:pt x="465924" y="766937"/>
                  </a:cubicBezTo>
                  <a:cubicBezTo>
                    <a:pt x="465924" y="767404"/>
                    <a:pt x="465457" y="767870"/>
                    <a:pt x="465457" y="768337"/>
                  </a:cubicBezTo>
                  <a:cubicBezTo>
                    <a:pt x="465924" y="767404"/>
                    <a:pt x="465924" y="766471"/>
                    <a:pt x="466390" y="765071"/>
                  </a:cubicBezTo>
                  <a:cubicBezTo>
                    <a:pt x="466857" y="765071"/>
                    <a:pt x="466857" y="764605"/>
                    <a:pt x="466857" y="764605"/>
                  </a:cubicBezTo>
                  <a:cubicBezTo>
                    <a:pt x="466857" y="763205"/>
                    <a:pt x="466857" y="762272"/>
                    <a:pt x="468256" y="761339"/>
                  </a:cubicBezTo>
                  <a:cubicBezTo>
                    <a:pt x="468256" y="761806"/>
                    <a:pt x="468723" y="762272"/>
                    <a:pt x="468723" y="762739"/>
                  </a:cubicBezTo>
                  <a:cubicBezTo>
                    <a:pt x="468256" y="763205"/>
                    <a:pt x="467323" y="764138"/>
                    <a:pt x="466857" y="764605"/>
                  </a:cubicBezTo>
                  <a:close/>
                  <a:moveTo>
                    <a:pt x="498113" y="736148"/>
                  </a:moveTo>
                  <a:cubicBezTo>
                    <a:pt x="498579" y="735681"/>
                    <a:pt x="499512" y="735681"/>
                    <a:pt x="499979" y="735681"/>
                  </a:cubicBezTo>
                  <a:cubicBezTo>
                    <a:pt x="501378" y="735681"/>
                    <a:pt x="502311" y="736148"/>
                    <a:pt x="503244" y="736614"/>
                  </a:cubicBezTo>
                  <a:cubicBezTo>
                    <a:pt x="503244" y="737081"/>
                    <a:pt x="503244" y="738014"/>
                    <a:pt x="502778" y="738014"/>
                  </a:cubicBezTo>
                  <a:cubicBezTo>
                    <a:pt x="501845" y="738014"/>
                    <a:pt x="500445" y="738480"/>
                    <a:pt x="499512" y="738014"/>
                  </a:cubicBezTo>
                  <a:cubicBezTo>
                    <a:pt x="498113" y="738014"/>
                    <a:pt x="497646" y="737081"/>
                    <a:pt x="498113" y="736148"/>
                  </a:cubicBezTo>
                  <a:close/>
                  <a:moveTo>
                    <a:pt x="528436" y="446914"/>
                  </a:moveTo>
                  <a:cubicBezTo>
                    <a:pt x="527969" y="447847"/>
                    <a:pt x="526570" y="447847"/>
                    <a:pt x="525170" y="448313"/>
                  </a:cubicBezTo>
                  <a:cubicBezTo>
                    <a:pt x="524704" y="448313"/>
                    <a:pt x="523771" y="448313"/>
                    <a:pt x="523304" y="447847"/>
                  </a:cubicBezTo>
                  <a:cubicBezTo>
                    <a:pt x="522838" y="446914"/>
                    <a:pt x="521905" y="445514"/>
                    <a:pt x="521905" y="445048"/>
                  </a:cubicBezTo>
                  <a:cubicBezTo>
                    <a:pt x="521905" y="444581"/>
                    <a:pt x="523771" y="443648"/>
                    <a:pt x="524704" y="443648"/>
                  </a:cubicBezTo>
                  <a:cubicBezTo>
                    <a:pt x="527036" y="443648"/>
                    <a:pt x="528902" y="445981"/>
                    <a:pt x="528436" y="446914"/>
                  </a:cubicBezTo>
                  <a:close/>
                  <a:moveTo>
                    <a:pt x="548029" y="434784"/>
                  </a:moveTo>
                  <a:cubicBezTo>
                    <a:pt x="548029" y="434784"/>
                    <a:pt x="547562" y="434784"/>
                    <a:pt x="548029" y="434784"/>
                  </a:cubicBezTo>
                  <a:cubicBezTo>
                    <a:pt x="547096" y="436184"/>
                    <a:pt x="547562" y="437583"/>
                    <a:pt x="545230" y="437583"/>
                  </a:cubicBezTo>
                  <a:cubicBezTo>
                    <a:pt x="545230" y="437583"/>
                    <a:pt x="544764" y="436184"/>
                    <a:pt x="544764" y="436184"/>
                  </a:cubicBezTo>
                  <a:cubicBezTo>
                    <a:pt x="546163" y="435717"/>
                    <a:pt x="546629" y="435251"/>
                    <a:pt x="548029" y="434784"/>
                  </a:cubicBezTo>
                  <a:cubicBezTo>
                    <a:pt x="547562" y="434784"/>
                    <a:pt x="547562" y="434784"/>
                    <a:pt x="548029" y="434784"/>
                  </a:cubicBezTo>
                  <a:lnTo>
                    <a:pt x="548496" y="433385"/>
                  </a:lnTo>
                  <a:lnTo>
                    <a:pt x="548029" y="434784"/>
                  </a:lnTo>
                  <a:close/>
                  <a:moveTo>
                    <a:pt x="575087" y="425921"/>
                  </a:moveTo>
                  <a:cubicBezTo>
                    <a:pt x="575087" y="425921"/>
                    <a:pt x="574620" y="426387"/>
                    <a:pt x="574620" y="426387"/>
                  </a:cubicBezTo>
                  <a:cubicBezTo>
                    <a:pt x="574153" y="426854"/>
                    <a:pt x="574153" y="427320"/>
                    <a:pt x="574153" y="427320"/>
                  </a:cubicBezTo>
                  <a:cubicBezTo>
                    <a:pt x="574153" y="429653"/>
                    <a:pt x="574153" y="432452"/>
                    <a:pt x="574153" y="434784"/>
                  </a:cubicBezTo>
                  <a:cubicBezTo>
                    <a:pt x="574153" y="435251"/>
                    <a:pt x="573687" y="435717"/>
                    <a:pt x="573220" y="436184"/>
                  </a:cubicBezTo>
                  <a:cubicBezTo>
                    <a:pt x="572754" y="435717"/>
                    <a:pt x="572287" y="435251"/>
                    <a:pt x="572287" y="434784"/>
                  </a:cubicBezTo>
                  <a:cubicBezTo>
                    <a:pt x="572287" y="431985"/>
                    <a:pt x="572754" y="429653"/>
                    <a:pt x="574153" y="427320"/>
                  </a:cubicBezTo>
                  <a:cubicBezTo>
                    <a:pt x="574153" y="426854"/>
                    <a:pt x="574153" y="426387"/>
                    <a:pt x="574153" y="425454"/>
                  </a:cubicBezTo>
                  <a:cubicBezTo>
                    <a:pt x="574620" y="425921"/>
                    <a:pt x="574620" y="425921"/>
                    <a:pt x="575087" y="425921"/>
                  </a:cubicBezTo>
                  <a:cubicBezTo>
                    <a:pt x="575087" y="425454"/>
                    <a:pt x="575553" y="425454"/>
                    <a:pt x="575553" y="424988"/>
                  </a:cubicBezTo>
                  <a:cubicBezTo>
                    <a:pt x="576486" y="425454"/>
                    <a:pt x="576020" y="425454"/>
                    <a:pt x="575087" y="425921"/>
                  </a:cubicBezTo>
                  <a:close/>
                  <a:moveTo>
                    <a:pt x="607275" y="677368"/>
                  </a:moveTo>
                  <a:lnTo>
                    <a:pt x="608208" y="675968"/>
                  </a:lnTo>
                  <a:lnTo>
                    <a:pt x="608675" y="677834"/>
                  </a:lnTo>
                  <a:lnTo>
                    <a:pt x="607275" y="677368"/>
                  </a:lnTo>
                  <a:close/>
                  <a:moveTo>
                    <a:pt x="610075" y="473505"/>
                  </a:moveTo>
                  <a:cubicBezTo>
                    <a:pt x="610541" y="472105"/>
                    <a:pt x="611940" y="470705"/>
                    <a:pt x="613340" y="469306"/>
                  </a:cubicBezTo>
                  <a:cubicBezTo>
                    <a:pt x="613340" y="469306"/>
                    <a:pt x="613340" y="468839"/>
                    <a:pt x="612873" y="468839"/>
                  </a:cubicBezTo>
                  <a:lnTo>
                    <a:pt x="614273" y="467906"/>
                  </a:lnTo>
                  <a:lnTo>
                    <a:pt x="613340" y="469306"/>
                  </a:lnTo>
                  <a:cubicBezTo>
                    <a:pt x="613340" y="469306"/>
                    <a:pt x="613340" y="469306"/>
                    <a:pt x="613340" y="469306"/>
                  </a:cubicBezTo>
                  <a:cubicBezTo>
                    <a:pt x="613807" y="470705"/>
                    <a:pt x="614740" y="472105"/>
                    <a:pt x="614740" y="473971"/>
                  </a:cubicBezTo>
                  <a:cubicBezTo>
                    <a:pt x="614740" y="474904"/>
                    <a:pt x="613340" y="475837"/>
                    <a:pt x="612407" y="476770"/>
                  </a:cubicBezTo>
                  <a:cubicBezTo>
                    <a:pt x="611940" y="477237"/>
                    <a:pt x="611008" y="477237"/>
                    <a:pt x="611008" y="476770"/>
                  </a:cubicBezTo>
                  <a:cubicBezTo>
                    <a:pt x="610541" y="475837"/>
                    <a:pt x="609608" y="474438"/>
                    <a:pt x="610075" y="473505"/>
                  </a:cubicBezTo>
                  <a:close/>
                  <a:moveTo>
                    <a:pt x="617072" y="649378"/>
                  </a:moveTo>
                  <a:cubicBezTo>
                    <a:pt x="616605" y="649378"/>
                    <a:pt x="616139" y="648911"/>
                    <a:pt x="615673" y="648911"/>
                  </a:cubicBezTo>
                  <a:cubicBezTo>
                    <a:pt x="613807" y="648445"/>
                    <a:pt x="611940" y="648911"/>
                    <a:pt x="611474" y="646112"/>
                  </a:cubicBezTo>
                  <a:cubicBezTo>
                    <a:pt x="611474" y="646112"/>
                    <a:pt x="612407" y="645179"/>
                    <a:pt x="612873" y="645646"/>
                  </a:cubicBezTo>
                  <a:cubicBezTo>
                    <a:pt x="613807" y="646112"/>
                    <a:pt x="615206" y="646579"/>
                    <a:pt x="616139" y="647045"/>
                  </a:cubicBezTo>
                  <a:cubicBezTo>
                    <a:pt x="616605" y="647512"/>
                    <a:pt x="617539" y="647512"/>
                    <a:pt x="618005" y="647978"/>
                  </a:cubicBezTo>
                  <a:cubicBezTo>
                    <a:pt x="618472" y="648445"/>
                    <a:pt x="618472" y="648911"/>
                    <a:pt x="618938" y="649378"/>
                  </a:cubicBezTo>
                  <a:cubicBezTo>
                    <a:pt x="618472" y="649378"/>
                    <a:pt x="617539" y="649844"/>
                    <a:pt x="617072" y="649378"/>
                  </a:cubicBezTo>
                  <a:close/>
                  <a:moveTo>
                    <a:pt x="626869" y="607858"/>
                  </a:moveTo>
                  <a:cubicBezTo>
                    <a:pt x="625936" y="608325"/>
                    <a:pt x="624536" y="609258"/>
                    <a:pt x="623603" y="609258"/>
                  </a:cubicBezTo>
                  <a:cubicBezTo>
                    <a:pt x="622204" y="608325"/>
                    <a:pt x="620804" y="606925"/>
                    <a:pt x="619871" y="605526"/>
                  </a:cubicBezTo>
                  <a:cubicBezTo>
                    <a:pt x="619405" y="605059"/>
                    <a:pt x="620804" y="603660"/>
                    <a:pt x="621271" y="602727"/>
                  </a:cubicBezTo>
                  <a:cubicBezTo>
                    <a:pt x="624070" y="602727"/>
                    <a:pt x="625469" y="604593"/>
                    <a:pt x="626869" y="606459"/>
                  </a:cubicBezTo>
                  <a:cubicBezTo>
                    <a:pt x="627335" y="606459"/>
                    <a:pt x="627335" y="607858"/>
                    <a:pt x="626869" y="607858"/>
                  </a:cubicBezTo>
                  <a:close/>
                  <a:moveTo>
                    <a:pt x="645529" y="662906"/>
                  </a:moveTo>
                  <a:lnTo>
                    <a:pt x="645063" y="664306"/>
                  </a:lnTo>
                  <a:lnTo>
                    <a:pt x="643663" y="663373"/>
                  </a:lnTo>
                  <a:lnTo>
                    <a:pt x="645529" y="662906"/>
                  </a:lnTo>
                  <a:close/>
                  <a:moveTo>
                    <a:pt x="651127" y="679234"/>
                  </a:moveTo>
                  <a:cubicBezTo>
                    <a:pt x="650194" y="680634"/>
                    <a:pt x="648795" y="682500"/>
                    <a:pt x="649728" y="684366"/>
                  </a:cubicBezTo>
                  <a:cubicBezTo>
                    <a:pt x="650661" y="686232"/>
                    <a:pt x="651593" y="688564"/>
                    <a:pt x="648795" y="689031"/>
                  </a:cubicBezTo>
                  <a:cubicBezTo>
                    <a:pt x="647395" y="689497"/>
                    <a:pt x="645063" y="688564"/>
                    <a:pt x="643663" y="687631"/>
                  </a:cubicBezTo>
                  <a:cubicBezTo>
                    <a:pt x="641331" y="686232"/>
                    <a:pt x="640864" y="682966"/>
                    <a:pt x="642730" y="681100"/>
                  </a:cubicBezTo>
                  <a:cubicBezTo>
                    <a:pt x="645063" y="678768"/>
                    <a:pt x="647395" y="676901"/>
                    <a:pt x="649728" y="675035"/>
                  </a:cubicBezTo>
                  <a:cubicBezTo>
                    <a:pt x="650194" y="674569"/>
                    <a:pt x="651127" y="675035"/>
                    <a:pt x="651593" y="675035"/>
                  </a:cubicBezTo>
                  <a:cubicBezTo>
                    <a:pt x="652060" y="675035"/>
                    <a:pt x="652527" y="675968"/>
                    <a:pt x="652993" y="676435"/>
                  </a:cubicBezTo>
                  <a:cubicBezTo>
                    <a:pt x="652060" y="676901"/>
                    <a:pt x="651593" y="678301"/>
                    <a:pt x="651127" y="679234"/>
                  </a:cubicBezTo>
                  <a:close/>
                  <a:moveTo>
                    <a:pt x="656259" y="633050"/>
                  </a:moveTo>
                  <a:cubicBezTo>
                    <a:pt x="656725" y="632583"/>
                    <a:pt x="656725" y="632117"/>
                    <a:pt x="657192" y="632117"/>
                  </a:cubicBezTo>
                  <a:cubicBezTo>
                    <a:pt x="658125" y="632117"/>
                    <a:pt x="659524" y="632583"/>
                    <a:pt x="660457" y="633050"/>
                  </a:cubicBezTo>
                  <a:cubicBezTo>
                    <a:pt x="660924" y="633050"/>
                    <a:pt x="660924" y="633983"/>
                    <a:pt x="661390" y="634449"/>
                  </a:cubicBezTo>
                  <a:cubicBezTo>
                    <a:pt x="660924" y="634916"/>
                    <a:pt x="660457" y="635849"/>
                    <a:pt x="660457" y="635849"/>
                  </a:cubicBezTo>
                  <a:cubicBezTo>
                    <a:pt x="659058" y="634916"/>
                    <a:pt x="657658" y="633983"/>
                    <a:pt x="656259" y="633050"/>
                  </a:cubicBezTo>
                  <a:close/>
                  <a:moveTo>
                    <a:pt x="661390" y="658708"/>
                  </a:moveTo>
                  <a:cubicBezTo>
                    <a:pt x="661390" y="658241"/>
                    <a:pt x="660924" y="657775"/>
                    <a:pt x="660924" y="657308"/>
                  </a:cubicBezTo>
                  <a:cubicBezTo>
                    <a:pt x="660924" y="656842"/>
                    <a:pt x="661390" y="656375"/>
                    <a:pt x="661857" y="655909"/>
                  </a:cubicBezTo>
                  <a:cubicBezTo>
                    <a:pt x="661857" y="656375"/>
                    <a:pt x="662323" y="656842"/>
                    <a:pt x="662323" y="657308"/>
                  </a:cubicBezTo>
                  <a:cubicBezTo>
                    <a:pt x="661857" y="657775"/>
                    <a:pt x="661390" y="658241"/>
                    <a:pt x="661390" y="658708"/>
                  </a:cubicBezTo>
                  <a:close/>
                  <a:moveTo>
                    <a:pt x="645529" y="755275"/>
                  </a:moveTo>
                  <a:cubicBezTo>
                    <a:pt x="645063" y="755741"/>
                    <a:pt x="644596" y="756208"/>
                    <a:pt x="644129" y="756208"/>
                  </a:cubicBezTo>
                  <a:cubicBezTo>
                    <a:pt x="642730" y="756674"/>
                    <a:pt x="641797" y="756208"/>
                    <a:pt x="641331" y="754342"/>
                  </a:cubicBezTo>
                  <a:cubicBezTo>
                    <a:pt x="640864" y="752476"/>
                    <a:pt x="640397" y="750610"/>
                    <a:pt x="642263" y="749210"/>
                  </a:cubicBezTo>
                  <a:cubicBezTo>
                    <a:pt x="642730" y="748744"/>
                    <a:pt x="643196" y="749210"/>
                    <a:pt x="643663" y="749210"/>
                  </a:cubicBezTo>
                  <a:cubicBezTo>
                    <a:pt x="645996" y="750143"/>
                    <a:pt x="646928" y="752476"/>
                    <a:pt x="645529" y="755275"/>
                  </a:cubicBezTo>
                  <a:close/>
                  <a:moveTo>
                    <a:pt x="652060" y="770203"/>
                  </a:moveTo>
                  <a:lnTo>
                    <a:pt x="651127" y="768803"/>
                  </a:lnTo>
                  <a:lnTo>
                    <a:pt x="652527" y="769736"/>
                  </a:lnTo>
                  <a:lnTo>
                    <a:pt x="652993" y="771136"/>
                  </a:lnTo>
                  <a:lnTo>
                    <a:pt x="652060" y="770203"/>
                  </a:lnTo>
                  <a:close/>
                  <a:moveTo>
                    <a:pt x="261594" y="1684090"/>
                  </a:moveTo>
                  <a:lnTo>
                    <a:pt x="262060" y="1683623"/>
                  </a:lnTo>
                  <a:cubicBezTo>
                    <a:pt x="262527" y="1684556"/>
                    <a:pt x="262993" y="1685023"/>
                    <a:pt x="263460" y="1685489"/>
                  </a:cubicBezTo>
                  <a:cubicBezTo>
                    <a:pt x="262993" y="1685023"/>
                    <a:pt x="262527" y="1684556"/>
                    <a:pt x="261594" y="1684090"/>
                  </a:cubicBezTo>
                  <a:close/>
                  <a:moveTo>
                    <a:pt x="266259" y="1687355"/>
                  </a:moveTo>
                  <a:cubicBezTo>
                    <a:pt x="265792" y="1686889"/>
                    <a:pt x="264859" y="1686422"/>
                    <a:pt x="264393" y="1685956"/>
                  </a:cubicBezTo>
                  <a:cubicBezTo>
                    <a:pt x="264859" y="1686422"/>
                    <a:pt x="265792" y="1686889"/>
                    <a:pt x="266725" y="1686889"/>
                  </a:cubicBezTo>
                  <a:lnTo>
                    <a:pt x="266725" y="1688288"/>
                  </a:lnTo>
                  <a:lnTo>
                    <a:pt x="266259" y="1687355"/>
                  </a:lnTo>
                  <a:close/>
                  <a:moveTo>
                    <a:pt x="276055" y="1701351"/>
                  </a:moveTo>
                  <a:cubicBezTo>
                    <a:pt x="275589" y="1700884"/>
                    <a:pt x="275589" y="1700418"/>
                    <a:pt x="275589" y="1699951"/>
                  </a:cubicBezTo>
                  <a:cubicBezTo>
                    <a:pt x="276055" y="1698552"/>
                    <a:pt x="276988" y="1698085"/>
                    <a:pt x="278388" y="1699018"/>
                  </a:cubicBezTo>
                  <a:cubicBezTo>
                    <a:pt x="278855" y="1699485"/>
                    <a:pt x="278855" y="1699951"/>
                    <a:pt x="278855" y="1700418"/>
                  </a:cubicBezTo>
                  <a:cubicBezTo>
                    <a:pt x="278388" y="1701351"/>
                    <a:pt x="277455" y="1701817"/>
                    <a:pt x="276055" y="1701351"/>
                  </a:cubicBezTo>
                  <a:close/>
                  <a:moveTo>
                    <a:pt x="663723" y="2326470"/>
                  </a:moveTo>
                  <a:lnTo>
                    <a:pt x="663723" y="2325537"/>
                  </a:lnTo>
                  <a:lnTo>
                    <a:pt x="665122" y="2326003"/>
                  </a:lnTo>
                  <a:lnTo>
                    <a:pt x="663723" y="2326470"/>
                  </a:lnTo>
                  <a:close/>
                  <a:moveTo>
                    <a:pt x="716438" y="2091350"/>
                  </a:moveTo>
                  <a:cubicBezTo>
                    <a:pt x="715505" y="2090417"/>
                    <a:pt x="715972" y="2089951"/>
                    <a:pt x="717371" y="2089951"/>
                  </a:cubicBezTo>
                  <a:cubicBezTo>
                    <a:pt x="717371" y="2090417"/>
                    <a:pt x="717838" y="2090417"/>
                    <a:pt x="717838" y="2090884"/>
                  </a:cubicBezTo>
                  <a:cubicBezTo>
                    <a:pt x="717371" y="2091350"/>
                    <a:pt x="716904" y="2091817"/>
                    <a:pt x="716438" y="2091350"/>
                  </a:cubicBezTo>
                  <a:close/>
                  <a:moveTo>
                    <a:pt x="735098" y="1853898"/>
                  </a:moveTo>
                  <a:lnTo>
                    <a:pt x="734632" y="1855298"/>
                  </a:lnTo>
                  <a:lnTo>
                    <a:pt x="734165" y="1853898"/>
                  </a:lnTo>
                  <a:lnTo>
                    <a:pt x="735098" y="1853898"/>
                  </a:lnTo>
                  <a:close/>
                  <a:moveTo>
                    <a:pt x="726701" y="1968659"/>
                  </a:moveTo>
                  <a:cubicBezTo>
                    <a:pt x="725768" y="1969126"/>
                    <a:pt x="724835" y="1969592"/>
                    <a:pt x="723902" y="1970059"/>
                  </a:cubicBezTo>
                  <a:cubicBezTo>
                    <a:pt x="723902" y="1970059"/>
                    <a:pt x="722969" y="1969126"/>
                    <a:pt x="722969" y="1968659"/>
                  </a:cubicBezTo>
                  <a:cubicBezTo>
                    <a:pt x="723436" y="1966327"/>
                    <a:pt x="725302" y="1964927"/>
                    <a:pt x="726701" y="1965393"/>
                  </a:cubicBezTo>
                  <a:cubicBezTo>
                    <a:pt x="727168" y="1965393"/>
                    <a:pt x="727168" y="1966327"/>
                    <a:pt x="727634" y="1966793"/>
                  </a:cubicBezTo>
                  <a:cubicBezTo>
                    <a:pt x="727168" y="1967726"/>
                    <a:pt x="727168" y="1968193"/>
                    <a:pt x="726701" y="1968659"/>
                  </a:cubicBezTo>
                  <a:close/>
                  <a:moveTo>
                    <a:pt x="740230" y="2000382"/>
                  </a:moveTo>
                  <a:cubicBezTo>
                    <a:pt x="740230" y="2000848"/>
                    <a:pt x="739763" y="2000848"/>
                    <a:pt x="739763" y="2001315"/>
                  </a:cubicBezTo>
                  <a:cubicBezTo>
                    <a:pt x="739763" y="2001781"/>
                    <a:pt x="739763" y="2002714"/>
                    <a:pt x="739763" y="2003181"/>
                  </a:cubicBezTo>
                  <a:cubicBezTo>
                    <a:pt x="739297" y="2003181"/>
                    <a:pt x="739297" y="2003181"/>
                    <a:pt x="738830" y="2003181"/>
                  </a:cubicBezTo>
                  <a:cubicBezTo>
                    <a:pt x="739297" y="2002714"/>
                    <a:pt x="739297" y="2001781"/>
                    <a:pt x="739763" y="2001315"/>
                  </a:cubicBezTo>
                  <a:cubicBezTo>
                    <a:pt x="739763" y="2000848"/>
                    <a:pt x="739763" y="2000382"/>
                    <a:pt x="740230" y="2000382"/>
                  </a:cubicBezTo>
                  <a:lnTo>
                    <a:pt x="741163" y="1999915"/>
                  </a:lnTo>
                  <a:lnTo>
                    <a:pt x="740230" y="2000382"/>
                  </a:lnTo>
                  <a:close/>
                  <a:moveTo>
                    <a:pt x="759357" y="1958862"/>
                  </a:moveTo>
                  <a:cubicBezTo>
                    <a:pt x="758890" y="1958862"/>
                    <a:pt x="757957" y="1958862"/>
                    <a:pt x="757491" y="1958396"/>
                  </a:cubicBezTo>
                  <a:cubicBezTo>
                    <a:pt x="755158" y="1956063"/>
                    <a:pt x="755158" y="1953264"/>
                    <a:pt x="756091" y="1949999"/>
                  </a:cubicBezTo>
                  <a:cubicBezTo>
                    <a:pt x="756091" y="1949999"/>
                    <a:pt x="756091" y="1949999"/>
                    <a:pt x="755625" y="1949999"/>
                  </a:cubicBezTo>
                  <a:cubicBezTo>
                    <a:pt x="755625" y="1949532"/>
                    <a:pt x="755625" y="1949532"/>
                    <a:pt x="755625" y="1949066"/>
                  </a:cubicBezTo>
                  <a:cubicBezTo>
                    <a:pt x="752359" y="1947200"/>
                    <a:pt x="752826" y="1942535"/>
                    <a:pt x="750027" y="1940202"/>
                  </a:cubicBezTo>
                  <a:cubicBezTo>
                    <a:pt x="747227" y="1937403"/>
                    <a:pt x="744428" y="1935071"/>
                    <a:pt x="742096" y="1932271"/>
                  </a:cubicBezTo>
                  <a:cubicBezTo>
                    <a:pt x="740230" y="1929939"/>
                    <a:pt x="737897" y="1927140"/>
                    <a:pt x="737431" y="1923874"/>
                  </a:cubicBezTo>
                  <a:cubicBezTo>
                    <a:pt x="736498" y="1912678"/>
                    <a:pt x="732299" y="1901482"/>
                    <a:pt x="733232" y="1889819"/>
                  </a:cubicBezTo>
                  <a:cubicBezTo>
                    <a:pt x="733232" y="1888886"/>
                    <a:pt x="734632" y="1887487"/>
                    <a:pt x="735565" y="1887953"/>
                  </a:cubicBezTo>
                  <a:cubicBezTo>
                    <a:pt x="736498" y="1887953"/>
                    <a:pt x="738364" y="1888886"/>
                    <a:pt x="738364" y="1889819"/>
                  </a:cubicBezTo>
                  <a:cubicBezTo>
                    <a:pt x="740230" y="1897283"/>
                    <a:pt x="741630" y="1904748"/>
                    <a:pt x="743029" y="1912212"/>
                  </a:cubicBezTo>
                  <a:cubicBezTo>
                    <a:pt x="740696" y="1919676"/>
                    <a:pt x="743029" y="1925740"/>
                    <a:pt x="749560" y="1930405"/>
                  </a:cubicBezTo>
                  <a:cubicBezTo>
                    <a:pt x="752826" y="1932738"/>
                    <a:pt x="754225" y="1936470"/>
                    <a:pt x="754692" y="1940202"/>
                  </a:cubicBezTo>
                  <a:cubicBezTo>
                    <a:pt x="755158" y="1943001"/>
                    <a:pt x="755158" y="1945800"/>
                    <a:pt x="755625" y="1948599"/>
                  </a:cubicBezTo>
                  <a:cubicBezTo>
                    <a:pt x="755625" y="1948599"/>
                    <a:pt x="756091" y="1949066"/>
                    <a:pt x="756091" y="1949066"/>
                  </a:cubicBezTo>
                  <a:cubicBezTo>
                    <a:pt x="756091" y="1949066"/>
                    <a:pt x="756091" y="1949532"/>
                    <a:pt x="756091" y="1949532"/>
                  </a:cubicBezTo>
                  <a:cubicBezTo>
                    <a:pt x="759357" y="1950932"/>
                    <a:pt x="759823" y="1953731"/>
                    <a:pt x="760290" y="1956996"/>
                  </a:cubicBezTo>
                  <a:cubicBezTo>
                    <a:pt x="760756" y="1957929"/>
                    <a:pt x="759823" y="1958862"/>
                    <a:pt x="759357" y="1958862"/>
                  </a:cubicBezTo>
                  <a:close/>
                  <a:moveTo>
                    <a:pt x="763555" y="1795118"/>
                  </a:moveTo>
                  <a:lnTo>
                    <a:pt x="763089" y="1796052"/>
                  </a:lnTo>
                  <a:lnTo>
                    <a:pt x="763089" y="1794652"/>
                  </a:lnTo>
                  <a:lnTo>
                    <a:pt x="764488" y="1794652"/>
                  </a:lnTo>
                  <a:lnTo>
                    <a:pt x="763555" y="1795118"/>
                  </a:lnTo>
                  <a:close/>
                  <a:moveTo>
                    <a:pt x="863388" y="1627176"/>
                  </a:moveTo>
                  <a:cubicBezTo>
                    <a:pt x="864321" y="1627176"/>
                    <a:pt x="865254" y="1627643"/>
                    <a:pt x="866187" y="1628109"/>
                  </a:cubicBezTo>
                  <a:cubicBezTo>
                    <a:pt x="866187" y="1629509"/>
                    <a:pt x="865720" y="1630442"/>
                    <a:pt x="864321" y="1630442"/>
                  </a:cubicBezTo>
                  <a:cubicBezTo>
                    <a:pt x="863388" y="1630442"/>
                    <a:pt x="862921" y="1629042"/>
                    <a:pt x="861988" y="1628576"/>
                  </a:cubicBezTo>
                  <a:cubicBezTo>
                    <a:pt x="862921" y="1627643"/>
                    <a:pt x="863388" y="1627176"/>
                    <a:pt x="863388" y="1627176"/>
                  </a:cubicBezTo>
                  <a:close/>
                  <a:moveTo>
                    <a:pt x="786880" y="1353803"/>
                  </a:moveTo>
                  <a:cubicBezTo>
                    <a:pt x="787347" y="1354269"/>
                    <a:pt x="788280" y="1354269"/>
                    <a:pt x="788280" y="1354736"/>
                  </a:cubicBezTo>
                  <a:cubicBezTo>
                    <a:pt x="788280" y="1355203"/>
                    <a:pt x="787814" y="1355669"/>
                    <a:pt x="787814" y="1356135"/>
                  </a:cubicBezTo>
                  <a:cubicBezTo>
                    <a:pt x="787347" y="1355669"/>
                    <a:pt x="786880" y="1355669"/>
                    <a:pt x="786414" y="1355203"/>
                  </a:cubicBezTo>
                  <a:cubicBezTo>
                    <a:pt x="786414" y="1354736"/>
                    <a:pt x="786880" y="1354269"/>
                    <a:pt x="786880" y="1353803"/>
                  </a:cubicBezTo>
                  <a:close/>
                  <a:moveTo>
                    <a:pt x="778950" y="1344006"/>
                  </a:moveTo>
                  <a:cubicBezTo>
                    <a:pt x="778950" y="1344473"/>
                    <a:pt x="779416" y="1344473"/>
                    <a:pt x="779416" y="1344939"/>
                  </a:cubicBezTo>
                  <a:cubicBezTo>
                    <a:pt x="779883" y="1344939"/>
                    <a:pt x="780350" y="1344939"/>
                    <a:pt x="780350" y="1345406"/>
                  </a:cubicBezTo>
                  <a:cubicBezTo>
                    <a:pt x="780350" y="1346339"/>
                    <a:pt x="779883" y="1345872"/>
                    <a:pt x="779416" y="1344939"/>
                  </a:cubicBezTo>
                  <a:cubicBezTo>
                    <a:pt x="778950" y="1344939"/>
                    <a:pt x="778950" y="1344939"/>
                    <a:pt x="778483" y="1344939"/>
                  </a:cubicBezTo>
                  <a:lnTo>
                    <a:pt x="778950" y="1344006"/>
                  </a:lnTo>
                  <a:close/>
                  <a:moveTo>
                    <a:pt x="816737" y="1992917"/>
                  </a:moveTo>
                  <a:cubicBezTo>
                    <a:pt x="817670" y="1996650"/>
                    <a:pt x="817670" y="2000382"/>
                    <a:pt x="819536" y="2003647"/>
                  </a:cubicBezTo>
                  <a:cubicBezTo>
                    <a:pt x="821868" y="2008779"/>
                    <a:pt x="821868" y="2013444"/>
                    <a:pt x="820003" y="2018575"/>
                  </a:cubicBezTo>
                  <a:cubicBezTo>
                    <a:pt x="817670" y="2023240"/>
                    <a:pt x="817670" y="2028372"/>
                    <a:pt x="819070" y="2033504"/>
                  </a:cubicBezTo>
                  <a:cubicBezTo>
                    <a:pt x="820003" y="2037236"/>
                    <a:pt x="820936" y="2040968"/>
                    <a:pt x="821402" y="2044700"/>
                  </a:cubicBezTo>
                  <a:cubicBezTo>
                    <a:pt x="821402" y="2045633"/>
                    <a:pt x="821402" y="2047499"/>
                    <a:pt x="820936" y="2047965"/>
                  </a:cubicBezTo>
                  <a:cubicBezTo>
                    <a:pt x="819536" y="2048898"/>
                    <a:pt x="819070" y="2047499"/>
                    <a:pt x="818136" y="2046099"/>
                  </a:cubicBezTo>
                  <a:cubicBezTo>
                    <a:pt x="813938" y="2039568"/>
                    <a:pt x="812072" y="2032104"/>
                    <a:pt x="810672" y="2024640"/>
                  </a:cubicBezTo>
                  <a:cubicBezTo>
                    <a:pt x="810206" y="2022307"/>
                    <a:pt x="810206" y="2019508"/>
                    <a:pt x="811139" y="2017176"/>
                  </a:cubicBezTo>
                  <a:cubicBezTo>
                    <a:pt x="813938" y="2010178"/>
                    <a:pt x="813471" y="2003647"/>
                    <a:pt x="812072" y="1996650"/>
                  </a:cubicBezTo>
                  <a:cubicBezTo>
                    <a:pt x="811139" y="1992917"/>
                    <a:pt x="811606" y="1989185"/>
                    <a:pt x="811139" y="1985453"/>
                  </a:cubicBezTo>
                  <a:cubicBezTo>
                    <a:pt x="811139" y="1984987"/>
                    <a:pt x="811606" y="1984054"/>
                    <a:pt x="812072" y="1983587"/>
                  </a:cubicBezTo>
                  <a:cubicBezTo>
                    <a:pt x="813005" y="1984054"/>
                    <a:pt x="814871" y="1984520"/>
                    <a:pt x="814871" y="1985453"/>
                  </a:cubicBezTo>
                  <a:cubicBezTo>
                    <a:pt x="815804" y="1987786"/>
                    <a:pt x="816271" y="1990585"/>
                    <a:pt x="816737" y="1992917"/>
                  </a:cubicBezTo>
                  <a:close/>
                  <a:moveTo>
                    <a:pt x="798077" y="1800717"/>
                  </a:moveTo>
                  <a:lnTo>
                    <a:pt x="799476" y="1801183"/>
                  </a:lnTo>
                  <a:lnTo>
                    <a:pt x="798077" y="1801650"/>
                  </a:lnTo>
                  <a:lnTo>
                    <a:pt x="798077" y="1800717"/>
                  </a:lnTo>
                  <a:close/>
                  <a:moveTo>
                    <a:pt x="802742" y="1820776"/>
                  </a:moveTo>
                  <a:cubicBezTo>
                    <a:pt x="807873" y="1820310"/>
                    <a:pt x="811139" y="1823109"/>
                    <a:pt x="813938" y="1826841"/>
                  </a:cubicBezTo>
                  <a:cubicBezTo>
                    <a:pt x="814404" y="1827774"/>
                    <a:pt x="814871" y="1829174"/>
                    <a:pt x="814404" y="1830106"/>
                  </a:cubicBezTo>
                  <a:cubicBezTo>
                    <a:pt x="811606" y="1837571"/>
                    <a:pt x="807873" y="1843635"/>
                    <a:pt x="802742" y="1849233"/>
                  </a:cubicBezTo>
                  <a:cubicBezTo>
                    <a:pt x="800876" y="1851099"/>
                    <a:pt x="799943" y="1853432"/>
                    <a:pt x="799943" y="1856231"/>
                  </a:cubicBezTo>
                  <a:cubicBezTo>
                    <a:pt x="799943" y="1857164"/>
                    <a:pt x="799943" y="1859030"/>
                    <a:pt x="799010" y="1859497"/>
                  </a:cubicBezTo>
                  <a:cubicBezTo>
                    <a:pt x="797610" y="1860429"/>
                    <a:pt x="795744" y="1861363"/>
                    <a:pt x="793878" y="1861829"/>
                  </a:cubicBezTo>
                  <a:cubicBezTo>
                    <a:pt x="792945" y="1862295"/>
                    <a:pt x="791546" y="1861829"/>
                    <a:pt x="790146" y="1861829"/>
                  </a:cubicBezTo>
                  <a:cubicBezTo>
                    <a:pt x="788747" y="1861829"/>
                    <a:pt x="787814" y="1861363"/>
                    <a:pt x="786414" y="1861363"/>
                  </a:cubicBezTo>
                  <a:cubicBezTo>
                    <a:pt x="783615" y="1861363"/>
                    <a:pt x="781283" y="1861829"/>
                    <a:pt x="778950" y="1861829"/>
                  </a:cubicBezTo>
                  <a:cubicBezTo>
                    <a:pt x="778017" y="1861829"/>
                    <a:pt x="777084" y="1860429"/>
                    <a:pt x="776618" y="1859030"/>
                  </a:cubicBezTo>
                  <a:cubicBezTo>
                    <a:pt x="776151" y="1858097"/>
                    <a:pt x="776151" y="1856231"/>
                    <a:pt x="776618" y="1855298"/>
                  </a:cubicBezTo>
                  <a:cubicBezTo>
                    <a:pt x="778483" y="1847834"/>
                    <a:pt x="778950" y="1840370"/>
                    <a:pt x="778950" y="1832439"/>
                  </a:cubicBezTo>
                  <a:cubicBezTo>
                    <a:pt x="778950" y="1830573"/>
                    <a:pt x="779416" y="1828707"/>
                    <a:pt x="779883" y="1826841"/>
                  </a:cubicBezTo>
                  <a:cubicBezTo>
                    <a:pt x="780816" y="1825441"/>
                    <a:pt x="782215" y="1823575"/>
                    <a:pt x="783615" y="1823109"/>
                  </a:cubicBezTo>
                  <a:cubicBezTo>
                    <a:pt x="790146" y="1822642"/>
                    <a:pt x="796677" y="1821243"/>
                    <a:pt x="802742" y="1820776"/>
                  </a:cubicBezTo>
                  <a:close/>
                  <a:moveTo>
                    <a:pt x="789680" y="741746"/>
                  </a:moveTo>
                  <a:cubicBezTo>
                    <a:pt x="789680" y="741746"/>
                    <a:pt x="790146" y="741746"/>
                    <a:pt x="790146" y="742212"/>
                  </a:cubicBezTo>
                  <a:cubicBezTo>
                    <a:pt x="790613" y="742212"/>
                    <a:pt x="791079" y="742212"/>
                    <a:pt x="791546" y="742212"/>
                  </a:cubicBezTo>
                  <a:cubicBezTo>
                    <a:pt x="791546" y="742679"/>
                    <a:pt x="791546" y="742679"/>
                    <a:pt x="791546" y="743145"/>
                  </a:cubicBezTo>
                  <a:cubicBezTo>
                    <a:pt x="794345" y="746411"/>
                    <a:pt x="797610" y="749210"/>
                    <a:pt x="800409" y="752476"/>
                  </a:cubicBezTo>
                  <a:cubicBezTo>
                    <a:pt x="801809" y="753875"/>
                    <a:pt x="800876" y="756674"/>
                    <a:pt x="799476" y="757141"/>
                  </a:cubicBezTo>
                  <a:cubicBezTo>
                    <a:pt x="796211" y="758540"/>
                    <a:pt x="793412" y="757141"/>
                    <a:pt x="791079" y="754808"/>
                  </a:cubicBezTo>
                  <a:cubicBezTo>
                    <a:pt x="789680" y="753409"/>
                    <a:pt x="789213" y="751543"/>
                    <a:pt x="790146" y="749677"/>
                  </a:cubicBezTo>
                  <a:cubicBezTo>
                    <a:pt x="790613" y="749210"/>
                    <a:pt x="790613" y="748277"/>
                    <a:pt x="790613" y="747811"/>
                  </a:cubicBezTo>
                  <a:cubicBezTo>
                    <a:pt x="791079" y="746411"/>
                    <a:pt x="791079" y="744545"/>
                    <a:pt x="791546" y="743145"/>
                  </a:cubicBezTo>
                  <a:cubicBezTo>
                    <a:pt x="791546" y="743145"/>
                    <a:pt x="791079" y="742679"/>
                    <a:pt x="791079" y="742679"/>
                  </a:cubicBezTo>
                  <a:cubicBezTo>
                    <a:pt x="790613" y="742679"/>
                    <a:pt x="790613" y="742212"/>
                    <a:pt x="790146" y="742212"/>
                  </a:cubicBezTo>
                  <a:cubicBezTo>
                    <a:pt x="789213" y="742212"/>
                    <a:pt x="788747" y="742212"/>
                    <a:pt x="788280" y="741746"/>
                  </a:cubicBezTo>
                  <a:cubicBezTo>
                    <a:pt x="787347" y="740346"/>
                    <a:pt x="788280" y="740346"/>
                    <a:pt x="789680" y="741746"/>
                  </a:cubicBezTo>
                  <a:close/>
                  <a:moveTo>
                    <a:pt x="778017" y="707224"/>
                  </a:moveTo>
                  <a:cubicBezTo>
                    <a:pt x="778483" y="707224"/>
                    <a:pt x="779416" y="707224"/>
                    <a:pt x="779416" y="707224"/>
                  </a:cubicBezTo>
                  <a:cubicBezTo>
                    <a:pt x="780816" y="708624"/>
                    <a:pt x="780816" y="709557"/>
                    <a:pt x="778950" y="709557"/>
                  </a:cubicBezTo>
                  <a:cubicBezTo>
                    <a:pt x="778483" y="709557"/>
                    <a:pt x="777550" y="709091"/>
                    <a:pt x="777550" y="708624"/>
                  </a:cubicBezTo>
                  <a:cubicBezTo>
                    <a:pt x="777084" y="708624"/>
                    <a:pt x="777550" y="707691"/>
                    <a:pt x="778017" y="707224"/>
                  </a:cubicBezTo>
                  <a:close/>
                  <a:moveTo>
                    <a:pt x="780816" y="991327"/>
                  </a:moveTo>
                  <a:cubicBezTo>
                    <a:pt x="780816" y="991794"/>
                    <a:pt x="780350" y="992260"/>
                    <a:pt x="780350" y="992260"/>
                  </a:cubicBezTo>
                  <a:cubicBezTo>
                    <a:pt x="779883" y="992260"/>
                    <a:pt x="779416" y="992260"/>
                    <a:pt x="778950" y="991794"/>
                  </a:cubicBezTo>
                  <a:cubicBezTo>
                    <a:pt x="778950" y="991327"/>
                    <a:pt x="779416" y="990861"/>
                    <a:pt x="779416" y="990861"/>
                  </a:cubicBezTo>
                  <a:cubicBezTo>
                    <a:pt x="779883" y="990861"/>
                    <a:pt x="780350" y="990861"/>
                    <a:pt x="780816" y="991327"/>
                  </a:cubicBezTo>
                  <a:close/>
                  <a:moveTo>
                    <a:pt x="733232" y="660574"/>
                  </a:moveTo>
                  <a:cubicBezTo>
                    <a:pt x="736031" y="660107"/>
                    <a:pt x="738364" y="659641"/>
                    <a:pt x="740230" y="657775"/>
                  </a:cubicBezTo>
                  <a:cubicBezTo>
                    <a:pt x="741163" y="656842"/>
                    <a:pt x="742096" y="655909"/>
                    <a:pt x="743029" y="654976"/>
                  </a:cubicBezTo>
                  <a:cubicBezTo>
                    <a:pt x="743029" y="655442"/>
                    <a:pt x="743495" y="656375"/>
                    <a:pt x="743495" y="656842"/>
                  </a:cubicBezTo>
                  <a:cubicBezTo>
                    <a:pt x="745362" y="663839"/>
                    <a:pt x="749094" y="669904"/>
                    <a:pt x="752826" y="675502"/>
                  </a:cubicBezTo>
                  <a:cubicBezTo>
                    <a:pt x="754225" y="677368"/>
                    <a:pt x="754692" y="680167"/>
                    <a:pt x="755158" y="682500"/>
                  </a:cubicBezTo>
                  <a:cubicBezTo>
                    <a:pt x="754225" y="684366"/>
                    <a:pt x="753292" y="686232"/>
                    <a:pt x="752359" y="687631"/>
                  </a:cubicBezTo>
                  <a:cubicBezTo>
                    <a:pt x="751426" y="688564"/>
                    <a:pt x="750493" y="689497"/>
                    <a:pt x="749094" y="689497"/>
                  </a:cubicBezTo>
                  <a:cubicBezTo>
                    <a:pt x="747694" y="689964"/>
                    <a:pt x="746761" y="689031"/>
                    <a:pt x="746761" y="687631"/>
                  </a:cubicBezTo>
                  <a:cubicBezTo>
                    <a:pt x="746295" y="682033"/>
                    <a:pt x="743495" y="678301"/>
                    <a:pt x="738364" y="675502"/>
                  </a:cubicBezTo>
                  <a:cubicBezTo>
                    <a:pt x="734165" y="673636"/>
                    <a:pt x="731366" y="669904"/>
                    <a:pt x="729967" y="665705"/>
                  </a:cubicBezTo>
                  <a:cubicBezTo>
                    <a:pt x="729500" y="663373"/>
                    <a:pt x="730433" y="661040"/>
                    <a:pt x="733232" y="660574"/>
                  </a:cubicBezTo>
                  <a:close/>
                  <a:moveTo>
                    <a:pt x="744895" y="960071"/>
                  </a:moveTo>
                  <a:cubicBezTo>
                    <a:pt x="744428" y="960071"/>
                    <a:pt x="743962" y="960538"/>
                    <a:pt x="743495" y="960538"/>
                  </a:cubicBezTo>
                  <a:cubicBezTo>
                    <a:pt x="743029" y="960538"/>
                    <a:pt x="743029" y="959605"/>
                    <a:pt x="742562" y="959138"/>
                  </a:cubicBezTo>
                  <a:cubicBezTo>
                    <a:pt x="743029" y="959138"/>
                    <a:pt x="743495" y="958672"/>
                    <a:pt x="743962" y="959138"/>
                  </a:cubicBezTo>
                  <a:cubicBezTo>
                    <a:pt x="744428" y="959138"/>
                    <a:pt x="744428" y="959605"/>
                    <a:pt x="744895" y="960071"/>
                  </a:cubicBezTo>
                  <a:close/>
                  <a:moveTo>
                    <a:pt x="723436" y="618122"/>
                  </a:moveTo>
                  <a:cubicBezTo>
                    <a:pt x="724369" y="618588"/>
                    <a:pt x="725768" y="618588"/>
                    <a:pt x="726235" y="619521"/>
                  </a:cubicBezTo>
                  <a:cubicBezTo>
                    <a:pt x="726701" y="620454"/>
                    <a:pt x="727168" y="621387"/>
                    <a:pt x="727634" y="622787"/>
                  </a:cubicBezTo>
                  <a:cubicBezTo>
                    <a:pt x="727634" y="622787"/>
                    <a:pt x="726701" y="623253"/>
                    <a:pt x="726235" y="623720"/>
                  </a:cubicBezTo>
                  <a:cubicBezTo>
                    <a:pt x="725302" y="623253"/>
                    <a:pt x="723902" y="622320"/>
                    <a:pt x="723436" y="621387"/>
                  </a:cubicBezTo>
                  <a:cubicBezTo>
                    <a:pt x="722969" y="620454"/>
                    <a:pt x="723436" y="619055"/>
                    <a:pt x="723436" y="618122"/>
                  </a:cubicBezTo>
                  <a:close/>
                  <a:moveTo>
                    <a:pt x="682383" y="510359"/>
                  </a:moveTo>
                  <a:cubicBezTo>
                    <a:pt x="682849" y="509892"/>
                    <a:pt x="683316" y="508959"/>
                    <a:pt x="684249" y="508493"/>
                  </a:cubicBezTo>
                  <a:cubicBezTo>
                    <a:pt x="683783" y="508959"/>
                    <a:pt x="683316" y="509892"/>
                    <a:pt x="682383" y="510359"/>
                  </a:cubicBezTo>
                  <a:cubicBezTo>
                    <a:pt x="682849" y="512225"/>
                    <a:pt x="682383" y="512225"/>
                    <a:pt x="681450" y="511292"/>
                  </a:cubicBezTo>
                  <a:cubicBezTo>
                    <a:pt x="681916" y="511292"/>
                    <a:pt x="682383" y="510825"/>
                    <a:pt x="682383" y="510359"/>
                  </a:cubicBezTo>
                  <a:close/>
                  <a:moveTo>
                    <a:pt x="679584" y="564940"/>
                  </a:moveTo>
                  <a:cubicBezTo>
                    <a:pt x="679584" y="565406"/>
                    <a:pt x="679584" y="565406"/>
                    <a:pt x="679584" y="565873"/>
                  </a:cubicBezTo>
                  <a:cubicBezTo>
                    <a:pt x="680051" y="565873"/>
                    <a:pt x="680051" y="565873"/>
                    <a:pt x="680517" y="566339"/>
                  </a:cubicBezTo>
                  <a:cubicBezTo>
                    <a:pt x="680051" y="567272"/>
                    <a:pt x="680051" y="566806"/>
                    <a:pt x="679584" y="565873"/>
                  </a:cubicBezTo>
                  <a:cubicBezTo>
                    <a:pt x="679584" y="565873"/>
                    <a:pt x="679117" y="565406"/>
                    <a:pt x="679584" y="564940"/>
                  </a:cubicBezTo>
                  <a:lnTo>
                    <a:pt x="678651" y="564473"/>
                  </a:lnTo>
                  <a:lnTo>
                    <a:pt x="679584" y="564940"/>
                  </a:lnTo>
                  <a:close/>
                  <a:moveTo>
                    <a:pt x="676319" y="689964"/>
                  </a:moveTo>
                  <a:cubicBezTo>
                    <a:pt x="675852" y="689031"/>
                    <a:pt x="675385" y="687631"/>
                    <a:pt x="675385" y="686232"/>
                  </a:cubicBezTo>
                  <a:cubicBezTo>
                    <a:pt x="676319" y="681567"/>
                    <a:pt x="678651" y="677834"/>
                    <a:pt x="682849" y="675502"/>
                  </a:cubicBezTo>
                  <a:cubicBezTo>
                    <a:pt x="683316" y="675035"/>
                    <a:pt x="684249" y="675035"/>
                    <a:pt x="684716" y="675035"/>
                  </a:cubicBezTo>
                  <a:cubicBezTo>
                    <a:pt x="685649" y="675502"/>
                    <a:pt x="687048" y="675968"/>
                    <a:pt x="687981" y="676435"/>
                  </a:cubicBezTo>
                  <a:cubicBezTo>
                    <a:pt x="692180" y="679701"/>
                    <a:pt x="695912" y="682966"/>
                    <a:pt x="700110" y="685765"/>
                  </a:cubicBezTo>
                  <a:cubicBezTo>
                    <a:pt x="701043" y="686698"/>
                    <a:pt x="701976" y="687165"/>
                    <a:pt x="702909" y="688098"/>
                  </a:cubicBezTo>
                  <a:cubicBezTo>
                    <a:pt x="711307" y="696495"/>
                    <a:pt x="709907" y="704892"/>
                    <a:pt x="699644" y="710957"/>
                  </a:cubicBezTo>
                  <a:cubicBezTo>
                    <a:pt x="699177" y="711423"/>
                    <a:pt x="698711" y="711890"/>
                    <a:pt x="698244" y="711890"/>
                  </a:cubicBezTo>
                  <a:cubicBezTo>
                    <a:pt x="694979" y="713756"/>
                    <a:pt x="693579" y="713289"/>
                    <a:pt x="691713" y="711423"/>
                  </a:cubicBezTo>
                  <a:cubicBezTo>
                    <a:pt x="685182" y="705358"/>
                    <a:pt x="681450" y="697428"/>
                    <a:pt x="676319" y="689964"/>
                  </a:cubicBezTo>
                  <a:close/>
                  <a:moveTo>
                    <a:pt x="701510" y="1135478"/>
                  </a:moveTo>
                  <a:cubicBezTo>
                    <a:pt x="700577" y="1136877"/>
                    <a:pt x="698711" y="1137810"/>
                    <a:pt x="696845" y="1138277"/>
                  </a:cubicBezTo>
                  <a:cubicBezTo>
                    <a:pt x="695912" y="1138743"/>
                    <a:pt x="694512" y="1138277"/>
                    <a:pt x="693113" y="1138277"/>
                  </a:cubicBezTo>
                  <a:cubicBezTo>
                    <a:pt x="691713" y="1138277"/>
                    <a:pt x="690780" y="1137810"/>
                    <a:pt x="689847" y="1137810"/>
                  </a:cubicBezTo>
                  <a:cubicBezTo>
                    <a:pt x="687515" y="1137810"/>
                    <a:pt x="685649" y="1137810"/>
                    <a:pt x="683783" y="1137810"/>
                  </a:cubicBezTo>
                  <a:cubicBezTo>
                    <a:pt x="681450" y="1137810"/>
                    <a:pt x="679584" y="1136411"/>
                    <a:pt x="680051" y="1135011"/>
                  </a:cubicBezTo>
                  <a:cubicBezTo>
                    <a:pt x="680517" y="1133145"/>
                    <a:pt x="681450" y="1131279"/>
                    <a:pt x="682849" y="1130346"/>
                  </a:cubicBezTo>
                  <a:cubicBezTo>
                    <a:pt x="687981" y="1127081"/>
                    <a:pt x="694046" y="1128014"/>
                    <a:pt x="699644" y="1128480"/>
                  </a:cubicBezTo>
                  <a:cubicBezTo>
                    <a:pt x="703376" y="1128947"/>
                    <a:pt x="704309" y="1131746"/>
                    <a:pt x="701510" y="1135478"/>
                  </a:cubicBezTo>
                  <a:close/>
                  <a:moveTo>
                    <a:pt x="886247" y="1115884"/>
                  </a:moveTo>
                  <a:cubicBezTo>
                    <a:pt x="883914" y="1117284"/>
                    <a:pt x="882048" y="1118684"/>
                    <a:pt x="879715" y="1120083"/>
                  </a:cubicBezTo>
                  <a:cubicBezTo>
                    <a:pt x="875517" y="1122416"/>
                    <a:pt x="871785" y="1123815"/>
                    <a:pt x="867120" y="1121949"/>
                  </a:cubicBezTo>
                  <a:cubicBezTo>
                    <a:pt x="861522" y="1120083"/>
                    <a:pt x="855924" y="1121016"/>
                    <a:pt x="850326" y="1122882"/>
                  </a:cubicBezTo>
                  <a:cubicBezTo>
                    <a:pt x="846594" y="1124282"/>
                    <a:pt x="842861" y="1123815"/>
                    <a:pt x="839129" y="1122416"/>
                  </a:cubicBezTo>
                  <a:cubicBezTo>
                    <a:pt x="831665" y="1120083"/>
                    <a:pt x="824668" y="1117751"/>
                    <a:pt x="817203" y="1115418"/>
                  </a:cubicBezTo>
                  <a:cubicBezTo>
                    <a:pt x="815338" y="1114952"/>
                    <a:pt x="813938" y="1113552"/>
                    <a:pt x="812538" y="1112152"/>
                  </a:cubicBezTo>
                  <a:cubicBezTo>
                    <a:pt x="811606" y="1111219"/>
                    <a:pt x="810672" y="1109820"/>
                    <a:pt x="809739" y="1109820"/>
                  </a:cubicBezTo>
                  <a:cubicBezTo>
                    <a:pt x="802742" y="1109353"/>
                    <a:pt x="796211" y="1106088"/>
                    <a:pt x="789680" y="1104688"/>
                  </a:cubicBezTo>
                  <a:cubicBezTo>
                    <a:pt x="776618" y="1102356"/>
                    <a:pt x="764022" y="1105155"/>
                    <a:pt x="751892" y="1109353"/>
                  </a:cubicBezTo>
                  <a:cubicBezTo>
                    <a:pt x="747227" y="1111219"/>
                    <a:pt x="743029" y="1114485"/>
                    <a:pt x="739763" y="1118684"/>
                  </a:cubicBezTo>
                  <a:cubicBezTo>
                    <a:pt x="737431" y="1121483"/>
                    <a:pt x="734632" y="1122416"/>
                    <a:pt x="731366" y="1121483"/>
                  </a:cubicBezTo>
                  <a:cubicBezTo>
                    <a:pt x="724369" y="1119150"/>
                    <a:pt x="717371" y="1120550"/>
                    <a:pt x="710374" y="1120550"/>
                  </a:cubicBezTo>
                  <a:cubicBezTo>
                    <a:pt x="700577" y="1120083"/>
                    <a:pt x="693113" y="1116351"/>
                    <a:pt x="688914" y="1107021"/>
                  </a:cubicBezTo>
                  <a:cubicBezTo>
                    <a:pt x="687515" y="1104222"/>
                    <a:pt x="686115" y="1101423"/>
                    <a:pt x="684716" y="1098157"/>
                  </a:cubicBezTo>
                  <a:cubicBezTo>
                    <a:pt x="684249" y="1096291"/>
                    <a:pt x="684249" y="1094425"/>
                    <a:pt x="684716" y="1092559"/>
                  </a:cubicBezTo>
                  <a:cubicBezTo>
                    <a:pt x="686115" y="1088361"/>
                    <a:pt x="686115" y="1083696"/>
                    <a:pt x="689847" y="1080430"/>
                  </a:cubicBezTo>
                  <a:cubicBezTo>
                    <a:pt x="693579" y="1077164"/>
                    <a:pt x="694979" y="1073432"/>
                    <a:pt x="694979" y="1068767"/>
                  </a:cubicBezTo>
                  <a:cubicBezTo>
                    <a:pt x="694979" y="1065035"/>
                    <a:pt x="695445" y="1061303"/>
                    <a:pt x="695912" y="1057105"/>
                  </a:cubicBezTo>
                  <a:cubicBezTo>
                    <a:pt x="696378" y="1054306"/>
                    <a:pt x="697778" y="1052440"/>
                    <a:pt x="700577" y="1051507"/>
                  </a:cubicBezTo>
                  <a:cubicBezTo>
                    <a:pt x="705708" y="1049641"/>
                    <a:pt x="707574" y="1046375"/>
                    <a:pt x="708041" y="1041243"/>
                  </a:cubicBezTo>
                  <a:cubicBezTo>
                    <a:pt x="708507" y="1038911"/>
                    <a:pt x="709440" y="1036112"/>
                    <a:pt x="710840" y="1034246"/>
                  </a:cubicBezTo>
                  <a:cubicBezTo>
                    <a:pt x="714572" y="1028648"/>
                    <a:pt x="719237" y="1023050"/>
                    <a:pt x="723436" y="1016985"/>
                  </a:cubicBezTo>
                  <a:cubicBezTo>
                    <a:pt x="725302" y="1014653"/>
                    <a:pt x="729034" y="1013719"/>
                    <a:pt x="732299" y="1015119"/>
                  </a:cubicBezTo>
                  <a:cubicBezTo>
                    <a:pt x="732766" y="1015585"/>
                    <a:pt x="733699" y="1015585"/>
                    <a:pt x="734165" y="1015585"/>
                  </a:cubicBezTo>
                  <a:cubicBezTo>
                    <a:pt x="740696" y="1021184"/>
                    <a:pt x="748160" y="1024449"/>
                    <a:pt x="756558" y="1024449"/>
                  </a:cubicBezTo>
                  <a:cubicBezTo>
                    <a:pt x="758424" y="1024449"/>
                    <a:pt x="759823" y="1027248"/>
                    <a:pt x="758424" y="1028648"/>
                  </a:cubicBezTo>
                  <a:cubicBezTo>
                    <a:pt x="756558" y="1030514"/>
                    <a:pt x="754692" y="1032380"/>
                    <a:pt x="753292" y="1034246"/>
                  </a:cubicBezTo>
                  <a:cubicBezTo>
                    <a:pt x="751892" y="1035645"/>
                    <a:pt x="752359" y="1037978"/>
                    <a:pt x="754225" y="1038911"/>
                  </a:cubicBezTo>
                  <a:cubicBezTo>
                    <a:pt x="755158" y="1039377"/>
                    <a:pt x="756558" y="1039844"/>
                    <a:pt x="757957" y="1040310"/>
                  </a:cubicBezTo>
                  <a:cubicBezTo>
                    <a:pt x="761689" y="1042176"/>
                    <a:pt x="763555" y="1044975"/>
                    <a:pt x="764488" y="1049174"/>
                  </a:cubicBezTo>
                  <a:cubicBezTo>
                    <a:pt x="765421" y="1054306"/>
                    <a:pt x="770086" y="1056172"/>
                    <a:pt x="774285" y="1054772"/>
                  </a:cubicBezTo>
                  <a:cubicBezTo>
                    <a:pt x="776151" y="1053839"/>
                    <a:pt x="778017" y="1053373"/>
                    <a:pt x="779416" y="1052440"/>
                  </a:cubicBezTo>
                  <a:cubicBezTo>
                    <a:pt x="782682" y="1050573"/>
                    <a:pt x="786414" y="1049174"/>
                    <a:pt x="789680" y="1047308"/>
                  </a:cubicBezTo>
                  <a:cubicBezTo>
                    <a:pt x="794345" y="1044509"/>
                    <a:pt x="799010" y="1043576"/>
                    <a:pt x="804141" y="1043109"/>
                  </a:cubicBezTo>
                  <a:cubicBezTo>
                    <a:pt x="805074" y="1043109"/>
                    <a:pt x="806474" y="1042176"/>
                    <a:pt x="807407" y="1041710"/>
                  </a:cubicBezTo>
                  <a:cubicBezTo>
                    <a:pt x="808806" y="1041243"/>
                    <a:pt x="809739" y="1038911"/>
                    <a:pt x="809273" y="1036578"/>
                  </a:cubicBezTo>
                  <a:cubicBezTo>
                    <a:pt x="808806" y="1034712"/>
                    <a:pt x="806940" y="1033313"/>
                    <a:pt x="805074" y="1033313"/>
                  </a:cubicBezTo>
                  <a:cubicBezTo>
                    <a:pt x="804608" y="1033313"/>
                    <a:pt x="803675" y="1033313"/>
                    <a:pt x="803208" y="1033313"/>
                  </a:cubicBezTo>
                  <a:cubicBezTo>
                    <a:pt x="788747" y="1035179"/>
                    <a:pt x="788747" y="1035179"/>
                    <a:pt x="780350" y="1023516"/>
                  </a:cubicBezTo>
                  <a:lnTo>
                    <a:pt x="778950" y="1023983"/>
                  </a:lnTo>
                  <a:lnTo>
                    <a:pt x="779883" y="1023050"/>
                  </a:lnTo>
                  <a:cubicBezTo>
                    <a:pt x="779883" y="1023050"/>
                    <a:pt x="780350" y="1023516"/>
                    <a:pt x="780350" y="1023516"/>
                  </a:cubicBezTo>
                  <a:lnTo>
                    <a:pt x="780350" y="1023516"/>
                  </a:lnTo>
                  <a:cubicBezTo>
                    <a:pt x="785481" y="1017452"/>
                    <a:pt x="791079" y="1013253"/>
                    <a:pt x="799010" y="1011853"/>
                  </a:cubicBezTo>
                  <a:cubicBezTo>
                    <a:pt x="803675" y="1011387"/>
                    <a:pt x="807407" y="1009521"/>
                    <a:pt x="811139" y="1006255"/>
                  </a:cubicBezTo>
                  <a:cubicBezTo>
                    <a:pt x="817670" y="1000657"/>
                    <a:pt x="825601" y="999258"/>
                    <a:pt x="833998" y="1000191"/>
                  </a:cubicBezTo>
                  <a:cubicBezTo>
                    <a:pt x="834931" y="1000191"/>
                    <a:pt x="835864" y="1000191"/>
                    <a:pt x="836797" y="1000191"/>
                  </a:cubicBezTo>
                  <a:cubicBezTo>
                    <a:pt x="836797" y="1000191"/>
                    <a:pt x="837263" y="999724"/>
                    <a:pt x="837263" y="999724"/>
                  </a:cubicBezTo>
                  <a:lnTo>
                    <a:pt x="838196" y="999258"/>
                  </a:lnTo>
                  <a:lnTo>
                    <a:pt x="837730" y="1000657"/>
                  </a:lnTo>
                  <a:cubicBezTo>
                    <a:pt x="837263" y="1000657"/>
                    <a:pt x="837263" y="1000657"/>
                    <a:pt x="836797" y="1000657"/>
                  </a:cubicBezTo>
                  <a:cubicBezTo>
                    <a:pt x="833998" y="1003456"/>
                    <a:pt x="830732" y="1006722"/>
                    <a:pt x="827933" y="1009521"/>
                  </a:cubicBezTo>
                  <a:cubicBezTo>
                    <a:pt x="825601" y="1011853"/>
                    <a:pt x="825601" y="1014186"/>
                    <a:pt x="827000" y="1016519"/>
                  </a:cubicBezTo>
                  <a:cubicBezTo>
                    <a:pt x="827933" y="1018385"/>
                    <a:pt x="828400" y="1020251"/>
                    <a:pt x="827000" y="1022117"/>
                  </a:cubicBezTo>
                  <a:cubicBezTo>
                    <a:pt x="823735" y="1027715"/>
                    <a:pt x="821402" y="1033313"/>
                    <a:pt x="815804" y="1037045"/>
                  </a:cubicBezTo>
                  <a:cubicBezTo>
                    <a:pt x="815338" y="1037511"/>
                    <a:pt x="814871" y="1039844"/>
                    <a:pt x="815338" y="1040310"/>
                  </a:cubicBezTo>
                  <a:cubicBezTo>
                    <a:pt x="819070" y="1045442"/>
                    <a:pt x="823268" y="1050107"/>
                    <a:pt x="829799" y="1051973"/>
                  </a:cubicBezTo>
                  <a:cubicBezTo>
                    <a:pt x="837730" y="1054306"/>
                    <a:pt x="845194" y="1058504"/>
                    <a:pt x="850792" y="1064569"/>
                  </a:cubicBezTo>
                  <a:cubicBezTo>
                    <a:pt x="858256" y="1072033"/>
                    <a:pt x="867120" y="1077164"/>
                    <a:pt x="876450" y="1081363"/>
                  </a:cubicBezTo>
                  <a:cubicBezTo>
                    <a:pt x="885780" y="1086028"/>
                    <a:pt x="890445" y="1094425"/>
                    <a:pt x="890912" y="1104688"/>
                  </a:cubicBezTo>
                  <a:cubicBezTo>
                    <a:pt x="890912" y="1109820"/>
                    <a:pt x="889512" y="1113086"/>
                    <a:pt x="886247" y="1115884"/>
                  </a:cubicBezTo>
                  <a:close/>
                  <a:moveTo>
                    <a:pt x="963687" y="816854"/>
                  </a:moveTo>
                  <a:lnTo>
                    <a:pt x="964153" y="815454"/>
                  </a:lnTo>
                  <a:lnTo>
                    <a:pt x="964620" y="815921"/>
                  </a:lnTo>
                  <a:lnTo>
                    <a:pt x="963687" y="816854"/>
                  </a:lnTo>
                  <a:close/>
                  <a:moveTo>
                    <a:pt x="1091976" y="1198923"/>
                  </a:moveTo>
                  <a:cubicBezTo>
                    <a:pt x="1083579" y="1199856"/>
                    <a:pt x="1075648" y="1200789"/>
                    <a:pt x="1067251" y="1201722"/>
                  </a:cubicBezTo>
                  <a:cubicBezTo>
                    <a:pt x="1065385" y="1201722"/>
                    <a:pt x="1063519" y="1202188"/>
                    <a:pt x="1061653" y="1202188"/>
                  </a:cubicBezTo>
                  <a:cubicBezTo>
                    <a:pt x="1052789" y="1201255"/>
                    <a:pt x="1043459" y="1200789"/>
                    <a:pt x="1036928" y="1193325"/>
                  </a:cubicBezTo>
                  <a:cubicBezTo>
                    <a:pt x="1034596" y="1190992"/>
                    <a:pt x="1031797" y="1189593"/>
                    <a:pt x="1028531" y="1189126"/>
                  </a:cubicBezTo>
                  <a:cubicBezTo>
                    <a:pt x="1026199" y="1188660"/>
                    <a:pt x="1023400" y="1188193"/>
                    <a:pt x="1021067" y="1187260"/>
                  </a:cubicBezTo>
                  <a:cubicBezTo>
                    <a:pt x="1019201" y="1186794"/>
                    <a:pt x="1017335" y="1185394"/>
                    <a:pt x="1016402" y="1183994"/>
                  </a:cubicBezTo>
                  <a:cubicBezTo>
                    <a:pt x="1012670" y="1175597"/>
                    <a:pt x="1009404" y="1167667"/>
                    <a:pt x="1013136" y="1158337"/>
                  </a:cubicBezTo>
                  <a:cubicBezTo>
                    <a:pt x="1015002" y="1154138"/>
                    <a:pt x="1016402" y="1149940"/>
                    <a:pt x="1016869" y="1145741"/>
                  </a:cubicBezTo>
                  <a:cubicBezTo>
                    <a:pt x="1017335" y="1139210"/>
                    <a:pt x="1021067" y="1135478"/>
                    <a:pt x="1026199" y="1132212"/>
                  </a:cubicBezTo>
                  <a:cubicBezTo>
                    <a:pt x="1027132" y="1131279"/>
                    <a:pt x="1027132" y="1129880"/>
                    <a:pt x="1026199" y="1128947"/>
                  </a:cubicBezTo>
                  <a:cubicBezTo>
                    <a:pt x="1025266" y="1128014"/>
                    <a:pt x="1024333" y="1127081"/>
                    <a:pt x="1022933" y="1126614"/>
                  </a:cubicBezTo>
                  <a:cubicBezTo>
                    <a:pt x="1016402" y="1124282"/>
                    <a:pt x="1011737" y="1120083"/>
                    <a:pt x="1008938" y="1114018"/>
                  </a:cubicBezTo>
                  <a:cubicBezTo>
                    <a:pt x="1006139" y="1107021"/>
                    <a:pt x="1001474" y="1102356"/>
                    <a:pt x="995409" y="1098157"/>
                  </a:cubicBezTo>
                  <a:cubicBezTo>
                    <a:pt x="987012" y="1092559"/>
                    <a:pt x="981881" y="1084162"/>
                    <a:pt x="980014" y="1074832"/>
                  </a:cubicBezTo>
                  <a:cubicBezTo>
                    <a:pt x="978148" y="1066435"/>
                    <a:pt x="974416" y="1059437"/>
                    <a:pt x="967885" y="1053839"/>
                  </a:cubicBezTo>
                  <a:cubicBezTo>
                    <a:pt x="964620" y="1051040"/>
                    <a:pt x="964153" y="1047308"/>
                    <a:pt x="965086" y="1043576"/>
                  </a:cubicBezTo>
                  <a:cubicBezTo>
                    <a:pt x="966019" y="1039844"/>
                    <a:pt x="967419" y="1036112"/>
                    <a:pt x="968818" y="1032846"/>
                  </a:cubicBezTo>
                  <a:cubicBezTo>
                    <a:pt x="970218" y="1029581"/>
                    <a:pt x="972084" y="1027248"/>
                    <a:pt x="975349" y="1026315"/>
                  </a:cubicBezTo>
                  <a:cubicBezTo>
                    <a:pt x="982347" y="1023983"/>
                    <a:pt x="987945" y="1020251"/>
                    <a:pt x="992144" y="1014186"/>
                  </a:cubicBezTo>
                  <a:cubicBezTo>
                    <a:pt x="993077" y="1012787"/>
                    <a:pt x="994476" y="1011387"/>
                    <a:pt x="996342" y="1010454"/>
                  </a:cubicBezTo>
                  <a:cubicBezTo>
                    <a:pt x="1003340" y="1006255"/>
                    <a:pt x="1010804" y="1002057"/>
                    <a:pt x="1017801" y="997858"/>
                  </a:cubicBezTo>
                  <a:cubicBezTo>
                    <a:pt x="1019201" y="996925"/>
                    <a:pt x="1022000" y="996459"/>
                    <a:pt x="1023400" y="996925"/>
                  </a:cubicBezTo>
                  <a:cubicBezTo>
                    <a:pt x="1029464" y="999724"/>
                    <a:pt x="1035529" y="1000191"/>
                    <a:pt x="1042060" y="998791"/>
                  </a:cubicBezTo>
                  <a:cubicBezTo>
                    <a:pt x="1045325" y="998325"/>
                    <a:pt x="1048124" y="1000657"/>
                    <a:pt x="1049524" y="1003923"/>
                  </a:cubicBezTo>
                  <a:cubicBezTo>
                    <a:pt x="1050924" y="1006722"/>
                    <a:pt x="1051857" y="1009987"/>
                    <a:pt x="1051390" y="1013253"/>
                  </a:cubicBezTo>
                  <a:cubicBezTo>
                    <a:pt x="1050924" y="1016985"/>
                    <a:pt x="1049991" y="1020717"/>
                    <a:pt x="1049524" y="1024449"/>
                  </a:cubicBezTo>
                  <a:cubicBezTo>
                    <a:pt x="1049524" y="1026782"/>
                    <a:pt x="1048124" y="1027715"/>
                    <a:pt x="1046258" y="1028181"/>
                  </a:cubicBezTo>
                  <a:cubicBezTo>
                    <a:pt x="1042993" y="1028648"/>
                    <a:pt x="1039727" y="1028648"/>
                    <a:pt x="1036462" y="1028648"/>
                  </a:cubicBezTo>
                  <a:cubicBezTo>
                    <a:pt x="1028065" y="1029581"/>
                    <a:pt x="1026199" y="1032380"/>
                    <a:pt x="1027132" y="1041710"/>
                  </a:cubicBezTo>
                  <a:cubicBezTo>
                    <a:pt x="1027598" y="1046375"/>
                    <a:pt x="1027598" y="1046375"/>
                    <a:pt x="1023866" y="1047308"/>
                  </a:cubicBezTo>
                  <a:cubicBezTo>
                    <a:pt x="1023400" y="1047308"/>
                    <a:pt x="1022466" y="1047308"/>
                    <a:pt x="1022000" y="1047775"/>
                  </a:cubicBezTo>
                  <a:cubicBezTo>
                    <a:pt x="1016402" y="1049641"/>
                    <a:pt x="1015469" y="1050573"/>
                    <a:pt x="1018734" y="1053373"/>
                  </a:cubicBezTo>
                  <a:cubicBezTo>
                    <a:pt x="1022933" y="1057105"/>
                    <a:pt x="1027132" y="1061770"/>
                    <a:pt x="1029464" y="1066901"/>
                  </a:cubicBezTo>
                  <a:cubicBezTo>
                    <a:pt x="1034129" y="1076231"/>
                    <a:pt x="1041593" y="1081363"/>
                    <a:pt x="1050924" y="1084162"/>
                  </a:cubicBezTo>
                  <a:cubicBezTo>
                    <a:pt x="1053723" y="1085095"/>
                    <a:pt x="1055122" y="1086961"/>
                    <a:pt x="1055122" y="1089760"/>
                  </a:cubicBezTo>
                  <a:cubicBezTo>
                    <a:pt x="1055122" y="1091160"/>
                    <a:pt x="1055122" y="1092093"/>
                    <a:pt x="1054656" y="1093492"/>
                  </a:cubicBezTo>
                  <a:cubicBezTo>
                    <a:pt x="1054189" y="1099557"/>
                    <a:pt x="1055122" y="1105155"/>
                    <a:pt x="1058854" y="1109820"/>
                  </a:cubicBezTo>
                  <a:cubicBezTo>
                    <a:pt x="1063053" y="1115418"/>
                    <a:pt x="1064452" y="1121016"/>
                    <a:pt x="1063519" y="1128014"/>
                  </a:cubicBezTo>
                  <a:cubicBezTo>
                    <a:pt x="1063053" y="1130346"/>
                    <a:pt x="1063519" y="1133145"/>
                    <a:pt x="1064452" y="1135478"/>
                  </a:cubicBezTo>
                  <a:cubicBezTo>
                    <a:pt x="1065385" y="1139210"/>
                    <a:pt x="1067718" y="1142475"/>
                    <a:pt x="1072383" y="1142942"/>
                  </a:cubicBezTo>
                  <a:cubicBezTo>
                    <a:pt x="1074249" y="1142942"/>
                    <a:pt x="1076115" y="1142942"/>
                    <a:pt x="1077515" y="1144808"/>
                  </a:cubicBezTo>
                  <a:cubicBezTo>
                    <a:pt x="1078914" y="1146674"/>
                    <a:pt x="1077981" y="1148540"/>
                    <a:pt x="1077048" y="1149940"/>
                  </a:cubicBezTo>
                  <a:cubicBezTo>
                    <a:pt x="1077048" y="1150406"/>
                    <a:pt x="1076581" y="1151339"/>
                    <a:pt x="1076581" y="1151806"/>
                  </a:cubicBezTo>
                  <a:cubicBezTo>
                    <a:pt x="1077515" y="1153205"/>
                    <a:pt x="1078914" y="1155071"/>
                    <a:pt x="1080313" y="1156004"/>
                  </a:cubicBezTo>
                  <a:cubicBezTo>
                    <a:pt x="1084979" y="1159270"/>
                    <a:pt x="1087311" y="1163468"/>
                    <a:pt x="1086845" y="1169066"/>
                  </a:cubicBezTo>
                  <a:cubicBezTo>
                    <a:pt x="1086378" y="1178863"/>
                    <a:pt x="1090577" y="1187727"/>
                    <a:pt x="1093376" y="1197057"/>
                  </a:cubicBezTo>
                  <a:cubicBezTo>
                    <a:pt x="1094309" y="1197057"/>
                    <a:pt x="1093376" y="1198456"/>
                    <a:pt x="1091976" y="1198923"/>
                  </a:cubicBezTo>
                  <a:close/>
                  <a:moveTo>
                    <a:pt x="1134428" y="382536"/>
                  </a:moveTo>
                  <a:lnTo>
                    <a:pt x="1133495" y="382069"/>
                  </a:lnTo>
                  <a:lnTo>
                    <a:pt x="1134895" y="381603"/>
                  </a:lnTo>
                  <a:lnTo>
                    <a:pt x="1134428" y="382536"/>
                  </a:lnTo>
                  <a:close/>
                  <a:moveTo>
                    <a:pt x="1167084" y="1040777"/>
                  </a:moveTo>
                  <a:cubicBezTo>
                    <a:pt x="1165684" y="1044042"/>
                    <a:pt x="1159620" y="1047308"/>
                    <a:pt x="1155888" y="1046375"/>
                  </a:cubicBezTo>
                  <a:cubicBezTo>
                    <a:pt x="1151689" y="1045442"/>
                    <a:pt x="1147491" y="1044042"/>
                    <a:pt x="1143292" y="1042176"/>
                  </a:cubicBezTo>
                  <a:cubicBezTo>
                    <a:pt x="1140493" y="1041243"/>
                    <a:pt x="1140026" y="1038444"/>
                    <a:pt x="1139560" y="1036112"/>
                  </a:cubicBezTo>
                  <a:cubicBezTo>
                    <a:pt x="1138160" y="1023983"/>
                    <a:pt x="1151223" y="1012320"/>
                    <a:pt x="1161952" y="1013719"/>
                  </a:cubicBezTo>
                  <a:cubicBezTo>
                    <a:pt x="1164751" y="1014186"/>
                    <a:pt x="1166617" y="1015119"/>
                    <a:pt x="1168017" y="1017452"/>
                  </a:cubicBezTo>
                  <a:cubicBezTo>
                    <a:pt x="1169416" y="1020251"/>
                    <a:pt x="1170349" y="1023050"/>
                    <a:pt x="1171749" y="1026315"/>
                  </a:cubicBezTo>
                  <a:cubicBezTo>
                    <a:pt x="1170349" y="1031447"/>
                    <a:pt x="1168950" y="1036112"/>
                    <a:pt x="1167084" y="1040777"/>
                  </a:cubicBezTo>
                  <a:close/>
                  <a:moveTo>
                    <a:pt x="1248256" y="431985"/>
                  </a:moveTo>
                  <a:cubicBezTo>
                    <a:pt x="1247790" y="432452"/>
                    <a:pt x="1247323" y="432452"/>
                    <a:pt x="1246856" y="432452"/>
                  </a:cubicBezTo>
                  <a:cubicBezTo>
                    <a:pt x="1242658" y="425454"/>
                    <a:pt x="1237060" y="419856"/>
                    <a:pt x="1231928" y="412859"/>
                  </a:cubicBezTo>
                  <a:cubicBezTo>
                    <a:pt x="1231462" y="412392"/>
                    <a:pt x="1231462" y="411459"/>
                    <a:pt x="1231928" y="410993"/>
                  </a:cubicBezTo>
                  <a:cubicBezTo>
                    <a:pt x="1232861" y="410526"/>
                    <a:pt x="1234261" y="409127"/>
                    <a:pt x="1234727" y="409593"/>
                  </a:cubicBezTo>
                  <a:cubicBezTo>
                    <a:pt x="1237060" y="410060"/>
                    <a:pt x="1239859" y="410993"/>
                    <a:pt x="1241258" y="412392"/>
                  </a:cubicBezTo>
                  <a:cubicBezTo>
                    <a:pt x="1244057" y="414725"/>
                    <a:pt x="1246390" y="417990"/>
                    <a:pt x="1248722" y="420789"/>
                  </a:cubicBezTo>
                  <a:cubicBezTo>
                    <a:pt x="1251522" y="423588"/>
                    <a:pt x="1250588" y="428720"/>
                    <a:pt x="1248256" y="431985"/>
                  </a:cubicBezTo>
                  <a:close/>
                  <a:moveTo>
                    <a:pt x="1253854" y="447847"/>
                  </a:moveTo>
                  <a:cubicBezTo>
                    <a:pt x="1253387" y="447380"/>
                    <a:pt x="1252455" y="447380"/>
                    <a:pt x="1252455" y="446914"/>
                  </a:cubicBezTo>
                  <a:cubicBezTo>
                    <a:pt x="1252455" y="445514"/>
                    <a:pt x="1252921" y="445514"/>
                    <a:pt x="1254320" y="446447"/>
                  </a:cubicBezTo>
                  <a:cubicBezTo>
                    <a:pt x="1254320" y="446914"/>
                    <a:pt x="1253854" y="447380"/>
                    <a:pt x="1253854" y="447847"/>
                  </a:cubicBezTo>
                  <a:close/>
                  <a:moveTo>
                    <a:pt x="1282311" y="1110753"/>
                  </a:moveTo>
                  <a:lnTo>
                    <a:pt x="1281845" y="1109353"/>
                  </a:lnTo>
                  <a:lnTo>
                    <a:pt x="1283244" y="1109353"/>
                  </a:lnTo>
                  <a:lnTo>
                    <a:pt x="1282311" y="1110753"/>
                  </a:lnTo>
                  <a:close/>
                  <a:moveTo>
                    <a:pt x="1292108" y="353146"/>
                  </a:moveTo>
                  <a:cubicBezTo>
                    <a:pt x="1290708" y="355012"/>
                    <a:pt x="1288842" y="355945"/>
                    <a:pt x="1288375" y="354079"/>
                  </a:cubicBezTo>
                  <a:cubicBezTo>
                    <a:pt x="1288375" y="353612"/>
                    <a:pt x="1287909" y="353146"/>
                    <a:pt x="1288375" y="352679"/>
                  </a:cubicBezTo>
                  <a:cubicBezTo>
                    <a:pt x="1289309" y="350347"/>
                    <a:pt x="1290708" y="349414"/>
                    <a:pt x="1292108" y="350347"/>
                  </a:cubicBezTo>
                  <a:cubicBezTo>
                    <a:pt x="1292574" y="350347"/>
                    <a:pt x="1292574" y="351280"/>
                    <a:pt x="1293041" y="351746"/>
                  </a:cubicBezTo>
                  <a:cubicBezTo>
                    <a:pt x="1292574" y="352213"/>
                    <a:pt x="1292108" y="352679"/>
                    <a:pt x="1292108" y="353146"/>
                  </a:cubicBezTo>
                  <a:close/>
                  <a:moveTo>
                    <a:pt x="1373280" y="86304"/>
                  </a:moveTo>
                  <a:cubicBezTo>
                    <a:pt x="1374679" y="87703"/>
                    <a:pt x="1376079" y="88636"/>
                    <a:pt x="1377478" y="90036"/>
                  </a:cubicBezTo>
                  <a:lnTo>
                    <a:pt x="1377945" y="90969"/>
                  </a:lnTo>
                  <a:lnTo>
                    <a:pt x="1377478" y="90502"/>
                  </a:lnTo>
                  <a:cubicBezTo>
                    <a:pt x="1376079" y="89103"/>
                    <a:pt x="1374679" y="88170"/>
                    <a:pt x="1373280" y="86770"/>
                  </a:cubicBezTo>
                  <a:cubicBezTo>
                    <a:pt x="1372813" y="86304"/>
                    <a:pt x="1372813" y="85837"/>
                    <a:pt x="1372347" y="85837"/>
                  </a:cubicBezTo>
                  <a:cubicBezTo>
                    <a:pt x="1372347" y="85837"/>
                    <a:pt x="1372813" y="86304"/>
                    <a:pt x="1373280" y="86304"/>
                  </a:cubicBezTo>
                  <a:close/>
                  <a:moveTo>
                    <a:pt x="1371880" y="797260"/>
                  </a:moveTo>
                  <a:cubicBezTo>
                    <a:pt x="1371880" y="797260"/>
                    <a:pt x="1372347" y="798193"/>
                    <a:pt x="1372813" y="798660"/>
                  </a:cubicBezTo>
                  <a:cubicBezTo>
                    <a:pt x="1372347" y="799126"/>
                    <a:pt x="1371880" y="799593"/>
                    <a:pt x="1371414" y="799593"/>
                  </a:cubicBezTo>
                  <a:cubicBezTo>
                    <a:pt x="1370014" y="799593"/>
                    <a:pt x="1369081" y="799593"/>
                    <a:pt x="1367682" y="799593"/>
                  </a:cubicBezTo>
                  <a:cubicBezTo>
                    <a:pt x="1367215" y="799593"/>
                    <a:pt x="1367215" y="799126"/>
                    <a:pt x="1366749" y="798660"/>
                  </a:cubicBezTo>
                  <a:cubicBezTo>
                    <a:pt x="1368615" y="797727"/>
                    <a:pt x="1370014" y="797260"/>
                    <a:pt x="1371880" y="797260"/>
                  </a:cubicBezTo>
                  <a:close/>
                  <a:moveTo>
                    <a:pt x="1376545" y="993660"/>
                  </a:moveTo>
                  <a:cubicBezTo>
                    <a:pt x="1372347" y="997858"/>
                    <a:pt x="1370481" y="1002990"/>
                    <a:pt x="1368615" y="1008588"/>
                  </a:cubicBezTo>
                  <a:cubicBezTo>
                    <a:pt x="1368148" y="1009521"/>
                    <a:pt x="1366749" y="1009987"/>
                    <a:pt x="1365816" y="1010454"/>
                  </a:cubicBezTo>
                  <a:cubicBezTo>
                    <a:pt x="1364416" y="1010920"/>
                    <a:pt x="1362084" y="1008588"/>
                    <a:pt x="1362084" y="1006722"/>
                  </a:cubicBezTo>
                  <a:cubicBezTo>
                    <a:pt x="1362084" y="1006255"/>
                    <a:pt x="1362084" y="1005322"/>
                    <a:pt x="1362084" y="1005322"/>
                  </a:cubicBezTo>
                  <a:cubicBezTo>
                    <a:pt x="1361617" y="999724"/>
                    <a:pt x="1363017" y="995059"/>
                    <a:pt x="1366749" y="991327"/>
                  </a:cubicBezTo>
                  <a:cubicBezTo>
                    <a:pt x="1369081" y="988995"/>
                    <a:pt x="1370947" y="986662"/>
                    <a:pt x="1373746" y="984796"/>
                  </a:cubicBezTo>
                  <a:cubicBezTo>
                    <a:pt x="1375146" y="983863"/>
                    <a:pt x="1377478" y="983396"/>
                    <a:pt x="1378878" y="983396"/>
                  </a:cubicBezTo>
                  <a:cubicBezTo>
                    <a:pt x="1379811" y="983396"/>
                    <a:pt x="1381210" y="985263"/>
                    <a:pt x="1381210" y="985263"/>
                  </a:cubicBezTo>
                  <a:cubicBezTo>
                    <a:pt x="1379811" y="988062"/>
                    <a:pt x="1378411" y="991327"/>
                    <a:pt x="1376545" y="993660"/>
                  </a:cubicBezTo>
                  <a:close/>
                  <a:moveTo>
                    <a:pt x="1400337" y="23792"/>
                  </a:moveTo>
                  <a:lnTo>
                    <a:pt x="1400337" y="22859"/>
                  </a:lnTo>
                  <a:lnTo>
                    <a:pt x="1401737" y="23325"/>
                  </a:lnTo>
                  <a:lnTo>
                    <a:pt x="1400337" y="23792"/>
                  </a:lnTo>
                  <a:close/>
                  <a:moveTo>
                    <a:pt x="1442789" y="133421"/>
                  </a:moveTo>
                  <a:cubicBezTo>
                    <a:pt x="1442789" y="133421"/>
                    <a:pt x="1442323" y="133421"/>
                    <a:pt x="1442323" y="133421"/>
                  </a:cubicBezTo>
                  <a:cubicBezTo>
                    <a:pt x="1441390" y="137620"/>
                    <a:pt x="1440923" y="141352"/>
                    <a:pt x="1439990" y="145550"/>
                  </a:cubicBezTo>
                  <a:cubicBezTo>
                    <a:pt x="1439524" y="147883"/>
                    <a:pt x="1437658" y="148349"/>
                    <a:pt x="1436258" y="148349"/>
                  </a:cubicBezTo>
                  <a:cubicBezTo>
                    <a:pt x="1431593" y="148816"/>
                    <a:pt x="1431593" y="152548"/>
                    <a:pt x="1430660" y="155813"/>
                  </a:cubicBezTo>
                  <a:cubicBezTo>
                    <a:pt x="1430660" y="155813"/>
                    <a:pt x="1431127" y="155813"/>
                    <a:pt x="1431127" y="156280"/>
                  </a:cubicBezTo>
                  <a:cubicBezTo>
                    <a:pt x="1432526" y="157679"/>
                    <a:pt x="1433459" y="159079"/>
                    <a:pt x="1434859" y="160012"/>
                  </a:cubicBezTo>
                  <a:cubicBezTo>
                    <a:pt x="1436258" y="160945"/>
                    <a:pt x="1437658" y="162344"/>
                    <a:pt x="1439057" y="163277"/>
                  </a:cubicBezTo>
                  <a:lnTo>
                    <a:pt x="1439524" y="164210"/>
                  </a:lnTo>
                  <a:lnTo>
                    <a:pt x="1439057" y="163744"/>
                  </a:lnTo>
                  <a:cubicBezTo>
                    <a:pt x="1437658" y="162811"/>
                    <a:pt x="1436258" y="161411"/>
                    <a:pt x="1434859" y="160478"/>
                  </a:cubicBezTo>
                  <a:cubicBezTo>
                    <a:pt x="1433459" y="159079"/>
                    <a:pt x="1432060" y="157679"/>
                    <a:pt x="1431127" y="156746"/>
                  </a:cubicBezTo>
                  <a:cubicBezTo>
                    <a:pt x="1431127" y="156280"/>
                    <a:pt x="1431127" y="156280"/>
                    <a:pt x="1431127" y="155813"/>
                  </a:cubicBezTo>
                  <a:cubicBezTo>
                    <a:pt x="1427861" y="153014"/>
                    <a:pt x="1423196" y="153014"/>
                    <a:pt x="1420864" y="148816"/>
                  </a:cubicBezTo>
                  <a:cubicBezTo>
                    <a:pt x="1418997" y="145550"/>
                    <a:pt x="1418531" y="141818"/>
                    <a:pt x="1417598" y="138553"/>
                  </a:cubicBezTo>
                  <a:cubicBezTo>
                    <a:pt x="1417132" y="137153"/>
                    <a:pt x="1417132" y="135287"/>
                    <a:pt x="1416665" y="133421"/>
                  </a:cubicBezTo>
                  <a:cubicBezTo>
                    <a:pt x="1416665" y="133421"/>
                    <a:pt x="1416198" y="133421"/>
                    <a:pt x="1416198" y="132954"/>
                  </a:cubicBezTo>
                  <a:lnTo>
                    <a:pt x="1415265" y="132488"/>
                  </a:lnTo>
                  <a:lnTo>
                    <a:pt x="1416665" y="132954"/>
                  </a:lnTo>
                  <a:cubicBezTo>
                    <a:pt x="1416665" y="132954"/>
                    <a:pt x="1416665" y="133421"/>
                    <a:pt x="1416665" y="133421"/>
                  </a:cubicBezTo>
                  <a:cubicBezTo>
                    <a:pt x="1418531" y="134821"/>
                    <a:pt x="1420397" y="136220"/>
                    <a:pt x="1422263" y="137153"/>
                  </a:cubicBezTo>
                  <a:cubicBezTo>
                    <a:pt x="1426462" y="139019"/>
                    <a:pt x="1430660" y="139486"/>
                    <a:pt x="1434392" y="136687"/>
                  </a:cubicBezTo>
                  <a:cubicBezTo>
                    <a:pt x="1436725" y="134821"/>
                    <a:pt x="1439057" y="133421"/>
                    <a:pt x="1442323" y="133888"/>
                  </a:cubicBezTo>
                  <a:cubicBezTo>
                    <a:pt x="1442323" y="133421"/>
                    <a:pt x="1442323" y="133421"/>
                    <a:pt x="1442789" y="133421"/>
                  </a:cubicBezTo>
                  <a:cubicBezTo>
                    <a:pt x="1442789" y="132954"/>
                    <a:pt x="1443256" y="132488"/>
                    <a:pt x="1443256" y="132488"/>
                  </a:cubicBezTo>
                  <a:cubicBezTo>
                    <a:pt x="1443256" y="132954"/>
                    <a:pt x="1442789" y="132954"/>
                    <a:pt x="1442789" y="133421"/>
                  </a:cubicBezTo>
                  <a:close/>
                  <a:moveTo>
                    <a:pt x="1465648" y="118959"/>
                  </a:moveTo>
                  <a:cubicBezTo>
                    <a:pt x="1460517" y="121758"/>
                    <a:pt x="1455852" y="124557"/>
                    <a:pt x="1451653" y="128289"/>
                  </a:cubicBezTo>
                  <a:cubicBezTo>
                    <a:pt x="1450720" y="129222"/>
                    <a:pt x="1448854" y="128756"/>
                    <a:pt x="1446988" y="129222"/>
                  </a:cubicBezTo>
                  <a:cubicBezTo>
                    <a:pt x="1446988" y="129222"/>
                    <a:pt x="1446988" y="129689"/>
                    <a:pt x="1446521" y="129689"/>
                  </a:cubicBezTo>
                  <a:cubicBezTo>
                    <a:pt x="1446055" y="129689"/>
                    <a:pt x="1446055" y="130155"/>
                    <a:pt x="1445588" y="130155"/>
                  </a:cubicBezTo>
                  <a:cubicBezTo>
                    <a:pt x="1445588" y="129689"/>
                    <a:pt x="1446055" y="129689"/>
                    <a:pt x="1446055" y="129222"/>
                  </a:cubicBezTo>
                  <a:cubicBezTo>
                    <a:pt x="1446521" y="129222"/>
                    <a:pt x="1446521" y="129222"/>
                    <a:pt x="1446988" y="129222"/>
                  </a:cubicBezTo>
                  <a:cubicBezTo>
                    <a:pt x="1448388" y="127356"/>
                    <a:pt x="1449320" y="125490"/>
                    <a:pt x="1450720" y="123624"/>
                  </a:cubicBezTo>
                  <a:cubicBezTo>
                    <a:pt x="1453053" y="120359"/>
                    <a:pt x="1455852" y="117560"/>
                    <a:pt x="1458650" y="114294"/>
                  </a:cubicBezTo>
                  <a:cubicBezTo>
                    <a:pt x="1458650" y="114294"/>
                    <a:pt x="1458650" y="114294"/>
                    <a:pt x="1458650" y="114294"/>
                  </a:cubicBezTo>
                  <a:cubicBezTo>
                    <a:pt x="1458650" y="114294"/>
                    <a:pt x="1458184" y="113828"/>
                    <a:pt x="1458184" y="113828"/>
                  </a:cubicBezTo>
                  <a:cubicBezTo>
                    <a:pt x="1453985" y="113828"/>
                    <a:pt x="1450253" y="112895"/>
                    <a:pt x="1448854" y="108230"/>
                  </a:cubicBezTo>
                  <a:cubicBezTo>
                    <a:pt x="1448854" y="107297"/>
                    <a:pt x="1449787" y="106364"/>
                    <a:pt x="1450253" y="105431"/>
                  </a:cubicBezTo>
                  <a:cubicBezTo>
                    <a:pt x="1450253" y="105431"/>
                    <a:pt x="1451653" y="105431"/>
                    <a:pt x="1452120" y="105897"/>
                  </a:cubicBezTo>
                  <a:cubicBezTo>
                    <a:pt x="1453053" y="106830"/>
                    <a:pt x="1453985" y="107297"/>
                    <a:pt x="1454918" y="108230"/>
                  </a:cubicBezTo>
                  <a:cubicBezTo>
                    <a:pt x="1456318" y="110096"/>
                    <a:pt x="1457251" y="111962"/>
                    <a:pt x="1458184" y="113828"/>
                  </a:cubicBezTo>
                  <a:cubicBezTo>
                    <a:pt x="1458650" y="113828"/>
                    <a:pt x="1458650" y="113828"/>
                    <a:pt x="1459117" y="113828"/>
                  </a:cubicBezTo>
                  <a:cubicBezTo>
                    <a:pt x="1459117" y="113828"/>
                    <a:pt x="1458650" y="114294"/>
                    <a:pt x="1458650" y="114294"/>
                  </a:cubicBezTo>
                  <a:cubicBezTo>
                    <a:pt x="1460517" y="114761"/>
                    <a:pt x="1462383" y="114761"/>
                    <a:pt x="1464249" y="115694"/>
                  </a:cubicBezTo>
                  <a:cubicBezTo>
                    <a:pt x="1465182" y="116160"/>
                    <a:pt x="1466115" y="117093"/>
                    <a:pt x="1466581" y="118026"/>
                  </a:cubicBezTo>
                  <a:cubicBezTo>
                    <a:pt x="1466581" y="117560"/>
                    <a:pt x="1466115" y="118493"/>
                    <a:pt x="1465648" y="118959"/>
                  </a:cubicBezTo>
                  <a:close/>
                  <a:moveTo>
                    <a:pt x="1492706" y="116160"/>
                  </a:moveTo>
                  <a:lnTo>
                    <a:pt x="1491306" y="115694"/>
                  </a:lnTo>
                  <a:lnTo>
                    <a:pt x="1492706" y="115227"/>
                  </a:lnTo>
                  <a:lnTo>
                    <a:pt x="1492706" y="116160"/>
                  </a:lnTo>
                  <a:close/>
                  <a:moveTo>
                    <a:pt x="1520229" y="951208"/>
                  </a:moveTo>
                  <a:cubicBezTo>
                    <a:pt x="1518830" y="953074"/>
                    <a:pt x="1516964" y="954007"/>
                    <a:pt x="1515098" y="953074"/>
                  </a:cubicBezTo>
                  <a:cubicBezTo>
                    <a:pt x="1509033" y="950741"/>
                    <a:pt x="1503435" y="947942"/>
                    <a:pt x="1497837" y="945609"/>
                  </a:cubicBezTo>
                  <a:cubicBezTo>
                    <a:pt x="1495505" y="944676"/>
                    <a:pt x="1495038" y="942810"/>
                    <a:pt x="1495505" y="939078"/>
                  </a:cubicBezTo>
                  <a:cubicBezTo>
                    <a:pt x="1495971" y="937212"/>
                    <a:pt x="1495505" y="934880"/>
                    <a:pt x="1496904" y="933947"/>
                  </a:cubicBezTo>
                  <a:cubicBezTo>
                    <a:pt x="1498770" y="932547"/>
                    <a:pt x="1499703" y="935346"/>
                    <a:pt x="1500636" y="936279"/>
                  </a:cubicBezTo>
                  <a:cubicBezTo>
                    <a:pt x="1503435" y="940011"/>
                    <a:pt x="1506701" y="942344"/>
                    <a:pt x="1511366" y="943743"/>
                  </a:cubicBezTo>
                  <a:cubicBezTo>
                    <a:pt x="1514165" y="944676"/>
                    <a:pt x="1516964" y="946076"/>
                    <a:pt x="1519763" y="947475"/>
                  </a:cubicBezTo>
                  <a:cubicBezTo>
                    <a:pt x="1520229" y="947475"/>
                    <a:pt x="1520229" y="948408"/>
                    <a:pt x="1520696" y="948875"/>
                  </a:cubicBezTo>
                  <a:cubicBezTo>
                    <a:pt x="1520696" y="950275"/>
                    <a:pt x="1520696" y="950741"/>
                    <a:pt x="1520229" y="951208"/>
                  </a:cubicBezTo>
                  <a:close/>
                  <a:moveTo>
                    <a:pt x="1520229" y="191268"/>
                  </a:moveTo>
                  <a:cubicBezTo>
                    <a:pt x="1520229" y="191268"/>
                    <a:pt x="1519763" y="190801"/>
                    <a:pt x="1519763" y="190801"/>
                  </a:cubicBezTo>
                  <a:lnTo>
                    <a:pt x="1519296" y="189868"/>
                  </a:lnTo>
                  <a:lnTo>
                    <a:pt x="1520229" y="190335"/>
                  </a:lnTo>
                  <a:cubicBezTo>
                    <a:pt x="1520229" y="190801"/>
                    <a:pt x="1520229" y="191268"/>
                    <a:pt x="1520229" y="191268"/>
                  </a:cubicBezTo>
                  <a:cubicBezTo>
                    <a:pt x="1520696" y="191268"/>
                    <a:pt x="1520696" y="191734"/>
                    <a:pt x="1521162" y="191734"/>
                  </a:cubicBezTo>
                  <a:cubicBezTo>
                    <a:pt x="1520696" y="192201"/>
                    <a:pt x="1520696" y="192201"/>
                    <a:pt x="1520229" y="191268"/>
                  </a:cubicBezTo>
                  <a:close/>
                  <a:moveTo>
                    <a:pt x="1623328" y="890095"/>
                  </a:moveTo>
                  <a:cubicBezTo>
                    <a:pt x="1621928" y="891495"/>
                    <a:pt x="1619129" y="891495"/>
                    <a:pt x="1618663" y="889629"/>
                  </a:cubicBezTo>
                  <a:cubicBezTo>
                    <a:pt x="1618196" y="887763"/>
                    <a:pt x="1617729" y="885897"/>
                    <a:pt x="1617729" y="884497"/>
                  </a:cubicBezTo>
                  <a:cubicBezTo>
                    <a:pt x="1617729" y="883564"/>
                    <a:pt x="1619129" y="882631"/>
                    <a:pt x="1620062" y="881698"/>
                  </a:cubicBezTo>
                  <a:cubicBezTo>
                    <a:pt x="1621461" y="880765"/>
                    <a:pt x="1623794" y="881698"/>
                    <a:pt x="1624727" y="883564"/>
                  </a:cubicBezTo>
                  <a:cubicBezTo>
                    <a:pt x="1625193" y="884497"/>
                    <a:pt x="1625193" y="885897"/>
                    <a:pt x="1625660" y="887296"/>
                  </a:cubicBezTo>
                  <a:cubicBezTo>
                    <a:pt x="1624727" y="888229"/>
                    <a:pt x="1623794" y="889162"/>
                    <a:pt x="1623328" y="890095"/>
                  </a:cubicBezTo>
                  <a:close/>
                  <a:moveTo>
                    <a:pt x="1631258" y="937212"/>
                  </a:moveTo>
                  <a:cubicBezTo>
                    <a:pt x="1631258" y="937679"/>
                    <a:pt x="1630792" y="938612"/>
                    <a:pt x="1630792" y="939078"/>
                  </a:cubicBezTo>
                  <a:cubicBezTo>
                    <a:pt x="1630325" y="940944"/>
                    <a:pt x="1628925" y="940944"/>
                    <a:pt x="1627993" y="939545"/>
                  </a:cubicBezTo>
                  <a:cubicBezTo>
                    <a:pt x="1627526" y="939078"/>
                    <a:pt x="1627526" y="938612"/>
                    <a:pt x="1627060" y="938145"/>
                  </a:cubicBezTo>
                  <a:cubicBezTo>
                    <a:pt x="1627060" y="937679"/>
                    <a:pt x="1627060" y="936746"/>
                    <a:pt x="1627526" y="936279"/>
                  </a:cubicBezTo>
                  <a:cubicBezTo>
                    <a:pt x="1628459" y="933947"/>
                    <a:pt x="1631258" y="932081"/>
                    <a:pt x="1631725" y="933947"/>
                  </a:cubicBezTo>
                  <a:cubicBezTo>
                    <a:pt x="1631725" y="934880"/>
                    <a:pt x="1631725" y="935813"/>
                    <a:pt x="1631258" y="937212"/>
                  </a:cubicBezTo>
                  <a:close/>
                  <a:moveTo>
                    <a:pt x="1638256" y="912954"/>
                  </a:moveTo>
                  <a:lnTo>
                    <a:pt x="1638256" y="912021"/>
                  </a:lnTo>
                  <a:lnTo>
                    <a:pt x="1638722" y="912954"/>
                  </a:lnTo>
                  <a:lnTo>
                    <a:pt x="1639655" y="913420"/>
                  </a:lnTo>
                  <a:lnTo>
                    <a:pt x="1638256" y="912954"/>
                  </a:lnTo>
                  <a:close/>
                  <a:moveTo>
                    <a:pt x="1715696" y="740346"/>
                  </a:moveTo>
                  <a:cubicBezTo>
                    <a:pt x="1715229" y="740813"/>
                    <a:pt x="1714296" y="740813"/>
                    <a:pt x="1714296" y="740346"/>
                  </a:cubicBezTo>
                  <a:cubicBezTo>
                    <a:pt x="1711031" y="737547"/>
                    <a:pt x="1707299" y="734748"/>
                    <a:pt x="1706366" y="730083"/>
                  </a:cubicBezTo>
                  <a:cubicBezTo>
                    <a:pt x="1706366" y="729617"/>
                    <a:pt x="1706366" y="728684"/>
                    <a:pt x="1706366" y="728217"/>
                  </a:cubicBezTo>
                  <a:cubicBezTo>
                    <a:pt x="1706832" y="726351"/>
                    <a:pt x="1707765" y="725885"/>
                    <a:pt x="1708698" y="727751"/>
                  </a:cubicBezTo>
                  <a:cubicBezTo>
                    <a:pt x="1709631" y="729617"/>
                    <a:pt x="1710564" y="731016"/>
                    <a:pt x="1711497" y="732416"/>
                  </a:cubicBezTo>
                  <a:cubicBezTo>
                    <a:pt x="1713363" y="734748"/>
                    <a:pt x="1714763" y="736614"/>
                    <a:pt x="1716162" y="738480"/>
                  </a:cubicBezTo>
                  <a:cubicBezTo>
                    <a:pt x="1716629" y="739413"/>
                    <a:pt x="1716162" y="740346"/>
                    <a:pt x="1715696" y="740346"/>
                  </a:cubicBezTo>
                  <a:close/>
                  <a:moveTo>
                    <a:pt x="1715696" y="722153"/>
                  </a:moveTo>
                  <a:cubicBezTo>
                    <a:pt x="1714763" y="721220"/>
                    <a:pt x="1715229" y="720753"/>
                    <a:pt x="1716629" y="720753"/>
                  </a:cubicBezTo>
                  <a:cubicBezTo>
                    <a:pt x="1716629" y="720753"/>
                    <a:pt x="1717095" y="721220"/>
                    <a:pt x="1717095" y="721686"/>
                  </a:cubicBezTo>
                  <a:cubicBezTo>
                    <a:pt x="1717095" y="721686"/>
                    <a:pt x="1716162" y="722153"/>
                    <a:pt x="1715696" y="722153"/>
                  </a:cubicBezTo>
                  <a:close/>
                  <a:moveTo>
                    <a:pt x="1730624" y="858373"/>
                  </a:moveTo>
                  <a:cubicBezTo>
                    <a:pt x="1730158" y="859306"/>
                    <a:pt x="1730158" y="859772"/>
                    <a:pt x="1729691" y="860705"/>
                  </a:cubicBezTo>
                  <a:cubicBezTo>
                    <a:pt x="1729224" y="859772"/>
                    <a:pt x="1728758" y="858373"/>
                    <a:pt x="1728292" y="857440"/>
                  </a:cubicBezTo>
                  <a:cubicBezTo>
                    <a:pt x="1727825" y="856507"/>
                    <a:pt x="1727825" y="855107"/>
                    <a:pt x="1727359" y="853708"/>
                  </a:cubicBezTo>
                  <a:cubicBezTo>
                    <a:pt x="1727359" y="853241"/>
                    <a:pt x="1727825" y="852308"/>
                    <a:pt x="1728292" y="852308"/>
                  </a:cubicBezTo>
                  <a:cubicBezTo>
                    <a:pt x="1729691" y="851842"/>
                    <a:pt x="1730624" y="852775"/>
                    <a:pt x="1730624" y="854174"/>
                  </a:cubicBezTo>
                  <a:cubicBezTo>
                    <a:pt x="1730624" y="856040"/>
                    <a:pt x="1730624" y="856973"/>
                    <a:pt x="1730624" y="858373"/>
                  </a:cubicBezTo>
                  <a:close/>
                  <a:moveTo>
                    <a:pt x="1781940" y="837380"/>
                  </a:moveTo>
                  <a:cubicBezTo>
                    <a:pt x="1781940" y="837380"/>
                    <a:pt x="1782406" y="835980"/>
                    <a:pt x="1782406" y="835514"/>
                  </a:cubicBezTo>
                  <a:cubicBezTo>
                    <a:pt x="1783806" y="832715"/>
                    <a:pt x="1785205" y="829916"/>
                    <a:pt x="1787071" y="827117"/>
                  </a:cubicBezTo>
                  <a:cubicBezTo>
                    <a:pt x="1787071" y="827117"/>
                    <a:pt x="1786605" y="827117"/>
                    <a:pt x="1786605" y="826650"/>
                  </a:cubicBezTo>
                  <a:cubicBezTo>
                    <a:pt x="1785205" y="827117"/>
                    <a:pt x="1784739" y="827117"/>
                    <a:pt x="1786138" y="825717"/>
                  </a:cubicBezTo>
                  <a:cubicBezTo>
                    <a:pt x="1786605" y="826184"/>
                    <a:pt x="1787071" y="826184"/>
                    <a:pt x="1787071" y="826650"/>
                  </a:cubicBezTo>
                  <a:cubicBezTo>
                    <a:pt x="1787071" y="826650"/>
                    <a:pt x="1787071" y="826650"/>
                    <a:pt x="1787071" y="826650"/>
                  </a:cubicBezTo>
                  <a:cubicBezTo>
                    <a:pt x="1788938" y="828516"/>
                    <a:pt x="1791270" y="829449"/>
                    <a:pt x="1793603" y="828050"/>
                  </a:cubicBezTo>
                  <a:cubicBezTo>
                    <a:pt x="1795002" y="827117"/>
                    <a:pt x="1796868" y="825717"/>
                    <a:pt x="1797335" y="824318"/>
                  </a:cubicBezTo>
                  <a:cubicBezTo>
                    <a:pt x="1799667" y="818253"/>
                    <a:pt x="1802000" y="812655"/>
                    <a:pt x="1805732" y="807057"/>
                  </a:cubicBezTo>
                  <a:cubicBezTo>
                    <a:pt x="1807131" y="805191"/>
                    <a:pt x="1808064" y="802392"/>
                    <a:pt x="1808997" y="800059"/>
                  </a:cubicBezTo>
                  <a:cubicBezTo>
                    <a:pt x="1810397" y="795861"/>
                    <a:pt x="1811796" y="791662"/>
                    <a:pt x="1813662" y="787464"/>
                  </a:cubicBezTo>
                  <a:cubicBezTo>
                    <a:pt x="1822059" y="769736"/>
                    <a:pt x="1824392" y="750610"/>
                    <a:pt x="1821126" y="731483"/>
                  </a:cubicBezTo>
                  <a:cubicBezTo>
                    <a:pt x="1821126" y="730083"/>
                    <a:pt x="1821593" y="729150"/>
                    <a:pt x="1821593" y="727751"/>
                  </a:cubicBezTo>
                  <a:cubicBezTo>
                    <a:pt x="1821593" y="727284"/>
                    <a:pt x="1822526" y="726351"/>
                    <a:pt x="1822526" y="726351"/>
                  </a:cubicBezTo>
                  <a:cubicBezTo>
                    <a:pt x="1823926" y="726351"/>
                    <a:pt x="1825325" y="726818"/>
                    <a:pt x="1825791" y="727751"/>
                  </a:cubicBezTo>
                  <a:cubicBezTo>
                    <a:pt x="1828591" y="734748"/>
                    <a:pt x="1829990" y="742212"/>
                    <a:pt x="1830923" y="750143"/>
                  </a:cubicBezTo>
                  <a:cubicBezTo>
                    <a:pt x="1831390" y="754808"/>
                    <a:pt x="1831390" y="759007"/>
                    <a:pt x="1833722" y="763205"/>
                  </a:cubicBezTo>
                  <a:cubicBezTo>
                    <a:pt x="1836521" y="767870"/>
                    <a:pt x="1834655" y="771602"/>
                    <a:pt x="1831390" y="775334"/>
                  </a:cubicBezTo>
                  <a:cubicBezTo>
                    <a:pt x="1829523" y="777200"/>
                    <a:pt x="1828591" y="780000"/>
                    <a:pt x="1829990" y="782332"/>
                  </a:cubicBezTo>
                  <a:cubicBezTo>
                    <a:pt x="1831390" y="784665"/>
                    <a:pt x="1831856" y="786064"/>
                    <a:pt x="1830457" y="788863"/>
                  </a:cubicBezTo>
                  <a:cubicBezTo>
                    <a:pt x="1825791" y="798660"/>
                    <a:pt x="1818327" y="807057"/>
                    <a:pt x="1809930" y="814055"/>
                  </a:cubicBezTo>
                  <a:cubicBezTo>
                    <a:pt x="1806198" y="817320"/>
                    <a:pt x="1803866" y="820119"/>
                    <a:pt x="1803399" y="825251"/>
                  </a:cubicBezTo>
                  <a:cubicBezTo>
                    <a:pt x="1802933" y="829449"/>
                    <a:pt x="1800600" y="832248"/>
                    <a:pt x="1796868" y="834114"/>
                  </a:cubicBezTo>
                  <a:cubicBezTo>
                    <a:pt x="1793136" y="836447"/>
                    <a:pt x="1788938" y="838313"/>
                    <a:pt x="1784273" y="837846"/>
                  </a:cubicBezTo>
                  <a:cubicBezTo>
                    <a:pt x="1784273" y="838313"/>
                    <a:pt x="1782873" y="837846"/>
                    <a:pt x="1781940" y="837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AF753ED2-B532-473C-945D-24D0D21484FF}"/>
                </a:ext>
              </a:extLst>
            </p:cNvPr>
            <p:cNvSpPr/>
            <p:nvPr/>
          </p:nvSpPr>
          <p:spPr>
            <a:xfrm>
              <a:off x="4575101" y="31055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6" y="0"/>
                    <a:pt x="466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276DBD5F-A33B-4F9A-B209-8CB7BD7A72D6}"/>
                </a:ext>
              </a:extLst>
            </p:cNvPr>
            <p:cNvSpPr/>
            <p:nvPr/>
          </p:nvSpPr>
          <p:spPr>
            <a:xfrm>
              <a:off x="3298738" y="26153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467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C26EB934-7029-4E02-B7C1-500C1646D19C}"/>
                </a:ext>
              </a:extLst>
            </p:cNvPr>
            <p:cNvSpPr/>
            <p:nvPr/>
          </p:nvSpPr>
          <p:spPr>
            <a:xfrm>
              <a:off x="2206646" y="32558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467" y="0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67D125E9-8C5E-4AEF-ABE2-98D9431F3603}"/>
                </a:ext>
              </a:extLst>
            </p:cNvPr>
            <p:cNvSpPr/>
            <p:nvPr/>
          </p:nvSpPr>
          <p:spPr>
            <a:xfrm>
              <a:off x="1790055" y="17741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466" y="467"/>
                    <a:pt x="466" y="467"/>
                    <a:pt x="933" y="467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6CDBAD4D-641F-4C80-8B59-24AA5B881C27}"/>
                </a:ext>
              </a:extLst>
            </p:cNvPr>
            <p:cNvSpPr/>
            <p:nvPr/>
          </p:nvSpPr>
          <p:spPr>
            <a:xfrm>
              <a:off x="1829204" y="1915356"/>
              <a:ext cx="83971" cy="83971"/>
            </a:xfrm>
            <a:custGeom>
              <a:avLst/>
              <a:gdLst/>
              <a:ahLst/>
              <a:cxnLst/>
              <a:rect l="0" t="0" r="0" b="0"/>
              <a:pathLst>
                <a:path w="83971" h="83971">
                  <a:moveTo>
                    <a:pt x="27095" y="5782"/>
                  </a:moveTo>
                  <a:cubicBezTo>
                    <a:pt x="26629" y="5782"/>
                    <a:pt x="26629" y="5782"/>
                    <a:pt x="27095" y="5782"/>
                  </a:cubicBezTo>
                  <a:lnTo>
                    <a:pt x="27095" y="5782"/>
                  </a:lnTo>
                  <a:cubicBezTo>
                    <a:pt x="26162" y="9514"/>
                    <a:pt x="24763" y="12779"/>
                    <a:pt x="23830" y="16512"/>
                  </a:cubicBezTo>
                  <a:cubicBezTo>
                    <a:pt x="20098" y="28174"/>
                    <a:pt x="13100" y="38437"/>
                    <a:pt x="10301" y="50100"/>
                  </a:cubicBezTo>
                  <a:cubicBezTo>
                    <a:pt x="9835" y="52899"/>
                    <a:pt x="7502" y="54299"/>
                    <a:pt x="5169" y="55698"/>
                  </a:cubicBezTo>
                  <a:cubicBezTo>
                    <a:pt x="3770" y="56631"/>
                    <a:pt x="2370" y="58031"/>
                    <a:pt x="971" y="59430"/>
                  </a:cubicBezTo>
                  <a:cubicBezTo>
                    <a:pt x="-895" y="61763"/>
                    <a:pt x="38" y="66428"/>
                    <a:pt x="2837" y="67827"/>
                  </a:cubicBezTo>
                  <a:cubicBezTo>
                    <a:pt x="3770" y="68294"/>
                    <a:pt x="5169" y="68760"/>
                    <a:pt x="6569" y="69227"/>
                  </a:cubicBezTo>
                  <a:cubicBezTo>
                    <a:pt x="9368" y="70160"/>
                    <a:pt x="10767" y="72026"/>
                    <a:pt x="10301" y="74825"/>
                  </a:cubicBezTo>
                  <a:cubicBezTo>
                    <a:pt x="10301" y="76224"/>
                    <a:pt x="9835" y="77157"/>
                    <a:pt x="9835" y="78557"/>
                  </a:cubicBezTo>
                  <a:cubicBezTo>
                    <a:pt x="9835" y="83222"/>
                    <a:pt x="12633" y="85555"/>
                    <a:pt x="17299" y="84155"/>
                  </a:cubicBezTo>
                  <a:cubicBezTo>
                    <a:pt x="19631" y="83688"/>
                    <a:pt x="22897" y="83222"/>
                    <a:pt x="24296" y="81356"/>
                  </a:cubicBezTo>
                  <a:cubicBezTo>
                    <a:pt x="30361" y="74358"/>
                    <a:pt x="41090" y="71559"/>
                    <a:pt x="44823" y="62229"/>
                  </a:cubicBezTo>
                  <a:cubicBezTo>
                    <a:pt x="45289" y="61763"/>
                    <a:pt x="47155" y="61296"/>
                    <a:pt x="48088" y="61296"/>
                  </a:cubicBezTo>
                  <a:cubicBezTo>
                    <a:pt x="51820" y="63629"/>
                    <a:pt x="56019" y="65961"/>
                    <a:pt x="56019" y="71093"/>
                  </a:cubicBezTo>
                  <a:cubicBezTo>
                    <a:pt x="56019" y="73425"/>
                    <a:pt x="56952" y="74825"/>
                    <a:pt x="58818" y="75758"/>
                  </a:cubicBezTo>
                  <a:cubicBezTo>
                    <a:pt x="63483" y="77624"/>
                    <a:pt x="68148" y="79490"/>
                    <a:pt x="73279" y="80889"/>
                  </a:cubicBezTo>
                  <a:cubicBezTo>
                    <a:pt x="74212" y="81356"/>
                    <a:pt x="76078" y="80889"/>
                    <a:pt x="77011" y="79956"/>
                  </a:cubicBezTo>
                  <a:cubicBezTo>
                    <a:pt x="79344" y="78090"/>
                    <a:pt x="81677" y="75758"/>
                    <a:pt x="84009" y="73425"/>
                  </a:cubicBezTo>
                  <a:cubicBezTo>
                    <a:pt x="85875" y="71093"/>
                    <a:pt x="84476" y="66894"/>
                    <a:pt x="81677" y="65495"/>
                  </a:cubicBezTo>
                  <a:cubicBezTo>
                    <a:pt x="81210" y="65028"/>
                    <a:pt x="80277" y="65028"/>
                    <a:pt x="79811" y="65028"/>
                  </a:cubicBezTo>
                  <a:cubicBezTo>
                    <a:pt x="75612" y="63629"/>
                    <a:pt x="73279" y="61296"/>
                    <a:pt x="73279" y="56631"/>
                  </a:cubicBezTo>
                  <a:cubicBezTo>
                    <a:pt x="73279" y="51033"/>
                    <a:pt x="71413" y="46834"/>
                    <a:pt x="67681" y="42636"/>
                  </a:cubicBezTo>
                  <a:cubicBezTo>
                    <a:pt x="65349" y="40303"/>
                    <a:pt x="63016" y="37971"/>
                    <a:pt x="61617" y="35172"/>
                  </a:cubicBezTo>
                  <a:cubicBezTo>
                    <a:pt x="58818" y="27708"/>
                    <a:pt x="49954" y="24909"/>
                    <a:pt x="46689" y="17911"/>
                  </a:cubicBezTo>
                  <a:cubicBezTo>
                    <a:pt x="46222" y="16978"/>
                    <a:pt x="44356" y="16978"/>
                    <a:pt x="42956" y="16512"/>
                  </a:cubicBezTo>
                  <a:cubicBezTo>
                    <a:pt x="39224" y="15112"/>
                    <a:pt x="39224" y="14646"/>
                    <a:pt x="41557" y="11846"/>
                  </a:cubicBezTo>
                  <a:cubicBezTo>
                    <a:pt x="43889" y="9514"/>
                    <a:pt x="45755" y="7181"/>
                    <a:pt x="47621" y="4849"/>
                  </a:cubicBezTo>
                  <a:cubicBezTo>
                    <a:pt x="48088" y="3916"/>
                    <a:pt x="47621" y="2516"/>
                    <a:pt x="47155" y="1117"/>
                  </a:cubicBezTo>
                  <a:cubicBezTo>
                    <a:pt x="46689" y="-283"/>
                    <a:pt x="45289" y="-283"/>
                    <a:pt x="43889" y="650"/>
                  </a:cubicBezTo>
                  <a:cubicBezTo>
                    <a:pt x="41557" y="2050"/>
                    <a:pt x="39691" y="2983"/>
                    <a:pt x="36892" y="2050"/>
                  </a:cubicBezTo>
                  <a:cubicBezTo>
                    <a:pt x="34559" y="1117"/>
                    <a:pt x="31760" y="1583"/>
                    <a:pt x="29428" y="1583"/>
                  </a:cubicBezTo>
                  <a:cubicBezTo>
                    <a:pt x="29428" y="3449"/>
                    <a:pt x="28028" y="4382"/>
                    <a:pt x="27095" y="5782"/>
                  </a:cubicBezTo>
                  <a:cubicBezTo>
                    <a:pt x="27095" y="5782"/>
                    <a:pt x="27095" y="5782"/>
                    <a:pt x="27095" y="5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1484CE6C-B5A3-41CB-AEC3-287880EA5B29}"/>
                </a:ext>
              </a:extLst>
            </p:cNvPr>
            <p:cNvSpPr/>
            <p:nvPr/>
          </p:nvSpPr>
          <p:spPr>
            <a:xfrm>
              <a:off x="1959980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350" y="467"/>
                    <a:pt x="816" y="467"/>
                    <a:pt x="816" y="467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2F31C5FC-F6C2-47A7-A017-4583CFF87462}"/>
                </a:ext>
              </a:extLst>
            </p:cNvPr>
            <p:cNvSpPr/>
            <p:nvPr/>
          </p:nvSpPr>
          <p:spPr>
            <a:xfrm>
              <a:off x="1940737" y="17938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7AFFEF96-95A7-46A7-9D8E-E295754D53E1}"/>
                </a:ext>
              </a:extLst>
            </p:cNvPr>
            <p:cNvSpPr/>
            <p:nvPr/>
          </p:nvSpPr>
          <p:spPr>
            <a:xfrm>
              <a:off x="2064361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0" y="933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B62B204A-B106-47B2-9BE2-D3DCA948205D}"/>
                </a:ext>
              </a:extLst>
            </p:cNvPr>
            <p:cNvSpPr/>
            <p:nvPr/>
          </p:nvSpPr>
          <p:spPr>
            <a:xfrm>
              <a:off x="1990770" y="42858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-117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lnTo>
                    <a:pt x="3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984577D5-4D3B-47C3-8F68-99DE1469B25C}"/>
                </a:ext>
              </a:extLst>
            </p:cNvPr>
            <p:cNvSpPr/>
            <p:nvPr/>
          </p:nvSpPr>
          <p:spPr>
            <a:xfrm>
              <a:off x="945678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46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F7529DC8-2EF2-4ECF-BF66-7ADD39472C6F}"/>
                </a:ext>
              </a:extLst>
            </p:cNvPr>
            <p:cNvSpPr/>
            <p:nvPr/>
          </p:nvSpPr>
          <p:spPr>
            <a:xfrm>
              <a:off x="615551" y="1486820"/>
              <a:ext cx="1824042" cy="2799041"/>
            </a:xfrm>
            <a:custGeom>
              <a:avLst/>
              <a:gdLst/>
              <a:ahLst/>
              <a:cxnLst/>
              <a:rect l="0" t="0" r="0" b="0"/>
              <a:pathLst>
                <a:path w="1824042" h="2799041">
                  <a:moveTo>
                    <a:pt x="1819217" y="1858097"/>
                  </a:moveTo>
                  <a:cubicBezTo>
                    <a:pt x="1818750" y="1856697"/>
                    <a:pt x="1816884" y="1854831"/>
                    <a:pt x="1815018" y="1854365"/>
                  </a:cubicBezTo>
                  <a:cubicBezTo>
                    <a:pt x="1812219" y="1852965"/>
                    <a:pt x="1808954" y="1851566"/>
                    <a:pt x="1805688" y="1852032"/>
                  </a:cubicBezTo>
                  <a:cubicBezTo>
                    <a:pt x="1800090" y="1852499"/>
                    <a:pt x="1795425" y="1850633"/>
                    <a:pt x="1791693" y="1847367"/>
                  </a:cubicBezTo>
                  <a:cubicBezTo>
                    <a:pt x="1786561" y="1843169"/>
                    <a:pt x="1779564" y="1841769"/>
                    <a:pt x="1776298" y="1836171"/>
                  </a:cubicBezTo>
                  <a:cubicBezTo>
                    <a:pt x="1770234" y="1826841"/>
                    <a:pt x="1760904" y="1823109"/>
                    <a:pt x="1752040" y="1817977"/>
                  </a:cubicBezTo>
                  <a:cubicBezTo>
                    <a:pt x="1747841" y="1815645"/>
                    <a:pt x="1743643" y="1814712"/>
                    <a:pt x="1738978" y="1814712"/>
                  </a:cubicBezTo>
                  <a:cubicBezTo>
                    <a:pt x="1723583" y="1815178"/>
                    <a:pt x="1708188" y="1812379"/>
                    <a:pt x="1693260" y="1808647"/>
                  </a:cubicBezTo>
                  <a:cubicBezTo>
                    <a:pt x="1691394" y="1808181"/>
                    <a:pt x="1689528" y="1808647"/>
                    <a:pt x="1687662" y="1809114"/>
                  </a:cubicBezTo>
                  <a:cubicBezTo>
                    <a:pt x="1685330" y="1810047"/>
                    <a:pt x="1682997" y="1811446"/>
                    <a:pt x="1680664" y="1812379"/>
                  </a:cubicBezTo>
                  <a:cubicBezTo>
                    <a:pt x="1678798" y="1813312"/>
                    <a:pt x="1676932" y="1812379"/>
                    <a:pt x="1676466" y="1810047"/>
                  </a:cubicBezTo>
                  <a:cubicBezTo>
                    <a:pt x="1675533" y="1807248"/>
                    <a:pt x="1674600" y="1803982"/>
                    <a:pt x="1673200" y="1801183"/>
                  </a:cubicBezTo>
                  <a:cubicBezTo>
                    <a:pt x="1671801" y="1799317"/>
                    <a:pt x="1669468" y="1796518"/>
                    <a:pt x="1667602" y="1796518"/>
                  </a:cubicBezTo>
                  <a:cubicBezTo>
                    <a:pt x="1658739" y="1796052"/>
                    <a:pt x="1652207" y="1790920"/>
                    <a:pt x="1644743" y="1787654"/>
                  </a:cubicBezTo>
                  <a:cubicBezTo>
                    <a:pt x="1638679" y="1785322"/>
                    <a:pt x="1632614" y="1783456"/>
                    <a:pt x="1626083" y="1782989"/>
                  </a:cubicBezTo>
                  <a:cubicBezTo>
                    <a:pt x="1620485" y="1782523"/>
                    <a:pt x="1615820" y="1783922"/>
                    <a:pt x="1613021" y="1789054"/>
                  </a:cubicBezTo>
                  <a:cubicBezTo>
                    <a:pt x="1612554" y="1789520"/>
                    <a:pt x="1612088" y="1789987"/>
                    <a:pt x="1611621" y="1789987"/>
                  </a:cubicBezTo>
                  <a:cubicBezTo>
                    <a:pt x="1610222" y="1789987"/>
                    <a:pt x="1609755" y="1789054"/>
                    <a:pt x="1610222" y="1787188"/>
                  </a:cubicBezTo>
                  <a:cubicBezTo>
                    <a:pt x="1610688" y="1785788"/>
                    <a:pt x="1610688" y="1784855"/>
                    <a:pt x="1611155" y="1783456"/>
                  </a:cubicBezTo>
                  <a:cubicBezTo>
                    <a:pt x="1612554" y="1778324"/>
                    <a:pt x="1609289" y="1775525"/>
                    <a:pt x="1606023" y="1774126"/>
                  </a:cubicBezTo>
                  <a:cubicBezTo>
                    <a:pt x="1601358" y="1772260"/>
                    <a:pt x="1596693" y="1770860"/>
                    <a:pt x="1591562" y="1769461"/>
                  </a:cubicBezTo>
                  <a:cubicBezTo>
                    <a:pt x="1591562" y="1770394"/>
                    <a:pt x="1591095" y="1771793"/>
                    <a:pt x="1591095" y="1772726"/>
                  </a:cubicBezTo>
                  <a:cubicBezTo>
                    <a:pt x="1591095" y="1772726"/>
                    <a:pt x="1591095" y="1772726"/>
                    <a:pt x="1591562" y="1772726"/>
                  </a:cubicBezTo>
                  <a:lnTo>
                    <a:pt x="1592028" y="1773193"/>
                  </a:lnTo>
                  <a:lnTo>
                    <a:pt x="1591095" y="1772726"/>
                  </a:lnTo>
                  <a:cubicBezTo>
                    <a:pt x="1591095" y="1772726"/>
                    <a:pt x="1591095" y="1772260"/>
                    <a:pt x="1591095" y="1772260"/>
                  </a:cubicBezTo>
                  <a:cubicBezTo>
                    <a:pt x="1585497" y="1771327"/>
                    <a:pt x="1580365" y="1771793"/>
                    <a:pt x="1576167" y="1775992"/>
                  </a:cubicBezTo>
                  <a:cubicBezTo>
                    <a:pt x="1574767" y="1772726"/>
                    <a:pt x="1571968" y="1772726"/>
                    <a:pt x="1568703" y="1772260"/>
                  </a:cubicBezTo>
                  <a:cubicBezTo>
                    <a:pt x="1572901" y="1768061"/>
                    <a:pt x="1578033" y="1766195"/>
                    <a:pt x="1583631" y="1764796"/>
                  </a:cubicBezTo>
                  <a:cubicBezTo>
                    <a:pt x="1585031" y="1760130"/>
                    <a:pt x="1586430" y="1754999"/>
                    <a:pt x="1587363" y="1750334"/>
                  </a:cubicBezTo>
                  <a:cubicBezTo>
                    <a:pt x="1587829" y="1747068"/>
                    <a:pt x="1587829" y="1743803"/>
                    <a:pt x="1585497" y="1741004"/>
                  </a:cubicBezTo>
                  <a:cubicBezTo>
                    <a:pt x="1583164" y="1738205"/>
                    <a:pt x="1581765" y="1734473"/>
                    <a:pt x="1578966" y="1731674"/>
                  </a:cubicBezTo>
                  <a:cubicBezTo>
                    <a:pt x="1573834" y="1726076"/>
                    <a:pt x="1570102" y="1719078"/>
                    <a:pt x="1568703" y="1711614"/>
                  </a:cubicBezTo>
                  <a:cubicBezTo>
                    <a:pt x="1568236" y="1707882"/>
                    <a:pt x="1566370" y="1704150"/>
                    <a:pt x="1563571" y="1701351"/>
                  </a:cubicBezTo>
                  <a:cubicBezTo>
                    <a:pt x="1553308" y="1691087"/>
                    <a:pt x="1543045" y="1679891"/>
                    <a:pt x="1527184" y="1677092"/>
                  </a:cubicBezTo>
                  <a:cubicBezTo>
                    <a:pt x="1525318" y="1676626"/>
                    <a:pt x="1523452" y="1675693"/>
                    <a:pt x="1522052" y="1674760"/>
                  </a:cubicBezTo>
                  <a:cubicBezTo>
                    <a:pt x="1515521" y="1671494"/>
                    <a:pt x="1508523" y="1670561"/>
                    <a:pt x="1501526" y="1671028"/>
                  </a:cubicBezTo>
                  <a:cubicBezTo>
                    <a:pt x="1494528" y="1671028"/>
                    <a:pt x="1487530" y="1671028"/>
                    <a:pt x="1480533" y="1671028"/>
                  </a:cubicBezTo>
                  <a:cubicBezTo>
                    <a:pt x="1478667" y="1671028"/>
                    <a:pt x="1476801" y="1670095"/>
                    <a:pt x="1474935" y="1669162"/>
                  </a:cubicBezTo>
                  <a:cubicBezTo>
                    <a:pt x="1468404" y="1665430"/>
                    <a:pt x="1463272" y="1659365"/>
                    <a:pt x="1455342" y="1657499"/>
                  </a:cubicBezTo>
                  <a:cubicBezTo>
                    <a:pt x="1454409" y="1657499"/>
                    <a:pt x="1453476" y="1655633"/>
                    <a:pt x="1453009" y="1654700"/>
                  </a:cubicBezTo>
                  <a:cubicBezTo>
                    <a:pt x="1452076" y="1651434"/>
                    <a:pt x="1450676" y="1648635"/>
                    <a:pt x="1448344" y="1646303"/>
                  </a:cubicBezTo>
                  <a:cubicBezTo>
                    <a:pt x="1444145" y="1642104"/>
                    <a:pt x="1440413" y="1637906"/>
                    <a:pt x="1435748" y="1634174"/>
                  </a:cubicBezTo>
                  <a:cubicBezTo>
                    <a:pt x="1432949" y="1631841"/>
                    <a:pt x="1429217" y="1629975"/>
                    <a:pt x="1425485" y="1628576"/>
                  </a:cubicBezTo>
                  <a:cubicBezTo>
                    <a:pt x="1422686" y="1627643"/>
                    <a:pt x="1418954" y="1627643"/>
                    <a:pt x="1416155" y="1627176"/>
                  </a:cubicBezTo>
                  <a:cubicBezTo>
                    <a:pt x="1414289" y="1626709"/>
                    <a:pt x="1412423" y="1625777"/>
                    <a:pt x="1412423" y="1623444"/>
                  </a:cubicBezTo>
                  <a:cubicBezTo>
                    <a:pt x="1412889" y="1617379"/>
                    <a:pt x="1409624" y="1614114"/>
                    <a:pt x="1404492" y="1611781"/>
                  </a:cubicBezTo>
                  <a:cubicBezTo>
                    <a:pt x="1399827" y="1609915"/>
                    <a:pt x="1395162" y="1607583"/>
                    <a:pt x="1390497" y="1605250"/>
                  </a:cubicBezTo>
                  <a:cubicBezTo>
                    <a:pt x="1389098" y="1604317"/>
                    <a:pt x="1386765" y="1602918"/>
                    <a:pt x="1386765" y="1601518"/>
                  </a:cubicBezTo>
                  <a:cubicBezTo>
                    <a:pt x="1386299" y="1599186"/>
                    <a:pt x="1388631" y="1599186"/>
                    <a:pt x="1390497" y="1598253"/>
                  </a:cubicBezTo>
                  <a:cubicBezTo>
                    <a:pt x="1390964" y="1598253"/>
                    <a:pt x="1391897" y="1597786"/>
                    <a:pt x="1392363" y="1597786"/>
                  </a:cubicBezTo>
                  <a:cubicBezTo>
                    <a:pt x="1393763" y="1597320"/>
                    <a:pt x="1394229" y="1595920"/>
                    <a:pt x="1393763" y="1594987"/>
                  </a:cubicBezTo>
                  <a:cubicBezTo>
                    <a:pt x="1393296" y="1594521"/>
                    <a:pt x="1392830" y="1594054"/>
                    <a:pt x="1392363" y="1594054"/>
                  </a:cubicBezTo>
                  <a:cubicBezTo>
                    <a:pt x="1386765" y="1592188"/>
                    <a:pt x="1380700" y="1593121"/>
                    <a:pt x="1375102" y="1593121"/>
                  </a:cubicBezTo>
                  <a:cubicBezTo>
                    <a:pt x="1371837" y="1593121"/>
                    <a:pt x="1369038" y="1592188"/>
                    <a:pt x="1366705" y="1589389"/>
                  </a:cubicBezTo>
                  <a:cubicBezTo>
                    <a:pt x="1365772" y="1588456"/>
                    <a:pt x="1363906" y="1588923"/>
                    <a:pt x="1363440" y="1590322"/>
                  </a:cubicBezTo>
                  <a:cubicBezTo>
                    <a:pt x="1362507" y="1592188"/>
                    <a:pt x="1362507" y="1594521"/>
                    <a:pt x="1361574" y="1595454"/>
                  </a:cubicBezTo>
                  <a:cubicBezTo>
                    <a:pt x="1355976" y="1600585"/>
                    <a:pt x="1346179" y="1604784"/>
                    <a:pt x="1338715" y="1599186"/>
                  </a:cubicBezTo>
                  <a:cubicBezTo>
                    <a:pt x="1334050" y="1595920"/>
                    <a:pt x="1329385" y="1595454"/>
                    <a:pt x="1324253" y="1596387"/>
                  </a:cubicBezTo>
                  <a:cubicBezTo>
                    <a:pt x="1318655" y="1596853"/>
                    <a:pt x="1312590" y="1597320"/>
                    <a:pt x="1306992" y="1597786"/>
                  </a:cubicBezTo>
                  <a:cubicBezTo>
                    <a:pt x="1304193" y="1597786"/>
                    <a:pt x="1302327" y="1596387"/>
                    <a:pt x="1301394" y="1593588"/>
                  </a:cubicBezTo>
                  <a:cubicBezTo>
                    <a:pt x="1301394" y="1593121"/>
                    <a:pt x="1300928" y="1592188"/>
                    <a:pt x="1300928" y="1591721"/>
                  </a:cubicBezTo>
                  <a:cubicBezTo>
                    <a:pt x="1299995" y="1587523"/>
                    <a:pt x="1297662" y="1584724"/>
                    <a:pt x="1293464" y="1583791"/>
                  </a:cubicBezTo>
                  <a:cubicBezTo>
                    <a:pt x="1291131" y="1583324"/>
                    <a:pt x="1288332" y="1582858"/>
                    <a:pt x="1286000" y="1582391"/>
                  </a:cubicBezTo>
                  <a:cubicBezTo>
                    <a:pt x="1280868" y="1581925"/>
                    <a:pt x="1278069" y="1579126"/>
                    <a:pt x="1276669" y="1574461"/>
                  </a:cubicBezTo>
                  <a:cubicBezTo>
                    <a:pt x="1276203" y="1572595"/>
                    <a:pt x="1274803" y="1571195"/>
                    <a:pt x="1272471" y="1571195"/>
                  </a:cubicBezTo>
                  <a:cubicBezTo>
                    <a:pt x="1270605" y="1570729"/>
                    <a:pt x="1267339" y="1573061"/>
                    <a:pt x="1266406" y="1574927"/>
                  </a:cubicBezTo>
                  <a:cubicBezTo>
                    <a:pt x="1265940" y="1575860"/>
                    <a:pt x="1265473" y="1577260"/>
                    <a:pt x="1265007" y="1578659"/>
                  </a:cubicBezTo>
                  <a:cubicBezTo>
                    <a:pt x="1264540" y="1583324"/>
                    <a:pt x="1262208" y="1585657"/>
                    <a:pt x="1258009" y="1586590"/>
                  </a:cubicBezTo>
                  <a:cubicBezTo>
                    <a:pt x="1254744" y="1587523"/>
                    <a:pt x="1251944" y="1588923"/>
                    <a:pt x="1249146" y="1590322"/>
                  </a:cubicBezTo>
                  <a:cubicBezTo>
                    <a:pt x="1247279" y="1591255"/>
                    <a:pt x="1245880" y="1590322"/>
                    <a:pt x="1244480" y="1587989"/>
                  </a:cubicBezTo>
                  <a:cubicBezTo>
                    <a:pt x="1243547" y="1586123"/>
                    <a:pt x="1242614" y="1584724"/>
                    <a:pt x="1244014" y="1582858"/>
                  </a:cubicBezTo>
                  <a:cubicBezTo>
                    <a:pt x="1246813" y="1580059"/>
                    <a:pt x="1249612" y="1577726"/>
                    <a:pt x="1251944" y="1574927"/>
                  </a:cubicBezTo>
                  <a:cubicBezTo>
                    <a:pt x="1253344" y="1573528"/>
                    <a:pt x="1252411" y="1569329"/>
                    <a:pt x="1250078" y="1568396"/>
                  </a:cubicBezTo>
                  <a:cubicBezTo>
                    <a:pt x="1248212" y="1567463"/>
                    <a:pt x="1246346" y="1566997"/>
                    <a:pt x="1244480" y="1567463"/>
                  </a:cubicBezTo>
                  <a:cubicBezTo>
                    <a:pt x="1239815" y="1568396"/>
                    <a:pt x="1236083" y="1570262"/>
                    <a:pt x="1232818" y="1573528"/>
                  </a:cubicBezTo>
                  <a:cubicBezTo>
                    <a:pt x="1228619" y="1577726"/>
                    <a:pt x="1223954" y="1580992"/>
                    <a:pt x="1218356" y="1582391"/>
                  </a:cubicBezTo>
                  <a:cubicBezTo>
                    <a:pt x="1212291" y="1583791"/>
                    <a:pt x="1205760" y="1583791"/>
                    <a:pt x="1200629" y="1588456"/>
                  </a:cubicBezTo>
                  <a:cubicBezTo>
                    <a:pt x="1200162" y="1588923"/>
                    <a:pt x="1198296" y="1588456"/>
                    <a:pt x="1196897" y="1588456"/>
                  </a:cubicBezTo>
                  <a:cubicBezTo>
                    <a:pt x="1192698" y="1587989"/>
                    <a:pt x="1189433" y="1589855"/>
                    <a:pt x="1186634" y="1593121"/>
                  </a:cubicBezTo>
                  <a:cubicBezTo>
                    <a:pt x="1183368" y="1596853"/>
                    <a:pt x="1179636" y="1601052"/>
                    <a:pt x="1179170" y="1606183"/>
                  </a:cubicBezTo>
                  <a:cubicBezTo>
                    <a:pt x="1178703" y="1610848"/>
                    <a:pt x="1176837" y="1614580"/>
                    <a:pt x="1172638" y="1616913"/>
                  </a:cubicBezTo>
                  <a:cubicBezTo>
                    <a:pt x="1168906" y="1619245"/>
                    <a:pt x="1165641" y="1622511"/>
                    <a:pt x="1162375" y="1625777"/>
                  </a:cubicBezTo>
                  <a:cubicBezTo>
                    <a:pt x="1160976" y="1627176"/>
                    <a:pt x="1160509" y="1629975"/>
                    <a:pt x="1160043" y="1632308"/>
                  </a:cubicBezTo>
                  <a:cubicBezTo>
                    <a:pt x="1160043" y="1632308"/>
                    <a:pt x="1160043" y="1632308"/>
                    <a:pt x="1160509" y="1632308"/>
                  </a:cubicBezTo>
                  <a:lnTo>
                    <a:pt x="1160509" y="1633241"/>
                  </a:lnTo>
                  <a:lnTo>
                    <a:pt x="1160043" y="1632774"/>
                  </a:lnTo>
                  <a:cubicBezTo>
                    <a:pt x="1160043" y="1632774"/>
                    <a:pt x="1160043" y="1632308"/>
                    <a:pt x="1160043" y="1632308"/>
                  </a:cubicBezTo>
                  <a:cubicBezTo>
                    <a:pt x="1159110" y="1631841"/>
                    <a:pt x="1157710" y="1631841"/>
                    <a:pt x="1156777" y="1630908"/>
                  </a:cubicBezTo>
                  <a:cubicBezTo>
                    <a:pt x="1153512" y="1628109"/>
                    <a:pt x="1150246" y="1624843"/>
                    <a:pt x="1146980" y="1622044"/>
                  </a:cubicBezTo>
                  <a:cubicBezTo>
                    <a:pt x="1142782" y="1617846"/>
                    <a:pt x="1137650" y="1615513"/>
                    <a:pt x="1132052" y="1614114"/>
                  </a:cubicBezTo>
                  <a:cubicBezTo>
                    <a:pt x="1124122" y="1612248"/>
                    <a:pt x="1116657" y="1612248"/>
                    <a:pt x="1109660" y="1616446"/>
                  </a:cubicBezTo>
                  <a:cubicBezTo>
                    <a:pt x="1107327" y="1617846"/>
                    <a:pt x="1104995" y="1618312"/>
                    <a:pt x="1102662" y="1619712"/>
                  </a:cubicBezTo>
                  <a:cubicBezTo>
                    <a:pt x="1097531" y="1622977"/>
                    <a:pt x="1092399" y="1624843"/>
                    <a:pt x="1086335" y="1621111"/>
                  </a:cubicBezTo>
                  <a:cubicBezTo>
                    <a:pt x="1075605" y="1620178"/>
                    <a:pt x="1069074" y="1613181"/>
                    <a:pt x="1063476" y="1605250"/>
                  </a:cubicBezTo>
                  <a:cubicBezTo>
                    <a:pt x="1060210" y="1600585"/>
                    <a:pt x="1057411" y="1595454"/>
                    <a:pt x="1054146" y="1590789"/>
                  </a:cubicBezTo>
                  <a:cubicBezTo>
                    <a:pt x="1053213" y="1589389"/>
                    <a:pt x="1052746" y="1587056"/>
                    <a:pt x="1052746" y="1585190"/>
                  </a:cubicBezTo>
                  <a:cubicBezTo>
                    <a:pt x="1052746" y="1578659"/>
                    <a:pt x="1052746" y="1572595"/>
                    <a:pt x="1056945" y="1566997"/>
                  </a:cubicBezTo>
                  <a:cubicBezTo>
                    <a:pt x="1058344" y="1565131"/>
                    <a:pt x="1059277" y="1562332"/>
                    <a:pt x="1059277" y="1559999"/>
                  </a:cubicBezTo>
                  <a:cubicBezTo>
                    <a:pt x="1059277" y="1553468"/>
                    <a:pt x="1061143" y="1547403"/>
                    <a:pt x="1063009" y="1541339"/>
                  </a:cubicBezTo>
                  <a:cubicBezTo>
                    <a:pt x="1064875" y="1535274"/>
                    <a:pt x="1064409" y="1528743"/>
                    <a:pt x="1064409" y="1522212"/>
                  </a:cubicBezTo>
                  <a:cubicBezTo>
                    <a:pt x="1064409" y="1521279"/>
                    <a:pt x="1063476" y="1519879"/>
                    <a:pt x="1062543" y="1519413"/>
                  </a:cubicBezTo>
                  <a:cubicBezTo>
                    <a:pt x="1060210" y="1518013"/>
                    <a:pt x="1057878" y="1517547"/>
                    <a:pt x="1055545" y="1516614"/>
                  </a:cubicBezTo>
                  <a:lnTo>
                    <a:pt x="1055545" y="1516614"/>
                  </a:lnTo>
                  <a:cubicBezTo>
                    <a:pt x="1055545" y="1516614"/>
                    <a:pt x="1056012" y="1517080"/>
                    <a:pt x="1056012" y="1517080"/>
                  </a:cubicBezTo>
                  <a:lnTo>
                    <a:pt x="1055079" y="1517547"/>
                  </a:lnTo>
                  <a:lnTo>
                    <a:pt x="1055545" y="1516614"/>
                  </a:lnTo>
                  <a:cubicBezTo>
                    <a:pt x="1051347" y="1512882"/>
                    <a:pt x="1046681" y="1510083"/>
                    <a:pt x="1040617" y="1509616"/>
                  </a:cubicBezTo>
                  <a:cubicBezTo>
                    <a:pt x="1035019" y="1509616"/>
                    <a:pt x="1028954" y="1508683"/>
                    <a:pt x="1023356" y="1507284"/>
                  </a:cubicBezTo>
                  <a:cubicBezTo>
                    <a:pt x="1016825" y="1505884"/>
                    <a:pt x="1010760" y="1509150"/>
                    <a:pt x="1004229" y="1508683"/>
                  </a:cubicBezTo>
                  <a:cubicBezTo>
                    <a:pt x="999098" y="1508683"/>
                    <a:pt x="993966" y="1509616"/>
                    <a:pt x="988835" y="1509616"/>
                  </a:cubicBezTo>
                  <a:cubicBezTo>
                    <a:pt x="985569" y="1509616"/>
                    <a:pt x="982304" y="1508683"/>
                    <a:pt x="979504" y="1508217"/>
                  </a:cubicBezTo>
                  <a:cubicBezTo>
                    <a:pt x="978105" y="1507750"/>
                    <a:pt x="977172" y="1506351"/>
                    <a:pt x="978105" y="1505418"/>
                  </a:cubicBezTo>
                  <a:cubicBezTo>
                    <a:pt x="984170" y="1499820"/>
                    <a:pt x="986502" y="1492822"/>
                    <a:pt x="986036" y="1484425"/>
                  </a:cubicBezTo>
                  <a:cubicBezTo>
                    <a:pt x="985569" y="1480693"/>
                    <a:pt x="986502" y="1476961"/>
                    <a:pt x="987435" y="1472762"/>
                  </a:cubicBezTo>
                  <a:cubicBezTo>
                    <a:pt x="987902" y="1470896"/>
                    <a:pt x="988835" y="1469030"/>
                    <a:pt x="991167" y="1469030"/>
                  </a:cubicBezTo>
                  <a:cubicBezTo>
                    <a:pt x="995832" y="1469030"/>
                    <a:pt x="998165" y="1466231"/>
                    <a:pt x="998631" y="1462033"/>
                  </a:cubicBezTo>
                  <a:cubicBezTo>
                    <a:pt x="999564" y="1457834"/>
                    <a:pt x="1000497" y="1453169"/>
                    <a:pt x="1000497" y="1448970"/>
                  </a:cubicBezTo>
                  <a:cubicBezTo>
                    <a:pt x="1000031" y="1442906"/>
                    <a:pt x="1001897" y="1437774"/>
                    <a:pt x="1006095" y="1433109"/>
                  </a:cubicBezTo>
                  <a:cubicBezTo>
                    <a:pt x="1008428" y="1430310"/>
                    <a:pt x="1010760" y="1427045"/>
                    <a:pt x="1013093" y="1424246"/>
                  </a:cubicBezTo>
                  <a:cubicBezTo>
                    <a:pt x="1014026" y="1422846"/>
                    <a:pt x="1014492" y="1420514"/>
                    <a:pt x="1015426" y="1419114"/>
                  </a:cubicBezTo>
                  <a:cubicBezTo>
                    <a:pt x="1016359" y="1415848"/>
                    <a:pt x="1013093" y="1410717"/>
                    <a:pt x="1009827" y="1410717"/>
                  </a:cubicBezTo>
                  <a:cubicBezTo>
                    <a:pt x="1002363" y="1410717"/>
                    <a:pt x="994433" y="1409317"/>
                    <a:pt x="986969" y="1412583"/>
                  </a:cubicBezTo>
                  <a:cubicBezTo>
                    <a:pt x="980904" y="1415382"/>
                    <a:pt x="974839" y="1415848"/>
                    <a:pt x="968308" y="1415848"/>
                  </a:cubicBezTo>
                  <a:cubicBezTo>
                    <a:pt x="962710" y="1415848"/>
                    <a:pt x="958978" y="1419114"/>
                    <a:pt x="956646" y="1424246"/>
                  </a:cubicBezTo>
                  <a:cubicBezTo>
                    <a:pt x="955246" y="1427045"/>
                    <a:pt x="954313" y="1430310"/>
                    <a:pt x="953380" y="1433109"/>
                  </a:cubicBezTo>
                  <a:cubicBezTo>
                    <a:pt x="951048" y="1442439"/>
                    <a:pt x="947315" y="1451303"/>
                    <a:pt x="939851" y="1457834"/>
                  </a:cubicBezTo>
                  <a:cubicBezTo>
                    <a:pt x="937519" y="1465298"/>
                    <a:pt x="932854" y="1465298"/>
                    <a:pt x="926323" y="1462966"/>
                  </a:cubicBezTo>
                  <a:cubicBezTo>
                    <a:pt x="923524" y="1462033"/>
                    <a:pt x="919792" y="1462499"/>
                    <a:pt x="916993" y="1463432"/>
                  </a:cubicBezTo>
                  <a:cubicBezTo>
                    <a:pt x="910928" y="1464832"/>
                    <a:pt x="904863" y="1467631"/>
                    <a:pt x="898799" y="1469030"/>
                  </a:cubicBezTo>
                  <a:cubicBezTo>
                    <a:pt x="893667" y="1469963"/>
                    <a:pt x="888536" y="1470430"/>
                    <a:pt x="884804" y="1465765"/>
                  </a:cubicBezTo>
                  <a:cubicBezTo>
                    <a:pt x="882005" y="1462033"/>
                    <a:pt x="877806" y="1460167"/>
                    <a:pt x="873607" y="1458767"/>
                  </a:cubicBezTo>
                  <a:cubicBezTo>
                    <a:pt x="868476" y="1456901"/>
                    <a:pt x="865210" y="1453169"/>
                    <a:pt x="862878" y="1448504"/>
                  </a:cubicBezTo>
                  <a:cubicBezTo>
                    <a:pt x="860079" y="1441973"/>
                    <a:pt x="856813" y="1435908"/>
                    <a:pt x="852148" y="1430310"/>
                  </a:cubicBezTo>
                  <a:cubicBezTo>
                    <a:pt x="849816" y="1427978"/>
                    <a:pt x="848883" y="1424712"/>
                    <a:pt x="848416" y="1421446"/>
                  </a:cubicBezTo>
                  <a:cubicBezTo>
                    <a:pt x="847483" y="1415848"/>
                    <a:pt x="846084" y="1410250"/>
                    <a:pt x="845617" y="1404652"/>
                  </a:cubicBezTo>
                  <a:cubicBezTo>
                    <a:pt x="845151" y="1400920"/>
                    <a:pt x="844684" y="1397188"/>
                    <a:pt x="844684" y="1392990"/>
                  </a:cubicBezTo>
                  <a:cubicBezTo>
                    <a:pt x="845617" y="1379461"/>
                    <a:pt x="847017" y="1365932"/>
                    <a:pt x="849816" y="1352870"/>
                  </a:cubicBezTo>
                  <a:cubicBezTo>
                    <a:pt x="850282" y="1350537"/>
                    <a:pt x="851215" y="1347738"/>
                    <a:pt x="852615" y="1345872"/>
                  </a:cubicBezTo>
                  <a:cubicBezTo>
                    <a:pt x="857280" y="1340741"/>
                    <a:pt x="858213" y="1334676"/>
                    <a:pt x="857280" y="1328145"/>
                  </a:cubicBezTo>
                  <a:cubicBezTo>
                    <a:pt x="856347" y="1318815"/>
                    <a:pt x="858213" y="1310418"/>
                    <a:pt x="861478" y="1301554"/>
                  </a:cubicBezTo>
                  <a:cubicBezTo>
                    <a:pt x="864277" y="1294090"/>
                    <a:pt x="869409" y="1287093"/>
                    <a:pt x="876873" y="1285693"/>
                  </a:cubicBezTo>
                  <a:cubicBezTo>
                    <a:pt x="886203" y="1283827"/>
                    <a:pt x="894134" y="1280561"/>
                    <a:pt x="900665" y="1274497"/>
                  </a:cubicBezTo>
                  <a:cubicBezTo>
                    <a:pt x="905796" y="1269832"/>
                    <a:pt x="912327" y="1269365"/>
                    <a:pt x="917926" y="1267033"/>
                  </a:cubicBezTo>
                  <a:cubicBezTo>
                    <a:pt x="922591" y="1265167"/>
                    <a:pt x="928189" y="1266100"/>
                    <a:pt x="932854" y="1267966"/>
                  </a:cubicBezTo>
                  <a:cubicBezTo>
                    <a:pt x="936586" y="1269365"/>
                    <a:pt x="940318" y="1270298"/>
                    <a:pt x="944050" y="1268432"/>
                  </a:cubicBezTo>
                  <a:cubicBezTo>
                    <a:pt x="948248" y="1266566"/>
                    <a:pt x="951981" y="1267499"/>
                    <a:pt x="954313" y="1270765"/>
                  </a:cubicBezTo>
                  <a:cubicBezTo>
                    <a:pt x="958978" y="1278229"/>
                    <a:pt x="965976" y="1278229"/>
                    <a:pt x="972973" y="1276829"/>
                  </a:cubicBezTo>
                  <a:cubicBezTo>
                    <a:pt x="976705" y="1276363"/>
                    <a:pt x="979971" y="1274030"/>
                    <a:pt x="983237" y="1272631"/>
                  </a:cubicBezTo>
                  <a:cubicBezTo>
                    <a:pt x="984170" y="1268899"/>
                    <a:pt x="985569" y="1265633"/>
                    <a:pt x="986036" y="1261901"/>
                  </a:cubicBezTo>
                  <a:cubicBezTo>
                    <a:pt x="986502" y="1257703"/>
                    <a:pt x="988835" y="1256303"/>
                    <a:pt x="992100" y="1255370"/>
                  </a:cubicBezTo>
                  <a:cubicBezTo>
                    <a:pt x="994433" y="1254437"/>
                    <a:pt x="997232" y="1254437"/>
                    <a:pt x="999564" y="1253971"/>
                  </a:cubicBezTo>
                  <a:cubicBezTo>
                    <a:pt x="1008428" y="1252571"/>
                    <a:pt x="1017292" y="1254904"/>
                    <a:pt x="1026622" y="1254437"/>
                  </a:cubicBezTo>
                  <a:cubicBezTo>
                    <a:pt x="1036885" y="1253971"/>
                    <a:pt x="1045748" y="1256303"/>
                    <a:pt x="1052746" y="1264234"/>
                  </a:cubicBezTo>
                  <a:cubicBezTo>
                    <a:pt x="1055079" y="1267033"/>
                    <a:pt x="1058344" y="1266566"/>
                    <a:pt x="1061610" y="1265167"/>
                  </a:cubicBezTo>
                  <a:cubicBezTo>
                    <a:pt x="1063942" y="1264234"/>
                    <a:pt x="1066275" y="1262834"/>
                    <a:pt x="1068607" y="1262368"/>
                  </a:cubicBezTo>
                  <a:cubicBezTo>
                    <a:pt x="1071406" y="1261435"/>
                    <a:pt x="1073739" y="1262368"/>
                    <a:pt x="1075605" y="1264234"/>
                  </a:cubicBezTo>
                  <a:cubicBezTo>
                    <a:pt x="1079803" y="1268899"/>
                    <a:pt x="1083536" y="1274030"/>
                    <a:pt x="1087734" y="1279162"/>
                  </a:cubicBezTo>
                  <a:cubicBezTo>
                    <a:pt x="1090067" y="1281961"/>
                    <a:pt x="1090067" y="1284760"/>
                    <a:pt x="1089134" y="1288026"/>
                  </a:cubicBezTo>
                  <a:cubicBezTo>
                    <a:pt x="1088667" y="1289892"/>
                    <a:pt x="1088201" y="1291758"/>
                    <a:pt x="1087268" y="1293624"/>
                  </a:cubicBezTo>
                  <a:cubicBezTo>
                    <a:pt x="1085402" y="1297356"/>
                    <a:pt x="1085402" y="1301088"/>
                    <a:pt x="1088201" y="1304353"/>
                  </a:cubicBezTo>
                  <a:cubicBezTo>
                    <a:pt x="1091000" y="1315083"/>
                    <a:pt x="1097064" y="1324413"/>
                    <a:pt x="1100796" y="1334210"/>
                  </a:cubicBezTo>
                  <a:cubicBezTo>
                    <a:pt x="1102662" y="1338875"/>
                    <a:pt x="1106394" y="1342607"/>
                    <a:pt x="1109660" y="1346339"/>
                  </a:cubicBezTo>
                  <a:cubicBezTo>
                    <a:pt x="1112459" y="1350071"/>
                    <a:pt x="1118990" y="1349138"/>
                    <a:pt x="1121323" y="1345406"/>
                  </a:cubicBezTo>
                  <a:cubicBezTo>
                    <a:pt x="1125988" y="1337475"/>
                    <a:pt x="1128787" y="1329078"/>
                    <a:pt x="1129720" y="1320215"/>
                  </a:cubicBezTo>
                  <a:cubicBezTo>
                    <a:pt x="1129720" y="1318815"/>
                    <a:pt x="1129720" y="1317415"/>
                    <a:pt x="1129720" y="1316482"/>
                  </a:cubicBezTo>
                  <a:cubicBezTo>
                    <a:pt x="1128320" y="1311817"/>
                    <a:pt x="1125988" y="1306686"/>
                    <a:pt x="1125055" y="1302021"/>
                  </a:cubicBezTo>
                  <a:cubicBezTo>
                    <a:pt x="1124122" y="1296889"/>
                    <a:pt x="1124122" y="1291758"/>
                    <a:pt x="1123189" y="1287093"/>
                  </a:cubicBezTo>
                  <a:cubicBezTo>
                    <a:pt x="1123189" y="1286626"/>
                    <a:pt x="1122722" y="1285693"/>
                    <a:pt x="1122722" y="1285227"/>
                  </a:cubicBezTo>
                  <a:cubicBezTo>
                    <a:pt x="1116657" y="1270298"/>
                    <a:pt x="1117591" y="1254904"/>
                    <a:pt x="1118990" y="1239509"/>
                  </a:cubicBezTo>
                  <a:cubicBezTo>
                    <a:pt x="1119457" y="1237176"/>
                    <a:pt x="1119923" y="1234377"/>
                    <a:pt x="1121789" y="1232511"/>
                  </a:cubicBezTo>
                  <a:cubicBezTo>
                    <a:pt x="1128320" y="1225047"/>
                    <a:pt x="1134851" y="1216650"/>
                    <a:pt x="1145581" y="1213851"/>
                  </a:cubicBezTo>
                  <a:cubicBezTo>
                    <a:pt x="1146980" y="1213384"/>
                    <a:pt x="1147913" y="1212918"/>
                    <a:pt x="1149313" y="1212451"/>
                  </a:cubicBezTo>
                  <a:cubicBezTo>
                    <a:pt x="1153045" y="1211052"/>
                    <a:pt x="1155844" y="1208719"/>
                    <a:pt x="1158643" y="1205920"/>
                  </a:cubicBezTo>
                  <a:cubicBezTo>
                    <a:pt x="1160976" y="1203588"/>
                    <a:pt x="1162375" y="1200789"/>
                    <a:pt x="1164708" y="1198456"/>
                  </a:cubicBezTo>
                  <a:cubicBezTo>
                    <a:pt x="1166574" y="1196590"/>
                    <a:pt x="1168440" y="1194258"/>
                    <a:pt x="1170772" y="1193791"/>
                  </a:cubicBezTo>
                  <a:cubicBezTo>
                    <a:pt x="1175437" y="1192392"/>
                    <a:pt x="1178703" y="1189593"/>
                    <a:pt x="1181968" y="1186794"/>
                  </a:cubicBezTo>
                  <a:cubicBezTo>
                    <a:pt x="1187100" y="1181662"/>
                    <a:pt x="1193165" y="1177930"/>
                    <a:pt x="1200162" y="1176530"/>
                  </a:cubicBezTo>
                  <a:cubicBezTo>
                    <a:pt x="1203428" y="1176064"/>
                    <a:pt x="1205760" y="1173265"/>
                    <a:pt x="1205760" y="1169533"/>
                  </a:cubicBezTo>
                  <a:cubicBezTo>
                    <a:pt x="1205760" y="1167200"/>
                    <a:pt x="1207626" y="1166734"/>
                    <a:pt x="1209026" y="1165334"/>
                  </a:cubicBezTo>
                  <a:cubicBezTo>
                    <a:pt x="1211358" y="1163935"/>
                    <a:pt x="1213224" y="1162535"/>
                    <a:pt x="1215090" y="1160669"/>
                  </a:cubicBezTo>
                  <a:cubicBezTo>
                    <a:pt x="1216490" y="1159270"/>
                    <a:pt x="1217423" y="1157404"/>
                    <a:pt x="1216490" y="1155538"/>
                  </a:cubicBezTo>
                  <a:cubicBezTo>
                    <a:pt x="1214624" y="1152739"/>
                    <a:pt x="1213224" y="1150406"/>
                    <a:pt x="1215090" y="1146674"/>
                  </a:cubicBezTo>
                  <a:cubicBezTo>
                    <a:pt x="1217423" y="1142009"/>
                    <a:pt x="1218356" y="1136877"/>
                    <a:pt x="1215090" y="1132212"/>
                  </a:cubicBezTo>
                  <a:cubicBezTo>
                    <a:pt x="1214158" y="1130813"/>
                    <a:pt x="1213691" y="1128480"/>
                    <a:pt x="1213691" y="1126614"/>
                  </a:cubicBezTo>
                  <a:cubicBezTo>
                    <a:pt x="1213691" y="1121016"/>
                    <a:pt x="1214624" y="1115418"/>
                    <a:pt x="1215090" y="1109353"/>
                  </a:cubicBezTo>
                  <a:cubicBezTo>
                    <a:pt x="1215090" y="1108887"/>
                    <a:pt x="1216024" y="1108420"/>
                    <a:pt x="1216490" y="1108420"/>
                  </a:cubicBezTo>
                  <a:cubicBezTo>
                    <a:pt x="1216956" y="1108420"/>
                    <a:pt x="1217890" y="1108887"/>
                    <a:pt x="1218356" y="1108887"/>
                  </a:cubicBezTo>
                  <a:cubicBezTo>
                    <a:pt x="1221155" y="1111219"/>
                    <a:pt x="1220222" y="1114485"/>
                    <a:pt x="1220689" y="1117751"/>
                  </a:cubicBezTo>
                  <a:cubicBezTo>
                    <a:pt x="1220689" y="1118684"/>
                    <a:pt x="1222088" y="1119617"/>
                    <a:pt x="1223021" y="1120550"/>
                  </a:cubicBezTo>
                  <a:cubicBezTo>
                    <a:pt x="1223021" y="1120550"/>
                    <a:pt x="1224421" y="1120083"/>
                    <a:pt x="1224887" y="1119617"/>
                  </a:cubicBezTo>
                  <a:cubicBezTo>
                    <a:pt x="1228153" y="1114952"/>
                    <a:pt x="1231885" y="1110286"/>
                    <a:pt x="1234684" y="1105621"/>
                  </a:cubicBezTo>
                  <a:cubicBezTo>
                    <a:pt x="1236083" y="1103755"/>
                    <a:pt x="1236083" y="1100956"/>
                    <a:pt x="1236550" y="1098157"/>
                  </a:cubicBezTo>
                  <a:cubicBezTo>
                    <a:pt x="1237016" y="1096291"/>
                    <a:pt x="1236550" y="1094425"/>
                    <a:pt x="1236550" y="1092559"/>
                  </a:cubicBezTo>
                  <a:cubicBezTo>
                    <a:pt x="1236550" y="1091160"/>
                    <a:pt x="1237483" y="1090227"/>
                    <a:pt x="1239349" y="1090227"/>
                  </a:cubicBezTo>
                  <a:cubicBezTo>
                    <a:pt x="1243081" y="1090227"/>
                    <a:pt x="1245413" y="1088361"/>
                    <a:pt x="1247746" y="1086028"/>
                  </a:cubicBezTo>
                  <a:cubicBezTo>
                    <a:pt x="1253344" y="1080430"/>
                    <a:pt x="1257543" y="1073899"/>
                    <a:pt x="1258476" y="1065968"/>
                  </a:cubicBezTo>
                  <a:cubicBezTo>
                    <a:pt x="1259409" y="1058971"/>
                    <a:pt x="1263607" y="1057571"/>
                    <a:pt x="1269205" y="1057571"/>
                  </a:cubicBezTo>
                  <a:cubicBezTo>
                    <a:pt x="1272937" y="1057105"/>
                    <a:pt x="1276669" y="1056638"/>
                    <a:pt x="1280401" y="1055705"/>
                  </a:cubicBezTo>
                  <a:cubicBezTo>
                    <a:pt x="1282267" y="1055239"/>
                    <a:pt x="1283667" y="1054306"/>
                    <a:pt x="1285533" y="1052906"/>
                  </a:cubicBezTo>
                  <a:cubicBezTo>
                    <a:pt x="1286000" y="1052440"/>
                    <a:pt x="1286466" y="1051973"/>
                    <a:pt x="1286466" y="1051507"/>
                  </a:cubicBezTo>
                  <a:cubicBezTo>
                    <a:pt x="1286466" y="1051040"/>
                    <a:pt x="1286000" y="1050107"/>
                    <a:pt x="1285533" y="1050107"/>
                  </a:cubicBezTo>
                  <a:cubicBezTo>
                    <a:pt x="1284600" y="1049641"/>
                    <a:pt x="1283200" y="1049174"/>
                    <a:pt x="1281801" y="1049174"/>
                  </a:cubicBezTo>
                  <a:cubicBezTo>
                    <a:pt x="1279935" y="1049174"/>
                    <a:pt x="1279002" y="1048707"/>
                    <a:pt x="1279935" y="1047308"/>
                  </a:cubicBezTo>
                  <a:cubicBezTo>
                    <a:pt x="1279935" y="1046841"/>
                    <a:pt x="1280868" y="1046841"/>
                    <a:pt x="1281801" y="1046841"/>
                  </a:cubicBezTo>
                  <a:cubicBezTo>
                    <a:pt x="1282267" y="1046841"/>
                    <a:pt x="1283200" y="1046841"/>
                    <a:pt x="1283667" y="1046841"/>
                  </a:cubicBezTo>
                  <a:cubicBezTo>
                    <a:pt x="1294863" y="1048241"/>
                    <a:pt x="1305126" y="1043109"/>
                    <a:pt x="1315856" y="1043109"/>
                  </a:cubicBezTo>
                  <a:cubicBezTo>
                    <a:pt x="1317255" y="1043109"/>
                    <a:pt x="1319122" y="1041243"/>
                    <a:pt x="1320521" y="1040310"/>
                  </a:cubicBezTo>
                  <a:cubicBezTo>
                    <a:pt x="1324720" y="1037045"/>
                    <a:pt x="1324253" y="1035645"/>
                    <a:pt x="1319588" y="1032380"/>
                  </a:cubicBezTo>
                  <a:cubicBezTo>
                    <a:pt x="1315856" y="1030047"/>
                    <a:pt x="1313990" y="1025849"/>
                    <a:pt x="1314923" y="1023050"/>
                  </a:cubicBezTo>
                  <a:cubicBezTo>
                    <a:pt x="1316323" y="1018851"/>
                    <a:pt x="1317255" y="1014186"/>
                    <a:pt x="1319122" y="1010454"/>
                  </a:cubicBezTo>
                  <a:cubicBezTo>
                    <a:pt x="1322387" y="1003456"/>
                    <a:pt x="1327519" y="997392"/>
                    <a:pt x="1334983" y="994593"/>
                  </a:cubicBezTo>
                  <a:cubicBezTo>
                    <a:pt x="1339181" y="992727"/>
                    <a:pt x="1343380" y="991327"/>
                    <a:pt x="1346645" y="988062"/>
                  </a:cubicBezTo>
                  <a:cubicBezTo>
                    <a:pt x="1348978" y="985729"/>
                    <a:pt x="1352243" y="984796"/>
                    <a:pt x="1355509" y="984796"/>
                  </a:cubicBezTo>
                  <a:cubicBezTo>
                    <a:pt x="1364373" y="985729"/>
                    <a:pt x="1371837" y="981530"/>
                    <a:pt x="1379767" y="980131"/>
                  </a:cubicBezTo>
                  <a:cubicBezTo>
                    <a:pt x="1382566" y="979664"/>
                    <a:pt x="1383033" y="976865"/>
                    <a:pt x="1383966" y="974533"/>
                  </a:cubicBezTo>
                  <a:cubicBezTo>
                    <a:pt x="1384433" y="973133"/>
                    <a:pt x="1386299" y="971267"/>
                    <a:pt x="1388165" y="970801"/>
                  </a:cubicBezTo>
                  <a:cubicBezTo>
                    <a:pt x="1394229" y="968935"/>
                    <a:pt x="1400760" y="968002"/>
                    <a:pt x="1406825" y="966602"/>
                  </a:cubicBezTo>
                  <a:cubicBezTo>
                    <a:pt x="1407291" y="966602"/>
                    <a:pt x="1408224" y="967069"/>
                    <a:pt x="1408224" y="967069"/>
                  </a:cubicBezTo>
                  <a:cubicBezTo>
                    <a:pt x="1407758" y="968002"/>
                    <a:pt x="1407758" y="969868"/>
                    <a:pt x="1407291" y="970334"/>
                  </a:cubicBezTo>
                  <a:cubicBezTo>
                    <a:pt x="1404959" y="971734"/>
                    <a:pt x="1402626" y="972200"/>
                    <a:pt x="1400294" y="973133"/>
                  </a:cubicBezTo>
                  <a:cubicBezTo>
                    <a:pt x="1395162" y="975932"/>
                    <a:pt x="1390964" y="979664"/>
                    <a:pt x="1388631" y="985262"/>
                  </a:cubicBezTo>
                  <a:cubicBezTo>
                    <a:pt x="1387698" y="987595"/>
                    <a:pt x="1387231" y="990394"/>
                    <a:pt x="1387698" y="992727"/>
                  </a:cubicBezTo>
                  <a:cubicBezTo>
                    <a:pt x="1388631" y="996459"/>
                    <a:pt x="1390964" y="999724"/>
                    <a:pt x="1394229" y="1001590"/>
                  </a:cubicBezTo>
                  <a:cubicBezTo>
                    <a:pt x="1395162" y="1002057"/>
                    <a:pt x="1397028" y="1002523"/>
                    <a:pt x="1397961" y="1002057"/>
                  </a:cubicBezTo>
                  <a:cubicBezTo>
                    <a:pt x="1405425" y="998791"/>
                    <a:pt x="1412889" y="994126"/>
                    <a:pt x="1418021" y="987595"/>
                  </a:cubicBezTo>
                  <a:cubicBezTo>
                    <a:pt x="1420820" y="983396"/>
                    <a:pt x="1424552" y="981530"/>
                    <a:pt x="1429217" y="982930"/>
                  </a:cubicBezTo>
                  <a:cubicBezTo>
                    <a:pt x="1439014" y="979664"/>
                    <a:pt x="1448810" y="976865"/>
                    <a:pt x="1458607" y="973600"/>
                  </a:cubicBezTo>
                  <a:cubicBezTo>
                    <a:pt x="1461406" y="972667"/>
                    <a:pt x="1464672" y="971734"/>
                    <a:pt x="1467471" y="970334"/>
                  </a:cubicBezTo>
                  <a:cubicBezTo>
                    <a:pt x="1468870" y="963337"/>
                    <a:pt x="1475868" y="965669"/>
                    <a:pt x="1480066" y="962870"/>
                  </a:cubicBezTo>
                  <a:cubicBezTo>
                    <a:pt x="1481466" y="961937"/>
                    <a:pt x="1483798" y="961471"/>
                    <a:pt x="1485198" y="960538"/>
                  </a:cubicBezTo>
                  <a:cubicBezTo>
                    <a:pt x="1486131" y="960071"/>
                    <a:pt x="1487530" y="959138"/>
                    <a:pt x="1488464" y="958205"/>
                  </a:cubicBezTo>
                  <a:cubicBezTo>
                    <a:pt x="1489863" y="957272"/>
                    <a:pt x="1490796" y="954007"/>
                    <a:pt x="1489397" y="953074"/>
                  </a:cubicBezTo>
                  <a:cubicBezTo>
                    <a:pt x="1485198" y="949342"/>
                    <a:pt x="1481932" y="946076"/>
                    <a:pt x="1484265" y="940011"/>
                  </a:cubicBezTo>
                  <a:cubicBezTo>
                    <a:pt x="1484265" y="939545"/>
                    <a:pt x="1483798" y="938612"/>
                    <a:pt x="1483798" y="938145"/>
                  </a:cubicBezTo>
                  <a:cubicBezTo>
                    <a:pt x="1483332" y="936746"/>
                    <a:pt x="1480066" y="935346"/>
                    <a:pt x="1479133" y="936279"/>
                  </a:cubicBezTo>
                  <a:cubicBezTo>
                    <a:pt x="1472602" y="941877"/>
                    <a:pt x="1467937" y="948408"/>
                    <a:pt x="1463272" y="955406"/>
                  </a:cubicBezTo>
                  <a:cubicBezTo>
                    <a:pt x="1461406" y="958205"/>
                    <a:pt x="1460007" y="958672"/>
                    <a:pt x="1457208" y="958205"/>
                  </a:cubicBezTo>
                  <a:cubicBezTo>
                    <a:pt x="1455342" y="957739"/>
                    <a:pt x="1453476" y="957272"/>
                    <a:pt x="1451610" y="957272"/>
                  </a:cubicBezTo>
                  <a:cubicBezTo>
                    <a:pt x="1450676" y="958672"/>
                    <a:pt x="1449744" y="959138"/>
                    <a:pt x="1448344" y="959138"/>
                  </a:cubicBezTo>
                  <a:cubicBezTo>
                    <a:pt x="1446944" y="958672"/>
                    <a:pt x="1445545" y="957739"/>
                    <a:pt x="1444145" y="957272"/>
                  </a:cubicBezTo>
                  <a:cubicBezTo>
                    <a:pt x="1442279" y="956806"/>
                    <a:pt x="1440413" y="956806"/>
                    <a:pt x="1438547" y="956339"/>
                  </a:cubicBezTo>
                  <a:cubicBezTo>
                    <a:pt x="1433882" y="955873"/>
                    <a:pt x="1432483" y="953074"/>
                    <a:pt x="1432016" y="949342"/>
                  </a:cubicBezTo>
                  <a:cubicBezTo>
                    <a:pt x="1425019" y="948875"/>
                    <a:pt x="1421287" y="944676"/>
                    <a:pt x="1420354" y="937679"/>
                  </a:cubicBezTo>
                  <a:cubicBezTo>
                    <a:pt x="1419421" y="931148"/>
                    <a:pt x="1419421" y="925083"/>
                    <a:pt x="1422220" y="919485"/>
                  </a:cubicBezTo>
                  <a:cubicBezTo>
                    <a:pt x="1423619" y="917153"/>
                    <a:pt x="1421753" y="914820"/>
                    <a:pt x="1418488" y="914354"/>
                  </a:cubicBezTo>
                  <a:cubicBezTo>
                    <a:pt x="1417088" y="913887"/>
                    <a:pt x="1416155" y="914354"/>
                    <a:pt x="1414756" y="913887"/>
                  </a:cubicBezTo>
                  <a:cubicBezTo>
                    <a:pt x="1414289" y="913887"/>
                    <a:pt x="1413822" y="913420"/>
                    <a:pt x="1412889" y="912954"/>
                  </a:cubicBezTo>
                  <a:cubicBezTo>
                    <a:pt x="1413822" y="912487"/>
                    <a:pt x="1415222" y="912487"/>
                    <a:pt x="1416155" y="912021"/>
                  </a:cubicBezTo>
                  <a:cubicBezTo>
                    <a:pt x="1420820" y="910155"/>
                    <a:pt x="1425485" y="907822"/>
                    <a:pt x="1429217" y="904557"/>
                  </a:cubicBezTo>
                  <a:cubicBezTo>
                    <a:pt x="1431083" y="902691"/>
                    <a:pt x="1432483" y="898492"/>
                    <a:pt x="1431083" y="895693"/>
                  </a:cubicBezTo>
                  <a:cubicBezTo>
                    <a:pt x="1429684" y="893361"/>
                    <a:pt x="1428751" y="891028"/>
                    <a:pt x="1426418" y="889629"/>
                  </a:cubicBezTo>
                  <a:cubicBezTo>
                    <a:pt x="1421287" y="885897"/>
                    <a:pt x="1414756" y="883564"/>
                    <a:pt x="1408224" y="885430"/>
                  </a:cubicBezTo>
                  <a:cubicBezTo>
                    <a:pt x="1390964" y="889629"/>
                    <a:pt x="1373703" y="893361"/>
                    <a:pt x="1358775" y="903624"/>
                  </a:cubicBezTo>
                  <a:cubicBezTo>
                    <a:pt x="1358775" y="904090"/>
                    <a:pt x="1358775" y="904090"/>
                    <a:pt x="1358775" y="904557"/>
                  </a:cubicBezTo>
                  <a:cubicBezTo>
                    <a:pt x="1358308" y="904557"/>
                    <a:pt x="1358308" y="904557"/>
                    <a:pt x="1357842" y="904557"/>
                  </a:cubicBezTo>
                  <a:cubicBezTo>
                    <a:pt x="1355976" y="906889"/>
                    <a:pt x="1353643" y="908755"/>
                    <a:pt x="1351777" y="911088"/>
                  </a:cubicBezTo>
                  <a:cubicBezTo>
                    <a:pt x="1351777" y="911554"/>
                    <a:pt x="1351777" y="911554"/>
                    <a:pt x="1351777" y="912021"/>
                  </a:cubicBezTo>
                  <a:cubicBezTo>
                    <a:pt x="1348978" y="912954"/>
                    <a:pt x="1346179" y="913887"/>
                    <a:pt x="1343380" y="915287"/>
                  </a:cubicBezTo>
                  <a:cubicBezTo>
                    <a:pt x="1341980" y="916686"/>
                    <a:pt x="1340581" y="917619"/>
                    <a:pt x="1338715" y="918552"/>
                  </a:cubicBezTo>
                  <a:lnTo>
                    <a:pt x="1338248" y="919485"/>
                  </a:lnTo>
                  <a:lnTo>
                    <a:pt x="1338715" y="918086"/>
                  </a:lnTo>
                  <a:cubicBezTo>
                    <a:pt x="1340114" y="917153"/>
                    <a:pt x="1341514" y="915753"/>
                    <a:pt x="1342913" y="914820"/>
                  </a:cubicBezTo>
                  <a:cubicBezTo>
                    <a:pt x="1345712" y="913887"/>
                    <a:pt x="1348511" y="912954"/>
                    <a:pt x="1351311" y="912021"/>
                  </a:cubicBezTo>
                  <a:cubicBezTo>
                    <a:pt x="1351311" y="912021"/>
                    <a:pt x="1351777" y="911554"/>
                    <a:pt x="1351777" y="911554"/>
                  </a:cubicBezTo>
                  <a:cubicBezTo>
                    <a:pt x="1352710" y="906423"/>
                    <a:pt x="1353177" y="905956"/>
                    <a:pt x="1357842" y="905023"/>
                  </a:cubicBezTo>
                  <a:cubicBezTo>
                    <a:pt x="1357842" y="905023"/>
                    <a:pt x="1358308" y="904557"/>
                    <a:pt x="1358308" y="904557"/>
                  </a:cubicBezTo>
                  <a:cubicBezTo>
                    <a:pt x="1358308" y="904557"/>
                    <a:pt x="1358775" y="904557"/>
                    <a:pt x="1358775" y="904090"/>
                  </a:cubicBezTo>
                  <a:cubicBezTo>
                    <a:pt x="1358308" y="900825"/>
                    <a:pt x="1360174" y="898492"/>
                    <a:pt x="1362507" y="896626"/>
                  </a:cubicBezTo>
                  <a:cubicBezTo>
                    <a:pt x="1368571" y="891028"/>
                    <a:pt x="1376035" y="886830"/>
                    <a:pt x="1383966" y="884497"/>
                  </a:cubicBezTo>
                  <a:cubicBezTo>
                    <a:pt x="1389098" y="883098"/>
                    <a:pt x="1393763" y="880765"/>
                    <a:pt x="1395629" y="875633"/>
                  </a:cubicBezTo>
                  <a:cubicBezTo>
                    <a:pt x="1396095" y="874700"/>
                    <a:pt x="1397028" y="873301"/>
                    <a:pt x="1397961" y="872368"/>
                  </a:cubicBezTo>
                  <a:cubicBezTo>
                    <a:pt x="1401693" y="869102"/>
                    <a:pt x="1405425" y="865370"/>
                    <a:pt x="1409624" y="862571"/>
                  </a:cubicBezTo>
                  <a:cubicBezTo>
                    <a:pt x="1413822" y="860239"/>
                    <a:pt x="1418488" y="862571"/>
                    <a:pt x="1422686" y="863038"/>
                  </a:cubicBezTo>
                  <a:cubicBezTo>
                    <a:pt x="1440413" y="863504"/>
                    <a:pt x="1458141" y="865837"/>
                    <a:pt x="1475868" y="868169"/>
                  </a:cubicBezTo>
                  <a:cubicBezTo>
                    <a:pt x="1483798" y="869102"/>
                    <a:pt x="1490796" y="865837"/>
                    <a:pt x="1498727" y="867236"/>
                  </a:cubicBezTo>
                  <a:cubicBezTo>
                    <a:pt x="1500593" y="867703"/>
                    <a:pt x="1502459" y="866770"/>
                    <a:pt x="1504325" y="866303"/>
                  </a:cubicBezTo>
                  <a:cubicBezTo>
                    <a:pt x="1506191" y="865837"/>
                    <a:pt x="1508057" y="864904"/>
                    <a:pt x="1509456" y="863971"/>
                  </a:cubicBezTo>
                  <a:cubicBezTo>
                    <a:pt x="1514588" y="861172"/>
                    <a:pt x="1518786" y="857906"/>
                    <a:pt x="1522518" y="852775"/>
                  </a:cubicBezTo>
                  <a:cubicBezTo>
                    <a:pt x="1525318" y="849043"/>
                    <a:pt x="1529050" y="846710"/>
                    <a:pt x="1533715" y="846243"/>
                  </a:cubicBezTo>
                  <a:cubicBezTo>
                    <a:pt x="1536980" y="845777"/>
                    <a:pt x="1540246" y="844844"/>
                    <a:pt x="1543045" y="844844"/>
                  </a:cubicBezTo>
                  <a:cubicBezTo>
                    <a:pt x="1552375" y="844377"/>
                    <a:pt x="1559839" y="839712"/>
                    <a:pt x="1567303" y="834114"/>
                  </a:cubicBezTo>
                  <a:cubicBezTo>
                    <a:pt x="1571035" y="831315"/>
                    <a:pt x="1573368" y="827117"/>
                    <a:pt x="1571502" y="822452"/>
                  </a:cubicBezTo>
                  <a:cubicBezTo>
                    <a:pt x="1570102" y="819186"/>
                    <a:pt x="1569636" y="816387"/>
                    <a:pt x="1571035" y="813588"/>
                  </a:cubicBezTo>
                  <a:cubicBezTo>
                    <a:pt x="1571968" y="811255"/>
                    <a:pt x="1573368" y="808923"/>
                    <a:pt x="1573368" y="806590"/>
                  </a:cubicBezTo>
                  <a:cubicBezTo>
                    <a:pt x="1573834" y="804724"/>
                    <a:pt x="1573368" y="802392"/>
                    <a:pt x="1572435" y="800992"/>
                  </a:cubicBezTo>
                  <a:cubicBezTo>
                    <a:pt x="1569636" y="795861"/>
                    <a:pt x="1565437" y="792129"/>
                    <a:pt x="1558906" y="793062"/>
                  </a:cubicBezTo>
                  <a:cubicBezTo>
                    <a:pt x="1558906" y="793062"/>
                    <a:pt x="1558906" y="793062"/>
                    <a:pt x="1558906" y="793062"/>
                  </a:cubicBezTo>
                  <a:lnTo>
                    <a:pt x="1557507" y="793528"/>
                  </a:lnTo>
                  <a:lnTo>
                    <a:pt x="1558440" y="792595"/>
                  </a:lnTo>
                  <a:cubicBezTo>
                    <a:pt x="1558440" y="792595"/>
                    <a:pt x="1558440" y="792595"/>
                    <a:pt x="1558906" y="792595"/>
                  </a:cubicBezTo>
                  <a:cubicBezTo>
                    <a:pt x="1558440" y="790729"/>
                    <a:pt x="1558440" y="788863"/>
                    <a:pt x="1557973" y="786997"/>
                  </a:cubicBezTo>
                  <a:cubicBezTo>
                    <a:pt x="1557040" y="783732"/>
                    <a:pt x="1555174" y="781399"/>
                    <a:pt x="1551442" y="780933"/>
                  </a:cubicBezTo>
                  <a:cubicBezTo>
                    <a:pt x="1549576" y="780466"/>
                    <a:pt x="1547710" y="780466"/>
                    <a:pt x="1545844" y="780466"/>
                  </a:cubicBezTo>
                  <a:cubicBezTo>
                    <a:pt x="1545377" y="780466"/>
                    <a:pt x="1544444" y="780000"/>
                    <a:pt x="1543978" y="780000"/>
                  </a:cubicBezTo>
                  <a:cubicBezTo>
                    <a:pt x="1544911" y="779533"/>
                    <a:pt x="1545377" y="778600"/>
                    <a:pt x="1546310" y="778133"/>
                  </a:cubicBezTo>
                  <a:cubicBezTo>
                    <a:pt x="1548176" y="777200"/>
                    <a:pt x="1550043" y="777200"/>
                    <a:pt x="1551442" y="776267"/>
                  </a:cubicBezTo>
                  <a:cubicBezTo>
                    <a:pt x="1553775" y="774868"/>
                    <a:pt x="1554241" y="772069"/>
                    <a:pt x="1552375" y="769736"/>
                  </a:cubicBezTo>
                  <a:cubicBezTo>
                    <a:pt x="1550509" y="766937"/>
                    <a:pt x="1548643" y="764605"/>
                    <a:pt x="1544911" y="765071"/>
                  </a:cubicBezTo>
                  <a:cubicBezTo>
                    <a:pt x="1543511" y="765071"/>
                    <a:pt x="1541645" y="765538"/>
                    <a:pt x="1541179" y="764605"/>
                  </a:cubicBezTo>
                  <a:cubicBezTo>
                    <a:pt x="1536514" y="758540"/>
                    <a:pt x="1529516" y="756674"/>
                    <a:pt x="1523452" y="753875"/>
                  </a:cubicBezTo>
                  <a:cubicBezTo>
                    <a:pt x="1522518" y="753409"/>
                    <a:pt x="1521119" y="752009"/>
                    <a:pt x="1521119" y="751076"/>
                  </a:cubicBezTo>
                  <a:cubicBezTo>
                    <a:pt x="1519720" y="744079"/>
                    <a:pt x="1514588" y="740346"/>
                    <a:pt x="1509923" y="736148"/>
                  </a:cubicBezTo>
                  <a:cubicBezTo>
                    <a:pt x="1507590" y="733815"/>
                    <a:pt x="1505724" y="731483"/>
                    <a:pt x="1503858" y="728684"/>
                  </a:cubicBezTo>
                  <a:cubicBezTo>
                    <a:pt x="1501992" y="726351"/>
                    <a:pt x="1501992" y="723552"/>
                    <a:pt x="1503858" y="721686"/>
                  </a:cubicBezTo>
                  <a:cubicBezTo>
                    <a:pt x="1506191" y="719354"/>
                    <a:pt x="1508523" y="717021"/>
                    <a:pt x="1510389" y="714689"/>
                  </a:cubicBezTo>
                  <a:cubicBezTo>
                    <a:pt x="1512255" y="712356"/>
                    <a:pt x="1512722" y="710024"/>
                    <a:pt x="1510856" y="707691"/>
                  </a:cubicBezTo>
                  <a:cubicBezTo>
                    <a:pt x="1508057" y="703492"/>
                    <a:pt x="1506191" y="698827"/>
                    <a:pt x="1507124" y="693229"/>
                  </a:cubicBezTo>
                  <a:cubicBezTo>
                    <a:pt x="1507590" y="691830"/>
                    <a:pt x="1505724" y="689497"/>
                    <a:pt x="1504325" y="688564"/>
                  </a:cubicBezTo>
                  <a:cubicBezTo>
                    <a:pt x="1501992" y="686232"/>
                    <a:pt x="1503392" y="682500"/>
                    <a:pt x="1500126" y="680167"/>
                  </a:cubicBezTo>
                  <a:cubicBezTo>
                    <a:pt x="1497794" y="678768"/>
                    <a:pt x="1499660" y="675502"/>
                    <a:pt x="1499193" y="673169"/>
                  </a:cubicBezTo>
                  <a:cubicBezTo>
                    <a:pt x="1498260" y="670370"/>
                    <a:pt x="1498727" y="667105"/>
                    <a:pt x="1498260" y="663839"/>
                  </a:cubicBezTo>
                  <a:cubicBezTo>
                    <a:pt x="1497794" y="660107"/>
                    <a:pt x="1496861" y="656375"/>
                    <a:pt x="1495461" y="652643"/>
                  </a:cubicBezTo>
                  <a:cubicBezTo>
                    <a:pt x="1492196" y="644246"/>
                    <a:pt x="1490796" y="635382"/>
                    <a:pt x="1489863" y="626519"/>
                  </a:cubicBezTo>
                  <a:cubicBezTo>
                    <a:pt x="1489397" y="624186"/>
                    <a:pt x="1489397" y="621387"/>
                    <a:pt x="1488464" y="619055"/>
                  </a:cubicBezTo>
                  <a:cubicBezTo>
                    <a:pt x="1487997" y="618122"/>
                    <a:pt x="1486598" y="617655"/>
                    <a:pt x="1485664" y="617189"/>
                  </a:cubicBezTo>
                  <a:cubicBezTo>
                    <a:pt x="1485198" y="617189"/>
                    <a:pt x="1484265" y="617189"/>
                    <a:pt x="1483798" y="617655"/>
                  </a:cubicBezTo>
                  <a:cubicBezTo>
                    <a:pt x="1479133" y="625119"/>
                    <a:pt x="1473069" y="631650"/>
                    <a:pt x="1469337" y="640047"/>
                  </a:cubicBezTo>
                  <a:cubicBezTo>
                    <a:pt x="1465605" y="648445"/>
                    <a:pt x="1460940" y="655909"/>
                    <a:pt x="1451610" y="659174"/>
                  </a:cubicBezTo>
                  <a:cubicBezTo>
                    <a:pt x="1449277" y="660107"/>
                    <a:pt x="1447877" y="662440"/>
                    <a:pt x="1445545" y="663839"/>
                  </a:cubicBezTo>
                  <a:cubicBezTo>
                    <a:pt x="1442746" y="665705"/>
                    <a:pt x="1439947" y="667105"/>
                    <a:pt x="1437148" y="668038"/>
                  </a:cubicBezTo>
                  <a:cubicBezTo>
                    <a:pt x="1433882" y="669437"/>
                    <a:pt x="1431083" y="668038"/>
                    <a:pt x="1428284" y="665705"/>
                  </a:cubicBezTo>
                  <a:cubicBezTo>
                    <a:pt x="1425952" y="664306"/>
                    <a:pt x="1424552" y="661973"/>
                    <a:pt x="1424086" y="659641"/>
                  </a:cubicBezTo>
                  <a:cubicBezTo>
                    <a:pt x="1423153" y="656375"/>
                    <a:pt x="1420820" y="654509"/>
                    <a:pt x="1417554" y="652643"/>
                  </a:cubicBezTo>
                  <a:cubicBezTo>
                    <a:pt x="1413356" y="650311"/>
                    <a:pt x="1412889" y="646579"/>
                    <a:pt x="1413356" y="642846"/>
                  </a:cubicBezTo>
                  <a:cubicBezTo>
                    <a:pt x="1413822" y="636782"/>
                    <a:pt x="1418021" y="630717"/>
                    <a:pt x="1415222" y="624186"/>
                  </a:cubicBezTo>
                  <a:cubicBezTo>
                    <a:pt x="1414756" y="622787"/>
                    <a:pt x="1416155" y="620454"/>
                    <a:pt x="1417088" y="619055"/>
                  </a:cubicBezTo>
                  <a:cubicBezTo>
                    <a:pt x="1419421" y="612990"/>
                    <a:pt x="1421287" y="606925"/>
                    <a:pt x="1425019" y="601794"/>
                  </a:cubicBezTo>
                  <a:cubicBezTo>
                    <a:pt x="1425952" y="600394"/>
                    <a:pt x="1425019" y="597129"/>
                    <a:pt x="1423153" y="597129"/>
                  </a:cubicBezTo>
                  <a:cubicBezTo>
                    <a:pt x="1417554" y="596196"/>
                    <a:pt x="1413822" y="590598"/>
                    <a:pt x="1407758" y="590598"/>
                  </a:cubicBezTo>
                  <a:cubicBezTo>
                    <a:pt x="1405425" y="590598"/>
                    <a:pt x="1403093" y="588732"/>
                    <a:pt x="1400760" y="587332"/>
                  </a:cubicBezTo>
                  <a:cubicBezTo>
                    <a:pt x="1398894" y="586399"/>
                    <a:pt x="1398428" y="584533"/>
                    <a:pt x="1398428" y="582667"/>
                  </a:cubicBezTo>
                  <a:cubicBezTo>
                    <a:pt x="1398428" y="580801"/>
                    <a:pt x="1398894" y="578935"/>
                    <a:pt x="1397495" y="577069"/>
                  </a:cubicBezTo>
                  <a:cubicBezTo>
                    <a:pt x="1394229" y="573337"/>
                    <a:pt x="1391430" y="569138"/>
                    <a:pt x="1390031" y="564007"/>
                  </a:cubicBezTo>
                  <a:cubicBezTo>
                    <a:pt x="1389098" y="561208"/>
                    <a:pt x="1386765" y="558409"/>
                    <a:pt x="1384899" y="556076"/>
                  </a:cubicBezTo>
                  <a:cubicBezTo>
                    <a:pt x="1381633" y="551411"/>
                    <a:pt x="1377901" y="549079"/>
                    <a:pt x="1371837" y="551411"/>
                  </a:cubicBezTo>
                  <a:cubicBezTo>
                    <a:pt x="1369504" y="552344"/>
                    <a:pt x="1366705" y="552811"/>
                    <a:pt x="1364373" y="552344"/>
                  </a:cubicBezTo>
                  <a:cubicBezTo>
                    <a:pt x="1356909" y="550478"/>
                    <a:pt x="1348978" y="550945"/>
                    <a:pt x="1342447" y="545813"/>
                  </a:cubicBezTo>
                  <a:cubicBezTo>
                    <a:pt x="1340114" y="543947"/>
                    <a:pt x="1336849" y="543014"/>
                    <a:pt x="1333583" y="542081"/>
                  </a:cubicBezTo>
                  <a:cubicBezTo>
                    <a:pt x="1326119" y="539748"/>
                    <a:pt x="1317722" y="544414"/>
                    <a:pt x="1314923" y="551878"/>
                  </a:cubicBezTo>
                  <a:cubicBezTo>
                    <a:pt x="1313057" y="556543"/>
                    <a:pt x="1313057" y="560741"/>
                    <a:pt x="1315389" y="564940"/>
                  </a:cubicBezTo>
                  <a:cubicBezTo>
                    <a:pt x="1317255" y="567739"/>
                    <a:pt x="1317722" y="571004"/>
                    <a:pt x="1315389" y="573804"/>
                  </a:cubicBezTo>
                  <a:cubicBezTo>
                    <a:pt x="1312590" y="578002"/>
                    <a:pt x="1308392" y="581734"/>
                    <a:pt x="1306526" y="586399"/>
                  </a:cubicBezTo>
                  <a:cubicBezTo>
                    <a:pt x="1304193" y="591531"/>
                    <a:pt x="1309325" y="597129"/>
                    <a:pt x="1307925" y="603193"/>
                  </a:cubicBezTo>
                  <a:cubicBezTo>
                    <a:pt x="1307459" y="605526"/>
                    <a:pt x="1307925" y="608325"/>
                    <a:pt x="1308858" y="610658"/>
                  </a:cubicBezTo>
                  <a:cubicBezTo>
                    <a:pt x="1310258" y="615323"/>
                    <a:pt x="1307925" y="617655"/>
                    <a:pt x="1304193" y="619988"/>
                  </a:cubicBezTo>
                  <a:cubicBezTo>
                    <a:pt x="1302327" y="620921"/>
                    <a:pt x="1299995" y="621854"/>
                    <a:pt x="1299528" y="623253"/>
                  </a:cubicBezTo>
                  <a:cubicBezTo>
                    <a:pt x="1295796" y="631184"/>
                    <a:pt x="1288799" y="635849"/>
                    <a:pt x="1283200" y="642380"/>
                  </a:cubicBezTo>
                  <a:cubicBezTo>
                    <a:pt x="1280401" y="645646"/>
                    <a:pt x="1280401" y="649378"/>
                    <a:pt x="1283200" y="653110"/>
                  </a:cubicBezTo>
                  <a:cubicBezTo>
                    <a:pt x="1285066" y="655909"/>
                    <a:pt x="1287399" y="657775"/>
                    <a:pt x="1289265" y="660574"/>
                  </a:cubicBezTo>
                  <a:cubicBezTo>
                    <a:pt x="1290665" y="662440"/>
                    <a:pt x="1292064" y="665239"/>
                    <a:pt x="1292531" y="667571"/>
                  </a:cubicBezTo>
                  <a:cubicBezTo>
                    <a:pt x="1293930" y="674569"/>
                    <a:pt x="1294397" y="681567"/>
                    <a:pt x="1295796" y="688564"/>
                  </a:cubicBezTo>
                  <a:cubicBezTo>
                    <a:pt x="1297196" y="696495"/>
                    <a:pt x="1292064" y="703492"/>
                    <a:pt x="1294397" y="711423"/>
                  </a:cubicBezTo>
                  <a:cubicBezTo>
                    <a:pt x="1294863" y="711890"/>
                    <a:pt x="1293464" y="713756"/>
                    <a:pt x="1292531" y="714222"/>
                  </a:cubicBezTo>
                  <a:cubicBezTo>
                    <a:pt x="1290198" y="716088"/>
                    <a:pt x="1286932" y="717488"/>
                    <a:pt x="1284600" y="719820"/>
                  </a:cubicBezTo>
                  <a:cubicBezTo>
                    <a:pt x="1276669" y="727751"/>
                    <a:pt x="1267339" y="732882"/>
                    <a:pt x="1257076" y="737081"/>
                  </a:cubicBezTo>
                  <a:cubicBezTo>
                    <a:pt x="1252411" y="738947"/>
                    <a:pt x="1247746" y="740813"/>
                    <a:pt x="1242614" y="742679"/>
                  </a:cubicBezTo>
                  <a:cubicBezTo>
                    <a:pt x="1239349" y="744079"/>
                    <a:pt x="1237483" y="746878"/>
                    <a:pt x="1237949" y="750143"/>
                  </a:cubicBezTo>
                  <a:cubicBezTo>
                    <a:pt x="1238416" y="758074"/>
                    <a:pt x="1238882" y="765538"/>
                    <a:pt x="1237483" y="773002"/>
                  </a:cubicBezTo>
                  <a:cubicBezTo>
                    <a:pt x="1236550" y="778133"/>
                    <a:pt x="1236083" y="783265"/>
                    <a:pt x="1235617" y="788397"/>
                  </a:cubicBezTo>
                  <a:cubicBezTo>
                    <a:pt x="1235617" y="793528"/>
                    <a:pt x="1236083" y="798660"/>
                    <a:pt x="1236550" y="803325"/>
                  </a:cubicBezTo>
                  <a:cubicBezTo>
                    <a:pt x="1236550" y="805191"/>
                    <a:pt x="1236550" y="807057"/>
                    <a:pt x="1235617" y="808923"/>
                  </a:cubicBezTo>
                  <a:cubicBezTo>
                    <a:pt x="1234217" y="812188"/>
                    <a:pt x="1231885" y="815921"/>
                    <a:pt x="1230019" y="819186"/>
                  </a:cubicBezTo>
                  <a:cubicBezTo>
                    <a:pt x="1229552" y="820119"/>
                    <a:pt x="1227686" y="821052"/>
                    <a:pt x="1227220" y="820586"/>
                  </a:cubicBezTo>
                  <a:cubicBezTo>
                    <a:pt x="1222555" y="819653"/>
                    <a:pt x="1220222" y="823385"/>
                    <a:pt x="1217423" y="825251"/>
                  </a:cubicBezTo>
                  <a:cubicBezTo>
                    <a:pt x="1215557" y="826650"/>
                    <a:pt x="1211825" y="825717"/>
                    <a:pt x="1210892" y="823851"/>
                  </a:cubicBezTo>
                  <a:cubicBezTo>
                    <a:pt x="1209959" y="821985"/>
                    <a:pt x="1209492" y="820119"/>
                    <a:pt x="1208559" y="818720"/>
                  </a:cubicBezTo>
                  <a:cubicBezTo>
                    <a:pt x="1207160" y="815921"/>
                    <a:pt x="1206693" y="812188"/>
                    <a:pt x="1204361" y="810322"/>
                  </a:cubicBezTo>
                  <a:cubicBezTo>
                    <a:pt x="1197830" y="804724"/>
                    <a:pt x="1195964" y="796327"/>
                    <a:pt x="1191299" y="789330"/>
                  </a:cubicBezTo>
                  <a:cubicBezTo>
                    <a:pt x="1189899" y="786997"/>
                    <a:pt x="1190366" y="784665"/>
                    <a:pt x="1191299" y="781866"/>
                  </a:cubicBezTo>
                  <a:cubicBezTo>
                    <a:pt x="1195497" y="773002"/>
                    <a:pt x="1199696" y="764605"/>
                    <a:pt x="1199229" y="754342"/>
                  </a:cubicBezTo>
                  <a:cubicBezTo>
                    <a:pt x="1199229" y="751543"/>
                    <a:pt x="1201095" y="748277"/>
                    <a:pt x="1202028" y="745012"/>
                  </a:cubicBezTo>
                  <a:cubicBezTo>
                    <a:pt x="1202961" y="741746"/>
                    <a:pt x="1203894" y="738947"/>
                    <a:pt x="1204827" y="735681"/>
                  </a:cubicBezTo>
                  <a:cubicBezTo>
                    <a:pt x="1205294" y="734282"/>
                    <a:pt x="1203428" y="731016"/>
                    <a:pt x="1202495" y="731016"/>
                  </a:cubicBezTo>
                  <a:cubicBezTo>
                    <a:pt x="1192232" y="730083"/>
                    <a:pt x="1182435" y="725885"/>
                    <a:pt x="1172172" y="726351"/>
                  </a:cubicBezTo>
                  <a:cubicBezTo>
                    <a:pt x="1169373" y="726351"/>
                    <a:pt x="1167040" y="725418"/>
                    <a:pt x="1165641" y="723086"/>
                  </a:cubicBezTo>
                  <a:cubicBezTo>
                    <a:pt x="1160976" y="716555"/>
                    <a:pt x="1155378" y="711890"/>
                    <a:pt x="1147913" y="708624"/>
                  </a:cubicBezTo>
                  <a:cubicBezTo>
                    <a:pt x="1141382" y="705358"/>
                    <a:pt x="1136251" y="700693"/>
                    <a:pt x="1132985" y="694162"/>
                  </a:cubicBezTo>
                  <a:cubicBezTo>
                    <a:pt x="1129253" y="687165"/>
                    <a:pt x="1123655" y="682033"/>
                    <a:pt x="1117124" y="677834"/>
                  </a:cubicBezTo>
                  <a:cubicBezTo>
                    <a:pt x="1111059" y="674102"/>
                    <a:pt x="1104995" y="670837"/>
                    <a:pt x="1098930" y="667571"/>
                  </a:cubicBezTo>
                  <a:cubicBezTo>
                    <a:pt x="1096131" y="665705"/>
                    <a:pt x="1092866" y="665239"/>
                    <a:pt x="1089600" y="666172"/>
                  </a:cubicBezTo>
                  <a:cubicBezTo>
                    <a:pt x="1084469" y="667571"/>
                    <a:pt x="1078870" y="669904"/>
                    <a:pt x="1073272" y="668971"/>
                  </a:cubicBezTo>
                  <a:cubicBezTo>
                    <a:pt x="1073272" y="668971"/>
                    <a:pt x="1073272" y="669437"/>
                    <a:pt x="1072806" y="669437"/>
                  </a:cubicBezTo>
                  <a:lnTo>
                    <a:pt x="1072339" y="669904"/>
                  </a:lnTo>
                  <a:lnTo>
                    <a:pt x="1072339" y="668971"/>
                  </a:lnTo>
                  <a:cubicBezTo>
                    <a:pt x="1072339" y="668971"/>
                    <a:pt x="1072806" y="668971"/>
                    <a:pt x="1072806" y="668971"/>
                  </a:cubicBezTo>
                  <a:cubicBezTo>
                    <a:pt x="1076071" y="664306"/>
                    <a:pt x="1077937" y="659641"/>
                    <a:pt x="1077471" y="653576"/>
                  </a:cubicBezTo>
                  <a:cubicBezTo>
                    <a:pt x="1076538" y="646579"/>
                    <a:pt x="1077004" y="639581"/>
                    <a:pt x="1077004" y="632583"/>
                  </a:cubicBezTo>
                  <a:cubicBezTo>
                    <a:pt x="1077004" y="630251"/>
                    <a:pt x="1076538" y="627452"/>
                    <a:pt x="1076071" y="625119"/>
                  </a:cubicBezTo>
                  <a:cubicBezTo>
                    <a:pt x="1075605" y="624186"/>
                    <a:pt x="1074672" y="622787"/>
                    <a:pt x="1073272" y="622787"/>
                  </a:cubicBezTo>
                  <a:cubicBezTo>
                    <a:pt x="1070940" y="622320"/>
                    <a:pt x="1068141" y="622320"/>
                    <a:pt x="1065808" y="621854"/>
                  </a:cubicBezTo>
                  <a:cubicBezTo>
                    <a:pt x="1063009" y="621854"/>
                    <a:pt x="1061143" y="620454"/>
                    <a:pt x="1060210" y="617655"/>
                  </a:cubicBezTo>
                  <a:cubicBezTo>
                    <a:pt x="1059744" y="615789"/>
                    <a:pt x="1059277" y="613923"/>
                    <a:pt x="1059744" y="612057"/>
                  </a:cubicBezTo>
                  <a:cubicBezTo>
                    <a:pt x="1060677" y="608325"/>
                    <a:pt x="1062543" y="605059"/>
                    <a:pt x="1063476" y="601327"/>
                  </a:cubicBezTo>
                  <a:cubicBezTo>
                    <a:pt x="1066741" y="585466"/>
                    <a:pt x="1073272" y="571004"/>
                    <a:pt x="1086335" y="560275"/>
                  </a:cubicBezTo>
                  <a:cubicBezTo>
                    <a:pt x="1089134" y="557942"/>
                    <a:pt x="1091000" y="554677"/>
                    <a:pt x="1093332" y="551411"/>
                  </a:cubicBezTo>
                  <a:cubicBezTo>
                    <a:pt x="1100330" y="542081"/>
                    <a:pt x="1106394" y="532284"/>
                    <a:pt x="1118524" y="528552"/>
                  </a:cubicBezTo>
                  <a:cubicBezTo>
                    <a:pt x="1123655" y="523887"/>
                    <a:pt x="1129720" y="520155"/>
                    <a:pt x="1131586" y="512691"/>
                  </a:cubicBezTo>
                  <a:cubicBezTo>
                    <a:pt x="1132052" y="510825"/>
                    <a:pt x="1133452" y="509426"/>
                    <a:pt x="1135784" y="509892"/>
                  </a:cubicBezTo>
                  <a:cubicBezTo>
                    <a:pt x="1138117" y="510359"/>
                    <a:pt x="1140916" y="510825"/>
                    <a:pt x="1143248" y="511292"/>
                  </a:cubicBezTo>
                  <a:cubicBezTo>
                    <a:pt x="1149313" y="511758"/>
                    <a:pt x="1154445" y="507093"/>
                    <a:pt x="1154911" y="501028"/>
                  </a:cubicBezTo>
                  <a:cubicBezTo>
                    <a:pt x="1154911" y="498229"/>
                    <a:pt x="1154445" y="494964"/>
                    <a:pt x="1154445" y="492165"/>
                  </a:cubicBezTo>
                  <a:cubicBezTo>
                    <a:pt x="1154445" y="492165"/>
                    <a:pt x="1153978" y="492165"/>
                    <a:pt x="1153978" y="492165"/>
                  </a:cubicBezTo>
                  <a:cubicBezTo>
                    <a:pt x="1153512" y="491698"/>
                    <a:pt x="1153512" y="491698"/>
                    <a:pt x="1153045" y="491232"/>
                  </a:cubicBezTo>
                  <a:cubicBezTo>
                    <a:pt x="1153512" y="491232"/>
                    <a:pt x="1153978" y="491232"/>
                    <a:pt x="1154445" y="491698"/>
                  </a:cubicBezTo>
                  <a:cubicBezTo>
                    <a:pt x="1154445" y="491698"/>
                    <a:pt x="1154445" y="492165"/>
                    <a:pt x="1154445" y="492165"/>
                  </a:cubicBezTo>
                  <a:cubicBezTo>
                    <a:pt x="1163308" y="492631"/>
                    <a:pt x="1170306" y="490765"/>
                    <a:pt x="1174038" y="481435"/>
                  </a:cubicBezTo>
                  <a:cubicBezTo>
                    <a:pt x="1174971" y="479569"/>
                    <a:pt x="1176837" y="479103"/>
                    <a:pt x="1178703" y="479569"/>
                  </a:cubicBezTo>
                  <a:cubicBezTo>
                    <a:pt x="1181502" y="480502"/>
                    <a:pt x="1184768" y="481902"/>
                    <a:pt x="1187567" y="483301"/>
                  </a:cubicBezTo>
                  <a:cubicBezTo>
                    <a:pt x="1190832" y="484234"/>
                    <a:pt x="1194098" y="484234"/>
                    <a:pt x="1196430" y="481902"/>
                  </a:cubicBezTo>
                  <a:cubicBezTo>
                    <a:pt x="1206227" y="473038"/>
                    <a:pt x="1216024" y="463708"/>
                    <a:pt x="1225354" y="454378"/>
                  </a:cubicBezTo>
                  <a:cubicBezTo>
                    <a:pt x="1226287" y="453445"/>
                    <a:pt x="1226753" y="452045"/>
                    <a:pt x="1226287" y="450646"/>
                  </a:cubicBezTo>
                  <a:cubicBezTo>
                    <a:pt x="1226287" y="447847"/>
                    <a:pt x="1226753" y="445981"/>
                    <a:pt x="1229086" y="444115"/>
                  </a:cubicBezTo>
                  <a:cubicBezTo>
                    <a:pt x="1233751" y="440383"/>
                    <a:pt x="1237949" y="437117"/>
                    <a:pt x="1242148" y="433385"/>
                  </a:cubicBezTo>
                  <a:cubicBezTo>
                    <a:pt x="1243547" y="431985"/>
                    <a:pt x="1244480" y="431052"/>
                    <a:pt x="1245880" y="429653"/>
                  </a:cubicBezTo>
                  <a:cubicBezTo>
                    <a:pt x="1245880" y="429653"/>
                    <a:pt x="1245880" y="429653"/>
                    <a:pt x="1246346" y="429186"/>
                  </a:cubicBezTo>
                  <a:cubicBezTo>
                    <a:pt x="1247279" y="428253"/>
                    <a:pt x="1248212" y="427787"/>
                    <a:pt x="1248679" y="426854"/>
                  </a:cubicBezTo>
                  <a:cubicBezTo>
                    <a:pt x="1253344" y="422189"/>
                    <a:pt x="1253811" y="422189"/>
                    <a:pt x="1250078" y="415658"/>
                  </a:cubicBezTo>
                  <a:cubicBezTo>
                    <a:pt x="1249612" y="415191"/>
                    <a:pt x="1249612" y="414725"/>
                    <a:pt x="1249146" y="413792"/>
                  </a:cubicBezTo>
                  <a:cubicBezTo>
                    <a:pt x="1248679" y="412392"/>
                    <a:pt x="1249146" y="410993"/>
                    <a:pt x="1250545" y="410993"/>
                  </a:cubicBezTo>
                  <a:cubicBezTo>
                    <a:pt x="1256610" y="410060"/>
                    <a:pt x="1262208" y="410060"/>
                    <a:pt x="1264540" y="417057"/>
                  </a:cubicBezTo>
                  <a:cubicBezTo>
                    <a:pt x="1264540" y="417524"/>
                    <a:pt x="1265473" y="417990"/>
                    <a:pt x="1265940" y="418457"/>
                  </a:cubicBezTo>
                  <a:cubicBezTo>
                    <a:pt x="1275270" y="422189"/>
                    <a:pt x="1284134" y="423588"/>
                    <a:pt x="1293464" y="418923"/>
                  </a:cubicBezTo>
                  <a:cubicBezTo>
                    <a:pt x="1299995" y="416124"/>
                    <a:pt x="1306059" y="412392"/>
                    <a:pt x="1311191" y="407260"/>
                  </a:cubicBezTo>
                  <a:cubicBezTo>
                    <a:pt x="1313057" y="405394"/>
                    <a:pt x="1315389" y="403528"/>
                    <a:pt x="1317255" y="403062"/>
                  </a:cubicBezTo>
                  <a:cubicBezTo>
                    <a:pt x="1322387" y="402129"/>
                    <a:pt x="1324253" y="397930"/>
                    <a:pt x="1326586" y="394198"/>
                  </a:cubicBezTo>
                  <a:cubicBezTo>
                    <a:pt x="1328452" y="391399"/>
                    <a:pt x="1328918" y="388134"/>
                    <a:pt x="1327985" y="384868"/>
                  </a:cubicBezTo>
                  <a:cubicBezTo>
                    <a:pt x="1327052" y="382536"/>
                    <a:pt x="1326586" y="379737"/>
                    <a:pt x="1325653" y="377404"/>
                  </a:cubicBezTo>
                  <a:cubicBezTo>
                    <a:pt x="1323787" y="373672"/>
                    <a:pt x="1323787" y="369940"/>
                    <a:pt x="1325186" y="366208"/>
                  </a:cubicBezTo>
                  <a:cubicBezTo>
                    <a:pt x="1326119" y="362476"/>
                    <a:pt x="1326586" y="358744"/>
                    <a:pt x="1327519" y="355012"/>
                  </a:cubicBezTo>
                  <a:cubicBezTo>
                    <a:pt x="1327519" y="355012"/>
                    <a:pt x="1327052" y="355012"/>
                    <a:pt x="1327052" y="355012"/>
                  </a:cubicBezTo>
                  <a:lnTo>
                    <a:pt x="1326119" y="354545"/>
                  </a:lnTo>
                  <a:lnTo>
                    <a:pt x="1327519" y="355012"/>
                  </a:lnTo>
                  <a:cubicBezTo>
                    <a:pt x="1327519" y="355012"/>
                    <a:pt x="1327519" y="355012"/>
                    <a:pt x="1327519" y="355012"/>
                  </a:cubicBezTo>
                  <a:cubicBezTo>
                    <a:pt x="1329851" y="355478"/>
                    <a:pt x="1332184" y="355945"/>
                    <a:pt x="1334516" y="355945"/>
                  </a:cubicBezTo>
                  <a:cubicBezTo>
                    <a:pt x="1341514" y="355478"/>
                    <a:pt x="1344313" y="352679"/>
                    <a:pt x="1344779" y="345215"/>
                  </a:cubicBezTo>
                  <a:cubicBezTo>
                    <a:pt x="1344779" y="342416"/>
                    <a:pt x="1345246" y="340550"/>
                    <a:pt x="1347112" y="338217"/>
                  </a:cubicBezTo>
                  <a:cubicBezTo>
                    <a:pt x="1350377" y="334485"/>
                    <a:pt x="1348045" y="331686"/>
                    <a:pt x="1346179" y="328421"/>
                  </a:cubicBezTo>
                  <a:cubicBezTo>
                    <a:pt x="1341047" y="326555"/>
                    <a:pt x="1338715" y="322823"/>
                    <a:pt x="1338715" y="317225"/>
                  </a:cubicBezTo>
                  <a:cubicBezTo>
                    <a:pt x="1338715" y="313026"/>
                    <a:pt x="1336849" y="310694"/>
                    <a:pt x="1332184" y="310694"/>
                  </a:cubicBezTo>
                  <a:cubicBezTo>
                    <a:pt x="1328452" y="310694"/>
                    <a:pt x="1327519" y="307895"/>
                    <a:pt x="1327052" y="305096"/>
                  </a:cubicBezTo>
                  <a:cubicBezTo>
                    <a:pt x="1322854" y="305562"/>
                    <a:pt x="1319122" y="304163"/>
                    <a:pt x="1315389" y="301363"/>
                  </a:cubicBezTo>
                  <a:cubicBezTo>
                    <a:pt x="1315389" y="301363"/>
                    <a:pt x="1315389" y="301363"/>
                    <a:pt x="1315389" y="300897"/>
                  </a:cubicBezTo>
                  <a:cubicBezTo>
                    <a:pt x="1315389" y="300897"/>
                    <a:pt x="1314923" y="300897"/>
                    <a:pt x="1314923" y="300897"/>
                  </a:cubicBezTo>
                  <a:lnTo>
                    <a:pt x="1315389" y="301363"/>
                  </a:lnTo>
                  <a:cubicBezTo>
                    <a:pt x="1313990" y="301830"/>
                    <a:pt x="1313057" y="302296"/>
                    <a:pt x="1311657" y="302296"/>
                  </a:cubicBezTo>
                  <a:cubicBezTo>
                    <a:pt x="1305593" y="302296"/>
                    <a:pt x="1301861" y="305096"/>
                    <a:pt x="1300928" y="310694"/>
                  </a:cubicBezTo>
                  <a:cubicBezTo>
                    <a:pt x="1299528" y="316292"/>
                    <a:pt x="1295796" y="320957"/>
                    <a:pt x="1297662" y="327021"/>
                  </a:cubicBezTo>
                  <a:cubicBezTo>
                    <a:pt x="1298129" y="328421"/>
                    <a:pt x="1298129" y="329354"/>
                    <a:pt x="1297196" y="330287"/>
                  </a:cubicBezTo>
                  <a:cubicBezTo>
                    <a:pt x="1294863" y="332619"/>
                    <a:pt x="1292531" y="334485"/>
                    <a:pt x="1290665" y="336818"/>
                  </a:cubicBezTo>
                  <a:cubicBezTo>
                    <a:pt x="1284600" y="337284"/>
                    <a:pt x="1282267" y="341950"/>
                    <a:pt x="1280401" y="346615"/>
                  </a:cubicBezTo>
                  <a:cubicBezTo>
                    <a:pt x="1279002" y="349414"/>
                    <a:pt x="1277602" y="352213"/>
                    <a:pt x="1275736" y="355012"/>
                  </a:cubicBezTo>
                  <a:cubicBezTo>
                    <a:pt x="1274337" y="357344"/>
                    <a:pt x="1272004" y="358277"/>
                    <a:pt x="1269672" y="358277"/>
                  </a:cubicBezTo>
                  <a:cubicBezTo>
                    <a:pt x="1269672" y="358277"/>
                    <a:pt x="1269672" y="358744"/>
                    <a:pt x="1269672" y="358744"/>
                  </a:cubicBezTo>
                  <a:cubicBezTo>
                    <a:pt x="1269205" y="359210"/>
                    <a:pt x="1269205" y="359210"/>
                    <a:pt x="1268739" y="359677"/>
                  </a:cubicBezTo>
                  <a:cubicBezTo>
                    <a:pt x="1268739" y="359210"/>
                    <a:pt x="1268739" y="358744"/>
                    <a:pt x="1269205" y="358277"/>
                  </a:cubicBezTo>
                  <a:cubicBezTo>
                    <a:pt x="1269205" y="358277"/>
                    <a:pt x="1269205" y="358277"/>
                    <a:pt x="1269205" y="358277"/>
                  </a:cubicBezTo>
                  <a:cubicBezTo>
                    <a:pt x="1268272" y="356411"/>
                    <a:pt x="1267806" y="353612"/>
                    <a:pt x="1265007" y="353146"/>
                  </a:cubicBezTo>
                  <a:cubicBezTo>
                    <a:pt x="1262674" y="352679"/>
                    <a:pt x="1260808" y="355478"/>
                    <a:pt x="1259875" y="360143"/>
                  </a:cubicBezTo>
                  <a:cubicBezTo>
                    <a:pt x="1259409" y="362942"/>
                    <a:pt x="1258942" y="365275"/>
                    <a:pt x="1260342" y="367607"/>
                  </a:cubicBezTo>
                  <a:cubicBezTo>
                    <a:pt x="1261275" y="370406"/>
                    <a:pt x="1260342" y="372739"/>
                    <a:pt x="1258942" y="374605"/>
                  </a:cubicBezTo>
                  <a:cubicBezTo>
                    <a:pt x="1257543" y="376471"/>
                    <a:pt x="1254277" y="377871"/>
                    <a:pt x="1252411" y="376938"/>
                  </a:cubicBezTo>
                  <a:cubicBezTo>
                    <a:pt x="1251012" y="376005"/>
                    <a:pt x="1248679" y="375072"/>
                    <a:pt x="1248212" y="373206"/>
                  </a:cubicBezTo>
                  <a:cubicBezTo>
                    <a:pt x="1246813" y="369473"/>
                    <a:pt x="1246346" y="365741"/>
                    <a:pt x="1245880" y="362009"/>
                  </a:cubicBezTo>
                  <a:cubicBezTo>
                    <a:pt x="1244947" y="354545"/>
                    <a:pt x="1246346" y="348014"/>
                    <a:pt x="1252411" y="342883"/>
                  </a:cubicBezTo>
                  <a:cubicBezTo>
                    <a:pt x="1254744" y="341017"/>
                    <a:pt x="1255210" y="338684"/>
                    <a:pt x="1255677" y="335885"/>
                  </a:cubicBezTo>
                  <a:cubicBezTo>
                    <a:pt x="1257076" y="327021"/>
                    <a:pt x="1253811" y="319557"/>
                    <a:pt x="1250078" y="312093"/>
                  </a:cubicBezTo>
                  <a:cubicBezTo>
                    <a:pt x="1249146" y="310694"/>
                    <a:pt x="1246346" y="310694"/>
                    <a:pt x="1244947" y="312093"/>
                  </a:cubicBezTo>
                  <a:cubicBezTo>
                    <a:pt x="1241215" y="316292"/>
                    <a:pt x="1237016" y="320490"/>
                    <a:pt x="1235150" y="326088"/>
                  </a:cubicBezTo>
                  <a:cubicBezTo>
                    <a:pt x="1234217" y="329354"/>
                    <a:pt x="1231885" y="331686"/>
                    <a:pt x="1229552" y="333552"/>
                  </a:cubicBezTo>
                  <a:cubicBezTo>
                    <a:pt x="1229086" y="334019"/>
                    <a:pt x="1228619" y="334019"/>
                    <a:pt x="1227686" y="334485"/>
                  </a:cubicBezTo>
                  <a:cubicBezTo>
                    <a:pt x="1226287" y="334485"/>
                    <a:pt x="1225354" y="333552"/>
                    <a:pt x="1225820" y="332153"/>
                  </a:cubicBezTo>
                  <a:cubicBezTo>
                    <a:pt x="1227686" y="326088"/>
                    <a:pt x="1229552" y="320024"/>
                    <a:pt x="1229086" y="313493"/>
                  </a:cubicBezTo>
                  <a:cubicBezTo>
                    <a:pt x="1228619" y="310227"/>
                    <a:pt x="1231418" y="309761"/>
                    <a:pt x="1233751" y="308828"/>
                  </a:cubicBezTo>
                  <a:cubicBezTo>
                    <a:pt x="1237483" y="306962"/>
                    <a:pt x="1237483" y="303696"/>
                    <a:pt x="1234684" y="301363"/>
                  </a:cubicBezTo>
                  <a:cubicBezTo>
                    <a:pt x="1231885" y="299031"/>
                    <a:pt x="1228619" y="296232"/>
                    <a:pt x="1224887" y="295765"/>
                  </a:cubicBezTo>
                  <a:cubicBezTo>
                    <a:pt x="1221622" y="295299"/>
                    <a:pt x="1218823" y="293899"/>
                    <a:pt x="1216490" y="292033"/>
                  </a:cubicBezTo>
                  <a:cubicBezTo>
                    <a:pt x="1215090" y="291100"/>
                    <a:pt x="1214624" y="290167"/>
                    <a:pt x="1215557" y="288768"/>
                  </a:cubicBezTo>
                  <a:cubicBezTo>
                    <a:pt x="1218823" y="285036"/>
                    <a:pt x="1222555" y="281304"/>
                    <a:pt x="1225820" y="277572"/>
                  </a:cubicBezTo>
                  <a:cubicBezTo>
                    <a:pt x="1226753" y="276639"/>
                    <a:pt x="1228153" y="276639"/>
                    <a:pt x="1229086" y="276172"/>
                  </a:cubicBezTo>
                  <a:cubicBezTo>
                    <a:pt x="1233751" y="274306"/>
                    <a:pt x="1235150" y="273373"/>
                    <a:pt x="1234217" y="270107"/>
                  </a:cubicBezTo>
                  <a:cubicBezTo>
                    <a:pt x="1231418" y="257978"/>
                    <a:pt x="1229552" y="246316"/>
                    <a:pt x="1234217" y="234186"/>
                  </a:cubicBezTo>
                  <a:cubicBezTo>
                    <a:pt x="1234684" y="232320"/>
                    <a:pt x="1235150" y="229988"/>
                    <a:pt x="1234217" y="228588"/>
                  </a:cubicBezTo>
                  <a:cubicBezTo>
                    <a:pt x="1231885" y="221124"/>
                    <a:pt x="1232818" y="213194"/>
                    <a:pt x="1229086" y="206196"/>
                  </a:cubicBezTo>
                  <a:cubicBezTo>
                    <a:pt x="1227686" y="203397"/>
                    <a:pt x="1229086" y="201531"/>
                    <a:pt x="1231418" y="200131"/>
                  </a:cubicBezTo>
                  <a:cubicBezTo>
                    <a:pt x="1236083" y="196866"/>
                    <a:pt x="1240748" y="193134"/>
                    <a:pt x="1244947" y="189402"/>
                  </a:cubicBezTo>
                  <a:cubicBezTo>
                    <a:pt x="1248212" y="187069"/>
                    <a:pt x="1250078" y="183804"/>
                    <a:pt x="1250545" y="179605"/>
                  </a:cubicBezTo>
                  <a:cubicBezTo>
                    <a:pt x="1250545" y="178206"/>
                    <a:pt x="1251012" y="177273"/>
                    <a:pt x="1251944" y="176340"/>
                  </a:cubicBezTo>
                  <a:cubicBezTo>
                    <a:pt x="1252878" y="175407"/>
                    <a:pt x="1254277" y="174474"/>
                    <a:pt x="1255210" y="174474"/>
                  </a:cubicBezTo>
                  <a:cubicBezTo>
                    <a:pt x="1258009" y="175407"/>
                    <a:pt x="1260808" y="176806"/>
                    <a:pt x="1263607" y="178672"/>
                  </a:cubicBezTo>
                  <a:cubicBezTo>
                    <a:pt x="1267339" y="181005"/>
                    <a:pt x="1271071" y="180072"/>
                    <a:pt x="1274337" y="177739"/>
                  </a:cubicBezTo>
                  <a:cubicBezTo>
                    <a:pt x="1276669" y="176340"/>
                    <a:pt x="1278535" y="174940"/>
                    <a:pt x="1280401" y="173074"/>
                  </a:cubicBezTo>
                  <a:cubicBezTo>
                    <a:pt x="1289265" y="164677"/>
                    <a:pt x="1298129" y="156280"/>
                    <a:pt x="1306992" y="147883"/>
                  </a:cubicBezTo>
                  <a:cubicBezTo>
                    <a:pt x="1308858" y="146017"/>
                    <a:pt x="1310258" y="143684"/>
                    <a:pt x="1311657" y="141818"/>
                  </a:cubicBezTo>
                  <a:cubicBezTo>
                    <a:pt x="1313523" y="139019"/>
                    <a:pt x="1311657" y="132954"/>
                    <a:pt x="1308858" y="131555"/>
                  </a:cubicBezTo>
                  <a:cubicBezTo>
                    <a:pt x="1308392" y="131088"/>
                    <a:pt x="1307925" y="130622"/>
                    <a:pt x="1306992" y="130622"/>
                  </a:cubicBezTo>
                  <a:cubicBezTo>
                    <a:pt x="1299062" y="130155"/>
                    <a:pt x="1292531" y="125957"/>
                    <a:pt x="1286466" y="121292"/>
                  </a:cubicBezTo>
                  <a:cubicBezTo>
                    <a:pt x="1284600" y="119892"/>
                    <a:pt x="1281801" y="118959"/>
                    <a:pt x="1279469" y="118493"/>
                  </a:cubicBezTo>
                  <a:cubicBezTo>
                    <a:pt x="1273870" y="117560"/>
                    <a:pt x="1267806" y="117093"/>
                    <a:pt x="1262208" y="118493"/>
                  </a:cubicBezTo>
                  <a:cubicBezTo>
                    <a:pt x="1260342" y="118959"/>
                    <a:pt x="1258476" y="119892"/>
                    <a:pt x="1257076" y="121292"/>
                  </a:cubicBezTo>
                  <a:cubicBezTo>
                    <a:pt x="1254277" y="124557"/>
                    <a:pt x="1252411" y="128756"/>
                    <a:pt x="1247746" y="130155"/>
                  </a:cubicBezTo>
                  <a:cubicBezTo>
                    <a:pt x="1245413" y="133887"/>
                    <a:pt x="1243081" y="137620"/>
                    <a:pt x="1240748" y="141818"/>
                  </a:cubicBezTo>
                  <a:cubicBezTo>
                    <a:pt x="1237483" y="147883"/>
                    <a:pt x="1233751" y="153947"/>
                    <a:pt x="1230952" y="160478"/>
                  </a:cubicBezTo>
                  <a:cubicBezTo>
                    <a:pt x="1229086" y="163744"/>
                    <a:pt x="1227686" y="167476"/>
                    <a:pt x="1227686" y="171208"/>
                  </a:cubicBezTo>
                  <a:cubicBezTo>
                    <a:pt x="1227686" y="180072"/>
                    <a:pt x="1223488" y="187069"/>
                    <a:pt x="1220689" y="195000"/>
                  </a:cubicBezTo>
                  <a:cubicBezTo>
                    <a:pt x="1220222" y="196866"/>
                    <a:pt x="1218823" y="198265"/>
                    <a:pt x="1217423" y="199198"/>
                  </a:cubicBezTo>
                  <a:cubicBezTo>
                    <a:pt x="1213691" y="201531"/>
                    <a:pt x="1209959" y="204330"/>
                    <a:pt x="1206227" y="207129"/>
                  </a:cubicBezTo>
                  <a:cubicBezTo>
                    <a:pt x="1202961" y="209462"/>
                    <a:pt x="1203428" y="212261"/>
                    <a:pt x="1203894" y="215526"/>
                  </a:cubicBezTo>
                  <a:cubicBezTo>
                    <a:pt x="1203894" y="215526"/>
                    <a:pt x="1204361" y="215526"/>
                    <a:pt x="1204361" y="215526"/>
                  </a:cubicBezTo>
                  <a:cubicBezTo>
                    <a:pt x="1204361" y="215993"/>
                    <a:pt x="1204361" y="215993"/>
                    <a:pt x="1204361" y="216459"/>
                  </a:cubicBezTo>
                  <a:cubicBezTo>
                    <a:pt x="1204827" y="216459"/>
                    <a:pt x="1204827" y="216926"/>
                    <a:pt x="1205294" y="216926"/>
                  </a:cubicBezTo>
                  <a:cubicBezTo>
                    <a:pt x="1204827" y="217392"/>
                    <a:pt x="1204827" y="217392"/>
                    <a:pt x="1204361" y="216459"/>
                  </a:cubicBezTo>
                  <a:cubicBezTo>
                    <a:pt x="1204361" y="216459"/>
                    <a:pt x="1203894" y="215993"/>
                    <a:pt x="1203894" y="215993"/>
                  </a:cubicBezTo>
                  <a:cubicBezTo>
                    <a:pt x="1203894" y="215993"/>
                    <a:pt x="1203894" y="215993"/>
                    <a:pt x="1203894" y="215526"/>
                  </a:cubicBezTo>
                  <a:cubicBezTo>
                    <a:pt x="1201095" y="216459"/>
                    <a:pt x="1197830" y="216459"/>
                    <a:pt x="1195497" y="218325"/>
                  </a:cubicBezTo>
                  <a:cubicBezTo>
                    <a:pt x="1187100" y="223923"/>
                    <a:pt x="1181968" y="231854"/>
                    <a:pt x="1180569" y="241651"/>
                  </a:cubicBezTo>
                  <a:cubicBezTo>
                    <a:pt x="1180102" y="245383"/>
                    <a:pt x="1179636" y="249115"/>
                    <a:pt x="1176370" y="251447"/>
                  </a:cubicBezTo>
                  <a:cubicBezTo>
                    <a:pt x="1175437" y="252380"/>
                    <a:pt x="1174504" y="253313"/>
                    <a:pt x="1173571" y="254246"/>
                  </a:cubicBezTo>
                  <a:cubicBezTo>
                    <a:pt x="1170306" y="257978"/>
                    <a:pt x="1169373" y="261710"/>
                    <a:pt x="1169839" y="266842"/>
                  </a:cubicBezTo>
                  <a:cubicBezTo>
                    <a:pt x="1170306" y="271507"/>
                    <a:pt x="1171239" y="275706"/>
                    <a:pt x="1174038" y="279438"/>
                  </a:cubicBezTo>
                  <a:cubicBezTo>
                    <a:pt x="1175437" y="281304"/>
                    <a:pt x="1175904" y="283636"/>
                    <a:pt x="1176837" y="285502"/>
                  </a:cubicBezTo>
                  <a:cubicBezTo>
                    <a:pt x="1178703" y="285969"/>
                    <a:pt x="1180102" y="286435"/>
                    <a:pt x="1181502" y="286902"/>
                  </a:cubicBezTo>
                  <a:cubicBezTo>
                    <a:pt x="1185234" y="289234"/>
                    <a:pt x="1188966" y="291567"/>
                    <a:pt x="1192232" y="294366"/>
                  </a:cubicBezTo>
                  <a:cubicBezTo>
                    <a:pt x="1192698" y="294832"/>
                    <a:pt x="1193165" y="295299"/>
                    <a:pt x="1193165" y="295765"/>
                  </a:cubicBezTo>
                  <a:cubicBezTo>
                    <a:pt x="1193165" y="297165"/>
                    <a:pt x="1192232" y="297165"/>
                    <a:pt x="1190832" y="297631"/>
                  </a:cubicBezTo>
                  <a:cubicBezTo>
                    <a:pt x="1188966" y="298098"/>
                    <a:pt x="1187100" y="298098"/>
                    <a:pt x="1185701" y="299497"/>
                  </a:cubicBezTo>
                  <a:cubicBezTo>
                    <a:pt x="1182902" y="302763"/>
                    <a:pt x="1180102" y="306495"/>
                    <a:pt x="1177770" y="309761"/>
                  </a:cubicBezTo>
                  <a:cubicBezTo>
                    <a:pt x="1176370" y="311627"/>
                    <a:pt x="1177303" y="314426"/>
                    <a:pt x="1180102" y="315825"/>
                  </a:cubicBezTo>
                  <a:cubicBezTo>
                    <a:pt x="1181036" y="316292"/>
                    <a:pt x="1182435" y="316292"/>
                    <a:pt x="1183368" y="316758"/>
                  </a:cubicBezTo>
                  <a:cubicBezTo>
                    <a:pt x="1183368" y="316758"/>
                    <a:pt x="1183368" y="316292"/>
                    <a:pt x="1183368" y="316292"/>
                  </a:cubicBezTo>
                  <a:lnTo>
                    <a:pt x="1184768" y="315825"/>
                  </a:lnTo>
                  <a:lnTo>
                    <a:pt x="1183835" y="316758"/>
                  </a:lnTo>
                  <a:cubicBezTo>
                    <a:pt x="1183835" y="316758"/>
                    <a:pt x="1183368" y="316758"/>
                    <a:pt x="1183368" y="316758"/>
                  </a:cubicBezTo>
                  <a:cubicBezTo>
                    <a:pt x="1183835" y="319091"/>
                    <a:pt x="1183835" y="321890"/>
                    <a:pt x="1181968" y="323756"/>
                  </a:cubicBezTo>
                  <a:cubicBezTo>
                    <a:pt x="1178703" y="327021"/>
                    <a:pt x="1175437" y="329820"/>
                    <a:pt x="1172172" y="332619"/>
                  </a:cubicBezTo>
                  <a:cubicBezTo>
                    <a:pt x="1168440" y="335885"/>
                    <a:pt x="1163775" y="338684"/>
                    <a:pt x="1158643" y="338684"/>
                  </a:cubicBezTo>
                  <a:cubicBezTo>
                    <a:pt x="1151645" y="338684"/>
                    <a:pt x="1148847" y="343816"/>
                    <a:pt x="1146980" y="349414"/>
                  </a:cubicBezTo>
                  <a:cubicBezTo>
                    <a:pt x="1146047" y="353612"/>
                    <a:pt x="1145581" y="358277"/>
                    <a:pt x="1144648" y="362476"/>
                  </a:cubicBezTo>
                  <a:cubicBezTo>
                    <a:pt x="1144648" y="363409"/>
                    <a:pt x="1143715" y="364342"/>
                    <a:pt x="1142782" y="364808"/>
                  </a:cubicBezTo>
                  <a:cubicBezTo>
                    <a:pt x="1142315" y="364342"/>
                    <a:pt x="1141849" y="363875"/>
                    <a:pt x="1141382" y="363409"/>
                  </a:cubicBezTo>
                  <a:cubicBezTo>
                    <a:pt x="1139983" y="361076"/>
                    <a:pt x="1138583" y="359210"/>
                    <a:pt x="1137184" y="356878"/>
                  </a:cubicBezTo>
                  <a:cubicBezTo>
                    <a:pt x="1134851" y="353146"/>
                    <a:pt x="1134851" y="351746"/>
                    <a:pt x="1137650" y="348481"/>
                  </a:cubicBezTo>
                  <a:cubicBezTo>
                    <a:pt x="1140916" y="343816"/>
                    <a:pt x="1144648" y="339151"/>
                    <a:pt x="1147913" y="334485"/>
                  </a:cubicBezTo>
                  <a:cubicBezTo>
                    <a:pt x="1148847" y="333086"/>
                    <a:pt x="1147913" y="329820"/>
                    <a:pt x="1146047" y="329820"/>
                  </a:cubicBezTo>
                  <a:cubicBezTo>
                    <a:pt x="1139516" y="329354"/>
                    <a:pt x="1137650" y="325155"/>
                    <a:pt x="1137184" y="319557"/>
                  </a:cubicBezTo>
                  <a:cubicBezTo>
                    <a:pt x="1136717" y="319091"/>
                    <a:pt x="1136251" y="318624"/>
                    <a:pt x="1135318" y="317691"/>
                  </a:cubicBezTo>
                  <a:cubicBezTo>
                    <a:pt x="1135784" y="318158"/>
                    <a:pt x="1136251" y="318624"/>
                    <a:pt x="1137184" y="319557"/>
                  </a:cubicBezTo>
                  <a:lnTo>
                    <a:pt x="1137184" y="319557"/>
                  </a:lnTo>
                  <a:cubicBezTo>
                    <a:pt x="1137184" y="319557"/>
                    <a:pt x="1137650" y="320024"/>
                    <a:pt x="1137650" y="320024"/>
                  </a:cubicBezTo>
                  <a:lnTo>
                    <a:pt x="1137184" y="319557"/>
                  </a:lnTo>
                  <a:cubicBezTo>
                    <a:pt x="1139516" y="320024"/>
                    <a:pt x="1142315" y="320957"/>
                    <a:pt x="1144648" y="321423"/>
                  </a:cubicBezTo>
                  <a:cubicBezTo>
                    <a:pt x="1146980" y="322356"/>
                    <a:pt x="1149779" y="322823"/>
                    <a:pt x="1152112" y="321423"/>
                  </a:cubicBezTo>
                  <a:cubicBezTo>
                    <a:pt x="1156311" y="319557"/>
                    <a:pt x="1160509" y="317691"/>
                    <a:pt x="1164241" y="315825"/>
                  </a:cubicBezTo>
                  <a:cubicBezTo>
                    <a:pt x="1165174" y="315359"/>
                    <a:pt x="1166107" y="313959"/>
                    <a:pt x="1166107" y="312560"/>
                  </a:cubicBezTo>
                  <a:cubicBezTo>
                    <a:pt x="1166107" y="307895"/>
                    <a:pt x="1165641" y="303696"/>
                    <a:pt x="1165641" y="299031"/>
                  </a:cubicBezTo>
                  <a:cubicBezTo>
                    <a:pt x="1165641" y="295765"/>
                    <a:pt x="1165174" y="294832"/>
                    <a:pt x="1169839" y="294366"/>
                  </a:cubicBezTo>
                  <a:cubicBezTo>
                    <a:pt x="1175904" y="293433"/>
                    <a:pt x="1175904" y="289234"/>
                    <a:pt x="1176370" y="285036"/>
                  </a:cubicBezTo>
                  <a:cubicBezTo>
                    <a:pt x="1175437" y="285036"/>
                    <a:pt x="1174504" y="285036"/>
                    <a:pt x="1173105" y="285036"/>
                  </a:cubicBezTo>
                  <a:cubicBezTo>
                    <a:pt x="1164708" y="285502"/>
                    <a:pt x="1158177" y="282703"/>
                    <a:pt x="1155378" y="273840"/>
                  </a:cubicBezTo>
                  <a:cubicBezTo>
                    <a:pt x="1154911" y="272907"/>
                    <a:pt x="1153978" y="271507"/>
                    <a:pt x="1153512" y="270574"/>
                  </a:cubicBezTo>
                  <a:cubicBezTo>
                    <a:pt x="1152579" y="269174"/>
                    <a:pt x="1149313" y="268708"/>
                    <a:pt x="1148380" y="269641"/>
                  </a:cubicBezTo>
                  <a:cubicBezTo>
                    <a:pt x="1146047" y="271974"/>
                    <a:pt x="1143248" y="273840"/>
                    <a:pt x="1141849" y="276172"/>
                  </a:cubicBezTo>
                  <a:cubicBezTo>
                    <a:pt x="1136717" y="283170"/>
                    <a:pt x="1131119" y="288768"/>
                    <a:pt x="1122256" y="289701"/>
                  </a:cubicBezTo>
                  <a:cubicBezTo>
                    <a:pt x="1121323" y="289701"/>
                    <a:pt x="1119923" y="291100"/>
                    <a:pt x="1118990" y="291567"/>
                  </a:cubicBezTo>
                  <a:cubicBezTo>
                    <a:pt x="1118524" y="292033"/>
                    <a:pt x="1118057" y="292500"/>
                    <a:pt x="1117591" y="292966"/>
                  </a:cubicBezTo>
                  <a:cubicBezTo>
                    <a:pt x="1116191" y="293899"/>
                    <a:pt x="1116191" y="297165"/>
                    <a:pt x="1117591" y="298098"/>
                  </a:cubicBezTo>
                  <a:cubicBezTo>
                    <a:pt x="1124122" y="302763"/>
                    <a:pt x="1131586" y="307428"/>
                    <a:pt x="1134851" y="315359"/>
                  </a:cubicBezTo>
                  <a:lnTo>
                    <a:pt x="1134385" y="314892"/>
                  </a:lnTo>
                  <a:cubicBezTo>
                    <a:pt x="1134385" y="314892"/>
                    <a:pt x="1134851" y="315359"/>
                    <a:pt x="1134851" y="315359"/>
                  </a:cubicBezTo>
                  <a:cubicBezTo>
                    <a:pt x="1131586" y="315825"/>
                    <a:pt x="1128787" y="317225"/>
                    <a:pt x="1125521" y="317225"/>
                  </a:cubicBezTo>
                  <a:cubicBezTo>
                    <a:pt x="1122256" y="317225"/>
                    <a:pt x="1119457" y="317225"/>
                    <a:pt x="1118057" y="320957"/>
                  </a:cubicBezTo>
                  <a:cubicBezTo>
                    <a:pt x="1117124" y="323289"/>
                    <a:pt x="1114791" y="324689"/>
                    <a:pt x="1112925" y="326555"/>
                  </a:cubicBezTo>
                  <a:cubicBezTo>
                    <a:pt x="1111526" y="327954"/>
                    <a:pt x="1110126" y="329354"/>
                    <a:pt x="1110126" y="331220"/>
                  </a:cubicBezTo>
                  <a:cubicBezTo>
                    <a:pt x="1110126" y="333086"/>
                    <a:pt x="1110126" y="334952"/>
                    <a:pt x="1108260" y="336351"/>
                  </a:cubicBezTo>
                  <a:cubicBezTo>
                    <a:pt x="1105928" y="337751"/>
                    <a:pt x="1103129" y="337284"/>
                    <a:pt x="1100796" y="336351"/>
                  </a:cubicBezTo>
                  <a:cubicBezTo>
                    <a:pt x="1098464" y="335418"/>
                    <a:pt x="1096131" y="334019"/>
                    <a:pt x="1093799" y="333086"/>
                  </a:cubicBezTo>
                  <a:cubicBezTo>
                    <a:pt x="1089600" y="331220"/>
                    <a:pt x="1085402" y="330287"/>
                    <a:pt x="1080737" y="332619"/>
                  </a:cubicBezTo>
                  <a:cubicBezTo>
                    <a:pt x="1078870" y="333552"/>
                    <a:pt x="1077004" y="333552"/>
                    <a:pt x="1075138" y="334019"/>
                  </a:cubicBezTo>
                  <a:cubicBezTo>
                    <a:pt x="1072339" y="334485"/>
                    <a:pt x="1070007" y="334019"/>
                    <a:pt x="1067674" y="333086"/>
                  </a:cubicBezTo>
                  <a:cubicBezTo>
                    <a:pt x="1063476" y="330753"/>
                    <a:pt x="1059744" y="328887"/>
                    <a:pt x="1057411" y="324689"/>
                  </a:cubicBezTo>
                  <a:cubicBezTo>
                    <a:pt x="1054612" y="318624"/>
                    <a:pt x="1049947" y="316292"/>
                    <a:pt x="1044349" y="314892"/>
                  </a:cubicBezTo>
                  <a:cubicBezTo>
                    <a:pt x="1042016" y="314426"/>
                    <a:pt x="1039684" y="312560"/>
                    <a:pt x="1039217" y="309761"/>
                  </a:cubicBezTo>
                  <a:cubicBezTo>
                    <a:pt x="1037351" y="303696"/>
                    <a:pt x="1034086" y="298098"/>
                    <a:pt x="1035019" y="291100"/>
                  </a:cubicBezTo>
                  <a:cubicBezTo>
                    <a:pt x="1035485" y="289234"/>
                    <a:pt x="1035019" y="287368"/>
                    <a:pt x="1035019" y="285502"/>
                  </a:cubicBezTo>
                  <a:cubicBezTo>
                    <a:pt x="1034552" y="281304"/>
                    <a:pt x="1029887" y="276639"/>
                    <a:pt x="1025689" y="277572"/>
                  </a:cubicBezTo>
                  <a:cubicBezTo>
                    <a:pt x="1016825" y="278971"/>
                    <a:pt x="1007961" y="280371"/>
                    <a:pt x="999098" y="280837"/>
                  </a:cubicBezTo>
                  <a:cubicBezTo>
                    <a:pt x="995366" y="281304"/>
                    <a:pt x="992567" y="284569"/>
                    <a:pt x="991167" y="288301"/>
                  </a:cubicBezTo>
                  <a:cubicBezTo>
                    <a:pt x="990234" y="290634"/>
                    <a:pt x="991167" y="294366"/>
                    <a:pt x="993966" y="296698"/>
                  </a:cubicBezTo>
                  <a:cubicBezTo>
                    <a:pt x="995366" y="298098"/>
                    <a:pt x="997232" y="298564"/>
                    <a:pt x="999098" y="297165"/>
                  </a:cubicBezTo>
                  <a:cubicBezTo>
                    <a:pt x="1000031" y="296698"/>
                    <a:pt x="1000964" y="295299"/>
                    <a:pt x="1002363" y="294832"/>
                  </a:cubicBezTo>
                  <a:cubicBezTo>
                    <a:pt x="1006095" y="294366"/>
                    <a:pt x="1009827" y="293899"/>
                    <a:pt x="1013559" y="293433"/>
                  </a:cubicBezTo>
                  <a:cubicBezTo>
                    <a:pt x="1017292" y="292500"/>
                    <a:pt x="1020557" y="291100"/>
                    <a:pt x="1024289" y="289701"/>
                  </a:cubicBezTo>
                  <a:cubicBezTo>
                    <a:pt x="1024756" y="289701"/>
                    <a:pt x="1026155" y="290634"/>
                    <a:pt x="1026622" y="291567"/>
                  </a:cubicBezTo>
                  <a:cubicBezTo>
                    <a:pt x="1026622" y="291567"/>
                    <a:pt x="1026155" y="292966"/>
                    <a:pt x="1025689" y="292966"/>
                  </a:cubicBezTo>
                  <a:cubicBezTo>
                    <a:pt x="1021957" y="294366"/>
                    <a:pt x="1018225" y="295299"/>
                    <a:pt x="1015426" y="297165"/>
                  </a:cubicBezTo>
                  <a:cubicBezTo>
                    <a:pt x="1011227" y="300430"/>
                    <a:pt x="1006562" y="302296"/>
                    <a:pt x="1001430" y="303229"/>
                  </a:cubicBezTo>
                  <a:cubicBezTo>
                    <a:pt x="999098" y="303696"/>
                    <a:pt x="996299" y="304629"/>
                    <a:pt x="993966" y="305562"/>
                  </a:cubicBezTo>
                  <a:cubicBezTo>
                    <a:pt x="990234" y="306962"/>
                    <a:pt x="987435" y="309294"/>
                    <a:pt x="986036" y="313493"/>
                  </a:cubicBezTo>
                  <a:cubicBezTo>
                    <a:pt x="984170" y="319557"/>
                    <a:pt x="982770" y="325622"/>
                    <a:pt x="981837" y="332153"/>
                  </a:cubicBezTo>
                  <a:cubicBezTo>
                    <a:pt x="981837" y="334019"/>
                    <a:pt x="980438" y="335885"/>
                    <a:pt x="979038" y="336818"/>
                  </a:cubicBezTo>
                  <a:cubicBezTo>
                    <a:pt x="977638" y="338217"/>
                    <a:pt x="975306" y="339617"/>
                    <a:pt x="974373" y="339151"/>
                  </a:cubicBezTo>
                  <a:cubicBezTo>
                    <a:pt x="972040" y="338217"/>
                    <a:pt x="973440" y="335885"/>
                    <a:pt x="974373" y="334485"/>
                  </a:cubicBezTo>
                  <a:cubicBezTo>
                    <a:pt x="976239" y="331220"/>
                    <a:pt x="975772" y="328421"/>
                    <a:pt x="974373" y="325155"/>
                  </a:cubicBezTo>
                  <a:cubicBezTo>
                    <a:pt x="972507" y="320957"/>
                    <a:pt x="970641" y="317225"/>
                    <a:pt x="968775" y="313026"/>
                  </a:cubicBezTo>
                  <a:cubicBezTo>
                    <a:pt x="966909" y="309761"/>
                    <a:pt x="965509" y="306029"/>
                    <a:pt x="963643" y="302763"/>
                  </a:cubicBezTo>
                  <a:cubicBezTo>
                    <a:pt x="962710" y="300897"/>
                    <a:pt x="959445" y="299031"/>
                    <a:pt x="957112" y="299497"/>
                  </a:cubicBezTo>
                  <a:cubicBezTo>
                    <a:pt x="954780" y="299964"/>
                    <a:pt x="951981" y="300897"/>
                    <a:pt x="949648" y="301363"/>
                  </a:cubicBezTo>
                  <a:cubicBezTo>
                    <a:pt x="930521" y="305562"/>
                    <a:pt x="912794" y="301830"/>
                    <a:pt x="897399" y="289701"/>
                  </a:cubicBezTo>
                  <a:cubicBezTo>
                    <a:pt x="896466" y="288768"/>
                    <a:pt x="896000" y="285969"/>
                    <a:pt x="896933" y="284569"/>
                  </a:cubicBezTo>
                  <a:cubicBezTo>
                    <a:pt x="898799" y="280837"/>
                    <a:pt x="901598" y="278505"/>
                    <a:pt x="905796" y="278505"/>
                  </a:cubicBezTo>
                  <a:cubicBezTo>
                    <a:pt x="907662" y="278505"/>
                    <a:pt x="909528" y="278505"/>
                    <a:pt x="911394" y="278505"/>
                  </a:cubicBezTo>
                  <a:cubicBezTo>
                    <a:pt x="919325" y="278505"/>
                    <a:pt x="923057" y="274306"/>
                    <a:pt x="921658" y="266375"/>
                  </a:cubicBezTo>
                  <a:cubicBezTo>
                    <a:pt x="920725" y="262643"/>
                    <a:pt x="919325" y="258911"/>
                    <a:pt x="917459" y="255646"/>
                  </a:cubicBezTo>
                  <a:cubicBezTo>
                    <a:pt x="914660" y="250981"/>
                    <a:pt x="910461" y="247249"/>
                    <a:pt x="904863" y="248182"/>
                  </a:cubicBezTo>
                  <a:cubicBezTo>
                    <a:pt x="897866" y="249115"/>
                    <a:pt x="892268" y="246316"/>
                    <a:pt x="887136" y="242117"/>
                  </a:cubicBezTo>
                  <a:cubicBezTo>
                    <a:pt x="880139" y="236519"/>
                    <a:pt x="873141" y="230921"/>
                    <a:pt x="866143" y="225323"/>
                  </a:cubicBezTo>
                  <a:cubicBezTo>
                    <a:pt x="861478" y="221591"/>
                    <a:pt x="857280" y="217859"/>
                    <a:pt x="856347" y="211794"/>
                  </a:cubicBezTo>
                  <a:cubicBezTo>
                    <a:pt x="854947" y="203864"/>
                    <a:pt x="849816" y="200131"/>
                    <a:pt x="842818" y="196866"/>
                  </a:cubicBezTo>
                  <a:cubicBezTo>
                    <a:pt x="836753" y="194067"/>
                    <a:pt x="831622" y="195000"/>
                    <a:pt x="827423" y="200131"/>
                  </a:cubicBezTo>
                  <a:cubicBezTo>
                    <a:pt x="826024" y="201997"/>
                    <a:pt x="823691" y="203864"/>
                    <a:pt x="821825" y="205263"/>
                  </a:cubicBezTo>
                  <a:cubicBezTo>
                    <a:pt x="820426" y="206196"/>
                    <a:pt x="818093" y="206196"/>
                    <a:pt x="816227" y="206196"/>
                  </a:cubicBezTo>
                  <a:cubicBezTo>
                    <a:pt x="813894" y="206196"/>
                    <a:pt x="812028" y="203864"/>
                    <a:pt x="812961" y="202464"/>
                  </a:cubicBezTo>
                  <a:cubicBezTo>
                    <a:pt x="818093" y="196399"/>
                    <a:pt x="819493" y="188935"/>
                    <a:pt x="820426" y="181471"/>
                  </a:cubicBezTo>
                  <a:cubicBezTo>
                    <a:pt x="820426" y="181005"/>
                    <a:pt x="819959" y="180538"/>
                    <a:pt x="819493" y="180072"/>
                  </a:cubicBezTo>
                  <a:cubicBezTo>
                    <a:pt x="819026" y="179605"/>
                    <a:pt x="818093" y="179139"/>
                    <a:pt x="818093" y="179605"/>
                  </a:cubicBezTo>
                  <a:cubicBezTo>
                    <a:pt x="816227" y="180538"/>
                    <a:pt x="814361" y="181005"/>
                    <a:pt x="812961" y="182404"/>
                  </a:cubicBezTo>
                  <a:cubicBezTo>
                    <a:pt x="807363" y="187069"/>
                    <a:pt x="802232" y="191734"/>
                    <a:pt x="796634" y="195933"/>
                  </a:cubicBezTo>
                  <a:cubicBezTo>
                    <a:pt x="795701" y="196399"/>
                    <a:pt x="794301" y="196866"/>
                    <a:pt x="792902" y="196399"/>
                  </a:cubicBezTo>
                  <a:cubicBezTo>
                    <a:pt x="791969" y="195933"/>
                    <a:pt x="790569" y="195000"/>
                    <a:pt x="790569" y="193600"/>
                  </a:cubicBezTo>
                  <a:cubicBezTo>
                    <a:pt x="789636" y="188469"/>
                    <a:pt x="790103" y="183337"/>
                    <a:pt x="791036" y="178206"/>
                  </a:cubicBezTo>
                  <a:cubicBezTo>
                    <a:pt x="793368" y="169342"/>
                    <a:pt x="793835" y="160478"/>
                    <a:pt x="793368" y="151615"/>
                  </a:cubicBezTo>
                  <a:cubicBezTo>
                    <a:pt x="793368" y="149749"/>
                    <a:pt x="792435" y="147883"/>
                    <a:pt x="791969" y="146017"/>
                  </a:cubicBezTo>
                  <a:cubicBezTo>
                    <a:pt x="791502" y="145550"/>
                    <a:pt x="789636" y="145084"/>
                    <a:pt x="788703" y="145550"/>
                  </a:cubicBezTo>
                  <a:cubicBezTo>
                    <a:pt x="785904" y="147416"/>
                    <a:pt x="784971" y="150682"/>
                    <a:pt x="784505" y="153947"/>
                  </a:cubicBezTo>
                  <a:cubicBezTo>
                    <a:pt x="784038" y="157213"/>
                    <a:pt x="783105" y="160012"/>
                    <a:pt x="779840" y="161878"/>
                  </a:cubicBezTo>
                  <a:cubicBezTo>
                    <a:pt x="776107" y="164210"/>
                    <a:pt x="772375" y="166543"/>
                    <a:pt x="768177" y="168409"/>
                  </a:cubicBezTo>
                  <a:cubicBezTo>
                    <a:pt x="765844" y="169809"/>
                    <a:pt x="763045" y="168876"/>
                    <a:pt x="761179" y="167009"/>
                  </a:cubicBezTo>
                  <a:cubicBezTo>
                    <a:pt x="760246" y="166076"/>
                    <a:pt x="759780" y="165610"/>
                    <a:pt x="758847" y="164677"/>
                  </a:cubicBezTo>
                  <a:cubicBezTo>
                    <a:pt x="758847" y="164677"/>
                    <a:pt x="758847" y="164677"/>
                    <a:pt x="758847" y="164677"/>
                  </a:cubicBezTo>
                  <a:cubicBezTo>
                    <a:pt x="758380" y="164677"/>
                    <a:pt x="757914" y="164677"/>
                    <a:pt x="757447" y="164677"/>
                  </a:cubicBezTo>
                  <a:cubicBezTo>
                    <a:pt x="756514" y="165610"/>
                    <a:pt x="755115" y="166076"/>
                    <a:pt x="754182" y="167009"/>
                  </a:cubicBezTo>
                  <a:cubicBezTo>
                    <a:pt x="753715" y="167476"/>
                    <a:pt x="752782" y="167476"/>
                    <a:pt x="752316" y="167009"/>
                  </a:cubicBezTo>
                  <a:cubicBezTo>
                    <a:pt x="750916" y="166076"/>
                    <a:pt x="751383" y="165610"/>
                    <a:pt x="753249" y="165143"/>
                  </a:cubicBezTo>
                  <a:cubicBezTo>
                    <a:pt x="754648" y="165143"/>
                    <a:pt x="756048" y="164677"/>
                    <a:pt x="756981" y="164677"/>
                  </a:cubicBezTo>
                  <a:cubicBezTo>
                    <a:pt x="757447" y="164210"/>
                    <a:pt x="757447" y="164210"/>
                    <a:pt x="757914" y="164210"/>
                  </a:cubicBezTo>
                  <a:cubicBezTo>
                    <a:pt x="757914" y="164210"/>
                    <a:pt x="758380" y="164677"/>
                    <a:pt x="758380" y="164677"/>
                  </a:cubicBezTo>
                  <a:cubicBezTo>
                    <a:pt x="758847" y="162811"/>
                    <a:pt x="759313" y="160945"/>
                    <a:pt x="759780" y="159079"/>
                  </a:cubicBezTo>
                  <a:cubicBezTo>
                    <a:pt x="760246" y="156746"/>
                    <a:pt x="759313" y="154880"/>
                    <a:pt x="757447" y="154414"/>
                  </a:cubicBezTo>
                  <a:cubicBezTo>
                    <a:pt x="753249" y="153014"/>
                    <a:pt x="748584" y="152081"/>
                    <a:pt x="744385" y="153947"/>
                  </a:cubicBezTo>
                  <a:cubicBezTo>
                    <a:pt x="735055" y="157679"/>
                    <a:pt x="725258" y="160945"/>
                    <a:pt x="714995" y="161411"/>
                  </a:cubicBezTo>
                  <a:cubicBezTo>
                    <a:pt x="711730" y="161411"/>
                    <a:pt x="708464" y="162344"/>
                    <a:pt x="706131" y="164210"/>
                  </a:cubicBezTo>
                  <a:cubicBezTo>
                    <a:pt x="700533" y="168876"/>
                    <a:pt x="694469" y="168409"/>
                    <a:pt x="688404" y="167476"/>
                  </a:cubicBezTo>
                  <a:cubicBezTo>
                    <a:pt x="688404" y="167476"/>
                    <a:pt x="687938" y="167942"/>
                    <a:pt x="687938" y="167942"/>
                  </a:cubicBezTo>
                  <a:lnTo>
                    <a:pt x="687471" y="168876"/>
                  </a:lnTo>
                  <a:lnTo>
                    <a:pt x="687938" y="167476"/>
                  </a:lnTo>
                  <a:cubicBezTo>
                    <a:pt x="687938" y="167476"/>
                    <a:pt x="688404" y="167476"/>
                    <a:pt x="688404" y="167476"/>
                  </a:cubicBezTo>
                  <a:cubicBezTo>
                    <a:pt x="688871" y="167009"/>
                    <a:pt x="688871" y="167009"/>
                    <a:pt x="689337" y="166543"/>
                  </a:cubicBezTo>
                  <a:cubicBezTo>
                    <a:pt x="691203" y="164210"/>
                    <a:pt x="691203" y="161878"/>
                    <a:pt x="689804" y="159545"/>
                  </a:cubicBezTo>
                  <a:cubicBezTo>
                    <a:pt x="687938" y="157213"/>
                    <a:pt x="686538" y="157213"/>
                    <a:pt x="683273" y="159079"/>
                  </a:cubicBezTo>
                  <a:cubicBezTo>
                    <a:pt x="680940" y="160478"/>
                    <a:pt x="679074" y="161878"/>
                    <a:pt x="676275" y="162344"/>
                  </a:cubicBezTo>
                  <a:cubicBezTo>
                    <a:pt x="672076" y="162811"/>
                    <a:pt x="667411" y="163744"/>
                    <a:pt x="663213" y="165610"/>
                  </a:cubicBezTo>
                  <a:cubicBezTo>
                    <a:pt x="658081" y="167476"/>
                    <a:pt x="654349" y="170275"/>
                    <a:pt x="653416" y="176340"/>
                  </a:cubicBezTo>
                  <a:cubicBezTo>
                    <a:pt x="652950" y="178672"/>
                    <a:pt x="651084" y="179605"/>
                    <a:pt x="649684" y="178672"/>
                  </a:cubicBezTo>
                  <a:cubicBezTo>
                    <a:pt x="646885" y="176806"/>
                    <a:pt x="644553" y="174940"/>
                    <a:pt x="641753" y="173074"/>
                  </a:cubicBezTo>
                  <a:cubicBezTo>
                    <a:pt x="638021" y="170275"/>
                    <a:pt x="635222" y="167009"/>
                    <a:pt x="634289" y="162344"/>
                  </a:cubicBezTo>
                  <a:cubicBezTo>
                    <a:pt x="632890" y="158146"/>
                    <a:pt x="631490" y="153947"/>
                    <a:pt x="630091" y="149749"/>
                  </a:cubicBezTo>
                  <a:cubicBezTo>
                    <a:pt x="629158" y="146950"/>
                    <a:pt x="627292" y="144151"/>
                    <a:pt x="625892" y="141352"/>
                  </a:cubicBezTo>
                  <a:cubicBezTo>
                    <a:pt x="621694" y="136687"/>
                    <a:pt x="615629" y="133887"/>
                    <a:pt x="610498" y="130155"/>
                  </a:cubicBezTo>
                  <a:cubicBezTo>
                    <a:pt x="602567" y="125024"/>
                    <a:pt x="594636" y="119426"/>
                    <a:pt x="591371" y="109629"/>
                  </a:cubicBezTo>
                  <a:cubicBezTo>
                    <a:pt x="590904" y="108230"/>
                    <a:pt x="589971" y="107297"/>
                    <a:pt x="589505" y="106364"/>
                  </a:cubicBezTo>
                  <a:cubicBezTo>
                    <a:pt x="588105" y="104031"/>
                    <a:pt x="585773" y="102632"/>
                    <a:pt x="582974" y="102632"/>
                  </a:cubicBezTo>
                  <a:cubicBezTo>
                    <a:pt x="580641" y="102632"/>
                    <a:pt x="577842" y="102165"/>
                    <a:pt x="575509" y="102165"/>
                  </a:cubicBezTo>
                  <a:cubicBezTo>
                    <a:pt x="569911" y="102165"/>
                    <a:pt x="565713" y="100299"/>
                    <a:pt x="561514" y="96567"/>
                  </a:cubicBezTo>
                  <a:cubicBezTo>
                    <a:pt x="555450" y="91902"/>
                    <a:pt x="549852" y="86770"/>
                    <a:pt x="542387" y="83971"/>
                  </a:cubicBezTo>
                  <a:cubicBezTo>
                    <a:pt x="539122" y="82572"/>
                    <a:pt x="535856" y="79773"/>
                    <a:pt x="533057" y="76974"/>
                  </a:cubicBezTo>
                  <a:cubicBezTo>
                    <a:pt x="529792" y="73708"/>
                    <a:pt x="527459" y="70443"/>
                    <a:pt x="525593" y="66244"/>
                  </a:cubicBezTo>
                  <a:cubicBezTo>
                    <a:pt x="523727" y="62045"/>
                    <a:pt x="519529" y="59713"/>
                    <a:pt x="514397" y="60646"/>
                  </a:cubicBezTo>
                  <a:cubicBezTo>
                    <a:pt x="511132" y="61112"/>
                    <a:pt x="508332" y="62045"/>
                    <a:pt x="505067" y="62978"/>
                  </a:cubicBezTo>
                  <a:cubicBezTo>
                    <a:pt x="503201" y="63445"/>
                    <a:pt x="501335" y="62512"/>
                    <a:pt x="500402" y="60646"/>
                  </a:cubicBezTo>
                  <a:cubicBezTo>
                    <a:pt x="497603" y="55981"/>
                    <a:pt x="497603" y="49916"/>
                    <a:pt x="494804" y="44785"/>
                  </a:cubicBezTo>
                  <a:cubicBezTo>
                    <a:pt x="494337" y="44318"/>
                    <a:pt x="495270" y="42452"/>
                    <a:pt x="496203" y="41519"/>
                  </a:cubicBezTo>
                  <a:cubicBezTo>
                    <a:pt x="497603" y="40120"/>
                    <a:pt x="498536" y="38254"/>
                    <a:pt x="497603" y="36388"/>
                  </a:cubicBezTo>
                  <a:cubicBezTo>
                    <a:pt x="496670" y="34522"/>
                    <a:pt x="495270" y="33122"/>
                    <a:pt x="493871" y="32189"/>
                  </a:cubicBezTo>
                  <a:cubicBezTo>
                    <a:pt x="491072" y="30789"/>
                    <a:pt x="487806" y="29856"/>
                    <a:pt x="485007" y="28923"/>
                  </a:cubicBezTo>
                  <a:cubicBezTo>
                    <a:pt x="483141" y="28457"/>
                    <a:pt x="481275" y="28457"/>
                    <a:pt x="479409" y="27990"/>
                  </a:cubicBezTo>
                  <a:cubicBezTo>
                    <a:pt x="476610" y="27524"/>
                    <a:pt x="475677" y="26591"/>
                    <a:pt x="476143" y="22392"/>
                  </a:cubicBezTo>
                  <a:cubicBezTo>
                    <a:pt x="476610" y="19127"/>
                    <a:pt x="476610" y="16328"/>
                    <a:pt x="473344" y="14928"/>
                  </a:cubicBezTo>
                  <a:cubicBezTo>
                    <a:pt x="473344" y="14928"/>
                    <a:pt x="473344" y="14928"/>
                    <a:pt x="473344" y="14928"/>
                  </a:cubicBezTo>
                  <a:cubicBezTo>
                    <a:pt x="472878" y="14928"/>
                    <a:pt x="472411" y="14928"/>
                    <a:pt x="471945" y="14928"/>
                  </a:cubicBezTo>
                  <a:cubicBezTo>
                    <a:pt x="470079" y="15395"/>
                    <a:pt x="468213" y="16328"/>
                    <a:pt x="466347" y="16794"/>
                  </a:cubicBezTo>
                  <a:cubicBezTo>
                    <a:pt x="465880" y="17261"/>
                    <a:pt x="464947" y="17727"/>
                    <a:pt x="464481" y="18194"/>
                  </a:cubicBezTo>
                  <a:cubicBezTo>
                    <a:pt x="464481" y="18194"/>
                    <a:pt x="464014" y="18194"/>
                    <a:pt x="464014" y="18194"/>
                  </a:cubicBezTo>
                  <a:cubicBezTo>
                    <a:pt x="464014" y="19127"/>
                    <a:pt x="463548" y="20526"/>
                    <a:pt x="463081" y="21459"/>
                  </a:cubicBezTo>
                  <a:cubicBezTo>
                    <a:pt x="461682" y="24258"/>
                    <a:pt x="459816" y="24725"/>
                    <a:pt x="457017" y="23325"/>
                  </a:cubicBezTo>
                  <a:cubicBezTo>
                    <a:pt x="456084" y="22859"/>
                    <a:pt x="455617" y="21459"/>
                    <a:pt x="455617" y="20060"/>
                  </a:cubicBezTo>
                  <a:cubicBezTo>
                    <a:pt x="455617" y="20060"/>
                    <a:pt x="456550" y="19127"/>
                    <a:pt x="457017" y="19127"/>
                  </a:cubicBezTo>
                  <a:cubicBezTo>
                    <a:pt x="459349" y="18660"/>
                    <a:pt x="461682" y="18660"/>
                    <a:pt x="464014" y="18194"/>
                  </a:cubicBezTo>
                  <a:cubicBezTo>
                    <a:pt x="464014" y="18194"/>
                    <a:pt x="464014" y="17727"/>
                    <a:pt x="464014" y="17727"/>
                  </a:cubicBezTo>
                  <a:cubicBezTo>
                    <a:pt x="464947" y="17261"/>
                    <a:pt x="465880" y="17261"/>
                    <a:pt x="466347" y="16794"/>
                  </a:cubicBezTo>
                  <a:cubicBezTo>
                    <a:pt x="468213" y="15861"/>
                    <a:pt x="469612" y="14928"/>
                    <a:pt x="471945" y="14928"/>
                  </a:cubicBezTo>
                  <a:cubicBezTo>
                    <a:pt x="472411" y="14928"/>
                    <a:pt x="472411" y="14928"/>
                    <a:pt x="472878" y="14462"/>
                  </a:cubicBezTo>
                  <a:cubicBezTo>
                    <a:pt x="472878" y="14462"/>
                    <a:pt x="472878" y="14462"/>
                    <a:pt x="473344" y="14462"/>
                  </a:cubicBezTo>
                  <a:cubicBezTo>
                    <a:pt x="471945" y="9330"/>
                    <a:pt x="469612" y="5132"/>
                    <a:pt x="465880" y="1866"/>
                  </a:cubicBezTo>
                  <a:cubicBezTo>
                    <a:pt x="463548" y="0"/>
                    <a:pt x="461682" y="-467"/>
                    <a:pt x="458883" y="467"/>
                  </a:cubicBezTo>
                  <a:cubicBezTo>
                    <a:pt x="454684" y="1866"/>
                    <a:pt x="450486" y="3266"/>
                    <a:pt x="446754" y="6065"/>
                  </a:cubicBezTo>
                  <a:cubicBezTo>
                    <a:pt x="441155" y="10730"/>
                    <a:pt x="435091" y="10730"/>
                    <a:pt x="428560" y="8864"/>
                  </a:cubicBezTo>
                  <a:cubicBezTo>
                    <a:pt x="424828" y="7931"/>
                    <a:pt x="421096" y="6531"/>
                    <a:pt x="417364" y="5598"/>
                  </a:cubicBezTo>
                  <a:cubicBezTo>
                    <a:pt x="410833" y="3732"/>
                    <a:pt x="406167" y="6531"/>
                    <a:pt x="401969" y="10730"/>
                  </a:cubicBezTo>
                  <a:cubicBezTo>
                    <a:pt x="400569" y="12129"/>
                    <a:pt x="400103" y="13995"/>
                    <a:pt x="399170" y="15861"/>
                  </a:cubicBezTo>
                  <a:cubicBezTo>
                    <a:pt x="397770" y="17261"/>
                    <a:pt x="396371" y="19127"/>
                    <a:pt x="394971" y="19127"/>
                  </a:cubicBezTo>
                  <a:cubicBezTo>
                    <a:pt x="389840" y="20060"/>
                    <a:pt x="385175" y="22392"/>
                    <a:pt x="380043" y="20526"/>
                  </a:cubicBezTo>
                  <a:cubicBezTo>
                    <a:pt x="372579" y="18660"/>
                    <a:pt x="365581" y="20526"/>
                    <a:pt x="359983" y="24725"/>
                  </a:cubicBezTo>
                  <a:cubicBezTo>
                    <a:pt x="348787" y="32189"/>
                    <a:pt x="336658" y="38254"/>
                    <a:pt x="326861" y="47584"/>
                  </a:cubicBezTo>
                  <a:cubicBezTo>
                    <a:pt x="325462" y="48983"/>
                    <a:pt x="324062" y="50383"/>
                    <a:pt x="322196" y="51316"/>
                  </a:cubicBezTo>
                  <a:cubicBezTo>
                    <a:pt x="309601" y="58313"/>
                    <a:pt x="297005" y="64844"/>
                    <a:pt x="282543" y="56914"/>
                  </a:cubicBezTo>
                  <a:cubicBezTo>
                    <a:pt x="282077" y="56447"/>
                    <a:pt x="281144" y="56447"/>
                    <a:pt x="280677" y="55981"/>
                  </a:cubicBezTo>
                  <a:cubicBezTo>
                    <a:pt x="274613" y="53648"/>
                    <a:pt x="271813" y="54581"/>
                    <a:pt x="267148" y="59713"/>
                  </a:cubicBezTo>
                  <a:cubicBezTo>
                    <a:pt x="264349" y="62978"/>
                    <a:pt x="262017" y="67177"/>
                    <a:pt x="258751" y="69976"/>
                  </a:cubicBezTo>
                  <a:cubicBezTo>
                    <a:pt x="253620" y="74175"/>
                    <a:pt x="252220" y="78840"/>
                    <a:pt x="254553" y="85371"/>
                  </a:cubicBezTo>
                  <a:cubicBezTo>
                    <a:pt x="256419" y="89569"/>
                    <a:pt x="256885" y="94234"/>
                    <a:pt x="258285" y="98433"/>
                  </a:cubicBezTo>
                  <a:cubicBezTo>
                    <a:pt x="262483" y="110562"/>
                    <a:pt x="263883" y="122225"/>
                    <a:pt x="257352" y="133887"/>
                  </a:cubicBezTo>
                  <a:cubicBezTo>
                    <a:pt x="255952" y="136220"/>
                    <a:pt x="257818" y="140419"/>
                    <a:pt x="260151" y="142285"/>
                  </a:cubicBezTo>
                  <a:cubicBezTo>
                    <a:pt x="263416" y="144617"/>
                    <a:pt x="266682" y="146017"/>
                    <a:pt x="269947" y="147883"/>
                  </a:cubicBezTo>
                  <a:cubicBezTo>
                    <a:pt x="270880" y="151615"/>
                    <a:pt x="270880" y="153481"/>
                    <a:pt x="270880" y="154414"/>
                  </a:cubicBezTo>
                  <a:cubicBezTo>
                    <a:pt x="270880" y="154414"/>
                    <a:pt x="269947" y="154880"/>
                    <a:pt x="269014" y="154880"/>
                  </a:cubicBezTo>
                  <a:cubicBezTo>
                    <a:pt x="267148" y="155347"/>
                    <a:pt x="264816" y="155813"/>
                    <a:pt x="264816" y="158146"/>
                  </a:cubicBezTo>
                  <a:cubicBezTo>
                    <a:pt x="264349" y="163277"/>
                    <a:pt x="263883" y="168409"/>
                    <a:pt x="263883" y="173541"/>
                  </a:cubicBezTo>
                  <a:cubicBezTo>
                    <a:pt x="263883" y="174474"/>
                    <a:pt x="265282" y="175407"/>
                    <a:pt x="266682" y="175873"/>
                  </a:cubicBezTo>
                  <a:cubicBezTo>
                    <a:pt x="268081" y="176340"/>
                    <a:pt x="269947" y="176340"/>
                    <a:pt x="271347" y="176340"/>
                  </a:cubicBezTo>
                  <a:cubicBezTo>
                    <a:pt x="271347" y="176340"/>
                    <a:pt x="271347" y="175873"/>
                    <a:pt x="271347" y="175873"/>
                  </a:cubicBezTo>
                  <a:cubicBezTo>
                    <a:pt x="271347" y="175873"/>
                    <a:pt x="271813" y="175873"/>
                    <a:pt x="271813" y="176340"/>
                  </a:cubicBezTo>
                  <a:cubicBezTo>
                    <a:pt x="271813" y="175407"/>
                    <a:pt x="272280" y="174007"/>
                    <a:pt x="272280" y="173074"/>
                  </a:cubicBezTo>
                  <a:cubicBezTo>
                    <a:pt x="272280" y="173074"/>
                    <a:pt x="272280" y="173074"/>
                    <a:pt x="271813" y="173074"/>
                  </a:cubicBezTo>
                  <a:lnTo>
                    <a:pt x="270880" y="172141"/>
                  </a:lnTo>
                  <a:lnTo>
                    <a:pt x="271813" y="172608"/>
                  </a:lnTo>
                  <a:cubicBezTo>
                    <a:pt x="271813" y="172608"/>
                    <a:pt x="271813" y="172608"/>
                    <a:pt x="271813" y="172608"/>
                  </a:cubicBezTo>
                  <a:cubicBezTo>
                    <a:pt x="277412" y="171208"/>
                    <a:pt x="282543" y="172141"/>
                    <a:pt x="287675" y="174007"/>
                  </a:cubicBezTo>
                  <a:cubicBezTo>
                    <a:pt x="289074" y="174474"/>
                    <a:pt x="290007" y="177273"/>
                    <a:pt x="289074" y="178672"/>
                  </a:cubicBezTo>
                  <a:cubicBezTo>
                    <a:pt x="288608" y="179605"/>
                    <a:pt x="287208" y="180538"/>
                    <a:pt x="286275" y="180538"/>
                  </a:cubicBezTo>
                  <a:cubicBezTo>
                    <a:pt x="280677" y="180072"/>
                    <a:pt x="276012" y="177739"/>
                    <a:pt x="271347" y="175873"/>
                  </a:cubicBezTo>
                  <a:cubicBezTo>
                    <a:pt x="271347" y="175873"/>
                    <a:pt x="271347" y="176340"/>
                    <a:pt x="271347" y="176340"/>
                  </a:cubicBezTo>
                  <a:cubicBezTo>
                    <a:pt x="270880" y="176340"/>
                    <a:pt x="270880" y="176340"/>
                    <a:pt x="270414" y="176340"/>
                  </a:cubicBezTo>
                  <a:cubicBezTo>
                    <a:pt x="270880" y="178206"/>
                    <a:pt x="270880" y="181005"/>
                    <a:pt x="268081" y="181471"/>
                  </a:cubicBezTo>
                  <a:cubicBezTo>
                    <a:pt x="264349" y="181938"/>
                    <a:pt x="260617" y="182871"/>
                    <a:pt x="257352" y="185670"/>
                  </a:cubicBezTo>
                  <a:cubicBezTo>
                    <a:pt x="254086" y="188469"/>
                    <a:pt x="249888" y="188002"/>
                    <a:pt x="246622" y="186136"/>
                  </a:cubicBezTo>
                  <a:cubicBezTo>
                    <a:pt x="242424" y="184270"/>
                    <a:pt x="238691" y="181938"/>
                    <a:pt x="234959" y="179605"/>
                  </a:cubicBezTo>
                  <a:cubicBezTo>
                    <a:pt x="232160" y="178206"/>
                    <a:pt x="231694" y="175407"/>
                    <a:pt x="233093" y="173074"/>
                  </a:cubicBezTo>
                  <a:cubicBezTo>
                    <a:pt x="234493" y="170742"/>
                    <a:pt x="235892" y="168876"/>
                    <a:pt x="237292" y="166543"/>
                  </a:cubicBezTo>
                  <a:cubicBezTo>
                    <a:pt x="240091" y="162344"/>
                    <a:pt x="235892" y="156746"/>
                    <a:pt x="231694" y="156746"/>
                  </a:cubicBezTo>
                  <a:cubicBezTo>
                    <a:pt x="226562" y="156746"/>
                    <a:pt x="221431" y="156746"/>
                    <a:pt x="216299" y="157679"/>
                  </a:cubicBezTo>
                  <a:cubicBezTo>
                    <a:pt x="213500" y="158146"/>
                    <a:pt x="209768" y="159545"/>
                    <a:pt x="207902" y="161878"/>
                  </a:cubicBezTo>
                  <a:cubicBezTo>
                    <a:pt x="205103" y="165610"/>
                    <a:pt x="201837" y="165610"/>
                    <a:pt x="197639" y="165143"/>
                  </a:cubicBezTo>
                  <a:cubicBezTo>
                    <a:pt x="194373" y="164677"/>
                    <a:pt x="191574" y="166076"/>
                    <a:pt x="188309" y="166543"/>
                  </a:cubicBezTo>
                  <a:cubicBezTo>
                    <a:pt x="178979" y="167942"/>
                    <a:pt x="172447" y="174474"/>
                    <a:pt x="163584" y="177273"/>
                  </a:cubicBezTo>
                  <a:cubicBezTo>
                    <a:pt x="160318" y="178206"/>
                    <a:pt x="159385" y="182404"/>
                    <a:pt x="161251" y="185203"/>
                  </a:cubicBezTo>
                  <a:cubicBezTo>
                    <a:pt x="164050" y="189402"/>
                    <a:pt x="167316" y="193600"/>
                    <a:pt x="170115" y="197332"/>
                  </a:cubicBezTo>
                  <a:cubicBezTo>
                    <a:pt x="171048" y="198732"/>
                    <a:pt x="170581" y="199665"/>
                    <a:pt x="167316" y="201064"/>
                  </a:cubicBezTo>
                  <a:cubicBezTo>
                    <a:pt x="166383" y="201531"/>
                    <a:pt x="164517" y="201997"/>
                    <a:pt x="164050" y="202930"/>
                  </a:cubicBezTo>
                  <a:cubicBezTo>
                    <a:pt x="163117" y="209462"/>
                    <a:pt x="159385" y="214593"/>
                    <a:pt x="157519" y="220658"/>
                  </a:cubicBezTo>
                  <a:cubicBezTo>
                    <a:pt x="157053" y="222990"/>
                    <a:pt x="157519" y="226256"/>
                    <a:pt x="158452" y="228122"/>
                  </a:cubicBezTo>
                  <a:cubicBezTo>
                    <a:pt x="162651" y="234653"/>
                    <a:pt x="168249" y="240251"/>
                    <a:pt x="177113" y="238385"/>
                  </a:cubicBezTo>
                  <a:cubicBezTo>
                    <a:pt x="184577" y="236986"/>
                    <a:pt x="191108" y="237919"/>
                    <a:pt x="197172" y="242584"/>
                  </a:cubicBezTo>
                  <a:cubicBezTo>
                    <a:pt x="200438" y="245383"/>
                    <a:pt x="203703" y="245849"/>
                    <a:pt x="207902" y="243517"/>
                  </a:cubicBezTo>
                  <a:cubicBezTo>
                    <a:pt x="214433" y="240251"/>
                    <a:pt x="220964" y="237919"/>
                    <a:pt x="227495" y="235119"/>
                  </a:cubicBezTo>
                  <a:cubicBezTo>
                    <a:pt x="228895" y="234653"/>
                    <a:pt x="231227" y="235119"/>
                    <a:pt x="233093" y="235586"/>
                  </a:cubicBezTo>
                  <a:cubicBezTo>
                    <a:pt x="233560" y="235586"/>
                    <a:pt x="234026" y="236519"/>
                    <a:pt x="234026" y="236986"/>
                  </a:cubicBezTo>
                  <a:cubicBezTo>
                    <a:pt x="234026" y="237452"/>
                    <a:pt x="234026" y="238385"/>
                    <a:pt x="234026" y="238852"/>
                  </a:cubicBezTo>
                  <a:cubicBezTo>
                    <a:pt x="233093" y="239785"/>
                    <a:pt x="232160" y="240251"/>
                    <a:pt x="230761" y="240718"/>
                  </a:cubicBezTo>
                  <a:cubicBezTo>
                    <a:pt x="227495" y="241651"/>
                    <a:pt x="224696" y="242584"/>
                    <a:pt x="225629" y="247249"/>
                  </a:cubicBezTo>
                  <a:cubicBezTo>
                    <a:pt x="226096" y="249115"/>
                    <a:pt x="226096" y="251447"/>
                    <a:pt x="225163" y="252847"/>
                  </a:cubicBezTo>
                  <a:cubicBezTo>
                    <a:pt x="222364" y="257978"/>
                    <a:pt x="220031" y="263110"/>
                    <a:pt x="219098" y="269174"/>
                  </a:cubicBezTo>
                  <a:cubicBezTo>
                    <a:pt x="218165" y="275239"/>
                    <a:pt x="208369" y="282237"/>
                    <a:pt x="201837" y="282237"/>
                  </a:cubicBezTo>
                  <a:cubicBezTo>
                    <a:pt x="200438" y="282237"/>
                    <a:pt x="199038" y="281770"/>
                    <a:pt x="198105" y="281304"/>
                  </a:cubicBezTo>
                  <a:cubicBezTo>
                    <a:pt x="195773" y="279904"/>
                    <a:pt x="193907" y="278505"/>
                    <a:pt x="192041" y="276639"/>
                  </a:cubicBezTo>
                  <a:cubicBezTo>
                    <a:pt x="190641" y="275239"/>
                    <a:pt x="189708" y="272907"/>
                    <a:pt x="188309" y="272907"/>
                  </a:cubicBezTo>
                  <a:cubicBezTo>
                    <a:pt x="186443" y="272907"/>
                    <a:pt x="186443" y="275706"/>
                    <a:pt x="185976" y="277105"/>
                  </a:cubicBezTo>
                  <a:cubicBezTo>
                    <a:pt x="183177" y="284569"/>
                    <a:pt x="177579" y="287835"/>
                    <a:pt x="170115" y="289234"/>
                  </a:cubicBezTo>
                  <a:cubicBezTo>
                    <a:pt x="169182" y="289234"/>
                    <a:pt x="167782" y="288768"/>
                    <a:pt x="166849" y="287835"/>
                  </a:cubicBezTo>
                  <a:cubicBezTo>
                    <a:pt x="165916" y="286902"/>
                    <a:pt x="165450" y="285969"/>
                    <a:pt x="164517" y="284569"/>
                  </a:cubicBezTo>
                  <a:cubicBezTo>
                    <a:pt x="161251" y="279904"/>
                    <a:pt x="157519" y="278505"/>
                    <a:pt x="153321" y="280837"/>
                  </a:cubicBezTo>
                  <a:cubicBezTo>
                    <a:pt x="146323" y="285036"/>
                    <a:pt x="138392" y="289234"/>
                    <a:pt x="136060" y="298098"/>
                  </a:cubicBezTo>
                  <a:cubicBezTo>
                    <a:pt x="135593" y="299031"/>
                    <a:pt x="134660" y="300430"/>
                    <a:pt x="133727" y="300897"/>
                  </a:cubicBezTo>
                  <a:cubicBezTo>
                    <a:pt x="122531" y="306962"/>
                    <a:pt x="114601" y="317691"/>
                    <a:pt x="104337" y="325155"/>
                  </a:cubicBezTo>
                  <a:cubicBezTo>
                    <a:pt x="97340" y="330287"/>
                    <a:pt x="95007" y="337284"/>
                    <a:pt x="97340" y="345215"/>
                  </a:cubicBezTo>
                  <a:cubicBezTo>
                    <a:pt x="98273" y="348481"/>
                    <a:pt x="98739" y="351280"/>
                    <a:pt x="99672" y="354545"/>
                  </a:cubicBezTo>
                  <a:cubicBezTo>
                    <a:pt x="100605" y="357811"/>
                    <a:pt x="100139" y="361076"/>
                    <a:pt x="97806" y="363409"/>
                  </a:cubicBezTo>
                  <a:cubicBezTo>
                    <a:pt x="91742" y="369007"/>
                    <a:pt x="91742" y="375538"/>
                    <a:pt x="93608" y="383002"/>
                  </a:cubicBezTo>
                  <a:cubicBezTo>
                    <a:pt x="95007" y="387201"/>
                    <a:pt x="95474" y="391866"/>
                    <a:pt x="96873" y="396064"/>
                  </a:cubicBezTo>
                  <a:cubicBezTo>
                    <a:pt x="97806" y="398863"/>
                    <a:pt x="99672" y="400263"/>
                    <a:pt x="102005" y="401196"/>
                  </a:cubicBezTo>
                  <a:cubicBezTo>
                    <a:pt x="104337" y="402129"/>
                    <a:pt x="107137" y="402595"/>
                    <a:pt x="109469" y="402129"/>
                  </a:cubicBezTo>
                  <a:cubicBezTo>
                    <a:pt x="114134" y="401196"/>
                    <a:pt x="119266" y="399796"/>
                    <a:pt x="124397" y="400263"/>
                  </a:cubicBezTo>
                  <a:cubicBezTo>
                    <a:pt x="124397" y="400263"/>
                    <a:pt x="124397" y="399796"/>
                    <a:pt x="124397" y="399796"/>
                  </a:cubicBezTo>
                  <a:cubicBezTo>
                    <a:pt x="124397" y="399330"/>
                    <a:pt x="124864" y="398863"/>
                    <a:pt x="124864" y="398397"/>
                  </a:cubicBezTo>
                  <a:cubicBezTo>
                    <a:pt x="124864" y="396997"/>
                    <a:pt x="124864" y="395598"/>
                    <a:pt x="124864" y="394665"/>
                  </a:cubicBezTo>
                  <a:cubicBezTo>
                    <a:pt x="124864" y="394198"/>
                    <a:pt x="124864" y="393265"/>
                    <a:pt x="125330" y="392799"/>
                  </a:cubicBezTo>
                  <a:cubicBezTo>
                    <a:pt x="126730" y="391866"/>
                    <a:pt x="127196" y="392799"/>
                    <a:pt x="126263" y="394665"/>
                  </a:cubicBezTo>
                  <a:cubicBezTo>
                    <a:pt x="125797" y="396064"/>
                    <a:pt x="125330" y="397464"/>
                    <a:pt x="124397" y="398863"/>
                  </a:cubicBezTo>
                  <a:cubicBezTo>
                    <a:pt x="124397" y="399330"/>
                    <a:pt x="124397" y="399796"/>
                    <a:pt x="124397" y="400729"/>
                  </a:cubicBezTo>
                  <a:cubicBezTo>
                    <a:pt x="124397" y="400729"/>
                    <a:pt x="123931" y="400729"/>
                    <a:pt x="123931" y="400729"/>
                  </a:cubicBezTo>
                  <a:cubicBezTo>
                    <a:pt x="123464" y="403528"/>
                    <a:pt x="122531" y="406794"/>
                    <a:pt x="122531" y="409593"/>
                  </a:cubicBezTo>
                  <a:cubicBezTo>
                    <a:pt x="122531" y="414725"/>
                    <a:pt x="120199" y="417990"/>
                    <a:pt x="116467" y="421256"/>
                  </a:cubicBezTo>
                  <a:cubicBezTo>
                    <a:pt x="113668" y="423588"/>
                    <a:pt x="113668" y="426854"/>
                    <a:pt x="115067" y="430119"/>
                  </a:cubicBezTo>
                  <a:cubicBezTo>
                    <a:pt x="116467" y="432918"/>
                    <a:pt x="115534" y="435251"/>
                    <a:pt x="114601" y="437583"/>
                  </a:cubicBezTo>
                  <a:cubicBezTo>
                    <a:pt x="113668" y="439450"/>
                    <a:pt x="112735" y="440849"/>
                    <a:pt x="111335" y="442249"/>
                  </a:cubicBezTo>
                  <a:cubicBezTo>
                    <a:pt x="109936" y="444581"/>
                    <a:pt x="110402" y="445981"/>
                    <a:pt x="112268" y="446447"/>
                  </a:cubicBezTo>
                  <a:cubicBezTo>
                    <a:pt x="117866" y="448313"/>
                    <a:pt x="123464" y="449713"/>
                    <a:pt x="127196" y="442715"/>
                  </a:cubicBezTo>
                  <a:cubicBezTo>
                    <a:pt x="127663" y="442249"/>
                    <a:pt x="128596" y="441782"/>
                    <a:pt x="129062" y="441782"/>
                  </a:cubicBezTo>
                  <a:cubicBezTo>
                    <a:pt x="133727" y="446447"/>
                    <a:pt x="140725" y="449713"/>
                    <a:pt x="142591" y="457643"/>
                  </a:cubicBezTo>
                  <a:cubicBezTo>
                    <a:pt x="143058" y="459509"/>
                    <a:pt x="145390" y="459976"/>
                    <a:pt x="146790" y="458110"/>
                  </a:cubicBezTo>
                  <a:cubicBezTo>
                    <a:pt x="147256" y="457643"/>
                    <a:pt x="147256" y="457177"/>
                    <a:pt x="147723" y="456710"/>
                  </a:cubicBezTo>
                  <a:cubicBezTo>
                    <a:pt x="150988" y="452978"/>
                    <a:pt x="150988" y="452978"/>
                    <a:pt x="156586" y="455311"/>
                  </a:cubicBezTo>
                  <a:cubicBezTo>
                    <a:pt x="158452" y="455777"/>
                    <a:pt x="160318" y="456244"/>
                    <a:pt x="162184" y="456244"/>
                  </a:cubicBezTo>
                  <a:cubicBezTo>
                    <a:pt x="164050" y="456244"/>
                    <a:pt x="165916" y="455311"/>
                    <a:pt x="167782" y="455311"/>
                  </a:cubicBezTo>
                  <a:cubicBezTo>
                    <a:pt x="168249" y="455311"/>
                    <a:pt x="169182" y="455311"/>
                    <a:pt x="169648" y="455777"/>
                  </a:cubicBezTo>
                  <a:cubicBezTo>
                    <a:pt x="170581" y="456710"/>
                    <a:pt x="170581" y="457643"/>
                    <a:pt x="169182" y="458576"/>
                  </a:cubicBezTo>
                  <a:cubicBezTo>
                    <a:pt x="163584" y="462308"/>
                    <a:pt x="160785" y="467440"/>
                    <a:pt x="157519" y="473505"/>
                  </a:cubicBezTo>
                  <a:cubicBezTo>
                    <a:pt x="150522" y="486567"/>
                    <a:pt x="142125" y="498696"/>
                    <a:pt x="128129" y="505693"/>
                  </a:cubicBezTo>
                  <a:cubicBezTo>
                    <a:pt x="123464" y="508026"/>
                    <a:pt x="119732" y="511292"/>
                    <a:pt x="115067" y="513624"/>
                  </a:cubicBezTo>
                  <a:cubicBezTo>
                    <a:pt x="107603" y="516890"/>
                    <a:pt x="100605" y="521555"/>
                    <a:pt x="93141" y="525287"/>
                  </a:cubicBezTo>
                  <a:cubicBezTo>
                    <a:pt x="88476" y="527619"/>
                    <a:pt x="84744" y="530885"/>
                    <a:pt x="81479" y="535083"/>
                  </a:cubicBezTo>
                  <a:cubicBezTo>
                    <a:pt x="79613" y="537416"/>
                    <a:pt x="77280" y="537882"/>
                    <a:pt x="74948" y="536949"/>
                  </a:cubicBezTo>
                  <a:cubicBezTo>
                    <a:pt x="68883" y="535083"/>
                    <a:pt x="63285" y="536483"/>
                    <a:pt x="58620" y="539748"/>
                  </a:cubicBezTo>
                  <a:cubicBezTo>
                    <a:pt x="54421" y="542547"/>
                    <a:pt x="50223" y="545347"/>
                    <a:pt x="46024" y="548612"/>
                  </a:cubicBezTo>
                  <a:cubicBezTo>
                    <a:pt x="39493" y="554210"/>
                    <a:pt x="32029" y="557942"/>
                    <a:pt x="23632" y="558409"/>
                  </a:cubicBezTo>
                  <a:cubicBezTo>
                    <a:pt x="20366" y="558409"/>
                    <a:pt x="17101" y="559342"/>
                    <a:pt x="13835" y="559342"/>
                  </a:cubicBezTo>
                  <a:cubicBezTo>
                    <a:pt x="7304" y="559808"/>
                    <a:pt x="4038" y="564473"/>
                    <a:pt x="306" y="569138"/>
                  </a:cubicBezTo>
                  <a:cubicBezTo>
                    <a:pt x="-160" y="569605"/>
                    <a:pt x="-160" y="571471"/>
                    <a:pt x="773" y="572404"/>
                  </a:cubicBezTo>
                  <a:cubicBezTo>
                    <a:pt x="1239" y="573337"/>
                    <a:pt x="2639" y="574270"/>
                    <a:pt x="4038" y="574270"/>
                  </a:cubicBezTo>
                  <a:cubicBezTo>
                    <a:pt x="5905" y="574270"/>
                    <a:pt x="7771" y="574270"/>
                    <a:pt x="9637" y="573337"/>
                  </a:cubicBezTo>
                  <a:cubicBezTo>
                    <a:pt x="13369" y="571471"/>
                    <a:pt x="17101" y="572870"/>
                    <a:pt x="20833" y="572404"/>
                  </a:cubicBezTo>
                  <a:cubicBezTo>
                    <a:pt x="23165" y="571937"/>
                    <a:pt x="26431" y="571471"/>
                    <a:pt x="27830" y="569605"/>
                  </a:cubicBezTo>
                  <a:cubicBezTo>
                    <a:pt x="32029" y="564940"/>
                    <a:pt x="37160" y="563540"/>
                    <a:pt x="43225" y="563074"/>
                  </a:cubicBezTo>
                  <a:cubicBezTo>
                    <a:pt x="51622" y="562607"/>
                    <a:pt x="57687" y="558875"/>
                    <a:pt x="61419" y="551411"/>
                  </a:cubicBezTo>
                  <a:cubicBezTo>
                    <a:pt x="61419" y="551411"/>
                    <a:pt x="61419" y="550945"/>
                    <a:pt x="60952" y="550945"/>
                  </a:cubicBezTo>
                  <a:lnTo>
                    <a:pt x="61885" y="550478"/>
                  </a:lnTo>
                  <a:lnTo>
                    <a:pt x="61419" y="550945"/>
                  </a:lnTo>
                  <a:cubicBezTo>
                    <a:pt x="61419" y="550945"/>
                    <a:pt x="61419" y="550945"/>
                    <a:pt x="61419" y="550945"/>
                  </a:cubicBezTo>
                  <a:cubicBezTo>
                    <a:pt x="62818" y="553277"/>
                    <a:pt x="64684" y="556076"/>
                    <a:pt x="66084" y="558409"/>
                  </a:cubicBezTo>
                  <a:cubicBezTo>
                    <a:pt x="67483" y="560275"/>
                    <a:pt x="67483" y="560275"/>
                    <a:pt x="69349" y="556543"/>
                  </a:cubicBezTo>
                  <a:cubicBezTo>
                    <a:pt x="69816" y="555610"/>
                    <a:pt x="70282" y="553744"/>
                    <a:pt x="71215" y="553277"/>
                  </a:cubicBezTo>
                  <a:cubicBezTo>
                    <a:pt x="76814" y="552344"/>
                    <a:pt x="81945" y="549545"/>
                    <a:pt x="88010" y="550012"/>
                  </a:cubicBezTo>
                  <a:cubicBezTo>
                    <a:pt x="90342" y="550478"/>
                    <a:pt x="92675" y="551411"/>
                    <a:pt x="95007" y="549545"/>
                  </a:cubicBezTo>
                  <a:cubicBezTo>
                    <a:pt x="97806" y="546746"/>
                    <a:pt x="101538" y="545813"/>
                    <a:pt x="105270" y="544414"/>
                  </a:cubicBezTo>
                  <a:cubicBezTo>
                    <a:pt x="110869" y="541614"/>
                    <a:pt x="117866" y="540681"/>
                    <a:pt x="120199" y="533684"/>
                  </a:cubicBezTo>
                  <a:cubicBezTo>
                    <a:pt x="124397" y="530885"/>
                    <a:pt x="128596" y="528086"/>
                    <a:pt x="133261" y="526220"/>
                  </a:cubicBezTo>
                  <a:cubicBezTo>
                    <a:pt x="134660" y="525753"/>
                    <a:pt x="136993" y="526220"/>
                    <a:pt x="138859" y="526686"/>
                  </a:cubicBezTo>
                  <a:cubicBezTo>
                    <a:pt x="139792" y="525287"/>
                    <a:pt x="140725" y="522954"/>
                    <a:pt x="141658" y="522488"/>
                  </a:cubicBezTo>
                  <a:cubicBezTo>
                    <a:pt x="146323" y="521555"/>
                    <a:pt x="149589" y="518756"/>
                    <a:pt x="153787" y="516890"/>
                  </a:cubicBezTo>
                  <a:cubicBezTo>
                    <a:pt x="158452" y="515024"/>
                    <a:pt x="161251" y="512691"/>
                    <a:pt x="163117" y="508026"/>
                  </a:cubicBezTo>
                  <a:cubicBezTo>
                    <a:pt x="163584" y="506626"/>
                    <a:pt x="165450" y="504760"/>
                    <a:pt x="166849" y="503827"/>
                  </a:cubicBezTo>
                  <a:cubicBezTo>
                    <a:pt x="175713" y="498229"/>
                    <a:pt x="184110" y="492631"/>
                    <a:pt x="194373" y="490299"/>
                  </a:cubicBezTo>
                  <a:cubicBezTo>
                    <a:pt x="201837" y="488433"/>
                    <a:pt x="206969" y="485167"/>
                    <a:pt x="211168" y="479103"/>
                  </a:cubicBezTo>
                  <a:cubicBezTo>
                    <a:pt x="213034" y="476770"/>
                    <a:pt x="216299" y="475371"/>
                    <a:pt x="218632" y="473505"/>
                  </a:cubicBezTo>
                  <a:cubicBezTo>
                    <a:pt x="220964" y="472105"/>
                    <a:pt x="223297" y="471172"/>
                    <a:pt x="225163" y="469772"/>
                  </a:cubicBezTo>
                  <a:cubicBezTo>
                    <a:pt x="228895" y="467440"/>
                    <a:pt x="229828" y="463708"/>
                    <a:pt x="227962" y="459976"/>
                  </a:cubicBezTo>
                  <a:cubicBezTo>
                    <a:pt x="227029" y="458110"/>
                    <a:pt x="226096" y="456710"/>
                    <a:pt x="225163" y="454844"/>
                  </a:cubicBezTo>
                  <a:cubicBezTo>
                    <a:pt x="223763" y="452045"/>
                    <a:pt x="224230" y="450179"/>
                    <a:pt x="226096" y="447847"/>
                  </a:cubicBezTo>
                  <a:cubicBezTo>
                    <a:pt x="229828" y="443648"/>
                    <a:pt x="234493" y="441782"/>
                    <a:pt x="240091" y="443182"/>
                  </a:cubicBezTo>
                  <a:cubicBezTo>
                    <a:pt x="243357" y="444115"/>
                    <a:pt x="246156" y="443182"/>
                    <a:pt x="248955" y="440849"/>
                  </a:cubicBezTo>
                  <a:cubicBezTo>
                    <a:pt x="252687" y="437583"/>
                    <a:pt x="257352" y="435251"/>
                    <a:pt x="258285" y="429186"/>
                  </a:cubicBezTo>
                  <a:cubicBezTo>
                    <a:pt x="259218" y="425921"/>
                    <a:pt x="262017" y="424055"/>
                    <a:pt x="265749" y="424055"/>
                  </a:cubicBezTo>
                  <a:cubicBezTo>
                    <a:pt x="268548" y="423588"/>
                    <a:pt x="270880" y="423122"/>
                    <a:pt x="272280" y="420789"/>
                  </a:cubicBezTo>
                  <a:cubicBezTo>
                    <a:pt x="278811" y="409127"/>
                    <a:pt x="290474" y="405394"/>
                    <a:pt x="301203" y="400263"/>
                  </a:cubicBezTo>
                  <a:cubicBezTo>
                    <a:pt x="304935" y="398397"/>
                    <a:pt x="309134" y="401662"/>
                    <a:pt x="309134" y="405861"/>
                  </a:cubicBezTo>
                  <a:cubicBezTo>
                    <a:pt x="309134" y="407727"/>
                    <a:pt x="309134" y="409593"/>
                    <a:pt x="309134" y="411459"/>
                  </a:cubicBezTo>
                  <a:cubicBezTo>
                    <a:pt x="309134" y="412392"/>
                    <a:pt x="306801" y="413325"/>
                    <a:pt x="306335" y="413325"/>
                  </a:cubicBezTo>
                  <a:cubicBezTo>
                    <a:pt x="298871" y="409127"/>
                    <a:pt x="291407" y="410060"/>
                    <a:pt x="284876" y="414725"/>
                  </a:cubicBezTo>
                  <a:cubicBezTo>
                    <a:pt x="283476" y="415658"/>
                    <a:pt x="281610" y="417057"/>
                    <a:pt x="281144" y="418457"/>
                  </a:cubicBezTo>
                  <a:cubicBezTo>
                    <a:pt x="277412" y="427787"/>
                    <a:pt x="270414" y="434318"/>
                    <a:pt x="264349" y="441316"/>
                  </a:cubicBezTo>
                  <a:cubicBezTo>
                    <a:pt x="262017" y="444115"/>
                    <a:pt x="261550" y="446914"/>
                    <a:pt x="264349" y="449713"/>
                  </a:cubicBezTo>
                  <a:cubicBezTo>
                    <a:pt x="265749" y="451112"/>
                    <a:pt x="265749" y="451579"/>
                    <a:pt x="264349" y="452512"/>
                  </a:cubicBezTo>
                  <a:cubicBezTo>
                    <a:pt x="261084" y="454378"/>
                    <a:pt x="257352" y="455777"/>
                    <a:pt x="254086" y="457643"/>
                  </a:cubicBezTo>
                  <a:cubicBezTo>
                    <a:pt x="252687" y="458576"/>
                    <a:pt x="251754" y="461375"/>
                    <a:pt x="253153" y="462775"/>
                  </a:cubicBezTo>
                  <a:cubicBezTo>
                    <a:pt x="254086" y="464174"/>
                    <a:pt x="255952" y="466040"/>
                    <a:pt x="257352" y="466040"/>
                  </a:cubicBezTo>
                  <a:cubicBezTo>
                    <a:pt x="260617" y="466040"/>
                    <a:pt x="263883" y="465574"/>
                    <a:pt x="266682" y="463708"/>
                  </a:cubicBezTo>
                  <a:cubicBezTo>
                    <a:pt x="272280" y="460442"/>
                    <a:pt x="278345" y="458110"/>
                    <a:pt x="284409" y="456710"/>
                  </a:cubicBezTo>
                  <a:cubicBezTo>
                    <a:pt x="286742" y="455777"/>
                    <a:pt x="289541" y="455311"/>
                    <a:pt x="291407" y="453911"/>
                  </a:cubicBezTo>
                  <a:cubicBezTo>
                    <a:pt x="297005" y="451112"/>
                    <a:pt x="302603" y="447847"/>
                    <a:pt x="309601" y="449246"/>
                  </a:cubicBezTo>
                  <a:cubicBezTo>
                    <a:pt x="311000" y="449713"/>
                    <a:pt x="313333" y="447847"/>
                    <a:pt x="314732" y="447380"/>
                  </a:cubicBezTo>
                  <a:cubicBezTo>
                    <a:pt x="317531" y="445981"/>
                    <a:pt x="319864" y="443648"/>
                    <a:pt x="321730" y="440849"/>
                  </a:cubicBezTo>
                  <a:cubicBezTo>
                    <a:pt x="323596" y="438517"/>
                    <a:pt x="325928" y="438983"/>
                    <a:pt x="327794" y="440849"/>
                  </a:cubicBezTo>
                  <a:cubicBezTo>
                    <a:pt x="329194" y="440849"/>
                    <a:pt x="330127" y="440849"/>
                    <a:pt x="331526" y="440849"/>
                  </a:cubicBezTo>
                  <a:cubicBezTo>
                    <a:pt x="332459" y="438050"/>
                    <a:pt x="333392" y="435717"/>
                    <a:pt x="330127" y="433385"/>
                  </a:cubicBezTo>
                  <a:cubicBezTo>
                    <a:pt x="328261" y="431985"/>
                    <a:pt x="326861" y="429653"/>
                    <a:pt x="325928" y="427320"/>
                  </a:cubicBezTo>
                  <a:cubicBezTo>
                    <a:pt x="324529" y="423588"/>
                    <a:pt x="325462" y="419856"/>
                    <a:pt x="328727" y="417524"/>
                  </a:cubicBezTo>
                  <a:cubicBezTo>
                    <a:pt x="330593" y="416124"/>
                    <a:pt x="332459" y="415658"/>
                    <a:pt x="333392" y="417990"/>
                  </a:cubicBezTo>
                  <a:cubicBezTo>
                    <a:pt x="334792" y="421722"/>
                    <a:pt x="336658" y="424521"/>
                    <a:pt x="341323" y="423588"/>
                  </a:cubicBezTo>
                  <a:cubicBezTo>
                    <a:pt x="344122" y="423122"/>
                    <a:pt x="347388" y="423122"/>
                    <a:pt x="350187" y="423122"/>
                  </a:cubicBezTo>
                  <a:cubicBezTo>
                    <a:pt x="350187" y="423122"/>
                    <a:pt x="350187" y="423122"/>
                    <a:pt x="350187" y="422655"/>
                  </a:cubicBezTo>
                  <a:lnTo>
                    <a:pt x="351120" y="422189"/>
                  </a:lnTo>
                  <a:lnTo>
                    <a:pt x="350653" y="423122"/>
                  </a:lnTo>
                  <a:cubicBezTo>
                    <a:pt x="350653" y="423122"/>
                    <a:pt x="350653" y="423122"/>
                    <a:pt x="350187" y="423122"/>
                  </a:cubicBezTo>
                  <a:cubicBezTo>
                    <a:pt x="350187" y="424988"/>
                    <a:pt x="350187" y="426854"/>
                    <a:pt x="350187" y="428720"/>
                  </a:cubicBezTo>
                  <a:cubicBezTo>
                    <a:pt x="351586" y="435717"/>
                    <a:pt x="354385" y="442249"/>
                    <a:pt x="362316" y="444581"/>
                  </a:cubicBezTo>
                  <a:cubicBezTo>
                    <a:pt x="366981" y="445981"/>
                    <a:pt x="369313" y="449713"/>
                    <a:pt x="371646" y="453911"/>
                  </a:cubicBezTo>
                  <a:cubicBezTo>
                    <a:pt x="372579" y="455777"/>
                    <a:pt x="372579" y="457643"/>
                    <a:pt x="373512" y="459043"/>
                  </a:cubicBezTo>
                  <a:cubicBezTo>
                    <a:pt x="374912" y="461375"/>
                    <a:pt x="376778" y="463241"/>
                    <a:pt x="379577" y="463241"/>
                  </a:cubicBezTo>
                  <a:cubicBezTo>
                    <a:pt x="381909" y="463708"/>
                    <a:pt x="384708" y="464174"/>
                    <a:pt x="387041" y="464174"/>
                  </a:cubicBezTo>
                  <a:cubicBezTo>
                    <a:pt x="393105" y="464174"/>
                    <a:pt x="398237" y="466040"/>
                    <a:pt x="402902" y="470239"/>
                  </a:cubicBezTo>
                  <a:cubicBezTo>
                    <a:pt x="404301" y="471638"/>
                    <a:pt x="406167" y="472105"/>
                    <a:pt x="407567" y="473038"/>
                  </a:cubicBezTo>
                  <a:cubicBezTo>
                    <a:pt x="407567" y="473038"/>
                    <a:pt x="407567" y="473038"/>
                    <a:pt x="407567" y="472571"/>
                  </a:cubicBezTo>
                  <a:lnTo>
                    <a:pt x="408500" y="472105"/>
                  </a:lnTo>
                  <a:lnTo>
                    <a:pt x="408033" y="473038"/>
                  </a:lnTo>
                  <a:cubicBezTo>
                    <a:pt x="408033" y="473038"/>
                    <a:pt x="408033" y="473038"/>
                    <a:pt x="408033" y="473038"/>
                  </a:cubicBezTo>
                  <a:cubicBezTo>
                    <a:pt x="408966" y="474438"/>
                    <a:pt x="409900" y="475837"/>
                    <a:pt x="411299" y="477237"/>
                  </a:cubicBezTo>
                  <a:cubicBezTo>
                    <a:pt x="415498" y="481435"/>
                    <a:pt x="420163" y="484701"/>
                    <a:pt x="426694" y="482835"/>
                  </a:cubicBezTo>
                  <a:cubicBezTo>
                    <a:pt x="427160" y="482835"/>
                    <a:pt x="428093" y="482835"/>
                    <a:pt x="428560" y="483301"/>
                  </a:cubicBezTo>
                  <a:cubicBezTo>
                    <a:pt x="429959" y="483768"/>
                    <a:pt x="430892" y="485167"/>
                    <a:pt x="429959" y="486100"/>
                  </a:cubicBezTo>
                  <a:cubicBezTo>
                    <a:pt x="425761" y="490299"/>
                    <a:pt x="426227" y="493564"/>
                    <a:pt x="429959" y="497763"/>
                  </a:cubicBezTo>
                  <a:cubicBezTo>
                    <a:pt x="431825" y="499629"/>
                    <a:pt x="432758" y="501961"/>
                    <a:pt x="435091" y="503361"/>
                  </a:cubicBezTo>
                  <a:cubicBezTo>
                    <a:pt x="437890" y="505227"/>
                    <a:pt x="440222" y="506160"/>
                    <a:pt x="440222" y="510359"/>
                  </a:cubicBezTo>
                  <a:cubicBezTo>
                    <a:pt x="440222" y="512691"/>
                    <a:pt x="440689" y="515490"/>
                    <a:pt x="441155" y="517823"/>
                  </a:cubicBezTo>
                  <a:cubicBezTo>
                    <a:pt x="442088" y="523887"/>
                    <a:pt x="444888" y="529019"/>
                    <a:pt x="448620" y="533217"/>
                  </a:cubicBezTo>
                  <a:cubicBezTo>
                    <a:pt x="450952" y="535550"/>
                    <a:pt x="453751" y="536949"/>
                    <a:pt x="457017" y="536483"/>
                  </a:cubicBezTo>
                  <a:cubicBezTo>
                    <a:pt x="459816" y="536016"/>
                    <a:pt x="461682" y="533684"/>
                    <a:pt x="461215" y="531351"/>
                  </a:cubicBezTo>
                  <a:cubicBezTo>
                    <a:pt x="460749" y="529485"/>
                    <a:pt x="460282" y="527619"/>
                    <a:pt x="459816" y="525753"/>
                  </a:cubicBezTo>
                  <a:cubicBezTo>
                    <a:pt x="459816" y="525287"/>
                    <a:pt x="459816" y="524354"/>
                    <a:pt x="459816" y="523887"/>
                  </a:cubicBezTo>
                  <a:cubicBezTo>
                    <a:pt x="460749" y="522488"/>
                    <a:pt x="461682" y="522954"/>
                    <a:pt x="462148" y="524820"/>
                  </a:cubicBezTo>
                  <a:cubicBezTo>
                    <a:pt x="463081" y="527153"/>
                    <a:pt x="464481" y="529485"/>
                    <a:pt x="464947" y="531818"/>
                  </a:cubicBezTo>
                  <a:cubicBezTo>
                    <a:pt x="464947" y="536016"/>
                    <a:pt x="467746" y="538815"/>
                    <a:pt x="470079" y="541614"/>
                  </a:cubicBezTo>
                  <a:cubicBezTo>
                    <a:pt x="470545" y="542081"/>
                    <a:pt x="470545" y="543014"/>
                    <a:pt x="470545" y="543481"/>
                  </a:cubicBezTo>
                  <a:cubicBezTo>
                    <a:pt x="469612" y="544880"/>
                    <a:pt x="468679" y="544880"/>
                    <a:pt x="467280" y="543947"/>
                  </a:cubicBezTo>
                  <a:cubicBezTo>
                    <a:pt x="466347" y="543481"/>
                    <a:pt x="464947" y="542547"/>
                    <a:pt x="464014" y="542081"/>
                  </a:cubicBezTo>
                  <a:cubicBezTo>
                    <a:pt x="459816" y="541148"/>
                    <a:pt x="456084" y="543014"/>
                    <a:pt x="454218" y="546280"/>
                  </a:cubicBezTo>
                  <a:cubicBezTo>
                    <a:pt x="452818" y="550012"/>
                    <a:pt x="451419" y="553277"/>
                    <a:pt x="451885" y="557476"/>
                  </a:cubicBezTo>
                  <a:cubicBezTo>
                    <a:pt x="452818" y="561208"/>
                    <a:pt x="453285" y="564940"/>
                    <a:pt x="453751" y="568672"/>
                  </a:cubicBezTo>
                  <a:lnTo>
                    <a:pt x="453285" y="568205"/>
                  </a:lnTo>
                  <a:cubicBezTo>
                    <a:pt x="453285" y="568672"/>
                    <a:pt x="453285" y="569138"/>
                    <a:pt x="453285" y="569138"/>
                  </a:cubicBezTo>
                  <a:cubicBezTo>
                    <a:pt x="453285" y="569138"/>
                    <a:pt x="453751" y="568672"/>
                    <a:pt x="453751" y="568672"/>
                  </a:cubicBezTo>
                  <a:cubicBezTo>
                    <a:pt x="456084" y="571471"/>
                    <a:pt x="457483" y="574737"/>
                    <a:pt x="456084" y="578935"/>
                  </a:cubicBezTo>
                  <a:cubicBezTo>
                    <a:pt x="453751" y="585000"/>
                    <a:pt x="453285" y="591531"/>
                    <a:pt x="454218" y="597595"/>
                  </a:cubicBezTo>
                  <a:cubicBezTo>
                    <a:pt x="454218" y="598062"/>
                    <a:pt x="455151" y="598995"/>
                    <a:pt x="455151" y="598995"/>
                  </a:cubicBezTo>
                  <a:cubicBezTo>
                    <a:pt x="456084" y="598995"/>
                    <a:pt x="457950" y="598528"/>
                    <a:pt x="458416" y="598062"/>
                  </a:cubicBezTo>
                  <a:cubicBezTo>
                    <a:pt x="460749" y="593863"/>
                    <a:pt x="462615" y="589665"/>
                    <a:pt x="464947" y="585466"/>
                  </a:cubicBezTo>
                  <a:cubicBezTo>
                    <a:pt x="464947" y="585000"/>
                    <a:pt x="464947" y="584067"/>
                    <a:pt x="464947" y="583600"/>
                  </a:cubicBezTo>
                  <a:cubicBezTo>
                    <a:pt x="465414" y="583600"/>
                    <a:pt x="465414" y="583600"/>
                    <a:pt x="465880" y="583600"/>
                  </a:cubicBezTo>
                  <a:cubicBezTo>
                    <a:pt x="467746" y="581268"/>
                    <a:pt x="470079" y="580335"/>
                    <a:pt x="473344" y="580801"/>
                  </a:cubicBezTo>
                  <a:cubicBezTo>
                    <a:pt x="473344" y="580801"/>
                    <a:pt x="473811" y="580335"/>
                    <a:pt x="473811" y="580335"/>
                  </a:cubicBezTo>
                  <a:cubicBezTo>
                    <a:pt x="473811" y="580335"/>
                    <a:pt x="474277" y="580335"/>
                    <a:pt x="474277" y="580335"/>
                  </a:cubicBezTo>
                  <a:cubicBezTo>
                    <a:pt x="474277" y="579868"/>
                    <a:pt x="474277" y="579402"/>
                    <a:pt x="474744" y="578935"/>
                  </a:cubicBezTo>
                  <a:cubicBezTo>
                    <a:pt x="479876" y="571937"/>
                    <a:pt x="485007" y="564940"/>
                    <a:pt x="488273" y="556543"/>
                  </a:cubicBezTo>
                  <a:cubicBezTo>
                    <a:pt x="488273" y="556076"/>
                    <a:pt x="490139" y="556076"/>
                    <a:pt x="491072" y="556076"/>
                  </a:cubicBezTo>
                  <a:cubicBezTo>
                    <a:pt x="491538" y="556076"/>
                    <a:pt x="492005" y="557009"/>
                    <a:pt x="492005" y="557476"/>
                  </a:cubicBezTo>
                  <a:cubicBezTo>
                    <a:pt x="492005" y="559342"/>
                    <a:pt x="492005" y="561208"/>
                    <a:pt x="491538" y="563074"/>
                  </a:cubicBezTo>
                  <a:cubicBezTo>
                    <a:pt x="490139" y="567272"/>
                    <a:pt x="488739" y="571471"/>
                    <a:pt x="486873" y="575203"/>
                  </a:cubicBezTo>
                  <a:cubicBezTo>
                    <a:pt x="485474" y="578469"/>
                    <a:pt x="487340" y="580801"/>
                    <a:pt x="488739" y="583134"/>
                  </a:cubicBezTo>
                  <a:cubicBezTo>
                    <a:pt x="489206" y="583134"/>
                    <a:pt x="489206" y="583134"/>
                    <a:pt x="489672" y="583134"/>
                  </a:cubicBezTo>
                  <a:cubicBezTo>
                    <a:pt x="489672" y="583600"/>
                    <a:pt x="489672" y="584067"/>
                    <a:pt x="489672" y="584533"/>
                  </a:cubicBezTo>
                  <a:cubicBezTo>
                    <a:pt x="491072" y="586399"/>
                    <a:pt x="492005" y="588732"/>
                    <a:pt x="492471" y="591064"/>
                  </a:cubicBezTo>
                  <a:cubicBezTo>
                    <a:pt x="492471" y="591064"/>
                    <a:pt x="492938" y="591531"/>
                    <a:pt x="492938" y="591531"/>
                  </a:cubicBezTo>
                  <a:lnTo>
                    <a:pt x="493404" y="592464"/>
                  </a:lnTo>
                  <a:lnTo>
                    <a:pt x="492471" y="591997"/>
                  </a:lnTo>
                  <a:cubicBezTo>
                    <a:pt x="492471" y="591531"/>
                    <a:pt x="492471" y="591531"/>
                    <a:pt x="492471" y="591064"/>
                  </a:cubicBezTo>
                  <a:cubicBezTo>
                    <a:pt x="490139" y="589665"/>
                    <a:pt x="489672" y="586866"/>
                    <a:pt x="489672" y="584533"/>
                  </a:cubicBezTo>
                  <a:cubicBezTo>
                    <a:pt x="489672" y="584067"/>
                    <a:pt x="489206" y="584067"/>
                    <a:pt x="489206" y="583600"/>
                  </a:cubicBezTo>
                  <a:cubicBezTo>
                    <a:pt x="489206" y="583600"/>
                    <a:pt x="489206" y="583134"/>
                    <a:pt x="488739" y="583134"/>
                  </a:cubicBezTo>
                  <a:cubicBezTo>
                    <a:pt x="486407" y="582667"/>
                    <a:pt x="484541" y="582667"/>
                    <a:pt x="482675" y="581734"/>
                  </a:cubicBezTo>
                  <a:cubicBezTo>
                    <a:pt x="479876" y="580335"/>
                    <a:pt x="477076" y="580335"/>
                    <a:pt x="474277" y="580335"/>
                  </a:cubicBezTo>
                  <a:cubicBezTo>
                    <a:pt x="474277" y="580335"/>
                    <a:pt x="474277" y="580801"/>
                    <a:pt x="474277" y="580801"/>
                  </a:cubicBezTo>
                  <a:cubicBezTo>
                    <a:pt x="473811" y="580801"/>
                    <a:pt x="473811" y="580801"/>
                    <a:pt x="473344" y="580801"/>
                  </a:cubicBezTo>
                  <a:cubicBezTo>
                    <a:pt x="471478" y="583600"/>
                    <a:pt x="469146" y="584067"/>
                    <a:pt x="465880" y="583600"/>
                  </a:cubicBezTo>
                  <a:cubicBezTo>
                    <a:pt x="465880" y="583600"/>
                    <a:pt x="465414" y="584067"/>
                    <a:pt x="465414" y="584067"/>
                  </a:cubicBezTo>
                  <a:cubicBezTo>
                    <a:pt x="465414" y="584533"/>
                    <a:pt x="464947" y="585000"/>
                    <a:pt x="464947" y="585466"/>
                  </a:cubicBezTo>
                  <a:cubicBezTo>
                    <a:pt x="464481" y="591064"/>
                    <a:pt x="465414" y="596662"/>
                    <a:pt x="462615" y="601794"/>
                  </a:cubicBezTo>
                  <a:cubicBezTo>
                    <a:pt x="461682" y="603660"/>
                    <a:pt x="463548" y="606459"/>
                    <a:pt x="466347" y="607392"/>
                  </a:cubicBezTo>
                  <a:cubicBezTo>
                    <a:pt x="467280" y="607858"/>
                    <a:pt x="468213" y="607858"/>
                    <a:pt x="469612" y="607858"/>
                  </a:cubicBezTo>
                  <a:cubicBezTo>
                    <a:pt x="469612" y="607858"/>
                    <a:pt x="469612" y="607392"/>
                    <a:pt x="469612" y="607392"/>
                  </a:cubicBezTo>
                  <a:cubicBezTo>
                    <a:pt x="470079" y="606925"/>
                    <a:pt x="470545" y="606459"/>
                    <a:pt x="470545" y="606459"/>
                  </a:cubicBezTo>
                  <a:cubicBezTo>
                    <a:pt x="471012" y="605526"/>
                    <a:pt x="471012" y="604593"/>
                    <a:pt x="471478" y="603660"/>
                  </a:cubicBezTo>
                  <a:cubicBezTo>
                    <a:pt x="471478" y="604126"/>
                    <a:pt x="471945" y="604593"/>
                    <a:pt x="471945" y="605059"/>
                  </a:cubicBezTo>
                  <a:cubicBezTo>
                    <a:pt x="471478" y="605526"/>
                    <a:pt x="471012" y="605992"/>
                    <a:pt x="470545" y="606459"/>
                  </a:cubicBezTo>
                  <a:cubicBezTo>
                    <a:pt x="470545" y="606925"/>
                    <a:pt x="470079" y="607392"/>
                    <a:pt x="470079" y="607858"/>
                  </a:cubicBezTo>
                  <a:cubicBezTo>
                    <a:pt x="470079" y="607858"/>
                    <a:pt x="469612" y="607858"/>
                    <a:pt x="469612" y="607858"/>
                  </a:cubicBezTo>
                  <a:cubicBezTo>
                    <a:pt x="469146" y="609725"/>
                    <a:pt x="468679" y="611591"/>
                    <a:pt x="469146" y="612990"/>
                  </a:cubicBezTo>
                  <a:cubicBezTo>
                    <a:pt x="471012" y="615789"/>
                    <a:pt x="472411" y="618122"/>
                    <a:pt x="471012" y="621854"/>
                  </a:cubicBezTo>
                  <a:cubicBezTo>
                    <a:pt x="470079" y="624186"/>
                    <a:pt x="469612" y="626519"/>
                    <a:pt x="469146" y="629318"/>
                  </a:cubicBezTo>
                  <a:cubicBezTo>
                    <a:pt x="468679" y="631184"/>
                    <a:pt x="468213" y="633516"/>
                    <a:pt x="469146" y="634916"/>
                  </a:cubicBezTo>
                  <a:cubicBezTo>
                    <a:pt x="472411" y="639114"/>
                    <a:pt x="471478" y="644713"/>
                    <a:pt x="473811" y="649378"/>
                  </a:cubicBezTo>
                  <a:cubicBezTo>
                    <a:pt x="474277" y="650311"/>
                    <a:pt x="475677" y="650777"/>
                    <a:pt x="476610" y="650777"/>
                  </a:cubicBezTo>
                  <a:cubicBezTo>
                    <a:pt x="477543" y="650777"/>
                    <a:pt x="479409" y="649844"/>
                    <a:pt x="479409" y="648911"/>
                  </a:cubicBezTo>
                  <a:cubicBezTo>
                    <a:pt x="481742" y="643313"/>
                    <a:pt x="485007" y="637715"/>
                    <a:pt x="485007" y="631184"/>
                  </a:cubicBezTo>
                  <a:cubicBezTo>
                    <a:pt x="485007" y="631184"/>
                    <a:pt x="484541" y="631184"/>
                    <a:pt x="484541" y="631184"/>
                  </a:cubicBezTo>
                  <a:cubicBezTo>
                    <a:pt x="484541" y="630717"/>
                    <a:pt x="484541" y="630717"/>
                    <a:pt x="484541" y="630251"/>
                  </a:cubicBezTo>
                  <a:cubicBezTo>
                    <a:pt x="484074" y="629784"/>
                    <a:pt x="483608" y="629784"/>
                    <a:pt x="483608" y="629318"/>
                  </a:cubicBezTo>
                  <a:cubicBezTo>
                    <a:pt x="484074" y="629318"/>
                    <a:pt x="484541" y="629318"/>
                    <a:pt x="484541" y="629784"/>
                  </a:cubicBezTo>
                  <a:cubicBezTo>
                    <a:pt x="484541" y="629784"/>
                    <a:pt x="484541" y="630251"/>
                    <a:pt x="484541" y="630251"/>
                  </a:cubicBezTo>
                  <a:cubicBezTo>
                    <a:pt x="484541" y="630251"/>
                    <a:pt x="485007" y="630717"/>
                    <a:pt x="485007" y="630717"/>
                  </a:cubicBezTo>
                  <a:cubicBezTo>
                    <a:pt x="485007" y="630717"/>
                    <a:pt x="485007" y="631184"/>
                    <a:pt x="485007" y="631184"/>
                  </a:cubicBezTo>
                  <a:cubicBezTo>
                    <a:pt x="486407" y="631184"/>
                    <a:pt x="487340" y="631184"/>
                    <a:pt x="488739" y="631184"/>
                  </a:cubicBezTo>
                  <a:cubicBezTo>
                    <a:pt x="488739" y="631184"/>
                    <a:pt x="488739" y="630717"/>
                    <a:pt x="488273" y="630717"/>
                  </a:cubicBezTo>
                  <a:cubicBezTo>
                    <a:pt x="488739" y="630251"/>
                    <a:pt x="488739" y="630251"/>
                    <a:pt x="489206" y="629784"/>
                  </a:cubicBezTo>
                  <a:cubicBezTo>
                    <a:pt x="489206" y="630251"/>
                    <a:pt x="489206" y="630717"/>
                    <a:pt x="488739" y="631184"/>
                  </a:cubicBezTo>
                  <a:cubicBezTo>
                    <a:pt x="488739" y="631184"/>
                    <a:pt x="488739" y="631184"/>
                    <a:pt x="488739" y="631184"/>
                  </a:cubicBezTo>
                  <a:cubicBezTo>
                    <a:pt x="490139" y="633516"/>
                    <a:pt x="491538" y="635849"/>
                    <a:pt x="492938" y="637715"/>
                  </a:cubicBezTo>
                  <a:cubicBezTo>
                    <a:pt x="492938" y="637715"/>
                    <a:pt x="493404" y="637248"/>
                    <a:pt x="493404" y="637248"/>
                  </a:cubicBezTo>
                  <a:cubicBezTo>
                    <a:pt x="493404" y="637715"/>
                    <a:pt x="493404" y="638181"/>
                    <a:pt x="493404" y="638648"/>
                  </a:cubicBezTo>
                  <a:cubicBezTo>
                    <a:pt x="493871" y="639581"/>
                    <a:pt x="494337" y="640047"/>
                    <a:pt x="494337" y="640980"/>
                  </a:cubicBezTo>
                  <a:cubicBezTo>
                    <a:pt x="494337" y="642846"/>
                    <a:pt x="493871" y="642846"/>
                    <a:pt x="493404" y="640980"/>
                  </a:cubicBezTo>
                  <a:cubicBezTo>
                    <a:pt x="493404" y="640514"/>
                    <a:pt x="493404" y="639581"/>
                    <a:pt x="493404" y="639114"/>
                  </a:cubicBezTo>
                  <a:cubicBezTo>
                    <a:pt x="493404" y="639114"/>
                    <a:pt x="493404" y="638648"/>
                    <a:pt x="493404" y="638648"/>
                  </a:cubicBezTo>
                  <a:cubicBezTo>
                    <a:pt x="493404" y="638181"/>
                    <a:pt x="492938" y="638181"/>
                    <a:pt x="492938" y="637715"/>
                  </a:cubicBezTo>
                  <a:cubicBezTo>
                    <a:pt x="492938" y="637715"/>
                    <a:pt x="492938" y="637715"/>
                    <a:pt x="492938" y="637715"/>
                  </a:cubicBezTo>
                  <a:cubicBezTo>
                    <a:pt x="490139" y="639581"/>
                    <a:pt x="489672" y="642380"/>
                    <a:pt x="490139" y="645179"/>
                  </a:cubicBezTo>
                  <a:cubicBezTo>
                    <a:pt x="490605" y="647978"/>
                    <a:pt x="492005" y="649844"/>
                    <a:pt x="494337" y="651244"/>
                  </a:cubicBezTo>
                  <a:cubicBezTo>
                    <a:pt x="496203" y="652177"/>
                    <a:pt x="498069" y="652177"/>
                    <a:pt x="499935" y="652643"/>
                  </a:cubicBezTo>
                  <a:cubicBezTo>
                    <a:pt x="502268" y="653110"/>
                    <a:pt x="503201" y="654976"/>
                    <a:pt x="501801" y="656375"/>
                  </a:cubicBezTo>
                  <a:cubicBezTo>
                    <a:pt x="498069" y="660107"/>
                    <a:pt x="495737" y="664306"/>
                    <a:pt x="495737" y="669904"/>
                  </a:cubicBezTo>
                  <a:cubicBezTo>
                    <a:pt x="495737" y="672236"/>
                    <a:pt x="492938" y="672236"/>
                    <a:pt x="491538" y="672703"/>
                  </a:cubicBezTo>
                  <a:cubicBezTo>
                    <a:pt x="489206" y="674102"/>
                    <a:pt x="488739" y="675035"/>
                    <a:pt x="490605" y="676901"/>
                  </a:cubicBezTo>
                  <a:cubicBezTo>
                    <a:pt x="494804" y="681567"/>
                    <a:pt x="494804" y="683899"/>
                    <a:pt x="489206" y="686232"/>
                  </a:cubicBezTo>
                  <a:cubicBezTo>
                    <a:pt x="487806" y="686698"/>
                    <a:pt x="486873" y="687165"/>
                    <a:pt x="486873" y="688564"/>
                  </a:cubicBezTo>
                  <a:cubicBezTo>
                    <a:pt x="487806" y="693229"/>
                    <a:pt x="491538" y="696028"/>
                    <a:pt x="494804" y="695095"/>
                  </a:cubicBezTo>
                  <a:cubicBezTo>
                    <a:pt x="499002" y="693696"/>
                    <a:pt x="503201" y="691363"/>
                    <a:pt x="507866" y="691830"/>
                  </a:cubicBezTo>
                  <a:cubicBezTo>
                    <a:pt x="508332" y="691830"/>
                    <a:pt x="509265" y="692296"/>
                    <a:pt x="509265" y="692763"/>
                  </a:cubicBezTo>
                  <a:cubicBezTo>
                    <a:pt x="509265" y="693696"/>
                    <a:pt x="509732" y="695095"/>
                    <a:pt x="508799" y="696028"/>
                  </a:cubicBezTo>
                  <a:cubicBezTo>
                    <a:pt x="506933" y="697894"/>
                    <a:pt x="505067" y="699294"/>
                    <a:pt x="503201" y="701160"/>
                  </a:cubicBezTo>
                  <a:cubicBezTo>
                    <a:pt x="499469" y="704425"/>
                    <a:pt x="498069" y="708624"/>
                    <a:pt x="498536" y="713289"/>
                  </a:cubicBezTo>
                  <a:cubicBezTo>
                    <a:pt x="498536" y="714222"/>
                    <a:pt x="499935" y="715155"/>
                    <a:pt x="500868" y="716088"/>
                  </a:cubicBezTo>
                  <a:cubicBezTo>
                    <a:pt x="500868" y="716088"/>
                    <a:pt x="500402" y="715622"/>
                    <a:pt x="500402" y="715622"/>
                  </a:cubicBezTo>
                  <a:cubicBezTo>
                    <a:pt x="500868" y="715622"/>
                    <a:pt x="500868" y="715622"/>
                    <a:pt x="501335" y="715622"/>
                  </a:cubicBezTo>
                  <a:cubicBezTo>
                    <a:pt x="501335" y="715155"/>
                    <a:pt x="501801" y="715155"/>
                    <a:pt x="501801" y="714689"/>
                  </a:cubicBezTo>
                  <a:cubicBezTo>
                    <a:pt x="502734" y="715155"/>
                    <a:pt x="502268" y="715622"/>
                    <a:pt x="501335" y="715622"/>
                  </a:cubicBezTo>
                  <a:cubicBezTo>
                    <a:pt x="501335" y="715622"/>
                    <a:pt x="500868" y="716088"/>
                    <a:pt x="500868" y="716088"/>
                  </a:cubicBezTo>
                  <a:cubicBezTo>
                    <a:pt x="504134" y="719354"/>
                    <a:pt x="507399" y="722619"/>
                    <a:pt x="510199" y="726351"/>
                  </a:cubicBezTo>
                  <a:cubicBezTo>
                    <a:pt x="512065" y="728217"/>
                    <a:pt x="512531" y="730550"/>
                    <a:pt x="511598" y="732882"/>
                  </a:cubicBezTo>
                  <a:cubicBezTo>
                    <a:pt x="510665" y="734748"/>
                    <a:pt x="509732" y="737081"/>
                    <a:pt x="508799" y="738947"/>
                  </a:cubicBezTo>
                  <a:cubicBezTo>
                    <a:pt x="508799" y="738947"/>
                    <a:pt x="508799" y="738947"/>
                    <a:pt x="508332" y="738947"/>
                  </a:cubicBezTo>
                  <a:cubicBezTo>
                    <a:pt x="508332" y="738947"/>
                    <a:pt x="508332" y="739413"/>
                    <a:pt x="508332" y="739413"/>
                  </a:cubicBezTo>
                  <a:lnTo>
                    <a:pt x="508799" y="738947"/>
                  </a:lnTo>
                  <a:cubicBezTo>
                    <a:pt x="508799" y="740813"/>
                    <a:pt x="507866" y="743145"/>
                    <a:pt x="508332" y="744545"/>
                  </a:cubicBezTo>
                  <a:cubicBezTo>
                    <a:pt x="509265" y="747811"/>
                    <a:pt x="509732" y="750610"/>
                    <a:pt x="507399" y="753409"/>
                  </a:cubicBezTo>
                  <a:cubicBezTo>
                    <a:pt x="506933" y="753875"/>
                    <a:pt x="506933" y="754342"/>
                    <a:pt x="506466" y="755275"/>
                  </a:cubicBezTo>
                  <a:lnTo>
                    <a:pt x="512065" y="766471"/>
                  </a:lnTo>
                  <a:cubicBezTo>
                    <a:pt x="515797" y="767870"/>
                    <a:pt x="519062" y="770203"/>
                    <a:pt x="521395" y="773468"/>
                  </a:cubicBezTo>
                  <a:cubicBezTo>
                    <a:pt x="523727" y="776734"/>
                    <a:pt x="526526" y="778600"/>
                    <a:pt x="530258" y="780000"/>
                  </a:cubicBezTo>
                  <a:cubicBezTo>
                    <a:pt x="533057" y="780933"/>
                    <a:pt x="535856" y="782799"/>
                    <a:pt x="538655" y="784198"/>
                  </a:cubicBezTo>
                  <a:cubicBezTo>
                    <a:pt x="540521" y="785131"/>
                    <a:pt x="541454" y="786997"/>
                    <a:pt x="540988" y="788863"/>
                  </a:cubicBezTo>
                  <a:cubicBezTo>
                    <a:pt x="539588" y="792595"/>
                    <a:pt x="538655" y="796327"/>
                    <a:pt x="540055" y="800059"/>
                  </a:cubicBezTo>
                  <a:cubicBezTo>
                    <a:pt x="540521" y="801459"/>
                    <a:pt x="541921" y="802858"/>
                    <a:pt x="542854" y="804258"/>
                  </a:cubicBezTo>
                  <a:lnTo>
                    <a:pt x="543787" y="804258"/>
                  </a:lnTo>
                  <a:lnTo>
                    <a:pt x="543320" y="804724"/>
                  </a:lnTo>
                  <a:cubicBezTo>
                    <a:pt x="543320" y="804724"/>
                    <a:pt x="542854" y="804258"/>
                    <a:pt x="542854" y="804258"/>
                  </a:cubicBezTo>
                  <a:lnTo>
                    <a:pt x="542854" y="804258"/>
                  </a:lnTo>
                  <a:cubicBezTo>
                    <a:pt x="543320" y="805657"/>
                    <a:pt x="543320" y="807057"/>
                    <a:pt x="543787" y="807990"/>
                  </a:cubicBezTo>
                  <a:cubicBezTo>
                    <a:pt x="545653" y="808456"/>
                    <a:pt x="547053" y="808456"/>
                    <a:pt x="548919" y="808923"/>
                  </a:cubicBezTo>
                  <a:cubicBezTo>
                    <a:pt x="551251" y="809389"/>
                    <a:pt x="553584" y="810322"/>
                    <a:pt x="554517" y="813588"/>
                  </a:cubicBezTo>
                  <a:cubicBezTo>
                    <a:pt x="555916" y="817787"/>
                    <a:pt x="557316" y="821985"/>
                    <a:pt x="559648" y="826184"/>
                  </a:cubicBezTo>
                  <a:cubicBezTo>
                    <a:pt x="561981" y="830382"/>
                    <a:pt x="560115" y="833648"/>
                    <a:pt x="558715" y="836913"/>
                  </a:cubicBezTo>
                  <a:cubicBezTo>
                    <a:pt x="558249" y="837846"/>
                    <a:pt x="557316" y="839246"/>
                    <a:pt x="556383" y="839712"/>
                  </a:cubicBezTo>
                  <a:cubicBezTo>
                    <a:pt x="554983" y="840645"/>
                    <a:pt x="552651" y="842045"/>
                    <a:pt x="551251" y="842045"/>
                  </a:cubicBezTo>
                  <a:cubicBezTo>
                    <a:pt x="545653" y="840179"/>
                    <a:pt x="540055" y="839712"/>
                    <a:pt x="535856" y="835514"/>
                  </a:cubicBezTo>
                  <a:lnTo>
                    <a:pt x="536323" y="835980"/>
                  </a:lnTo>
                  <a:cubicBezTo>
                    <a:pt x="536323" y="835980"/>
                    <a:pt x="535856" y="835514"/>
                    <a:pt x="535856" y="835514"/>
                  </a:cubicBezTo>
                  <a:cubicBezTo>
                    <a:pt x="537722" y="835980"/>
                    <a:pt x="539588" y="835980"/>
                    <a:pt x="541454" y="836447"/>
                  </a:cubicBezTo>
                  <a:cubicBezTo>
                    <a:pt x="545187" y="836447"/>
                    <a:pt x="547053" y="834114"/>
                    <a:pt x="547519" y="830849"/>
                  </a:cubicBezTo>
                  <a:cubicBezTo>
                    <a:pt x="547986" y="823385"/>
                    <a:pt x="546586" y="816387"/>
                    <a:pt x="543787" y="809389"/>
                  </a:cubicBezTo>
                  <a:cubicBezTo>
                    <a:pt x="540988" y="807990"/>
                    <a:pt x="538189" y="806590"/>
                    <a:pt x="537256" y="803325"/>
                  </a:cubicBezTo>
                  <a:cubicBezTo>
                    <a:pt x="536323" y="800059"/>
                    <a:pt x="535390" y="797260"/>
                    <a:pt x="534457" y="793995"/>
                  </a:cubicBezTo>
                  <a:cubicBezTo>
                    <a:pt x="532591" y="786997"/>
                    <a:pt x="528392" y="782799"/>
                    <a:pt x="521861" y="780933"/>
                  </a:cubicBezTo>
                  <a:cubicBezTo>
                    <a:pt x="516730" y="779533"/>
                    <a:pt x="512531" y="776734"/>
                    <a:pt x="508332" y="773468"/>
                  </a:cubicBezTo>
                  <a:cubicBezTo>
                    <a:pt x="506000" y="771602"/>
                    <a:pt x="503667" y="769270"/>
                    <a:pt x="500868" y="767404"/>
                  </a:cubicBezTo>
                  <a:cubicBezTo>
                    <a:pt x="499469" y="766471"/>
                    <a:pt x="497136" y="766471"/>
                    <a:pt x="495270" y="766004"/>
                  </a:cubicBezTo>
                  <a:cubicBezTo>
                    <a:pt x="493871" y="765538"/>
                    <a:pt x="491072" y="767870"/>
                    <a:pt x="491538" y="769270"/>
                  </a:cubicBezTo>
                  <a:cubicBezTo>
                    <a:pt x="492005" y="773002"/>
                    <a:pt x="493404" y="776734"/>
                    <a:pt x="492938" y="780466"/>
                  </a:cubicBezTo>
                  <a:cubicBezTo>
                    <a:pt x="492938" y="782332"/>
                    <a:pt x="493871" y="784198"/>
                    <a:pt x="494804" y="785598"/>
                  </a:cubicBezTo>
                  <a:cubicBezTo>
                    <a:pt x="497603" y="789330"/>
                    <a:pt x="500868" y="792129"/>
                    <a:pt x="503201" y="795861"/>
                  </a:cubicBezTo>
                  <a:cubicBezTo>
                    <a:pt x="510665" y="807057"/>
                    <a:pt x="520462" y="816387"/>
                    <a:pt x="527926" y="827583"/>
                  </a:cubicBezTo>
                  <a:cubicBezTo>
                    <a:pt x="528859" y="828983"/>
                    <a:pt x="530725" y="830382"/>
                    <a:pt x="532124" y="831315"/>
                  </a:cubicBezTo>
                  <a:lnTo>
                    <a:pt x="531658" y="830849"/>
                  </a:lnTo>
                  <a:cubicBezTo>
                    <a:pt x="531658" y="830849"/>
                    <a:pt x="532124" y="831315"/>
                    <a:pt x="532124" y="831315"/>
                  </a:cubicBezTo>
                  <a:cubicBezTo>
                    <a:pt x="526993" y="833181"/>
                    <a:pt x="523727" y="836913"/>
                    <a:pt x="523727" y="842978"/>
                  </a:cubicBezTo>
                  <a:cubicBezTo>
                    <a:pt x="523727" y="851375"/>
                    <a:pt x="523261" y="859772"/>
                    <a:pt x="523727" y="868169"/>
                  </a:cubicBezTo>
                  <a:cubicBezTo>
                    <a:pt x="524194" y="878899"/>
                    <a:pt x="522328" y="888229"/>
                    <a:pt x="518596" y="898026"/>
                  </a:cubicBezTo>
                  <a:cubicBezTo>
                    <a:pt x="514864" y="908289"/>
                    <a:pt x="509732" y="918086"/>
                    <a:pt x="507399" y="928815"/>
                  </a:cubicBezTo>
                  <a:cubicBezTo>
                    <a:pt x="505067" y="938612"/>
                    <a:pt x="501335" y="948408"/>
                    <a:pt x="495737" y="956806"/>
                  </a:cubicBezTo>
                  <a:cubicBezTo>
                    <a:pt x="490139" y="964736"/>
                    <a:pt x="488739" y="973133"/>
                    <a:pt x="489206" y="982464"/>
                  </a:cubicBezTo>
                  <a:cubicBezTo>
                    <a:pt x="489206" y="984330"/>
                    <a:pt x="489206" y="986196"/>
                    <a:pt x="489672" y="988062"/>
                  </a:cubicBezTo>
                  <a:cubicBezTo>
                    <a:pt x="490139" y="998325"/>
                    <a:pt x="488739" y="1008588"/>
                    <a:pt x="482675" y="1017452"/>
                  </a:cubicBezTo>
                  <a:cubicBezTo>
                    <a:pt x="480809" y="1020251"/>
                    <a:pt x="480342" y="1023516"/>
                    <a:pt x="481742" y="1026782"/>
                  </a:cubicBezTo>
                  <a:cubicBezTo>
                    <a:pt x="485007" y="1033313"/>
                    <a:pt x="485940" y="1039844"/>
                    <a:pt x="484074" y="1047308"/>
                  </a:cubicBezTo>
                  <a:cubicBezTo>
                    <a:pt x="483141" y="1050107"/>
                    <a:pt x="483608" y="1053839"/>
                    <a:pt x="484074" y="1056638"/>
                  </a:cubicBezTo>
                  <a:cubicBezTo>
                    <a:pt x="484074" y="1058504"/>
                    <a:pt x="484541" y="1060370"/>
                    <a:pt x="485007" y="1062236"/>
                  </a:cubicBezTo>
                  <a:cubicBezTo>
                    <a:pt x="487340" y="1067368"/>
                    <a:pt x="489206" y="1072966"/>
                    <a:pt x="492005" y="1078097"/>
                  </a:cubicBezTo>
                  <a:cubicBezTo>
                    <a:pt x="492938" y="1079497"/>
                    <a:pt x="494804" y="1080896"/>
                    <a:pt x="496203" y="1081829"/>
                  </a:cubicBezTo>
                  <a:cubicBezTo>
                    <a:pt x="499935" y="1084162"/>
                    <a:pt x="499935" y="1084162"/>
                    <a:pt x="498536" y="1086961"/>
                  </a:cubicBezTo>
                  <a:cubicBezTo>
                    <a:pt x="498069" y="1088827"/>
                    <a:pt x="496670" y="1090227"/>
                    <a:pt x="496203" y="1092093"/>
                  </a:cubicBezTo>
                  <a:cubicBezTo>
                    <a:pt x="495737" y="1093959"/>
                    <a:pt x="495270" y="1095825"/>
                    <a:pt x="496203" y="1097691"/>
                  </a:cubicBezTo>
                  <a:cubicBezTo>
                    <a:pt x="498069" y="1103289"/>
                    <a:pt x="501335" y="1107954"/>
                    <a:pt x="498536" y="1114018"/>
                  </a:cubicBezTo>
                  <a:cubicBezTo>
                    <a:pt x="498069" y="1115418"/>
                    <a:pt x="499002" y="1117751"/>
                    <a:pt x="499469" y="1119617"/>
                  </a:cubicBezTo>
                  <a:cubicBezTo>
                    <a:pt x="502734" y="1126614"/>
                    <a:pt x="505533" y="1133612"/>
                    <a:pt x="508799" y="1140609"/>
                  </a:cubicBezTo>
                  <a:cubicBezTo>
                    <a:pt x="510665" y="1144341"/>
                    <a:pt x="511598" y="1147607"/>
                    <a:pt x="511132" y="1151806"/>
                  </a:cubicBezTo>
                  <a:cubicBezTo>
                    <a:pt x="510665" y="1156471"/>
                    <a:pt x="512065" y="1158337"/>
                    <a:pt x="515330" y="1159270"/>
                  </a:cubicBezTo>
                  <a:cubicBezTo>
                    <a:pt x="526526" y="1161136"/>
                    <a:pt x="534923" y="1168133"/>
                    <a:pt x="544254" y="1173731"/>
                  </a:cubicBezTo>
                  <a:cubicBezTo>
                    <a:pt x="552184" y="1178396"/>
                    <a:pt x="556383" y="1184928"/>
                    <a:pt x="556849" y="1193791"/>
                  </a:cubicBezTo>
                  <a:cubicBezTo>
                    <a:pt x="557316" y="1200789"/>
                    <a:pt x="559182" y="1207786"/>
                    <a:pt x="561048" y="1214317"/>
                  </a:cubicBezTo>
                  <a:cubicBezTo>
                    <a:pt x="564313" y="1225980"/>
                    <a:pt x="569911" y="1237176"/>
                    <a:pt x="571311" y="1249305"/>
                  </a:cubicBezTo>
                  <a:cubicBezTo>
                    <a:pt x="571777" y="1253038"/>
                    <a:pt x="574110" y="1256303"/>
                    <a:pt x="577375" y="1259102"/>
                  </a:cubicBezTo>
                  <a:cubicBezTo>
                    <a:pt x="583440" y="1264234"/>
                    <a:pt x="587172" y="1270765"/>
                    <a:pt x="590904" y="1277762"/>
                  </a:cubicBezTo>
                  <a:cubicBezTo>
                    <a:pt x="593237" y="1281494"/>
                    <a:pt x="592304" y="1285227"/>
                    <a:pt x="590438" y="1288492"/>
                  </a:cubicBezTo>
                  <a:cubicBezTo>
                    <a:pt x="589038" y="1291291"/>
                    <a:pt x="586706" y="1291758"/>
                    <a:pt x="583907" y="1291291"/>
                  </a:cubicBezTo>
                  <a:cubicBezTo>
                    <a:pt x="583440" y="1291291"/>
                    <a:pt x="582507" y="1291291"/>
                    <a:pt x="582041" y="1291758"/>
                  </a:cubicBezTo>
                  <a:cubicBezTo>
                    <a:pt x="580175" y="1292224"/>
                    <a:pt x="579242" y="1295023"/>
                    <a:pt x="580175" y="1296423"/>
                  </a:cubicBezTo>
                  <a:cubicBezTo>
                    <a:pt x="583440" y="1302487"/>
                    <a:pt x="587639" y="1307152"/>
                    <a:pt x="593703" y="1309951"/>
                  </a:cubicBezTo>
                  <a:cubicBezTo>
                    <a:pt x="601634" y="1313683"/>
                    <a:pt x="607232" y="1319748"/>
                    <a:pt x="613297" y="1325346"/>
                  </a:cubicBezTo>
                  <a:cubicBezTo>
                    <a:pt x="615629" y="1327679"/>
                    <a:pt x="617029" y="1330944"/>
                    <a:pt x="616562" y="1334210"/>
                  </a:cubicBezTo>
                  <a:cubicBezTo>
                    <a:pt x="616562" y="1337475"/>
                    <a:pt x="616562" y="1340741"/>
                    <a:pt x="615629" y="1343540"/>
                  </a:cubicBezTo>
                  <a:cubicBezTo>
                    <a:pt x="614696" y="1347738"/>
                    <a:pt x="616096" y="1350537"/>
                    <a:pt x="618895" y="1353803"/>
                  </a:cubicBezTo>
                  <a:cubicBezTo>
                    <a:pt x="628225" y="1363133"/>
                    <a:pt x="639421" y="1371064"/>
                    <a:pt x="645486" y="1383659"/>
                  </a:cubicBezTo>
                  <a:cubicBezTo>
                    <a:pt x="646419" y="1385525"/>
                    <a:pt x="650151" y="1385992"/>
                    <a:pt x="652483" y="1384126"/>
                  </a:cubicBezTo>
                  <a:cubicBezTo>
                    <a:pt x="655282" y="1381793"/>
                    <a:pt x="656682" y="1378528"/>
                    <a:pt x="655749" y="1375729"/>
                  </a:cubicBezTo>
                  <a:cubicBezTo>
                    <a:pt x="654349" y="1371064"/>
                    <a:pt x="652017" y="1367332"/>
                    <a:pt x="649218" y="1364066"/>
                  </a:cubicBezTo>
                  <a:cubicBezTo>
                    <a:pt x="646419" y="1361267"/>
                    <a:pt x="638954" y="1347738"/>
                    <a:pt x="638021" y="1344006"/>
                  </a:cubicBezTo>
                  <a:cubicBezTo>
                    <a:pt x="637088" y="1340741"/>
                    <a:pt x="635689" y="1337942"/>
                    <a:pt x="634756" y="1334676"/>
                  </a:cubicBezTo>
                  <a:cubicBezTo>
                    <a:pt x="633823" y="1329545"/>
                    <a:pt x="633356" y="1324413"/>
                    <a:pt x="632423" y="1319281"/>
                  </a:cubicBezTo>
                  <a:cubicBezTo>
                    <a:pt x="631024" y="1313217"/>
                    <a:pt x="625426" y="1310418"/>
                    <a:pt x="623560" y="1304820"/>
                  </a:cubicBezTo>
                  <a:cubicBezTo>
                    <a:pt x="620761" y="1296423"/>
                    <a:pt x="617029" y="1288026"/>
                    <a:pt x="612364" y="1280561"/>
                  </a:cubicBezTo>
                  <a:cubicBezTo>
                    <a:pt x="607232" y="1272631"/>
                    <a:pt x="603966" y="1263301"/>
                    <a:pt x="597435" y="1255837"/>
                  </a:cubicBezTo>
                  <a:cubicBezTo>
                    <a:pt x="596036" y="1254437"/>
                    <a:pt x="595103" y="1252571"/>
                    <a:pt x="595103" y="1250705"/>
                  </a:cubicBezTo>
                  <a:cubicBezTo>
                    <a:pt x="594170" y="1241375"/>
                    <a:pt x="592304" y="1231578"/>
                    <a:pt x="595103" y="1222248"/>
                  </a:cubicBezTo>
                  <a:cubicBezTo>
                    <a:pt x="595569" y="1220848"/>
                    <a:pt x="596502" y="1219916"/>
                    <a:pt x="597902" y="1220382"/>
                  </a:cubicBezTo>
                  <a:cubicBezTo>
                    <a:pt x="601634" y="1221782"/>
                    <a:pt x="604899" y="1223648"/>
                    <a:pt x="608165" y="1225047"/>
                  </a:cubicBezTo>
                  <a:cubicBezTo>
                    <a:pt x="611897" y="1226913"/>
                    <a:pt x="614230" y="1229246"/>
                    <a:pt x="614696" y="1233444"/>
                  </a:cubicBezTo>
                  <a:cubicBezTo>
                    <a:pt x="616096" y="1241841"/>
                    <a:pt x="617029" y="1249772"/>
                    <a:pt x="620294" y="1257703"/>
                  </a:cubicBezTo>
                  <a:cubicBezTo>
                    <a:pt x="624959" y="1269832"/>
                    <a:pt x="631490" y="1281028"/>
                    <a:pt x="639421" y="1290825"/>
                  </a:cubicBezTo>
                  <a:cubicBezTo>
                    <a:pt x="640820" y="1292691"/>
                    <a:pt x="643619" y="1294557"/>
                    <a:pt x="644086" y="1296889"/>
                  </a:cubicBezTo>
                  <a:cubicBezTo>
                    <a:pt x="645486" y="1302954"/>
                    <a:pt x="649684" y="1306686"/>
                    <a:pt x="653883" y="1310418"/>
                  </a:cubicBezTo>
                  <a:cubicBezTo>
                    <a:pt x="656682" y="1312750"/>
                    <a:pt x="659947" y="1315083"/>
                    <a:pt x="662746" y="1317882"/>
                  </a:cubicBezTo>
                  <a:cubicBezTo>
                    <a:pt x="664146" y="1319281"/>
                    <a:pt x="664612" y="1321147"/>
                    <a:pt x="663213" y="1323014"/>
                  </a:cubicBezTo>
                  <a:cubicBezTo>
                    <a:pt x="662280" y="1323947"/>
                    <a:pt x="661813" y="1325346"/>
                    <a:pt x="661347" y="1326279"/>
                  </a:cubicBezTo>
                  <a:cubicBezTo>
                    <a:pt x="659481" y="1329078"/>
                    <a:pt x="659947" y="1332810"/>
                    <a:pt x="662746" y="1335143"/>
                  </a:cubicBezTo>
                  <a:cubicBezTo>
                    <a:pt x="666478" y="1337942"/>
                    <a:pt x="669744" y="1340741"/>
                    <a:pt x="673942" y="1342607"/>
                  </a:cubicBezTo>
                  <a:cubicBezTo>
                    <a:pt x="678607" y="1344939"/>
                    <a:pt x="680940" y="1347738"/>
                    <a:pt x="681407" y="1352870"/>
                  </a:cubicBezTo>
                  <a:cubicBezTo>
                    <a:pt x="681407" y="1355203"/>
                    <a:pt x="683739" y="1357069"/>
                    <a:pt x="685605" y="1358935"/>
                  </a:cubicBezTo>
                  <a:cubicBezTo>
                    <a:pt x="705198" y="1379461"/>
                    <a:pt x="710797" y="1390191"/>
                    <a:pt x="716861" y="1413049"/>
                  </a:cubicBezTo>
                  <a:cubicBezTo>
                    <a:pt x="717328" y="1414915"/>
                    <a:pt x="717328" y="1416781"/>
                    <a:pt x="716861" y="1418648"/>
                  </a:cubicBezTo>
                  <a:cubicBezTo>
                    <a:pt x="715928" y="1420980"/>
                    <a:pt x="714995" y="1423779"/>
                    <a:pt x="713595" y="1425645"/>
                  </a:cubicBezTo>
                  <a:cubicBezTo>
                    <a:pt x="708930" y="1431710"/>
                    <a:pt x="710797" y="1437774"/>
                    <a:pt x="714062" y="1443372"/>
                  </a:cubicBezTo>
                  <a:cubicBezTo>
                    <a:pt x="716861" y="1448504"/>
                    <a:pt x="720593" y="1453169"/>
                    <a:pt x="726191" y="1455035"/>
                  </a:cubicBezTo>
                  <a:cubicBezTo>
                    <a:pt x="731789" y="1456901"/>
                    <a:pt x="736454" y="1460633"/>
                    <a:pt x="739720" y="1465298"/>
                  </a:cubicBezTo>
                  <a:cubicBezTo>
                    <a:pt x="743452" y="1470430"/>
                    <a:pt x="748584" y="1472762"/>
                    <a:pt x="754182" y="1474162"/>
                  </a:cubicBezTo>
                  <a:cubicBezTo>
                    <a:pt x="756514" y="1474628"/>
                    <a:pt x="759313" y="1475095"/>
                    <a:pt x="761646" y="1475561"/>
                  </a:cubicBezTo>
                  <a:cubicBezTo>
                    <a:pt x="763978" y="1476494"/>
                    <a:pt x="766777" y="1476961"/>
                    <a:pt x="768643" y="1478827"/>
                  </a:cubicBezTo>
                  <a:cubicBezTo>
                    <a:pt x="777040" y="1486291"/>
                    <a:pt x="785904" y="1491889"/>
                    <a:pt x="797100" y="1494688"/>
                  </a:cubicBezTo>
                  <a:cubicBezTo>
                    <a:pt x="802698" y="1496088"/>
                    <a:pt x="807830" y="1498887"/>
                    <a:pt x="812961" y="1501686"/>
                  </a:cubicBezTo>
                  <a:cubicBezTo>
                    <a:pt x="818560" y="1504951"/>
                    <a:pt x="824624" y="1506817"/>
                    <a:pt x="830689" y="1508683"/>
                  </a:cubicBezTo>
                  <a:cubicBezTo>
                    <a:pt x="851682" y="1515214"/>
                    <a:pt x="852148" y="1515214"/>
                    <a:pt x="873141" y="1507284"/>
                  </a:cubicBezTo>
                  <a:cubicBezTo>
                    <a:pt x="879205" y="1504951"/>
                    <a:pt x="885270" y="1505884"/>
                    <a:pt x="889469" y="1509616"/>
                  </a:cubicBezTo>
                  <a:cubicBezTo>
                    <a:pt x="899265" y="1518946"/>
                    <a:pt x="910928" y="1525944"/>
                    <a:pt x="919792" y="1536674"/>
                  </a:cubicBezTo>
                  <a:cubicBezTo>
                    <a:pt x="923524" y="1541339"/>
                    <a:pt x="928655" y="1544138"/>
                    <a:pt x="934720" y="1544604"/>
                  </a:cubicBezTo>
                  <a:cubicBezTo>
                    <a:pt x="943117" y="1545537"/>
                    <a:pt x="951048" y="1548336"/>
                    <a:pt x="958978" y="1550669"/>
                  </a:cubicBezTo>
                  <a:cubicBezTo>
                    <a:pt x="967842" y="1553468"/>
                    <a:pt x="977172" y="1557667"/>
                    <a:pt x="986969" y="1556733"/>
                  </a:cubicBezTo>
                  <a:cubicBezTo>
                    <a:pt x="989301" y="1556733"/>
                    <a:pt x="990701" y="1557667"/>
                    <a:pt x="991167" y="1559533"/>
                  </a:cubicBezTo>
                  <a:cubicBezTo>
                    <a:pt x="993033" y="1565131"/>
                    <a:pt x="997698" y="1568863"/>
                    <a:pt x="1001430" y="1573528"/>
                  </a:cubicBezTo>
                  <a:cubicBezTo>
                    <a:pt x="1005629" y="1578659"/>
                    <a:pt x="1010294" y="1582858"/>
                    <a:pt x="1014026" y="1588456"/>
                  </a:cubicBezTo>
                  <a:cubicBezTo>
                    <a:pt x="1016359" y="1591255"/>
                    <a:pt x="1017758" y="1594987"/>
                    <a:pt x="1016359" y="1599186"/>
                  </a:cubicBezTo>
                  <a:cubicBezTo>
                    <a:pt x="1014492" y="1605250"/>
                    <a:pt x="1017758" y="1608982"/>
                    <a:pt x="1023356" y="1610382"/>
                  </a:cubicBezTo>
                  <a:cubicBezTo>
                    <a:pt x="1025689" y="1611315"/>
                    <a:pt x="1028021" y="1612248"/>
                    <a:pt x="1030820" y="1612248"/>
                  </a:cubicBezTo>
                  <a:cubicBezTo>
                    <a:pt x="1032686" y="1612248"/>
                    <a:pt x="1034552" y="1612248"/>
                    <a:pt x="1036418" y="1613181"/>
                  </a:cubicBezTo>
                  <a:cubicBezTo>
                    <a:pt x="1041083" y="1616913"/>
                    <a:pt x="1046215" y="1619712"/>
                    <a:pt x="1047148" y="1626243"/>
                  </a:cubicBezTo>
                  <a:cubicBezTo>
                    <a:pt x="1048547" y="1633241"/>
                    <a:pt x="1054146" y="1634640"/>
                    <a:pt x="1060210" y="1636040"/>
                  </a:cubicBezTo>
                  <a:cubicBezTo>
                    <a:pt x="1062076" y="1636506"/>
                    <a:pt x="1063942" y="1636040"/>
                    <a:pt x="1065808" y="1635573"/>
                  </a:cubicBezTo>
                  <a:cubicBezTo>
                    <a:pt x="1072339" y="1633241"/>
                    <a:pt x="1077471" y="1635573"/>
                    <a:pt x="1081670" y="1639772"/>
                  </a:cubicBezTo>
                  <a:cubicBezTo>
                    <a:pt x="1085402" y="1643970"/>
                    <a:pt x="1090067" y="1645836"/>
                    <a:pt x="1093799" y="1649102"/>
                  </a:cubicBezTo>
                  <a:cubicBezTo>
                    <a:pt x="1097997" y="1652834"/>
                    <a:pt x="1100330" y="1652367"/>
                    <a:pt x="1105461" y="1648169"/>
                  </a:cubicBezTo>
                  <a:cubicBezTo>
                    <a:pt x="1107794" y="1646303"/>
                    <a:pt x="1108260" y="1643970"/>
                    <a:pt x="1107327" y="1641638"/>
                  </a:cubicBezTo>
                  <a:cubicBezTo>
                    <a:pt x="1106861" y="1639772"/>
                    <a:pt x="1105461" y="1637439"/>
                    <a:pt x="1107327" y="1636506"/>
                  </a:cubicBezTo>
                  <a:cubicBezTo>
                    <a:pt x="1112459" y="1633241"/>
                    <a:pt x="1115258" y="1628109"/>
                    <a:pt x="1118990" y="1623911"/>
                  </a:cubicBezTo>
                  <a:cubicBezTo>
                    <a:pt x="1119923" y="1622977"/>
                    <a:pt x="1122722" y="1622977"/>
                    <a:pt x="1124122" y="1623911"/>
                  </a:cubicBezTo>
                  <a:cubicBezTo>
                    <a:pt x="1129720" y="1626709"/>
                    <a:pt x="1133452" y="1630908"/>
                    <a:pt x="1134385" y="1636973"/>
                  </a:cubicBezTo>
                  <a:cubicBezTo>
                    <a:pt x="1134851" y="1641638"/>
                    <a:pt x="1136251" y="1645836"/>
                    <a:pt x="1139050" y="1649102"/>
                  </a:cubicBezTo>
                  <a:cubicBezTo>
                    <a:pt x="1142782" y="1653767"/>
                    <a:pt x="1143248" y="1659831"/>
                    <a:pt x="1147913" y="1664030"/>
                  </a:cubicBezTo>
                  <a:cubicBezTo>
                    <a:pt x="1148847" y="1664963"/>
                    <a:pt x="1149313" y="1667762"/>
                    <a:pt x="1149313" y="1669162"/>
                  </a:cubicBezTo>
                  <a:cubicBezTo>
                    <a:pt x="1149313" y="1677559"/>
                    <a:pt x="1149779" y="1685956"/>
                    <a:pt x="1148847" y="1693887"/>
                  </a:cubicBezTo>
                  <a:cubicBezTo>
                    <a:pt x="1148380" y="1698552"/>
                    <a:pt x="1148847" y="1702750"/>
                    <a:pt x="1151645" y="1706482"/>
                  </a:cubicBezTo>
                  <a:cubicBezTo>
                    <a:pt x="1153045" y="1708348"/>
                    <a:pt x="1152579" y="1710214"/>
                    <a:pt x="1151179" y="1712080"/>
                  </a:cubicBezTo>
                  <a:cubicBezTo>
                    <a:pt x="1147447" y="1718145"/>
                    <a:pt x="1143715" y="1724210"/>
                    <a:pt x="1136717" y="1727008"/>
                  </a:cubicBezTo>
                  <a:cubicBezTo>
                    <a:pt x="1129720" y="1730274"/>
                    <a:pt x="1125521" y="1735406"/>
                    <a:pt x="1123655" y="1742403"/>
                  </a:cubicBezTo>
                  <a:cubicBezTo>
                    <a:pt x="1122722" y="1746602"/>
                    <a:pt x="1120390" y="1748934"/>
                    <a:pt x="1116657" y="1750800"/>
                  </a:cubicBezTo>
                  <a:cubicBezTo>
                    <a:pt x="1113392" y="1752666"/>
                    <a:pt x="1109660" y="1754532"/>
                    <a:pt x="1106394" y="1756398"/>
                  </a:cubicBezTo>
                  <a:cubicBezTo>
                    <a:pt x="1105461" y="1756865"/>
                    <a:pt x="1104528" y="1758264"/>
                    <a:pt x="1104528" y="1759664"/>
                  </a:cubicBezTo>
                  <a:cubicBezTo>
                    <a:pt x="1100796" y="1775525"/>
                    <a:pt x="1100796" y="1775525"/>
                    <a:pt x="1094732" y="1786255"/>
                  </a:cubicBezTo>
                  <a:cubicBezTo>
                    <a:pt x="1094265" y="1787188"/>
                    <a:pt x="1092866" y="1788587"/>
                    <a:pt x="1092866" y="1789520"/>
                  </a:cubicBezTo>
                  <a:cubicBezTo>
                    <a:pt x="1092399" y="1796052"/>
                    <a:pt x="1091466" y="1802583"/>
                    <a:pt x="1092399" y="1808647"/>
                  </a:cubicBezTo>
                  <a:cubicBezTo>
                    <a:pt x="1093332" y="1813312"/>
                    <a:pt x="1097997" y="1816578"/>
                    <a:pt x="1102662" y="1818910"/>
                  </a:cubicBezTo>
                  <a:cubicBezTo>
                    <a:pt x="1103129" y="1818910"/>
                    <a:pt x="1103595" y="1818444"/>
                    <a:pt x="1104062" y="1817977"/>
                  </a:cubicBezTo>
                  <a:cubicBezTo>
                    <a:pt x="1104995" y="1817044"/>
                    <a:pt x="1105461" y="1816111"/>
                    <a:pt x="1106394" y="1815178"/>
                  </a:cubicBezTo>
                  <a:cubicBezTo>
                    <a:pt x="1106861" y="1816111"/>
                    <a:pt x="1107327" y="1817044"/>
                    <a:pt x="1107327" y="1817977"/>
                  </a:cubicBezTo>
                  <a:cubicBezTo>
                    <a:pt x="1107327" y="1821243"/>
                    <a:pt x="1106394" y="1824508"/>
                    <a:pt x="1103595" y="1826374"/>
                  </a:cubicBezTo>
                  <a:cubicBezTo>
                    <a:pt x="1099863" y="1829174"/>
                    <a:pt x="1096131" y="1831040"/>
                    <a:pt x="1092866" y="1834305"/>
                  </a:cubicBezTo>
                  <a:cubicBezTo>
                    <a:pt x="1087734" y="1838504"/>
                    <a:pt x="1084469" y="1844102"/>
                    <a:pt x="1086801" y="1851099"/>
                  </a:cubicBezTo>
                  <a:cubicBezTo>
                    <a:pt x="1087734" y="1853898"/>
                    <a:pt x="1088667" y="1857164"/>
                    <a:pt x="1089134" y="1860429"/>
                  </a:cubicBezTo>
                  <a:cubicBezTo>
                    <a:pt x="1089600" y="1862295"/>
                    <a:pt x="1089134" y="1864162"/>
                    <a:pt x="1088667" y="1866028"/>
                  </a:cubicBezTo>
                  <a:cubicBezTo>
                    <a:pt x="1087268" y="1869760"/>
                    <a:pt x="1088667" y="1872092"/>
                    <a:pt x="1091933" y="1873958"/>
                  </a:cubicBezTo>
                  <a:cubicBezTo>
                    <a:pt x="1095665" y="1876291"/>
                    <a:pt x="1099863" y="1878623"/>
                    <a:pt x="1103595" y="1880489"/>
                  </a:cubicBezTo>
                  <a:cubicBezTo>
                    <a:pt x="1108260" y="1882822"/>
                    <a:pt x="1112459" y="1886087"/>
                    <a:pt x="1114325" y="1891219"/>
                  </a:cubicBezTo>
                  <a:cubicBezTo>
                    <a:pt x="1116191" y="1895417"/>
                    <a:pt x="1118524" y="1899150"/>
                    <a:pt x="1122256" y="1901949"/>
                  </a:cubicBezTo>
                  <a:cubicBezTo>
                    <a:pt x="1124122" y="1903348"/>
                    <a:pt x="1125988" y="1905681"/>
                    <a:pt x="1126454" y="1908013"/>
                  </a:cubicBezTo>
                  <a:cubicBezTo>
                    <a:pt x="1128787" y="1915944"/>
                    <a:pt x="1133918" y="1922941"/>
                    <a:pt x="1136717" y="1930872"/>
                  </a:cubicBezTo>
                  <a:cubicBezTo>
                    <a:pt x="1140449" y="1941135"/>
                    <a:pt x="1146047" y="1950465"/>
                    <a:pt x="1152112" y="1959329"/>
                  </a:cubicBezTo>
                  <a:cubicBezTo>
                    <a:pt x="1158643" y="1968659"/>
                    <a:pt x="1164241" y="1978922"/>
                    <a:pt x="1170306" y="1988719"/>
                  </a:cubicBezTo>
                  <a:cubicBezTo>
                    <a:pt x="1171239" y="1990118"/>
                    <a:pt x="1172172" y="1992451"/>
                    <a:pt x="1171705" y="1994317"/>
                  </a:cubicBezTo>
                  <a:cubicBezTo>
                    <a:pt x="1170306" y="2000381"/>
                    <a:pt x="1174038" y="2004114"/>
                    <a:pt x="1177303" y="2007846"/>
                  </a:cubicBezTo>
                  <a:cubicBezTo>
                    <a:pt x="1188033" y="2019975"/>
                    <a:pt x="1202961" y="2026972"/>
                    <a:pt x="1215557" y="2036769"/>
                  </a:cubicBezTo>
                  <a:cubicBezTo>
                    <a:pt x="1217890" y="2038635"/>
                    <a:pt x="1221622" y="2039102"/>
                    <a:pt x="1224421" y="2040501"/>
                  </a:cubicBezTo>
                  <a:cubicBezTo>
                    <a:pt x="1231418" y="2043767"/>
                    <a:pt x="1238882" y="2046566"/>
                    <a:pt x="1244014" y="2052164"/>
                  </a:cubicBezTo>
                  <a:cubicBezTo>
                    <a:pt x="1251012" y="2059628"/>
                    <a:pt x="1259409" y="2066159"/>
                    <a:pt x="1266873" y="2072690"/>
                  </a:cubicBezTo>
                  <a:cubicBezTo>
                    <a:pt x="1268739" y="2074556"/>
                    <a:pt x="1269672" y="2076889"/>
                    <a:pt x="1270138" y="2079221"/>
                  </a:cubicBezTo>
                  <a:cubicBezTo>
                    <a:pt x="1270605" y="2082487"/>
                    <a:pt x="1270605" y="2085752"/>
                    <a:pt x="1271071" y="2088551"/>
                  </a:cubicBezTo>
                  <a:cubicBezTo>
                    <a:pt x="1272471" y="2095082"/>
                    <a:pt x="1273404" y="2101147"/>
                    <a:pt x="1271538" y="2107678"/>
                  </a:cubicBezTo>
                  <a:cubicBezTo>
                    <a:pt x="1271071" y="2110011"/>
                    <a:pt x="1271538" y="2112810"/>
                    <a:pt x="1272471" y="2115142"/>
                  </a:cubicBezTo>
                  <a:cubicBezTo>
                    <a:pt x="1276669" y="2127738"/>
                    <a:pt x="1275736" y="2140334"/>
                    <a:pt x="1272004" y="2152929"/>
                  </a:cubicBezTo>
                  <a:cubicBezTo>
                    <a:pt x="1271538" y="2154795"/>
                    <a:pt x="1271071" y="2156662"/>
                    <a:pt x="1271538" y="2158527"/>
                  </a:cubicBezTo>
                  <a:cubicBezTo>
                    <a:pt x="1276203" y="2177654"/>
                    <a:pt x="1273404" y="2196781"/>
                    <a:pt x="1274337" y="2215908"/>
                  </a:cubicBezTo>
                  <a:cubicBezTo>
                    <a:pt x="1274337" y="2221039"/>
                    <a:pt x="1273404" y="2226171"/>
                    <a:pt x="1272937" y="2231303"/>
                  </a:cubicBezTo>
                  <a:cubicBezTo>
                    <a:pt x="1272004" y="2237834"/>
                    <a:pt x="1270605" y="2243898"/>
                    <a:pt x="1269205" y="2249963"/>
                  </a:cubicBezTo>
                  <a:cubicBezTo>
                    <a:pt x="1268272" y="2253695"/>
                    <a:pt x="1267806" y="2257427"/>
                    <a:pt x="1269205" y="2261159"/>
                  </a:cubicBezTo>
                  <a:cubicBezTo>
                    <a:pt x="1271538" y="2266757"/>
                    <a:pt x="1271071" y="2272822"/>
                    <a:pt x="1268739" y="2277953"/>
                  </a:cubicBezTo>
                  <a:cubicBezTo>
                    <a:pt x="1266406" y="2283551"/>
                    <a:pt x="1266406" y="2289149"/>
                    <a:pt x="1268739" y="2294747"/>
                  </a:cubicBezTo>
                  <a:cubicBezTo>
                    <a:pt x="1272004" y="2302211"/>
                    <a:pt x="1269672" y="2310142"/>
                    <a:pt x="1272937" y="2317606"/>
                  </a:cubicBezTo>
                  <a:cubicBezTo>
                    <a:pt x="1274337" y="2320872"/>
                    <a:pt x="1272471" y="2325070"/>
                    <a:pt x="1272937" y="2328802"/>
                  </a:cubicBezTo>
                  <a:cubicBezTo>
                    <a:pt x="1272937" y="2332068"/>
                    <a:pt x="1273404" y="2335334"/>
                    <a:pt x="1274337" y="2338133"/>
                  </a:cubicBezTo>
                  <a:cubicBezTo>
                    <a:pt x="1275270" y="2341398"/>
                    <a:pt x="1274803" y="2344197"/>
                    <a:pt x="1273870" y="2347463"/>
                  </a:cubicBezTo>
                  <a:cubicBezTo>
                    <a:pt x="1272471" y="2351661"/>
                    <a:pt x="1271538" y="2355860"/>
                    <a:pt x="1270138" y="2360525"/>
                  </a:cubicBezTo>
                  <a:cubicBezTo>
                    <a:pt x="1266873" y="2374987"/>
                    <a:pt x="1263607" y="2389448"/>
                    <a:pt x="1260342" y="2403443"/>
                  </a:cubicBezTo>
                  <a:cubicBezTo>
                    <a:pt x="1259875" y="2405776"/>
                    <a:pt x="1258942" y="2408575"/>
                    <a:pt x="1257076" y="2409975"/>
                  </a:cubicBezTo>
                  <a:cubicBezTo>
                    <a:pt x="1252878" y="2413707"/>
                    <a:pt x="1252878" y="2418372"/>
                    <a:pt x="1255210" y="2422104"/>
                  </a:cubicBezTo>
                  <a:cubicBezTo>
                    <a:pt x="1259409" y="2428635"/>
                    <a:pt x="1259875" y="2436566"/>
                    <a:pt x="1264074" y="2443563"/>
                  </a:cubicBezTo>
                  <a:cubicBezTo>
                    <a:pt x="1267806" y="2449628"/>
                    <a:pt x="1267806" y="2455692"/>
                    <a:pt x="1264074" y="2461757"/>
                  </a:cubicBezTo>
                  <a:cubicBezTo>
                    <a:pt x="1262208" y="2465489"/>
                    <a:pt x="1261741" y="2468754"/>
                    <a:pt x="1262208" y="2472953"/>
                  </a:cubicBezTo>
                  <a:cubicBezTo>
                    <a:pt x="1262674" y="2476685"/>
                    <a:pt x="1262674" y="2480417"/>
                    <a:pt x="1262674" y="2484616"/>
                  </a:cubicBezTo>
                  <a:cubicBezTo>
                    <a:pt x="1262674" y="2489281"/>
                    <a:pt x="1264074" y="2493479"/>
                    <a:pt x="1266873" y="2497212"/>
                  </a:cubicBezTo>
                  <a:cubicBezTo>
                    <a:pt x="1268272" y="2499077"/>
                    <a:pt x="1270138" y="2501410"/>
                    <a:pt x="1271538" y="2503276"/>
                  </a:cubicBezTo>
                  <a:cubicBezTo>
                    <a:pt x="1264540" y="2502809"/>
                    <a:pt x="1263607" y="2503742"/>
                    <a:pt x="1261741" y="2509341"/>
                  </a:cubicBezTo>
                  <a:cubicBezTo>
                    <a:pt x="1261275" y="2511207"/>
                    <a:pt x="1260342" y="2513073"/>
                    <a:pt x="1260808" y="2514939"/>
                  </a:cubicBezTo>
                  <a:cubicBezTo>
                    <a:pt x="1261741" y="2521003"/>
                    <a:pt x="1262674" y="2527068"/>
                    <a:pt x="1264074" y="2533599"/>
                  </a:cubicBezTo>
                  <a:cubicBezTo>
                    <a:pt x="1264540" y="2535465"/>
                    <a:pt x="1268739" y="2536865"/>
                    <a:pt x="1270605" y="2535465"/>
                  </a:cubicBezTo>
                  <a:cubicBezTo>
                    <a:pt x="1272937" y="2533132"/>
                    <a:pt x="1275270" y="2530800"/>
                    <a:pt x="1274803" y="2527534"/>
                  </a:cubicBezTo>
                  <a:cubicBezTo>
                    <a:pt x="1274803" y="2523336"/>
                    <a:pt x="1274803" y="2518671"/>
                    <a:pt x="1275270" y="2514472"/>
                  </a:cubicBezTo>
                  <a:cubicBezTo>
                    <a:pt x="1275736" y="2510740"/>
                    <a:pt x="1273870" y="2507008"/>
                    <a:pt x="1271538" y="2504209"/>
                  </a:cubicBezTo>
                  <a:cubicBezTo>
                    <a:pt x="1274803" y="2505142"/>
                    <a:pt x="1277602" y="2504209"/>
                    <a:pt x="1280401" y="2502343"/>
                  </a:cubicBezTo>
                  <a:cubicBezTo>
                    <a:pt x="1282734" y="2500944"/>
                    <a:pt x="1283200" y="2501877"/>
                    <a:pt x="1283667" y="2504676"/>
                  </a:cubicBezTo>
                  <a:cubicBezTo>
                    <a:pt x="1284134" y="2506542"/>
                    <a:pt x="1285066" y="2508408"/>
                    <a:pt x="1285066" y="2510274"/>
                  </a:cubicBezTo>
                  <a:cubicBezTo>
                    <a:pt x="1284600" y="2518671"/>
                    <a:pt x="1283200" y="2526601"/>
                    <a:pt x="1283667" y="2534998"/>
                  </a:cubicBezTo>
                  <a:cubicBezTo>
                    <a:pt x="1284134" y="2543396"/>
                    <a:pt x="1283200" y="2551326"/>
                    <a:pt x="1281801" y="2559257"/>
                  </a:cubicBezTo>
                  <a:cubicBezTo>
                    <a:pt x="1281334" y="2562056"/>
                    <a:pt x="1281334" y="2564388"/>
                    <a:pt x="1282734" y="2566721"/>
                  </a:cubicBezTo>
                  <a:cubicBezTo>
                    <a:pt x="1287399" y="2574185"/>
                    <a:pt x="1285533" y="2581183"/>
                    <a:pt x="1282267" y="2588647"/>
                  </a:cubicBezTo>
                  <a:cubicBezTo>
                    <a:pt x="1281801" y="2590046"/>
                    <a:pt x="1280868" y="2590513"/>
                    <a:pt x="1279469" y="2590046"/>
                  </a:cubicBezTo>
                  <a:cubicBezTo>
                    <a:pt x="1279002" y="2589580"/>
                    <a:pt x="1278069" y="2589580"/>
                    <a:pt x="1278069" y="2589113"/>
                  </a:cubicBezTo>
                  <a:cubicBezTo>
                    <a:pt x="1277136" y="2586781"/>
                    <a:pt x="1276669" y="2584448"/>
                    <a:pt x="1275736" y="2582582"/>
                  </a:cubicBezTo>
                  <a:cubicBezTo>
                    <a:pt x="1270138" y="2582582"/>
                    <a:pt x="1265473" y="2585381"/>
                    <a:pt x="1264540" y="2590513"/>
                  </a:cubicBezTo>
                  <a:cubicBezTo>
                    <a:pt x="1263141" y="2597044"/>
                    <a:pt x="1259409" y="2602176"/>
                    <a:pt x="1257076" y="2607773"/>
                  </a:cubicBezTo>
                  <a:cubicBezTo>
                    <a:pt x="1256610" y="2608706"/>
                    <a:pt x="1257543" y="2610106"/>
                    <a:pt x="1258476" y="2611039"/>
                  </a:cubicBezTo>
                  <a:cubicBezTo>
                    <a:pt x="1259409" y="2611972"/>
                    <a:pt x="1260808" y="2612438"/>
                    <a:pt x="1261741" y="2611972"/>
                  </a:cubicBezTo>
                  <a:cubicBezTo>
                    <a:pt x="1263607" y="2611506"/>
                    <a:pt x="1265007" y="2609173"/>
                    <a:pt x="1266406" y="2609173"/>
                  </a:cubicBezTo>
                  <a:cubicBezTo>
                    <a:pt x="1270138" y="2609173"/>
                    <a:pt x="1273870" y="2610106"/>
                    <a:pt x="1277602" y="2611039"/>
                  </a:cubicBezTo>
                  <a:cubicBezTo>
                    <a:pt x="1279469" y="2611506"/>
                    <a:pt x="1281334" y="2614771"/>
                    <a:pt x="1280868" y="2617104"/>
                  </a:cubicBezTo>
                  <a:cubicBezTo>
                    <a:pt x="1279935" y="2621769"/>
                    <a:pt x="1278535" y="2626900"/>
                    <a:pt x="1279469" y="2631565"/>
                  </a:cubicBezTo>
                  <a:cubicBezTo>
                    <a:pt x="1279469" y="2631565"/>
                    <a:pt x="1279935" y="2631565"/>
                    <a:pt x="1279935" y="2631565"/>
                  </a:cubicBezTo>
                  <a:cubicBezTo>
                    <a:pt x="1279935" y="2632032"/>
                    <a:pt x="1279935" y="2632032"/>
                    <a:pt x="1280401" y="2632499"/>
                  </a:cubicBezTo>
                  <a:cubicBezTo>
                    <a:pt x="1280868" y="2632499"/>
                    <a:pt x="1281334" y="2632965"/>
                    <a:pt x="1281334" y="2632965"/>
                  </a:cubicBezTo>
                  <a:cubicBezTo>
                    <a:pt x="1281334" y="2633898"/>
                    <a:pt x="1280868" y="2633431"/>
                    <a:pt x="1280401" y="2632499"/>
                  </a:cubicBezTo>
                  <a:cubicBezTo>
                    <a:pt x="1279935" y="2632499"/>
                    <a:pt x="1279935" y="2632499"/>
                    <a:pt x="1279469" y="2632032"/>
                  </a:cubicBezTo>
                  <a:cubicBezTo>
                    <a:pt x="1279469" y="2632032"/>
                    <a:pt x="1279469" y="2631565"/>
                    <a:pt x="1279469" y="2631565"/>
                  </a:cubicBezTo>
                  <a:cubicBezTo>
                    <a:pt x="1275736" y="2632032"/>
                    <a:pt x="1272471" y="2632965"/>
                    <a:pt x="1269672" y="2635297"/>
                  </a:cubicBezTo>
                  <a:cubicBezTo>
                    <a:pt x="1267806" y="2637164"/>
                    <a:pt x="1266406" y="2639029"/>
                    <a:pt x="1266873" y="2641829"/>
                  </a:cubicBezTo>
                  <a:cubicBezTo>
                    <a:pt x="1267339" y="2644161"/>
                    <a:pt x="1267806" y="2646494"/>
                    <a:pt x="1268739" y="2648826"/>
                  </a:cubicBezTo>
                  <a:cubicBezTo>
                    <a:pt x="1269205" y="2650692"/>
                    <a:pt x="1271538" y="2651625"/>
                    <a:pt x="1271538" y="2653491"/>
                  </a:cubicBezTo>
                  <a:cubicBezTo>
                    <a:pt x="1272004" y="2655824"/>
                    <a:pt x="1271071" y="2658623"/>
                    <a:pt x="1272937" y="2660489"/>
                  </a:cubicBezTo>
                  <a:cubicBezTo>
                    <a:pt x="1273404" y="2661422"/>
                    <a:pt x="1274337" y="2661888"/>
                    <a:pt x="1275270" y="2662355"/>
                  </a:cubicBezTo>
                  <a:lnTo>
                    <a:pt x="1275270" y="2662355"/>
                  </a:lnTo>
                  <a:lnTo>
                    <a:pt x="1276203" y="2661888"/>
                  </a:lnTo>
                  <a:lnTo>
                    <a:pt x="1275736" y="2662821"/>
                  </a:lnTo>
                  <a:cubicBezTo>
                    <a:pt x="1275736" y="2662821"/>
                    <a:pt x="1275270" y="2662821"/>
                    <a:pt x="1275270" y="2662355"/>
                  </a:cubicBezTo>
                  <a:cubicBezTo>
                    <a:pt x="1275270" y="2664221"/>
                    <a:pt x="1275270" y="2666087"/>
                    <a:pt x="1274803" y="2667487"/>
                  </a:cubicBezTo>
                  <a:cubicBezTo>
                    <a:pt x="1273870" y="2673084"/>
                    <a:pt x="1273870" y="2673084"/>
                    <a:pt x="1278535" y="2675884"/>
                  </a:cubicBezTo>
                  <a:cubicBezTo>
                    <a:pt x="1281334" y="2677749"/>
                    <a:pt x="1284134" y="2679616"/>
                    <a:pt x="1286932" y="2681482"/>
                  </a:cubicBezTo>
                  <a:cubicBezTo>
                    <a:pt x="1286932" y="2681482"/>
                    <a:pt x="1286932" y="2681948"/>
                    <a:pt x="1286932" y="2681948"/>
                  </a:cubicBezTo>
                  <a:cubicBezTo>
                    <a:pt x="1286932" y="2681948"/>
                    <a:pt x="1286932" y="2681948"/>
                    <a:pt x="1287399" y="2681948"/>
                  </a:cubicBezTo>
                  <a:cubicBezTo>
                    <a:pt x="1289732" y="2686147"/>
                    <a:pt x="1289732" y="2686613"/>
                    <a:pt x="1287399" y="2689412"/>
                  </a:cubicBezTo>
                  <a:cubicBezTo>
                    <a:pt x="1287399" y="2689412"/>
                    <a:pt x="1286932" y="2689412"/>
                    <a:pt x="1286932" y="2689412"/>
                  </a:cubicBezTo>
                  <a:cubicBezTo>
                    <a:pt x="1286932" y="2689412"/>
                    <a:pt x="1286932" y="2689879"/>
                    <a:pt x="1286932" y="2689879"/>
                  </a:cubicBezTo>
                  <a:lnTo>
                    <a:pt x="1287399" y="2689412"/>
                  </a:lnTo>
                  <a:cubicBezTo>
                    <a:pt x="1287399" y="2695477"/>
                    <a:pt x="1289732" y="2701541"/>
                    <a:pt x="1287866" y="2708072"/>
                  </a:cubicBezTo>
                  <a:cubicBezTo>
                    <a:pt x="1286932" y="2710872"/>
                    <a:pt x="1289265" y="2712737"/>
                    <a:pt x="1292064" y="2712737"/>
                  </a:cubicBezTo>
                  <a:cubicBezTo>
                    <a:pt x="1294863" y="2712737"/>
                    <a:pt x="1296263" y="2711338"/>
                    <a:pt x="1296729" y="2708072"/>
                  </a:cubicBezTo>
                  <a:cubicBezTo>
                    <a:pt x="1297196" y="2703407"/>
                    <a:pt x="1296729" y="2698742"/>
                    <a:pt x="1299062" y="2694077"/>
                  </a:cubicBezTo>
                  <a:cubicBezTo>
                    <a:pt x="1299062" y="2694077"/>
                    <a:pt x="1299062" y="2694077"/>
                    <a:pt x="1299062" y="2693611"/>
                  </a:cubicBezTo>
                  <a:lnTo>
                    <a:pt x="1298595" y="2692678"/>
                  </a:lnTo>
                  <a:lnTo>
                    <a:pt x="1299528" y="2693144"/>
                  </a:lnTo>
                  <a:cubicBezTo>
                    <a:pt x="1299528" y="2693611"/>
                    <a:pt x="1299528" y="2693611"/>
                    <a:pt x="1299062" y="2694077"/>
                  </a:cubicBezTo>
                  <a:cubicBezTo>
                    <a:pt x="1300928" y="2695943"/>
                    <a:pt x="1301861" y="2697809"/>
                    <a:pt x="1301861" y="2700608"/>
                  </a:cubicBezTo>
                  <a:cubicBezTo>
                    <a:pt x="1301861" y="2703407"/>
                    <a:pt x="1302794" y="2705740"/>
                    <a:pt x="1304660" y="2707606"/>
                  </a:cubicBezTo>
                  <a:cubicBezTo>
                    <a:pt x="1306526" y="2709939"/>
                    <a:pt x="1307459" y="2711805"/>
                    <a:pt x="1305593" y="2714137"/>
                  </a:cubicBezTo>
                  <a:cubicBezTo>
                    <a:pt x="1304193" y="2716003"/>
                    <a:pt x="1302327" y="2718336"/>
                    <a:pt x="1299528" y="2718336"/>
                  </a:cubicBezTo>
                  <a:cubicBezTo>
                    <a:pt x="1298129" y="2718336"/>
                    <a:pt x="1296729" y="2717869"/>
                    <a:pt x="1295796" y="2718336"/>
                  </a:cubicBezTo>
                  <a:cubicBezTo>
                    <a:pt x="1294863" y="2718802"/>
                    <a:pt x="1293464" y="2719735"/>
                    <a:pt x="1292997" y="2720668"/>
                  </a:cubicBezTo>
                  <a:cubicBezTo>
                    <a:pt x="1292531" y="2722068"/>
                    <a:pt x="1292997" y="2723001"/>
                    <a:pt x="1294397" y="2723467"/>
                  </a:cubicBezTo>
                  <a:cubicBezTo>
                    <a:pt x="1296263" y="2723934"/>
                    <a:pt x="1298129" y="2724867"/>
                    <a:pt x="1299995" y="2724867"/>
                  </a:cubicBezTo>
                  <a:cubicBezTo>
                    <a:pt x="1306059" y="2725333"/>
                    <a:pt x="1307925" y="2730465"/>
                    <a:pt x="1310258" y="2734663"/>
                  </a:cubicBezTo>
                  <a:cubicBezTo>
                    <a:pt x="1308858" y="2738395"/>
                    <a:pt x="1310724" y="2740728"/>
                    <a:pt x="1313523" y="2742594"/>
                  </a:cubicBezTo>
                  <a:cubicBezTo>
                    <a:pt x="1317722" y="2745393"/>
                    <a:pt x="1321454" y="2748192"/>
                    <a:pt x="1325186" y="2750991"/>
                  </a:cubicBezTo>
                  <a:cubicBezTo>
                    <a:pt x="1325653" y="2750991"/>
                    <a:pt x="1325653" y="2750991"/>
                    <a:pt x="1326119" y="2750991"/>
                  </a:cubicBezTo>
                  <a:cubicBezTo>
                    <a:pt x="1326119" y="2751458"/>
                    <a:pt x="1326586" y="2751458"/>
                    <a:pt x="1326586" y="2751924"/>
                  </a:cubicBezTo>
                  <a:cubicBezTo>
                    <a:pt x="1327519" y="2752391"/>
                    <a:pt x="1328452" y="2753324"/>
                    <a:pt x="1328918" y="2754257"/>
                  </a:cubicBezTo>
                  <a:cubicBezTo>
                    <a:pt x="1329385" y="2754257"/>
                    <a:pt x="1329385" y="2754723"/>
                    <a:pt x="1329851" y="2754723"/>
                  </a:cubicBezTo>
                  <a:lnTo>
                    <a:pt x="1330318" y="2755656"/>
                  </a:lnTo>
                  <a:lnTo>
                    <a:pt x="1329385" y="2755190"/>
                  </a:lnTo>
                  <a:cubicBezTo>
                    <a:pt x="1329385" y="2754723"/>
                    <a:pt x="1328918" y="2754723"/>
                    <a:pt x="1328918" y="2754257"/>
                  </a:cubicBezTo>
                  <a:cubicBezTo>
                    <a:pt x="1327519" y="2753790"/>
                    <a:pt x="1327052" y="2752857"/>
                    <a:pt x="1326586" y="2751924"/>
                  </a:cubicBezTo>
                  <a:cubicBezTo>
                    <a:pt x="1326119" y="2751924"/>
                    <a:pt x="1326119" y="2751458"/>
                    <a:pt x="1325653" y="2751458"/>
                  </a:cubicBezTo>
                  <a:cubicBezTo>
                    <a:pt x="1325653" y="2751458"/>
                    <a:pt x="1325186" y="2750991"/>
                    <a:pt x="1325186" y="2750991"/>
                  </a:cubicBezTo>
                  <a:cubicBezTo>
                    <a:pt x="1319588" y="2751458"/>
                    <a:pt x="1314457" y="2750991"/>
                    <a:pt x="1309791" y="2747725"/>
                  </a:cubicBezTo>
                  <a:cubicBezTo>
                    <a:pt x="1308858" y="2747259"/>
                    <a:pt x="1307459" y="2746793"/>
                    <a:pt x="1306059" y="2746793"/>
                  </a:cubicBezTo>
                  <a:cubicBezTo>
                    <a:pt x="1305593" y="2746793"/>
                    <a:pt x="1304660" y="2747725"/>
                    <a:pt x="1304660" y="2747725"/>
                  </a:cubicBezTo>
                  <a:cubicBezTo>
                    <a:pt x="1304660" y="2749125"/>
                    <a:pt x="1305126" y="2750525"/>
                    <a:pt x="1305593" y="2750991"/>
                  </a:cubicBezTo>
                  <a:cubicBezTo>
                    <a:pt x="1313523" y="2756589"/>
                    <a:pt x="1321454" y="2761254"/>
                    <a:pt x="1327519" y="2768718"/>
                  </a:cubicBezTo>
                  <a:cubicBezTo>
                    <a:pt x="1329851" y="2771517"/>
                    <a:pt x="1334050" y="2772917"/>
                    <a:pt x="1337315" y="2773850"/>
                  </a:cubicBezTo>
                  <a:cubicBezTo>
                    <a:pt x="1339648" y="2774783"/>
                    <a:pt x="1341980" y="2773850"/>
                    <a:pt x="1344779" y="2773850"/>
                  </a:cubicBezTo>
                  <a:cubicBezTo>
                    <a:pt x="1345246" y="2772451"/>
                    <a:pt x="1346179" y="2771051"/>
                    <a:pt x="1346645" y="2769651"/>
                  </a:cubicBezTo>
                  <a:cubicBezTo>
                    <a:pt x="1347112" y="2769185"/>
                    <a:pt x="1347578" y="2768718"/>
                    <a:pt x="1348045" y="2768718"/>
                  </a:cubicBezTo>
                  <a:cubicBezTo>
                    <a:pt x="1349445" y="2768718"/>
                    <a:pt x="1349445" y="2769651"/>
                    <a:pt x="1348978" y="2771051"/>
                  </a:cubicBezTo>
                  <a:cubicBezTo>
                    <a:pt x="1348511" y="2771984"/>
                    <a:pt x="1348978" y="2772917"/>
                    <a:pt x="1348978" y="2773850"/>
                  </a:cubicBezTo>
                  <a:cubicBezTo>
                    <a:pt x="1349911" y="2774316"/>
                    <a:pt x="1351311" y="2774783"/>
                    <a:pt x="1352243" y="2774783"/>
                  </a:cubicBezTo>
                  <a:cubicBezTo>
                    <a:pt x="1356442" y="2775716"/>
                    <a:pt x="1359241" y="2777582"/>
                    <a:pt x="1358308" y="2782247"/>
                  </a:cubicBezTo>
                  <a:cubicBezTo>
                    <a:pt x="1357842" y="2783647"/>
                    <a:pt x="1358775" y="2784580"/>
                    <a:pt x="1360174" y="2785046"/>
                  </a:cubicBezTo>
                  <a:cubicBezTo>
                    <a:pt x="1364839" y="2785979"/>
                    <a:pt x="1367638" y="2789245"/>
                    <a:pt x="1369504" y="2793443"/>
                  </a:cubicBezTo>
                  <a:cubicBezTo>
                    <a:pt x="1370437" y="2795776"/>
                    <a:pt x="1373236" y="2796242"/>
                    <a:pt x="1376035" y="2796242"/>
                  </a:cubicBezTo>
                  <a:cubicBezTo>
                    <a:pt x="1378368" y="2793443"/>
                    <a:pt x="1379767" y="2790178"/>
                    <a:pt x="1383033" y="2788312"/>
                  </a:cubicBezTo>
                  <a:cubicBezTo>
                    <a:pt x="1384433" y="2787845"/>
                    <a:pt x="1385832" y="2787845"/>
                    <a:pt x="1386299" y="2789245"/>
                  </a:cubicBezTo>
                  <a:cubicBezTo>
                    <a:pt x="1386765" y="2790178"/>
                    <a:pt x="1386765" y="2791577"/>
                    <a:pt x="1386765" y="2792977"/>
                  </a:cubicBezTo>
                  <a:cubicBezTo>
                    <a:pt x="1386765" y="2795309"/>
                    <a:pt x="1386299" y="2798108"/>
                    <a:pt x="1388631" y="2799974"/>
                  </a:cubicBezTo>
                  <a:cubicBezTo>
                    <a:pt x="1390497" y="2801374"/>
                    <a:pt x="1393296" y="2802307"/>
                    <a:pt x="1395629" y="2802774"/>
                  </a:cubicBezTo>
                  <a:cubicBezTo>
                    <a:pt x="1397495" y="2803240"/>
                    <a:pt x="1399361" y="2802307"/>
                    <a:pt x="1401227" y="2802307"/>
                  </a:cubicBezTo>
                  <a:cubicBezTo>
                    <a:pt x="1403559" y="2802307"/>
                    <a:pt x="1406358" y="2802774"/>
                    <a:pt x="1408691" y="2802774"/>
                  </a:cubicBezTo>
                  <a:cubicBezTo>
                    <a:pt x="1412889" y="2803240"/>
                    <a:pt x="1412889" y="2802774"/>
                    <a:pt x="1411490" y="2797175"/>
                  </a:cubicBezTo>
                  <a:cubicBezTo>
                    <a:pt x="1411490" y="2797175"/>
                    <a:pt x="1411023" y="2797175"/>
                    <a:pt x="1411023" y="2797175"/>
                  </a:cubicBezTo>
                  <a:cubicBezTo>
                    <a:pt x="1411023" y="2796709"/>
                    <a:pt x="1411023" y="2796709"/>
                    <a:pt x="1411023" y="2796242"/>
                  </a:cubicBezTo>
                  <a:cubicBezTo>
                    <a:pt x="1410557" y="2796242"/>
                    <a:pt x="1410557" y="2795776"/>
                    <a:pt x="1410090" y="2795776"/>
                  </a:cubicBezTo>
                  <a:cubicBezTo>
                    <a:pt x="1410557" y="2795309"/>
                    <a:pt x="1410557" y="2795309"/>
                    <a:pt x="1411023" y="2796242"/>
                  </a:cubicBezTo>
                  <a:cubicBezTo>
                    <a:pt x="1411023" y="2796242"/>
                    <a:pt x="1411490" y="2796709"/>
                    <a:pt x="1411490" y="2796709"/>
                  </a:cubicBezTo>
                  <a:cubicBezTo>
                    <a:pt x="1411490" y="2796709"/>
                    <a:pt x="1411490" y="2796709"/>
                    <a:pt x="1411490" y="2797175"/>
                  </a:cubicBezTo>
                  <a:cubicBezTo>
                    <a:pt x="1414756" y="2796242"/>
                    <a:pt x="1418488" y="2795309"/>
                    <a:pt x="1421753" y="2794376"/>
                  </a:cubicBezTo>
                  <a:cubicBezTo>
                    <a:pt x="1424552" y="2793443"/>
                    <a:pt x="1425952" y="2791577"/>
                    <a:pt x="1426418" y="2788778"/>
                  </a:cubicBezTo>
                  <a:cubicBezTo>
                    <a:pt x="1426418" y="2787379"/>
                    <a:pt x="1427818" y="2786912"/>
                    <a:pt x="1429684" y="2787379"/>
                  </a:cubicBezTo>
                  <a:cubicBezTo>
                    <a:pt x="1432016" y="2787845"/>
                    <a:pt x="1435282" y="2789245"/>
                    <a:pt x="1437148" y="2788312"/>
                  </a:cubicBezTo>
                  <a:cubicBezTo>
                    <a:pt x="1441346" y="2785979"/>
                    <a:pt x="1445078" y="2782713"/>
                    <a:pt x="1449277" y="2779915"/>
                  </a:cubicBezTo>
                  <a:cubicBezTo>
                    <a:pt x="1449277" y="2779915"/>
                    <a:pt x="1449277" y="2778515"/>
                    <a:pt x="1448810" y="2778048"/>
                  </a:cubicBezTo>
                  <a:cubicBezTo>
                    <a:pt x="1446944" y="2775716"/>
                    <a:pt x="1444145" y="2777116"/>
                    <a:pt x="1441813" y="2776183"/>
                  </a:cubicBezTo>
                  <a:cubicBezTo>
                    <a:pt x="1433416" y="2772917"/>
                    <a:pt x="1425485" y="2769185"/>
                    <a:pt x="1417554" y="2765453"/>
                  </a:cubicBezTo>
                  <a:cubicBezTo>
                    <a:pt x="1416622" y="2764986"/>
                    <a:pt x="1415222" y="2764053"/>
                    <a:pt x="1414289" y="2763120"/>
                  </a:cubicBezTo>
                  <a:cubicBezTo>
                    <a:pt x="1410557" y="2758922"/>
                    <a:pt x="1405425" y="2756123"/>
                    <a:pt x="1402160" y="2751458"/>
                  </a:cubicBezTo>
                  <a:cubicBezTo>
                    <a:pt x="1400294" y="2748659"/>
                    <a:pt x="1399361" y="2746326"/>
                    <a:pt x="1398428" y="2743060"/>
                  </a:cubicBezTo>
                  <a:cubicBezTo>
                    <a:pt x="1397028" y="2734663"/>
                    <a:pt x="1392363" y="2731398"/>
                    <a:pt x="1383966" y="2730931"/>
                  </a:cubicBezTo>
                  <a:cubicBezTo>
                    <a:pt x="1381633" y="2730931"/>
                    <a:pt x="1379301" y="2730931"/>
                    <a:pt x="1377435" y="2730931"/>
                  </a:cubicBezTo>
                  <a:cubicBezTo>
                    <a:pt x="1377435" y="2730931"/>
                    <a:pt x="1377435" y="2731398"/>
                    <a:pt x="1376968" y="2731398"/>
                  </a:cubicBezTo>
                  <a:cubicBezTo>
                    <a:pt x="1376502" y="2731398"/>
                    <a:pt x="1376502" y="2731398"/>
                    <a:pt x="1376035" y="2731864"/>
                  </a:cubicBezTo>
                  <a:cubicBezTo>
                    <a:pt x="1375569" y="2733730"/>
                    <a:pt x="1375569" y="2735596"/>
                    <a:pt x="1374636" y="2736063"/>
                  </a:cubicBezTo>
                  <a:cubicBezTo>
                    <a:pt x="1368105" y="2739328"/>
                    <a:pt x="1368571" y="2744927"/>
                    <a:pt x="1367638" y="2750525"/>
                  </a:cubicBezTo>
                  <a:cubicBezTo>
                    <a:pt x="1367638" y="2750991"/>
                    <a:pt x="1367638" y="2751924"/>
                    <a:pt x="1367172" y="2752391"/>
                  </a:cubicBezTo>
                  <a:cubicBezTo>
                    <a:pt x="1367172" y="2752857"/>
                    <a:pt x="1366239" y="2753324"/>
                    <a:pt x="1365772" y="2753324"/>
                  </a:cubicBezTo>
                  <a:cubicBezTo>
                    <a:pt x="1365306" y="2753324"/>
                    <a:pt x="1364373" y="2752391"/>
                    <a:pt x="1364373" y="2751924"/>
                  </a:cubicBezTo>
                  <a:cubicBezTo>
                    <a:pt x="1364373" y="2749592"/>
                    <a:pt x="1363906" y="2746793"/>
                    <a:pt x="1364373" y="2744460"/>
                  </a:cubicBezTo>
                  <a:cubicBezTo>
                    <a:pt x="1365306" y="2737929"/>
                    <a:pt x="1369038" y="2733264"/>
                    <a:pt x="1375569" y="2731864"/>
                  </a:cubicBezTo>
                  <a:cubicBezTo>
                    <a:pt x="1375569" y="2731398"/>
                    <a:pt x="1375569" y="2731398"/>
                    <a:pt x="1375569" y="2730931"/>
                  </a:cubicBezTo>
                  <a:cubicBezTo>
                    <a:pt x="1376035" y="2730931"/>
                    <a:pt x="1376035" y="2730931"/>
                    <a:pt x="1376502" y="2730931"/>
                  </a:cubicBezTo>
                  <a:cubicBezTo>
                    <a:pt x="1377901" y="2727666"/>
                    <a:pt x="1379767" y="2724400"/>
                    <a:pt x="1384433" y="2725800"/>
                  </a:cubicBezTo>
                  <a:cubicBezTo>
                    <a:pt x="1384899" y="2725800"/>
                    <a:pt x="1385832" y="2726266"/>
                    <a:pt x="1386299" y="2726266"/>
                  </a:cubicBezTo>
                  <a:cubicBezTo>
                    <a:pt x="1387231" y="2725800"/>
                    <a:pt x="1389098" y="2725333"/>
                    <a:pt x="1389564" y="2724867"/>
                  </a:cubicBezTo>
                  <a:cubicBezTo>
                    <a:pt x="1390031" y="2723934"/>
                    <a:pt x="1390031" y="2722534"/>
                    <a:pt x="1389564" y="2721601"/>
                  </a:cubicBezTo>
                  <a:cubicBezTo>
                    <a:pt x="1386765" y="2717403"/>
                    <a:pt x="1383033" y="2713671"/>
                    <a:pt x="1380700" y="2709005"/>
                  </a:cubicBezTo>
                  <a:cubicBezTo>
                    <a:pt x="1378368" y="2704340"/>
                    <a:pt x="1377435" y="2699209"/>
                    <a:pt x="1376035" y="2694544"/>
                  </a:cubicBezTo>
                  <a:cubicBezTo>
                    <a:pt x="1374169" y="2688946"/>
                    <a:pt x="1375569" y="2684281"/>
                    <a:pt x="1378834" y="2680082"/>
                  </a:cubicBezTo>
                  <a:cubicBezTo>
                    <a:pt x="1380700" y="2678216"/>
                    <a:pt x="1382100" y="2676350"/>
                    <a:pt x="1383966" y="2674951"/>
                  </a:cubicBezTo>
                  <a:cubicBezTo>
                    <a:pt x="1389098" y="2671219"/>
                    <a:pt x="1391430" y="2666087"/>
                    <a:pt x="1390497" y="2660022"/>
                  </a:cubicBezTo>
                  <a:cubicBezTo>
                    <a:pt x="1390031" y="2654424"/>
                    <a:pt x="1391897" y="2650226"/>
                    <a:pt x="1395629" y="2646027"/>
                  </a:cubicBezTo>
                  <a:cubicBezTo>
                    <a:pt x="1399827" y="2641829"/>
                    <a:pt x="1403093" y="2637164"/>
                    <a:pt x="1406825" y="2632965"/>
                  </a:cubicBezTo>
                  <a:cubicBezTo>
                    <a:pt x="1408691" y="2630166"/>
                    <a:pt x="1409624" y="2627367"/>
                    <a:pt x="1409157" y="2624101"/>
                  </a:cubicBezTo>
                  <a:cubicBezTo>
                    <a:pt x="1408691" y="2622235"/>
                    <a:pt x="1408691" y="2620369"/>
                    <a:pt x="1408224" y="2618503"/>
                  </a:cubicBezTo>
                  <a:cubicBezTo>
                    <a:pt x="1407291" y="2613372"/>
                    <a:pt x="1404959" y="2608706"/>
                    <a:pt x="1398428" y="2608706"/>
                  </a:cubicBezTo>
                  <a:cubicBezTo>
                    <a:pt x="1395162" y="2608706"/>
                    <a:pt x="1392363" y="2607307"/>
                    <a:pt x="1389564" y="2604974"/>
                  </a:cubicBezTo>
                  <a:cubicBezTo>
                    <a:pt x="1386765" y="2602642"/>
                    <a:pt x="1383499" y="2600309"/>
                    <a:pt x="1380700" y="2597977"/>
                  </a:cubicBezTo>
                  <a:cubicBezTo>
                    <a:pt x="1374636" y="2592379"/>
                    <a:pt x="1374169" y="2585848"/>
                    <a:pt x="1378834" y="2579317"/>
                  </a:cubicBezTo>
                  <a:cubicBezTo>
                    <a:pt x="1380700" y="2576984"/>
                    <a:pt x="1383033" y="2574185"/>
                    <a:pt x="1385832" y="2572785"/>
                  </a:cubicBezTo>
                  <a:cubicBezTo>
                    <a:pt x="1389564" y="2570453"/>
                    <a:pt x="1393763" y="2569053"/>
                    <a:pt x="1397961" y="2567188"/>
                  </a:cubicBezTo>
                  <a:cubicBezTo>
                    <a:pt x="1398894" y="2566721"/>
                    <a:pt x="1400294" y="2565788"/>
                    <a:pt x="1400760" y="2564855"/>
                  </a:cubicBezTo>
                  <a:cubicBezTo>
                    <a:pt x="1401227" y="2559257"/>
                    <a:pt x="1405892" y="2554592"/>
                    <a:pt x="1403093" y="2548527"/>
                  </a:cubicBezTo>
                  <a:cubicBezTo>
                    <a:pt x="1402160" y="2546661"/>
                    <a:pt x="1402160" y="2544795"/>
                    <a:pt x="1402160" y="2542929"/>
                  </a:cubicBezTo>
                  <a:cubicBezTo>
                    <a:pt x="1401693" y="2537797"/>
                    <a:pt x="1402626" y="2533132"/>
                    <a:pt x="1406825" y="2528934"/>
                  </a:cubicBezTo>
                  <a:cubicBezTo>
                    <a:pt x="1409157" y="2526601"/>
                    <a:pt x="1411490" y="2523336"/>
                    <a:pt x="1413356" y="2520537"/>
                  </a:cubicBezTo>
                  <a:cubicBezTo>
                    <a:pt x="1413356" y="2520537"/>
                    <a:pt x="1413356" y="2520537"/>
                    <a:pt x="1413356" y="2520537"/>
                  </a:cubicBezTo>
                  <a:cubicBezTo>
                    <a:pt x="1413356" y="2520537"/>
                    <a:pt x="1412889" y="2520070"/>
                    <a:pt x="1412889" y="2520070"/>
                  </a:cubicBezTo>
                  <a:cubicBezTo>
                    <a:pt x="1411490" y="2520070"/>
                    <a:pt x="1409624" y="2520070"/>
                    <a:pt x="1408224" y="2519604"/>
                  </a:cubicBezTo>
                  <a:cubicBezTo>
                    <a:pt x="1406825" y="2519137"/>
                    <a:pt x="1407291" y="2517738"/>
                    <a:pt x="1408224" y="2516805"/>
                  </a:cubicBezTo>
                  <a:cubicBezTo>
                    <a:pt x="1408691" y="2516338"/>
                    <a:pt x="1409624" y="2516338"/>
                    <a:pt x="1410090" y="2516338"/>
                  </a:cubicBezTo>
                  <a:cubicBezTo>
                    <a:pt x="1411023" y="2517738"/>
                    <a:pt x="1411956" y="2518671"/>
                    <a:pt x="1412889" y="2520070"/>
                  </a:cubicBezTo>
                  <a:cubicBezTo>
                    <a:pt x="1413356" y="2520070"/>
                    <a:pt x="1413356" y="2520070"/>
                    <a:pt x="1413822" y="2520070"/>
                  </a:cubicBezTo>
                  <a:cubicBezTo>
                    <a:pt x="1413822" y="2520070"/>
                    <a:pt x="1413356" y="2520537"/>
                    <a:pt x="1413356" y="2520537"/>
                  </a:cubicBezTo>
                  <a:cubicBezTo>
                    <a:pt x="1414756" y="2520537"/>
                    <a:pt x="1415688" y="2521003"/>
                    <a:pt x="1417088" y="2521003"/>
                  </a:cubicBezTo>
                  <a:cubicBezTo>
                    <a:pt x="1421753" y="2520537"/>
                    <a:pt x="1424552" y="2517738"/>
                    <a:pt x="1424086" y="2513539"/>
                  </a:cubicBezTo>
                  <a:cubicBezTo>
                    <a:pt x="1423619" y="2510274"/>
                    <a:pt x="1422686" y="2507474"/>
                    <a:pt x="1421753" y="2504209"/>
                  </a:cubicBezTo>
                  <a:cubicBezTo>
                    <a:pt x="1421287" y="2502809"/>
                    <a:pt x="1418488" y="2501410"/>
                    <a:pt x="1416622" y="2502343"/>
                  </a:cubicBezTo>
                  <a:cubicBezTo>
                    <a:pt x="1415222" y="2502809"/>
                    <a:pt x="1414289" y="2503742"/>
                    <a:pt x="1413356" y="2504209"/>
                  </a:cubicBezTo>
                  <a:cubicBezTo>
                    <a:pt x="1407291" y="2507008"/>
                    <a:pt x="1401693" y="2504209"/>
                    <a:pt x="1399827" y="2498144"/>
                  </a:cubicBezTo>
                  <a:cubicBezTo>
                    <a:pt x="1398894" y="2494412"/>
                    <a:pt x="1397961" y="2490680"/>
                    <a:pt x="1397495" y="2486948"/>
                  </a:cubicBezTo>
                  <a:cubicBezTo>
                    <a:pt x="1397028" y="2485549"/>
                    <a:pt x="1396562" y="2484616"/>
                    <a:pt x="1396562" y="2483216"/>
                  </a:cubicBezTo>
                  <a:cubicBezTo>
                    <a:pt x="1396095" y="2480884"/>
                    <a:pt x="1399361" y="2478551"/>
                    <a:pt x="1401693" y="2479018"/>
                  </a:cubicBezTo>
                  <a:cubicBezTo>
                    <a:pt x="1405425" y="2480417"/>
                    <a:pt x="1409157" y="2481350"/>
                    <a:pt x="1412423" y="2483216"/>
                  </a:cubicBezTo>
                  <a:cubicBezTo>
                    <a:pt x="1417088" y="2486015"/>
                    <a:pt x="1422220" y="2486482"/>
                    <a:pt x="1427351" y="2485549"/>
                  </a:cubicBezTo>
                  <a:cubicBezTo>
                    <a:pt x="1432483" y="2484616"/>
                    <a:pt x="1439014" y="2479018"/>
                    <a:pt x="1438547" y="2473886"/>
                  </a:cubicBezTo>
                  <a:cubicBezTo>
                    <a:pt x="1438547" y="2470154"/>
                    <a:pt x="1437148" y="2466422"/>
                    <a:pt x="1437148" y="2462690"/>
                  </a:cubicBezTo>
                  <a:cubicBezTo>
                    <a:pt x="1437148" y="2458491"/>
                    <a:pt x="1438547" y="2453826"/>
                    <a:pt x="1439014" y="2449628"/>
                  </a:cubicBezTo>
                  <a:cubicBezTo>
                    <a:pt x="1439014" y="2449161"/>
                    <a:pt x="1438547" y="2448228"/>
                    <a:pt x="1438547" y="2447762"/>
                  </a:cubicBezTo>
                  <a:cubicBezTo>
                    <a:pt x="1438081" y="2446362"/>
                    <a:pt x="1437614" y="2445429"/>
                    <a:pt x="1437614" y="2444030"/>
                  </a:cubicBezTo>
                  <a:cubicBezTo>
                    <a:pt x="1436681" y="2439831"/>
                    <a:pt x="1438547" y="2437498"/>
                    <a:pt x="1442279" y="2438431"/>
                  </a:cubicBezTo>
                  <a:cubicBezTo>
                    <a:pt x="1456741" y="2441697"/>
                    <a:pt x="1470270" y="2440298"/>
                    <a:pt x="1483798" y="2434699"/>
                  </a:cubicBezTo>
                  <a:cubicBezTo>
                    <a:pt x="1487530" y="2433300"/>
                    <a:pt x="1491263" y="2432367"/>
                    <a:pt x="1494528" y="2430501"/>
                  </a:cubicBezTo>
                  <a:cubicBezTo>
                    <a:pt x="1500593" y="2427702"/>
                    <a:pt x="1505724" y="2424436"/>
                    <a:pt x="1507124" y="2416972"/>
                  </a:cubicBezTo>
                  <a:cubicBezTo>
                    <a:pt x="1508057" y="2412774"/>
                    <a:pt x="1510856" y="2409042"/>
                    <a:pt x="1512255" y="2404843"/>
                  </a:cubicBezTo>
                  <a:cubicBezTo>
                    <a:pt x="1513188" y="2402510"/>
                    <a:pt x="1513655" y="2400178"/>
                    <a:pt x="1514588" y="2397379"/>
                  </a:cubicBezTo>
                  <a:cubicBezTo>
                    <a:pt x="1515054" y="2394580"/>
                    <a:pt x="1513655" y="2390848"/>
                    <a:pt x="1510856" y="2389448"/>
                  </a:cubicBezTo>
                  <a:cubicBezTo>
                    <a:pt x="1508990" y="2388515"/>
                    <a:pt x="1507590" y="2388049"/>
                    <a:pt x="1505724" y="2386649"/>
                  </a:cubicBezTo>
                  <a:cubicBezTo>
                    <a:pt x="1503858" y="2385716"/>
                    <a:pt x="1503392" y="2383850"/>
                    <a:pt x="1503392" y="2381518"/>
                  </a:cubicBezTo>
                  <a:cubicBezTo>
                    <a:pt x="1503392" y="2379652"/>
                    <a:pt x="1503858" y="2377786"/>
                    <a:pt x="1504325" y="2375920"/>
                  </a:cubicBezTo>
                  <a:cubicBezTo>
                    <a:pt x="1506191" y="2370788"/>
                    <a:pt x="1503858" y="2367522"/>
                    <a:pt x="1500593" y="2364257"/>
                  </a:cubicBezTo>
                  <a:cubicBezTo>
                    <a:pt x="1496394" y="2360525"/>
                    <a:pt x="1491263" y="2358659"/>
                    <a:pt x="1487530" y="2354460"/>
                  </a:cubicBezTo>
                  <a:cubicBezTo>
                    <a:pt x="1487064" y="2354460"/>
                    <a:pt x="1487064" y="2354460"/>
                    <a:pt x="1486598" y="2354460"/>
                  </a:cubicBezTo>
                  <a:cubicBezTo>
                    <a:pt x="1486598" y="2353994"/>
                    <a:pt x="1486598" y="2353994"/>
                    <a:pt x="1486598" y="2353527"/>
                  </a:cubicBezTo>
                  <a:cubicBezTo>
                    <a:pt x="1486131" y="2353061"/>
                    <a:pt x="1486131" y="2353061"/>
                    <a:pt x="1485664" y="2352594"/>
                  </a:cubicBezTo>
                  <a:cubicBezTo>
                    <a:pt x="1486131" y="2352594"/>
                    <a:pt x="1486598" y="2353061"/>
                    <a:pt x="1486598" y="2353061"/>
                  </a:cubicBezTo>
                  <a:cubicBezTo>
                    <a:pt x="1486598" y="2353061"/>
                    <a:pt x="1486598" y="2353527"/>
                    <a:pt x="1486598" y="2353527"/>
                  </a:cubicBezTo>
                  <a:cubicBezTo>
                    <a:pt x="1486598" y="2353527"/>
                    <a:pt x="1487064" y="2353994"/>
                    <a:pt x="1487064" y="2353994"/>
                  </a:cubicBezTo>
                  <a:cubicBezTo>
                    <a:pt x="1487064" y="2353994"/>
                    <a:pt x="1487530" y="2354460"/>
                    <a:pt x="1487530" y="2354460"/>
                  </a:cubicBezTo>
                  <a:cubicBezTo>
                    <a:pt x="1496861" y="2355393"/>
                    <a:pt x="1506191" y="2355393"/>
                    <a:pt x="1514121" y="2360525"/>
                  </a:cubicBezTo>
                  <a:cubicBezTo>
                    <a:pt x="1515521" y="2361458"/>
                    <a:pt x="1517853" y="2361458"/>
                    <a:pt x="1519720" y="2361458"/>
                  </a:cubicBezTo>
                  <a:cubicBezTo>
                    <a:pt x="1523452" y="2361925"/>
                    <a:pt x="1527184" y="2361925"/>
                    <a:pt x="1531382" y="2361925"/>
                  </a:cubicBezTo>
                  <a:cubicBezTo>
                    <a:pt x="1541179" y="2361925"/>
                    <a:pt x="1548643" y="2358659"/>
                    <a:pt x="1553775" y="2349795"/>
                  </a:cubicBezTo>
                  <a:cubicBezTo>
                    <a:pt x="1556574" y="2345597"/>
                    <a:pt x="1557507" y="2339999"/>
                    <a:pt x="1561705" y="2336733"/>
                  </a:cubicBezTo>
                  <a:cubicBezTo>
                    <a:pt x="1566370" y="2333001"/>
                    <a:pt x="1568703" y="2327869"/>
                    <a:pt x="1570102" y="2322271"/>
                  </a:cubicBezTo>
                  <a:cubicBezTo>
                    <a:pt x="1571502" y="2316207"/>
                    <a:pt x="1573368" y="2309676"/>
                    <a:pt x="1574767" y="2303611"/>
                  </a:cubicBezTo>
                  <a:lnTo>
                    <a:pt x="1575234" y="2304078"/>
                  </a:lnTo>
                  <a:cubicBezTo>
                    <a:pt x="1575234" y="2304078"/>
                    <a:pt x="1575234" y="2303611"/>
                    <a:pt x="1575234" y="2303611"/>
                  </a:cubicBezTo>
                  <a:cubicBezTo>
                    <a:pt x="1575234" y="2303611"/>
                    <a:pt x="1575234" y="2303611"/>
                    <a:pt x="1574767" y="2303611"/>
                  </a:cubicBezTo>
                  <a:cubicBezTo>
                    <a:pt x="1573368" y="2298479"/>
                    <a:pt x="1573834" y="2295680"/>
                    <a:pt x="1577566" y="2293348"/>
                  </a:cubicBezTo>
                  <a:cubicBezTo>
                    <a:pt x="1578966" y="2292415"/>
                    <a:pt x="1580832" y="2292415"/>
                    <a:pt x="1582231" y="2291948"/>
                  </a:cubicBezTo>
                  <a:cubicBezTo>
                    <a:pt x="1583164" y="2287283"/>
                    <a:pt x="1585031" y="2282618"/>
                    <a:pt x="1587829" y="2278420"/>
                  </a:cubicBezTo>
                  <a:cubicBezTo>
                    <a:pt x="1588296" y="2277487"/>
                    <a:pt x="1589696" y="2276554"/>
                    <a:pt x="1591095" y="2276554"/>
                  </a:cubicBezTo>
                  <a:cubicBezTo>
                    <a:pt x="1592028" y="2276554"/>
                    <a:pt x="1592961" y="2277953"/>
                    <a:pt x="1592961" y="2278886"/>
                  </a:cubicBezTo>
                  <a:cubicBezTo>
                    <a:pt x="1593428" y="2280752"/>
                    <a:pt x="1593894" y="2282152"/>
                    <a:pt x="1594361" y="2284018"/>
                  </a:cubicBezTo>
                  <a:cubicBezTo>
                    <a:pt x="1598093" y="2283551"/>
                    <a:pt x="1599492" y="2280752"/>
                    <a:pt x="1600892" y="2277953"/>
                  </a:cubicBezTo>
                  <a:cubicBezTo>
                    <a:pt x="1606023" y="2265358"/>
                    <a:pt x="1611621" y="2253228"/>
                    <a:pt x="1619552" y="2242499"/>
                  </a:cubicBezTo>
                  <a:cubicBezTo>
                    <a:pt x="1624684" y="2235035"/>
                    <a:pt x="1627949" y="2226171"/>
                    <a:pt x="1622817" y="2217307"/>
                  </a:cubicBezTo>
                  <a:cubicBezTo>
                    <a:pt x="1622351" y="2216374"/>
                    <a:pt x="1622351" y="2214975"/>
                    <a:pt x="1621885" y="2213575"/>
                  </a:cubicBezTo>
                  <a:cubicBezTo>
                    <a:pt x="1620019" y="2201912"/>
                    <a:pt x="1622351" y="2192116"/>
                    <a:pt x="1631681" y="2184185"/>
                  </a:cubicBezTo>
                  <a:cubicBezTo>
                    <a:pt x="1635413" y="2180920"/>
                    <a:pt x="1639612" y="2177188"/>
                    <a:pt x="1642877" y="2173922"/>
                  </a:cubicBezTo>
                  <a:cubicBezTo>
                    <a:pt x="1648942" y="2167857"/>
                    <a:pt x="1655939" y="2163659"/>
                    <a:pt x="1663870" y="2160860"/>
                  </a:cubicBezTo>
                  <a:cubicBezTo>
                    <a:pt x="1668069" y="2159460"/>
                    <a:pt x="1671801" y="2157594"/>
                    <a:pt x="1675066" y="2154329"/>
                  </a:cubicBezTo>
                  <a:cubicBezTo>
                    <a:pt x="1677865" y="2151530"/>
                    <a:pt x="1681131" y="2149664"/>
                    <a:pt x="1682064" y="2145465"/>
                  </a:cubicBezTo>
                  <a:cubicBezTo>
                    <a:pt x="1682064" y="2144532"/>
                    <a:pt x="1684396" y="2143599"/>
                    <a:pt x="1685330" y="2144066"/>
                  </a:cubicBezTo>
                  <a:cubicBezTo>
                    <a:pt x="1689062" y="2144999"/>
                    <a:pt x="1692794" y="2144066"/>
                    <a:pt x="1696526" y="2143599"/>
                  </a:cubicBezTo>
                  <a:cubicBezTo>
                    <a:pt x="1700258" y="2143133"/>
                    <a:pt x="1703990" y="2144066"/>
                    <a:pt x="1707722" y="2144066"/>
                  </a:cubicBezTo>
                  <a:cubicBezTo>
                    <a:pt x="1714719" y="2144066"/>
                    <a:pt x="1721250" y="2142666"/>
                    <a:pt x="1726382" y="2136135"/>
                  </a:cubicBezTo>
                  <a:cubicBezTo>
                    <a:pt x="1728715" y="2133336"/>
                    <a:pt x="1732913" y="2131937"/>
                    <a:pt x="1735712" y="2130071"/>
                  </a:cubicBezTo>
                  <a:cubicBezTo>
                    <a:pt x="1737578" y="2128671"/>
                    <a:pt x="1738978" y="2126338"/>
                    <a:pt x="1738511" y="2123539"/>
                  </a:cubicBezTo>
                  <a:cubicBezTo>
                    <a:pt x="1737578" y="2120274"/>
                    <a:pt x="1738045" y="2117008"/>
                    <a:pt x="1739911" y="2114209"/>
                  </a:cubicBezTo>
                  <a:cubicBezTo>
                    <a:pt x="1743643" y="2107678"/>
                    <a:pt x="1746908" y="2100681"/>
                    <a:pt x="1751107" y="2094149"/>
                  </a:cubicBezTo>
                  <a:cubicBezTo>
                    <a:pt x="1754372" y="2089018"/>
                    <a:pt x="1756238" y="2083886"/>
                    <a:pt x="1755306" y="2077822"/>
                  </a:cubicBezTo>
                  <a:cubicBezTo>
                    <a:pt x="1754839" y="2073157"/>
                    <a:pt x="1754839" y="2068492"/>
                    <a:pt x="1757172" y="2064760"/>
                  </a:cubicBezTo>
                  <a:cubicBezTo>
                    <a:pt x="1762303" y="2057295"/>
                    <a:pt x="1763236" y="2049365"/>
                    <a:pt x="1763703" y="2040968"/>
                  </a:cubicBezTo>
                  <a:cubicBezTo>
                    <a:pt x="1764169" y="2030704"/>
                    <a:pt x="1764169" y="2020441"/>
                    <a:pt x="1764169" y="2010178"/>
                  </a:cubicBezTo>
                  <a:cubicBezTo>
                    <a:pt x="1764169" y="2003181"/>
                    <a:pt x="1763703" y="1996183"/>
                    <a:pt x="1763703" y="1989185"/>
                  </a:cubicBezTo>
                  <a:cubicBezTo>
                    <a:pt x="1763703" y="1985920"/>
                    <a:pt x="1764636" y="1982654"/>
                    <a:pt x="1767901" y="1981255"/>
                  </a:cubicBezTo>
                  <a:cubicBezTo>
                    <a:pt x="1776765" y="1977523"/>
                    <a:pt x="1781896" y="1970525"/>
                    <a:pt x="1784695" y="1961195"/>
                  </a:cubicBezTo>
                  <a:cubicBezTo>
                    <a:pt x="1785162" y="1959329"/>
                    <a:pt x="1786561" y="1957929"/>
                    <a:pt x="1787028" y="1956063"/>
                  </a:cubicBezTo>
                  <a:cubicBezTo>
                    <a:pt x="1789360" y="1950932"/>
                    <a:pt x="1792626" y="1946267"/>
                    <a:pt x="1797291" y="1942068"/>
                  </a:cubicBezTo>
                  <a:cubicBezTo>
                    <a:pt x="1802423" y="1937403"/>
                    <a:pt x="1807554" y="1932271"/>
                    <a:pt x="1812219" y="1927140"/>
                  </a:cubicBezTo>
                  <a:cubicBezTo>
                    <a:pt x="1816884" y="1922008"/>
                    <a:pt x="1821083" y="1915944"/>
                    <a:pt x="1823415" y="1909413"/>
                  </a:cubicBezTo>
                  <a:cubicBezTo>
                    <a:pt x="1825748" y="1902882"/>
                    <a:pt x="1828081" y="1887953"/>
                    <a:pt x="1826215" y="1882822"/>
                  </a:cubicBezTo>
                  <a:cubicBezTo>
                    <a:pt x="1825282" y="1874891"/>
                    <a:pt x="1822483" y="1866494"/>
                    <a:pt x="1819217" y="1858097"/>
                  </a:cubicBezTo>
                  <a:close/>
                  <a:moveTo>
                    <a:pt x="1524851" y="786997"/>
                  </a:moveTo>
                  <a:cubicBezTo>
                    <a:pt x="1524851" y="786997"/>
                    <a:pt x="1525784" y="787930"/>
                    <a:pt x="1525784" y="788397"/>
                  </a:cubicBezTo>
                  <a:cubicBezTo>
                    <a:pt x="1524385" y="793528"/>
                    <a:pt x="1519253" y="793528"/>
                    <a:pt x="1515987" y="795861"/>
                  </a:cubicBezTo>
                  <a:cubicBezTo>
                    <a:pt x="1515054" y="794461"/>
                    <a:pt x="1514121" y="793995"/>
                    <a:pt x="1514588" y="793528"/>
                  </a:cubicBezTo>
                  <a:cubicBezTo>
                    <a:pt x="1516920" y="789796"/>
                    <a:pt x="1520652" y="787930"/>
                    <a:pt x="1524851" y="786997"/>
                  </a:cubicBezTo>
                  <a:close/>
                  <a:moveTo>
                    <a:pt x="1442746" y="812655"/>
                  </a:moveTo>
                  <a:lnTo>
                    <a:pt x="1443212" y="811255"/>
                  </a:lnTo>
                  <a:lnTo>
                    <a:pt x="1443679" y="812655"/>
                  </a:lnTo>
                  <a:lnTo>
                    <a:pt x="1442746" y="812655"/>
                  </a:lnTo>
                  <a:close/>
                  <a:moveTo>
                    <a:pt x="1438081" y="775801"/>
                  </a:moveTo>
                  <a:cubicBezTo>
                    <a:pt x="1441346" y="775334"/>
                    <a:pt x="1444145" y="776734"/>
                    <a:pt x="1447411" y="774868"/>
                  </a:cubicBezTo>
                  <a:cubicBezTo>
                    <a:pt x="1453476" y="771602"/>
                    <a:pt x="1459540" y="773935"/>
                    <a:pt x="1465605" y="775801"/>
                  </a:cubicBezTo>
                  <a:cubicBezTo>
                    <a:pt x="1466071" y="776267"/>
                    <a:pt x="1466538" y="777667"/>
                    <a:pt x="1466538" y="779067"/>
                  </a:cubicBezTo>
                  <a:cubicBezTo>
                    <a:pt x="1466538" y="779533"/>
                    <a:pt x="1466071" y="780466"/>
                    <a:pt x="1465605" y="780466"/>
                  </a:cubicBezTo>
                  <a:cubicBezTo>
                    <a:pt x="1463272" y="781399"/>
                    <a:pt x="1460940" y="782332"/>
                    <a:pt x="1459074" y="782799"/>
                  </a:cubicBezTo>
                  <a:cubicBezTo>
                    <a:pt x="1453476" y="780000"/>
                    <a:pt x="1448810" y="780933"/>
                    <a:pt x="1443679" y="780933"/>
                  </a:cubicBezTo>
                  <a:cubicBezTo>
                    <a:pt x="1442279" y="780933"/>
                    <a:pt x="1440413" y="779533"/>
                    <a:pt x="1438547" y="778600"/>
                  </a:cubicBezTo>
                  <a:cubicBezTo>
                    <a:pt x="1438081" y="778133"/>
                    <a:pt x="1437614" y="777667"/>
                    <a:pt x="1437614" y="777200"/>
                  </a:cubicBezTo>
                  <a:cubicBezTo>
                    <a:pt x="1437148" y="776734"/>
                    <a:pt x="1437614" y="775801"/>
                    <a:pt x="1438081" y="775801"/>
                  </a:cubicBezTo>
                  <a:close/>
                  <a:moveTo>
                    <a:pt x="1432949" y="808456"/>
                  </a:moveTo>
                  <a:lnTo>
                    <a:pt x="1433416" y="808923"/>
                  </a:lnTo>
                  <a:lnTo>
                    <a:pt x="1432949" y="808456"/>
                  </a:lnTo>
                  <a:lnTo>
                    <a:pt x="1432949" y="808456"/>
                  </a:lnTo>
                  <a:close/>
                  <a:moveTo>
                    <a:pt x="1386765" y="757607"/>
                  </a:moveTo>
                  <a:cubicBezTo>
                    <a:pt x="1386765" y="757607"/>
                    <a:pt x="1387231" y="758074"/>
                    <a:pt x="1387698" y="758540"/>
                  </a:cubicBezTo>
                  <a:cubicBezTo>
                    <a:pt x="1388165" y="759473"/>
                    <a:pt x="1388165" y="760406"/>
                    <a:pt x="1388631" y="761339"/>
                  </a:cubicBezTo>
                  <a:cubicBezTo>
                    <a:pt x="1388165" y="760406"/>
                    <a:pt x="1387698" y="759473"/>
                    <a:pt x="1387231" y="758540"/>
                  </a:cubicBezTo>
                  <a:cubicBezTo>
                    <a:pt x="1386299" y="758540"/>
                    <a:pt x="1385832" y="758074"/>
                    <a:pt x="1386765" y="757607"/>
                  </a:cubicBezTo>
                  <a:close/>
                  <a:moveTo>
                    <a:pt x="1374169" y="763205"/>
                  </a:moveTo>
                  <a:cubicBezTo>
                    <a:pt x="1375102" y="761806"/>
                    <a:pt x="1376502" y="760406"/>
                    <a:pt x="1377435" y="759007"/>
                  </a:cubicBezTo>
                  <a:cubicBezTo>
                    <a:pt x="1377901" y="759940"/>
                    <a:pt x="1378368" y="761339"/>
                    <a:pt x="1378368" y="762272"/>
                  </a:cubicBezTo>
                  <a:cubicBezTo>
                    <a:pt x="1378834" y="763672"/>
                    <a:pt x="1378834" y="764605"/>
                    <a:pt x="1379301" y="767404"/>
                  </a:cubicBezTo>
                  <a:cubicBezTo>
                    <a:pt x="1379301" y="767870"/>
                    <a:pt x="1378834" y="769270"/>
                    <a:pt x="1378834" y="771136"/>
                  </a:cubicBezTo>
                  <a:cubicBezTo>
                    <a:pt x="1378834" y="771602"/>
                    <a:pt x="1377901" y="771602"/>
                    <a:pt x="1377435" y="771602"/>
                  </a:cubicBezTo>
                  <a:cubicBezTo>
                    <a:pt x="1373236" y="771136"/>
                    <a:pt x="1371837" y="767404"/>
                    <a:pt x="1374169" y="763205"/>
                  </a:cubicBezTo>
                  <a:close/>
                  <a:moveTo>
                    <a:pt x="1338715" y="744545"/>
                  </a:moveTo>
                  <a:cubicBezTo>
                    <a:pt x="1340581" y="745012"/>
                    <a:pt x="1340581" y="745478"/>
                    <a:pt x="1338248" y="745478"/>
                  </a:cubicBezTo>
                  <a:cubicBezTo>
                    <a:pt x="1337782" y="745478"/>
                    <a:pt x="1337315" y="745012"/>
                    <a:pt x="1336849" y="745012"/>
                  </a:cubicBezTo>
                  <a:cubicBezTo>
                    <a:pt x="1337782" y="744545"/>
                    <a:pt x="1338248" y="744545"/>
                    <a:pt x="1338715" y="744545"/>
                  </a:cubicBezTo>
                  <a:close/>
                  <a:moveTo>
                    <a:pt x="1308392" y="836447"/>
                  </a:moveTo>
                  <a:cubicBezTo>
                    <a:pt x="1308858" y="836447"/>
                    <a:pt x="1309791" y="836913"/>
                    <a:pt x="1309791" y="836913"/>
                  </a:cubicBezTo>
                  <a:cubicBezTo>
                    <a:pt x="1309791" y="836913"/>
                    <a:pt x="1309791" y="837846"/>
                    <a:pt x="1309791" y="838313"/>
                  </a:cubicBezTo>
                  <a:cubicBezTo>
                    <a:pt x="1306992" y="839712"/>
                    <a:pt x="1304660" y="841112"/>
                    <a:pt x="1301861" y="842511"/>
                  </a:cubicBezTo>
                  <a:cubicBezTo>
                    <a:pt x="1301861" y="842511"/>
                    <a:pt x="1301394" y="841578"/>
                    <a:pt x="1300928" y="841112"/>
                  </a:cubicBezTo>
                  <a:cubicBezTo>
                    <a:pt x="1302794" y="838779"/>
                    <a:pt x="1305126" y="836913"/>
                    <a:pt x="1308392" y="836447"/>
                  </a:cubicBezTo>
                  <a:close/>
                  <a:moveTo>
                    <a:pt x="1274803" y="890562"/>
                  </a:moveTo>
                  <a:cubicBezTo>
                    <a:pt x="1275270" y="890562"/>
                    <a:pt x="1275736" y="891028"/>
                    <a:pt x="1276203" y="891028"/>
                  </a:cubicBezTo>
                  <a:cubicBezTo>
                    <a:pt x="1276203" y="891495"/>
                    <a:pt x="1276203" y="891961"/>
                    <a:pt x="1276203" y="892428"/>
                  </a:cubicBezTo>
                  <a:cubicBezTo>
                    <a:pt x="1275736" y="892894"/>
                    <a:pt x="1275270" y="892894"/>
                    <a:pt x="1274803" y="892894"/>
                  </a:cubicBezTo>
                  <a:cubicBezTo>
                    <a:pt x="1274337" y="892894"/>
                    <a:pt x="1273870" y="892428"/>
                    <a:pt x="1273870" y="891961"/>
                  </a:cubicBezTo>
                  <a:cubicBezTo>
                    <a:pt x="1273870" y="891028"/>
                    <a:pt x="1274337" y="890562"/>
                    <a:pt x="1274803" y="890562"/>
                  </a:cubicBezTo>
                  <a:close/>
                  <a:moveTo>
                    <a:pt x="1197363" y="425921"/>
                  </a:moveTo>
                  <a:cubicBezTo>
                    <a:pt x="1197830" y="425921"/>
                    <a:pt x="1198763" y="425921"/>
                    <a:pt x="1199229" y="426387"/>
                  </a:cubicBezTo>
                  <a:cubicBezTo>
                    <a:pt x="1203894" y="430586"/>
                    <a:pt x="1206693" y="436184"/>
                    <a:pt x="1209959" y="441782"/>
                  </a:cubicBezTo>
                  <a:cubicBezTo>
                    <a:pt x="1209959" y="442249"/>
                    <a:pt x="1209959" y="442715"/>
                    <a:pt x="1209959" y="443182"/>
                  </a:cubicBezTo>
                  <a:cubicBezTo>
                    <a:pt x="1209492" y="443648"/>
                    <a:pt x="1209026" y="444115"/>
                    <a:pt x="1208559" y="444115"/>
                  </a:cubicBezTo>
                  <a:cubicBezTo>
                    <a:pt x="1206693" y="443648"/>
                    <a:pt x="1204827" y="442715"/>
                    <a:pt x="1203428" y="441782"/>
                  </a:cubicBezTo>
                  <a:cubicBezTo>
                    <a:pt x="1199696" y="438517"/>
                    <a:pt x="1197363" y="433851"/>
                    <a:pt x="1195964" y="429186"/>
                  </a:cubicBezTo>
                  <a:cubicBezTo>
                    <a:pt x="1195497" y="427787"/>
                    <a:pt x="1195964" y="426387"/>
                    <a:pt x="1197363" y="425921"/>
                  </a:cubicBezTo>
                  <a:close/>
                  <a:moveTo>
                    <a:pt x="1096598" y="456710"/>
                  </a:moveTo>
                  <a:cubicBezTo>
                    <a:pt x="1096598" y="456244"/>
                    <a:pt x="1097531" y="456244"/>
                    <a:pt x="1097997" y="456244"/>
                  </a:cubicBezTo>
                  <a:cubicBezTo>
                    <a:pt x="1100796" y="457177"/>
                    <a:pt x="1103595" y="458110"/>
                    <a:pt x="1104528" y="461375"/>
                  </a:cubicBezTo>
                  <a:cubicBezTo>
                    <a:pt x="1104995" y="461375"/>
                    <a:pt x="1104995" y="461375"/>
                    <a:pt x="1104995" y="461375"/>
                  </a:cubicBezTo>
                  <a:cubicBezTo>
                    <a:pt x="1104995" y="461842"/>
                    <a:pt x="1105461" y="461842"/>
                    <a:pt x="1105461" y="461842"/>
                  </a:cubicBezTo>
                  <a:cubicBezTo>
                    <a:pt x="1107794" y="462308"/>
                    <a:pt x="1110126" y="462775"/>
                    <a:pt x="1111992" y="464641"/>
                  </a:cubicBezTo>
                  <a:cubicBezTo>
                    <a:pt x="1112459" y="464641"/>
                    <a:pt x="1112459" y="464641"/>
                    <a:pt x="1112925" y="464641"/>
                  </a:cubicBezTo>
                  <a:lnTo>
                    <a:pt x="1112925" y="466040"/>
                  </a:lnTo>
                  <a:lnTo>
                    <a:pt x="1112459" y="465107"/>
                  </a:lnTo>
                  <a:cubicBezTo>
                    <a:pt x="1112459" y="465107"/>
                    <a:pt x="1111992" y="464641"/>
                    <a:pt x="1111992" y="464641"/>
                  </a:cubicBezTo>
                  <a:cubicBezTo>
                    <a:pt x="1109660" y="464641"/>
                    <a:pt x="1107327" y="463708"/>
                    <a:pt x="1105461" y="461842"/>
                  </a:cubicBezTo>
                  <a:cubicBezTo>
                    <a:pt x="1104995" y="461842"/>
                    <a:pt x="1104528" y="461842"/>
                    <a:pt x="1104528" y="461842"/>
                  </a:cubicBezTo>
                  <a:cubicBezTo>
                    <a:pt x="1104528" y="461842"/>
                    <a:pt x="1104528" y="461842"/>
                    <a:pt x="1104528" y="461375"/>
                  </a:cubicBezTo>
                  <a:cubicBezTo>
                    <a:pt x="1099397" y="463241"/>
                    <a:pt x="1098464" y="463241"/>
                    <a:pt x="1096131" y="459976"/>
                  </a:cubicBezTo>
                  <a:cubicBezTo>
                    <a:pt x="1095665" y="459509"/>
                    <a:pt x="1096131" y="458110"/>
                    <a:pt x="1096598" y="456710"/>
                  </a:cubicBezTo>
                  <a:close/>
                  <a:moveTo>
                    <a:pt x="1059744" y="443648"/>
                  </a:moveTo>
                  <a:cubicBezTo>
                    <a:pt x="1060210" y="443648"/>
                    <a:pt x="1060677" y="444115"/>
                    <a:pt x="1060677" y="444581"/>
                  </a:cubicBezTo>
                  <a:cubicBezTo>
                    <a:pt x="1060210" y="444581"/>
                    <a:pt x="1059744" y="445048"/>
                    <a:pt x="1059277" y="445048"/>
                  </a:cubicBezTo>
                  <a:cubicBezTo>
                    <a:pt x="1057878" y="444115"/>
                    <a:pt x="1057878" y="443648"/>
                    <a:pt x="1059744" y="443648"/>
                  </a:cubicBezTo>
                  <a:close/>
                  <a:moveTo>
                    <a:pt x="1199696" y="881698"/>
                  </a:moveTo>
                  <a:cubicBezTo>
                    <a:pt x="1200162" y="881232"/>
                    <a:pt x="1200629" y="881232"/>
                    <a:pt x="1201095" y="881232"/>
                  </a:cubicBezTo>
                  <a:cubicBezTo>
                    <a:pt x="1201562" y="881698"/>
                    <a:pt x="1202028" y="881698"/>
                    <a:pt x="1202495" y="882165"/>
                  </a:cubicBezTo>
                  <a:cubicBezTo>
                    <a:pt x="1202961" y="883564"/>
                    <a:pt x="1202495" y="884031"/>
                    <a:pt x="1201095" y="884031"/>
                  </a:cubicBezTo>
                  <a:cubicBezTo>
                    <a:pt x="1200629" y="884031"/>
                    <a:pt x="1200162" y="883564"/>
                    <a:pt x="1199696" y="883098"/>
                  </a:cubicBezTo>
                  <a:cubicBezTo>
                    <a:pt x="1199229" y="883098"/>
                    <a:pt x="1199696" y="882165"/>
                    <a:pt x="1199696" y="881698"/>
                  </a:cubicBezTo>
                  <a:close/>
                  <a:moveTo>
                    <a:pt x="1186634" y="995526"/>
                  </a:moveTo>
                  <a:cubicBezTo>
                    <a:pt x="1187100" y="995059"/>
                    <a:pt x="1187567" y="994593"/>
                    <a:pt x="1188033" y="994593"/>
                  </a:cubicBezTo>
                  <a:cubicBezTo>
                    <a:pt x="1190832" y="993660"/>
                    <a:pt x="1194098" y="991794"/>
                    <a:pt x="1196897" y="991327"/>
                  </a:cubicBezTo>
                  <a:cubicBezTo>
                    <a:pt x="1203428" y="990394"/>
                    <a:pt x="1209492" y="989928"/>
                    <a:pt x="1216024" y="989928"/>
                  </a:cubicBezTo>
                  <a:cubicBezTo>
                    <a:pt x="1220222" y="989928"/>
                    <a:pt x="1223488" y="988528"/>
                    <a:pt x="1226287" y="985729"/>
                  </a:cubicBezTo>
                  <a:cubicBezTo>
                    <a:pt x="1227220" y="984796"/>
                    <a:pt x="1228619" y="984796"/>
                    <a:pt x="1229552" y="984330"/>
                  </a:cubicBezTo>
                  <a:cubicBezTo>
                    <a:pt x="1230019" y="984796"/>
                    <a:pt x="1230485" y="985262"/>
                    <a:pt x="1230952" y="985729"/>
                  </a:cubicBezTo>
                  <a:cubicBezTo>
                    <a:pt x="1233284" y="989461"/>
                    <a:pt x="1232818" y="993193"/>
                    <a:pt x="1230485" y="996459"/>
                  </a:cubicBezTo>
                  <a:cubicBezTo>
                    <a:pt x="1226287" y="1001590"/>
                    <a:pt x="1221155" y="1005789"/>
                    <a:pt x="1214158" y="1002990"/>
                  </a:cubicBezTo>
                  <a:cubicBezTo>
                    <a:pt x="1205294" y="999724"/>
                    <a:pt x="1196430" y="1002057"/>
                    <a:pt x="1187567" y="1001124"/>
                  </a:cubicBezTo>
                  <a:cubicBezTo>
                    <a:pt x="1186634" y="1001124"/>
                    <a:pt x="1185234" y="999724"/>
                    <a:pt x="1185234" y="998791"/>
                  </a:cubicBezTo>
                  <a:cubicBezTo>
                    <a:pt x="1185234" y="997858"/>
                    <a:pt x="1186167" y="996459"/>
                    <a:pt x="1186634" y="995526"/>
                  </a:cubicBezTo>
                  <a:close/>
                  <a:moveTo>
                    <a:pt x="1183835" y="1013253"/>
                  </a:moveTo>
                  <a:cubicBezTo>
                    <a:pt x="1183835" y="1014186"/>
                    <a:pt x="1183368" y="1015585"/>
                    <a:pt x="1182435" y="1016052"/>
                  </a:cubicBezTo>
                  <a:cubicBezTo>
                    <a:pt x="1175904" y="1019784"/>
                    <a:pt x="1168906" y="1023516"/>
                    <a:pt x="1161909" y="1026315"/>
                  </a:cubicBezTo>
                  <a:cubicBezTo>
                    <a:pt x="1156777" y="1028648"/>
                    <a:pt x="1151179" y="1030514"/>
                    <a:pt x="1146514" y="1033313"/>
                  </a:cubicBezTo>
                  <a:cubicBezTo>
                    <a:pt x="1141849" y="1036112"/>
                    <a:pt x="1135784" y="1037511"/>
                    <a:pt x="1129720" y="1037511"/>
                  </a:cubicBezTo>
                  <a:cubicBezTo>
                    <a:pt x="1127854" y="1036578"/>
                    <a:pt x="1125988" y="1035179"/>
                    <a:pt x="1123655" y="1033779"/>
                  </a:cubicBezTo>
                  <a:cubicBezTo>
                    <a:pt x="1121789" y="1032380"/>
                    <a:pt x="1122256" y="1028181"/>
                    <a:pt x="1124122" y="1027248"/>
                  </a:cubicBezTo>
                  <a:cubicBezTo>
                    <a:pt x="1124588" y="1026782"/>
                    <a:pt x="1125055" y="1026315"/>
                    <a:pt x="1125521" y="1026315"/>
                  </a:cubicBezTo>
                  <a:cubicBezTo>
                    <a:pt x="1134851" y="1025382"/>
                    <a:pt x="1142315" y="1021184"/>
                    <a:pt x="1149779" y="1016052"/>
                  </a:cubicBezTo>
                  <a:cubicBezTo>
                    <a:pt x="1152579" y="1014186"/>
                    <a:pt x="1155844" y="1013719"/>
                    <a:pt x="1159110" y="1015119"/>
                  </a:cubicBezTo>
                  <a:cubicBezTo>
                    <a:pt x="1162842" y="1016519"/>
                    <a:pt x="1166574" y="1016052"/>
                    <a:pt x="1170306" y="1014186"/>
                  </a:cubicBezTo>
                  <a:cubicBezTo>
                    <a:pt x="1173105" y="1012787"/>
                    <a:pt x="1176370" y="1011853"/>
                    <a:pt x="1179170" y="1010920"/>
                  </a:cubicBezTo>
                  <a:cubicBezTo>
                    <a:pt x="1180569" y="1010920"/>
                    <a:pt x="1183835" y="1012320"/>
                    <a:pt x="1183835" y="1013253"/>
                  </a:cubicBezTo>
                  <a:close/>
                  <a:moveTo>
                    <a:pt x="1128787" y="934413"/>
                  </a:moveTo>
                  <a:cubicBezTo>
                    <a:pt x="1142315" y="936279"/>
                    <a:pt x="1154911" y="939545"/>
                    <a:pt x="1167507" y="944210"/>
                  </a:cubicBezTo>
                  <a:cubicBezTo>
                    <a:pt x="1169373" y="944676"/>
                    <a:pt x="1171239" y="946076"/>
                    <a:pt x="1171705" y="947476"/>
                  </a:cubicBezTo>
                  <a:cubicBezTo>
                    <a:pt x="1174504" y="952607"/>
                    <a:pt x="1177303" y="957739"/>
                    <a:pt x="1179636" y="962870"/>
                  </a:cubicBezTo>
                  <a:cubicBezTo>
                    <a:pt x="1181036" y="965669"/>
                    <a:pt x="1179170" y="967535"/>
                    <a:pt x="1177770" y="969868"/>
                  </a:cubicBezTo>
                  <a:cubicBezTo>
                    <a:pt x="1176837" y="971734"/>
                    <a:pt x="1174971" y="972200"/>
                    <a:pt x="1173105" y="971267"/>
                  </a:cubicBezTo>
                  <a:cubicBezTo>
                    <a:pt x="1168440" y="969401"/>
                    <a:pt x="1166107" y="965669"/>
                    <a:pt x="1163308" y="962404"/>
                  </a:cubicBezTo>
                  <a:cubicBezTo>
                    <a:pt x="1162842" y="961937"/>
                    <a:pt x="1161442" y="961937"/>
                    <a:pt x="1160043" y="961937"/>
                  </a:cubicBezTo>
                  <a:cubicBezTo>
                    <a:pt x="1159576" y="961937"/>
                    <a:pt x="1159110" y="962870"/>
                    <a:pt x="1159110" y="963337"/>
                  </a:cubicBezTo>
                  <a:cubicBezTo>
                    <a:pt x="1158643" y="965203"/>
                    <a:pt x="1159110" y="967535"/>
                    <a:pt x="1158177" y="968935"/>
                  </a:cubicBezTo>
                  <a:cubicBezTo>
                    <a:pt x="1153512" y="977332"/>
                    <a:pt x="1150246" y="986196"/>
                    <a:pt x="1147447" y="995526"/>
                  </a:cubicBezTo>
                  <a:cubicBezTo>
                    <a:pt x="1146980" y="996459"/>
                    <a:pt x="1145581" y="997392"/>
                    <a:pt x="1144648" y="998325"/>
                  </a:cubicBezTo>
                  <a:cubicBezTo>
                    <a:pt x="1143248" y="999724"/>
                    <a:pt x="1140449" y="998791"/>
                    <a:pt x="1139983" y="997392"/>
                  </a:cubicBezTo>
                  <a:cubicBezTo>
                    <a:pt x="1139050" y="993660"/>
                    <a:pt x="1138583" y="989928"/>
                    <a:pt x="1138117" y="986196"/>
                  </a:cubicBezTo>
                  <a:cubicBezTo>
                    <a:pt x="1137650" y="982930"/>
                    <a:pt x="1133452" y="981530"/>
                    <a:pt x="1130186" y="982930"/>
                  </a:cubicBezTo>
                  <a:cubicBezTo>
                    <a:pt x="1128320" y="983863"/>
                    <a:pt x="1126921" y="984796"/>
                    <a:pt x="1125055" y="985729"/>
                  </a:cubicBezTo>
                  <a:cubicBezTo>
                    <a:pt x="1123655" y="986662"/>
                    <a:pt x="1122722" y="987129"/>
                    <a:pt x="1121789" y="985729"/>
                  </a:cubicBezTo>
                  <a:cubicBezTo>
                    <a:pt x="1121323" y="985262"/>
                    <a:pt x="1121323" y="984330"/>
                    <a:pt x="1121789" y="983863"/>
                  </a:cubicBezTo>
                  <a:cubicBezTo>
                    <a:pt x="1123655" y="981064"/>
                    <a:pt x="1125988" y="978731"/>
                    <a:pt x="1127387" y="976399"/>
                  </a:cubicBezTo>
                  <a:cubicBezTo>
                    <a:pt x="1131119" y="971267"/>
                    <a:pt x="1131586" y="965669"/>
                    <a:pt x="1129253" y="960071"/>
                  </a:cubicBezTo>
                  <a:cubicBezTo>
                    <a:pt x="1128320" y="957739"/>
                    <a:pt x="1126921" y="955406"/>
                    <a:pt x="1125055" y="953540"/>
                  </a:cubicBezTo>
                  <a:cubicBezTo>
                    <a:pt x="1122256" y="951208"/>
                    <a:pt x="1118524" y="949342"/>
                    <a:pt x="1115725" y="947009"/>
                  </a:cubicBezTo>
                  <a:cubicBezTo>
                    <a:pt x="1114325" y="946076"/>
                    <a:pt x="1113858" y="944210"/>
                    <a:pt x="1112459" y="942810"/>
                  </a:cubicBezTo>
                  <a:cubicBezTo>
                    <a:pt x="1112459" y="942810"/>
                    <a:pt x="1111992" y="942810"/>
                    <a:pt x="1111992" y="942810"/>
                  </a:cubicBezTo>
                  <a:cubicBezTo>
                    <a:pt x="1111992" y="942810"/>
                    <a:pt x="1111992" y="942810"/>
                    <a:pt x="1111992" y="942810"/>
                  </a:cubicBezTo>
                  <a:cubicBezTo>
                    <a:pt x="1108727" y="945143"/>
                    <a:pt x="1105461" y="948408"/>
                    <a:pt x="1103129" y="951674"/>
                  </a:cubicBezTo>
                  <a:cubicBezTo>
                    <a:pt x="1101263" y="954473"/>
                    <a:pt x="1098930" y="956339"/>
                    <a:pt x="1095665" y="956806"/>
                  </a:cubicBezTo>
                  <a:cubicBezTo>
                    <a:pt x="1091466" y="957272"/>
                    <a:pt x="1088667" y="960071"/>
                    <a:pt x="1086801" y="963337"/>
                  </a:cubicBezTo>
                  <a:cubicBezTo>
                    <a:pt x="1081203" y="974066"/>
                    <a:pt x="1076538" y="985262"/>
                    <a:pt x="1077004" y="997858"/>
                  </a:cubicBezTo>
                  <a:cubicBezTo>
                    <a:pt x="1077471" y="1009987"/>
                    <a:pt x="1071406" y="1018385"/>
                    <a:pt x="1062076" y="1024916"/>
                  </a:cubicBezTo>
                  <a:cubicBezTo>
                    <a:pt x="1059744" y="1026782"/>
                    <a:pt x="1055079" y="1024916"/>
                    <a:pt x="1054612" y="1021650"/>
                  </a:cubicBezTo>
                  <a:cubicBezTo>
                    <a:pt x="1052746" y="1010920"/>
                    <a:pt x="1052746" y="1000191"/>
                    <a:pt x="1058344" y="989928"/>
                  </a:cubicBezTo>
                  <a:cubicBezTo>
                    <a:pt x="1062076" y="983863"/>
                    <a:pt x="1063009" y="976865"/>
                    <a:pt x="1065808" y="970334"/>
                  </a:cubicBezTo>
                  <a:cubicBezTo>
                    <a:pt x="1067208" y="967535"/>
                    <a:pt x="1066741" y="964270"/>
                    <a:pt x="1065342" y="961004"/>
                  </a:cubicBezTo>
                  <a:cubicBezTo>
                    <a:pt x="1064875" y="960071"/>
                    <a:pt x="1065342" y="958672"/>
                    <a:pt x="1065342" y="957272"/>
                  </a:cubicBezTo>
                  <a:cubicBezTo>
                    <a:pt x="1065342" y="956806"/>
                    <a:pt x="1065808" y="955873"/>
                    <a:pt x="1066275" y="955406"/>
                  </a:cubicBezTo>
                  <a:cubicBezTo>
                    <a:pt x="1081670" y="938145"/>
                    <a:pt x="1077937" y="940478"/>
                    <a:pt x="1099863" y="937212"/>
                  </a:cubicBezTo>
                  <a:cubicBezTo>
                    <a:pt x="1104995" y="936279"/>
                    <a:pt x="1108260" y="939078"/>
                    <a:pt x="1111526" y="941877"/>
                  </a:cubicBezTo>
                  <a:cubicBezTo>
                    <a:pt x="1111526" y="941877"/>
                    <a:pt x="1111992" y="941411"/>
                    <a:pt x="1111992" y="941411"/>
                  </a:cubicBezTo>
                  <a:cubicBezTo>
                    <a:pt x="1111992" y="941411"/>
                    <a:pt x="1111992" y="941877"/>
                    <a:pt x="1112459" y="941877"/>
                  </a:cubicBezTo>
                  <a:cubicBezTo>
                    <a:pt x="1115725" y="940944"/>
                    <a:pt x="1119457" y="940011"/>
                    <a:pt x="1122722" y="938612"/>
                  </a:cubicBezTo>
                  <a:cubicBezTo>
                    <a:pt x="1123655" y="938145"/>
                    <a:pt x="1124122" y="936746"/>
                    <a:pt x="1125055" y="935813"/>
                  </a:cubicBezTo>
                  <a:cubicBezTo>
                    <a:pt x="1127387" y="935813"/>
                    <a:pt x="1128320" y="934413"/>
                    <a:pt x="1128787" y="934413"/>
                  </a:cubicBezTo>
                  <a:close/>
                  <a:moveTo>
                    <a:pt x="1125055" y="766004"/>
                  </a:moveTo>
                  <a:cubicBezTo>
                    <a:pt x="1125055" y="765538"/>
                    <a:pt x="1125521" y="765538"/>
                    <a:pt x="1125521" y="765071"/>
                  </a:cubicBezTo>
                  <a:cubicBezTo>
                    <a:pt x="1125521" y="763672"/>
                    <a:pt x="1125521" y="762272"/>
                    <a:pt x="1125521" y="760873"/>
                  </a:cubicBezTo>
                  <a:cubicBezTo>
                    <a:pt x="1125521" y="759007"/>
                    <a:pt x="1126454" y="758540"/>
                    <a:pt x="1127387" y="759473"/>
                  </a:cubicBezTo>
                  <a:cubicBezTo>
                    <a:pt x="1127854" y="759940"/>
                    <a:pt x="1127854" y="760873"/>
                    <a:pt x="1127387" y="761339"/>
                  </a:cubicBezTo>
                  <a:cubicBezTo>
                    <a:pt x="1126921" y="762739"/>
                    <a:pt x="1125988" y="763672"/>
                    <a:pt x="1125055" y="765071"/>
                  </a:cubicBezTo>
                  <a:cubicBezTo>
                    <a:pt x="1125055" y="765538"/>
                    <a:pt x="1125055" y="766004"/>
                    <a:pt x="1125055" y="766471"/>
                  </a:cubicBezTo>
                  <a:lnTo>
                    <a:pt x="1123655" y="766937"/>
                  </a:lnTo>
                  <a:lnTo>
                    <a:pt x="1125055" y="766004"/>
                  </a:lnTo>
                  <a:close/>
                  <a:moveTo>
                    <a:pt x="1077471" y="845777"/>
                  </a:moveTo>
                  <a:cubicBezTo>
                    <a:pt x="1077937" y="845310"/>
                    <a:pt x="1078404" y="845310"/>
                    <a:pt x="1079337" y="845310"/>
                  </a:cubicBezTo>
                  <a:cubicBezTo>
                    <a:pt x="1080270" y="845777"/>
                    <a:pt x="1081670" y="846710"/>
                    <a:pt x="1081670" y="847643"/>
                  </a:cubicBezTo>
                  <a:cubicBezTo>
                    <a:pt x="1082603" y="850442"/>
                    <a:pt x="1082603" y="853708"/>
                    <a:pt x="1080270" y="856040"/>
                  </a:cubicBezTo>
                  <a:cubicBezTo>
                    <a:pt x="1079803" y="856507"/>
                    <a:pt x="1079337" y="856973"/>
                    <a:pt x="1078870" y="856973"/>
                  </a:cubicBezTo>
                  <a:cubicBezTo>
                    <a:pt x="1077471" y="857440"/>
                    <a:pt x="1076538" y="856973"/>
                    <a:pt x="1075605" y="855574"/>
                  </a:cubicBezTo>
                  <a:cubicBezTo>
                    <a:pt x="1074205" y="851375"/>
                    <a:pt x="1074672" y="848109"/>
                    <a:pt x="1077471" y="845777"/>
                  </a:cubicBezTo>
                  <a:close/>
                  <a:moveTo>
                    <a:pt x="1059277" y="817787"/>
                  </a:moveTo>
                  <a:lnTo>
                    <a:pt x="1059277" y="818720"/>
                  </a:lnTo>
                  <a:lnTo>
                    <a:pt x="1057411" y="818253"/>
                  </a:lnTo>
                  <a:lnTo>
                    <a:pt x="1059277" y="817787"/>
                  </a:lnTo>
                  <a:close/>
                  <a:moveTo>
                    <a:pt x="1047148" y="500095"/>
                  </a:moveTo>
                  <a:cubicBezTo>
                    <a:pt x="1047614" y="499162"/>
                    <a:pt x="1049481" y="498696"/>
                    <a:pt x="1050414" y="498696"/>
                  </a:cubicBezTo>
                  <a:cubicBezTo>
                    <a:pt x="1051347" y="498696"/>
                    <a:pt x="1052746" y="499629"/>
                    <a:pt x="1053213" y="500562"/>
                  </a:cubicBezTo>
                  <a:cubicBezTo>
                    <a:pt x="1053679" y="502428"/>
                    <a:pt x="1053679" y="504294"/>
                    <a:pt x="1054146" y="505693"/>
                  </a:cubicBezTo>
                  <a:cubicBezTo>
                    <a:pt x="1053213" y="507559"/>
                    <a:pt x="1052280" y="508026"/>
                    <a:pt x="1050880" y="507093"/>
                  </a:cubicBezTo>
                  <a:cubicBezTo>
                    <a:pt x="1049481" y="506160"/>
                    <a:pt x="1048081" y="504760"/>
                    <a:pt x="1047148" y="503361"/>
                  </a:cubicBezTo>
                  <a:cubicBezTo>
                    <a:pt x="1046681" y="502428"/>
                    <a:pt x="1046681" y="500562"/>
                    <a:pt x="1047148" y="500095"/>
                  </a:cubicBezTo>
                  <a:close/>
                  <a:moveTo>
                    <a:pt x="1034086" y="487966"/>
                  </a:moveTo>
                  <a:cubicBezTo>
                    <a:pt x="1034086" y="488433"/>
                    <a:pt x="1034552" y="488899"/>
                    <a:pt x="1034552" y="489366"/>
                  </a:cubicBezTo>
                  <a:cubicBezTo>
                    <a:pt x="1034086" y="489832"/>
                    <a:pt x="1034086" y="490299"/>
                    <a:pt x="1033619" y="490299"/>
                  </a:cubicBezTo>
                  <a:cubicBezTo>
                    <a:pt x="1033619" y="489832"/>
                    <a:pt x="1033153" y="489366"/>
                    <a:pt x="1033153" y="488899"/>
                  </a:cubicBezTo>
                  <a:cubicBezTo>
                    <a:pt x="1033619" y="488433"/>
                    <a:pt x="1034086" y="488433"/>
                    <a:pt x="1034086" y="487966"/>
                  </a:cubicBezTo>
                  <a:close/>
                  <a:moveTo>
                    <a:pt x="1028021" y="724952"/>
                  </a:moveTo>
                  <a:cubicBezTo>
                    <a:pt x="1028488" y="724952"/>
                    <a:pt x="1028954" y="725418"/>
                    <a:pt x="1029421" y="725418"/>
                  </a:cubicBezTo>
                  <a:cubicBezTo>
                    <a:pt x="1029421" y="725885"/>
                    <a:pt x="1028954" y="726351"/>
                    <a:pt x="1028954" y="726351"/>
                  </a:cubicBezTo>
                  <a:cubicBezTo>
                    <a:pt x="1028488" y="726351"/>
                    <a:pt x="1028021" y="725885"/>
                    <a:pt x="1027555" y="725885"/>
                  </a:cubicBezTo>
                  <a:cubicBezTo>
                    <a:pt x="1027555" y="725885"/>
                    <a:pt x="1027555" y="724952"/>
                    <a:pt x="1028021" y="724952"/>
                  </a:cubicBezTo>
                  <a:close/>
                  <a:moveTo>
                    <a:pt x="1020557" y="830849"/>
                  </a:moveTo>
                  <a:cubicBezTo>
                    <a:pt x="1020557" y="830849"/>
                    <a:pt x="1021024" y="831315"/>
                    <a:pt x="1021024" y="831782"/>
                  </a:cubicBezTo>
                  <a:cubicBezTo>
                    <a:pt x="1021024" y="831782"/>
                    <a:pt x="1021024" y="831782"/>
                    <a:pt x="1021490" y="831782"/>
                  </a:cubicBezTo>
                  <a:cubicBezTo>
                    <a:pt x="1025222" y="832248"/>
                    <a:pt x="1028954" y="832248"/>
                    <a:pt x="1032220" y="832715"/>
                  </a:cubicBezTo>
                  <a:cubicBezTo>
                    <a:pt x="1033619" y="832715"/>
                    <a:pt x="1033619" y="834581"/>
                    <a:pt x="1032686" y="835514"/>
                  </a:cubicBezTo>
                  <a:cubicBezTo>
                    <a:pt x="1032220" y="835980"/>
                    <a:pt x="1031753" y="836447"/>
                    <a:pt x="1031287" y="836447"/>
                  </a:cubicBezTo>
                  <a:cubicBezTo>
                    <a:pt x="1027555" y="835514"/>
                    <a:pt x="1024289" y="834114"/>
                    <a:pt x="1021490" y="831315"/>
                  </a:cubicBezTo>
                  <a:cubicBezTo>
                    <a:pt x="1021490" y="831315"/>
                    <a:pt x="1021024" y="831315"/>
                    <a:pt x="1021024" y="831315"/>
                  </a:cubicBezTo>
                  <a:cubicBezTo>
                    <a:pt x="1019624" y="831782"/>
                    <a:pt x="1019624" y="831315"/>
                    <a:pt x="1020557" y="830849"/>
                  </a:cubicBezTo>
                  <a:close/>
                  <a:moveTo>
                    <a:pt x="1036418" y="898026"/>
                  </a:moveTo>
                  <a:cubicBezTo>
                    <a:pt x="1044349" y="895227"/>
                    <a:pt x="1052280" y="892894"/>
                    <a:pt x="1058811" y="887763"/>
                  </a:cubicBezTo>
                  <a:cubicBezTo>
                    <a:pt x="1064875" y="883098"/>
                    <a:pt x="1073272" y="882631"/>
                    <a:pt x="1078870" y="876566"/>
                  </a:cubicBezTo>
                  <a:cubicBezTo>
                    <a:pt x="1080737" y="874700"/>
                    <a:pt x="1083536" y="874700"/>
                    <a:pt x="1086335" y="875167"/>
                  </a:cubicBezTo>
                  <a:cubicBezTo>
                    <a:pt x="1088201" y="875633"/>
                    <a:pt x="1090067" y="876566"/>
                    <a:pt x="1091933" y="877033"/>
                  </a:cubicBezTo>
                  <a:cubicBezTo>
                    <a:pt x="1098930" y="878432"/>
                    <a:pt x="1103595" y="881698"/>
                    <a:pt x="1104995" y="889162"/>
                  </a:cubicBezTo>
                  <a:cubicBezTo>
                    <a:pt x="1105928" y="893361"/>
                    <a:pt x="1108727" y="896160"/>
                    <a:pt x="1112925" y="896626"/>
                  </a:cubicBezTo>
                  <a:cubicBezTo>
                    <a:pt x="1117591" y="897559"/>
                    <a:pt x="1118990" y="900358"/>
                    <a:pt x="1118990" y="904557"/>
                  </a:cubicBezTo>
                  <a:cubicBezTo>
                    <a:pt x="1118990" y="910155"/>
                    <a:pt x="1120390" y="915753"/>
                    <a:pt x="1120856" y="921818"/>
                  </a:cubicBezTo>
                  <a:cubicBezTo>
                    <a:pt x="1121323" y="924150"/>
                    <a:pt x="1118057" y="926016"/>
                    <a:pt x="1115725" y="924617"/>
                  </a:cubicBezTo>
                  <a:cubicBezTo>
                    <a:pt x="1113392" y="923217"/>
                    <a:pt x="1111526" y="921818"/>
                    <a:pt x="1108727" y="922284"/>
                  </a:cubicBezTo>
                  <a:cubicBezTo>
                    <a:pt x="1103595" y="922751"/>
                    <a:pt x="1098464" y="922751"/>
                    <a:pt x="1093332" y="923684"/>
                  </a:cubicBezTo>
                  <a:cubicBezTo>
                    <a:pt x="1086801" y="925083"/>
                    <a:pt x="1082136" y="923684"/>
                    <a:pt x="1078404" y="918552"/>
                  </a:cubicBezTo>
                  <a:cubicBezTo>
                    <a:pt x="1077471" y="917619"/>
                    <a:pt x="1076538" y="916686"/>
                    <a:pt x="1075605" y="916220"/>
                  </a:cubicBezTo>
                  <a:cubicBezTo>
                    <a:pt x="1074205" y="915287"/>
                    <a:pt x="1071406" y="915287"/>
                    <a:pt x="1071873" y="912954"/>
                  </a:cubicBezTo>
                  <a:cubicBezTo>
                    <a:pt x="1072339" y="911088"/>
                    <a:pt x="1074205" y="910155"/>
                    <a:pt x="1075138" y="908289"/>
                  </a:cubicBezTo>
                  <a:cubicBezTo>
                    <a:pt x="1076071" y="906889"/>
                    <a:pt x="1076071" y="905956"/>
                    <a:pt x="1074672" y="905023"/>
                  </a:cubicBezTo>
                  <a:cubicBezTo>
                    <a:pt x="1074205" y="904557"/>
                    <a:pt x="1073739" y="904557"/>
                    <a:pt x="1072806" y="904090"/>
                  </a:cubicBezTo>
                  <a:cubicBezTo>
                    <a:pt x="1071406" y="904090"/>
                    <a:pt x="1070007" y="904090"/>
                    <a:pt x="1069074" y="904090"/>
                  </a:cubicBezTo>
                  <a:cubicBezTo>
                    <a:pt x="1067674" y="904557"/>
                    <a:pt x="1066741" y="905023"/>
                    <a:pt x="1065808" y="905490"/>
                  </a:cubicBezTo>
                  <a:cubicBezTo>
                    <a:pt x="1058344" y="911088"/>
                    <a:pt x="1049947" y="913887"/>
                    <a:pt x="1041550" y="916686"/>
                  </a:cubicBezTo>
                  <a:cubicBezTo>
                    <a:pt x="1036418" y="918552"/>
                    <a:pt x="1032220" y="919485"/>
                    <a:pt x="1028488" y="913887"/>
                  </a:cubicBezTo>
                  <a:cubicBezTo>
                    <a:pt x="1026155" y="910621"/>
                    <a:pt x="1021957" y="911554"/>
                    <a:pt x="1018225" y="911088"/>
                  </a:cubicBezTo>
                  <a:cubicBezTo>
                    <a:pt x="1018225" y="911088"/>
                    <a:pt x="1018225" y="911554"/>
                    <a:pt x="1017758" y="911554"/>
                  </a:cubicBezTo>
                  <a:cubicBezTo>
                    <a:pt x="1017292" y="911554"/>
                    <a:pt x="1017292" y="911554"/>
                    <a:pt x="1016825" y="911554"/>
                  </a:cubicBezTo>
                  <a:cubicBezTo>
                    <a:pt x="1016359" y="912021"/>
                    <a:pt x="1016359" y="912021"/>
                    <a:pt x="1015892" y="912487"/>
                  </a:cubicBezTo>
                  <a:cubicBezTo>
                    <a:pt x="1015892" y="912021"/>
                    <a:pt x="1015892" y="911554"/>
                    <a:pt x="1016359" y="911554"/>
                  </a:cubicBezTo>
                  <a:cubicBezTo>
                    <a:pt x="1016359" y="911554"/>
                    <a:pt x="1016825" y="911554"/>
                    <a:pt x="1016825" y="911554"/>
                  </a:cubicBezTo>
                  <a:cubicBezTo>
                    <a:pt x="1016825" y="911554"/>
                    <a:pt x="1017292" y="911088"/>
                    <a:pt x="1017292" y="911088"/>
                  </a:cubicBezTo>
                  <a:cubicBezTo>
                    <a:pt x="1017292" y="911088"/>
                    <a:pt x="1017758" y="911088"/>
                    <a:pt x="1018225" y="911088"/>
                  </a:cubicBezTo>
                  <a:cubicBezTo>
                    <a:pt x="1021957" y="905490"/>
                    <a:pt x="1028488" y="900825"/>
                    <a:pt x="1036418" y="898026"/>
                  </a:cubicBezTo>
                  <a:close/>
                  <a:moveTo>
                    <a:pt x="1015426" y="749210"/>
                  </a:moveTo>
                  <a:cubicBezTo>
                    <a:pt x="1014026" y="748744"/>
                    <a:pt x="1013559" y="747811"/>
                    <a:pt x="1014492" y="746878"/>
                  </a:cubicBezTo>
                  <a:cubicBezTo>
                    <a:pt x="1014492" y="746411"/>
                    <a:pt x="1015892" y="746411"/>
                    <a:pt x="1015892" y="746411"/>
                  </a:cubicBezTo>
                  <a:cubicBezTo>
                    <a:pt x="1016359" y="747344"/>
                    <a:pt x="1016825" y="748277"/>
                    <a:pt x="1017292" y="748744"/>
                  </a:cubicBezTo>
                  <a:cubicBezTo>
                    <a:pt x="1016359" y="748744"/>
                    <a:pt x="1015892" y="749210"/>
                    <a:pt x="1015426" y="749210"/>
                  </a:cubicBezTo>
                  <a:close/>
                  <a:moveTo>
                    <a:pt x="1006562" y="474904"/>
                  </a:moveTo>
                  <a:cubicBezTo>
                    <a:pt x="1008894" y="473971"/>
                    <a:pt x="1011227" y="473505"/>
                    <a:pt x="1014026" y="473038"/>
                  </a:cubicBezTo>
                  <a:cubicBezTo>
                    <a:pt x="1014959" y="473038"/>
                    <a:pt x="1015892" y="474438"/>
                    <a:pt x="1016825" y="474904"/>
                  </a:cubicBezTo>
                  <a:cubicBezTo>
                    <a:pt x="1012626" y="478636"/>
                    <a:pt x="1013559" y="484234"/>
                    <a:pt x="1012160" y="488899"/>
                  </a:cubicBezTo>
                  <a:cubicBezTo>
                    <a:pt x="1010760" y="492165"/>
                    <a:pt x="1007495" y="493098"/>
                    <a:pt x="1004696" y="490765"/>
                  </a:cubicBezTo>
                  <a:cubicBezTo>
                    <a:pt x="997698" y="484234"/>
                    <a:pt x="998165" y="479103"/>
                    <a:pt x="1006562" y="474904"/>
                  </a:cubicBezTo>
                  <a:close/>
                  <a:moveTo>
                    <a:pt x="1000964" y="568672"/>
                  </a:moveTo>
                  <a:cubicBezTo>
                    <a:pt x="1001430" y="568205"/>
                    <a:pt x="1001430" y="568205"/>
                    <a:pt x="1001897" y="567739"/>
                  </a:cubicBezTo>
                  <a:cubicBezTo>
                    <a:pt x="1002363" y="566806"/>
                    <a:pt x="1002363" y="566339"/>
                    <a:pt x="1002830" y="565406"/>
                  </a:cubicBezTo>
                  <a:cubicBezTo>
                    <a:pt x="1003296" y="565406"/>
                    <a:pt x="1003296" y="565873"/>
                    <a:pt x="1003763" y="565873"/>
                  </a:cubicBezTo>
                  <a:cubicBezTo>
                    <a:pt x="1003296" y="566339"/>
                    <a:pt x="1002830" y="566806"/>
                    <a:pt x="1001897" y="567739"/>
                  </a:cubicBezTo>
                  <a:cubicBezTo>
                    <a:pt x="1001897" y="568205"/>
                    <a:pt x="1001430" y="568672"/>
                    <a:pt x="1000964" y="568672"/>
                  </a:cubicBezTo>
                  <a:cubicBezTo>
                    <a:pt x="1000031" y="570538"/>
                    <a:pt x="998631" y="572404"/>
                    <a:pt x="997232" y="573804"/>
                  </a:cubicBezTo>
                  <a:cubicBezTo>
                    <a:pt x="996765" y="574270"/>
                    <a:pt x="996765" y="574270"/>
                    <a:pt x="996299" y="574737"/>
                  </a:cubicBezTo>
                  <a:cubicBezTo>
                    <a:pt x="996299" y="574270"/>
                    <a:pt x="996765" y="573804"/>
                    <a:pt x="996765" y="573337"/>
                  </a:cubicBezTo>
                  <a:cubicBezTo>
                    <a:pt x="998165" y="571937"/>
                    <a:pt x="999564" y="570071"/>
                    <a:pt x="1000964" y="568672"/>
                  </a:cubicBezTo>
                  <a:close/>
                  <a:moveTo>
                    <a:pt x="997232" y="504760"/>
                  </a:moveTo>
                  <a:lnTo>
                    <a:pt x="997232" y="506160"/>
                  </a:lnTo>
                  <a:lnTo>
                    <a:pt x="995832" y="505693"/>
                  </a:lnTo>
                  <a:lnTo>
                    <a:pt x="997232" y="504760"/>
                  </a:lnTo>
                  <a:close/>
                  <a:moveTo>
                    <a:pt x="987902" y="653576"/>
                  </a:moveTo>
                  <a:lnTo>
                    <a:pt x="988368" y="654976"/>
                  </a:lnTo>
                  <a:lnTo>
                    <a:pt x="987435" y="654976"/>
                  </a:lnTo>
                  <a:lnTo>
                    <a:pt x="987902" y="653576"/>
                  </a:lnTo>
                  <a:close/>
                  <a:moveTo>
                    <a:pt x="981371" y="859306"/>
                  </a:moveTo>
                  <a:cubicBezTo>
                    <a:pt x="982770" y="856507"/>
                    <a:pt x="982770" y="853241"/>
                    <a:pt x="985569" y="851842"/>
                  </a:cubicBezTo>
                  <a:cubicBezTo>
                    <a:pt x="985569" y="851842"/>
                    <a:pt x="985569" y="851375"/>
                    <a:pt x="985569" y="850909"/>
                  </a:cubicBezTo>
                  <a:cubicBezTo>
                    <a:pt x="986036" y="850442"/>
                    <a:pt x="986036" y="850442"/>
                    <a:pt x="986502" y="849976"/>
                  </a:cubicBezTo>
                  <a:cubicBezTo>
                    <a:pt x="986502" y="850442"/>
                    <a:pt x="986036" y="850909"/>
                    <a:pt x="986036" y="851375"/>
                  </a:cubicBezTo>
                  <a:cubicBezTo>
                    <a:pt x="986036" y="851375"/>
                    <a:pt x="986036" y="851375"/>
                    <a:pt x="985569" y="851375"/>
                  </a:cubicBezTo>
                  <a:cubicBezTo>
                    <a:pt x="986036" y="853708"/>
                    <a:pt x="986502" y="855574"/>
                    <a:pt x="987435" y="857906"/>
                  </a:cubicBezTo>
                  <a:cubicBezTo>
                    <a:pt x="987435" y="858373"/>
                    <a:pt x="987902" y="859306"/>
                    <a:pt x="987435" y="859772"/>
                  </a:cubicBezTo>
                  <a:cubicBezTo>
                    <a:pt x="986502" y="860705"/>
                    <a:pt x="985569" y="861172"/>
                    <a:pt x="984636" y="862105"/>
                  </a:cubicBezTo>
                  <a:cubicBezTo>
                    <a:pt x="984170" y="862571"/>
                    <a:pt x="983237" y="862105"/>
                    <a:pt x="982770" y="862105"/>
                  </a:cubicBezTo>
                  <a:cubicBezTo>
                    <a:pt x="981371" y="861172"/>
                    <a:pt x="980904" y="860239"/>
                    <a:pt x="981371" y="859306"/>
                  </a:cubicBezTo>
                  <a:close/>
                  <a:moveTo>
                    <a:pt x="978105" y="721220"/>
                  </a:moveTo>
                  <a:lnTo>
                    <a:pt x="979504" y="721686"/>
                  </a:lnTo>
                  <a:lnTo>
                    <a:pt x="978105" y="722153"/>
                  </a:lnTo>
                  <a:lnTo>
                    <a:pt x="978105" y="721220"/>
                  </a:lnTo>
                  <a:close/>
                  <a:moveTo>
                    <a:pt x="972507" y="660574"/>
                  </a:moveTo>
                  <a:cubicBezTo>
                    <a:pt x="973906" y="660107"/>
                    <a:pt x="974839" y="661040"/>
                    <a:pt x="975306" y="662440"/>
                  </a:cubicBezTo>
                  <a:cubicBezTo>
                    <a:pt x="975306" y="663839"/>
                    <a:pt x="974839" y="664772"/>
                    <a:pt x="972973" y="664306"/>
                  </a:cubicBezTo>
                  <a:cubicBezTo>
                    <a:pt x="972040" y="664306"/>
                    <a:pt x="971107" y="663373"/>
                    <a:pt x="970174" y="662906"/>
                  </a:cubicBezTo>
                  <a:cubicBezTo>
                    <a:pt x="970641" y="662440"/>
                    <a:pt x="971574" y="661040"/>
                    <a:pt x="972507" y="660574"/>
                  </a:cubicBezTo>
                  <a:close/>
                  <a:moveTo>
                    <a:pt x="969708" y="807057"/>
                  </a:moveTo>
                  <a:cubicBezTo>
                    <a:pt x="970641" y="813588"/>
                    <a:pt x="969241" y="819186"/>
                    <a:pt x="963177" y="823385"/>
                  </a:cubicBezTo>
                  <a:cubicBezTo>
                    <a:pt x="963177" y="823851"/>
                    <a:pt x="963177" y="823851"/>
                    <a:pt x="963177" y="824318"/>
                  </a:cubicBezTo>
                  <a:lnTo>
                    <a:pt x="962244" y="824318"/>
                  </a:lnTo>
                  <a:lnTo>
                    <a:pt x="962710" y="823851"/>
                  </a:lnTo>
                  <a:cubicBezTo>
                    <a:pt x="962710" y="823851"/>
                    <a:pt x="962710" y="823851"/>
                    <a:pt x="963177" y="823385"/>
                  </a:cubicBezTo>
                  <a:cubicBezTo>
                    <a:pt x="961777" y="816854"/>
                    <a:pt x="964110" y="811255"/>
                    <a:pt x="967375" y="806124"/>
                  </a:cubicBezTo>
                  <a:cubicBezTo>
                    <a:pt x="967375" y="805657"/>
                    <a:pt x="968308" y="805657"/>
                    <a:pt x="968775" y="805657"/>
                  </a:cubicBezTo>
                  <a:cubicBezTo>
                    <a:pt x="969241" y="806124"/>
                    <a:pt x="969708" y="806590"/>
                    <a:pt x="969708" y="807057"/>
                  </a:cubicBezTo>
                  <a:close/>
                  <a:moveTo>
                    <a:pt x="967375" y="729617"/>
                  </a:moveTo>
                  <a:cubicBezTo>
                    <a:pt x="967842" y="729617"/>
                    <a:pt x="968308" y="730083"/>
                    <a:pt x="968308" y="730550"/>
                  </a:cubicBezTo>
                  <a:cubicBezTo>
                    <a:pt x="968308" y="731016"/>
                    <a:pt x="967842" y="731483"/>
                    <a:pt x="967842" y="731949"/>
                  </a:cubicBezTo>
                  <a:cubicBezTo>
                    <a:pt x="967375" y="731949"/>
                    <a:pt x="966909" y="731949"/>
                    <a:pt x="966442" y="731483"/>
                  </a:cubicBezTo>
                  <a:cubicBezTo>
                    <a:pt x="965509" y="730083"/>
                    <a:pt x="965976" y="729617"/>
                    <a:pt x="967375" y="729617"/>
                  </a:cubicBezTo>
                  <a:close/>
                  <a:moveTo>
                    <a:pt x="954313" y="745478"/>
                  </a:moveTo>
                  <a:cubicBezTo>
                    <a:pt x="954780" y="745012"/>
                    <a:pt x="956646" y="744545"/>
                    <a:pt x="957579" y="745012"/>
                  </a:cubicBezTo>
                  <a:cubicBezTo>
                    <a:pt x="961311" y="745945"/>
                    <a:pt x="964576" y="747811"/>
                    <a:pt x="965976" y="752009"/>
                  </a:cubicBezTo>
                  <a:cubicBezTo>
                    <a:pt x="967375" y="756208"/>
                    <a:pt x="968308" y="760406"/>
                    <a:pt x="967842" y="765071"/>
                  </a:cubicBezTo>
                  <a:cubicBezTo>
                    <a:pt x="967375" y="771136"/>
                    <a:pt x="967375" y="777667"/>
                    <a:pt x="966909" y="782799"/>
                  </a:cubicBezTo>
                  <a:cubicBezTo>
                    <a:pt x="967842" y="786064"/>
                    <a:pt x="968308" y="787930"/>
                    <a:pt x="968308" y="789796"/>
                  </a:cubicBezTo>
                  <a:cubicBezTo>
                    <a:pt x="968308" y="791662"/>
                    <a:pt x="968308" y="793995"/>
                    <a:pt x="967375" y="794928"/>
                  </a:cubicBezTo>
                  <a:cubicBezTo>
                    <a:pt x="965043" y="796327"/>
                    <a:pt x="964576" y="793995"/>
                    <a:pt x="963643" y="792129"/>
                  </a:cubicBezTo>
                  <a:cubicBezTo>
                    <a:pt x="962710" y="790729"/>
                    <a:pt x="961311" y="788863"/>
                    <a:pt x="959911" y="788397"/>
                  </a:cubicBezTo>
                  <a:cubicBezTo>
                    <a:pt x="956179" y="787464"/>
                    <a:pt x="954313" y="785131"/>
                    <a:pt x="953380" y="782332"/>
                  </a:cubicBezTo>
                  <a:cubicBezTo>
                    <a:pt x="952914" y="780466"/>
                    <a:pt x="952447" y="778600"/>
                    <a:pt x="951981" y="776734"/>
                  </a:cubicBezTo>
                  <a:cubicBezTo>
                    <a:pt x="951048" y="772069"/>
                    <a:pt x="948715" y="766937"/>
                    <a:pt x="951981" y="762272"/>
                  </a:cubicBezTo>
                  <a:cubicBezTo>
                    <a:pt x="951048" y="760406"/>
                    <a:pt x="949648" y="758074"/>
                    <a:pt x="948715" y="756208"/>
                  </a:cubicBezTo>
                  <a:cubicBezTo>
                    <a:pt x="950581" y="752009"/>
                    <a:pt x="952447" y="748744"/>
                    <a:pt x="954313" y="745478"/>
                  </a:cubicBezTo>
                  <a:close/>
                  <a:moveTo>
                    <a:pt x="932854" y="772535"/>
                  </a:moveTo>
                  <a:cubicBezTo>
                    <a:pt x="931454" y="775334"/>
                    <a:pt x="929588" y="777667"/>
                    <a:pt x="927722" y="780466"/>
                  </a:cubicBezTo>
                  <a:cubicBezTo>
                    <a:pt x="926789" y="781866"/>
                    <a:pt x="925856" y="782332"/>
                    <a:pt x="925390" y="780933"/>
                  </a:cubicBezTo>
                  <a:cubicBezTo>
                    <a:pt x="924923" y="780466"/>
                    <a:pt x="924923" y="779533"/>
                    <a:pt x="924923" y="779067"/>
                  </a:cubicBezTo>
                  <a:cubicBezTo>
                    <a:pt x="924923" y="778600"/>
                    <a:pt x="924923" y="777667"/>
                    <a:pt x="925390" y="777200"/>
                  </a:cubicBezTo>
                  <a:cubicBezTo>
                    <a:pt x="926789" y="773935"/>
                    <a:pt x="928655" y="770669"/>
                    <a:pt x="927722" y="766471"/>
                  </a:cubicBezTo>
                  <a:cubicBezTo>
                    <a:pt x="926323" y="761806"/>
                    <a:pt x="922124" y="762272"/>
                    <a:pt x="918859" y="760406"/>
                  </a:cubicBezTo>
                  <a:cubicBezTo>
                    <a:pt x="918392" y="759940"/>
                    <a:pt x="917926" y="759007"/>
                    <a:pt x="918392" y="759007"/>
                  </a:cubicBezTo>
                  <a:cubicBezTo>
                    <a:pt x="918859" y="758074"/>
                    <a:pt x="919792" y="757141"/>
                    <a:pt x="920725" y="757141"/>
                  </a:cubicBezTo>
                  <a:cubicBezTo>
                    <a:pt x="921658" y="757141"/>
                    <a:pt x="923057" y="757607"/>
                    <a:pt x="924457" y="757607"/>
                  </a:cubicBezTo>
                  <a:cubicBezTo>
                    <a:pt x="926789" y="758074"/>
                    <a:pt x="929122" y="758540"/>
                    <a:pt x="931454" y="759007"/>
                  </a:cubicBezTo>
                  <a:cubicBezTo>
                    <a:pt x="931454" y="759007"/>
                    <a:pt x="931454" y="758540"/>
                    <a:pt x="931454" y="758540"/>
                  </a:cubicBezTo>
                  <a:cubicBezTo>
                    <a:pt x="931454" y="758540"/>
                    <a:pt x="931454" y="758540"/>
                    <a:pt x="931921" y="758540"/>
                  </a:cubicBezTo>
                  <a:cubicBezTo>
                    <a:pt x="930055" y="755741"/>
                    <a:pt x="928189" y="752476"/>
                    <a:pt x="926323" y="749677"/>
                  </a:cubicBezTo>
                  <a:cubicBezTo>
                    <a:pt x="923524" y="745012"/>
                    <a:pt x="923990" y="739880"/>
                    <a:pt x="925856" y="734748"/>
                  </a:cubicBezTo>
                  <a:cubicBezTo>
                    <a:pt x="926323" y="733349"/>
                    <a:pt x="928189" y="731483"/>
                    <a:pt x="929588" y="731016"/>
                  </a:cubicBezTo>
                  <a:cubicBezTo>
                    <a:pt x="930988" y="730550"/>
                    <a:pt x="933320" y="731483"/>
                    <a:pt x="934253" y="732882"/>
                  </a:cubicBezTo>
                  <a:cubicBezTo>
                    <a:pt x="936119" y="735215"/>
                    <a:pt x="937985" y="738014"/>
                    <a:pt x="939385" y="740346"/>
                  </a:cubicBezTo>
                  <a:cubicBezTo>
                    <a:pt x="939385" y="740346"/>
                    <a:pt x="939385" y="740346"/>
                    <a:pt x="939385" y="740346"/>
                  </a:cubicBezTo>
                  <a:lnTo>
                    <a:pt x="939851" y="739413"/>
                  </a:lnTo>
                  <a:lnTo>
                    <a:pt x="939385" y="740813"/>
                  </a:lnTo>
                  <a:cubicBezTo>
                    <a:pt x="939385" y="740813"/>
                    <a:pt x="939385" y="740813"/>
                    <a:pt x="939385" y="740346"/>
                  </a:cubicBezTo>
                  <a:cubicBezTo>
                    <a:pt x="934253" y="745012"/>
                    <a:pt x="934253" y="749677"/>
                    <a:pt x="939385" y="754342"/>
                  </a:cubicBezTo>
                  <a:cubicBezTo>
                    <a:pt x="940318" y="755275"/>
                    <a:pt x="939385" y="756674"/>
                    <a:pt x="937985" y="757141"/>
                  </a:cubicBezTo>
                  <a:cubicBezTo>
                    <a:pt x="935653" y="757607"/>
                    <a:pt x="933320" y="758074"/>
                    <a:pt x="930988" y="758540"/>
                  </a:cubicBezTo>
                  <a:cubicBezTo>
                    <a:pt x="930988" y="758540"/>
                    <a:pt x="931454" y="759007"/>
                    <a:pt x="931454" y="759007"/>
                  </a:cubicBezTo>
                  <a:cubicBezTo>
                    <a:pt x="931454" y="759007"/>
                    <a:pt x="930988" y="759007"/>
                    <a:pt x="930988" y="759007"/>
                  </a:cubicBezTo>
                  <a:cubicBezTo>
                    <a:pt x="931921" y="761339"/>
                    <a:pt x="932854" y="763205"/>
                    <a:pt x="932854" y="765538"/>
                  </a:cubicBezTo>
                  <a:cubicBezTo>
                    <a:pt x="934253" y="767404"/>
                    <a:pt x="933787" y="770203"/>
                    <a:pt x="932854" y="772535"/>
                  </a:cubicBezTo>
                  <a:close/>
                  <a:moveTo>
                    <a:pt x="941717" y="824318"/>
                  </a:moveTo>
                  <a:cubicBezTo>
                    <a:pt x="941717" y="824784"/>
                    <a:pt x="940784" y="825717"/>
                    <a:pt x="940784" y="825717"/>
                  </a:cubicBezTo>
                  <a:cubicBezTo>
                    <a:pt x="939851" y="825717"/>
                    <a:pt x="937985" y="825717"/>
                    <a:pt x="937985" y="825251"/>
                  </a:cubicBezTo>
                  <a:cubicBezTo>
                    <a:pt x="936586" y="821052"/>
                    <a:pt x="935653" y="816854"/>
                    <a:pt x="935186" y="812655"/>
                  </a:cubicBezTo>
                  <a:cubicBezTo>
                    <a:pt x="935186" y="811722"/>
                    <a:pt x="936119" y="810789"/>
                    <a:pt x="937052" y="809389"/>
                  </a:cubicBezTo>
                  <a:cubicBezTo>
                    <a:pt x="937052" y="809389"/>
                    <a:pt x="937052" y="808923"/>
                    <a:pt x="936586" y="808923"/>
                  </a:cubicBezTo>
                  <a:cubicBezTo>
                    <a:pt x="937052" y="807990"/>
                    <a:pt x="937052" y="807057"/>
                    <a:pt x="937519" y="806124"/>
                  </a:cubicBezTo>
                  <a:cubicBezTo>
                    <a:pt x="937519" y="806124"/>
                    <a:pt x="937519" y="806124"/>
                    <a:pt x="937519" y="806124"/>
                  </a:cubicBezTo>
                  <a:cubicBezTo>
                    <a:pt x="937519" y="805657"/>
                    <a:pt x="937519" y="805191"/>
                    <a:pt x="937985" y="804724"/>
                  </a:cubicBezTo>
                  <a:cubicBezTo>
                    <a:pt x="937985" y="805191"/>
                    <a:pt x="937519" y="805657"/>
                    <a:pt x="937519" y="806124"/>
                  </a:cubicBezTo>
                  <a:cubicBezTo>
                    <a:pt x="937519" y="807057"/>
                    <a:pt x="937052" y="808456"/>
                    <a:pt x="937052" y="809389"/>
                  </a:cubicBezTo>
                  <a:cubicBezTo>
                    <a:pt x="937052" y="809389"/>
                    <a:pt x="937052" y="809389"/>
                    <a:pt x="937052" y="809389"/>
                  </a:cubicBezTo>
                  <a:cubicBezTo>
                    <a:pt x="938918" y="813121"/>
                    <a:pt x="940784" y="816387"/>
                    <a:pt x="942184" y="820119"/>
                  </a:cubicBezTo>
                  <a:cubicBezTo>
                    <a:pt x="942184" y="821519"/>
                    <a:pt x="942184" y="822918"/>
                    <a:pt x="941717" y="824318"/>
                  </a:cubicBezTo>
                  <a:close/>
                  <a:moveTo>
                    <a:pt x="935653" y="436650"/>
                  </a:moveTo>
                  <a:cubicBezTo>
                    <a:pt x="935653" y="436184"/>
                    <a:pt x="936586" y="436184"/>
                    <a:pt x="937052" y="436184"/>
                  </a:cubicBezTo>
                  <a:cubicBezTo>
                    <a:pt x="938452" y="436650"/>
                    <a:pt x="938918" y="437583"/>
                    <a:pt x="937985" y="438983"/>
                  </a:cubicBezTo>
                  <a:cubicBezTo>
                    <a:pt x="937985" y="439450"/>
                    <a:pt x="937052" y="439450"/>
                    <a:pt x="936586" y="439450"/>
                  </a:cubicBezTo>
                  <a:cubicBezTo>
                    <a:pt x="935186" y="438983"/>
                    <a:pt x="934720" y="438050"/>
                    <a:pt x="935653" y="436650"/>
                  </a:cubicBezTo>
                  <a:close/>
                  <a:moveTo>
                    <a:pt x="924923" y="616256"/>
                  </a:moveTo>
                  <a:cubicBezTo>
                    <a:pt x="925390" y="613457"/>
                    <a:pt x="927722" y="612057"/>
                    <a:pt x="930055" y="611591"/>
                  </a:cubicBezTo>
                  <a:cubicBezTo>
                    <a:pt x="930988" y="611591"/>
                    <a:pt x="932387" y="612057"/>
                    <a:pt x="933320" y="612990"/>
                  </a:cubicBezTo>
                  <a:cubicBezTo>
                    <a:pt x="933787" y="612990"/>
                    <a:pt x="933787" y="614390"/>
                    <a:pt x="933320" y="614856"/>
                  </a:cubicBezTo>
                  <a:cubicBezTo>
                    <a:pt x="930988" y="618588"/>
                    <a:pt x="928189" y="621387"/>
                    <a:pt x="923990" y="623253"/>
                  </a:cubicBezTo>
                  <a:cubicBezTo>
                    <a:pt x="923990" y="623720"/>
                    <a:pt x="923990" y="623720"/>
                    <a:pt x="923990" y="624186"/>
                  </a:cubicBezTo>
                  <a:cubicBezTo>
                    <a:pt x="923524" y="624186"/>
                    <a:pt x="923524" y="624186"/>
                    <a:pt x="923057" y="624186"/>
                  </a:cubicBezTo>
                  <a:cubicBezTo>
                    <a:pt x="922591" y="624653"/>
                    <a:pt x="922591" y="625119"/>
                    <a:pt x="922124" y="625119"/>
                  </a:cubicBezTo>
                  <a:cubicBezTo>
                    <a:pt x="922124" y="624653"/>
                    <a:pt x="922124" y="624186"/>
                    <a:pt x="922591" y="624186"/>
                  </a:cubicBezTo>
                  <a:cubicBezTo>
                    <a:pt x="922591" y="624186"/>
                    <a:pt x="923057" y="624186"/>
                    <a:pt x="923057" y="624186"/>
                  </a:cubicBezTo>
                  <a:cubicBezTo>
                    <a:pt x="923057" y="624186"/>
                    <a:pt x="923524" y="623720"/>
                    <a:pt x="923524" y="623720"/>
                  </a:cubicBezTo>
                  <a:cubicBezTo>
                    <a:pt x="923524" y="623720"/>
                    <a:pt x="923990" y="623720"/>
                    <a:pt x="923990" y="623253"/>
                  </a:cubicBezTo>
                  <a:cubicBezTo>
                    <a:pt x="924457" y="620454"/>
                    <a:pt x="924457" y="618122"/>
                    <a:pt x="924923" y="616256"/>
                  </a:cubicBezTo>
                  <a:close/>
                  <a:moveTo>
                    <a:pt x="922591" y="431052"/>
                  </a:moveTo>
                  <a:cubicBezTo>
                    <a:pt x="924457" y="431052"/>
                    <a:pt x="924923" y="431985"/>
                    <a:pt x="923524" y="432918"/>
                  </a:cubicBezTo>
                  <a:cubicBezTo>
                    <a:pt x="923057" y="433385"/>
                    <a:pt x="922124" y="432918"/>
                    <a:pt x="921658" y="432918"/>
                  </a:cubicBezTo>
                  <a:cubicBezTo>
                    <a:pt x="921191" y="432452"/>
                    <a:pt x="921191" y="431985"/>
                    <a:pt x="920725" y="431985"/>
                  </a:cubicBezTo>
                  <a:cubicBezTo>
                    <a:pt x="921191" y="431519"/>
                    <a:pt x="922124" y="431052"/>
                    <a:pt x="922591" y="431052"/>
                  </a:cubicBezTo>
                  <a:close/>
                  <a:moveTo>
                    <a:pt x="915593" y="664306"/>
                  </a:moveTo>
                  <a:cubicBezTo>
                    <a:pt x="917926" y="663839"/>
                    <a:pt x="920258" y="663373"/>
                    <a:pt x="922591" y="663373"/>
                  </a:cubicBezTo>
                  <a:cubicBezTo>
                    <a:pt x="923057" y="662906"/>
                    <a:pt x="923524" y="662906"/>
                    <a:pt x="923990" y="662440"/>
                  </a:cubicBezTo>
                  <a:cubicBezTo>
                    <a:pt x="925390" y="661040"/>
                    <a:pt x="926789" y="659641"/>
                    <a:pt x="928655" y="658241"/>
                  </a:cubicBezTo>
                  <a:cubicBezTo>
                    <a:pt x="928655" y="658241"/>
                    <a:pt x="928655" y="658241"/>
                    <a:pt x="929122" y="658241"/>
                  </a:cubicBezTo>
                  <a:cubicBezTo>
                    <a:pt x="929122" y="657775"/>
                    <a:pt x="928655" y="657308"/>
                    <a:pt x="928655" y="656842"/>
                  </a:cubicBezTo>
                  <a:cubicBezTo>
                    <a:pt x="925390" y="641447"/>
                    <a:pt x="923524" y="640047"/>
                    <a:pt x="941251" y="629784"/>
                  </a:cubicBezTo>
                  <a:cubicBezTo>
                    <a:pt x="942184" y="629318"/>
                    <a:pt x="944050" y="629784"/>
                    <a:pt x="944516" y="630251"/>
                  </a:cubicBezTo>
                  <a:cubicBezTo>
                    <a:pt x="945449" y="631184"/>
                    <a:pt x="945449" y="632583"/>
                    <a:pt x="945449" y="633516"/>
                  </a:cubicBezTo>
                  <a:cubicBezTo>
                    <a:pt x="945449" y="633983"/>
                    <a:pt x="944983" y="634916"/>
                    <a:pt x="944983" y="635382"/>
                  </a:cubicBezTo>
                  <a:cubicBezTo>
                    <a:pt x="942184" y="638648"/>
                    <a:pt x="938918" y="641913"/>
                    <a:pt x="936119" y="645179"/>
                  </a:cubicBezTo>
                  <a:cubicBezTo>
                    <a:pt x="934253" y="648445"/>
                    <a:pt x="933320" y="652177"/>
                    <a:pt x="931454" y="655442"/>
                  </a:cubicBezTo>
                  <a:cubicBezTo>
                    <a:pt x="930988" y="656375"/>
                    <a:pt x="930055" y="656842"/>
                    <a:pt x="929122" y="657775"/>
                  </a:cubicBezTo>
                  <a:cubicBezTo>
                    <a:pt x="929122" y="657775"/>
                    <a:pt x="929122" y="658241"/>
                    <a:pt x="929122" y="658241"/>
                  </a:cubicBezTo>
                  <a:cubicBezTo>
                    <a:pt x="927722" y="659641"/>
                    <a:pt x="926323" y="661040"/>
                    <a:pt x="924457" y="662440"/>
                  </a:cubicBezTo>
                  <a:cubicBezTo>
                    <a:pt x="923990" y="662440"/>
                    <a:pt x="923524" y="662440"/>
                    <a:pt x="922591" y="662906"/>
                  </a:cubicBezTo>
                  <a:cubicBezTo>
                    <a:pt x="920258" y="664306"/>
                    <a:pt x="918392" y="665239"/>
                    <a:pt x="916060" y="666638"/>
                  </a:cubicBezTo>
                  <a:cubicBezTo>
                    <a:pt x="916060" y="666638"/>
                    <a:pt x="915127" y="666172"/>
                    <a:pt x="915127" y="665705"/>
                  </a:cubicBezTo>
                  <a:cubicBezTo>
                    <a:pt x="915127" y="665239"/>
                    <a:pt x="915127" y="664306"/>
                    <a:pt x="915593" y="664306"/>
                  </a:cubicBezTo>
                  <a:close/>
                  <a:moveTo>
                    <a:pt x="915127" y="372272"/>
                  </a:moveTo>
                  <a:lnTo>
                    <a:pt x="914660" y="373672"/>
                  </a:lnTo>
                  <a:lnTo>
                    <a:pt x="914193" y="372272"/>
                  </a:lnTo>
                  <a:lnTo>
                    <a:pt x="915127" y="372272"/>
                  </a:lnTo>
                  <a:close/>
                  <a:moveTo>
                    <a:pt x="902997" y="410060"/>
                  </a:moveTo>
                  <a:cubicBezTo>
                    <a:pt x="903464" y="409593"/>
                    <a:pt x="903930" y="410060"/>
                    <a:pt x="904397" y="410060"/>
                  </a:cubicBezTo>
                  <a:cubicBezTo>
                    <a:pt x="905796" y="410993"/>
                    <a:pt x="905796" y="411926"/>
                    <a:pt x="904863" y="412859"/>
                  </a:cubicBezTo>
                  <a:cubicBezTo>
                    <a:pt x="904397" y="413325"/>
                    <a:pt x="903464" y="413325"/>
                    <a:pt x="903464" y="413325"/>
                  </a:cubicBezTo>
                  <a:cubicBezTo>
                    <a:pt x="902064" y="412392"/>
                    <a:pt x="902064" y="410993"/>
                    <a:pt x="902997" y="410060"/>
                  </a:cubicBezTo>
                  <a:close/>
                  <a:moveTo>
                    <a:pt x="473344" y="570071"/>
                  </a:moveTo>
                  <a:lnTo>
                    <a:pt x="472411" y="570538"/>
                  </a:lnTo>
                  <a:lnTo>
                    <a:pt x="472878" y="569605"/>
                  </a:lnTo>
                  <a:cubicBezTo>
                    <a:pt x="472878" y="569138"/>
                    <a:pt x="473344" y="569138"/>
                    <a:pt x="473344" y="568672"/>
                  </a:cubicBezTo>
                  <a:cubicBezTo>
                    <a:pt x="473344" y="569138"/>
                    <a:pt x="473344" y="569605"/>
                    <a:pt x="473344" y="570071"/>
                  </a:cubicBezTo>
                  <a:close/>
                  <a:moveTo>
                    <a:pt x="484074" y="542547"/>
                  </a:moveTo>
                  <a:cubicBezTo>
                    <a:pt x="484074" y="542081"/>
                    <a:pt x="484074" y="542081"/>
                    <a:pt x="484074" y="541614"/>
                  </a:cubicBezTo>
                  <a:cubicBezTo>
                    <a:pt x="483608" y="541148"/>
                    <a:pt x="482675" y="540681"/>
                    <a:pt x="482208" y="540215"/>
                  </a:cubicBezTo>
                  <a:cubicBezTo>
                    <a:pt x="482208" y="540215"/>
                    <a:pt x="482675" y="539282"/>
                    <a:pt x="482675" y="538815"/>
                  </a:cubicBezTo>
                  <a:cubicBezTo>
                    <a:pt x="484074" y="539282"/>
                    <a:pt x="484074" y="540681"/>
                    <a:pt x="484074" y="541614"/>
                  </a:cubicBezTo>
                  <a:cubicBezTo>
                    <a:pt x="484074" y="541614"/>
                    <a:pt x="484541" y="542081"/>
                    <a:pt x="484541" y="542081"/>
                  </a:cubicBezTo>
                  <a:cubicBezTo>
                    <a:pt x="485007" y="542547"/>
                    <a:pt x="485007" y="543014"/>
                    <a:pt x="485474" y="543481"/>
                  </a:cubicBezTo>
                  <a:cubicBezTo>
                    <a:pt x="485007" y="543014"/>
                    <a:pt x="484541" y="542547"/>
                    <a:pt x="484074" y="542547"/>
                  </a:cubicBezTo>
                  <a:close/>
                  <a:moveTo>
                    <a:pt x="486873" y="517823"/>
                  </a:moveTo>
                  <a:cubicBezTo>
                    <a:pt x="486873" y="517823"/>
                    <a:pt x="486407" y="517823"/>
                    <a:pt x="485940" y="518289"/>
                  </a:cubicBezTo>
                  <a:cubicBezTo>
                    <a:pt x="485940" y="517356"/>
                    <a:pt x="485940" y="516423"/>
                    <a:pt x="485940" y="515490"/>
                  </a:cubicBezTo>
                  <a:cubicBezTo>
                    <a:pt x="485940" y="515957"/>
                    <a:pt x="486407" y="516423"/>
                    <a:pt x="486407" y="516423"/>
                  </a:cubicBezTo>
                  <a:cubicBezTo>
                    <a:pt x="486873" y="516890"/>
                    <a:pt x="486873" y="517356"/>
                    <a:pt x="486873" y="517823"/>
                  </a:cubicBezTo>
                  <a:close/>
                  <a:moveTo>
                    <a:pt x="489206" y="619988"/>
                  </a:moveTo>
                  <a:cubicBezTo>
                    <a:pt x="488273" y="620921"/>
                    <a:pt x="486873" y="620454"/>
                    <a:pt x="486407" y="619521"/>
                  </a:cubicBezTo>
                  <a:cubicBezTo>
                    <a:pt x="485007" y="617655"/>
                    <a:pt x="483141" y="615323"/>
                    <a:pt x="482208" y="612990"/>
                  </a:cubicBezTo>
                  <a:cubicBezTo>
                    <a:pt x="481275" y="610191"/>
                    <a:pt x="481742" y="606925"/>
                    <a:pt x="485007" y="605059"/>
                  </a:cubicBezTo>
                  <a:cubicBezTo>
                    <a:pt x="485007" y="605059"/>
                    <a:pt x="485007" y="604593"/>
                    <a:pt x="484541" y="604593"/>
                  </a:cubicBezTo>
                  <a:cubicBezTo>
                    <a:pt x="484541" y="604593"/>
                    <a:pt x="485007" y="604126"/>
                    <a:pt x="485007" y="604126"/>
                  </a:cubicBezTo>
                  <a:cubicBezTo>
                    <a:pt x="485007" y="602727"/>
                    <a:pt x="484541" y="601794"/>
                    <a:pt x="485940" y="600861"/>
                  </a:cubicBezTo>
                  <a:cubicBezTo>
                    <a:pt x="485940" y="601327"/>
                    <a:pt x="486407" y="601794"/>
                    <a:pt x="486407" y="601794"/>
                  </a:cubicBezTo>
                  <a:cubicBezTo>
                    <a:pt x="485940" y="602727"/>
                    <a:pt x="485474" y="603193"/>
                    <a:pt x="485007" y="604126"/>
                  </a:cubicBezTo>
                  <a:cubicBezTo>
                    <a:pt x="485007" y="604593"/>
                    <a:pt x="485007" y="604593"/>
                    <a:pt x="485007" y="605059"/>
                  </a:cubicBezTo>
                  <a:cubicBezTo>
                    <a:pt x="485007" y="605059"/>
                    <a:pt x="485007" y="605059"/>
                    <a:pt x="484541" y="605059"/>
                  </a:cubicBezTo>
                  <a:cubicBezTo>
                    <a:pt x="486407" y="609258"/>
                    <a:pt x="487806" y="613923"/>
                    <a:pt x="489672" y="618122"/>
                  </a:cubicBezTo>
                  <a:cubicBezTo>
                    <a:pt x="490139" y="618588"/>
                    <a:pt x="489672" y="619521"/>
                    <a:pt x="489206" y="619988"/>
                  </a:cubicBezTo>
                  <a:close/>
                  <a:moveTo>
                    <a:pt x="494804" y="606459"/>
                  </a:moveTo>
                  <a:cubicBezTo>
                    <a:pt x="494337" y="606459"/>
                    <a:pt x="493871" y="605526"/>
                    <a:pt x="493871" y="605526"/>
                  </a:cubicBezTo>
                  <a:cubicBezTo>
                    <a:pt x="493871" y="604593"/>
                    <a:pt x="494337" y="603660"/>
                    <a:pt x="494804" y="602727"/>
                  </a:cubicBezTo>
                  <a:cubicBezTo>
                    <a:pt x="495737" y="603660"/>
                    <a:pt x="496203" y="604126"/>
                    <a:pt x="497136" y="605059"/>
                  </a:cubicBezTo>
                  <a:cubicBezTo>
                    <a:pt x="496670" y="605992"/>
                    <a:pt x="495737" y="606925"/>
                    <a:pt x="494804" y="606459"/>
                  </a:cubicBezTo>
                  <a:close/>
                  <a:moveTo>
                    <a:pt x="666478" y="200131"/>
                  </a:moveTo>
                  <a:cubicBezTo>
                    <a:pt x="666012" y="200131"/>
                    <a:pt x="665545" y="199198"/>
                    <a:pt x="665545" y="198732"/>
                  </a:cubicBezTo>
                  <a:cubicBezTo>
                    <a:pt x="665545" y="196866"/>
                    <a:pt x="665545" y="195000"/>
                    <a:pt x="665545" y="195933"/>
                  </a:cubicBezTo>
                  <a:cubicBezTo>
                    <a:pt x="665545" y="192201"/>
                    <a:pt x="665545" y="191268"/>
                    <a:pt x="666012" y="189868"/>
                  </a:cubicBezTo>
                  <a:cubicBezTo>
                    <a:pt x="666012" y="189402"/>
                    <a:pt x="666478" y="188935"/>
                    <a:pt x="666945" y="188469"/>
                  </a:cubicBezTo>
                  <a:cubicBezTo>
                    <a:pt x="666945" y="188469"/>
                    <a:pt x="667878" y="188935"/>
                    <a:pt x="667878" y="188935"/>
                  </a:cubicBezTo>
                  <a:cubicBezTo>
                    <a:pt x="667878" y="191734"/>
                    <a:pt x="667878" y="195000"/>
                    <a:pt x="668344" y="197799"/>
                  </a:cubicBezTo>
                  <a:cubicBezTo>
                    <a:pt x="668344" y="199198"/>
                    <a:pt x="667878" y="200131"/>
                    <a:pt x="666478" y="200131"/>
                  </a:cubicBezTo>
                  <a:close/>
                  <a:moveTo>
                    <a:pt x="693069" y="191268"/>
                  </a:moveTo>
                  <a:cubicBezTo>
                    <a:pt x="692603" y="191734"/>
                    <a:pt x="692136" y="191734"/>
                    <a:pt x="692136" y="192201"/>
                  </a:cubicBezTo>
                  <a:cubicBezTo>
                    <a:pt x="692136" y="191734"/>
                    <a:pt x="692603" y="191268"/>
                    <a:pt x="692603" y="190801"/>
                  </a:cubicBezTo>
                  <a:lnTo>
                    <a:pt x="693536" y="190801"/>
                  </a:lnTo>
                  <a:lnTo>
                    <a:pt x="693069" y="191268"/>
                  </a:lnTo>
                  <a:close/>
                  <a:moveTo>
                    <a:pt x="700533" y="511758"/>
                  </a:moveTo>
                  <a:lnTo>
                    <a:pt x="700067" y="512225"/>
                  </a:lnTo>
                  <a:lnTo>
                    <a:pt x="700533" y="511758"/>
                  </a:lnTo>
                  <a:lnTo>
                    <a:pt x="701000" y="510825"/>
                  </a:lnTo>
                  <a:lnTo>
                    <a:pt x="700533" y="511758"/>
                  </a:lnTo>
                  <a:close/>
                  <a:moveTo>
                    <a:pt x="729457" y="668504"/>
                  </a:moveTo>
                  <a:cubicBezTo>
                    <a:pt x="728990" y="668504"/>
                    <a:pt x="728524" y="668038"/>
                    <a:pt x="728057" y="668038"/>
                  </a:cubicBezTo>
                  <a:cubicBezTo>
                    <a:pt x="728990" y="667571"/>
                    <a:pt x="729457" y="667105"/>
                    <a:pt x="730390" y="667105"/>
                  </a:cubicBezTo>
                  <a:cubicBezTo>
                    <a:pt x="730856" y="667105"/>
                    <a:pt x="730856" y="667571"/>
                    <a:pt x="731323" y="668038"/>
                  </a:cubicBezTo>
                  <a:cubicBezTo>
                    <a:pt x="730856" y="668038"/>
                    <a:pt x="729923" y="668504"/>
                    <a:pt x="729457" y="668504"/>
                  </a:cubicBezTo>
                  <a:close/>
                  <a:moveTo>
                    <a:pt x="733655" y="178206"/>
                  </a:moveTo>
                  <a:cubicBezTo>
                    <a:pt x="733189" y="178672"/>
                    <a:pt x="732722" y="179139"/>
                    <a:pt x="732256" y="179139"/>
                  </a:cubicBezTo>
                  <a:cubicBezTo>
                    <a:pt x="726191" y="179139"/>
                    <a:pt x="719660" y="179139"/>
                    <a:pt x="713595" y="179139"/>
                  </a:cubicBezTo>
                  <a:cubicBezTo>
                    <a:pt x="713129" y="179139"/>
                    <a:pt x="712662" y="179605"/>
                    <a:pt x="712196" y="179605"/>
                  </a:cubicBezTo>
                  <a:cubicBezTo>
                    <a:pt x="710797" y="181005"/>
                    <a:pt x="709397" y="182404"/>
                    <a:pt x="707997" y="183804"/>
                  </a:cubicBezTo>
                  <a:cubicBezTo>
                    <a:pt x="707531" y="183804"/>
                    <a:pt x="707531" y="183804"/>
                    <a:pt x="707064" y="183804"/>
                  </a:cubicBezTo>
                  <a:cubicBezTo>
                    <a:pt x="706598" y="184270"/>
                    <a:pt x="706131" y="185203"/>
                    <a:pt x="705198" y="185670"/>
                  </a:cubicBezTo>
                  <a:cubicBezTo>
                    <a:pt x="705198" y="185670"/>
                    <a:pt x="704265" y="185203"/>
                    <a:pt x="703799" y="185203"/>
                  </a:cubicBezTo>
                  <a:cubicBezTo>
                    <a:pt x="704265" y="183804"/>
                    <a:pt x="705665" y="183804"/>
                    <a:pt x="707064" y="183804"/>
                  </a:cubicBezTo>
                  <a:cubicBezTo>
                    <a:pt x="707064" y="183804"/>
                    <a:pt x="707531" y="183337"/>
                    <a:pt x="707531" y="183337"/>
                  </a:cubicBezTo>
                  <a:cubicBezTo>
                    <a:pt x="708930" y="181938"/>
                    <a:pt x="710330" y="180538"/>
                    <a:pt x="711730" y="178672"/>
                  </a:cubicBezTo>
                  <a:cubicBezTo>
                    <a:pt x="712196" y="178672"/>
                    <a:pt x="712662" y="178672"/>
                    <a:pt x="713595" y="178672"/>
                  </a:cubicBezTo>
                  <a:cubicBezTo>
                    <a:pt x="720127" y="175407"/>
                    <a:pt x="727124" y="176340"/>
                    <a:pt x="733655" y="176806"/>
                  </a:cubicBezTo>
                  <a:cubicBezTo>
                    <a:pt x="733655" y="177273"/>
                    <a:pt x="734122" y="178206"/>
                    <a:pt x="733655" y="178206"/>
                  </a:cubicBezTo>
                  <a:close/>
                  <a:moveTo>
                    <a:pt x="874074" y="699294"/>
                  </a:moveTo>
                  <a:cubicBezTo>
                    <a:pt x="873607" y="699294"/>
                    <a:pt x="873141" y="698827"/>
                    <a:pt x="872674" y="698361"/>
                  </a:cubicBezTo>
                  <a:cubicBezTo>
                    <a:pt x="873141" y="697428"/>
                    <a:pt x="873141" y="696028"/>
                    <a:pt x="873607" y="695562"/>
                  </a:cubicBezTo>
                  <a:cubicBezTo>
                    <a:pt x="875007" y="694162"/>
                    <a:pt x="876406" y="693696"/>
                    <a:pt x="878272" y="694629"/>
                  </a:cubicBezTo>
                  <a:cubicBezTo>
                    <a:pt x="878739" y="694629"/>
                    <a:pt x="879205" y="695562"/>
                    <a:pt x="879205" y="696028"/>
                  </a:cubicBezTo>
                  <a:cubicBezTo>
                    <a:pt x="878739" y="697894"/>
                    <a:pt x="875940" y="699760"/>
                    <a:pt x="874074" y="699294"/>
                  </a:cubicBezTo>
                  <a:close/>
                  <a:moveTo>
                    <a:pt x="872208" y="636782"/>
                  </a:moveTo>
                  <a:cubicBezTo>
                    <a:pt x="871741" y="636782"/>
                    <a:pt x="870808" y="636315"/>
                    <a:pt x="870808" y="635849"/>
                  </a:cubicBezTo>
                  <a:cubicBezTo>
                    <a:pt x="870808" y="635382"/>
                    <a:pt x="870808" y="634449"/>
                    <a:pt x="871275" y="633983"/>
                  </a:cubicBezTo>
                  <a:cubicBezTo>
                    <a:pt x="873141" y="631650"/>
                    <a:pt x="875473" y="630251"/>
                    <a:pt x="878739" y="630717"/>
                  </a:cubicBezTo>
                  <a:cubicBezTo>
                    <a:pt x="879205" y="630717"/>
                    <a:pt x="879205" y="631650"/>
                    <a:pt x="879205" y="632117"/>
                  </a:cubicBezTo>
                  <a:cubicBezTo>
                    <a:pt x="877806" y="635382"/>
                    <a:pt x="875473" y="637248"/>
                    <a:pt x="872208" y="636782"/>
                  </a:cubicBezTo>
                  <a:close/>
                  <a:moveTo>
                    <a:pt x="879205" y="504294"/>
                  </a:moveTo>
                  <a:lnTo>
                    <a:pt x="879672" y="502894"/>
                  </a:lnTo>
                  <a:lnTo>
                    <a:pt x="880139" y="504294"/>
                  </a:lnTo>
                  <a:lnTo>
                    <a:pt x="879205" y="504294"/>
                  </a:lnTo>
                  <a:close/>
                  <a:moveTo>
                    <a:pt x="889935" y="350813"/>
                  </a:moveTo>
                  <a:cubicBezTo>
                    <a:pt x="890868" y="350813"/>
                    <a:pt x="892268" y="351280"/>
                    <a:pt x="893201" y="351746"/>
                  </a:cubicBezTo>
                  <a:cubicBezTo>
                    <a:pt x="893667" y="351746"/>
                    <a:pt x="893667" y="352679"/>
                    <a:pt x="894134" y="353146"/>
                  </a:cubicBezTo>
                  <a:cubicBezTo>
                    <a:pt x="894134" y="353612"/>
                    <a:pt x="894134" y="354545"/>
                    <a:pt x="894134" y="354545"/>
                  </a:cubicBezTo>
                  <a:cubicBezTo>
                    <a:pt x="893201" y="354545"/>
                    <a:pt x="891801" y="355012"/>
                    <a:pt x="891335" y="354545"/>
                  </a:cubicBezTo>
                  <a:cubicBezTo>
                    <a:pt x="888536" y="353146"/>
                    <a:pt x="888069" y="350813"/>
                    <a:pt x="889935" y="350813"/>
                  </a:cubicBezTo>
                  <a:close/>
                  <a:moveTo>
                    <a:pt x="742985" y="279904"/>
                  </a:moveTo>
                  <a:cubicBezTo>
                    <a:pt x="743452" y="279904"/>
                    <a:pt x="743452" y="279904"/>
                    <a:pt x="743452" y="279438"/>
                  </a:cubicBezTo>
                  <a:cubicBezTo>
                    <a:pt x="743452" y="278971"/>
                    <a:pt x="743452" y="278971"/>
                    <a:pt x="743452" y="278505"/>
                  </a:cubicBezTo>
                  <a:cubicBezTo>
                    <a:pt x="744385" y="278505"/>
                    <a:pt x="743918" y="278971"/>
                    <a:pt x="743452" y="279438"/>
                  </a:cubicBezTo>
                  <a:cubicBezTo>
                    <a:pt x="743452" y="279904"/>
                    <a:pt x="743452" y="279904"/>
                    <a:pt x="743452" y="280371"/>
                  </a:cubicBezTo>
                  <a:lnTo>
                    <a:pt x="742052" y="280837"/>
                  </a:lnTo>
                  <a:lnTo>
                    <a:pt x="742985" y="279904"/>
                  </a:lnTo>
                  <a:close/>
                  <a:moveTo>
                    <a:pt x="758380" y="492631"/>
                  </a:moveTo>
                  <a:cubicBezTo>
                    <a:pt x="757914" y="492165"/>
                    <a:pt x="757914" y="492165"/>
                    <a:pt x="757447" y="491698"/>
                  </a:cubicBezTo>
                  <a:cubicBezTo>
                    <a:pt x="757914" y="491698"/>
                    <a:pt x="758380" y="492165"/>
                    <a:pt x="758847" y="492165"/>
                  </a:cubicBezTo>
                  <a:lnTo>
                    <a:pt x="759313" y="493098"/>
                  </a:lnTo>
                  <a:lnTo>
                    <a:pt x="758380" y="492631"/>
                  </a:lnTo>
                  <a:close/>
                  <a:moveTo>
                    <a:pt x="761646" y="361543"/>
                  </a:moveTo>
                  <a:cubicBezTo>
                    <a:pt x="756981" y="365275"/>
                    <a:pt x="751849" y="365741"/>
                    <a:pt x="745785" y="362009"/>
                  </a:cubicBezTo>
                  <a:cubicBezTo>
                    <a:pt x="742985" y="360610"/>
                    <a:pt x="742519" y="359210"/>
                    <a:pt x="744385" y="357811"/>
                  </a:cubicBezTo>
                  <a:cubicBezTo>
                    <a:pt x="747184" y="355945"/>
                    <a:pt x="750450" y="354545"/>
                    <a:pt x="752316" y="352213"/>
                  </a:cubicBezTo>
                  <a:cubicBezTo>
                    <a:pt x="755115" y="348481"/>
                    <a:pt x="758380" y="345682"/>
                    <a:pt x="762579" y="344282"/>
                  </a:cubicBezTo>
                  <a:cubicBezTo>
                    <a:pt x="765844" y="343349"/>
                    <a:pt x="767244" y="340550"/>
                    <a:pt x="768177" y="337284"/>
                  </a:cubicBezTo>
                  <a:cubicBezTo>
                    <a:pt x="768643" y="336351"/>
                    <a:pt x="770043" y="335418"/>
                    <a:pt x="770976" y="335885"/>
                  </a:cubicBezTo>
                  <a:cubicBezTo>
                    <a:pt x="774241" y="335885"/>
                    <a:pt x="777040" y="338217"/>
                    <a:pt x="780306" y="337284"/>
                  </a:cubicBezTo>
                  <a:cubicBezTo>
                    <a:pt x="782639" y="336818"/>
                    <a:pt x="784505" y="333086"/>
                    <a:pt x="783105" y="331220"/>
                  </a:cubicBezTo>
                  <a:cubicBezTo>
                    <a:pt x="781239" y="329354"/>
                    <a:pt x="779840" y="327021"/>
                    <a:pt x="777507" y="326088"/>
                  </a:cubicBezTo>
                  <a:cubicBezTo>
                    <a:pt x="773775" y="323756"/>
                    <a:pt x="769110" y="322823"/>
                    <a:pt x="764445" y="322823"/>
                  </a:cubicBezTo>
                  <a:cubicBezTo>
                    <a:pt x="756048" y="322823"/>
                    <a:pt x="748117" y="321890"/>
                    <a:pt x="739720" y="321423"/>
                  </a:cubicBezTo>
                  <a:cubicBezTo>
                    <a:pt x="739253" y="321423"/>
                    <a:pt x="738787" y="320490"/>
                    <a:pt x="738787" y="320024"/>
                  </a:cubicBezTo>
                  <a:cubicBezTo>
                    <a:pt x="739253" y="319091"/>
                    <a:pt x="739720" y="317691"/>
                    <a:pt x="740186" y="316758"/>
                  </a:cubicBezTo>
                  <a:cubicBezTo>
                    <a:pt x="741119" y="316292"/>
                    <a:pt x="742519" y="315825"/>
                    <a:pt x="743918" y="315825"/>
                  </a:cubicBezTo>
                  <a:cubicBezTo>
                    <a:pt x="753715" y="315359"/>
                    <a:pt x="763045" y="314892"/>
                    <a:pt x="772842" y="314892"/>
                  </a:cubicBezTo>
                  <a:cubicBezTo>
                    <a:pt x="779840" y="314892"/>
                    <a:pt x="786837" y="313959"/>
                    <a:pt x="793835" y="311627"/>
                  </a:cubicBezTo>
                  <a:cubicBezTo>
                    <a:pt x="799899" y="309761"/>
                    <a:pt x="806430" y="308361"/>
                    <a:pt x="812495" y="307428"/>
                  </a:cubicBezTo>
                  <a:cubicBezTo>
                    <a:pt x="814361" y="306962"/>
                    <a:pt x="816227" y="307428"/>
                    <a:pt x="818093" y="307895"/>
                  </a:cubicBezTo>
                  <a:cubicBezTo>
                    <a:pt x="819026" y="307895"/>
                    <a:pt x="820426" y="309294"/>
                    <a:pt x="820892" y="309761"/>
                  </a:cubicBezTo>
                  <a:cubicBezTo>
                    <a:pt x="821359" y="310694"/>
                    <a:pt x="820426" y="312560"/>
                    <a:pt x="819493" y="313026"/>
                  </a:cubicBezTo>
                  <a:cubicBezTo>
                    <a:pt x="814361" y="315359"/>
                    <a:pt x="808763" y="317225"/>
                    <a:pt x="803631" y="319091"/>
                  </a:cubicBezTo>
                  <a:cubicBezTo>
                    <a:pt x="802232" y="319557"/>
                    <a:pt x="801299" y="322823"/>
                    <a:pt x="802232" y="324222"/>
                  </a:cubicBezTo>
                  <a:cubicBezTo>
                    <a:pt x="802698" y="324689"/>
                    <a:pt x="802698" y="325622"/>
                    <a:pt x="803165" y="325622"/>
                  </a:cubicBezTo>
                  <a:cubicBezTo>
                    <a:pt x="804098" y="326555"/>
                    <a:pt x="805031" y="327021"/>
                    <a:pt x="806430" y="327954"/>
                  </a:cubicBezTo>
                  <a:cubicBezTo>
                    <a:pt x="814828" y="334019"/>
                    <a:pt x="823691" y="336818"/>
                    <a:pt x="832555" y="328887"/>
                  </a:cubicBezTo>
                  <a:cubicBezTo>
                    <a:pt x="833021" y="328421"/>
                    <a:pt x="833954" y="328421"/>
                    <a:pt x="834421" y="328887"/>
                  </a:cubicBezTo>
                  <a:cubicBezTo>
                    <a:pt x="835820" y="329354"/>
                    <a:pt x="835820" y="330753"/>
                    <a:pt x="835354" y="332153"/>
                  </a:cubicBezTo>
                  <a:cubicBezTo>
                    <a:pt x="834421" y="334485"/>
                    <a:pt x="833954" y="337284"/>
                    <a:pt x="831622" y="338684"/>
                  </a:cubicBezTo>
                  <a:cubicBezTo>
                    <a:pt x="829289" y="340550"/>
                    <a:pt x="826490" y="342416"/>
                    <a:pt x="824158" y="344749"/>
                  </a:cubicBezTo>
                  <a:cubicBezTo>
                    <a:pt x="822758" y="346148"/>
                    <a:pt x="822292" y="348014"/>
                    <a:pt x="821359" y="349414"/>
                  </a:cubicBezTo>
                  <a:cubicBezTo>
                    <a:pt x="818560" y="355945"/>
                    <a:pt x="817160" y="356878"/>
                    <a:pt x="812028" y="352679"/>
                  </a:cubicBezTo>
                  <a:cubicBezTo>
                    <a:pt x="806897" y="348014"/>
                    <a:pt x="801765" y="348014"/>
                    <a:pt x="796167" y="350347"/>
                  </a:cubicBezTo>
                  <a:cubicBezTo>
                    <a:pt x="794768" y="350813"/>
                    <a:pt x="792435" y="352679"/>
                    <a:pt x="792435" y="354079"/>
                  </a:cubicBezTo>
                  <a:cubicBezTo>
                    <a:pt x="791502" y="360610"/>
                    <a:pt x="787304" y="363409"/>
                    <a:pt x="781706" y="364808"/>
                  </a:cubicBezTo>
                  <a:cubicBezTo>
                    <a:pt x="781706" y="364808"/>
                    <a:pt x="781706" y="365275"/>
                    <a:pt x="781706" y="365275"/>
                  </a:cubicBezTo>
                  <a:cubicBezTo>
                    <a:pt x="781239" y="365275"/>
                    <a:pt x="780773" y="365275"/>
                    <a:pt x="780306" y="365275"/>
                  </a:cubicBezTo>
                  <a:cubicBezTo>
                    <a:pt x="778440" y="366674"/>
                    <a:pt x="776574" y="367607"/>
                    <a:pt x="774241" y="368074"/>
                  </a:cubicBezTo>
                  <a:cubicBezTo>
                    <a:pt x="774241" y="368540"/>
                    <a:pt x="773775" y="368540"/>
                    <a:pt x="773775" y="369007"/>
                  </a:cubicBezTo>
                  <a:cubicBezTo>
                    <a:pt x="773308" y="369007"/>
                    <a:pt x="773308" y="369007"/>
                    <a:pt x="772842" y="369007"/>
                  </a:cubicBezTo>
                  <a:cubicBezTo>
                    <a:pt x="772375" y="369473"/>
                    <a:pt x="771909" y="370406"/>
                    <a:pt x="771442" y="370873"/>
                  </a:cubicBezTo>
                  <a:cubicBezTo>
                    <a:pt x="771442" y="370873"/>
                    <a:pt x="770509" y="370873"/>
                    <a:pt x="770043" y="370406"/>
                  </a:cubicBezTo>
                  <a:cubicBezTo>
                    <a:pt x="770509" y="369007"/>
                    <a:pt x="771909" y="369007"/>
                    <a:pt x="772842" y="369007"/>
                  </a:cubicBezTo>
                  <a:cubicBezTo>
                    <a:pt x="772842" y="369007"/>
                    <a:pt x="773308" y="368540"/>
                    <a:pt x="773308" y="368540"/>
                  </a:cubicBezTo>
                  <a:cubicBezTo>
                    <a:pt x="773775" y="368540"/>
                    <a:pt x="774241" y="368540"/>
                    <a:pt x="774241" y="368074"/>
                  </a:cubicBezTo>
                  <a:cubicBezTo>
                    <a:pt x="775641" y="366208"/>
                    <a:pt x="777973" y="365275"/>
                    <a:pt x="780306" y="365275"/>
                  </a:cubicBezTo>
                  <a:cubicBezTo>
                    <a:pt x="780773" y="365275"/>
                    <a:pt x="780773" y="364808"/>
                    <a:pt x="781239" y="364808"/>
                  </a:cubicBezTo>
                  <a:cubicBezTo>
                    <a:pt x="781239" y="364808"/>
                    <a:pt x="781706" y="364808"/>
                    <a:pt x="781706" y="364808"/>
                  </a:cubicBezTo>
                  <a:cubicBezTo>
                    <a:pt x="782639" y="362009"/>
                    <a:pt x="783572" y="359210"/>
                    <a:pt x="784505" y="356411"/>
                  </a:cubicBezTo>
                  <a:cubicBezTo>
                    <a:pt x="785438" y="353146"/>
                    <a:pt x="781706" y="349414"/>
                    <a:pt x="778906" y="350813"/>
                  </a:cubicBezTo>
                  <a:cubicBezTo>
                    <a:pt x="775174" y="352213"/>
                    <a:pt x="771442" y="353612"/>
                    <a:pt x="768177" y="355478"/>
                  </a:cubicBezTo>
                  <a:cubicBezTo>
                    <a:pt x="766311" y="356878"/>
                    <a:pt x="764445" y="359677"/>
                    <a:pt x="761646" y="361543"/>
                  </a:cubicBezTo>
                  <a:close/>
                  <a:moveTo>
                    <a:pt x="806897" y="373672"/>
                  </a:moveTo>
                  <a:cubicBezTo>
                    <a:pt x="806430" y="374139"/>
                    <a:pt x="805497" y="374605"/>
                    <a:pt x="804564" y="375072"/>
                  </a:cubicBezTo>
                  <a:cubicBezTo>
                    <a:pt x="804564" y="375538"/>
                    <a:pt x="804564" y="375538"/>
                    <a:pt x="804564" y="376005"/>
                  </a:cubicBezTo>
                  <a:cubicBezTo>
                    <a:pt x="804564" y="376471"/>
                    <a:pt x="804098" y="376471"/>
                    <a:pt x="804098" y="376938"/>
                  </a:cubicBezTo>
                  <a:cubicBezTo>
                    <a:pt x="804098" y="377871"/>
                    <a:pt x="804098" y="378337"/>
                    <a:pt x="804098" y="379270"/>
                  </a:cubicBezTo>
                  <a:cubicBezTo>
                    <a:pt x="802698" y="378337"/>
                    <a:pt x="803631" y="377871"/>
                    <a:pt x="804098" y="376938"/>
                  </a:cubicBezTo>
                  <a:cubicBezTo>
                    <a:pt x="804098" y="376471"/>
                    <a:pt x="804098" y="376005"/>
                    <a:pt x="804098" y="375538"/>
                  </a:cubicBezTo>
                  <a:cubicBezTo>
                    <a:pt x="804098" y="375538"/>
                    <a:pt x="804564" y="375072"/>
                    <a:pt x="804564" y="375072"/>
                  </a:cubicBezTo>
                  <a:cubicBezTo>
                    <a:pt x="804564" y="373672"/>
                    <a:pt x="804564" y="372272"/>
                    <a:pt x="806430" y="372272"/>
                  </a:cubicBezTo>
                  <a:cubicBezTo>
                    <a:pt x="806897" y="372272"/>
                    <a:pt x="807363" y="373672"/>
                    <a:pt x="806897" y="373672"/>
                  </a:cubicBezTo>
                  <a:close/>
                  <a:moveTo>
                    <a:pt x="791502" y="432918"/>
                  </a:moveTo>
                  <a:cubicBezTo>
                    <a:pt x="790569" y="433851"/>
                    <a:pt x="790103" y="434784"/>
                    <a:pt x="789636" y="434784"/>
                  </a:cubicBezTo>
                  <a:cubicBezTo>
                    <a:pt x="784505" y="433851"/>
                    <a:pt x="782172" y="430119"/>
                    <a:pt x="780773" y="425921"/>
                  </a:cubicBezTo>
                  <a:cubicBezTo>
                    <a:pt x="780773" y="425454"/>
                    <a:pt x="782172" y="423588"/>
                    <a:pt x="783105" y="423122"/>
                  </a:cubicBezTo>
                  <a:cubicBezTo>
                    <a:pt x="784038" y="422655"/>
                    <a:pt x="786371" y="422655"/>
                    <a:pt x="786837" y="423122"/>
                  </a:cubicBezTo>
                  <a:cubicBezTo>
                    <a:pt x="788237" y="426387"/>
                    <a:pt x="789636" y="429653"/>
                    <a:pt x="791502" y="432918"/>
                  </a:cubicBezTo>
                  <a:close/>
                  <a:moveTo>
                    <a:pt x="777507" y="533217"/>
                  </a:moveTo>
                  <a:lnTo>
                    <a:pt x="777507" y="532284"/>
                  </a:lnTo>
                  <a:lnTo>
                    <a:pt x="778906" y="533217"/>
                  </a:lnTo>
                  <a:lnTo>
                    <a:pt x="777507" y="533217"/>
                  </a:lnTo>
                  <a:close/>
                  <a:moveTo>
                    <a:pt x="807363" y="591531"/>
                  </a:moveTo>
                  <a:cubicBezTo>
                    <a:pt x="807363" y="591997"/>
                    <a:pt x="806430" y="591997"/>
                    <a:pt x="805964" y="591997"/>
                  </a:cubicBezTo>
                  <a:cubicBezTo>
                    <a:pt x="805497" y="591064"/>
                    <a:pt x="805497" y="589665"/>
                    <a:pt x="805031" y="588732"/>
                  </a:cubicBezTo>
                  <a:cubicBezTo>
                    <a:pt x="805031" y="588732"/>
                    <a:pt x="805964" y="588265"/>
                    <a:pt x="806430" y="588265"/>
                  </a:cubicBezTo>
                  <a:cubicBezTo>
                    <a:pt x="806897" y="588265"/>
                    <a:pt x="806897" y="589198"/>
                    <a:pt x="807363" y="589665"/>
                  </a:cubicBezTo>
                  <a:cubicBezTo>
                    <a:pt x="807830" y="590598"/>
                    <a:pt x="807830" y="591064"/>
                    <a:pt x="807363" y="591531"/>
                  </a:cubicBezTo>
                  <a:close/>
                  <a:moveTo>
                    <a:pt x="814828" y="506160"/>
                  </a:moveTo>
                  <a:cubicBezTo>
                    <a:pt x="812028" y="508959"/>
                    <a:pt x="809229" y="511292"/>
                    <a:pt x="805031" y="511758"/>
                  </a:cubicBezTo>
                  <a:cubicBezTo>
                    <a:pt x="799433" y="512691"/>
                    <a:pt x="793835" y="514091"/>
                    <a:pt x="788237" y="514557"/>
                  </a:cubicBezTo>
                  <a:cubicBezTo>
                    <a:pt x="783572" y="515024"/>
                    <a:pt x="779373" y="513624"/>
                    <a:pt x="776574" y="509892"/>
                  </a:cubicBezTo>
                  <a:cubicBezTo>
                    <a:pt x="774708" y="507559"/>
                    <a:pt x="772375" y="505227"/>
                    <a:pt x="770509" y="502428"/>
                  </a:cubicBezTo>
                  <a:cubicBezTo>
                    <a:pt x="770509" y="502428"/>
                    <a:pt x="770509" y="501495"/>
                    <a:pt x="770976" y="501028"/>
                  </a:cubicBezTo>
                  <a:cubicBezTo>
                    <a:pt x="771442" y="500562"/>
                    <a:pt x="772375" y="500562"/>
                    <a:pt x="772842" y="500562"/>
                  </a:cubicBezTo>
                  <a:cubicBezTo>
                    <a:pt x="775174" y="501028"/>
                    <a:pt x="777507" y="502428"/>
                    <a:pt x="780306" y="502894"/>
                  </a:cubicBezTo>
                  <a:cubicBezTo>
                    <a:pt x="782172" y="502894"/>
                    <a:pt x="784505" y="502894"/>
                    <a:pt x="785438" y="501495"/>
                  </a:cubicBezTo>
                  <a:cubicBezTo>
                    <a:pt x="788237" y="499162"/>
                    <a:pt x="791036" y="496363"/>
                    <a:pt x="793368" y="493098"/>
                  </a:cubicBezTo>
                  <a:cubicBezTo>
                    <a:pt x="796167" y="489832"/>
                    <a:pt x="799433" y="488433"/>
                    <a:pt x="803631" y="488899"/>
                  </a:cubicBezTo>
                  <a:cubicBezTo>
                    <a:pt x="805031" y="488899"/>
                    <a:pt x="805964" y="488899"/>
                    <a:pt x="807363" y="488433"/>
                  </a:cubicBezTo>
                  <a:cubicBezTo>
                    <a:pt x="809696" y="487966"/>
                    <a:pt x="812028" y="485167"/>
                    <a:pt x="811562" y="482835"/>
                  </a:cubicBezTo>
                  <a:cubicBezTo>
                    <a:pt x="811562" y="480969"/>
                    <a:pt x="811095" y="479103"/>
                    <a:pt x="811095" y="477237"/>
                  </a:cubicBezTo>
                  <a:cubicBezTo>
                    <a:pt x="810629" y="473505"/>
                    <a:pt x="809696" y="469772"/>
                    <a:pt x="808763" y="466040"/>
                  </a:cubicBezTo>
                  <a:cubicBezTo>
                    <a:pt x="808296" y="464641"/>
                    <a:pt x="808763" y="463708"/>
                    <a:pt x="810162" y="463241"/>
                  </a:cubicBezTo>
                  <a:cubicBezTo>
                    <a:pt x="810629" y="463241"/>
                    <a:pt x="811562" y="463708"/>
                    <a:pt x="812028" y="464174"/>
                  </a:cubicBezTo>
                  <a:cubicBezTo>
                    <a:pt x="818093" y="468373"/>
                    <a:pt x="820892" y="474904"/>
                    <a:pt x="825091" y="480969"/>
                  </a:cubicBezTo>
                  <a:cubicBezTo>
                    <a:pt x="826957" y="483768"/>
                    <a:pt x="829756" y="485167"/>
                    <a:pt x="833021" y="485167"/>
                  </a:cubicBezTo>
                  <a:cubicBezTo>
                    <a:pt x="841885" y="486100"/>
                    <a:pt x="849816" y="483768"/>
                    <a:pt x="856347" y="478170"/>
                  </a:cubicBezTo>
                  <a:cubicBezTo>
                    <a:pt x="862411" y="473038"/>
                    <a:pt x="869875" y="470705"/>
                    <a:pt x="877339" y="469306"/>
                  </a:cubicBezTo>
                  <a:cubicBezTo>
                    <a:pt x="880139" y="468839"/>
                    <a:pt x="883404" y="469306"/>
                    <a:pt x="886670" y="469772"/>
                  </a:cubicBezTo>
                  <a:cubicBezTo>
                    <a:pt x="886670" y="469772"/>
                    <a:pt x="886670" y="469306"/>
                    <a:pt x="887136" y="469306"/>
                  </a:cubicBezTo>
                  <a:cubicBezTo>
                    <a:pt x="887136" y="467906"/>
                    <a:pt x="887136" y="467906"/>
                    <a:pt x="888069" y="468839"/>
                  </a:cubicBezTo>
                  <a:cubicBezTo>
                    <a:pt x="888069" y="468839"/>
                    <a:pt x="887603" y="469306"/>
                    <a:pt x="887136" y="469772"/>
                  </a:cubicBezTo>
                  <a:cubicBezTo>
                    <a:pt x="887136" y="469772"/>
                    <a:pt x="887136" y="469772"/>
                    <a:pt x="886670" y="469772"/>
                  </a:cubicBezTo>
                  <a:cubicBezTo>
                    <a:pt x="885270" y="471638"/>
                    <a:pt x="883871" y="473505"/>
                    <a:pt x="882005" y="474904"/>
                  </a:cubicBezTo>
                  <a:cubicBezTo>
                    <a:pt x="879672" y="476770"/>
                    <a:pt x="876406" y="478170"/>
                    <a:pt x="873607" y="479569"/>
                  </a:cubicBezTo>
                  <a:cubicBezTo>
                    <a:pt x="867076" y="482368"/>
                    <a:pt x="861012" y="485634"/>
                    <a:pt x="855414" y="490299"/>
                  </a:cubicBezTo>
                  <a:cubicBezTo>
                    <a:pt x="848883" y="495430"/>
                    <a:pt x="840952" y="498229"/>
                    <a:pt x="833488" y="501961"/>
                  </a:cubicBezTo>
                  <a:cubicBezTo>
                    <a:pt x="832555" y="502428"/>
                    <a:pt x="830689" y="502428"/>
                    <a:pt x="829756" y="501961"/>
                  </a:cubicBezTo>
                  <a:cubicBezTo>
                    <a:pt x="822758" y="499629"/>
                    <a:pt x="818560" y="501961"/>
                    <a:pt x="814828" y="506160"/>
                  </a:cubicBezTo>
                  <a:close/>
                  <a:moveTo>
                    <a:pt x="827890" y="670837"/>
                  </a:moveTo>
                  <a:cubicBezTo>
                    <a:pt x="827423" y="670370"/>
                    <a:pt x="827423" y="669904"/>
                    <a:pt x="827423" y="669904"/>
                  </a:cubicBezTo>
                  <a:cubicBezTo>
                    <a:pt x="826957" y="668971"/>
                    <a:pt x="826490" y="668038"/>
                    <a:pt x="826024" y="667105"/>
                  </a:cubicBezTo>
                  <a:cubicBezTo>
                    <a:pt x="826490" y="668038"/>
                    <a:pt x="826957" y="668971"/>
                    <a:pt x="827423" y="669904"/>
                  </a:cubicBezTo>
                  <a:cubicBezTo>
                    <a:pt x="828823" y="669437"/>
                    <a:pt x="829289" y="669904"/>
                    <a:pt x="827890" y="670837"/>
                  </a:cubicBezTo>
                  <a:close/>
                  <a:moveTo>
                    <a:pt x="831155" y="590598"/>
                  </a:moveTo>
                  <a:cubicBezTo>
                    <a:pt x="830222" y="591064"/>
                    <a:pt x="828823" y="590131"/>
                    <a:pt x="827890" y="589665"/>
                  </a:cubicBezTo>
                  <a:cubicBezTo>
                    <a:pt x="827890" y="589665"/>
                    <a:pt x="827890" y="588265"/>
                    <a:pt x="827890" y="588265"/>
                  </a:cubicBezTo>
                  <a:cubicBezTo>
                    <a:pt x="829289" y="586399"/>
                    <a:pt x="830689" y="583600"/>
                    <a:pt x="832555" y="582201"/>
                  </a:cubicBezTo>
                  <a:cubicBezTo>
                    <a:pt x="839552" y="578002"/>
                    <a:pt x="846550" y="573804"/>
                    <a:pt x="854014" y="570071"/>
                  </a:cubicBezTo>
                  <a:cubicBezTo>
                    <a:pt x="854947" y="569605"/>
                    <a:pt x="856813" y="570071"/>
                    <a:pt x="857746" y="570538"/>
                  </a:cubicBezTo>
                  <a:cubicBezTo>
                    <a:pt x="861012" y="573337"/>
                    <a:pt x="864744" y="575670"/>
                    <a:pt x="869409" y="575670"/>
                  </a:cubicBezTo>
                  <a:cubicBezTo>
                    <a:pt x="869875" y="575670"/>
                    <a:pt x="870342" y="577536"/>
                    <a:pt x="870808" y="578469"/>
                  </a:cubicBezTo>
                  <a:cubicBezTo>
                    <a:pt x="870808" y="578935"/>
                    <a:pt x="870342" y="579868"/>
                    <a:pt x="869875" y="579868"/>
                  </a:cubicBezTo>
                  <a:cubicBezTo>
                    <a:pt x="865677" y="580335"/>
                    <a:pt x="861012" y="580801"/>
                    <a:pt x="856813" y="581268"/>
                  </a:cubicBezTo>
                  <a:cubicBezTo>
                    <a:pt x="856813" y="580801"/>
                    <a:pt x="856813" y="580801"/>
                    <a:pt x="856813" y="580335"/>
                  </a:cubicBezTo>
                  <a:cubicBezTo>
                    <a:pt x="854947" y="580335"/>
                    <a:pt x="853081" y="580335"/>
                    <a:pt x="851215" y="580335"/>
                  </a:cubicBezTo>
                  <a:cubicBezTo>
                    <a:pt x="845151" y="579868"/>
                    <a:pt x="840019" y="582201"/>
                    <a:pt x="835820" y="586866"/>
                  </a:cubicBezTo>
                  <a:cubicBezTo>
                    <a:pt x="833954" y="588732"/>
                    <a:pt x="832555" y="589665"/>
                    <a:pt x="831155" y="590598"/>
                  </a:cubicBezTo>
                  <a:close/>
                  <a:moveTo>
                    <a:pt x="1030820" y="1584724"/>
                  </a:moveTo>
                  <a:cubicBezTo>
                    <a:pt x="1030354" y="1585190"/>
                    <a:pt x="1029887" y="1585657"/>
                    <a:pt x="1029421" y="1586123"/>
                  </a:cubicBezTo>
                  <a:cubicBezTo>
                    <a:pt x="1025689" y="1587056"/>
                    <a:pt x="1021957" y="1583791"/>
                    <a:pt x="1022423" y="1580059"/>
                  </a:cubicBezTo>
                  <a:cubicBezTo>
                    <a:pt x="1022423" y="1579592"/>
                    <a:pt x="1023356" y="1578659"/>
                    <a:pt x="1023823" y="1578659"/>
                  </a:cubicBezTo>
                  <a:cubicBezTo>
                    <a:pt x="1027088" y="1578659"/>
                    <a:pt x="1029887" y="1580059"/>
                    <a:pt x="1031287" y="1582858"/>
                  </a:cubicBezTo>
                  <a:cubicBezTo>
                    <a:pt x="1031287" y="1583791"/>
                    <a:pt x="1030820" y="1584257"/>
                    <a:pt x="1030820" y="1584724"/>
                  </a:cubicBezTo>
                  <a:close/>
                  <a:moveTo>
                    <a:pt x="1247279" y="1616913"/>
                  </a:moveTo>
                  <a:cubicBezTo>
                    <a:pt x="1247279" y="1618312"/>
                    <a:pt x="1244480" y="1620645"/>
                    <a:pt x="1243547" y="1620178"/>
                  </a:cubicBezTo>
                  <a:cubicBezTo>
                    <a:pt x="1242614" y="1619712"/>
                    <a:pt x="1241215" y="1618779"/>
                    <a:pt x="1240748" y="1617846"/>
                  </a:cubicBezTo>
                  <a:cubicBezTo>
                    <a:pt x="1237483" y="1613181"/>
                    <a:pt x="1237949" y="1611315"/>
                    <a:pt x="1243547" y="1605250"/>
                  </a:cubicBezTo>
                  <a:cubicBezTo>
                    <a:pt x="1244014" y="1604317"/>
                    <a:pt x="1245413" y="1604784"/>
                    <a:pt x="1246813" y="1604317"/>
                  </a:cubicBezTo>
                  <a:cubicBezTo>
                    <a:pt x="1246813" y="1604317"/>
                    <a:pt x="1247279" y="1605250"/>
                    <a:pt x="1247279" y="1605717"/>
                  </a:cubicBezTo>
                  <a:cubicBezTo>
                    <a:pt x="1247746" y="1607583"/>
                    <a:pt x="1247746" y="1609449"/>
                    <a:pt x="1247746" y="1611781"/>
                  </a:cubicBezTo>
                  <a:cubicBezTo>
                    <a:pt x="1247746" y="1613181"/>
                    <a:pt x="1247279" y="1615047"/>
                    <a:pt x="1247279" y="1616913"/>
                  </a:cubicBezTo>
                  <a:close/>
                  <a:moveTo>
                    <a:pt x="1285533" y="2648360"/>
                  </a:moveTo>
                  <a:cubicBezTo>
                    <a:pt x="1285066" y="2648360"/>
                    <a:pt x="1284600" y="2647893"/>
                    <a:pt x="1284600" y="2647893"/>
                  </a:cubicBezTo>
                  <a:cubicBezTo>
                    <a:pt x="1284600" y="2647427"/>
                    <a:pt x="1284600" y="2646960"/>
                    <a:pt x="1284600" y="2646494"/>
                  </a:cubicBezTo>
                  <a:cubicBezTo>
                    <a:pt x="1285066" y="2645094"/>
                    <a:pt x="1285533" y="2645561"/>
                    <a:pt x="1286000" y="2647427"/>
                  </a:cubicBezTo>
                  <a:cubicBezTo>
                    <a:pt x="1286000" y="2647427"/>
                    <a:pt x="1285533" y="2647893"/>
                    <a:pt x="1285533" y="2648360"/>
                  </a:cubicBezTo>
                  <a:close/>
                  <a:moveTo>
                    <a:pt x="1290198" y="2035370"/>
                  </a:moveTo>
                  <a:cubicBezTo>
                    <a:pt x="1290198" y="2035370"/>
                    <a:pt x="1290198" y="2034903"/>
                    <a:pt x="1290198" y="2034903"/>
                  </a:cubicBezTo>
                  <a:cubicBezTo>
                    <a:pt x="1284134" y="2034903"/>
                    <a:pt x="1280401" y="2031171"/>
                    <a:pt x="1277602" y="2026506"/>
                  </a:cubicBezTo>
                  <a:cubicBezTo>
                    <a:pt x="1277136" y="2026039"/>
                    <a:pt x="1278069" y="2024173"/>
                    <a:pt x="1278069" y="2023240"/>
                  </a:cubicBezTo>
                  <a:cubicBezTo>
                    <a:pt x="1278069" y="2023240"/>
                    <a:pt x="1279469" y="2022774"/>
                    <a:pt x="1279469" y="2023240"/>
                  </a:cubicBezTo>
                  <a:cubicBezTo>
                    <a:pt x="1283200" y="2026506"/>
                    <a:pt x="1288332" y="2029305"/>
                    <a:pt x="1289732" y="2034903"/>
                  </a:cubicBezTo>
                  <a:cubicBezTo>
                    <a:pt x="1290198" y="2034903"/>
                    <a:pt x="1290198" y="2034903"/>
                    <a:pt x="1290198" y="2034903"/>
                  </a:cubicBezTo>
                  <a:cubicBezTo>
                    <a:pt x="1290665" y="2035370"/>
                    <a:pt x="1290665" y="2035370"/>
                    <a:pt x="1291131" y="2035836"/>
                  </a:cubicBezTo>
                  <a:cubicBezTo>
                    <a:pt x="1291131" y="2035836"/>
                    <a:pt x="1290665" y="2035370"/>
                    <a:pt x="1290198" y="2035370"/>
                  </a:cubicBezTo>
                  <a:close/>
                  <a:moveTo>
                    <a:pt x="1326119" y="2721135"/>
                  </a:moveTo>
                  <a:cubicBezTo>
                    <a:pt x="1326119" y="2721135"/>
                    <a:pt x="1326119" y="2721601"/>
                    <a:pt x="1326119" y="2721601"/>
                  </a:cubicBezTo>
                  <a:lnTo>
                    <a:pt x="1324720" y="2722068"/>
                  </a:lnTo>
                  <a:lnTo>
                    <a:pt x="1325653" y="2721135"/>
                  </a:lnTo>
                  <a:cubicBezTo>
                    <a:pt x="1325653" y="2721601"/>
                    <a:pt x="1325653" y="2721601"/>
                    <a:pt x="1326119" y="2721135"/>
                  </a:cubicBezTo>
                  <a:cubicBezTo>
                    <a:pt x="1326119" y="2720668"/>
                    <a:pt x="1326119" y="2720668"/>
                    <a:pt x="1326119" y="2720202"/>
                  </a:cubicBezTo>
                  <a:cubicBezTo>
                    <a:pt x="1327052" y="2720668"/>
                    <a:pt x="1326586" y="2721135"/>
                    <a:pt x="1326119" y="2721135"/>
                  </a:cubicBezTo>
                  <a:close/>
                  <a:moveTo>
                    <a:pt x="1336382" y="2740728"/>
                  </a:moveTo>
                  <a:cubicBezTo>
                    <a:pt x="1335449" y="2741195"/>
                    <a:pt x="1334050" y="2741661"/>
                    <a:pt x="1333117" y="2742128"/>
                  </a:cubicBezTo>
                  <a:cubicBezTo>
                    <a:pt x="1332650" y="2742128"/>
                    <a:pt x="1331717" y="2741661"/>
                    <a:pt x="1331717" y="2741195"/>
                  </a:cubicBezTo>
                  <a:cubicBezTo>
                    <a:pt x="1330784" y="2739795"/>
                    <a:pt x="1331251" y="2738862"/>
                    <a:pt x="1333117" y="2738862"/>
                  </a:cubicBezTo>
                  <a:cubicBezTo>
                    <a:pt x="1334516" y="2738862"/>
                    <a:pt x="1335449" y="2739328"/>
                    <a:pt x="1336849" y="2739328"/>
                  </a:cubicBezTo>
                  <a:cubicBezTo>
                    <a:pt x="1336382" y="2739328"/>
                    <a:pt x="1336382" y="2740261"/>
                    <a:pt x="1336382" y="2740728"/>
                  </a:cubicBezTo>
                  <a:close/>
                  <a:moveTo>
                    <a:pt x="1339648" y="2763120"/>
                  </a:moveTo>
                  <a:cubicBezTo>
                    <a:pt x="1339648" y="2763120"/>
                    <a:pt x="1339181" y="2762654"/>
                    <a:pt x="1339181" y="2762187"/>
                  </a:cubicBezTo>
                  <a:cubicBezTo>
                    <a:pt x="1339648" y="2762187"/>
                    <a:pt x="1340114" y="2762187"/>
                    <a:pt x="1340581" y="2761721"/>
                  </a:cubicBezTo>
                  <a:cubicBezTo>
                    <a:pt x="1340581" y="2762187"/>
                    <a:pt x="1341047" y="2762187"/>
                    <a:pt x="1341047" y="2762654"/>
                  </a:cubicBezTo>
                  <a:cubicBezTo>
                    <a:pt x="1340581" y="2763120"/>
                    <a:pt x="1340114" y="2763120"/>
                    <a:pt x="1339648" y="2763120"/>
                  </a:cubicBezTo>
                  <a:close/>
                  <a:moveTo>
                    <a:pt x="1348978" y="2748192"/>
                  </a:moveTo>
                  <a:cubicBezTo>
                    <a:pt x="1348978" y="2748192"/>
                    <a:pt x="1348978" y="2748659"/>
                    <a:pt x="1348511" y="2748659"/>
                  </a:cubicBezTo>
                  <a:cubicBezTo>
                    <a:pt x="1348045" y="2748659"/>
                    <a:pt x="1348045" y="2749125"/>
                    <a:pt x="1347578" y="2749125"/>
                  </a:cubicBezTo>
                  <a:cubicBezTo>
                    <a:pt x="1347112" y="2750525"/>
                    <a:pt x="1346179" y="2751458"/>
                    <a:pt x="1345246" y="2751458"/>
                  </a:cubicBezTo>
                  <a:cubicBezTo>
                    <a:pt x="1345246" y="2751924"/>
                    <a:pt x="1344779" y="2751924"/>
                    <a:pt x="1344779" y="2752391"/>
                  </a:cubicBezTo>
                  <a:lnTo>
                    <a:pt x="1343846" y="2753324"/>
                  </a:lnTo>
                  <a:lnTo>
                    <a:pt x="1344313" y="2751924"/>
                  </a:lnTo>
                  <a:cubicBezTo>
                    <a:pt x="1344779" y="2751924"/>
                    <a:pt x="1344779" y="2751458"/>
                    <a:pt x="1345246" y="2751458"/>
                  </a:cubicBezTo>
                  <a:cubicBezTo>
                    <a:pt x="1345712" y="2750058"/>
                    <a:pt x="1346645" y="2749592"/>
                    <a:pt x="1347578" y="2749125"/>
                  </a:cubicBezTo>
                  <a:cubicBezTo>
                    <a:pt x="1347578" y="2748659"/>
                    <a:pt x="1348045" y="2748659"/>
                    <a:pt x="1348045" y="2748192"/>
                  </a:cubicBezTo>
                  <a:cubicBezTo>
                    <a:pt x="1348511" y="2748192"/>
                    <a:pt x="1348978" y="2748192"/>
                    <a:pt x="1348978" y="2748192"/>
                  </a:cubicBezTo>
                  <a:cubicBezTo>
                    <a:pt x="1348978" y="2747725"/>
                    <a:pt x="1349445" y="2747725"/>
                    <a:pt x="1349445" y="2747259"/>
                  </a:cubicBezTo>
                  <a:cubicBezTo>
                    <a:pt x="1350377" y="2747725"/>
                    <a:pt x="1349911" y="2748192"/>
                    <a:pt x="1348978" y="2748192"/>
                  </a:cubicBezTo>
                  <a:close/>
                  <a:moveTo>
                    <a:pt x="1376968" y="2757989"/>
                  </a:moveTo>
                  <a:cubicBezTo>
                    <a:pt x="1378368" y="2757522"/>
                    <a:pt x="1379301" y="2757522"/>
                    <a:pt x="1380234" y="2758922"/>
                  </a:cubicBezTo>
                  <a:cubicBezTo>
                    <a:pt x="1380234" y="2759388"/>
                    <a:pt x="1379767" y="2759855"/>
                    <a:pt x="1379767" y="2760321"/>
                  </a:cubicBezTo>
                  <a:cubicBezTo>
                    <a:pt x="1378834" y="2761254"/>
                    <a:pt x="1377901" y="2761721"/>
                    <a:pt x="1376968" y="2762654"/>
                  </a:cubicBezTo>
                  <a:cubicBezTo>
                    <a:pt x="1376502" y="2762654"/>
                    <a:pt x="1376035" y="2762654"/>
                    <a:pt x="1375569" y="2762187"/>
                  </a:cubicBezTo>
                  <a:cubicBezTo>
                    <a:pt x="1373236" y="2761721"/>
                    <a:pt x="1374636" y="2759388"/>
                    <a:pt x="1376968" y="2757989"/>
                  </a:cubicBezTo>
                  <a:close/>
                  <a:moveTo>
                    <a:pt x="1364373" y="2771984"/>
                  </a:moveTo>
                  <a:cubicBezTo>
                    <a:pt x="1364373" y="2772451"/>
                    <a:pt x="1364373" y="2772451"/>
                    <a:pt x="1364373" y="2772917"/>
                  </a:cubicBezTo>
                  <a:cubicBezTo>
                    <a:pt x="1366705" y="2774316"/>
                    <a:pt x="1369038" y="2775249"/>
                    <a:pt x="1371370" y="2776649"/>
                  </a:cubicBezTo>
                  <a:cubicBezTo>
                    <a:pt x="1371370" y="2776649"/>
                    <a:pt x="1371837" y="2776649"/>
                    <a:pt x="1371837" y="2776649"/>
                  </a:cubicBezTo>
                  <a:cubicBezTo>
                    <a:pt x="1371837" y="2776649"/>
                    <a:pt x="1372303" y="2776649"/>
                    <a:pt x="1372303" y="2776649"/>
                  </a:cubicBezTo>
                  <a:cubicBezTo>
                    <a:pt x="1372303" y="2775716"/>
                    <a:pt x="1372303" y="2774783"/>
                    <a:pt x="1372303" y="2773850"/>
                  </a:cubicBezTo>
                  <a:cubicBezTo>
                    <a:pt x="1372303" y="2772451"/>
                    <a:pt x="1373236" y="2771984"/>
                    <a:pt x="1374636" y="2771984"/>
                  </a:cubicBezTo>
                  <a:cubicBezTo>
                    <a:pt x="1375102" y="2771984"/>
                    <a:pt x="1375569" y="2772451"/>
                    <a:pt x="1376035" y="2772917"/>
                  </a:cubicBezTo>
                  <a:cubicBezTo>
                    <a:pt x="1376968" y="2773850"/>
                    <a:pt x="1376502" y="2775249"/>
                    <a:pt x="1375102" y="2775716"/>
                  </a:cubicBezTo>
                  <a:cubicBezTo>
                    <a:pt x="1374169" y="2776183"/>
                    <a:pt x="1373236" y="2776183"/>
                    <a:pt x="1372303" y="2776649"/>
                  </a:cubicBezTo>
                  <a:cubicBezTo>
                    <a:pt x="1372303" y="2776649"/>
                    <a:pt x="1372303" y="2777116"/>
                    <a:pt x="1372303" y="2777116"/>
                  </a:cubicBezTo>
                  <a:cubicBezTo>
                    <a:pt x="1371837" y="2777116"/>
                    <a:pt x="1371837" y="2776649"/>
                    <a:pt x="1371370" y="2776649"/>
                  </a:cubicBezTo>
                  <a:cubicBezTo>
                    <a:pt x="1370437" y="2777116"/>
                    <a:pt x="1369504" y="2777582"/>
                    <a:pt x="1368571" y="2777582"/>
                  </a:cubicBezTo>
                  <a:cubicBezTo>
                    <a:pt x="1366705" y="2778048"/>
                    <a:pt x="1365306" y="2777116"/>
                    <a:pt x="1364839" y="2775249"/>
                  </a:cubicBezTo>
                  <a:cubicBezTo>
                    <a:pt x="1364373" y="2774316"/>
                    <a:pt x="1364373" y="2773383"/>
                    <a:pt x="1364373" y="2772917"/>
                  </a:cubicBezTo>
                  <a:cubicBezTo>
                    <a:pt x="1364373" y="2772917"/>
                    <a:pt x="1363906" y="2772451"/>
                    <a:pt x="1363906" y="2772451"/>
                  </a:cubicBezTo>
                  <a:cubicBezTo>
                    <a:pt x="1363906" y="2771984"/>
                    <a:pt x="1363440" y="2771984"/>
                    <a:pt x="1363440" y="2771517"/>
                  </a:cubicBezTo>
                  <a:cubicBezTo>
                    <a:pt x="1362507" y="2771517"/>
                    <a:pt x="1361107" y="2771517"/>
                    <a:pt x="1360641" y="2769651"/>
                  </a:cubicBezTo>
                  <a:cubicBezTo>
                    <a:pt x="1360641" y="2769651"/>
                    <a:pt x="1362040" y="2769185"/>
                    <a:pt x="1362040" y="2769185"/>
                  </a:cubicBezTo>
                  <a:cubicBezTo>
                    <a:pt x="1362507" y="2769651"/>
                    <a:pt x="1362973" y="2770584"/>
                    <a:pt x="1363440" y="2771051"/>
                  </a:cubicBezTo>
                  <a:cubicBezTo>
                    <a:pt x="1363906" y="2771517"/>
                    <a:pt x="1363906" y="2771984"/>
                    <a:pt x="1364373" y="2771984"/>
                  </a:cubicBezTo>
                  <a:close/>
                  <a:moveTo>
                    <a:pt x="1380700" y="1654233"/>
                  </a:moveTo>
                  <a:lnTo>
                    <a:pt x="1381633" y="1652834"/>
                  </a:lnTo>
                  <a:lnTo>
                    <a:pt x="1381633" y="1654233"/>
                  </a:lnTo>
                  <a:lnTo>
                    <a:pt x="1380700" y="1654233"/>
                  </a:lnTo>
                  <a:close/>
                  <a:moveTo>
                    <a:pt x="1409624" y="2285417"/>
                  </a:moveTo>
                  <a:cubicBezTo>
                    <a:pt x="1408691" y="2284951"/>
                    <a:pt x="1407758" y="2284484"/>
                    <a:pt x="1406358" y="2284018"/>
                  </a:cubicBezTo>
                  <a:cubicBezTo>
                    <a:pt x="1406825" y="2283551"/>
                    <a:pt x="1407291" y="2283085"/>
                    <a:pt x="1407758" y="2283085"/>
                  </a:cubicBezTo>
                  <a:cubicBezTo>
                    <a:pt x="1408224" y="2283085"/>
                    <a:pt x="1409157" y="2283085"/>
                    <a:pt x="1409624" y="2283085"/>
                  </a:cubicBezTo>
                  <a:cubicBezTo>
                    <a:pt x="1410090" y="2283085"/>
                    <a:pt x="1410557" y="2284018"/>
                    <a:pt x="1411023" y="2284484"/>
                  </a:cubicBezTo>
                  <a:cubicBezTo>
                    <a:pt x="1410557" y="2284484"/>
                    <a:pt x="1410090" y="2284951"/>
                    <a:pt x="1409624" y="2285417"/>
                  </a:cubicBezTo>
                  <a:close/>
                  <a:moveTo>
                    <a:pt x="1498260" y="1690621"/>
                  </a:moveTo>
                  <a:cubicBezTo>
                    <a:pt x="1497794" y="1690621"/>
                    <a:pt x="1497794" y="1689688"/>
                    <a:pt x="1497794" y="1689221"/>
                  </a:cubicBezTo>
                  <a:cubicBezTo>
                    <a:pt x="1498727" y="1688755"/>
                    <a:pt x="1499660" y="1688288"/>
                    <a:pt x="1500593" y="1687822"/>
                  </a:cubicBezTo>
                  <a:cubicBezTo>
                    <a:pt x="1500593" y="1688288"/>
                    <a:pt x="1501059" y="1688755"/>
                    <a:pt x="1501059" y="1689221"/>
                  </a:cubicBezTo>
                  <a:cubicBezTo>
                    <a:pt x="1500593" y="1690621"/>
                    <a:pt x="1499660" y="1691087"/>
                    <a:pt x="1498260" y="1690621"/>
                  </a:cubicBezTo>
                  <a:close/>
                  <a:moveTo>
                    <a:pt x="1573368" y="1781123"/>
                  </a:moveTo>
                  <a:cubicBezTo>
                    <a:pt x="1571968" y="1782989"/>
                    <a:pt x="1568703" y="1783456"/>
                    <a:pt x="1566837" y="1782523"/>
                  </a:cubicBezTo>
                  <a:cubicBezTo>
                    <a:pt x="1564971" y="1781123"/>
                    <a:pt x="1564971" y="1779257"/>
                    <a:pt x="1565437" y="1777858"/>
                  </a:cubicBezTo>
                  <a:cubicBezTo>
                    <a:pt x="1565904" y="1776458"/>
                    <a:pt x="1566837" y="1775059"/>
                    <a:pt x="1567770" y="1774126"/>
                  </a:cubicBezTo>
                  <a:cubicBezTo>
                    <a:pt x="1567770" y="1775059"/>
                    <a:pt x="1568236" y="1775992"/>
                    <a:pt x="1568236" y="1776925"/>
                  </a:cubicBezTo>
                  <a:cubicBezTo>
                    <a:pt x="1569169" y="1778791"/>
                    <a:pt x="1570569" y="1779724"/>
                    <a:pt x="1572435" y="1779257"/>
                  </a:cubicBezTo>
                  <a:cubicBezTo>
                    <a:pt x="1573368" y="1779257"/>
                    <a:pt x="1573834" y="1778791"/>
                    <a:pt x="1574767" y="1778324"/>
                  </a:cubicBezTo>
                  <a:cubicBezTo>
                    <a:pt x="1574767" y="1778791"/>
                    <a:pt x="1574301" y="1779724"/>
                    <a:pt x="1573368" y="1781123"/>
                  </a:cubicBezTo>
                  <a:close/>
                  <a:moveTo>
                    <a:pt x="1592495" y="1802116"/>
                  </a:moveTo>
                  <a:cubicBezTo>
                    <a:pt x="1592495" y="1801650"/>
                    <a:pt x="1592495" y="1801183"/>
                    <a:pt x="1592495" y="1800717"/>
                  </a:cubicBezTo>
                  <a:cubicBezTo>
                    <a:pt x="1593428" y="1800250"/>
                    <a:pt x="1594827" y="1799784"/>
                    <a:pt x="1595760" y="1799317"/>
                  </a:cubicBezTo>
                  <a:cubicBezTo>
                    <a:pt x="1595760" y="1799317"/>
                    <a:pt x="1596693" y="1800250"/>
                    <a:pt x="1596693" y="1800717"/>
                  </a:cubicBezTo>
                  <a:cubicBezTo>
                    <a:pt x="1596693" y="1801183"/>
                    <a:pt x="1596227" y="1802116"/>
                    <a:pt x="1595760" y="1802116"/>
                  </a:cubicBezTo>
                  <a:cubicBezTo>
                    <a:pt x="1594827" y="1802116"/>
                    <a:pt x="1593894" y="1802116"/>
                    <a:pt x="1592495" y="1802116"/>
                  </a:cubicBezTo>
                  <a:close/>
                  <a:moveTo>
                    <a:pt x="1597626" y="1845501"/>
                  </a:moveTo>
                  <a:cubicBezTo>
                    <a:pt x="1597626" y="1845501"/>
                    <a:pt x="1596693" y="1845501"/>
                    <a:pt x="1596693" y="1845501"/>
                  </a:cubicBezTo>
                  <a:cubicBezTo>
                    <a:pt x="1595760" y="1844102"/>
                    <a:pt x="1594827" y="1842236"/>
                    <a:pt x="1593894" y="1840836"/>
                  </a:cubicBezTo>
                  <a:cubicBezTo>
                    <a:pt x="1592961" y="1839437"/>
                    <a:pt x="1593428" y="1838504"/>
                    <a:pt x="1594827" y="1838037"/>
                  </a:cubicBezTo>
                  <a:cubicBezTo>
                    <a:pt x="1595294" y="1838037"/>
                    <a:pt x="1595760" y="1838504"/>
                    <a:pt x="1596227" y="1838970"/>
                  </a:cubicBezTo>
                  <a:cubicBezTo>
                    <a:pt x="1597160" y="1840370"/>
                    <a:pt x="1597626" y="1842236"/>
                    <a:pt x="1598559" y="1843635"/>
                  </a:cubicBezTo>
                  <a:cubicBezTo>
                    <a:pt x="1598093" y="1844102"/>
                    <a:pt x="1598093" y="1844568"/>
                    <a:pt x="1597626" y="1845501"/>
                  </a:cubicBezTo>
                  <a:close/>
                  <a:moveTo>
                    <a:pt x="1610688" y="2068492"/>
                  </a:moveTo>
                  <a:lnTo>
                    <a:pt x="1609289" y="2068025"/>
                  </a:lnTo>
                  <a:lnTo>
                    <a:pt x="1610688" y="2067558"/>
                  </a:lnTo>
                  <a:lnTo>
                    <a:pt x="1610688" y="20684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EA1806A5-4513-489E-986A-E86FFD7F9E61}"/>
                </a:ext>
              </a:extLst>
            </p:cNvPr>
            <p:cNvSpPr/>
            <p:nvPr/>
          </p:nvSpPr>
          <p:spPr>
            <a:xfrm>
              <a:off x="1161204" y="229527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467"/>
                    <a:pt x="467" y="467"/>
                    <a:pt x="467" y="467"/>
                  </a:cubicBezTo>
                  <a:cubicBezTo>
                    <a:pt x="933" y="467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E43C462B-FC76-404C-BDC7-278AA952B189}"/>
                </a:ext>
              </a:extLst>
            </p:cNvPr>
            <p:cNvSpPr/>
            <p:nvPr/>
          </p:nvSpPr>
          <p:spPr>
            <a:xfrm>
              <a:off x="2315342" y="18904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0" y="350"/>
                    <a:pt x="0" y="350"/>
                  </a:cubicBezTo>
                  <a:cubicBezTo>
                    <a:pt x="467" y="-117"/>
                    <a:pt x="467" y="-117"/>
                    <a:pt x="0" y="350"/>
                  </a:cubicBezTo>
                  <a:lnTo>
                    <a:pt x="0" y="3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21BA2AA-D405-475B-8FB0-2CE324A243CC}"/>
                </a:ext>
              </a:extLst>
            </p:cNvPr>
            <p:cNvSpPr/>
            <p:nvPr/>
          </p:nvSpPr>
          <p:spPr>
            <a:xfrm>
              <a:off x="2201341" y="1280336"/>
              <a:ext cx="662440" cy="853708"/>
            </a:xfrm>
            <a:custGeom>
              <a:avLst/>
              <a:gdLst/>
              <a:ahLst/>
              <a:cxnLst/>
              <a:rect l="0" t="0" r="0" b="0"/>
              <a:pathLst>
                <a:path w="662439" h="853707">
                  <a:moveTo>
                    <a:pt x="503068" y="596951"/>
                  </a:moveTo>
                  <a:cubicBezTo>
                    <a:pt x="503534" y="596484"/>
                    <a:pt x="503534" y="594618"/>
                    <a:pt x="503534" y="593219"/>
                  </a:cubicBezTo>
                  <a:cubicBezTo>
                    <a:pt x="503534" y="592752"/>
                    <a:pt x="502601" y="592286"/>
                    <a:pt x="502135" y="592286"/>
                  </a:cubicBezTo>
                  <a:cubicBezTo>
                    <a:pt x="494670" y="589953"/>
                    <a:pt x="486740" y="591353"/>
                    <a:pt x="479742" y="587154"/>
                  </a:cubicBezTo>
                  <a:cubicBezTo>
                    <a:pt x="474144" y="583422"/>
                    <a:pt x="469013" y="584355"/>
                    <a:pt x="463415" y="586221"/>
                  </a:cubicBezTo>
                  <a:cubicBezTo>
                    <a:pt x="462482" y="586688"/>
                    <a:pt x="461082" y="586221"/>
                    <a:pt x="459682" y="585755"/>
                  </a:cubicBezTo>
                  <a:cubicBezTo>
                    <a:pt x="459216" y="585755"/>
                    <a:pt x="458750" y="584822"/>
                    <a:pt x="458283" y="584355"/>
                  </a:cubicBezTo>
                  <a:cubicBezTo>
                    <a:pt x="457350" y="582956"/>
                    <a:pt x="457350" y="581556"/>
                    <a:pt x="458750" y="581089"/>
                  </a:cubicBezTo>
                  <a:cubicBezTo>
                    <a:pt x="461548" y="579690"/>
                    <a:pt x="464814" y="579223"/>
                    <a:pt x="467613" y="578290"/>
                  </a:cubicBezTo>
                  <a:cubicBezTo>
                    <a:pt x="471345" y="576891"/>
                    <a:pt x="473678" y="573159"/>
                    <a:pt x="473211" y="568960"/>
                  </a:cubicBezTo>
                  <a:cubicBezTo>
                    <a:pt x="472745" y="565228"/>
                    <a:pt x="471812" y="561496"/>
                    <a:pt x="471345" y="557764"/>
                  </a:cubicBezTo>
                  <a:cubicBezTo>
                    <a:pt x="471345" y="556365"/>
                    <a:pt x="473678" y="554032"/>
                    <a:pt x="475077" y="554032"/>
                  </a:cubicBezTo>
                  <a:cubicBezTo>
                    <a:pt x="476010" y="554499"/>
                    <a:pt x="477876" y="554965"/>
                    <a:pt x="477876" y="555898"/>
                  </a:cubicBezTo>
                  <a:cubicBezTo>
                    <a:pt x="480675" y="562896"/>
                    <a:pt x="482541" y="570360"/>
                    <a:pt x="487206" y="576891"/>
                  </a:cubicBezTo>
                  <a:cubicBezTo>
                    <a:pt x="490472" y="581089"/>
                    <a:pt x="494204" y="584355"/>
                    <a:pt x="500269" y="583889"/>
                  </a:cubicBezTo>
                  <a:cubicBezTo>
                    <a:pt x="502601" y="583422"/>
                    <a:pt x="505400" y="583889"/>
                    <a:pt x="507733" y="583889"/>
                  </a:cubicBezTo>
                  <a:cubicBezTo>
                    <a:pt x="514730" y="583889"/>
                    <a:pt x="515663" y="583422"/>
                    <a:pt x="516130" y="576891"/>
                  </a:cubicBezTo>
                  <a:cubicBezTo>
                    <a:pt x="516596" y="571293"/>
                    <a:pt x="516130" y="565228"/>
                    <a:pt x="516596" y="559630"/>
                  </a:cubicBezTo>
                  <a:cubicBezTo>
                    <a:pt x="517529" y="553566"/>
                    <a:pt x="511465" y="549367"/>
                    <a:pt x="513331" y="543302"/>
                  </a:cubicBezTo>
                  <a:cubicBezTo>
                    <a:pt x="513797" y="541903"/>
                    <a:pt x="511931" y="540037"/>
                    <a:pt x="510998" y="538171"/>
                  </a:cubicBezTo>
                  <a:cubicBezTo>
                    <a:pt x="507733" y="531173"/>
                    <a:pt x="502601" y="525575"/>
                    <a:pt x="496070" y="520910"/>
                  </a:cubicBezTo>
                  <a:cubicBezTo>
                    <a:pt x="493271" y="519044"/>
                    <a:pt x="490938" y="517178"/>
                    <a:pt x="488606" y="514845"/>
                  </a:cubicBezTo>
                  <a:cubicBezTo>
                    <a:pt x="487206" y="513446"/>
                    <a:pt x="485807" y="512046"/>
                    <a:pt x="485340" y="510180"/>
                  </a:cubicBezTo>
                  <a:cubicBezTo>
                    <a:pt x="484407" y="505982"/>
                    <a:pt x="483474" y="501317"/>
                    <a:pt x="483008" y="497118"/>
                  </a:cubicBezTo>
                  <a:cubicBezTo>
                    <a:pt x="483008" y="496185"/>
                    <a:pt x="483941" y="494786"/>
                    <a:pt x="484874" y="494319"/>
                  </a:cubicBezTo>
                  <a:cubicBezTo>
                    <a:pt x="485807" y="493853"/>
                    <a:pt x="487673" y="494319"/>
                    <a:pt x="488139" y="494786"/>
                  </a:cubicBezTo>
                  <a:cubicBezTo>
                    <a:pt x="489072" y="496185"/>
                    <a:pt x="489539" y="498051"/>
                    <a:pt x="489539" y="499917"/>
                  </a:cubicBezTo>
                  <a:cubicBezTo>
                    <a:pt x="489539" y="506915"/>
                    <a:pt x="492338" y="512046"/>
                    <a:pt x="498403" y="515779"/>
                  </a:cubicBezTo>
                  <a:cubicBezTo>
                    <a:pt x="502135" y="518111"/>
                    <a:pt x="504934" y="521843"/>
                    <a:pt x="509599" y="523243"/>
                  </a:cubicBezTo>
                  <a:cubicBezTo>
                    <a:pt x="511465" y="523709"/>
                    <a:pt x="514264" y="522776"/>
                    <a:pt x="514264" y="520910"/>
                  </a:cubicBezTo>
                  <a:cubicBezTo>
                    <a:pt x="514264" y="517645"/>
                    <a:pt x="514730" y="514845"/>
                    <a:pt x="517063" y="512046"/>
                  </a:cubicBezTo>
                  <a:cubicBezTo>
                    <a:pt x="516130" y="508781"/>
                    <a:pt x="517996" y="506448"/>
                    <a:pt x="519395" y="503649"/>
                  </a:cubicBezTo>
                  <a:cubicBezTo>
                    <a:pt x="520795" y="501317"/>
                    <a:pt x="519862" y="498051"/>
                    <a:pt x="517996" y="496652"/>
                  </a:cubicBezTo>
                  <a:cubicBezTo>
                    <a:pt x="513797" y="493853"/>
                    <a:pt x="509599" y="491054"/>
                    <a:pt x="505400" y="487788"/>
                  </a:cubicBezTo>
                  <a:cubicBezTo>
                    <a:pt x="504467" y="486855"/>
                    <a:pt x="504001" y="484989"/>
                    <a:pt x="504001" y="483590"/>
                  </a:cubicBezTo>
                  <a:cubicBezTo>
                    <a:pt x="504001" y="483590"/>
                    <a:pt x="503534" y="483590"/>
                    <a:pt x="503534" y="483123"/>
                  </a:cubicBezTo>
                  <a:cubicBezTo>
                    <a:pt x="503534" y="483123"/>
                    <a:pt x="503068" y="482657"/>
                    <a:pt x="503068" y="482657"/>
                  </a:cubicBezTo>
                  <a:cubicBezTo>
                    <a:pt x="498869" y="482190"/>
                    <a:pt x="495604" y="480324"/>
                    <a:pt x="491871" y="477991"/>
                  </a:cubicBezTo>
                  <a:cubicBezTo>
                    <a:pt x="491871" y="477991"/>
                    <a:pt x="491871" y="477058"/>
                    <a:pt x="491871" y="476592"/>
                  </a:cubicBezTo>
                  <a:cubicBezTo>
                    <a:pt x="492338" y="476125"/>
                    <a:pt x="492804" y="475659"/>
                    <a:pt x="493271" y="475659"/>
                  </a:cubicBezTo>
                  <a:cubicBezTo>
                    <a:pt x="494670" y="475659"/>
                    <a:pt x="496070" y="475659"/>
                    <a:pt x="497003" y="476125"/>
                  </a:cubicBezTo>
                  <a:cubicBezTo>
                    <a:pt x="498869" y="477991"/>
                    <a:pt x="500735" y="480324"/>
                    <a:pt x="502601" y="482657"/>
                  </a:cubicBezTo>
                  <a:cubicBezTo>
                    <a:pt x="503068" y="482657"/>
                    <a:pt x="503068" y="482657"/>
                    <a:pt x="503534" y="482657"/>
                  </a:cubicBezTo>
                  <a:cubicBezTo>
                    <a:pt x="503534" y="483123"/>
                    <a:pt x="503534" y="483123"/>
                    <a:pt x="503534" y="483590"/>
                  </a:cubicBezTo>
                  <a:cubicBezTo>
                    <a:pt x="504934" y="484523"/>
                    <a:pt x="506800" y="484989"/>
                    <a:pt x="508199" y="485922"/>
                  </a:cubicBezTo>
                  <a:cubicBezTo>
                    <a:pt x="512398" y="488255"/>
                    <a:pt x="516596" y="489188"/>
                    <a:pt x="520795" y="485922"/>
                  </a:cubicBezTo>
                  <a:cubicBezTo>
                    <a:pt x="524993" y="482657"/>
                    <a:pt x="530125" y="481724"/>
                    <a:pt x="535257" y="480791"/>
                  </a:cubicBezTo>
                  <a:cubicBezTo>
                    <a:pt x="536656" y="480324"/>
                    <a:pt x="538522" y="478924"/>
                    <a:pt x="539455" y="477058"/>
                  </a:cubicBezTo>
                  <a:cubicBezTo>
                    <a:pt x="540855" y="474726"/>
                    <a:pt x="541321" y="472393"/>
                    <a:pt x="541788" y="469594"/>
                  </a:cubicBezTo>
                  <a:cubicBezTo>
                    <a:pt x="542254" y="466795"/>
                    <a:pt x="541321" y="463996"/>
                    <a:pt x="538522" y="463530"/>
                  </a:cubicBezTo>
                  <a:cubicBezTo>
                    <a:pt x="533391" y="462597"/>
                    <a:pt x="529192" y="459798"/>
                    <a:pt x="524527" y="457465"/>
                  </a:cubicBezTo>
                  <a:cubicBezTo>
                    <a:pt x="524061" y="457465"/>
                    <a:pt x="524061" y="456066"/>
                    <a:pt x="524061" y="455599"/>
                  </a:cubicBezTo>
                  <a:cubicBezTo>
                    <a:pt x="524527" y="454200"/>
                    <a:pt x="525927" y="453733"/>
                    <a:pt x="527326" y="454200"/>
                  </a:cubicBezTo>
                  <a:cubicBezTo>
                    <a:pt x="533391" y="457465"/>
                    <a:pt x="538989" y="459331"/>
                    <a:pt x="545053" y="453733"/>
                  </a:cubicBezTo>
                  <a:cubicBezTo>
                    <a:pt x="545986" y="452800"/>
                    <a:pt x="548785" y="453267"/>
                    <a:pt x="550651" y="452800"/>
                  </a:cubicBezTo>
                  <a:cubicBezTo>
                    <a:pt x="557182" y="452334"/>
                    <a:pt x="560448" y="442070"/>
                    <a:pt x="555783" y="437872"/>
                  </a:cubicBezTo>
                  <a:cubicBezTo>
                    <a:pt x="552984" y="435073"/>
                    <a:pt x="550651" y="432740"/>
                    <a:pt x="550185" y="428542"/>
                  </a:cubicBezTo>
                  <a:cubicBezTo>
                    <a:pt x="550185" y="427142"/>
                    <a:pt x="548319" y="425276"/>
                    <a:pt x="546919" y="424343"/>
                  </a:cubicBezTo>
                  <a:cubicBezTo>
                    <a:pt x="545520" y="423410"/>
                    <a:pt x="544587" y="422944"/>
                    <a:pt x="545520" y="421078"/>
                  </a:cubicBezTo>
                  <a:cubicBezTo>
                    <a:pt x="545986" y="419678"/>
                    <a:pt x="547386" y="419678"/>
                    <a:pt x="548785" y="419678"/>
                  </a:cubicBezTo>
                  <a:cubicBezTo>
                    <a:pt x="550651" y="420145"/>
                    <a:pt x="552517" y="420145"/>
                    <a:pt x="554383" y="419678"/>
                  </a:cubicBezTo>
                  <a:cubicBezTo>
                    <a:pt x="557182" y="418745"/>
                    <a:pt x="557649" y="415946"/>
                    <a:pt x="558115" y="413614"/>
                  </a:cubicBezTo>
                  <a:cubicBezTo>
                    <a:pt x="558582" y="408948"/>
                    <a:pt x="559049" y="404750"/>
                    <a:pt x="559049" y="400085"/>
                  </a:cubicBezTo>
                  <a:cubicBezTo>
                    <a:pt x="559049" y="396819"/>
                    <a:pt x="558115" y="393554"/>
                    <a:pt x="555316" y="391688"/>
                  </a:cubicBezTo>
                  <a:cubicBezTo>
                    <a:pt x="551584" y="388422"/>
                    <a:pt x="554383" y="387023"/>
                    <a:pt x="556249" y="384690"/>
                  </a:cubicBezTo>
                  <a:cubicBezTo>
                    <a:pt x="557649" y="383291"/>
                    <a:pt x="556716" y="380492"/>
                    <a:pt x="555316" y="379558"/>
                  </a:cubicBezTo>
                  <a:cubicBezTo>
                    <a:pt x="552517" y="377226"/>
                    <a:pt x="547852" y="378159"/>
                    <a:pt x="545520" y="374893"/>
                  </a:cubicBezTo>
                  <a:cubicBezTo>
                    <a:pt x="544587" y="374893"/>
                    <a:pt x="543187" y="374427"/>
                    <a:pt x="542254" y="374427"/>
                  </a:cubicBezTo>
                  <a:cubicBezTo>
                    <a:pt x="539455" y="373494"/>
                    <a:pt x="538522" y="371628"/>
                    <a:pt x="538522" y="368829"/>
                  </a:cubicBezTo>
                  <a:cubicBezTo>
                    <a:pt x="538522" y="366496"/>
                    <a:pt x="539455" y="364630"/>
                    <a:pt x="541321" y="363231"/>
                  </a:cubicBezTo>
                  <a:cubicBezTo>
                    <a:pt x="542721" y="364630"/>
                    <a:pt x="544120" y="366030"/>
                    <a:pt x="545520" y="367429"/>
                  </a:cubicBezTo>
                  <a:cubicBezTo>
                    <a:pt x="545520" y="367429"/>
                    <a:pt x="545520" y="367429"/>
                    <a:pt x="545986" y="367896"/>
                  </a:cubicBezTo>
                  <a:cubicBezTo>
                    <a:pt x="545986" y="367429"/>
                    <a:pt x="545986" y="367429"/>
                    <a:pt x="545986" y="366963"/>
                  </a:cubicBezTo>
                  <a:cubicBezTo>
                    <a:pt x="544587" y="365563"/>
                    <a:pt x="543187" y="364164"/>
                    <a:pt x="541788" y="362764"/>
                  </a:cubicBezTo>
                  <a:lnTo>
                    <a:pt x="541321" y="363231"/>
                  </a:lnTo>
                  <a:cubicBezTo>
                    <a:pt x="544587" y="359965"/>
                    <a:pt x="547386" y="356700"/>
                    <a:pt x="550651" y="353434"/>
                  </a:cubicBezTo>
                  <a:cubicBezTo>
                    <a:pt x="552051" y="352035"/>
                    <a:pt x="556249" y="352035"/>
                    <a:pt x="558115" y="352968"/>
                  </a:cubicBezTo>
                  <a:cubicBezTo>
                    <a:pt x="558582" y="353434"/>
                    <a:pt x="559515" y="353434"/>
                    <a:pt x="559515" y="353901"/>
                  </a:cubicBezTo>
                  <a:cubicBezTo>
                    <a:pt x="563247" y="358099"/>
                    <a:pt x="568379" y="361365"/>
                    <a:pt x="567446" y="368362"/>
                  </a:cubicBezTo>
                  <a:cubicBezTo>
                    <a:pt x="566513" y="373960"/>
                    <a:pt x="567912" y="379558"/>
                    <a:pt x="570245" y="385157"/>
                  </a:cubicBezTo>
                  <a:cubicBezTo>
                    <a:pt x="570245" y="385157"/>
                    <a:pt x="571644" y="385623"/>
                    <a:pt x="571644" y="385157"/>
                  </a:cubicBezTo>
                  <a:cubicBezTo>
                    <a:pt x="572111" y="383291"/>
                    <a:pt x="573044" y="381425"/>
                    <a:pt x="572577" y="379558"/>
                  </a:cubicBezTo>
                  <a:cubicBezTo>
                    <a:pt x="571644" y="372094"/>
                    <a:pt x="572577" y="365563"/>
                    <a:pt x="576776" y="359499"/>
                  </a:cubicBezTo>
                  <a:cubicBezTo>
                    <a:pt x="580041" y="354834"/>
                    <a:pt x="580508" y="348769"/>
                    <a:pt x="580508" y="342704"/>
                  </a:cubicBezTo>
                  <a:cubicBezTo>
                    <a:pt x="580508" y="339905"/>
                    <a:pt x="577709" y="336173"/>
                    <a:pt x="574910" y="335240"/>
                  </a:cubicBezTo>
                  <a:cubicBezTo>
                    <a:pt x="572577" y="334774"/>
                    <a:pt x="569778" y="334774"/>
                    <a:pt x="567446" y="333841"/>
                  </a:cubicBezTo>
                  <a:cubicBezTo>
                    <a:pt x="565580" y="333374"/>
                    <a:pt x="564180" y="331975"/>
                    <a:pt x="562781" y="330575"/>
                  </a:cubicBezTo>
                  <a:cubicBezTo>
                    <a:pt x="562314" y="330109"/>
                    <a:pt x="561847" y="329176"/>
                    <a:pt x="562314" y="328709"/>
                  </a:cubicBezTo>
                  <a:cubicBezTo>
                    <a:pt x="562781" y="327776"/>
                    <a:pt x="563714" y="326377"/>
                    <a:pt x="564647" y="326377"/>
                  </a:cubicBezTo>
                  <a:cubicBezTo>
                    <a:pt x="572111" y="324977"/>
                    <a:pt x="572577" y="324044"/>
                    <a:pt x="569778" y="318913"/>
                  </a:cubicBezTo>
                  <a:cubicBezTo>
                    <a:pt x="568379" y="316114"/>
                    <a:pt x="566513" y="313315"/>
                    <a:pt x="563714" y="311448"/>
                  </a:cubicBezTo>
                  <a:cubicBezTo>
                    <a:pt x="561847" y="310049"/>
                    <a:pt x="559981" y="307716"/>
                    <a:pt x="558582" y="305850"/>
                  </a:cubicBezTo>
                  <a:cubicBezTo>
                    <a:pt x="558582" y="305384"/>
                    <a:pt x="558582" y="304451"/>
                    <a:pt x="559049" y="304451"/>
                  </a:cubicBezTo>
                  <a:cubicBezTo>
                    <a:pt x="559515" y="303984"/>
                    <a:pt x="560448" y="303518"/>
                    <a:pt x="560448" y="303518"/>
                  </a:cubicBezTo>
                  <a:cubicBezTo>
                    <a:pt x="566046" y="305850"/>
                    <a:pt x="568845" y="303518"/>
                    <a:pt x="570711" y="298386"/>
                  </a:cubicBezTo>
                  <a:cubicBezTo>
                    <a:pt x="572577" y="291855"/>
                    <a:pt x="576776" y="285324"/>
                    <a:pt x="576776" y="278327"/>
                  </a:cubicBezTo>
                  <a:cubicBezTo>
                    <a:pt x="577242" y="261066"/>
                    <a:pt x="583773" y="246138"/>
                    <a:pt x="594969" y="232609"/>
                  </a:cubicBezTo>
                  <a:cubicBezTo>
                    <a:pt x="598235" y="228877"/>
                    <a:pt x="601034" y="224678"/>
                    <a:pt x="604300" y="220480"/>
                  </a:cubicBezTo>
                  <a:cubicBezTo>
                    <a:pt x="605699" y="218614"/>
                    <a:pt x="605233" y="217214"/>
                    <a:pt x="604766" y="214882"/>
                  </a:cubicBezTo>
                  <a:cubicBezTo>
                    <a:pt x="603833" y="210217"/>
                    <a:pt x="603833" y="209750"/>
                    <a:pt x="608032" y="208817"/>
                  </a:cubicBezTo>
                  <a:cubicBezTo>
                    <a:pt x="613630" y="207884"/>
                    <a:pt x="616895" y="204152"/>
                    <a:pt x="619694" y="199953"/>
                  </a:cubicBezTo>
                  <a:cubicBezTo>
                    <a:pt x="620627" y="198554"/>
                    <a:pt x="619694" y="193889"/>
                    <a:pt x="617828" y="193422"/>
                  </a:cubicBezTo>
                  <a:cubicBezTo>
                    <a:pt x="615962" y="192489"/>
                    <a:pt x="614096" y="192023"/>
                    <a:pt x="612230" y="191556"/>
                  </a:cubicBezTo>
                  <a:cubicBezTo>
                    <a:pt x="609898" y="191090"/>
                    <a:pt x="607099" y="191090"/>
                    <a:pt x="604766" y="190623"/>
                  </a:cubicBezTo>
                  <a:cubicBezTo>
                    <a:pt x="604300" y="190623"/>
                    <a:pt x="603833" y="189690"/>
                    <a:pt x="603833" y="189690"/>
                  </a:cubicBezTo>
                  <a:cubicBezTo>
                    <a:pt x="604300" y="188757"/>
                    <a:pt x="604766" y="187358"/>
                    <a:pt x="605699" y="186891"/>
                  </a:cubicBezTo>
                  <a:cubicBezTo>
                    <a:pt x="608965" y="185492"/>
                    <a:pt x="611764" y="186425"/>
                    <a:pt x="615029" y="187824"/>
                  </a:cubicBezTo>
                  <a:cubicBezTo>
                    <a:pt x="620161" y="189690"/>
                    <a:pt x="625292" y="189224"/>
                    <a:pt x="629958" y="186425"/>
                  </a:cubicBezTo>
                  <a:cubicBezTo>
                    <a:pt x="631824" y="185492"/>
                    <a:pt x="633690" y="185025"/>
                    <a:pt x="635089" y="183626"/>
                  </a:cubicBezTo>
                  <a:cubicBezTo>
                    <a:pt x="636955" y="182693"/>
                    <a:pt x="637422" y="180360"/>
                    <a:pt x="636955" y="178494"/>
                  </a:cubicBezTo>
                  <a:cubicBezTo>
                    <a:pt x="636955" y="177095"/>
                    <a:pt x="636489" y="176161"/>
                    <a:pt x="636022" y="174762"/>
                  </a:cubicBezTo>
                  <a:cubicBezTo>
                    <a:pt x="636022" y="172429"/>
                    <a:pt x="636955" y="170563"/>
                    <a:pt x="639288" y="171030"/>
                  </a:cubicBezTo>
                  <a:cubicBezTo>
                    <a:pt x="643953" y="171496"/>
                    <a:pt x="648151" y="171030"/>
                    <a:pt x="651417" y="167298"/>
                  </a:cubicBezTo>
                  <a:cubicBezTo>
                    <a:pt x="652816" y="165432"/>
                    <a:pt x="655149" y="163566"/>
                    <a:pt x="657015" y="162166"/>
                  </a:cubicBezTo>
                  <a:cubicBezTo>
                    <a:pt x="666345" y="155169"/>
                    <a:pt x="666812" y="150970"/>
                    <a:pt x="658881" y="141640"/>
                  </a:cubicBezTo>
                  <a:cubicBezTo>
                    <a:pt x="657948" y="140707"/>
                    <a:pt x="657015" y="139774"/>
                    <a:pt x="656548" y="138841"/>
                  </a:cubicBezTo>
                  <a:cubicBezTo>
                    <a:pt x="649084" y="129977"/>
                    <a:pt x="638355" y="126245"/>
                    <a:pt x="627625" y="126245"/>
                  </a:cubicBezTo>
                  <a:cubicBezTo>
                    <a:pt x="621560" y="126245"/>
                    <a:pt x="615029" y="128578"/>
                    <a:pt x="608965" y="129977"/>
                  </a:cubicBezTo>
                  <a:cubicBezTo>
                    <a:pt x="608032" y="130444"/>
                    <a:pt x="607099" y="131843"/>
                    <a:pt x="606632" y="132776"/>
                  </a:cubicBezTo>
                  <a:cubicBezTo>
                    <a:pt x="605699" y="134642"/>
                    <a:pt x="605699" y="136508"/>
                    <a:pt x="604766" y="138374"/>
                  </a:cubicBezTo>
                  <a:cubicBezTo>
                    <a:pt x="603833" y="140707"/>
                    <a:pt x="601501" y="141640"/>
                    <a:pt x="598235" y="141173"/>
                  </a:cubicBezTo>
                  <a:cubicBezTo>
                    <a:pt x="595436" y="140707"/>
                    <a:pt x="593570" y="139774"/>
                    <a:pt x="591704" y="137908"/>
                  </a:cubicBezTo>
                  <a:cubicBezTo>
                    <a:pt x="589838" y="136508"/>
                    <a:pt x="587972" y="136508"/>
                    <a:pt x="587039" y="138841"/>
                  </a:cubicBezTo>
                  <a:cubicBezTo>
                    <a:pt x="580974" y="149571"/>
                    <a:pt x="570711" y="154702"/>
                    <a:pt x="559515" y="158434"/>
                  </a:cubicBezTo>
                  <a:cubicBezTo>
                    <a:pt x="553917" y="160300"/>
                    <a:pt x="547386" y="161700"/>
                    <a:pt x="542721" y="165432"/>
                  </a:cubicBezTo>
                  <a:cubicBezTo>
                    <a:pt x="542721" y="165898"/>
                    <a:pt x="542721" y="165898"/>
                    <a:pt x="542721" y="166365"/>
                  </a:cubicBezTo>
                  <a:cubicBezTo>
                    <a:pt x="541321" y="167764"/>
                    <a:pt x="539922" y="168697"/>
                    <a:pt x="538522" y="170097"/>
                  </a:cubicBezTo>
                  <a:cubicBezTo>
                    <a:pt x="537123" y="171496"/>
                    <a:pt x="535723" y="172429"/>
                    <a:pt x="534324" y="173829"/>
                  </a:cubicBezTo>
                  <a:lnTo>
                    <a:pt x="533391" y="174762"/>
                  </a:lnTo>
                  <a:lnTo>
                    <a:pt x="534324" y="173829"/>
                  </a:lnTo>
                  <a:cubicBezTo>
                    <a:pt x="535723" y="172429"/>
                    <a:pt x="536656" y="171030"/>
                    <a:pt x="538056" y="169630"/>
                  </a:cubicBezTo>
                  <a:cubicBezTo>
                    <a:pt x="539455" y="168231"/>
                    <a:pt x="540855" y="167298"/>
                    <a:pt x="542254" y="165898"/>
                  </a:cubicBezTo>
                  <a:cubicBezTo>
                    <a:pt x="542254" y="165898"/>
                    <a:pt x="542721" y="165898"/>
                    <a:pt x="542721" y="165432"/>
                  </a:cubicBezTo>
                  <a:cubicBezTo>
                    <a:pt x="543187" y="163566"/>
                    <a:pt x="543187" y="161700"/>
                    <a:pt x="544120" y="160767"/>
                  </a:cubicBezTo>
                  <a:cubicBezTo>
                    <a:pt x="548319" y="156102"/>
                    <a:pt x="552517" y="150970"/>
                    <a:pt x="559049" y="149104"/>
                  </a:cubicBezTo>
                  <a:cubicBezTo>
                    <a:pt x="566046" y="146772"/>
                    <a:pt x="570711" y="141640"/>
                    <a:pt x="573510" y="134176"/>
                  </a:cubicBezTo>
                  <a:cubicBezTo>
                    <a:pt x="573977" y="132310"/>
                    <a:pt x="574910" y="130444"/>
                    <a:pt x="575843" y="129044"/>
                  </a:cubicBezTo>
                  <a:cubicBezTo>
                    <a:pt x="581907" y="114116"/>
                    <a:pt x="574443" y="110851"/>
                    <a:pt x="563247" y="112250"/>
                  </a:cubicBezTo>
                  <a:cubicBezTo>
                    <a:pt x="562781" y="112250"/>
                    <a:pt x="561847" y="112250"/>
                    <a:pt x="561381" y="112717"/>
                  </a:cubicBezTo>
                  <a:cubicBezTo>
                    <a:pt x="560448" y="113183"/>
                    <a:pt x="559049" y="114116"/>
                    <a:pt x="558582" y="115049"/>
                  </a:cubicBezTo>
                  <a:cubicBezTo>
                    <a:pt x="557182" y="117848"/>
                    <a:pt x="556716" y="121114"/>
                    <a:pt x="555316" y="123913"/>
                  </a:cubicBezTo>
                  <a:cubicBezTo>
                    <a:pt x="553917" y="127645"/>
                    <a:pt x="550185" y="129977"/>
                    <a:pt x="546453" y="129977"/>
                  </a:cubicBezTo>
                  <a:cubicBezTo>
                    <a:pt x="545986" y="129977"/>
                    <a:pt x="545053" y="130444"/>
                    <a:pt x="544587" y="129977"/>
                  </a:cubicBezTo>
                  <a:cubicBezTo>
                    <a:pt x="537589" y="127178"/>
                    <a:pt x="531058" y="129044"/>
                    <a:pt x="524061" y="129511"/>
                  </a:cubicBezTo>
                  <a:cubicBezTo>
                    <a:pt x="523594" y="129511"/>
                    <a:pt x="523127" y="128578"/>
                    <a:pt x="523127" y="128111"/>
                  </a:cubicBezTo>
                  <a:cubicBezTo>
                    <a:pt x="523127" y="127645"/>
                    <a:pt x="523594" y="126712"/>
                    <a:pt x="523594" y="126245"/>
                  </a:cubicBezTo>
                  <a:cubicBezTo>
                    <a:pt x="527326" y="124846"/>
                    <a:pt x="531058" y="123913"/>
                    <a:pt x="534324" y="122513"/>
                  </a:cubicBezTo>
                  <a:cubicBezTo>
                    <a:pt x="537589" y="121114"/>
                    <a:pt x="539455" y="118781"/>
                    <a:pt x="540388" y="115516"/>
                  </a:cubicBezTo>
                  <a:cubicBezTo>
                    <a:pt x="541321" y="113183"/>
                    <a:pt x="539455" y="109451"/>
                    <a:pt x="537589" y="108985"/>
                  </a:cubicBezTo>
                  <a:cubicBezTo>
                    <a:pt x="533391" y="108051"/>
                    <a:pt x="528726" y="107118"/>
                    <a:pt x="524527" y="106185"/>
                  </a:cubicBezTo>
                  <a:cubicBezTo>
                    <a:pt x="505400" y="102453"/>
                    <a:pt x="498403" y="102920"/>
                    <a:pt x="479742" y="110384"/>
                  </a:cubicBezTo>
                  <a:cubicBezTo>
                    <a:pt x="477410" y="111317"/>
                    <a:pt x="475077" y="112717"/>
                    <a:pt x="472745" y="113650"/>
                  </a:cubicBezTo>
                  <a:cubicBezTo>
                    <a:pt x="469013" y="115049"/>
                    <a:pt x="465281" y="115982"/>
                    <a:pt x="461548" y="116915"/>
                  </a:cubicBezTo>
                  <a:cubicBezTo>
                    <a:pt x="461082" y="116915"/>
                    <a:pt x="459682" y="115516"/>
                    <a:pt x="459216" y="114583"/>
                  </a:cubicBezTo>
                  <a:cubicBezTo>
                    <a:pt x="459216" y="114116"/>
                    <a:pt x="459216" y="113183"/>
                    <a:pt x="459682" y="113183"/>
                  </a:cubicBezTo>
                  <a:cubicBezTo>
                    <a:pt x="462015" y="111784"/>
                    <a:pt x="463881" y="110384"/>
                    <a:pt x="466214" y="109451"/>
                  </a:cubicBezTo>
                  <a:cubicBezTo>
                    <a:pt x="472745" y="106652"/>
                    <a:pt x="479742" y="104786"/>
                    <a:pt x="485807" y="101987"/>
                  </a:cubicBezTo>
                  <a:cubicBezTo>
                    <a:pt x="497470" y="96389"/>
                    <a:pt x="509132" y="95456"/>
                    <a:pt x="521261" y="99188"/>
                  </a:cubicBezTo>
                  <a:cubicBezTo>
                    <a:pt x="529659" y="101520"/>
                    <a:pt x="537589" y="101520"/>
                    <a:pt x="545986" y="101054"/>
                  </a:cubicBezTo>
                  <a:cubicBezTo>
                    <a:pt x="553450" y="100587"/>
                    <a:pt x="561381" y="98721"/>
                    <a:pt x="568845" y="98255"/>
                  </a:cubicBezTo>
                  <a:cubicBezTo>
                    <a:pt x="577709" y="97788"/>
                    <a:pt x="584240" y="92190"/>
                    <a:pt x="590771" y="87525"/>
                  </a:cubicBezTo>
                  <a:cubicBezTo>
                    <a:pt x="594037" y="85193"/>
                    <a:pt x="594503" y="77729"/>
                    <a:pt x="591237" y="75396"/>
                  </a:cubicBezTo>
                  <a:cubicBezTo>
                    <a:pt x="586572" y="71664"/>
                    <a:pt x="582374" y="68398"/>
                    <a:pt x="577242" y="65133"/>
                  </a:cubicBezTo>
                  <a:cubicBezTo>
                    <a:pt x="569312" y="60001"/>
                    <a:pt x="561381" y="57202"/>
                    <a:pt x="552051" y="61401"/>
                  </a:cubicBezTo>
                  <a:cubicBezTo>
                    <a:pt x="551118" y="61867"/>
                    <a:pt x="549718" y="61867"/>
                    <a:pt x="548319" y="61401"/>
                  </a:cubicBezTo>
                  <a:cubicBezTo>
                    <a:pt x="547852" y="61401"/>
                    <a:pt x="546919" y="60934"/>
                    <a:pt x="546919" y="60468"/>
                  </a:cubicBezTo>
                  <a:cubicBezTo>
                    <a:pt x="546919" y="60001"/>
                    <a:pt x="547386" y="59535"/>
                    <a:pt x="547852" y="59068"/>
                  </a:cubicBezTo>
                  <a:cubicBezTo>
                    <a:pt x="549718" y="58135"/>
                    <a:pt x="551584" y="57669"/>
                    <a:pt x="552984" y="56736"/>
                  </a:cubicBezTo>
                  <a:cubicBezTo>
                    <a:pt x="557649" y="53937"/>
                    <a:pt x="559049" y="48339"/>
                    <a:pt x="555783" y="43207"/>
                  </a:cubicBezTo>
                  <a:cubicBezTo>
                    <a:pt x="554383" y="41341"/>
                    <a:pt x="551118" y="39008"/>
                    <a:pt x="549252" y="39941"/>
                  </a:cubicBezTo>
                  <a:cubicBezTo>
                    <a:pt x="537123" y="44140"/>
                    <a:pt x="525460" y="43674"/>
                    <a:pt x="513797" y="39008"/>
                  </a:cubicBezTo>
                  <a:cubicBezTo>
                    <a:pt x="510532" y="37609"/>
                    <a:pt x="506333" y="37609"/>
                    <a:pt x="502601" y="38075"/>
                  </a:cubicBezTo>
                  <a:cubicBezTo>
                    <a:pt x="497936" y="38542"/>
                    <a:pt x="493738" y="39475"/>
                    <a:pt x="489539" y="40408"/>
                  </a:cubicBezTo>
                  <a:cubicBezTo>
                    <a:pt x="483474" y="41808"/>
                    <a:pt x="477410" y="43207"/>
                    <a:pt x="470879" y="41808"/>
                  </a:cubicBezTo>
                  <a:cubicBezTo>
                    <a:pt x="466214" y="40875"/>
                    <a:pt x="462015" y="42274"/>
                    <a:pt x="457816" y="44607"/>
                  </a:cubicBezTo>
                  <a:cubicBezTo>
                    <a:pt x="456417" y="45540"/>
                    <a:pt x="454084" y="45540"/>
                    <a:pt x="452218" y="45540"/>
                  </a:cubicBezTo>
                  <a:cubicBezTo>
                    <a:pt x="451752" y="45540"/>
                    <a:pt x="450819" y="45073"/>
                    <a:pt x="450819" y="44607"/>
                  </a:cubicBezTo>
                  <a:cubicBezTo>
                    <a:pt x="450819" y="44140"/>
                    <a:pt x="450819" y="43207"/>
                    <a:pt x="450819" y="43207"/>
                  </a:cubicBezTo>
                  <a:cubicBezTo>
                    <a:pt x="453151" y="41808"/>
                    <a:pt x="455017" y="40408"/>
                    <a:pt x="457350" y="39941"/>
                  </a:cubicBezTo>
                  <a:cubicBezTo>
                    <a:pt x="462482" y="39475"/>
                    <a:pt x="468080" y="40408"/>
                    <a:pt x="472745" y="39008"/>
                  </a:cubicBezTo>
                  <a:cubicBezTo>
                    <a:pt x="482075" y="35743"/>
                    <a:pt x="491871" y="36209"/>
                    <a:pt x="501202" y="35276"/>
                  </a:cubicBezTo>
                  <a:cubicBezTo>
                    <a:pt x="508666" y="34810"/>
                    <a:pt x="516596" y="34810"/>
                    <a:pt x="524061" y="37142"/>
                  </a:cubicBezTo>
                  <a:cubicBezTo>
                    <a:pt x="531525" y="39475"/>
                    <a:pt x="538056" y="36676"/>
                    <a:pt x="544120" y="32944"/>
                  </a:cubicBezTo>
                  <a:cubicBezTo>
                    <a:pt x="545053" y="32477"/>
                    <a:pt x="545053" y="30145"/>
                    <a:pt x="545053" y="29678"/>
                  </a:cubicBezTo>
                  <a:cubicBezTo>
                    <a:pt x="541321" y="22681"/>
                    <a:pt x="534324" y="18016"/>
                    <a:pt x="526859" y="16150"/>
                  </a:cubicBezTo>
                  <a:cubicBezTo>
                    <a:pt x="512864" y="12884"/>
                    <a:pt x="499802" y="7753"/>
                    <a:pt x="486740" y="3554"/>
                  </a:cubicBezTo>
                  <a:cubicBezTo>
                    <a:pt x="480675" y="1688"/>
                    <a:pt x="474144" y="1221"/>
                    <a:pt x="468080" y="288"/>
                  </a:cubicBezTo>
                  <a:cubicBezTo>
                    <a:pt x="461082" y="-1111"/>
                    <a:pt x="454551" y="3087"/>
                    <a:pt x="447087" y="2154"/>
                  </a:cubicBezTo>
                  <a:cubicBezTo>
                    <a:pt x="441489" y="4953"/>
                    <a:pt x="438690" y="10085"/>
                    <a:pt x="435424" y="14750"/>
                  </a:cubicBezTo>
                  <a:cubicBezTo>
                    <a:pt x="434958" y="15217"/>
                    <a:pt x="434958" y="15217"/>
                    <a:pt x="434491" y="15683"/>
                  </a:cubicBezTo>
                  <a:cubicBezTo>
                    <a:pt x="434491" y="15683"/>
                    <a:pt x="434025" y="15683"/>
                    <a:pt x="434025" y="15683"/>
                  </a:cubicBezTo>
                  <a:cubicBezTo>
                    <a:pt x="434025" y="15683"/>
                    <a:pt x="434025" y="16150"/>
                    <a:pt x="434025" y="16150"/>
                  </a:cubicBezTo>
                  <a:lnTo>
                    <a:pt x="434491" y="15683"/>
                  </a:lnTo>
                  <a:cubicBezTo>
                    <a:pt x="434491" y="17083"/>
                    <a:pt x="434025" y="18016"/>
                    <a:pt x="434025" y="19415"/>
                  </a:cubicBezTo>
                  <a:cubicBezTo>
                    <a:pt x="434025" y="19415"/>
                    <a:pt x="434491" y="19415"/>
                    <a:pt x="434491" y="19415"/>
                  </a:cubicBezTo>
                  <a:lnTo>
                    <a:pt x="434958" y="20815"/>
                  </a:lnTo>
                  <a:lnTo>
                    <a:pt x="433558" y="19882"/>
                  </a:lnTo>
                  <a:cubicBezTo>
                    <a:pt x="433558" y="19882"/>
                    <a:pt x="433558" y="19415"/>
                    <a:pt x="433558" y="19415"/>
                  </a:cubicBezTo>
                  <a:cubicBezTo>
                    <a:pt x="428893" y="19882"/>
                    <a:pt x="425161" y="17083"/>
                    <a:pt x="421895" y="14750"/>
                  </a:cubicBezTo>
                  <a:cubicBezTo>
                    <a:pt x="420496" y="13817"/>
                    <a:pt x="419563" y="13817"/>
                    <a:pt x="418630" y="15683"/>
                  </a:cubicBezTo>
                  <a:cubicBezTo>
                    <a:pt x="418163" y="16150"/>
                    <a:pt x="418163" y="17083"/>
                    <a:pt x="418163" y="17549"/>
                  </a:cubicBezTo>
                  <a:cubicBezTo>
                    <a:pt x="418630" y="19415"/>
                    <a:pt x="419096" y="21281"/>
                    <a:pt x="419563" y="23147"/>
                  </a:cubicBezTo>
                  <a:cubicBezTo>
                    <a:pt x="420029" y="24547"/>
                    <a:pt x="420029" y="25946"/>
                    <a:pt x="418630" y="26413"/>
                  </a:cubicBezTo>
                  <a:cubicBezTo>
                    <a:pt x="417697" y="26879"/>
                    <a:pt x="415831" y="27346"/>
                    <a:pt x="414898" y="26879"/>
                  </a:cubicBezTo>
                  <a:cubicBezTo>
                    <a:pt x="409300" y="25013"/>
                    <a:pt x="404168" y="22681"/>
                    <a:pt x="399970" y="18949"/>
                  </a:cubicBezTo>
                  <a:cubicBezTo>
                    <a:pt x="396704" y="16150"/>
                    <a:pt x="392972" y="16616"/>
                    <a:pt x="389240" y="18949"/>
                  </a:cubicBezTo>
                  <a:cubicBezTo>
                    <a:pt x="385974" y="20815"/>
                    <a:pt x="382709" y="23147"/>
                    <a:pt x="378510" y="23147"/>
                  </a:cubicBezTo>
                  <a:cubicBezTo>
                    <a:pt x="376178" y="23147"/>
                    <a:pt x="374778" y="25013"/>
                    <a:pt x="374778" y="26879"/>
                  </a:cubicBezTo>
                  <a:cubicBezTo>
                    <a:pt x="374312" y="31544"/>
                    <a:pt x="374312" y="35743"/>
                    <a:pt x="373845" y="40408"/>
                  </a:cubicBezTo>
                  <a:cubicBezTo>
                    <a:pt x="373845" y="43207"/>
                    <a:pt x="372912" y="45073"/>
                    <a:pt x="370113" y="46473"/>
                  </a:cubicBezTo>
                  <a:cubicBezTo>
                    <a:pt x="368247" y="47872"/>
                    <a:pt x="366848" y="50205"/>
                    <a:pt x="364982" y="51604"/>
                  </a:cubicBezTo>
                  <a:cubicBezTo>
                    <a:pt x="364049" y="52071"/>
                    <a:pt x="362649" y="52537"/>
                    <a:pt x="361716" y="52537"/>
                  </a:cubicBezTo>
                  <a:cubicBezTo>
                    <a:pt x="357517" y="50671"/>
                    <a:pt x="353785" y="48339"/>
                    <a:pt x="349120" y="48339"/>
                  </a:cubicBezTo>
                  <a:cubicBezTo>
                    <a:pt x="347721" y="48339"/>
                    <a:pt x="344922" y="50205"/>
                    <a:pt x="344922" y="51604"/>
                  </a:cubicBezTo>
                  <a:cubicBezTo>
                    <a:pt x="344922" y="53470"/>
                    <a:pt x="344455" y="55336"/>
                    <a:pt x="344455" y="57202"/>
                  </a:cubicBezTo>
                  <a:cubicBezTo>
                    <a:pt x="345388" y="64200"/>
                    <a:pt x="346788" y="71197"/>
                    <a:pt x="348654" y="77729"/>
                  </a:cubicBezTo>
                  <a:cubicBezTo>
                    <a:pt x="350986" y="86592"/>
                    <a:pt x="350986" y="95456"/>
                    <a:pt x="355185" y="103853"/>
                  </a:cubicBezTo>
                  <a:cubicBezTo>
                    <a:pt x="356118" y="105252"/>
                    <a:pt x="354252" y="107118"/>
                    <a:pt x="351919" y="107118"/>
                  </a:cubicBezTo>
                  <a:cubicBezTo>
                    <a:pt x="349120" y="107118"/>
                    <a:pt x="345388" y="107585"/>
                    <a:pt x="344455" y="103386"/>
                  </a:cubicBezTo>
                  <a:cubicBezTo>
                    <a:pt x="343522" y="100121"/>
                    <a:pt x="341190" y="97788"/>
                    <a:pt x="337924" y="96855"/>
                  </a:cubicBezTo>
                  <a:cubicBezTo>
                    <a:pt x="336525" y="96389"/>
                    <a:pt x="337458" y="95922"/>
                    <a:pt x="338857" y="94523"/>
                  </a:cubicBezTo>
                  <a:cubicBezTo>
                    <a:pt x="342123" y="91724"/>
                    <a:pt x="342589" y="88925"/>
                    <a:pt x="339790" y="87059"/>
                  </a:cubicBezTo>
                  <a:cubicBezTo>
                    <a:pt x="336525" y="84726"/>
                    <a:pt x="333726" y="82860"/>
                    <a:pt x="332326" y="78662"/>
                  </a:cubicBezTo>
                  <a:cubicBezTo>
                    <a:pt x="330460" y="72597"/>
                    <a:pt x="327661" y="66999"/>
                    <a:pt x="324862" y="60934"/>
                  </a:cubicBezTo>
                  <a:cubicBezTo>
                    <a:pt x="322996" y="57202"/>
                    <a:pt x="320663" y="54870"/>
                    <a:pt x="316931" y="53004"/>
                  </a:cubicBezTo>
                  <a:cubicBezTo>
                    <a:pt x="313666" y="51604"/>
                    <a:pt x="309934" y="52537"/>
                    <a:pt x="309001" y="55336"/>
                  </a:cubicBezTo>
                  <a:cubicBezTo>
                    <a:pt x="308534" y="56736"/>
                    <a:pt x="308068" y="57669"/>
                    <a:pt x="307601" y="59068"/>
                  </a:cubicBezTo>
                  <a:cubicBezTo>
                    <a:pt x="304802" y="66532"/>
                    <a:pt x="305269" y="73996"/>
                    <a:pt x="305735" y="81927"/>
                  </a:cubicBezTo>
                  <a:cubicBezTo>
                    <a:pt x="305735" y="85193"/>
                    <a:pt x="305269" y="88458"/>
                    <a:pt x="303869" y="91257"/>
                  </a:cubicBezTo>
                  <a:cubicBezTo>
                    <a:pt x="302003" y="94523"/>
                    <a:pt x="298271" y="92657"/>
                    <a:pt x="295006" y="92190"/>
                  </a:cubicBezTo>
                  <a:cubicBezTo>
                    <a:pt x="294539" y="92190"/>
                    <a:pt x="293606" y="92190"/>
                    <a:pt x="293140" y="92190"/>
                  </a:cubicBezTo>
                  <a:cubicBezTo>
                    <a:pt x="292207" y="92657"/>
                    <a:pt x="291273" y="93590"/>
                    <a:pt x="289874" y="94056"/>
                  </a:cubicBezTo>
                  <a:cubicBezTo>
                    <a:pt x="288475" y="94989"/>
                    <a:pt x="287075" y="93123"/>
                    <a:pt x="286142" y="91257"/>
                  </a:cubicBezTo>
                  <a:cubicBezTo>
                    <a:pt x="284742" y="87525"/>
                    <a:pt x="289874" y="85659"/>
                    <a:pt x="288475" y="82394"/>
                  </a:cubicBezTo>
                  <a:cubicBezTo>
                    <a:pt x="286142" y="76329"/>
                    <a:pt x="287541" y="69798"/>
                    <a:pt x="287075" y="63267"/>
                  </a:cubicBezTo>
                  <a:cubicBezTo>
                    <a:pt x="287075" y="61401"/>
                    <a:pt x="286142" y="59535"/>
                    <a:pt x="285209" y="57669"/>
                  </a:cubicBezTo>
                  <a:cubicBezTo>
                    <a:pt x="285209" y="57202"/>
                    <a:pt x="284276" y="56269"/>
                    <a:pt x="283809" y="56269"/>
                  </a:cubicBezTo>
                  <a:cubicBezTo>
                    <a:pt x="282876" y="56736"/>
                    <a:pt x="281010" y="56736"/>
                    <a:pt x="280544" y="57669"/>
                  </a:cubicBezTo>
                  <a:cubicBezTo>
                    <a:pt x="278211" y="60001"/>
                    <a:pt x="278678" y="63733"/>
                    <a:pt x="278211" y="66532"/>
                  </a:cubicBezTo>
                  <a:cubicBezTo>
                    <a:pt x="278211" y="69798"/>
                    <a:pt x="279144" y="73063"/>
                    <a:pt x="278211" y="75863"/>
                  </a:cubicBezTo>
                  <a:cubicBezTo>
                    <a:pt x="277278" y="78662"/>
                    <a:pt x="274479" y="80994"/>
                    <a:pt x="272613" y="83327"/>
                  </a:cubicBezTo>
                  <a:cubicBezTo>
                    <a:pt x="272147" y="83793"/>
                    <a:pt x="272147" y="84260"/>
                    <a:pt x="271680" y="84726"/>
                  </a:cubicBezTo>
                  <a:cubicBezTo>
                    <a:pt x="271680" y="84726"/>
                    <a:pt x="271680" y="85193"/>
                    <a:pt x="272147" y="85193"/>
                  </a:cubicBezTo>
                  <a:cubicBezTo>
                    <a:pt x="270747" y="86126"/>
                    <a:pt x="269348" y="87525"/>
                    <a:pt x="267948" y="88458"/>
                  </a:cubicBezTo>
                  <a:cubicBezTo>
                    <a:pt x="266549" y="89858"/>
                    <a:pt x="264683" y="91257"/>
                    <a:pt x="263283" y="92657"/>
                  </a:cubicBezTo>
                  <a:cubicBezTo>
                    <a:pt x="263283" y="93123"/>
                    <a:pt x="262817" y="93123"/>
                    <a:pt x="262817" y="93590"/>
                  </a:cubicBezTo>
                  <a:cubicBezTo>
                    <a:pt x="262817" y="94056"/>
                    <a:pt x="262817" y="94989"/>
                    <a:pt x="262817" y="95456"/>
                  </a:cubicBezTo>
                  <a:cubicBezTo>
                    <a:pt x="261884" y="94523"/>
                    <a:pt x="262350" y="94056"/>
                    <a:pt x="262817" y="93590"/>
                  </a:cubicBezTo>
                  <a:cubicBezTo>
                    <a:pt x="262817" y="93123"/>
                    <a:pt x="262817" y="92657"/>
                    <a:pt x="262817" y="92190"/>
                  </a:cubicBezTo>
                  <a:cubicBezTo>
                    <a:pt x="264216" y="90791"/>
                    <a:pt x="266082" y="89391"/>
                    <a:pt x="267482" y="87992"/>
                  </a:cubicBezTo>
                  <a:cubicBezTo>
                    <a:pt x="268881" y="87059"/>
                    <a:pt x="270281" y="85659"/>
                    <a:pt x="271680" y="84726"/>
                  </a:cubicBezTo>
                  <a:cubicBezTo>
                    <a:pt x="271680" y="84726"/>
                    <a:pt x="271680" y="84726"/>
                    <a:pt x="271680" y="84726"/>
                  </a:cubicBezTo>
                  <a:cubicBezTo>
                    <a:pt x="270747" y="82860"/>
                    <a:pt x="269814" y="80528"/>
                    <a:pt x="270281" y="78195"/>
                  </a:cubicBezTo>
                  <a:cubicBezTo>
                    <a:pt x="271680" y="73996"/>
                    <a:pt x="273546" y="69798"/>
                    <a:pt x="274946" y="65599"/>
                  </a:cubicBezTo>
                  <a:cubicBezTo>
                    <a:pt x="275879" y="61401"/>
                    <a:pt x="276812" y="56736"/>
                    <a:pt x="275879" y="52537"/>
                  </a:cubicBezTo>
                  <a:cubicBezTo>
                    <a:pt x="275412" y="50671"/>
                    <a:pt x="272147" y="47872"/>
                    <a:pt x="270281" y="48339"/>
                  </a:cubicBezTo>
                  <a:cubicBezTo>
                    <a:pt x="267015" y="49272"/>
                    <a:pt x="263750" y="49272"/>
                    <a:pt x="260950" y="50671"/>
                  </a:cubicBezTo>
                  <a:cubicBezTo>
                    <a:pt x="254886" y="53470"/>
                    <a:pt x="248821" y="53937"/>
                    <a:pt x="242290" y="54870"/>
                  </a:cubicBezTo>
                  <a:cubicBezTo>
                    <a:pt x="233427" y="56269"/>
                    <a:pt x="224563" y="56736"/>
                    <a:pt x="215699" y="57669"/>
                  </a:cubicBezTo>
                  <a:cubicBezTo>
                    <a:pt x="212434" y="58135"/>
                    <a:pt x="210101" y="60468"/>
                    <a:pt x="210101" y="64200"/>
                  </a:cubicBezTo>
                  <a:cubicBezTo>
                    <a:pt x="210101" y="66066"/>
                    <a:pt x="210568" y="67932"/>
                    <a:pt x="210101" y="69798"/>
                  </a:cubicBezTo>
                  <a:cubicBezTo>
                    <a:pt x="210101" y="70264"/>
                    <a:pt x="209635" y="71197"/>
                    <a:pt x="209168" y="71197"/>
                  </a:cubicBezTo>
                  <a:cubicBezTo>
                    <a:pt x="208702" y="71197"/>
                    <a:pt x="207769" y="71197"/>
                    <a:pt x="207302" y="70731"/>
                  </a:cubicBezTo>
                  <a:cubicBezTo>
                    <a:pt x="205903" y="68865"/>
                    <a:pt x="204503" y="66066"/>
                    <a:pt x="202637" y="65133"/>
                  </a:cubicBezTo>
                  <a:cubicBezTo>
                    <a:pt x="199838" y="63267"/>
                    <a:pt x="196573" y="65133"/>
                    <a:pt x="193307" y="66532"/>
                  </a:cubicBezTo>
                  <a:cubicBezTo>
                    <a:pt x="190042" y="67932"/>
                    <a:pt x="188176" y="70264"/>
                    <a:pt x="187242" y="73530"/>
                  </a:cubicBezTo>
                  <a:cubicBezTo>
                    <a:pt x="186776" y="75396"/>
                    <a:pt x="186309" y="77262"/>
                    <a:pt x="186309" y="79128"/>
                  </a:cubicBezTo>
                  <a:cubicBezTo>
                    <a:pt x="185843" y="82860"/>
                    <a:pt x="186309" y="87059"/>
                    <a:pt x="184443" y="90324"/>
                  </a:cubicBezTo>
                  <a:cubicBezTo>
                    <a:pt x="183044" y="93590"/>
                    <a:pt x="179312" y="95922"/>
                    <a:pt x="176979" y="98721"/>
                  </a:cubicBezTo>
                  <a:cubicBezTo>
                    <a:pt x="176046" y="99654"/>
                    <a:pt x="175580" y="101054"/>
                    <a:pt x="174647" y="101987"/>
                  </a:cubicBezTo>
                  <a:cubicBezTo>
                    <a:pt x="172781" y="103853"/>
                    <a:pt x="169982" y="104786"/>
                    <a:pt x="168116" y="102920"/>
                  </a:cubicBezTo>
                  <a:cubicBezTo>
                    <a:pt x="163917" y="99188"/>
                    <a:pt x="159719" y="98255"/>
                    <a:pt x="154120" y="99654"/>
                  </a:cubicBezTo>
                  <a:cubicBezTo>
                    <a:pt x="147589" y="101054"/>
                    <a:pt x="141991" y="102920"/>
                    <a:pt x="137793" y="108518"/>
                  </a:cubicBezTo>
                  <a:cubicBezTo>
                    <a:pt x="133594" y="113650"/>
                    <a:pt x="127530" y="115982"/>
                    <a:pt x="120998" y="116915"/>
                  </a:cubicBezTo>
                  <a:cubicBezTo>
                    <a:pt x="120065" y="118315"/>
                    <a:pt x="118666" y="119248"/>
                    <a:pt x="117266" y="120181"/>
                  </a:cubicBezTo>
                  <a:cubicBezTo>
                    <a:pt x="110735" y="124379"/>
                    <a:pt x="107003" y="130910"/>
                    <a:pt x="102805" y="137441"/>
                  </a:cubicBezTo>
                  <a:cubicBezTo>
                    <a:pt x="100006" y="142106"/>
                    <a:pt x="101405" y="146305"/>
                    <a:pt x="106070" y="147705"/>
                  </a:cubicBezTo>
                  <a:cubicBezTo>
                    <a:pt x="110735" y="149104"/>
                    <a:pt x="115400" y="150504"/>
                    <a:pt x="120065" y="151903"/>
                  </a:cubicBezTo>
                  <a:cubicBezTo>
                    <a:pt x="120065" y="151903"/>
                    <a:pt x="120065" y="151903"/>
                    <a:pt x="120065" y="151437"/>
                  </a:cubicBezTo>
                  <a:lnTo>
                    <a:pt x="120998" y="150504"/>
                  </a:lnTo>
                  <a:lnTo>
                    <a:pt x="120532" y="151437"/>
                  </a:lnTo>
                  <a:cubicBezTo>
                    <a:pt x="120532" y="151437"/>
                    <a:pt x="120532" y="151437"/>
                    <a:pt x="120532" y="151437"/>
                  </a:cubicBezTo>
                  <a:cubicBezTo>
                    <a:pt x="120998" y="152370"/>
                    <a:pt x="120998" y="153769"/>
                    <a:pt x="121465" y="154702"/>
                  </a:cubicBezTo>
                  <a:cubicBezTo>
                    <a:pt x="122398" y="156568"/>
                    <a:pt x="121931" y="158434"/>
                    <a:pt x="120532" y="159834"/>
                  </a:cubicBezTo>
                  <a:cubicBezTo>
                    <a:pt x="117733" y="161700"/>
                    <a:pt x="115400" y="163566"/>
                    <a:pt x="114934" y="166831"/>
                  </a:cubicBezTo>
                  <a:cubicBezTo>
                    <a:pt x="114467" y="169164"/>
                    <a:pt x="113068" y="171496"/>
                    <a:pt x="111668" y="173362"/>
                  </a:cubicBezTo>
                  <a:cubicBezTo>
                    <a:pt x="107936" y="177561"/>
                    <a:pt x="104204" y="181760"/>
                    <a:pt x="100006" y="185958"/>
                  </a:cubicBezTo>
                  <a:cubicBezTo>
                    <a:pt x="98140" y="187824"/>
                    <a:pt x="95341" y="188757"/>
                    <a:pt x="93008" y="187824"/>
                  </a:cubicBezTo>
                  <a:cubicBezTo>
                    <a:pt x="85077" y="183626"/>
                    <a:pt x="76680" y="185025"/>
                    <a:pt x="68750" y="185025"/>
                  </a:cubicBezTo>
                  <a:cubicBezTo>
                    <a:pt x="65484" y="185025"/>
                    <a:pt x="62219" y="185958"/>
                    <a:pt x="59886" y="187824"/>
                  </a:cubicBezTo>
                  <a:cubicBezTo>
                    <a:pt x="56154" y="190623"/>
                    <a:pt x="51955" y="192023"/>
                    <a:pt x="47757" y="192489"/>
                  </a:cubicBezTo>
                  <a:cubicBezTo>
                    <a:pt x="38893" y="193889"/>
                    <a:pt x="30496" y="195755"/>
                    <a:pt x="21166" y="197154"/>
                  </a:cubicBezTo>
                  <a:cubicBezTo>
                    <a:pt x="14168" y="198087"/>
                    <a:pt x="9037" y="203219"/>
                    <a:pt x="5305" y="209750"/>
                  </a:cubicBezTo>
                  <a:cubicBezTo>
                    <a:pt x="2972" y="213949"/>
                    <a:pt x="2039" y="218147"/>
                    <a:pt x="5771" y="221879"/>
                  </a:cubicBezTo>
                  <a:cubicBezTo>
                    <a:pt x="10436" y="227011"/>
                    <a:pt x="11369" y="234008"/>
                    <a:pt x="16501" y="239140"/>
                  </a:cubicBezTo>
                  <a:cubicBezTo>
                    <a:pt x="16967" y="238673"/>
                    <a:pt x="17434" y="238673"/>
                    <a:pt x="17900" y="238673"/>
                  </a:cubicBezTo>
                  <a:cubicBezTo>
                    <a:pt x="18367" y="238207"/>
                    <a:pt x="18833" y="237740"/>
                    <a:pt x="19766" y="237274"/>
                  </a:cubicBezTo>
                  <a:cubicBezTo>
                    <a:pt x="19766" y="238673"/>
                    <a:pt x="18833" y="238673"/>
                    <a:pt x="17900" y="238673"/>
                  </a:cubicBezTo>
                  <a:cubicBezTo>
                    <a:pt x="17434" y="238673"/>
                    <a:pt x="17434" y="239140"/>
                    <a:pt x="16967" y="239606"/>
                  </a:cubicBezTo>
                  <a:cubicBezTo>
                    <a:pt x="16967" y="239606"/>
                    <a:pt x="16501" y="239140"/>
                    <a:pt x="16501" y="239140"/>
                  </a:cubicBezTo>
                  <a:lnTo>
                    <a:pt x="16501" y="239140"/>
                  </a:lnTo>
                  <a:cubicBezTo>
                    <a:pt x="17900" y="242872"/>
                    <a:pt x="19300" y="246138"/>
                    <a:pt x="21166" y="249403"/>
                  </a:cubicBezTo>
                  <a:cubicBezTo>
                    <a:pt x="23032" y="252669"/>
                    <a:pt x="26298" y="255001"/>
                    <a:pt x="30963" y="254535"/>
                  </a:cubicBezTo>
                  <a:cubicBezTo>
                    <a:pt x="34228" y="254068"/>
                    <a:pt x="37027" y="251736"/>
                    <a:pt x="40293" y="253135"/>
                  </a:cubicBezTo>
                  <a:cubicBezTo>
                    <a:pt x="44025" y="254535"/>
                    <a:pt x="47757" y="254068"/>
                    <a:pt x="51489" y="253135"/>
                  </a:cubicBezTo>
                  <a:cubicBezTo>
                    <a:pt x="52422" y="253135"/>
                    <a:pt x="53821" y="253602"/>
                    <a:pt x="54755" y="254068"/>
                  </a:cubicBezTo>
                  <a:cubicBezTo>
                    <a:pt x="55687" y="255001"/>
                    <a:pt x="56621" y="256401"/>
                    <a:pt x="56621" y="257334"/>
                  </a:cubicBezTo>
                  <a:cubicBezTo>
                    <a:pt x="56621" y="258267"/>
                    <a:pt x="55221" y="260133"/>
                    <a:pt x="54288" y="260133"/>
                  </a:cubicBezTo>
                  <a:cubicBezTo>
                    <a:pt x="52422" y="260599"/>
                    <a:pt x="50556" y="260599"/>
                    <a:pt x="48690" y="260133"/>
                  </a:cubicBezTo>
                  <a:cubicBezTo>
                    <a:pt x="41226" y="257334"/>
                    <a:pt x="33762" y="256401"/>
                    <a:pt x="26298" y="260599"/>
                  </a:cubicBezTo>
                  <a:cubicBezTo>
                    <a:pt x="23032" y="261999"/>
                    <a:pt x="20233" y="261532"/>
                    <a:pt x="16967" y="261066"/>
                  </a:cubicBezTo>
                  <a:cubicBezTo>
                    <a:pt x="12769" y="260599"/>
                    <a:pt x="9503" y="261066"/>
                    <a:pt x="5771" y="262932"/>
                  </a:cubicBezTo>
                  <a:cubicBezTo>
                    <a:pt x="640" y="265731"/>
                    <a:pt x="-2159" y="273661"/>
                    <a:pt x="2039" y="277394"/>
                  </a:cubicBezTo>
                  <a:cubicBezTo>
                    <a:pt x="6238" y="281126"/>
                    <a:pt x="9037" y="286724"/>
                    <a:pt x="14635" y="289056"/>
                  </a:cubicBezTo>
                  <a:cubicBezTo>
                    <a:pt x="16967" y="289989"/>
                    <a:pt x="16967" y="290922"/>
                    <a:pt x="14168" y="292322"/>
                  </a:cubicBezTo>
                  <a:cubicBezTo>
                    <a:pt x="11836" y="293721"/>
                    <a:pt x="9503" y="294654"/>
                    <a:pt x="7637" y="296520"/>
                  </a:cubicBezTo>
                  <a:cubicBezTo>
                    <a:pt x="6704" y="297453"/>
                    <a:pt x="5305" y="300252"/>
                    <a:pt x="5771" y="301652"/>
                  </a:cubicBezTo>
                  <a:cubicBezTo>
                    <a:pt x="8570" y="309582"/>
                    <a:pt x="14168" y="316114"/>
                    <a:pt x="21166" y="320779"/>
                  </a:cubicBezTo>
                  <a:cubicBezTo>
                    <a:pt x="26298" y="324044"/>
                    <a:pt x="28164" y="323578"/>
                    <a:pt x="31429" y="317980"/>
                  </a:cubicBezTo>
                  <a:cubicBezTo>
                    <a:pt x="33295" y="314714"/>
                    <a:pt x="33762" y="314714"/>
                    <a:pt x="37494" y="316114"/>
                  </a:cubicBezTo>
                  <a:cubicBezTo>
                    <a:pt x="39826" y="317047"/>
                    <a:pt x="42159" y="317980"/>
                    <a:pt x="43558" y="320312"/>
                  </a:cubicBezTo>
                  <a:cubicBezTo>
                    <a:pt x="44025" y="321245"/>
                    <a:pt x="45891" y="322178"/>
                    <a:pt x="46824" y="321712"/>
                  </a:cubicBezTo>
                  <a:cubicBezTo>
                    <a:pt x="54755" y="317980"/>
                    <a:pt x="63618" y="324511"/>
                    <a:pt x="71082" y="318913"/>
                  </a:cubicBezTo>
                  <a:cubicBezTo>
                    <a:pt x="71549" y="318446"/>
                    <a:pt x="72482" y="318446"/>
                    <a:pt x="72948" y="318446"/>
                  </a:cubicBezTo>
                  <a:cubicBezTo>
                    <a:pt x="80412" y="321712"/>
                    <a:pt x="88343" y="324977"/>
                    <a:pt x="94874" y="330109"/>
                  </a:cubicBezTo>
                  <a:cubicBezTo>
                    <a:pt x="100472" y="334307"/>
                    <a:pt x="106070" y="338506"/>
                    <a:pt x="111668" y="343171"/>
                  </a:cubicBezTo>
                  <a:cubicBezTo>
                    <a:pt x="113534" y="344570"/>
                    <a:pt x="115400" y="346903"/>
                    <a:pt x="116800" y="348769"/>
                  </a:cubicBezTo>
                  <a:cubicBezTo>
                    <a:pt x="117733" y="350169"/>
                    <a:pt x="118199" y="352501"/>
                    <a:pt x="117733" y="353901"/>
                  </a:cubicBezTo>
                  <a:cubicBezTo>
                    <a:pt x="117266" y="357166"/>
                    <a:pt x="116333" y="360432"/>
                    <a:pt x="114934" y="363231"/>
                  </a:cubicBezTo>
                  <a:cubicBezTo>
                    <a:pt x="111668" y="368829"/>
                    <a:pt x="113534" y="373027"/>
                    <a:pt x="116800" y="377226"/>
                  </a:cubicBezTo>
                  <a:cubicBezTo>
                    <a:pt x="118199" y="379092"/>
                    <a:pt x="119132" y="381891"/>
                    <a:pt x="119599" y="384224"/>
                  </a:cubicBezTo>
                  <a:cubicBezTo>
                    <a:pt x="120065" y="387489"/>
                    <a:pt x="120065" y="390755"/>
                    <a:pt x="116800" y="392621"/>
                  </a:cubicBezTo>
                  <a:cubicBezTo>
                    <a:pt x="115400" y="393554"/>
                    <a:pt x="114934" y="394953"/>
                    <a:pt x="116800" y="395420"/>
                  </a:cubicBezTo>
                  <a:cubicBezTo>
                    <a:pt x="118666" y="396353"/>
                    <a:pt x="120532" y="396819"/>
                    <a:pt x="122398" y="397286"/>
                  </a:cubicBezTo>
                  <a:cubicBezTo>
                    <a:pt x="124731" y="398219"/>
                    <a:pt x="125197" y="400085"/>
                    <a:pt x="124264" y="401951"/>
                  </a:cubicBezTo>
                  <a:cubicBezTo>
                    <a:pt x="123797" y="402884"/>
                    <a:pt x="122865" y="404283"/>
                    <a:pt x="121931" y="405216"/>
                  </a:cubicBezTo>
                  <a:cubicBezTo>
                    <a:pt x="119599" y="408015"/>
                    <a:pt x="119132" y="410348"/>
                    <a:pt x="121931" y="413147"/>
                  </a:cubicBezTo>
                  <a:cubicBezTo>
                    <a:pt x="122865" y="414080"/>
                    <a:pt x="122865" y="415480"/>
                    <a:pt x="122865" y="416879"/>
                  </a:cubicBezTo>
                  <a:cubicBezTo>
                    <a:pt x="122398" y="418745"/>
                    <a:pt x="120532" y="420145"/>
                    <a:pt x="120532" y="422011"/>
                  </a:cubicBezTo>
                  <a:cubicBezTo>
                    <a:pt x="120998" y="424343"/>
                    <a:pt x="122865" y="426676"/>
                    <a:pt x="123331" y="429008"/>
                  </a:cubicBezTo>
                  <a:cubicBezTo>
                    <a:pt x="124264" y="432740"/>
                    <a:pt x="123797" y="436939"/>
                    <a:pt x="124731" y="440204"/>
                  </a:cubicBezTo>
                  <a:cubicBezTo>
                    <a:pt x="126130" y="444403"/>
                    <a:pt x="124731" y="447669"/>
                    <a:pt x="122865" y="450934"/>
                  </a:cubicBezTo>
                  <a:cubicBezTo>
                    <a:pt x="122398" y="451867"/>
                    <a:pt x="122865" y="453267"/>
                    <a:pt x="123331" y="454200"/>
                  </a:cubicBezTo>
                  <a:cubicBezTo>
                    <a:pt x="123797" y="455133"/>
                    <a:pt x="125197" y="456066"/>
                    <a:pt x="126130" y="456999"/>
                  </a:cubicBezTo>
                  <a:cubicBezTo>
                    <a:pt x="128463" y="460264"/>
                    <a:pt x="127530" y="462597"/>
                    <a:pt x="123797" y="463063"/>
                  </a:cubicBezTo>
                  <a:cubicBezTo>
                    <a:pt x="120998" y="463530"/>
                    <a:pt x="118666" y="463996"/>
                    <a:pt x="116800" y="465862"/>
                  </a:cubicBezTo>
                  <a:cubicBezTo>
                    <a:pt x="115867" y="466795"/>
                    <a:pt x="116333" y="468195"/>
                    <a:pt x="117266" y="469128"/>
                  </a:cubicBezTo>
                  <a:cubicBezTo>
                    <a:pt x="118199" y="470061"/>
                    <a:pt x="123797" y="470061"/>
                    <a:pt x="118199" y="472860"/>
                  </a:cubicBezTo>
                  <a:cubicBezTo>
                    <a:pt x="113534" y="475192"/>
                    <a:pt x="113534" y="479857"/>
                    <a:pt x="113068" y="484056"/>
                  </a:cubicBezTo>
                  <a:cubicBezTo>
                    <a:pt x="114467" y="484523"/>
                    <a:pt x="115400" y="484523"/>
                    <a:pt x="116800" y="484989"/>
                  </a:cubicBezTo>
                  <a:cubicBezTo>
                    <a:pt x="116800" y="484989"/>
                    <a:pt x="116800" y="484989"/>
                    <a:pt x="117266" y="484523"/>
                  </a:cubicBezTo>
                  <a:lnTo>
                    <a:pt x="118199" y="484056"/>
                  </a:lnTo>
                  <a:lnTo>
                    <a:pt x="117733" y="484989"/>
                  </a:lnTo>
                  <a:cubicBezTo>
                    <a:pt x="117266" y="484989"/>
                    <a:pt x="117266" y="484989"/>
                    <a:pt x="116800" y="484989"/>
                  </a:cubicBezTo>
                  <a:cubicBezTo>
                    <a:pt x="115400" y="485922"/>
                    <a:pt x="114467" y="487322"/>
                    <a:pt x="113068" y="488255"/>
                  </a:cubicBezTo>
                  <a:cubicBezTo>
                    <a:pt x="113068" y="488255"/>
                    <a:pt x="113068" y="488255"/>
                    <a:pt x="112601" y="487788"/>
                  </a:cubicBezTo>
                  <a:cubicBezTo>
                    <a:pt x="112601" y="487788"/>
                    <a:pt x="112601" y="488255"/>
                    <a:pt x="112601" y="488255"/>
                  </a:cubicBezTo>
                  <a:lnTo>
                    <a:pt x="113068" y="487788"/>
                  </a:lnTo>
                  <a:cubicBezTo>
                    <a:pt x="112135" y="492920"/>
                    <a:pt x="110269" y="497118"/>
                    <a:pt x="106537" y="500850"/>
                  </a:cubicBezTo>
                  <a:cubicBezTo>
                    <a:pt x="104671" y="502716"/>
                    <a:pt x="105604" y="507381"/>
                    <a:pt x="107470" y="509714"/>
                  </a:cubicBezTo>
                  <a:cubicBezTo>
                    <a:pt x="114001" y="517178"/>
                    <a:pt x="120065" y="517645"/>
                    <a:pt x="126597" y="510647"/>
                  </a:cubicBezTo>
                  <a:cubicBezTo>
                    <a:pt x="127996" y="509247"/>
                    <a:pt x="128929" y="507848"/>
                    <a:pt x="130329" y="506448"/>
                  </a:cubicBezTo>
                  <a:cubicBezTo>
                    <a:pt x="132195" y="504582"/>
                    <a:pt x="134994" y="504582"/>
                    <a:pt x="137326" y="505515"/>
                  </a:cubicBezTo>
                  <a:cubicBezTo>
                    <a:pt x="138259" y="505982"/>
                    <a:pt x="139192" y="506448"/>
                    <a:pt x="140125" y="507381"/>
                  </a:cubicBezTo>
                  <a:cubicBezTo>
                    <a:pt x="140125" y="507381"/>
                    <a:pt x="140125" y="507848"/>
                    <a:pt x="140125" y="507848"/>
                  </a:cubicBezTo>
                  <a:cubicBezTo>
                    <a:pt x="140125" y="507848"/>
                    <a:pt x="140592" y="507848"/>
                    <a:pt x="140592" y="507848"/>
                  </a:cubicBezTo>
                  <a:lnTo>
                    <a:pt x="140592" y="509247"/>
                  </a:lnTo>
                  <a:cubicBezTo>
                    <a:pt x="141525" y="509714"/>
                    <a:pt x="143391" y="510180"/>
                    <a:pt x="143857" y="510647"/>
                  </a:cubicBezTo>
                  <a:cubicBezTo>
                    <a:pt x="144324" y="512979"/>
                    <a:pt x="141991" y="512513"/>
                    <a:pt x="141058" y="513446"/>
                  </a:cubicBezTo>
                  <a:cubicBezTo>
                    <a:pt x="139192" y="516245"/>
                    <a:pt x="136860" y="519044"/>
                    <a:pt x="134994" y="522310"/>
                  </a:cubicBezTo>
                  <a:cubicBezTo>
                    <a:pt x="133594" y="524176"/>
                    <a:pt x="134061" y="526042"/>
                    <a:pt x="135927" y="526975"/>
                  </a:cubicBezTo>
                  <a:cubicBezTo>
                    <a:pt x="137326" y="527908"/>
                    <a:pt x="139192" y="528374"/>
                    <a:pt x="141058" y="529307"/>
                  </a:cubicBezTo>
                  <a:cubicBezTo>
                    <a:pt x="143391" y="530707"/>
                    <a:pt x="144324" y="533039"/>
                    <a:pt x="142924" y="535838"/>
                  </a:cubicBezTo>
                  <a:cubicBezTo>
                    <a:pt x="142458" y="537238"/>
                    <a:pt x="141525" y="538637"/>
                    <a:pt x="140592" y="540503"/>
                  </a:cubicBezTo>
                  <a:cubicBezTo>
                    <a:pt x="140592" y="540503"/>
                    <a:pt x="140592" y="540503"/>
                    <a:pt x="140592" y="540503"/>
                  </a:cubicBezTo>
                  <a:cubicBezTo>
                    <a:pt x="140592" y="540503"/>
                    <a:pt x="140592" y="540970"/>
                    <a:pt x="141058" y="540970"/>
                  </a:cubicBezTo>
                  <a:cubicBezTo>
                    <a:pt x="145723" y="540970"/>
                    <a:pt x="148056" y="543769"/>
                    <a:pt x="148989" y="548434"/>
                  </a:cubicBezTo>
                  <a:cubicBezTo>
                    <a:pt x="148989" y="548901"/>
                    <a:pt x="148522" y="549834"/>
                    <a:pt x="148056" y="549834"/>
                  </a:cubicBezTo>
                  <a:cubicBezTo>
                    <a:pt x="147589" y="549834"/>
                    <a:pt x="146656" y="549834"/>
                    <a:pt x="146656" y="549834"/>
                  </a:cubicBezTo>
                  <a:cubicBezTo>
                    <a:pt x="144790" y="547034"/>
                    <a:pt x="142924" y="543769"/>
                    <a:pt x="141525" y="540970"/>
                  </a:cubicBezTo>
                  <a:cubicBezTo>
                    <a:pt x="141058" y="540970"/>
                    <a:pt x="141058" y="540970"/>
                    <a:pt x="140592" y="540970"/>
                  </a:cubicBezTo>
                  <a:cubicBezTo>
                    <a:pt x="140592" y="540970"/>
                    <a:pt x="140592" y="540503"/>
                    <a:pt x="141058" y="540503"/>
                  </a:cubicBezTo>
                  <a:cubicBezTo>
                    <a:pt x="135927" y="540503"/>
                    <a:pt x="131262" y="538637"/>
                    <a:pt x="126597" y="537238"/>
                  </a:cubicBezTo>
                  <a:cubicBezTo>
                    <a:pt x="123797" y="536305"/>
                    <a:pt x="120532" y="535372"/>
                    <a:pt x="117266" y="534905"/>
                  </a:cubicBezTo>
                  <a:cubicBezTo>
                    <a:pt x="113534" y="534439"/>
                    <a:pt x="109802" y="537704"/>
                    <a:pt x="110269" y="541903"/>
                  </a:cubicBezTo>
                  <a:cubicBezTo>
                    <a:pt x="110269" y="542369"/>
                    <a:pt x="110735" y="543302"/>
                    <a:pt x="110735" y="543769"/>
                  </a:cubicBezTo>
                  <a:cubicBezTo>
                    <a:pt x="111202" y="545635"/>
                    <a:pt x="112135" y="547968"/>
                    <a:pt x="111668" y="549367"/>
                  </a:cubicBezTo>
                  <a:cubicBezTo>
                    <a:pt x="111202" y="550767"/>
                    <a:pt x="108869" y="551233"/>
                    <a:pt x="107003" y="552166"/>
                  </a:cubicBezTo>
                  <a:cubicBezTo>
                    <a:pt x="104671" y="553099"/>
                    <a:pt x="102805" y="554965"/>
                    <a:pt x="102338" y="557764"/>
                  </a:cubicBezTo>
                  <a:cubicBezTo>
                    <a:pt x="101405" y="561496"/>
                    <a:pt x="100472" y="565228"/>
                    <a:pt x="100472" y="568960"/>
                  </a:cubicBezTo>
                  <a:cubicBezTo>
                    <a:pt x="100472" y="576424"/>
                    <a:pt x="104204" y="582023"/>
                    <a:pt x="109802" y="586688"/>
                  </a:cubicBezTo>
                  <a:cubicBezTo>
                    <a:pt x="110269" y="587154"/>
                    <a:pt x="110735" y="587154"/>
                    <a:pt x="111668" y="587621"/>
                  </a:cubicBezTo>
                  <a:cubicBezTo>
                    <a:pt x="118666" y="589020"/>
                    <a:pt x="125663" y="588087"/>
                    <a:pt x="131728" y="584822"/>
                  </a:cubicBezTo>
                  <a:cubicBezTo>
                    <a:pt x="134994" y="583422"/>
                    <a:pt x="136393" y="577824"/>
                    <a:pt x="134527" y="575025"/>
                  </a:cubicBezTo>
                  <a:cubicBezTo>
                    <a:pt x="133594" y="573625"/>
                    <a:pt x="132195" y="572226"/>
                    <a:pt x="130795" y="570826"/>
                  </a:cubicBezTo>
                  <a:cubicBezTo>
                    <a:pt x="127530" y="568494"/>
                    <a:pt x="127063" y="565228"/>
                    <a:pt x="126597" y="561496"/>
                  </a:cubicBezTo>
                  <a:cubicBezTo>
                    <a:pt x="126597" y="561496"/>
                    <a:pt x="126130" y="561496"/>
                    <a:pt x="126130" y="561030"/>
                  </a:cubicBezTo>
                  <a:lnTo>
                    <a:pt x="125663" y="559630"/>
                  </a:lnTo>
                  <a:lnTo>
                    <a:pt x="126597" y="560563"/>
                  </a:lnTo>
                  <a:cubicBezTo>
                    <a:pt x="126597" y="561030"/>
                    <a:pt x="126597" y="561030"/>
                    <a:pt x="126597" y="561496"/>
                  </a:cubicBezTo>
                  <a:cubicBezTo>
                    <a:pt x="134994" y="565695"/>
                    <a:pt x="142924" y="570360"/>
                    <a:pt x="152254" y="570826"/>
                  </a:cubicBezTo>
                  <a:cubicBezTo>
                    <a:pt x="154587" y="570826"/>
                    <a:pt x="155520" y="573625"/>
                    <a:pt x="154120" y="575025"/>
                  </a:cubicBezTo>
                  <a:cubicBezTo>
                    <a:pt x="152721" y="576891"/>
                    <a:pt x="150855" y="578290"/>
                    <a:pt x="149455" y="580156"/>
                  </a:cubicBezTo>
                  <a:cubicBezTo>
                    <a:pt x="149455" y="580156"/>
                    <a:pt x="148989" y="580156"/>
                    <a:pt x="148989" y="580156"/>
                  </a:cubicBezTo>
                  <a:cubicBezTo>
                    <a:pt x="148989" y="580623"/>
                    <a:pt x="148989" y="580623"/>
                    <a:pt x="148989" y="581089"/>
                  </a:cubicBezTo>
                  <a:lnTo>
                    <a:pt x="149455" y="580623"/>
                  </a:lnTo>
                  <a:cubicBezTo>
                    <a:pt x="148522" y="582956"/>
                    <a:pt x="147589" y="585288"/>
                    <a:pt x="146190" y="587621"/>
                  </a:cubicBezTo>
                  <a:cubicBezTo>
                    <a:pt x="145257" y="589487"/>
                    <a:pt x="145723" y="591353"/>
                    <a:pt x="146190" y="593219"/>
                  </a:cubicBezTo>
                  <a:cubicBezTo>
                    <a:pt x="147123" y="596951"/>
                    <a:pt x="147123" y="596951"/>
                    <a:pt x="143391" y="597417"/>
                  </a:cubicBezTo>
                  <a:cubicBezTo>
                    <a:pt x="141525" y="597884"/>
                    <a:pt x="139192" y="597884"/>
                    <a:pt x="138726" y="599750"/>
                  </a:cubicBezTo>
                  <a:cubicBezTo>
                    <a:pt x="137326" y="608147"/>
                    <a:pt x="133128" y="611879"/>
                    <a:pt x="124264" y="610479"/>
                  </a:cubicBezTo>
                  <a:cubicBezTo>
                    <a:pt x="121465" y="610013"/>
                    <a:pt x="118199" y="611412"/>
                    <a:pt x="115400" y="611879"/>
                  </a:cubicBezTo>
                  <a:cubicBezTo>
                    <a:pt x="115400" y="615611"/>
                    <a:pt x="116333" y="619343"/>
                    <a:pt x="118199" y="622609"/>
                  </a:cubicBezTo>
                  <a:cubicBezTo>
                    <a:pt x="118199" y="622609"/>
                    <a:pt x="118666" y="622609"/>
                    <a:pt x="118666" y="622609"/>
                  </a:cubicBezTo>
                  <a:lnTo>
                    <a:pt x="119132" y="623542"/>
                  </a:lnTo>
                  <a:lnTo>
                    <a:pt x="118199" y="623075"/>
                  </a:lnTo>
                  <a:cubicBezTo>
                    <a:pt x="118199" y="623075"/>
                    <a:pt x="118199" y="622609"/>
                    <a:pt x="118199" y="622609"/>
                  </a:cubicBezTo>
                  <a:cubicBezTo>
                    <a:pt x="116333" y="622142"/>
                    <a:pt x="114934" y="622142"/>
                    <a:pt x="113068" y="621676"/>
                  </a:cubicBezTo>
                  <a:cubicBezTo>
                    <a:pt x="109336" y="621209"/>
                    <a:pt x="109336" y="621209"/>
                    <a:pt x="107470" y="624475"/>
                  </a:cubicBezTo>
                  <a:cubicBezTo>
                    <a:pt x="106537" y="626341"/>
                    <a:pt x="106070" y="628207"/>
                    <a:pt x="105137" y="629606"/>
                  </a:cubicBezTo>
                  <a:cubicBezTo>
                    <a:pt x="102805" y="632405"/>
                    <a:pt x="99073" y="634738"/>
                    <a:pt x="98140" y="638003"/>
                  </a:cubicBezTo>
                  <a:cubicBezTo>
                    <a:pt x="96740" y="641269"/>
                    <a:pt x="96274" y="645001"/>
                    <a:pt x="94408" y="648266"/>
                  </a:cubicBezTo>
                  <a:cubicBezTo>
                    <a:pt x="93008" y="650132"/>
                    <a:pt x="93008" y="652932"/>
                    <a:pt x="92542" y="655731"/>
                  </a:cubicBezTo>
                  <a:cubicBezTo>
                    <a:pt x="92075" y="658063"/>
                    <a:pt x="93008" y="660862"/>
                    <a:pt x="95341" y="662262"/>
                  </a:cubicBezTo>
                  <a:cubicBezTo>
                    <a:pt x="96740" y="663195"/>
                    <a:pt x="98140" y="664128"/>
                    <a:pt x="99073" y="665061"/>
                  </a:cubicBezTo>
                  <a:cubicBezTo>
                    <a:pt x="99073" y="665061"/>
                    <a:pt x="99073" y="665061"/>
                    <a:pt x="99073" y="665061"/>
                  </a:cubicBezTo>
                  <a:cubicBezTo>
                    <a:pt x="99539" y="665061"/>
                    <a:pt x="100006" y="664594"/>
                    <a:pt x="100472" y="664594"/>
                  </a:cubicBezTo>
                  <a:cubicBezTo>
                    <a:pt x="100939" y="664128"/>
                    <a:pt x="101405" y="663661"/>
                    <a:pt x="101872" y="663195"/>
                  </a:cubicBezTo>
                  <a:cubicBezTo>
                    <a:pt x="101872" y="663195"/>
                    <a:pt x="102805" y="663195"/>
                    <a:pt x="103271" y="663661"/>
                  </a:cubicBezTo>
                  <a:cubicBezTo>
                    <a:pt x="102338" y="664128"/>
                    <a:pt x="101405" y="664128"/>
                    <a:pt x="100939" y="664594"/>
                  </a:cubicBezTo>
                  <a:cubicBezTo>
                    <a:pt x="100472" y="665061"/>
                    <a:pt x="100472" y="665061"/>
                    <a:pt x="100006" y="665527"/>
                  </a:cubicBezTo>
                  <a:cubicBezTo>
                    <a:pt x="100006" y="665527"/>
                    <a:pt x="99539" y="665061"/>
                    <a:pt x="99539" y="665061"/>
                  </a:cubicBezTo>
                  <a:cubicBezTo>
                    <a:pt x="96740" y="667860"/>
                    <a:pt x="93941" y="670192"/>
                    <a:pt x="91609" y="672991"/>
                  </a:cubicBezTo>
                  <a:cubicBezTo>
                    <a:pt x="88343" y="676723"/>
                    <a:pt x="87410" y="680922"/>
                    <a:pt x="90675" y="685121"/>
                  </a:cubicBezTo>
                  <a:cubicBezTo>
                    <a:pt x="92542" y="687920"/>
                    <a:pt x="94408" y="690252"/>
                    <a:pt x="93475" y="693984"/>
                  </a:cubicBezTo>
                  <a:cubicBezTo>
                    <a:pt x="93008" y="696317"/>
                    <a:pt x="93941" y="699116"/>
                    <a:pt x="94408" y="701448"/>
                  </a:cubicBezTo>
                  <a:cubicBezTo>
                    <a:pt x="97673" y="709845"/>
                    <a:pt x="99073" y="718709"/>
                    <a:pt x="98140" y="727573"/>
                  </a:cubicBezTo>
                  <a:cubicBezTo>
                    <a:pt x="98140" y="728972"/>
                    <a:pt x="98140" y="729905"/>
                    <a:pt x="98140" y="731305"/>
                  </a:cubicBezTo>
                  <a:cubicBezTo>
                    <a:pt x="98140" y="733171"/>
                    <a:pt x="100472" y="735037"/>
                    <a:pt x="102338" y="734570"/>
                  </a:cubicBezTo>
                  <a:cubicBezTo>
                    <a:pt x="106537" y="733171"/>
                    <a:pt x="110269" y="732238"/>
                    <a:pt x="114467" y="730838"/>
                  </a:cubicBezTo>
                  <a:cubicBezTo>
                    <a:pt x="114467" y="730372"/>
                    <a:pt x="114934" y="730372"/>
                    <a:pt x="114934" y="729905"/>
                  </a:cubicBezTo>
                  <a:cubicBezTo>
                    <a:pt x="115400" y="729439"/>
                    <a:pt x="115867" y="729439"/>
                    <a:pt x="116333" y="729439"/>
                  </a:cubicBezTo>
                  <a:cubicBezTo>
                    <a:pt x="116800" y="728972"/>
                    <a:pt x="117266" y="728506"/>
                    <a:pt x="117733" y="728039"/>
                  </a:cubicBezTo>
                  <a:cubicBezTo>
                    <a:pt x="117733" y="729439"/>
                    <a:pt x="116800" y="729439"/>
                    <a:pt x="116333" y="729439"/>
                  </a:cubicBezTo>
                  <a:cubicBezTo>
                    <a:pt x="115867" y="729905"/>
                    <a:pt x="115867" y="729905"/>
                    <a:pt x="115400" y="730372"/>
                  </a:cubicBezTo>
                  <a:cubicBezTo>
                    <a:pt x="114934" y="730372"/>
                    <a:pt x="114934" y="730372"/>
                    <a:pt x="114467" y="730838"/>
                  </a:cubicBezTo>
                  <a:cubicBezTo>
                    <a:pt x="112601" y="734570"/>
                    <a:pt x="109336" y="737369"/>
                    <a:pt x="106070" y="739235"/>
                  </a:cubicBezTo>
                  <a:cubicBezTo>
                    <a:pt x="101405" y="742034"/>
                    <a:pt x="100939" y="746699"/>
                    <a:pt x="101872" y="750431"/>
                  </a:cubicBezTo>
                  <a:cubicBezTo>
                    <a:pt x="103271" y="756963"/>
                    <a:pt x="103738" y="763494"/>
                    <a:pt x="107936" y="769092"/>
                  </a:cubicBezTo>
                  <a:lnTo>
                    <a:pt x="108403" y="768625"/>
                  </a:lnTo>
                  <a:lnTo>
                    <a:pt x="108403" y="769558"/>
                  </a:lnTo>
                  <a:cubicBezTo>
                    <a:pt x="108403" y="769558"/>
                    <a:pt x="108403" y="769092"/>
                    <a:pt x="107936" y="769092"/>
                  </a:cubicBezTo>
                  <a:lnTo>
                    <a:pt x="107936" y="769092"/>
                  </a:lnTo>
                  <a:cubicBezTo>
                    <a:pt x="108869" y="770491"/>
                    <a:pt x="109802" y="772357"/>
                    <a:pt x="111202" y="773290"/>
                  </a:cubicBezTo>
                  <a:cubicBezTo>
                    <a:pt x="114467" y="775623"/>
                    <a:pt x="114934" y="777955"/>
                    <a:pt x="113534" y="781687"/>
                  </a:cubicBezTo>
                  <a:cubicBezTo>
                    <a:pt x="112601" y="783553"/>
                    <a:pt x="112135" y="785419"/>
                    <a:pt x="113534" y="787286"/>
                  </a:cubicBezTo>
                  <a:cubicBezTo>
                    <a:pt x="117266" y="791484"/>
                    <a:pt x="117266" y="796616"/>
                    <a:pt x="119132" y="801281"/>
                  </a:cubicBezTo>
                  <a:cubicBezTo>
                    <a:pt x="120532" y="804546"/>
                    <a:pt x="120065" y="807345"/>
                    <a:pt x="119132" y="810611"/>
                  </a:cubicBezTo>
                  <a:cubicBezTo>
                    <a:pt x="118666" y="811544"/>
                    <a:pt x="118666" y="813410"/>
                    <a:pt x="119132" y="814343"/>
                  </a:cubicBezTo>
                  <a:cubicBezTo>
                    <a:pt x="121465" y="817142"/>
                    <a:pt x="124264" y="819941"/>
                    <a:pt x="126597" y="822740"/>
                  </a:cubicBezTo>
                  <a:cubicBezTo>
                    <a:pt x="132661" y="823673"/>
                    <a:pt x="135460" y="826939"/>
                    <a:pt x="134994" y="833003"/>
                  </a:cubicBezTo>
                  <a:cubicBezTo>
                    <a:pt x="134994" y="833470"/>
                    <a:pt x="137326" y="834403"/>
                    <a:pt x="138259" y="834403"/>
                  </a:cubicBezTo>
                  <a:cubicBezTo>
                    <a:pt x="141991" y="833936"/>
                    <a:pt x="145723" y="833003"/>
                    <a:pt x="149455" y="832070"/>
                  </a:cubicBezTo>
                  <a:cubicBezTo>
                    <a:pt x="151321" y="831604"/>
                    <a:pt x="153188" y="830671"/>
                    <a:pt x="155054" y="830204"/>
                  </a:cubicBezTo>
                  <a:cubicBezTo>
                    <a:pt x="158786" y="829271"/>
                    <a:pt x="162051" y="830671"/>
                    <a:pt x="162051" y="833936"/>
                  </a:cubicBezTo>
                  <a:cubicBezTo>
                    <a:pt x="162518" y="839068"/>
                    <a:pt x="163917" y="843733"/>
                    <a:pt x="168116" y="847465"/>
                  </a:cubicBezTo>
                  <a:cubicBezTo>
                    <a:pt x="169515" y="848398"/>
                    <a:pt x="169982" y="850730"/>
                    <a:pt x="170915" y="852130"/>
                  </a:cubicBezTo>
                  <a:cubicBezTo>
                    <a:pt x="172314" y="853530"/>
                    <a:pt x="174180" y="855396"/>
                    <a:pt x="175580" y="854929"/>
                  </a:cubicBezTo>
                  <a:cubicBezTo>
                    <a:pt x="180245" y="854463"/>
                    <a:pt x="183977" y="857262"/>
                    <a:pt x="188642" y="857262"/>
                  </a:cubicBezTo>
                  <a:cubicBezTo>
                    <a:pt x="191441" y="857262"/>
                    <a:pt x="195173" y="855396"/>
                    <a:pt x="196573" y="853063"/>
                  </a:cubicBezTo>
                  <a:cubicBezTo>
                    <a:pt x="200771" y="846065"/>
                    <a:pt x="200771" y="837202"/>
                    <a:pt x="205436" y="830671"/>
                  </a:cubicBezTo>
                  <a:cubicBezTo>
                    <a:pt x="205903" y="824606"/>
                    <a:pt x="208702" y="819474"/>
                    <a:pt x="212434" y="815276"/>
                  </a:cubicBezTo>
                  <a:cubicBezTo>
                    <a:pt x="215233" y="811544"/>
                    <a:pt x="217099" y="807812"/>
                    <a:pt x="218032" y="803147"/>
                  </a:cubicBezTo>
                  <a:cubicBezTo>
                    <a:pt x="218498" y="799415"/>
                    <a:pt x="219898" y="796149"/>
                    <a:pt x="220831" y="792417"/>
                  </a:cubicBezTo>
                  <a:cubicBezTo>
                    <a:pt x="220831" y="792417"/>
                    <a:pt x="220364" y="792417"/>
                    <a:pt x="220364" y="792417"/>
                  </a:cubicBezTo>
                  <a:cubicBezTo>
                    <a:pt x="220364" y="791951"/>
                    <a:pt x="219898" y="791951"/>
                    <a:pt x="219898" y="791484"/>
                  </a:cubicBezTo>
                  <a:cubicBezTo>
                    <a:pt x="218965" y="791018"/>
                    <a:pt x="218498" y="791018"/>
                    <a:pt x="217565" y="790551"/>
                  </a:cubicBezTo>
                  <a:cubicBezTo>
                    <a:pt x="217099" y="790551"/>
                    <a:pt x="216632" y="789618"/>
                    <a:pt x="216632" y="789618"/>
                  </a:cubicBezTo>
                  <a:cubicBezTo>
                    <a:pt x="217099" y="788219"/>
                    <a:pt x="218032" y="788219"/>
                    <a:pt x="218965" y="789152"/>
                  </a:cubicBezTo>
                  <a:cubicBezTo>
                    <a:pt x="219431" y="790085"/>
                    <a:pt x="219898" y="790551"/>
                    <a:pt x="219898" y="791484"/>
                  </a:cubicBezTo>
                  <a:cubicBezTo>
                    <a:pt x="220364" y="791484"/>
                    <a:pt x="220364" y="791484"/>
                    <a:pt x="220831" y="791951"/>
                  </a:cubicBezTo>
                  <a:cubicBezTo>
                    <a:pt x="220831" y="791951"/>
                    <a:pt x="220831" y="791951"/>
                    <a:pt x="220831" y="792417"/>
                  </a:cubicBezTo>
                  <a:cubicBezTo>
                    <a:pt x="224096" y="790551"/>
                    <a:pt x="227362" y="788685"/>
                    <a:pt x="228762" y="784953"/>
                  </a:cubicBezTo>
                  <a:cubicBezTo>
                    <a:pt x="231094" y="777955"/>
                    <a:pt x="235293" y="772824"/>
                    <a:pt x="241357" y="768625"/>
                  </a:cubicBezTo>
                  <a:cubicBezTo>
                    <a:pt x="247422" y="763960"/>
                    <a:pt x="249288" y="756963"/>
                    <a:pt x="246022" y="749498"/>
                  </a:cubicBezTo>
                  <a:cubicBezTo>
                    <a:pt x="244623" y="746233"/>
                    <a:pt x="246489" y="744833"/>
                    <a:pt x="248355" y="743434"/>
                  </a:cubicBezTo>
                  <a:cubicBezTo>
                    <a:pt x="249288" y="742501"/>
                    <a:pt x="250687" y="742034"/>
                    <a:pt x="251620" y="741568"/>
                  </a:cubicBezTo>
                  <a:cubicBezTo>
                    <a:pt x="253020" y="740168"/>
                    <a:pt x="253953" y="738302"/>
                    <a:pt x="253020" y="736436"/>
                  </a:cubicBezTo>
                  <a:cubicBezTo>
                    <a:pt x="252553" y="735037"/>
                    <a:pt x="252087" y="734104"/>
                    <a:pt x="251154" y="733171"/>
                  </a:cubicBezTo>
                  <a:cubicBezTo>
                    <a:pt x="249288" y="728506"/>
                    <a:pt x="249288" y="728039"/>
                    <a:pt x="254419" y="727573"/>
                  </a:cubicBezTo>
                  <a:cubicBezTo>
                    <a:pt x="258152" y="727106"/>
                    <a:pt x="260950" y="726173"/>
                    <a:pt x="262350" y="722908"/>
                  </a:cubicBezTo>
                  <a:cubicBezTo>
                    <a:pt x="264216" y="718243"/>
                    <a:pt x="267482" y="714977"/>
                    <a:pt x="272613" y="715910"/>
                  </a:cubicBezTo>
                  <a:cubicBezTo>
                    <a:pt x="279611" y="716843"/>
                    <a:pt x="286608" y="712644"/>
                    <a:pt x="293606" y="714510"/>
                  </a:cubicBezTo>
                  <a:cubicBezTo>
                    <a:pt x="295939" y="714977"/>
                    <a:pt x="296872" y="713577"/>
                    <a:pt x="298738" y="712178"/>
                  </a:cubicBezTo>
                  <a:cubicBezTo>
                    <a:pt x="300137" y="710778"/>
                    <a:pt x="301537" y="708912"/>
                    <a:pt x="303403" y="708912"/>
                  </a:cubicBezTo>
                  <a:cubicBezTo>
                    <a:pt x="313199" y="707979"/>
                    <a:pt x="322063" y="704714"/>
                    <a:pt x="329527" y="697716"/>
                  </a:cubicBezTo>
                  <a:cubicBezTo>
                    <a:pt x="330460" y="696783"/>
                    <a:pt x="331860" y="697250"/>
                    <a:pt x="333259" y="696783"/>
                  </a:cubicBezTo>
                  <a:cubicBezTo>
                    <a:pt x="338857" y="694917"/>
                    <a:pt x="344455" y="691185"/>
                    <a:pt x="346321" y="686520"/>
                  </a:cubicBezTo>
                  <a:cubicBezTo>
                    <a:pt x="350053" y="678589"/>
                    <a:pt x="357051" y="673924"/>
                    <a:pt x="361249" y="666927"/>
                  </a:cubicBezTo>
                  <a:cubicBezTo>
                    <a:pt x="365448" y="659463"/>
                    <a:pt x="375245" y="657597"/>
                    <a:pt x="379910" y="650599"/>
                  </a:cubicBezTo>
                  <a:cubicBezTo>
                    <a:pt x="384108" y="648266"/>
                    <a:pt x="388774" y="650599"/>
                    <a:pt x="392972" y="649666"/>
                  </a:cubicBezTo>
                  <a:cubicBezTo>
                    <a:pt x="395305" y="649199"/>
                    <a:pt x="397637" y="647800"/>
                    <a:pt x="400436" y="647333"/>
                  </a:cubicBezTo>
                  <a:cubicBezTo>
                    <a:pt x="402302" y="646867"/>
                    <a:pt x="404168" y="645934"/>
                    <a:pt x="406034" y="646400"/>
                  </a:cubicBezTo>
                  <a:cubicBezTo>
                    <a:pt x="410233" y="647333"/>
                    <a:pt x="413498" y="646867"/>
                    <a:pt x="417230" y="645001"/>
                  </a:cubicBezTo>
                  <a:cubicBezTo>
                    <a:pt x="423762" y="641735"/>
                    <a:pt x="430293" y="639869"/>
                    <a:pt x="437290" y="638936"/>
                  </a:cubicBezTo>
                  <a:cubicBezTo>
                    <a:pt x="448953" y="637070"/>
                    <a:pt x="459682" y="633338"/>
                    <a:pt x="469013" y="625874"/>
                  </a:cubicBezTo>
                  <a:cubicBezTo>
                    <a:pt x="477876" y="614678"/>
                    <a:pt x="490938" y="606281"/>
                    <a:pt x="503068" y="596951"/>
                  </a:cubicBezTo>
                  <a:close/>
                  <a:moveTo>
                    <a:pt x="590304" y="208817"/>
                  </a:moveTo>
                  <a:cubicBezTo>
                    <a:pt x="590771" y="208350"/>
                    <a:pt x="591237" y="208350"/>
                    <a:pt x="591704" y="208350"/>
                  </a:cubicBezTo>
                  <a:cubicBezTo>
                    <a:pt x="592170" y="208817"/>
                    <a:pt x="592637" y="208817"/>
                    <a:pt x="593103" y="209283"/>
                  </a:cubicBezTo>
                  <a:cubicBezTo>
                    <a:pt x="593570" y="210683"/>
                    <a:pt x="593103" y="211150"/>
                    <a:pt x="591237" y="211150"/>
                  </a:cubicBezTo>
                  <a:cubicBezTo>
                    <a:pt x="590771" y="211150"/>
                    <a:pt x="589838" y="210683"/>
                    <a:pt x="589838" y="210217"/>
                  </a:cubicBezTo>
                  <a:cubicBezTo>
                    <a:pt x="589838" y="209750"/>
                    <a:pt x="589838" y="209283"/>
                    <a:pt x="590304" y="208817"/>
                  </a:cubicBezTo>
                  <a:close/>
                  <a:moveTo>
                    <a:pt x="576309" y="214415"/>
                  </a:moveTo>
                  <a:cubicBezTo>
                    <a:pt x="576776" y="213482"/>
                    <a:pt x="578175" y="213016"/>
                    <a:pt x="579108" y="212549"/>
                  </a:cubicBezTo>
                  <a:cubicBezTo>
                    <a:pt x="579575" y="212549"/>
                    <a:pt x="580041" y="213016"/>
                    <a:pt x="580508" y="213482"/>
                  </a:cubicBezTo>
                  <a:cubicBezTo>
                    <a:pt x="581907" y="214415"/>
                    <a:pt x="581907" y="215815"/>
                    <a:pt x="580974" y="216748"/>
                  </a:cubicBezTo>
                  <a:cubicBezTo>
                    <a:pt x="580041" y="217681"/>
                    <a:pt x="579108" y="218147"/>
                    <a:pt x="578175" y="219080"/>
                  </a:cubicBezTo>
                  <a:cubicBezTo>
                    <a:pt x="576309" y="219080"/>
                    <a:pt x="575376" y="216748"/>
                    <a:pt x="576309" y="214415"/>
                  </a:cubicBezTo>
                  <a:close/>
                  <a:moveTo>
                    <a:pt x="287541" y="705180"/>
                  </a:moveTo>
                  <a:cubicBezTo>
                    <a:pt x="287075" y="704714"/>
                    <a:pt x="286608" y="704714"/>
                    <a:pt x="286142" y="704247"/>
                  </a:cubicBezTo>
                  <a:cubicBezTo>
                    <a:pt x="286608" y="703781"/>
                    <a:pt x="287075" y="703781"/>
                    <a:pt x="287541" y="703781"/>
                  </a:cubicBezTo>
                  <a:cubicBezTo>
                    <a:pt x="288008" y="703781"/>
                    <a:pt x="288475" y="704247"/>
                    <a:pt x="288941" y="704714"/>
                  </a:cubicBezTo>
                  <a:cubicBezTo>
                    <a:pt x="288475" y="704714"/>
                    <a:pt x="288008" y="705180"/>
                    <a:pt x="287541" y="705180"/>
                  </a:cubicBezTo>
                  <a:close/>
                  <a:moveTo>
                    <a:pt x="386907" y="47406"/>
                  </a:moveTo>
                  <a:cubicBezTo>
                    <a:pt x="387374" y="47406"/>
                    <a:pt x="385974" y="45540"/>
                    <a:pt x="387374" y="46939"/>
                  </a:cubicBezTo>
                  <a:cubicBezTo>
                    <a:pt x="387840" y="47406"/>
                    <a:pt x="388307" y="47872"/>
                    <a:pt x="388774" y="48339"/>
                  </a:cubicBezTo>
                  <a:cubicBezTo>
                    <a:pt x="388307" y="47872"/>
                    <a:pt x="387840" y="47406"/>
                    <a:pt x="386907" y="47406"/>
                  </a:cubicBezTo>
                  <a:close/>
                  <a:moveTo>
                    <a:pt x="393439" y="54403"/>
                  </a:moveTo>
                  <a:cubicBezTo>
                    <a:pt x="391572" y="53937"/>
                    <a:pt x="392039" y="52537"/>
                    <a:pt x="392039" y="51604"/>
                  </a:cubicBezTo>
                  <a:cubicBezTo>
                    <a:pt x="392039" y="51604"/>
                    <a:pt x="391572" y="51138"/>
                    <a:pt x="391572" y="51138"/>
                  </a:cubicBezTo>
                  <a:cubicBezTo>
                    <a:pt x="391572" y="50205"/>
                    <a:pt x="391106" y="49738"/>
                    <a:pt x="390640" y="49272"/>
                  </a:cubicBezTo>
                  <a:cubicBezTo>
                    <a:pt x="391106" y="49738"/>
                    <a:pt x="391572" y="50205"/>
                    <a:pt x="392039" y="50671"/>
                  </a:cubicBezTo>
                  <a:cubicBezTo>
                    <a:pt x="392039" y="51138"/>
                    <a:pt x="392039" y="51138"/>
                    <a:pt x="392039" y="51604"/>
                  </a:cubicBezTo>
                  <a:cubicBezTo>
                    <a:pt x="392506" y="52071"/>
                    <a:pt x="393439" y="52537"/>
                    <a:pt x="393905" y="53470"/>
                  </a:cubicBezTo>
                  <a:cubicBezTo>
                    <a:pt x="393905" y="53470"/>
                    <a:pt x="393439" y="54403"/>
                    <a:pt x="393439" y="54403"/>
                  </a:cubicBezTo>
                  <a:close/>
                  <a:moveTo>
                    <a:pt x="443355" y="568027"/>
                  </a:moveTo>
                  <a:lnTo>
                    <a:pt x="442888" y="566628"/>
                  </a:lnTo>
                  <a:lnTo>
                    <a:pt x="443821" y="566628"/>
                  </a:lnTo>
                  <a:lnTo>
                    <a:pt x="443355" y="568027"/>
                  </a:lnTo>
                  <a:close/>
                  <a:moveTo>
                    <a:pt x="449419" y="536305"/>
                  </a:moveTo>
                  <a:lnTo>
                    <a:pt x="448486" y="535838"/>
                  </a:lnTo>
                  <a:lnTo>
                    <a:pt x="449419" y="536305"/>
                  </a:lnTo>
                  <a:lnTo>
                    <a:pt x="449886" y="537238"/>
                  </a:lnTo>
                  <a:lnTo>
                    <a:pt x="449419" y="5363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CDE6F9C-7258-481A-A83E-3EDFC260BA11}"/>
                </a:ext>
              </a:extLst>
            </p:cNvPr>
            <p:cNvSpPr/>
            <p:nvPr/>
          </p:nvSpPr>
          <p:spPr>
            <a:xfrm>
              <a:off x="2314875" y="1766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6" y="466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AE8B15A-58B2-4EFF-BD29-5BCC0E8F27F4}"/>
                </a:ext>
              </a:extLst>
            </p:cNvPr>
            <p:cNvSpPr/>
            <p:nvPr/>
          </p:nvSpPr>
          <p:spPr>
            <a:xfrm>
              <a:off x="2746977" y="165429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933"/>
                  </a:moveTo>
                  <a:cubicBezTo>
                    <a:pt x="350" y="933"/>
                    <a:pt x="350" y="933"/>
                    <a:pt x="350" y="933"/>
                  </a:cubicBezTo>
                  <a:cubicBezTo>
                    <a:pt x="816" y="466"/>
                    <a:pt x="816" y="466"/>
                    <a:pt x="816" y="0"/>
                  </a:cubicBezTo>
                  <a:cubicBezTo>
                    <a:pt x="350" y="466"/>
                    <a:pt x="350" y="466"/>
                    <a:pt x="350" y="933"/>
                  </a:cubicBezTo>
                  <a:cubicBezTo>
                    <a:pt x="-117" y="933"/>
                    <a:pt x="-117" y="933"/>
                    <a:pt x="35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35ED66DB-FD8C-4E68-BEC8-029B8D76121D}"/>
                </a:ext>
              </a:extLst>
            </p:cNvPr>
            <p:cNvSpPr/>
            <p:nvPr/>
          </p:nvSpPr>
          <p:spPr>
            <a:xfrm>
              <a:off x="4759130" y="3440834"/>
              <a:ext cx="639114" cy="559808"/>
            </a:xfrm>
            <a:custGeom>
              <a:avLst/>
              <a:gdLst/>
              <a:ahLst/>
              <a:cxnLst/>
              <a:rect l="0" t="0" r="0" b="0"/>
              <a:pathLst>
                <a:path w="639114" h="559808">
                  <a:moveTo>
                    <a:pt x="637957" y="260027"/>
                  </a:moveTo>
                  <a:cubicBezTo>
                    <a:pt x="631892" y="265159"/>
                    <a:pt x="631892" y="265159"/>
                    <a:pt x="628627" y="259094"/>
                  </a:cubicBezTo>
                  <a:cubicBezTo>
                    <a:pt x="628161" y="258161"/>
                    <a:pt x="627227" y="256762"/>
                    <a:pt x="626294" y="255829"/>
                  </a:cubicBezTo>
                  <a:cubicBezTo>
                    <a:pt x="623028" y="250697"/>
                    <a:pt x="621629" y="243700"/>
                    <a:pt x="615098" y="240434"/>
                  </a:cubicBezTo>
                  <a:cubicBezTo>
                    <a:pt x="612766" y="232970"/>
                    <a:pt x="604835" y="227372"/>
                    <a:pt x="607168" y="217575"/>
                  </a:cubicBezTo>
                  <a:cubicBezTo>
                    <a:pt x="608100" y="213377"/>
                    <a:pt x="605768" y="211044"/>
                    <a:pt x="601569" y="209178"/>
                  </a:cubicBezTo>
                  <a:cubicBezTo>
                    <a:pt x="598304" y="207779"/>
                    <a:pt x="595038" y="205912"/>
                    <a:pt x="590840" y="204513"/>
                  </a:cubicBezTo>
                  <a:cubicBezTo>
                    <a:pt x="589907" y="204047"/>
                    <a:pt x="588974" y="202647"/>
                    <a:pt x="588974" y="201714"/>
                  </a:cubicBezTo>
                  <a:cubicBezTo>
                    <a:pt x="588974" y="195650"/>
                    <a:pt x="588040" y="190051"/>
                    <a:pt x="584775" y="184920"/>
                  </a:cubicBezTo>
                  <a:cubicBezTo>
                    <a:pt x="582443" y="180255"/>
                    <a:pt x="580110" y="176056"/>
                    <a:pt x="580110" y="170458"/>
                  </a:cubicBezTo>
                  <a:cubicBezTo>
                    <a:pt x="580110" y="169059"/>
                    <a:pt x="578710" y="166726"/>
                    <a:pt x="577311" y="165793"/>
                  </a:cubicBezTo>
                  <a:cubicBezTo>
                    <a:pt x="567981" y="160195"/>
                    <a:pt x="560983" y="151798"/>
                    <a:pt x="550720" y="147133"/>
                  </a:cubicBezTo>
                  <a:cubicBezTo>
                    <a:pt x="548388" y="146200"/>
                    <a:pt x="546522" y="143867"/>
                    <a:pt x="546055" y="141068"/>
                  </a:cubicBezTo>
                  <a:cubicBezTo>
                    <a:pt x="545122" y="135937"/>
                    <a:pt x="543723" y="130805"/>
                    <a:pt x="544189" y="126140"/>
                  </a:cubicBezTo>
                  <a:cubicBezTo>
                    <a:pt x="545122" y="118676"/>
                    <a:pt x="543723" y="112145"/>
                    <a:pt x="539524" y="106080"/>
                  </a:cubicBezTo>
                  <a:cubicBezTo>
                    <a:pt x="536258" y="100949"/>
                    <a:pt x="534859" y="95817"/>
                    <a:pt x="535326" y="89752"/>
                  </a:cubicBezTo>
                  <a:cubicBezTo>
                    <a:pt x="535792" y="85554"/>
                    <a:pt x="534392" y="80889"/>
                    <a:pt x="534859" y="76224"/>
                  </a:cubicBezTo>
                  <a:cubicBezTo>
                    <a:pt x="535326" y="69693"/>
                    <a:pt x="532526" y="65027"/>
                    <a:pt x="528328" y="60829"/>
                  </a:cubicBezTo>
                  <a:cubicBezTo>
                    <a:pt x="525062" y="58030"/>
                    <a:pt x="522263" y="56630"/>
                    <a:pt x="518065" y="57563"/>
                  </a:cubicBezTo>
                  <a:cubicBezTo>
                    <a:pt x="515265" y="58030"/>
                    <a:pt x="512933" y="56164"/>
                    <a:pt x="512467" y="53831"/>
                  </a:cubicBezTo>
                  <a:cubicBezTo>
                    <a:pt x="512000" y="51965"/>
                    <a:pt x="511533" y="50099"/>
                    <a:pt x="511533" y="48233"/>
                  </a:cubicBezTo>
                  <a:cubicBezTo>
                    <a:pt x="511533" y="41702"/>
                    <a:pt x="509668" y="35638"/>
                    <a:pt x="508268" y="29107"/>
                  </a:cubicBezTo>
                  <a:cubicBezTo>
                    <a:pt x="506402" y="20243"/>
                    <a:pt x="501270" y="12779"/>
                    <a:pt x="499404" y="3915"/>
                  </a:cubicBezTo>
                  <a:cubicBezTo>
                    <a:pt x="498938" y="2516"/>
                    <a:pt x="497072" y="1116"/>
                    <a:pt x="495206" y="183"/>
                  </a:cubicBezTo>
                  <a:cubicBezTo>
                    <a:pt x="494273" y="-284"/>
                    <a:pt x="492873" y="183"/>
                    <a:pt x="491940" y="1116"/>
                  </a:cubicBezTo>
                  <a:cubicBezTo>
                    <a:pt x="491007" y="1582"/>
                    <a:pt x="490074" y="2982"/>
                    <a:pt x="489608" y="3915"/>
                  </a:cubicBezTo>
                  <a:cubicBezTo>
                    <a:pt x="487275" y="9047"/>
                    <a:pt x="486342" y="15111"/>
                    <a:pt x="484010" y="20243"/>
                  </a:cubicBezTo>
                  <a:cubicBezTo>
                    <a:pt x="481677" y="25374"/>
                    <a:pt x="481211" y="31439"/>
                    <a:pt x="479811" y="36571"/>
                  </a:cubicBezTo>
                  <a:cubicBezTo>
                    <a:pt x="477012" y="45901"/>
                    <a:pt x="475146" y="55231"/>
                    <a:pt x="476079" y="65027"/>
                  </a:cubicBezTo>
                  <a:cubicBezTo>
                    <a:pt x="476545" y="68293"/>
                    <a:pt x="475612" y="71559"/>
                    <a:pt x="475146" y="74358"/>
                  </a:cubicBezTo>
                  <a:cubicBezTo>
                    <a:pt x="473280" y="81822"/>
                    <a:pt x="470947" y="89286"/>
                    <a:pt x="468615" y="96283"/>
                  </a:cubicBezTo>
                  <a:cubicBezTo>
                    <a:pt x="467215" y="100949"/>
                    <a:pt x="465349" y="106080"/>
                    <a:pt x="463483" y="110745"/>
                  </a:cubicBezTo>
                  <a:cubicBezTo>
                    <a:pt x="462084" y="114477"/>
                    <a:pt x="458352" y="116810"/>
                    <a:pt x="454620" y="117276"/>
                  </a:cubicBezTo>
                  <a:cubicBezTo>
                    <a:pt x="448555" y="118676"/>
                    <a:pt x="442957" y="116810"/>
                    <a:pt x="438759" y="112145"/>
                  </a:cubicBezTo>
                  <a:cubicBezTo>
                    <a:pt x="436426" y="109346"/>
                    <a:pt x="434560" y="106080"/>
                    <a:pt x="433627" y="102348"/>
                  </a:cubicBezTo>
                  <a:cubicBezTo>
                    <a:pt x="432227" y="102348"/>
                    <a:pt x="431294" y="102348"/>
                    <a:pt x="429895" y="102348"/>
                  </a:cubicBezTo>
                  <a:cubicBezTo>
                    <a:pt x="424763" y="101881"/>
                    <a:pt x="420098" y="100482"/>
                    <a:pt x="416366" y="96283"/>
                  </a:cubicBezTo>
                  <a:cubicBezTo>
                    <a:pt x="412168" y="91152"/>
                    <a:pt x="406103" y="88819"/>
                    <a:pt x="400505" y="85554"/>
                  </a:cubicBezTo>
                  <a:cubicBezTo>
                    <a:pt x="396773" y="83688"/>
                    <a:pt x="393974" y="81822"/>
                    <a:pt x="391641" y="78556"/>
                  </a:cubicBezTo>
                  <a:cubicBezTo>
                    <a:pt x="389775" y="76224"/>
                    <a:pt x="387443" y="73891"/>
                    <a:pt x="385110" y="71559"/>
                  </a:cubicBezTo>
                  <a:cubicBezTo>
                    <a:pt x="382778" y="69226"/>
                    <a:pt x="381378" y="66427"/>
                    <a:pt x="382778" y="63161"/>
                  </a:cubicBezTo>
                  <a:cubicBezTo>
                    <a:pt x="385110" y="57097"/>
                    <a:pt x="388842" y="51965"/>
                    <a:pt x="388842" y="44968"/>
                  </a:cubicBezTo>
                  <a:cubicBezTo>
                    <a:pt x="388842" y="43102"/>
                    <a:pt x="390708" y="41702"/>
                    <a:pt x="392574" y="41236"/>
                  </a:cubicBezTo>
                  <a:cubicBezTo>
                    <a:pt x="394440" y="40769"/>
                    <a:pt x="396306" y="39836"/>
                    <a:pt x="397239" y="38437"/>
                  </a:cubicBezTo>
                  <a:cubicBezTo>
                    <a:pt x="400038" y="33772"/>
                    <a:pt x="402837" y="28640"/>
                    <a:pt x="405170" y="23042"/>
                  </a:cubicBezTo>
                  <a:cubicBezTo>
                    <a:pt x="405636" y="22575"/>
                    <a:pt x="404237" y="20709"/>
                    <a:pt x="403770" y="19776"/>
                  </a:cubicBezTo>
                  <a:cubicBezTo>
                    <a:pt x="401438" y="17910"/>
                    <a:pt x="398172" y="16044"/>
                    <a:pt x="394907" y="17444"/>
                  </a:cubicBezTo>
                  <a:cubicBezTo>
                    <a:pt x="391641" y="18843"/>
                    <a:pt x="388842" y="19310"/>
                    <a:pt x="386043" y="16977"/>
                  </a:cubicBezTo>
                  <a:cubicBezTo>
                    <a:pt x="384177" y="15578"/>
                    <a:pt x="382311" y="16977"/>
                    <a:pt x="380912" y="17444"/>
                  </a:cubicBezTo>
                  <a:cubicBezTo>
                    <a:pt x="379046" y="17910"/>
                    <a:pt x="377180" y="19310"/>
                    <a:pt x="375313" y="18843"/>
                  </a:cubicBezTo>
                  <a:cubicBezTo>
                    <a:pt x="365983" y="15111"/>
                    <a:pt x="355254" y="14178"/>
                    <a:pt x="346390" y="8580"/>
                  </a:cubicBezTo>
                  <a:cubicBezTo>
                    <a:pt x="341725" y="5781"/>
                    <a:pt x="337060" y="4382"/>
                    <a:pt x="332395" y="2982"/>
                  </a:cubicBezTo>
                  <a:cubicBezTo>
                    <a:pt x="331462" y="2516"/>
                    <a:pt x="330062" y="2982"/>
                    <a:pt x="328663" y="3449"/>
                  </a:cubicBezTo>
                  <a:cubicBezTo>
                    <a:pt x="328196" y="3449"/>
                    <a:pt x="327263" y="3915"/>
                    <a:pt x="327263" y="4382"/>
                  </a:cubicBezTo>
                  <a:cubicBezTo>
                    <a:pt x="326797" y="4848"/>
                    <a:pt x="326797" y="5781"/>
                    <a:pt x="327263" y="6248"/>
                  </a:cubicBezTo>
                  <a:cubicBezTo>
                    <a:pt x="329129" y="8114"/>
                    <a:pt x="330995" y="9513"/>
                    <a:pt x="332861" y="11379"/>
                  </a:cubicBezTo>
                  <a:cubicBezTo>
                    <a:pt x="335194" y="13245"/>
                    <a:pt x="334261" y="16511"/>
                    <a:pt x="331928" y="17910"/>
                  </a:cubicBezTo>
                  <a:cubicBezTo>
                    <a:pt x="327730" y="20243"/>
                    <a:pt x="323531" y="20243"/>
                    <a:pt x="318866" y="20243"/>
                  </a:cubicBezTo>
                  <a:cubicBezTo>
                    <a:pt x="316534" y="20243"/>
                    <a:pt x="313735" y="20243"/>
                    <a:pt x="311402" y="21176"/>
                  </a:cubicBezTo>
                  <a:cubicBezTo>
                    <a:pt x="306270" y="23508"/>
                    <a:pt x="301139" y="26774"/>
                    <a:pt x="297407" y="31439"/>
                  </a:cubicBezTo>
                  <a:cubicBezTo>
                    <a:pt x="292275" y="37970"/>
                    <a:pt x="287610" y="44968"/>
                    <a:pt x="282479" y="51499"/>
                  </a:cubicBezTo>
                  <a:cubicBezTo>
                    <a:pt x="280146" y="54764"/>
                    <a:pt x="279679" y="58496"/>
                    <a:pt x="281546" y="62228"/>
                  </a:cubicBezTo>
                  <a:cubicBezTo>
                    <a:pt x="282479" y="64561"/>
                    <a:pt x="279679" y="66893"/>
                    <a:pt x="276881" y="66893"/>
                  </a:cubicBezTo>
                  <a:cubicBezTo>
                    <a:pt x="273149" y="66893"/>
                    <a:pt x="269883" y="64095"/>
                    <a:pt x="265684" y="65494"/>
                  </a:cubicBezTo>
                  <a:cubicBezTo>
                    <a:pt x="262885" y="66427"/>
                    <a:pt x="260553" y="65494"/>
                    <a:pt x="259153" y="63161"/>
                  </a:cubicBezTo>
                  <a:cubicBezTo>
                    <a:pt x="256354" y="59429"/>
                    <a:pt x="254022" y="55697"/>
                    <a:pt x="250756" y="52432"/>
                  </a:cubicBezTo>
                  <a:cubicBezTo>
                    <a:pt x="247957" y="49633"/>
                    <a:pt x="244691" y="47767"/>
                    <a:pt x="240493" y="49166"/>
                  </a:cubicBezTo>
                  <a:cubicBezTo>
                    <a:pt x="236294" y="50566"/>
                    <a:pt x="231629" y="51499"/>
                    <a:pt x="228364" y="54298"/>
                  </a:cubicBezTo>
                  <a:cubicBezTo>
                    <a:pt x="225098" y="56630"/>
                    <a:pt x="222299" y="58496"/>
                    <a:pt x="218101" y="58963"/>
                  </a:cubicBezTo>
                  <a:cubicBezTo>
                    <a:pt x="212503" y="59896"/>
                    <a:pt x="213436" y="66427"/>
                    <a:pt x="210170" y="69226"/>
                  </a:cubicBezTo>
                  <a:cubicBezTo>
                    <a:pt x="208771" y="70626"/>
                    <a:pt x="207371" y="72025"/>
                    <a:pt x="205505" y="72958"/>
                  </a:cubicBezTo>
                  <a:cubicBezTo>
                    <a:pt x="199441" y="74824"/>
                    <a:pt x="198041" y="79023"/>
                    <a:pt x="198507" y="85087"/>
                  </a:cubicBezTo>
                  <a:cubicBezTo>
                    <a:pt x="198507" y="86487"/>
                    <a:pt x="198507" y="87420"/>
                    <a:pt x="198041" y="88819"/>
                  </a:cubicBezTo>
                  <a:cubicBezTo>
                    <a:pt x="197574" y="90685"/>
                    <a:pt x="196175" y="92085"/>
                    <a:pt x="194309" y="92085"/>
                  </a:cubicBezTo>
                  <a:cubicBezTo>
                    <a:pt x="192443" y="92085"/>
                    <a:pt x="190577" y="91618"/>
                    <a:pt x="188711" y="91618"/>
                  </a:cubicBezTo>
                  <a:cubicBezTo>
                    <a:pt x="185912" y="91618"/>
                    <a:pt x="184046" y="94417"/>
                    <a:pt x="184512" y="96750"/>
                  </a:cubicBezTo>
                  <a:cubicBezTo>
                    <a:pt x="184979" y="99083"/>
                    <a:pt x="185445" y="101881"/>
                    <a:pt x="185912" y="104214"/>
                  </a:cubicBezTo>
                  <a:cubicBezTo>
                    <a:pt x="185912" y="104681"/>
                    <a:pt x="185445" y="105614"/>
                    <a:pt x="184979" y="106080"/>
                  </a:cubicBezTo>
                  <a:cubicBezTo>
                    <a:pt x="184046" y="107013"/>
                    <a:pt x="182646" y="107013"/>
                    <a:pt x="181713" y="105614"/>
                  </a:cubicBezTo>
                  <a:cubicBezTo>
                    <a:pt x="179847" y="103281"/>
                    <a:pt x="177981" y="100482"/>
                    <a:pt x="176115" y="97683"/>
                  </a:cubicBezTo>
                  <a:cubicBezTo>
                    <a:pt x="174715" y="95817"/>
                    <a:pt x="172383" y="95350"/>
                    <a:pt x="170983" y="96750"/>
                  </a:cubicBezTo>
                  <a:cubicBezTo>
                    <a:pt x="168184" y="99083"/>
                    <a:pt x="164919" y="101415"/>
                    <a:pt x="162120" y="104214"/>
                  </a:cubicBezTo>
                  <a:cubicBezTo>
                    <a:pt x="160254" y="106080"/>
                    <a:pt x="158854" y="108413"/>
                    <a:pt x="158854" y="110745"/>
                  </a:cubicBezTo>
                  <a:cubicBezTo>
                    <a:pt x="159787" y="119609"/>
                    <a:pt x="156522" y="126606"/>
                    <a:pt x="149524" y="132671"/>
                  </a:cubicBezTo>
                  <a:cubicBezTo>
                    <a:pt x="147658" y="134071"/>
                    <a:pt x="146725" y="136869"/>
                    <a:pt x="145326" y="139202"/>
                  </a:cubicBezTo>
                  <a:cubicBezTo>
                    <a:pt x="140660" y="146666"/>
                    <a:pt x="133663" y="150865"/>
                    <a:pt x="124799" y="151798"/>
                  </a:cubicBezTo>
                  <a:cubicBezTo>
                    <a:pt x="119201" y="152264"/>
                    <a:pt x="113137" y="153197"/>
                    <a:pt x="107539" y="154130"/>
                  </a:cubicBezTo>
                  <a:cubicBezTo>
                    <a:pt x="99608" y="159728"/>
                    <a:pt x="88878" y="158329"/>
                    <a:pt x="80948" y="164860"/>
                  </a:cubicBezTo>
                  <a:cubicBezTo>
                    <a:pt x="79548" y="165793"/>
                    <a:pt x="77216" y="166726"/>
                    <a:pt x="75349" y="166260"/>
                  </a:cubicBezTo>
                  <a:cubicBezTo>
                    <a:pt x="68352" y="164394"/>
                    <a:pt x="62754" y="167192"/>
                    <a:pt x="57156" y="170458"/>
                  </a:cubicBezTo>
                  <a:cubicBezTo>
                    <a:pt x="49692" y="174190"/>
                    <a:pt x="43161" y="179322"/>
                    <a:pt x="35230" y="182121"/>
                  </a:cubicBezTo>
                  <a:cubicBezTo>
                    <a:pt x="31498" y="183520"/>
                    <a:pt x="29165" y="186786"/>
                    <a:pt x="26833" y="190051"/>
                  </a:cubicBezTo>
                  <a:cubicBezTo>
                    <a:pt x="24500" y="193317"/>
                    <a:pt x="24034" y="189118"/>
                    <a:pt x="22634" y="189118"/>
                  </a:cubicBezTo>
                  <a:cubicBezTo>
                    <a:pt x="21701" y="189118"/>
                    <a:pt x="19835" y="189118"/>
                    <a:pt x="19369" y="190051"/>
                  </a:cubicBezTo>
                  <a:cubicBezTo>
                    <a:pt x="17969" y="191917"/>
                    <a:pt x="16103" y="194250"/>
                    <a:pt x="15637" y="196582"/>
                  </a:cubicBezTo>
                  <a:cubicBezTo>
                    <a:pt x="14704" y="199848"/>
                    <a:pt x="14704" y="203114"/>
                    <a:pt x="14704" y="205912"/>
                  </a:cubicBezTo>
                  <a:cubicBezTo>
                    <a:pt x="14704" y="211044"/>
                    <a:pt x="13771" y="216176"/>
                    <a:pt x="10505" y="220374"/>
                  </a:cubicBezTo>
                  <a:cubicBezTo>
                    <a:pt x="7240" y="224573"/>
                    <a:pt x="6773" y="229704"/>
                    <a:pt x="6773" y="234836"/>
                  </a:cubicBezTo>
                  <a:cubicBezTo>
                    <a:pt x="6773" y="241834"/>
                    <a:pt x="7240" y="248831"/>
                    <a:pt x="10972" y="255362"/>
                  </a:cubicBezTo>
                  <a:cubicBezTo>
                    <a:pt x="11905" y="256762"/>
                    <a:pt x="12371" y="259094"/>
                    <a:pt x="12838" y="260960"/>
                  </a:cubicBezTo>
                  <a:cubicBezTo>
                    <a:pt x="13304" y="262826"/>
                    <a:pt x="12371" y="264692"/>
                    <a:pt x="10972" y="266092"/>
                  </a:cubicBezTo>
                  <a:cubicBezTo>
                    <a:pt x="10039" y="267025"/>
                    <a:pt x="9105" y="267491"/>
                    <a:pt x="8173" y="268424"/>
                  </a:cubicBezTo>
                  <a:cubicBezTo>
                    <a:pt x="8173" y="268424"/>
                    <a:pt x="8173" y="268424"/>
                    <a:pt x="7706" y="268424"/>
                  </a:cubicBezTo>
                  <a:cubicBezTo>
                    <a:pt x="7706" y="268424"/>
                    <a:pt x="7706" y="268891"/>
                    <a:pt x="7706" y="268891"/>
                  </a:cubicBezTo>
                  <a:cubicBezTo>
                    <a:pt x="7706" y="268891"/>
                    <a:pt x="8173" y="268891"/>
                    <a:pt x="8173" y="268424"/>
                  </a:cubicBezTo>
                  <a:cubicBezTo>
                    <a:pt x="6773" y="271223"/>
                    <a:pt x="5373" y="273556"/>
                    <a:pt x="3974" y="276355"/>
                  </a:cubicBezTo>
                  <a:cubicBezTo>
                    <a:pt x="3974" y="276355"/>
                    <a:pt x="3974" y="276355"/>
                    <a:pt x="3974" y="276355"/>
                  </a:cubicBezTo>
                  <a:cubicBezTo>
                    <a:pt x="3974" y="276355"/>
                    <a:pt x="3974" y="276822"/>
                    <a:pt x="3974" y="276822"/>
                  </a:cubicBezTo>
                  <a:lnTo>
                    <a:pt x="4440" y="276355"/>
                  </a:lnTo>
                  <a:cubicBezTo>
                    <a:pt x="4440" y="278221"/>
                    <a:pt x="4440" y="280087"/>
                    <a:pt x="4907" y="281953"/>
                  </a:cubicBezTo>
                  <a:cubicBezTo>
                    <a:pt x="6773" y="286152"/>
                    <a:pt x="8173" y="290350"/>
                    <a:pt x="7706" y="295015"/>
                  </a:cubicBezTo>
                  <a:cubicBezTo>
                    <a:pt x="6773" y="302946"/>
                    <a:pt x="9105" y="310410"/>
                    <a:pt x="11905" y="317408"/>
                  </a:cubicBezTo>
                  <a:cubicBezTo>
                    <a:pt x="14704" y="325338"/>
                    <a:pt x="15637" y="333735"/>
                    <a:pt x="15170" y="342133"/>
                  </a:cubicBezTo>
                  <a:cubicBezTo>
                    <a:pt x="15170" y="351929"/>
                    <a:pt x="14704" y="361259"/>
                    <a:pt x="17969" y="370590"/>
                  </a:cubicBezTo>
                  <a:cubicBezTo>
                    <a:pt x="18902" y="372922"/>
                    <a:pt x="18436" y="375721"/>
                    <a:pt x="18436" y="378054"/>
                  </a:cubicBezTo>
                  <a:cubicBezTo>
                    <a:pt x="17503" y="383185"/>
                    <a:pt x="16103" y="388317"/>
                    <a:pt x="15170" y="392982"/>
                  </a:cubicBezTo>
                  <a:cubicBezTo>
                    <a:pt x="13771" y="399979"/>
                    <a:pt x="10505" y="406044"/>
                    <a:pt x="3974" y="410243"/>
                  </a:cubicBezTo>
                  <a:cubicBezTo>
                    <a:pt x="-1157" y="413975"/>
                    <a:pt x="-1157" y="421439"/>
                    <a:pt x="3041" y="425637"/>
                  </a:cubicBezTo>
                  <a:cubicBezTo>
                    <a:pt x="5840" y="428436"/>
                    <a:pt x="8639" y="430769"/>
                    <a:pt x="10972" y="434034"/>
                  </a:cubicBezTo>
                  <a:cubicBezTo>
                    <a:pt x="14704" y="439166"/>
                    <a:pt x="19835" y="441032"/>
                    <a:pt x="25900" y="441965"/>
                  </a:cubicBezTo>
                  <a:cubicBezTo>
                    <a:pt x="30565" y="442431"/>
                    <a:pt x="34763" y="442898"/>
                    <a:pt x="39428" y="442431"/>
                  </a:cubicBezTo>
                  <a:cubicBezTo>
                    <a:pt x="41761" y="442431"/>
                    <a:pt x="45027" y="441965"/>
                    <a:pt x="46893" y="440566"/>
                  </a:cubicBezTo>
                  <a:cubicBezTo>
                    <a:pt x="55756" y="434034"/>
                    <a:pt x="67886" y="434034"/>
                    <a:pt x="75349" y="424704"/>
                  </a:cubicBezTo>
                  <a:cubicBezTo>
                    <a:pt x="76283" y="423771"/>
                    <a:pt x="77682" y="423305"/>
                    <a:pt x="78615" y="423305"/>
                  </a:cubicBezTo>
                  <a:cubicBezTo>
                    <a:pt x="87479" y="422372"/>
                    <a:pt x="96342" y="419573"/>
                    <a:pt x="105206" y="421439"/>
                  </a:cubicBezTo>
                  <a:cubicBezTo>
                    <a:pt x="112670" y="423305"/>
                    <a:pt x="120601" y="422838"/>
                    <a:pt x="128065" y="422838"/>
                  </a:cubicBezTo>
                  <a:cubicBezTo>
                    <a:pt x="131797" y="422838"/>
                    <a:pt x="135529" y="420972"/>
                    <a:pt x="138328" y="418173"/>
                  </a:cubicBezTo>
                  <a:cubicBezTo>
                    <a:pt x="146259" y="410243"/>
                    <a:pt x="152790" y="405578"/>
                    <a:pt x="163986" y="399979"/>
                  </a:cubicBezTo>
                  <a:cubicBezTo>
                    <a:pt x="166785" y="398580"/>
                    <a:pt x="169584" y="396714"/>
                    <a:pt x="172383" y="394848"/>
                  </a:cubicBezTo>
                  <a:cubicBezTo>
                    <a:pt x="176115" y="392049"/>
                    <a:pt x="180314" y="390649"/>
                    <a:pt x="184979" y="391116"/>
                  </a:cubicBezTo>
                  <a:cubicBezTo>
                    <a:pt x="196641" y="392515"/>
                    <a:pt x="208304" y="390649"/>
                    <a:pt x="218567" y="385518"/>
                  </a:cubicBezTo>
                  <a:cubicBezTo>
                    <a:pt x="226964" y="381319"/>
                    <a:pt x="235361" y="379920"/>
                    <a:pt x="244691" y="379920"/>
                  </a:cubicBezTo>
                  <a:cubicBezTo>
                    <a:pt x="251223" y="379920"/>
                    <a:pt x="257754" y="380386"/>
                    <a:pt x="263818" y="380386"/>
                  </a:cubicBezTo>
                  <a:cubicBezTo>
                    <a:pt x="267084" y="380386"/>
                    <a:pt x="270349" y="381786"/>
                    <a:pt x="272215" y="384585"/>
                  </a:cubicBezTo>
                  <a:cubicBezTo>
                    <a:pt x="275481" y="388783"/>
                    <a:pt x="280146" y="390649"/>
                    <a:pt x="285278" y="391582"/>
                  </a:cubicBezTo>
                  <a:cubicBezTo>
                    <a:pt x="290876" y="392515"/>
                    <a:pt x="296007" y="395314"/>
                    <a:pt x="301605" y="397647"/>
                  </a:cubicBezTo>
                  <a:cubicBezTo>
                    <a:pt x="304405" y="399046"/>
                    <a:pt x="306737" y="401845"/>
                    <a:pt x="306737" y="405111"/>
                  </a:cubicBezTo>
                  <a:cubicBezTo>
                    <a:pt x="306270" y="409310"/>
                    <a:pt x="307204" y="412575"/>
                    <a:pt x="310002" y="415374"/>
                  </a:cubicBezTo>
                  <a:cubicBezTo>
                    <a:pt x="313268" y="418640"/>
                    <a:pt x="315134" y="422838"/>
                    <a:pt x="315601" y="427503"/>
                  </a:cubicBezTo>
                  <a:cubicBezTo>
                    <a:pt x="316067" y="432168"/>
                    <a:pt x="316534" y="436367"/>
                    <a:pt x="317000" y="441032"/>
                  </a:cubicBezTo>
                  <a:cubicBezTo>
                    <a:pt x="317000" y="442898"/>
                    <a:pt x="317000" y="444764"/>
                    <a:pt x="317000" y="446630"/>
                  </a:cubicBezTo>
                  <a:cubicBezTo>
                    <a:pt x="317000" y="447097"/>
                    <a:pt x="317000" y="448030"/>
                    <a:pt x="317467" y="448496"/>
                  </a:cubicBezTo>
                  <a:cubicBezTo>
                    <a:pt x="318866" y="449896"/>
                    <a:pt x="320266" y="451295"/>
                    <a:pt x="321665" y="452228"/>
                  </a:cubicBezTo>
                  <a:cubicBezTo>
                    <a:pt x="322598" y="452695"/>
                    <a:pt x="324464" y="452228"/>
                    <a:pt x="324931" y="451295"/>
                  </a:cubicBezTo>
                  <a:cubicBezTo>
                    <a:pt x="330062" y="445697"/>
                    <a:pt x="335194" y="439633"/>
                    <a:pt x="340792" y="434501"/>
                  </a:cubicBezTo>
                  <a:cubicBezTo>
                    <a:pt x="343591" y="431702"/>
                    <a:pt x="347323" y="430302"/>
                    <a:pt x="350122" y="427503"/>
                  </a:cubicBezTo>
                  <a:cubicBezTo>
                    <a:pt x="353388" y="424704"/>
                    <a:pt x="356187" y="420972"/>
                    <a:pt x="358986" y="417707"/>
                  </a:cubicBezTo>
                  <a:cubicBezTo>
                    <a:pt x="359452" y="417240"/>
                    <a:pt x="360385" y="417240"/>
                    <a:pt x="360852" y="417240"/>
                  </a:cubicBezTo>
                  <a:cubicBezTo>
                    <a:pt x="361318" y="417240"/>
                    <a:pt x="361785" y="418173"/>
                    <a:pt x="361785" y="418640"/>
                  </a:cubicBezTo>
                  <a:cubicBezTo>
                    <a:pt x="362251" y="421439"/>
                    <a:pt x="362251" y="424238"/>
                    <a:pt x="360385" y="426104"/>
                  </a:cubicBezTo>
                  <a:cubicBezTo>
                    <a:pt x="355720" y="430769"/>
                    <a:pt x="352921" y="436367"/>
                    <a:pt x="351055" y="442898"/>
                  </a:cubicBezTo>
                  <a:cubicBezTo>
                    <a:pt x="349189" y="448963"/>
                    <a:pt x="346390" y="453161"/>
                    <a:pt x="340792" y="455960"/>
                  </a:cubicBezTo>
                  <a:cubicBezTo>
                    <a:pt x="339859" y="456427"/>
                    <a:pt x="338926" y="457826"/>
                    <a:pt x="338926" y="459226"/>
                  </a:cubicBezTo>
                  <a:cubicBezTo>
                    <a:pt x="338926" y="460159"/>
                    <a:pt x="339393" y="462025"/>
                    <a:pt x="340325" y="462491"/>
                  </a:cubicBezTo>
                  <a:cubicBezTo>
                    <a:pt x="342192" y="462958"/>
                    <a:pt x="344058" y="462491"/>
                    <a:pt x="345924" y="462491"/>
                  </a:cubicBezTo>
                  <a:cubicBezTo>
                    <a:pt x="351522" y="462491"/>
                    <a:pt x="355720" y="460159"/>
                    <a:pt x="358053" y="454561"/>
                  </a:cubicBezTo>
                  <a:cubicBezTo>
                    <a:pt x="358519" y="453161"/>
                    <a:pt x="358986" y="452228"/>
                    <a:pt x="359919" y="451295"/>
                  </a:cubicBezTo>
                  <a:cubicBezTo>
                    <a:pt x="360385" y="450829"/>
                    <a:pt x="360852" y="450362"/>
                    <a:pt x="361318" y="449896"/>
                  </a:cubicBezTo>
                  <a:cubicBezTo>
                    <a:pt x="361785" y="450829"/>
                    <a:pt x="363184" y="451295"/>
                    <a:pt x="363184" y="452228"/>
                  </a:cubicBezTo>
                  <a:cubicBezTo>
                    <a:pt x="363651" y="457826"/>
                    <a:pt x="363651" y="463891"/>
                    <a:pt x="359919" y="468556"/>
                  </a:cubicBezTo>
                  <a:cubicBezTo>
                    <a:pt x="358519" y="469956"/>
                    <a:pt x="359919" y="472288"/>
                    <a:pt x="361785" y="472754"/>
                  </a:cubicBezTo>
                  <a:cubicBezTo>
                    <a:pt x="365050" y="473221"/>
                    <a:pt x="367849" y="473221"/>
                    <a:pt x="371115" y="473221"/>
                  </a:cubicBezTo>
                  <a:cubicBezTo>
                    <a:pt x="371115" y="473221"/>
                    <a:pt x="371115" y="472754"/>
                    <a:pt x="371115" y="472754"/>
                  </a:cubicBezTo>
                  <a:lnTo>
                    <a:pt x="372048" y="471821"/>
                  </a:lnTo>
                  <a:lnTo>
                    <a:pt x="371581" y="473221"/>
                  </a:lnTo>
                  <a:cubicBezTo>
                    <a:pt x="371581" y="473221"/>
                    <a:pt x="371115" y="473221"/>
                    <a:pt x="371115" y="473221"/>
                  </a:cubicBezTo>
                  <a:cubicBezTo>
                    <a:pt x="371115" y="473688"/>
                    <a:pt x="371115" y="474154"/>
                    <a:pt x="371115" y="474621"/>
                  </a:cubicBezTo>
                  <a:cubicBezTo>
                    <a:pt x="374847" y="484884"/>
                    <a:pt x="377180" y="495613"/>
                    <a:pt x="372514" y="506343"/>
                  </a:cubicBezTo>
                  <a:cubicBezTo>
                    <a:pt x="371581" y="508209"/>
                    <a:pt x="372514" y="511474"/>
                    <a:pt x="373448" y="513807"/>
                  </a:cubicBezTo>
                  <a:cubicBezTo>
                    <a:pt x="374381" y="516606"/>
                    <a:pt x="376246" y="519405"/>
                    <a:pt x="377646" y="522671"/>
                  </a:cubicBezTo>
                  <a:cubicBezTo>
                    <a:pt x="381378" y="532001"/>
                    <a:pt x="388376" y="536666"/>
                    <a:pt x="397706" y="538998"/>
                  </a:cubicBezTo>
                  <a:cubicBezTo>
                    <a:pt x="402837" y="540398"/>
                    <a:pt x="407036" y="542730"/>
                    <a:pt x="411234" y="545996"/>
                  </a:cubicBezTo>
                  <a:cubicBezTo>
                    <a:pt x="413567" y="547862"/>
                    <a:pt x="415900" y="550661"/>
                    <a:pt x="418232" y="552527"/>
                  </a:cubicBezTo>
                  <a:cubicBezTo>
                    <a:pt x="420098" y="553927"/>
                    <a:pt x="422897" y="554860"/>
                    <a:pt x="425696" y="553460"/>
                  </a:cubicBezTo>
                  <a:cubicBezTo>
                    <a:pt x="433627" y="549262"/>
                    <a:pt x="442024" y="545996"/>
                    <a:pt x="446689" y="537132"/>
                  </a:cubicBezTo>
                  <a:cubicBezTo>
                    <a:pt x="447156" y="535733"/>
                    <a:pt x="449022" y="536200"/>
                    <a:pt x="449955" y="537599"/>
                  </a:cubicBezTo>
                  <a:cubicBezTo>
                    <a:pt x="450421" y="538065"/>
                    <a:pt x="450888" y="538532"/>
                    <a:pt x="450421" y="538998"/>
                  </a:cubicBezTo>
                  <a:cubicBezTo>
                    <a:pt x="449955" y="540865"/>
                    <a:pt x="448555" y="543664"/>
                    <a:pt x="449488" y="544597"/>
                  </a:cubicBezTo>
                  <a:cubicBezTo>
                    <a:pt x="453687" y="550195"/>
                    <a:pt x="456486" y="557192"/>
                    <a:pt x="461617" y="561857"/>
                  </a:cubicBezTo>
                  <a:cubicBezTo>
                    <a:pt x="463017" y="563257"/>
                    <a:pt x="465349" y="563723"/>
                    <a:pt x="466749" y="562790"/>
                  </a:cubicBezTo>
                  <a:cubicBezTo>
                    <a:pt x="473280" y="556726"/>
                    <a:pt x="481211" y="552527"/>
                    <a:pt x="488208" y="546462"/>
                  </a:cubicBezTo>
                  <a:cubicBezTo>
                    <a:pt x="494739" y="540865"/>
                    <a:pt x="502670" y="538532"/>
                    <a:pt x="511067" y="538065"/>
                  </a:cubicBezTo>
                  <a:cubicBezTo>
                    <a:pt x="514333" y="538065"/>
                    <a:pt x="517598" y="538065"/>
                    <a:pt x="520864" y="537599"/>
                  </a:cubicBezTo>
                  <a:cubicBezTo>
                    <a:pt x="525995" y="537132"/>
                    <a:pt x="533926" y="530601"/>
                    <a:pt x="533926" y="525003"/>
                  </a:cubicBezTo>
                  <a:cubicBezTo>
                    <a:pt x="534392" y="516606"/>
                    <a:pt x="538591" y="509142"/>
                    <a:pt x="540457" y="501212"/>
                  </a:cubicBezTo>
                  <a:cubicBezTo>
                    <a:pt x="542323" y="492348"/>
                    <a:pt x="546988" y="484417"/>
                    <a:pt x="553053" y="477886"/>
                  </a:cubicBezTo>
                  <a:cubicBezTo>
                    <a:pt x="557251" y="473688"/>
                    <a:pt x="560050" y="468556"/>
                    <a:pt x="562850" y="463424"/>
                  </a:cubicBezTo>
                  <a:cubicBezTo>
                    <a:pt x="566115" y="457360"/>
                    <a:pt x="569380" y="450829"/>
                    <a:pt x="572646" y="444764"/>
                  </a:cubicBezTo>
                  <a:cubicBezTo>
                    <a:pt x="578244" y="434501"/>
                    <a:pt x="584309" y="425171"/>
                    <a:pt x="595038" y="419106"/>
                  </a:cubicBezTo>
                  <a:cubicBezTo>
                    <a:pt x="596904" y="417707"/>
                    <a:pt x="599237" y="415841"/>
                    <a:pt x="599703" y="413508"/>
                  </a:cubicBezTo>
                  <a:cubicBezTo>
                    <a:pt x="601569" y="405111"/>
                    <a:pt x="609967" y="400446"/>
                    <a:pt x="612766" y="392515"/>
                  </a:cubicBezTo>
                  <a:cubicBezTo>
                    <a:pt x="615098" y="384585"/>
                    <a:pt x="615098" y="376187"/>
                    <a:pt x="618830" y="368257"/>
                  </a:cubicBezTo>
                  <a:cubicBezTo>
                    <a:pt x="623495" y="358927"/>
                    <a:pt x="625361" y="348664"/>
                    <a:pt x="630959" y="340267"/>
                  </a:cubicBezTo>
                  <a:cubicBezTo>
                    <a:pt x="632826" y="337934"/>
                    <a:pt x="633292" y="334202"/>
                    <a:pt x="633758" y="331403"/>
                  </a:cubicBezTo>
                  <a:cubicBezTo>
                    <a:pt x="634691" y="324872"/>
                    <a:pt x="634225" y="318807"/>
                    <a:pt x="632359" y="312276"/>
                  </a:cubicBezTo>
                  <a:cubicBezTo>
                    <a:pt x="630959" y="307611"/>
                    <a:pt x="630959" y="303413"/>
                    <a:pt x="632359" y="299214"/>
                  </a:cubicBezTo>
                  <a:cubicBezTo>
                    <a:pt x="633292" y="296415"/>
                    <a:pt x="634225" y="293149"/>
                    <a:pt x="634225" y="289884"/>
                  </a:cubicBezTo>
                  <a:cubicBezTo>
                    <a:pt x="634691" y="280554"/>
                    <a:pt x="636557" y="272156"/>
                    <a:pt x="639823" y="263759"/>
                  </a:cubicBezTo>
                  <a:cubicBezTo>
                    <a:pt x="640290" y="262826"/>
                    <a:pt x="640756" y="261427"/>
                    <a:pt x="640756" y="260027"/>
                  </a:cubicBezTo>
                  <a:cubicBezTo>
                    <a:pt x="640756" y="259094"/>
                    <a:pt x="639823" y="258161"/>
                    <a:pt x="639356" y="257228"/>
                  </a:cubicBezTo>
                  <a:cubicBezTo>
                    <a:pt x="639356" y="259561"/>
                    <a:pt x="638423" y="260027"/>
                    <a:pt x="637957" y="2600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214D10B3-D074-4736-AD14-8F8CAAC7873E}"/>
                </a:ext>
              </a:extLst>
            </p:cNvPr>
            <p:cNvSpPr/>
            <p:nvPr/>
          </p:nvSpPr>
          <p:spPr>
            <a:xfrm>
              <a:off x="2087220" y="143083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933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859A5736-20A6-43CE-8845-712BF167A34C}"/>
                </a:ext>
              </a:extLst>
            </p:cNvPr>
            <p:cNvSpPr/>
            <p:nvPr/>
          </p:nvSpPr>
          <p:spPr>
            <a:xfrm>
              <a:off x="2106347" y="13729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7767691B-B491-48DE-B09C-0E0A5B21A5B0}"/>
                </a:ext>
              </a:extLst>
            </p:cNvPr>
            <p:cNvSpPr/>
            <p:nvPr/>
          </p:nvSpPr>
          <p:spPr>
            <a:xfrm>
              <a:off x="1983754" y="1235853"/>
              <a:ext cx="433851" cy="331220"/>
            </a:xfrm>
            <a:custGeom>
              <a:avLst/>
              <a:gdLst/>
              <a:ahLst/>
              <a:cxnLst/>
              <a:rect l="0" t="0" r="0" b="0"/>
              <a:pathLst>
                <a:path w="433851" h="331219">
                  <a:moveTo>
                    <a:pt x="124458" y="144137"/>
                  </a:moveTo>
                  <a:cubicBezTo>
                    <a:pt x="122126" y="147869"/>
                    <a:pt x="122126" y="151135"/>
                    <a:pt x="123525" y="154867"/>
                  </a:cubicBezTo>
                  <a:cubicBezTo>
                    <a:pt x="125858" y="159532"/>
                    <a:pt x="125858" y="164663"/>
                    <a:pt x="124458" y="169795"/>
                  </a:cubicBezTo>
                  <a:cubicBezTo>
                    <a:pt x="123059" y="173993"/>
                    <a:pt x="122592" y="178658"/>
                    <a:pt x="121659" y="182857"/>
                  </a:cubicBezTo>
                  <a:cubicBezTo>
                    <a:pt x="121193" y="183790"/>
                    <a:pt x="120260" y="185190"/>
                    <a:pt x="119327" y="185656"/>
                  </a:cubicBezTo>
                  <a:cubicBezTo>
                    <a:pt x="114662" y="187522"/>
                    <a:pt x="115595" y="191254"/>
                    <a:pt x="115595" y="194986"/>
                  </a:cubicBezTo>
                  <a:cubicBezTo>
                    <a:pt x="115595" y="194986"/>
                    <a:pt x="116061" y="194986"/>
                    <a:pt x="116061" y="194986"/>
                  </a:cubicBezTo>
                  <a:cubicBezTo>
                    <a:pt x="117461" y="196386"/>
                    <a:pt x="118860" y="197785"/>
                    <a:pt x="120726" y="199651"/>
                  </a:cubicBezTo>
                  <a:cubicBezTo>
                    <a:pt x="121193" y="200118"/>
                    <a:pt x="121659" y="200584"/>
                    <a:pt x="122126" y="200584"/>
                  </a:cubicBezTo>
                  <a:cubicBezTo>
                    <a:pt x="123525" y="201051"/>
                    <a:pt x="125391" y="201984"/>
                    <a:pt x="126791" y="202450"/>
                  </a:cubicBezTo>
                  <a:cubicBezTo>
                    <a:pt x="127257" y="202450"/>
                    <a:pt x="128190" y="202450"/>
                    <a:pt x="128657" y="202450"/>
                  </a:cubicBezTo>
                  <a:cubicBezTo>
                    <a:pt x="128657" y="202917"/>
                    <a:pt x="128657" y="202917"/>
                    <a:pt x="128657" y="203383"/>
                  </a:cubicBezTo>
                  <a:cubicBezTo>
                    <a:pt x="129590" y="203850"/>
                    <a:pt x="130523" y="204316"/>
                    <a:pt x="131456" y="204783"/>
                  </a:cubicBezTo>
                  <a:cubicBezTo>
                    <a:pt x="131922" y="204783"/>
                    <a:pt x="132389" y="205716"/>
                    <a:pt x="132389" y="206182"/>
                  </a:cubicBezTo>
                  <a:cubicBezTo>
                    <a:pt x="132389" y="206649"/>
                    <a:pt x="131922" y="207115"/>
                    <a:pt x="131456" y="207582"/>
                  </a:cubicBezTo>
                  <a:cubicBezTo>
                    <a:pt x="130056" y="208515"/>
                    <a:pt x="129123" y="208048"/>
                    <a:pt x="128657" y="206649"/>
                  </a:cubicBezTo>
                  <a:cubicBezTo>
                    <a:pt x="128657" y="205716"/>
                    <a:pt x="128657" y="204783"/>
                    <a:pt x="128657" y="203850"/>
                  </a:cubicBezTo>
                  <a:cubicBezTo>
                    <a:pt x="128657" y="203850"/>
                    <a:pt x="128190" y="203850"/>
                    <a:pt x="128190" y="203850"/>
                  </a:cubicBezTo>
                  <a:cubicBezTo>
                    <a:pt x="127724" y="203850"/>
                    <a:pt x="127257" y="203383"/>
                    <a:pt x="126791" y="203383"/>
                  </a:cubicBezTo>
                  <a:cubicBezTo>
                    <a:pt x="124925" y="203383"/>
                    <a:pt x="123525" y="202450"/>
                    <a:pt x="122126" y="201517"/>
                  </a:cubicBezTo>
                  <a:cubicBezTo>
                    <a:pt x="121659" y="201051"/>
                    <a:pt x="120726" y="201051"/>
                    <a:pt x="120260" y="200584"/>
                  </a:cubicBezTo>
                  <a:cubicBezTo>
                    <a:pt x="118860" y="199185"/>
                    <a:pt x="117461" y="197785"/>
                    <a:pt x="116061" y="196386"/>
                  </a:cubicBezTo>
                  <a:cubicBezTo>
                    <a:pt x="116061" y="196386"/>
                    <a:pt x="116061" y="195919"/>
                    <a:pt x="116061" y="195919"/>
                  </a:cubicBezTo>
                  <a:cubicBezTo>
                    <a:pt x="112329" y="196386"/>
                    <a:pt x="108597" y="196386"/>
                    <a:pt x="104865" y="196852"/>
                  </a:cubicBezTo>
                  <a:cubicBezTo>
                    <a:pt x="102999" y="198252"/>
                    <a:pt x="101133" y="199185"/>
                    <a:pt x="98800" y="199185"/>
                  </a:cubicBezTo>
                  <a:cubicBezTo>
                    <a:pt x="94602" y="199651"/>
                    <a:pt x="90403" y="200118"/>
                    <a:pt x="85738" y="200584"/>
                  </a:cubicBezTo>
                  <a:cubicBezTo>
                    <a:pt x="83872" y="207582"/>
                    <a:pt x="79674" y="212713"/>
                    <a:pt x="74076" y="216445"/>
                  </a:cubicBezTo>
                  <a:cubicBezTo>
                    <a:pt x="69877" y="219245"/>
                    <a:pt x="68944" y="223443"/>
                    <a:pt x="68011" y="228108"/>
                  </a:cubicBezTo>
                  <a:cubicBezTo>
                    <a:pt x="67545" y="230441"/>
                    <a:pt x="69877" y="233240"/>
                    <a:pt x="72210" y="233706"/>
                  </a:cubicBezTo>
                  <a:cubicBezTo>
                    <a:pt x="73609" y="234173"/>
                    <a:pt x="74542" y="233706"/>
                    <a:pt x="75942" y="234173"/>
                  </a:cubicBezTo>
                  <a:cubicBezTo>
                    <a:pt x="82006" y="235106"/>
                    <a:pt x="83872" y="236972"/>
                    <a:pt x="83872" y="242570"/>
                  </a:cubicBezTo>
                  <a:cubicBezTo>
                    <a:pt x="83872" y="244902"/>
                    <a:pt x="84339" y="247701"/>
                    <a:pt x="83872" y="250034"/>
                  </a:cubicBezTo>
                  <a:cubicBezTo>
                    <a:pt x="83406" y="253299"/>
                    <a:pt x="82473" y="256099"/>
                    <a:pt x="80140" y="258431"/>
                  </a:cubicBezTo>
                  <a:cubicBezTo>
                    <a:pt x="79674" y="258898"/>
                    <a:pt x="79207" y="258898"/>
                    <a:pt x="78274" y="258898"/>
                  </a:cubicBezTo>
                  <a:cubicBezTo>
                    <a:pt x="77808" y="258898"/>
                    <a:pt x="76875" y="258431"/>
                    <a:pt x="76875" y="258431"/>
                  </a:cubicBezTo>
                  <a:cubicBezTo>
                    <a:pt x="75942" y="254233"/>
                    <a:pt x="75475" y="249567"/>
                    <a:pt x="74076" y="245369"/>
                  </a:cubicBezTo>
                  <a:cubicBezTo>
                    <a:pt x="73143" y="243036"/>
                    <a:pt x="71277" y="241170"/>
                    <a:pt x="68944" y="240237"/>
                  </a:cubicBezTo>
                  <a:cubicBezTo>
                    <a:pt x="64745" y="237905"/>
                    <a:pt x="60547" y="238371"/>
                    <a:pt x="55882" y="240237"/>
                  </a:cubicBezTo>
                  <a:cubicBezTo>
                    <a:pt x="54949" y="240704"/>
                    <a:pt x="53549" y="241637"/>
                    <a:pt x="53083" y="242570"/>
                  </a:cubicBezTo>
                  <a:cubicBezTo>
                    <a:pt x="52150" y="244436"/>
                    <a:pt x="51683" y="246302"/>
                    <a:pt x="51683" y="248168"/>
                  </a:cubicBezTo>
                  <a:cubicBezTo>
                    <a:pt x="51217" y="255632"/>
                    <a:pt x="53549" y="262630"/>
                    <a:pt x="54482" y="270094"/>
                  </a:cubicBezTo>
                  <a:cubicBezTo>
                    <a:pt x="54482" y="270094"/>
                    <a:pt x="54949" y="270094"/>
                    <a:pt x="54949" y="270094"/>
                  </a:cubicBezTo>
                  <a:lnTo>
                    <a:pt x="54482" y="270560"/>
                  </a:lnTo>
                  <a:cubicBezTo>
                    <a:pt x="54482" y="270560"/>
                    <a:pt x="54482" y="270094"/>
                    <a:pt x="54482" y="270094"/>
                  </a:cubicBezTo>
                  <a:cubicBezTo>
                    <a:pt x="52616" y="270094"/>
                    <a:pt x="50750" y="270560"/>
                    <a:pt x="49351" y="270560"/>
                  </a:cubicBezTo>
                  <a:cubicBezTo>
                    <a:pt x="37688" y="268228"/>
                    <a:pt x="27891" y="271960"/>
                    <a:pt x="18561" y="277558"/>
                  </a:cubicBezTo>
                  <a:cubicBezTo>
                    <a:pt x="18095" y="278024"/>
                    <a:pt x="17162" y="278024"/>
                    <a:pt x="16695" y="278491"/>
                  </a:cubicBezTo>
                  <a:cubicBezTo>
                    <a:pt x="15296" y="279890"/>
                    <a:pt x="13896" y="280823"/>
                    <a:pt x="12497" y="282223"/>
                  </a:cubicBezTo>
                  <a:cubicBezTo>
                    <a:pt x="10164" y="284555"/>
                    <a:pt x="9231" y="281756"/>
                    <a:pt x="7832" y="280823"/>
                  </a:cubicBezTo>
                  <a:cubicBezTo>
                    <a:pt x="5032" y="278491"/>
                    <a:pt x="2234" y="278491"/>
                    <a:pt x="1300" y="280357"/>
                  </a:cubicBezTo>
                  <a:cubicBezTo>
                    <a:pt x="-566" y="284555"/>
                    <a:pt x="-566" y="290620"/>
                    <a:pt x="2234" y="292953"/>
                  </a:cubicBezTo>
                  <a:cubicBezTo>
                    <a:pt x="8298" y="297618"/>
                    <a:pt x="14363" y="302283"/>
                    <a:pt x="21360" y="305082"/>
                  </a:cubicBezTo>
                  <a:cubicBezTo>
                    <a:pt x="29291" y="307881"/>
                    <a:pt x="36289" y="312079"/>
                    <a:pt x="43753" y="316278"/>
                  </a:cubicBezTo>
                  <a:cubicBezTo>
                    <a:pt x="45619" y="317211"/>
                    <a:pt x="47018" y="318144"/>
                    <a:pt x="48884" y="319077"/>
                  </a:cubicBezTo>
                  <a:cubicBezTo>
                    <a:pt x="51683" y="320477"/>
                    <a:pt x="55415" y="320010"/>
                    <a:pt x="57281" y="316278"/>
                  </a:cubicBezTo>
                  <a:cubicBezTo>
                    <a:pt x="57748" y="315345"/>
                    <a:pt x="58681" y="314412"/>
                    <a:pt x="59147" y="313479"/>
                  </a:cubicBezTo>
                  <a:cubicBezTo>
                    <a:pt x="59147" y="313479"/>
                    <a:pt x="59147" y="313479"/>
                    <a:pt x="59147" y="313479"/>
                  </a:cubicBezTo>
                  <a:lnTo>
                    <a:pt x="58681" y="313012"/>
                  </a:lnTo>
                  <a:lnTo>
                    <a:pt x="59614" y="313012"/>
                  </a:lnTo>
                  <a:cubicBezTo>
                    <a:pt x="59614" y="313012"/>
                    <a:pt x="59614" y="313479"/>
                    <a:pt x="59147" y="313479"/>
                  </a:cubicBezTo>
                  <a:cubicBezTo>
                    <a:pt x="61946" y="313012"/>
                    <a:pt x="65212" y="311613"/>
                    <a:pt x="68011" y="313945"/>
                  </a:cubicBezTo>
                  <a:cubicBezTo>
                    <a:pt x="74076" y="318610"/>
                    <a:pt x="81073" y="320943"/>
                    <a:pt x="89470" y="319544"/>
                  </a:cubicBezTo>
                  <a:cubicBezTo>
                    <a:pt x="90403" y="319544"/>
                    <a:pt x="91803" y="320010"/>
                    <a:pt x="93202" y="320477"/>
                  </a:cubicBezTo>
                  <a:cubicBezTo>
                    <a:pt x="96468" y="321410"/>
                    <a:pt x="97867" y="322809"/>
                    <a:pt x="98334" y="327008"/>
                  </a:cubicBezTo>
                  <a:cubicBezTo>
                    <a:pt x="98334" y="327474"/>
                    <a:pt x="97867" y="328407"/>
                    <a:pt x="98334" y="328874"/>
                  </a:cubicBezTo>
                  <a:cubicBezTo>
                    <a:pt x="98800" y="331673"/>
                    <a:pt x="101133" y="333539"/>
                    <a:pt x="103465" y="333072"/>
                  </a:cubicBezTo>
                  <a:cubicBezTo>
                    <a:pt x="107664" y="332139"/>
                    <a:pt x="111863" y="330740"/>
                    <a:pt x="116528" y="329807"/>
                  </a:cubicBezTo>
                  <a:cubicBezTo>
                    <a:pt x="119327" y="328874"/>
                    <a:pt x="122126" y="326541"/>
                    <a:pt x="125391" y="327008"/>
                  </a:cubicBezTo>
                  <a:cubicBezTo>
                    <a:pt x="132855" y="327941"/>
                    <a:pt x="136587" y="322343"/>
                    <a:pt x="141253" y="318144"/>
                  </a:cubicBezTo>
                  <a:cubicBezTo>
                    <a:pt x="141719" y="317677"/>
                    <a:pt x="141719" y="317211"/>
                    <a:pt x="142186" y="316278"/>
                  </a:cubicBezTo>
                  <a:cubicBezTo>
                    <a:pt x="144985" y="310680"/>
                    <a:pt x="144052" y="306948"/>
                    <a:pt x="137987" y="304149"/>
                  </a:cubicBezTo>
                  <a:cubicBezTo>
                    <a:pt x="136121" y="303216"/>
                    <a:pt x="134255" y="302749"/>
                    <a:pt x="134255" y="300883"/>
                  </a:cubicBezTo>
                  <a:cubicBezTo>
                    <a:pt x="133788" y="298084"/>
                    <a:pt x="134721" y="295752"/>
                    <a:pt x="136587" y="293886"/>
                  </a:cubicBezTo>
                  <a:cubicBezTo>
                    <a:pt x="137987" y="292486"/>
                    <a:pt x="139387" y="291553"/>
                    <a:pt x="141253" y="290620"/>
                  </a:cubicBezTo>
                  <a:cubicBezTo>
                    <a:pt x="144985" y="288288"/>
                    <a:pt x="149183" y="286888"/>
                    <a:pt x="153382" y="284555"/>
                  </a:cubicBezTo>
                  <a:cubicBezTo>
                    <a:pt x="158047" y="282223"/>
                    <a:pt x="161779" y="278491"/>
                    <a:pt x="163178" y="273359"/>
                  </a:cubicBezTo>
                  <a:cubicBezTo>
                    <a:pt x="163645" y="271960"/>
                    <a:pt x="164111" y="271027"/>
                    <a:pt x="164111" y="269627"/>
                  </a:cubicBezTo>
                  <a:cubicBezTo>
                    <a:pt x="164111" y="269161"/>
                    <a:pt x="164578" y="268228"/>
                    <a:pt x="165044" y="267761"/>
                  </a:cubicBezTo>
                  <a:cubicBezTo>
                    <a:pt x="166444" y="264962"/>
                    <a:pt x="168310" y="263563"/>
                    <a:pt x="171109" y="264496"/>
                  </a:cubicBezTo>
                  <a:cubicBezTo>
                    <a:pt x="177174" y="266828"/>
                    <a:pt x="183705" y="265429"/>
                    <a:pt x="189769" y="265429"/>
                  </a:cubicBezTo>
                  <a:cubicBezTo>
                    <a:pt x="192568" y="265429"/>
                    <a:pt x="194434" y="261697"/>
                    <a:pt x="193035" y="258431"/>
                  </a:cubicBezTo>
                  <a:cubicBezTo>
                    <a:pt x="192568" y="257498"/>
                    <a:pt x="192102" y="256565"/>
                    <a:pt x="192102" y="255632"/>
                  </a:cubicBezTo>
                  <a:cubicBezTo>
                    <a:pt x="192102" y="255632"/>
                    <a:pt x="191635" y="255632"/>
                    <a:pt x="191635" y="255632"/>
                  </a:cubicBezTo>
                  <a:cubicBezTo>
                    <a:pt x="191169" y="255632"/>
                    <a:pt x="191169" y="255166"/>
                    <a:pt x="190702" y="255166"/>
                  </a:cubicBezTo>
                  <a:cubicBezTo>
                    <a:pt x="189769" y="255166"/>
                    <a:pt x="189303" y="255166"/>
                    <a:pt x="188370" y="254699"/>
                  </a:cubicBezTo>
                  <a:cubicBezTo>
                    <a:pt x="189769" y="253299"/>
                    <a:pt x="190236" y="254233"/>
                    <a:pt x="190702" y="255166"/>
                  </a:cubicBezTo>
                  <a:cubicBezTo>
                    <a:pt x="191169" y="255166"/>
                    <a:pt x="191635" y="255166"/>
                    <a:pt x="192102" y="255166"/>
                  </a:cubicBezTo>
                  <a:cubicBezTo>
                    <a:pt x="192102" y="255166"/>
                    <a:pt x="192102" y="255632"/>
                    <a:pt x="192102" y="255632"/>
                  </a:cubicBezTo>
                  <a:cubicBezTo>
                    <a:pt x="197700" y="256565"/>
                    <a:pt x="202832" y="255166"/>
                    <a:pt x="206097" y="250034"/>
                  </a:cubicBezTo>
                  <a:cubicBezTo>
                    <a:pt x="207497" y="247235"/>
                    <a:pt x="209829" y="244902"/>
                    <a:pt x="211695" y="243036"/>
                  </a:cubicBezTo>
                  <a:cubicBezTo>
                    <a:pt x="214028" y="240704"/>
                    <a:pt x="215894" y="238371"/>
                    <a:pt x="217760" y="236039"/>
                  </a:cubicBezTo>
                  <a:cubicBezTo>
                    <a:pt x="220559" y="232773"/>
                    <a:pt x="220092" y="229041"/>
                    <a:pt x="217760" y="225776"/>
                  </a:cubicBezTo>
                  <a:cubicBezTo>
                    <a:pt x="215894" y="223443"/>
                    <a:pt x="214494" y="221111"/>
                    <a:pt x="214961" y="217845"/>
                  </a:cubicBezTo>
                  <a:cubicBezTo>
                    <a:pt x="214961" y="217845"/>
                    <a:pt x="214494" y="217845"/>
                    <a:pt x="214494" y="217845"/>
                  </a:cubicBezTo>
                  <a:cubicBezTo>
                    <a:pt x="214028" y="217378"/>
                    <a:pt x="213561" y="217378"/>
                    <a:pt x="213561" y="216912"/>
                  </a:cubicBezTo>
                  <a:cubicBezTo>
                    <a:pt x="214028" y="216912"/>
                    <a:pt x="214494" y="216912"/>
                    <a:pt x="214961" y="217378"/>
                  </a:cubicBezTo>
                  <a:cubicBezTo>
                    <a:pt x="214961" y="217378"/>
                    <a:pt x="214961" y="217845"/>
                    <a:pt x="214961" y="217845"/>
                  </a:cubicBezTo>
                  <a:cubicBezTo>
                    <a:pt x="217760" y="218778"/>
                    <a:pt x="220559" y="220178"/>
                    <a:pt x="223358" y="221111"/>
                  </a:cubicBezTo>
                  <a:cubicBezTo>
                    <a:pt x="226623" y="222044"/>
                    <a:pt x="229422" y="220178"/>
                    <a:pt x="229889" y="216445"/>
                  </a:cubicBezTo>
                  <a:cubicBezTo>
                    <a:pt x="230355" y="213180"/>
                    <a:pt x="229422" y="209914"/>
                    <a:pt x="226623" y="208048"/>
                  </a:cubicBezTo>
                  <a:cubicBezTo>
                    <a:pt x="224291" y="206649"/>
                    <a:pt x="221958" y="206182"/>
                    <a:pt x="219626" y="205249"/>
                  </a:cubicBezTo>
                  <a:cubicBezTo>
                    <a:pt x="219159" y="205249"/>
                    <a:pt x="218693" y="204783"/>
                    <a:pt x="217760" y="204316"/>
                  </a:cubicBezTo>
                  <a:cubicBezTo>
                    <a:pt x="218693" y="203383"/>
                    <a:pt x="219159" y="202450"/>
                    <a:pt x="220092" y="201517"/>
                  </a:cubicBezTo>
                  <a:cubicBezTo>
                    <a:pt x="221958" y="200584"/>
                    <a:pt x="223824" y="199651"/>
                    <a:pt x="225224" y="200118"/>
                  </a:cubicBezTo>
                  <a:cubicBezTo>
                    <a:pt x="230822" y="201517"/>
                    <a:pt x="236886" y="201051"/>
                    <a:pt x="242485" y="200584"/>
                  </a:cubicBezTo>
                  <a:cubicBezTo>
                    <a:pt x="246217" y="200584"/>
                    <a:pt x="248549" y="198718"/>
                    <a:pt x="249016" y="194986"/>
                  </a:cubicBezTo>
                  <a:cubicBezTo>
                    <a:pt x="249482" y="193587"/>
                    <a:pt x="249949" y="192654"/>
                    <a:pt x="249949" y="191254"/>
                  </a:cubicBezTo>
                  <a:cubicBezTo>
                    <a:pt x="250882" y="191721"/>
                    <a:pt x="251815" y="192187"/>
                    <a:pt x="252748" y="193120"/>
                  </a:cubicBezTo>
                  <a:cubicBezTo>
                    <a:pt x="253681" y="194053"/>
                    <a:pt x="254614" y="194520"/>
                    <a:pt x="256013" y="195453"/>
                  </a:cubicBezTo>
                  <a:cubicBezTo>
                    <a:pt x="264410" y="199651"/>
                    <a:pt x="270009" y="198718"/>
                    <a:pt x="276073" y="191254"/>
                  </a:cubicBezTo>
                  <a:cubicBezTo>
                    <a:pt x="282604" y="183323"/>
                    <a:pt x="289602" y="176326"/>
                    <a:pt x="298465" y="171194"/>
                  </a:cubicBezTo>
                  <a:cubicBezTo>
                    <a:pt x="303131" y="168862"/>
                    <a:pt x="307796" y="166996"/>
                    <a:pt x="310595" y="162797"/>
                  </a:cubicBezTo>
                  <a:cubicBezTo>
                    <a:pt x="312461" y="159998"/>
                    <a:pt x="315726" y="159065"/>
                    <a:pt x="318525" y="158132"/>
                  </a:cubicBezTo>
                  <a:cubicBezTo>
                    <a:pt x="328322" y="155333"/>
                    <a:pt x="336719" y="148802"/>
                    <a:pt x="346982" y="147402"/>
                  </a:cubicBezTo>
                  <a:cubicBezTo>
                    <a:pt x="355846" y="142271"/>
                    <a:pt x="364709" y="137139"/>
                    <a:pt x="373107" y="132008"/>
                  </a:cubicBezTo>
                  <a:cubicBezTo>
                    <a:pt x="374506" y="131075"/>
                    <a:pt x="374973" y="128742"/>
                    <a:pt x="375439" y="126876"/>
                  </a:cubicBezTo>
                  <a:cubicBezTo>
                    <a:pt x="375905" y="125010"/>
                    <a:pt x="374506" y="123611"/>
                    <a:pt x="370307" y="122211"/>
                  </a:cubicBezTo>
                  <a:cubicBezTo>
                    <a:pt x="367975" y="121278"/>
                    <a:pt x="365642" y="120345"/>
                    <a:pt x="363310" y="119412"/>
                  </a:cubicBezTo>
                  <a:cubicBezTo>
                    <a:pt x="363310" y="119412"/>
                    <a:pt x="363310" y="119879"/>
                    <a:pt x="363310" y="119879"/>
                  </a:cubicBezTo>
                  <a:lnTo>
                    <a:pt x="362843" y="120812"/>
                  </a:lnTo>
                  <a:lnTo>
                    <a:pt x="363310" y="119412"/>
                  </a:lnTo>
                  <a:cubicBezTo>
                    <a:pt x="363310" y="119412"/>
                    <a:pt x="363310" y="119412"/>
                    <a:pt x="363776" y="119412"/>
                  </a:cubicBezTo>
                  <a:cubicBezTo>
                    <a:pt x="364709" y="117546"/>
                    <a:pt x="365176" y="115213"/>
                    <a:pt x="368441" y="115213"/>
                  </a:cubicBezTo>
                  <a:cubicBezTo>
                    <a:pt x="377772" y="114747"/>
                    <a:pt x="387568" y="113814"/>
                    <a:pt x="396898" y="112881"/>
                  </a:cubicBezTo>
                  <a:cubicBezTo>
                    <a:pt x="405762" y="108216"/>
                    <a:pt x="415092" y="103551"/>
                    <a:pt x="423956" y="98886"/>
                  </a:cubicBezTo>
                  <a:cubicBezTo>
                    <a:pt x="424889" y="98419"/>
                    <a:pt x="426288" y="97953"/>
                    <a:pt x="427221" y="97020"/>
                  </a:cubicBezTo>
                  <a:cubicBezTo>
                    <a:pt x="429087" y="94687"/>
                    <a:pt x="431886" y="92355"/>
                    <a:pt x="432819" y="89556"/>
                  </a:cubicBezTo>
                  <a:cubicBezTo>
                    <a:pt x="434219" y="86290"/>
                    <a:pt x="434685" y="82091"/>
                    <a:pt x="434685" y="78359"/>
                  </a:cubicBezTo>
                  <a:cubicBezTo>
                    <a:pt x="434685" y="74161"/>
                    <a:pt x="432819" y="70895"/>
                    <a:pt x="428621" y="69496"/>
                  </a:cubicBezTo>
                  <a:cubicBezTo>
                    <a:pt x="425822" y="68563"/>
                    <a:pt x="424422" y="67163"/>
                    <a:pt x="424889" y="63898"/>
                  </a:cubicBezTo>
                  <a:cubicBezTo>
                    <a:pt x="425355" y="59699"/>
                    <a:pt x="425355" y="55034"/>
                    <a:pt x="425355" y="50369"/>
                  </a:cubicBezTo>
                  <a:cubicBezTo>
                    <a:pt x="425355" y="49436"/>
                    <a:pt x="424422" y="47570"/>
                    <a:pt x="423489" y="47570"/>
                  </a:cubicBezTo>
                  <a:cubicBezTo>
                    <a:pt x="419291" y="46170"/>
                    <a:pt x="415092" y="44771"/>
                    <a:pt x="410894" y="43371"/>
                  </a:cubicBezTo>
                  <a:cubicBezTo>
                    <a:pt x="406695" y="42438"/>
                    <a:pt x="403430" y="42905"/>
                    <a:pt x="400164" y="44771"/>
                  </a:cubicBezTo>
                  <a:cubicBezTo>
                    <a:pt x="398764" y="45237"/>
                    <a:pt x="397365" y="45704"/>
                    <a:pt x="395965" y="46170"/>
                  </a:cubicBezTo>
                  <a:cubicBezTo>
                    <a:pt x="395499" y="46637"/>
                    <a:pt x="395499" y="46637"/>
                    <a:pt x="395032" y="47103"/>
                  </a:cubicBezTo>
                  <a:cubicBezTo>
                    <a:pt x="394566" y="47103"/>
                    <a:pt x="394099" y="47103"/>
                    <a:pt x="394099" y="47103"/>
                  </a:cubicBezTo>
                  <a:cubicBezTo>
                    <a:pt x="393633" y="47570"/>
                    <a:pt x="393166" y="48503"/>
                    <a:pt x="392700" y="48969"/>
                  </a:cubicBezTo>
                  <a:cubicBezTo>
                    <a:pt x="392700" y="48969"/>
                    <a:pt x="391767" y="48503"/>
                    <a:pt x="391300" y="48503"/>
                  </a:cubicBezTo>
                  <a:cubicBezTo>
                    <a:pt x="391767" y="47103"/>
                    <a:pt x="393166" y="47103"/>
                    <a:pt x="394099" y="47103"/>
                  </a:cubicBezTo>
                  <a:cubicBezTo>
                    <a:pt x="394099" y="47103"/>
                    <a:pt x="394566" y="46637"/>
                    <a:pt x="394566" y="46637"/>
                  </a:cubicBezTo>
                  <a:cubicBezTo>
                    <a:pt x="395032" y="46637"/>
                    <a:pt x="395499" y="46637"/>
                    <a:pt x="395965" y="46170"/>
                  </a:cubicBezTo>
                  <a:cubicBezTo>
                    <a:pt x="397831" y="44304"/>
                    <a:pt x="399697" y="41972"/>
                    <a:pt x="401563" y="40106"/>
                  </a:cubicBezTo>
                  <a:cubicBezTo>
                    <a:pt x="404362" y="37307"/>
                    <a:pt x="404829" y="36840"/>
                    <a:pt x="401563" y="34041"/>
                  </a:cubicBezTo>
                  <a:cubicBezTo>
                    <a:pt x="400630" y="33108"/>
                    <a:pt x="399697" y="32642"/>
                    <a:pt x="398298" y="31709"/>
                  </a:cubicBezTo>
                  <a:cubicBezTo>
                    <a:pt x="397831" y="31242"/>
                    <a:pt x="397365" y="30776"/>
                    <a:pt x="396432" y="30776"/>
                  </a:cubicBezTo>
                  <a:cubicBezTo>
                    <a:pt x="391300" y="30309"/>
                    <a:pt x="387568" y="26577"/>
                    <a:pt x="382437" y="25644"/>
                  </a:cubicBezTo>
                  <a:cubicBezTo>
                    <a:pt x="378705" y="25178"/>
                    <a:pt x="376839" y="23312"/>
                    <a:pt x="375905" y="19580"/>
                  </a:cubicBezTo>
                  <a:cubicBezTo>
                    <a:pt x="374973" y="16781"/>
                    <a:pt x="373107" y="15381"/>
                    <a:pt x="370307" y="14914"/>
                  </a:cubicBezTo>
                  <a:cubicBezTo>
                    <a:pt x="365176" y="13981"/>
                    <a:pt x="360044" y="13515"/>
                    <a:pt x="355379" y="11649"/>
                  </a:cubicBezTo>
                  <a:cubicBezTo>
                    <a:pt x="349781" y="9783"/>
                    <a:pt x="345583" y="10249"/>
                    <a:pt x="340917" y="13048"/>
                  </a:cubicBezTo>
                  <a:cubicBezTo>
                    <a:pt x="337652" y="14914"/>
                    <a:pt x="335319" y="13515"/>
                    <a:pt x="335319" y="8383"/>
                  </a:cubicBezTo>
                  <a:cubicBezTo>
                    <a:pt x="335319" y="6984"/>
                    <a:pt x="335786" y="5584"/>
                    <a:pt x="334853" y="5118"/>
                  </a:cubicBezTo>
                  <a:cubicBezTo>
                    <a:pt x="327855" y="3252"/>
                    <a:pt x="321324" y="1386"/>
                    <a:pt x="314327" y="453"/>
                  </a:cubicBezTo>
                  <a:cubicBezTo>
                    <a:pt x="311994" y="-14"/>
                    <a:pt x="309195" y="453"/>
                    <a:pt x="306863" y="453"/>
                  </a:cubicBezTo>
                  <a:cubicBezTo>
                    <a:pt x="304530" y="453"/>
                    <a:pt x="302197" y="2785"/>
                    <a:pt x="301731" y="5584"/>
                  </a:cubicBezTo>
                  <a:cubicBezTo>
                    <a:pt x="301264" y="10249"/>
                    <a:pt x="300798" y="14448"/>
                    <a:pt x="300331" y="18647"/>
                  </a:cubicBezTo>
                  <a:cubicBezTo>
                    <a:pt x="300331" y="19113"/>
                    <a:pt x="299398" y="19580"/>
                    <a:pt x="298932" y="19580"/>
                  </a:cubicBezTo>
                  <a:cubicBezTo>
                    <a:pt x="297532" y="20046"/>
                    <a:pt x="296599" y="19580"/>
                    <a:pt x="296133" y="18180"/>
                  </a:cubicBezTo>
                  <a:cubicBezTo>
                    <a:pt x="295666" y="16314"/>
                    <a:pt x="295666" y="14448"/>
                    <a:pt x="295666" y="12582"/>
                  </a:cubicBezTo>
                  <a:cubicBezTo>
                    <a:pt x="295666" y="12115"/>
                    <a:pt x="295666" y="11182"/>
                    <a:pt x="295200" y="10716"/>
                  </a:cubicBezTo>
                  <a:cubicBezTo>
                    <a:pt x="294267" y="9783"/>
                    <a:pt x="293334" y="8383"/>
                    <a:pt x="292401" y="8850"/>
                  </a:cubicBezTo>
                  <a:cubicBezTo>
                    <a:pt x="286803" y="9783"/>
                    <a:pt x="284470" y="5584"/>
                    <a:pt x="281671" y="2319"/>
                  </a:cubicBezTo>
                  <a:cubicBezTo>
                    <a:pt x="279339" y="-480"/>
                    <a:pt x="276073" y="-480"/>
                    <a:pt x="272808" y="919"/>
                  </a:cubicBezTo>
                  <a:cubicBezTo>
                    <a:pt x="269542" y="2319"/>
                    <a:pt x="267676" y="5118"/>
                    <a:pt x="267676" y="8383"/>
                  </a:cubicBezTo>
                  <a:cubicBezTo>
                    <a:pt x="267676" y="10716"/>
                    <a:pt x="268609" y="13515"/>
                    <a:pt x="268609" y="15848"/>
                  </a:cubicBezTo>
                  <a:cubicBezTo>
                    <a:pt x="268609" y="16314"/>
                    <a:pt x="268143" y="17247"/>
                    <a:pt x="267209" y="17247"/>
                  </a:cubicBezTo>
                  <a:cubicBezTo>
                    <a:pt x="266743" y="17247"/>
                    <a:pt x="265810" y="17247"/>
                    <a:pt x="265343" y="16781"/>
                  </a:cubicBezTo>
                  <a:cubicBezTo>
                    <a:pt x="263477" y="13515"/>
                    <a:pt x="262078" y="9783"/>
                    <a:pt x="260212" y="6517"/>
                  </a:cubicBezTo>
                  <a:cubicBezTo>
                    <a:pt x="257879" y="2785"/>
                    <a:pt x="253214" y="3718"/>
                    <a:pt x="251348" y="7450"/>
                  </a:cubicBezTo>
                  <a:cubicBezTo>
                    <a:pt x="249016" y="11182"/>
                    <a:pt x="249016" y="11649"/>
                    <a:pt x="246217" y="10716"/>
                  </a:cubicBezTo>
                  <a:cubicBezTo>
                    <a:pt x="245750" y="10716"/>
                    <a:pt x="244817" y="10249"/>
                    <a:pt x="244351" y="9783"/>
                  </a:cubicBezTo>
                  <a:cubicBezTo>
                    <a:pt x="240618" y="8850"/>
                    <a:pt x="237353" y="10716"/>
                    <a:pt x="237820" y="13981"/>
                  </a:cubicBezTo>
                  <a:cubicBezTo>
                    <a:pt x="239219" y="19113"/>
                    <a:pt x="237353" y="21912"/>
                    <a:pt x="233621" y="24711"/>
                  </a:cubicBezTo>
                  <a:cubicBezTo>
                    <a:pt x="231755" y="26111"/>
                    <a:pt x="231288" y="29376"/>
                    <a:pt x="230355" y="31242"/>
                  </a:cubicBezTo>
                  <a:cubicBezTo>
                    <a:pt x="228956" y="33575"/>
                    <a:pt x="223358" y="33108"/>
                    <a:pt x="221958" y="30776"/>
                  </a:cubicBezTo>
                  <a:cubicBezTo>
                    <a:pt x="219626" y="25644"/>
                    <a:pt x="217293" y="20046"/>
                    <a:pt x="214494" y="15381"/>
                  </a:cubicBezTo>
                  <a:cubicBezTo>
                    <a:pt x="213561" y="13515"/>
                    <a:pt x="210296" y="13048"/>
                    <a:pt x="207497" y="12582"/>
                  </a:cubicBezTo>
                  <a:cubicBezTo>
                    <a:pt x="205630" y="12115"/>
                    <a:pt x="202832" y="13981"/>
                    <a:pt x="202365" y="17247"/>
                  </a:cubicBezTo>
                  <a:cubicBezTo>
                    <a:pt x="201898" y="20979"/>
                    <a:pt x="200499" y="23312"/>
                    <a:pt x="196767" y="23778"/>
                  </a:cubicBezTo>
                  <a:cubicBezTo>
                    <a:pt x="195367" y="23778"/>
                    <a:pt x="193968" y="24245"/>
                    <a:pt x="193035" y="24711"/>
                  </a:cubicBezTo>
                  <a:cubicBezTo>
                    <a:pt x="192102" y="25178"/>
                    <a:pt x="191169" y="27044"/>
                    <a:pt x="191169" y="27977"/>
                  </a:cubicBezTo>
                  <a:cubicBezTo>
                    <a:pt x="192568" y="32642"/>
                    <a:pt x="194901" y="37307"/>
                    <a:pt x="196767" y="41972"/>
                  </a:cubicBezTo>
                  <a:cubicBezTo>
                    <a:pt x="197233" y="41972"/>
                    <a:pt x="197233" y="41972"/>
                    <a:pt x="197233" y="41972"/>
                  </a:cubicBezTo>
                  <a:lnTo>
                    <a:pt x="197700" y="43371"/>
                  </a:lnTo>
                  <a:lnTo>
                    <a:pt x="196767" y="42438"/>
                  </a:lnTo>
                  <a:cubicBezTo>
                    <a:pt x="196767" y="42438"/>
                    <a:pt x="196767" y="41972"/>
                    <a:pt x="196767" y="41972"/>
                  </a:cubicBezTo>
                  <a:cubicBezTo>
                    <a:pt x="193501" y="41972"/>
                    <a:pt x="191169" y="41505"/>
                    <a:pt x="188836" y="38706"/>
                  </a:cubicBezTo>
                  <a:cubicBezTo>
                    <a:pt x="187437" y="36374"/>
                    <a:pt x="185104" y="34974"/>
                    <a:pt x="182305" y="35907"/>
                  </a:cubicBezTo>
                  <a:cubicBezTo>
                    <a:pt x="179973" y="36840"/>
                    <a:pt x="178573" y="35907"/>
                    <a:pt x="177174" y="34508"/>
                  </a:cubicBezTo>
                  <a:cubicBezTo>
                    <a:pt x="175774" y="33108"/>
                    <a:pt x="174841" y="31242"/>
                    <a:pt x="173908" y="29843"/>
                  </a:cubicBezTo>
                  <a:cubicBezTo>
                    <a:pt x="172042" y="27510"/>
                    <a:pt x="169710" y="27044"/>
                    <a:pt x="167377" y="28910"/>
                  </a:cubicBezTo>
                  <a:cubicBezTo>
                    <a:pt x="165511" y="30776"/>
                    <a:pt x="163645" y="32642"/>
                    <a:pt x="162245" y="34508"/>
                  </a:cubicBezTo>
                  <a:cubicBezTo>
                    <a:pt x="161312" y="35441"/>
                    <a:pt x="159913" y="35441"/>
                    <a:pt x="158980" y="34041"/>
                  </a:cubicBezTo>
                  <a:cubicBezTo>
                    <a:pt x="156647" y="31242"/>
                    <a:pt x="153382" y="30776"/>
                    <a:pt x="150116" y="31709"/>
                  </a:cubicBezTo>
                  <a:cubicBezTo>
                    <a:pt x="143119" y="33575"/>
                    <a:pt x="136587" y="35441"/>
                    <a:pt x="130523" y="39173"/>
                  </a:cubicBezTo>
                  <a:cubicBezTo>
                    <a:pt x="129123" y="40106"/>
                    <a:pt x="127724" y="41505"/>
                    <a:pt x="126324" y="42905"/>
                  </a:cubicBezTo>
                  <a:cubicBezTo>
                    <a:pt x="123992" y="45704"/>
                    <a:pt x="124458" y="50836"/>
                    <a:pt x="128190" y="52702"/>
                  </a:cubicBezTo>
                  <a:cubicBezTo>
                    <a:pt x="129123" y="53168"/>
                    <a:pt x="130056" y="53635"/>
                    <a:pt x="131456" y="53635"/>
                  </a:cubicBezTo>
                  <a:cubicBezTo>
                    <a:pt x="131456" y="53635"/>
                    <a:pt x="131456" y="53168"/>
                    <a:pt x="131456" y="53168"/>
                  </a:cubicBezTo>
                  <a:cubicBezTo>
                    <a:pt x="131922" y="53168"/>
                    <a:pt x="132389" y="53168"/>
                    <a:pt x="132389" y="53168"/>
                  </a:cubicBezTo>
                  <a:cubicBezTo>
                    <a:pt x="133322" y="52235"/>
                    <a:pt x="134255" y="50836"/>
                    <a:pt x="135188" y="49903"/>
                  </a:cubicBezTo>
                  <a:cubicBezTo>
                    <a:pt x="135654" y="49436"/>
                    <a:pt x="136587" y="49436"/>
                    <a:pt x="136587" y="49903"/>
                  </a:cubicBezTo>
                  <a:cubicBezTo>
                    <a:pt x="137987" y="50836"/>
                    <a:pt x="137521" y="51769"/>
                    <a:pt x="136121" y="52702"/>
                  </a:cubicBezTo>
                  <a:cubicBezTo>
                    <a:pt x="134721" y="53168"/>
                    <a:pt x="133322" y="53168"/>
                    <a:pt x="131922" y="53635"/>
                  </a:cubicBezTo>
                  <a:cubicBezTo>
                    <a:pt x="131922" y="54101"/>
                    <a:pt x="131456" y="54101"/>
                    <a:pt x="131456" y="54568"/>
                  </a:cubicBezTo>
                  <a:cubicBezTo>
                    <a:pt x="131456" y="54568"/>
                    <a:pt x="130989" y="54568"/>
                    <a:pt x="130989" y="54568"/>
                  </a:cubicBezTo>
                  <a:cubicBezTo>
                    <a:pt x="131456" y="56900"/>
                    <a:pt x="131456" y="59233"/>
                    <a:pt x="132389" y="61565"/>
                  </a:cubicBezTo>
                  <a:cubicBezTo>
                    <a:pt x="133788" y="66230"/>
                    <a:pt x="134255" y="66230"/>
                    <a:pt x="132389" y="67630"/>
                  </a:cubicBezTo>
                  <a:cubicBezTo>
                    <a:pt x="130989" y="69029"/>
                    <a:pt x="129590" y="70429"/>
                    <a:pt x="128657" y="71828"/>
                  </a:cubicBezTo>
                  <a:cubicBezTo>
                    <a:pt x="125858" y="75560"/>
                    <a:pt x="127257" y="79759"/>
                    <a:pt x="131922" y="82558"/>
                  </a:cubicBezTo>
                  <a:cubicBezTo>
                    <a:pt x="132855" y="83024"/>
                    <a:pt x="133788" y="83491"/>
                    <a:pt x="134721" y="83958"/>
                  </a:cubicBezTo>
                  <a:cubicBezTo>
                    <a:pt x="134255" y="84424"/>
                    <a:pt x="133788" y="84424"/>
                    <a:pt x="132855" y="84424"/>
                  </a:cubicBezTo>
                  <a:cubicBezTo>
                    <a:pt x="131456" y="84424"/>
                    <a:pt x="130523" y="84424"/>
                    <a:pt x="129123" y="84891"/>
                  </a:cubicBezTo>
                  <a:cubicBezTo>
                    <a:pt x="125391" y="85824"/>
                    <a:pt x="123992" y="88156"/>
                    <a:pt x="124458" y="91888"/>
                  </a:cubicBezTo>
                  <a:cubicBezTo>
                    <a:pt x="125391" y="97020"/>
                    <a:pt x="127257" y="101218"/>
                    <a:pt x="130989" y="104950"/>
                  </a:cubicBezTo>
                  <a:cubicBezTo>
                    <a:pt x="134255" y="108216"/>
                    <a:pt x="138453" y="109149"/>
                    <a:pt x="142652" y="108682"/>
                  </a:cubicBezTo>
                  <a:cubicBezTo>
                    <a:pt x="142652" y="108682"/>
                    <a:pt x="142652" y="108216"/>
                    <a:pt x="142652" y="108216"/>
                  </a:cubicBezTo>
                  <a:cubicBezTo>
                    <a:pt x="143119" y="108216"/>
                    <a:pt x="143585" y="107749"/>
                    <a:pt x="144052" y="107283"/>
                  </a:cubicBezTo>
                  <a:cubicBezTo>
                    <a:pt x="143585" y="107749"/>
                    <a:pt x="143585" y="107749"/>
                    <a:pt x="143119" y="108682"/>
                  </a:cubicBezTo>
                  <a:cubicBezTo>
                    <a:pt x="143119" y="108682"/>
                    <a:pt x="143119" y="108682"/>
                    <a:pt x="142652" y="108682"/>
                  </a:cubicBezTo>
                  <a:cubicBezTo>
                    <a:pt x="143585" y="111015"/>
                    <a:pt x="144052" y="113347"/>
                    <a:pt x="145451" y="114747"/>
                  </a:cubicBezTo>
                  <a:cubicBezTo>
                    <a:pt x="150116" y="119879"/>
                    <a:pt x="156647" y="122678"/>
                    <a:pt x="163645" y="123611"/>
                  </a:cubicBezTo>
                  <a:cubicBezTo>
                    <a:pt x="168776" y="124544"/>
                    <a:pt x="172975" y="122211"/>
                    <a:pt x="177640" y="119879"/>
                  </a:cubicBezTo>
                  <a:cubicBezTo>
                    <a:pt x="177640" y="119879"/>
                    <a:pt x="177640" y="119412"/>
                    <a:pt x="177640" y="119412"/>
                  </a:cubicBezTo>
                  <a:cubicBezTo>
                    <a:pt x="178107" y="118946"/>
                    <a:pt x="179040" y="118479"/>
                    <a:pt x="178107" y="119879"/>
                  </a:cubicBezTo>
                  <a:cubicBezTo>
                    <a:pt x="178107" y="119879"/>
                    <a:pt x="178107" y="119879"/>
                    <a:pt x="177640" y="119879"/>
                  </a:cubicBezTo>
                  <a:cubicBezTo>
                    <a:pt x="178107" y="122211"/>
                    <a:pt x="177640" y="124544"/>
                    <a:pt x="179973" y="125943"/>
                  </a:cubicBezTo>
                  <a:cubicBezTo>
                    <a:pt x="186970" y="131075"/>
                    <a:pt x="194901" y="132941"/>
                    <a:pt x="203298" y="131075"/>
                  </a:cubicBezTo>
                  <a:cubicBezTo>
                    <a:pt x="211695" y="129209"/>
                    <a:pt x="220559" y="127809"/>
                    <a:pt x="226157" y="119412"/>
                  </a:cubicBezTo>
                  <a:cubicBezTo>
                    <a:pt x="227556" y="117546"/>
                    <a:pt x="229422" y="116613"/>
                    <a:pt x="231755" y="116146"/>
                  </a:cubicBezTo>
                  <a:cubicBezTo>
                    <a:pt x="231755" y="116146"/>
                    <a:pt x="231755" y="115680"/>
                    <a:pt x="232221" y="115680"/>
                  </a:cubicBezTo>
                  <a:lnTo>
                    <a:pt x="232688" y="116146"/>
                  </a:lnTo>
                  <a:cubicBezTo>
                    <a:pt x="232221" y="116146"/>
                    <a:pt x="232221" y="116146"/>
                    <a:pt x="232221" y="116146"/>
                  </a:cubicBezTo>
                  <a:cubicBezTo>
                    <a:pt x="231755" y="117079"/>
                    <a:pt x="231288" y="118013"/>
                    <a:pt x="230822" y="118946"/>
                  </a:cubicBezTo>
                  <a:cubicBezTo>
                    <a:pt x="230355" y="119412"/>
                    <a:pt x="230355" y="119879"/>
                    <a:pt x="229889" y="120345"/>
                  </a:cubicBezTo>
                  <a:cubicBezTo>
                    <a:pt x="228956" y="122678"/>
                    <a:pt x="230355" y="125477"/>
                    <a:pt x="232221" y="126410"/>
                  </a:cubicBezTo>
                  <a:cubicBezTo>
                    <a:pt x="235953" y="127809"/>
                    <a:pt x="240152" y="126876"/>
                    <a:pt x="243418" y="130142"/>
                  </a:cubicBezTo>
                  <a:cubicBezTo>
                    <a:pt x="243884" y="130142"/>
                    <a:pt x="243884" y="130142"/>
                    <a:pt x="244351" y="130142"/>
                  </a:cubicBezTo>
                  <a:lnTo>
                    <a:pt x="244817" y="131075"/>
                  </a:lnTo>
                  <a:lnTo>
                    <a:pt x="243884" y="130608"/>
                  </a:lnTo>
                  <a:cubicBezTo>
                    <a:pt x="243884" y="130608"/>
                    <a:pt x="243418" y="130142"/>
                    <a:pt x="243418" y="130142"/>
                  </a:cubicBezTo>
                  <a:cubicBezTo>
                    <a:pt x="230355" y="129209"/>
                    <a:pt x="217293" y="129209"/>
                    <a:pt x="205164" y="135740"/>
                  </a:cubicBezTo>
                  <a:cubicBezTo>
                    <a:pt x="200032" y="138539"/>
                    <a:pt x="193968" y="138072"/>
                    <a:pt x="188370" y="136206"/>
                  </a:cubicBezTo>
                  <a:cubicBezTo>
                    <a:pt x="184638" y="135273"/>
                    <a:pt x="180906" y="134807"/>
                    <a:pt x="177174" y="134340"/>
                  </a:cubicBezTo>
                  <a:cubicBezTo>
                    <a:pt x="175308" y="133874"/>
                    <a:pt x="171576" y="136673"/>
                    <a:pt x="171576" y="138539"/>
                  </a:cubicBezTo>
                  <a:cubicBezTo>
                    <a:pt x="171109" y="143670"/>
                    <a:pt x="170642" y="148802"/>
                    <a:pt x="170642" y="153934"/>
                  </a:cubicBezTo>
                  <a:cubicBezTo>
                    <a:pt x="170642" y="155800"/>
                    <a:pt x="169710" y="156266"/>
                    <a:pt x="168776" y="155800"/>
                  </a:cubicBezTo>
                  <a:cubicBezTo>
                    <a:pt x="168310" y="155333"/>
                    <a:pt x="167844" y="154867"/>
                    <a:pt x="167844" y="154400"/>
                  </a:cubicBezTo>
                  <a:cubicBezTo>
                    <a:pt x="165977" y="141338"/>
                    <a:pt x="158513" y="132474"/>
                    <a:pt x="146851" y="126410"/>
                  </a:cubicBezTo>
                  <a:cubicBezTo>
                    <a:pt x="146384" y="125943"/>
                    <a:pt x="145918" y="125943"/>
                    <a:pt x="144985" y="125477"/>
                  </a:cubicBezTo>
                  <a:cubicBezTo>
                    <a:pt x="142186" y="123611"/>
                    <a:pt x="138453" y="124077"/>
                    <a:pt x="136121" y="126410"/>
                  </a:cubicBezTo>
                  <a:cubicBezTo>
                    <a:pt x="132389" y="130142"/>
                    <a:pt x="128657" y="134340"/>
                    <a:pt x="124925" y="138072"/>
                  </a:cubicBezTo>
                  <a:cubicBezTo>
                    <a:pt x="124458" y="139472"/>
                    <a:pt x="125858" y="142271"/>
                    <a:pt x="124458" y="144137"/>
                  </a:cubicBezTo>
                  <a:close/>
                  <a:moveTo>
                    <a:pt x="83872" y="264962"/>
                  </a:moveTo>
                  <a:cubicBezTo>
                    <a:pt x="83406" y="264496"/>
                    <a:pt x="83406" y="264496"/>
                    <a:pt x="82939" y="264029"/>
                  </a:cubicBezTo>
                  <a:cubicBezTo>
                    <a:pt x="83406" y="264029"/>
                    <a:pt x="83872" y="264496"/>
                    <a:pt x="83872" y="264962"/>
                  </a:cubicBezTo>
                  <a:lnTo>
                    <a:pt x="84805" y="264962"/>
                  </a:lnTo>
                  <a:lnTo>
                    <a:pt x="83872" y="264962"/>
                  </a:lnTo>
                  <a:close/>
                  <a:moveTo>
                    <a:pt x="92736" y="234173"/>
                  </a:moveTo>
                  <a:lnTo>
                    <a:pt x="91803" y="234639"/>
                  </a:lnTo>
                  <a:lnTo>
                    <a:pt x="92736" y="234173"/>
                  </a:lnTo>
                  <a:lnTo>
                    <a:pt x="93202" y="233240"/>
                  </a:lnTo>
                  <a:lnTo>
                    <a:pt x="92736" y="234173"/>
                  </a:lnTo>
                  <a:close/>
                  <a:moveTo>
                    <a:pt x="112796" y="278491"/>
                  </a:moveTo>
                  <a:cubicBezTo>
                    <a:pt x="112796" y="278491"/>
                    <a:pt x="112796" y="278957"/>
                    <a:pt x="112796" y="278491"/>
                  </a:cubicBezTo>
                  <a:cubicBezTo>
                    <a:pt x="112329" y="279424"/>
                    <a:pt x="112329" y="279890"/>
                    <a:pt x="111863" y="280357"/>
                  </a:cubicBezTo>
                  <a:cubicBezTo>
                    <a:pt x="111396" y="280823"/>
                    <a:pt x="110930" y="280823"/>
                    <a:pt x="110463" y="281290"/>
                  </a:cubicBezTo>
                  <a:cubicBezTo>
                    <a:pt x="109997" y="281756"/>
                    <a:pt x="109530" y="281756"/>
                    <a:pt x="109064" y="282223"/>
                  </a:cubicBezTo>
                  <a:cubicBezTo>
                    <a:pt x="109997" y="281756"/>
                    <a:pt x="110463" y="280823"/>
                    <a:pt x="111396" y="280357"/>
                  </a:cubicBezTo>
                  <a:cubicBezTo>
                    <a:pt x="111863" y="279424"/>
                    <a:pt x="112329" y="279424"/>
                    <a:pt x="112796" y="278491"/>
                  </a:cubicBezTo>
                  <a:cubicBezTo>
                    <a:pt x="112796" y="278491"/>
                    <a:pt x="112796" y="277558"/>
                    <a:pt x="113262" y="277091"/>
                  </a:cubicBezTo>
                  <a:cubicBezTo>
                    <a:pt x="113262" y="277558"/>
                    <a:pt x="113262" y="278024"/>
                    <a:pt x="112796" y="278491"/>
                  </a:cubicBezTo>
                  <a:close/>
                  <a:moveTo>
                    <a:pt x="350248" y="123611"/>
                  </a:moveTo>
                  <a:cubicBezTo>
                    <a:pt x="350714" y="123611"/>
                    <a:pt x="351181" y="123611"/>
                    <a:pt x="351647" y="124077"/>
                  </a:cubicBezTo>
                  <a:cubicBezTo>
                    <a:pt x="351647" y="124544"/>
                    <a:pt x="351181" y="125010"/>
                    <a:pt x="351181" y="125010"/>
                  </a:cubicBezTo>
                  <a:cubicBezTo>
                    <a:pt x="350714" y="125010"/>
                    <a:pt x="350248" y="125010"/>
                    <a:pt x="349781" y="124544"/>
                  </a:cubicBezTo>
                  <a:cubicBezTo>
                    <a:pt x="350248" y="124077"/>
                    <a:pt x="350248" y="123611"/>
                    <a:pt x="350248" y="123611"/>
                  </a:cubicBezTo>
                  <a:close/>
                  <a:moveTo>
                    <a:pt x="146851" y="103084"/>
                  </a:moveTo>
                  <a:cubicBezTo>
                    <a:pt x="146384" y="103084"/>
                    <a:pt x="145918" y="103551"/>
                    <a:pt x="145451" y="104017"/>
                  </a:cubicBezTo>
                  <a:cubicBezTo>
                    <a:pt x="145918" y="103551"/>
                    <a:pt x="145918" y="103084"/>
                    <a:pt x="146384" y="102618"/>
                  </a:cubicBezTo>
                  <a:lnTo>
                    <a:pt x="147317" y="102151"/>
                  </a:lnTo>
                  <a:lnTo>
                    <a:pt x="146851" y="103084"/>
                  </a:lnTo>
                  <a:close/>
                  <a:moveTo>
                    <a:pt x="204698" y="196852"/>
                  </a:moveTo>
                  <a:lnTo>
                    <a:pt x="204231" y="197785"/>
                  </a:lnTo>
                  <a:lnTo>
                    <a:pt x="202832" y="196852"/>
                  </a:lnTo>
                  <a:lnTo>
                    <a:pt x="204698" y="196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D594E81D-F4EC-4BF6-9F94-F5952D10CD95}"/>
                </a:ext>
              </a:extLst>
            </p:cNvPr>
            <p:cNvSpPr/>
            <p:nvPr/>
          </p:nvSpPr>
          <p:spPr>
            <a:xfrm>
              <a:off x="1882890" y="1638232"/>
              <a:ext cx="307895" cy="424521"/>
            </a:xfrm>
            <a:custGeom>
              <a:avLst/>
              <a:gdLst/>
              <a:ahLst/>
              <a:cxnLst/>
              <a:rect l="0" t="0" r="0" b="0"/>
              <a:pathLst>
                <a:path w="307894" h="424521">
                  <a:moveTo>
                    <a:pt x="63445" y="154616"/>
                  </a:moveTo>
                  <a:cubicBezTo>
                    <a:pt x="70909" y="155549"/>
                    <a:pt x="76974" y="162080"/>
                    <a:pt x="84904" y="160681"/>
                  </a:cubicBezTo>
                  <a:cubicBezTo>
                    <a:pt x="85371" y="160681"/>
                    <a:pt x="86304" y="161147"/>
                    <a:pt x="86770" y="161614"/>
                  </a:cubicBezTo>
                  <a:cubicBezTo>
                    <a:pt x="87703" y="162080"/>
                    <a:pt x="89103" y="163013"/>
                    <a:pt x="90036" y="163946"/>
                  </a:cubicBezTo>
                  <a:cubicBezTo>
                    <a:pt x="92835" y="166279"/>
                    <a:pt x="95634" y="169078"/>
                    <a:pt x="98899" y="170944"/>
                  </a:cubicBezTo>
                  <a:cubicBezTo>
                    <a:pt x="100299" y="171877"/>
                    <a:pt x="102632" y="172344"/>
                    <a:pt x="104498" y="171877"/>
                  </a:cubicBezTo>
                  <a:cubicBezTo>
                    <a:pt x="105897" y="171411"/>
                    <a:pt x="106830" y="170011"/>
                    <a:pt x="108230" y="168611"/>
                  </a:cubicBezTo>
                  <a:cubicBezTo>
                    <a:pt x="106830" y="167212"/>
                    <a:pt x="105431" y="165346"/>
                    <a:pt x="104498" y="163946"/>
                  </a:cubicBezTo>
                  <a:cubicBezTo>
                    <a:pt x="104498" y="163946"/>
                    <a:pt x="104498" y="163480"/>
                    <a:pt x="104031" y="163480"/>
                  </a:cubicBezTo>
                  <a:cubicBezTo>
                    <a:pt x="101232" y="163480"/>
                    <a:pt x="98899" y="163480"/>
                    <a:pt x="97500" y="160214"/>
                  </a:cubicBezTo>
                  <a:cubicBezTo>
                    <a:pt x="97033" y="160214"/>
                    <a:pt x="97033" y="160214"/>
                    <a:pt x="97033" y="160214"/>
                  </a:cubicBezTo>
                  <a:lnTo>
                    <a:pt x="96100" y="159281"/>
                  </a:lnTo>
                  <a:lnTo>
                    <a:pt x="97500" y="159748"/>
                  </a:lnTo>
                  <a:cubicBezTo>
                    <a:pt x="97500" y="159748"/>
                    <a:pt x="97500" y="160214"/>
                    <a:pt x="97966" y="160214"/>
                  </a:cubicBezTo>
                  <a:cubicBezTo>
                    <a:pt x="100766" y="160214"/>
                    <a:pt x="103098" y="160681"/>
                    <a:pt x="104498" y="163480"/>
                  </a:cubicBezTo>
                  <a:cubicBezTo>
                    <a:pt x="104498" y="163480"/>
                    <a:pt x="104964" y="163480"/>
                    <a:pt x="104964" y="163480"/>
                  </a:cubicBezTo>
                  <a:cubicBezTo>
                    <a:pt x="106364" y="164879"/>
                    <a:pt x="107297" y="166745"/>
                    <a:pt x="108696" y="168145"/>
                  </a:cubicBezTo>
                  <a:cubicBezTo>
                    <a:pt x="108696" y="168145"/>
                    <a:pt x="108230" y="168611"/>
                    <a:pt x="108230" y="168611"/>
                  </a:cubicBezTo>
                  <a:cubicBezTo>
                    <a:pt x="111029" y="168145"/>
                    <a:pt x="114294" y="167678"/>
                    <a:pt x="117093" y="166745"/>
                  </a:cubicBezTo>
                  <a:cubicBezTo>
                    <a:pt x="122225" y="165346"/>
                    <a:pt x="125024" y="161614"/>
                    <a:pt x="124557" y="156016"/>
                  </a:cubicBezTo>
                  <a:cubicBezTo>
                    <a:pt x="124557" y="153683"/>
                    <a:pt x="124091" y="151817"/>
                    <a:pt x="123624" y="149485"/>
                  </a:cubicBezTo>
                  <a:cubicBezTo>
                    <a:pt x="123624" y="149485"/>
                    <a:pt x="123158" y="149485"/>
                    <a:pt x="123158" y="149018"/>
                  </a:cubicBezTo>
                  <a:cubicBezTo>
                    <a:pt x="123158" y="148552"/>
                    <a:pt x="123158" y="148552"/>
                    <a:pt x="123158" y="148085"/>
                  </a:cubicBezTo>
                  <a:cubicBezTo>
                    <a:pt x="119892" y="144820"/>
                    <a:pt x="120359" y="144820"/>
                    <a:pt x="123624" y="141088"/>
                  </a:cubicBezTo>
                  <a:cubicBezTo>
                    <a:pt x="123624" y="141088"/>
                    <a:pt x="123624" y="140621"/>
                    <a:pt x="123624" y="140621"/>
                  </a:cubicBezTo>
                  <a:cubicBezTo>
                    <a:pt x="123624" y="139222"/>
                    <a:pt x="123624" y="139222"/>
                    <a:pt x="124557" y="140155"/>
                  </a:cubicBezTo>
                  <a:cubicBezTo>
                    <a:pt x="124557" y="140155"/>
                    <a:pt x="124091" y="140621"/>
                    <a:pt x="123624" y="141088"/>
                  </a:cubicBezTo>
                  <a:cubicBezTo>
                    <a:pt x="123624" y="141088"/>
                    <a:pt x="123624" y="141088"/>
                    <a:pt x="123624" y="141088"/>
                  </a:cubicBezTo>
                  <a:cubicBezTo>
                    <a:pt x="123624" y="143420"/>
                    <a:pt x="123158" y="145753"/>
                    <a:pt x="123158" y="148085"/>
                  </a:cubicBezTo>
                  <a:cubicBezTo>
                    <a:pt x="123158" y="148085"/>
                    <a:pt x="123158" y="148552"/>
                    <a:pt x="123624" y="148552"/>
                  </a:cubicBezTo>
                  <a:cubicBezTo>
                    <a:pt x="123624" y="148552"/>
                    <a:pt x="123624" y="149018"/>
                    <a:pt x="123624" y="149018"/>
                  </a:cubicBezTo>
                  <a:cubicBezTo>
                    <a:pt x="127356" y="150884"/>
                    <a:pt x="131555" y="152284"/>
                    <a:pt x="135287" y="154150"/>
                  </a:cubicBezTo>
                  <a:cubicBezTo>
                    <a:pt x="136220" y="154616"/>
                    <a:pt x="136686" y="156016"/>
                    <a:pt x="137153" y="157415"/>
                  </a:cubicBezTo>
                  <a:cubicBezTo>
                    <a:pt x="137153" y="157882"/>
                    <a:pt x="137153" y="158815"/>
                    <a:pt x="136686" y="159281"/>
                  </a:cubicBezTo>
                  <a:cubicBezTo>
                    <a:pt x="135754" y="162080"/>
                    <a:pt x="133887" y="165346"/>
                    <a:pt x="133887" y="168145"/>
                  </a:cubicBezTo>
                  <a:cubicBezTo>
                    <a:pt x="134354" y="170944"/>
                    <a:pt x="137620" y="173277"/>
                    <a:pt x="138086" y="176076"/>
                  </a:cubicBezTo>
                  <a:cubicBezTo>
                    <a:pt x="139486" y="182607"/>
                    <a:pt x="142285" y="187738"/>
                    <a:pt x="146950" y="192870"/>
                  </a:cubicBezTo>
                  <a:cubicBezTo>
                    <a:pt x="148349" y="194269"/>
                    <a:pt x="147416" y="196602"/>
                    <a:pt x="145550" y="197535"/>
                  </a:cubicBezTo>
                  <a:cubicBezTo>
                    <a:pt x="143684" y="198468"/>
                    <a:pt x="141818" y="198468"/>
                    <a:pt x="140419" y="199401"/>
                  </a:cubicBezTo>
                  <a:cubicBezTo>
                    <a:pt x="139019" y="200334"/>
                    <a:pt x="138086" y="202200"/>
                    <a:pt x="137620" y="204066"/>
                  </a:cubicBezTo>
                  <a:cubicBezTo>
                    <a:pt x="137620" y="204999"/>
                    <a:pt x="138552" y="206865"/>
                    <a:pt x="139486" y="206865"/>
                  </a:cubicBezTo>
                  <a:cubicBezTo>
                    <a:pt x="144617" y="208265"/>
                    <a:pt x="149282" y="204066"/>
                    <a:pt x="154414" y="206865"/>
                  </a:cubicBezTo>
                  <a:cubicBezTo>
                    <a:pt x="154880" y="207332"/>
                    <a:pt x="155347" y="207798"/>
                    <a:pt x="155813" y="208265"/>
                  </a:cubicBezTo>
                  <a:cubicBezTo>
                    <a:pt x="156746" y="209664"/>
                    <a:pt x="156280" y="210597"/>
                    <a:pt x="154880" y="211530"/>
                  </a:cubicBezTo>
                  <a:cubicBezTo>
                    <a:pt x="153014" y="212463"/>
                    <a:pt x="151615" y="212930"/>
                    <a:pt x="149749" y="213863"/>
                  </a:cubicBezTo>
                  <a:cubicBezTo>
                    <a:pt x="148349" y="214796"/>
                    <a:pt x="147883" y="218061"/>
                    <a:pt x="149282" y="218994"/>
                  </a:cubicBezTo>
                  <a:cubicBezTo>
                    <a:pt x="150215" y="219927"/>
                    <a:pt x="151615" y="220394"/>
                    <a:pt x="152548" y="220860"/>
                  </a:cubicBezTo>
                  <a:cubicBezTo>
                    <a:pt x="153947" y="220860"/>
                    <a:pt x="154880" y="220394"/>
                    <a:pt x="156280" y="219927"/>
                  </a:cubicBezTo>
                  <a:cubicBezTo>
                    <a:pt x="161411" y="218528"/>
                    <a:pt x="165143" y="219461"/>
                    <a:pt x="166543" y="225525"/>
                  </a:cubicBezTo>
                  <a:cubicBezTo>
                    <a:pt x="167009" y="226458"/>
                    <a:pt x="167476" y="228324"/>
                    <a:pt x="168409" y="228791"/>
                  </a:cubicBezTo>
                  <a:cubicBezTo>
                    <a:pt x="174474" y="231123"/>
                    <a:pt x="174474" y="235789"/>
                    <a:pt x="174007" y="241387"/>
                  </a:cubicBezTo>
                  <a:cubicBezTo>
                    <a:pt x="173074" y="247918"/>
                    <a:pt x="173074" y="253982"/>
                    <a:pt x="172608" y="260513"/>
                  </a:cubicBezTo>
                  <a:cubicBezTo>
                    <a:pt x="172141" y="262846"/>
                    <a:pt x="171208" y="265645"/>
                    <a:pt x="168409" y="266111"/>
                  </a:cubicBezTo>
                  <a:cubicBezTo>
                    <a:pt x="164677" y="267044"/>
                    <a:pt x="160945" y="268910"/>
                    <a:pt x="159079" y="272176"/>
                  </a:cubicBezTo>
                  <a:cubicBezTo>
                    <a:pt x="155347" y="277774"/>
                    <a:pt x="149749" y="281040"/>
                    <a:pt x="144617" y="284772"/>
                  </a:cubicBezTo>
                  <a:cubicBezTo>
                    <a:pt x="134354" y="292236"/>
                    <a:pt x="130622" y="293169"/>
                    <a:pt x="137153" y="308097"/>
                  </a:cubicBezTo>
                  <a:cubicBezTo>
                    <a:pt x="137620" y="309030"/>
                    <a:pt x="136220" y="311363"/>
                    <a:pt x="135754" y="311363"/>
                  </a:cubicBezTo>
                  <a:cubicBezTo>
                    <a:pt x="129222" y="311363"/>
                    <a:pt x="123158" y="313229"/>
                    <a:pt x="117093" y="315561"/>
                  </a:cubicBezTo>
                  <a:cubicBezTo>
                    <a:pt x="110562" y="317894"/>
                    <a:pt x="104498" y="317427"/>
                    <a:pt x="98433" y="313695"/>
                  </a:cubicBezTo>
                  <a:cubicBezTo>
                    <a:pt x="95167" y="311829"/>
                    <a:pt x="91902" y="309963"/>
                    <a:pt x="88170" y="308564"/>
                  </a:cubicBezTo>
                  <a:cubicBezTo>
                    <a:pt x="87237" y="308097"/>
                    <a:pt x="85371" y="308564"/>
                    <a:pt x="84904" y="309497"/>
                  </a:cubicBezTo>
                  <a:cubicBezTo>
                    <a:pt x="81639" y="313695"/>
                    <a:pt x="77907" y="316961"/>
                    <a:pt x="74175" y="320226"/>
                  </a:cubicBezTo>
                  <a:cubicBezTo>
                    <a:pt x="72309" y="321626"/>
                    <a:pt x="70909" y="324425"/>
                    <a:pt x="69976" y="326291"/>
                  </a:cubicBezTo>
                  <a:cubicBezTo>
                    <a:pt x="68110" y="329556"/>
                    <a:pt x="69043" y="334688"/>
                    <a:pt x="71376" y="337020"/>
                  </a:cubicBezTo>
                  <a:cubicBezTo>
                    <a:pt x="77440" y="343552"/>
                    <a:pt x="84438" y="347284"/>
                    <a:pt x="93301" y="342619"/>
                  </a:cubicBezTo>
                  <a:cubicBezTo>
                    <a:pt x="95634" y="341686"/>
                    <a:pt x="97966" y="340753"/>
                    <a:pt x="100766" y="340286"/>
                  </a:cubicBezTo>
                  <a:cubicBezTo>
                    <a:pt x="101698" y="339819"/>
                    <a:pt x="103564" y="339819"/>
                    <a:pt x="104498" y="340286"/>
                  </a:cubicBezTo>
                  <a:cubicBezTo>
                    <a:pt x="111029" y="344018"/>
                    <a:pt x="118026" y="341686"/>
                    <a:pt x="125024" y="343085"/>
                  </a:cubicBezTo>
                  <a:cubicBezTo>
                    <a:pt x="128756" y="343552"/>
                    <a:pt x="131088" y="345418"/>
                    <a:pt x="132488" y="348217"/>
                  </a:cubicBezTo>
                  <a:cubicBezTo>
                    <a:pt x="135754" y="353815"/>
                    <a:pt x="137620" y="359879"/>
                    <a:pt x="141352" y="365011"/>
                  </a:cubicBezTo>
                  <a:cubicBezTo>
                    <a:pt x="143684" y="368276"/>
                    <a:pt x="145550" y="371076"/>
                    <a:pt x="143218" y="375274"/>
                  </a:cubicBezTo>
                  <a:cubicBezTo>
                    <a:pt x="141818" y="377607"/>
                    <a:pt x="142751" y="380406"/>
                    <a:pt x="144151" y="382738"/>
                  </a:cubicBezTo>
                  <a:cubicBezTo>
                    <a:pt x="147883" y="387870"/>
                    <a:pt x="152081" y="392535"/>
                    <a:pt x="157679" y="395334"/>
                  </a:cubicBezTo>
                  <a:cubicBezTo>
                    <a:pt x="157679" y="395334"/>
                    <a:pt x="157679" y="395334"/>
                    <a:pt x="157679" y="395334"/>
                  </a:cubicBezTo>
                  <a:cubicBezTo>
                    <a:pt x="157679" y="395334"/>
                    <a:pt x="158146" y="395334"/>
                    <a:pt x="158146" y="395334"/>
                  </a:cubicBezTo>
                  <a:lnTo>
                    <a:pt x="157679" y="394867"/>
                  </a:lnTo>
                  <a:cubicBezTo>
                    <a:pt x="161878" y="396267"/>
                    <a:pt x="165143" y="399532"/>
                    <a:pt x="167942" y="402798"/>
                  </a:cubicBezTo>
                  <a:cubicBezTo>
                    <a:pt x="173074" y="408396"/>
                    <a:pt x="178672" y="413528"/>
                    <a:pt x="186603" y="415394"/>
                  </a:cubicBezTo>
                  <a:cubicBezTo>
                    <a:pt x="190335" y="416327"/>
                    <a:pt x="193134" y="419592"/>
                    <a:pt x="196399" y="420992"/>
                  </a:cubicBezTo>
                  <a:cubicBezTo>
                    <a:pt x="199665" y="422391"/>
                    <a:pt x="203397" y="423791"/>
                    <a:pt x="207129" y="424724"/>
                  </a:cubicBezTo>
                  <a:cubicBezTo>
                    <a:pt x="208062" y="424724"/>
                    <a:pt x="209462" y="423791"/>
                    <a:pt x="209928" y="422858"/>
                  </a:cubicBezTo>
                  <a:cubicBezTo>
                    <a:pt x="211794" y="419592"/>
                    <a:pt x="212261" y="415860"/>
                    <a:pt x="210395" y="412128"/>
                  </a:cubicBezTo>
                  <a:cubicBezTo>
                    <a:pt x="205263" y="402331"/>
                    <a:pt x="200598" y="393001"/>
                    <a:pt x="192201" y="385537"/>
                  </a:cubicBezTo>
                  <a:cubicBezTo>
                    <a:pt x="189402" y="383205"/>
                    <a:pt x="188935" y="379473"/>
                    <a:pt x="188935" y="375741"/>
                  </a:cubicBezTo>
                  <a:cubicBezTo>
                    <a:pt x="188935" y="375741"/>
                    <a:pt x="188469" y="375741"/>
                    <a:pt x="188469" y="375741"/>
                  </a:cubicBezTo>
                  <a:cubicBezTo>
                    <a:pt x="188469" y="375274"/>
                    <a:pt x="188469" y="375274"/>
                    <a:pt x="188002" y="374807"/>
                  </a:cubicBezTo>
                  <a:cubicBezTo>
                    <a:pt x="187536" y="374341"/>
                    <a:pt x="187069" y="374341"/>
                    <a:pt x="187069" y="373874"/>
                  </a:cubicBezTo>
                  <a:cubicBezTo>
                    <a:pt x="187536" y="373874"/>
                    <a:pt x="188002" y="373874"/>
                    <a:pt x="188002" y="374341"/>
                  </a:cubicBezTo>
                  <a:cubicBezTo>
                    <a:pt x="188002" y="374341"/>
                    <a:pt x="188002" y="374807"/>
                    <a:pt x="188002" y="374807"/>
                  </a:cubicBezTo>
                  <a:cubicBezTo>
                    <a:pt x="188469" y="374807"/>
                    <a:pt x="188469" y="375274"/>
                    <a:pt x="188935" y="375274"/>
                  </a:cubicBezTo>
                  <a:cubicBezTo>
                    <a:pt x="188935" y="375274"/>
                    <a:pt x="188935" y="375741"/>
                    <a:pt x="188935" y="375741"/>
                  </a:cubicBezTo>
                  <a:cubicBezTo>
                    <a:pt x="195000" y="378073"/>
                    <a:pt x="200131" y="380872"/>
                    <a:pt x="204330" y="386004"/>
                  </a:cubicBezTo>
                  <a:cubicBezTo>
                    <a:pt x="207596" y="390202"/>
                    <a:pt x="211328" y="393001"/>
                    <a:pt x="216459" y="395334"/>
                  </a:cubicBezTo>
                  <a:cubicBezTo>
                    <a:pt x="220191" y="396733"/>
                    <a:pt x="222524" y="399999"/>
                    <a:pt x="224390" y="403264"/>
                  </a:cubicBezTo>
                  <a:cubicBezTo>
                    <a:pt x="226256" y="406530"/>
                    <a:pt x="228122" y="410262"/>
                    <a:pt x="229988" y="413061"/>
                  </a:cubicBezTo>
                  <a:cubicBezTo>
                    <a:pt x="230454" y="413994"/>
                    <a:pt x="232320" y="414927"/>
                    <a:pt x="233253" y="414461"/>
                  </a:cubicBezTo>
                  <a:cubicBezTo>
                    <a:pt x="234653" y="413994"/>
                    <a:pt x="235119" y="412595"/>
                    <a:pt x="234653" y="411195"/>
                  </a:cubicBezTo>
                  <a:cubicBezTo>
                    <a:pt x="231854" y="406064"/>
                    <a:pt x="232320" y="401865"/>
                    <a:pt x="235586" y="396733"/>
                  </a:cubicBezTo>
                  <a:cubicBezTo>
                    <a:pt x="237452" y="393468"/>
                    <a:pt x="239785" y="390669"/>
                    <a:pt x="243050" y="388336"/>
                  </a:cubicBezTo>
                  <a:cubicBezTo>
                    <a:pt x="245849" y="386470"/>
                    <a:pt x="246316" y="383205"/>
                    <a:pt x="245383" y="379473"/>
                  </a:cubicBezTo>
                  <a:cubicBezTo>
                    <a:pt x="244916" y="377607"/>
                    <a:pt x="244916" y="375741"/>
                    <a:pt x="243983" y="373874"/>
                  </a:cubicBezTo>
                  <a:cubicBezTo>
                    <a:pt x="241184" y="367343"/>
                    <a:pt x="239785" y="360346"/>
                    <a:pt x="240251" y="353348"/>
                  </a:cubicBezTo>
                  <a:cubicBezTo>
                    <a:pt x="240718" y="349150"/>
                    <a:pt x="238385" y="346351"/>
                    <a:pt x="235119" y="344018"/>
                  </a:cubicBezTo>
                  <a:cubicBezTo>
                    <a:pt x="231387" y="341219"/>
                    <a:pt x="228122" y="338420"/>
                    <a:pt x="224856" y="335154"/>
                  </a:cubicBezTo>
                  <a:cubicBezTo>
                    <a:pt x="222990" y="333288"/>
                    <a:pt x="222057" y="330956"/>
                    <a:pt x="222057" y="328157"/>
                  </a:cubicBezTo>
                  <a:cubicBezTo>
                    <a:pt x="222057" y="322559"/>
                    <a:pt x="221124" y="316961"/>
                    <a:pt x="217392" y="312296"/>
                  </a:cubicBezTo>
                  <a:cubicBezTo>
                    <a:pt x="216926" y="311363"/>
                    <a:pt x="216926" y="309963"/>
                    <a:pt x="216459" y="309030"/>
                  </a:cubicBezTo>
                  <a:cubicBezTo>
                    <a:pt x="216459" y="309030"/>
                    <a:pt x="215993" y="309030"/>
                    <a:pt x="215993" y="309030"/>
                  </a:cubicBezTo>
                  <a:lnTo>
                    <a:pt x="215526" y="308097"/>
                  </a:lnTo>
                  <a:lnTo>
                    <a:pt x="216459" y="308564"/>
                  </a:lnTo>
                  <a:cubicBezTo>
                    <a:pt x="216459" y="308564"/>
                    <a:pt x="216459" y="309030"/>
                    <a:pt x="216459" y="309030"/>
                  </a:cubicBezTo>
                  <a:cubicBezTo>
                    <a:pt x="217392" y="309030"/>
                    <a:pt x="218792" y="309497"/>
                    <a:pt x="219725" y="309497"/>
                  </a:cubicBezTo>
                  <a:cubicBezTo>
                    <a:pt x="225323" y="309497"/>
                    <a:pt x="225789" y="309030"/>
                    <a:pt x="227655" y="303432"/>
                  </a:cubicBezTo>
                  <a:cubicBezTo>
                    <a:pt x="228122" y="301566"/>
                    <a:pt x="229055" y="299700"/>
                    <a:pt x="229521" y="298300"/>
                  </a:cubicBezTo>
                  <a:cubicBezTo>
                    <a:pt x="230454" y="296901"/>
                    <a:pt x="233253" y="296434"/>
                    <a:pt x="234186" y="297834"/>
                  </a:cubicBezTo>
                  <a:cubicBezTo>
                    <a:pt x="236985" y="301566"/>
                    <a:pt x="239318" y="305298"/>
                    <a:pt x="242117" y="308564"/>
                  </a:cubicBezTo>
                  <a:cubicBezTo>
                    <a:pt x="245849" y="313229"/>
                    <a:pt x="248182" y="318360"/>
                    <a:pt x="249115" y="323958"/>
                  </a:cubicBezTo>
                  <a:cubicBezTo>
                    <a:pt x="249581" y="326291"/>
                    <a:pt x="250048" y="329090"/>
                    <a:pt x="250514" y="331422"/>
                  </a:cubicBezTo>
                  <a:cubicBezTo>
                    <a:pt x="250981" y="332822"/>
                    <a:pt x="251447" y="333755"/>
                    <a:pt x="252380" y="334688"/>
                  </a:cubicBezTo>
                  <a:cubicBezTo>
                    <a:pt x="256112" y="337953"/>
                    <a:pt x="260311" y="341219"/>
                    <a:pt x="264976" y="342619"/>
                  </a:cubicBezTo>
                  <a:cubicBezTo>
                    <a:pt x="265909" y="343085"/>
                    <a:pt x="267775" y="341686"/>
                    <a:pt x="268241" y="341219"/>
                  </a:cubicBezTo>
                  <a:cubicBezTo>
                    <a:pt x="269641" y="337487"/>
                    <a:pt x="270574" y="333755"/>
                    <a:pt x="271041" y="330489"/>
                  </a:cubicBezTo>
                  <a:cubicBezTo>
                    <a:pt x="271507" y="327690"/>
                    <a:pt x="272907" y="325824"/>
                    <a:pt x="275706" y="325358"/>
                  </a:cubicBezTo>
                  <a:cubicBezTo>
                    <a:pt x="277572" y="324891"/>
                    <a:pt x="279438" y="324425"/>
                    <a:pt x="281304" y="323958"/>
                  </a:cubicBezTo>
                  <a:cubicBezTo>
                    <a:pt x="290167" y="320693"/>
                    <a:pt x="293433" y="311363"/>
                    <a:pt x="301830" y="307164"/>
                  </a:cubicBezTo>
                  <a:cubicBezTo>
                    <a:pt x="304162" y="305765"/>
                    <a:pt x="306029" y="302499"/>
                    <a:pt x="307428" y="299700"/>
                  </a:cubicBezTo>
                  <a:cubicBezTo>
                    <a:pt x="308361" y="298300"/>
                    <a:pt x="308361" y="295968"/>
                    <a:pt x="307895" y="294102"/>
                  </a:cubicBezTo>
                  <a:cubicBezTo>
                    <a:pt x="306495" y="289903"/>
                    <a:pt x="304162" y="285705"/>
                    <a:pt x="299031" y="284772"/>
                  </a:cubicBezTo>
                  <a:cubicBezTo>
                    <a:pt x="296698" y="284305"/>
                    <a:pt x="293899" y="283839"/>
                    <a:pt x="292500" y="281506"/>
                  </a:cubicBezTo>
                  <a:lnTo>
                    <a:pt x="292966" y="281973"/>
                  </a:lnTo>
                  <a:cubicBezTo>
                    <a:pt x="292966" y="281506"/>
                    <a:pt x="292966" y="281506"/>
                    <a:pt x="292966" y="281040"/>
                  </a:cubicBezTo>
                  <a:cubicBezTo>
                    <a:pt x="292966" y="281040"/>
                    <a:pt x="292500" y="281506"/>
                    <a:pt x="292500" y="281506"/>
                  </a:cubicBezTo>
                  <a:cubicBezTo>
                    <a:pt x="291100" y="280107"/>
                    <a:pt x="291100" y="279174"/>
                    <a:pt x="292500" y="277774"/>
                  </a:cubicBezTo>
                  <a:cubicBezTo>
                    <a:pt x="292500" y="277774"/>
                    <a:pt x="292966" y="278241"/>
                    <a:pt x="292966" y="278241"/>
                  </a:cubicBezTo>
                  <a:cubicBezTo>
                    <a:pt x="292966" y="277774"/>
                    <a:pt x="292966" y="277774"/>
                    <a:pt x="292966" y="277308"/>
                  </a:cubicBezTo>
                  <a:lnTo>
                    <a:pt x="292500" y="277774"/>
                  </a:lnTo>
                  <a:cubicBezTo>
                    <a:pt x="291567" y="276841"/>
                    <a:pt x="291100" y="275908"/>
                    <a:pt x="289701" y="274975"/>
                  </a:cubicBezTo>
                  <a:cubicBezTo>
                    <a:pt x="288768" y="274509"/>
                    <a:pt x="287368" y="274509"/>
                    <a:pt x="285969" y="274509"/>
                  </a:cubicBezTo>
                  <a:cubicBezTo>
                    <a:pt x="284569" y="274509"/>
                    <a:pt x="283636" y="274509"/>
                    <a:pt x="282237" y="274509"/>
                  </a:cubicBezTo>
                  <a:cubicBezTo>
                    <a:pt x="279904" y="274042"/>
                    <a:pt x="278505" y="270777"/>
                    <a:pt x="278971" y="268444"/>
                  </a:cubicBezTo>
                  <a:cubicBezTo>
                    <a:pt x="280837" y="262846"/>
                    <a:pt x="281304" y="261913"/>
                    <a:pt x="277572" y="260047"/>
                  </a:cubicBezTo>
                  <a:cubicBezTo>
                    <a:pt x="274306" y="258181"/>
                    <a:pt x="271041" y="256315"/>
                    <a:pt x="271507" y="251650"/>
                  </a:cubicBezTo>
                  <a:cubicBezTo>
                    <a:pt x="267775" y="250250"/>
                    <a:pt x="264509" y="249317"/>
                    <a:pt x="260777" y="247918"/>
                  </a:cubicBezTo>
                  <a:cubicBezTo>
                    <a:pt x="257512" y="246518"/>
                    <a:pt x="255646" y="243719"/>
                    <a:pt x="254713" y="240920"/>
                  </a:cubicBezTo>
                  <a:cubicBezTo>
                    <a:pt x="252847" y="234855"/>
                    <a:pt x="249115" y="231123"/>
                    <a:pt x="243050" y="229724"/>
                  </a:cubicBezTo>
                  <a:cubicBezTo>
                    <a:pt x="240718" y="229257"/>
                    <a:pt x="240251" y="226925"/>
                    <a:pt x="241651" y="225059"/>
                  </a:cubicBezTo>
                  <a:cubicBezTo>
                    <a:pt x="245383" y="220860"/>
                    <a:pt x="249581" y="216662"/>
                    <a:pt x="248182" y="210131"/>
                  </a:cubicBezTo>
                  <a:cubicBezTo>
                    <a:pt x="247715" y="208731"/>
                    <a:pt x="249115" y="208265"/>
                    <a:pt x="250514" y="208731"/>
                  </a:cubicBezTo>
                  <a:cubicBezTo>
                    <a:pt x="253780" y="209664"/>
                    <a:pt x="256579" y="211064"/>
                    <a:pt x="259844" y="211064"/>
                  </a:cubicBezTo>
                  <a:cubicBezTo>
                    <a:pt x="261244" y="211064"/>
                    <a:pt x="264043" y="210131"/>
                    <a:pt x="264509" y="209198"/>
                  </a:cubicBezTo>
                  <a:cubicBezTo>
                    <a:pt x="265442" y="207798"/>
                    <a:pt x="264509" y="205466"/>
                    <a:pt x="264509" y="203599"/>
                  </a:cubicBezTo>
                  <a:cubicBezTo>
                    <a:pt x="264509" y="203133"/>
                    <a:pt x="264043" y="202200"/>
                    <a:pt x="263576" y="202200"/>
                  </a:cubicBezTo>
                  <a:cubicBezTo>
                    <a:pt x="260311" y="199401"/>
                    <a:pt x="258911" y="196135"/>
                    <a:pt x="262643" y="192403"/>
                  </a:cubicBezTo>
                  <a:cubicBezTo>
                    <a:pt x="265442" y="189138"/>
                    <a:pt x="265909" y="185872"/>
                    <a:pt x="264509" y="181674"/>
                  </a:cubicBezTo>
                  <a:cubicBezTo>
                    <a:pt x="262643" y="176542"/>
                    <a:pt x="259844" y="171411"/>
                    <a:pt x="258445" y="165812"/>
                  </a:cubicBezTo>
                  <a:cubicBezTo>
                    <a:pt x="256579" y="156949"/>
                    <a:pt x="251447" y="151351"/>
                    <a:pt x="242584" y="149018"/>
                  </a:cubicBezTo>
                  <a:cubicBezTo>
                    <a:pt x="238851" y="148085"/>
                    <a:pt x="235586" y="146219"/>
                    <a:pt x="234653" y="141554"/>
                  </a:cubicBezTo>
                  <a:cubicBezTo>
                    <a:pt x="234186" y="140155"/>
                    <a:pt x="232320" y="139222"/>
                    <a:pt x="230921" y="138289"/>
                  </a:cubicBezTo>
                  <a:cubicBezTo>
                    <a:pt x="230921" y="138289"/>
                    <a:pt x="230921" y="138289"/>
                    <a:pt x="230921" y="138289"/>
                  </a:cubicBezTo>
                  <a:lnTo>
                    <a:pt x="229988" y="139222"/>
                  </a:lnTo>
                  <a:lnTo>
                    <a:pt x="230921" y="138289"/>
                  </a:lnTo>
                  <a:cubicBezTo>
                    <a:pt x="230921" y="138289"/>
                    <a:pt x="230921" y="138289"/>
                    <a:pt x="231387" y="138289"/>
                  </a:cubicBezTo>
                  <a:cubicBezTo>
                    <a:pt x="232787" y="134090"/>
                    <a:pt x="233253" y="129425"/>
                    <a:pt x="230921" y="125226"/>
                  </a:cubicBezTo>
                  <a:cubicBezTo>
                    <a:pt x="229521" y="122427"/>
                    <a:pt x="227655" y="119628"/>
                    <a:pt x="225323" y="117296"/>
                  </a:cubicBezTo>
                  <a:cubicBezTo>
                    <a:pt x="222524" y="114030"/>
                    <a:pt x="219725" y="113097"/>
                    <a:pt x="215060" y="115430"/>
                  </a:cubicBezTo>
                  <a:cubicBezTo>
                    <a:pt x="211328" y="117296"/>
                    <a:pt x="209928" y="117296"/>
                    <a:pt x="208995" y="114497"/>
                  </a:cubicBezTo>
                  <a:cubicBezTo>
                    <a:pt x="207129" y="109365"/>
                    <a:pt x="203397" y="110298"/>
                    <a:pt x="199665" y="110765"/>
                  </a:cubicBezTo>
                  <a:cubicBezTo>
                    <a:pt x="199198" y="110765"/>
                    <a:pt x="198265" y="110765"/>
                    <a:pt x="197799" y="110298"/>
                  </a:cubicBezTo>
                  <a:cubicBezTo>
                    <a:pt x="196399" y="109365"/>
                    <a:pt x="196866" y="108432"/>
                    <a:pt x="198265" y="107499"/>
                  </a:cubicBezTo>
                  <a:cubicBezTo>
                    <a:pt x="200131" y="105633"/>
                    <a:pt x="201531" y="103767"/>
                    <a:pt x="202931" y="101435"/>
                  </a:cubicBezTo>
                  <a:cubicBezTo>
                    <a:pt x="203397" y="100501"/>
                    <a:pt x="203397" y="98635"/>
                    <a:pt x="202464" y="97702"/>
                  </a:cubicBezTo>
                  <a:cubicBezTo>
                    <a:pt x="201531" y="96303"/>
                    <a:pt x="199198" y="95370"/>
                    <a:pt x="198265" y="93970"/>
                  </a:cubicBezTo>
                  <a:cubicBezTo>
                    <a:pt x="196866" y="91638"/>
                    <a:pt x="199198" y="89305"/>
                    <a:pt x="199198" y="86973"/>
                  </a:cubicBezTo>
                  <a:cubicBezTo>
                    <a:pt x="199198" y="83241"/>
                    <a:pt x="197799" y="80442"/>
                    <a:pt x="195466" y="78576"/>
                  </a:cubicBezTo>
                  <a:cubicBezTo>
                    <a:pt x="189402" y="73911"/>
                    <a:pt x="183337" y="69712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lnTo>
                    <a:pt x="177739" y="65513"/>
                  </a:lnTo>
                  <a:cubicBezTo>
                    <a:pt x="171674" y="64580"/>
                    <a:pt x="166543" y="67379"/>
                    <a:pt x="161411" y="70179"/>
                  </a:cubicBezTo>
                  <a:cubicBezTo>
                    <a:pt x="156746" y="73444"/>
                    <a:pt x="151148" y="73444"/>
                    <a:pt x="146950" y="70645"/>
                  </a:cubicBezTo>
                  <a:cubicBezTo>
                    <a:pt x="142285" y="67846"/>
                    <a:pt x="139019" y="69712"/>
                    <a:pt x="135754" y="72045"/>
                  </a:cubicBezTo>
                  <a:cubicBezTo>
                    <a:pt x="135754" y="72511"/>
                    <a:pt x="135754" y="72511"/>
                    <a:pt x="135754" y="72978"/>
                  </a:cubicBezTo>
                  <a:cubicBezTo>
                    <a:pt x="134820" y="73444"/>
                    <a:pt x="134354" y="73911"/>
                    <a:pt x="133421" y="74377"/>
                  </a:cubicBezTo>
                  <a:cubicBezTo>
                    <a:pt x="133887" y="73911"/>
                    <a:pt x="134354" y="72978"/>
                    <a:pt x="135287" y="72511"/>
                  </a:cubicBezTo>
                  <a:cubicBezTo>
                    <a:pt x="135287" y="72511"/>
                    <a:pt x="135754" y="72045"/>
                    <a:pt x="135754" y="72045"/>
                  </a:cubicBezTo>
                  <a:cubicBezTo>
                    <a:pt x="136686" y="68779"/>
                    <a:pt x="137153" y="65513"/>
                    <a:pt x="138086" y="62248"/>
                  </a:cubicBezTo>
                  <a:cubicBezTo>
                    <a:pt x="140419" y="53851"/>
                    <a:pt x="143684" y="45920"/>
                    <a:pt x="143684" y="37057"/>
                  </a:cubicBezTo>
                  <a:cubicBezTo>
                    <a:pt x="143684" y="34724"/>
                    <a:pt x="144617" y="32858"/>
                    <a:pt x="146483" y="30992"/>
                  </a:cubicBezTo>
                  <a:cubicBezTo>
                    <a:pt x="146483" y="29592"/>
                    <a:pt x="146483" y="28659"/>
                    <a:pt x="146483" y="27260"/>
                  </a:cubicBezTo>
                  <a:cubicBezTo>
                    <a:pt x="146483" y="19796"/>
                    <a:pt x="143684" y="18396"/>
                    <a:pt x="137620" y="16997"/>
                  </a:cubicBezTo>
                  <a:cubicBezTo>
                    <a:pt x="134354" y="16064"/>
                    <a:pt x="131555" y="16530"/>
                    <a:pt x="128289" y="16997"/>
                  </a:cubicBezTo>
                  <a:cubicBezTo>
                    <a:pt x="120825" y="18396"/>
                    <a:pt x="113828" y="23061"/>
                    <a:pt x="105897" y="23061"/>
                  </a:cubicBezTo>
                  <a:cubicBezTo>
                    <a:pt x="98899" y="23061"/>
                    <a:pt x="93768" y="25860"/>
                    <a:pt x="89103" y="30992"/>
                  </a:cubicBezTo>
                  <a:cubicBezTo>
                    <a:pt x="87237" y="33324"/>
                    <a:pt x="83971" y="34724"/>
                    <a:pt x="81639" y="37057"/>
                  </a:cubicBezTo>
                  <a:cubicBezTo>
                    <a:pt x="75574" y="43588"/>
                    <a:pt x="73708" y="51518"/>
                    <a:pt x="76507" y="59915"/>
                  </a:cubicBezTo>
                  <a:cubicBezTo>
                    <a:pt x="76974" y="61781"/>
                    <a:pt x="77907" y="63647"/>
                    <a:pt x="75108" y="64114"/>
                  </a:cubicBezTo>
                  <a:cubicBezTo>
                    <a:pt x="71842" y="64580"/>
                    <a:pt x="69510" y="67379"/>
                    <a:pt x="66710" y="68779"/>
                  </a:cubicBezTo>
                  <a:cubicBezTo>
                    <a:pt x="63445" y="70645"/>
                    <a:pt x="62512" y="73444"/>
                    <a:pt x="63445" y="76710"/>
                  </a:cubicBezTo>
                  <a:cubicBezTo>
                    <a:pt x="64378" y="80442"/>
                    <a:pt x="65778" y="84174"/>
                    <a:pt x="66710" y="87906"/>
                  </a:cubicBezTo>
                  <a:cubicBezTo>
                    <a:pt x="67177" y="89305"/>
                    <a:pt x="67177" y="90238"/>
                    <a:pt x="67177" y="91638"/>
                  </a:cubicBezTo>
                  <a:cubicBezTo>
                    <a:pt x="67177" y="92104"/>
                    <a:pt x="66710" y="93037"/>
                    <a:pt x="66244" y="93037"/>
                  </a:cubicBezTo>
                  <a:cubicBezTo>
                    <a:pt x="65311" y="93504"/>
                    <a:pt x="63445" y="93970"/>
                    <a:pt x="62978" y="93504"/>
                  </a:cubicBezTo>
                  <a:cubicBezTo>
                    <a:pt x="57380" y="88372"/>
                    <a:pt x="54581" y="76710"/>
                    <a:pt x="56914" y="70645"/>
                  </a:cubicBezTo>
                  <a:cubicBezTo>
                    <a:pt x="57380" y="70179"/>
                    <a:pt x="57380" y="69246"/>
                    <a:pt x="57847" y="68779"/>
                  </a:cubicBezTo>
                  <a:cubicBezTo>
                    <a:pt x="58780" y="66446"/>
                    <a:pt x="59713" y="64114"/>
                    <a:pt x="61112" y="61781"/>
                  </a:cubicBezTo>
                  <a:cubicBezTo>
                    <a:pt x="64844" y="57583"/>
                    <a:pt x="65311" y="52918"/>
                    <a:pt x="64844" y="47320"/>
                  </a:cubicBezTo>
                  <a:cubicBezTo>
                    <a:pt x="64378" y="44054"/>
                    <a:pt x="66244" y="41255"/>
                    <a:pt x="68576" y="38923"/>
                  </a:cubicBezTo>
                  <a:cubicBezTo>
                    <a:pt x="70443" y="37057"/>
                    <a:pt x="72775" y="35657"/>
                    <a:pt x="74175" y="33791"/>
                  </a:cubicBezTo>
                  <a:cubicBezTo>
                    <a:pt x="81172" y="25394"/>
                    <a:pt x="89569" y="18396"/>
                    <a:pt x="99832" y="14198"/>
                  </a:cubicBezTo>
                  <a:cubicBezTo>
                    <a:pt x="100766" y="13731"/>
                    <a:pt x="101698" y="12798"/>
                    <a:pt x="102632" y="11399"/>
                  </a:cubicBezTo>
                  <a:cubicBezTo>
                    <a:pt x="103098" y="10466"/>
                    <a:pt x="103098" y="8600"/>
                    <a:pt x="102632" y="8133"/>
                  </a:cubicBezTo>
                  <a:cubicBezTo>
                    <a:pt x="101232" y="6267"/>
                    <a:pt x="99366" y="4401"/>
                    <a:pt x="97033" y="3002"/>
                  </a:cubicBezTo>
                  <a:cubicBezTo>
                    <a:pt x="83971" y="-2597"/>
                    <a:pt x="71842" y="202"/>
                    <a:pt x="60179" y="6734"/>
                  </a:cubicBezTo>
                  <a:cubicBezTo>
                    <a:pt x="54581" y="9999"/>
                    <a:pt x="49916" y="14664"/>
                    <a:pt x="44785" y="18396"/>
                  </a:cubicBezTo>
                  <a:cubicBezTo>
                    <a:pt x="37321" y="24461"/>
                    <a:pt x="33588" y="34258"/>
                    <a:pt x="25191" y="39389"/>
                  </a:cubicBezTo>
                  <a:cubicBezTo>
                    <a:pt x="24258" y="39856"/>
                    <a:pt x="23325" y="41255"/>
                    <a:pt x="22859" y="42188"/>
                  </a:cubicBezTo>
                  <a:cubicBezTo>
                    <a:pt x="21459" y="44521"/>
                    <a:pt x="20060" y="46387"/>
                    <a:pt x="19127" y="48719"/>
                  </a:cubicBezTo>
                  <a:cubicBezTo>
                    <a:pt x="17727" y="51052"/>
                    <a:pt x="17261" y="53851"/>
                    <a:pt x="15861" y="55717"/>
                  </a:cubicBezTo>
                  <a:cubicBezTo>
                    <a:pt x="8397" y="62248"/>
                    <a:pt x="6065" y="72045"/>
                    <a:pt x="1866" y="80442"/>
                  </a:cubicBezTo>
                  <a:cubicBezTo>
                    <a:pt x="-467" y="84640"/>
                    <a:pt x="1866" y="89305"/>
                    <a:pt x="6531" y="91171"/>
                  </a:cubicBezTo>
                  <a:cubicBezTo>
                    <a:pt x="11196" y="93037"/>
                    <a:pt x="16328" y="94903"/>
                    <a:pt x="20526" y="97236"/>
                  </a:cubicBezTo>
                  <a:cubicBezTo>
                    <a:pt x="21926" y="98169"/>
                    <a:pt x="23325" y="99568"/>
                    <a:pt x="24258" y="100968"/>
                  </a:cubicBezTo>
                  <a:cubicBezTo>
                    <a:pt x="24725" y="101901"/>
                    <a:pt x="24725" y="103767"/>
                    <a:pt x="24258" y="104234"/>
                  </a:cubicBezTo>
                  <a:cubicBezTo>
                    <a:pt x="23792" y="105167"/>
                    <a:pt x="21926" y="105633"/>
                    <a:pt x="20993" y="105167"/>
                  </a:cubicBezTo>
                  <a:cubicBezTo>
                    <a:pt x="17727" y="103301"/>
                    <a:pt x="14462" y="101435"/>
                    <a:pt x="11196" y="99568"/>
                  </a:cubicBezTo>
                  <a:cubicBezTo>
                    <a:pt x="6531" y="97236"/>
                    <a:pt x="467" y="100501"/>
                    <a:pt x="0" y="106100"/>
                  </a:cubicBezTo>
                  <a:cubicBezTo>
                    <a:pt x="0" y="109365"/>
                    <a:pt x="0" y="112631"/>
                    <a:pt x="467" y="115896"/>
                  </a:cubicBezTo>
                  <a:cubicBezTo>
                    <a:pt x="933" y="120561"/>
                    <a:pt x="4199" y="123827"/>
                    <a:pt x="6998" y="127559"/>
                  </a:cubicBezTo>
                  <a:cubicBezTo>
                    <a:pt x="9330" y="130358"/>
                    <a:pt x="12596" y="130358"/>
                    <a:pt x="15861" y="130824"/>
                  </a:cubicBezTo>
                  <a:cubicBezTo>
                    <a:pt x="17727" y="131291"/>
                    <a:pt x="19593" y="131291"/>
                    <a:pt x="21459" y="131757"/>
                  </a:cubicBezTo>
                  <a:cubicBezTo>
                    <a:pt x="25191" y="132690"/>
                    <a:pt x="26591" y="135023"/>
                    <a:pt x="27524" y="138289"/>
                  </a:cubicBezTo>
                  <a:cubicBezTo>
                    <a:pt x="30789" y="142021"/>
                    <a:pt x="34055" y="144820"/>
                    <a:pt x="39653" y="143887"/>
                  </a:cubicBezTo>
                  <a:cubicBezTo>
                    <a:pt x="43852" y="142954"/>
                    <a:pt x="46184" y="145753"/>
                    <a:pt x="46651" y="149485"/>
                  </a:cubicBezTo>
                  <a:cubicBezTo>
                    <a:pt x="50383" y="150418"/>
                    <a:pt x="55048" y="150418"/>
                    <a:pt x="58313" y="153217"/>
                  </a:cubicBezTo>
                  <a:cubicBezTo>
                    <a:pt x="59713" y="155083"/>
                    <a:pt x="61579" y="154616"/>
                    <a:pt x="63445" y="154616"/>
                  </a:cubicBezTo>
                  <a:close/>
                  <a:moveTo>
                    <a:pt x="161878" y="339819"/>
                  </a:moveTo>
                  <a:cubicBezTo>
                    <a:pt x="160945" y="339819"/>
                    <a:pt x="159545" y="339353"/>
                    <a:pt x="158612" y="338886"/>
                  </a:cubicBezTo>
                  <a:cubicBezTo>
                    <a:pt x="158146" y="338886"/>
                    <a:pt x="158146" y="337953"/>
                    <a:pt x="158612" y="337487"/>
                  </a:cubicBezTo>
                  <a:cubicBezTo>
                    <a:pt x="160478" y="334221"/>
                    <a:pt x="162344" y="330956"/>
                    <a:pt x="163744" y="327224"/>
                  </a:cubicBezTo>
                  <a:cubicBezTo>
                    <a:pt x="164677" y="325824"/>
                    <a:pt x="165143" y="325358"/>
                    <a:pt x="166543" y="325824"/>
                  </a:cubicBezTo>
                  <a:cubicBezTo>
                    <a:pt x="167009" y="326291"/>
                    <a:pt x="167476" y="326757"/>
                    <a:pt x="167942" y="327224"/>
                  </a:cubicBezTo>
                  <a:cubicBezTo>
                    <a:pt x="168875" y="329090"/>
                    <a:pt x="169342" y="330489"/>
                    <a:pt x="169808" y="331889"/>
                  </a:cubicBezTo>
                  <a:cubicBezTo>
                    <a:pt x="168875" y="336554"/>
                    <a:pt x="166543" y="339353"/>
                    <a:pt x="161878" y="339819"/>
                  </a:cubicBezTo>
                  <a:close/>
                  <a:moveTo>
                    <a:pt x="251447" y="172344"/>
                  </a:moveTo>
                  <a:cubicBezTo>
                    <a:pt x="252847" y="171877"/>
                    <a:pt x="253780" y="172810"/>
                    <a:pt x="253780" y="174210"/>
                  </a:cubicBezTo>
                  <a:cubicBezTo>
                    <a:pt x="253780" y="176076"/>
                    <a:pt x="252847" y="177475"/>
                    <a:pt x="250981" y="177942"/>
                  </a:cubicBezTo>
                  <a:cubicBezTo>
                    <a:pt x="250981" y="177942"/>
                    <a:pt x="250981" y="178408"/>
                    <a:pt x="250981" y="178408"/>
                  </a:cubicBezTo>
                  <a:lnTo>
                    <a:pt x="250048" y="179341"/>
                  </a:lnTo>
                  <a:lnTo>
                    <a:pt x="250514" y="177942"/>
                  </a:lnTo>
                  <a:cubicBezTo>
                    <a:pt x="250514" y="177942"/>
                    <a:pt x="250514" y="177942"/>
                    <a:pt x="250981" y="177942"/>
                  </a:cubicBezTo>
                  <a:cubicBezTo>
                    <a:pt x="250514" y="176542"/>
                    <a:pt x="250048" y="174676"/>
                    <a:pt x="250048" y="173277"/>
                  </a:cubicBezTo>
                  <a:cubicBezTo>
                    <a:pt x="250048" y="173277"/>
                    <a:pt x="250514" y="172810"/>
                    <a:pt x="251447" y="172344"/>
                  </a:cubicBezTo>
                  <a:close/>
                  <a:moveTo>
                    <a:pt x="131555" y="78109"/>
                  </a:moveTo>
                  <a:cubicBezTo>
                    <a:pt x="132021" y="77643"/>
                    <a:pt x="132488" y="76710"/>
                    <a:pt x="133421" y="76243"/>
                  </a:cubicBezTo>
                  <a:cubicBezTo>
                    <a:pt x="132954" y="76710"/>
                    <a:pt x="132488" y="77643"/>
                    <a:pt x="132488" y="78576"/>
                  </a:cubicBezTo>
                  <a:cubicBezTo>
                    <a:pt x="132021" y="78576"/>
                    <a:pt x="130155" y="79975"/>
                    <a:pt x="131555" y="78109"/>
                  </a:cubicBezTo>
                  <a:close/>
                  <a:moveTo>
                    <a:pt x="61112" y="103301"/>
                  </a:moveTo>
                  <a:lnTo>
                    <a:pt x="62512" y="103767"/>
                  </a:lnTo>
                  <a:lnTo>
                    <a:pt x="61112" y="104234"/>
                  </a:lnTo>
                  <a:lnTo>
                    <a:pt x="61112" y="1033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BF4981D-FCE2-4C26-ABC2-AF68ADDF6F7A}"/>
                </a:ext>
              </a:extLst>
            </p:cNvPr>
            <p:cNvSpPr/>
            <p:nvPr/>
          </p:nvSpPr>
          <p:spPr>
            <a:xfrm>
              <a:off x="1612782" y="15773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0"/>
                  </a:cubicBezTo>
                  <a:cubicBezTo>
                    <a:pt x="467" y="466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933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E7A04DC5-E7FC-46B7-8A64-FFBE6BA61302}"/>
                </a:ext>
              </a:extLst>
            </p:cNvPr>
            <p:cNvSpPr/>
            <p:nvPr/>
          </p:nvSpPr>
          <p:spPr>
            <a:xfrm>
              <a:off x="1518771" y="1575457"/>
              <a:ext cx="233253" cy="205263"/>
            </a:xfrm>
            <a:custGeom>
              <a:avLst/>
              <a:gdLst/>
              <a:ahLst/>
              <a:cxnLst/>
              <a:rect l="0" t="0" r="0" b="0"/>
              <a:pathLst>
                <a:path w="233253" h="205263">
                  <a:moveTo>
                    <a:pt x="94012" y="2333"/>
                  </a:moveTo>
                  <a:cubicBezTo>
                    <a:pt x="91679" y="4199"/>
                    <a:pt x="88880" y="5132"/>
                    <a:pt x="85615" y="5132"/>
                  </a:cubicBezTo>
                  <a:cubicBezTo>
                    <a:pt x="81883" y="5598"/>
                    <a:pt x="78150" y="5598"/>
                    <a:pt x="74418" y="6065"/>
                  </a:cubicBezTo>
                  <a:cubicBezTo>
                    <a:pt x="73952" y="6998"/>
                    <a:pt x="73485" y="7931"/>
                    <a:pt x="72552" y="8397"/>
                  </a:cubicBezTo>
                  <a:cubicBezTo>
                    <a:pt x="64155" y="13529"/>
                    <a:pt x="55292" y="16328"/>
                    <a:pt x="46428" y="20060"/>
                  </a:cubicBezTo>
                  <a:cubicBezTo>
                    <a:pt x="42229" y="21926"/>
                    <a:pt x="38497" y="23792"/>
                    <a:pt x="37564" y="29390"/>
                  </a:cubicBezTo>
                  <a:cubicBezTo>
                    <a:pt x="37564" y="31722"/>
                    <a:pt x="35232" y="32189"/>
                    <a:pt x="33832" y="33589"/>
                  </a:cubicBezTo>
                  <a:cubicBezTo>
                    <a:pt x="31033" y="35455"/>
                    <a:pt x="28234" y="36388"/>
                    <a:pt x="25435" y="38254"/>
                  </a:cubicBezTo>
                  <a:cubicBezTo>
                    <a:pt x="22170" y="41053"/>
                    <a:pt x="17971" y="43852"/>
                    <a:pt x="17505" y="48517"/>
                  </a:cubicBezTo>
                  <a:cubicBezTo>
                    <a:pt x="17505" y="51316"/>
                    <a:pt x="19371" y="54581"/>
                    <a:pt x="20304" y="57380"/>
                  </a:cubicBezTo>
                  <a:cubicBezTo>
                    <a:pt x="20304" y="57847"/>
                    <a:pt x="20770" y="58780"/>
                    <a:pt x="20770" y="59246"/>
                  </a:cubicBezTo>
                  <a:cubicBezTo>
                    <a:pt x="21703" y="62045"/>
                    <a:pt x="23569" y="63445"/>
                    <a:pt x="26368" y="63911"/>
                  </a:cubicBezTo>
                  <a:cubicBezTo>
                    <a:pt x="31966" y="64844"/>
                    <a:pt x="37564" y="64844"/>
                    <a:pt x="43629" y="65777"/>
                  </a:cubicBezTo>
                  <a:cubicBezTo>
                    <a:pt x="44095" y="65777"/>
                    <a:pt x="44562" y="66711"/>
                    <a:pt x="44562" y="67177"/>
                  </a:cubicBezTo>
                  <a:cubicBezTo>
                    <a:pt x="44562" y="68577"/>
                    <a:pt x="44095" y="69510"/>
                    <a:pt x="42696" y="69510"/>
                  </a:cubicBezTo>
                  <a:cubicBezTo>
                    <a:pt x="36165" y="69976"/>
                    <a:pt x="30100" y="70443"/>
                    <a:pt x="23569" y="70909"/>
                  </a:cubicBezTo>
                  <a:cubicBezTo>
                    <a:pt x="19837" y="71376"/>
                    <a:pt x="15638" y="72309"/>
                    <a:pt x="12839" y="74641"/>
                  </a:cubicBezTo>
                  <a:cubicBezTo>
                    <a:pt x="11440" y="76041"/>
                    <a:pt x="10040" y="77907"/>
                    <a:pt x="10040" y="79306"/>
                  </a:cubicBezTo>
                  <a:cubicBezTo>
                    <a:pt x="9574" y="81639"/>
                    <a:pt x="10507" y="84438"/>
                    <a:pt x="10507" y="86770"/>
                  </a:cubicBezTo>
                  <a:cubicBezTo>
                    <a:pt x="10973" y="93768"/>
                    <a:pt x="11906" y="95634"/>
                    <a:pt x="20770" y="97966"/>
                  </a:cubicBezTo>
                  <a:cubicBezTo>
                    <a:pt x="31500" y="100299"/>
                    <a:pt x="41763" y="103565"/>
                    <a:pt x="52959" y="103098"/>
                  </a:cubicBezTo>
                  <a:cubicBezTo>
                    <a:pt x="54825" y="103098"/>
                    <a:pt x="57158" y="103565"/>
                    <a:pt x="58557" y="104498"/>
                  </a:cubicBezTo>
                  <a:cubicBezTo>
                    <a:pt x="66021" y="109629"/>
                    <a:pt x="73019" y="114761"/>
                    <a:pt x="77217" y="123158"/>
                  </a:cubicBezTo>
                  <a:cubicBezTo>
                    <a:pt x="78150" y="124557"/>
                    <a:pt x="78150" y="125490"/>
                    <a:pt x="77217" y="126423"/>
                  </a:cubicBezTo>
                  <a:cubicBezTo>
                    <a:pt x="76751" y="126890"/>
                    <a:pt x="76284" y="126890"/>
                    <a:pt x="75351" y="126890"/>
                  </a:cubicBezTo>
                  <a:cubicBezTo>
                    <a:pt x="65555" y="125957"/>
                    <a:pt x="56691" y="122225"/>
                    <a:pt x="48294" y="118493"/>
                  </a:cubicBezTo>
                  <a:cubicBezTo>
                    <a:pt x="45028" y="117093"/>
                    <a:pt x="41296" y="114761"/>
                    <a:pt x="37564" y="114294"/>
                  </a:cubicBezTo>
                  <a:cubicBezTo>
                    <a:pt x="28701" y="113361"/>
                    <a:pt x="19837" y="113361"/>
                    <a:pt x="10507" y="113828"/>
                  </a:cubicBezTo>
                  <a:cubicBezTo>
                    <a:pt x="6308" y="113828"/>
                    <a:pt x="3509" y="117093"/>
                    <a:pt x="2110" y="120825"/>
                  </a:cubicBezTo>
                  <a:cubicBezTo>
                    <a:pt x="-223" y="125490"/>
                    <a:pt x="-223" y="130622"/>
                    <a:pt x="244" y="135753"/>
                  </a:cubicBezTo>
                  <a:cubicBezTo>
                    <a:pt x="710" y="145084"/>
                    <a:pt x="5375" y="151148"/>
                    <a:pt x="14705" y="154414"/>
                  </a:cubicBezTo>
                  <a:cubicBezTo>
                    <a:pt x="18904" y="155813"/>
                    <a:pt x="23569" y="156746"/>
                    <a:pt x="27301" y="158612"/>
                  </a:cubicBezTo>
                  <a:cubicBezTo>
                    <a:pt x="28701" y="159079"/>
                    <a:pt x="30100" y="161878"/>
                    <a:pt x="29634" y="163277"/>
                  </a:cubicBezTo>
                  <a:cubicBezTo>
                    <a:pt x="28701" y="166076"/>
                    <a:pt x="26835" y="168876"/>
                    <a:pt x="25435" y="172141"/>
                  </a:cubicBezTo>
                  <a:cubicBezTo>
                    <a:pt x="24502" y="174007"/>
                    <a:pt x="24036" y="175873"/>
                    <a:pt x="24036" y="177739"/>
                  </a:cubicBezTo>
                  <a:cubicBezTo>
                    <a:pt x="24502" y="181471"/>
                    <a:pt x="25435" y="185203"/>
                    <a:pt x="26835" y="188935"/>
                  </a:cubicBezTo>
                  <a:cubicBezTo>
                    <a:pt x="27301" y="189868"/>
                    <a:pt x="28701" y="190801"/>
                    <a:pt x="29634" y="191268"/>
                  </a:cubicBezTo>
                  <a:cubicBezTo>
                    <a:pt x="31500" y="191734"/>
                    <a:pt x="33366" y="191734"/>
                    <a:pt x="35232" y="191734"/>
                  </a:cubicBezTo>
                  <a:cubicBezTo>
                    <a:pt x="44095" y="192667"/>
                    <a:pt x="53426" y="191268"/>
                    <a:pt x="61823" y="194067"/>
                  </a:cubicBezTo>
                  <a:cubicBezTo>
                    <a:pt x="67421" y="195933"/>
                    <a:pt x="72086" y="195000"/>
                    <a:pt x="76751" y="192667"/>
                  </a:cubicBezTo>
                  <a:cubicBezTo>
                    <a:pt x="79550" y="191268"/>
                    <a:pt x="82349" y="189868"/>
                    <a:pt x="85148" y="188469"/>
                  </a:cubicBezTo>
                  <a:cubicBezTo>
                    <a:pt x="89347" y="186136"/>
                    <a:pt x="93545" y="185203"/>
                    <a:pt x="98210" y="186136"/>
                  </a:cubicBezTo>
                  <a:cubicBezTo>
                    <a:pt x="103808" y="187069"/>
                    <a:pt x="108473" y="185670"/>
                    <a:pt x="112672" y="182404"/>
                  </a:cubicBezTo>
                  <a:cubicBezTo>
                    <a:pt x="114538" y="181005"/>
                    <a:pt x="116871" y="179605"/>
                    <a:pt x="119203" y="178672"/>
                  </a:cubicBezTo>
                  <a:cubicBezTo>
                    <a:pt x="120603" y="177739"/>
                    <a:pt x="121536" y="178672"/>
                    <a:pt x="122469" y="179605"/>
                  </a:cubicBezTo>
                  <a:cubicBezTo>
                    <a:pt x="122935" y="180072"/>
                    <a:pt x="123402" y="180538"/>
                    <a:pt x="123402" y="181471"/>
                  </a:cubicBezTo>
                  <a:cubicBezTo>
                    <a:pt x="124335" y="185203"/>
                    <a:pt x="127134" y="186603"/>
                    <a:pt x="129933" y="188002"/>
                  </a:cubicBezTo>
                  <a:cubicBezTo>
                    <a:pt x="134131" y="190335"/>
                    <a:pt x="132265" y="195000"/>
                    <a:pt x="135064" y="197799"/>
                  </a:cubicBezTo>
                  <a:cubicBezTo>
                    <a:pt x="135531" y="198265"/>
                    <a:pt x="135997" y="198732"/>
                    <a:pt x="136464" y="199198"/>
                  </a:cubicBezTo>
                  <a:cubicBezTo>
                    <a:pt x="142528" y="201064"/>
                    <a:pt x="148593" y="203397"/>
                    <a:pt x="154658" y="204797"/>
                  </a:cubicBezTo>
                  <a:cubicBezTo>
                    <a:pt x="160722" y="206196"/>
                    <a:pt x="167253" y="206663"/>
                    <a:pt x="173784" y="204330"/>
                  </a:cubicBezTo>
                  <a:cubicBezTo>
                    <a:pt x="177050" y="203397"/>
                    <a:pt x="179849" y="201531"/>
                    <a:pt x="180782" y="198265"/>
                  </a:cubicBezTo>
                  <a:cubicBezTo>
                    <a:pt x="182648" y="192201"/>
                    <a:pt x="183114" y="186136"/>
                    <a:pt x="178449" y="181005"/>
                  </a:cubicBezTo>
                  <a:cubicBezTo>
                    <a:pt x="177983" y="181005"/>
                    <a:pt x="177983" y="181005"/>
                    <a:pt x="177516" y="181005"/>
                  </a:cubicBezTo>
                  <a:cubicBezTo>
                    <a:pt x="176583" y="182404"/>
                    <a:pt x="175650" y="183337"/>
                    <a:pt x="173784" y="183804"/>
                  </a:cubicBezTo>
                  <a:cubicBezTo>
                    <a:pt x="173318" y="183804"/>
                    <a:pt x="172385" y="183804"/>
                    <a:pt x="171918" y="183804"/>
                  </a:cubicBezTo>
                  <a:cubicBezTo>
                    <a:pt x="170519" y="182871"/>
                    <a:pt x="170985" y="181938"/>
                    <a:pt x="172851" y="181471"/>
                  </a:cubicBezTo>
                  <a:cubicBezTo>
                    <a:pt x="174251" y="181471"/>
                    <a:pt x="176117" y="181471"/>
                    <a:pt x="177516" y="181005"/>
                  </a:cubicBezTo>
                  <a:cubicBezTo>
                    <a:pt x="177516" y="181005"/>
                    <a:pt x="177983" y="180538"/>
                    <a:pt x="177983" y="180538"/>
                  </a:cubicBezTo>
                  <a:cubicBezTo>
                    <a:pt x="177983" y="180538"/>
                    <a:pt x="177983" y="181005"/>
                    <a:pt x="178449" y="181005"/>
                  </a:cubicBezTo>
                  <a:cubicBezTo>
                    <a:pt x="178449" y="181005"/>
                    <a:pt x="178449" y="181005"/>
                    <a:pt x="178449" y="181005"/>
                  </a:cubicBezTo>
                  <a:cubicBezTo>
                    <a:pt x="179382" y="179605"/>
                    <a:pt x="180315" y="177739"/>
                    <a:pt x="181715" y="176340"/>
                  </a:cubicBezTo>
                  <a:cubicBezTo>
                    <a:pt x="183114" y="174940"/>
                    <a:pt x="185447" y="174474"/>
                    <a:pt x="186847" y="175873"/>
                  </a:cubicBezTo>
                  <a:cubicBezTo>
                    <a:pt x="189646" y="179139"/>
                    <a:pt x="194311" y="179605"/>
                    <a:pt x="196643" y="183804"/>
                  </a:cubicBezTo>
                  <a:cubicBezTo>
                    <a:pt x="202241" y="182871"/>
                    <a:pt x="205973" y="180072"/>
                    <a:pt x="207839" y="174474"/>
                  </a:cubicBezTo>
                  <a:cubicBezTo>
                    <a:pt x="209239" y="170742"/>
                    <a:pt x="209239" y="167009"/>
                    <a:pt x="206906" y="163277"/>
                  </a:cubicBezTo>
                  <a:cubicBezTo>
                    <a:pt x="205507" y="160945"/>
                    <a:pt x="204107" y="159079"/>
                    <a:pt x="202241" y="157213"/>
                  </a:cubicBezTo>
                  <a:cubicBezTo>
                    <a:pt x="199442" y="154414"/>
                    <a:pt x="197576" y="151148"/>
                    <a:pt x="197110" y="146950"/>
                  </a:cubicBezTo>
                  <a:cubicBezTo>
                    <a:pt x="196643" y="142285"/>
                    <a:pt x="194311" y="139019"/>
                    <a:pt x="190579" y="136220"/>
                  </a:cubicBezTo>
                  <a:cubicBezTo>
                    <a:pt x="186380" y="132954"/>
                    <a:pt x="185913" y="127356"/>
                    <a:pt x="184047" y="122691"/>
                  </a:cubicBezTo>
                  <a:cubicBezTo>
                    <a:pt x="182648" y="119426"/>
                    <a:pt x="183114" y="116160"/>
                    <a:pt x="185447" y="113828"/>
                  </a:cubicBezTo>
                  <a:cubicBezTo>
                    <a:pt x="191512" y="108230"/>
                    <a:pt x="193844" y="101232"/>
                    <a:pt x="193378" y="92835"/>
                  </a:cubicBezTo>
                  <a:cubicBezTo>
                    <a:pt x="193378" y="89569"/>
                    <a:pt x="193844" y="86304"/>
                    <a:pt x="195244" y="83505"/>
                  </a:cubicBezTo>
                  <a:cubicBezTo>
                    <a:pt x="198509" y="74641"/>
                    <a:pt x="202241" y="65777"/>
                    <a:pt x="205507" y="56447"/>
                  </a:cubicBezTo>
                  <a:cubicBezTo>
                    <a:pt x="206906" y="53182"/>
                    <a:pt x="208772" y="50849"/>
                    <a:pt x="211571" y="49450"/>
                  </a:cubicBezTo>
                  <a:cubicBezTo>
                    <a:pt x="219502" y="44785"/>
                    <a:pt x="226500" y="39187"/>
                    <a:pt x="233031" y="33122"/>
                  </a:cubicBezTo>
                  <a:cubicBezTo>
                    <a:pt x="234897" y="31256"/>
                    <a:pt x="235830" y="28923"/>
                    <a:pt x="235830" y="26124"/>
                  </a:cubicBezTo>
                  <a:cubicBezTo>
                    <a:pt x="236296" y="19127"/>
                    <a:pt x="233964" y="15395"/>
                    <a:pt x="226966" y="13529"/>
                  </a:cubicBezTo>
                  <a:cubicBezTo>
                    <a:pt x="223234" y="12596"/>
                    <a:pt x="219502" y="11196"/>
                    <a:pt x="215770" y="10730"/>
                  </a:cubicBezTo>
                  <a:cubicBezTo>
                    <a:pt x="210638" y="9797"/>
                    <a:pt x="207373" y="12596"/>
                    <a:pt x="203641" y="15861"/>
                  </a:cubicBezTo>
                  <a:cubicBezTo>
                    <a:pt x="200842" y="18194"/>
                    <a:pt x="201775" y="21459"/>
                    <a:pt x="202708" y="24725"/>
                  </a:cubicBezTo>
                  <a:cubicBezTo>
                    <a:pt x="203641" y="28457"/>
                    <a:pt x="203641" y="32655"/>
                    <a:pt x="204107" y="36854"/>
                  </a:cubicBezTo>
                  <a:cubicBezTo>
                    <a:pt x="204107" y="37321"/>
                    <a:pt x="204574" y="37321"/>
                    <a:pt x="204574" y="37787"/>
                  </a:cubicBezTo>
                  <a:lnTo>
                    <a:pt x="205040" y="38720"/>
                  </a:lnTo>
                  <a:lnTo>
                    <a:pt x="204107" y="38254"/>
                  </a:lnTo>
                  <a:cubicBezTo>
                    <a:pt x="204107" y="37787"/>
                    <a:pt x="204107" y="37787"/>
                    <a:pt x="204107" y="37321"/>
                  </a:cubicBezTo>
                  <a:cubicBezTo>
                    <a:pt x="203641" y="36388"/>
                    <a:pt x="203174" y="35455"/>
                    <a:pt x="202708" y="34522"/>
                  </a:cubicBezTo>
                  <a:cubicBezTo>
                    <a:pt x="201308" y="31256"/>
                    <a:pt x="199442" y="28923"/>
                    <a:pt x="196177" y="27990"/>
                  </a:cubicBezTo>
                  <a:cubicBezTo>
                    <a:pt x="194311" y="27524"/>
                    <a:pt x="192445" y="27057"/>
                    <a:pt x="190579" y="26124"/>
                  </a:cubicBezTo>
                  <a:cubicBezTo>
                    <a:pt x="184980" y="22859"/>
                    <a:pt x="181715" y="25658"/>
                    <a:pt x="179382" y="29390"/>
                  </a:cubicBezTo>
                  <a:cubicBezTo>
                    <a:pt x="177516" y="32189"/>
                    <a:pt x="176117" y="34988"/>
                    <a:pt x="174717" y="37787"/>
                  </a:cubicBezTo>
                  <a:cubicBezTo>
                    <a:pt x="171918" y="45718"/>
                    <a:pt x="170052" y="54115"/>
                    <a:pt x="165854" y="61112"/>
                  </a:cubicBezTo>
                  <a:cubicBezTo>
                    <a:pt x="161655" y="68577"/>
                    <a:pt x="161189" y="76974"/>
                    <a:pt x="158390" y="84904"/>
                  </a:cubicBezTo>
                  <a:cubicBezTo>
                    <a:pt x="157923" y="85371"/>
                    <a:pt x="157923" y="86304"/>
                    <a:pt x="157457" y="86770"/>
                  </a:cubicBezTo>
                  <a:cubicBezTo>
                    <a:pt x="156990" y="87237"/>
                    <a:pt x="156990" y="87703"/>
                    <a:pt x="156524" y="88636"/>
                  </a:cubicBezTo>
                  <a:cubicBezTo>
                    <a:pt x="155591" y="90502"/>
                    <a:pt x="153258" y="91435"/>
                    <a:pt x="151859" y="90969"/>
                  </a:cubicBezTo>
                  <a:cubicBezTo>
                    <a:pt x="150459" y="90502"/>
                    <a:pt x="148593" y="87703"/>
                    <a:pt x="148593" y="86770"/>
                  </a:cubicBezTo>
                  <a:cubicBezTo>
                    <a:pt x="150459" y="80239"/>
                    <a:pt x="152325" y="73242"/>
                    <a:pt x="154658" y="66711"/>
                  </a:cubicBezTo>
                  <a:cubicBezTo>
                    <a:pt x="158390" y="57380"/>
                    <a:pt x="158856" y="48050"/>
                    <a:pt x="156057" y="38720"/>
                  </a:cubicBezTo>
                  <a:cubicBezTo>
                    <a:pt x="155591" y="36854"/>
                    <a:pt x="154191" y="35455"/>
                    <a:pt x="152792" y="34055"/>
                  </a:cubicBezTo>
                  <a:cubicBezTo>
                    <a:pt x="151392" y="32189"/>
                    <a:pt x="146727" y="33122"/>
                    <a:pt x="146260" y="35455"/>
                  </a:cubicBezTo>
                  <a:cubicBezTo>
                    <a:pt x="145327" y="39653"/>
                    <a:pt x="144394" y="44318"/>
                    <a:pt x="143928" y="48517"/>
                  </a:cubicBezTo>
                  <a:cubicBezTo>
                    <a:pt x="143461" y="50849"/>
                    <a:pt x="142062" y="52249"/>
                    <a:pt x="140196" y="51782"/>
                  </a:cubicBezTo>
                  <a:cubicBezTo>
                    <a:pt x="134598" y="49916"/>
                    <a:pt x="129000" y="50383"/>
                    <a:pt x="122935" y="49916"/>
                  </a:cubicBezTo>
                  <a:cubicBezTo>
                    <a:pt x="121069" y="49916"/>
                    <a:pt x="120136" y="49450"/>
                    <a:pt x="121069" y="48517"/>
                  </a:cubicBezTo>
                  <a:cubicBezTo>
                    <a:pt x="121536" y="48050"/>
                    <a:pt x="122002" y="48050"/>
                    <a:pt x="122935" y="47584"/>
                  </a:cubicBezTo>
                  <a:cubicBezTo>
                    <a:pt x="125734" y="46184"/>
                    <a:pt x="128533" y="44785"/>
                    <a:pt x="131332" y="42919"/>
                  </a:cubicBezTo>
                  <a:cubicBezTo>
                    <a:pt x="133198" y="41519"/>
                    <a:pt x="133665" y="38254"/>
                    <a:pt x="132732" y="35921"/>
                  </a:cubicBezTo>
                  <a:cubicBezTo>
                    <a:pt x="130866" y="30789"/>
                    <a:pt x="126667" y="27524"/>
                    <a:pt x="122935" y="24258"/>
                  </a:cubicBezTo>
                  <a:cubicBezTo>
                    <a:pt x="118737" y="20526"/>
                    <a:pt x="115471" y="20060"/>
                    <a:pt x="110806" y="23325"/>
                  </a:cubicBezTo>
                  <a:cubicBezTo>
                    <a:pt x="108940" y="24725"/>
                    <a:pt x="107074" y="26591"/>
                    <a:pt x="105208" y="28457"/>
                  </a:cubicBezTo>
                  <a:cubicBezTo>
                    <a:pt x="103808" y="29856"/>
                    <a:pt x="101942" y="30323"/>
                    <a:pt x="100076" y="29856"/>
                  </a:cubicBezTo>
                  <a:cubicBezTo>
                    <a:pt x="98210" y="29390"/>
                    <a:pt x="98210" y="28923"/>
                    <a:pt x="100543" y="25191"/>
                  </a:cubicBezTo>
                  <a:cubicBezTo>
                    <a:pt x="103342" y="20993"/>
                    <a:pt x="106607" y="16794"/>
                    <a:pt x="108940" y="12596"/>
                  </a:cubicBezTo>
                  <a:cubicBezTo>
                    <a:pt x="110806" y="9797"/>
                    <a:pt x="109406" y="5132"/>
                    <a:pt x="106141" y="2333"/>
                  </a:cubicBezTo>
                  <a:cubicBezTo>
                    <a:pt x="105208" y="1400"/>
                    <a:pt x="103808" y="933"/>
                    <a:pt x="102875" y="466"/>
                  </a:cubicBezTo>
                  <a:lnTo>
                    <a:pt x="103342" y="0"/>
                  </a:lnTo>
                  <a:cubicBezTo>
                    <a:pt x="103342" y="0"/>
                    <a:pt x="102875" y="0"/>
                    <a:pt x="102875" y="0"/>
                  </a:cubicBezTo>
                  <a:cubicBezTo>
                    <a:pt x="102875" y="0"/>
                    <a:pt x="102875" y="466"/>
                    <a:pt x="102875" y="466"/>
                  </a:cubicBezTo>
                  <a:cubicBezTo>
                    <a:pt x="102409" y="1866"/>
                    <a:pt x="98210" y="1400"/>
                    <a:pt x="94012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B141372D-1E14-45A9-A8D9-527D5BD1E888}"/>
                </a:ext>
              </a:extLst>
            </p:cNvPr>
            <p:cNvSpPr/>
            <p:nvPr/>
          </p:nvSpPr>
          <p:spPr>
            <a:xfrm>
              <a:off x="5073331" y="3266479"/>
              <a:ext cx="307895" cy="167942"/>
            </a:xfrm>
            <a:custGeom>
              <a:avLst/>
              <a:gdLst/>
              <a:ahLst/>
              <a:cxnLst/>
              <a:rect l="0" t="0" r="0" b="0"/>
              <a:pathLst>
                <a:path w="307894" h="167942">
                  <a:moveTo>
                    <a:pt x="292500" y="146548"/>
                  </a:moveTo>
                  <a:cubicBezTo>
                    <a:pt x="292033" y="146081"/>
                    <a:pt x="292033" y="145148"/>
                    <a:pt x="291567" y="145148"/>
                  </a:cubicBezTo>
                  <a:cubicBezTo>
                    <a:pt x="288768" y="142816"/>
                    <a:pt x="285036" y="140950"/>
                    <a:pt x="282703" y="138151"/>
                  </a:cubicBezTo>
                  <a:cubicBezTo>
                    <a:pt x="279904" y="135352"/>
                    <a:pt x="278504" y="131619"/>
                    <a:pt x="276172" y="128821"/>
                  </a:cubicBezTo>
                  <a:cubicBezTo>
                    <a:pt x="274306" y="126488"/>
                    <a:pt x="271507" y="124622"/>
                    <a:pt x="269174" y="122289"/>
                  </a:cubicBezTo>
                  <a:cubicBezTo>
                    <a:pt x="266842" y="119490"/>
                    <a:pt x="264509" y="116225"/>
                    <a:pt x="262177" y="113426"/>
                  </a:cubicBezTo>
                  <a:cubicBezTo>
                    <a:pt x="260311" y="111093"/>
                    <a:pt x="261244" y="108294"/>
                    <a:pt x="263576" y="106895"/>
                  </a:cubicBezTo>
                  <a:cubicBezTo>
                    <a:pt x="264976" y="105962"/>
                    <a:pt x="266842" y="105029"/>
                    <a:pt x="268241" y="104096"/>
                  </a:cubicBezTo>
                  <a:cubicBezTo>
                    <a:pt x="271040" y="101763"/>
                    <a:pt x="270574" y="96165"/>
                    <a:pt x="267309" y="93833"/>
                  </a:cubicBezTo>
                  <a:cubicBezTo>
                    <a:pt x="265443" y="92899"/>
                    <a:pt x="264043" y="91966"/>
                    <a:pt x="262177" y="91033"/>
                  </a:cubicBezTo>
                  <a:cubicBezTo>
                    <a:pt x="257979" y="89167"/>
                    <a:pt x="253780" y="87301"/>
                    <a:pt x="249581" y="86368"/>
                  </a:cubicBezTo>
                  <a:cubicBezTo>
                    <a:pt x="243516" y="84502"/>
                    <a:pt x="239785" y="81237"/>
                    <a:pt x="238852" y="74706"/>
                  </a:cubicBezTo>
                  <a:cubicBezTo>
                    <a:pt x="238852" y="72373"/>
                    <a:pt x="236519" y="70041"/>
                    <a:pt x="234653" y="68641"/>
                  </a:cubicBezTo>
                  <a:cubicBezTo>
                    <a:pt x="222990" y="59311"/>
                    <a:pt x="208529" y="51847"/>
                    <a:pt x="194067" y="47648"/>
                  </a:cubicBezTo>
                  <a:cubicBezTo>
                    <a:pt x="187069" y="45782"/>
                    <a:pt x="180538" y="43450"/>
                    <a:pt x="174007" y="40651"/>
                  </a:cubicBezTo>
                  <a:cubicBezTo>
                    <a:pt x="167009" y="37852"/>
                    <a:pt x="160012" y="34120"/>
                    <a:pt x="152548" y="32254"/>
                  </a:cubicBezTo>
                  <a:cubicBezTo>
                    <a:pt x="141818" y="29921"/>
                    <a:pt x="131555" y="26189"/>
                    <a:pt x="121758" y="21990"/>
                  </a:cubicBezTo>
                  <a:cubicBezTo>
                    <a:pt x="112428" y="17792"/>
                    <a:pt x="104964" y="15926"/>
                    <a:pt x="98900" y="26189"/>
                  </a:cubicBezTo>
                  <a:cubicBezTo>
                    <a:pt x="98433" y="26655"/>
                    <a:pt x="97966" y="27122"/>
                    <a:pt x="97500" y="27589"/>
                  </a:cubicBezTo>
                  <a:cubicBezTo>
                    <a:pt x="88636" y="31787"/>
                    <a:pt x="81639" y="38318"/>
                    <a:pt x="76041" y="45782"/>
                  </a:cubicBezTo>
                  <a:cubicBezTo>
                    <a:pt x="74641" y="47648"/>
                    <a:pt x="70442" y="47648"/>
                    <a:pt x="69043" y="46249"/>
                  </a:cubicBezTo>
                  <a:cubicBezTo>
                    <a:pt x="65311" y="42517"/>
                    <a:pt x="61579" y="39251"/>
                    <a:pt x="57847" y="35519"/>
                  </a:cubicBezTo>
                  <a:cubicBezTo>
                    <a:pt x="55981" y="33653"/>
                    <a:pt x="55048" y="31320"/>
                    <a:pt x="55048" y="28522"/>
                  </a:cubicBezTo>
                  <a:cubicBezTo>
                    <a:pt x="55048" y="26189"/>
                    <a:pt x="55514" y="23390"/>
                    <a:pt x="55981" y="21057"/>
                  </a:cubicBezTo>
                  <a:cubicBezTo>
                    <a:pt x="56914" y="16392"/>
                    <a:pt x="55048" y="12194"/>
                    <a:pt x="52715" y="8462"/>
                  </a:cubicBezTo>
                  <a:cubicBezTo>
                    <a:pt x="51316" y="5196"/>
                    <a:pt x="47117" y="5663"/>
                    <a:pt x="44318" y="4730"/>
                  </a:cubicBezTo>
                  <a:cubicBezTo>
                    <a:pt x="40586" y="3797"/>
                    <a:pt x="37321" y="1931"/>
                    <a:pt x="33589" y="998"/>
                  </a:cubicBezTo>
                  <a:cubicBezTo>
                    <a:pt x="29857" y="-402"/>
                    <a:pt x="26124" y="-402"/>
                    <a:pt x="22392" y="1464"/>
                  </a:cubicBezTo>
                  <a:cubicBezTo>
                    <a:pt x="15395" y="4730"/>
                    <a:pt x="9330" y="9395"/>
                    <a:pt x="1399" y="11261"/>
                  </a:cubicBezTo>
                  <a:cubicBezTo>
                    <a:pt x="466" y="11261"/>
                    <a:pt x="0" y="13127"/>
                    <a:pt x="0" y="14526"/>
                  </a:cubicBezTo>
                  <a:cubicBezTo>
                    <a:pt x="0" y="15459"/>
                    <a:pt x="933" y="17325"/>
                    <a:pt x="1866" y="17792"/>
                  </a:cubicBezTo>
                  <a:cubicBezTo>
                    <a:pt x="4199" y="19191"/>
                    <a:pt x="6531" y="20124"/>
                    <a:pt x="8864" y="20591"/>
                  </a:cubicBezTo>
                  <a:cubicBezTo>
                    <a:pt x="12129" y="21524"/>
                    <a:pt x="14928" y="22457"/>
                    <a:pt x="16794" y="25723"/>
                  </a:cubicBezTo>
                  <a:cubicBezTo>
                    <a:pt x="19593" y="31787"/>
                    <a:pt x="24725" y="33653"/>
                    <a:pt x="30789" y="33653"/>
                  </a:cubicBezTo>
                  <a:cubicBezTo>
                    <a:pt x="34522" y="33653"/>
                    <a:pt x="38254" y="33187"/>
                    <a:pt x="42452" y="33187"/>
                  </a:cubicBezTo>
                  <a:cubicBezTo>
                    <a:pt x="43385" y="33187"/>
                    <a:pt x="44318" y="34120"/>
                    <a:pt x="44785" y="35053"/>
                  </a:cubicBezTo>
                  <a:cubicBezTo>
                    <a:pt x="44318" y="35519"/>
                    <a:pt x="43852" y="36452"/>
                    <a:pt x="43385" y="36452"/>
                  </a:cubicBezTo>
                  <a:cubicBezTo>
                    <a:pt x="36387" y="35986"/>
                    <a:pt x="30323" y="41117"/>
                    <a:pt x="22859" y="41117"/>
                  </a:cubicBezTo>
                  <a:cubicBezTo>
                    <a:pt x="21459" y="41117"/>
                    <a:pt x="20526" y="42983"/>
                    <a:pt x="21459" y="43916"/>
                  </a:cubicBezTo>
                  <a:cubicBezTo>
                    <a:pt x="25658" y="48581"/>
                    <a:pt x="28923" y="54179"/>
                    <a:pt x="30323" y="60711"/>
                  </a:cubicBezTo>
                  <a:cubicBezTo>
                    <a:pt x="31256" y="63976"/>
                    <a:pt x="35921" y="64909"/>
                    <a:pt x="38254" y="62577"/>
                  </a:cubicBezTo>
                  <a:cubicBezTo>
                    <a:pt x="39653" y="61177"/>
                    <a:pt x="40586" y="59777"/>
                    <a:pt x="41986" y="58378"/>
                  </a:cubicBezTo>
                  <a:cubicBezTo>
                    <a:pt x="43385" y="56978"/>
                    <a:pt x="44785" y="55579"/>
                    <a:pt x="46651" y="56512"/>
                  </a:cubicBezTo>
                  <a:cubicBezTo>
                    <a:pt x="51782" y="59311"/>
                    <a:pt x="56914" y="61643"/>
                    <a:pt x="61579" y="64909"/>
                  </a:cubicBezTo>
                  <a:cubicBezTo>
                    <a:pt x="64845" y="67242"/>
                    <a:pt x="68110" y="69108"/>
                    <a:pt x="71842" y="70041"/>
                  </a:cubicBezTo>
                  <a:cubicBezTo>
                    <a:pt x="77907" y="71440"/>
                    <a:pt x="83971" y="73773"/>
                    <a:pt x="90036" y="75639"/>
                  </a:cubicBezTo>
                  <a:cubicBezTo>
                    <a:pt x="93768" y="76572"/>
                    <a:pt x="97500" y="77971"/>
                    <a:pt x="100765" y="79837"/>
                  </a:cubicBezTo>
                  <a:cubicBezTo>
                    <a:pt x="107763" y="83569"/>
                    <a:pt x="113828" y="87301"/>
                    <a:pt x="116160" y="95699"/>
                  </a:cubicBezTo>
                  <a:cubicBezTo>
                    <a:pt x="116627" y="98964"/>
                    <a:pt x="118959" y="101297"/>
                    <a:pt x="120359" y="104096"/>
                  </a:cubicBezTo>
                  <a:cubicBezTo>
                    <a:pt x="121292" y="106428"/>
                    <a:pt x="122691" y="108761"/>
                    <a:pt x="123624" y="111093"/>
                  </a:cubicBezTo>
                  <a:cubicBezTo>
                    <a:pt x="124557" y="113426"/>
                    <a:pt x="124091" y="115292"/>
                    <a:pt x="122225" y="115758"/>
                  </a:cubicBezTo>
                  <a:cubicBezTo>
                    <a:pt x="115694" y="116691"/>
                    <a:pt x="112428" y="121356"/>
                    <a:pt x="109629" y="126488"/>
                  </a:cubicBezTo>
                  <a:cubicBezTo>
                    <a:pt x="107763" y="130220"/>
                    <a:pt x="109163" y="133019"/>
                    <a:pt x="112895" y="133486"/>
                  </a:cubicBezTo>
                  <a:cubicBezTo>
                    <a:pt x="118959" y="133952"/>
                    <a:pt x="124091" y="132553"/>
                    <a:pt x="129689" y="131153"/>
                  </a:cubicBezTo>
                  <a:cubicBezTo>
                    <a:pt x="136220" y="129753"/>
                    <a:pt x="142285" y="130687"/>
                    <a:pt x="146483" y="136751"/>
                  </a:cubicBezTo>
                  <a:cubicBezTo>
                    <a:pt x="147416" y="138151"/>
                    <a:pt x="148816" y="140017"/>
                    <a:pt x="150215" y="141416"/>
                  </a:cubicBezTo>
                  <a:cubicBezTo>
                    <a:pt x="153014" y="144682"/>
                    <a:pt x="156280" y="146081"/>
                    <a:pt x="160478" y="146081"/>
                  </a:cubicBezTo>
                  <a:cubicBezTo>
                    <a:pt x="167942" y="146548"/>
                    <a:pt x="175873" y="146548"/>
                    <a:pt x="183337" y="149347"/>
                  </a:cubicBezTo>
                  <a:cubicBezTo>
                    <a:pt x="186136" y="150280"/>
                    <a:pt x="189402" y="148880"/>
                    <a:pt x="192667" y="147481"/>
                  </a:cubicBezTo>
                  <a:cubicBezTo>
                    <a:pt x="196866" y="145615"/>
                    <a:pt x="197332" y="143749"/>
                    <a:pt x="196399" y="138151"/>
                  </a:cubicBezTo>
                  <a:cubicBezTo>
                    <a:pt x="196399" y="137218"/>
                    <a:pt x="195467" y="135352"/>
                    <a:pt x="195933" y="134885"/>
                  </a:cubicBezTo>
                  <a:cubicBezTo>
                    <a:pt x="200132" y="131153"/>
                    <a:pt x="204797" y="127421"/>
                    <a:pt x="209462" y="124155"/>
                  </a:cubicBezTo>
                  <a:cubicBezTo>
                    <a:pt x="213194" y="121823"/>
                    <a:pt x="217859" y="121356"/>
                    <a:pt x="222524" y="122756"/>
                  </a:cubicBezTo>
                  <a:cubicBezTo>
                    <a:pt x="226722" y="124622"/>
                    <a:pt x="230455" y="126954"/>
                    <a:pt x="234653" y="128354"/>
                  </a:cubicBezTo>
                  <a:cubicBezTo>
                    <a:pt x="238385" y="129753"/>
                    <a:pt x="241184" y="132086"/>
                    <a:pt x="243516" y="135352"/>
                  </a:cubicBezTo>
                  <a:cubicBezTo>
                    <a:pt x="248648" y="142816"/>
                    <a:pt x="254713" y="149347"/>
                    <a:pt x="260311" y="156344"/>
                  </a:cubicBezTo>
                  <a:cubicBezTo>
                    <a:pt x="264043" y="161476"/>
                    <a:pt x="269174" y="163809"/>
                    <a:pt x="275239" y="163809"/>
                  </a:cubicBezTo>
                  <a:cubicBezTo>
                    <a:pt x="285502" y="163809"/>
                    <a:pt x="295766" y="165675"/>
                    <a:pt x="304629" y="170806"/>
                  </a:cubicBezTo>
                  <a:cubicBezTo>
                    <a:pt x="305096" y="171273"/>
                    <a:pt x="306028" y="171273"/>
                    <a:pt x="306495" y="171273"/>
                  </a:cubicBezTo>
                  <a:cubicBezTo>
                    <a:pt x="307895" y="170806"/>
                    <a:pt x="309294" y="170806"/>
                    <a:pt x="309761" y="169873"/>
                  </a:cubicBezTo>
                  <a:cubicBezTo>
                    <a:pt x="310694" y="168940"/>
                    <a:pt x="311160" y="167541"/>
                    <a:pt x="310694" y="166607"/>
                  </a:cubicBezTo>
                  <a:cubicBezTo>
                    <a:pt x="310694" y="163809"/>
                    <a:pt x="309294" y="161476"/>
                    <a:pt x="306495" y="160543"/>
                  </a:cubicBezTo>
                  <a:cubicBezTo>
                    <a:pt x="301363" y="159144"/>
                    <a:pt x="302297" y="155411"/>
                    <a:pt x="302763" y="151679"/>
                  </a:cubicBezTo>
                  <a:cubicBezTo>
                    <a:pt x="299497" y="151213"/>
                    <a:pt x="294832" y="151679"/>
                    <a:pt x="292500" y="1465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3936B1AC-8EDD-411C-93F8-82DD80B96441}"/>
                </a:ext>
              </a:extLst>
            </p:cNvPr>
            <p:cNvSpPr/>
            <p:nvPr/>
          </p:nvSpPr>
          <p:spPr>
            <a:xfrm>
              <a:off x="4723964" y="3146069"/>
              <a:ext cx="158612" cy="181938"/>
            </a:xfrm>
            <a:custGeom>
              <a:avLst/>
              <a:gdLst/>
              <a:ahLst/>
              <a:cxnLst/>
              <a:rect l="0" t="0" r="0" b="0"/>
              <a:pathLst>
                <a:path w="158612" h="181937">
                  <a:moveTo>
                    <a:pt x="886" y="108813"/>
                  </a:moveTo>
                  <a:cubicBezTo>
                    <a:pt x="3686" y="115344"/>
                    <a:pt x="5085" y="122341"/>
                    <a:pt x="6485" y="128873"/>
                  </a:cubicBezTo>
                  <a:cubicBezTo>
                    <a:pt x="7418" y="133071"/>
                    <a:pt x="9283" y="137736"/>
                    <a:pt x="14415" y="138669"/>
                  </a:cubicBezTo>
                  <a:cubicBezTo>
                    <a:pt x="15348" y="138669"/>
                    <a:pt x="16281" y="140535"/>
                    <a:pt x="16281" y="141468"/>
                  </a:cubicBezTo>
                  <a:cubicBezTo>
                    <a:pt x="15815" y="146600"/>
                    <a:pt x="18614" y="151265"/>
                    <a:pt x="19547" y="156396"/>
                  </a:cubicBezTo>
                  <a:cubicBezTo>
                    <a:pt x="20480" y="161528"/>
                    <a:pt x="23279" y="164327"/>
                    <a:pt x="28410" y="164794"/>
                  </a:cubicBezTo>
                  <a:cubicBezTo>
                    <a:pt x="31676" y="165260"/>
                    <a:pt x="34941" y="165260"/>
                    <a:pt x="37741" y="165260"/>
                  </a:cubicBezTo>
                  <a:cubicBezTo>
                    <a:pt x="41473" y="164794"/>
                    <a:pt x="43805" y="166660"/>
                    <a:pt x="45205" y="169925"/>
                  </a:cubicBezTo>
                  <a:cubicBezTo>
                    <a:pt x="47071" y="173191"/>
                    <a:pt x="49403" y="174124"/>
                    <a:pt x="53135" y="172724"/>
                  </a:cubicBezTo>
                  <a:cubicBezTo>
                    <a:pt x="56867" y="171325"/>
                    <a:pt x="60599" y="170392"/>
                    <a:pt x="64332" y="169459"/>
                  </a:cubicBezTo>
                  <a:cubicBezTo>
                    <a:pt x="65731" y="168992"/>
                    <a:pt x="67130" y="168526"/>
                    <a:pt x="68064" y="168992"/>
                  </a:cubicBezTo>
                  <a:cubicBezTo>
                    <a:pt x="73662" y="170858"/>
                    <a:pt x="78793" y="172724"/>
                    <a:pt x="83925" y="175057"/>
                  </a:cubicBezTo>
                  <a:cubicBezTo>
                    <a:pt x="85324" y="175523"/>
                    <a:pt x="85791" y="178322"/>
                    <a:pt x="87190" y="179722"/>
                  </a:cubicBezTo>
                  <a:cubicBezTo>
                    <a:pt x="89056" y="181588"/>
                    <a:pt x="90922" y="183454"/>
                    <a:pt x="93721" y="182521"/>
                  </a:cubicBezTo>
                  <a:cubicBezTo>
                    <a:pt x="97453" y="181121"/>
                    <a:pt x="101185" y="179722"/>
                    <a:pt x="104917" y="179255"/>
                  </a:cubicBezTo>
                  <a:cubicBezTo>
                    <a:pt x="106317" y="178789"/>
                    <a:pt x="108650" y="179722"/>
                    <a:pt x="110049" y="180188"/>
                  </a:cubicBezTo>
                  <a:cubicBezTo>
                    <a:pt x="112848" y="180655"/>
                    <a:pt x="115181" y="178789"/>
                    <a:pt x="115647" y="176456"/>
                  </a:cubicBezTo>
                  <a:cubicBezTo>
                    <a:pt x="115647" y="175990"/>
                    <a:pt x="116114" y="175057"/>
                    <a:pt x="115647" y="174590"/>
                  </a:cubicBezTo>
                  <a:cubicBezTo>
                    <a:pt x="113781" y="170392"/>
                    <a:pt x="113781" y="166193"/>
                    <a:pt x="116580" y="161995"/>
                  </a:cubicBezTo>
                  <a:cubicBezTo>
                    <a:pt x="117980" y="159662"/>
                    <a:pt x="118913" y="155930"/>
                    <a:pt x="118446" y="152664"/>
                  </a:cubicBezTo>
                  <a:cubicBezTo>
                    <a:pt x="117513" y="147066"/>
                    <a:pt x="119379" y="142401"/>
                    <a:pt x="123111" y="138669"/>
                  </a:cubicBezTo>
                  <a:cubicBezTo>
                    <a:pt x="128709" y="132605"/>
                    <a:pt x="131042" y="125607"/>
                    <a:pt x="134308" y="118609"/>
                  </a:cubicBezTo>
                  <a:cubicBezTo>
                    <a:pt x="135707" y="114877"/>
                    <a:pt x="137107" y="111612"/>
                    <a:pt x="138506" y="107880"/>
                  </a:cubicBezTo>
                  <a:cubicBezTo>
                    <a:pt x="139439" y="105081"/>
                    <a:pt x="141772" y="104148"/>
                    <a:pt x="144571" y="103681"/>
                  </a:cubicBezTo>
                  <a:cubicBezTo>
                    <a:pt x="146437" y="103215"/>
                    <a:pt x="148303" y="103681"/>
                    <a:pt x="150169" y="103215"/>
                  </a:cubicBezTo>
                  <a:cubicBezTo>
                    <a:pt x="151568" y="103215"/>
                    <a:pt x="152501" y="102282"/>
                    <a:pt x="153901" y="101815"/>
                  </a:cubicBezTo>
                  <a:cubicBezTo>
                    <a:pt x="155300" y="101349"/>
                    <a:pt x="155767" y="98550"/>
                    <a:pt x="155300" y="96684"/>
                  </a:cubicBezTo>
                  <a:cubicBezTo>
                    <a:pt x="152968" y="92018"/>
                    <a:pt x="147370" y="90152"/>
                    <a:pt x="144104" y="85954"/>
                  </a:cubicBezTo>
                  <a:cubicBezTo>
                    <a:pt x="142238" y="83621"/>
                    <a:pt x="141772" y="81755"/>
                    <a:pt x="142705" y="78956"/>
                  </a:cubicBezTo>
                  <a:cubicBezTo>
                    <a:pt x="143638" y="76624"/>
                    <a:pt x="143638" y="73825"/>
                    <a:pt x="141772" y="71959"/>
                  </a:cubicBezTo>
                  <a:cubicBezTo>
                    <a:pt x="135240" y="65428"/>
                    <a:pt x="136640" y="57964"/>
                    <a:pt x="139905" y="50499"/>
                  </a:cubicBezTo>
                  <a:cubicBezTo>
                    <a:pt x="140839" y="48167"/>
                    <a:pt x="142705" y="46301"/>
                    <a:pt x="145037" y="44901"/>
                  </a:cubicBezTo>
                  <a:cubicBezTo>
                    <a:pt x="147370" y="43502"/>
                    <a:pt x="148769" y="41169"/>
                    <a:pt x="148769" y="38837"/>
                  </a:cubicBezTo>
                  <a:cubicBezTo>
                    <a:pt x="149236" y="36038"/>
                    <a:pt x="150635" y="34172"/>
                    <a:pt x="153434" y="33705"/>
                  </a:cubicBezTo>
                  <a:cubicBezTo>
                    <a:pt x="155767" y="33239"/>
                    <a:pt x="158566" y="32772"/>
                    <a:pt x="159965" y="30440"/>
                  </a:cubicBezTo>
                  <a:cubicBezTo>
                    <a:pt x="160432" y="29973"/>
                    <a:pt x="160432" y="29040"/>
                    <a:pt x="160432" y="28574"/>
                  </a:cubicBezTo>
                  <a:cubicBezTo>
                    <a:pt x="160432" y="28107"/>
                    <a:pt x="160432" y="27174"/>
                    <a:pt x="159965" y="27174"/>
                  </a:cubicBezTo>
                  <a:cubicBezTo>
                    <a:pt x="155767" y="24842"/>
                    <a:pt x="151102" y="22042"/>
                    <a:pt x="146437" y="19710"/>
                  </a:cubicBezTo>
                  <a:cubicBezTo>
                    <a:pt x="141772" y="17377"/>
                    <a:pt x="137107" y="15511"/>
                    <a:pt x="136640" y="8980"/>
                  </a:cubicBezTo>
                  <a:cubicBezTo>
                    <a:pt x="133841" y="6181"/>
                    <a:pt x="131508" y="2916"/>
                    <a:pt x="128709" y="583"/>
                  </a:cubicBezTo>
                  <a:cubicBezTo>
                    <a:pt x="127776" y="-350"/>
                    <a:pt x="124977" y="117"/>
                    <a:pt x="123578" y="117"/>
                  </a:cubicBezTo>
                  <a:cubicBezTo>
                    <a:pt x="120312" y="1050"/>
                    <a:pt x="117513" y="2449"/>
                    <a:pt x="116114" y="5715"/>
                  </a:cubicBezTo>
                  <a:cubicBezTo>
                    <a:pt x="114248" y="8980"/>
                    <a:pt x="112848" y="12712"/>
                    <a:pt x="110982" y="15978"/>
                  </a:cubicBezTo>
                  <a:cubicBezTo>
                    <a:pt x="109582" y="18310"/>
                    <a:pt x="108183" y="20643"/>
                    <a:pt x="106317" y="22042"/>
                  </a:cubicBezTo>
                  <a:cubicBezTo>
                    <a:pt x="101652" y="25308"/>
                    <a:pt x="97453" y="29507"/>
                    <a:pt x="92322" y="31373"/>
                  </a:cubicBezTo>
                  <a:cubicBezTo>
                    <a:pt x="84858" y="34638"/>
                    <a:pt x="79260" y="39303"/>
                    <a:pt x="75528" y="46301"/>
                  </a:cubicBezTo>
                  <a:cubicBezTo>
                    <a:pt x="73662" y="49566"/>
                    <a:pt x="70862" y="52365"/>
                    <a:pt x="68530" y="55631"/>
                  </a:cubicBezTo>
                  <a:cubicBezTo>
                    <a:pt x="64332" y="61696"/>
                    <a:pt x="59200" y="65894"/>
                    <a:pt x="51736" y="67294"/>
                  </a:cubicBezTo>
                  <a:cubicBezTo>
                    <a:pt x="44738" y="68693"/>
                    <a:pt x="40540" y="73358"/>
                    <a:pt x="38207" y="79423"/>
                  </a:cubicBezTo>
                  <a:cubicBezTo>
                    <a:pt x="37274" y="81755"/>
                    <a:pt x="36341" y="84088"/>
                    <a:pt x="35408" y="86420"/>
                  </a:cubicBezTo>
                  <a:cubicBezTo>
                    <a:pt x="34475" y="88753"/>
                    <a:pt x="31209" y="89686"/>
                    <a:pt x="28877" y="89219"/>
                  </a:cubicBezTo>
                  <a:cubicBezTo>
                    <a:pt x="24678" y="87820"/>
                    <a:pt x="20480" y="86420"/>
                    <a:pt x="16281" y="84554"/>
                  </a:cubicBezTo>
                  <a:cubicBezTo>
                    <a:pt x="12083" y="83155"/>
                    <a:pt x="9283" y="83621"/>
                    <a:pt x="6485" y="87820"/>
                  </a:cubicBezTo>
                  <a:cubicBezTo>
                    <a:pt x="5551" y="89219"/>
                    <a:pt x="4152" y="91085"/>
                    <a:pt x="3219" y="92485"/>
                  </a:cubicBezTo>
                  <a:cubicBezTo>
                    <a:pt x="1353" y="97617"/>
                    <a:pt x="-1446" y="103215"/>
                    <a:pt x="886" y="108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642A244-2CBF-4F96-94F0-F0C41AAE5B14}"/>
                </a:ext>
              </a:extLst>
            </p:cNvPr>
            <p:cNvSpPr/>
            <p:nvPr/>
          </p:nvSpPr>
          <p:spPr>
            <a:xfrm>
              <a:off x="3655668" y="3452030"/>
              <a:ext cx="121292" cy="219258"/>
            </a:xfrm>
            <a:custGeom>
              <a:avLst/>
              <a:gdLst/>
              <a:ahLst/>
              <a:cxnLst/>
              <a:rect l="0" t="0" r="0" b="0"/>
              <a:pathLst>
                <a:path w="121291" h="219258">
                  <a:moveTo>
                    <a:pt x="109111" y="650"/>
                  </a:moveTo>
                  <a:cubicBezTo>
                    <a:pt x="108178" y="-283"/>
                    <a:pt x="106778" y="-283"/>
                    <a:pt x="105845" y="1117"/>
                  </a:cubicBezTo>
                  <a:cubicBezTo>
                    <a:pt x="103046" y="3916"/>
                    <a:pt x="101180" y="7181"/>
                    <a:pt x="100714" y="10914"/>
                  </a:cubicBezTo>
                  <a:cubicBezTo>
                    <a:pt x="100247" y="14645"/>
                    <a:pt x="98381" y="17911"/>
                    <a:pt x="94649" y="19777"/>
                  </a:cubicBezTo>
                  <a:cubicBezTo>
                    <a:pt x="94182" y="20710"/>
                    <a:pt x="93716" y="22576"/>
                    <a:pt x="92783" y="23043"/>
                  </a:cubicBezTo>
                  <a:cubicBezTo>
                    <a:pt x="89517" y="25375"/>
                    <a:pt x="85319" y="26775"/>
                    <a:pt x="84386" y="32373"/>
                  </a:cubicBezTo>
                  <a:cubicBezTo>
                    <a:pt x="83919" y="37971"/>
                    <a:pt x="79721" y="42169"/>
                    <a:pt x="74123" y="45435"/>
                  </a:cubicBezTo>
                  <a:cubicBezTo>
                    <a:pt x="68991" y="48234"/>
                    <a:pt x="65259" y="53366"/>
                    <a:pt x="60128" y="55698"/>
                  </a:cubicBezTo>
                  <a:cubicBezTo>
                    <a:pt x="54996" y="58497"/>
                    <a:pt x="49398" y="59430"/>
                    <a:pt x="43800" y="60830"/>
                  </a:cubicBezTo>
                  <a:cubicBezTo>
                    <a:pt x="43333" y="60830"/>
                    <a:pt x="42400" y="61296"/>
                    <a:pt x="41934" y="61296"/>
                  </a:cubicBezTo>
                  <a:cubicBezTo>
                    <a:pt x="36802" y="63629"/>
                    <a:pt x="31204" y="65495"/>
                    <a:pt x="26073" y="67827"/>
                  </a:cubicBezTo>
                  <a:cubicBezTo>
                    <a:pt x="24206" y="72026"/>
                    <a:pt x="22341" y="76224"/>
                    <a:pt x="20008" y="79956"/>
                  </a:cubicBezTo>
                  <a:cubicBezTo>
                    <a:pt x="15343" y="87887"/>
                    <a:pt x="15343" y="95818"/>
                    <a:pt x="18142" y="103748"/>
                  </a:cubicBezTo>
                  <a:cubicBezTo>
                    <a:pt x="19075" y="106081"/>
                    <a:pt x="20008" y="108413"/>
                    <a:pt x="20941" y="110746"/>
                  </a:cubicBezTo>
                  <a:cubicBezTo>
                    <a:pt x="24206" y="117744"/>
                    <a:pt x="23273" y="124741"/>
                    <a:pt x="18608" y="130806"/>
                  </a:cubicBezTo>
                  <a:cubicBezTo>
                    <a:pt x="13943" y="136870"/>
                    <a:pt x="11144" y="143868"/>
                    <a:pt x="6013" y="150399"/>
                  </a:cubicBezTo>
                  <a:cubicBezTo>
                    <a:pt x="415" y="157863"/>
                    <a:pt x="-1918" y="166727"/>
                    <a:pt x="1814" y="175590"/>
                  </a:cubicBezTo>
                  <a:cubicBezTo>
                    <a:pt x="3680" y="179789"/>
                    <a:pt x="4147" y="184454"/>
                    <a:pt x="4147" y="188653"/>
                  </a:cubicBezTo>
                  <a:cubicBezTo>
                    <a:pt x="4147" y="192385"/>
                    <a:pt x="4147" y="196583"/>
                    <a:pt x="4613" y="200315"/>
                  </a:cubicBezTo>
                  <a:cubicBezTo>
                    <a:pt x="5080" y="202648"/>
                    <a:pt x="6013" y="205447"/>
                    <a:pt x="7412" y="207313"/>
                  </a:cubicBezTo>
                  <a:cubicBezTo>
                    <a:pt x="12077" y="214777"/>
                    <a:pt x="19541" y="218975"/>
                    <a:pt x="27006" y="221775"/>
                  </a:cubicBezTo>
                  <a:cubicBezTo>
                    <a:pt x="31671" y="223641"/>
                    <a:pt x="35403" y="219909"/>
                    <a:pt x="39601" y="218042"/>
                  </a:cubicBezTo>
                  <a:cubicBezTo>
                    <a:pt x="42400" y="216643"/>
                    <a:pt x="45666" y="216643"/>
                    <a:pt x="48931" y="216177"/>
                  </a:cubicBezTo>
                  <a:cubicBezTo>
                    <a:pt x="55929" y="215710"/>
                    <a:pt x="61061" y="211978"/>
                    <a:pt x="63860" y="205447"/>
                  </a:cubicBezTo>
                  <a:cubicBezTo>
                    <a:pt x="66192" y="200782"/>
                    <a:pt x="68058" y="196117"/>
                    <a:pt x="69924" y="191452"/>
                  </a:cubicBezTo>
                  <a:cubicBezTo>
                    <a:pt x="74123" y="180255"/>
                    <a:pt x="77388" y="168126"/>
                    <a:pt x="82520" y="157397"/>
                  </a:cubicBezTo>
                  <a:cubicBezTo>
                    <a:pt x="89984" y="141069"/>
                    <a:pt x="94649" y="123342"/>
                    <a:pt x="102113" y="107014"/>
                  </a:cubicBezTo>
                  <a:cubicBezTo>
                    <a:pt x="103979" y="102349"/>
                    <a:pt x="105379" y="97217"/>
                    <a:pt x="106312" y="92086"/>
                  </a:cubicBezTo>
                  <a:cubicBezTo>
                    <a:pt x="107711" y="86021"/>
                    <a:pt x="109111" y="79490"/>
                    <a:pt x="111443" y="73892"/>
                  </a:cubicBezTo>
                  <a:cubicBezTo>
                    <a:pt x="113309" y="68760"/>
                    <a:pt x="112843" y="62229"/>
                    <a:pt x="119840" y="59897"/>
                  </a:cubicBezTo>
                  <a:cubicBezTo>
                    <a:pt x="121706" y="57098"/>
                    <a:pt x="122640" y="54299"/>
                    <a:pt x="122640" y="51033"/>
                  </a:cubicBezTo>
                  <a:cubicBezTo>
                    <a:pt x="122173" y="45435"/>
                    <a:pt x="120773" y="39370"/>
                    <a:pt x="120773" y="33772"/>
                  </a:cubicBezTo>
                  <a:cubicBezTo>
                    <a:pt x="121706" y="21643"/>
                    <a:pt x="117041" y="10447"/>
                    <a:pt x="109111" y="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E34F0FF1-F990-427C-9042-16CFC96C4F7A}"/>
                </a:ext>
              </a:extLst>
            </p:cNvPr>
            <p:cNvSpPr/>
            <p:nvPr/>
          </p:nvSpPr>
          <p:spPr>
            <a:xfrm>
              <a:off x="3595290" y="1561799"/>
              <a:ext cx="139952" cy="265909"/>
            </a:xfrm>
            <a:custGeom>
              <a:avLst/>
              <a:gdLst/>
              <a:ahLst/>
              <a:cxnLst/>
              <a:rect l="0" t="0" r="0" b="0"/>
              <a:pathLst>
                <a:path w="139952" h="265908">
                  <a:moveTo>
                    <a:pt x="13209" y="170871"/>
                  </a:moveTo>
                  <a:cubicBezTo>
                    <a:pt x="8077" y="176469"/>
                    <a:pt x="9010" y="184399"/>
                    <a:pt x="5278" y="189997"/>
                  </a:cubicBezTo>
                  <a:cubicBezTo>
                    <a:pt x="3412" y="193263"/>
                    <a:pt x="4345" y="196062"/>
                    <a:pt x="7144" y="198395"/>
                  </a:cubicBezTo>
                  <a:cubicBezTo>
                    <a:pt x="8544" y="199794"/>
                    <a:pt x="9477" y="201194"/>
                    <a:pt x="10410" y="203060"/>
                  </a:cubicBezTo>
                  <a:cubicBezTo>
                    <a:pt x="12742" y="206792"/>
                    <a:pt x="11342" y="212390"/>
                    <a:pt x="7144" y="214722"/>
                  </a:cubicBezTo>
                  <a:cubicBezTo>
                    <a:pt x="4345" y="216122"/>
                    <a:pt x="1080" y="217055"/>
                    <a:pt x="613" y="220787"/>
                  </a:cubicBezTo>
                  <a:cubicBezTo>
                    <a:pt x="-320" y="224519"/>
                    <a:pt x="-320" y="228251"/>
                    <a:pt x="1546" y="231983"/>
                  </a:cubicBezTo>
                  <a:cubicBezTo>
                    <a:pt x="2945" y="235715"/>
                    <a:pt x="5745" y="238514"/>
                    <a:pt x="9010" y="240380"/>
                  </a:cubicBezTo>
                  <a:cubicBezTo>
                    <a:pt x="10410" y="241313"/>
                    <a:pt x="12742" y="242246"/>
                    <a:pt x="14142" y="241780"/>
                  </a:cubicBezTo>
                  <a:cubicBezTo>
                    <a:pt x="16474" y="241780"/>
                    <a:pt x="19273" y="240380"/>
                    <a:pt x="21606" y="239914"/>
                  </a:cubicBezTo>
                  <a:cubicBezTo>
                    <a:pt x="25804" y="238981"/>
                    <a:pt x="29070" y="241313"/>
                    <a:pt x="31869" y="244112"/>
                  </a:cubicBezTo>
                  <a:cubicBezTo>
                    <a:pt x="33268" y="245978"/>
                    <a:pt x="34668" y="248777"/>
                    <a:pt x="35135" y="251110"/>
                  </a:cubicBezTo>
                  <a:cubicBezTo>
                    <a:pt x="35601" y="257174"/>
                    <a:pt x="39800" y="259974"/>
                    <a:pt x="44931" y="261373"/>
                  </a:cubicBezTo>
                  <a:cubicBezTo>
                    <a:pt x="48197" y="262306"/>
                    <a:pt x="50996" y="262773"/>
                    <a:pt x="53795" y="264172"/>
                  </a:cubicBezTo>
                  <a:cubicBezTo>
                    <a:pt x="56594" y="265572"/>
                    <a:pt x="59393" y="266505"/>
                    <a:pt x="63125" y="266038"/>
                  </a:cubicBezTo>
                  <a:cubicBezTo>
                    <a:pt x="65457" y="265572"/>
                    <a:pt x="68256" y="266038"/>
                    <a:pt x="70589" y="266038"/>
                  </a:cubicBezTo>
                  <a:cubicBezTo>
                    <a:pt x="70589" y="266038"/>
                    <a:pt x="70589" y="266505"/>
                    <a:pt x="70589" y="266505"/>
                  </a:cubicBezTo>
                  <a:cubicBezTo>
                    <a:pt x="74321" y="266505"/>
                    <a:pt x="78520" y="266505"/>
                    <a:pt x="82252" y="266505"/>
                  </a:cubicBezTo>
                  <a:cubicBezTo>
                    <a:pt x="83185" y="266505"/>
                    <a:pt x="84584" y="265105"/>
                    <a:pt x="85051" y="264172"/>
                  </a:cubicBezTo>
                  <a:cubicBezTo>
                    <a:pt x="85984" y="262306"/>
                    <a:pt x="85984" y="260440"/>
                    <a:pt x="86450" y="258574"/>
                  </a:cubicBezTo>
                  <a:cubicBezTo>
                    <a:pt x="87383" y="255775"/>
                    <a:pt x="86450" y="253442"/>
                    <a:pt x="84118" y="252043"/>
                  </a:cubicBezTo>
                  <a:cubicBezTo>
                    <a:pt x="80386" y="249710"/>
                    <a:pt x="76187" y="247378"/>
                    <a:pt x="72455" y="245045"/>
                  </a:cubicBezTo>
                  <a:cubicBezTo>
                    <a:pt x="62192" y="238048"/>
                    <a:pt x="55194" y="228251"/>
                    <a:pt x="51462" y="216122"/>
                  </a:cubicBezTo>
                  <a:cubicBezTo>
                    <a:pt x="49596" y="210524"/>
                    <a:pt x="48663" y="204926"/>
                    <a:pt x="47264" y="199328"/>
                  </a:cubicBezTo>
                  <a:cubicBezTo>
                    <a:pt x="45398" y="190930"/>
                    <a:pt x="47730" y="182533"/>
                    <a:pt x="47730" y="174603"/>
                  </a:cubicBezTo>
                  <a:cubicBezTo>
                    <a:pt x="47730" y="170404"/>
                    <a:pt x="50063" y="167605"/>
                    <a:pt x="52395" y="164340"/>
                  </a:cubicBezTo>
                  <a:cubicBezTo>
                    <a:pt x="53795" y="162007"/>
                    <a:pt x="54728" y="159675"/>
                    <a:pt x="54728" y="157342"/>
                  </a:cubicBezTo>
                  <a:cubicBezTo>
                    <a:pt x="56594" y="146612"/>
                    <a:pt x="57993" y="135883"/>
                    <a:pt x="59393" y="125153"/>
                  </a:cubicBezTo>
                  <a:cubicBezTo>
                    <a:pt x="59859" y="120488"/>
                    <a:pt x="61259" y="115823"/>
                    <a:pt x="65457" y="113490"/>
                  </a:cubicBezTo>
                  <a:cubicBezTo>
                    <a:pt x="71522" y="109758"/>
                    <a:pt x="74788" y="105093"/>
                    <a:pt x="77120" y="99029"/>
                  </a:cubicBezTo>
                  <a:cubicBezTo>
                    <a:pt x="79919" y="91098"/>
                    <a:pt x="85517" y="84567"/>
                    <a:pt x="89716" y="77569"/>
                  </a:cubicBezTo>
                  <a:cubicBezTo>
                    <a:pt x="93914" y="71038"/>
                    <a:pt x="98579" y="64974"/>
                    <a:pt x="104644" y="59842"/>
                  </a:cubicBezTo>
                  <a:cubicBezTo>
                    <a:pt x="111641" y="53777"/>
                    <a:pt x="117706" y="47713"/>
                    <a:pt x="126103" y="43514"/>
                  </a:cubicBezTo>
                  <a:cubicBezTo>
                    <a:pt x="129369" y="41648"/>
                    <a:pt x="132168" y="38849"/>
                    <a:pt x="135434" y="36517"/>
                  </a:cubicBezTo>
                  <a:cubicBezTo>
                    <a:pt x="142431" y="31852"/>
                    <a:pt x="144297" y="26254"/>
                    <a:pt x="141498" y="18323"/>
                  </a:cubicBezTo>
                  <a:cubicBezTo>
                    <a:pt x="141032" y="16457"/>
                    <a:pt x="140565" y="14591"/>
                    <a:pt x="140099" y="12725"/>
                  </a:cubicBezTo>
                  <a:cubicBezTo>
                    <a:pt x="139632" y="9926"/>
                    <a:pt x="138232" y="8060"/>
                    <a:pt x="135900" y="6660"/>
                  </a:cubicBezTo>
                  <a:cubicBezTo>
                    <a:pt x="134500" y="5727"/>
                    <a:pt x="132634" y="4328"/>
                    <a:pt x="131235" y="2928"/>
                  </a:cubicBezTo>
                  <a:cubicBezTo>
                    <a:pt x="126570" y="-804"/>
                    <a:pt x="121438" y="-804"/>
                    <a:pt x="116773" y="1995"/>
                  </a:cubicBezTo>
                  <a:cubicBezTo>
                    <a:pt x="109776" y="5727"/>
                    <a:pt x="103711" y="10392"/>
                    <a:pt x="102778" y="19256"/>
                  </a:cubicBezTo>
                  <a:cubicBezTo>
                    <a:pt x="102311" y="24854"/>
                    <a:pt x="98113" y="28586"/>
                    <a:pt x="93914" y="31385"/>
                  </a:cubicBezTo>
                  <a:cubicBezTo>
                    <a:pt x="87850" y="34651"/>
                    <a:pt x="81785" y="39316"/>
                    <a:pt x="74788" y="39316"/>
                  </a:cubicBezTo>
                  <a:cubicBezTo>
                    <a:pt x="63125" y="39316"/>
                    <a:pt x="56127" y="46313"/>
                    <a:pt x="50063" y="54710"/>
                  </a:cubicBezTo>
                  <a:cubicBezTo>
                    <a:pt x="49596" y="55177"/>
                    <a:pt x="49130" y="55643"/>
                    <a:pt x="49130" y="56110"/>
                  </a:cubicBezTo>
                  <a:cubicBezTo>
                    <a:pt x="47730" y="59376"/>
                    <a:pt x="44931" y="60775"/>
                    <a:pt x="41665" y="61708"/>
                  </a:cubicBezTo>
                  <a:cubicBezTo>
                    <a:pt x="39333" y="62641"/>
                    <a:pt x="37467" y="64041"/>
                    <a:pt x="37000" y="66840"/>
                  </a:cubicBezTo>
                  <a:cubicBezTo>
                    <a:pt x="36068" y="70105"/>
                    <a:pt x="35601" y="72904"/>
                    <a:pt x="33735" y="75703"/>
                  </a:cubicBezTo>
                  <a:cubicBezTo>
                    <a:pt x="31869" y="78502"/>
                    <a:pt x="31403" y="81301"/>
                    <a:pt x="32335" y="84567"/>
                  </a:cubicBezTo>
                  <a:cubicBezTo>
                    <a:pt x="32335" y="85500"/>
                    <a:pt x="31869" y="86899"/>
                    <a:pt x="30936" y="87832"/>
                  </a:cubicBezTo>
                  <a:cubicBezTo>
                    <a:pt x="30469" y="88299"/>
                    <a:pt x="30003" y="88765"/>
                    <a:pt x="29070" y="88765"/>
                  </a:cubicBezTo>
                  <a:cubicBezTo>
                    <a:pt x="25804" y="89698"/>
                    <a:pt x="23938" y="92498"/>
                    <a:pt x="22072" y="95297"/>
                  </a:cubicBezTo>
                  <a:cubicBezTo>
                    <a:pt x="20673" y="97629"/>
                    <a:pt x="17874" y="98096"/>
                    <a:pt x="15541" y="98096"/>
                  </a:cubicBezTo>
                  <a:cubicBezTo>
                    <a:pt x="13675" y="98096"/>
                    <a:pt x="12742" y="101361"/>
                    <a:pt x="13209" y="102294"/>
                  </a:cubicBezTo>
                  <a:cubicBezTo>
                    <a:pt x="15541" y="106026"/>
                    <a:pt x="19273" y="109758"/>
                    <a:pt x="19740" y="113957"/>
                  </a:cubicBezTo>
                  <a:cubicBezTo>
                    <a:pt x="20673" y="118622"/>
                    <a:pt x="18807" y="124220"/>
                    <a:pt x="18807" y="128885"/>
                  </a:cubicBezTo>
                  <a:cubicBezTo>
                    <a:pt x="18807" y="132151"/>
                    <a:pt x="17874" y="134950"/>
                    <a:pt x="16474" y="137749"/>
                  </a:cubicBezTo>
                  <a:cubicBezTo>
                    <a:pt x="14142" y="141481"/>
                    <a:pt x="12276" y="145679"/>
                    <a:pt x="9943" y="149411"/>
                  </a:cubicBezTo>
                  <a:cubicBezTo>
                    <a:pt x="8544" y="152210"/>
                    <a:pt x="9010" y="155009"/>
                    <a:pt x="11809" y="157808"/>
                  </a:cubicBezTo>
                  <a:cubicBezTo>
                    <a:pt x="15541" y="164806"/>
                    <a:pt x="16474" y="167139"/>
                    <a:pt x="13209" y="1708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02D89923-4A83-435F-A8B0-DBC5EC3BEC8D}"/>
                </a:ext>
              </a:extLst>
            </p:cNvPr>
            <p:cNvSpPr/>
            <p:nvPr/>
          </p:nvSpPr>
          <p:spPr>
            <a:xfrm>
              <a:off x="4996240" y="2459699"/>
              <a:ext cx="158612" cy="237919"/>
            </a:xfrm>
            <a:custGeom>
              <a:avLst/>
              <a:gdLst/>
              <a:ahLst/>
              <a:cxnLst/>
              <a:rect l="0" t="0" r="0" b="0"/>
              <a:pathLst>
                <a:path w="158612" h="237918">
                  <a:moveTo>
                    <a:pt x="26708" y="241439"/>
                  </a:moveTo>
                  <a:cubicBezTo>
                    <a:pt x="27174" y="240972"/>
                    <a:pt x="28107" y="240972"/>
                    <a:pt x="28107" y="240506"/>
                  </a:cubicBezTo>
                  <a:cubicBezTo>
                    <a:pt x="29973" y="237707"/>
                    <a:pt x="32306" y="235374"/>
                    <a:pt x="32772" y="232109"/>
                  </a:cubicBezTo>
                  <a:cubicBezTo>
                    <a:pt x="34172" y="221846"/>
                    <a:pt x="34638" y="212049"/>
                    <a:pt x="36038" y="201786"/>
                  </a:cubicBezTo>
                  <a:cubicBezTo>
                    <a:pt x="32772" y="195255"/>
                    <a:pt x="32306" y="186391"/>
                    <a:pt x="22509" y="184992"/>
                  </a:cubicBezTo>
                  <a:cubicBezTo>
                    <a:pt x="22509" y="184992"/>
                    <a:pt x="22042" y="184059"/>
                    <a:pt x="22042" y="183592"/>
                  </a:cubicBezTo>
                  <a:cubicBezTo>
                    <a:pt x="22042" y="183126"/>
                    <a:pt x="22509" y="182193"/>
                    <a:pt x="22976" y="182193"/>
                  </a:cubicBezTo>
                  <a:cubicBezTo>
                    <a:pt x="23908" y="181726"/>
                    <a:pt x="25308" y="180793"/>
                    <a:pt x="26241" y="180793"/>
                  </a:cubicBezTo>
                  <a:cubicBezTo>
                    <a:pt x="30440" y="180793"/>
                    <a:pt x="33705" y="180793"/>
                    <a:pt x="36038" y="176594"/>
                  </a:cubicBezTo>
                  <a:cubicBezTo>
                    <a:pt x="36504" y="175195"/>
                    <a:pt x="38837" y="173795"/>
                    <a:pt x="40703" y="173329"/>
                  </a:cubicBezTo>
                  <a:cubicBezTo>
                    <a:pt x="46301" y="171929"/>
                    <a:pt x="51899" y="170996"/>
                    <a:pt x="57497" y="172396"/>
                  </a:cubicBezTo>
                  <a:cubicBezTo>
                    <a:pt x="57497" y="172396"/>
                    <a:pt x="57497" y="171929"/>
                    <a:pt x="57964" y="171929"/>
                  </a:cubicBezTo>
                  <a:lnTo>
                    <a:pt x="58430" y="170996"/>
                  </a:lnTo>
                  <a:lnTo>
                    <a:pt x="57964" y="172396"/>
                  </a:lnTo>
                  <a:cubicBezTo>
                    <a:pt x="57964" y="172396"/>
                    <a:pt x="57497" y="172396"/>
                    <a:pt x="57497" y="172396"/>
                  </a:cubicBezTo>
                  <a:cubicBezTo>
                    <a:pt x="55164" y="175661"/>
                    <a:pt x="53298" y="178460"/>
                    <a:pt x="48633" y="178460"/>
                  </a:cubicBezTo>
                  <a:cubicBezTo>
                    <a:pt x="47234" y="178460"/>
                    <a:pt x="45834" y="178460"/>
                    <a:pt x="44901" y="178927"/>
                  </a:cubicBezTo>
                  <a:cubicBezTo>
                    <a:pt x="41169" y="179860"/>
                    <a:pt x="37437" y="185925"/>
                    <a:pt x="38837" y="189657"/>
                  </a:cubicBezTo>
                  <a:cubicBezTo>
                    <a:pt x="39770" y="192456"/>
                    <a:pt x="41169" y="195721"/>
                    <a:pt x="42569" y="198520"/>
                  </a:cubicBezTo>
                  <a:cubicBezTo>
                    <a:pt x="43035" y="198987"/>
                    <a:pt x="43502" y="199453"/>
                    <a:pt x="43968" y="199920"/>
                  </a:cubicBezTo>
                  <a:cubicBezTo>
                    <a:pt x="46767" y="203185"/>
                    <a:pt x="51899" y="202719"/>
                    <a:pt x="52832" y="198520"/>
                  </a:cubicBezTo>
                  <a:cubicBezTo>
                    <a:pt x="53765" y="195255"/>
                    <a:pt x="54231" y="192456"/>
                    <a:pt x="57030" y="190123"/>
                  </a:cubicBezTo>
                  <a:cubicBezTo>
                    <a:pt x="59829" y="187791"/>
                    <a:pt x="63095" y="189190"/>
                    <a:pt x="66361" y="189657"/>
                  </a:cubicBezTo>
                  <a:cubicBezTo>
                    <a:pt x="66827" y="189657"/>
                    <a:pt x="67760" y="189657"/>
                    <a:pt x="68226" y="189657"/>
                  </a:cubicBezTo>
                  <a:cubicBezTo>
                    <a:pt x="72425" y="188257"/>
                    <a:pt x="75224" y="180326"/>
                    <a:pt x="72892" y="176594"/>
                  </a:cubicBezTo>
                  <a:cubicBezTo>
                    <a:pt x="71026" y="173795"/>
                    <a:pt x="68693" y="171929"/>
                    <a:pt x="66827" y="169130"/>
                  </a:cubicBezTo>
                  <a:cubicBezTo>
                    <a:pt x="65894" y="167264"/>
                    <a:pt x="66827" y="165398"/>
                    <a:pt x="68226" y="163999"/>
                  </a:cubicBezTo>
                  <a:cubicBezTo>
                    <a:pt x="69626" y="163066"/>
                    <a:pt x="71492" y="162133"/>
                    <a:pt x="73358" y="161666"/>
                  </a:cubicBezTo>
                  <a:cubicBezTo>
                    <a:pt x="73825" y="161666"/>
                    <a:pt x="74758" y="161666"/>
                    <a:pt x="75224" y="161666"/>
                  </a:cubicBezTo>
                  <a:cubicBezTo>
                    <a:pt x="76624" y="162133"/>
                    <a:pt x="76157" y="163066"/>
                    <a:pt x="75691" y="164932"/>
                  </a:cubicBezTo>
                  <a:cubicBezTo>
                    <a:pt x="74758" y="166331"/>
                    <a:pt x="73825" y="168664"/>
                    <a:pt x="74291" y="170063"/>
                  </a:cubicBezTo>
                  <a:cubicBezTo>
                    <a:pt x="75691" y="173795"/>
                    <a:pt x="77557" y="177061"/>
                    <a:pt x="79889" y="180326"/>
                  </a:cubicBezTo>
                  <a:cubicBezTo>
                    <a:pt x="81755" y="182659"/>
                    <a:pt x="84554" y="184525"/>
                    <a:pt x="87353" y="186391"/>
                  </a:cubicBezTo>
                  <a:cubicBezTo>
                    <a:pt x="89219" y="187791"/>
                    <a:pt x="92952" y="186858"/>
                    <a:pt x="94351" y="184525"/>
                  </a:cubicBezTo>
                  <a:cubicBezTo>
                    <a:pt x="98083" y="177994"/>
                    <a:pt x="102282" y="171463"/>
                    <a:pt x="106014" y="164465"/>
                  </a:cubicBezTo>
                  <a:cubicBezTo>
                    <a:pt x="106947" y="162599"/>
                    <a:pt x="108346" y="161666"/>
                    <a:pt x="110212" y="161200"/>
                  </a:cubicBezTo>
                  <a:cubicBezTo>
                    <a:pt x="113478" y="160733"/>
                    <a:pt x="116743" y="160267"/>
                    <a:pt x="120009" y="160267"/>
                  </a:cubicBezTo>
                  <a:cubicBezTo>
                    <a:pt x="124207" y="160267"/>
                    <a:pt x="126540" y="157001"/>
                    <a:pt x="129805" y="155135"/>
                  </a:cubicBezTo>
                  <a:cubicBezTo>
                    <a:pt x="130272" y="154669"/>
                    <a:pt x="132138" y="156068"/>
                    <a:pt x="133071" y="156535"/>
                  </a:cubicBezTo>
                  <a:cubicBezTo>
                    <a:pt x="135404" y="157001"/>
                    <a:pt x="137736" y="156535"/>
                    <a:pt x="138203" y="154669"/>
                  </a:cubicBezTo>
                  <a:cubicBezTo>
                    <a:pt x="139602" y="150470"/>
                    <a:pt x="139602" y="145805"/>
                    <a:pt x="143801" y="142540"/>
                  </a:cubicBezTo>
                  <a:cubicBezTo>
                    <a:pt x="144267" y="142073"/>
                    <a:pt x="144734" y="141606"/>
                    <a:pt x="145200" y="141140"/>
                  </a:cubicBezTo>
                  <a:cubicBezTo>
                    <a:pt x="145667" y="141606"/>
                    <a:pt x="146133" y="142073"/>
                    <a:pt x="146133" y="142540"/>
                  </a:cubicBezTo>
                  <a:cubicBezTo>
                    <a:pt x="146600" y="144406"/>
                    <a:pt x="147066" y="146272"/>
                    <a:pt x="147533" y="148138"/>
                  </a:cubicBezTo>
                  <a:cubicBezTo>
                    <a:pt x="147999" y="150004"/>
                    <a:pt x="150332" y="150937"/>
                    <a:pt x="152198" y="150004"/>
                  </a:cubicBezTo>
                  <a:cubicBezTo>
                    <a:pt x="160128" y="145805"/>
                    <a:pt x="164327" y="136475"/>
                    <a:pt x="160595" y="129477"/>
                  </a:cubicBezTo>
                  <a:cubicBezTo>
                    <a:pt x="157329" y="123413"/>
                    <a:pt x="155463" y="117815"/>
                    <a:pt x="156396" y="111284"/>
                  </a:cubicBezTo>
                  <a:cubicBezTo>
                    <a:pt x="157329" y="101487"/>
                    <a:pt x="155930" y="92157"/>
                    <a:pt x="152198" y="82827"/>
                  </a:cubicBezTo>
                  <a:cubicBezTo>
                    <a:pt x="150798" y="79561"/>
                    <a:pt x="152198" y="76296"/>
                    <a:pt x="154997" y="74430"/>
                  </a:cubicBezTo>
                  <a:cubicBezTo>
                    <a:pt x="157796" y="72097"/>
                    <a:pt x="159195" y="69764"/>
                    <a:pt x="158729" y="66499"/>
                  </a:cubicBezTo>
                  <a:cubicBezTo>
                    <a:pt x="158263" y="63233"/>
                    <a:pt x="158263" y="59968"/>
                    <a:pt x="158263" y="57169"/>
                  </a:cubicBezTo>
                  <a:cubicBezTo>
                    <a:pt x="158729" y="47372"/>
                    <a:pt x="156396" y="38508"/>
                    <a:pt x="151265" y="29645"/>
                  </a:cubicBezTo>
                  <a:cubicBezTo>
                    <a:pt x="145667" y="20315"/>
                    <a:pt x="137736" y="12384"/>
                    <a:pt x="134471" y="1654"/>
                  </a:cubicBezTo>
                  <a:cubicBezTo>
                    <a:pt x="134004" y="-212"/>
                    <a:pt x="129339" y="-678"/>
                    <a:pt x="127473" y="1188"/>
                  </a:cubicBezTo>
                  <a:cubicBezTo>
                    <a:pt x="119542" y="8652"/>
                    <a:pt x="114877" y="17516"/>
                    <a:pt x="119076" y="28712"/>
                  </a:cubicBezTo>
                  <a:cubicBezTo>
                    <a:pt x="118609" y="33843"/>
                    <a:pt x="116277" y="38975"/>
                    <a:pt x="122341" y="42241"/>
                  </a:cubicBezTo>
                  <a:cubicBezTo>
                    <a:pt x="123275" y="42707"/>
                    <a:pt x="123741" y="44573"/>
                    <a:pt x="123741" y="45973"/>
                  </a:cubicBezTo>
                  <a:cubicBezTo>
                    <a:pt x="124207" y="59968"/>
                    <a:pt x="126073" y="73963"/>
                    <a:pt x="118143" y="87025"/>
                  </a:cubicBezTo>
                  <a:cubicBezTo>
                    <a:pt x="116743" y="88891"/>
                    <a:pt x="116743" y="91690"/>
                    <a:pt x="115810" y="94489"/>
                  </a:cubicBezTo>
                  <a:cubicBezTo>
                    <a:pt x="113944" y="102886"/>
                    <a:pt x="107413" y="107085"/>
                    <a:pt x="99949" y="109418"/>
                  </a:cubicBezTo>
                  <a:cubicBezTo>
                    <a:pt x="98549" y="109884"/>
                    <a:pt x="95751" y="108484"/>
                    <a:pt x="95284" y="106618"/>
                  </a:cubicBezTo>
                  <a:cubicBezTo>
                    <a:pt x="94817" y="105219"/>
                    <a:pt x="94817" y="104286"/>
                    <a:pt x="94817" y="102886"/>
                  </a:cubicBezTo>
                  <a:cubicBezTo>
                    <a:pt x="94351" y="100087"/>
                    <a:pt x="92952" y="98221"/>
                    <a:pt x="91552" y="99154"/>
                  </a:cubicBezTo>
                  <a:cubicBezTo>
                    <a:pt x="90152" y="100087"/>
                    <a:pt x="88287" y="101020"/>
                    <a:pt x="87353" y="102420"/>
                  </a:cubicBezTo>
                  <a:cubicBezTo>
                    <a:pt x="85954" y="104752"/>
                    <a:pt x="86887" y="107552"/>
                    <a:pt x="87353" y="109884"/>
                  </a:cubicBezTo>
                  <a:cubicBezTo>
                    <a:pt x="87820" y="112217"/>
                    <a:pt x="87820" y="115482"/>
                    <a:pt x="86887" y="117348"/>
                  </a:cubicBezTo>
                  <a:cubicBezTo>
                    <a:pt x="83621" y="123879"/>
                    <a:pt x="82222" y="130410"/>
                    <a:pt x="80822" y="137408"/>
                  </a:cubicBezTo>
                  <a:cubicBezTo>
                    <a:pt x="80356" y="138807"/>
                    <a:pt x="79423" y="139740"/>
                    <a:pt x="78023" y="139274"/>
                  </a:cubicBezTo>
                  <a:cubicBezTo>
                    <a:pt x="72892" y="138807"/>
                    <a:pt x="67760" y="138341"/>
                    <a:pt x="62629" y="140207"/>
                  </a:cubicBezTo>
                  <a:cubicBezTo>
                    <a:pt x="56564" y="142540"/>
                    <a:pt x="50499" y="143939"/>
                    <a:pt x="43968" y="144406"/>
                  </a:cubicBezTo>
                  <a:cubicBezTo>
                    <a:pt x="40703" y="144872"/>
                    <a:pt x="37904" y="146738"/>
                    <a:pt x="36038" y="149071"/>
                  </a:cubicBezTo>
                  <a:cubicBezTo>
                    <a:pt x="29973" y="157468"/>
                    <a:pt x="22976" y="164932"/>
                    <a:pt x="15511" y="171929"/>
                  </a:cubicBezTo>
                  <a:cubicBezTo>
                    <a:pt x="14578" y="172863"/>
                    <a:pt x="14112" y="175195"/>
                    <a:pt x="14112" y="177061"/>
                  </a:cubicBezTo>
                  <a:cubicBezTo>
                    <a:pt x="14112" y="178927"/>
                    <a:pt x="13645" y="180793"/>
                    <a:pt x="12246" y="182193"/>
                  </a:cubicBezTo>
                  <a:cubicBezTo>
                    <a:pt x="8980" y="185458"/>
                    <a:pt x="6181" y="188724"/>
                    <a:pt x="2916" y="191989"/>
                  </a:cubicBezTo>
                  <a:cubicBezTo>
                    <a:pt x="583" y="194322"/>
                    <a:pt x="-350" y="197587"/>
                    <a:pt x="117" y="200853"/>
                  </a:cubicBezTo>
                  <a:cubicBezTo>
                    <a:pt x="117" y="204585"/>
                    <a:pt x="1983" y="206917"/>
                    <a:pt x="4782" y="208783"/>
                  </a:cubicBezTo>
                  <a:lnTo>
                    <a:pt x="4315" y="209250"/>
                  </a:lnTo>
                  <a:cubicBezTo>
                    <a:pt x="4782" y="209250"/>
                    <a:pt x="4782" y="209717"/>
                    <a:pt x="5248" y="209717"/>
                  </a:cubicBezTo>
                  <a:cubicBezTo>
                    <a:pt x="5248" y="209250"/>
                    <a:pt x="5248" y="209250"/>
                    <a:pt x="5248" y="208783"/>
                  </a:cubicBezTo>
                  <a:cubicBezTo>
                    <a:pt x="5715" y="208317"/>
                    <a:pt x="5715" y="208317"/>
                    <a:pt x="6181" y="208317"/>
                  </a:cubicBezTo>
                  <a:cubicBezTo>
                    <a:pt x="9447" y="207384"/>
                    <a:pt x="11313" y="208317"/>
                    <a:pt x="11313" y="211116"/>
                  </a:cubicBezTo>
                  <a:cubicBezTo>
                    <a:pt x="11313" y="213449"/>
                    <a:pt x="10380" y="215315"/>
                    <a:pt x="8980" y="217181"/>
                  </a:cubicBezTo>
                  <a:cubicBezTo>
                    <a:pt x="8980" y="217181"/>
                    <a:pt x="8514" y="216714"/>
                    <a:pt x="8514" y="216714"/>
                  </a:cubicBezTo>
                  <a:cubicBezTo>
                    <a:pt x="8514" y="217181"/>
                    <a:pt x="8514" y="217181"/>
                    <a:pt x="8514" y="217647"/>
                  </a:cubicBezTo>
                  <a:lnTo>
                    <a:pt x="8980" y="217181"/>
                  </a:lnTo>
                  <a:cubicBezTo>
                    <a:pt x="11313" y="223712"/>
                    <a:pt x="13645" y="230709"/>
                    <a:pt x="15978" y="237240"/>
                  </a:cubicBezTo>
                  <a:cubicBezTo>
                    <a:pt x="15978" y="240506"/>
                    <a:pt x="23908" y="242839"/>
                    <a:pt x="26708" y="241439"/>
                  </a:cubicBezTo>
                  <a:close/>
                  <a:moveTo>
                    <a:pt x="127007" y="9119"/>
                  </a:moveTo>
                  <a:lnTo>
                    <a:pt x="127940" y="8652"/>
                  </a:lnTo>
                  <a:lnTo>
                    <a:pt x="127473" y="9585"/>
                  </a:lnTo>
                  <a:lnTo>
                    <a:pt x="126540" y="10051"/>
                  </a:lnTo>
                  <a:lnTo>
                    <a:pt x="127007" y="91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52AFCB09-6233-439A-9DD6-701C058FF140}"/>
                </a:ext>
              </a:extLst>
            </p:cNvPr>
            <p:cNvSpPr/>
            <p:nvPr/>
          </p:nvSpPr>
          <p:spPr>
            <a:xfrm>
              <a:off x="2001383" y="1283579"/>
              <a:ext cx="102632" cy="172608"/>
            </a:xfrm>
            <a:custGeom>
              <a:avLst/>
              <a:gdLst/>
              <a:ahLst/>
              <a:cxnLst/>
              <a:rect l="0" t="0" r="0" b="0"/>
              <a:pathLst>
                <a:path w="102631" h="172607">
                  <a:moveTo>
                    <a:pt x="11196" y="167320"/>
                  </a:moveTo>
                  <a:cubicBezTo>
                    <a:pt x="13062" y="168720"/>
                    <a:pt x="16328" y="170120"/>
                    <a:pt x="18194" y="169653"/>
                  </a:cubicBezTo>
                  <a:cubicBezTo>
                    <a:pt x="22859" y="168720"/>
                    <a:pt x="27057" y="170120"/>
                    <a:pt x="31256" y="171986"/>
                  </a:cubicBezTo>
                  <a:cubicBezTo>
                    <a:pt x="34055" y="173385"/>
                    <a:pt x="35921" y="172919"/>
                    <a:pt x="38254" y="171053"/>
                  </a:cubicBezTo>
                  <a:cubicBezTo>
                    <a:pt x="40120" y="169186"/>
                    <a:pt x="41986" y="167787"/>
                    <a:pt x="44318" y="166387"/>
                  </a:cubicBezTo>
                  <a:lnTo>
                    <a:pt x="43852" y="166854"/>
                  </a:lnTo>
                  <a:cubicBezTo>
                    <a:pt x="43852" y="166854"/>
                    <a:pt x="44318" y="167320"/>
                    <a:pt x="44318" y="167320"/>
                  </a:cubicBezTo>
                  <a:cubicBezTo>
                    <a:pt x="44318" y="166854"/>
                    <a:pt x="44318" y="166854"/>
                    <a:pt x="44318" y="166387"/>
                  </a:cubicBezTo>
                  <a:cubicBezTo>
                    <a:pt x="48517" y="164055"/>
                    <a:pt x="53182" y="162189"/>
                    <a:pt x="56447" y="157990"/>
                  </a:cubicBezTo>
                  <a:cubicBezTo>
                    <a:pt x="59246" y="154725"/>
                    <a:pt x="63445" y="153325"/>
                    <a:pt x="67177" y="150993"/>
                  </a:cubicBezTo>
                  <a:cubicBezTo>
                    <a:pt x="68110" y="149127"/>
                    <a:pt x="69043" y="147261"/>
                    <a:pt x="69976" y="145395"/>
                  </a:cubicBezTo>
                  <a:cubicBezTo>
                    <a:pt x="71842" y="141663"/>
                    <a:pt x="75108" y="140730"/>
                    <a:pt x="78840" y="140263"/>
                  </a:cubicBezTo>
                  <a:cubicBezTo>
                    <a:pt x="78840" y="140263"/>
                    <a:pt x="78840" y="140263"/>
                    <a:pt x="78840" y="140263"/>
                  </a:cubicBezTo>
                  <a:cubicBezTo>
                    <a:pt x="78840" y="140263"/>
                    <a:pt x="78840" y="140263"/>
                    <a:pt x="78840" y="139797"/>
                  </a:cubicBezTo>
                  <a:cubicBezTo>
                    <a:pt x="78373" y="138397"/>
                    <a:pt x="78840" y="137931"/>
                    <a:pt x="79773" y="139330"/>
                  </a:cubicBezTo>
                  <a:cubicBezTo>
                    <a:pt x="79306" y="139797"/>
                    <a:pt x="78840" y="139797"/>
                    <a:pt x="78840" y="140263"/>
                  </a:cubicBezTo>
                  <a:cubicBezTo>
                    <a:pt x="78840" y="145395"/>
                    <a:pt x="78840" y="145861"/>
                    <a:pt x="83505" y="146794"/>
                  </a:cubicBezTo>
                  <a:cubicBezTo>
                    <a:pt x="84438" y="146794"/>
                    <a:pt x="85371" y="147261"/>
                    <a:pt x="86304" y="147261"/>
                  </a:cubicBezTo>
                  <a:cubicBezTo>
                    <a:pt x="89569" y="143529"/>
                    <a:pt x="90036" y="138397"/>
                    <a:pt x="94234" y="135131"/>
                  </a:cubicBezTo>
                  <a:cubicBezTo>
                    <a:pt x="97500" y="132332"/>
                    <a:pt x="102165" y="130466"/>
                    <a:pt x="102165" y="125335"/>
                  </a:cubicBezTo>
                  <a:cubicBezTo>
                    <a:pt x="102632" y="118804"/>
                    <a:pt x="102632" y="112739"/>
                    <a:pt x="97966" y="107141"/>
                  </a:cubicBezTo>
                  <a:cubicBezTo>
                    <a:pt x="97033" y="106208"/>
                    <a:pt x="96567" y="105275"/>
                    <a:pt x="96100" y="103876"/>
                  </a:cubicBezTo>
                  <a:cubicBezTo>
                    <a:pt x="95167" y="102010"/>
                    <a:pt x="95167" y="100143"/>
                    <a:pt x="96567" y="98744"/>
                  </a:cubicBezTo>
                  <a:cubicBezTo>
                    <a:pt x="99366" y="95478"/>
                    <a:pt x="101232" y="91746"/>
                    <a:pt x="104964" y="89414"/>
                  </a:cubicBezTo>
                  <a:cubicBezTo>
                    <a:pt x="104964" y="85215"/>
                    <a:pt x="103098" y="81017"/>
                    <a:pt x="104964" y="76352"/>
                  </a:cubicBezTo>
                  <a:cubicBezTo>
                    <a:pt x="106364" y="73553"/>
                    <a:pt x="106830" y="70287"/>
                    <a:pt x="106830" y="67021"/>
                  </a:cubicBezTo>
                  <a:cubicBezTo>
                    <a:pt x="106830" y="62356"/>
                    <a:pt x="101232" y="62356"/>
                    <a:pt x="98900" y="59557"/>
                  </a:cubicBezTo>
                  <a:cubicBezTo>
                    <a:pt x="96567" y="56292"/>
                    <a:pt x="92368" y="55359"/>
                    <a:pt x="89569" y="53026"/>
                  </a:cubicBezTo>
                  <a:cubicBezTo>
                    <a:pt x="88170" y="52093"/>
                    <a:pt x="87237" y="49761"/>
                    <a:pt x="86770" y="48361"/>
                  </a:cubicBezTo>
                  <a:cubicBezTo>
                    <a:pt x="86770" y="43230"/>
                    <a:pt x="86770" y="38098"/>
                    <a:pt x="87237" y="32966"/>
                  </a:cubicBezTo>
                  <a:cubicBezTo>
                    <a:pt x="87703" y="28301"/>
                    <a:pt x="88636" y="24103"/>
                    <a:pt x="89569" y="19904"/>
                  </a:cubicBezTo>
                  <a:cubicBezTo>
                    <a:pt x="90502" y="12907"/>
                    <a:pt x="86304" y="7775"/>
                    <a:pt x="81639" y="3110"/>
                  </a:cubicBezTo>
                  <a:cubicBezTo>
                    <a:pt x="77907" y="-622"/>
                    <a:pt x="73708" y="-156"/>
                    <a:pt x="69043" y="311"/>
                  </a:cubicBezTo>
                  <a:cubicBezTo>
                    <a:pt x="66710" y="311"/>
                    <a:pt x="64844" y="2644"/>
                    <a:pt x="63912" y="5443"/>
                  </a:cubicBezTo>
                  <a:cubicBezTo>
                    <a:pt x="63445" y="7309"/>
                    <a:pt x="64844" y="8708"/>
                    <a:pt x="67177" y="9641"/>
                  </a:cubicBezTo>
                  <a:cubicBezTo>
                    <a:pt x="69510" y="10574"/>
                    <a:pt x="71842" y="11507"/>
                    <a:pt x="74175" y="12440"/>
                  </a:cubicBezTo>
                  <a:cubicBezTo>
                    <a:pt x="75574" y="13373"/>
                    <a:pt x="75574" y="14773"/>
                    <a:pt x="74641" y="15706"/>
                  </a:cubicBezTo>
                  <a:cubicBezTo>
                    <a:pt x="74175" y="16172"/>
                    <a:pt x="73708" y="17105"/>
                    <a:pt x="73242" y="17105"/>
                  </a:cubicBezTo>
                  <a:cubicBezTo>
                    <a:pt x="69976" y="17572"/>
                    <a:pt x="66710" y="17105"/>
                    <a:pt x="63912" y="17572"/>
                  </a:cubicBezTo>
                  <a:cubicBezTo>
                    <a:pt x="60646" y="18038"/>
                    <a:pt x="57847" y="18971"/>
                    <a:pt x="54581" y="19904"/>
                  </a:cubicBezTo>
                  <a:cubicBezTo>
                    <a:pt x="51316" y="20837"/>
                    <a:pt x="48517" y="25502"/>
                    <a:pt x="48983" y="29234"/>
                  </a:cubicBezTo>
                  <a:cubicBezTo>
                    <a:pt x="49450" y="31567"/>
                    <a:pt x="50849" y="33899"/>
                    <a:pt x="51782" y="36232"/>
                  </a:cubicBezTo>
                  <a:cubicBezTo>
                    <a:pt x="51782" y="37165"/>
                    <a:pt x="51316" y="38565"/>
                    <a:pt x="50383" y="39498"/>
                  </a:cubicBezTo>
                  <a:cubicBezTo>
                    <a:pt x="50383" y="39964"/>
                    <a:pt x="48983" y="39964"/>
                    <a:pt x="48517" y="39498"/>
                  </a:cubicBezTo>
                  <a:cubicBezTo>
                    <a:pt x="45718" y="37632"/>
                    <a:pt x="42919" y="35766"/>
                    <a:pt x="39653" y="38565"/>
                  </a:cubicBezTo>
                  <a:cubicBezTo>
                    <a:pt x="36387" y="41364"/>
                    <a:pt x="33122" y="42297"/>
                    <a:pt x="28923" y="41830"/>
                  </a:cubicBezTo>
                  <a:cubicBezTo>
                    <a:pt x="24725" y="41364"/>
                    <a:pt x="23792" y="45096"/>
                    <a:pt x="24725" y="48361"/>
                  </a:cubicBezTo>
                  <a:cubicBezTo>
                    <a:pt x="25658" y="51627"/>
                    <a:pt x="27057" y="53959"/>
                    <a:pt x="29390" y="56758"/>
                  </a:cubicBezTo>
                  <a:cubicBezTo>
                    <a:pt x="31722" y="59557"/>
                    <a:pt x="34055" y="62356"/>
                    <a:pt x="34055" y="66555"/>
                  </a:cubicBezTo>
                  <a:cubicBezTo>
                    <a:pt x="34055" y="66555"/>
                    <a:pt x="34521" y="66555"/>
                    <a:pt x="34521" y="66555"/>
                  </a:cubicBezTo>
                  <a:cubicBezTo>
                    <a:pt x="34988" y="66555"/>
                    <a:pt x="35455" y="67021"/>
                    <a:pt x="35921" y="67488"/>
                  </a:cubicBezTo>
                  <a:cubicBezTo>
                    <a:pt x="36854" y="67488"/>
                    <a:pt x="37787" y="67955"/>
                    <a:pt x="38720" y="67955"/>
                  </a:cubicBezTo>
                  <a:cubicBezTo>
                    <a:pt x="37321" y="68888"/>
                    <a:pt x="36854" y="67955"/>
                    <a:pt x="35921" y="67488"/>
                  </a:cubicBezTo>
                  <a:cubicBezTo>
                    <a:pt x="35455" y="67488"/>
                    <a:pt x="34988" y="67488"/>
                    <a:pt x="34055" y="67021"/>
                  </a:cubicBezTo>
                  <a:cubicBezTo>
                    <a:pt x="34055" y="67021"/>
                    <a:pt x="34055" y="66555"/>
                    <a:pt x="34055" y="66555"/>
                  </a:cubicBezTo>
                  <a:cubicBezTo>
                    <a:pt x="30323" y="66088"/>
                    <a:pt x="27057" y="64222"/>
                    <a:pt x="24258" y="62356"/>
                  </a:cubicBezTo>
                  <a:cubicBezTo>
                    <a:pt x="22392" y="61423"/>
                    <a:pt x="20060" y="61890"/>
                    <a:pt x="19127" y="63289"/>
                  </a:cubicBezTo>
                  <a:cubicBezTo>
                    <a:pt x="13529" y="73553"/>
                    <a:pt x="11663" y="84749"/>
                    <a:pt x="6065" y="95012"/>
                  </a:cubicBezTo>
                  <a:cubicBezTo>
                    <a:pt x="4199" y="98744"/>
                    <a:pt x="6065" y="102476"/>
                    <a:pt x="9330" y="105275"/>
                  </a:cubicBezTo>
                  <a:cubicBezTo>
                    <a:pt x="12596" y="107608"/>
                    <a:pt x="15861" y="109007"/>
                    <a:pt x="19593" y="109474"/>
                  </a:cubicBezTo>
                  <a:cubicBezTo>
                    <a:pt x="21459" y="109474"/>
                    <a:pt x="23325" y="110873"/>
                    <a:pt x="24725" y="111806"/>
                  </a:cubicBezTo>
                  <a:cubicBezTo>
                    <a:pt x="25658" y="112273"/>
                    <a:pt x="25658" y="114139"/>
                    <a:pt x="25658" y="115072"/>
                  </a:cubicBezTo>
                  <a:cubicBezTo>
                    <a:pt x="25658" y="116005"/>
                    <a:pt x="24725" y="117404"/>
                    <a:pt x="23792" y="117871"/>
                  </a:cubicBezTo>
                  <a:cubicBezTo>
                    <a:pt x="22859" y="118337"/>
                    <a:pt x="21459" y="117871"/>
                    <a:pt x="20060" y="117871"/>
                  </a:cubicBezTo>
                  <a:cubicBezTo>
                    <a:pt x="11196" y="116471"/>
                    <a:pt x="6065" y="119270"/>
                    <a:pt x="3732" y="126734"/>
                  </a:cubicBezTo>
                  <a:cubicBezTo>
                    <a:pt x="1399" y="132799"/>
                    <a:pt x="467" y="138864"/>
                    <a:pt x="0" y="145395"/>
                  </a:cubicBezTo>
                  <a:cubicBezTo>
                    <a:pt x="0" y="155658"/>
                    <a:pt x="3732" y="162189"/>
                    <a:pt x="11196" y="1673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61C544F0-96B8-4F2E-A99F-6EA1824A69B5}"/>
                </a:ext>
              </a:extLst>
            </p:cNvPr>
            <p:cNvSpPr/>
            <p:nvPr/>
          </p:nvSpPr>
          <p:spPr>
            <a:xfrm>
              <a:off x="2067627" y="14348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07"/>
                  </a:moveTo>
                  <a:cubicBezTo>
                    <a:pt x="466" y="207"/>
                    <a:pt x="466" y="674"/>
                    <a:pt x="0" y="674"/>
                  </a:cubicBezTo>
                  <a:cubicBezTo>
                    <a:pt x="0" y="674"/>
                    <a:pt x="466" y="674"/>
                    <a:pt x="466" y="674"/>
                  </a:cubicBezTo>
                  <a:cubicBezTo>
                    <a:pt x="466" y="207"/>
                    <a:pt x="933" y="207"/>
                    <a:pt x="466" y="207"/>
                  </a:cubicBezTo>
                  <a:cubicBezTo>
                    <a:pt x="933" y="-259"/>
                    <a:pt x="466" y="207"/>
                    <a:pt x="466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14F43D2B-DAB0-4FD4-9EAB-D6627B2007DB}"/>
                </a:ext>
              </a:extLst>
            </p:cNvPr>
            <p:cNvSpPr/>
            <p:nvPr/>
          </p:nvSpPr>
          <p:spPr>
            <a:xfrm>
              <a:off x="4505226" y="3167461"/>
              <a:ext cx="181938" cy="186603"/>
            </a:xfrm>
            <a:custGeom>
              <a:avLst/>
              <a:gdLst/>
              <a:ahLst/>
              <a:cxnLst/>
              <a:rect l="0" t="0" r="0" b="0"/>
              <a:pathLst>
                <a:path w="181937" h="186602">
                  <a:moveTo>
                    <a:pt x="171574" y="166260"/>
                  </a:moveTo>
                  <a:cubicBezTo>
                    <a:pt x="171108" y="158329"/>
                    <a:pt x="174840" y="150865"/>
                    <a:pt x="175306" y="142934"/>
                  </a:cubicBezTo>
                  <a:cubicBezTo>
                    <a:pt x="175306" y="142934"/>
                    <a:pt x="174840" y="142934"/>
                    <a:pt x="174840" y="142934"/>
                  </a:cubicBezTo>
                  <a:cubicBezTo>
                    <a:pt x="173440" y="141535"/>
                    <a:pt x="171574" y="140135"/>
                    <a:pt x="170175" y="138736"/>
                  </a:cubicBezTo>
                  <a:cubicBezTo>
                    <a:pt x="170175" y="138269"/>
                    <a:pt x="170175" y="137803"/>
                    <a:pt x="169708" y="137336"/>
                  </a:cubicBezTo>
                  <a:cubicBezTo>
                    <a:pt x="169242" y="136870"/>
                    <a:pt x="168775" y="135937"/>
                    <a:pt x="168309" y="135470"/>
                  </a:cubicBezTo>
                  <a:cubicBezTo>
                    <a:pt x="168775" y="135470"/>
                    <a:pt x="168775" y="135470"/>
                    <a:pt x="169242" y="135003"/>
                  </a:cubicBezTo>
                  <a:cubicBezTo>
                    <a:pt x="169242" y="135937"/>
                    <a:pt x="169708" y="136403"/>
                    <a:pt x="169708" y="137336"/>
                  </a:cubicBezTo>
                  <a:cubicBezTo>
                    <a:pt x="170175" y="137803"/>
                    <a:pt x="170175" y="137803"/>
                    <a:pt x="170641" y="138269"/>
                  </a:cubicBezTo>
                  <a:cubicBezTo>
                    <a:pt x="172041" y="139669"/>
                    <a:pt x="173440" y="141068"/>
                    <a:pt x="175306" y="142468"/>
                  </a:cubicBezTo>
                  <a:cubicBezTo>
                    <a:pt x="175306" y="142468"/>
                    <a:pt x="175306" y="142934"/>
                    <a:pt x="175306" y="142934"/>
                  </a:cubicBezTo>
                  <a:cubicBezTo>
                    <a:pt x="177172" y="143401"/>
                    <a:pt x="179038" y="143867"/>
                    <a:pt x="180438" y="143867"/>
                  </a:cubicBezTo>
                  <a:cubicBezTo>
                    <a:pt x="180904" y="143867"/>
                    <a:pt x="181837" y="143867"/>
                    <a:pt x="182304" y="143401"/>
                  </a:cubicBezTo>
                  <a:cubicBezTo>
                    <a:pt x="183703" y="142934"/>
                    <a:pt x="185103" y="140135"/>
                    <a:pt x="184636" y="138736"/>
                  </a:cubicBezTo>
                  <a:cubicBezTo>
                    <a:pt x="180904" y="132671"/>
                    <a:pt x="177172" y="127073"/>
                    <a:pt x="173440" y="121475"/>
                  </a:cubicBezTo>
                  <a:cubicBezTo>
                    <a:pt x="172974" y="120542"/>
                    <a:pt x="171108" y="120542"/>
                    <a:pt x="170175" y="120542"/>
                  </a:cubicBezTo>
                  <a:cubicBezTo>
                    <a:pt x="167842" y="121008"/>
                    <a:pt x="165043" y="121941"/>
                    <a:pt x="163643" y="124274"/>
                  </a:cubicBezTo>
                  <a:cubicBezTo>
                    <a:pt x="162710" y="125207"/>
                    <a:pt x="162244" y="126606"/>
                    <a:pt x="161778" y="127539"/>
                  </a:cubicBezTo>
                  <a:cubicBezTo>
                    <a:pt x="160378" y="129872"/>
                    <a:pt x="156646" y="129405"/>
                    <a:pt x="155713" y="127073"/>
                  </a:cubicBezTo>
                  <a:cubicBezTo>
                    <a:pt x="154313" y="123807"/>
                    <a:pt x="152914" y="120075"/>
                    <a:pt x="151514" y="116343"/>
                  </a:cubicBezTo>
                  <a:cubicBezTo>
                    <a:pt x="150581" y="113544"/>
                    <a:pt x="148715" y="112145"/>
                    <a:pt x="146383" y="111212"/>
                  </a:cubicBezTo>
                  <a:cubicBezTo>
                    <a:pt x="144050" y="110279"/>
                    <a:pt x="141251" y="110279"/>
                    <a:pt x="138919" y="109346"/>
                  </a:cubicBezTo>
                  <a:cubicBezTo>
                    <a:pt x="137986" y="108879"/>
                    <a:pt x="136586" y="107013"/>
                    <a:pt x="137053" y="106547"/>
                  </a:cubicBezTo>
                  <a:cubicBezTo>
                    <a:pt x="139385" y="103281"/>
                    <a:pt x="135653" y="99549"/>
                    <a:pt x="137986" y="96283"/>
                  </a:cubicBezTo>
                  <a:cubicBezTo>
                    <a:pt x="139385" y="94417"/>
                    <a:pt x="139385" y="92551"/>
                    <a:pt x="138452" y="91152"/>
                  </a:cubicBezTo>
                  <a:cubicBezTo>
                    <a:pt x="135187" y="86487"/>
                    <a:pt x="129122" y="84154"/>
                    <a:pt x="127722" y="78090"/>
                  </a:cubicBezTo>
                  <a:cubicBezTo>
                    <a:pt x="127256" y="76690"/>
                    <a:pt x="125390" y="75291"/>
                    <a:pt x="123524" y="74358"/>
                  </a:cubicBezTo>
                  <a:cubicBezTo>
                    <a:pt x="120258" y="72492"/>
                    <a:pt x="116526" y="71092"/>
                    <a:pt x="113261" y="69693"/>
                  </a:cubicBezTo>
                  <a:cubicBezTo>
                    <a:pt x="111395" y="68760"/>
                    <a:pt x="109062" y="68293"/>
                    <a:pt x="108596" y="66894"/>
                  </a:cubicBezTo>
                  <a:cubicBezTo>
                    <a:pt x="106730" y="62229"/>
                    <a:pt x="101598" y="61295"/>
                    <a:pt x="98333" y="58496"/>
                  </a:cubicBezTo>
                  <a:cubicBezTo>
                    <a:pt x="94601" y="54764"/>
                    <a:pt x="90402" y="52432"/>
                    <a:pt x="85270" y="50566"/>
                  </a:cubicBezTo>
                  <a:cubicBezTo>
                    <a:pt x="82005" y="49633"/>
                    <a:pt x="79672" y="47300"/>
                    <a:pt x="78273" y="44501"/>
                  </a:cubicBezTo>
                  <a:cubicBezTo>
                    <a:pt x="75940" y="40303"/>
                    <a:pt x="72675" y="37504"/>
                    <a:pt x="68476" y="35171"/>
                  </a:cubicBezTo>
                  <a:cubicBezTo>
                    <a:pt x="57746" y="29107"/>
                    <a:pt x="48416" y="21642"/>
                    <a:pt x="41885" y="10913"/>
                  </a:cubicBezTo>
                  <a:cubicBezTo>
                    <a:pt x="39553" y="7647"/>
                    <a:pt x="36287" y="5781"/>
                    <a:pt x="32088" y="5315"/>
                  </a:cubicBezTo>
                  <a:cubicBezTo>
                    <a:pt x="23691" y="4382"/>
                    <a:pt x="15761" y="3449"/>
                    <a:pt x="7830" y="183"/>
                  </a:cubicBezTo>
                  <a:cubicBezTo>
                    <a:pt x="6431" y="-284"/>
                    <a:pt x="4098" y="183"/>
                    <a:pt x="2232" y="1116"/>
                  </a:cubicBezTo>
                  <a:cubicBezTo>
                    <a:pt x="366" y="1583"/>
                    <a:pt x="-567" y="5315"/>
                    <a:pt x="366" y="8114"/>
                  </a:cubicBezTo>
                  <a:cubicBezTo>
                    <a:pt x="1766" y="10913"/>
                    <a:pt x="2699" y="14178"/>
                    <a:pt x="4565" y="16511"/>
                  </a:cubicBezTo>
                  <a:cubicBezTo>
                    <a:pt x="9696" y="22575"/>
                    <a:pt x="15294" y="27707"/>
                    <a:pt x="22292" y="31439"/>
                  </a:cubicBezTo>
                  <a:cubicBezTo>
                    <a:pt x="26491" y="33772"/>
                    <a:pt x="29756" y="36571"/>
                    <a:pt x="32088" y="40303"/>
                  </a:cubicBezTo>
                  <a:cubicBezTo>
                    <a:pt x="34421" y="43568"/>
                    <a:pt x="37687" y="45901"/>
                    <a:pt x="39086" y="49166"/>
                  </a:cubicBezTo>
                  <a:cubicBezTo>
                    <a:pt x="42818" y="56164"/>
                    <a:pt x="47950" y="61295"/>
                    <a:pt x="54014" y="66427"/>
                  </a:cubicBezTo>
                  <a:cubicBezTo>
                    <a:pt x="55880" y="67827"/>
                    <a:pt x="57280" y="70626"/>
                    <a:pt x="58213" y="72492"/>
                  </a:cubicBezTo>
                  <a:cubicBezTo>
                    <a:pt x="60079" y="76690"/>
                    <a:pt x="61012" y="80889"/>
                    <a:pt x="62878" y="85087"/>
                  </a:cubicBezTo>
                  <a:cubicBezTo>
                    <a:pt x="63811" y="87420"/>
                    <a:pt x="65211" y="89752"/>
                    <a:pt x="67076" y="91152"/>
                  </a:cubicBezTo>
                  <a:cubicBezTo>
                    <a:pt x="74541" y="97683"/>
                    <a:pt x="79206" y="105614"/>
                    <a:pt x="82005" y="114944"/>
                  </a:cubicBezTo>
                  <a:cubicBezTo>
                    <a:pt x="83404" y="119142"/>
                    <a:pt x="85270" y="123341"/>
                    <a:pt x="86670" y="127539"/>
                  </a:cubicBezTo>
                  <a:cubicBezTo>
                    <a:pt x="88069" y="131738"/>
                    <a:pt x="90869" y="135470"/>
                    <a:pt x="93667" y="138736"/>
                  </a:cubicBezTo>
                  <a:cubicBezTo>
                    <a:pt x="98799" y="145267"/>
                    <a:pt x="105797" y="149932"/>
                    <a:pt x="110928" y="156463"/>
                  </a:cubicBezTo>
                  <a:cubicBezTo>
                    <a:pt x="116060" y="162994"/>
                    <a:pt x="122591" y="168592"/>
                    <a:pt x="129122" y="173724"/>
                  </a:cubicBezTo>
                  <a:cubicBezTo>
                    <a:pt x="134254" y="177922"/>
                    <a:pt x="139385" y="181188"/>
                    <a:pt x="143584" y="186319"/>
                  </a:cubicBezTo>
                  <a:cubicBezTo>
                    <a:pt x="145450" y="188652"/>
                    <a:pt x="147782" y="188652"/>
                    <a:pt x="150581" y="188652"/>
                  </a:cubicBezTo>
                  <a:cubicBezTo>
                    <a:pt x="157113" y="188652"/>
                    <a:pt x="164110" y="187252"/>
                    <a:pt x="170641" y="188652"/>
                  </a:cubicBezTo>
                  <a:cubicBezTo>
                    <a:pt x="170641" y="180721"/>
                    <a:pt x="171574" y="173724"/>
                    <a:pt x="171574" y="166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2DE2B198-C48B-4124-8BC0-DE31B7C07012}"/>
                </a:ext>
              </a:extLst>
            </p:cNvPr>
            <p:cNvSpPr/>
            <p:nvPr/>
          </p:nvSpPr>
          <p:spPr>
            <a:xfrm>
              <a:off x="4675867" y="3355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903724D8-7D5C-421E-85CC-55BB3F094C3C}"/>
                </a:ext>
              </a:extLst>
            </p:cNvPr>
            <p:cNvSpPr/>
            <p:nvPr/>
          </p:nvSpPr>
          <p:spPr>
            <a:xfrm>
              <a:off x="1470189" y="1509246"/>
              <a:ext cx="153947" cy="121292"/>
            </a:xfrm>
            <a:custGeom>
              <a:avLst/>
              <a:gdLst/>
              <a:ahLst/>
              <a:cxnLst/>
              <a:rect l="0" t="0" r="0" b="0"/>
              <a:pathLst>
                <a:path w="153947" h="121291">
                  <a:moveTo>
                    <a:pt x="7306" y="102598"/>
                  </a:moveTo>
                  <a:cubicBezTo>
                    <a:pt x="7306" y="107730"/>
                    <a:pt x="7306" y="112861"/>
                    <a:pt x="6840" y="117993"/>
                  </a:cubicBezTo>
                  <a:cubicBezTo>
                    <a:pt x="6840" y="119392"/>
                    <a:pt x="9172" y="121725"/>
                    <a:pt x="10572" y="121725"/>
                  </a:cubicBezTo>
                  <a:cubicBezTo>
                    <a:pt x="18036" y="121725"/>
                    <a:pt x="24101" y="118926"/>
                    <a:pt x="30632" y="115660"/>
                  </a:cubicBezTo>
                  <a:cubicBezTo>
                    <a:pt x="30632" y="115660"/>
                    <a:pt x="30632" y="115660"/>
                    <a:pt x="30165" y="115194"/>
                  </a:cubicBezTo>
                  <a:lnTo>
                    <a:pt x="31098" y="114727"/>
                  </a:lnTo>
                  <a:lnTo>
                    <a:pt x="30632" y="115660"/>
                  </a:lnTo>
                  <a:cubicBezTo>
                    <a:pt x="30632" y="115660"/>
                    <a:pt x="30632" y="115660"/>
                    <a:pt x="30632" y="115660"/>
                  </a:cubicBezTo>
                  <a:cubicBezTo>
                    <a:pt x="32498" y="117993"/>
                    <a:pt x="34830" y="120325"/>
                    <a:pt x="38096" y="119859"/>
                  </a:cubicBezTo>
                  <a:cubicBezTo>
                    <a:pt x="41361" y="119859"/>
                    <a:pt x="44627" y="119392"/>
                    <a:pt x="46959" y="117060"/>
                  </a:cubicBezTo>
                  <a:cubicBezTo>
                    <a:pt x="48826" y="115194"/>
                    <a:pt x="50692" y="113794"/>
                    <a:pt x="52091" y="111462"/>
                  </a:cubicBezTo>
                  <a:cubicBezTo>
                    <a:pt x="54424" y="108663"/>
                    <a:pt x="56290" y="104931"/>
                    <a:pt x="58622" y="102132"/>
                  </a:cubicBezTo>
                  <a:cubicBezTo>
                    <a:pt x="62354" y="97933"/>
                    <a:pt x="66086" y="93734"/>
                    <a:pt x="72617" y="93734"/>
                  </a:cubicBezTo>
                  <a:cubicBezTo>
                    <a:pt x="75416" y="93734"/>
                    <a:pt x="78215" y="91402"/>
                    <a:pt x="81014" y="89536"/>
                  </a:cubicBezTo>
                  <a:cubicBezTo>
                    <a:pt x="83814" y="87203"/>
                    <a:pt x="86146" y="83938"/>
                    <a:pt x="88945" y="81605"/>
                  </a:cubicBezTo>
                  <a:cubicBezTo>
                    <a:pt x="90811" y="80206"/>
                    <a:pt x="93144" y="78340"/>
                    <a:pt x="95476" y="78340"/>
                  </a:cubicBezTo>
                  <a:cubicBezTo>
                    <a:pt x="102474" y="77407"/>
                    <a:pt x="109005" y="75541"/>
                    <a:pt x="115536" y="73675"/>
                  </a:cubicBezTo>
                  <a:cubicBezTo>
                    <a:pt x="117868" y="73208"/>
                    <a:pt x="120668" y="72742"/>
                    <a:pt x="123000" y="72742"/>
                  </a:cubicBezTo>
                  <a:lnTo>
                    <a:pt x="122534" y="73208"/>
                  </a:lnTo>
                  <a:cubicBezTo>
                    <a:pt x="122534" y="73208"/>
                    <a:pt x="122534" y="73208"/>
                    <a:pt x="123000" y="73208"/>
                  </a:cubicBezTo>
                  <a:cubicBezTo>
                    <a:pt x="123000" y="73208"/>
                    <a:pt x="123000" y="73208"/>
                    <a:pt x="123000" y="72742"/>
                  </a:cubicBezTo>
                  <a:cubicBezTo>
                    <a:pt x="126266" y="69943"/>
                    <a:pt x="129998" y="69009"/>
                    <a:pt x="133730" y="69009"/>
                  </a:cubicBezTo>
                  <a:cubicBezTo>
                    <a:pt x="136529" y="69009"/>
                    <a:pt x="139328" y="69009"/>
                    <a:pt x="142127" y="69009"/>
                  </a:cubicBezTo>
                  <a:cubicBezTo>
                    <a:pt x="145392" y="65744"/>
                    <a:pt x="149591" y="65277"/>
                    <a:pt x="153790" y="65277"/>
                  </a:cubicBezTo>
                  <a:cubicBezTo>
                    <a:pt x="155189" y="55014"/>
                    <a:pt x="153790" y="45218"/>
                    <a:pt x="153323" y="34955"/>
                  </a:cubicBezTo>
                  <a:cubicBezTo>
                    <a:pt x="152856" y="29356"/>
                    <a:pt x="149591" y="25624"/>
                    <a:pt x="146325" y="21892"/>
                  </a:cubicBezTo>
                  <a:cubicBezTo>
                    <a:pt x="143993" y="19560"/>
                    <a:pt x="140727" y="19093"/>
                    <a:pt x="137462" y="19093"/>
                  </a:cubicBezTo>
                  <a:cubicBezTo>
                    <a:pt x="131864" y="19093"/>
                    <a:pt x="127665" y="17227"/>
                    <a:pt x="123467" y="13962"/>
                  </a:cubicBezTo>
                  <a:cubicBezTo>
                    <a:pt x="121134" y="11629"/>
                    <a:pt x="117868" y="10230"/>
                    <a:pt x="116469" y="7897"/>
                  </a:cubicBezTo>
                  <a:cubicBezTo>
                    <a:pt x="112270" y="899"/>
                    <a:pt x="106206" y="-967"/>
                    <a:pt x="98275" y="433"/>
                  </a:cubicBezTo>
                  <a:cubicBezTo>
                    <a:pt x="92677" y="1366"/>
                    <a:pt x="86613" y="433"/>
                    <a:pt x="81014" y="899"/>
                  </a:cubicBezTo>
                  <a:cubicBezTo>
                    <a:pt x="77749" y="899"/>
                    <a:pt x="74483" y="1366"/>
                    <a:pt x="71684" y="2299"/>
                  </a:cubicBezTo>
                  <a:cubicBezTo>
                    <a:pt x="68885" y="2766"/>
                    <a:pt x="67019" y="5098"/>
                    <a:pt x="66553" y="7431"/>
                  </a:cubicBezTo>
                  <a:cubicBezTo>
                    <a:pt x="65620" y="11163"/>
                    <a:pt x="65153" y="14895"/>
                    <a:pt x="64687" y="18627"/>
                  </a:cubicBezTo>
                  <a:cubicBezTo>
                    <a:pt x="64220" y="22825"/>
                    <a:pt x="62821" y="25624"/>
                    <a:pt x="59555" y="28423"/>
                  </a:cubicBezTo>
                  <a:cubicBezTo>
                    <a:pt x="53491" y="33088"/>
                    <a:pt x="47892" y="38220"/>
                    <a:pt x="41828" y="43352"/>
                  </a:cubicBezTo>
                  <a:cubicBezTo>
                    <a:pt x="38562" y="45684"/>
                    <a:pt x="36230" y="48483"/>
                    <a:pt x="36230" y="52682"/>
                  </a:cubicBezTo>
                  <a:cubicBezTo>
                    <a:pt x="36230" y="53615"/>
                    <a:pt x="35297" y="55014"/>
                    <a:pt x="34364" y="55947"/>
                  </a:cubicBezTo>
                  <a:cubicBezTo>
                    <a:pt x="23634" y="62012"/>
                    <a:pt x="15237" y="70876"/>
                    <a:pt x="5907" y="78340"/>
                  </a:cubicBezTo>
                  <a:cubicBezTo>
                    <a:pt x="4041" y="79739"/>
                    <a:pt x="1242" y="81139"/>
                    <a:pt x="309" y="83471"/>
                  </a:cubicBezTo>
                  <a:cubicBezTo>
                    <a:pt x="-1091" y="86737"/>
                    <a:pt x="2641" y="88603"/>
                    <a:pt x="4041" y="91402"/>
                  </a:cubicBezTo>
                  <a:cubicBezTo>
                    <a:pt x="6373" y="93734"/>
                    <a:pt x="7773" y="97933"/>
                    <a:pt x="7306" y="102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970C7C12-4782-4339-A84C-95F8DD7E5C62}"/>
                </a:ext>
              </a:extLst>
            </p:cNvPr>
            <p:cNvSpPr/>
            <p:nvPr/>
          </p:nvSpPr>
          <p:spPr>
            <a:xfrm>
              <a:off x="2891423" y="2196844"/>
              <a:ext cx="111962" cy="186603"/>
            </a:xfrm>
            <a:custGeom>
              <a:avLst/>
              <a:gdLst/>
              <a:ahLst/>
              <a:cxnLst/>
              <a:rect l="0" t="0" r="0" b="0"/>
              <a:pathLst>
                <a:path w="111961" h="186602">
                  <a:moveTo>
                    <a:pt x="1921" y="28457"/>
                  </a:moveTo>
                  <a:cubicBezTo>
                    <a:pt x="6587" y="33122"/>
                    <a:pt x="7519" y="38254"/>
                    <a:pt x="5653" y="43852"/>
                  </a:cubicBezTo>
                  <a:cubicBezTo>
                    <a:pt x="5187" y="45718"/>
                    <a:pt x="6120" y="47584"/>
                    <a:pt x="7986" y="48983"/>
                  </a:cubicBezTo>
                  <a:cubicBezTo>
                    <a:pt x="10785" y="50849"/>
                    <a:pt x="10319" y="53182"/>
                    <a:pt x="8919" y="55514"/>
                  </a:cubicBezTo>
                  <a:cubicBezTo>
                    <a:pt x="7986" y="56914"/>
                    <a:pt x="7053" y="58780"/>
                    <a:pt x="6120" y="60646"/>
                  </a:cubicBezTo>
                  <a:cubicBezTo>
                    <a:pt x="7053" y="61579"/>
                    <a:pt x="7986" y="62045"/>
                    <a:pt x="8453" y="62978"/>
                  </a:cubicBezTo>
                  <a:cubicBezTo>
                    <a:pt x="9385" y="63911"/>
                    <a:pt x="9385" y="65311"/>
                    <a:pt x="9852" y="66244"/>
                  </a:cubicBezTo>
                  <a:cubicBezTo>
                    <a:pt x="12185" y="70909"/>
                    <a:pt x="13118" y="70909"/>
                    <a:pt x="17783" y="66711"/>
                  </a:cubicBezTo>
                  <a:cubicBezTo>
                    <a:pt x="18249" y="66244"/>
                    <a:pt x="18716" y="65777"/>
                    <a:pt x="19182" y="65311"/>
                  </a:cubicBezTo>
                  <a:cubicBezTo>
                    <a:pt x="19649" y="66711"/>
                    <a:pt x="20115" y="67644"/>
                    <a:pt x="20115" y="69043"/>
                  </a:cubicBezTo>
                  <a:cubicBezTo>
                    <a:pt x="19649" y="72309"/>
                    <a:pt x="19182" y="75574"/>
                    <a:pt x="18716" y="78373"/>
                  </a:cubicBezTo>
                  <a:cubicBezTo>
                    <a:pt x="18249" y="81639"/>
                    <a:pt x="20115" y="84438"/>
                    <a:pt x="23847" y="84904"/>
                  </a:cubicBezTo>
                  <a:cubicBezTo>
                    <a:pt x="24314" y="84904"/>
                    <a:pt x="25247" y="85371"/>
                    <a:pt x="25713" y="85371"/>
                  </a:cubicBezTo>
                  <a:cubicBezTo>
                    <a:pt x="28979" y="85371"/>
                    <a:pt x="32244" y="84438"/>
                    <a:pt x="35043" y="85371"/>
                  </a:cubicBezTo>
                  <a:cubicBezTo>
                    <a:pt x="38775" y="86304"/>
                    <a:pt x="36909" y="90969"/>
                    <a:pt x="38775" y="93768"/>
                  </a:cubicBezTo>
                  <a:cubicBezTo>
                    <a:pt x="39708" y="95167"/>
                    <a:pt x="40641" y="97033"/>
                    <a:pt x="42041" y="98433"/>
                  </a:cubicBezTo>
                  <a:cubicBezTo>
                    <a:pt x="44840" y="100765"/>
                    <a:pt x="45773" y="103098"/>
                    <a:pt x="44840" y="106830"/>
                  </a:cubicBezTo>
                  <a:cubicBezTo>
                    <a:pt x="42974" y="116627"/>
                    <a:pt x="41108" y="118026"/>
                    <a:pt x="30378" y="116627"/>
                  </a:cubicBezTo>
                  <a:cubicBezTo>
                    <a:pt x="29912" y="116627"/>
                    <a:pt x="28979" y="116160"/>
                    <a:pt x="28512" y="116160"/>
                  </a:cubicBezTo>
                  <a:cubicBezTo>
                    <a:pt x="27113" y="116160"/>
                    <a:pt x="26180" y="117093"/>
                    <a:pt x="26180" y="118026"/>
                  </a:cubicBezTo>
                  <a:cubicBezTo>
                    <a:pt x="26646" y="123158"/>
                    <a:pt x="25247" y="128289"/>
                    <a:pt x="29912" y="132488"/>
                  </a:cubicBezTo>
                  <a:cubicBezTo>
                    <a:pt x="31778" y="133887"/>
                    <a:pt x="30845" y="138086"/>
                    <a:pt x="28979" y="139486"/>
                  </a:cubicBezTo>
                  <a:cubicBezTo>
                    <a:pt x="27113" y="141352"/>
                    <a:pt x="24780" y="142751"/>
                    <a:pt x="22914" y="144151"/>
                  </a:cubicBezTo>
                  <a:cubicBezTo>
                    <a:pt x="21515" y="145084"/>
                    <a:pt x="19649" y="146483"/>
                    <a:pt x="18716" y="147883"/>
                  </a:cubicBezTo>
                  <a:cubicBezTo>
                    <a:pt x="18249" y="148816"/>
                    <a:pt x="17783" y="150215"/>
                    <a:pt x="17783" y="151148"/>
                  </a:cubicBezTo>
                  <a:cubicBezTo>
                    <a:pt x="18249" y="152081"/>
                    <a:pt x="19182" y="153481"/>
                    <a:pt x="20115" y="153947"/>
                  </a:cubicBezTo>
                  <a:cubicBezTo>
                    <a:pt x="27579" y="155347"/>
                    <a:pt x="35043" y="157679"/>
                    <a:pt x="41575" y="161878"/>
                  </a:cubicBezTo>
                  <a:cubicBezTo>
                    <a:pt x="42041" y="162344"/>
                    <a:pt x="42508" y="162811"/>
                    <a:pt x="42974" y="163277"/>
                  </a:cubicBezTo>
                  <a:cubicBezTo>
                    <a:pt x="42041" y="163744"/>
                    <a:pt x="41108" y="164210"/>
                    <a:pt x="40175" y="164210"/>
                  </a:cubicBezTo>
                  <a:cubicBezTo>
                    <a:pt x="33644" y="163277"/>
                    <a:pt x="28512" y="166076"/>
                    <a:pt x="25247" y="171208"/>
                  </a:cubicBezTo>
                  <a:cubicBezTo>
                    <a:pt x="21515" y="177273"/>
                    <a:pt x="15917" y="181471"/>
                    <a:pt x="11252" y="187069"/>
                  </a:cubicBezTo>
                  <a:cubicBezTo>
                    <a:pt x="10785" y="187536"/>
                    <a:pt x="11252" y="188469"/>
                    <a:pt x="11718" y="188935"/>
                  </a:cubicBezTo>
                  <a:cubicBezTo>
                    <a:pt x="12185" y="189402"/>
                    <a:pt x="12651" y="190335"/>
                    <a:pt x="13118" y="190335"/>
                  </a:cubicBezTo>
                  <a:cubicBezTo>
                    <a:pt x="14984" y="190335"/>
                    <a:pt x="16850" y="190335"/>
                    <a:pt x="18716" y="189402"/>
                  </a:cubicBezTo>
                  <a:cubicBezTo>
                    <a:pt x="21981" y="187536"/>
                    <a:pt x="25713" y="185203"/>
                    <a:pt x="29445" y="186136"/>
                  </a:cubicBezTo>
                  <a:cubicBezTo>
                    <a:pt x="35976" y="187536"/>
                    <a:pt x="40641" y="185670"/>
                    <a:pt x="44373" y="180538"/>
                  </a:cubicBezTo>
                  <a:cubicBezTo>
                    <a:pt x="45307" y="179139"/>
                    <a:pt x="49039" y="178206"/>
                    <a:pt x="51371" y="178206"/>
                  </a:cubicBezTo>
                  <a:cubicBezTo>
                    <a:pt x="57902" y="178672"/>
                    <a:pt x="64433" y="178672"/>
                    <a:pt x="70498" y="177273"/>
                  </a:cubicBezTo>
                  <a:cubicBezTo>
                    <a:pt x="77962" y="175407"/>
                    <a:pt x="85426" y="174474"/>
                    <a:pt x="93357" y="174007"/>
                  </a:cubicBezTo>
                  <a:cubicBezTo>
                    <a:pt x="100821" y="173541"/>
                    <a:pt x="106886" y="170275"/>
                    <a:pt x="111551" y="164677"/>
                  </a:cubicBezTo>
                  <a:cubicBezTo>
                    <a:pt x="112484" y="163277"/>
                    <a:pt x="112484" y="160478"/>
                    <a:pt x="111084" y="159545"/>
                  </a:cubicBezTo>
                  <a:cubicBezTo>
                    <a:pt x="110151" y="158612"/>
                    <a:pt x="108751" y="158612"/>
                    <a:pt x="107819" y="157679"/>
                  </a:cubicBezTo>
                  <a:cubicBezTo>
                    <a:pt x="105486" y="156280"/>
                    <a:pt x="105019" y="154880"/>
                    <a:pt x="106419" y="153014"/>
                  </a:cubicBezTo>
                  <a:cubicBezTo>
                    <a:pt x="108751" y="149282"/>
                    <a:pt x="112017" y="146017"/>
                    <a:pt x="113883" y="141818"/>
                  </a:cubicBezTo>
                  <a:cubicBezTo>
                    <a:pt x="118082" y="133421"/>
                    <a:pt x="113416" y="124557"/>
                    <a:pt x="104086" y="123158"/>
                  </a:cubicBezTo>
                  <a:cubicBezTo>
                    <a:pt x="100821" y="122691"/>
                    <a:pt x="98022" y="122691"/>
                    <a:pt x="94756" y="122691"/>
                  </a:cubicBezTo>
                  <a:cubicBezTo>
                    <a:pt x="94756" y="122691"/>
                    <a:pt x="94756" y="123158"/>
                    <a:pt x="94756" y="123158"/>
                  </a:cubicBezTo>
                  <a:lnTo>
                    <a:pt x="94290" y="124091"/>
                  </a:lnTo>
                  <a:lnTo>
                    <a:pt x="94756" y="122691"/>
                  </a:lnTo>
                  <a:cubicBezTo>
                    <a:pt x="94756" y="122691"/>
                    <a:pt x="94756" y="122691"/>
                    <a:pt x="94756" y="122691"/>
                  </a:cubicBezTo>
                  <a:cubicBezTo>
                    <a:pt x="94756" y="120825"/>
                    <a:pt x="94756" y="118959"/>
                    <a:pt x="93823" y="117560"/>
                  </a:cubicBezTo>
                  <a:cubicBezTo>
                    <a:pt x="90558" y="111962"/>
                    <a:pt x="87759" y="106364"/>
                    <a:pt x="85893" y="99832"/>
                  </a:cubicBezTo>
                  <a:cubicBezTo>
                    <a:pt x="84493" y="96100"/>
                    <a:pt x="82161" y="92835"/>
                    <a:pt x="78895" y="90969"/>
                  </a:cubicBezTo>
                  <a:cubicBezTo>
                    <a:pt x="72364" y="87703"/>
                    <a:pt x="69565" y="82572"/>
                    <a:pt x="67699" y="76041"/>
                  </a:cubicBezTo>
                  <a:cubicBezTo>
                    <a:pt x="64900" y="66711"/>
                    <a:pt x="59302" y="60179"/>
                    <a:pt x="50438" y="56914"/>
                  </a:cubicBezTo>
                  <a:cubicBezTo>
                    <a:pt x="49039" y="56447"/>
                    <a:pt x="48572" y="55514"/>
                    <a:pt x="49039" y="54115"/>
                  </a:cubicBezTo>
                  <a:cubicBezTo>
                    <a:pt x="50438" y="51316"/>
                    <a:pt x="50905" y="48050"/>
                    <a:pt x="52771" y="45251"/>
                  </a:cubicBezTo>
                  <a:cubicBezTo>
                    <a:pt x="56503" y="39653"/>
                    <a:pt x="58369" y="33588"/>
                    <a:pt x="60235" y="27524"/>
                  </a:cubicBezTo>
                  <a:cubicBezTo>
                    <a:pt x="61168" y="24725"/>
                    <a:pt x="58369" y="20993"/>
                    <a:pt x="55570" y="20526"/>
                  </a:cubicBezTo>
                  <a:cubicBezTo>
                    <a:pt x="54170" y="20526"/>
                    <a:pt x="53237" y="20060"/>
                    <a:pt x="51838" y="20060"/>
                  </a:cubicBezTo>
                  <a:cubicBezTo>
                    <a:pt x="47173" y="20060"/>
                    <a:pt x="42974" y="20060"/>
                    <a:pt x="38309" y="20060"/>
                  </a:cubicBezTo>
                  <a:cubicBezTo>
                    <a:pt x="37376" y="20060"/>
                    <a:pt x="36443" y="18660"/>
                    <a:pt x="35976" y="18194"/>
                  </a:cubicBezTo>
                  <a:cubicBezTo>
                    <a:pt x="35976" y="17727"/>
                    <a:pt x="35976" y="16794"/>
                    <a:pt x="36443" y="16328"/>
                  </a:cubicBezTo>
                  <a:cubicBezTo>
                    <a:pt x="38775" y="13062"/>
                    <a:pt x="41108" y="10263"/>
                    <a:pt x="43440" y="6998"/>
                  </a:cubicBezTo>
                  <a:cubicBezTo>
                    <a:pt x="43907" y="6065"/>
                    <a:pt x="43907" y="4665"/>
                    <a:pt x="43907" y="3266"/>
                  </a:cubicBezTo>
                  <a:cubicBezTo>
                    <a:pt x="43907" y="1866"/>
                    <a:pt x="41575" y="0"/>
                    <a:pt x="39708" y="0"/>
                  </a:cubicBezTo>
                  <a:cubicBezTo>
                    <a:pt x="34577" y="466"/>
                    <a:pt x="29445" y="466"/>
                    <a:pt x="24314" y="933"/>
                  </a:cubicBezTo>
                  <a:cubicBezTo>
                    <a:pt x="21515" y="1400"/>
                    <a:pt x="19649" y="2799"/>
                    <a:pt x="18249" y="5132"/>
                  </a:cubicBezTo>
                  <a:cubicBezTo>
                    <a:pt x="14984" y="10730"/>
                    <a:pt x="12185" y="16328"/>
                    <a:pt x="9385" y="21926"/>
                  </a:cubicBezTo>
                  <a:cubicBezTo>
                    <a:pt x="8453" y="23325"/>
                    <a:pt x="7519" y="22859"/>
                    <a:pt x="6120" y="22859"/>
                  </a:cubicBezTo>
                  <a:cubicBezTo>
                    <a:pt x="55" y="21926"/>
                    <a:pt x="-1811" y="24725"/>
                    <a:pt x="1921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03520373-A5BB-4183-A11B-860FA14B8BAE}"/>
                </a:ext>
              </a:extLst>
            </p:cNvPr>
            <p:cNvSpPr/>
            <p:nvPr/>
          </p:nvSpPr>
          <p:spPr>
            <a:xfrm>
              <a:off x="3084404" y="1498409"/>
              <a:ext cx="149282" cy="153947"/>
            </a:xfrm>
            <a:custGeom>
              <a:avLst/>
              <a:gdLst/>
              <a:ahLst/>
              <a:cxnLst/>
              <a:rect l="0" t="0" r="0" b="0"/>
              <a:pathLst>
                <a:path w="149282" h="153947">
                  <a:moveTo>
                    <a:pt x="8604" y="48124"/>
                  </a:moveTo>
                  <a:cubicBezTo>
                    <a:pt x="8138" y="53722"/>
                    <a:pt x="11403" y="57921"/>
                    <a:pt x="14203" y="62119"/>
                  </a:cubicBezTo>
                  <a:cubicBezTo>
                    <a:pt x="17002" y="65851"/>
                    <a:pt x="20267" y="68650"/>
                    <a:pt x="21667" y="73315"/>
                  </a:cubicBezTo>
                  <a:cubicBezTo>
                    <a:pt x="26332" y="77981"/>
                    <a:pt x="30064" y="84512"/>
                    <a:pt x="36595" y="87311"/>
                  </a:cubicBezTo>
                  <a:cubicBezTo>
                    <a:pt x="36595" y="87311"/>
                    <a:pt x="36595" y="87311"/>
                    <a:pt x="36595" y="86844"/>
                  </a:cubicBezTo>
                  <a:cubicBezTo>
                    <a:pt x="37061" y="86844"/>
                    <a:pt x="37061" y="86844"/>
                    <a:pt x="37528" y="86844"/>
                  </a:cubicBezTo>
                  <a:cubicBezTo>
                    <a:pt x="39860" y="84045"/>
                    <a:pt x="42193" y="81246"/>
                    <a:pt x="44526" y="78447"/>
                  </a:cubicBezTo>
                  <a:cubicBezTo>
                    <a:pt x="46858" y="75648"/>
                    <a:pt x="46858" y="72849"/>
                    <a:pt x="46391" y="69583"/>
                  </a:cubicBezTo>
                  <a:cubicBezTo>
                    <a:pt x="46391" y="68650"/>
                    <a:pt x="47324" y="67251"/>
                    <a:pt x="48258" y="66784"/>
                  </a:cubicBezTo>
                  <a:cubicBezTo>
                    <a:pt x="49191" y="65851"/>
                    <a:pt x="50590" y="66784"/>
                    <a:pt x="51056" y="68184"/>
                  </a:cubicBezTo>
                  <a:cubicBezTo>
                    <a:pt x="52923" y="72849"/>
                    <a:pt x="56655" y="72382"/>
                    <a:pt x="60387" y="71449"/>
                  </a:cubicBezTo>
                  <a:cubicBezTo>
                    <a:pt x="60853" y="71449"/>
                    <a:pt x="61786" y="71916"/>
                    <a:pt x="61786" y="72382"/>
                  </a:cubicBezTo>
                  <a:cubicBezTo>
                    <a:pt x="62253" y="72849"/>
                    <a:pt x="62253" y="73782"/>
                    <a:pt x="61786" y="73782"/>
                  </a:cubicBezTo>
                  <a:cubicBezTo>
                    <a:pt x="57121" y="76115"/>
                    <a:pt x="53856" y="79847"/>
                    <a:pt x="50124" y="83112"/>
                  </a:cubicBezTo>
                  <a:cubicBezTo>
                    <a:pt x="46391" y="86844"/>
                    <a:pt x="41726" y="87777"/>
                    <a:pt x="37061" y="86844"/>
                  </a:cubicBezTo>
                  <a:cubicBezTo>
                    <a:pt x="37061" y="86844"/>
                    <a:pt x="37061" y="87311"/>
                    <a:pt x="36595" y="87311"/>
                  </a:cubicBezTo>
                  <a:cubicBezTo>
                    <a:pt x="36595" y="87311"/>
                    <a:pt x="36128" y="87311"/>
                    <a:pt x="36128" y="86844"/>
                  </a:cubicBezTo>
                  <a:cubicBezTo>
                    <a:pt x="36128" y="90576"/>
                    <a:pt x="36128" y="93842"/>
                    <a:pt x="36128" y="97574"/>
                  </a:cubicBezTo>
                  <a:cubicBezTo>
                    <a:pt x="36128" y="99906"/>
                    <a:pt x="37528" y="102239"/>
                    <a:pt x="40327" y="102705"/>
                  </a:cubicBezTo>
                  <a:cubicBezTo>
                    <a:pt x="43126" y="103172"/>
                    <a:pt x="46391" y="103172"/>
                    <a:pt x="47324" y="106437"/>
                  </a:cubicBezTo>
                  <a:cubicBezTo>
                    <a:pt x="47324" y="106437"/>
                    <a:pt x="47791" y="106437"/>
                    <a:pt x="47791" y="106437"/>
                  </a:cubicBezTo>
                  <a:cubicBezTo>
                    <a:pt x="47791" y="106437"/>
                    <a:pt x="48258" y="106904"/>
                    <a:pt x="48258" y="106904"/>
                  </a:cubicBezTo>
                  <a:cubicBezTo>
                    <a:pt x="49657" y="106904"/>
                    <a:pt x="51523" y="106904"/>
                    <a:pt x="52923" y="106904"/>
                  </a:cubicBezTo>
                  <a:cubicBezTo>
                    <a:pt x="54789" y="106904"/>
                    <a:pt x="55255" y="107837"/>
                    <a:pt x="54322" y="108770"/>
                  </a:cubicBezTo>
                  <a:cubicBezTo>
                    <a:pt x="53856" y="109236"/>
                    <a:pt x="52923" y="108770"/>
                    <a:pt x="52456" y="108770"/>
                  </a:cubicBezTo>
                  <a:cubicBezTo>
                    <a:pt x="50590" y="108770"/>
                    <a:pt x="49657" y="107837"/>
                    <a:pt x="48258" y="106437"/>
                  </a:cubicBezTo>
                  <a:cubicBezTo>
                    <a:pt x="47791" y="106437"/>
                    <a:pt x="47791" y="106437"/>
                    <a:pt x="47324" y="106437"/>
                  </a:cubicBezTo>
                  <a:cubicBezTo>
                    <a:pt x="47324" y="106437"/>
                    <a:pt x="47324" y="106437"/>
                    <a:pt x="47324" y="105971"/>
                  </a:cubicBezTo>
                  <a:cubicBezTo>
                    <a:pt x="44992" y="106904"/>
                    <a:pt x="42659" y="106904"/>
                    <a:pt x="41260" y="109236"/>
                  </a:cubicBezTo>
                  <a:cubicBezTo>
                    <a:pt x="39394" y="112036"/>
                    <a:pt x="39860" y="115301"/>
                    <a:pt x="41260" y="118100"/>
                  </a:cubicBezTo>
                  <a:cubicBezTo>
                    <a:pt x="46391" y="126964"/>
                    <a:pt x="53389" y="134428"/>
                    <a:pt x="63652" y="137693"/>
                  </a:cubicBezTo>
                  <a:cubicBezTo>
                    <a:pt x="63652" y="137693"/>
                    <a:pt x="63652" y="137227"/>
                    <a:pt x="63652" y="137227"/>
                  </a:cubicBezTo>
                  <a:lnTo>
                    <a:pt x="64119" y="136294"/>
                  </a:lnTo>
                  <a:lnTo>
                    <a:pt x="63652" y="137693"/>
                  </a:lnTo>
                  <a:cubicBezTo>
                    <a:pt x="63652" y="137693"/>
                    <a:pt x="63652" y="137693"/>
                    <a:pt x="63652" y="137693"/>
                  </a:cubicBezTo>
                  <a:cubicBezTo>
                    <a:pt x="63186" y="138626"/>
                    <a:pt x="63186" y="140026"/>
                    <a:pt x="63186" y="140959"/>
                  </a:cubicBezTo>
                  <a:cubicBezTo>
                    <a:pt x="64585" y="146091"/>
                    <a:pt x="67851" y="149823"/>
                    <a:pt x="71583" y="153555"/>
                  </a:cubicBezTo>
                  <a:cubicBezTo>
                    <a:pt x="72982" y="154954"/>
                    <a:pt x="77181" y="154021"/>
                    <a:pt x="78581" y="152155"/>
                  </a:cubicBezTo>
                  <a:cubicBezTo>
                    <a:pt x="79047" y="151222"/>
                    <a:pt x="80447" y="149823"/>
                    <a:pt x="79980" y="148890"/>
                  </a:cubicBezTo>
                  <a:cubicBezTo>
                    <a:pt x="79514" y="140492"/>
                    <a:pt x="82779" y="132562"/>
                    <a:pt x="82779" y="124165"/>
                  </a:cubicBezTo>
                  <a:cubicBezTo>
                    <a:pt x="82779" y="119500"/>
                    <a:pt x="84645" y="115301"/>
                    <a:pt x="86978" y="111569"/>
                  </a:cubicBezTo>
                  <a:cubicBezTo>
                    <a:pt x="88377" y="109703"/>
                    <a:pt x="89777" y="106904"/>
                    <a:pt x="89777" y="104571"/>
                  </a:cubicBezTo>
                  <a:cubicBezTo>
                    <a:pt x="89310" y="94308"/>
                    <a:pt x="95375" y="84978"/>
                    <a:pt x="94442" y="74248"/>
                  </a:cubicBezTo>
                  <a:cubicBezTo>
                    <a:pt x="94442" y="72849"/>
                    <a:pt x="94442" y="71449"/>
                    <a:pt x="94908" y="70516"/>
                  </a:cubicBezTo>
                  <a:cubicBezTo>
                    <a:pt x="96308" y="66318"/>
                    <a:pt x="98640" y="62586"/>
                    <a:pt x="103305" y="60720"/>
                  </a:cubicBezTo>
                  <a:cubicBezTo>
                    <a:pt x="104705" y="60253"/>
                    <a:pt x="106105" y="60720"/>
                    <a:pt x="106571" y="62119"/>
                  </a:cubicBezTo>
                  <a:cubicBezTo>
                    <a:pt x="107037" y="64452"/>
                    <a:pt x="105171" y="67717"/>
                    <a:pt x="106571" y="69583"/>
                  </a:cubicBezTo>
                  <a:cubicBezTo>
                    <a:pt x="111236" y="76115"/>
                    <a:pt x="111702" y="84045"/>
                    <a:pt x="115435" y="90576"/>
                  </a:cubicBezTo>
                  <a:cubicBezTo>
                    <a:pt x="116834" y="93375"/>
                    <a:pt x="117767" y="96641"/>
                    <a:pt x="116834" y="99906"/>
                  </a:cubicBezTo>
                  <a:cubicBezTo>
                    <a:pt x="115901" y="103172"/>
                    <a:pt x="115435" y="105971"/>
                    <a:pt x="114502" y="109236"/>
                  </a:cubicBezTo>
                  <a:cubicBezTo>
                    <a:pt x="114035" y="111569"/>
                    <a:pt x="116834" y="114835"/>
                    <a:pt x="119167" y="113902"/>
                  </a:cubicBezTo>
                  <a:cubicBezTo>
                    <a:pt x="121966" y="112969"/>
                    <a:pt x="125231" y="111569"/>
                    <a:pt x="128030" y="110169"/>
                  </a:cubicBezTo>
                  <a:cubicBezTo>
                    <a:pt x="131296" y="108770"/>
                    <a:pt x="131296" y="108770"/>
                    <a:pt x="132695" y="113435"/>
                  </a:cubicBezTo>
                  <a:cubicBezTo>
                    <a:pt x="132695" y="113902"/>
                    <a:pt x="132695" y="114835"/>
                    <a:pt x="133162" y="115301"/>
                  </a:cubicBezTo>
                  <a:cubicBezTo>
                    <a:pt x="134095" y="118567"/>
                    <a:pt x="136427" y="119033"/>
                    <a:pt x="138760" y="117167"/>
                  </a:cubicBezTo>
                  <a:cubicBezTo>
                    <a:pt x="146224" y="111103"/>
                    <a:pt x="149956" y="103638"/>
                    <a:pt x="151822" y="94308"/>
                  </a:cubicBezTo>
                  <a:cubicBezTo>
                    <a:pt x="151822" y="93375"/>
                    <a:pt x="150889" y="91976"/>
                    <a:pt x="149956" y="91509"/>
                  </a:cubicBezTo>
                  <a:cubicBezTo>
                    <a:pt x="149023" y="90576"/>
                    <a:pt x="147623" y="90110"/>
                    <a:pt x="146690" y="90110"/>
                  </a:cubicBezTo>
                  <a:cubicBezTo>
                    <a:pt x="140159" y="90110"/>
                    <a:pt x="137827" y="87311"/>
                    <a:pt x="137360" y="80780"/>
                  </a:cubicBezTo>
                  <a:cubicBezTo>
                    <a:pt x="136894" y="74715"/>
                    <a:pt x="135028" y="74248"/>
                    <a:pt x="128030" y="76115"/>
                  </a:cubicBezTo>
                  <a:cubicBezTo>
                    <a:pt x="124298" y="77048"/>
                    <a:pt x="124298" y="77048"/>
                    <a:pt x="125231" y="73315"/>
                  </a:cubicBezTo>
                  <a:cubicBezTo>
                    <a:pt x="125698" y="71449"/>
                    <a:pt x="126164" y="69583"/>
                    <a:pt x="126631" y="67717"/>
                  </a:cubicBezTo>
                  <a:cubicBezTo>
                    <a:pt x="127564" y="63985"/>
                    <a:pt x="126164" y="61186"/>
                    <a:pt x="122899" y="60253"/>
                  </a:cubicBezTo>
                  <a:cubicBezTo>
                    <a:pt x="119167" y="58854"/>
                    <a:pt x="115901" y="58387"/>
                    <a:pt x="113569" y="54655"/>
                  </a:cubicBezTo>
                  <a:cubicBezTo>
                    <a:pt x="111236" y="50457"/>
                    <a:pt x="106105" y="48124"/>
                    <a:pt x="105171" y="42526"/>
                  </a:cubicBezTo>
                  <a:cubicBezTo>
                    <a:pt x="105171" y="41593"/>
                    <a:pt x="103305" y="40660"/>
                    <a:pt x="102372" y="40193"/>
                  </a:cubicBezTo>
                  <a:cubicBezTo>
                    <a:pt x="100040" y="39727"/>
                    <a:pt x="97241" y="39727"/>
                    <a:pt x="94908" y="38794"/>
                  </a:cubicBezTo>
                  <a:cubicBezTo>
                    <a:pt x="90243" y="36928"/>
                    <a:pt x="85578" y="34129"/>
                    <a:pt x="84179" y="28531"/>
                  </a:cubicBezTo>
                  <a:cubicBezTo>
                    <a:pt x="82779" y="23399"/>
                    <a:pt x="80913" y="18734"/>
                    <a:pt x="75782" y="15935"/>
                  </a:cubicBezTo>
                  <a:cubicBezTo>
                    <a:pt x="74382" y="15002"/>
                    <a:pt x="72982" y="13136"/>
                    <a:pt x="72049" y="11737"/>
                  </a:cubicBezTo>
                  <a:cubicBezTo>
                    <a:pt x="70183" y="8004"/>
                    <a:pt x="67851" y="5672"/>
                    <a:pt x="63652" y="4272"/>
                  </a:cubicBezTo>
                  <a:cubicBezTo>
                    <a:pt x="61320" y="3339"/>
                    <a:pt x="58987" y="1940"/>
                    <a:pt x="57121" y="540"/>
                  </a:cubicBezTo>
                  <a:cubicBezTo>
                    <a:pt x="54789" y="-859"/>
                    <a:pt x="51990" y="540"/>
                    <a:pt x="51523" y="3806"/>
                  </a:cubicBezTo>
                  <a:cubicBezTo>
                    <a:pt x="50590" y="8004"/>
                    <a:pt x="49657" y="12203"/>
                    <a:pt x="48724" y="16402"/>
                  </a:cubicBezTo>
                  <a:cubicBezTo>
                    <a:pt x="48724" y="16402"/>
                    <a:pt x="49191" y="16402"/>
                    <a:pt x="49191" y="16402"/>
                  </a:cubicBezTo>
                  <a:cubicBezTo>
                    <a:pt x="49191" y="16868"/>
                    <a:pt x="49191" y="16868"/>
                    <a:pt x="49191" y="17335"/>
                  </a:cubicBezTo>
                  <a:cubicBezTo>
                    <a:pt x="51056" y="19667"/>
                    <a:pt x="51523" y="22466"/>
                    <a:pt x="51523" y="25265"/>
                  </a:cubicBezTo>
                  <a:cubicBezTo>
                    <a:pt x="51523" y="25732"/>
                    <a:pt x="51523" y="26665"/>
                    <a:pt x="51056" y="27131"/>
                  </a:cubicBezTo>
                  <a:cubicBezTo>
                    <a:pt x="50124" y="28064"/>
                    <a:pt x="49657" y="27598"/>
                    <a:pt x="49191" y="25732"/>
                  </a:cubicBezTo>
                  <a:cubicBezTo>
                    <a:pt x="49191" y="22933"/>
                    <a:pt x="49191" y="20134"/>
                    <a:pt x="49191" y="17801"/>
                  </a:cubicBezTo>
                  <a:cubicBezTo>
                    <a:pt x="49191" y="17801"/>
                    <a:pt x="48724" y="17335"/>
                    <a:pt x="48724" y="17335"/>
                  </a:cubicBezTo>
                  <a:cubicBezTo>
                    <a:pt x="48724" y="17335"/>
                    <a:pt x="48724" y="16868"/>
                    <a:pt x="48724" y="16868"/>
                  </a:cubicBezTo>
                  <a:cubicBezTo>
                    <a:pt x="47791" y="16868"/>
                    <a:pt x="46391" y="17335"/>
                    <a:pt x="45925" y="16868"/>
                  </a:cubicBezTo>
                  <a:cubicBezTo>
                    <a:pt x="41726" y="14069"/>
                    <a:pt x="37528" y="15002"/>
                    <a:pt x="33329" y="16868"/>
                  </a:cubicBezTo>
                  <a:cubicBezTo>
                    <a:pt x="33329" y="17335"/>
                    <a:pt x="33329" y="17335"/>
                    <a:pt x="33329" y="17801"/>
                  </a:cubicBezTo>
                  <a:cubicBezTo>
                    <a:pt x="33329" y="17801"/>
                    <a:pt x="32863" y="17801"/>
                    <a:pt x="32863" y="17801"/>
                  </a:cubicBezTo>
                  <a:cubicBezTo>
                    <a:pt x="32863" y="18734"/>
                    <a:pt x="32863" y="19667"/>
                    <a:pt x="32863" y="20600"/>
                  </a:cubicBezTo>
                  <a:cubicBezTo>
                    <a:pt x="32396" y="22000"/>
                    <a:pt x="31463" y="22466"/>
                    <a:pt x="30064" y="22000"/>
                  </a:cubicBezTo>
                  <a:cubicBezTo>
                    <a:pt x="29597" y="22000"/>
                    <a:pt x="29131" y="21533"/>
                    <a:pt x="28664" y="21067"/>
                  </a:cubicBezTo>
                  <a:cubicBezTo>
                    <a:pt x="27731" y="19667"/>
                    <a:pt x="28198" y="18734"/>
                    <a:pt x="29597" y="18268"/>
                  </a:cubicBezTo>
                  <a:cubicBezTo>
                    <a:pt x="30530" y="18268"/>
                    <a:pt x="31463" y="17801"/>
                    <a:pt x="32396" y="17335"/>
                  </a:cubicBezTo>
                  <a:cubicBezTo>
                    <a:pt x="32396" y="17335"/>
                    <a:pt x="32396" y="16868"/>
                    <a:pt x="32396" y="16868"/>
                  </a:cubicBezTo>
                  <a:cubicBezTo>
                    <a:pt x="32396" y="16868"/>
                    <a:pt x="32863" y="16868"/>
                    <a:pt x="32863" y="16868"/>
                  </a:cubicBezTo>
                  <a:cubicBezTo>
                    <a:pt x="32863" y="16402"/>
                    <a:pt x="32863" y="15935"/>
                    <a:pt x="32863" y="15469"/>
                  </a:cubicBezTo>
                  <a:cubicBezTo>
                    <a:pt x="31463" y="10337"/>
                    <a:pt x="28664" y="8471"/>
                    <a:pt x="24932" y="9871"/>
                  </a:cubicBezTo>
                  <a:cubicBezTo>
                    <a:pt x="20267" y="11737"/>
                    <a:pt x="15136" y="12670"/>
                    <a:pt x="10004" y="13136"/>
                  </a:cubicBezTo>
                  <a:cubicBezTo>
                    <a:pt x="6272" y="13603"/>
                    <a:pt x="4406" y="15469"/>
                    <a:pt x="3473" y="18734"/>
                  </a:cubicBezTo>
                  <a:cubicBezTo>
                    <a:pt x="3006" y="20600"/>
                    <a:pt x="2073" y="22466"/>
                    <a:pt x="1607" y="24332"/>
                  </a:cubicBezTo>
                  <a:cubicBezTo>
                    <a:pt x="-1659" y="31796"/>
                    <a:pt x="207" y="37861"/>
                    <a:pt x="5806" y="43459"/>
                  </a:cubicBezTo>
                  <a:cubicBezTo>
                    <a:pt x="7205" y="44859"/>
                    <a:pt x="9071" y="46258"/>
                    <a:pt x="8604" y="48124"/>
                  </a:cubicBezTo>
                  <a:close/>
                  <a:moveTo>
                    <a:pt x="56188" y="101306"/>
                  </a:moveTo>
                  <a:lnTo>
                    <a:pt x="54789" y="100373"/>
                  </a:lnTo>
                  <a:lnTo>
                    <a:pt x="56655" y="99906"/>
                  </a:lnTo>
                  <a:lnTo>
                    <a:pt x="56188" y="101306"/>
                  </a:lnTo>
                  <a:close/>
                  <a:moveTo>
                    <a:pt x="51990" y="41126"/>
                  </a:moveTo>
                  <a:lnTo>
                    <a:pt x="52923" y="41593"/>
                  </a:lnTo>
                  <a:lnTo>
                    <a:pt x="51990" y="41126"/>
                  </a:lnTo>
                  <a:lnTo>
                    <a:pt x="51056" y="40193"/>
                  </a:lnTo>
                  <a:lnTo>
                    <a:pt x="51990" y="411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DD2396E0-B765-4D56-9A29-BF2BB15ECC39}"/>
                </a:ext>
              </a:extLst>
            </p:cNvPr>
            <p:cNvSpPr/>
            <p:nvPr/>
          </p:nvSpPr>
          <p:spPr>
            <a:xfrm>
              <a:off x="1918568" y="1482725"/>
              <a:ext cx="153947" cy="144617"/>
            </a:xfrm>
            <a:custGeom>
              <a:avLst/>
              <a:gdLst/>
              <a:ahLst/>
              <a:cxnLst/>
              <a:rect l="0" t="0" r="0" b="0"/>
              <a:pathLst>
                <a:path w="153947" h="144617">
                  <a:moveTo>
                    <a:pt x="151857" y="102528"/>
                  </a:moveTo>
                  <a:cubicBezTo>
                    <a:pt x="149525" y="100662"/>
                    <a:pt x="148125" y="99262"/>
                    <a:pt x="147192" y="96930"/>
                  </a:cubicBezTo>
                  <a:cubicBezTo>
                    <a:pt x="145326" y="93198"/>
                    <a:pt x="142061" y="91332"/>
                    <a:pt x="137862" y="91332"/>
                  </a:cubicBezTo>
                  <a:cubicBezTo>
                    <a:pt x="132264" y="91798"/>
                    <a:pt x="126200" y="91798"/>
                    <a:pt x="121068" y="88532"/>
                  </a:cubicBezTo>
                  <a:cubicBezTo>
                    <a:pt x="119668" y="87599"/>
                    <a:pt x="117336" y="88066"/>
                    <a:pt x="115470" y="88066"/>
                  </a:cubicBezTo>
                  <a:cubicBezTo>
                    <a:pt x="107073" y="88999"/>
                    <a:pt x="98676" y="89466"/>
                    <a:pt x="90745" y="90865"/>
                  </a:cubicBezTo>
                  <a:cubicBezTo>
                    <a:pt x="85614" y="91798"/>
                    <a:pt x="80948" y="93664"/>
                    <a:pt x="77683" y="87599"/>
                  </a:cubicBezTo>
                  <a:cubicBezTo>
                    <a:pt x="76283" y="85267"/>
                    <a:pt x="73484" y="85267"/>
                    <a:pt x="71152" y="84334"/>
                  </a:cubicBezTo>
                  <a:cubicBezTo>
                    <a:pt x="63688" y="81535"/>
                    <a:pt x="57157" y="77803"/>
                    <a:pt x="55291" y="69406"/>
                  </a:cubicBezTo>
                  <a:cubicBezTo>
                    <a:pt x="54358" y="65674"/>
                    <a:pt x="51558" y="64274"/>
                    <a:pt x="48760" y="63808"/>
                  </a:cubicBezTo>
                  <a:cubicBezTo>
                    <a:pt x="46427" y="63341"/>
                    <a:pt x="46893" y="62875"/>
                    <a:pt x="48760" y="61942"/>
                  </a:cubicBezTo>
                  <a:cubicBezTo>
                    <a:pt x="50626" y="60542"/>
                    <a:pt x="52492" y="59143"/>
                    <a:pt x="54358" y="57277"/>
                  </a:cubicBezTo>
                  <a:cubicBezTo>
                    <a:pt x="54358" y="57277"/>
                    <a:pt x="54358" y="57277"/>
                    <a:pt x="54358" y="57277"/>
                  </a:cubicBezTo>
                  <a:lnTo>
                    <a:pt x="53891" y="56810"/>
                  </a:lnTo>
                  <a:lnTo>
                    <a:pt x="54824" y="56810"/>
                  </a:lnTo>
                  <a:cubicBezTo>
                    <a:pt x="54824" y="56810"/>
                    <a:pt x="54358" y="56810"/>
                    <a:pt x="54358" y="57277"/>
                  </a:cubicBezTo>
                  <a:cubicBezTo>
                    <a:pt x="58090" y="57743"/>
                    <a:pt x="61822" y="58676"/>
                    <a:pt x="65554" y="57743"/>
                  </a:cubicBezTo>
                  <a:cubicBezTo>
                    <a:pt x="66953" y="57277"/>
                    <a:pt x="68353" y="54011"/>
                    <a:pt x="67420" y="53078"/>
                  </a:cubicBezTo>
                  <a:cubicBezTo>
                    <a:pt x="66953" y="52145"/>
                    <a:pt x="66487" y="50745"/>
                    <a:pt x="65554" y="49812"/>
                  </a:cubicBezTo>
                  <a:cubicBezTo>
                    <a:pt x="61355" y="46547"/>
                    <a:pt x="60422" y="43281"/>
                    <a:pt x="61355" y="38150"/>
                  </a:cubicBezTo>
                  <a:cubicBezTo>
                    <a:pt x="61822" y="34884"/>
                    <a:pt x="57623" y="30686"/>
                    <a:pt x="54358" y="30219"/>
                  </a:cubicBezTo>
                  <a:cubicBezTo>
                    <a:pt x="51092" y="29753"/>
                    <a:pt x="47826" y="30219"/>
                    <a:pt x="44561" y="29753"/>
                  </a:cubicBezTo>
                  <a:cubicBezTo>
                    <a:pt x="41762" y="29286"/>
                    <a:pt x="39429" y="28353"/>
                    <a:pt x="38496" y="25554"/>
                  </a:cubicBezTo>
                  <a:cubicBezTo>
                    <a:pt x="37563" y="23222"/>
                    <a:pt x="37097" y="20422"/>
                    <a:pt x="36164" y="18090"/>
                  </a:cubicBezTo>
                  <a:cubicBezTo>
                    <a:pt x="35697" y="16224"/>
                    <a:pt x="35231" y="13891"/>
                    <a:pt x="33831" y="12958"/>
                  </a:cubicBezTo>
                  <a:cubicBezTo>
                    <a:pt x="28700" y="9226"/>
                    <a:pt x="24968" y="3628"/>
                    <a:pt x="18437" y="1296"/>
                  </a:cubicBezTo>
                  <a:cubicBezTo>
                    <a:pt x="13305" y="-1037"/>
                    <a:pt x="8173" y="-104"/>
                    <a:pt x="3975" y="3162"/>
                  </a:cubicBezTo>
                  <a:cubicBezTo>
                    <a:pt x="1176" y="5028"/>
                    <a:pt x="-690" y="8760"/>
                    <a:pt x="243" y="11559"/>
                  </a:cubicBezTo>
                  <a:cubicBezTo>
                    <a:pt x="2575" y="19023"/>
                    <a:pt x="3975" y="26487"/>
                    <a:pt x="4908" y="33951"/>
                  </a:cubicBezTo>
                  <a:cubicBezTo>
                    <a:pt x="4908" y="34884"/>
                    <a:pt x="6307" y="36284"/>
                    <a:pt x="7240" y="36750"/>
                  </a:cubicBezTo>
                  <a:cubicBezTo>
                    <a:pt x="12372" y="39083"/>
                    <a:pt x="17970" y="40949"/>
                    <a:pt x="23102" y="42815"/>
                  </a:cubicBezTo>
                  <a:cubicBezTo>
                    <a:pt x="28233" y="44681"/>
                    <a:pt x="28233" y="45147"/>
                    <a:pt x="28233" y="49346"/>
                  </a:cubicBezTo>
                  <a:cubicBezTo>
                    <a:pt x="28233" y="53078"/>
                    <a:pt x="27767" y="56810"/>
                    <a:pt x="28233" y="61009"/>
                  </a:cubicBezTo>
                  <a:cubicBezTo>
                    <a:pt x="28700" y="66140"/>
                    <a:pt x="26834" y="69872"/>
                    <a:pt x="22635" y="72671"/>
                  </a:cubicBezTo>
                  <a:cubicBezTo>
                    <a:pt x="19369" y="75004"/>
                    <a:pt x="17037" y="78269"/>
                    <a:pt x="15171" y="81068"/>
                  </a:cubicBezTo>
                  <a:cubicBezTo>
                    <a:pt x="9573" y="88999"/>
                    <a:pt x="9106" y="97863"/>
                    <a:pt x="9573" y="106726"/>
                  </a:cubicBezTo>
                  <a:cubicBezTo>
                    <a:pt x="10039" y="112791"/>
                    <a:pt x="17503" y="112324"/>
                    <a:pt x="20303" y="116523"/>
                  </a:cubicBezTo>
                  <a:cubicBezTo>
                    <a:pt x="20769" y="116989"/>
                    <a:pt x="21235" y="117456"/>
                    <a:pt x="21702" y="117922"/>
                  </a:cubicBezTo>
                  <a:cubicBezTo>
                    <a:pt x="25901" y="121654"/>
                    <a:pt x="31032" y="122121"/>
                    <a:pt x="35697" y="119322"/>
                  </a:cubicBezTo>
                  <a:cubicBezTo>
                    <a:pt x="36630" y="118855"/>
                    <a:pt x="38030" y="117922"/>
                    <a:pt x="38963" y="117922"/>
                  </a:cubicBezTo>
                  <a:cubicBezTo>
                    <a:pt x="40362" y="117456"/>
                    <a:pt x="41295" y="118389"/>
                    <a:pt x="40829" y="120255"/>
                  </a:cubicBezTo>
                  <a:cubicBezTo>
                    <a:pt x="40362" y="122121"/>
                    <a:pt x="39429" y="123987"/>
                    <a:pt x="39896" y="125853"/>
                  </a:cubicBezTo>
                  <a:cubicBezTo>
                    <a:pt x="40362" y="128652"/>
                    <a:pt x="42695" y="130052"/>
                    <a:pt x="45494" y="130518"/>
                  </a:cubicBezTo>
                  <a:cubicBezTo>
                    <a:pt x="51558" y="131918"/>
                    <a:pt x="58090" y="134250"/>
                    <a:pt x="64154" y="134250"/>
                  </a:cubicBezTo>
                  <a:cubicBezTo>
                    <a:pt x="76283" y="134250"/>
                    <a:pt x="87480" y="140781"/>
                    <a:pt x="100075" y="140315"/>
                  </a:cubicBezTo>
                  <a:cubicBezTo>
                    <a:pt x="102408" y="140315"/>
                    <a:pt x="104740" y="142181"/>
                    <a:pt x="107073" y="143580"/>
                  </a:cubicBezTo>
                  <a:cubicBezTo>
                    <a:pt x="111738" y="146379"/>
                    <a:pt x="116403" y="147779"/>
                    <a:pt x="122001" y="146846"/>
                  </a:cubicBezTo>
                  <a:cubicBezTo>
                    <a:pt x="125733" y="146379"/>
                    <a:pt x="129465" y="146846"/>
                    <a:pt x="133664" y="146379"/>
                  </a:cubicBezTo>
                  <a:cubicBezTo>
                    <a:pt x="135530" y="146379"/>
                    <a:pt x="137396" y="145446"/>
                    <a:pt x="138795" y="144047"/>
                  </a:cubicBezTo>
                  <a:cubicBezTo>
                    <a:pt x="142061" y="140781"/>
                    <a:pt x="145793" y="138449"/>
                    <a:pt x="149991" y="136583"/>
                  </a:cubicBezTo>
                  <a:cubicBezTo>
                    <a:pt x="152790" y="135183"/>
                    <a:pt x="153257" y="132851"/>
                    <a:pt x="152790" y="130052"/>
                  </a:cubicBezTo>
                  <a:cubicBezTo>
                    <a:pt x="152324" y="127253"/>
                    <a:pt x="153724" y="125387"/>
                    <a:pt x="155123" y="123054"/>
                  </a:cubicBezTo>
                  <a:cubicBezTo>
                    <a:pt x="160255" y="114190"/>
                    <a:pt x="158855" y="107659"/>
                    <a:pt x="151857" y="10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A7C53CF6-C0F0-4F33-B6FB-3DD28C6A818D}"/>
                </a:ext>
              </a:extLst>
            </p:cNvPr>
            <p:cNvSpPr/>
            <p:nvPr/>
          </p:nvSpPr>
          <p:spPr>
            <a:xfrm>
              <a:off x="1644889" y="1441971"/>
              <a:ext cx="153947" cy="97966"/>
            </a:xfrm>
            <a:custGeom>
              <a:avLst/>
              <a:gdLst/>
              <a:ahLst/>
              <a:cxnLst/>
              <a:rect l="0" t="0" r="0" b="0"/>
              <a:pathLst>
                <a:path w="153947" h="97966">
                  <a:moveTo>
                    <a:pt x="82188" y="53247"/>
                  </a:moveTo>
                  <a:cubicBezTo>
                    <a:pt x="85453" y="47648"/>
                    <a:pt x="81721" y="42050"/>
                    <a:pt x="83121" y="36919"/>
                  </a:cubicBezTo>
                  <a:cubicBezTo>
                    <a:pt x="82654" y="31787"/>
                    <a:pt x="82654" y="27589"/>
                    <a:pt x="82188" y="22924"/>
                  </a:cubicBezTo>
                  <a:cubicBezTo>
                    <a:pt x="81721" y="18725"/>
                    <a:pt x="78456" y="16393"/>
                    <a:pt x="74257" y="15459"/>
                  </a:cubicBezTo>
                  <a:cubicBezTo>
                    <a:pt x="70525" y="14526"/>
                    <a:pt x="70525" y="14060"/>
                    <a:pt x="70525" y="10328"/>
                  </a:cubicBezTo>
                  <a:cubicBezTo>
                    <a:pt x="70525" y="4263"/>
                    <a:pt x="68193" y="1464"/>
                    <a:pt x="63527" y="531"/>
                  </a:cubicBezTo>
                  <a:cubicBezTo>
                    <a:pt x="59795" y="65"/>
                    <a:pt x="55130" y="-868"/>
                    <a:pt x="52331" y="1931"/>
                  </a:cubicBezTo>
                  <a:cubicBezTo>
                    <a:pt x="47666" y="6596"/>
                    <a:pt x="40669" y="7529"/>
                    <a:pt x="35537" y="11261"/>
                  </a:cubicBezTo>
                  <a:cubicBezTo>
                    <a:pt x="33671" y="12660"/>
                    <a:pt x="32272" y="14993"/>
                    <a:pt x="30406" y="16859"/>
                  </a:cubicBezTo>
                  <a:cubicBezTo>
                    <a:pt x="31339" y="21524"/>
                    <a:pt x="28073" y="22924"/>
                    <a:pt x="24341" y="24790"/>
                  </a:cubicBezTo>
                  <a:cubicBezTo>
                    <a:pt x="21542" y="26189"/>
                    <a:pt x="19676" y="28988"/>
                    <a:pt x="17343" y="30854"/>
                  </a:cubicBezTo>
                  <a:cubicBezTo>
                    <a:pt x="16410" y="31787"/>
                    <a:pt x="16410" y="33653"/>
                    <a:pt x="17343" y="34120"/>
                  </a:cubicBezTo>
                  <a:cubicBezTo>
                    <a:pt x="19209" y="35519"/>
                    <a:pt x="21542" y="36919"/>
                    <a:pt x="23874" y="38318"/>
                  </a:cubicBezTo>
                  <a:cubicBezTo>
                    <a:pt x="25274" y="39251"/>
                    <a:pt x="25740" y="40184"/>
                    <a:pt x="24807" y="41117"/>
                  </a:cubicBezTo>
                  <a:cubicBezTo>
                    <a:pt x="24341" y="41584"/>
                    <a:pt x="23408" y="41584"/>
                    <a:pt x="22941" y="41584"/>
                  </a:cubicBezTo>
                  <a:cubicBezTo>
                    <a:pt x="18743" y="41117"/>
                    <a:pt x="14078" y="40184"/>
                    <a:pt x="9879" y="39718"/>
                  </a:cubicBezTo>
                  <a:cubicBezTo>
                    <a:pt x="5681" y="39718"/>
                    <a:pt x="2415" y="43450"/>
                    <a:pt x="549" y="48115"/>
                  </a:cubicBezTo>
                  <a:cubicBezTo>
                    <a:pt x="-850" y="51847"/>
                    <a:pt x="549" y="54180"/>
                    <a:pt x="3348" y="56512"/>
                  </a:cubicBezTo>
                  <a:cubicBezTo>
                    <a:pt x="5681" y="58378"/>
                    <a:pt x="8480" y="60711"/>
                    <a:pt x="10812" y="62577"/>
                  </a:cubicBezTo>
                  <a:cubicBezTo>
                    <a:pt x="16877" y="67242"/>
                    <a:pt x="23408" y="71907"/>
                    <a:pt x="31805" y="67708"/>
                  </a:cubicBezTo>
                  <a:cubicBezTo>
                    <a:pt x="32738" y="67242"/>
                    <a:pt x="34604" y="67242"/>
                    <a:pt x="35537" y="67708"/>
                  </a:cubicBezTo>
                  <a:cubicBezTo>
                    <a:pt x="40202" y="70507"/>
                    <a:pt x="45334" y="70507"/>
                    <a:pt x="50465" y="70974"/>
                  </a:cubicBezTo>
                  <a:cubicBezTo>
                    <a:pt x="50932" y="70974"/>
                    <a:pt x="51398" y="71440"/>
                    <a:pt x="51865" y="71907"/>
                  </a:cubicBezTo>
                  <a:cubicBezTo>
                    <a:pt x="51398" y="72373"/>
                    <a:pt x="50932" y="72373"/>
                    <a:pt x="49999" y="72840"/>
                  </a:cubicBezTo>
                  <a:cubicBezTo>
                    <a:pt x="41602" y="74239"/>
                    <a:pt x="33671" y="75639"/>
                    <a:pt x="25274" y="77038"/>
                  </a:cubicBezTo>
                  <a:cubicBezTo>
                    <a:pt x="22941" y="77505"/>
                    <a:pt x="21075" y="79837"/>
                    <a:pt x="20609" y="82636"/>
                  </a:cubicBezTo>
                  <a:cubicBezTo>
                    <a:pt x="20142" y="88701"/>
                    <a:pt x="22008" y="92900"/>
                    <a:pt x="26673" y="95232"/>
                  </a:cubicBezTo>
                  <a:cubicBezTo>
                    <a:pt x="29006" y="96165"/>
                    <a:pt x="31339" y="97098"/>
                    <a:pt x="33671" y="97565"/>
                  </a:cubicBezTo>
                  <a:cubicBezTo>
                    <a:pt x="37403" y="98031"/>
                    <a:pt x="41602" y="97565"/>
                    <a:pt x="45334" y="98031"/>
                  </a:cubicBezTo>
                  <a:cubicBezTo>
                    <a:pt x="52798" y="98964"/>
                    <a:pt x="59329" y="97565"/>
                    <a:pt x="65394" y="93366"/>
                  </a:cubicBezTo>
                  <a:cubicBezTo>
                    <a:pt x="67726" y="91967"/>
                    <a:pt x="70059" y="90567"/>
                    <a:pt x="72391" y="90567"/>
                  </a:cubicBezTo>
                  <a:cubicBezTo>
                    <a:pt x="77989" y="90101"/>
                    <a:pt x="84054" y="90101"/>
                    <a:pt x="89652" y="88235"/>
                  </a:cubicBezTo>
                  <a:cubicBezTo>
                    <a:pt x="90585" y="87768"/>
                    <a:pt x="91984" y="88235"/>
                    <a:pt x="93384" y="88701"/>
                  </a:cubicBezTo>
                  <a:cubicBezTo>
                    <a:pt x="97583" y="90101"/>
                    <a:pt x="101781" y="91500"/>
                    <a:pt x="105980" y="93366"/>
                  </a:cubicBezTo>
                  <a:cubicBezTo>
                    <a:pt x="109245" y="94766"/>
                    <a:pt x="112044" y="95232"/>
                    <a:pt x="115310" y="94766"/>
                  </a:cubicBezTo>
                  <a:cubicBezTo>
                    <a:pt x="117642" y="94299"/>
                    <a:pt x="120441" y="93833"/>
                    <a:pt x="122774" y="93366"/>
                  </a:cubicBezTo>
                  <a:cubicBezTo>
                    <a:pt x="126972" y="92900"/>
                    <a:pt x="129771" y="91034"/>
                    <a:pt x="133037" y="88235"/>
                  </a:cubicBezTo>
                  <a:cubicBezTo>
                    <a:pt x="139102" y="82636"/>
                    <a:pt x="144233" y="76105"/>
                    <a:pt x="150298" y="70507"/>
                  </a:cubicBezTo>
                  <a:cubicBezTo>
                    <a:pt x="152164" y="69108"/>
                    <a:pt x="153097" y="66309"/>
                    <a:pt x="154496" y="63976"/>
                  </a:cubicBezTo>
                  <a:cubicBezTo>
                    <a:pt x="157295" y="58845"/>
                    <a:pt x="154963" y="52314"/>
                    <a:pt x="149831" y="49048"/>
                  </a:cubicBezTo>
                  <a:cubicBezTo>
                    <a:pt x="148898" y="48581"/>
                    <a:pt x="147499" y="48581"/>
                    <a:pt x="146099" y="48581"/>
                  </a:cubicBezTo>
                  <a:cubicBezTo>
                    <a:pt x="143300" y="49048"/>
                    <a:pt x="141434" y="50914"/>
                    <a:pt x="140035" y="53247"/>
                  </a:cubicBezTo>
                  <a:cubicBezTo>
                    <a:pt x="139102" y="54646"/>
                    <a:pt x="138169" y="55579"/>
                    <a:pt x="137236" y="54180"/>
                  </a:cubicBezTo>
                  <a:cubicBezTo>
                    <a:pt x="134903" y="51381"/>
                    <a:pt x="129771" y="50448"/>
                    <a:pt x="131637" y="45316"/>
                  </a:cubicBezTo>
                  <a:cubicBezTo>
                    <a:pt x="129771" y="42517"/>
                    <a:pt x="127905" y="40184"/>
                    <a:pt x="130705" y="36919"/>
                  </a:cubicBezTo>
                  <a:cubicBezTo>
                    <a:pt x="132571" y="35053"/>
                    <a:pt x="133504" y="32720"/>
                    <a:pt x="133504" y="29921"/>
                  </a:cubicBezTo>
                  <a:cubicBezTo>
                    <a:pt x="133037" y="23857"/>
                    <a:pt x="134437" y="18725"/>
                    <a:pt x="136769" y="13127"/>
                  </a:cubicBezTo>
                  <a:cubicBezTo>
                    <a:pt x="137702" y="11261"/>
                    <a:pt x="136769" y="9395"/>
                    <a:pt x="135370" y="7995"/>
                  </a:cubicBezTo>
                  <a:cubicBezTo>
                    <a:pt x="133504" y="6129"/>
                    <a:pt x="130705" y="6129"/>
                    <a:pt x="128372" y="7529"/>
                  </a:cubicBezTo>
                  <a:cubicBezTo>
                    <a:pt x="123240" y="11261"/>
                    <a:pt x="118109" y="14993"/>
                    <a:pt x="112977" y="18725"/>
                  </a:cubicBezTo>
                  <a:cubicBezTo>
                    <a:pt x="110178" y="21058"/>
                    <a:pt x="109245" y="23857"/>
                    <a:pt x="109712" y="27122"/>
                  </a:cubicBezTo>
                  <a:cubicBezTo>
                    <a:pt x="109712" y="28988"/>
                    <a:pt x="110178" y="30854"/>
                    <a:pt x="111111" y="32720"/>
                  </a:cubicBezTo>
                  <a:cubicBezTo>
                    <a:pt x="112044" y="36452"/>
                    <a:pt x="110178" y="38785"/>
                    <a:pt x="107379" y="40651"/>
                  </a:cubicBezTo>
                  <a:cubicBezTo>
                    <a:pt x="106913" y="41117"/>
                    <a:pt x="106446" y="41584"/>
                    <a:pt x="105980" y="41584"/>
                  </a:cubicBezTo>
                  <a:cubicBezTo>
                    <a:pt x="102714" y="43450"/>
                    <a:pt x="102248" y="46715"/>
                    <a:pt x="103647" y="49981"/>
                  </a:cubicBezTo>
                  <a:cubicBezTo>
                    <a:pt x="104114" y="51381"/>
                    <a:pt x="104580" y="52314"/>
                    <a:pt x="105047" y="53713"/>
                  </a:cubicBezTo>
                  <a:cubicBezTo>
                    <a:pt x="105513" y="56512"/>
                    <a:pt x="103181" y="59311"/>
                    <a:pt x="100848" y="58845"/>
                  </a:cubicBezTo>
                  <a:cubicBezTo>
                    <a:pt x="95250" y="57912"/>
                    <a:pt x="89652" y="56512"/>
                    <a:pt x="84054" y="55113"/>
                  </a:cubicBezTo>
                  <a:cubicBezTo>
                    <a:pt x="83587" y="55579"/>
                    <a:pt x="82188" y="53713"/>
                    <a:pt x="82188" y="53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D4053B54-A060-4B9E-9072-630CABD51D16}"/>
                </a:ext>
              </a:extLst>
            </p:cNvPr>
            <p:cNvSpPr/>
            <p:nvPr/>
          </p:nvSpPr>
          <p:spPr>
            <a:xfrm>
              <a:off x="5479182" y="4086782"/>
              <a:ext cx="153947" cy="153947"/>
            </a:xfrm>
            <a:custGeom>
              <a:avLst/>
              <a:gdLst/>
              <a:ahLst/>
              <a:cxnLst/>
              <a:rect l="0" t="0" r="0" b="0"/>
              <a:pathLst>
                <a:path w="153947" h="153947">
                  <a:moveTo>
                    <a:pt x="155356" y="11077"/>
                  </a:moveTo>
                  <a:cubicBezTo>
                    <a:pt x="153024" y="11544"/>
                    <a:pt x="150224" y="12943"/>
                    <a:pt x="147892" y="12476"/>
                  </a:cubicBezTo>
                  <a:cubicBezTo>
                    <a:pt x="143694" y="12010"/>
                    <a:pt x="145559" y="6878"/>
                    <a:pt x="143694" y="5012"/>
                  </a:cubicBezTo>
                  <a:cubicBezTo>
                    <a:pt x="142760" y="4079"/>
                    <a:pt x="142294" y="2680"/>
                    <a:pt x="141361" y="1747"/>
                  </a:cubicBezTo>
                  <a:cubicBezTo>
                    <a:pt x="139961" y="-119"/>
                    <a:pt x="136696" y="-586"/>
                    <a:pt x="134364" y="814"/>
                  </a:cubicBezTo>
                  <a:cubicBezTo>
                    <a:pt x="132964" y="1747"/>
                    <a:pt x="130631" y="3146"/>
                    <a:pt x="130165" y="4546"/>
                  </a:cubicBezTo>
                  <a:cubicBezTo>
                    <a:pt x="126433" y="14342"/>
                    <a:pt x="120835" y="22740"/>
                    <a:pt x="111038" y="27871"/>
                  </a:cubicBezTo>
                  <a:cubicBezTo>
                    <a:pt x="109172" y="29271"/>
                    <a:pt x="107772" y="31603"/>
                    <a:pt x="106373" y="33936"/>
                  </a:cubicBezTo>
                  <a:cubicBezTo>
                    <a:pt x="104507" y="36735"/>
                    <a:pt x="103107" y="39534"/>
                    <a:pt x="102175" y="42333"/>
                  </a:cubicBezTo>
                  <a:cubicBezTo>
                    <a:pt x="99376" y="49330"/>
                    <a:pt x="94711" y="53996"/>
                    <a:pt x="88179" y="57261"/>
                  </a:cubicBezTo>
                  <a:cubicBezTo>
                    <a:pt x="80715" y="60993"/>
                    <a:pt x="73718" y="65658"/>
                    <a:pt x="66720" y="69857"/>
                  </a:cubicBezTo>
                  <a:cubicBezTo>
                    <a:pt x="60655" y="73122"/>
                    <a:pt x="56457" y="79653"/>
                    <a:pt x="48526" y="79653"/>
                  </a:cubicBezTo>
                  <a:cubicBezTo>
                    <a:pt x="46660" y="79653"/>
                    <a:pt x="45260" y="81520"/>
                    <a:pt x="43395" y="82452"/>
                  </a:cubicBezTo>
                  <a:cubicBezTo>
                    <a:pt x="34065" y="89917"/>
                    <a:pt x="24734" y="98314"/>
                    <a:pt x="16337" y="106711"/>
                  </a:cubicBezTo>
                  <a:cubicBezTo>
                    <a:pt x="9340" y="113708"/>
                    <a:pt x="5141" y="122105"/>
                    <a:pt x="476" y="130503"/>
                  </a:cubicBezTo>
                  <a:cubicBezTo>
                    <a:pt x="-923" y="132835"/>
                    <a:pt x="942" y="137500"/>
                    <a:pt x="3742" y="138900"/>
                  </a:cubicBezTo>
                  <a:cubicBezTo>
                    <a:pt x="9806" y="141232"/>
                    <a:pt x="15871" y="143565"/>
                    <a:pt x="19602" y="149163"/>
                  </a:cubicBezTo>
                  <a:cubicBezTo>
                    <a:pt x="20536" y="150096"/>
                    <a:pt x="21002" y="151029"/>
                    <a:pt x="21935" y="151962"/>
                  </a:cubicBezTo>
                  <a:cubicBezTo>
                    <a:pt x="26134" y="156161"/>
                    <a:pt x="32198" y="157093"/>
                    <a:pt x="37796" y="154295"/>
                  </a:cubicBezTo>
                  <a:cubicBezTo>
                    <a:pt x="47126" y="150096"/>
                    <a:pt x="53658" y="141232"/>
                    <a:pt x="62988" y="136567"/>
                  </a:cubicBezTo>
                  <a:cubicBezTo>
                    <a:pt x="65787" y="132369"/>
                    <a:pt x="68119" y="127704"/>
                    <a:pt x="70918" y="123505"/>
                  </a:cubicBezTo>
                  <a:cubicBezTo>
                    <a:pt x="72784" y="120706"/>
                    <a:pt x="74651" y="117907"/>
                    <a:pt x="76517" y="116041"/>
                  </a:cubicBezTo>
                  <a:cubicBezTo>
                    <a:pt x="79782" y="112775"/>
                    <a:pt x="82115" y="109043"/>
                    <a:pt x="83981" y="104845"/>
                  </a:cubicBezTo>
                  <a:cubicBezTo>
                    <a:pt x="91445" y="90383"/>
                    <a:pt x="89579" y="94115"/>
                    <a:pt x="102641" y="87117"/>
                  </a:cubicBezTo>
                  <a:cubicBezTo>
                    <a:pt x="106373" y="85252"/>
                    <a:pt x="110105" y="85252"/>
                    <a:pt x="113837" y="85252"/>
                  </a:cubicBezTo>
                  <a:cubicBezTo>
                    <a:pt x="118036" y="85252"/>
                    <a:pt x="120835" y="82919"/>
                    <a:pt x="119901" y="79653"/>
                  </a:cubicBezTo>
                  <a:cubicBezTo>
                    <a:pt x="118502" y="73122"/>
                    <a:pt x="119901" y="68457"/>
                    <a:pt x="125966" y="65192"/>
                  </a:cubicBezTo>
                  <a:cubicBezTo>
                    <a:pt x="128299" y="64259"/>
                    <a:pt x="130165" y="62393"/>
                    <a:pt x="131564" y="60060"/>
                  </a:cubicBezTo>
                  <a:cubicBezTo>
                    <a:pt x="138095" y="51197"/>
                    <a:pt x="146026" y="43732"/>
                    <a:pt x="153024" y="35802"/>
                  </a:cubicBezTo>
                  <a:cubicBezTo>
                    <a:pt x="154889" y="33936"/>
                    <a:pt x="155823" y="31603"/>
                    <a:pt x="155823" y="28804"/>
                  </a:cubicBezTo>
                  <a:cubicBezTo>
                    <a:pt x="155823" y="26472"/>
                    <a:pt x="156289" y="23673"/>
                    <a:pt x="156289" y="22740"/>
                  </a:cubicBezTo>
                  <a:cubicBezTo>
                    <a:pt x="156756" y="20874"/>
                    <a:pt x="156756" y="19941"/>
                    <a:pt x="157222" y="19474"/>
                  </a:cubicBezTo>
                  <a:cubicBezTo>
                    <a:pt x="157689" y="18074"/>
                    <a:pt x="157689" y="17141"/>
                    <a:pt x="158155" y="15742"/>
                  </a:cubicBezTo>
                  <a:cubicBezTo>
                    <a:pt x="158155" y="15276"/>
                    <a:pt x="158155" y="14342"/>
                    <a:pt x="158155" y="13876"/>
                  </a:cubicBezTo>
                  <a:cubicBezTo>
                    <a:pt x="159088" y="12943"/>
                    <a:pt x="156756" y="11077"/>
                    <a:pt x="155356" y="1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A6AC5EF5-CFC3-45D7-8FB8-D32B9E02B3C0}"/>
                </a:ext>
              </a:extLst>
            </p:cNvPr>
            <p:cNvSpPr/>
            <p:nvPr/>
          </p:nvSpPr>
          <p:spPr>
            <a:xfrm>
              <a:off x="2668769" y="1983524"/>
              <a:ext cx="130622" cy="83971"/>
            </a:xfrm>
            <a:custGeom>
              <a:avLst/>
              <a:gdLst/>
              <a:ahLst/>
              <a:cxnLst/>
              <a:rect l="0" t="0" r="0" b="0"/>
              <a:pathLst>
                <a:path w="130621" h="83971">
                  <a:moveTo>
                    <a:pt x="68295" y="83631"/>
                  </a:moveTo>
                  <a:cubicBezTo>
                    <a:pt x="77626" y="79899"/>
                    <a:pt x="86489" y="74301"/>
                    <a:pt x="96286" y="71502"/>
                  </a:cubicBezTo>
                  <a:cubicBezTo>
                    <a:pt x="98152" y="71035"/>
                    <a:pt x="99551" y="69636"/>
                    <a:pt x="100951" y="68236"/>
                  </a:cubicBezTo>
                  <a:cubicBezTo>
                    <a:pt x="105616" y="63571"/>
                    <a:pt x="111214" y="60772"/>
                    <a:pt x="117745" y="59373"/>
                  </a:cubicBezTo>
                  <a:cubicBezTo>
                    <a:pt x="120544" y="58906"/>
                    <a:pt x="121944" y="57040"/>
                    <a:pt x="123810" y="55174"/>
                  </a:cubicBezTo>
                  <a:cubicBezTo>
                    <a:pt x="125676" y="52842"/>
                    <a:pt x="128008" y="50509"/>
                    <a:pt x="130341" y="48177"/>
                  </a:cubicBezTo>
                  <a:cubicBezTo>
                    <a:pt x="131274" y="47244"/>
                    <a:pt x="131740" y="45378"/>
                    <a:pt x="131274" y="44911"/>
                  </a:cubicBezTo>
                  <a:cubicBezTo>
                    <a:pt x="128475" y="39313"/>
                    <a:pt x="130807" y="35114"/>
                    <a:pt x="134073" y="30449"/>
                  </a:cubicBezTo>
                  <a:cubicBezTo>
                    <a:pt x="134539" y="29983"/>
                    <a:pt x="134539" y="29050"/>
                    <a:pt x="134539" y="28583"/>
                  </a:cubicBezTo>
                  <a:cubicBezTo>
                    <a:pt x="134539" y="28117"/>
                    <a:pt x="134073" y="27184"/>
                    <a:pt x="133606" y="27184"/>
                  </a:cubicBezTo>
                  <a:cubicBezTo>
                    <a:pt x="131274" y="25784"/>
                    <a:pt x="129408" y="24385"/>
                    <a:pt x="127075" y="22985"/>
                  </a:cubicBezTo>
                  <a:cubicBezTo>
                    <a:pt x="123810" y="20653"/>
                    <a:pt x="125676" y="16921"/>
                    <a:pt x="124743" y="14122"/>
                  </a:cubicBezTo>
                  <a:cubicBezTo>
                    <a:pt x="123810" y="11322"/>
                    <a:pt x="121944" y="8523"/>
                    <a:pt x="120544" y="5724"/>
                  </a:cubicBezTo>
                  <a:cubicBezTo>
                    <a:pt x="120078" y="4325"/>
                    <a:pt x="118678" y="4325"/>
                    <a:pt x="117279" y="4791"/>
                  </a:cubicBezTo>
                  <a:cubicBezTo>
                    <a:pt x="114480" y="5724"/>
                    <a:pt x="112147" y="5258"/>
                    <a:pt x="110281" y="3392"/>
                  </a:cubicBezTo>
                  <a:cubicBezTo>
                    <a:pt x="107015" y="-340"/>
                    <a:pt x="103750" y="126"/>
                    <a:pt x="100484" y="3392"/>
                  </a:cubicBezTo>
                  <a:cubicBezTo>
                    <a:pt x="94886" y="8523"/>
                    <a:pt x="88822" y="10856"/>
                    <a:pt x="81358" y="8057"/>
                  </a:cubicBezTo>
                  <a:cubicBezTo>
                    <a:pt x="79025" y="7124"/>
                    <a:pt x="76226" y="8990"/>
                    <a:pt x="73893" y="8057"/>
                  </a:cubicBezTo>
                  <a:cubicBezTo>
                    <a:pt x="67362" y="5724"/>
                    <a:pt x="64097" y="8523"/>
                    <a:pt x="61764" y="13655"/>
                  </a:cubicBezTo>
                  <a:cubicBezTo>
                    <a:pt x="61298" y="14122"/>
                    <a:pt x="59432" y="14122"/>
                    <a:pt x="58499" y="13655"/>
                  </a:cubicBezTo>
                  <a:cubicBezTo>
                    <a:pt x="57099" y="12255"/>
                    <a:pt x="56166" y="10856"/>
                    <a:pt x="55233" y="8990"/>
                  </a:cubicBezTo>
                  <a:cubicBezTo>
                    <a:pt x="54300" y="7590"/>
                    <a:pt x="51035" y="8057"/>
                    <a:pt x="50101" y="9923"/>
                  </a:cubicBezTo>
                  <a:cubicBezTo>
                    <a:pt x="48702" y="12255"/>
                    <a:pt x="48702" y="14588"/>
                    <a:pt x="49169" y="17387"/>
                  </a:cubicBezTo>
                  <a:cubicBezTo>
                    <a:pt x="50101" y="21586"/>
                    <a:pt x="47769" y="23452"/>
                    <a:pt x="44504" y="24851"/>
                  </a:cubicBezTo>
                  <a:cubicBezTo>
                    <a:pt x="43570" y="25318"/>
                    <a:pt x="42171" y="25784"/>
                    <a:pt x="41238" y="26251"/>
                  </a:cubicBezTo>
                  <a:cubicBezTo>
                    <a:pt x="41238" y="26251"/>
                    <a:pt x="41704" y="26717"/>
                    <a:pt x="41704" y="26717"/>
                  </a:cubicBezTo>
                  <a:cubicBezTo>
                    <a:pt x="41238" y="26717"/>
                    <a:pt x="40771" y="27184"/>
                    <a:pt x="40305" y="27184"/>
                  </a:cubicBezTo>
                  <a:cubicBezTo>
                    <a:pt x="40771" y="26717"/>
                    <a:pt x="40771" y="26251"/>
                    <a:pt x="41238" y="26251"/>
                  </a:cubicBezTo>
                  <a:cubicBezTo>
                    <a:pt x="41238" y="26251"/>
                    <a:pt x="41238" y="26251"/>
                    <a:pt x="41238" y="26251"/>
                  </a:cubicBezTo>
                  <a:cubicBezTo>
                    <a:pt x="38905" y="23452"/>
                    <a:pt x="38439" y="20186"/>
                    <a:pt x="38905" y="16454"/>
                  </a:cubicBezTo>
                  <a:cubicBezTo>
                    <a:pt x="39372" y="12722"/>
                    <a:pt x="37972" y="8990"/>
                    <a:pt x="34707" y="6657"/>
                  </a:cubicBezTo>
                  <a:cubicBezTo>
                    <a:pt x="33307" y="5724"/>
                    <a:pt x="31908" y="4325"/>
                    <a:pt x="30508" y="2925"/>
                  </a:cubicBezTo>
                  <a:cubicBezTo>
                    <a:pt x="26310" y="-1273"/>
                    <a:pt x="24444" y="-807"/>
                    <a:pt x="18379" y="3392"/>
                  </a:cubicBezTo>
                  <a:lnTo>
                    <a:pt x="18846" y="4325"/>
                  </a:lnTo>
                  <a:lnTo>
                    <a:pt x="17913" y="3858"/>
                  </a:lnTo>
                  <a:cubicBezTo>
                    <a:pt x="17913" y="3858"/>
                    <a:pt x="18379" y="3858"/>
                    <a:pt x="18379" y="3392"/>
                  </a:cubicBezTo>
                  <a:lnTo>
                    <a:pt x="18379" y="3392"/>
                  </a:lnTo>
                  <a:cubicBezTo>
                    <a:pt x="15113" y="4325"/>
                    <a:pt x="11848" y="4791"/>
                    <a:pt x="9982" y="7124"/>
                  </a:cubicBezTo>
                  <a:cubicBezTo>
                    <a:pt x="6716" y="11789"/>
                    <a:pt x="3451" y="16454"/>
                    <a:pt x="185" y="21119"/>
                  </a:cubicBezTo>
                  <a:cubicBezTo>
                    <a:pt x="-748" y="22519"/>
                    <a:pt x="2051" y="26717"/>
                    <a:pt x="3917" y="26717"/>
                  </a:cubicBezTo>
                  <a:cubicBezTo>
                    <a:pt x="5783" y="26717"/>
                    <a:pt x="7649" y="26717"/>
                    <a:pt x="9515" y="25784"/>
                  </a:cubicBezTo>
                  <a:cubicBezTo>
                    <a:pt x="14181" y="23452"/>
                    <a:pt x="18379" y="25318"/>
                    <a:pt x="22111" y="27184"/>
                  </a:cubicBezTo>
                  <a:cubicBezTo>
                    <a:pt x="23511" y="27650"/>
                    <a:pt x="23977" y="29050"/>
                    <a:pt x="23044" y="30449"/>
                  </a:cubicBezTo>
                  <a:cubicBezTo>
                    <a:pt x="21178" y="32782"/>
                    <a:pt x="20712" y="36047"/>
                    <a:pt x="16513" y="36514"/>
                  </a:cubicBezTo>
                  <a:cubicBezTo>
                    <a:pt x="11848" y="36980"/>
                    <a:pt x="7649" y="37913"/>
                    <a:pt x="3451" y="38846"/>
                  </a:cubicBezTo>
                  <a:cubicBezTo>
                    <a:pt x="2984" y="38846"/>
                    <a:pt x="2051" y="40712"/>
                    <a:pt x="2051" y="41645"/>
                  </a:cubicBezTo>
                  <a:cubicBezTo>
                    <a:pt x="2051" y="42578"/>
                    <a:pt x="2984" y="44445"/>
                    <a:pt x="3917" y="44911"/>
                  </a:cubicBezTo>
                  <a:cubicBezTo>
                    <a:pt x="6716" y="45844"/>
                    <a:pt x="9982" y="46311"/>
                    <a:pt x="13247" y="47244"/>
                  </a:cubicBezTo>
                  <a:cubicBezTo>
                    <a:pt x="15113" y="47710"/>
                    <a:pt x="16980" y="48643"/>
                    <a:pt x="18379" y="49576"/>
                  </a:cubicBezTo>
                  <a:cubicBezTo>
                    <a:pt x="20245" y="51909"/>
                    <a:pt x="21645" y="54708"/>
                    <a:pt x="23044" y="57973"/>
                  </a:cubicBezTo>
                  <a:cubicBezTo>
                    <a:pt x="23511" y="58906"/>
                    <a:pt x="22578" y="60306"/>
                    <a:pt x="22111" y="61239"/>
                  </a:cubicBezTo>
                  <a:cubicBezTo>
                    <a:pt x="21178" y="62172"/>
                    <a:pt x="20245" y="62638"/>
                    <a:pt x="18846" y="63105"/>
                  </a:cubicBezTo>
                  <a:cubicBezTo>
                    <a:pt x="15580" y="63571"/>
                    <a:pt x="14181" y="64971"/>
                    <a:pt x="14647" y="68236"/>
                  </a:cubicBezTo>
                  <a:cubicBezTo>
                    <a:pt x="14647" y="71968"/>
                    <a:pt x="16980" y="73834"/>
                    <a:pt x="20712" y="74301"/>
                  </a:cubicBezTo>
                  <a:cubicBezTo>
                    <a:pt x="22578" y="74301"/>
                    <a:pt x="24444" y="74767"/>
                    <a:pt x="26310" y="74767"/>
                  </a:cubicBezTo>
                  <a:cubicBezTo>
                    <a:pt x="32841" y="74301"/>
                    <a:pt x="39372" y="74301"/>
                    <a:pt x="44037" y="79433"/>
                  </a:cubicBezTo>
                  <a:cubicBezTo>
                    <a:pt x="50101" y="81299"/>
                    <a:pt x="56166" y="83631"/>
                    <a:pt x="62231" y="85031"/>
                  </a:cubicBezTo>
                  <a:cubicBezTo>
                    <a:pt x="63164" y="85031"/>
                    <a:pt x="65963" y="84564"/>
                    <a:pt x="68295" y="83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8F7CC48B-6BF1-4F3C-B916-346C00328F79}"/>
                </a:ext>
              </a:extLst>
            </p:cNvPr>
            <p:cNvSpPr/>
            <p:nvPr/>
          </p:nvSpPr>
          <p:spPr>
            <a:xfrm>
              <a:off x="3876408" y="1291057"/>
              <a:ext cx="125957" cy="111962"/>
            </a:xfrm>
            <a:custGeom>
              <a:avLst/>
              <a:gdLst/>
              <a:ahLst/>
              <a:cxnLst/>
              <a:rect l="0" t="0" r="0" b="0"/>
              <a:pathLst>
                <a:path w="125956" h="111961">
                  <a:moveTo>
                    <a:pt x="3131" y="58610"/>
                  </a:moveTo>
                  <a:cubicBezTo>
                    <a:pt x="2665" y="60476"/>
                    <a:pt x="4064" y="61876"/>
                    <a:pt x="6397" y="62342"/>
                  </a:cubicBezTo>
                  <a:cubicBezTo>
                    <a:pt x="8263" y="62809"/>
                    <a:pt x="10596" y="62342"/>
                    <a:pt x="11995" y="63275"/>
                  </a:cubicBezTo>
                  <a:cubicBezTo>
                    <a:pt x="15727" y="66074"/>
                    <a:pt x="19926" y="67474"/>
                    <a:pt x="24591" y="67940"/>
                  </a:cubicBezTo>
                  <a:cubicBezTo>
                    <a:pt x="25057" y="67940"/>
                    <a:pt x="25990" y="68407"/>
                    <a:pt x="26457" y="68873"/>
                  </a:cubicBezTo>
                  <a:cubicBezTo>
                    <a:pt x="27390" y="69807"/>
                    <a:pt x="26457" y="70273"/>
                    <a:pt x="25057" y="70740"/>
                  </a:cubicBezTo>
                  <a:cubicBezTo>
                    <a:pt x="22725" y="71206"/>
                    <a:pt x="19926" y="71673"/>
                    <a:pt x="17593" y="72139"/>
                  </a:cubicBezTo>
                  <a:cubicBezTo>
                    <a:pt x="14794" y="72606"/>
                    <a:pt x="12928" y="73539"/>
                    <a:pt x="11062" y="75871"/>
                  </a:cubicBezTo>
                  <a:cubicBezTo>
                    <a:pt x="10129" y="77271"/>
                    <a:pt x="11062" y="79603"/>
                    <a:pt x="13861" y="82402"/>
                  </a:cubicBezTo>
                  <a:cubicBezTo>
                    <a:pt x="17593" y="85668"/>
                    <a:pt x="21325" y="89400"/>
                    <a:pt x="25057" y="92665"/>
                  </a:cubicBezTo>
                  <a:cubicBezTo>
                    <a:pt x="25990" y="93598"/>
                    <a:pt x="27390" y="94065"/>
                    <a:pt x="28323" y="93598"/>
                  </a:cubicBezTo>
                  <a:cubicBezTo>
                    <a:pt x="36254" y="92199"/>
                    <a:pt x="41385" y="84268"/>
                    <a:pt x="39052" y="76338"/>
                  </a:cubicBezTo>
                  <a:cubicBezTo>
                    <a:pt x="38586" y="74472"/>
                    <a:pt x="37187" y="73072"/>
                    <a:pt x="38119" y="71206"/>
                  </a:cubicBezTo>
                  <a:cubicBezTo>
                    <a:pt x="38586" y="70740"/>
                    <a:pt x="39052" y="70273"/>
                    <a:pt x="39519" y="69807"/>
                  </a:cubicBezTo>
                  <a:cubicBezTo>
                    <a:pt x="39986" y="69807"/>
                    <a:pt x="40919" y="69340"/>
                    <a:pt x="41385" y="69807"/>
                  </a:cubicBezTo>
                  <a:cubicBezTo>
                    <a:pt x="44184" y="73539"/>
                    <a:pt x="46983" y="76804"/>
                    <a:pt x="46050" y="81936"/>
                  </a:cubicBezTo>
                  <a:cubicBezTo>
                    <a:pt x="45584" y="84268"/>
                    <a:pt x="45584" y="87067"/>
                    <a:pt x="45117" y="89400"/>
                  </a:cubicBezTo>
                  <a:cubicBezTo>
                    <a:pt x="44184" y="95931"/>
                    <a:pt x="44184" y="96397"/>
                    <a:pt x="49782" y="96397"/>
                  </a:cubicBezTo>
                  <a:cubicBezTo>
                    <a:pt x="54447" y="96397"/>
                    <a:pt x="58646" y="97797"/>
                    <a:pt x="60978" y="101995"/>
                  </a:cubicBezTo>
                  <a:cubicBezTo>
                    <a:pt x="64710" y="108060"/>
                    <a:pt x="70308" y="110393"/>
                    <a:pt x="77306" y="110393"/>
                  </a:cubicBezTo>
                  <a:cubicBezTo>
                    <a:pt x="88036" y="110393"/>
                    <a:pt x="98765" y="110859"/>
                    <a:pt x="109495" y="114125"/>
                  </a:cubicBezTo>
                  <a:cubicBezTo>
                    <a:pt x="111361" y="114591"/>
                    <a:pt x="113694" y="114591"/>
                    <a:pt x="115093" y="114125"/>
                  </a:cubicBezTo>
                  <a:cubicBezTo>
                    <a:pt x="119758" y="112259"/>
                    <a:pt x="123957" y="109460"/>
                    <a:pt x="127689" y="105261"/>
                  </a:cubicBezTo>
                  <a:cubicBezTo>
                    <a:pt x="129088" y="103862"/>
                    <a:pt x="129088" y="99663"/>
                    <a:pt x="128155" y="97797"/>
                  </a:cubicBezTo>
                  <a:cubicBezTo>
                    <a:pt x="127222" y="96864"/>
                    <a:pt x="126756" y="95464"/>
                    <a:pt x="125823" y="94998"/>
                  </a:cubicBezTo>
                  <a:cubicBezTo>
                    <a:pt x="123957" y="93132"/>
                    <a:pt x="122091" y="91732"/>
                    <a:pt x="119758" y="90333"/>
                  </a:cubicBezTo>
                  <a:cubicBezTo>
                    <a:pt x="116959" y="88933"/>
                    <a:pt x="116493" y="86601"/>
                    <a:pt x="116959" y="83802"/>
                  </a:cubicBezTo>
                  <a:cubicBezTo>
                    <a:pt x="117892" y="78204"/>
                    <a:pt x="112294" y="74938"/>
                    <a:pt x="111361" y="69807"/>
                  </a:cubicBezTo>
                  <a:cubicBezTo>
                    <a:pt x="109495" y="60010"/>
                    <a:pt x="102498" y="54878"/>
                    <a:pt x="94567" y="49747"/>
                  </a:cubicBezTo>
                  <a:cubicBezTo>
                    <a:pt x="90835" y="47414"/>
                    <a:pt x="87103" y="46948"/>
                    <a:pt x="83837" y="49280"/>
                  </a:cubicBezTo>
                  <a:cubicBezTo>
                    <a:pt x="80572" y="51613"/>
                    <a:pt x="78239" y="50680"/>
                    <a:pt x="75440" y="48814"/>
                  </a:cubicBezTo>
                  <a:cubicBezTo>
                    <a:pt x="71242" y="46015"/>
                    <a:pt x="67043" y="46481"/>
                    <a:pt x="62844" y="49280"/>
                  </a:cubicBezTo>
                  <a:cubicBezTo>
                    <a:pt x="61911" y="49747"/>
                    <a:pt x="60978" y="50213"/>
                    <a:pt x="60045" y="50680"/>
                  </a:cubicBezTo>
                  <a:cubicBezTo>
                    <a:pt x="60045" y="51146"/>
                    <a:pt x="60045" y="51146"/>
                    <a:pt x="60045" y="51613"/>
                  </a:cubicBezTo>
                  <a:cubicBezTo>
                    <a:pt x="59579" y="51613"/>
                    <a:pt x="59579" y="51613"/>
                    <a:pt x="59112" y="51613"/>
                  </a:cubicBezTo>
                  <a:cubicBezTo>
                    <a:pt x="56313" y="54412"/>
                    <a:pt x="53514" y="57211"/>
                    <a:pt x="50715" y="60010"/>
                  </a:cubicBezTo>
                  <a:cubicBezTo>
                    <a:pt x="49782" y="60943"/>
                    <a:pt x="48383" y="60943"/>
                    <a:pt x="47916" y="59543"/>
                  </a:cubicBezTo>
                  <a:cubicBezTo>
                    <a:pt x="47916" y="59077"/>
                    <a:pt x="47916" y="58144"/>
                    <a:pt x="47916" y="57677"/>
                  </a:cubicBezTo>
                  <a:cubicBezTo>
                    <a:pt x="50715" y="53945"/>
                    <a:pt x="53981" y="51146"/>
                    <a:pt x="59112" y="51146"/>
                  </a:cubicBezTo>
                  <a:cubicBezTo>
                    <a:pt x="59112" y="51146"/>
                    <a:pt x="59579" y="50680"/>
                    <a:pt x="59579" y="50680"/>
                  </a:cubicBezTo>
                  <a:cubicBezTo>
                    <a:pt x="59579" y="50680"/>
                    <a:pt x="60045" y="50680"/>
                    <a:pt x="60045" y="50213"/>
                  </a:cubicBezTo>
                  <a:cubicBezTo>
                    <a:pt x="60512" y="44615"/>
                    <a:pt x="60045" y="39484"/>
                    <a:pt x="54447" y="35751"/>
                  </a:cubicBezTo>
                  <a:cubicBezTo>
                    <a:pt x="50249" y="32486"/>
                    <a:pt x="48849" y="27821"/>
                    <a:pt x="48383" y="22223"/>
                  </a:cubicBezTo>
                  <a:cubicBezTo>
                    <a:pt x="48383" y="19424"/>
                    <a:pt x="46050" y="17091"/>
                    <a:pt x="43251" y="17091"/>
                  </a:cubicBezTo>
                  <a:cubicBezTo>
                    <a:pt x="34854" y="16158"/>
                    <a:pt x="29256" y="11493"/>
                    <a:pt x="24124" y="5429"/>
                  </a:cubicBezTo>
                  <a:cubicBezTo>
                    <a:pt x="22258" y="3096"/>
                    <a:pt x="18993" y="1696"/>
                    <a:pt x="16194" y="297"/>
                  </a:cubicBezTo>
                  <a:cubicBezTo>
                    <a:pt x="14328" y="-636"/>
                    <a:pt x="10129" y="763"/>
                    <a:pt x="9663" y="2630"/>
                  </a:cubicBezTo>
                  <a:cubicBezTo>
                    <a:pt x="8263" y="7761"/>
                    <a:pt x="6864" y="12426"/>
                    <a:pt x="4064" y="16625"/>
                  </a:cubicBezTo>
                  <a:cubicBezTo>
                    <a:pt x="-601" y="23622"/>
                    <a:pt x="-1067" y="31553"/>
                    <a:pt x="1732" y="38551"/>
                  </a:cubicBezTo>
                  <a:cubicBezTo>
                    <a:pt x="3598" y="46015"/>
                    <a:pt x="4531" y="52079"/>
                    <a:pt x="3131" y="5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469E4154-520D-407A-8946-AA06E5F51432}"/>
                </a:ext>
              </a:extLst>
            </p:cNvPr>
            <p:cNvSpPr/>
            <p:nvPr/>
          </p:nvSpPr>
          <p:spPr>
            <a:xfrm>
              <a:off x="5644532" y="3928750"/>
              <a:ext cx="83971" cy="181938"/>
            </a:xfrm>
            <a:custGeom>
              <a:avLst/>
              <a:gdLst/>
              <a:ahLst/>
              <a:cxnLst/>
              <a:rect l="0" t="0" r="0" b="0"/>
              <a:pathLst>
                <a:path w="83971" h="181937">
                  <a:moveTo>
                    <a:pt x="83774" y="88403"/>
                  </a:moveTo>
                  <a:cubicBezTo>
                    <a:pt x="81908" y="87470"/>
                    <a:pt x="80042" y="87470"/>
                    <a:pt x="78176" y="88403"/>
                  </a:cubicBezTo>
                  <a:cubicBezTo>
                    <a:pt x="77243" y="88869"/>
                    <a:pt x="75844" y="89803"/>
                    <a:pt x="74911" y="90736"/>
                  </a:cubicBezTo>
                  <a:cubicBezTo>
                    <a:pt x="67447" y="95401"/>
                    <a:pt x="65581" y="95401"/>
                    <a:pt x="59516" y="90269"/>
                  </a:cubicBezTo>
                  <a:cubicBezTo>
                    <a:pt x="56717" y="87937"/>
                    <a:pt x="54384" y="85137"/>
                    <a:pt x="53918" y="80472"/>
                  </a:cubicBezTo>
                  <a:cubicBezTo>
                    <a:pt x="53452" y="75807"/>
                    <a:pt x="52518" y="71609"/>
                    <a:pt x="52052" y="67410"/>
                  </a:cubicBezTo>
                  <a:cubicBezTo>
                    <a:pt x="51585" y="65544"/>
                    <a:pt x="51119" y="63678"/>
                    <a:pt x="50186" y="62279"/>
                  </a:cubicBezTo>
                  <a:cubicBezTo>
                    <a:pt x="49719" y="61346"/>
                    <a:pt x="48320" y="60879"/>
                    <a:pt x="47387" y="60879"/>
                  </a:cubicBezTo>
                  <a:cubicBezTo>
                    <a:pt x="46920" y="60879"/>
                    <a:pt x="46454" y="61346"/>
                    <a:pt x="45988" y="62279"/>
                  </a:cubicBezTo>
                  <a:cubicBezTo>
                    <a:pt x="45521" y="63678"/>
                    <a:pt x="45054" y="64611"/>
                    <a:pt x="44588" y="66011"/>
                  </a:cubicBezTo>
                  <a:cubicBezTo>
                    <a:pt x="44121" y="66944"/>
                    <a:pt x="43188" y="67877"/>
                    <a:pt x="42255" y="68343"/>
                  </a:cubicBezTo>
                  <a:cubicBezTo>
                    <a:pt x="41322" y="68810"/>
                    <a:pt x="38523" y="66011"/>
                    <a:pt x="38523" y="64611"/>
                  </a:cubicBezTo>
                  <a:cubicBezTo>
                    <a:pt x="39923" y="55748"/>
                    <a:pt x="39456" y="46884"/>
                    <a:pt x="41322" y="38020"/>
                  </a:cubicBezTo>
                  <a:cubicBezTo>
                    <a:pt x="42722" y="32889"/>
                    <a:pt x="42255" y="28224"/>
                    <a:pt x="38523" y="23558"/>
                  </a:cubicBezTo>
                  <a:cubicBezTo>
                    <a:pt x="34325" y="18427"/>
                    <a:pt x="31059" y="11429"/>
                    <a:pt x="25461" y="7231"/>
                  </a:cubicBezTo>
                  <a:cubicBezTo>
                    <a:pt x="24061" y="6298"/>
                    <a:pt x="23595" y="3965"/>
                    <a:pt x="22662" y="2099"/>
                  </a:cubicBezTo>
                  <a:cubicBezTo>
                    <a:pt x="22195" y="1633"/>
                    <a:pt x="22195" y="1166"/>
                    <a:pt x="21729" y="700"/>
                  </a:cubicBezTo>
                  <a:cubicBezTo>
                    <a:pt x="20796" y="-233"/>
                    <a:pt x="19396" y="-233"/>
                    <a:pt x="18464" y="700"/>
                  </a:cubicBezTo>
                  <a:cubicBezTo>
                    <a:pt x="17997" y="1166"/>
                    <a:pt x="17530" y="1633"/>
                    <a:pt x="17530" y="2099"/>
                  </a:cubicBezTo>
                  <a:cubicBezTo>
                    <a:pt x="17530" y="7231"/>
                    <a:pt x="22195" y="11429"/>
                    <a:pt x="19863" y="17028"/>
                  </a:cubicBezTo>
                  <a:cubicBezTo>
                    <a:pt x="17997" y="20760"/>
                    <a:pt x="18930" y="24492"/>
                    <a:pt x="20330" y="28224"/>
                  </a:cubicBezTo>
                  <a:cubicBezTo>
                    <a:pt x="22195" y="33822"/>
                    <a:pt x="23595" y="39420"/>
                    <a:pt x="24995" y="45018"/>
                  </a:cubicBezTo>
                  <a:cubicBezTo>
                    <a:pt x="25928" y="50616"/>
                    <a:pt x="29193" y="55748"/>
                    <a:pt x="26860" y="61812"/>
                  </a:cubicBezTo>
                  <a:cubicBezTo>
                    <a:pt x="26394" y="63212"/>
                    <a:pt x="27327" y="65544"/>
                    <a:pt x="28260" y="67410"/>
                  </a:cubicBezTo>
                  <a:cubicBezTo>
                    <a:pt x="29193" y="69743"/>
                    <a:pt x="30126" y="72075"/>
                    <a:pt x="30593" y="74408"/>
                  </a:cubicBezTo>
                  <a:cubicBezTo>
                    <a:pt x="29660" y="80472"/>
                    <a:pt x="29193" y="86537"/>
                    <a:pt x="26860" y="91669"/>
                  </a:cubicBezTo>
                  <a:cubicBezTo>
                    <a:pt x="24528" y="97733"/>
                    <a:pt x="22195" y="103331"/>
                    <a:pt x="19863" y="109396"/>
                  </a:cubicBezTo>
                  <a:cubicBezTo>
                    <a:pt x="18464" y="112661"/>
                    <a:pt x="16597" y="114527"/>
                    <a:pt x="13332" y="115927"/>
                  </a:cubicBezTo>
                  <a:cubicBezTo>
                    <a:pt x="10533" y="116860"/>
                    <a:pt x="7267" y="118260"/>
                    <a:pt x="4468" y="119659"/>
                  </a:cubicBezTo>
                  <a:cubicBezTo>
                    <a:pt x="-197" y="122458"/>
                    <a:pt x="-1596" y="129456"/>
                    <a:pt x="2136" y="133188"/>
                  </a:cubicBezTo>
                  <a:cubicBezTo>
                    <a:pt x="5401" y="136453"/>
                    <a:pt x="8667" y="139719"/>
                    <a:pt x="11466" y="142518"/>
                  </a:cubicBezTo>
                  <a:cubicBezTo>
                    <a:pt x="14731" y="145317"/>
                    <a:pt x="15198" y="149049"/>
                    <a:pt x="14731" y="153248"/>
                  </a:cubicBezTo>
                  <a:cubicBezTo>
                    <a:pt x="14731" y="156513"/>
                    <a:pt x="13332" y="159312"/>
                    <a:pt x="11466" y="162111"/>
                  </a:cubicBezTo>
                  <a:cubicBezTo>
                    <a:pt x="7734" y="166776"/>
                    <a:pt x="4002" y="170975"/>
                    <a:pt x="736" y="175640"/>
                  </a:cubicBezTo>
                  <a:cubicBezTo>
                    <a:pt x="270" y="176573"/>
                    <a:pt x="270" y="178439"/>
                    <a:pt x="736" y="179372"/>
                  </a:cubicBezTo>
                  <a:cubicBezTo>
                    <a:pt x="2602" y="181704"/>
                    <a:pt x="4935" y="184037"/>
                    <a:pt x="7267" y="185903"/>
                  </a:cubicBezTo>
                  <a:cubicBezTo>
                    <a:pt x="8200" y="186369"/>
                    <a:pt x="9600" y="186836"/>
                    <a:pt x="11000" y="186369"/>
                  </a:cubicBezTo>
                  <a:cubicBezTo>
                    <a:pt x="16131" y="184503"/>
                    <a:pt x="19863" y="181238"/>
                    <a:pt x="23595" y="177506"/>
                  </a:cubicBezTo>
                  <a:cubicBezTo>
                    <a:pt x="30126" y="170975"/>
                    <a:pt x="36190" y="164910"/>
                    <a:pt x="42255" y="157913"/>
                  </a:cubicBezTo>
                  <a:cubicBezTo>
                    <a:pt x="47853" y="151381"/>
                    <a:pt x="52518" y="144850"/>
                    <a:pt x="52518" y="135987"/>
                  </a:cubicBezTo>
                  <a:cubicBezTo>
                    <a:pt x="52518" y="131322"/>
                    <a:pt x="56717" y="128056"/>
                    <a:pt x="61848" y="127590"/>
                  </a:cubicBezTo>
                  <a:cubicBezTo>
                    <a:pt x="63248" y="127590"/>
                    <a:pt x="64648" y="127590"/>
                    <a:pt x="65581" y="127590"/>
                  </a:cubicBezTo>
                  <a:cubicBezTo>
                    <a:pt x="66513" y="127590"/>
                    <a:pt x="68846" y="126657"/>
                    <a:pt x="68846" y="126190"/>
                  </a:cubicBezTo>
                  <a:cubicBezTo>
                    <a:pt x="70246" y="120125"/>
                    <a:pt x="75377" y="116860"/>
                    <a:pt x="79576" y="113128"/>
                  </a:cubicBezTo>
                  <a:cubicBezTo>
                    <a:pt x="81442" y="111262"/>
                    <a:pt x="82375" y="108929"/>
                    <a:pt x="83308" y="106597"/>
                  </a:cubicBezTo>
                  <a:cubicBezTo>
                    <a:pt x="84707" y="102865"/>
                    <a:pt x="85641" y="99133"/>
                    <a:pt x="87040" y="95867"/>
                  </a:cubicBezTo>
                  <a:cubicBezTo>
                    <a:pt x="87506" y="92602"/>
                    <a:pt x="86107" y="89803"/>
                    <a:pt x="83774" y="88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01F69673-F5A0-4D82-9BFB-7BABF23FC98D}"/>
                </a:ext>
              </a:extLst>
            </p:cNvPr>
            <p:cNvSpPr/>
            <p:nvPr/>
          </p:nvSpPr>
          <p:spPr>
            <a:xfrm>
              <a:off x="4495753" y="1352933"/>
              <a:ext cx="107297" cy="74641"/>
            </a:xfrm>
            <a:custGeom>
              <a:avLst/>
              <a:gdLst/>
              <a:ahLst/>
              <a:cxnLst/>
              <a:rect l="0" t="0" r="0" b="0"/>
              <a:pathLst>
                <a:path w="107296" h="74641">
                  <a:moveTo>
                    <a:pt x="9839" y="45251"/>
                  </a:moveTo>
                  <a:cubicBezTo>
                    <a:pt x="12638" y="49450"/>
                    <a:pt x="16370" y="52715"/>
                    <a:pt x="16370" y="58313"/>
                  </a:cubicBezTo>
                  <a:cubicBezTo>
                    <a:pt x="16370" y="59713"/>
                    <a:pt x="18236" y="61579"/>
                    <a:pt x="20102" y="62512"/>
                  </a:cubicBezTo>
                  <a:cubicBezTo>
                    <a:pt x="23368" y="64378"/>
                    <a:pt x="26633" y="66710"/>
                    <a:pt x="30365" y="67644"/>
                  </a:cubicBezTo>
                  <a:cubicBezTo>
                    <a:pt x="35030" y="69043"/>
                    <a:pt x="38762" y="70909"/>
                    <a:pt x="41561" y="74175"/>
                  </a:cubicBezTo>
                  <a:cubicBezTo>
                    <a:pt x="44360" y="76974"/>
                    <a:pt x="47626" y="78373"/>
                    <a:pt x="51824" y="77440"/>
                  </a:cubicBezTo>
                  <a:cubicBezTo>
                    <a:pt x="55090" y="76974"/>
                    <a:pt x="58356" y="77907"/>
                    <a:pt x="61154" y="77440"/>
                  </a:cubicBezTo>
                  <a:cubicBezTo>
                    <a:pt x="62554" y="77440"/>
                    <a:pt x="64420" y="75574"/>
                    <a:pt x="65353" y="74175"/>
                  </a:cubicBezTo>
                  <a:cubicBezTo>
                    <a:pt x="66753" y="71376"/>
                    <a:pt x="66753" y="68577"/>
                    <a:pt x="70018" y="66244"/>
                  </a:cubicBezTo>
                  <a:cubicBezTo>
                    <a:pt x="72351" y="64844"/>
                    <a:pt x="74217" y="61579"/>
                    <a:pt x="76083" y="58780"/>
                  </a:cubicBezTo>
                  <a:cubicBezTo>
                    <a:pt x="79815" y="53648"/>
                    <a:pt x="84013" y="50849"/>
                    <a:pt x="90544" y="52715"/>
                  </a:cubicBezTo>
                  <a:cubicBezTo>
                    <a:pt x="91944" y="53182"/>
                    <a:pt x="94277" y="52249"/>
                    <a:pt x="95676" y="51316"/>
                  </a:cubicBezTo>
                  <a:cubicBezTo>
                    <a:pt x="97076" y="50383"/>
                    <a:pt x="98475" y="48983"/>
                    <a:pt x="99874" y="47584"/>
                  </a:cubicBezTo>
                  <a:cubicBezTo>
                    <a:pt x="100808" y="46651"/>
                    <a:pt x="101274" y="45251"/>
                    <a:pt x="101274" y="44318"/>
                  </a:cubicBezTo>
                  <a:cubicBezTo>
                    <a:pt x="101274" y="41986"/>
                    <a:pt x="102674" y="41053"/>
                    <a:pt x="104073" y="40120"/>
                  </a:cubicBezTo>
                  <a:cubicBezTo>
                    <a:pt x="105006" y="39187"/>
                    <a:pt x="106406" y="38720"/>
                    <a:pt x="106872" y="37321"/>
                  </a:cubicBezTo>
                  <a:cubicBezTo>
                    <a:pt x="107805" y="35921"/>
                    <a:pt x="109205" y="34055"/>
                    <a:pt x="109205" y="32189"/>
                  </a:cubicBezTo>
                  <a:cubicBezTo>
                    <a:pt x="109671" y="29856"/>
                    <a:pt x="109671" y="27057"/>
                    <a:pt x="109205" y="24725"/>
                  </a:cubicBezTo>
                  <a:cubicBezTo>
                    <a:pt x="108272" y="21926"/>
                    <a:pt x="106872" y="18660"/>
                    <a:pt x="105939" y="15861"/>
                  </a:cubicBezTo>
                  <a:cubicBezTo>
                    <a:pt x="107805" y="9797"/>
                    <a:pt x="104073" y="7931"/>
                    <a:pt x="99408" y="6998"/>
                  </a:cubicBezTo>
                  <a:cubicBezTo>
                    <a:pt x="91477" y="5132"/>
                    <a:pt x="83080" y="3732"/>
                    <a:pt x="75150" y="1866"/>
                  </a:cubicBezTo>
                  <a:cubicBezTo>
                    <a:pt x="74683" y="1866"/>
                    <a:pt x="73750" y="1400"/>
                    <a:pt x="73284" y="1866"/>
                  </a:cubicBezTo>
                  <a:cubicBezTo>
                    <a:pt x="71884" y="2799"/>
                    <a:pt x="70018" y="3266"/>
                    <a:pt x="68619" y="4665"/>
                  </a:cubicBezTo>
                  <a:cubicBezTo>
                    <a:pt x="68152" y="5132"/>
                    <a:pt x="68152" y="7464"/>
                    <a:pt x="68619" y="7931"/>
                  </a:cubicBezTo>
                  <a:cubicBezTo>
                    <a:pt x="71884" y="13529"/>
                    <a:pt x="74217" y="19593"/>
                    <a:pt x="73750" y="26124"/>
                  </a:cubicBezTo>
                  <a:cubicBezTo>
                    <a:pt x="73750" y="27524"/>
                    <a:pt x="74217" y="29390"/>
                    <a:pt x="74683" y="30789"/>
                  </a:cubicBezTo>
                  <a:cubicBezTo>
                    <a:pt x="74683" y="30789"/>
                    <a:pt x="75150" y="30789"/>
                    <a:pt x="75150" y="31256"/>
                  </a:cubicBezTo>
                  <a:cubicBezTo>
                    <a:pt x="75150" y="31722"/>
                    <a:pt x="75616" y="32189"/>
                    <a:pt x="76083" y="32655"/>
                  </a:cubicBezTo>
                  <a:cubicBezTo>
                    <a:pt x="75616" y="32189"/>
                    <a:pt x="75150" y="32189"/>
                    <a:pt x="74683" y="31722"/>
                  </a:cubicBezTo>
                  <a:cubicBezTo>
                    <a:pt x="74683" y="31256"/>
                    <a:pt x="74683" y="31256"/>
                    <a:pt x="74683" y="30789"/>
                  </a:cubicBezTo>
                  <a:cubicBezTo>
                    <a:pt x="73750" y="30323"/>
                    <a:pt x="72817" y="29856"/>
                    <a:pt x="72351" y="28923"/>
                  </a:cubicBezTo>
                  <a:cubicBezTo>
                    <a:pt x="68619" y="22859"/>
                    <a:pt x="64886" y="16794"/>
                    <a:pt x="63954" y="9797"/>
                  </a:cubicBezTo>
                  <a:cubicBezTo>
                    <a:pt x="63487" y="5132"/>
                    <a:pt x="60688" y="3266"/>
                    <a:pt x="56489" y="2333"/>
                  </a:cubicBezTo>
                  <a:cubicBezTo>
                    <a:pt x="52757" y="1400"/>
                    <a:pt x="49025" y="467"/>
                    <a:pt x="45293" y="0"/>
                  </a:cubicBezTo>
                  <a:cubicBezTo>
                    <a:pt x="44360" y="0"/>
                    <a:pt x="42961" y="933"/>
                    <a:pt x="42028" y="1866"/>
                  </a:cubicBezTo>
                  <a:cubicBezTo>
                    <a:pt x="40628" y="4199"/>
                    <a:pt x="39695" y="6531"/>
                    <a:pt x="39229" y="8864"/>
                  </a:cubicBezTo>
                  <a:cubicBezTo>
                    <a:pt x="38762" y="12596"/>
                    <a:pt x="39229" y="15861"/>
                    <a:pt x="39229" y="19593"/>
                  </a:cubicBezTo>
                  <a:cubicBezTo>
                    <a:pt x="39229" y="19593"/>
                    <a:pt x="39695" y="19593"/>
                    <a:pt x="39695" y="19593"/>
                  </a:cubicBezTo>
                  <a:cubicBezTo>
                    <a:pt x="40162" y="20526"/>
                    <a:pt x="40628" y="20993"/>
                    <a:pt x="41561" y="21926"/>
                  </a:cubicBezTo>
                  <a:cubicBezTo>
                    <a:pt x="40628" y="21459"/>
                    <a:pt x="40162" y="20993"/>
                    <a:pt x="39229" y="20060"/>
                  </a:cubicBezTo>
                  <a:cubicBezTo>
                    <a:pt x="39229" y="20060"/>
                    <a:pt x="39229" y="19593"/>
                    <a:pt x="39229" y="19593"/>
                  </a:cubicBezTo>
                  <a:cubicBezTo>
                    <a:pt x="34097" y="17727"/>
                    <a:pt x="28499" y="17261"/>
                    <a:pt x="24767" y="12596"/>
                  </a:cubicBezTo>
                  <a:cubicBezTo>
                    <a:pt x="21501" y="8864"/>
                    <a:pt x="15903" y="7464"/>
                    <a:pt x="11238" y="6065"/>
                  </a:cubicBezTo>
                  <a:cubicBezTo>
                    <a:pt x="9372" y="5598"/>
                    <a:pt x="6107" y="6998"/>
                    <a:pt x="5174" y="9797"/>
                  </a:cubicBezTo>
                  <a:cubicBezTo>
                    <a:pt x="3774" y="14462"/>
                    <a:pt x="2375" y="19593"/>
                    <a:pt x="509" y="24258"/>
                  </a:cubicBezTo>
                  <a:cubicBezTo>
                    <a:pt x="-425" y="26124"/>
                    <a:pt x="42" y="27990"/>
                    <a:pt x="975" y="29856"/>
                  </a:cubicBezTo>
                  <a:cubicBezTo>
                    <a:pt x="4707" y="34988"/>
                    <a:pt x="6573" y="40586"/>
                    <a:pt x="9839" y="45251"/>
                  </a:cubicBezTo>
                  <a:close/>
                  <a:moveTo>
                    <a:pt x="79815" y="35455"/>
                  </a:moveTo>
                  <a:lnTo>
                    <a:pt x="80281" y="36388"/>
                  </a:lnTo>
                  <a:lnTo>
                    <a:pt x="79815" y="35455"/>
                  </a:lnTo>
                  <a:cubicBezTo>
                    <a:pt x="79348" y="35455"/>
                    <a:pt x="78882" y="34988"/>
                    <a:pt x="78882" y="34522"/>
                  </a:cubicBezTo>
                  <a:cubicBezTo>
                    <a:pt x="78882" y="34988"/>
                    <a:pt x="79348" y="35455"/>
                    <a:pt x="79815" y="35455"/>
                  </a:cubicBezTo>
                  <a:close/>
                  <a:moveTo>
                    <a:pt x="45293" y="23792"/>
                  </a:moveTo>
                  <a:lnTo>
                    <a:pt x="45293" y="24725"/>
                  </a:lnTo>
                  <a:lnTo>
                    <a:pt x="45293" y="23792"/>
                  </a:lnTo>
                  <a:cubicBezTo>
                    <a:pt x="44360" y="23792"/>
                    <a:pt x="43427" y="23325"/>
                    <a:pt x="42961" y="22859"/>
                  </a:cubicBezTo>
                  <a:cubicBezTo>
                    <a:pt x="43427" y="23325"/>
                    <a:pt x="44360" y="23325"/>
                    <a:pt x="45293" y="23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A76F9C3B-FE09-44F5-BE7D-8EA4F2F5612B}"/>
                </a:ext>
              </a:extLst>
            </p:cNvPr>
            <p:cNvSpPr/>
            <p:nvPr/>
          </p:nvSpPr>
          <p:spPr>
            <a:xfrm>
              <a:off x="1757866" y="1599248"/>
              <a:ext cx="88636" cy="107297"/>
            </a:xfrm>
            <a:custGeom>
              <a:avLst/>
              <a:gdLst/>
              <a:ahLst/>
              <a:cxnLst/>
              <a:rect l="0" t="0" r="0" b="0"/>
              <a:pathLst>
                <a:path w="88636" h="107296">
                  <a:moveTo>
                    <a:pt x="86770" y="20526"/>
                  </a:moveTo>
                  <a:cubicBezTo>
                    <a:pt x="89103" y="19127"/>
                    <a:pt x="90036" y="16328"/>
                    <a:pt x="89103" y="13995"/>
                  </a:cubicBezTo>
                  <a:cubicBezTo>
                    <a:pt x="88170" y="11196"/>
                    <a:pt x="86304" y="9797"/>
                    <a:pt x="83505" y="9330"/>
                  </a:cubicBezTo>
                  <a:cubicBezTo>
                    <a:pt x="79306" y="8397"/>
                    <a:pt x="74641" y="8864"/>
                    <a:pt x="69976" y="7931"/>
                  </a:cubicBezTo>
                  <a:cubicBezTo>
                    <a:pt x="67644" y="7464"/>
                    <a:pt x="65778" y="6531"/>
                    <a:pt x="63445" y="5598"/>
                  </a:cubicBezTo>
                  <a:cubicBezTo>
                    <a:pt x="63445" y="5598"/>
                    <a:pt x="63445" y="5598"/>
                    <a:pt x="63445" y="5598"/>
                  </a:cubicBezTo>
                  <a:cubicBezTo>
                    <a:pt x="63445" y="5598"/>
                    <a:pt x="62978" y="5598"/>
                    <a:pt x="62978" y="5598"/>
                  </a:cubicBezTo>
                  <a:lnTo>
                    <a:pt x="63445" y="6065"/>
                  </a:lnTo>
                  <a:cubicBezTo>
                    <a:pt x="62046" y="4665"/>
                    <a:pt x="61112" y="3266"/>
                    <a:pt x="59246" y="1866"/>
                  </a:cubicBezTo>
                  <a:cubicBezTo>
                    <a:pt x="57847" y="933"/>
                    <a:pt x="55981" y="0"/>
                    <a:pt x="54115" y="0"/>
                  </a:cubicBezTo>
                  <a:cubicBezTo>
                    <a:pt x="50849" y="467"/>
                    <a:pt x="48050" y="933"/>
                    <a:pt x="44785" y="2333"/>
                  </a:cubicBezTo>
                  <a:cubicBezTo>
                    <a:pt x="42919" y="2799"/>
                    <a:pt x="41053" y="4199"/>
                    <a:pt x="40586" y="5598"/>
                  </a:cubicBezTo>
                  <a:cubicBezTo>
                    <a:pt x="38720" y="10263"/>
                    <a:pt x="35455" y="12596"/>
                    <a:pt x="31723" y="15395"/>
                  </a:cubicBezTo>
                  <a:cubicBezTo>
                    <a:pt x="29857" y="16794"/>
                    <a:pt x="29857" y="18660"/>
                    <a:pt x="30323" y="20526"/>
                  </a:cubicBezTo>
                  <a:cubicBezTo>
                    <a:pt x="30789" y="22392"/>
                    <a:pt x="31256" y="24258"/>
                    <a:pt x="32189" y="26124"/>
                  </a:cubicBezTo>
                  <a:cubicBezTo>
                    <a:pt x="36388" y="32655"/>
                    <a:pt x="34055" y="38254"/>
                    <a:pt x="30789" y="44318"/>
                  </a:cubicBezTo>
                  <a:cubicBezTo>
                    <a:pt x="29857" y="45718"/>
                    <a:pt x="27057" y="46184"/>
                    <a:pt x="25658" y="45251"/>
                  </a:cubicBezTo>
                  <a:cubicBezTo>
                    <a:pt x="22392" y="41986"/>
                    <a:pt x="21459" y="37321"/>
                    <a:pt x="19593" y="33122"/>
                  </a:cubicBezTo>
                  <a:cubicBezTo>
                    <a:pt x="18660" y="30323"/>
                    <a:pt x="15861" y="29390"/>
                    <a:pt x="13529" y="29390"/>
                  </a:cubicBezTo>
                  <a:cubicBezTo>
                    <a:pt x="6065" y="29390"/>
                    <a:pt x="1400" y="34055"/>
                    <a:pt x="933" y="41053"/>
                  </a:cubicBezTo>
                  <a:cubicBezTo>
                    <a:pt x="467" y="46184"/>
                    <a:pt x="0" y="51316"/>
                    <a:pt x="0" y="56447"/>
                  </a:cubicBezTo>
                  <a:cubicBezTo>
                    <a:pt x="0" y="58313"/>
                    <a:pt x="933" y="60179"/>
                    <a:pt x="2799" y="61112"/>
                  </a:cubicBezTo>
                  <a:cubicBezTo>
                    <a:pt x="7464" y="62978"/>
                    <a:pt x="9797" y="66711"/>
                    <a:pt x="11196" y="70909"/>
                  </a:cubicBezTo>
                  <a:cubicBezTo>
                    <a:pt x="13529" y="78840"/>
                    <a:pt x="17261" y="86304"/>
                    <a:pt x="16794" y="95167"/>
                  </a:cubicBezTo>
                  <a:cubicBezTo>
                    <a:pt x="16794" y="99832"/>
                    <a:pt x="19127" y="103565"/>
                    <a:pt x="22392" y="107297"/>
                  </a:cubicBezTo>
                  <a:cubicBezTo>
                    <a:pt x="24258" y="109163"/>
                    <a:pt x="27524" y="109629"/>
                    <a:pt x="29390" y="108230"/>
                  </a:cubicBezTo>
                  <a:cubicBezTo>
                    <a:pt x="32189" y="105897"/>
                    <a:pt x="34988" y="102632"/>
                    <a:pt x="37787" y="100766"/>
                  </a:cubicBezTo>
                  <a:cubicBezTo>
                    <a:pt x="41053" y="98899"/>
                    <a:pt x="45251" y="98433"/>
                    <a:pt x="48517" y="97033"/>
                  </a:cubicBezTo>
                  <a:cubicBezTo>
                    <a:pt x="52249" y="95634"/>
                    <a:pt x="55514" y="93768"/>
                    <a:pt x="58780" y="91902"/>
                  </a:cubicBezTo>
                  <a:cubicBezTo>
                    <a:pt x="60180" y="90969"/>
                    <a:pt x="62046" y="89103"/>
                    <a:pt x="62512" y="87703"/>
                  </a:cubicBezTo>
                  <a:cubicBezTo>
                    <a:pt x="64378" y="81639"/>
                    <a:pt x="67644" y="76041"/>
                    <a:pt x="72309" y="71376"/>
                  </a:cubicBezTo>
                  <a:cubicBezTo>
                    <a:pt x="75574" y="68110"/>
                    <a:pt x="76041" y="63445"/>
                    <a:pt x="75108" y="58780"/>
                  </a:cubicBezTo>
                  <a:cubicBezTo>
                    <a:pt x="74175" y="55514"/>
                    <a:pt x="73242" y="52715"/>
                    <a:pt x="72309" y="49450"/>
                  </a:cubicBezTo>
                  <a:cubicBezTo>
                    <a:pt x="71376" y="45251"/>
                    <a:pt x="68577" y="42919"/>
                    <a:pt x="64845" y="41053"/>
                  </a:cubicBezTo>
                  <a:cubicBezTo>
                    <a:pt x="63445" y="40120"/>
                    <a:pt x="63445" y="39187"/>
                    <a:pt x="64845" y="38254"/>
                  </a:cubicBezTo>
                  <a:cubicBezTo>
                    <a:pt x="68577" y="36854"/>
                    <a:pt x="71842" y="35455"/>
                    <a:pt x="75574" y="34055"/>
                  </a:cubicBezTo>
                  <a:cubicBezTo>
                    <a:pt x="77907" y="33122"/>
                    <a:pt x="80239" y="31256"/>
                    <a:pt x="80239" y="28457"/>
                  </a:cubicBezTo>
                  <a:cubicBezTo>
                    <a:pt x="81172" y="23325"/>
                    <a:pt x="83971" y="22392"/>
                    <a:pt x="86770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0AD4CD1-248D-484E-A020-2CF9BCE8809B}"/>
                </a:ext>
              </a:extLst>
            </p:cNvPr>
            <p:cNvSpPr/>
            <p:nvPr/>
          </p:nvSpPr>
          <p:spPr>
            <a:xfrm>
              <a:off x="4879306" y="3235269"/>
              <a:ext cx="102632" cy="116627"/>
            </a:xfrm>
            <a:custGeom>
              <a:avLst/>
              <a:gdLst/>
              <a:ahLst/>
              <a:cxnLst/>
              <a:rect l="0" t="0" r="0" b="0"/>
              <a:pathLst>
                <a:path w="102631" h="116626">
                  <a:moveTo>
                    <a:pt x="31681" y="21012"/>
                  </a:moveTo>
                  <a:cubicBezTo>
                    <a:pt x="45676" y="19612"/>
                    <a:pt x="59671" y="19612"/>
                    <a:pt x="73666" y="21945"/>
                  </a:cubicBezTo>
                  <a:cubicBezTo>
                    <a:pt x="87195" y="23811"/>
                    <a:pt x="96991" y="18679"/>
                    <a:pt x="103989" y="6550"/>
                  </a:cubicBezTo>
                  <a:cubicBezTo>
                    <a:pt x="104922" y="4684"/>
                    <a:pt x="104455" y="2818"/>
                    <a:pt x="103056" y="1419"/>
                  </a:cubicBezTo>
                  <a:cubicBezTo>
                    <a:pt x="101657" y="19"/>
                    <a:pt x="98857" y="-448"/>
                    <a:pt x="97925" y="485"/>
                  </a:cubicBezTo>
                  <a:cubicBezTo>
                    <a:pt x="95592" y="2351"/>
                    <a:pt x="93259" y="4684"/>
                    <a:pt x="90927" y="7017"/>
                  </a:cubicBezTo>
                  <a:cubicBezTo>
                    <a:pt x="86728" y="10282"/>
                    <a:pt x="82530" y="12615"/>
                    <a:pt x="76932" y="11215"/>
                  </a:cubicBezTo>
                  <a:cubicBezTo>
                    <a:pt x="69467" y="9816"/>
                    <a:pt x="61537" y="9816"/>
                    <a:pt x="54073" y="8416"/>
                  </a:cubicBezTo>
                  <a:cubicBezTo>
                    <a:pt x="48941" y="7950"/>
                    <a:pt x="44276" y="5617"/>
                    <a:pt x="39145" y="5151"/>
                  </a:cubicBezTo>
                  <a:cubicBezTo>
                    <a:pt x="33080" y="5151"/>
                    <a:pt x="30747" y="13081"/>
                    <a:pt x="24216" y="13081"/>
                  </a:cubicBezTo>
                  <a:cubicBezTo>
                    <a:pt x="23750" y="13081"/>
                    <a:pt x="22817" y="13548"/>
                    <a:pt x="22350" y="14014"/>
                  </a:cubicBezTo>
                  <a:cubicBezTo>
                    <a:pt x="19085" y="16347"/>
                    <a:pt x="16752" y="19146"/>
                    <a:pt x="15819" y="23344"/>
                  </a:cubicBezTo>
                  <a:cubicBezTo>
                    <a:pt x="15353" y="25677"/>
                    <a:pt x="15819" y="28476"/>
                    <a:pt x="15353" y="30808"/>
                  </a:cubicBezTo>
                  <a:cubicBezTo>
                    <a:pt x="14886" y="33141"/>
                    <a:pt x="14420" y="35940"/>
                    <a:pt x="12554" y="37806"/>
                  </a:cubicBezTo>
                  <a:cubicBezTo>
                    <a:pt x="8822" y="42005"/>
                    <a:pt x="7422" y="46670"/>
                    <a:pt x="7422" y="51801"/>
                  </a:cubicBezTo>
                  <a:cubicBezTo>
                    <a:pt x="7422" y="56466"/>
                    <a:pt x="6023" y="60665"/>
                    <a:pt x="4157" y="64863"/>
                  </a:cubicBezTo>
                  <a:cubicBezTo>
                    <a:pt x="2757" y="67662"/>
                    <a:pt x="1358" y="70461"/>
                    <a:pt x="425" y="73727"/>
                  </a:cubicBezTo>
                  <a:cubicBezTo>
                    <a:pt x="-509" y="77459"/>
                    <a:pt x="-42" y="81658"/>
                    <a:pt x="3223" y="84457"/>
                  </a:cubicBezTo>
                  <a:cubicBezTo>
                    <a:pt x="4623" y="85856"/>
                    <a:pt x="6489" y="86789"/>
                    <a:pt x="7888" y="87722"/>
                  </a:cubicBezTo>
                  <a:cubicBezTo>
                    <a:pt x="11154" y="90521"/>
                    <a:pt x="12087" y="94253"/>
                    <a:pt x="11154" y="97985"/>
                  </a:cubicBezTo>
                  <a:cubicBezTo>
                    <a:pt x="10221" y="102184"/>
                    <a:pt x="7888" y="106383"/>
                    <a:pt x="8822" y="111048"/>
                  </a:cubicBezTo>
                  <a:cubicBezTo>
                    <a:pt x="9288" y="112914"/>
                    <a:pt x="9755" y="114780"/>
                    <a:pt x="11154" y="116179"/>
                  </a:cubicBezTo>
                  <a:cubicBezTo>
                    <a:pt x="14886" y="119445"/>
                    <a:pt x="19551" y="118512"/>
                    <a:pt x="23750" y="116646"/>
                  </a:cubicBezTo>
                  <a:cubicBezTo>
                    <a:pt x="26549" y="115246"/>
                    <a:pt x="25616" y="112447"/>
                    <a:pt x="25616" y="110115"/>
                  </a:cubicBezTo>
                  <a:cubicBezTo>
                    <a:pt x="25616" y="98452"/>
                    <a:pt x="28415" y="87256"/>
                    <a:pt x="29348" y="76060"/>
                  </a:cubicBezTo>
                  <a:cubicBezTo>
                    <a:pt x="29348" y="75127"/>
                    <a:pt x="31214" y="74193"/>
                    <a:pt x="32147" y="74193"/>
                  </a:cubicBezTo>
                  <a:cubicBezTo>
                    <a:pt x="33080" y="74193"/>
                    <a:pt x="34479" y="75593"/>
                    <a:pt x="34479" y="76060"/>
                  </a:cubicBezTo>
                  <a:cubicBezTo>
                    <a:pt x="34013" y="82591"/>
                    <a:pt x="34479" y="88655"/>
                    <a:pt x="40078" y="93320"/>
                  </a:cubicBezTo>
                  <a:cubicBezTo>
                    <a:pt x="41477" y="94720"/>
                    <a:pt x="41477" y="97985"/>
                    <a:pt x="42410" y="100318"/>
                  </a:cubicBezTo>
                  <a:cubicBezTo>
                    <a:pt x="43810" y="104516"/>
                    <a:pt x="45209" y="105916"/>
                    <a:pt x="51274" y="105916"/>
                  </a:cubicBezTo>
                  <a:cubicBezTo>
                    <a:pt x="52673" y="105916"/>
                    <a:pt x="53606" y="105916"/>
                    <a:pt x="55006" y="105916"/>
                  </a:cubicBezTo>
                  <a:cubicBezTo>
                    <a:pt x="55006" y="105916"/>
                    <a:pt x="55006" y="105449"/>
                    <a:pt x="55006" y="105449"/>
                  </a:cubicBezTo>
                  <a:cubicBezTo>
                    <a:pt x="55472" y="105449"/>
                    <a:pt x="55939" y="104983"/>
                    <a:pt x="55939" y="104983"/>
                  </a:cubicBezTo>
                  <a:cubicBezTo>
                    <a:pt x="55939" y="105449"/>
                    <a:pt x="55472" y="105449"/>
                    <a:pt x="55472" y="105916"/>
                  </a:cubicBezTo>
                  <a:cubicBezTo>
                    <a:pt x="55472" y="105916"/>
                    <a:pt x="55472" y="105916"/>
                    <a:pt x="55006" y="105916"/>
                  </a:cubicBezTo>
                  <a:cubicBezTo>
                    <a:pt x="55472" y="109648"/>
                    <a:pt x="56405" y="113380"/>
                    <a:pt x="60604" y="114313"/>
                  </a:cubicBezTo>
                  <a:cubicBezTo>
                    <a:pt x="61070" y="114313"/>
                    <a:pt x="61537" y="115246"/>
                    <a:pt x="62470" y="115246"/>
                  </a:cubicBezTo>
                  <a:cubicBezTo>
                    <a:pt x="65269" y="116646"/>
                    <a:pt x="69467" y="115246"/>
                    <a:pt x="70401" y="112447"/>
                  </a:cubicBezTo>
                  <a:cubicBezTo>
                    <a:pt x="71334" y="107315"/>
                    <a:pt x="71800" y="102184"/>
                    <a:pt x="71334" y="97052"/>
                  </a:cubicBezTo>
                  <a:cubicBezTo>
                    <a:pt x="70867" y="94253"/>
                    <a:pt x="69467" y="92387"/>
                    <a:pt x="67135" y="90988"/>
                  </a:cubicBezTo>
                  <a:cubicBezTo>
                    <a:pt x="65269" y="90055"/>
                    <a:pt x="63869" y="89122"/>
                    <a:pt x="62003" y="88189"/>
                  </a:cubicBezTo>
                  <a:cubicBezTo>
                    <a:pt x="60137" y="86323"/>
                    <a:pt x="58271" y="84457"/>
                    <a:pt x="59204" y="81658"/>
                  </a:cubicBezTo>
                  <a:cubicBezTo>
                    <a:pt x="60137" y="78392"/>
                    <a:pt x="59204" y="75127"/>
                    <a:pt x="56872" y="72794"/>
                  </a:cubicBezTo>
                  <a:cubicBezTo>
                    <a:pt x="54539" y="69528"/>
                    <a:pt x="52207" y="66729"/>
                    <a:pt x="49874" y="63464"/>
                  </a:cubicBezTo>
                  <a:cubicBezTo>
                    <a:pt x="48941" y="62064"/>
                    <a:pt x="49408" y="59265"/>
                    <a:pt x="51274" y="58332"/>
                  </a:cubicBezTo>
                  <a:cubicBezTo>
                    <a:pt x="54539" y="56000"/>
                    <a:pt x="57805" y="54134"/>
                    <a:pt x="61070" y="51801"/>
                  </a:cubicBezTo>
                  <a:cubicBezTo>
                    <a:pt x="63403" y="50402"/>
                    <a:pt x="65735" y="50868"/>
                    <a:pt x="68534" y="51335"/>
                  </a:cubicBezTo>
                  <a:cubicBezTo>
                    <a:pt x="70401" y="51801"/>
                    <a:pt x="72267" y="51801"/>
                    <a:pt x="74133" y="51801"/>
                  </a:cubicBezTo>
                  <a:cubicBezTo>
                    <a:pt x="75066" y="51801"/>
                    <a:pt x="76932" y="50868"/>
                    <a:pt x="76932" y="49935"/>
                  </a:cubicBezTo>
                  <a:cubicBezTo>
                    <a:pt x="77398" y="46203"/>
                    <a:pt x="77865" y="42471"/>
                    <a:pt x="77398" y="38739"/>
                  </a:cubicBezTo>
                  <a:cubicBezTo>
                    <a:pt x="77398" y="37806"/>
                    <a:pt x="75999" y="36407"/>
                    <a:pt x="75066" y="35940"/>
                  </a:cubicBezTo>
                  <a:cubicBezTo>
                    <a:pt x="72733" y="35473"/>
                    <a:pt x="69934" y="35007"/>
                    <a:pt x="67602" y="35473"/>
                  </a:cubicBezTo>
                  <a:cubicBezTo>
                    <a:pt x="62470" y="36407"/>
                    <a:pt x="57805" y="38739"/>
                    <a:pt x="52673" y="39205"/>
                  </a:cubicBezTo>
                  <a:cubicBezTo>
                    <a:pt x="46609" y="39205"/>
                    <a:pt x="41477" y="41072"/>
                    <a:pt x="37279" y="45737"/>
                  </a:cubicBezTo>
                  <a:cubicBezTo>
                    <a:pt x="36812" y="46203"/>
                    <a:pt x="34479" y="46670"/>
                    <a:pt x="33546" y="46203"/>
                  </a:cubicBezTo>
                  <a:cubicBezTo>
                    <a:pt x="27949" y="43871"/>
                    <a:pt x="24216" y="39672"/>
                    <a:pt x="22817" y="33607"/>
                  </a:cubicBezTo>
                  <a:cubicBezTo>
                    <a:pt x="21417" y="28009"/>
                    <a:pt x="26082" y="21478"/>
                    <a:pt x="31681" y="21012"/>
                  </a:cubicBezTo>
                  <a:close/>
                  <a:moveTo>
                    <a:pt x="58738" y="101251"/>
                  </a:moveTo>
                  <a:cubicBezTo>
                    <a:pt x="58738" y="101251"/>
                    <a:pt x="59204" y="101251"/>
                    <a:pt x="59204" y="101251"/>
                  </a:cubicBezTo>
                  <a:cubicBezTo>
                    <a:pt x="60137" y="99851"/>
                    <a:pt x="61070" y="98918"/>
                    <a:pt x="62937" y="98918"/>
                  </a:cubicBezTo>
                  <a:cubicBezTo>
                    <a:pt x="64336" y="98918"/>
                    <a:pt x="64802" y="100318"/>
                    <a:pt x="64802" y="101251"/>
                  </a:cubicBezTo>
                  <a:cubicBezTo>
                    <a:pt x="64802" y="101717"/>
                    <a:pt x="63869" y="102184"/>
                    <a:pt x="63403" y="102184"/>
                  </a:cubicBezTo>
                  <a:cubicBezTo>
                    <a:pt x="62003" y="101717"/>
                    <a:pt x="60604" y="101251"/>
                    <a:pt x="59204" y="100784"/>
                  </a:cubicBezTo>
                  <a:cubicBezTo>
                    <a:pt x="59204" y="101717"/>
                    <a:pt x="59204" y="101717"/>
                    <a:pt x="58738" y="101251"/>
                  </a:cubicBezTo>
                  <a:cubicBezTo>
                    <a:pt x="58738" y="101717"/>
                    <a:pt x="58271" y="102184"/>
                    <a:pt x="58271" y="102184"/>
                  </a:cubicBezTo>
                  <a:cubicBezTo>
                    <a:pt x="58271" y="101717"/>
                    <a:pt x="58738" y="101717"/>
                    <a:pt x="58738" y="101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495E1CD9-7298-4C70-867F-F34A39DE0C96}"/>
                </a:ext>
              </a:extLst>
            </p:cNvPr>
            <p:cNvSpPr/>
            <p:nvPr/>
          </p:nvSpPr>
          <p:spPr>
            <a:xfrm>
              <a:off x="2210844" y="24109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7" y="467"/>
                    <a:pt x="467" y="467"/>
                    <a:pt x="0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06BF02DA-9699-402B-83CA-0259EDB220D8}"/>
                </a:ext>
              </a:extLst>
            </p:cNvPr>
            <p:cNvSpPr/>
            <p:nvPr/>
          </p:nvSpPr>
          <p:spPr>
            <a:xfrm>
              <a:off x="2114844" y="2330141"/>
              <a:ext cx="97966" cy="102632"/>
            </a:xfrm>
            <a:custGeom>
              <a:avLst/>
              <a:gdLst/>
              <a:ahLst/>
              <a:cxnLst/>
              <a:rect l="0" t="0" r="0" b="0"/>
              <a:pathLst>
                <a:path w="97966" h="102631">
                  <a:moveTo>
                    <a:pt x="90868" y="51906"/>
                  </a:moveTo>
                  <a:cubicBezTo>
                    <a:pt x="91335" y="50507"/>
                    <a:pt x="90868" y="48174"/>
                    <a:pt x="89935" y="46775"/>
                  </a:cubicBezTo>
                  <a:cubicBezTo>
                    <a:pt x="89002" y="45375"/>
                    <a:pt x="87136" y="43976"/>
                    <a:pt x="85737" y="42576"/>
                  </a:cubicBezTo>
                  <a:cubicBezTo>
                    <a:pt x="84337" y="41177"/>
                    <a:pt x="82938" y="40244"/>
                    <a:pt x="80605" y="41177"/>
                  </a:cubicBezTo>
                  <a:cubicBezTo>
                    <a:pt x="78739" y="42110"/>
                    <a:pt x="77340" y="43043"/>
                    <a:pt x="75474" y="43976"/>
                  </a:cubicBezTo>
                  <a:cubicBezTo>
                    <a:pt x="71275" y="46308"/>
                    <a:pt x="67077" y="45842"/>
                    <a:pt x="62411" y="44909"/>
                  </a:cubicBezTo>
                  <a:cubicBezTo>
                    <a:pt x="60079" y="44442"/>
                    <a:pt x="59146" y="42576"/>
                    <a:pt x="59612" y="39311"/>
                  </a:cubicBezTo>
                  <a:cubicBezTo>
                    <a:pt x="59612" y="38844"/>
                    <a:pt x="60079" y="37911"/>
                    <a:pt x="60079" y="37445"/>
                  </a:cubicBezTo>
                  <a:cubicBezTo>
                    <a:pt x="60545" y="33713"/>
                    <a:pt x="58679" y="31380"/>
                    <a:pt x="54947" y="30914"/>
                  </a:cubicBezTo>
                  <a:cubicBezTo>
                    <a:pt x="53081" y="30447"/>
                    <a:pt x="51682" y="30914"/>
                    <a:pt x="49816" y="30914"/>
                  </a:cubicBezTo>
                  <a:cubicBezTo>
                    <a:pt x="49816" y="30914"/>
                    <a:pt x="49816" y="31380"/>
                    <a:pt x="49816" y="31380"/>
                  </a:cubicBezTo>
                  <a:lnTo>
                    <a:pt x="49349" y="31847"/>
                  </a:lnTo>
                  <a:lnTo>
                    <a:pt x="49349" y="30914"/>
                  </a:lnTo>
                  <a:cubicBezTo>
                    <a:pt x="49349" y="30914"/>
                    <a:pt x="49816" y="30914"/>
                    <a:pt x="49816" y="30914"/>
                  </a:cubicBezTo>
                  <a:cubicBezTo>
                    <a:pt x="51682" y="25315"/>
                    <a:pt x="55414" y="21117"/>
                    <a:pt x="59612" y="17385"/>
                  </a:cubicBezTo>
                  <a:cubicBezTo>
                    <a:pt x="63811" y="14119"/>
                    <a:pt x="65210" y="8988"/>
                    <a:pt x="68009" y="4789"/>
                  </a:cubicBezTo>
                  <a:cubicBezTo>
                    <a:pt x="68476" y="3856"/>
                    <a:pt x="68476" y="2457"/>
                    <a:pt x="68476" y="1524"/>
                  </a:cubicBezTo>
                  <a:cubicBezTo>
                    <a:pt x="68476" y="591"/>
                    <a:pt x="65210" y="-342"/>
                    <a:pt x="63344" y="124"/>
                  </a:cubicBezTo>
                  <a:cubicBezTo>
                    <a:pt x="56813" y="1524"/>
                    <a:pt x="51682" y="4323"/>
                    <a:pt x="47017" y="9454"/>
                  </a:cubicBezTo>
                  <a:cubicBezTo>
                    <a:pt x="38153" y="20184"/>
                    <a:pt x="30222" y="31847"/>
                    <a:pt x="23225" y="44442"/>
                  </a:cubicBezTo>
                  <a:cubicBezTo>
                    <a:pt x="19493" y="50973"/>
                    <a:pt x="15294" y="55638"/>
                    <a:pt x="8297" y="58437"/>
                  </a:cubicBezTo>
                  <a:cubicBezTo>
                    <a:pt x="5964" y="59370"/>
                    <a:pt x="6431" y="61236"/>
                    <a:pt x="7364" y="63102"/>
                  </a:cubicBezTo>
                  <a:cubicBezTo>
                    <a:pt x="9230" y="65435"/>
                    <a:pt x="8763" y="67768"/>
                    <a:pt x="6431" y="69634"/>
                  </a:cubicBezTo>
                  <a:cubicBezTo>
                    <a:pt x="4098" y="71966"/>
                    <a:pt x="2232" y="74299"/>
                    <a:pt x="366" y="76631"/>
                  </a:cubicBezTo>
                  <a:cubicBezTo>
                    <a:pt x="-567" y="78031"/>
                    <a:pt x="366" y="80830"/>
                    <a:pt x="2232" y="81296"/>
                  </a:cubicBezTo>
                  <a:cubicBezTo>
                    <a:pt x="4098" y="81763"/>
                    <a:pt x="5964" y="82696"/>
                    <a:pt x="7830" y="82696"/>
                  </a:cubicBezTo>
                  <a:cubicBezTo>
                    <a:pt x="14361" y="82229"/>
                    <a:pt x="20892" y="81763"/>
                    <a:pt x="26957" y="83629"/>
                  </a:cubicBezTo>
                  <a:cubicBezTo>
                    <a:pt x="32089" y="85028"/>
                    <a:pt x="36754" y="85028"/>
                    <a:pt x="41885" y="83629"/>
                  </a:cubicBezTo>
                  <a:cubicBezTo>
                    <a:pt x="47483" y="82229"/>
                    <a:pt x="51682" y="85961"/>
                    <a:pt x="56347" y="87827"/>
                  </a:cubicBezTo>
                  <a:cubicBezTo>
                    <a:pt x="56347" y="87827"/>
                    <a:pt x="56347" y="89227"/>
                    <a:pt x="56347" y="89227"/>
                  </a:cubicBezTo>
                  <a:cubicBezTo>
                    <a:pt x="54481" y="91093"/>
                    <a:pt x="52615" y="92492"/>
                    <a:pt x="51215" y="94825"/>
                  </a:cubicBezTo>
                  <a:cubicBezTo>
                    <a:pt x="50749" y="95758"/>
                    <a:pt x="50749" y="97158"/>
                    <a:pt x="51215" y="98091"/>
                  </a:cubicBezTo>
                  <a:cubicBezTo>
                    <a:pt x="51682" y="99024"/>
                    <a:pt x="53548" y="99490"/>
                    <a:pt x="54481" y="99490"/>
                  </a:cubicBezTo>
                  <a:cubicBezTo>
                    <a:pt x="57280" y="99490"/>
                    <a:pt x="59612" y="98091"/>
                    <a:pt x="61012" y="95758"/>
                  </a:cubicBezTo>
                  <a:cubicBezTo>
                    <a:pt x="64277" y="90626"/>
                    <a:pt x="70342" y="89693"/>
                    <a:pt x="74541" y="85495"/>
                  </a:cubicBezTo>
                  <a:cubicBezTo>
                    <a:pt x="74541" y="85495"/>
                    <a:pt x="75940" y="86428"/>
                    <a:pt x="75940" y="86428"/>
                  </a:cubicBezTo>
                  <a:cubicBezTo>
                    <a:pt x="75474" y="89693"/>
                    <a:pt x="74541" y="92492"/>
                    <a:pt x="74541" y="95758"/>
                  </a:cubicBezTo>
                  <a:cubicBezTo>
                    <a:pt x="74541" y="96691"/>
                    <a:pt x="75007" y="98557"/>
                    <a:pt x="75474" y="99024"/>
                  </a:cubicBezTo>
                  <a:cubicBezTo>
                    <a:pt x="79206" y="101356"/>
                    <a:pt x="82471" y="104155"/>
                    <a:pt x="87136" y="104622"/>
                  </a:cubicBezTo>
                  <a:cubicBezTo>
                    <a:pt x="89469" y="104622"/>
                    <a:pt x="92734" y="103222"/>
                    <a:pt x="93667" y="101356"/>
                  </a:cubicBezTo>
                  <a:cubicBezTo>
                    <a:pt x="95533" y="97158"/>
                    <a:pt x="96933" y="92959"/>
                    <a:pt x="98332" y="88760"/>
                  </a:cubicBezTo>
                  <a:cubicBezTo>
                    <a:pt x="99732" y="85495"/>
                    <a:pt x="97866" y="83162"/>
                    <a:pt x="96000" y="80830"/>
                  </a:cubicBezTo>
                  <a:cubicBezTo>
                    <a:pt x="95533" y="80830"/>
                    <a:pt x="95533" y="80830"/>
                    <a:pt x="95067" y="80830"/>
                  </a:cubicBezTo>
                  <a:cubicBezTo>
                    <a:pt x="94600" y="81296"/>
                    <a:pt x="94600" y="81296"/>
                    <a:pt x="94134" y="81763"/>
                  </a:cubicBezTo>
                  <a:cubicBezTo>
                    <a:pt x="94134" y="81296"/>
                    <a:pt x="94134" y="80830"/>
                    <a:pt x="94600" y="80830"/>
                  </a:cubicBezTo>
                  <a:cubicBezTo>
                    <a:pt x="94600" y="80830"/>
                    <a:pt x="95067" y="80830"/>
                    <a:pt x="95067" y="80830"/>
                  </a:cubicBezTo>
                  <a:cubicBezTo>
                    <a:pt x="95067" y="80830"/>
                    <a:pt x="95533" y="80363"/>
                    <a:pt x="95533" y="80363"/>
                  </a:cubicBezTo>
                  <a:cubicBezTo>
                    <a:pt x="93201" y="78031"/>
                    <a:pt x="90868" y="77098"/>
                    <a:pt x="87603" y="78031"/>
                  </a:cubicBezTo>
                  <a:cubicBezTo>
                    <a:pt x="86670" y="78497"/>
                    <a:pt x="85737" y="77098"/>
                    <a:pt x="86203" y="75698"/>
                  </a:cubicBezTo>
                  <a:cubicBezTo>
                    <a:pt x="86670" y="73832"/>
                    <a:pt x="87603" y="71966"/>
                    <a:pt x="89002" y="70567"/>
                  </a:cubicBezTo>
                  <a:cubicBezTo>
                    <a:pt x="90402" y="68701"/>
                    <a:pt x="92734" y="66835"/>
                    <a:pt x="94134" y="65435"/>
                  </a:cubicBezTo>
                  <a:cubicBezTo>
                    <a:pt x="94600" y="64969"/>
                    <a:pt x="94600" y="64502"/>
                    <a:pt x="94134" y="63569"/>
                  </a:cubicBezTo>
                  <a:cubicBezTo>
                    <a:pt x="93667" y="62169"/>
                    <a:pt x="92734" y="61703"/>
                    <a:pt x="91335" y="61703"/>
                  </a:cubicBezTo>
                  <a:cubicBezTo>
                    <a:pt x="89469" y="61703"/>
                    <a:pt x="87603" y="63569"/>
                    <a:pt x="86203" y="61236"/>
                  </a:cubicBezTo>
                  <a:cubicBezTo>
                    <a:pt x="85270" y="59370"/>
                    <a:pt x="86203" y="57504"/>
                    <a:pt x="87136" y="56105"/>
                  </a:cubicBezTo>
                  <a:cubicBezTo>
                    <a:pt x="88536" y="54705"/>
                    <a:pt x="90402" y="53306"/>
                    <a:pt x="90868" y="5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76CAF6B1-FE93-4434-807F-CACC55BC454D}"/>
                </a:ext>
              </a:extLst>
            </p:cNvPr>
            <p:cNvSpPr/>
            <p:nvPr/>
          </p:nvSpPr>
          <p:spPr>
            <a:xfrm>
              <a:off x="1611290" y="1385697"/>
              <a:ext cx="116627" cy="65311"/>
            </a:xfrm>
            <a:custGeom>
              <a:avLst/>
              <a:gdLst/>
              <a:ahLst/>
              <a:cxnLst/>
              <a:rect l="0" t="0" r="0" b="0"/>
              <a:pathLst>
                <a:path w="116626" h="65310">
                  <a:moveTo>
                    <a:pt x="1959" y="52140"/>
                  </a:moveTo>
                  <a:cubicBezTo>
                    <a:pt x="8490" y="53539"/>
                    <a:pt x="11755" y="55405"/>
                    <a:pt x="15487" y="57271"/>
                  </a:cubicBezTo>
                  <a:cubicBezTo>
                    <a:pt x="18286" y="58671"/>
                    <a:pt x="20152" y="61003"/>
                    <a:pt x="22485" y="63336"/>
                  </a:cubicBezTo>
                  <a:cubicBezTo>
                    <a:pt x="24818" y="65669"/>
                    <a:pt x="29016" y="66135"/>
                    <a:pt x="31349" y="64269"/>
                  </a:cubicBezTo>
                  <a:cubicBezTo>
                    <a:pt x="34614" y="61936"/>
                    <a:pt x="37413" y="59604"/>
                    <a:pt x="40212" y="57271"/>
                  </a:cubicBezTo>
                  <a:cubicBezTo>
                    <a:pt x="41145" y="56805"/>
                    <a:pt x="42545" y="56805"/>
                    <a:pt x="43478" y="57271"/>
                  </a:cubicBezTo>
                  <a:cubicBezTo>
                    <a:pt x="45344" y="58204"/>
                    <a:pt x="47210" y="58204"/>
                    <a:pt x="48609" y="56338"/>
                  </a:cubicBezTo>
                  <a:cubicBezTo>
                    <a:pt x="51408" y="52140"/>
                    <a:pt x="54207" y="47475"/>
                    <a:pt x="57473" y="43743"/>
                  </a:cubicBezTo>
                  <a:cubicBezTo>
                    <a:pt x="60739" y="40011"/>
                    <a:pt x="64471" y="36279"/>
                    <a:pt x="68203" y="33013"/>
                  </a:cubicBezTo>
                  <a:cubicBezTo>
                    <a:pt x="69136" y="32547"/>
                    <a:pt x="70069" y="32080"/>
                    <a:pt x="71468" y="32080"/>
                  </a:cubicBezTo>
                  <a:cubicBezTo>
                    <a:pt x="73334" y="31614"/>
                    <a:pt x="73334" y="34413"/>
                    <a:pt x="71468" y="37212"/>
                  </a:cubicBezTo>
                  <a:cubicBezTo>
                    <a:pt x="68669" y="41410"/>
                    <a:pt x="65870" y="45609"/>
                    <a:pt x="63538" y="50274"/>
                  </a:cubicBezTo>
                  <a:cubicBezTo>
                    <a:pt x="62138" y="52606"/>
                    <a:pt x="62605" y="55405"/>
                    <a:pt x="63538" y="57738"/>
                  </a:cubicBezTo>
                  <a:cubicBezTo>
                    <a:pt x="64471" y="60070"/>
                    <a:pt x="68203" y="61470"/>
                    <a:pt x="70069" y="60070"/>
                  </a:cubicBezTo>
                  <a:cubicBezTo>
                    <a:pt x="71468" y="59137"/>
                    <a:pt x="73334" y="58204"/>
                    <a:pt x="74267" y="56338"/>
                  </a:cubicBezTo>
                  <a:cubicBezTo>
                    <a:pt x="76600" y="52140"/>
                    <a:pt x="79865" y="49807"/>
                    <a:pt x="84997" y="49341"/>
                  </a:cubicBezTo>
                  <a:cubicBezTo>
                    <a:pt x="86863" y="49341"/>
                    <a:pt x="88729" y="48408"/>
                    <a:pt x="90595" y="47475"/>
                  </a:cubicBezTo>
                  <a:cubicBezTo>
                    <a:pt x="92461" y="46542"/>
                    <a:pt x="94327" y="45609"/>
                    <a:pt x="95260" y="44209"/>
                  </a:cubicBezTo>
                  <a:cubicBezTo>
                    <a:pt x="98059" y="37212"/>
                    <a:pt x="106456" y="33480"/>
                    <a:pt x="107389" y="25082"/>
                  </a:cubicBezTo>
                  <a:cubicBezTo>
                    <a:pt x="107389" y="23683"/>
                    <a:pt x="109722" y="22283"/>
                    <a:pt x="111121" y="21350"/>
                  </a:cubicBezTo>
                  <a:cubicBezTo>
                    <a:pt x="112521" y="20417"/>
                    <a:pt x="114387" y="19951"/>
                    <a:pt x="116253" y="19018"/>
                  </a:cubicBezTo>
                  <a:cubicBezTo>
                    <a:pt x="118119" y="18085"/>
                    <a:pt x="119052" y="16219"/>
                    <a:pt x="119052" y="14353"/>
                  </a:cubicBezTo>
                  <a:cubicBezTo>
                    <a:pt x="119052" y="12020"/>
                    <a:pt x="119052" y="9221"/>
                    <a:pt x="119052" y="6889"/>
                  </a:cubicBezTo>
                  <a:cubicBezTo>
                    <a:pt x="119052" y="4090"/>
                    <a:pt x="116719" y="358"/>
                    <a:pt x="115320" y="824"/>
                  </a:cubicBezTo>
                  <a:cubicBezTo>
                    <a:pt x="113454" y="1291"/>
                    <a:pt x="111588" y="1757"/>
                    <a:pt x="110188" y="3157"/>
                  </a:cubicBezTo>
                  <a:cubicBezTo>
                    <a:pt x="107856" y="5956"/>
                    <a:pt x="105523" y="7355"/>
                    <a:pt x="103657" y="5489"/>
                  </a:cubicBezTo>
                  <a:cubicBezTo>
                    <a:pt x="98059" y="824"/>
                    <a:pt x="92461" y="1757"/>
                    <a:pt x="87796" y="358"/>
                  </a:cubicBezTo>
                  <a:cubicBezTo>
                    <a:pt x="84064" y="-575"/>
                    <a:pt x="80332" y="358"/>
                    <a:pt x="77066" y="2690"/>
                  </a:cubicBezTo>
                  <a:cubicBezTo>
                    <a:pt x="64004" y="12020"/>
                    <a:pt x="50475" y="20417"/>
                    <a:pt x="34614" y="24616"/>
                  </a:cubicBezTo>
                  <a:cubicBezTo>
                    <a:pt x="30882" y="25549"/>
                    <a:pt x="27617" y="28348"/>
                    <a:pt x="23885" y="28814"/>
                  </a:cubicBezTo>
                  <a:cubicBezTo>
                    <a:pt x="17353" y="29747"/>
                    <a:pt x="11755" y="33013"/>
                    <a:pt x="6624" y="36279"/>
                  </a:cubicBezTo>
                  <a:cubicBezTo>
                    <a:pt x="1492" y="39544"/>
                    <a:pt x="559" y="44209"/>
                    <a:pt x="93" y="49341"/>
                  </a:cubicBezTo>
                  <a:cubicBezTo>
                    <a:pt x="-374" y="50274"/>
                    <a:pt x="1026" y="52140"/>
                    <a:pt x="1959" y="521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6720131D-C658-4752-8056-FF51581BF2A0}"/>
                </a:ext>
              </a:extLst>
            </p:cNvPr>
            <p:cNvSpPr/>
            <p:nvPr/>
          </p:nvSpPr>
          <p:spPr>
            <a:xfrm>
              <a:off x="3155915" y="1473859"/>
              <a:ext cx="93301" cy="60646"/>
            </a:xfrm>
            <a:custGeom>
              <a:avLst/>
              <a:gdLst/>
              <a:ahLst/>
              <a:cxnLst/>
              <a:rect l="0" t="0" r="0" b="0"/>
              <a:pathLst>
                <a:path w="93301" h="60645">
                  <a:moveTo>
                    <a:pt x="3338" y="26957"/>
                  </a:moveTo>
                  <a:cubicBezTo>
                    <a:pt x="5671" y="36287"/>
                    <a:pt x="8003" y="39086"/>
                    <a:pt x="17333" y="39086"/>
                  </a:cubicBezTo>
                  <a:cubicBezTo>
                    <a:pt x="20132" y="39086"/>
                    <a:pt x="22931" y="38620"/>
                    <a:pt x="25730" y="38153"/>
                  </a:cubicBezTo>
                  <a:cubicBezTo>
                    <a:pt x="25730" y="38153"/>
                    <a:pt x="26197" y="37687"/>
                    <a:pt x="26197" y="37687"/>
                  </a:cubicBezTo>
                  <a:cubicBezTo>
                    <a:pt x="26663" y="37687"/>
                    <a:pt x="27130" y="37687"/>
                    <a:pt x="27596" y="37687"/>
                  </a:cubicBezTo>
                  <a:cubicBezTo>
                    <a:pt x="28996" y="37220"/>
                    <a:pt x="30395" y="36754"/>
                    <a:pt x="31328" y="36287"/>
                  </a:cubicBezTo>
                  <a:cubicBezTo>
                    <a:pt x="31795" y="36287"/>
                    <a:pt x="32728" y="36287"/>
                    <a:pt x="33194" y="36287"/>
                  </a:cubicBezTo>
                  <a:cubicBezTo>
                    <a:pt x="34127" y="37220"/>
                    <a:pt x="33194" y="37687"/>
                    <a:pt x="31328" y="37687"/>
                  </a:cubicBezTo>
                  <a:cubicBezTo>
                    <a:pt x="29929" y="37687"/>
                    <a:pt x="28529" y="37687"/>
                    <a:pt x="27596" y="37687"/>
                  </a:cubicBezTo>
                  <a:cubicBezTo>
                    <a:pt x="27130" y="37687"/>
                    <a:pt x="26663" y="38153"/>
                    <a:pt x="26663" y="38153"/>
                  </a:cubicBezTo>
                  <a:cubicBezTo>
                    <a:pt x="26197" y="38153"/>
                    <a:pt x="26197" y="38153"/>
                    <a:pt x="25730" y="38153"/>
                  </a:cubicBezTo>
                  <a:cubicBezTo>
                    <a:pt x="24797" y="39086"/>
                    <a:pt x="23398" y="40486"/>
                    <a:pt x="22465" y="41419"/>
                  </a:cubicBezTo>
                  <a:cubicBezTo>
                    <a:pt x="20132" y="43285"/>
                    <a:pt x="20132" y="46084"/>
                    <a:pt x="22465" y="47483"/>
                  </a:cubicBezTo>
                  <a:cubicBezTo>
                    <a:pt x="25730" y="49349"/>
                    <a:pt x="28996" y="51215"/>
                    <a:pt x="32262" y="53548"/>
                  </a:cubicBezTo>
                  <a:cubicBezTo>
                    <a:pt x="35527" y="56347"/>
                    <a:pt x="39259" y="56347"/>
                    <a:pt x="42991" y="55414"/>
                  </a:cubicBezTo>
                  <a:cubicBezTo>
                    <a:pt x="47656" y="54014"/>
                    <a:pt x="51388" y="54947"/>
                    <a:pt x="54654" y="59146"/>
                  </a:cubicBezTo>
                  <a:cubicBezTo>
                    <a:pt x="58852" y="63811"/>
                    <a:pt x="62585" y="63344"/>
                    <a:pt x="67716" y="58679"/>
                  </a:cubicBezTo>
                  <a:cubicBezTo>
                    <a:pt x="69582" y="56813"/>
                    <a:pt x="71448" y="54947"/>
                    <a:pt x="73781" y="54947"/>
                  </a:cubicBezTo>
                  <a:cubicBezTo>
                    <a:pt x="80778" y="54947"/>
                    <a:pt x="84044" y="52148"/>
                    <a:pt x="85443" y="45151"/>
                  </a:cubicBezTo>
                  <a:cubicBezTo>
                    <a:pt x="85910" y="41419"/>
                    <a:pt x="88242" y="38153"/>
                    <a:pt x="90575" y="34888"/>
                  </a:cubicBezTo>
                  <a:cubicBezTo>
                    <a:pt x="95240" y="28823"/>
                    <a:pt x="96173" y="22292"/>
                    <a:pt x="95706" y="15294"/>
                  </a:cubicBezTo>
                  <a:cubicBezTo>
                    <a:pt x="92441" y="13895"/>
                    <a:pt x="89175" y="11562"/>
                    <a:pt x="85443" y="11096"/>
                  </a:cubicBezTo>
                  <a:cubicBezTo>
                    <a:pt x="78446" y="10163"/>
                    <a:pt x="71915" y="8297"/>
                    <a:pt x="65383" y="5498"/>
                  </a:cubicBezTo>
                  <a:cubicBezTo>
                    <a:pt x="62118" y="4098"/>
                    <a:pt x="59319" y="5498"/>
                    <a:pt x="56986" y="7830"/>
                  </a:cubicBezTo>
                  <a:cubicBezTo>
                    <a:pt x="54187" y="10163"/>
                    <a:pt x="53721" y="10163"/>
                    <a:pt x="51855" y="5964"/>
                  </a:cubicBezTo>
                  <a:cubicBezTo>
                    <a:pt x="51388" y="4565"/>
                    <a:pt x="50922" y="3632"/>
                    <a:pt x="50455" y="2232"/>
                  </a:cubicBezTo>
                  <a:cubicBezTo>
                    <a:pt x="49522" y="366"/>
                    <a:pt x="47190" y="-567"/>
                    <a:pt x="45790" y="366"/>
                  </a:cubicBezTo>
                  <a:cubicBezTo>
                    <a:pt x="44857" y="833"/>
                    <a:pt x="43458" y="1766"/>
                    <a:pt x="42991" y="2699"/>
                  </a:cubicBezTo>
                  <a:cubicBezTo>
                    <a:pt x="42524" y="4565"/>
                    <a:pt x="42524" y="6431"/>
                    <a:pt x="42058" y="8297"/>
                  </a:cubicBezTo>
                  <a:cubicBezTo>
                    <a:pt x="41592" y="10163"/>
                    <a:pt x="42058" y="12495"/>
                    <a:pt x="40659" y="13428"/>
                  </a:cubicBezTo>
                  <a:cubicBezTo>
                    <a:pt x="38792" y="15294"/>
                    <a:pt x="37859" y="12495"/>
                    <a:pt x="36460" y="11562"/>
                  </a:cubicBezTo>
                  <a:cubicBezTo>
                    <a:pt x="35994" y="11096"/>
                    <a:pt x="35060" y="10629"/>
                    <a:pt x="34594" y="11096"/>
                  </a:cubicBezTo>
                  <a:cubicBezTo>
                    <a:pt x="28063" y="11562"/>
                    <a:pt x="23864" y="8297"/>
                    <a:pt x="20132" y="3632"/>
                  </a:cubicBezTo>
                  <a:cubicBezTo>
                    <a:pt x="19199" y="2699"/>
                    <a:pt x="18266" y="2232"/>
                    <a:pt x="16867" y="1299"/>
                  </a:cubicBezTo>
                  <a:cubicBezTo>
                    <a:pt x="15001" y="-100"/>
                    <a:pt x="11735" y="1299"/>
                    <a:pt x="11735" y="4565"/>
                  </a:cubicBezTo>
                  <a:cubicBezTo>
                    <a:pt x="11735" y="5964"/>
                    <a:pt x="12202" y="7364"/>
                    <a:pt x="11735" y="8297"/>
                  </a:cubicBezTo>
                  <a:cubicBezTo>
                    <a:pt x="11269" y="9230"/>
                    <a:pt x="10802" y="11096"/>
                    <a:pt x="9869" y="11096"/>
                  </a:cubicBezTo>
                  <a:cubicBezTo>
                    <a:pt x="8936" y="11562"/>
                    <a:pt x="8003" y="10163"/>
                    <a:pt x="6604" y="10163"/>
                  </a:cubicBezTo>
                  <a:cubicBezTo>
                    <a:pt x="5671" y="10163"/>
                    <a:pt x="3804" y="9696"/>
                    <a:pt x="3338" y="10163"/>
                  </a:cubicBezTo>
                  <a:cubicBezTo>
                    <a:pt x="1472" y="12495"/>
                    <a:pt x="-394" y="15761"/>
                    <a:pt x="72" y="19026"/>
                  </a:cubicBezTo>
                  <a:cubicBezTo>
                    <a:pt x="1939" y="22292"/>
                    <a:pt x="2871" y="24624"/>
                    <a:pt x="3338" y="26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6BEA266D-FB30-41FD-87A4-5FD2E0CE5914}"/>
                </a:ext>
              </a:extLst>
            </p:cNvPr>
            <p:cNvSpPr/>
            <p:nvPr/>
          </p:nvSpPr>
          <p:spPr>
            <a:xfrm>
              <a:off x="1820378" y="1471479"/>
              <a:ext cx="79306" cy="88636"/>
            </a:xfrm>
            <a:custGeom>
              <a:avLst/>
              <a:gdLst/>
              <a:ahLst/>
              <a:cxnLst/>
              <a:rect l="0" t="0" r="0" b="0"/>
              <a:pathLst>
                <a:path w="79306" h="88636">
                  <a:moveTo>
                    <a:pt x="8397" y="1346"/>
                  </a:moveTo>
                  <a:cubicBezTo>
                    <a:pt x="7464" y="3679"/>
                    <a:pt x="6065" y="6011"/>
                    <a:pt x="5131" y="8344"/>
                  </a:cubicBezTo>
                  <a:cubicBezTo>
                    <a:pt x="4199" y="12542"/>
                    <a:pt x="4199" y="17207"/>
                    <a:pt x="933" y="20939"/>
                  </a:cubicBezTo>
                  <a:cubicBezTo>
                    <a:pt x="0" y="21872"/>
                    <a:pt x="0" y="23272"/>
                    <a:pt x="0" y="24671"/>
                  </a:cubicBezTo>
                  <a:cubicBezTo>
                    <a:pt x="933" y="30736"/>
                    <a:pt x="3732" y="36801"/>
                    <a:pt x="933" y="43332"/>
                  </a:cubicBezTo>
                  <a:cubicBezTo>
                    <a:pt x="933" y="43798"/>
                    <a:pt x="2799" y="44731"/>
                    <a:pt x="3265" y="45664"/>
                  </a:cubicBezTo>
                  <a:cubicBezTo>
                    <a:pt x="4199" y="46597"/>
                    <a:pt x="6065" y="47530"/>
                    <a:pt x="5598" y="47997"/>
                  </a:cubicBezTo>
                  <a:cubicBezTo>
                    <a:pt x="4199" y="54528"/>
                    <a:pt x="8397" y="55461"/>
                    <a:pt x="13062" y="56394"/>
                  </a:cubicBezTo>
                  <a:cubicBezTo>
                    <a:pt x="18660" y="57327"/>
                    <a:pt x="24258" y="57793"/>
                    <a:pt x="30323" y="58260"/>
                  </a:cubicBezTo>
                  <a:cubicBezTo>
                    <a:pt x="30789" y="58260"/>
                    <a:pt x="31722" y="59193"/>
                    <a:pt x="31722" y="59193"/>
                  </a:cubicBezTo>
                  <a:cubicBezTo>
                    <a:pt x="31256" y="60126"/>
                    <a:pt x="30789" y="61992"/>
                    <a:pt x="29856" y="62458"/>
                  </a:cubicBezTo>
                  <a:cubicBezTo>
                    <a:pt x="27524" y="63391"/>
                    <a:pt x="25191" y="63858"/>
                    <a:pt x="22859" y="64791"/>
                  </a:cubicBezTo>
                  <a:cubicBezTo>
                    <a:pt x="19593" y="65724"/>
                    <a:pt x="17727" y="68523"/>
                    <a:pt x="17261" y="71789"/>
                  </a:cubicBezTo>
                  <a:cubicBezTo>
                    <a:pt x="16794" y="74121"/>
                    <a:pt x="16794" y="76920"/>
                    <a:pt x="16328" y="79253"/>
                  </a:cubicBezTo>
                  <a:cubicBezTo>
                    <a:pt x="16328" y="81585"/>
                    <a:pt x="18194" y="84384"/>
                    <a:pt x="20060" y="85317"/>
                  </a:cubicBezTo>
                  <a:cubicBezTo>
                    <a:pt x="24725" y="86717"/>
                    <a:pt x="29856" y="88116"/>
                    <a:pt x="34988" y="89516"/>
                  </a:cubicBezTo>
                  <a:cubicBezTo>
                    <a:pt x="40119" y="90449"/>
                    <a:pt x="45251" y="87650"/>
                    <a:pt x="47584" y="82985"/>
                  </a:cubicBezTo>
                  <a:cubicBezTo>
                    <a:pt x="48050" y="82052"/>
                    <a:pt x="48517" y="80652"/>
                    <a:pt x="48983" y="79253"/>
                  </a:cubicBezTo>
                  <a:cubicBezTo>
                    <a:pt x="50383" y="74588"/>
                    <a:pt x="54115" y="72722"/>
                    <a:pt x="58780" y="72255"/>
                  </a:cubicBezTo>
                  <a:cubicBezTo>
                    <a:pt x="60179" y="68523"/>
                    <a:pt x="61112" y="64324"/>
                    <a:pt x="63445" y="61059"/>
                  </a:cubicBezTo>
                  <a:cubicBezTo>
                    <a:pt x="65777" y="57327"/>
                    <a:pt x="68576" y="54061"/>
                    <a:pt x="71376" y="50329"/>
                  </a:cubicBezTo>
                  <a:cubicBezTo>
                    <a:pt x="71842" y="49863"/>
                    <a:pt x="72309" y="49396"/>
                    <a:pt x="72775" y="48930"/>
                  </a:cubicBezTo>
                  <a:cubicBezTo>
                    <a:pt x="75574" y="43332"/>
                    <a:pt x="78840" y="37734"/>
                    <a:pt x="81639" y="32136"/>
                  </a:cubicBezTo>
                  <a:cubicBezTo>
                    <a:pt x="82105" y="31203"/>
                    <a:pt x="82105" y="29803"/>
                    <a:pt x="81639" y="28403"/>
                  </a:cubicBezTo>
                  <a:cubicBezTo>
                    <a:pt x="80706" y="26071"/>
                    <a:pt x="79773" y="23738"/>
                    <a:pt x="78840" y="21406"/>
                  </a:cubicBezTo>
                  <a:cubicBezTo>
                    <a:pt x="77907" y="19540"/>
                    <a:pt x="76041" y="18607"/>
                    <a:pt x="74175" y="19073"/>
                  </a:cubicBezTo>
                  <a:cubicBezTo>
                    <a:pt x="69043" y="20473"/>
                    <a:pt x="66244" y="17674"/>
                    <a:pt x="63445" y="14408"/>
                  </a:cubicBezTo>
                  <a:cubicBezTo>
                    <a:pt x="58313" y="13009"/>
                    <a:pt x="53182" y="13009"/>
                    <a:pt x="48050" y="14408"/>
                  </a:cubicBezTo>
                  <a:cubicBezTo>
                    <a:pt x="46184" y="17674"/>
                    <a:pt x="43852" y="20473"/>
                    <a:pt x="43852" y="24671"/>
                  </a:cubicBezTo>
                  <a:cubicBezTo>
                    <a:pt x="43852" y="29336"/>
                    <a:pt x="43852" y="33535"/>
                    <a:pt x="43852" y="38200"/>
                  </a:cubicBezTo>
                  <a:cubicBezTo>
                    <a:pt x="43852" y="38667"/>
                    <a:pt x="43385" y="39600"/>
                    <a:pt x="43385" y="40066"/>
                  </a:cubicBezTo>
                  <a:cubicBezTo>
                    <a:pt x="42452" y="40533"/>
                    <a:pt x="41986" y="40066"/>
                    <a:pt x="41519" y="38667"/>
                  </a:cubicBezTo>
                  <a:cubicBezTo>
                    <a:pt x="39653" y="34002"/>
                    <a:pt x="37787" y="29336"/>
                    <a:pt x="35921" y="24671"/>
                  </a:cubicBezTo>
                  <a:cubicBezTo>
                    <a:pt x="35454" y="23738"/>
                    <a:pt x="34055" y="23272"/>
                    <a:pt x="32655" y="23272"/>
                  </a:cubicBezTo>
                  <a:cubicBezTo>
                    <a:pt x="31722" y="23272"/>
                    <a:pt x="29856" y="23738"/>
                    <a:pt x="29390" y="24671"/>
                  </a:cubicBezTo>
                  <a:cubicBezTo>
                    <a:pt x="26591" y="30269"/>
                    <a:pt x="24258" y="35868"/>
                    <a:pt x="21926" y="41466"/>
                  </a:cubicBezTo>
                  <a:cubicBezTo>
                    <a:pt x="21926" y="41466"/>
                    <a:pt x="21926" y="41932"/>
                    <a:pt x="22392" y="41932"/>
                  </a:cubicBezTo>
                  <a:lnTo>
                    <a:pt x="21459" y="41932"/>
                  </a:lnTo>
                  <a:lnTo>
                    <a:pt x="21926" y="41466"/>
                  </a:lnTo>
                  <a:cubicBezTo>
                    <a:pt x="21926" y="41466"/>
                    <a:pt x="21926" y="41466"/>
                    <a:pt x="21926" y="41466"/>
                  </a:cubicBezTo>
                  <a:cubicBezTo>
                    <a:pt x="20060" y="38200"/>
                    <a:pt x="18194" y="35401"/>
                    <a:pt x="20060" y="31203"/>
                  </a:cubicBezTo>
                  <a:cubicBezTo>
                    <a:pt x="20993" y="29336"/>
                    <a:pt x="21926" y="27004"/>
                    <a:pt x="21459" y="25604"/>
                  </a:cubicBezTo>
                  <a:cubicBezTo>
                    <a:pt x="19593" y="20939"/>
                    <a:pt x="19127" y="15808"/>
                    <a:pt x="19593" y="10676"/>
                  </a:cubicBezTo>
                  <a:cubicBezTo>
                    <a:pt x="19593" y="9277"/>
                    <a:pt x="19127" y="7877"/>
                    <a:pt x="18660" y="6944"/>
                  </a:cubicBezTo>
                  <a:cubicBezTo>
                    <a:pt x="17727" y="5078"/>
                    <a:pt x="16794" y="3679"/>
                    <a:pt x="16328" y="1813"/>
                  </a:cubicBezTo>
                  <a:cubicBezTo>
                    <a:pt x="13529" y="-520"/>
                    <a:pt x="9330" y="-520"/>
                    <a:pt x="8397" y="13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1170B796-E59F-43B3-A367-9F15231E95E4}"/>
                </a:ext>
              </a:extLst>
            </p:cNvPr>
            <p:cNvSpPr/>
            <p:nvPr/>
          </p:nvSpPr>
          <p:spPr>
            <a:xfrm>
              <a:off x="2835694" y="2268219"/>
              <a:ext cx="65311" cy="79306"/>
            </a:xfrm>
            <a:custGeom>
              <a:avLst/>
              <a:gdLst/>
              <a:ahLst/>
              <a:cxnLst/>
              <a:rect l="0" t="0" r="0" b="0"/>
              <a:pathLst>
                <a:path w="65310" h="79306">
                  <a:moveTo>
                    <a:pt x="28727" y="7931"/>
                  </a:moveTo>
                  <a:cubicBezTo>
                    <a:pt x="27327" y="10730"/>
                    <a:pt x="26861" y="13995"/>
                    <a:pt x="25461" y="16794"/>
                  </a:cubicBezTo>
                  <a:cubicBezTo>
                    <a:pt x="24995" y="17727"/>
                    <a:pt x="23595" y="18660"/>
                    <a:pt x="22196" y="18660"/>
                  </a:cubicBezTo>
                  <a:cubicBezTo>
                    <a:pt x="18463" y="19127"/>
                    <a:pt x="14731" y="19127"/>
                    <a:pt x="10999" y="19127"/>
                  </a:cubicBezTo>
                  <a:cubicBezTo>
                    <a:pt x="9133" y="19127"/>
                    <a:pt x="7267" y="20993"/>
                    <a:pt x="7267" y="22392"/>
                  </a:cubicBezTo>
                  <a:cubicBezTo>
                    <a:pt x="7267" y="26124"/>
                    <a:pt x="7734" y="30323"/>
                    <a:pt x="6801" y="33588"/>
                  </a:cubicBezTo>
                  <a:cubicBezTo>
                    <a:pt x="5868" y="37321"/>
                    <a:pt x="7267" y="39653"/>
                    <a:pt x="9600" y="41986"/>
                  </a:cubicBezTo>
                  <a:cubicBezTo>
                    <a:pt x="12865" y="45251"/>
                    <a:pt x="12865" y="48983"/>
                    <a:pt x="10999" y="52715"/>
                  </a:cubicBezTo>
                  <a:cubicBezTo>
                    <a:pt x="9133" y="55981"/>
                    <a:pt x="6801" y="59246"/>
                    <a:pt x="4935" y="62512"/>
                  </a:cubicBezTo>
                  <a:cubicBezTo>
                    <a:pt x="4002" y="63445"/>
                    <a:pt x="3069" y="64378"/>
                    <a:pt x="2136" y="65311"/>
                  </a:cubicBezTo>
                  <a:cubicBezTo>
                    <a:pt x="-1596" y="68576"/>
                    <a:pt x="-197" y="75108"/>
                    <a:pt x="4468" y="78373"/>
                  </a:cubicBezTo>
                  <a:cubicBezTo>
                    <a:pt x="10066" y="82572"/>
                    <a:pt x="16131" y="83038"/>
                    <a:pt x="22662" y="81172"/>
                  </a:cubicBezTo>
                  <a:cubicBezTo>
                    <a:pt x="26394" y="79773"/>
                    <a:pt x="29660" y="78373"/>
                    <a:pt x="32925" y="76041"/>
                  </a:cubicBezTo>
                  <a:cubicBezTo>
                    <a:pt x="38523" y="72775"/>
                    <a:pt x="44121" y="69976"/>
                    <a:pt x="50652" y="69509"/>
                  </a:cubicBezTo>
                  <a:cubicBezTo>
                    <a:pt x="53451" y="69043"/>
                    <a:pt x="55318" y="67177"/>
                    <a:pt x="56717" y="65311"/>
                  </a:cubicBezTo>
                  <a:cubicBezTo>
                    <a:pt x="61382" y="57847"/>
                    <a:pt x="63248" y="50383"/>
                    <a:pt x="61382" y="41519"/>
                  </a:cubicBezTo>
                  <a:cubicBezTo>
                    <a:pt x="60916" y="39653"/>
                    <a:pt x="60449" y="37787"/>
                    <a:pt x="60449" y="35921"/>
                  </a:cubicBezTo>
                  <a:cubicBezTo>
                    <a:pt x="59983" y="33122"/>
                    <a:pt x="60916" y="30789"/>
                    <a:pt x="62782" y="28923"/>
                  </a:cubicBezTo>
                  <a:cubicBezTo>
                    <a:pt x="63715" y="27990"/>
                    <a:pt x="64648" y="27057"/>
                    <a:pt x="65581" y="26124"/>
                  </a:cubicBezTo>
                  <a:cubicBezTo>
                    <a:pt x="69779" y="21926"/>
                    <a:pt x="69779" y="17261"/>
                    <a:pt x="66980" y="12129"/>
                  </a:cubicBezTo>
                  <a:cubicBezTo>
                    <a:pt x="66047" y="9797"/>
                    <a:pt x="64648" y="7464"/>
                    <a:pt x="62782" y="5598"/>
                  </a:cubicBezTo>
                  <a:cubicBezTo>
                    <a:pt x="61849" y="4199"/>
                    <a:pt x="59983" y="2799"/>
                    <a:pt x="58116" y="2333"/>
                  </a:cubicBezTo>
                  <a:cubicBezTo>
                    <a:pt x="52985" y="1399"/>
                    <a:pt x="48320" y="933"/>
                    <a:pt x="43188" y="0"/>
                  </a:cubicBezTo>
                  <a:cubicBezTo>
                    <a:pt x="41789" y="0"/>
                    <a:pt x="40389" y="466"/>
                    <a:pt x="38990" y="466"/>
                  </a:cubicBezTo>
                  <a:cubicBezTo>
                    <a:pt x="34325" y="1399"/>
                    <a:pt x="30593" y="3266"/>
                    <a:pt x="28727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813AC173-FF7D-481F-86BC-CA04B5EC31A0}"/>
                </a:ext>
              </a:extLst>
            </p:cNvPr>
            <p:cNvSpPr/>
            <p:nvPr/>
          </p:nvSpPr>
          <p:spPr>
            <a:xfrm>
              <a:off x="5096164" y="2360102"/>
              <a:ext cx="79306" cy="97966"/>
            </a:xfrm>
            <a:custGeom>
              <a:avLst/>
              <a:gdLst/>
              <a:ahLst/>
              <a:cxnLst/>
              <a:rect l="0" t="0" r="0" b="0"/>
              <a:pathLst>
                <a:path w="79306" h="97966">
                  <a:moveTo>
                    <a:pt x="26" y="75593"/>
                  </a:moveTo>
                  <a:cubicBezTo>
                    <a:pt x="-441" y="81658"/>
                    <a:pt x="5623" y="83990"/>
                    <a:pt x="7490" y="88655"/>
                  </a:cubicBezTo>
                  <a:cubicBezTo>
                    <a:pt x="8889" y="92387"/>
                    <a:pt x="10288" y="95653"/>
                    <a:pt x="12155" y="99385"/>
                  </a:cubicBezTo>
                  <a:cubicBezTo>
                    <a:pt x="12621" y="100318"/>
                    <a:pt x="14487" y="100784"/>
                    <a:pt x="15420" y="100318"/>
                  </a:cubicBezTo>
                  <a:cubicBezTo>
                    <a:pt x="19619" y="97519"/>
                    <a:pt x="23817" y="94720"/>
                    <a:pt x="27549" y="91454"/>
                  </a:cubicBezTo>
                  <a:cubicBezTo>
                    <a:pt x="28949" y="90521"/>
                    <a:pt x="28949" y="87256"/>
                    <a:pt x="27549" y="86323"/>
                  </a:cubicBezTo>
                  <a:cubicBezTo>
                    <a:pt x="23351" y="83990"/>
                    <a:pt x="18686" y="81191"/>
                    <a:pt x="14487" y="78392"/>
                  </a:cubicBezTo>
                  <a:cubicBezTo>
                    <a:pt x="14021" y="78392"/>
                    <a:pt x="14021" y="76526"/>
                    <a:pt x="14487" y="76526"/>
                  </a:cubicBezTo>
                  <a:cubicBezTo>
                    <a:pt x="16820" y="75593"/>
                    <a:pt x="19619" y="75126"/>
                    <a:pt x="21485" y="73727"/>
                  </a:cubicBezTo>
                  <a:cubicBezTo>
                    <a:pt x="28949" y="68595"/>
                    <a:pt x="35946" y="69995"/>
                    <a:pt x="42478" y="75593"/>
                  </a:cubicBezTo>
                  <a:cubicBezTo>
                    <a:pt x="45743" y="78392"/>
                    <a:pt x="49942" y="80258"/>
                    <a:pt x="54607" y="80725"/>
                  </a:cubicBezTo>
                  <a:cubicBezTo>
                    <a:pt x="56006" y="80725"/>
                    <a:pt x="57406" y="80258"/>
                    <a:pt x="57406" y="78859"/>
                  </a:cubicBezTo>
                  <a:cubicBezTo>
                    <a:pt x="58339" y="75126"/>
                    <a:pt x="58805" y="71394"/>
                    <a:pt x="59738" y="67662"/>
                  </a:cubicBezTo>
                  <a:cubicBezTo>
                    <a:pt x="61138" y="62997"/>
                    <a:pt x="63470" y="59732"/>
                    <a:pt x="68135" y="58332"/>
                  </a:cubicBezTo>
                  <a:cubicBezTo>
                    <a:pt x="72334" y="56933"/>
                    <a:pt x="76532" y="55067"/>
                    <a:pt x="80264" y="52734"/>
                  </a:cubicBezTo>
                  <a:cubicBezTo>
                    <a:pt x="83997" y="50868"/>
                    <a:pt x="84930" y="46203"/>
                    <a:pt x="82597" y="42938"/>
                  </a:cubicBezTo>
                  <a:cubicBezTo>
                    <a:pt x="80731" y="40138"/>
                    <a:pt x="78865" y="37806"/>
                    <a:pt x="76999" y="35007"/>
                  </a:cubicBezTo>
                  <a:cubicBezTo>
                    <a:pt x="75133" y="33607"/>
                    <a:pt x="74200" y="31275"/>
                    <a:pt x="73267" y="28942"/>
                  </a:cubicBezTo>
                  <a:cubicBezTo>
                    <a:pt x="71867" y="25677"/>
                    <a:pt x="70934" y="25210"/>
                    <a:pt x="69068" y="26610"/>
                  </a:cubicBezTo>
                  <a:cubicBezTo>
                    <a:pt x="63004" y="30808"/>
                    <a:pt x="57406" y="30342"/>
                    <a:pt x="50875" y="27543"/>
                  </a:cubicBezTo>
                  <a:cubicBezTo>
                    <a:pt x="42478" y="23811"/>
                    <a:pt x="35480" y="18213"/>
                    <a:pt x="29415" y="11682"/>
                  </a:cubicBezTo>
                  <a:cubicBezTo>
                    <a:pt x="25217" y="7017"/>
                    <a:pt x="20085" y="3284"/>
                    <a:pt x="14021" y="485"/>
                  </a:cubicBezTo>
                  <a:cubicBezTo>
                    <a:pt x="12155" y="-448"/>
                    <a:pt x="10288" y="19"/>
                    <a:pt x="8889" y="1418"/>
                  </a:cubicBezTo>
                  <a:cubicBezTo>
                    <a:pt x="7023" y="2818"/>
                    <a:pt x="7023" y="4684"/>
                    <a:pt x="7490" y="6550"/>
                  </a:cubicBezTo>
                  <a:cubicBezTo>
                    <a:pt x="8423" y="9349"/>
                    <a:pt x="9822" y="12615"/>
                    <a:pt x="11222" y="15414"/>
                  </a:cubicBezTo>
                  <a:cubicBezTo>
                    <a:pt x="12155" y="18213"/>
                    <a:pt x="13554" y="21478"/>
                    <a:pt x="14021" y="24277"/>
                  </a:cubicBezTo>
                  <a:cubicBezTo>
                    <a:pt x="14954" y="33141"/>
                    <a:pt x="14954" y="42005"/>
                    <a:pt x="15420" y="50868"/>
                  </a:cubicBezTo>
                  <a:cubicBezTo>
                    <a:pt x="15420" y="51801"/>
                    <a:pt x="13554" y="52734"/>
                    <a:pt x="12621" y="53201"/>
                  </a:cubicBezTo>
                  <a:cubicBezTo>
                    <a:pt x="11688" y="53667"/>
                    <a:pt x="10288" y="53201"/>
                    <a:pt x="8889" y="53667"/>
                  </a:cubicBezTo>
                  <a:cubicBezTo>
                    <a:pt x="5157" y="54134"/>
                    <a:pt x="5157" y="54134"/>
                    <a:pt x="5157" y="58332"/>
                  </a:cubicBezTo>
                  <a:cubicBezTo>
                    <a:pt x="5157" y="59732"/>
                    <a:pt x="5623" y="61131"/>
                    <a:pt x="5157" y="62064"/>
                  </a:cubicBezTo>
                  <a:cubicBezTo>
                    <a:pt x="4224" y="67662"/>
                    <a:pt x="492" y="70461"/>
                    <a:pt x="26" y="75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F6EAA616-6C06-4AEF-A5CA-1F4F5BAF69AB}"/>
                </a:ext>
              </a:extLst>
            </p:cNvPr>
            <p:cNvSpPr/>
            <p:nvPr/>
          </p:nvSpPr>
          <p:spPr>
            <a:xfrm>
              <a:off x="1877556" y="1346868"/>
              <a:ext cx="65311" cy="93301"/>
            </a:xfrm>
            <a:custGeom>
              <a:avLst/>
              <a:gdLst/>
              <a:ahLst/>
              <a:cxnLst/>
              <a:rect l="0" t="0" r="0" b="0"/>
              <a:pathLst>
                <a:path w="65310" h="93301">
                  <a:moveTo>
                    <a:pt x="6267" y="54115"/>
                  </a:moveTo>
                  <a:cubicBezTo>
                    <a:pt x="9999" y="54581"/>
                    <a:pt x="13265" y="55048"/>
                    <a:pt x="16531" y="56914"/>
                  </a:cubicBezTo>
                  <a:cubicBezTo>
                    <a:pt x="16531" y="56914"/>
                    <a:pt x="16531" y="57380"/>
                    <a:pt x="16531" y="57380"/>
                  </a:cubicBezTo>
                  <a:cubicBezTo>
                    <a:pt x="16531" y="57380"/>
                    <a:pt x="16997" y="57380"/>
                    <a:pt x="16997" y="56914"/>
                  </a:cubicBezTo>
                  <a:cubicBezTo>
                    <a:pt x="18863" y="58313"/>
                    <a:pt x="20263" y="60179"/>
                    <a:pt x="22129" y="61579"/>
                  </a:cubicBezTo>
                  <a:cubicBezTo>
                    <a:pt x="30059" y="67643"/>
                    <a:pt x="34258" y="74175"/>
                    <a:pt x="29126" y="84438"/>
                  </a:cubicBezTo>
                  <a:cubicBezTo>
                    <a:pt x="27727" y="87237"/>
                    <a:pt x="29126" y="90502"/>
                    <a:pt x="31925" y="92835"/>
                  </a:cubicBezTo>
                  <a:cubicBezTo>
                    <a:pt x="35191" y="95634"/>
                    <a:pt x="39856" y="95634"/>
                    <a:pt x="42655" y="93768"/>
                  </a:cubicBezTo>
                  <a:cubicBezTo>
                    <a:pt x="47787" y="90502"/>
                    <a:pt x="51052" y="86304"/>
                    <a:pt x="51985" y="80239"/>
                  </a:cubicBezTo>
                  <a:cubicBezTo>
                    <a:pt x="53385" y="72775"/>
                    <a:pt x="55717" y="65777"/>
                    <a:pt x="62248" y="60179"/>
                  </a:cubicBezTo>
                  <a:cubicBezTo>
                    <a:pt x="64114" y="58780"/>
                    <a:pt x="65047" y="55981"/>
                    <a:pt x="65980" y="53648"/>
                  </a:cubicBezTo>
                  <a:cubicBezTo>
                    <a:pt x="67846" y="48517"/>
                    <a:pt x="68313" y="43852"/>
                    <a:pt x="64114" y="39653"/>
                  </a:cubicBezTo>
                  <a:cubicBezTo>
                    <a:pt x="62248" y="37787"/>
                    <a:pt x="60849" y="35921"/>
                    <a:pt x="62248" y="33122"/>
                  </a:cubicBezTo>
                  <a:cubicBezTo>
                    <a:pt x="62715" y="32189"/>
                    <a:pt x="62715" y="30789"/>
                    <a:pt x="62715" y="29390"/>
                  </a:cubicBezTo>
                  <a:cubicBezTo>
                    <a:pt x="62715" y="20526"/>
                    <a:pt x="59449" y="17261"/>
                    <a:pt x="51052" y="20526"/>
                  </a:cubicBezTo>
                  <a:cubicBezTo>
                    <a:pt x="49653" y="20993"/>
                    <a:pt x="48719" y="21459"/>
                    <a:pt x="47320" y="21926"/>
                  </a:cubicBezTo>
                  <a:cubicBezTo>
                    <a:pt x="47320" y="21926"/>
                    <a:pt x="47320" y="21926"/>
                    <a:pt x="47320" y="22392"/>
                  </a:cubicBezTo>
                  <a:cubicBezTo>
                    <a:pt x="47320" y="23792"/>
                    <a:pt x="47320" y="24258"/>
                    <a:pt x="46387" y="22859"/>
                  </a:cubicBezTo>
                  <a:cubicBezTo>
                    <a:pt x="46853" y="22392"/>
                    <a:pt x="47320" y="22392"/>
                    <a:pt x="47320" y="21926"/>
                  </a:cubicBezTo>
                  <a:cubicBezTo>
                    <a:pt x="47787" y="18194"/>
                    <a:pt x="48253" y="14462"/>
                    <a:pt x="48253" y="10730"/>
                  </a:cubicBezTo>
                  <a:cubicBezTo>
                    <a:pt x="48253" y="4665"/>
                    <a:pt x="43121" y="0"/>
                    <a:pt x="37057" y="0"/>
                  </a:cubicBezTo>
                  <a:cubicBezTo>
                    <a:pt x="33325" y="0"/>
                    <a:pt x="29593" y="933"/>
                    <a:pt x="25861" y="0"/>
                  </a:cubicBezTo>
                  <a:cubicBezTo>
                    <a:pt x="24928" y="0"/>
                    <a:pt x="23528" y="933"/>
                    <a:pt x="22595" y="1866"/>
                  </a:cubicBezTo>
                  <a:cubicBezTo>
                    <a:pt x="18863" y="5598"/>
                    <a:pt x="15131" y="8864"/>
                    <a:pt x="16997" y="14928"/>
                  </a:cubicBezTo>
                  <a:cubicBezTo>
                    <a:pt x="17464" y="16328"/>
                    <a:pt x="16531" y="18660"/>
                    <a:pt x="16064" y="20060"/>
                  </a:cubicBezTo>
                  <a:cubicBezTo>
                    <a:pt x="15131" y="23792"/>
                    <a:pt x="15131" y="24258"/>
                    <a:pt x="19796" y="26591"/>
                  </a:cubicBezTo>
                  <a:cubicBezTo>
                    <a:pt x="19796" y="26591"/>
                    <a:pt x="19796" y="26591"/>
                    <a:pt x="19796" y="26124"/>
                  </a:cubicBezTo>
                  <a:cubicBezTo>
                    <a:pt x="20263" y="26124"/>
                    <a:pt x="20263" y="26124"/>
                    <a:pt x="20263" y="25658"/>
                  </a:cubicBezTo>
                  <a:cubicBezTo>
                    <a:pt x="20263" y="25191"/>
                    <a:pt x="20729" y="24725"/>
                    <a:pt x="20729" y="24725"/>
                  </a:cubicBezTo>
                  <a:cubicBezTo>
                    <a:pt x="21662" y="24725"/>
                    <a:pt x="21662" y="25191"/>
                    <a:pt x="20263" y="25658"/>
                  </a:cubicBezTo>
                  <a:cubicBezTo>
                    <a:pt x="20263" y="26124"/>
                    <a:pt x="20263" y="26124"/>
                    <a:pt x="20263" y="26591"/>
                  </a:cubicBezTo>
                  <a:cubicBezTo>
                    <a:pt x="20263" y="26591"/>
                    <a:pt x="19796" y="26591"/>
                    <a:pt x="19796" y="26591"/>
                  </a:cubicBezTo>
                  <a:cubicBezTo>
                    <a:pt x="20263" y="28923"/>
                    <a:pt x="20729" y="31256"/>
                    <a:pt x="20729" y="34055"/>
                  </a:cubicBezTo>
                  <a:cubicBezTo>
                    <a:pt x="20729" y="35921"/>
                    <a:pt x="19796" y="37787"/>
                    <a:pt x="19330" y="39653"/>
                  </a:cubicBezTo>
                  <a:cubicBezTo>
                    <a:pt x="18397" y="41986"/>
                    <a:pt x="16531" y="42919"/>
                    <a:pt x="15131" y="41986"/>
                  </a:cubicBezTo>
                  <a:cubicBezTo>
                    <a:pt x="12799" y="41053"/>
                    <a:pt x="10932" y="39653"/>
                    <a:pt x="8600" y="38254"/>
                  </a:cubicBezTo>
                  <a:cubicBezTo>
                    <a:pt x="6734" y="37321"/>
                    <a:pt x="4868" y="38254"/>
                    <a:pt x="3468" y="39653"/>
                  </a:cubicBezTo>
                  <a:cubicBezTo>
                    <a:pt x="2069" y="41053"/>
                    <a:pt x="1136" y="42452"/>
                    <a:pt x="203" y="44318"/>
                  </a:cubicBezTo>
                  <a:cubicBezTo>
                    <a:pt x="-730" y="48983"/>
                    <a:pt x="1602" y="53182"/>
                    <a:pt x="6267" y="541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73491008-1288-4AC5-B038-F89B7234AB74}"/>
                </a:ext>
              </a:extLst>
            </p:cNvPr>
            <p:cNvSpPr/>
            <p:nvPr/>
          </p:nvSpPr>
          <p:spPr>
            <a:xfrm>
              <a:off x="4670369" y="3356113"/>
              <a:ext cx="153947" cy="46651"/>
            </a:xfrm>
            <a:custGeom>
              <a:avLst/>
              <a:gdLst/>
              <a:ahLst/>
              <a:cxnLst/>
              <a:rect l="0" t="0" r="0" b="0"/>
              <a:pathLst>
                <a:path w="153947" h="46650">
                  <a:moveTo>
                    <a:pt x="107196" y="42919"/>
                  </a:moveTo>
                  <a:cubicBezTo>
                    <a:pt x="115127" y="42452"/>
                    <a:pt x="122591" y="43852"/>
                    <a:pt x="129122" y="47584"/>
                  </a:cubicBezTo>
                  <a:cubicBezTo>
                    <a:pt x="132387" y="49450"/>
                    <a:pt x="135186" y="48983"/>
                    <a:pt x="137986" y="46184"/>
                  </a:cubicBezTo>
                  <a:cubicBezTo>
                    <a:pt x="139385" y="44785"/>
                    <a:pt x="141251" y="44785"/>
                    <a:pt x="143117" y="45251"/>
                  </a:cubicBezTo>
                  <a:cubicBezTo>
                    <a:pt x="145450" y="45718"/>
                    <a:pt x="148249" y="46184"/>
                    <a:pt x="150581" y="46651"/>
                  </a:cubicBezTo>
                  <a:cubicBezTo>
                    <a:pt x="152914" y="46651"/>
                    <a:pt x="155246" y="43852"/>
                    <a:pt x="155246" y="41519"/>
                  </a:cubicBezTo>
                  <a:cubicBezTo>
                    <a:pt x="155246" y="40120"/>
                    <a:pt x="153380" y="37321"/>
                    <a:pt x="151981" y="37321"/>
                  </a:cubicBezTo>
                  <a:cubicBezTo>
                    <a:pt x="144983" y="37321"/>
                    <a:pt x="137986" y="36388"/>
                    <a:pt x="132854" y="31256"/>
                  </a:cubicBezTo>
                  <a:cubicBezTo>
                    <a:pt x="131921" y="30323"/>
                    <a:pt x="130521" y="30789"/>
                    <a:pt x="129122" y="30789"/>
                  </a:cubicBezTo>
                  <a:cubicBezTo>
                    <a:pt x="126789" y="30789"/>
                    <a:pt x="123990" y="30789"/>
                    <a:pt x="121658" y="30323"/>
                  </a:cubicBezTo>
                  <a:cubicBezTo>
                    <a:pt x="119792" y="30323"/>
                    <a:pt x="117926" y="29390"/>
                    <a:pt x="116993" y="27524"/>
                  </a:cubicBezTo>
                  <a:cubicBezTo>
                    <a:pt x="116060" y="26124"/>
                    <a:pt x="117926" y="24725"/>
                    <a:pt x="120725" y="24258"/>
                  </a:cubicBezTo>
                  <a:cubicBezTo>
                    <a:pt x="122124" y="23792"/>
                    <a:pt x="123057" y="23792"/>
                    <a:pt x="124457" y="23792"/>
                  </a:cubicBezTo>
                  <a:cubicBezTo>
                    <a:pt x="126323" y="23325"/>
                    <a:pt x="128655" y="22859"/>
                    <a:pt x="128655" y="20993"/>
                  </a:cubicBezTo>
                  <a:cubicBezTo>
                    <a:pt x="128655" y="20060"/>
                    <a:pt x="125390" y="18660"/>
                    <a:pt x="123990" y="18660"/>
                  </a:cubicBezTo>
                  <a:cubicBezTo>
                    <a:pt x="116526" y="18194"/>
                    <a:pt x="108596" y="17727"/>
                    <a:pt x="101131" y="14928"/>
                  </a:cubicBezTo>
                  <a:cubicBezTo>
                    <a:pt x="97399" y="13529"/>
                    <a:pt x="93667" y="12596"/>
                    <a:pt x="90402" y="10730"/>
                  </a:cubicBezTo>
                  <a:cubicBezTo>
                    <a:pt x="84804" y="7931"/>
                    <a:pt x="80605" y="8397"/>
                    <a:pt x="77340" y="13995"/>
                  </a:cubicBezTo>
                  <a:cubicBezTo>
                    <a:pt x="75940" y="16328"/>
                    <a:pt x="73141" y="16794"/>
                    <a:pt x="70342" y="16794"/>
                  </a:cubicBezTo>
                  <a:cubicBezTo>
                    <a:pt x="67076" y="16794"/>
                    <a:pt x="63811" y="15861"/>
                    <a:pt x="61012" y="15861"/>
                  </a:cubicBezTo>
                  <a:cubicBezTo>
                    <a:pt x="54947" y="15395"/>
                    <a:pt x="50282" y="14462"/>
                    <a:pt x="46084" y="9330"/>
                  </a:cubicBezTo>
                  <a:cubicBezTo>
                    <a:pt x="41419" y="3732"/>
                    <a:pt x="33488" y="2333"/>
                    <a:pt x="26490" y="2333"/>
                  </a:cubicBezTo>
                  <a:cubicBezTo>
                    <a:pt x="19493" y="2333"/>
                    <a:pt x="12962" y="467"/>
                    <a:pt x="5964" y="0"/>
                  </a:cubicBezTo>
                  <a:cubicBezTo>
                    <a:pt x="5498" y="5132"/>
                    <a:pt x="2699" y="9330"/>
                    <a:pt x="366" y="13529"/>
                  </a:cubicBezTo>
                  <a:cubicBezTo>
                    <a:pt x="-567" y="15395"/>
                    <a:pt x="366" y="17727"/>
                    <a:pt x="2232" y="18194"/>
                  </a:cubicBezTo>
                  <a:cubicBezTo>
                    <a:pt x="6431" y="19593"/>
                    <a:pt x="11096" y="20060"/>
                    <a:pt x="13428" y="24725"/>
                  </a:cubicBezTo>
                  <a:cubicBezTo>
                    <a:pt x="14828" y="27057"/>
                    <a:pt x="17627" y="27990"/>
                    <a:pt x="19959" y="27990"/>
                  </a:cubicBezTo>
                  <a:cubicBezTo>
                    <a:pt x="25091" y="28457"/>
                    <a:pt x="30222" y="29390"/>
                    <a:pt x="34887" y="31723"/>
                  </a:cubicBezTo>
                  <a:cubicBezTo>
                    <a:pt x="38153" y="33589"/>
                    <a:pt x="41885" y="33589"/>
                    <a:pt x="46084" y="33122"/>
                  </a:cubicBezTo>
                  <a:cubicBezTo>
                    <a:pt x="54481" y="32189"/>
                    <a:pt x="62878" y="33122"/>
                    <a:pt x="70342" y="36854"/>
                  </a:cubicBezTo>
                  <a:cubicBezTo>
                    <a:pt x="77806" y="41053"/>
                    <a:pt x="86203" y="41986"/>
                    <a:pt x="94601" y="42452"/>
                  </a:cubicBezTo>
                  <a:cubicBezTo>
                    <a:pt x="98333" y="42919"/>
                    <a:pt x="102531" y="43385"/>
                    <a:pt x="107196" y="4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AB788FE7-A82B-48B8-ABD2-C3444241474E}"/>
                </a:ext>
              </a:extLst>
            </p:cNvPr>
            <p:cNvSpPr/>
            <p:nvPr/>
          </p:nvSpPr>
          <p:spPr>
            <a:xfrm>
              <a:off x="4885328" y="2944276"/>
              <a:ext cx="74641" cy="111962"/>
            </a:xfrm>
            <a:custGeom>
              <a:avLst/>
              <a:gdLst/>
              <a:ahLst/>
              <a:cxnLst/>
              <a:rect l="0" t="0" r="0" b="0"/>
              <a:pathLst>
                <a:path w="74641" h="111961">
                  <a:moveTo>
                    <a:pt x="33122" y="2245"/>
                  </a:moveTo>
                  <a:cubicBezTo>
                    <a:pt x="28457" y="2711"/>
                    <a:pt x="24258" y="2245"/>
                    <a:pt x="20060" y="845"/>
                  </a:cubicBezTo>
                  <a:cubicBezTo>
                    <a:pt x="13529" y="-1954"/>
                    <a:pt x="10263" y="2711"/>
                    <a:pt x="8397" y="7376"/>
                  </a:cubicBezTo>
                  <a:cubicBezTo>
                    <a:pt x="7464" y="9709"/>
                    <a:pt x="6998" y="12508"/>
                    <a:pt x="6531" y="14840"/>
                  </a:cubicBezTo>
                  <a:cubicBezTo>
                    <a:pt x="5598" y="21838"/>
                    <a:pt x="4665" y="28835"/>
                    <a:pt x="4665" y="35833"/>
                  </a:cubicBezTo>
                  <a:cubicBezTo>
                    <a:pt x="4665" y="38632"/>
                    <a:pt x="3266" y="40498"/>
                    <a:pt x="1399" y="42364"/>
                  </a:cubicBezTo>
                  <a:cubicBezTo>
                    <a:pt x="466" y="43297"/>
                    <a:pt x="0" y="44697"/>
                    <a:pt x="0" y="45630"/>
                  </a:cubicBezTo>
                  <a:cubicBezTo>
                    <a:pt x="1399" y="51694"/>
                    <a:pt x="2799" y="58225"/>
                    <a:pt x="5131" y="64290"/>
                  </a:cubicBezTo>
                  <a:cubicBezTo>
                    <a:pt x="6998" y="68022"/>
                    <a:pt x="9330" y="72221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4462" y="71754"/>
                    <a:pt x="14928" y="71754"/>
                    <a:pt x="15395" y="72687"/>
                  </a:cubicBezTo>
                  <a:cubicBezTo>
                    <a:pt x="14928" y="72687"/>
                    <a:pt x="14928" y="73154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3995" y="79218"/>
                    <a:pt x="15861" y="83417"/>
                    <a:pt x="21926" y="85749"/>
                  </a:cubicBezTo>
                  <a:cubicBezTo>
                    <a:pt x="23325" y="86216"/>
                    <a:pt x="24725" y="87615"/>
                    <a:pt x="26124" y="88548"/>
                  </a:cubicBezTo>
                  <a:cubicBezTo>
                    <a:pt x="26124" y="88548"/>
                    <a:pt x="26124" y="88548"/>
                    <a:pt x="26591" y="89015"/>
                  </a:cubicBezTo>
                  <a:cubicBezTo>
                    <a:pt x="26591" y="89015"/>
                    <a:pt x="26591" y="89015"/>
                    <a:pt x="26591" y="89015"/>
                  </a:cubicBezTo>
                  <a:lnTo>
                    <a:pt x="26124" y="88548"/>
                  </a:lnTo>
                  <a:cubicBezTo>
                    <a:pt x="28457" y="87149"/>
                    <a:pt x="31256" y="85749"/>
                    <a:pt x="33589" y="84350"/>
                  </a:cubicBezTo>
                  <a:cubicBezTo>
                    <a:pt x="35454" y="83417"/>
                    <a:pt x="36854" y="83883"/>
                    <a:pt x="38254" y="84816"/>
                  </a:cubicBezTo>
                  <a:cubicBezTo>
                    <a:pt x="39653" y="85749"/>
                    <a:pt x="40586" y="87149"/>
                    <a:pt x="41519" y="88082"/>
                  </a:cubicBezTo>
                  <a:cubicBezTo>
                    <a:pt x="45718" y="89948"/>
                    <a:pt x="49450" y="91814"/>
                    <a:pt x="53648" y="88082"/>
                  </a:cubicBezTo>
                  <a:lnTo>
                    <a:pt x="52715" y="87615"/>
                  </a:lnTo>
                  <a:lnTo>
                    <a:pt x="54115" y="87615"/>
                  </a:lnTo>
                  <a:cubicBezTo>
                    <a:pt x="54115" y="87615"/>
                    <a:pt x="53648" y="88082"/>
                    <a:pt x="53648" y="88082"/>
                  </a:cubicBezTo>
                  <a:lnTo>
                    <a:pt x="53648" y="88082"/>
                  </a:lnTo>
                  <a:cubicBezTo>
                    <a:pt x="55048" y="89015"/>
                    <a:pt x="57847" y="89948"/>
                    <a:pt x="57847" y="91814"/>
                  </a:cubicBezTo>
                  <a:cubicBezTo>
                    <a:pt x="58780" y="96479"/>
                    <a:pt x="60646" y="99744"/>
                    <a:pt x="65311" y="101144"/>
                  </a:cubicBezTo>
                  <a:cubicBezTo>
                    <a:pt x="67177" y="101610"/>
                    <a:pt x="67177" y="103477"/>
                    <a:pt x="64844" y="105343"/>
                  </a:cubicBezTo>
                  <a:cubicBezTo>
                    <a:pt x="59713" y="110008"/>
                    <a:pt x="59713" y="111874"/>
                    <a:pt x="65777" y="114206"/>
                  </a:cubicBezTo>
                  <a:cubicBezTo>
                    <a:pt x="67644" y="115139"/>
                    <a:pt x="69509" y="116072"/>
                    <a:pt x="71376" y="116072"/>
                  </a:cubicBezTo>
                  <a:cubicBezTo>
                    <a:pt x="72309" y="116072"/>
                    <a:pt x="74641" y="115139"/>
                    <a:pt x="74641" y="114673"/>
                  </a:cubicBezTo>
                  <a:cubicBezTo>
                    <a:pt x="74174" y="110008"/>
                    <a:pt x="76041" y="105809"/>
                    <a:pt x="76041" y="101610"/>
                  </a:cubicBezTo>
                  <a:cubicBezTo>
                    <a:pt x="76041" y="100211"/>
                    <a:pt x="75108" y="97878"/>
                    <a:pt x="73708" y="96479"/>
                  </a:cubicBezTo>
                  <a:cubicBezTo>
                    <a:pt x="71376" y="94146"/>
                    <a:pt x="68577" y="92280"/>
                    <a:pt x="68110" y="89015"/>
                  </a:cubicBezTo>
                  <a:cubicBezTo>
                    <a:pt x="67644" y="82950"/>
                    <a:pt x="63912" y="80151"/>
                    <a:pt x="58780" y="78285"/>
                  </a:cubicBezTo>
                  <a:cubicBezTo>
                    <a:pt x="56447" y="77352"/>
                    <a:pt x="54581" y="75020"/>
                    <a:pt x="52715" y="73620"/>
                  </a:cubicBezTo>
                  <a:cubicBezTo>
                    <a:pt x="50383" y="72221"/>
                    <a:pt x="48050" y="71754"/>
                    <a:pt x="45251" y="72687"/>
                  </a:cubicBezTo>
                  <a:cubicBezTo>
                    <a:pt x="43851" y="73154"/>
                    <a:pt x="42919" y="73620"/>
                    <a:pt x="41519" y="74087"/>
                  </a:cubicBezTo>
                  <a:cubicBezTo>
                    <a:pt x="41053" y="74087"/>
                    <a:pt x="40119" y="74553"/>
                    <a:pt x="39653" y="74553"/>
                  </a:cubicBezTo>
                  <a:cubicBezTo>
                    <a:pt x="38254" y="74553"/>
                    <a:pt x="37321" y="74087"/>
                    <a:pt x="35921" y="73620"/>
                  </a:cubicBezTo>
                  <a:cubicBezTo>
                    <a:pt x="34521" y="73154"/>
                    <a:pt x="34521" y="71287"/>
                    <a:pt x="35921" y="68489"/>
                  </a:cubicBezTo>
                  <a:cubicBezTo>
                    <a:pt x="39186" y="62890"/>
                    <a:pt x="39186" y="62890"/>
                    <a:pt x="33589" y="61957"/>
                  </a:cubicBezTo>
                  <a:cubicBezTo>
                    <a:pt x="31256" y="61491"/>
                    <a:pt x="29856" y="60558"/>
                    <a:pt x="29856" y="58692"/>
                  </a:cubicBezTo>
                  <a:cubicBezTo>
                    <a:pt x="29856" y="54960"/>
                    <a:pt x="30323" y="50761"/>
                    <a:pt x="32655" y="47962"/>
                  </a:cubicBezTo>
                  <a:cubicBezTo>
                    <a:pt x="33589" y="46563"/>
                    <a:pt x="35454" y="45163"/>
                    <a:pt x="36387" y="43764"/>
                  </a:cubicBezTo>
                  <a:cubicBezTo>
                    <a:pt x="41053" y="36299"/>
                    <a:pt x="43385" y="28369"/>
                    <a:pt x="39186" y="20438"/>
                  </a:cubicBezTo>
                  <a:cubicBezTo>
                    <a:pt x="36387" y="15773"/>
                    <a:pt x="35454" y="11108"/>
                    <a:pt x="36387" y="5977"/>
                  </a:cubicBezTo>
                  <a:cubicBezTo>
                    <a:pt x="37321" y="3178"/>
                    <a:pt x="35454" y="1778"/>
                    <a:pt x="33122" y="2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F1483565-62A5-47A7-888E-70A3C380D8D2}"/>
                </a:ext>
              </a:extLst>
            </p:cNvPr>
            <p:cNvSpPr/>
            <p:nvPr/>
          </p:nvSpPr>
          <p:spPr>
            <a:xfrm>
              <a:off x="5181560" y="4044211"/>
              <a:ext cx="55981" cy="74641"/>
            </a:xfrm>
            <a:custGeom>
              <a:avLst/>
              <a:gdLst/>
              <a:ahLst/>
              <a:cxnLst/>
              <a:rect l="0" t="0" r="0" b="0"/>
              <a:pathLst>
                <a:path w="55980" h="74641">
                  <a:moveTo>
                    <a:pt x="54115" y="7931"/>
                  </a:moveTo>
                  <a:cubicBezTo>
                    <a:pt x="48050" y="9330"/>
                    <a:pt x="41519" y="9797"/>
                    <a:pt x="35454" y="11663"/>
                  </a:cubicBezTo>
                  <a:cubicBezTo>
                    <a:pt x="29856" y="13529"/>
                    <a:pt x="25658" y="11663"/>
                    <a:pt x="21459" y="8397"/>
                  </a:cubicBezTo>
                  <a:cubicBezTo>
                    <a:pt x="18660" y="6065"/>
                    <a:pt x="15395" y="3266"/>
                    <a:pt x="12596" y="1399"/>
                  </a:cubicBezTo>
                  <a:cubicBezTo>
                    <a:pt x="11196" y="467"/>
                    <a:pt x="8863" y="467"/>
                    <a:pt x="7464" y="0"/>
                  </a:cubicBezTo>
                  <a:cubicBezTo>
                    <a:pt x="5598" y="0"/>
                    <a:pt x="3266" y="3266"/>
                    <a:pt x="3266" y="5598"/>
                  </a:cubicBezTo>
                  <a:cubicBezTo>
                    <a:pt x="3266" y="6998"/>
                    <a:pt x="2799" y="7931"/>
                    <a:pt x="2799" y="9330"/>
                  </a:cubicBezTo>
                  <a:cubicBezTo>
                    <a:pt x="2333" y="20526"/>
                    <a:pt x="4665" y="32189"/>
                    <a:pt x="0" y="43385"/>
                  </a:cubicBezTo>
                  <a:cubicBezTo>
                    <a:pt x="0" y="43852"/>
                    <a:pt x="0" y="44785"/>
                    <a:pt x="0" y="48517"/>
                  </a:cubicBezTo>
                  <a:cubicBezTo>
                    <a:pt x="466" y="51782"/>
                    <a:pt x="1866" y="57847"/>
                    <a:pt x="2799" y="64378"/>
                  </a:cubicBezTo>
                  <a:cubicBezTo>
                    <a:pt x="3732" y="71375"/>
                    <a:pt x="8863" y="73708"/>
                    <a:pt x="14462" y="75108"/>
                  </a:cubicBezTo>
                  <a:cubicBezTo>
                    <a:pt x="15395" y="75574"/>
                    <a:pt x="17261" y="75574"/>
                    <a:pt x="18194" y="74641"/>
                  </a:cubicBezTo>
                  <a:cubicBezTo>
                    <a:pt x="20993" y="72775"/>
                    <a:pt x="23325" y="70909"/>
                    <a:pt x="25658" y="68577"/>
                  </a:cubicBezTo>
                  <a:cubicBezTo>
                    <a:pt x="28457" y="65311"/>
                    <a:pt x="31722" y="64378"/>
                    <a:pt x="35921" y="64845"/>
                  </a:cubicBezTo>
                  <a:cubicBezTo>
                    <a:pt x="38720" y="65311"/>
                    <a:pt x="41053" y="63445"/>
                    <a:pt x="41986" y="61113"/>
                  </a:cubicBezTo>
                  <a:cubicBezTo>
                    <a:pt x="44318" y="53182"/>
                    <a:pt x="46651" y="45251"/>
                    <a:pt x="53182" y="39187"/>
                  </a:cubicBezTo>
                  <a:cubicBezTo>
                    <a:pt x="54115" y="38254"/>
                    <a:pt x="54115" y="36854"/>
                    <a:pt x="54581" y="35455"/>
                  </a:cubicBezTo>
                  <a:cubicBezTo>
                    <a:pt x="56447" y="29390"/>
                    <a:pt x="57847" y="23325"/>
                    <a:pt x="59713" y="16794"/>
                  </a:cubicBezTo>
                  <a:cubicBezTo>
                    <a:pt x="60179" y="15395"/>
                    <a:pt x="60179" y="14462"/>
                    <a:pt x="60179" y="13062"/>
                  </a:cubicBezTo>
                  <a:cubicBezTo>
                    <a:pt x="60179" y="10263"/>
                    <a:pt x="57380" y="6998"/>
                    <a:pt x="54115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0D12688E-E263-477A-8817-0400A1FBC455}"/>
                </a:ext>
              </a:extLst>
            </p:cNvPr>
            <p:cNvSpPr/>
            <p:nvPr/>
          </p:nvSpPr>
          <p:spPr>
            <a:xfrm>
              <a:off x="1659433" y="2871037"/>
              <a:ext cx="163277" cy="60646"/>
            </a:xfrm>
            <a:custGeom>
              <a:avLst/>
              <a:gdLst/>
              <a:ahLst/>
              <a:cxnLst/>
              <a:rect l="0" t="0" r="0" b="0"/>
              <a:pathLst>
                <a:path w="163277" h="60645">
                  <a:moveTo>
                    <a:pt x="162344" y="56823"/>
                  </a:moveTo>
                  <a:cubicBezTo>
                    <a:pt x="164677" y="56356"/>
                    <a:pt x="165143" y="52624"/>
                    <a:pt x="163277" y="50292"/>
                  </a:cubicBezTo>
                  <a:cubicBezTo>
                    <a:pt x="161411" y="48426"/>
                    <a:pt x="160012" y="46093"/>
                    <a:pt x="157679" y="45160"/>
                  </a:cubicBezTo>
                  <a:cubicBezTo>
                    <a:pt x="145084" y="39562"/>
                    <a:pt x="132488" y="32564"/>
                    <a:pt x="119426" y="27899"/>
                  </a:cubicBezTo>
                  <a:cubicBezTo>
                    <a:pt x="115227" y="26500"/>
                    <a:pt x="111029" y="24634"/>
                    <a:pt x="107297" y="22301"/>
                  </a:cubicBezTo>
                  <a:cubicBezTo>
                    <a:pt x="103098" y="19502"/>
                    <a:pt x="98433" y="17170"/>
                    <a:pt x="93301" y="15770"/>
                  </a:cubicBezTo>
                  <a:cubicBezTo>
                    <a:pt x="90969" y="15304"/>
                    <a:pt x="88170" y="13904"/>
                    <a:pt x="86770" y="12038"/>
                  </a:cubicBezTo>
                  <a:cubicBezTo>
                    <a:pt x="81172" y="6440"/>
                    <a:pt x="74641" y="5041"/>
                    <a:pt x="67644" y="5041"/>
                  </a:cubicBezTo>
                  <a:cubicBezTo>
                    <a:pt x="62045" y="5041"/>
                    <a:pt x="57847" y="4108"/>
                    <a:pt x="52715" y="1775"/>
                  </a:cubicBezTo>
                  <a:cubicBezTo>
                    <a:pt x="49916" y="376"/>
                    <a:pt x="46184" y="-557"/>
                    <a:pt x="43385" y="376"/>
                  </a:cubicBezTo>
                  <a:cubicBezTo>
                    <a:pt x="34988" y="2708"/>
                    <a:pt x="25658" y="3175"/>
                    <a:pt x="17261" y="6907"/>
                  </a:cubicBezTo>
                  <a:cubicBezTo>
                    <a:pt x="8864" y="10639"/>
                    <a:pt x="5132" y="18103"/>
                    <a:pt x="0" y="24167"/>
                  </a:cubicBezTo>
                  <a:cubicBezTo>
                    <a:pt x="0" y="24167"/>
                    <a:pt x="933" y="25100"/>
                    <a:pt x="1400" y="25100"/>
                  </a:cubicBezTo>
                  <a:cubicBezTo>
                    <a:pt x="3732" y="25100"/>
                    <a:pt x="6998" y="25567"/>
                    <a:pt x="8864" y="24634"/>
                  </a:cubicBezTo>
                  <a:cubicBezTo>
                    <a:pt x="17727" y="19502"/>
                    <a:pt x="28457" y="18569"/>
                    <a:pt x="36854" y="12505"/>
                  </a:cubicBezTo>
                  <a:cubicBezTo>
                    <a:pt x="38720" y="11105"/>
                    <a:pt x="42452" y="12505"/>
                    <a:pt x="43385" y="14371"/>
                  </a:cubicBezTo>
                  <a:cubicBezTo>
                    <a:pt x="44785" y="17636"/>
                    <a:pt x="47117" y="19502"/>
                    <a:pt x="50383" y="19969"/>
                  </a:cubicBezTo>
                  <a:cubicBezTo>
                    <a:pt x="54581" y="20902"/>
                    <a:pt x="59246" y="21368"/>
                    <a:pt x="63445" y="22768"/>
                  </a:cubicBezTo>
                  <a:cubicBezTo>
                    <a:pt x="66711" y="23234"/>
                    <a:pt x="69976" y="24167"/>
                    <a:pt x="72775" y="25567"/>
                  </a:cubicBezTo>
                  <a:cubicBezTo>
                    <a:pt x="78373" y="28832"/>
                    <a:pt x="84438" y="30232"/>
                    <a:pt x="90969" y="31165"/>
                  </a:cubicBezTo>
                  <a:cubicBezTo>
                    <a:pt x="94701" y="31632"/>
                    <a:pt x="97033" y="33498"/>
                    <a:pt x="98433" y="36763"/>
                  </a:cubicBezTo>
                  <a:cubicBezTo>
                    <a:pt x="101232" y="43294"/>
                    <a:pt x="106364" y="46560"/>
                    <a:pt x="113361" y="47493"/>
                  </a:cubicBezTo>
                  <a:cubicBezTo>
                    <a:pt x="113828" y="47493"/>
                    <a:pt x="114294" y="47959"/>
                    <a:pt x="115227" y="48426"/>
                  </a:cubicBezTo>
                  <a:cubicBezTo>
                    <a:pt x="117093" y="49359"/>
                    <a:pt x="117560" y="50758"/>
                    <a:pt x="116627" y="53091"/>
                  </a:cubicBezTo>
                  <a:cubicBezTo>
                    <a:pt x="116160" y="54024"/>
                    <a:pt x="115227" y="55423"/>
                    <a:pt x="114761" y="56356"/>
                  </a:cubicBezTo>
                  <a:cubicBezTo>
                    <a:pt x="113361" y="59155"/>
                    <a:pt x="114294" y="61954"/>
                    <a:pt x="117560" y="61954"/>
                  </a:cubicBezTo>
                  <a:cubicBezTo>
                    <a:pt x="122225" y="62421"/>
                    <a:pt x="126423" y="61954"/>
                    <a:pt x="134354" y="61954"/>
                  </a:cubicBezTo>
                  <a:cubicBezTo>
                    <a:pt x="141818" y="64287"/>
                    <a:pt x="152081" y="59622"/>
                    <a:pt x="162344" y="56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BD70CCFF-6D0B-43D7-B7EE-67E54BDBD159}"/>
                </a:ext>
              </a:extLst>
            </p:cNvPr>
            <p:cNvSpPr/>
            <p:nvPr/>
          </p:nvSpPr>
          <p:spPr>
            <a:xfrm>
              <a:off x="4012686" y="1359930"/>
              <a:ext cx="60646" cy="74641"/>
            </a:xfrm>
            <a:custGeom>
              <a:avLst/>
              <a:gdLst/>
              <a:ahLst/>
              <a:cxnLst/>
              <a:rect l="0" t="0" r="0" b="0"/>
              <a:pathLst>
                <a:path w="60645" h="74641">
                  <a:moveTo>
                    <a:pt x="7739" y="31722"/>
                  </a:moveTo>
                  <a:cubicBezTo>
                    <a:pt x="8206" y="33588"/>
                    <a:pt x="8206" y="35455"/>
                    <a:pt x="8206" y="34988"/>
                  </a:cubicBezTo>
                  <a:cubicBezTo>
                    <a:pt x="7739" y="39187"/>
                    <a:pt x="7273" y="41519"/>
                    <a:pt x="7739" y="43385"/>
                  </a:cubicBezTo>
                  <a:cubicBezTo>
                    <a:pt x="9139" y="50383"/>
                    <a:pt x="10538" y="57380"/>
                    <a:pt x="12404" y="63911"/>
                  </a:cubicBezTo>
                  <a:cubicBezTo>
                    <a:pt x="13804" y="69043"/>
                    <a:pt x="15670" y="73708"/>
                    <a:pt x="19868" y="76974"/>
                  </a:cubicBezTo>
                  <a:cubicBezTo>
                    <a:pt x="20801" y="77440"/>
                    <a:pt x="22201" y="77907"/>
                    <a:pt x="23134" y="77440"/>
                  </a:cubicBezTo>
                  <a:cubicBezTo>
                    <a:pt x="24067" y="76974"/>
                    <a:pt x="25466" y="76507"/>
                    <a:pt x="26399" y="75108"/>
                  </a:cubicBezTo>
                  <a:cubicBezTo>
                    <a:pt x="33864" y="65311"/>
                    <a:pt x="33864" y="65311"/>
                    <a:pt x="47392" y="56914"/>
                  </a:cubicBezTo>
                  <a:cubicBezTo>
                    <a:pt x="51124" y="54581"/>
                    <a:pt x="54390" y="51316"/>
                    <a:pt x="57655" y="48050"/>
                  </a:cubicBezTo>
                  <a:cubicBezTo>
                    <a:pt x="59988" y="45718"/>
                    <a:pt x="61387" y="42919"/>
                    <a:pt x="62787" y="40120"/>
                  </a:cubicBezTo>
                  <a:cubicBezTo>
                    <a:pt x="63720" y="38720"/>
                    <a:pt x="63720" y="36388"/>
                    <a:pt x="63253" y="34522"/>
                  </a:cubicBezTo>
                  <a:cubicBezTo>
                    <a:pt x="62320" y="31722"/>
                    <a:pt x="59988" y="28923"/>
                    <a:pt x="58588" y="26124"/>
                  </a:cubicBezTo>
                  <a:cubicBezTo>
                    <a:pt x="56722" y="21926"/>
                    <a:pt x="53457" y="18660"/>
                    <a:pt x="48792" y="17727"/>
                  </a:cubicBezTo>
                  <a:cubicBezTo>
                    <a:pt x="42261" y="16328"/>
                    <a:pt x="37129" y="12129"/>
                    <a:pt x="31531" y="9797"/>
                  </a:cubicBezTo>
                  <a:cubicBezTo>
                    <a:pt x="25466" y="7464"/>
                    <a:pt x="19402" y="6065"/>
                    <a:pt x="14270" y="1866"/>
                  </a:cubicBezTo>
                  <a:cubicBezTo>
                    <a:pt x="12404" y="467"/>
                    <a:pt x="9605" y="0"/>
                    <a:pt x="6806" y="0"/>
                  </a:cubicBezTo>
                  <a:cubicBezTo>
                    <a:pt x="5873" y="0"/>
                    <a:pt x="4007" y="467"/>
                    <a:pt x="3541" y="1400"/>
                  </a:cubicBezTo>
                  <a:cubicBezTo>
                    <a:pt x="741" y="6998"/>
                    <a:pt x="-2057" y="13062"/>
                    <a:pt x="2141" y="19593"/>
                  </a:cubicBezTo>
                  <a:cubicBezTo>
                    <a:pt x="4940" y="23325"/>
                    <a:pt x="6340" y="27524"/>
                    <a:pt x="7739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3B2A033F-6BFB-42D8-B69A-26F574C8B7A2}"/>
                </a:ext>
              </a:extLst>
            </p:cNvPr>
            <p:cNvSpPr/>
            <p:nvPr/>
          </p:nvSpPr>
          <p:spPr>
            <a:xfrm>
              <a:off x="4930113" y="3091477"/>
              <a:ext cx="74641" cy="69976"/>
            </a:xfrm>
            <a:custGeom>
              <a:avLst/>
              <a:gdLst/>
              <a:ahLst/>
              <a:cxnLst/>
              <a:rect l="0" t="0" r="0" b="0"/>
              <a:pathLst>
                <a:path w="74641" h="69976">
                  <a:moveTo>
                    <a:pt x="55514" y="127"/>
                  </a:moveTo>
                  <a:cubicBezTo>
                    <a:pt x="55048" y="594"/>
                    <a:pt x="55048" y="1060"/>
                    <a:pt x="54581" y="1993"/>
                  </a:cubicBezTo>
                  <a:cubicBezTo>
                    <a:pt x="53648" y="5725"/>
                    <a:pt x="53182" y="9924"/>
                    <a:pt x="51316" y="12723"/>
                  </a:cubicBezTo>
                  <a:cubicBezTo>
                    <a:pt x="49450" y="15988"/>
                    <a:pt x="45718" y="17854"/>
                    <a:pt x="42919" y="20187"/>
                  </a:cubicBezTo>
                  <a:cubicBezTo>
                    <a:pt x="41519" y="21586"/>
                    <a:pt x="40586" y="22986"/>
                    <a:pt x="39187" y="24385"/>
                  </a:cubicBezTo>
                  <a:cubicBezTo>
                    <a:pt x="37787" y="25785"/>
                    <a:pt x="36387" y="26718"/>
                    <a:pt x="34988" y="28118"/>
                  </a:cubicBezTo>
                  <a:cubicBezTo>
                    <a:pt x="32655" y="29984"/>
                    <a:pt x="31722" y="28118"/>
                    <a:pt x="30323" y="27184"/>
                  </a:cubicBezTo>
                  <a:cubicBezTo>
                    <a:pt x="25658" y="22519"/>
                    <a:pt x="23325" y="20653"/>
                    <a:pt x="17261" y="26718"/>
                  </a:cubicBezTo>
                  <a:cubicBezTo>
                    <a:pt x="13995" y="29984"/>
                    <a:pt x="10263" y="32316"/>
                    <a:pt x="6531" y="34182"/>
                  </a:cubicBezTo>
                  <a:cubicBezTo>
                    <a:pt x="1866" y="36048"/>
                    <a:pt x="467" y="40247"/>
                    <a:pt x="0" y="45845"/>
                  </a:cubicBezTo>
                  <a:cubicBezTo>
                    <a:pt x="0" y="45845"/>
                    <a:pt x="0" y="46311"/>
                    <a:pt x="0" y="46778"/>
                  </a:cubicBezTo>
                  <a:cubicBezTo>
                    <a:pt x="467" y="48177"/>
                    <a:pt x="467" y="49577"/>
                    <a:pt x="1399" y="50043"/>
                  </a:cubicBezTo>
                  <a:cubicBezTo>
                    <a:pt x="1866" y="50510"/>
                    <a:pt x="3732" y="50043"/>
                    <a:pt x="4665" y="49110"/>
                  </a:cubicBezTo>
                  <a:cubicBezTo>
                    <a:pt x="6531" y="47711"/>
                    <a:pt x="8397" y="45845"/>
                    <a:pt x="10263" y="43979"/>
                  </a:cubicBezTo>
                  <a:cubicBezTo>
                    <a:pt x="15861" y="44445"/>
                    <a:pt x="21459" y="44445"/>
                    <a:pt x="27057" y="42579"/>
                  </a:cubicBezTo>
                  <a:cubicBezTo>
                    <a:pt x="28457" y="42113"/>
                    <a:pt x="32655" y="45378"/>
                    <a:pt x="32655" y="46778"/>
                  </a:cubicBezTo>
                  <a:cubicBezTo>
                    <a:pt x="32655" y="49110"/>
                    <a:pt x="32189" y="51909"/>
                    <a:pt x="32655" y="54242"/>
                  </a:cubicBezTo>
                  <a:cubicBezTo>
                    <a:pt x="33122" y="63106"/>
                    <a:pt x="37787" y="68237"/>
                    <a:pt x="46184" y="71036"/>
                  </a:cubicBezTo>
                  <a:cubicBezTo>
                    <a:pt x="49450" y="71969"/>
                    <a:pt x="52249" y="72902"/>
                    <a:pt x="55514" y="72902"/>
                  </a:cubicBezTo>
                  <a:cubicBezTo>
                    <a:pt x="56914" y="72902"/>
                    <a:pt x="59246" y="71503"/>
                    <a:pt x="60180" y="70570"/>
                  </a:cubicBezTo>
                  <a:cubicBezTo>
                    <a:pt x="62045" y="68704"/>
                    <a:pt x="62512" y="66371"/>
                    <a:pt x="62045" y="63572"/>
                  </a:cubicBezTo>
                  <a:cubicBezTo>
                    <a:pt x="61579" y="59840"/>
                    <a:pt x="58313" y="56575"/>
                    <a:pt x="59713" y="52842"/>
                  </a:cubicBezTo>
                  <a:cubicBezTo>
                    <a:pt x="60180" y="51909"/>
                    <a:pt x="61579" y="50976"/>
                    <a:pt x="62512" y="50976"/>
                  </a:cubicBezTo>
                  <a:cubicBezTo>
                    <a:pt x="63445" y="50976"/>
                    <a:pt x="64378" y="52376"/>
                    <a:pt x="65311" y="53309"/>
                  </a:cubicBezTo>
                  <a:cubicBezTo>
                    <a:pt x="68110" y="57041"/>
                    <a:pt x="68110" y="56575"/>
                    <a:pt x="70443" y="54242"/>
                  </a:cubicBezTo>
                  <a:cubicBezTo>
                    <a:pt x="74641" y="50510"/>
                    <a:pt x="76041" y="46311"/>
                    <a:pt x="74641" y="40713"/>
                  </a:cubicBezTo>
                  <a:cubicBezTo>
                    <a:pt x="72775" y="34649"/>
                    <a:pt x="70909" y="28584"/>
                    <a:pt x="69976" y="22053"/>
                  </a:cubicBezTo>
                  <a:cubicBezTo>
                    <a:pt x="69510" y="17854"/>
                    <a:pt x="68110" y="14589"/>
                    <a:pt x="65311" y="11790"/>
                  </a:cubicBezTo>
                  <a:cubicBezTo>
                    <a:pt x="62045" y="8991"/>
                    <a:pt x="58780" y="5725"/>
                    <a:pt x="57847" y="1060"/>
                  </a:cubicBezTo>
                  <a:cubicBezTo>
                    <a:pt x="57380" y="594"/>
                    <a:pt x="56448" y="-339"/>
                    <a:pt x="55514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94903C6B-1686-4588-811C-6D1ACDDE9AD3}"/>
                </a:ext>
              </a:extLst>
            </p:cNvPr>
            <p:cNvSpPr/>
            <p:nvPr/>
          </p:nvSpPr>
          <p:spPr>
            <a:xfrm>
              <a:off x="1823177" y="2926923"/>
              <a:ext cx="93301" cy="37321"/>
            </a:xfrm>
            <a:custGeom>
              <a:avLst/>
              <a:gdLst/>
              <a:ahLst/>
              <a:cxnLst/>
              <a:rect l="0" t="0" r="0" b="0"/>
              <a:pathLst>
                <a:path w="93301" h="37320">
                  <a:moveTo>
                    <a:pt x="6065" y="34059"/>
                  </a:moveTo>
                  <a:cubicBezTo>
                    <a:pt x="9797" y="34059"/>
                    <a:pt x="13529" y="33126"/>
                    <a:pt x="17261" y="33126"/>
                  </a:cubicBezTo>
                  <a:cubicBezTo>
                    <a:pt x="21926" y="33126"/>
                    <a:pt x="26124" y="33592"/>
                    <a:pt x="30789" y="34525"/>
                  </a:cubicBezTo>
                  <a:cubicBezTo>
                    <a:pt x="34988" y="34992"/>
                    <a:pt x="36388" y="39657"/>
                    <a:pt x="39653" y="41523"/>
                  </a:cubicBezTo>
                  <a:cubicBezTo>
                    <a:pt x="40586" y="41989"/>
                    <a:pt x="41986" y="41989"/>
                    <a:pt x="43385" y="41523"/>
                  </a:cubicBezTo>
                  <a:cubicBezTo>
                    <a:pt x="44318" y="41056"/>
                    <a:pt x="45718" y="40123"/>
                    <a:pt x="46184" y="39190"/>
                  </a:cubicBezTo>
                  <a:cubicBezTo>
                    <a:pt x="49450" y="34525"/>
                    <a:pt x="53182" y="32193"/>
                    <a:pt x="59246" y="33126"/>
                  </a:cubicBezTo>
                  <a:cubicBezTo>
                    <a:pt x="61112" y="33592"/>
                    <a:pt x="63445" y="33126"/>
                    <a:pt x="64845" y="32659"/>
                  </a:cubicBezTo>
                  <a:cubicBezTo>
                    <a:pt x="72309" y="28461"/>
                    <a:pt x="79773" y="29394"/>
                    <a:pt x="87237" y="31260"/>
                  </a:cubicBezTo>
                  <a:cubicBezTo>
                    <a:pt x="88636" y="30793"/>
                    <a:pt x="90036" y="31260"/>
                    <a:pt x="90969" y="30327"/>
                  </a:cubicBezTo>
                  <a:cubicBezTo>
                    <a:pt x="92368" y="29394"/>
                    <a:pt x="93768" y="27994"/>
                    <a:pt x="94701" y="26128"/>
                  </a:cubicBezTo>
                  <a:cubicBezTo>
                    <a:pt x="95168" y="25195"/>
                    <a:pt x="94234" y="23329"/>
                    <a:pt x="93301" y="22863"/>
                  </a:cubicBezTo>
                  <a:cubicBezTo>
                    <a:pt x="86304" y="18664"/>
                    <a:pt x="79773" y="13532"/>
                    <a:pt x="73242" y="8401"/>
                  </a:cubicBezTo>
                  <a:cubicBezTo>
                    <a:pt x="71376" y="7001"/>
                    <a:pt x="68577" y="6068"/>
                    <a:pt x="66244" y="5602"/>
                  </a:cubicBezTo>
                  <a:cubicBezTo>
                    <a:pt x="57380" y="3269"/>
                    <a:pt x="48983" y="1403"/>
                    <a:pt x="40120" y="4669"/>
                  </a:cubicBezTo>
                  <a:cubicBezTo>
                    <a:pt x="37321" y="5602"/>
                    <a:pt x="34055" y="4202"/>
                    <a:pt x="31256" y="2336"/>
                  </a:cubicBezTo>
                  <a:cubicBezTo>
                    <a:pt x="30323" y="1403"/>
                    <a:pt x="29390" y="937"/>
                    <a:pt x="27990" y="470"/>
                  </a:cubicBezTo>
                  <a:cubicBezTo>
                    <a:pt x="25658" y="-929"/>
                    <a:pt x="22392" y="937"/>
                    <a:pt x="20060" y="4202"/>
                  </a:cubicBezTo>
                  <a:cubicBezTo>
                    <a:pt x="18660" y="6068"/>
                    <a:pt x="19127" y="7934"/>
                    <a:pt x="20526" y="9334"/>
                  </a:cubicBezTo>
                  <a:cubicBezTo>
                    <a:pt x="25191" y="12133"/>
                    <a:pt x="24725" y="16798"/>
                    <a:pt x="26124" y="20996"/>
                  </a:cubicBezTo>
                  <a:cubicBezTo>
                    <a:pt x="26591" y="23329"/>
                    <a:pt x="26124" y="23795"/>
                    <a:pt x="22859" y="22396"/>
                  </a:cubicBezTo>
                  <a:cubicBezTo>
                    <a:pt x="19593" y="20996"/>
                    <a:pt x="18194" y="23795"/>
                    <a:pt x="16328" y="24262"/>
                  </a:cubicBezTo>
                  <a:cubicBezTo>
                    <a:pt x="11196" y="25195"/>
                    <a:pt x="6531" y="25661"/>
                    <a:pt x="1400" y="26595"/>
                  </a:cubicBezTo>
                  <a:cubicBezTo>
                    <a:pt x="933" y="26595"/>
                    <a:pt x="0" y="28927"/>
                    <a:pt x="0" y="29860"/>
                  </a:cubicBezTo>
                  <a:cubicBezTo>
                    <a:pt x="0" y="31726"/>
                    <a:pt x="2799" y="34059"/>
                    <a:pt x="6065" y="34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D5C7CECE-D1CC-4606-AE08-99431D82BA0A}"/>
                </a:ext>
              </a:extLst>
            </p:cNvPr>
            <p:cNvSpPr/>
            <p:nvPr/>
          </p:nvSpPr>
          <p:spPr>
            <a:xfrm>
              <a:off x="2028974" y="1659336"/>
              <a:ext cx="46651" cy="41986"/>
            </a:xfrm>
            <a:custGeom>
              <a:avLst/>
              <a:gdLst/>
              <a:ahLst/>
              <a:cxnLst/>
              <a:rect l="0" t="0" r="0" b="0"/>
              <a:pathLst>
                <a:path w="46650" h="41985">
                  <a:moveTo>
                    <a:pt x="399" y="18286"/>
                  </a:moveTo>
                  <a:cubicBezTo>
                    <a:pt x="2265" y="22484"/>
                    <a:pt x="1799" y="26683"/>
                    <a:pt x="399" y="30881"/>
                  </a:cubicBezTo>
                  <a:cubicBezTo>
                    <a:pt x="-1467" y="37879"/>
                    <a:pt x="6464" y="44877"/>
                    <a:pt x="12528" y="44410"/>
                  </a:cubicBezTo>
                  <a:cubicBezTo>
                    <a:pt x="16260" y="43944"/>
                    <a:pt x="19993" y="43011"/>
                    <a:pt x="23725" y="42544"/>
                  </a:cubicBezTo>
                  <a:cubicBezTo>
                    <a:pt x="26524" y="42544"/>
                    <a:pt x="29323" y="43011"/>
                    <a:pt x="31655" y="45343"/>
                  </a:cubicBezTo>
                  <a:cubicBezTo>
                    <a:pt x="35854" y="45810"/>
                    <a:pt x="40519" y="46276"/>
                    <a:pt x="44717" y="46276"/>
                  </a:cubicBezTo>
                  <a:cubicBezTo>
                    <a:pt x="46117" y="46276"/>
                    <a:pt x="48449" y="43944"/>
                    <a:pt x="48449" y="42544"/>
                  </a:cubicBezTo>
                  <a:cubicBezTo>
                    <a:pt x="47983" y="35546"/>
                    <a:pt x="47516" y="28549"/>
                    <a:pt x="45650" y="21551"/>
                  </a:cubicBezTo>
                  <a:cubicBezTo>
                    <a:pt x="43784" y="14087"/>
                    <a:pt x="39119" y="8956"/>
                    <a:pt x="31655" y="7556"/>
                  </a:cubicBezTo>
                  <a:cubicBezTo>
                    <a:pt x="24658" y="6156"/>
                    <a:pt x="18126" y="3824"/>
                    <a:pt x="12062" y="558"/>
                  </a:cubicBezTo>
                  <a:cubicBezTo>
                    <a:pt x="10196" y="-841"/>
                    <a:pt x="7397" y="558"/>
                    <a:pt x="5531" y="2891"/>
                  </a:cubicBezTo>
                  <a:cubicBezTo>
                    <a:pt x="4131" y="5223"/>
                    <a:pt x="2732" y="8023"/>
                    <a:pt x="866" y="10355"/>
                  </a:cubicBezTo>
                  <a:cubicBezTo>
                    <a:pt x="399" y="13154"/>
                    <a:pt x="-534" y="15953"/>
                    <a:pt x="399" y="18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E4AC52A5-4A54-4B05-BE6A-7E632B03AD0C}"/>
                </a:ext>
              </a:extLst>
            </p:cNvPr>
            <p:cNvSpPr/>
            <p:nvPr/>
          </p:nvSpPr>
          <p:spPr>
            <a:xfrm>
              <a:off x="2029373" y="16701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466"/>
                    <a:pt x="467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4BE34828-C191-4B46-943A-4EEB97FAC711}"/>
                </a:ext>
              </a:extLst>
            </p:cNvPr>
            <p:cNvSpPr/>
            <p:nvPr/>
          </p:nvSpPr>
          <p:spPr>
            <a:xfrm>
              <a:off x="4255018" y="3098014"/>
              <a:ext cx="32655" cy="60646"/>
            </a:xfrm>
            <a:custGeom>
              <a:avLst/>
              <a:gdLst/>
              <a:ahLst/>
              <a:cxnLst/>
              <a:rect l="0" t="0" r="0" b="0"/>
              <a:pathLst>
                <a:path w="32655" h="60645">
                  <a:moveTo>
                    <a:pt x="11722" y="2454"/>
                  </a:moveTo>
                  <a:cubicBezTo>
                    <a:pt x="10322" y="1054"/>
                    <a:pt x="8456" y="588"/>
                    <a:pt x="6590" y="121"/>
                  </a:cubicBezTo>
                  <a:cubicBezTo>
                    <a:pt x="5191" y="-345"/>
                    <a:pt x="3791" y="588"/>
                    <a:pt x="4258" y="1987"/>
                  </a:cubicBezTo>
                  <a:cubicBezTo>
                    <a:pt x="4258" y="3853"/>
                    <a:pt x="6124" y="6186"/>
                    <a:pt x="5191" y="7119"/>
                  </a:cubicBezTo>
                  <a:cubicBezTo>
                    <a:pt x="526" y="14583"/>
                    <a:pt x="1925" y="22980"/>
                    <a:pt x="59" y="29045"/>
                  </a:cubicBezTo>
                  <a:cubicBezTo>
                    <a:pt x="-407" y="40708"/>
                    <a:pt x="1925" y="49571"/>
                    <a:pt x="5657" y="58435"/>
                  </a:cubicBezTo>
                  <a:cubicBezTo>
                    <a:pt x="7523" y="62633"/>
                    <a:pt x="12188" y="64966"/>
                    <a:pt x="16387" y="64499"/>
                  </a:cubicBezTo>
                  <a:cubicBezTo>
                    <a:pt x="29449" y="63566"/>
                    <a:pt x="39246" y="50038"/>
                    <a:pt x="34114" y="36509"/>
                  </a:cubicBezTo>
                  <a:cubicBezTo>
                    <a:pt x="29449" y="23913"/>
                    <a:pt x="21519" y="12717"/>
                    <a:pt x="11722" y="2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8368E6B0-65EA-42EE-8368-BD82571B84DD}"/>
                </a:ext>
              </a:extLst>
            </p:cNvPr>
            <p:cNvSpPr/>
            <p:nvPr/>
          </p:nvSpPr>
          <p:spPr>
            <a:xfrm>
              <a:off x="1943863" y="1396725"/>
              <a:ext cx="37321" cy="51316"/>
            </a:xfrm>
            <a:custGeom>
              <a:avLst/>
              <a:gdLst/>
              <a:ahLst/>
              <a:cxnLst/>
              <a:rect l="0" t="0" r="0" b="0"/>
              <a:pathLst>
                <a:path w="37320" h="51315">
                  <a:moveTo>
                    <a:pt x="1073" y="45777"/>
                  </a:moveTo>
                  <a:cubicBezTo>
                    <a:pt x="1539" y="48576"/>
                    <a:pt x="3872" y="49976"/>
                    <a:pt x="6204" y="50909"/>
                  </a:cubicBezTo>
                  <a:cubicBezTo>
                    <a:pt x="13202" y="52775"/>
                    <a:pt x="20199" y="52775"/>
                    <a:pt x="27197" y="51842"/>
                  </a:cubicBezTo>
                  <a:cubicBezTo>
                    <a:pt x="28596" y="51842"/>
                    <a:pt x="30463" y="49976"/>
                    <a:pt x="31395" y="48110"/>
                  </a:cubicBezTo>
                  <a:cubicBezTo>
                    <a:pt x="33261" y="45311"/>
                    <a:pt x="32795" y="41112"/>
                    <a:pt x="35594" y="38313"/>
                  </a:cubicBezTo>
                  <a:cubicBezTo>
                    <a:pt x="35594" y="38313"/>
                    <a:pt x="36061" y="38780"/>
                    <a:pt x="36061" y="38780"/>
                  </a:cubicBezTo>
                  <a:cubicBezTo>
                    <a:pt x="36061" y="38313"/>
                    <a:pt x="36061" y="38313"/>
                    <a:pt x="36061" y="37847"/>
                  </a:cubicBezTo>
                  <a:lnTo>
                    <a:pt x="35594" y="38313"/>
                  </a:lnTo>
                  <a:cubicBezTo>
                    <a:pt x="38860" y="33648"/>
                    <a:pt x="39326" y="28983"/>
                    <a:pt x="36061" y="24318"/>
                  </a:cubicBezTo>
                  <a:cubicBezTo>
                    <a:pt x="31862" y="19186"/>
                    <a:pt x="29529" y="13588"/>
                    <a:pt x="27197" y="7524"/>
                  </a:cubicBezTo>
                  <a:cubicBezTo>
                    <a:pt x="26264" y="5658"/>
                    <a:pt x="25331" y="4258"/>
                    <a:pt x="24398" y="2392"/>
                  </a:cubicBezTo>
                  <a:cubicBezTo>
                    <a:pt x="22998" y="60"/>
                    <a:pt x="17867" y="-873"/>
                    <a:pt x="16001" y="993"/>
                  </a:cubicBezTo>
                  <a:cubicBezTo>
                    <a:pt x="9003" y="7990"/>
                    <a:pt x="3405" y="15454"/>
                    <a:pt x="3872" y="26184"/>
                  </a:cubicBezTo>
                  <a:cubicBezTo>
                    <a:pt x="4338" y="30383"/>
                    <a:pt x="2006" y="33182"/>
                    <a:pt x="606" y="36914"/>
                  </a:cubicBezTo>
                  <a:cubicBezTo>
                    <a:pt x="-793" y="39246"/>
                    <a:pt x="606" y="42978"/>
                    <a:pt x="1073" y="457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939C08DE-7B9D-48EF-B1F6-C51154E1AEAB}"/>
                </a:ext>
              </a:extLst>
            </p:cNvPr>
            <p:cNvSpPr/>
            <p:nvPr/>
          </p:nvSpPr>
          <p:spPr>
            <a:xfrm>
              <a:off x="3437758" y="1414785"/>
              <a:ext cx="41986" cy="51316"/>
            </a:xfrm>
            <a:custGeom>
              <a:avLst/>
              <a:gdLst/>
              <a:ahLst/>
              <a:cxnLst/>
              <a:rect l="0" t="0" r="0" b="0"/>
              <a:pathLst>
                <a:path w="41985" h="51315">
                  <a:moveTo>
                    <a:pt x="6998" y="23519"/>
                  </a:moveTo>
                  <a:cubicBezTo>
                    <a:pt x="1399" y="23519"/>
                    <a:pt x="466" y="27717"/>
                    <a:pt x="0" y="31916"/>
                  </a:cubicBezTo>
                  <a:cubicBezTo>
                    <a:pt x="5131" y="32849"/>
                    <a:pt x="5131" y="33315"/>
                    <a:pt x="4665" y="37047"/>
                  </a:cubicBezTo>
                  <a:cubicBezTo>
                    <a:pt x="4198" y="38913"/>
                    <a:pt x="3732" y="40779"/>
                    <a:pt x="3732" y="42645"/>
                  </a:cubicBezTo>
                  <a:cubicBezTo>
                    <a:pt x="3732" y="47777"/>
                    <a:pt x="6531" y="50576"/>
                    <a:pt x="11663" y="51509"/>
                  </a:cubicBezTo>
                  <a:cubicBezTo>
                    <a:pt x="13529" y="51975"/>
                    <a:pt x="15395" y="52442"/>
                    <a:pt x="17261" y="52909"/>
                  </a:cubicBezTo>
                  <a:cubicBezTo>
                    <a:pt x="20060" y="53375"/>
                    <a:pt x="21926" y="51975"/>
                    <a:pt x="23792" y="49643"/>
                  </a:cubicBezTo>
                  <a:cubicBezTo>
                    <a:pt x="25658" y="46844"/>
                    <a:pt x="27524" y="44511"/>
                    <a:pt x="27524" y="40779"/>
                  </a:cubicBezTo>
                  <a:cubicBezTo>
                    <a:pt x="27524" y="37980"/>
                    <a:pt x="27990" y="35648"/>
                    <a:pt x="30323" y="33782"/>
                  </a:cubicBezTo>
                  <a:cubicBezTo>
                    <a:pt x="34988" y="30516"/>
                    <a:pt x="35921" y="23985"/>
                    <a:pt x="40586" y="20253"/>
                  </a:cubicBezTo>
                  <a:cubicBezTo>
                    <a:pt x="43385" y="18387"/>
                    <a:pt x="42918" y="13722"/>
                    <a:pt x="41053" y="11389"/>
                  </a:cubicBezTo>
                  <a:cubicBezTo>
                    <a:pt x="38253" y="7657"/>
                    <a:pt x="35921" y="4392"/>
                    <a:pt x="32655" y="660"/>
                  </a:cubicBezTo>
                  <a:cubicBezTo>
                    <a:pt x="32189" y="193"/>
                    <a:pt x="30323" y="-273"/>
                    <a:pt x="29390" y="193"/>
                  </a:cubicBezTo>
                  <a:cubicBezTo>
                    <a:pt x="23325" y="1593"/>
                    <a:pt x="21926" y="2992"/>
                    <a:pt x="21459" y="9057"/>
                  </a:cubicBezTo>
                  <a:cubicBezTo>
                    <a:pt x="21459" y="14188"/>
                    <a:pt x="18660" y="17454"/>
                    <a:pt x="14462" y="19787"/>
                  </a:cubicBezTo>
                  <a:lnTo>
                    <a:pt x="14928" y="19320"/>
                  </a:lnTo>
                  <a:cubicBezTo>
                    <a:pt x="14928" y="19320"/>
                    <a:pt x="14462" y="19320"/>
                    <a:pt x="14462" y="19320"/>
                  </a:cubicBezTo>
                  <a:cubicBezTo>
                    <a:pt x="14462" y="19320"/>
                    <a:pt x="14462" y="19320"/>
                    <a:pt x="14462" y="19320"/>
                  </a:cubicBezTo>
                  <a:cubicBezTo>
                    <a:pt x="13062" y="22586"/>
                    <a:pt x="10263" y="23519"/>
                    <a:pt x="6998" y="23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97552CE6-20B3-4A34-A521-9C003BA30936}"/>
                </a:ext>
              </a:extLst>
            </p:cNvPr>
            <p:cNvSpPr/>
            <p:nvPr/>
          </p:nvSpPr>
          <p:spPr>
            <a:xfrm>
              <a:off x="4874949" y="2818857"/>
              <a:ext cx="23325" cy="60646"/>
            </a:xfrm>
            <a:custGeom>
              <a:avLst/>
              <a:gdLst/>
              <a:ahLst/>
              <a:cxnLst/>
              <a:rect l="0" t="0" r="0" b="0"/>
              <a:pathLst>
                <a:path w="23325" h="60645">
                  <a:moveTo>
                    <a:pt x="20176" y="306"/>
                  </a:moveTo>
                  <a:cubicBezTo>
                    <a:pt x="19243" y="-160"/>
                    <a:pt x="17377" y="-160"/>
                    <a:pt x="16444" y="773"/>
                  </a:cubicBezTo>
                  <a:cubicBezTo>
                    <a:pt x="13645" y="3105"/>
                    <a:pt x="10380" y="5904"/>
                    <a:pt x="8514" y="9170"/>
                  </a:cubicBezTo>
                  <a:cubicBezTo>
                    <a:pt x="6181" y="12902"/>
                    <a:pt x="4782" y="17101"/>
                    <a:pt x="2916" y="21299"/>
                  </a:cubicBezTo>
                  <a:cubicBezTo>
                    <a:pt x="583" y="25964"/>
                    <a:pt x="-350" y="31096"/>
                    <a:pt x="117" y="35761"/>
                  </a:cubicBezTo>
                  <a:cubicBezTo>
                    <a:pt x="117" y="44625"/>
                    <a:pt x="1516" y="53022"/>
                    <a:pt x="8980" y="58620"/>
                  </a:cubicBezTo>
                  <a:cubicBezTo>
                    <a:pt x="10846" y="60019"/>
                    <a:pt x="12246" y="62352"/>
                    <a:pt x="14112" y="64218"/>
                  </a:cubicBezTo>
                  <a:cubicBezTo>
                    <a:pt x="15045" y="65151"/>
                    <a:pt x="16444" y="64684"/>
                    <a:pt x="16911" y="63285"/>
                  </a:cubicBezTo>
                  <a:cubicBezTo>
                    <a:pt x="17844" y="60019"/>
                    <a:pt x="17844" y="56754"/>
                    <a:pt x="19243" y="53955"/>
                  </a:cubicBezTo>
                  <a:cubicBezTo>
                    <a:pt x="23908" y="46491"/>
                    <a:pt x="24375" y="38560"/>
                    <a:pt x="24841" y="29696"/>
                  </a:cubicBezTo>
                  <a:cubicBezTo>
                    <a:pt x="25308" y="23165"/>
                    <a:pt x="26241" y="17101"/>
                    <a:pt x="27174" y="10570"/>
                  </a:cubicBezTo>
                  <a:cubicBezTo>
                    <a:pt x="28107" y="6371"/>
                    <a:pt x="24841" y="1706"/>
                    <a:pt x="20176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D21412D3-183B-4ED6-BD2B-8C96050F6476}"/>
                </a:ext>
              </a:extLst>
            </p:cNvPr>
            <p:cNvSpPr/>
            <p:nvPr/>
          </p:nvSpPr>
          <p:spPr>
            <a:xfrm>
              <a:off x="3503890" y="1367301"/>
              <a:ext cx="37321" cy="55981"/>
            </a:xfrm>
            <a:custGeom>
              <a:avLst/>
              <a:gdLst/>
              <a:ahLst/>
              <a:cxnLst/>
              <a:rect l="0" t="0" r="0" b="0"/>
              <a:pathLst>
                <a:path w="37320" h="55980">
                  <a:moveTo>
                    <a:pt x="7576" y="42079"/>
                  </a:moveTo>
                  <a:cubicBezTo>
                    <a:pt x="8509" y="42545"/>
                    <a:pt x="9442" y="43478"/>
                    <a:pt x="10375" y="43945"/>
                  </a:cubicBezTo>
                  <a:cubicBezTo>
                    <a:pt x="10841" y="43945"/>
                    <a:pt x="10841" y="43945"/>
                    <a:pt x="11308" y="43945"/>
                  </a:cubicBezTo>
                  <a:lnTo>
                    <a:pt x="11774" y="44878"/>
                  </a:lnTo>
                  <a:lnTo>
                    <a:pt x="10841" y="44411"/>
                  </a:lnTo>
                  <a:cubicBezTo>
                    <a:pt x="10841" y="44411"/>
                    <a:pt x="10841" y="44411"/>
                    <a:pt x="10375" y="43945"/>
                  </a:cubicBezTo>
                  <a:cubicBezTo>
                    <a:pt x="8042" y="44878"/>
                    <a:pt x="6176" y="45344"/>
                    <a:pt x="3844" y="46277"/>
                  </a:cubicBezTo>
                  <a:cubicBezTo>
                    <a:pt x="2911" y="46744"/>
                    <a:pt x="1978" y="48143"/>
                    <a:pt x="1511" y="49076"/>
                  </a:cubicBezTo>
                  <a:cubicBezTo>
                    <a:pt x="1511" y="50009"/>
                    <a:pt x="2444" y="51409"/>
                    <a:pt x="3377" y="51875"/>
                  </a:cubicBezTo>
                  <a:cubicBezTo>
                    <a:pt x="8509" y="55141"/>
                    <a:pt x="14573" y="53275"/>
                    <a:pt x="19705" y="57007"/>
                  </a:cubicBezTo>
                  <a:cubicBezTo>
                    <a:pt x="20638" y="57940"/>
                    <a:pt x="23437" y="57007"/>
                    <a:pt x="25303" y="56540"/>
                  </a:cubicBezTo>
                  <a:cubicBezTo>
                    <a:pt x="26702" y="56074"/>
                    <a:pt x="28569" y="55607"/>
                    <a:pt x="28569" y="54674"/>
                  </a:cubicBezTo>
                  <a:cubicBezTo>
                    <a:pt x="29968" y="48610"/>
                    <a:pt x="35100" y="45811"/>
                    <a:pt x="39765" y="42079"/>
                  </a:cubicBezTo>
                  <a:cubicBezTo>
                    <a:pt x="42564" y="39746"/>
                    <a:pt x="42564" y="37880"/>
                    <a:pt x="39298" y="33682"/>
                  </a:cubicBezTo>
                  <a:cubicBezTo>
                    <a:pt x="38832" y="33215"/>
                    <a:pt x="38365" y="32749"/>
                    <a:pt x="37899" y="32749"/>
                  </a:cubicBezTo>
                  <a:lnTo>
                    <a:pt x="38365" y="32282"/>
                  </a:lnTo>
                  <a:cubicBezTo>
                    <a:pt x="38365" y="32282"/>
                    <a:pt x="37899" y="32282"/>
                    <a:pt x="37899" y="32282"/>
                  </a:cubicBezTo>
                  <a:cubicBezTo>
                    <a:pt x="37899" y="32282"/>
                    <a:pt x="37899" y="32282"/>
                    <a:pt x="37899" y="32749"/>
                  </a:cubicBezTo>
                  <a:cubicBezTo>
                    <a:pt x="36499" y="33682"/>
                    <a:pt x="35566" y="33215"/>
                    <a:pt x="34167" y="32749"/>
                  </a:cubicBezTo>
                  <a:cubicBezTo>
                    <a:pt x="34167" y="32749"/>
                    <a:pt x="34167" y="32749"/>
                    <a:pt x="34167" y="32282"/>
                  </a:cubicBezTo>
                  <a:cubicBezTo>
                    <a:pt x="34167" y="32282"/>
                    <a:pt x="33700" y="32282"/>
                    <a:pt x="33700" y="32282"/>
                  </a:cubicBezTo>
                  <a:lnTo>
                    <a:pt x="34167" y="32749"/>
                  </a:lnTo>
                  <a:cubicBezTo>
                    <a:pt x="31834" y="31816"/>
                    <a:pt x="29502" y="30883"/>
                    <a:pt x="27169" y="29483"/>
                  </a:cubicBezTo>
                  <a:cubicBezTo>
                    <a:pt x="26236" y="29016"/>
                    <a:pt x="24837" y="27150"/>
                    <a:pt x="25303" y="26684"/>
                  </a:cubicBezTo>
                  <a:cubicBezTo>
                    <a:pt x="27169" y="19220"/>
                    <a:pt x="20638" y="11756"/>
                    <a:pt x="24370" y="4292"/>
                  </a:cubicBezTo>
                  <a:cubicBezTo>
                    <a:pt x="24837" y="3825"/>
                    <a:pt x="23437" y="1959"/>
                    <a:pt x="22504" y="1493"/>
                  </a:cubicBezTo>
                  <a:cubicBezTo>
                    <a:pt x="17372" y="-1773"/>
                    <a:pt x="11774" y="560"/>
                    <a:pt x="11308" y="6158"/>
                  </a:cubicBezTo>
                  <a:cubicBezTo>
                    <a:pt x="10841" y="12689"/>
                    <a:pt x="10841" y="18753"/>
                    <a:pt x="7109" y="24351"/>
                  </a:cubicBezTo>
                  <a:cubicBezTo>
                    <a:pt x="5710" y="26217"/>
                    <a:pt x="7109" y="28083"/>
                    <a:pt x="8975" y="29016"/>
                  </a:cubicBezTo>
                  <a:cubicBezTo>
                    <a:pt x="9442" y="29483"/>
                    <a:pt x="10375" y="29483"/>
                    <a:pt x="10375" y="30416"/>
                  </a:cubicBezTo>
                  <a:cubicBezTo>
                    <a:pt x="10841" y="31816"/>
                    <a:pt x="9908" y="32282"/>
                    <a:pt x="8042" y="32282"/>
                  </a:cubicBezTo>
                  <a:cubicBezTo>
                    <a:pt x="4777" y="32749"/>
                    <a:pt x="578" y="31816"/>
                    <a:pt x="112" y="36014"/>
                  </a:cubicBezTo>
                  <a:cubicBezTo>
                    <a:pt x="-821" y="41612"/>
                    <a:pt x="4310" y="40679"/>
                    <a:pt x="7576" y="42079"/>
                  </a:cubicBezTo>
                  <a:close/>
                  <a:moveTo>
                    <a:pt x="22037" y="37414"/>
                  </a:moveTo>
                  <a:lnTo>
                    <a:pt x="22970" y="37880"/>
                  </a:lnTo>
                  <a:lnTo>
                    <a:pt x="21571" y="37414"/>
                  </a:lnTo>
                  <a:lnTo>
                    <a:pt x="21104" y="36014"/>
                  </a:lnTo>
                  <a:lnTo>
                    <a:pt x="22037" y="37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C1919DD2-55DA-4CD8-8B12-6B1996A5C5A3}"/>
                </a:ext>
              </a:extLst>
            </p:cNvPr>
            <p:cNvSpPr/>
            <p:nvPr/>
          </p:nvSpPr>
          <p:spPr>
            <a:xfrm>
              <a:off x="1879041" y="1545600"/>
              <a:ext cx="32655" cy="41986"/>
            </a:xfrm>
            <a:custGeom>
              <a:avLst/>
              <a:gdLst/>
              <a:ahLst/>
              <a:cxnLst/>
              <a:rect l="0" t="0" r="0" b="0"/>
              <a:pathLst>
                <a:path w="32655" h="41985">
                  <a:moveTo>
                    <a:pt x="2449" y="16328"/>
                  </a:moveTo>
                  <a:cubicBezTo>
                    <a:pt x="-816" y="19593"/>
                    <a:pt x="-816" y="24725"/>
                    <a:pt x="2449" y="27990"/>
                  </a:cubicBezTo>
                  <a:cubicBezTo>
                    <a:pt x="7114" y="32189"/>
                    <a:pt x="11779" y="36388"/>
                    <a:pt x="16911" y="40120"/>
                  </a:cubicBezTo>
                  <a:cubicBezTo>
                    <a:pt x="17844" y="41053"/>
                    <a:pt x="19243" y="41053"/>
                    <a:pt x="20176" y="41519"/>
                  </a:cubicBezTo>
                  <a:cubicBezTo>
                    <a:pt x="23908" y="42919"/>
                    <a:pt x="28574" y="41519"/>
                    <a:pt x="29973" y="37787"/>
                  </a:cubicBezTo>
                  <a:cubicBezTo>
                    <a:pt x="31839" y="33122"/>
                    <a:pt x="33705" y="28457"/>
                    <a:pt x="35105" y="23325"/>
                  </a:cubicBezTo>
                  <a:cubicBezTo>
                    <a:pt x="36038" y="20993"/>
                    <a:pt x="36038" y="18194"/>
                    <a:pt x="36504" y="15861"/>
                  </a:cubicBezTo>
                  <a:cubicBezTo>
                    <a:pt x="36504" y="10730"/>
                    <a:pt x="34638" y="6065"/>
                    <a:pt x="30906" y="2333"/>
                  </a:cubicBezTo>
                  <a:cubicBezTo>
                    <a:pt x="28574" y="0"/>
                    <a:pt x="25308" y="0"/>
                    <a:pt x="22042" y="0"/>
                  </a:cubicBezTo>
                  <a:cubicBezTo>
                    <a:pt x="20176" y="0"/>
                    <a:pt x="18310" y="0"/>
                    <a:pt x="16444" y="467"/>
                  </a:cubicBezTo>
                  <a:cubicBezTo>
                    <a:pt x="12712" y="7464"/>
                    <a:pt x="7581" y="11663"/>
                    <a:pt x="2449" y="16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60952222-1F97-4B5C-B425-A324C287705F}"/>
                </a:ext>
              </a:extLst>
            </p:cNvPr>
            <p:cNvSpPr/>
            <p:nvPr/>
          </p:nvSpPr>
          <p:spPr>
            <a:xfrm>
              <a:off x="1894553" y="15465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933" y="0"/>
                    <a:pt x="933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0"/>
                    <a:pt x="0" y="466"/>
                    <a:pt x="467" y="466"/>
                  </a:cubicBezTo>
                  <a:cubicBezTo>
                    <a:pt x="467" y="466"/>
                    <a:pt x="467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2BE11950-B73D-4D87-B7BE-821A00A18603}"/>
                </a:ext>
              </a:extLst>
            </p:cNvPr>
            <p:cNvSpPr/>
            <p:nvPr/>
          </p:nvSpPr>
          <p:spPr>
            <a:xfrm>
              <a:off x="4622849" y="1356159"/>
              <a:ext cx="55981" cy="23325"/>
            </a:xfrm>
            <a:custGeom>
              <a:avLst/>
              <a:gdLst/>
              <a:ahLst/>
              <a:cxnLst/>
              <a:rect l="0" t="0" r="0" b="0"/>
              <a:pathLst>
                <a:path w="55980" h="23325">
                  <a:moveTo>
                    <a:pt x="9166" y="17767"/>
                  </a:moveTo>
                  <a:cubicBezTo>
                    <a:pt x="18496" y="21965"/>
                    <a:pt x="28759" y="23365"/>
                    <a:pt x="38089" y="24764"/>
                  </a:cubicBezTo>
                  <a:cubicBezTo>
                    <a:pt x="41355" y="24298"/>
                    <a:pt x="43687" y="24298"/>
                    <a:pt x="46486" y="23831"/>
                  </a:cubicBezTo>
                  <a:cubicBezTo>
                    <a:pt x="51618" y="22432"/>
                    <a:pt x="55350" y="19166"/>
                    <a:pt x="57216" y="14035"/>
                  </a:cubicBezTo>
                  <a:cubicBezTo>
                    <a:pt x="57682" y="12169"/>
                    <a:pt x="58149" y="9836"/>
                    <a:pt x="57216" y="8436"/>
                  </a:cubicBezTo>
                  <a:cubicBezTo>
                    <a:pt x="54417" y="3305"/>
                    <a:pt x="49285" y="-427"/>
                    <a:pt x="43221" y="39"/>
                  </a:cubicBezTo>
                  <a:cubicBezTo>
                    <a:pt x="39022" y="39"/>
                    <a:pt x="34824" y="2372"/>
                    <a:pt x="30159" y="2838"/>
                  </a:cubicBezTo>
                  <a:cubicBezTo>
                    <a:pt x="25027" y="3305"/>
                    <a:pt x="20362" y="2372"/>
                    <a:pt x="15230" y="1905"/>
                  </a:cubicBezTo>
                  <a:cubicBezTo>
                    <a:pt x="13831" y="1905"/>
                    <a:pt x="12431" y="2372"/>
                    <a:pt x="11498" y="2838"/>
                  </a:cubicBezTo>
                  <a:cubicBezTo>
                    <a:pt x="8699" y="4704"/>
                    <a:pt x="5434" y="4238"/>
                    <a:pt x="2168" y="4238"/>
                  </a:cubicBezTo>
                  <a:cubicBezTo>
                    <a:pt x="769" y="4238"/>
                    <a:pt x="-631" y="7037"/>
                    <a:pt x="302" y="8436"/>
                  </a:cubicBezTo>
                  <a:cubicBezTo>
                    <a:pt x="2635" y="12169"/>
                    <a:pt x="4967" y="15901"/>
                    <a:pt x="9166" y="177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E6663935-175E-472C-A855-E123E3ABAD2E}"/>
                </a:ext>
              </a:extLst>
            </p:cNvPr>
            <p:cNvSpPr/>
            <p:nvPr/>
          </p:nvSpPr>
          <p:spPr>
            <a:xfrm>
              <a:off x="5353518" y="3328789"/>
              <a:ext cx="65311" cy="32655"/>
            </a:xfrm>
            <a:custGeom>
              <a:avLst/>
              <a:gdLst/>
              <a:ahLst/>
              <a:cxnLst/>
              <a:rect l="0" t="0" r="0" b="0"/>
              <a:pathLst>
                <a:path w="65310" h="32655">
                  <a:moveTo>
                    <a:pt x="61295" y="267"/>
                  </a:moveTo>
                  <a:cubicBezTo>
                    <a:pt x="56164" y="-667"/>
                    <a:pt x="52898" y="733"/>
                    <a:pt x="51499" y="6331"/>
                  </a:cubicBezTo>
                  <a:cubicBezTo>
                    <a:pt x="49633" y="13329"/>
                    <a:pt x="44501" y="17061"/>
                    <a:pt x="38437" y="19393"/>
                  </a:cubicBezTo>
                  <a:cubicBezTo>
                    <a:pt x="35171" y="20793"/>
                    <a:pt x="31439" y="20326"/>
                    <a:pt x="28640" y="17061"/>
                  </a:cubicBezTo>
                  <a:lnTo>
                    <a:pt x="28640" y="16128"/>
                  </a:lnTo>
                  <a:lnTo>
                    <a:pt x="28173" y="16594"/>
                  </a:lnTo>
                  <a:lnTo>
                    <a:pt x="28640" y="17061"/>
                  </a:lnTo>
                  <a:cubicBezTo>
                    <a:pt x="22576" y="18460"/>
                    <a:pt x="16511" y="20793"/>
                    <a:pt x="9979" y="19860"/>
                  </a:cubicBezTo>
                  <a:cubicBezTo>
                    <a:pt x="8580" y="19860"/>
                    <a:pt x="7647" y="19860"/>
                    <a:pt x="6248" y="19860"/>
                  </a:cubicBezTo>
                  <a:cubicBezTo>
                    <a:pt x="4848" y="19860"/>
                    <a:pt x="3449" y="19860"/>
                    <a:pt x="2515" y="20326"/>
                  </a:cubicBezTo>
                  <a:cubicBezTo>
                    <a:pt x="1583" y="20793"/>
                    <a:pt x="183" y="21726"/>
                    <a:pt x="183" y="22659"/>
                  </a:cubicBezTo>
                  <a:cubicBezTo>
                    <a:pt x="-283" y="23592"/>
                    <a:pt x="183" y="25458"/>
                    <a:pt x="1116" y="25924"/>
                  </a:cubicBezTo>
                  <a:cubicBezTo>
                    <a:pt x="12779" y="35255"/>
                    <a:pt x="26307" y="37121"/>
                    <a:pt x="40769" y="34321"/>
                  </a:cubicBezTo>
                  <a:cubicBezTo>
                    <a:pt x="42169" y="34321"/>
                    <a:pt x="43102" y="33389"/>
                    <a:pt x="44035" y="32922"/>
                  </a:cubicBezTo>
                  <a:cubicBezTo>
                    <a:pt x="49633" y="29656"/>
                    <a:pt x="53365" y="24058"/>
                    <a:pt x="59430" y="21726"/>
                  </a:cubicBezTo>
                  <a:cubicBezTo>
                    <a:pt x="60362" y="21259"/>
                    <a:pt x="61295" y="19860"/>
                    <a:pt x="61295" y="18460"/>
                  </a:cubicBezTo>
                  <a:cubicBezTo>
                    <a:pt x="61295" y="14262"/>
                    <a:pt x="65028" y="11929"/>
                    <a:pt x="66427" y="8664"/>
                  </a:cubicBezTo>
                  <a:cubicBezTo>
                    <a:pt x="67826" y="5398"/>
                    <a:pt x="65494" y="733"/>
                    <a:pt x="61295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A57EEB61-D032-4BA1-9BBF-129462CE4CAB}"/>
                </a:ext>
              </a:extLst>
            </p:cNvPr>
            <p:cNvSpPr/>
            <p:nvPr/>
          </p:nvSpPr>
          <p:spPr>
            <a:xfrm>
              <a:off x="1789589" y="1356508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1399" y="11819"/>
                  </a:moveTo>
                  <a:cubicBezTo>
                    <a:pt x="6531" y="12752"/>
                    <a:pt x="11196" y="14619"/>
                    <a:pt x="13995" y="19284"/>
                  </a:cubicBezTo>
                  <a:cubicBezTo>
                    <a:pt x="19127" y="19284"/>
                    <a:pt x="20993" y="23949"/>
                    <a:pt x="24725" y="26281"/>
                  </a:cubicBezTo>
                  <a:cubicBezTo>
                    <a:pt x="32655" y="30946"/>
                    <a:pt x="42452" y="26748"/>
                    <a:pt x="43852" y="18351"/>
                  </a:cubicBezTo>
                  <a:cubicBezTo>
                    <a:pt x="44318" y="16018"/>
                    <a:pt x="44318" y="13219"/>
                    <a:pt x="44785" y="10886"/>
                  </a:cubicBezTo>
                  <a:cubicBezTo>
                    <a:pt x="44785" y="10420"/>
                    <a:pt x="44785" y="9487"/>
                    <a:pt x="45251" y="9020"/>
                  </a:cubicBezTo>
                  <a:cubicBezTo>
                    <a:pt x="45718" y="2489"/>
                    <a:pt x="41986" y="-776"/>
                    <a:pt x="36387" y="157"/>
                  </a:cubicBezTo>
                  <a:cubicBezTo>
                    <a:pt x="30789" y="1090"/>
                    <a:pt x="25191" y="2023"/>
                    <a:pt x="19593" y="1556"/>
                  </a:cubicBezTo>
                  <a:cubicBezTo>
                    <a:pt x="15395" y="1090"/>
                    <a:pt x="10730" y="2489"/>
                    <a:pt x="6531" y="2956"/>
                  </a:cubicBezTo>
                  <a:cubicBezTo>
                    <a:pt x="4665" y="3422"/>
                    <a:pt x="2799" y="4355"/>
                    <a:pt x="1399" y="5755"/>
                  </a:cubicBezTo>
                  <a:cubicBezTo>
                    <a:pt x="467" y="6221"/>
                    <a:pt x="0" y="8087"/>
                    <a:pt x="0" y="9020"/>
                  </a:cubicBezTo>
                  <a:cubicBezTo>
                    <a:pt x="0" y="9953"/>
                    <a:pt x="467" y="11353"/>
                    <a:pt x="1399" y="11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53F41D6C-5D00-4DD8-8A77-0E42A03AAC3F}"/>
                </a:ext>
              </a:extLst>
            </p:cNvPr>
            <p:cNvSpPr/>
            <p:nvPr/>
          </p:nvSpPr>
          <p:spPr>
            <a:xfrm>
              <a:off x="4609224" y="1449500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866" y="29856"/>
                  </a:moveTo>
                  <a:cubicBezTo>
                    <a:pt x="1332" y="30323"/>
                    <a:pt x="2265" y="30323"/>
                    <a:pt x="2732" y="30323"/>
                  </a:cubicBezTo>
                  <a:cubicBezTo>
                    <a:pt x="8330" y="26591"/>
                    <a:pt x="14394" y="25658"/>
                    <a:pt x="20926" y="25658"/>
                  </a:cubicBezTo>
                  <a:cubicBezTo>
                    <a:pt x="27923" y="25658"/>
                    <a:pt x="34921" y="24258"/>
                    <a:pt x="41918" y="23325"/>
                  </a:cubicBezTo>
                  <a:cubicBezTo>
                    <a:pt x="45184" y="22859"/>
                    <a:pt x="46583" y="18660"/>
                    <a:pt x="44717" y="15861"/>
                  </a:cubicBezTo>
                  <a:cubicBezTo>
                    <a:pt x="41452" y="10263"/>
                    <a:pt x="36787" y="5598"/>
                    <a:pt x="30256" y="3732"/>
                  </a:cubicBezTo>
                  <a:cubicBezTo>
                    <a:pt x="26990" y="2799"/>
                    <a:pt x="24191" y="1400"/>
                    <a:pt x="21392" y="467"/>
                  </a:cubicBezTo>
                  <a:cubicBezTo>
                    <a:pt x="18127" y="0"/>
                    <a:pt x="14861" y="0"/>
                    <a:pt x="12062" y="0"/>
                  </a:cubicBezTo>
                  <a:cubicBezTo>
                    <a:pt x="9263" y="0"/>
                    <a:pt x="5531" y="3266"/>
                    <a:pt x="5064" y="5598"/>
                  </a:cubicBezTo>
                  <a:cubicBezTo>
                    <a:pt x="4131" y="9330"/>
                    <a:pt x="3665" y="13062"/>
                    <a:pt x="2265" y="20993"/>
                  </a:cubicBezTo>
                  <a:cubicBezTo>
                    <a:pt x="2265" y="20993"/>
                    <a:pt x="1332" y="24725"/>
                    <a:pt x="399" y="28457"/>
                  </a:cubicBezTo>
                  <a:cubicBezTo>
                    <a:pt x="-534" y="28923"/>
                    <a:pt x="399" y="29856"/>
                    <a:pt x="866" y="29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00B6E774-8A03-49E4-9848-811FF5D28628}"/>
                </a:ext>
              </a:extLst>
            </p:cNvPr>
            <p:cNvSpPr/>
            <p:nvPr/>
          </p:nvSpPr>
          <p:spPr>
            <a:xfrm>
              <a:off x="4702043" y="2918961"/>
              <a:ext cx="37321" cy="27990"/>
            </a:xfrm>
            <a:custGeom>
              <a:avLst/>
              <a:gdLst/>
              <a:ahLst/>
              <a:cxnLst/>
              <a:rect l="0" t="0" r="0" b="0"/>
              <a:pathLst>
                <a:path w="37320" h="27990">
                  <a:moveTo>
                    <a:pt x="30738" y="24760"/>
                  </a:moveTo>
                  <a:cubicBezTo>
                    <a:pt x="34003" y="19628"/>
                    <a:pt x="37269" y="13564"/>
                    <a:pt x="37735" y="7033"/>
                  </a:cubicBezTo>
                  <a:cubicBezTo>
                    <a:pt x="37735" y="5633"/>
                    <a:pt x="36336" y="3301"/>
                    <a:pt x="34936" y="2368"/>
                  </a:cubicBezTo>
                  <a:cubicBezTo>
                    <a:pt x="33070" y="968"/>
                    <a:pt x="30271" y="502"/>
                    <a:pt x="28871" y="35"/>
                  </a:cubicBezTo>
                  <a:cubicBezTo>
                    <a:pt x="27006" y="35"/>
                    <a:pt x="26539" y="35"/>
                    <a:pt x="25606" y="35"/>
                  </a:cubicBezTo>
                  <a:cubicBezTo>
                    <a:pt x="15809" y="-431"/>
                    <a:pt x="8345" y="3767"/>
                    <a:pt x="2281" y="11231"/>
                  </a:cubicBezTo>
                  <a:cubicBezTo>
                    <a:pt x="1348" y="12164"/>
                    <a:pt x="881" y="13564"/>
                    <a:pt x="415" y="14497"/>
                  </a:cubicBezTo>
                  <a:cubicBezTo>
                    <a:pt x="-1451" y="21495"/>
                    <a:pt x="3214" y="29425"/>
                    <a:pt x="9745" y="31758"/>
                  </a:cubicBezTo>
                  <a:cubicBezTo>
                    <a:pt x="16742" y="34090"/>
                    <a:pt x="26539" y="30825"/>
                    <a:pt x="30738" y="24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3AEE745B-D335-473C-A1EA-4FF75EA81F45}"/>
                </a:ext>
              </a:extLst>
            </p:cNvPr>
            <p:cNvSpPr/>
            <p:nvPr/>
          </p:nvSpPr>
          <p:spPr>
            <a:xfrm>
              <a:off x="3101973" y="2557414"/>
              <a:ext cx="23325" cy="41986"/>
            </a:xfrm>
            <a:custGeom>
              <a:avLst/>
              <a:gdLst/>
              <a:ahLst/>
              <a:cxnLst/>
              <a:rect l="0" t="0" r="0" b="0"/>
              <a:pathLst>
                <a:path w="23325" h="41985">
                  <a:moveTo>
                    <a:pt x="366" y="11236"/>
                  </a:moveTo>
                  <a:cubicBezTo>
                    <a:pt x="3165" y="18700"/>
                    <a:pt x="3165" y="26164"/>
                    <a:pt x="3165" y="33628"/>
                  </a:cubicBezTo>
                  <a:cubicBezTo>
                    <a:pt x="3632" y="44824"/>
                    <a:pt x="9230" y="47157"/>
                    <a:pt x="19493" y="41092"/>
                  </a:cubicBezTo>
                  <a:cubicBezTo>
                    <a:pt x="21825" y="39693"/>
                    <a:pt x="23225" y="37827"/>
                    <a:pt x="23691" y="35028"/>
                  </a:cubicBezTo>
                  <a:cubicBezTo>
                    <a:pt x="24158" y="31296"/>
                    <a:pt x="23691" y="27564"/>
                    <a:pt x="23691" y="23365"/>
                  </a:cubicBezTo>
                  <a:cubicBezTo>
                    <a:pt x="23691" y="23365"/>
                    <a:pt x="24158" y="23365"/>
                    <a:pt x="24158" y="23365"/>
                  </a:cubicBezTo>
                  <a:cubicBezTo>
                    <a:pt x="24158" y="21033"/>
                    <a:pt x="23691" y="18233"/>
                    <a:pt x="23691" y="15901"/>
                  </a:cubicBezTo>
                  <a:cubicBezTo>
                    <a:pt x="23691" y="14035"/>
                    <a:pt x="23691" y="12169"/>
                    <a:pt x="23691" y="10303"/>
                  </a:cubicBezTo>
                  <a:cubicBezTo>
                    <a:pt x="23225" y="4238"/>
                    <a:pt x="16227" y="-3692"/>
                    <a:pt x="8763" y="1906"/>
                  </a:cubicBezTo>
                  <a:cubicBezTo>
                    <a:pt x="6897" y="3305"/>
                    <a:pt x="4565" y="4705"/>
                    <a:pt x="2232" y="6104"/>
                  </a:cubicBezTo>
                  <a:cubicBezTo>
                    <a:pt x="366" y="7504"/>
                    <a:pt x="-567" y="9836"/>
                    <a:pt x="366" y="11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201321D6-B8EC-4961-80DC-4B2D46F5F11F}"/>
                </a:ext>
              </a:extLst>
            </p:cNvPr>
            <p:cNvSpPr/>
            <p:nvPr/>
          </p:nvSpPr>
          <p:spPr>
            <a:xfrm>
              <a:off x="1994997" y="1857577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322" y="23442"/>
                  </a:moveTo>
                  <a:cubicBezTo>
                    <a:pt x="-1078" y="29040"/>
                    <a:pt x="2188" y="33705"/>
                    <a:pt x="8252" y="33705"/>
                  </a:cubicBezTo>
                  <a:cubicBezTo>
                    <a:pt x="18982" y="34172"/>
                    <a:pt x="26912" y="29973"/>
                    <a:pt x="31111" y="19710"/>
                  </a:cubicBezTo>
                  <a:cubicBezTo>
                    <a:pt x="32510" y="16911"/>
                    <a:pt x="33443" y="13645"/>
                    <a:pt x="34376" y="10846"/>
                  </a:cubicBezTo>
                  <a:cubicBezTo>
                    <a:pt x="35310" y="8514"/>
                    <a:pt x="33443" y="4315"/>
                    <a:pt x="30644" y="2449"/>
                  </a:cubicBezTo>
                  <a:cubicBezTo>
                    <a:pt x="25979" y="-816"/>
                    <a:pt x="20381" y="-816"/>
                    <a:pt x="16183" y="2449"/>
                  </a:cubicBezTo>
                  <a:cubicBezTo>
                    <a:pt x="9185" y="7114"/>
                    <a:pt x="4054" y="13645"/>
                    <a:pt x="322" y="21576"/>
                  </a:cubicBezTo>
                  <a:cubicBezTo>
                    <a:pt x="322" y="22042"/>
                    <a:pt x="322" y="22975"/>
                    <a:pt x="322" y="23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FEDE42C9-8274-409E-B2B8-9AEC8941E3BE}"/>
                </a:ext>
              </a:extLst>
            </p:cNvPr>
            <p:cNvSpPr/>
            <p:nvPr/>
          </p:nvSpPr>
          <p:spPr>
            <a:xfrm>
              <a:off x="1069302" y="2152695"/>
              <a:ext cx="18660" cy="55981"/>
            </a:xfrm>
            <a:custGeom>
              <a:avLst/>
              <a:gdLst/>
              <a:ahLst/>
              <a:cxnLst/>
              <a:rect l="0" t="0" r="0" b="0"/>
              <a:pathLst>
                <a:path w="18660" h="55980">
                  <a:moveTo>
                    <a:pt x="10263" y="297"/>
                  </a:moveTo>
                  <a:cubicBezTo>
                    <a:pt x="8397" y="-636"/>
                    <a:pt x="4665" y="764"/>
                    <a:pt x="3266" y="2630"/>
                  </a:cubicBezTo>
                  <a:cubicBezTo>
                    <a:pt x="1400" y="5429"/>
                    <a:pt x="0" y="8228"/>
                    <a:pt x="0" y="11493"/>
                  </a:cubicBezTo>
                  <a:cubicBezTo>
                    <a:pt x="0" y="15225"/>
                    <a:pt x="467" y="18957"/>
                    <a:pt x="933" y="22689"/>
                  </a:cubicBezTo>
                  <a:cubicBezTo>
                    <a:pt x="933" y="22689"/>
                    <a:pt x="467" y="22689"/>
                    <a:pt x="467" y="22689"/>
                  </a:cubicBezTo>
                  <a:cubicBezTo>
                    <a:pt x="933" y="25955"/>
                    <a:pt x="1400" y="29220"/>
                    <a:pt x="1400" y="32019"/>
                  </a:cubicBezTo>
                  <a:cubicBezTo>
                    <a:pt x="933" y="39950"/>
                    <a:pt x="3732" y="46948"/>
                    <a:pt x="7464" y="53945"/>
                  </a:cubicBezTo>
                  <a:cubicBezTo>
                    <a:pt x="7931" y="54878"/>
                    <a:pt x="9330" y="55811"/>
                    <a:pt x="10263" y="56278"/>
                  </a:cubicBezTo>
                  <a:cubicBezTo>
                    <a:pt x="10730" y="56744"/>
                    <a:pt x="11663" y="56278"/>
                    <a:pt x="12129" y="56278"/>
                  </a:cubicBezTo>
                  <a:cubicBezTo>
                    <a:pt x="12596" y="55811"/>
                    <a:pt x="13529" y="55345"/>
                    <a:pt x="13529" y="54878"/>
                  </a:cubicBezTo>
                  <a:cubicBezTo>
                    <a:pt x="9797" y="44615"/>
                    <a:pt x="12596" y="34819"/>
                    <a:pt x="15861" y="25022"/>
                  </a:cubicBezTo>
                  <a:cubicBezTo>
                    <a:pt x="17727" y="19424"/>
                    <a:pt x="19593" y="14292"/>
                    <a:pt x="21459" y="8694"/>
                  </a:cubicBezTo>
                  <a:cubicBezTo>
                    <a:pt x="21926" y="7761"/>
                    <a:pt x="20993" y="5895"/>
                    <a:pt x="20060" y="5429"/>
                  </a:cubicBezTo>
                  <a:cubicBezTo>
                    <a:pt x="17261" y="3563"/>
                    <a:pt x="13529" y="1697"/>
                    <a:pt x="10263" y="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A94B8045-522B-4F3C-8270-811AC4C01AE9}"/>
                </a:ext>
              </a:extLst>
            </p:cNvPr>
            <p:cNvSpPr/>
            <p:nvPr/>
          </p:nvSpPr>
          <p:spPr>
            <a:xfrm>
              <a:off x="4950639" y="3401831"/>
              <a:ext cx="55981" cy="27990"/>
            </a:xfrm>
            <a:custGeom>
              <a:avLst/>
              <a:gdLst/>
              <a:ahLst/>
              <a:cxnLst/>
              <a:rect l="0" t="0" r="0" b="0"/>
              <a:pathLst>
                <a:path w="55980" h="27990">
                  <a:moveTo>
                    <a:pt x="5131" y="31722"/>
                  </a:moveTo>
                  <a:cubicBezTo>
                    <a:pt x="11663" y="29390"/>
                    <a:pt x="18660" y="27524"/>
                    <a:pt x="23792" y="22392"/>
                  </a:cubicBezTo>
                  <a:cubicBezTo>
                    <a:pt x="29390" y="16794"/>
                    <a:pt x="35921" y="13062"/>
                    <a:pt x="43851" y="11663"/>
                  </a:cubicBezTo>
                  <a:cubicBezTo>
                    <a:pt x="47117" y="11196"/>
                    <a:pt x="49916" y="9330"/>
                    <a:pt x="52715" y="7931"/>
                  </a:cubicBezTo>
                  <a:cubicBezTo>
                    <a:pt x="55048" y="6531"/>
                    <a:pt x="57380" y="5598"/>
                    <a:pt x="57847" y="2799"/>
                  </a:cubicBezTo>
                  <a:cubicBezTo>
                    <a:pt x="57847" y="1399"/>
                    <a:pt x="55048" y="0"/>
                    <a:pt x="51782" y="0"/>
                  </a:cubicBezTo>
                  <a:cubicBezTo>
                    <a:pt x="41519" y="467"/>
                    <a:pt x="31256" y="0"/>
                    <a:pt x="22392" y="6998"/>
                  </a:cubicBezTo>
                  <a:cubicBezTo>
                    <a:pt x="20060" y="8864"/>
                    <a:pt x="16328" y="8864"/>
                    <a:pt x="13529" y="10263"/>
                  </a:cubicBezTo>
                  <a:cubicBezTo>
                    <a:pt x="10730" y="11663"/>
                    <a:pt x="7931" y="13995"/>
                    <a:pt x="6065" y="16328"/>
                  </a:cubicBezTo>
                  <a:cubicBezTo>
                    <a:pt x="2333" y="20993"/>
                    <a:pt x="0" y="25658"/>
                    <a:pt x="0" y="31722"/>
                  </a:cubicBezTo>
                  <a:cubicBezTo>
                    <a:pt x="1399" y="31722"/>
                    <a:pt x="3266" y="32189"/>
                    <a:pt x="5131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A01A2506-2A4A-458A-9C72-ED4E68400B85}"/>
                </a:ext>
              </a:extLst>
            </p:cNvPr>
            <p:cNvSpPr/>
            <p:nvPr/>
          </p:nvSpPr>
          <p:spPr>
            <a:xfrm>
              <a:off x="676037" y="1719414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1866" y="14655"/>
                  </a:moveTo>
                  <a:cubicBezTo>
                    <a:pt x="3266" y="15588"/>
                    <a:pt x="5132" y="16521"/>
                    <a:pt x="6998" y="16521"/>
                  </a:cubicBezTo>
                  <a:cubicBezTo>
                    <a:pt x="11196" y="16521"/>
                    <a:pt x="13995" y="18387"/>
                    <a:pt x="15861" y="22586"/>
                  </a:cubicBezTo>
                  <a:cubicBezTo>
                    <a:pt x="17261" y="26318"/>
                    <a:pt x="18660" y="29583"/>
                    <a:pt x="20060" y="33315"/>
                  </a:cubicBezTo>
                  <a:cubicBezTo>
                    <a:pt x="20526" y="34715"/>
                    <a:pt x="22859" y="35648"/>
                    <a:pt x="24725" y="35181"/>
                  </a:cubicBezTo>
                  <a:cubicBezTo>
                    <a:pt x="28457" y="34248"/>
                    <a:pt x="32189" y="32849"/>
                    <a:pt x="35455" y="31916"/>
                  </a:cubicBezTo>
                  <a:cubicBezTo>
                    <a:pt x="35921" y="31916"/>
                    <a:pt x="36388" y="30983"/>
                    <a:pt x="36854" y="30516"/>
                  </a:cubicBezTo>
                  <a:cubicBezTo>
                    <a:pt x="36854" y="30050"/>
                    <a:pt x="36854" y="29117"/>
                    <a:pt x="36854" y="28650"/>
                  </a:cubicBezTo>
                  <a:cubicBezTo>
                    <a:pt x="34522" y="23985"/>
                    <a:pt x="31256" y="19787"/>
                    <a:pt x="30323" y="15121"/>
                  </a:cubicBezTo>
                  <a:cubicBezTo>
                    <a:pt x="28457" y="8590"/>
                    <a:pt x="24725" y="5791"/>
                    <a:pt x="18194" y="4858"/>
                  </a:cubicBezTo>
                  <a:cubicBezTo>
                    <a:pt x="15395" y="4392"/>
                    <a:pt x="13062" y="1593"/>
                    <a:pt x="10263" y="193"/>
                  </a:cubicBezTo>
                  <a:cubicBezTo>
                    <a:pt x="9330" y="-273"/>
                    <a:pt x="7464" y="193"/>
                    <a:pt x="6998" y="660"/>
                  </a:cubicBezTo>
                  <a:cubicBezTo>
                    <a:pt x="4199" y="3459"/>
                    <a:pt x="1400" y="5791"/>
                    <a:pt x="0" y="9523"/>
                  </a:cubicBezTo>
                  <a:cubicBezTo>
                    <a:pt x="0" y="10923"/>
                    <a:pt x="467" y="13722"/>
                    <a:pt x="1866" y="14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6EBF1B2D-14A6-4669-85D0-DD1D30818DF8}"/>
                </a:ext>
              </a:extLst>
            </p:cNvPr>
            <p:cNvSpPr/>
            <p:nvPr/>
          </p:nvSpPr>
          <p:spPr>
            <a:xfrm>
              <a:off x="1941770" y="1454581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28356" y="22910"/>
                  </a:moveTo>
                  <a:cubicBezTo>
                    <a:pt x="31622" y="22443"/>
                    <a:pt x="34421" y="21043"/>
                    <a:pt x="36754" y="18711"/>
                  </a:cubicBezTo>
                  <a:cubicBezTo>
                    <a:pt x="37687" y="17778"/>
                    <a:pt x="38153" y="14512"/>
                    <a:pt x="36754" y="13579"/>
                  </a:cubicBezTo>
                  <a:cubicBezTo>
                    <a:pt x="29289" y="6582"/>
                    <a:pt x="21359" y="984"/>
                    <a:pt x="10629" y="51"/>
                  </a:cubicBezTo>
                  <a:cubicBezTo>
                    <a:pt x="6431" y="-416"/>
                    <a:pt x="1766" y="2383"/>
                    <a:pt x="366" y="6582"/>
                  </a:cubicBezTo>
                  <a:cubicBezTo>
                    <a:pt x="-567" y="8914"/>
                    <a:pt x="366" y="12180"/>
                    <a:pt x="2232" y="13579"/>
                  </a:cubicBezTo>
                  <a:cubicBezTo>
                    <a:pt x="9696" y="18711"/>
                    <a:pt x="18093" y="21510"/>
                    <a:pt x="26490" y="23376"/>
                  </a:cubicBezTo>
                  <a:cubicBezTo>
                    <a:pt x="27423" y="23376"/>
                    <a:pt x="27890" y="22910"/>
                    <a:pt x="28356" y="22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B2FECA85-FFD5-4697-B3CF-DE9F21A92F06}"/>
                </a:ext>
              </a:extLst>
            </p:cNvPr>
            <p:cNvSpPr/>
            <p:nvPr/>
          </p:nvSpPr>
          <p:spPr>
            <a:xfrm>
              <a:off x="4965017" y="3047519"/>
              <a:ext cx="18660" cy="41986"/>
            </a:xfrm>
            <a:custGeom>
              <a:avLst/>
              <a:gdLst/>
              <a:ahLst/>
              <a:cxnLst/>
              <a:rect l="0" t="0" r="0" b="0"/>
              <a:pathLst>
                <a:path w="18660" h="41985">
                  <a:moveTo>
                    <a:pt x="3816" y="700"/>
                  </a:moveTo>
                  <a:cubicBezTo>
                    <a:pt x="1484" y="1633"/>
                    <a:pt x="-382" y="4432"/>
                    <a:pt x="551" y="6764"/>
                  </a:cubicBezTo>
                  <a:cubicBezTo>
                    <a:pt x="1950" y="9563"/>
                    <a:pt x="2883" y="12829"/>
                    <a:pt x="4283" y="15628"/>
                  </a:cubicBezTo>
                  <a:cubicBezTo>
                    <a:pt x="4283" y="15628"/>
                    <a:pt x="4283" y="15628"/>
                    <a:pt x="4283" y="15628"/>
                  </a:cubicBezTo>
                  <a:cubicBezTo>
                    <a:pt x="4283" y="15628"/>
                    <a:pt x="4749" y="15161"/>
                    <a:pt x="4749" y="15161"/>
                  </a:cubicBezTo>
                  <a:cubicBezTo>
                    <a:pt x="4749" y="15161"/>
                    <a:pt x="4749" y="15628"/>
                    <a:pt x="4749" y="16095"/>
                  </a:cubicBezTo>
                  <a:cubicBezTo>
                    <a:pt x="5682" y="16561"/>
                    <a:pt x="6149" y="17027"/>
                    <a:pt x="6615" y="17961"/>
                  </a:cubicBezTo>
                  <a:cubicBezTo>
                    <a:pt x="7082" y="18427"/>
                    <a:pt x="7082" y="19360"/>
                    <a:pt x="6615" y="19360"/>
                  </a:cubicBezTo>
                  <a:cubicBezTo>
                    <a:pt x="5682" y="20760"/>
                    <a:pt x="4749" y="20293"/>
                    <a:pt x="4283" y="18894"/>
                  </a:cubicBezTo>
                  <a:cubicBezTo>
                    <a:pt x="4283" y="17961"/>
                    <a:pt x="4283" y="17027"/>
                    <a:pt x="4283" y="16561"/>
                  </a:cubicBezTo>
                  <a:cubicBezTo>
                    <a:pt x="4283" y="16561"/>
                    <a:pt x="4283" y="16561"/>
                    <a:pt x="3816" y="16095"/>
                  </a:cubicBezTo>
                  <a:cubicBezTo>
                    <a:pt x="3350" y="16561"/>
                    <a:pt x="3350" y="16561"/>
                    <a:pt x="2883" y="17027"/>
                  </a:cubicBezTo>
                  <a:cubicBezTo>
                    <a:pt x="-382" y="21693"/>
                    <a:pt x="-1315" y="26358"/>
                    <a:pt x="2417" y="31023"/>
                  </a:cubicBezTo>
                  <a:cubicBezTo>
                    <a:pt x="4749" y="34288"/>
                    <a:pt x="6149" y="37554"/>
                    <a:pt x="8481" y="40819"/>
                  </a:cubicBezTo>
                  <a:cubicBezTo>
                    <a:pt x="8948" y="41752"/>
                    <a:pt x="10814" y="42219"/>
                    <a:pt x="11747" y="42219"/>
                  </a:cubicBezTo>
                  <a:cubicBezTo>
                    <a:pt x="13613" y="42219"/>
                    <a:pt x="15012" y="39886"/>
                    <a:pt x="15012" y="38020"/>
                  </a:cubicBezTo>
                  <a:cubicBezTo>
                    <a:pt x="14546" y="36154"/>
                    <a:pt x="13613" y="34288"/>
                    <a:pt x="13613" y="32422"/>
                  </a:cubicBezTo>
                  <a:cubicBezTo>
                    <a:pt x="13613" y="31489"/>
                    <a:pt x="14079" y="29157"/>
                    <a:pt x="14546" y="29157"/>
                  </a:cubicBezTo>
                  <a:cubicBezTo>
                    <a:pt x="21077" y="27291"/>
                    <a:pt x="20611" y="22159"/>
                    <a:pt x="19678" y="17027"/>
                  </a:cubicBezTo>
                  <a:cubicBezTo>
                    <a:pt x="19211" y="13295"/>
                    <a:pt x="18744" y="9563"/>
                    <a:pt x="16412" y="6298"/>
                  </a:cubicBezTo>
                  <a:cubicBezTo>
                    <a:pt x="14079" y="700"/>
                    <a:pt x="9414" y="-1166"/>
                    <a:pt x="3816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2F51D461-E6B5-4599-8693-ADF21868870B}"/>
                </a:ext>
              </a:extLst>
            </p:cNvPr>
            <p:cNvSpPr/>
            <p:nvPr/>
          </p:nvSpPr>
          <p:spPr>
            <a:xfrm>
              <a:off x="3559630" y="1397538"/>
              <a:ext cx="23325" cy="27990"/>
            </a:xfrm>
            <a:custGeom>
              <a:avLst/>
              <a:gdLst/>
              <a:ahLst/>
              <a:cxnLst/>
              <a:rect l="0" t="0" r="0" b="0"/>
              <a:pathLst>
                <a:path w="23325" h="27990">
                  <a:moveTo>
                    <a:pt x="2685" y="6244"/>
                  </a:moveTo>
                  <a:cubicBezTo>
                    <a:pt x="1752" y="6711"/>
                    <a:pt x="353" y="8110"/>
                    <a:pt x="353" y="9043"/>
                  </a:cubicBezTo>
                  <a:cubicBezTo>
                    <a:pt x="-114" y="14642"/>
                    <a:pt x="-580" y="20706"/>
                    <a:pt x="2219" y="25838"/>
                  </a:cubicBezTo>
                  <a:cubicBezTo>
                    <a:pt x="3152" y="27704"/>
                    <a:pt x="5484" y="30503"/>
                    <a:pt x="7350" y="30969"/>
                  </a:cubicBezTo>
                  <a:cubicBezTo>
                    <a:pt x="12948" y="31902"/>
                    <a:pt x="18546" y="30503"/>
                    <a:pt x="23211" y="26771"/>
                  </a:cubicBezTo>
                  <a:cubicBezTo>
                    <a:pt x="24611" y="25838"/>
                    <a:pt x="25078" y="23039"/>
                    <a:pt x="24145" y="21639"/>
                  </a:cubicBezTo>
                  <a:cubicBezTo>
                    <a:pt x="23678" y="21173"/>
                    <a:pt x="23678" y="20706"/>
                    <a:pt x="23211" y="19773"/>
                  </a:cubicBezTo>
                  <a:cubicBezTo>
                    <a:pt x="22278" y="18840"/>
                    <a:pt x="21812" y="17907"/>
                    <a:pt x="20879" y="16508"/>
                  </a:cubicBezTo>
                  <a:cubicBezTo>
                    <a:pt x="19013" y="13709"/>
                    <a:pt x="19013" y="13709"/>
                    <a:pt x="21812" y="9976"/>
                  </a:cubicBezTo>
                  <a:cubicBezTo>
                    <a:pt x="24611" y="6244"/>
                    <a:pt x="25078" y="3912"/>
                    <a:pt x="23211" y="2046"/>
                  </a:cubicBezTo>
                  <a:cubicBezTo>
                    <a:pt x="20879" y="-753"/>
                    <a:pt x="17613" y="-287"/>
                    <a:pt x="14814" y="1113"/>
                  </a:cubicBezTo>
                  <a:cubicBezTo>
                    <a:pt x="12948" y="2046"/>
                    <a:pt x="11082" y="2512"/>
                    <a:pt x="9683" y="2979"/>
                  </a:cubicBezTo>
                  <a:lnTo>
                    <a:pt x="9683" y="2979"/>
                  </a:lnTo>
                  <a:cubicBezTo>
                    <a:pt x="9683" y="2979"/>
                    <a:pt x="9683" y="2979"/>
                    <a:pt x="9683" y="2979"/>
                  </a:cubicBezTo>
                  <a:cubicBezTo>
                    <a:pt x="9683" y="2979"/>
                    <a:pt x="9683" y="2979"/>
                    <a:pt x="9683" y="2979"/>
                  </a:cubicBezTo>
                  <a:cubicBezTo>
                    <a:pt x="6884" y="3912"/>
                    <a:pt x="4551" y="4845"/>
                    <a:pt x="2685" y="6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9F3AB274-9DDF-420C-B9AD-5D77C691D8EC}"/>
                </a:ext>
              </a:extLst>
            </p:cNvPr>
            <p:cNvSpPr/>
            <p:nvPr/>
          </p:nvSpPr>
          <p:spPr>
            <a:xfrm>
              <a:off x="3413700" y="1424125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4464" y="24441"/>
                  </a:moveTo>
                  <a:cubicBezTo>
                    <a:pt x="9596" y="25841"/>
                    <a:pt x="14261" y="26774"/>
                    <a:pt x="19392" y="27707"/>
                  </a:cubicBezTo>
                  <a:cubicBezTo>
                    <a:pt x="23124" y="28173"/>
                    <a:pt x="22658" y="24908"/>
                    <a:pt x="23591" y="22575"/>
                  </a:cubicBezTo>
                  <a:cubicBezTo>
                    <a:pt x="23124" y="21642"/>
                    <a:pt x="22191" y="21176"/>
                    <a:pt x="21725" y="20243"/>
                  </a:cubicBezTo>
                  <a:cubicBezTo>
                    <a:pt x="19859" y="16977"/>
                    <a:pt x="19859" y="13245"/>
                    <a:pt x="22191" y="11846"/>
                  </a:cubicBezTo>
                  <a:cubicBezTo>
                    <a:pt x="24524" y="9980"/>
                    <a:pt x="27323" y="8580"/>
                    <a:pt x="30588" y="10446"/>
                  </a:cubicBezTo>
                  <a:cubicBezTo>
                    <a:pt x="33388" y="11846"/>
                    <a:pt x="36187" y="12312"/>
                    <a:pt x="38985" y="11379"/>
                  </a:cubicBezTo>
                  <a:cubicBezTo>
                    <a:pt x="38985" y="10446"/>
                    <a:pt x="38985" y="9047"/>
                    <a:pt x="38053" y="8114"/>
                  </a:cubicBezTo>
                  <a:cubicBezTo>
                    <a:pt x="33854" y="3915"/>
                    <a:pt x="28723" y="1583"/>
                    <a:pt x="23124" y="183"/>
                  </a:cubicBezTo>
                  <a:cubicBezTo>
                    <a:pt x="20792" y="-284"/>
                    <a:pt x="17993" y="183"/>
                    <a:pt x="15660" y="1116"/>
                  </a:cubicBezTo>
                  <a:cubicBezTo>
                    <a:pt x="9596" y="4382"/>
                    <a:pt x="4930" y="9513"/>
                    <a:pt x="732" y="15578"/>
                  </a:cubicBezTo>
                  <a:cubicBezTo>
                    <a:pt x="-1134" y="18377"/>
                    <a:pt x="732" y="23508"/>
                    <a:pt x="4464" y="24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8CFE5EF6-970E-4352-B30C-030494E94C7C}"/>
                </a:ext>
              </a:extLst>
            </p:cNvPr>
            <p:cNvSpPr/>
            <p:nvPr/>
          </p:nvSpPr>
          <p:spPr>
            <a:xfrm>
              <a:off x="3437291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D61CA27B-1CBB-40C6-938B-D1E442E41195}"/>
                </a:ext>
              </a:extLst>
            </p:cNvPr>
            <p:cNvSpPr/>
            <p:nvPr/>
          </p:nvSpPr>
          <p:spPr>
            <a:xfrm>
              <a:off x="3529193" y="1427734"/>
              <a:ext cx="27990" cy="23325"/>
            </a:xfrm>
            <a:custGeom>
              <a:avLst/>
              <a:gdLst/>
              <a:ahLst/>
              <a:cxnLst/>
              <a:rect l="0" t="0" r="0" b="0"/>
              <a:pathLst>
                <a:path w="27990" h="23325">
                  <a:moveTo>
                    <a:pt x="1866" y="8704"/>
                  </a:moveTo>
                  <a:cubicBezTo>
                    <a:pt x="933" y="8704"/>
                    <a:pt x="0" y="10570"/>
                    <a:pt x="0" y="11503"/>
                  </a:cubicBezTo>
                  <a:cubicBezTo>
                    <a:pt x="0" y="16168"/>
                    <a:pt x="1866" y="19900"/>
                    <a:pt x="5131" y="23632"/>
                  </a:cubicBezTo>
                  <a:cubicBezTo>
                    <a:pt x="6531" y="25498"/>
                    <a:pt x="10263" y="26431"/>
                    <a:pt x="12129" y="25498"/>
                  </a:cubicBezTo>
                  <a:cubicBezTo>
                    <a:pt x="14462" y="24565"/>
                    <a:pt x="16328" y="22232"/>
                    <a:pt x="18660" y="22232"/>
                  </a:cubicBezTo>
                  <a:cubicBezTo>
                    <a:pt x="22392" y="21766"/>
                    <a:pt x="24258" y="19900"/>
                    <a:pt x="25658" y="16634"/>
                  </a:cubicBezTo>
                  <a:cubicBezTo>
                    <a:pt x="26591" y="14302"/>
                    <a:pt x="27990" y="11969"/>
                    <a:pt x="28457" y="11036"/>
                  </a:cubicBezTo>
                  <a:cubicBezTo>
                    <a:pt x="30323" y="6838"/>
                    <a:pt x="29857" y="5438"/>
                    <a:pt x="26591" y="3572"/>
                  </a:cubicBezTo>
                  <a:cubicBezTo>
                    <a:pt x="24258" y="2172"/>
                    <a:pt x="21926" y="1239"/>
                    <a:pt x="19593" y="306"/>
                  </a:cubicBezTo>
                  <a:cubicBezTo>
                    <a:pt x="18660" y="-160"/>
                    <a:pt x="16328" y="-160"/>
                    <a:pt x="15861" y="773"/>
                  </a:cubicBezTo>
                  <a:cubicBezTo>
                    <a:pt x="12596" y="4971"/>
                    <a:pt x="7464" y="7304"/>
                    <a:pt x="1866" y="8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9233D43F-D772-4F83-87EA-D0681F048C5D}"/>
                </a:ext>
              </a:extLst>
            </p:cNvPr>
            <p:cNvSpPr/>
            <p:nvPr/>
          </p:nvSpPr>
          <p:spPr>
            <a:xfrm>
              <a:off x="3579576" y="1364362"/>
              <a:ext cx="23325" cy="32655"/>
            </a:xfrm>
            <a:custGeom>
              <a:avLst/>
              <a:gdLst/>
              <a:ahLst/>
              <a:cxnLst/>
              <a:rect l="0" t="0" r="0" b="0"/>
              <a:pathLst>
                <a:path w="23325" h="32655">
                  <a:moveTo>
                    <a:pt x="11196" y="33355"/>
                  </a:moveTo>
                  <a:cubicBezTo>
                    <a:pt x="12129" y="33822"/>
                    <a:pt x="13995" y="33355"/>
                    <a:pt x="14462" y="32422"/>
                  </a:cubicBezTo>
                  <a:cubicBezTo>
                    <a:pt x="17261" y="28690"/>
                    <a:pt x="18194" y="23092"/>
                    <a:pt x="22392" y="19827"/>
                  </a:cubicBezTo>
                  <a:cubicBezTo>
                    <a:pt x="23325" y="19360"/>
                    <a:pt x="23792" y="17028"/>
                    <a:pt x="23325" y="16561"/>
                  </a:cubicBezTo>
                  <a:cubicBezTo>
                    <a:pt x="20060" y="11429"/>
                    <a:pt x="18194" y="5365"/>
                    <a:pt x="13529" y="700"/>
                  </a:cubicBezTo>
                  <a:cubicBezTo>
                    <a:pt x="12596" y="-233"/>
                    <a:pt x="8864" y="-233"/>
                    <a:pt x="8397" y="700"/>
                  </a:cubicBezTo>
                  <a:cubicBezTo>
                    <a:pt x="6065" y="3499"/>
                    <a:pt x="3732" y="6764"/>
                    <a:pt x="1399" y="9563"/>
                  </a:cubicBezTo>
                  <a:cubicBezTo>
                    <a:pt x="467" y="10963"/>
                    <a:pt x="467" y="13295"/>
                    <a:pt x="0" y="14228"/>
                  </a:cubicBezTo>
                  <a:cubicBezTo>
                    <a:pt x="0" y="24958"/>
                    <a:pt x="3266" y="29623"/>
                    <a:pt x="11196" y="333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BD9F8794-8D41-44ED-A8D5-B05270988C7D}"/>
                </a:ext>
              </a:extLst>
            </p:cNvPr>
            <p:cNvSpPr/>
            <p:nvPr/>
          </p:nvSpPr>
          <p:spPr>
            <a:xfrm>
              <a:off x="5026939" y="3306762"/>
              <a:ext cx="41986" cy="13995"/>
            </a:xfrm>
            <a:custGeom>
              <a:avLst/>
              <a:gdLst/>
              <a:ahLst/>
              <a:cxnLst/>
              <a:rect l="0" t="0" r="0" b="0"/>
              <a:pathLst>
                <a:path w="41985" h="13995">
                  <a:moveTo>
                    <a:pt x="4872" y="13430"/>
                  </a:moveTo>
                  <a:cubicBezTo>
                    <a:pt x="17002" y="10164"/>
                    <a:pt x="28664" y="10631"/>
                    <a:pt x="39860" y="16695"/>
                  </a:cubicBezTo>
                  <a:cubicBezTo>
                    <a:pt x="40327" y="17162"/>
                    <a:pt x="41260" y="17162"/>
                    <a:pt x="41726" y="17162"/>
                  </a:cubicBezTo>
                  <a:cubicBezTo>
                    <a:pt x="43126" y="17628"/>
                    <a:pt x="45458" y="16229"/>
                    <a:pt x="45925" y="13430"/>
                  </a:cubicBezTo>
                  <a:cubicBezTo>
                    <a:pt x="45458" y="12497"/>
                    <a:pt x="45458" y="10631"/>
                    <a:pt x="44525" y="9231"/>
                  </a:cubicBezTo>
                  <a:cubicBezTo>
                    <a:pt x="43593" y="7832"/>
                    <a:pt x="41726" y="6432"/>
                    <a:pt x="40327" y="5499"/>
                  </a:cubicBezTo>
                  <a:cubicBezTo>
                    <a:pt x="29597" y="-565"/>
                    <a:pt x="18401" y="-1032"/>
                    <a:pt x="6738" y="1301"/>
                  </a:cubicBezTo>
                  <a:cubicBezTo>
                    <a:pt x="3473" y="1767"/>
                    <a:pt x="1140" y="4100"/>
                    <a:pt x="207" y="7832"/>
                  </a:cubicBezTo>
                  <a:cubicBezTo>
                    <a:pt x="-726" y="11097"/>
                    <a:pt x="1607" y="14363"/>
                    <a:pt x="4872" y="13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5E770D63-DA5E-47AF-9FF5-0547C85DFFB3}"/>
                </a:ext>
              </a:extLst>
            </p:cNvPr>
            <p:cNvSpPr/>
            <p:nvPr/>
          </p:nvSpPr>
          <p:spPr>
            <a:xfrm>
              <a:off x="5584622" y="3616118"/>
              <a:ext cx="37321" cy="37321"/>
            </a:xfrm>
            <a:custGeom>
              <a:avLst/>
              <a:gdLst/>
              <a:ahLst/>
              <a:cxnLst/>
              <a:rect l="0" t="0" r="0" b="0"/>
              <a:pathLst>
                <a:path w="37320" h="37320">
                  <a:moveTo>
                    <a:pt x="13062" y="24098"/>
                  </a:moveTo>
                  <a:cubicBezTo>
                    <a:pt x="18660" y="30163"/>
                    <a:pt x="23792" y="36694"/>
                    <a:pt x="32189" y="39959"/>
                  </a:cubicBezTo>
                  <a:cubicBezTo>
                    <a:pt x="33589" y="40426"/>
                    <a:pt x="35921" y="39959"/>
                    <a:pt x="37787" y="39493"/>
                  </a:cubicBezTo>
                  <a:cubicBezTo>
                    <a:pt x="38254" y="39493"/>
                    <a:pt x="38254" y="38560"/>
                    <a:pt x="38720" y="38094"/>
                  </a:cubicBezTo>
                  <a:cubicBezTo>
                    <a:pt x="38254" y="37160"/>
                    <a:pt x="38254" y="35761"/>
                    <a:pt x="37321" y="34828"/>
                  </a:cubicBezTo>
                  <a:cubicBezTo>
                    <a:pt x="30323" y="26431"/>
                    <a:pt x="23325" y="18500"/>
                    <a:pt x="15861" y="10570"/>
                  </a:cubicBezTo>
                  <a:cubicBezTo>
                    <a:pt x="13529" y="7771"/>
                    <a:pt x="10263" y="4972"/>
                    <a:pt x="7931" y="2639"/>
                  </a:cubicBezTo>
                  <a:cubicBezTo>
                    <a:pt x="6998" y="1706"/>
                    <a:pt x="6065" y="773"/>
                    <a:pt x="4665" y="306"/>
                  </a:cubicBezTo>
                  <a:cubicBezTo>
                    <a:pt x="3732" y="-160"/>
                    <a:pt x="1866" y="-160"/>
                    <a:pt x="1400" y="773"/>
                  </a:cubicBezTo>
                  <a:cubicBezTo>
                    <a:pt x="466" y="1239"/>
                    <a:pt x="0" y="3106"/>
                    <a:pt x="0" y="4038"/>
                  </a:cubicBezTo>
                  <a:cubicBezTo>
                    <a:pt x="1400" y="11969"/>
                    <a:pt x="6998" y="18034"/>
                    <a:pt x="13062" y="24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B0ECC757-EE1F-4D2E-B6D9-F1AA19FD4397}"/>
                </a:ext>
              </a:extLst>
            </p:cNvPr>
            <p:cNvSpPr/>
            <p:nvPr/>
          </p:nvSpPr>
          <p:spPr>
            <a:xfrm>
              <a:off x="4832438" y="3394635"/>
              <a:ext cx="46651" cy="13995"/>
            </a:xfrm>
            <a:custGeom>
              <a:avLst/>
              <a:gdLst/>
              <a:ahLst/>
              <a:cxnLst/>
              <a:rect l="0" t="0" r="0" b="0"/>
              <a:pathLst>
                <a:path w="46650" h="13995">
                  <a:moveTo>
                    <a:pt x="1574" y="11861"/>
                  </a:moveTo>
                  <a:cubicBezTo>
                    <a:pt x="5306" y="12794"/>
                    <a:pt x="8572" y="14194"/>
                    <a:pt x="12304" y="15127"/>
                  </a:cubicBezTo>
                  <a:cubicBezTo>
                    <a:pt x="14637" y="15593"/>
                    <a:pt x="17436" y="16060"/>
                    <a:pt x="19302" y="16526"/>
                  </a:cubicBezTo>
                  <a:cubicBezTo>
                    <a:pt x="30031" y="15127"/>
                    <a:pt x="39828" y="13261"/>
                    <a:pt x="49625" y="10462"/>
                  </a:cubicBezTo>
                  <a:cubicBezTo>
                    <a:pt x="51024" y="9995"/>
                    <a:pt x="51491" y="8596"/>
                    <a:pt x="50091" y="7663"/>
                  </a:cubicBezTo>
                  <a:cubicBezTo>
                    <a:pt x="45426" y="1598"/>
                    <a:pt x="38895" y="-734"/>
                    <a:pt x="31431" y="199"/>
                  </a:cubicBezTo>
                  <a:cubicBezTo>
                    <a:pt x="30498" y="199"/>
                    <a:pt x="29565" y="1598"/>
                    <a:pt x="28632" y="2531"/>
                  </a:cubicBezTo>
                  <a:cubicBezTo>
                    <a:pt x="27699" y="3464"/>
                    <a:pt x="27232" y="4397"/>
                    <a:pt x="26766" y="5330"/>
                  </a:cubicBezTo>
                  <a:cubicBezTo>
                    <a:pt x="20235" y="1598"/>
                    <a:pt x="12770" y="5797"/>
                    <a:pt x="6240" y="3464"/>
                  </a:cubicBezTo>
                  <a:cubicBezTo>
                    <a:pt x="3907" y="2531"/>
                    <a:pt x="1574" y="4397"/>
                    <a:pt x="175" y="6730"/>
                  </a:cubicBezTo>
                  <a:cubicBezTo>
                    <a:pt x="-292" y="8596"/>
                    <a:pt x="175" y="11395"/>
                    <a:pt x="1574" y="11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90D3580E-5236-43A3-9AFD-A61D8713A6A7}"/>
                </a:ext>
              </a:extLst>
            </p:cNvPr>
            <p:cNvSpPr/>
            <p:nvPr/>
          </p:nvSpPr>
          <p:spPr>
            <a:xfrm>
              <a:off x="4894009" y="3395212"/>
              <a:ext cx="46651" cy="9330"/>
            </a:xfrm>
            <a:custGeom>
              <a:avLst/>
              <a:gdLst/>
              <a:ahLst/>
              <a:cxnLst/>
              <a:rect l="0" t="0" r="0" b="0"/>
              <a:pathLst>
                <a:path w="46650" h="9330">
                  <a:moveTo>
                    <a:pt x="43102" y="9884"/>
                  </a:moveTo>
                  <a:cubicBezTo>
                    <a:pt x="44968" y="9418"/>
                    <a:pt x="46367" y="8018"/>
                    <a:pt x="48233" y="7085"/>
                  </a:cubicBezTo>
                  <a:cubicBezTo>
                    <a:pt x="49166" y="6152"/>
                    <a:pt x="50099" y="5219"/>
                    <a:pt x="50566" y="4286"/>
                  </a:cubicBezTo>
                  <a:cubicBezTo>
                    <a:pt x="51499" y="2886"/>
                    <a:pt x="51032" y="1953"/>
                    <a:pt x="50099" y="1020"/>
                  </a:cubicBezTo>
                  <a:cubicBezTo>
                    <a:pt x="49633" y="554"/>
                    <a:pt x="49166" y="87"/>
                    <a:pt x="48700" y="87"/>
                  </a:cubicBezTo>
                  <a:cubicBezTo>
                    <a:pt x="43102" y="1487"/>
                    <a:pt x="37970" y="4753"/>
                    <a:pt x="31906" y="3353"/>
                  </a:cubicBezTo>
                  <a:cubicBezTo>
                    <a:pt x="26308" y="2420"/>
                    <a:pt x="20709" y="1487"/>
                    <a:pt x="15111" y="554"/>
                  </a:cubicBezTo>
                  <a:cubicBezTo>
                    <a:pt x="14645" y="554"/>
                    <a:pt x="13712" y="87"/>
                    <a:pt x="13245" y="87"/>
                  </a:cubicBezTo>
                  <a:cubicBezTo>
                    <a:pt x="8580" y="-379"/>
                    <a:pt x="4382" y="1020"/>
                    <a:pt x="1116" y="4286"/>
                  </a:cubicBezTo>
                  <a:cubicBezTo>
                    <a:pt x="183" y="5219"/>
                    <a:pt x="-283" y="6619"/>
                    <a:pt x="183" y="7551"/>
                  </a:cubicBezTo>
                  <a:cubicBezTo>
                    <a:pt x="183" y="8485"/>
                    <a:pt x="1583" y="9884"/>
                    <a:pt x="2515" y="10351"/>
                  </a:cubicBezTo>
                  <a:cubicBezTo>
                    <a:pt x="7647" y="11284"/>
                    <a:pt x="12312" y="12217"/>
                    <a:pt x="17444" y="13150"/>
                  </a:cubicBezTo>
                  <a:cubicBezTo>
                    <a:pt x="25374" y="12683"/>
                    <a:pt x="34238" y="11284"/>
                    <a:pt x="43102" y="98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B012E504-2E05-414A-AFA0-4B4DB6343AC8}"/>
                </a:ext>
              </a:extLst>
            </p:cNvPr>
            <p:cNvSpPr/>
            <p:nvPr/>
          </p:nvSpPr>
          <p:spPr>
            <a:xfrm>
              <a:off x="3579109" y="1870686"/>
              <a:ext cx="23325" cy="23325"/>
            </a:xfrm>
            <a:custGeom>
              <a:avLst/>
              <a:gdLst/>
              <a:ahLst/>
              <a:cxnLst/>
              <a:rect l="0" t="0" r="0" b="0"/>
              <a:pathLst>
                <a:path w="23325" h="23325">
                  <a:moveTo>
                    <a:pt x="933" y="5668"/>
                  </a:moveTo>
                  <a:cubicBezTo>
                    <a:pt x="466" y="7534"/>
                    <a:pt x="466" y="9400"/>
                    <a:pt x="0" y="12199"/>
                  </a:cubicBezTo>
                  <a:cubicBezTo>
                    <a:pt x="466" y="14531"/>
                    <a:pt x="1399" y="17797"/>
                    <a:pt x="2333" y="20596"/>
                  </a:cubicBezTo>
                  <a:cubicBezTo>
                    <a:pt x="3732" y="24328"/>
                    <a:pt x="7931" y="25727"/>
                    <a:pt x="11663" y="24794"/>
                  </a:cubicBezTo>
                  <a:cubicBezTo>
                    <a:pt x="19593" y="22462"/>
                    <a:pt x="22392" y="16397"/>
                    <a:pt x="24258" y="9400"/>
                  </a:cubicBezTo>
                  <a:cubicBezTo>
                    <a:pt x="24725" y="8467"/>
                    <a:pt x="23792" y="6601"/>
                    <a:pt x="23325" y="6134"/>
                  </a:cubicBezTo>
                  <a:cubicBezTo>
                    <a:pt x="19127" y="1469"/>
                    <a:pt x="13995" y="-397"/>
                    <a:pt x="7931" y="70"/>
                  </a:cubicBezTo>
                  <a:cubicBezTo>
                    <a:pt x="5131" y="-397"/>
                    <a:pt x="1866" y="2869"/>
                    <a:pt x="933" y="5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C22B3D65-5324-4C57-B3E6-FA3353795307}"/>
                </a:ext>
              </a:extLst>
            </p:cNvPr>
            <p:cNvSpPr/>
            <p:nvPr/>
          </p:nvSpPr>
          <p:spPr>
            <a:xfrm>
              <a:off x="1853316" y="2010241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0507" y="6531"/>
                  </a:moveTo>
                  <a:cubicBezTo>
                    <a:pt x="30973" y="5598"/>
                    <a:pt x="30973" y="4199"/>
                    <a:pt x="30507" y="2799"/>
                  </a:cubicBezTo>
                  <a:cubicBezTo>
                    <a:pt x="30040" y="1866"/>
                    <a:pt x="29107" y="466"/>
                    <a:pt x="28174" y="466"/>
                  </a:cubicBezTo>
                  <a:cubicBezTo>
                    <a:pt x="26308" y="0"/>
                    <a:pt x="24442" y="0"/>
                    <a:pt x="23976" y="0"/>
                  </a:cubicBezTo>
                  <a:cubicBezTo>
                    <a:pt x="19777" y="0"/>
                    <a:pt x="17444" y="0"/>
                    <a:pt x="14645" y="466"/>
                  </a:cubicBezTo>
                  <a:cubicBezTo>
                    <a:pt x="12779" y="933"/>
                    <a:pt x="10913" y="1400"/>
                    <a:pt x="9514" y="2333"/>
                  </a:cubicBezTo>
                  <a:cubicBezTo>
                    <a:pt x="6715" y="4665"/>
                    <a:pt x="3916" y="7464"/>
                    <a:pt x="1117" y="10263"/>
                  </a:cubicBezTo>
                  <a:cubicBezTo>
                    <a:pt x="-283" y="11663"/>
                    <a:pt x="-283" y="13529"/>
                    <a:pt x="650" y="15861"/>
                  </a:cubicBezTo>
                  <a:cubicBezTo>
                    <a:pt x="1583" y="17727"/>
                    <a:pt x="2516" y="19593"/>
                    <a:pt x="4382" y="19593"/>
                  </a:cubicBezTo>
                  <a:cubicBezTo>
                    <a:pt x="6715" y="20060"/>
                    <a:pt x="9514" y="20526"/>
                    <a:pt x="11846" y="19593"/>
                  </a:cubicBezTo>
                  <a:cubicBezTo>
                    <a:pt x="19777" y="17261"/>
                    <a:pt x="25842" y="12596"/>
                    <a:pt x="30507" y="6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C681D3D3-270D-4395-9487-A8106D29413A}"/>
                </a:ext>
              </a:extLst>
            </p:cNvPr>
            <p:cNvSpPr/>
            <p:nvPr/>
          </p:nvSpPr>
          <p:spPr>
            <a:xfrm>
              <a:off x="4264517" y="1533640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58" y="12426"/>
                  </a:moveTo>
                  <a:cubicBezTo>
                    <a:pt x="-109" y="17091"/>
                    <a:pt x="2690" y="19424"/>
                    <a:pt x="6888" y="20357"/>
                  </a:cubicBezTo>
                  <a:cubicBezTo>
                    <a:pt x="8755" y="20823"/>
                    <a:pt x="10621" y="21290"/>
                    <a:pt x="12487" y="21290"/>
                  </a:cubicBezTo>
                  <a:cubicBezTo>
                    <a:pt x="12953" y="21290"/>
                    <a:pt x="13886" y="21290"/>
                    <a:pt x="14353" y="21290"/>
                  </a:cubicBezTo>
                  <a:cubicBezTo>
                    <a:pt x="19484" y="21756"/>
                    <a:pt x="22750" y="18024"/>
                    <a:pt x="21817" y="12893"/>
                  </a:cubicBezTo>
                  <a:cubicBezTo>
                    <a:pt x="21350" y="9161"/>
                    <a:pt x="19951" y="5429"/>
                    <a:pt x="17618" y="2630"/>
                  </a:cubicBezTo>
                  <a:cubicBezTo>
                    <a:pt x="16219" y="764"/>
                    <a:pt x="13420" y="-636"/>
                    <a:pt x="11087" y="297"/>
                  </a:cubicBezTo>
                  <a:cubicBezTo>
                    <a:pt x="8288" y="1230"/>
                    <a:pt x="5023" y="2630"/>
                    <a:pt x="2690" y="4029"/>
                  </a:cubicBezTo>
                  <a:cubicBezTo>
                    <a:pt x="358" y="5429"/>
                    <a:pt x="-576" y="7761"/>
                    <a:pt x="358" y="10560"/>
                  </a:cubicBezTo>
                  <a:cubicBezTo>
                    <a:pt x="358" y="11027"/>
                    <a:pt x="358" y="11960"/>
                    <a:pt x="358" y="124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28D0EF93-009E-4BF0-8074-B1733EAE2044}"/>
                </a:ext>
              </a:extLst>
            </p:cNvPr>
            <p:cNvSpPr/>
            <p:nvPr/>
          </p:nvSpPr>
          <p:spPr>
            <a:xfrm>
              <a:off x="2050920" y="2358255"/>
              <a:ext cx="32655" cy="18660"/>
            </a:xfrm>
            <a:custGeom>
              <a:avLst/>
              <a:gdLst/>
              <a:ahLst/>
              <a:cxnLst/>
              <a:rect l="0" t="0" r="0" b="0"/>
              <a:pathLst>
                <a:path w="32655" h="18660">
                  <a:moveTo>
                    <a:pt x="3644" y="0"/>
                  </a:moveTo>
                  <a:cubicBezTo>
                    <a:pt x="3178" y="0"/>
                    <a:pt x="1778" y="467"/>
                    <a:pt x="845" y="933"/>
                  </a:cubicBezTo>
                  <a:cubicBezTo>
                    <a:pt x="-554" y="1400"/>
                    <a:pt x="-88" y="4199"/>
                    <a:pt x="1312" y="5598"/>
                  </a:cubicBezTo>
                  <a:cubicBezTo>
                    <a:pt x="2245" y="6531"/>
                    <a:pt x="3178" y="7464"/>
                    <a:pt x="4111" y="8397"/>
                  </a:cubicBezTo>
                  <a:cubicBezTo>
                    <a:pt x="7376" y="12129"/>
                    <a:pt x="11108" y="15861"/>
                    <a:pt x="15773" y="17727"/>
                  </a:cubicBezTo>
                  <a:cubicBezTo>
                    <a:pt x="20438" y="19593"/>
                    <a:pt x="25570" y="20526"/>
                    <a:pt x="30235" y="21926"/>
                  </a:cubicBezTo>
                  <a:cubicBezTo>
                    <a:pt x="30702" y="21926"/>
                    <a:pt x="31634" y="21926"/>
                    <a:pt x="32101" y="21459"/>
                  </a:cubicBezTo>
                  <a:cubicBezTo>
                    <a:pt x="33034" y="20993"/>
                    <a:pt x="33967" y="20060"/>
                    <a:pt x="34434" y="19127"/>
                  </a:cubicBezTo>
                  <a:cubicBezTo>
                    <a:pt x="34900" y="18660"/>
                    <a:pt x="34434" y="17727"/>
                    <a:pt x="34434" y="17261"/>
                  </a:cubicBezTo>
                  <a:cubicBezTo>
                    <a:pt x="26503" y="7464"/>
                    <a:pt x="16706" y="1866"/>
                    <a:pt x="36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3272992F-F118-47F8-AE86-13CA29D3A12B}"/>
                </a:ext>
              </a:extLst>
            </p:cNvPr>
            <p:cNvSpPr/>
            <p:nvPr/>
          </p:nvSpPr>
          <p:spPr>
            <a:xfrm>
              <a:off x="3477622" y="2663350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0984" y="17727"/>
                  </a:moveTo>
                  <a:cubicBezTo>
                    <a:pt x="14716" y="16794"/>
                    <a:pt x="17982" y="14928"/>
                    <a:pt x="21714" y="13529"/>
                  </a:cubicBezTo>
                  <a:cubicBezTo>
                    <a:pt x="26846" y="11196"/>
                    <a:pt x="28245" y="6065"/>
                    <a:pt x="30111" y="1400"/>
                  </a:cubicBezTo>
                  <a:cubicBezTo>
                    <a:pt x="29645" y="933"/>
                    <a:pt x="29178" y="0"/>
                    <a:pt x="28712" y="0"/>
                  </a:cubicBezTo>
                  <a:cubicBezTo>
                    <a:pt x="23580" y="467"/>
                    <a:pt x="18449" y="1400"/>
                    <a:pt x="13784" y="2333"/>
                  </a:cubicBezTo>
                  <a:cubicBezTo>
                    <a:pt x="9119" y="2799"/>
                    <a:pt x="5386" y="5132"/>
                    <a:pt x="1654" y="7931"/>
                  </a:cubicBezTo>
                  <a:cubicBezTo>
                    <a:pt x="-212" y="9330"/>
                    <a:pt x="-678" y="13062"/>
                    <a:pt x="1188" y="14928"/>
                  </a:cubicBezTo>
                  <a:cubicBezTo>
                    <a:pt x="3054" y="17261"/>
                    <a:pt x="6786" y="18660"/>
                    <a:pt x="10984" y="17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BC39A99C-6741-4768-B3A5-F971DF724092}"/>
                </a:ext>
              </a:extLst>
            </p:cNvPr>
            <p:cNvSpPr/>
            <p:nvPr/>
          </p:nvSpPr>
          <p:spPr>
            <a:xfrm>
              <a:off x="1636049" y="1450772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2247" y="2460"/>
                  </a:moveTo>
                  <a:cubicBezTo>
                    <a:pt x="32247" y="1993"/>
                    <a:pt x="31781" y="1060"/>
                    <a:pt x="31781" y="1060"/>
                  </a:cubicBezTo>
                  <a:cubicBezTo>
                    <a:pt x="30848" y="594"/>
                    <a:pt x="29448" y="-339"/>
                    <a:pt x="28515" y="127"/>
                  </a:cubicBezTo>
                  <a:cubicBezTo>
                    <a:pt x="18252" y="1993"/>
                    <a:pt x="9388" y="6658"/>
                    <a:pt x="1458" y="12723"/>
                  </a:cubicBezTo>
                  <a:cubicBezTo>
                    <a:pt x="-875" y="14589"/>
                    <a:pt x="-408" y="18787"/>
                    <a:pt x="2857" y="20653"/>
                  </a:cubicBezTo>
                  <a:cubicBezTo>
                    <a:pt x="5190" y="22053"/>
                    <a:pt x="7989" y="22986"/>
                    <a:pt x="9855" y="21586"/>
                  </a:cubicBezTo>
                  <a:cubicBezTo>
                    <a:pt x="17319" y="15988"/>
                    <a:pt x="24783" y="9924"/>
                    <a:pt x="32247" y="4326"/>
                  </a:cubicBezTo>
                  <a:cubicBezTo>
                    <a:pt x="31781" y="3859"/>
                    <a:pt x="31781" y="2926"/>
                    <a:pt x="32247" y="2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A3773A4F-84E5-444E-800A-75B13C4580C9}"/>
                </a:ext>
              </a:extLst>
            </p:cNvPr>
            <p:cNvSpPr/>
            <p:nvPr/>
          </p:nvSpPr>
          <p:spPr>
            <a:xfrm>
              <a:off x="3105957" y="2525722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12244" y="26134"/>
                  </a:moveTo>
                  <a:cubicBezTo>
                    <a:pt x="13177" y="24734"/>
                    <a:pt x="14576" y="22868"/>
                    <a:pt x="15043" y="21002"/>
                  </a:cubicBezTo>
                  <a:cubicBezTo>
                    <a:pt x="15976" y="17270"/>
                    <a:pt x="15976" y="13538"/>
                    <a:pt x="16442" y="10739"/>
                  </a:cubicBezTo>
                  <a:cubicBezTo>
                    <a:pt x="15976" y="8407"/>
                    <a:pt x="15976" y="7007"/>
                    <a:pt x="15976" y="5608"/>
                  </a:cubicBezTo>
                  <a:cubicBezTo>
                    <a:pt x="15976" y="5141"/>
                    <a:pt x="15509" y="4208"/>
                    <a:pt x="15509" y="3742"/>
                  </a:cubicBezTo>
                  <a:cubicBezTo>
                    <a:pt x="15043" y="942"/>
                    <a:pt x="12710" y="-924"/>
                    <a:pt x="10378" y="476"/>
                  </a:cubicBezTo>
                  <a:cubicBezTo>
                    <a:pt x="8045" y="1409"/>
                    <a:pt x="5713" y="2342"/>
                    <a:pt x="3380" y="3742"/>
                  </a:cubicBezTo>
                  <a:cubicBezTo>
                    <a:pt x="581" y="5608"/>
                    <a:pt x="-352" y="8873"/>
                    <a:pt x="115" y="12139"/>
                  </a:cubicBezTo>
                  <a:cubicBezTo>
                    <a:pt x="581" y="17270"/>
                    <a:pt x="2447" y="21935"/>
                    <a:pt x="5713" y="26134"/>
                  </a:cubicBezTo>
                  <a:cubicBezTo>
                    <a:pt x="6646" y="27533"/>
                    <a:pt x="10844" y="27533"/>
                    <a:pt x="12244" y="26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882A1041-AC3E-43A9-909C-D858FE99707E}"/>
                </a:ext>
              </a:extLst>
            </p:cNvPr>
            <p:cNvSpPr/>
            <p:nvPr/>
          </p:nvSpPr>
          <p:spPr>
            <a:xfrm>
              <a:off x="4855939" y="3077548"/>
              <a:ext cx="32655" cy="37321"/>
            </a:xfrm>
            <a:custGeom>
              <a:avLst/>
              <a:gdLst/>
              <a:ahLst/>
              <a:cxnLst/>
              <a:rect l="0" t="0" r="0" b="0"/>
              <a:pathLst>
                <a:path w="32655" h="37320">
                  <a:moveTo>
                    <a:pt x="0" y="35515"/>
                  </a:moveTo>
                  <a:cubicBezTo>
                    <a:pt x="0" y="35982"/>
                    <a:pt x="0" y="36915"/>
                    <a:pt x="0" y="36915"/>
                  </a:cubicBezTo>
                  <a:cubicBezTo>
                    <a:pt x="466" y="37381"/>
                    <a:pt x="933" y="37848"/>
                    <a:pt x="1399" y="37848"/>
                  </a:cubicBezTo>
                  <a:cubicBezTo>
                    <a:pt x="1866" y="37848"/>
                    <a:pt x="2799" y="37848"/>
                    <a:pt x="3265" y="37848"/>
                  </a:cubicBezTo>
                  <a:cubicBezTo>
                    <a:pt x="9797" y="34582"/>
                    <a:pt x="14928" y="29917"/>
                    <a:pt x="18660" y="23852"/>
                  </a:cubicBezTo>
                  <a:cubicBezTo>
                    <a:pt x="22859" y="17321"/>
                    <a:pt x="27990" y="11723"/>
                    <a:pt x="34521" y="7991"/>
                  </a:cubicBezTo>
                  <a:cubicBezTo>
                    <a:pt x="36854" y="6592"/>
                    <a:pt x="36387" y="6592"/>
                    <a:pt x="34055" y="3793"/>
                  </a:cubicBezTo>
                  <a:cubicBezTo>
                    <a:pt x="30789" y="-1805"/>
                    <a:pt x="27990" y="-406"/>
                    <a:pt x="25658" y="2860"/>
                  </a:cubicBezTo>
                  <a:cubicBezTo>
                    <a:pt x="18194" y="13123"/>
                    <a:pt x="10730" y="23386"/>
                    <a:pt x="1399" y="32250"/>
                  </a:cubicBezTo>
                  <a:cubicBezTo>
                    <a:pt x="933" y="33183"/>
                    <a:pt x="466" y="34582"/>
                    <a:pt x="0" y="35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7EC591CA-558B-4407-B423-2FAD13664CF6}"/>
                </a:ext>
              </a:extLst>
            </p:cNvPr>
            <p:cNvSpPr/>
            <p:nvPr/>
          </p:nvSpPr>
          <p:spPr>
            <a:xfrm>
              <a:off x="4926847" y="3060814"/>
              <a:ext cx="27990" cy="41986"/>
            </a:xfrm>
            <a:custGeom>
              <a:avLst/>
              <a:gdLst/>
              <a:ahLst/>
              <a:cxnLst/>
              <a:rect l="0" t="0" r="0" b="0"/>
              <a:pathLst>
                <a:path w="27990" h="41985">
                  <a:moveTo>
                    <a:pt x="26591" y="21926"/>
                  </a:moveTo>
                  <a:cubicBezTo>
                    <a:pt x="26591" y="16794"/>
                    <a:pt x="21926" y="16328"/>
                    <a:pt x="19127" y="13995"/>
                  </a:cubicBezTo>
                  <a:lnTo>
                    <a:pt x="19593" y="13529"/>
                  </a:lnTo>
                  <a:cubicBezTo>
                    <a:pt x="19593" y="13529"/>
                    <a:pt x="19127" y="13995"/>
                    <a:pt x="19127" y="13995"/>
                  </a:cubicBezTo>
                  <a:cubicBezTo>
                    <a:pt x="19127" y="12596"/>
                    <a:pt x="19127" y="11663"/>
                    <a:pt x="19127" y="10263"/>
                  </a:cubicBezTo>
                  <a:cubicBezTo>
                    <a:pt x="19127" y="8864"/>
                    <a:pt x="18660" y="7464"/>
                    <a:pt x="18194" y="6998"/>
                  </a:cubicBezTo>
                  <a:cubicBezTo>
                    <a:pt x="13062" y="3266"/>
                    <a:pt x="6998" y="1866"/>
                    <a:pt x="1400" y="0"/>
                  </a:cubicBezTo>
                  <a:cubicBezTo>
                    <a:pt x="933" y="0"/>
                    <a:pt x="0" y="467"/>
                    <a:pt x="0" y="933"/>
                  </a:cubicBezTo>
                  <a:cubicBezTo>
                    <a:pt x="0" y="6998"/>
                    <a:pt x="467" y="13062"/>
                    <a:pt x="933" y="19593"/>
                  </a:cubicBezTo>
                  <a:cubicBezTo>
                    <a:pt x="933" y="21926"/>
                    <a:pt x="3266" y="22392"/>
                    <a:pt x="5132" y="22859"/>
                  </a:cubicBezTo>
                  <a:cubicBezTo>
                    <a:pt x="7464" y="23792"/>
                    <a:pt x="9797" y="24258"/>
                    <a:pt x="12129" y="21926"/>
                  </a:cubicBezTo>
                  <a:cubicBezTo>
                    <a:pt x="13529" y="20526"/>
                    <a:pt x="14462" y="19127"/>
                    <a:pt x="15861" y="17727"/>
                  </a:cubicBezTo>
                  <a:lnTo>
                    <a:pt x="15395" y="18194"/>
                  </a:lnTo>
                  <a:cubicBezTo>
                    <a:pt x="15395" y="18194"/>
                    <a:pt x="15395" y="18194"/>
                    <a:pt x="15861" y="17727"/>
                  </a:cubicBezTo>
                  <a:cubicBezTo>
                    <a:pt x="14462" y="22392"/>
                    <a:pt x="14928" y="27057"/>
                    <a:pt x="11663" y="31256"/>
                  </a:cubicBezTo>
                  <a:cubicBezTo>
                    <a:pt x="7464" y="36387"/>
                    <a:pt x="8397" y="38254"/>
                    <a:pt x="13529" y="41519"/>
                  </a:cubicBezTo>
                  <a:cubicBezTo>
                    <a:pt x="15395" y="42919"/>
                    <a:pt x="17727" y="44318"/>
                    <a:pt x="20060" y="45251"/>
                  </a:cubicBezTo>
                  <a:cubicBezTo>
                    <a:pt x="21459" y="46184"/>
                    <a:pt x="23792" y="45251"/>
                    <a:pt x="24725" y="43385"/>
                  </a:cubicBezTo>
                  <a:cubicBezTo>
                    <a:pt x="26125" y="40120"/>
                    <a:pt x="27990" y="36387"/>
                    <a:pt x="27524" y="32655"/>
                  </a:cubicBezTo>
                  <a:lnTo>
                    <a:pt x="27990" y="33122"/>
                  </a:lnTo>
                  <a:cubicBezTo>
                    <a:pt x="27990" y="33122"/>
                    <a:pt x="27990" y="32655"/>
                    <a:pt x="27990" y="32655"/>
                  </a:cubicBezTo>
                  <a:cubicBezTo>
                    <a:pt x="27990" y="32655"/>
                    <a:pt x="27990" y="32655"/>
                    <a:pt x="27524" y="32655"/>
                  </a:cubicBezTo>
                  <a:cubicBezTo>
                    <a:pt x="23325" y="29390"/>
                    <a:pt x="23325" y="25658"/>
                    <a:pt x="26591" y="21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3C6D181E-5342-4132-964A-BEAAC520222C}"/>
                </a:ext>
              </a:extLst>
            </p:cNvPr>
            <p:cNvSpPr/>
            <p:nvPr/>
          </p:nvSpPr>
          <p:spPr>
            <a:xfrm>
              <a:off x="1759091" y="2953051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1371" y="0"/>
                  </a:moveTo>
                  <a:cubicBezTo>
                    <a:pt x="9039" y="467"/>
                    <a:pt x="5307" y="933"/>
                    <a:pt x="1574" y="1866"/>
                  </a:cubicBezTo>
                  <a:cubicBezTo>
                    <a:pt x="175" y="2333"/>
                    <a:pt x="-292" y="3732"/>
                    <a:pt x="175" y="4665"/>
                  </a:cubicBezTo>
                  <a:cubicBezTo>
                    <a:pt x="5773" y="13062"/>
                    <a:pt x="13237" y="16328"/>
                    <a:pt x="23034" y="13062"/>
                  </a:cubicBezTo>
                  <a:cubicBezTo>
                    <a:pt x="24900" y="12596"/>
                    <a:pt x="26766" y="11663"/>
                    <a:pt x="28165" y="11196"/>
                  </a:cubicBezTo>
                  <a:cubicBezTo>
                    <a:pt x="30031" y="10730"/>
                    <a:pt x="30498" y="7931"/>
                    <a:pt x="29565" y="6531"/>
                  </a:cubicBezTo>
                  <a:cubicBezTo>
                    <a:pt x="25366" y="933"/>
                    <a:pt x="19302" y="0"/>
                    <a:pt x="113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7C9042E5-A9B6-42F3-958B-98510C4FBEEF}"/>
                </a:ext>
              </a:extLst>
            </p:cNvPr>
            <p:cNvSpPr/>
            <p:nvPr/>
          </p:nvSpPr>
          <p:spPr>
            <a:xfrm>
              <a:off x="674637" y="1861847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7261" y="14973"/>
                  </a:moveTo>
                  <a:cubicBezTo>
                    <a:pt x="20993" y="14040"/>
                    <a:pt x="24258" y="8442"/>
                    <a:pt x="23325" y="4710"/>
                  </a:cubicBezTo>
                  <a:cubicBezTo>
                    <a:pt x="22859" y="2844"/>
                    <a:pt x="19593" y="-421"/>
                    <a:pt x="16794" y="45"/>
                  </a:cubicBezTo>
                  <a:cubicBezTo>
                    <a:pt x="12596" y="978"/>
                    <a:pt x="6998" y="1445"/>
                    <a:pt x="1400" y="2844"/>
                  </a:cubicBezTo>
                  <a:cubicBezTo>
                    <a:pt x="933" y="2844"/>
                    <a:pt x="0" y="4710"/>
                    <a:pt x="0" y="6110"/>
                  </a:cubicBezTo>
                  <a:cubicBezTo>
                    <a:pt x="0" y="8909"/>
                    <a:pt x="933" y="11241"/>
                    <a:pt x="3266" y="12641"/>
                  </a:cubicBezTo>
                  <a:cubicBezTo>
                    <a:pt x="6998" y="15440"/>
                    <a:pt x="11663" y="15906"/>
                    <a:pt x="17261" y="14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842DB2F4-1EF9-4B82-A598-A999BEB6935D}"/>
                </a:ext>
              </a:extLst>
            </p:cNvPr>
            <p:cNvSpPr/>
            <p:nvPr/>
          </p:nvSpPr>
          <p:spPr>
            <a:xfrm>
              <a:off x="3797769" y="1694223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4797" y="18387"/>
                  </a:moveTo>
                  <a:cubicBezTo>
                    <a:pt x="9928" y="21653"/>
                    <a:pt x="18325" y="18387"/>
                    <a:pt x="20658" y="12322"/>
                  </a:cubicBezTo>
                  <a:cubicBezTo>
                    <a:pt x="20658" y="11856"/>
                    <a:pt x="20658" y="10923"/>
                    <a:pt x="20658" y="10456"/>
                  </a:cubicBezTo>
                  <a:cubicBezTo>
                    <a:pt x="19259" y="5791"/>
                    <a:pt x="15993" y="2992"/>
                    <a:pt x="12261" y="660"/>
                  </a:cubicBezTo>
                  <a:cubicBezTo>
                    <a:pt x="11328" y="193"/>
                    <a:pt x="9928" y="-273"/>
                    <a:pt x="8529" y="193"/>
                  </a:cubicBezTo>
                  <a:cubicBezTo>
                    <a:pt x="1065" y="1593"/>
                    <a:pt x="-1734" y="6724"/>
                    <a:pt x="1065" y="14188"/>
                  </a:cubicBezTo>
                  <a:cubicBezTo>
                    <a:pt x="2464" y="15588"/>
                    <a:pt x="3397" y="17454"/>
                    <a:pt x="4797" y="183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4DB27348-AACF-4616-9B97-C48A8023C00E}"/>
                </a:ext>
              </a:extLst>
            </p:cNvPr>
            <p:cNvSpPr/>
            <p:nvPr/>
          </p:nvSpPr>
          <p:spPr>
            <a:xfrm>
              <a:off x="3342124" y="2663817"/>
              <a:ext cx="37321" cy="9330"/>
            </a:xfrm>
            <a:custGeom>
              <a:avLst/>
              <a:gdLst/>
              <a:ahLst/>
              <a:cxnLst/>
              <a:rect l="0" t="0" r="0" b="0"/>
              <a:pathLst>
                <a:path w="37320" h="9330">
                  <a:moveTo>
                    <a:pt x="1866" y="1400"/>
                  </a:moveTo>
                  <a:cubicBezTo>
                    <a:pt x="933" y="1866"/>
                    <a:pt x="0" y="3266"/>
                    <a:pt x="0" y="4199"/>
                  </a:cubicBezTo>
                  <a:cubicBezTo>
                    <a:pt x="0" y="5132"/>
                    <a:pt x="466" y="6998"/>
                    <a:pt x="1399" y="7464"/>
                  </a:cubicBezTo>
                  <a:cubicBezTo>
                    <a:pt x="7464" y="9330"/>
                    <a:pt x="13529" y="10730"/>
                    <a:pt x="19593" y="12129"/>
                  </a:cubicBezTo>
                  <a:cubicBezTo>
                    <a:pt x="20060" y="12129"/>
                    <a:pt x="20993" y="12129"/>
                    <a:pt x="20993" y="12129"/>
                  </a:cubicBezTo>
                  <a:cubicBezTo>
                    <a:pt x="26591" y="11196"/>
                    <a:pt x="31256" y="10730"/>
                    <a:pt x="36387" y="9797"/>
                  </a:cubicBezTo>
                  <a:cubicBezTo>
                    <a:pt x="36854" y="9797"/>
                    <a:pt x="37787" y="8864"/>
                    <a:pt x="37787" y="8397"/>
                  </a:cubicBezTo>
                  <a:cubicBezTo>
                    <a:pt x="37787" y="7464"/>
                    <a:pt x="37321" y="6065"/>
                    <a:pt x="36387" y="5598"/>
                  </a:cubicBezTo>
                  <a:cubicBezTo>
                    <a:pt x="32189" y="2333"/>
                    <a:pt x="27524" y="467"/>
                    <a:pt x="22392" y="933"/>
                  </a:cubicBezTo>
                  <a:cubicBezTo>
                    <a:pt x="16794" y="1400"/>
                    <a:pt x="11196" y="1400"/>
                    <a:pt x="5598" y="0"/>
                  </a:cubicBezTo>
                  <a:cubicBezTo>
                    <a:pt x="4665" y="0"/>
                    <a:pt x="2799" y="467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2EE79399-BA41-499D-B536-269354ED0017}"/>
                </a:ext>
              </a:extLst>
            </p:cNvPr>
            <p:cNvSpPr/>
            <p:nvPr/>
          </p:nvSpPr>
          <p:spPr>
            <a:xfrm>
              <a:off x="1933181" y="2953984"/>
              <a:ext cx="23325" cy="9330"/>
            </a:xfrm>
            <a:custGeom>
              <a:avLst/>
              <a:gdLst/>
              <a:ahLst/>
              <a:cxnLst/>
              <a:rect l="0" t="0" r="0" b="0"/>
              <a:pathLst>
                <a:path w="23325" h="9330">
                  <a:moveTo>
                    <a:pt x="22017" y="933"/>
                  </a:moveTo>
                  <a:cubicBezTo>
                    <a:pt x="19685" y="0"/>
                    <a:pt x="16886" y="467"/>
                    <a:pt x="13620" y="0"/>
                  </a:cubicBezTo>
                  <a:cubicBezTo>
                    <a:pt x="10821" y="467"/>
                    <a:pt x="7089" y="467"/>
                    <a:pt x="3357" y="1399"/>
                  </a:cubicBezTo>
                  <a:cubicBezTo>
                    <a:pt x="1958" y="1866"/>
                    <a:pt x="1025" y="4199"/>
                    <a:pt x="92" y="5598"/>
                  </a:cubicBezTo>
                  <a:cubicBezTo>
                    <a:pt x="-375" y="6998"/>
                    <a:pt x="1025" y="9797"/>
                    <a:pt x="2424" y="10263"/>
                  </a:cubicBezTo>
                  <a:cubicBezTo>
                    <a:pt x="3357" y="10730"/>
                    <a:pt x="4757" y="11663"/>
                    <a:pt x="5690" y="11663"/>
                  </a:cubicBezTo>
                  <a:cubicBezTo>
                    <a:pt x="12687" y="13062"/>
                    <a:pt x="19218" y="11663"/>
                    <a:pt x="25283" y="7464"/>
                  </a:cubicBezTo>
                  <a:cubicBezTo>
                    <a:pt x="26682" y="6531"/>
                    <a:pt x="26682" y="5132"/>
                    <a:pt x="25749" y="4199"/>
                  </a:cubicBezTo>
                  <a:cubicBezTo>
                    <a:pt x="25283" y="2799"/>
                    <a:pt x="23883" y="1399"/>
                    <a:pt x="220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AC1B2C3B-F131-4AB1-A201-E9B6019A481B}"/>
                </a:ext>
              </a:extLst>
            </p:cNvPr>
            <p:cNvSpPr/>
            <p:nvPr/>
          </p:nvSpPr>
          <p:spPr>
            <a:xfrm>
              <a:off x="4900257" y="3031747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1077"/>
                  </a:moveTo>
                  <a:cubicBezTo>
                    <a:pt x="933" y="1544"/>
                    <a:pt x="0" y="3410"/>
                    <a:pt x="0" y="3876"/>
                  </a:cubicBezTo>
                  <a:cubicBezTo>
                    <a:pt x="1866" y="9941"/>
                    <a:pt x="4198" y="16006"/>
                    <a:pt x="7930" y="21137"/>
                  </a:cubicBezTo>
                  <a:cubicBezTo>
                    <a:pt x="9797" y="23936"/>
                    <a:pt x="14462" y="23470"/>
                    <a:pt x="15861" y="20671"/>
                  </a:cubicBezTo>
                  <a:cubicBezTo>
                    <a:pt x="18194" y="16472"/>
                    <a:pt x="18660" y="12273"/>
                    <a:pt x="15861" y="8075"/>
                  </a:cubicBezTo>
                  <a:cubicBezTo>
                    <a:pt x="14462" y="5742"/>
                    <a:pt x="12129" y="3410"/>
                    <a:pt x="10263" y="1077"/>
                  </a:cubicBezTo>
                  <a:cubicBezTo>
                    <a:pt x="7930" y="144"/>
                    <a:pt x="4665" y="-789"/>
                    <a:pt x="1866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0C5E6E3D-F7C1-4E87-852F-04AB8AE3DD9B}"/>
                </a:ext>
              </a:extLst>
            </p:cNvPr>
            <p:cNvSpPr/>
            <p:nvPr/>
          </p:nvSpPr>
          <p:spPr>
            <a:xfrm>
              <a:off x="4880014" y="3413494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116" y="7931"/>
                  </a:moveTo>
                  <a:cubicBezTo>
                    <a:pt x="7181" y="9797"/>
                    <a:pt x="12312" y="13529"/>
                    <a:pt x="18377" y="16328"/>
                  </a:cubicBezTo>
                  <a:cubicBezTo>
                    <a:pt x="19776" y="17261"/>
                    <a:pt x="22109" y="16794"/>
                    <a:pt x="23975" y="16328"/>
                  </a:cubicBezTo>
                  <a:cubicBezTo>
                    <a:pt x="26308" y="15861"/>
                    <a:pt x="28173" y="12596"/>
                    <a:pt x="26774" y="10263"/>
                  </a:cubicBezTo>
                  <a:cubicBezTo>
                    <a:pt x="26308" y="9330"/>
                    <a:pt x="25374" y="7931"/>
                    <a:pt x="24908" y="6998"/>
                  </a:cubicBezTo>
                  <a:cubicBezTo>
                    <a:pt x="20243" y="1866"/>
                    <a:pt x="14178" y="0"/>
                    <a:pt x="6248" y="0"/>
                  </a:cubicBezTo>
                  <a:cubicBezTo>
                    <a:pt x="5781" y="0"/>
                    <a:pt x="3915" y="0"/>
                    <a:pt x="2049" y="933"/>
                  </a:cubicBezTo>
                  <a:cubicBezTo>
                    <a:pt x="1116" y="1399"/>
                    <a:pt x="183" y="2799"/>
                    <a:pt x="183" y="4199"/>
                  </a:cubicBezTo>
                  <a:cubicBezTo>
                    <a:pt x="-283" y="5598"/>
                    <a:pt x="183" y="7464"/>
                    <a:pt x="1116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C6D88A1B-4B4F-46A1-A67C-FB2199B6F870}"/>
                </a:ext>
              </a:extLst>
            </p:cNvPr>
            <p:cNvSpPr/>
            <p:nvPr/>
          </p:nvSpPr>
          <p:spPr>
            <a:xfrm>
              <a:off x="1839198" y="1422442"/>
              <a:ext cx="9330" cy="27990"/>
            </a:xfrm>
            <a:custGeom>
              <a:avLst/>
              <a:gdLst/>
              <a:ahLst/>
              <a:cxnLst/>
              <a:rect l="0" t="0" r="0" b="0"/>
              <a:pathLst>
                <a:path w="9330" h="27990">
                  <a:moveTo>
                    <a:pt x="4038" y="28457"/>
                  </a:moveTo>
                  <a:cubicBezTo>
                    <a:pt x="5438" y="29856"/>
                    <a:pt x="8237" y="28923"/>
                    <a:pt x="9170" y="27990"/>
                  </a:cubicBezTo>
                  <a:cubicBezTo>
                    <a:pt x="13369" y="21926"/>
                    <a:pt x="12902" y="14928"/>
                    <a:pt x="13835" y="7464"/>
                  </a:cubicBezTo>
                  <a:cubicBezTo>
                    <a:pt x="13835" y="6065"/>
                    <a:pt x="13835" y="4199"/>
                    <a:pt x="13369" y="2333"/>
                  </a:cubicBezTo>
                  <a:cubicBezTo>
                    <a:pt x="12902" y="1400"/>
                    <a:pt x="11969" y="0"/>
                    <a:pt x="11036" y="0"/>
                  </a:cubicBezTo>
                  <a:cubicBezTo>
                    <a:pt x="10103" y="0"/>
                    <a:pt x="8237" y="467"/>
                    <a:pt x="7770" y="1400"/>
                  </a:cubicBezTo>
                  <a:cubicBezTo>
                    <a:pt x="5438" y="6531"/>
                    <a:pt x="2639" y="11663"/>
                    <a:pt x="773" y="16794"/>
                  </a:cubicBezTo>
                  <a:cubicBezTo>
                    <a:pt x="-160" y="19127"/>
                    <a:pt x="-160" y="21926"/>
                    <a:pt x="306" y="24258"/>
                  </a:cubicBezTo>
                  <a:cubicBezTo>
                    <a:pt x="1239" y="26124"/>
                    <a:pt x="2639" y="27524"/>
                    <a:pt x="4038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FE30AED1-C647-4D0D-9BE8-D3C00F53EFC0}"/>
                </a:ext>
              </a:extLst>
            </p:cNvPr>
            <p:cNvSpPr/>
            <p:nvPr/>
          </p:nvSpPr>
          <p:spPr>
            <a:xfrm>
              <a:off x="5455400" y="3350308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265" y="207"/>
                  </a:moveTo>
                  <a:cubicBezTo>
                    <a:pt x="2799" y="-259"/>
                    <a:pt x="2333" y="207"/>
                    <a:pt x="1399" y="207"/>
                  </a:cubicBezTo>
                  <a:cubicBezTo>
                    <a:pt x="933" y="2073"/>
                    <a:pt x="0" y="3939"/>
                    <a:pt x="0" y="5339"/>
                  </a:cubicBezTo>
                  <a:cubicBezTo>
                    <a:pt x="466" y="11403"/>
                    <a:pt x="4665" y="15602"/>
                    <a:pt x="7930" y="20267"/>
                  </a:cubicBezTo>
                  <a:cubicBezTo>
                    <a:pt x="9330" y="22133"/>
                    <a:pt x="14462" y="22133"/>
                    <a:pt x="16794" y="20734"/>
                  </a:cubicBezTo>
                  <a:cubicBezTo>
                    <a:pt x="19593" y="18868"/>
                    <a:pt x="20059" y="14669"/>
                    <a:pt x="17727" y="12337"/>
                  </a:cubicBezTo>
                  <a:cubicBezTo>
                    <a:pt x="13529" y="6738"/>
                    <a:pt x="7930" y="3939"/>
                    <a:pt x="326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ACC73D36-0BA1-47BB-B627-4449DF0111D2}"/>
                </a:ext>
              </a:extLst>
            </p:cNvPr>
            <p:cNvSpPr/>
            <p:nvPr/>
          </p:nvSpPr>
          <p:spPr>
            <a:xfrm>
              <a:off x="1897933" y="202759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7350" y="845"/>
                  </a:moveTo>
                  <a:cubicBezTo>
                    <a:pt x="1285" y="4577"/>
                    <a:pt x="-1514" y="12041"/>
                    <a:pt x="819" y="18572"/>
                  </a:cubicBezTo>
                  <a:cubicBezTo>
                    <a:pt x="1285" y="19972"/>
                    <a:pt x="3151" y="20905"/>
                    <a:pt x="4551" y="22304"/>
                  </a:cubicBezTo>
                  <a:cubicBezTo>
                    <a:pt x="5950" y="21838"/>
                    <a:pt x="7816" y="21838"/>
                    <a:pt x="8283" y="20905"/>
                  </a:cubicBezTo>
                  <a:cubicBezTo>
                    <a:pt x="10615" y="18106"/>
                    <a:pt x="12948" y="14840"/>
                    <a:pt x="14814" y="11575"/>
                  </a:cubicBezTo>
                  <a:cubicBezTo>
                    <a:pt x="15280" y="10642"/>
                    <a:pt x="15747" y="9242"/>
                    <a:pt x="16213" y="8309"/>
                  </a:cubicBezTo>
                  <a:cubicBezTo>
                    <a:pt x="17146" y="5977"/>
                    <a:pt x="16213" y="3178"/>
                    <a:pt x="14814" y="1312"/>
                  </a:cubicBezTo>
                  <a:cubicBezTo>
                    <a:pt x="12481" y="-88"/>
                    <a:pt x="9682" y="-555"/>
                    <a:pt x="7350" y="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E91AFC6B-0BE3-4A00-9F9E-72FBD4463F66}"/>
                </a:ext>
              </a:extLst>
            </p:cNvPr>
            <p:cNvSpPr/>
            <p:nvPr/>
          </p:nvSpPr>
          <p:spPr>
            <a:xfrm>
              <a:off x="5263107" y="1906657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7090" y="485"/>
                  </a:moveTo>
                  <a:cubicBezTo>
                    <a:pt x="5690" y="1418"/>
                    <a:pt x="3824" y="2818"/>
                    <a:pt x="2891" y="4217"/>
                  </a:cubicBezTo>
                  <a:cubicBezTo>
                    <a:pt x="558" y="6550"/>
                    <a:pt x="-841" y="9349"/>
                    <a:pt x="558" y="12615"/>
                  </a:cubicBezTo>
                  <a:cubicBezTo>
                    <a:pt x="1958" y="16813"/>
                    <a:pt x="2891" y="21012"/>
                    <a:pt x="4290" y="25210"/>
                  </a:cubicBezTo>
                  <a:cubicBezTo>
                    <a:pt x="4290" y="25677"/>
                    <a:pt x="5223" y="25677"/>
                    <a:pt x="5690" y="26143"/>
                  </a:cubicBezTo>
                  <a:cubicBezTo>
                    <a:pt x="6156" y="25677"/>
                    <a:pt x="6623" y="25210"/>
                    <a:pt x="7090" y="24744"/>
                  </a:cubicBezTo>
                  <a:cubicBezTo>
                    <a:pt x="8489" y="19612"/>
                    <a:pt x="12221" y="15880"/>
                    <a:pt x="15020" y="11682"/>
                  </a:cubicBezTo>
                  <a:cubicBezTo>
                    <a:pt x="16886" y="8416"/>
                    <a:pt x="15953" y="4684"/>
                    <a:pt x="12688" y="1418"/>
                  </a:cubicBezTo>
                  <a:cubicBezTo>
                    <a:pt x="10822" y="19"/>
                    <a:pt x="8489" y="-448"/>
                    <a:pt x="7090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EB9F27DB-A88D-456C-90F7-8129782936BD}"/>
                </a:ext>
              </a:extLst>
            </p:cNvPr>
            <p:cNvSpPr/>
            <p:nvPr/>
          </p:nvSpPr>
          <p:spPr>
            <a:xfrm>
              <a:off x="2044768" y="24380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467" y="0"/>
                  </a:cubicBezTo>
                  <a:cubicBezTo>
                    <a:pt x="467" y="0"/>
                    <a:pt x="467" y="467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C47D9FC5-F021-453B-8DBA-1341B648E4D4}"/>
                </a:ext>
              </a:extLst>
            </p:cNvPr>
            <p:cNvSpPr/>
            <p:nvPr/>
          </p:nvSpPr>
          <p:spPr>
            <a:xfrm>
              <a:off x="2038703" y="2424033"/>
              <a:ext cx="23325" cy="18660"/>
            </a:xfrm>
            <a:custGeom>
              <a:avLst/>
              <a:gdLst/>
              <a:ahLst/>
              <a:cxnLst/>
              <a:rect l="0" t="0" r="0" b="0"/>
              <a:pathLst>
                <a:path w="23325" h="18660">
                  <a:moveTo>
                    <a:pt x="18194" y="21459"/>
                  </a:moveTo>
                  <a:cubicBezTo>
                    <a:pt x="20526" y="21459"/>
                    <a:pt x="23325" y="21459"/>
                    <a:pt x="25658" y="21459"/>
                  </a:cubicBezTo>
                  <a:cubicBezTo>
                    <a:pt x="26591" y="9797"/>
                    <a:pt x="27057" y="12596"/>
                    <a:pt x="18194" y="8397"/>
                  </a:cubicBezTo>
                  <a:cubicBezTo>
                    <a:pt x="13062" y="6065"/>
                    <a:pt x="7464" y="4665"/>
                    <a:pt x="3732" y="0"/>
                  </a:cubicBezTo>
                  <a:cubicBezTo>
                    <a:pt x="3732" y="0"/>
                    <a:pt x="1866" y="933"/>
                    <a:pt x="467" y="1400"/>
                  </a:cubicBezTo>
                  <a:cubicBezTo>
                    <a:pt x="0" y="1400"/>
                    <a:pt x="0" y="2799"/>
                    <a:pt x="0" y="3266"/>
                  </a:cubicBezTo>
                  <a:cubicBezTo>
                    <a:pt x="1866" y="6998"/>
                    <a:pt x="4199" y="10730"/>
                    <a:pt x="6531" y="13995"/>
                  </a:cubicBezTo>
                  <a:cubicBezTo>
                    <a:pt x="8397" y="14462"/>
                    <a:pt x="10730" y="14928"/>
                    <a:pt x="12596" y="15861"/>
                  </a:cubicBezTo>
                  <a:cubicBezTo>
                    <a:pt x="15395" y="16794"/>
                    <a:pt x="17261" y="18660"/>
                    <a:pt x="18194" y="214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EF545507-7C49-43E3-B085-BDEA7FFC4F59}"/>
                </a:ext>
              </a:extLst>
            </p:cNvPr>
            <p:cNvSpPr/>
            <p:nvPr/>
          </p:nvSpPr>
          <p:spPr>
            <a:xfrm>
              <a:off x="2056430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459CC2F7-745C-442A-833D-48B2AEDE8900}"/>
                </a:ext>
              </a:extLst>
            </p:cNvPr>
            <p:cNvSpPr/>
            <p:nvPr/>
          </p:nvSpPr>
          <p:spPr>
            <a:xfrm>
              <a:off x="5189491" y="2347007"/>
              <a:ext cx="18660" cy="23325"/>
            </a:xfrm>
            <a:custGeom>
              <a:avLst/>
              <a:gdLst/>
              <a:ahLst/>
              <a:cxnLst/>
              <a:rect l="0" t="0" r="0" b="0"/>
              <a:pathLst>
                <a:path w="18660" h="23325">
                  <a:moveTo>
                    <a:pt x="3732" y="26176"/>
                  </a:moveTo>
                  <a:cubicBezTo>
                    <a:pt x="9330" y="18712"/>
                    <a:pt x="14928" y="11248"/>
                    <a:pt x="21926" y="4717"/>
                  </a:cubicBezTo>
                  <a:cubicBezTo>
                    <a:pt x="22392" y="4251"/>
                    <a:pt x="21926" y="2385"/>
                    <a:pt x="21926" y="1452"/>
                  </a:cubicBezTo>
                  <a:cubicBezTo>
                    <a:pt x="21459" y="985"/>
                    <a:pt x="20993" y="519"/>
                    <a:pt x="20526" y="52"/>
                  </a:cubicBezTo>
                  <a:cubicBezTo>
                    <a:pt x="17727" y="-414"/>
                    <a:pt x="16328" y="2385"/>
                    <a:pt x="13995" y="3318"/>
                  </a:cubicBezTo>
                  <a:cubicBezTo>
                    <a:pt x="10263" y="4717"/>
                    <a:pt x="6998" y="5650"/>
                    <a:pt x="5598" y="9849"/>
                  </a:cubicBezTo>
                  <a:cubicBezTo>
                    <a:pt x="4198" y="13581"/>
                    <a:pt x="2333" y="16380"/>
                    <a:pt x="466" y="20112"/>
                  </a:cubicBezTo>
                  <a:cubicBezTo>
                    <a:pt x="0" y="21045"/>
                    <a:pt x="0" y="22444"/>
                    <a:pt x="0" y="23844"/>
                  </a:cubicBezTo>
                  <a:cubicBezTo>
                    <a:pt x="0" y="24777"/>
                    <a:pt x="933" y="25710"/>
                    <a:pt x="1866" y="26643"/>
                  </a:cubicBezTo>
                  <a:cubicBezTo>
                    <a:pt x="2333" y="26643"/>
                    <a:pt x="3732" y="26643"/>
                    <a:pt x="3732" y="26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8D226EDA-9A76-4776-8273-6F7FBC4DD968}"/>
                </a:ext>
              </a:extLst>
            </p:cNvPr>
            <p:cNvSpPr/>
            <p:nvPr/>
          </p:nvSpPr>
          <p:spPr>
            <a:xfrm>
              <a:off x="4994724" y="3311035"/>
              <a:ext cx="18660" cy="9330"/>
            </a:xfrm>
            <a:custGeom>
              <a:avLst/>
              <a:gdLst/>
              <a:ahLst/>
              <a:cxnLst/>
              <a:rect l="0" t="0" r="0" b="0"/>
              <a:pathLst>
                <a:path w="18660" h="9330">
                  <a:moveTo>
                    <a:pt x="18894" y="10557"/>
                  </a:moveTo>
                  <a:cubicBezTo>
                    <a:pt x="19827" y="9624"/>
                    <a:pt x="19827" y="8224"/>
                    <a:pt x="20293" y="7291"/>
                  </a:cubicBezTo>
                  <a:cubicBezTo>
                    <a:pt x="19827" y="6358"/>
                    <a:pt x="19827" y="4959"/>
                    <a:pt x="18894" y="4026"/>
                  </a:cubicBezTo>
                  <a:cubicBezTo>
                    <a:pt x="13762" y="-1573"/>
                    <a:pt x="5832" y="-1106"/>
                    <a:pt x="700" y="4026"/>
                  </a:cubicBezTo>
                  <a:cubicBezTo>
                    <a:pt x="-233" y="4959"/>
                    <a:pt x="-233" y="7758"/>
                    <a:pt x="700" y="9157"/>
                  </a:cubicBezTo>
                  <a:cubicBezTo>
                    <a:pt x="4432" y="12889"/>
                    <a:pt x="9097" y="14755"/>
                    <a:pt x="14229" y="13356"/>
                  </a:cubicBezTo>
                  <a:cubicBezTo>
                    <a:pt x="16094" y="12889"/>
                    <a:pt x="17494" y="11490"/>
                    <a:pt x="18894" y="1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145EA06F-6E52-4E74-BB55-7646C6854E99}"/>
                </a:ext>
              </a:extLst>
            </p:cNvPr>
            <p:cNvSpPr/>
            <p:nvPr/>
          </p:nvSpPr>
          <p:spPr>
            <a:xfrm>
              <a:off x="2765873" y="1690788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1514" y="2695"/>
                  </a:moveTo>
                  <a:cubicBezTo>
                    <a:pt x="581" y="4094"/>
                    <a:pt x="115" y="6427"/>
                    <a:pt x="115" y="7826"/>
                  </a:cubicBezTo>
                  <a:cubicBezTo>
                    <a:pt x="-352" y="11092"/>
                    <a:pt x="581" y="14358"/>
                    <a:pt x="3380" y="15757"/>
                  </a:cubicBezTo>
                  <a:cubicBezTo>
                    <a:pt x="6646" y="17623"/>
                    <a:pt x="10378" y="18090"/>
                    <a:pt x="14110" y="15757"/>
                  </a:cubicBezTo>
                  <a:cubicBezTo>
                    <a:pt x="14576" y="15291"/>
                    <a:pt x="15043" y="14824"/>
                    <a:pt x="15043" y="14358"/>
                  </a:cubicBezTo>
                  <a:cubicBezTo>
                    <a:pt x="15043" y="13891"/>
                    <a:pt x="15976" y="12958"/>
                    <a:pt x="15509" y="12492"/>
                  </a:cubicBezTo>
                  <a:cubicBezTo>
                    <a:pt x="14110" y="9226"/>
                    <a:pt x="12244" y="5494"/>
                    <a:pt x="10844" y="2228"/>
                  </a:cubicBezTo>
                  <a:cubicBezTo>
                    <a:pt x="8978" y="-1037"/>
                    <a:pt x="3380" y="-571"/>
                    <a:pt x="1514" y="2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1E4E0D2E-F22B-4159-8FD6-7B7B26394345}"/>
                </a:ext>
              </a:extLst>
            </p:cNvPr>
            <p:cNvSpPr/>
            <p:nvPr/>
          </p:nvSpPr>
          <p:spPr>
            <a:xfrm>
              <a:off x="566407" y="206855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17727" y="0"/>
                  </a:moveTo>
                  <a:cubicBezTo>
                    <a:pt x="16794" y="0"/>
                    <a:pt x="14928" y="0"/>
                    <a:pt x="13995" y="933"/>
                  </a:cubicBezTo>
                  <a:cubicBezTo>
                    <a:pt x="9330" y="6065"/>
                    <a:pt x="4665" y="11196"/>
                    <a:pt x="0" y="16328"/>
                  </a:cubicBezTo>
                  <a:cubicBezTo>
                    <a:pt x="0" y="16794"/>
                    <a:pt x="0" y="17261"/>
                    <a:pt x="467" y="17727"/>
                  </a:cubicBezTo>
                  <a:cubicBezTo>
                    <a:pt x="933" y="18194"/>
                    <a:pt x="1400" y="18660"/>
                    <a:pt x="1866" y="18660"/>
                  </a:cubicBezTo>
                  <a:cubicBezTo>
                    <a:pt x="9330" y="18194"/>
                    <a:pt x="15395" y="15395"/>
                    <a:pt x="20526" y="10730"/>
                  </a:cubicBezTo>
                  <a:cubicBezTo>
                    <a:pt x="21926" y="9797"/>
                    <a:pt x="21926" y="7464"/>
                    <a:pt x="22392" y="6065"/>
                  </a:cubicBezTo>
                  <a:cubicBezTo>
                    <a:pt x="22392" y="3266"/>
                    <a:pt x="20060" y="0"/>
                    <a:pt x="17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4D2CA3B4-2648-4CD0-A793-ED8F08A85417}"/>
                </a:ext>
              </a:extLst>
            </p:cNvPr>
            <p:cNvSpPr/>
            <p:nvPr/>
          </p:nvSpPr>
          <p:spPr>
            <a:xfrm>
              <a:off x="1980790" y="1331007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798" y="17261"/>
                  </a:moveTo>
                  <a:cubicBezTo>
                    <a:pt x="4731" y="18660"/>
                    <a:pt x="7531" y="19127"/>
                    <a:pt x="8930" y="17727"/>
                  </a:cubicBezTo>
                  <a:cubicBezTo>
                    <a:pt x="11729" y="14462"/>
                    <a:pt x="14995" y="11196"/>
                    <a:pt x="15928" y="6531"/>
                  </a:cubicBezTo>
                  <a:cubicBezTo>
                    <a:pt x="16394" y="5598"/>
                    <a:pt x="15461" y="4199"/>
                    <a:pt x="14995" y="3266"/>
                  </a:cubicBezTo>
                  <a:cubicBezTo>
                    <a:pt x="13595" y="933"/>
                    <a:pt x="10796" y="466"/>
                    <a:pt x="8463" y="0"/>
                  </a:cubicBezTo>
                  <a:cubicBezTo>
                    <a:pt x="2865" y="933"/>
                    <a:pt x="-2733" y="6531"/>
                    <a:pt x="1466" y="12596"/>
                  </a:cubicBezTo>
                  <a:cubicBezTo>
                    <a:pt x="2399" y="13995"/>
                    <a:pt x="2865" y="15861"/>
                    <a:pt x="379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4F864583-0033-4E44-9A50-025E091A286E}"/>
                </a:ext>
              </a:extLst>
            </p:cNvPr>
            <p:cNvSpPr/>
            <p:nvPr/>
          </p:nvSpPr>
          <p:spPr>
            <a:xfrm>
              <a:off x="1991119" y="1479356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0" y="14462"/>
                  </a:moveTo>
                  <a:cubicBezTo>
                    <a:pt x="0" y="14928"/>
                    <a:pt x="467" y="15395"/>
                    <a:pt x="933" y="15861"/>
                  </a:cubicBezTo>
                  <a:cubicBezTo>
                    <a:pt x="3732" y="17727"/>
                    <a:pt x="6998" y="18194"/>
                    <a:pt x="9797" y="16328"/>
                  </a:cubicBezTo>
                  <a:cubicBezTo>
                    <a:pt x="12596" y="14928"/>
                    <a:pt x="14462" y="12129"/>
                    <a:pt x="14928" y="9330"/>
                  </a:cubicBezTo>
                  <a:cubicBezTo>
                    <a:pt x="15395" y="4665"/>
                    <a:pt x="11196" y="0"/>
                    <a:pt x="6998" y="0"/>
                  </a:cubicBezTo>
                  <a:cubicBezTo>
                    <a:pt x="6065" y="0"/>
                    <a:pt x="4665" y="933"/>
                    <a:pt x="3732" y="1400"/>
                  </a:cubicBezTo>
                  <a:cubicBezTo>
                    <a:pt x="467" y="5598"/>
                    <a:pt x="0" y="10263"/>
                    <a:pt x="0" y="14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7223878A-2F5E-4B08-B8AB-499B06B407E8}"/>
                </a:ext>
              </a:extLst>
            </p:cNvPr>
            <p:cNvSpPr/>
            <p:nvPr/>
          </p:nvSpPr>
          <p:spPr>
            <a:xfrm>
              <a:off x="536367" y="2079750"/>
              <a:ext cx="18660" cy="13995"/>
            </a:xfrm>
            <a:custGeom>
              <a:avLst/>
              <a:gdLst/>
              <a:ahLst/>
              <a:cxnLst/>
              <a:rect l="0" t="0" r="0" b="0"/>
              <a:pathLst>
                <a:path w="18660" h="13995">
                  <a:moveTo>
                    <a:pt x="19777" y="0"/>
                  </a:moveTo>
                  <a:cubicBezTo>
                    <a:pt x="17911" y="0"/>
                    <a:pt x="15578" y="0"/>
                    <a:pt x="14179" y="933"/>
                  </a:cubicBezTo>
                  <a:cubicBezTo>
                    <a:pt x="9047" y="4665"/>
                    <a:pt x="4382" y="8864"/>
                    <a:pt x="650" y="14462"/>
                  </a:cubicBezTo>
                  <a:cubicBezTo>
                    <a:pt x="-283" y="15861"/>
                    <a:pt x="-283" y="16794"/>
                    <a:pt x="1117" y="17727"/>
                  </a:cubicBezTo>
                  <a:cubicBezTo>
                    <a:pt x="1583" y="18194"/>
                    <a:pt x="2516" y="18194"/>
                    <a:pt x="2983" y="17727"/>
                  </a:cubicBezTo>
                  <a:cubicBezTo>
                    <a:pt x="10447" y="14928"/>
                    <a:pt x="16511" y="10730"/>
                    <a:pt x="21643" y="4665"/>
                  </a:cubicBezTo>
                  <a:cubicBezTo>
                    <a:pt x="22110" y="4199"/>
                    <a:pt x="22110" y="3266"/>
                    <a:pt x="22110" y="2799"/>
                  </a:cubicBezTo>
                  <a:cubicBezTo>
                    <a:pt x="21177" y="1866"/>
                    <a:pt x="20710" y="467"/>
                    <a:pt x="197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AA657956-A698-47B1-8F49-9EAAF8819854}"/>
                </a:ext>
              </a:extLst>
            </p:cNvPr>
            <p:cNvSpPr/>
            <p:nvPr/>
          </p:nvSpPr>
          <p:spPr>
            <a:xfrm>
              <a:off x="4589442" y="1439054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7119" y="183"/>
                  </a:moveTo>
                  <a:cubicBezTo>
                    <a:pt x="5719" y="-283"/>
                    <a:pt x="3387" y="183"/>
                    <a:pt x="1987" y="1116"/>
                  </a:cubicBezTo>
                  <a:cubicBezTo>
                    <a:pt x="588" y="2049"/>
                    <a:pt x="-345" y="4382"/>
                    <a:pt x="121" y="5781"/>
                  </a:cubicBezTo>
                  <a:cubicBezTo>
                    <a:pt x="588" y="11379"/>
                    <a:pt x="3853" y="15111"/>
                    <a:pt x="8518" y="17444"/>
                  </a:cubicBezTo>
                  <a:cubicBezTo>
                    <a:pt x="9918" y="17910"/>
                    <a:pt x="12717" y="17444"/>
                    <a:pt x="13183" y="15578"/>
                  </a:cubicBezTo>
                  <a:cubicBezTo>
                    <a:pt x="14117" y="13712"/>
                    <a:pt x="14583" y="11846"/>
                    <a:pt x="14583" y="10913"/>
                  </a:cubicBezTo>
                  <a:cubicBezTo>
                    <a:pt x="14117" y="4848"/>
                    <a:pt x="11318" y="2049"/>
                    <a:pt x="7119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EA845EF0-038E-481D-9982-C2D37C9077CD}"/>
                </a:ext>
              </a:extLst>
            </p:cNvPr>
            <p:cNvSpPr/>
            <p:nvPr/>
          </p:nvSpPr>
          <p:spPr>
            <a:xfrm>
              <a:off x="1883026" y="1423809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31" y="7963"/>
                  </a:moveTo>
                  <a:cubicBezTo>
                    <a:pt x="2197" y="12628"/>
                    <a:pt x="4996" y="14961"/>
                    <a:pt x="10127" y="15427"/>
                  </a:cubicBezTo>
                  <a:cubicBezTo>
                    <a:pt x="13393" y="15427"/>
                    <a:pt x="16192" y="12628"/>
                    <a:pt x="15725" y="9363"/>
                  </a:cubicBezTo>
                  <a:cubicBezTo>
                    <a:pt x="15259" y="4231"/>
                    <a:pt x="11060" y="32"/>
                    <a:pt x="5929" y="32"/>
                  </a:cubicBezTo>
                  <a:cubicBezTo>
                    <a:pt x="2197" y="-434"/>
                    <a:pt x="-1069" y="4231"/>
                    <a:pt x="331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5C5ADB24-A18F-4F13-A724-5DA55B6AF43F}"/>
                </a:ext>
              </a:extLst>
            </p:cNvPr>
            <p:cNvSpPr/>
            <p:nvPr/>
          </p:nvSpPr>
          <p:spPr>
            <a:xfrm>
              <a:off x="1753950" y="1374769"/>
              <a:ext cx="55981" cy="41986"/>
            </a:xfrm>
            <a:custGeom>
              <a:avLst/>
              <a:gdLst/>
              <a:ahLst/>
              <a:cxnLst/>
              <a:rect l="0" t="0" r="0" b="0"/>
              <a:pathLst>
                <a:path w="55980" h="41985">
                  <a:moveTo>
                    <a:pt x="9514" y="17817"/>
                  </a:moveTo>
                  <a:cubicBezTo>
                    <a:pt x="9514" y="17817"/>
                    <a:pt x="9514" y="18283"/>
                    <a:pt x="9514" y="17817"/>
                  </a:cubicBezTo>
                  <a:lnTo>
                    <a:pt x="9514" y="17817"/>
                  </a:lnTo>
                  <a:cubicBezTo>
                    <a:pt x="9047" y="20149"/>
                    <a:pt x="8114" y="22948"/>
                    <a:pt x="7181" y="25281"/>
                  </a:cubicBezTo>
                  <a:cubicBezTo>
                    <a:pt x="5782" y="28546"/>
                    <a:pt x="6248" y="31345"/>
                    <a:pt x="8114" y="34144"/>
                  </a:cubicBezTo>
                  <a:cubicBezTo>
                    <a:pt x="9980" y="36943"/>
                    <a:pt x="11846" y="39276"/>
                    <a:pt x="13712" y="41608"/>
                  </a:cubicBezTo>
                  <a:cubicBezTo>
                    <a:pt x="15112" y="43941"/>
                    <a:pt x="17445" y="44874"/>
                    <a:pt x="20243" y="45341"/>
                  </a:cubicBezTo>
                  <a:cubicBezTo>
                    <a:pt x="22576" y="45807"/>
                    <a:pt x="25375" y="46274"/>
                    <a:pt x="27708" y="46274"/>
                  </a:cubicBezTo>
                  <a:cubicBezTo>
                    <a:pt x="32373" y="46274"/>
                    <a:pt x="36571" y="44874"/>
                    <a:pt x="39370" y="41142"/>
                  </a:cubicBezTo>
                  <a:cubicBezTo>
                    <a:pt x="42169" y="38343"/>
                    <a:pt x="44035" y="35077"/>
                    <a:pt x="44968" y="31345"/>
                  </a:cubicBezTo>
                  <a:cubicBezTo>
                    <a:pt x="45435" y="28546"/>
                    <a:pt x="47301" y="27147"/>
                    <a:pt x="49634" y="25747"/>
                  </a:cubicBezTo>
                  <a:cubicBezTo>
                    <a:pt x="52433" y="24348"/>
                    <a:pt x="55232" y="22482"/>
                    <a:pt x="57564" y="21082"/>
                  </a:cubicBezTo>
                  <a:cubicBezTo>
                    <a:pt x="58964" y="20149"/>
                    <a:pt x="58497" y="18750"/>
                    <a:pt x="57564" y="17817"/>
                  </a:cubicBezTo>
                  <a:cubicBezTo>
                    <a:pt x="56631" y="16884"/>
                    <a:pt x="56165" y="15484"/>
                    <a:pt x="55232" y="15018"/>
                  </a:cubicBezTo>
                  <a:cubicBezTo>
                    <a:pt x="47301" y="12219"/>
                    <a:pt x="39370" y="10819"/>
                    <a:pt x="30973" y="10353"/>
                  </a:cubicBezTo>
                  <a:cubicBezTo>
                    <a:pt x="24442" y="9886"/>
                    <a:pt x="18377" y="11286"/>
                    <a:pt x="12780" y="14551"/>
                  </a:cubicBezTo>
                  <a:lnTo>
                    <a:pt x="13246" y="14085"/>
                  </a:lnTo>
                  <a:cubicBezTo>
                    <a:pt x="13246" y="14085"/>
                    <a:pt x="12780" y="14551"/>
                    <a:pt x="12780" y="14551"/>
                  </a:cubicBezTo>
                  <a:cubicBezTo>
                    <a:pt x="12313" y="10819"/>
                    <a:pt x="12313" y="7087"/>
                    <a:pt x="11846" y="3355"/>
                  </a:cubicBezTo>
                  <a:cubicBezTo>
                    <a:pt x="11380" y="1022"/>
                    <a:pt x="8114" y="-377"/>
                    <a:pt x="5782" y="89"/>
                  </a:cubicBezTo>
                  <a:cubicBezTo>
                    <a:pt x="2983" y="556"/>
                    <a:pt x="1583" y="2422"/>
                    <a:pt x="650" y="4754"/>
                  </a:cubicBezTo>
                  <a:cubicBezTo>
                    <a:pt x="-283" y="7553"/>
                    <a:pt x="-283" y="10819"/>
                    <a:pt x="1117" y="13618"/>
                  </a:cubicBezTo>
                  <a:cubicBezTo>
                    <a:pt x="3449" y="16884"/>
                    <a:pt x="6715" y="17350"/>
                    <a:pt x="9514" y="178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76354BF5-F82D-4C0A-A8B8-D9EB92D4B41C}"/>
                </a:ext>
              </a:extLst>
            </p:cNvPr>
            <p:cNvSpPr/>
            <p:nvPr/>
          </p:nvSpPr>
          <p:spPr>
            <a:xfrm>
              <a:off x="5260774" y="2191246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6624" y="20526"/>
                  </a:moveTo>
                  <a:cubicBezTo>
                    <a:pt x="11289" y="14928"/>
                    <a:pt x="13155" y="8397"/>
                    <a:pt x="12222" y="1399"/>
                  </a:cubicBezTo>
                  <a:cubicBezTo>
                    <a:pt x="12222" y="933"/>
                    <a:pt x="11289" y="0"/>
                    <a:pt x="11289" y="0"/>
                  </a:cubicBezTo>
                  <a:cubicBezTo>
                    <a:pt x="10356" y="0"/>
                    <a:pt x="8956" y="0"/>
                    <a:pt x="8023" y="466"/>
                  </a:cubicBezTo>
                  <a:cubicBezTo>
                    <a:pt x="7557" y="466"/>
                    <a:pt x="6624" y="933"/>
                    <a:pt x="6624" y="1866"/>
                  </a:cubicBezTo>
                  <a:cubicBezTo>
                    <a:pt x="4291" y="6998"/>
                    <a:pt x="1959" y="12129"/>
                    <a:pt x="93" y="17261"/>
                  </a:cubicBezTo>
                  <a:cubicBezTo>
                    <a:pt x="-374" y="18660"/>
                    <a:pt x="1026" y="20526"/>
                    <a:pt x="1959" y="21926"/>
                  </a:cubicBezTo>
                  <a:cubicBezTo>
                    <a:pt x="1959" y="22392"/>
                    <a:pt x="2892" y="22392"/>
                    <a:pt x="3825" y="22392"/>
                  </a:cubicBezTo>
                  <a:cubicBezTo>
                    <a:pt x="4758" y="21459"/>
                    <a:pt x="6157" y="21459"/>
                    <a:pt x="6624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9D0F46E3-7ED4-4B75-81A5-159654C4C547}"/>
                </a:ext>
              </a:extLst>
            </p:cNvPr>
            <p:cNvSpPr/>
            <p:nvPr/>
          </p:nvSpPr>
          <p:spPr>
            <a:xfrm>
              <a:off x="1857074" y="2188625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5756" y="14283"/>
                  </a:moveTo>
                  <a:cubicBezTo>
                    <a:pt x="10421" y="13350"/>
                    <a:pt x="14153" y="11017"/>
                    <a:pt x="16485" y="7285"/>
                  </a:cubicBezTo>
                  <a:cubicBezTo>
                    <a:pt x="16952" y="6352"/>
                    <a:pt x="16952" y="4953"/>
                    <a:pt x="16485" y="3553"/>
                  </a:cubicBezTo>
                  <a:cubicBezTo>
                    <a:pt x="15552" y="754"/>
                    <a:pt x="12753" y="-645"/>
                    <a:pt x="10421" y="288"/>
                  </a:cubicBezTo>
                  <a:cubicBezTo>
                    <a:pt x="8088" y="1221"/>
                    <a:pt x="5756" y="1687"/>
                    <a:pt x="2957" y="2620"/>
                  </a:cubicBezTo>
                  <a:cubicBezTo>
                    <a:pt x="158" y="3553"/>
                    <a:pt x="-309" y="5886"/>
                    <a:pt x="158" y="8685"/>
                  </a:cubicBezTo>
                  <a:cubicBezTo>
                    <a:pt x="158" y="9151"/>
                    <a:pt x="158" y="10084"/>
                    <a:pt x="158" y="10551"/>
                  </a:cubicBezTo>
                  <a:cubicBezTo>
                    <a:pt x="624" y="12884"/>
                    <a:pt x="3423" y="14750"/>
                    <a:pt x="5756" y="142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16986869-2A1C-41CC-B10C-49BDD4AEDC3C}"/>
                </a:ext>
              </a:extLst>
            </p:cNvPr>
            <p:cNvSpPr/>
            <p:nvPr/>
          </p:nvSpPr>
          <p:spPr>
            <a:xfrm>
              <a:off x="4480517" y="1392869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3879" y="20710"/>
                  </a:moveTo>
                  <a:cubicBezTo>
                    <a:pt x="14345" y="21177"/>
                    <a:pt x="15278" y="21177"/>
                    <a:pt x="15744" y="21177"/>
                  </a:cubicBezTo>
                  <a:cubicBezTo>
                    <a:pt x="16678" y="20244"/>
                    <a:pt x="17144" y="19311"/>
                    <a:pt x="18077" y="18378"/>
                  </a:cubicBezTo>
                  <a:cubicBezTo>
                    <a:pt x="17611" y="16978"/>
                    <a:pt x="17611" y="15112"/>
                    <a:pt x="16678" y="13246"/>
                  </a:cubicBezTo>
                  <a:cubicBezTo>
                    <a:pt x="14811" y="8114"/>
                    <a:pt x="12479" y="3916"/>
                    <a:pt x="6881" y="2516"/>
                  </a:cubicBezTo>
                  <a:cubicBezTo>
                    <a:pt x="5481" y="2050"/>
                    <a:pt x="4548" y="1117"/>
                    <a:pt x="3615" y="650"/>
                  </a:cubicBezTo>
                  <a:cubicBezTo>
                    <a:pt x="2216" y="-283"/>
                    <a:pt x="1283" y="-283"/>
                    <a:pt x="350" y="1117"/>
                  </a:cubicBezTo>
                  <a:cubicBezTo>
                    <a:pt x="-117" y="1583"/>
                    <a:pt x="-117" y="2516"/>
                    <a:pt x="350" y="2983"/>
                  </a:cubicBezTo>
                  <a:cubicBezTo>
                    <a:pt x="4548" y="8581"/>
                    <a:pt x="9214" y="14645"/>
                    <a:pt x="13879" y="20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8E0DDB0A-3B44-4A3E-8B18-9ED58319B6FF}"/>
                </a:ext>
              </a:extLst>
            </p:cNvPr>
            <p:cNvSpPr/>
            <p:nvPr/>
          </p:nvSpPr>
          <p:spPr>
            <a:xfrm>
              <a:off x="1821311" y="1597345"/>
              <a:ext cx="23325" cy="4665"/>
            </a:xfrm>
            <a:custGeom>
              <a:avLst/>
              <a:gdLst/>
              <a:ahLst/>
              <a:cxnLst/>
              <a:rect l="0" t="0" r="0" b="0"/>
              <a:pathLst>
                <a:path w="23325" h="4665">
                  <a:moveTo>
                    <a:pt x="16328" y="8434"/>
                  </a:moveTo>
                  <a:cubicBezTo>
                    <a:pt x="18660" y="7968"/>
                    <a:pt x="20993" y="6568"/>
                    <a:pt x="22859" y="5169"/>
                  </a:cubicBezTo>
                  <a:cubicBezTo>
                    <a:pt x="23792" y="4702"/>
                    <a:pt x="23792" y="2836"/>
                    <a:pt x="23792" y="1903"/>
                  </a:cubicBezTo>
                  <a:cubicBezTo>
                    <a:pt x="23792" y="1437"/>
                    <a:pt x="22859" y="970"/>
                    <a:pt x="22392" y="970"/>
                  </a:cubicBezTo>
                  <a:cubicBezTo>
                    <a:pt x="17261" y="-896"/>
                    <a:pt x="12596" y="504"/>
                    <a:pt x="7464" y="504"/>
                  </a:cubicBezTo>
                  <a:cubicBezTo>
                    <a:pt x="3266" y="970"/>
                    <a:pt x="1400" y="3769"/>
                    <a:pt x="0" y="7501"/>
                  </a:cubicBezTo>
                  <a:cubicBezTo>
                    <a:pt x="5598" y="8901"/>
                    <a:pt x="10730" y="9834"/>
                    <a:pt x="16328" y="8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3DC10990-A2B6-4DCA-B643-A2C2E440C946}"/>
                </a:ext>
              </a:extLst>
            </p:cNvPr>
            <p:cNvSpPr/>
            <p:nvPr/>
          </p:nvSpPr>
          <p:spPr>
            <a:xfrm>
              <a:off x="1789403" y="1524899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3917" y="13704"/>
                  </a:moveTo>
                  <a:cubicBezTo>
                    <a:pt x="7183" y="14170"/>
                    <a:pt x="10448" y="12771"/>
                    <a:pt x="11848" y="10438"/>
                  </a:cubicBezTo>
                  <a:cubicBezTo>
                    <a:pt x="13247" y="7639"/>
                    <a:pt x="13714" y="4840"/>
                    <a:pt x="11848" y="1574"/>
                  </a:cubicBezTo>
                  <a:cubicBezTo>
                    <a:pt x="10915" y="175"/>
                    <a:pt x="10448" y="-292"/>
                    <a:pt x="9049" y="175"/>
                  </a:cubicBezTo>
                  <a:cubicBezTo>
                    <a:pt x="4850" y="1574"/>
                    <a:pt x="1118" y="4840"/>
                    <a:pt x="185" y="8572"/>
                  </a:cubicBezTo>
                  <a:cubicBezTo>
                    <a:pt x="-748" y="9972"/>
                    <a:pt x="2051" y="13704"/>
                    <a:pt x="3917" y="13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ED4CD18B-43B6-4D46-8271-3F599352941C}"/>
                </a:ext>
              </a:extLst>
            </p:cNvPr>
            <p:cNvSpPr/>
            <p:nvPr/>
          </p:nvSpPr>
          <p:spPr>
            <a:xfrm>
              <a:off x="3086944" y="155633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0"/>
                  </a:moveTo>
                  <a:cubicBezTo>
                    <a:pt x="1399" y="933"/>
                    <a:pt x="0" y="1866"/>
                    <a:pt x="0" y="2799"/>
                  </a:cubicBezTo>
                  <a:cubicBezTo>
                    <a:pt x="933" y="11663"/>
                    <a:pt x="5598" y="18194"/>
                    <a:pt x="13062" y="22392"/>
                  </a:cubicBezTo>
                  <a:cubicBezTo>
                    <a:pt x="13062" y="22392"/>
                    <a:pt x="13995" y="21926"/>
                    <a:pt x="14462" y="21459"/>
                  </a:cubicBezTo>
                  <a:cubicBezTo>
                    <a:pt x="14928" y="20993"/>
                    <a:pt x="14928" y="20060"/>
                    <a:pt x="14928" y="19593"/>
                  </a:cubicBezTo>
                  <a:cubicBezTo>
                    <a:pt x="12596" y="12129"/>
                    <a:pt x="6998" y="6998"/>
                    <a:pt x="3732" y="0"/>
                  </a:cubicBezTo>
                  <a:cubicBezTo>
                    <a:pt x="3266" y="0"/>
                    <a:pt x="2333" y="0"/>
                    <a:pt x="1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A332EC6E-92ED-474A-99AE-AC040DD2C9AE}"/>
                </a:ext>
              </a:extLst>
            </p:cNvPr>
            <p:cNvSpPr/>
            <p:nvPr/>
          </p:nvSpPr>
          <p:spPr>
            <a:xfrm>
              <a:off x="1934920" y="200094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151" y="899"/>
                  </a:moveTo>
                  <a:cubicBezTo>
                    <a:pt x="-715" y="2299"/>
                    <a:pt x="-248" y="5564"/>
                    <a:pt x="2084" y="8830"/>
                  </a:cubicBezTo>
                  <a:cubicBezTo>
                    <a:pt x="2551" y="9763"/>
                    <a:pt x="3484" y="10696"/>
                    <a:pt x="4883" y="11629"/>
                  </a:cubicBezTo>
                  <a:cubicBezTo>
                    <a:pt x="6283" y="12562"/>
                    <a:pt x="8149" y="13495"/>
                    <a:pt x="10015" y="12096"/>
                  </a:cubicBezTo>
                  <a:cubicBezTo>
                    <a:pt x="11415" y="11163"/>
                    <a:pt x="12348" y="9297"/>
                    <a:pt x="13281" y="8364"/>
                  </a:cubicBezTo>
                  <a:cubicBezTo>
                    <a:pt x="13281" y="5098"/>
                    <a:pt x="12348" y="2765"/>
                    <a:pt x="10015" y="1832"/>
                  </a:cubicBezTo>
                  <a:cubicBezTo>
                    <a:pt x="6750" y="433"/>
                    <a:pt x="3950" y="-967"/>
                    <a:pt x="1151" y="8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B66A646E-A309-4249-BC4F-4F12A528BA89}"/>
                </a:ext>
              </a:extLst>
            </p:cNvPr>
            <p:cNvSpPr/>
            <p:nvPr/>
          </p:nvSpPr>
          <p:spPr>
            <a:xfrm>
              <a:off x="1810454" y="2266930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3393" y="823"/>
                  </a:moveTo>
                  <a:cubicBezTo>
                    <a:pt x="1993" y="1756"/>
                    <a:pt x="594" y="3155"/>
                    <a:pt x="127" y="5021"/>
                  </a:cubicBezTo>
                  <a:cubicBezTo>
                    <a:pt x="-339" y="5955"/>
                    <a:pt x="594" y="7821"/>
                    <a:pt x="1060" y="8287"/>
                  </a:cubicBezTo>
                  <a:cubicBezTo>
                    <a:pt x="3859" y="9687"/>
                    <a:pt x="6658" y="10153"/>
                    <a:pt x="8524" y="10620"/>
                  </a:cubicBezTo>
                  <a:cubicBezTo>
                    <a:pt x="10390" y="10620"/>
                    <a:pt x="11323" y="11086"/>
                    <a:pt x="11790" y="10620"/>
                  </a:cubicBezTo>
                  <a:cubicBezTo>
                    <a:pt x="12723" y="10153"/>
                    <a:pt x="14122" y="9687"/>
                    <a:pt x="15055" y="9220"/>
                  </a:cubicBezTo>
                  <a:cubicBezTo>
                    <a:pt x="15988" y="8287"/>
                    <a:pt x="15988" y="5488"/>
                    <a:pt x="15055" y="4088"/>
                  </a:cubicBezTo>
                  <a:cubicBezTo>
                    <a:pt x="12256" y="356"/>
                    <a:pt x="7591" y="-1043"/>
                    <a:pt x="3393" y="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2E0C8046-1757-4384-9BD6-DFEAF6D62FCA}"/>
                </a:ext>
              </a:extLst>
            </p:cNvPr>
            <p:cNvSpPr/>
            <p:nvPr/>
          </p:nvSpPr>
          <p:spPr>
            <a:xfrm>
              <a:off x="4942244" y="2111941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9328" y="465"/>
                  </a:moveTo>
                  <a:cubicBezTo>
                    <a:pt x="6063" y="-935"/>
                    <a:pt x="2331" y="931"/>
                    <a:pt x="465" y="4663"/>
                  </a:cubicBezTo>
                  <a:cubicBezTo>
                    <a:pt x="-935" y="6996"/>
                    <a:pt x="931" y="9795"/>
                    <a:pt x="4663" y="11194"/>
                  </a:cubicBezTo>
                  <a:cubicBezTo>
                    <a:pt x="5596" y="11661"/>
                    <a:pt x="6996" y="11661"/>
                    <a:pt x="8862" y="12127"/>
                  </a:cubicBezTo>
                  <a:cubicBezTo>
                    <a:pt x="10261" y="11194"/>
                    <a:pt x="12127" y="10728"/>
                    <a:pt x="12594" y="9328"/>
                  </a:cubicBezTo>
                  <a:cubicBezTo>
                    <a:pt x="14926" y="6063"/>
                    <a:pt x="13527" y="2331"/>
                    <a:pt x="9328" y="4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A518E802-59F6-4EC1-91FA-99EA2D12A87B}"/>
                </a:ext>
              </a:extLst>
            </p:cNvPr>
            <p:cNvSpPr/>
            <p:nvPr/>
          </p:nvSpPr>
          <p:spPr>
            <a:xfrm>
              <a:off x="5093857" y="3914589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933" y="3199"/>
                  </a:moveTo>
                  <a:cubicBezTo>
                    <a:pt x="0" y="3665"/>
                    <a:pt x="0" y="5531"/>
                    <a:pt x="0" y="6465"/>
                  </a:cubicBezTo>
                  <a:cubicBezTo>
                    <a:pt x="0" y="6931"/>
                    <a:pt x="933" y="7397"/>
                    <a:pt x="1399" y="7397"/>
                  </a:cubicBezTo>
                  <a:cubicBezTo>
                    <a:pt x="3732" y="8330"/>
                    <a:pt x="6065" y="8797"/>
                    <a:pt x="7464" y="9263"/>
                  </a:cubicBezTo>
                  <a:cubicBezTo>
                    <a:pt x="9797" y="9263"/>
                    <a:pt x="11196" y="9263"/>
                    <a:pt x="12595" y="8797"/>
                  </a:cubicBezTo>
                  <a:cubicBezTo>
                    <a:pt x="13062" y="8797"/>
                    <a:pt x="13995" y="8797"/>
                    <a:pt x="14462" y="8330"/>
                  </a:cubicBezTo>
                  <a:cubicBezTo>
                    <a:pt x="15395" y="7864"/>
                    <a:pt x="16794" y="6931"/>
                    <a:pt x="17727" y="6465"/>
                  </a:cubicBezTo>
                  <a:cubicBezTo>
                    <a:pt x="16794" y="5065"/>
                    <a:pt x="16328" y="2732"/>
                    <a:pt x="14928" y="1799"/>
                  </a:cubicBezTo>
                  <a:cubicBezTo>
                    <a:pt x="10730" y="-1000"/>
                    <a:pt x="5131" y="-533"/>
                    <a:pt x="933" y="3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E3EF2E2A-4861-4615-AD9C-75D82BE19F5E}"/>
                </a:ext>
              </a:extLst>
            </p:cNvPr>
            <p:cNvSpPr/>
            <p:nvPr/>
          </p:nvSpPr>
          <p:spPr>
            <a:xfrm>
              <a:off x="3906725" y="169068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870" y="466"/>
                  </a:moveTo>
                  <a:cubicBezTo>
                    <a:pt x="5937" y="0"/>
                    <a:pt x="4537" y="0"/>
                    <a:pt x="3604" y="0"/>
                  </a:cubicBezTo>
                  <a:cubicBezTo>
                    <a:pt x="-128" y="1399"/>
                    <a:pt x="-1061" y="8864"/>
                    <a:pt x="1272" y="11663"/>
                  </a:cubicBezTo>
                  <a:cubicBezTo>
                    <a:pt x="3604" y="13995"/>
                    <a:pt x="6403" y="14928"/>
                    <a:pt x="9669" y="14462"/>
                  </a:cubicBezTo>
                  <a:cubicBezTo>
                    <a:pt x="10602" y="13995"/>
                    <a:pt x="11535" y="13062"/>
                    <a:pt x="12468" y="12129"/>
                  </a:cubicBezTo>
                  <a:cubicBezTo>
                    <a:pt x="12468" y="7464"/>
                    <a:pt x="11068" y="3266"/>
                    <a:pt x="687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E26E1576-6D12-4EA4-A3BC-FA3024C37E9C}"/>
                </a:ext>
              </a:extLst>
            </p:cNvPr>
            <p:cNvSpPr/>
            <p:nvPr/>
          </p:nvSpPr>
          <p:spPr>
            <a:xfrm>
              <a:off x="5124576" y="3353139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135" y="175"/>
                  </a:moveTo>
                  <a:cubicBezTo>
                    <a:pt x="5669" y="175"/>
                    <a:pt x="4736" y="641"/>
                    <a:pt x="4736" y="641"/>
                  </a:cubicBezTo>
                  <a:cubicBezTo>
                    <a:pt x="1470" y="4840"/>
                    <a:pt x="-395" y="9039"/>
                    <a:pt x="71" y="14170"/>
                  </a:cubicBezTo>
                  <a:cubicBezTo>
                    <a:pt x="71" y="15103"/>
                    <a:pt x="1004" y="16503"/>
                    <a:pt x="1937" y="17436"/>
                  </a:cubicBezTo>
                  <a:cubicBezTo>
                    <a:pt x="2403" y="17902"/>
                    <a:pt x="3337" y="17436"/>
                    <a:pt x="3803" y="17436"/>
                  </a:cubicBezTo>
                  <a:cubicBezTo>
                    <a:pt x="9401" y="14637"/>
                    <a:pt x="11267" y="9039"/>
                    <a:pt x="9401" y="1574"/>
                  </a:cubicBezTo>
                  <a:cubicBezTo>
                    <a:pt x="8468" y="175"/>
                    <a:pt x="7535" y="-292"/>
                    <a:pt x="6135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8AD6639E-0BBA-4410-9708-B0AC44DE8CEE}"/>
                </a:ext>
              </a:extLst>
            </p:cNvPr>
            <p:cNvSpPr/>
            <p:nvPr/>
          </p:nvSpPr>
          <p:spPr>
            <a:xfrm>
              <a:off x="5059336" y="344754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9797" y="10263"/>
                  </a:moveTo>
                  <a:cubicBezTo>
                    <a:pt x="12596" y="11196"/>
                    <a:pt x="15395" y="8864"/>
                    <a:pt x="16794" y="5598"/>
                  </a:cubicBezTo>
                  <a:cubicBezTo>
                    <a:pt x="17727" y="4199"/>
                    <a:pt x="16328" y="1400"/>
                    <a:pt x="14928" y="933"/>
                  </a:cubicBezTo>
                  <a:cubicBezTo>
                    <a:pt x="13062" y="467"/>
                    <a:pt x="11196" y="467"/>
                    <a:pt x="9797" y="0"/>
                  </a:cubicBezTo>
                  <a:cubicBezTo>
                    <a:pt x="6998" y="467"/>
                    <a:pt x="4665" y="467"/>
                    <a:pt x="2333" y="933"/>
                  </a:cubicBezTo>
                  <a:cubicBezTo>
                    <a:pt x="1399" y="1400"/>
                    <a:pt x="466" y="2333"/>
                    <a:pt x="0" y="3266"/>
                  </a:cubicBezTo>
                  <a:cubicBezTo>
                    <a:pt x="0" y="4199"/>
                    <a:pt x="466" y="6065"/>
                    <a:pt x="933" y="6531"/>
                  </a:cubicBezTo>
                  <a:cubicBezTo>
                    <a:pt x="3732" y="8397"/>
                    <a:pt x="6998" y="9797"/>
                    <a:pt x="9797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78D146F7-D338-490D-90E6-14534E1E8727}"/>
                </a:ext>
              </a:extLst>
            </p:cNvPr>
            <p:cNvSpPr/>
            <p:nvPr/>
          </p:nvSpPr>
          <p:spPr>
            <a:xfrm>
              <a:off x="837914" y="1967935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7931" y="787"/>
                  </a:moveTo>
                  <a:cubicBezTo>
                    <a:pt x="5132" y="3586"/>
                    <a:pt x="933" y="5919"/>
                    <a:pt x="0" y="10584"/>
                  </a:cubicBezTo>
                  <a:cubicBezTo>
                    <a:pt x="4199" y="11983"/>
                    <a:pt x="8397" y="11983"/>
                    <a:pt x="12596" y="11050"/>
                  </a:cubicBezTo>
                  <a:cubicBezTo>
                    <a:pt x="13529" y="10584"/>
                    <a:pt x="14928" y="9651"/>
                    <a:pt x="15861" y="9184"/>
                  </a:cubicBezTo>
                  <a:cubicBezTo>
                    <a:pt x="17261" y="8251"/>
                    <a:pt x="16328" y="3586"/>
                    <a:pt x="14928" y="2187"/>
                  </a:cubicBezTo>
                  <a:cubicBezTo>
                    <a:pt x="13062" y="-146"/>
                    <a:pt x="9330" y="-612"/>
                    <a:pt x="7931" y="7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79BE985E-BDA6-4D5F-88C9-25A38381CCDC}"/>
                </a:ext>
              </a:extLst>
            </p:cNvPr>
            <p:cNvSpPr/>
            <p:nvPr/>
          </p:nvSpPr>
          <p:spPr>
            <a:xfrm>
              <a:off x="800127" y="1978518"/>
              <a:ext cx="41986" cy="37321"/>
            </a:xfrm>
            <a:custGeom>
              <a:avLst/>
              <a:gdLst/>
              <a:ahLst/>
              <a:cxnLst/>
              <a:rect l="0" t="0" r="0" b="0"/>
              <a:pathLst>
                <a:path w="41985" h="37320">
                  <a:moveTo>
                    <a:pt x="37321" y="467"/>
                  </a:moveTo>
                  <a:cubicBezTo>
                    <a:pt x="34522" y="2333"/>
                    <a:pt x="32189" y="4199"/>
                    <a:pt x="28457" y="3266"/>
                  </a:cubicBezTo>
                  <a:cubicBezTo>
                    <a:pt x="24725" y="2333"/>
                    <a:pt x="22392" y="3266"/>
                    <a:pt x="20993" y="6998"/>
                  </a:cubicBezTo>
                  <a:cubicBezTo>
                    <a:pt x="20526" y="7931"/>
                    <a:pt x="19127" y="8864"/>
                    <a:pt x="18194" y="9330"/>
                  </a:cubicBezTo>
                  <a:cubicBezTo>
                    <a:pt x="17727" y="9797"/>
                    <a:pt x="16794" y="9330"/>
                    <a:pt x="16328" y="9330"/>
                  </a:cubicBezTo>
                  <a:cubicBezTo>
                    <a:pt x="3266" y="11196"/>
                    <a:pt x="0" y="14928"/>
                    <a:pt x="0" y="27524"/>
                  </a:cubicBezTo>
                  <a:cubicBezTo>
                    <a:pt x="0" y="29390"/>
                    <a:pt x="933" y="30789"/>
                    <a:pt x="2333" y="32189"/>
                  </a:cubicBezTo>
                  <a:cubicBezTo>
                    <a:pt x="3732" y="33588"/>
                    <a:pt x="3732" y="35455"/>
                    <a:pt x="5132" y="36854"/>
                  </a:cubicBezTo>
                  <a:cubicBezTo>
                    <a:pt x="5598" y="37787"/>
                    <a:pt x="7931" y="38254"/>
                    <a:pt x="8397" y="37321"/>
                  </a:cubicBezTo>
                  <a:cubicBezTo>
                    <a:pt x="14928" y="31256"/>
                    <a:pt x="21926" y="26591"/>
                    <a:pt x="30789" y="23325"/>
                  </a:cubicBezTo>
                  <a:cubicBezTo>
                    <a:pt x="34522" y="21926"/>
                    <a:pt x="37321" y="17727"/>
                    <a:pt x="41519" y="15861"/>
                  </a:cubicBezTo>
                  <a:cubicBezTo>
                    <a:pt x="44318" y="14462"/>
                    <a:pt x="44785" y="10730"/>
                    <a:pt x="44318" y="7464"/>
                  </a:cubicBezTo>
                  <a:cubicBezTo>
                    <a:pt x="43852" y="5598"/>
                    <a:pt x="42452" y="4665"/>
                    <a:pt x="40586" y="3266"/>
                  </a:cubicBezTo>
                  <a:cubicBezTo>
                    <a:pt x="39653" y="3266"/>
                    <a:pt x="38720" y="1866"/>
                    <a:pt x="37321" y="467"/>
                  </a:cubicBezTo>
                  <a:cubicBezTo>
                    <a:pt x="37787" y="467"/>
                    <a:pt x="37787" y="467"/>
                    <a:pt x="37321" y="467"/>
                  </a:cubicBezTo>
                  <a:cubicBezTo>
                    <a:pt x="37321" y="0"/>
                    <a:pt x="36854" y="0"/>
                    <a:pt x="36854" y="0"/>
                  </a:cubicBezTo>
                  <a:lnTo>
                    <a:pt x="37321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96BFBF7F-7C36-4FFE-81FD-067F788CCB56}"/>
                </a:ext>
              </a:extLst>
            </p:cNvPr>
            <p:cNvSpPr/>
            <p:nvPr/>
          </p:nvSpPr>
          <p:spPr>
            <a:xfrm>
              <a:off x="5481991" y="424038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65" y="692"/>
                  </a:moveTo>
                  <a:cubicBezTo>
                    <a:pt x="3266" y="3958"/>
                    <a:pt x="466" y="7223"/>
                    <a:pt x="0" y="11889"/>
                  </a:cubicBezTo>
                  <a:cubicBezTo>
                    <a:pt x="466" y="12355"/>
                    <a:pt x="933" y="13288"/>
                    <a:pt x="1400" y="13288"/>
                  </a:cubicBezTo>
                  <a:cubicBezTo>
                    <a:pt x="3732" y="12821"/>
                    <a:pt x="6531" y="12355"/>
                    <a:pt x="8397" y="11422"/>
                  </a:cubicBezTo>
                  <a:cubicBezTo>
                    <a:pt x="12129" y="9556"/>
                    <a:pt x="12596" y="5824"/>
                    <a:pt x="10730" y="1625"/>
                  </a:cubicBezTo>
                  <a:cubicBezTo>
                    <a:pt x="10263" y="226"/>
                    <a:pt x="6998" y="-707"/>
                    <a:pt x="6065" y="6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D1698F0F-612B-436D-97B7-C7E2F4A36706}"/>
                </a:ext>
              </a:extLst>
            </p:cNvPr>
            <p:cNvSpPr/>
            <p:nvPr/>
          </p:nvSpPr>
          <p:spPr>
            <a:xfrm>
              <a:off x="2017184" y="308173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" y="8003"/>
                  </a:moveTo>
                  <a:cubicBezTo>
                    <a:pt x="-406" y="10802"/>
                    <a:pt x="1926" y="12668"/>
                    <a:pt x="4259" y="12668"/>
                  </a:cubicBezTo>
                  <a:cubicBezTo>
                    <a:pt x="7991" y="12668"/>
                    <a:pt x="10323" y="10335"/>
                    <a:pt x="10790" y="7070"/>
                  </a:cubicBezTo>
                  <a:cubicBezTo>
                    <a:pt x="11256" y="3804"/>
                    <a:pt x="8924" y="539"/>
                    <a:pt x="5658" y="72"/>
                  </a:cubicBezTo>
                  <a:cubicBezTo>
                    <a:pt x="2859" y="-395"/>
                    <a:pt x="527" y="1471"/>
                    <a:pt x="60" y="3804"/>
                  </a:cubicBezTo>
                  <a:cubicBezTo>
                    <a:pt x="527" y="5204"/>
                    <a:pt x="60" y="6603"/>
                    <a:pt x="60" y="8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9577A19D-2F5E-4911-90BC-86FB2B40E671}"/>
                </a:ext>
              </a:extLst>
            </p:cNvPr>
            <p:cNvSpPr/>
            <p:nvPr/>
          </p:nvSpPr>
          <p:spPr>
            <a:xfrm>
              <a:off x="3558568" y="1388212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78" y="12304"/>
                  </a:moveTo>
                  <a:cubicBezTo>
                    <a:pt x="11211" y="10905"/>
                    <a:pt x="12610" y="9505"/>
                    <a:pt x="13543" y="7639"/>
                  </a:cubicBezTo>
                  <a:cubicBezTo>
                    <a:pt x="14943" y="4374"/>
                    <a:pt x="12610" y="1108"/>
                    <a:pt x="9345" y="175"/>
                  </a:cubicBezTo>
                  <a:cubicBezTo>
                    <a:pt x="6546" y="-292"/>
                    <a:pt x="4213" y="175"/>
                    <a:pt x="2347" y="1574"/>
                  </a:cubicBezTo>
                  <a:cubicBezTo>
                    <a:pt x="-452" y="3440"/>
                    <a:pt x="-919" y="7173"/>
                    <a:pt x="1881" y="9505"/>
                  </a:cubicBezTo>
                  <a:cubicBezTo>
                    <a:pt x="4213" y="12304"/>
                    <a:pt x="7012" y="13237"/>
                    <a:pt x="10278" y="123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AE77BC2F-8646-46EA-BAF5-55A318B04F38}"/>
                </a:ext>
              </a:extLst>
            </p:cNvPr>
            <p:cNvSpPr/>
            <p:nvPr/>
          </p:nvSpPr>
          <p:spPr>
            <a:xfrm>
              <a:off x="3833171" y="3051018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3246" y="1400"/>
                  </a:moveTo>
                  <a:cubicBezTo>
                    <a:pt x="10914" y="933"/>
                    <a:pt x="8581" y="467"/>
                    <a:pt x="8115" y="0"/>
                  </a:cubicBezTo>
                  <a:cubicBezTo>
                    <a:pt x="5316" y="0"/>
                    <a:pt x="4849" y="0"/>
                    <a:pt x="4383" y="0"/>
                  </a:cubicBezTo>
                  <a:cubicBezTo>
                    <a:pt x="2983" y="933"/>
                    <a:pt x="1117" y="1866"/>
                    <a:pt x="184" y="3266"/>
                  </a:cubicBezTo>
                  <a:cubicBezTo>
                    <a:pt x="-749" y="4665"/>
                    <a:pt x="2050" y="7931"/>
                    <a:pt x="4383" y="8397"/>
                  </a:cubicBezTo>
                  <a:cubicBezTo>
                    <a:pt x="8115" y="8864"/>
                    <a:pt x="11847" y="7931"/>
                    <a:pt x="13713" y="4665"/>
                  </a:cubicBezTo>
                  <a:cubicBezTo>
                    <a:pt x="14646" y="2799"/>
                    <a:pt x="14646" y="1866"/>
                    <a:pt x="1324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61CF0220-9D9F-46CE-B278-DD2E57468C09}"/>
                </a:ext>
              </a:extLst>
            </p:cNvPr>
            <p:cNvSpPr/>
            <p:nvPr/>
          </p:nvSpPr>
          <p:spPr>
            <a:xfrm>
              <a:off x="1985055" y="182333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3062" y="306"/>
                  </a:moveTo>
                  <a:cubicBezTo>
                    <a:pt x="12129" y="773"/>
                    <a:pt x="10730" y="1706"/>
                    <a:pt x="9797" y="2172"/>
                  </a:cubicBezTo>
                  <a:cubicBezTo>
                    <a:pt x="6998" y="4505"/>
                    <a:pt x="2333" y="4505"/>
                    <a:pt x="467" y="8237"/>
                  </a:cubicBezTo>
                  <a:cubicBezTo>
                    <a:pt x="0" y="9170"/>
                    <a:pt x="0" y="10570"/>
                    <a:pt x="0" y="11503"/>
                  </a:cubicBezTo>
                  <a:cubicBezTo>
                    <a:pt x="0" y="11969"/>
                    <a:pt x="933" y="12902"/>
                    <a:pt x="1399" y="12902"/>
                  </a:cubicBezTo>
                  <a:cubicBezTo>
                    <a:pt x="3266" y="12902"/>
                    <a:pt x="5598" y="13369"/>
                    <a:pt x="6998" y="12902"/>
                  </a:cubicBezTo>
                  <a:cubicBezTo>
                    <a:pt x="10263" y="11036"/>
                    <a:pt x="13062" y="8237"/>
                    <a:pt x="15861" y="5905"/>
                  </a:cubicBezTo>
                  <a:cubicBezTo>
                    <a:pt x="17261" y="4505"/>
                    <a:pt x="17727" y="1706"/>
                    <a:pt x="16328" y="773"/>
                  </a:cubicBezTo>
                  <a:cubicBezTo>
                    <a:pt x="15395" y="-160"/>
                    <a:pt x="14462" y="-160"/>
                    <a:pt x="13062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2160C033-1868-4AF5-915A-4FB80E0AF18B}"/>
                </a:ext>
              </a:extLst>
            </p:cNvPr>
            <p:cNvSpPr/>
            <p:nvPr/>
          </p:nvSpPr>
          <p:spPr>
            <a:xfrm>
              <a:off x="5631273" y="3512860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0263" y="7931"/>
                  </a:moveTo>
                  <a:cubicBezTo>
                    <a:pt x="8864" y="4199"/>
                    <a:pt x="6065" y="1866"/>
                    <a:pt x="2799" y="0"/>
                  </a:cubicBezTo>
                  <a:cubicBezTo>
                    <a:pt x="1866" y="933"/>
                    <a:pt x="0" y="1400"/>
                    <a:pt x="0" y="2333"/>
                  </a:cubicBezTo>
                  <a:cubicBezTo>
                    <a:pt x="0" y="5598"/>
                    <a:pt x="0" y="8397"/>
                    <a:pt x="466" y="11663"/>
                  </a:cubicBezTo>
                  <a:cubicBezTo>
                    <a:pt x="933" y="13995"/>
                    <a:pt x="3732" y="14928"/>
                    <a:pt x="6531" y="13995"/>
                  </a:cubicBezTo>
                  <a:cubicBezTo>
                    <a:pt x="9797" y="12596"/>
                    <a:pt x="11196" y="10263"/>
                    <a:pt x="10263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F16FEB42-E905-4F20-86C0-F3206B52AED6}"/>
                </a:ext>
              </a:extLst>
            </p:cNvPr>
            <p:cNvSpPr/>
            <p:nvPr/>
          </p:nvSpPr>
          <p:spPr>
            <a:xfrm>
              <a:off x="2033206" y="18706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629" y="9885"/>
                  </a:moveTo>
                  <a:cubicBezTo>
                    <a:pt x="11562" y="9419"/>
                    <a:pt x="12029" y="8019"/>
                    <a:pt x="12962" y="7086"/>
                  </a:cubicBezTo>
                  <a:cubicBezTo>
                    <a:pt x="12962" y="5687"/>
                    <a:pt x="12962" y="4287"/>
                    <a:pt x="12495" y="3820"/>
                  </a:cubicBezTo>
                  <a:cubicBezTo>
                    <a:pt x="10629" y="1021"/>
                    <a:pt x="7830" y="-378"/>
                    <a:pt x="4565" y="88"/>
                  </a:cubicBezTo>
                  <a:cubicBezTo>
                    <a:pt x="2232" y="88"/>
                    <a:pt x="1299" y="1488"/>
                    <a:pt x="366" y="3354"/>
                  </a:cubicBezTo>
                  <a:cubicBezTo>
                    <a:pt x="-567" y="5220"/>
                    <a:pt x="366" y="7086"/>
                    <a:pt x="2232" y="8486"/>
                  </a:cubicBezTo>
                  <a:cubicBezTo>
                    <a:pt x="4565" y="9885"/>
                    <a:pt x="7830" y="10818"/>
                    <a:pt x="10629" y="9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AB8D595A-4E05-4F2E-9738-690926BE0414}"/>
                </a:ext>
              </a:extLst>
            </p:cNvPr>
            <p:cNvSpPr/>
            <p:nvPr/>
          </p:nvSpPr>
          <p:spPr>
            <a:xfrm>
              <a:off x="5547585" y="340136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1846" y="16794"/>
                  </a:moveTo>
                  <a:cubicBezTo>
                    <a:pt x="12313" y="16794"/>
                    <a:pt x="13245" y="16794"/>
                    <a:pt x="13245" y="16328"/>
                  </a:cubicBezTo>
                  <a:cubicBezTo>
                    <a:pt x="13712" y="15861"/>
                    <a:pt x="14178" y="14928"/>
                    <a:pt x="13712" y="14928"/>
                  </a:cubicBezTo>
                  <a:cubicBezTo>
                    <a:pt x="12313" y="13062"/>
                    <a:pt x="10913" y="10730"/>
                    <a:pt x="9980" y="8864"/>
                  </a:cubicBezTo>
                  <a:cubicBezTo>
                    <a:pt x="9980" y="8864"/>
                    <a:pt x="9980" y="8864"/>
                    <a:pt x="9513" y="8864"/>
                  </a:cubicBezTo>
                  <a:cubicBezTo>
                    <a:pt x="7648" y="6531"/>
                    <a:pt x="5781" y="3732"/>
                    <a:pt x="3915" y="1399"/>
                  </a:cubicBezTo>
                  <a:cubicBezTo>
                    <a:pt x="3449" y="467"/>
                    <a:pt x="2049" y="467"/>
                    <a:pt x="1116" y="0"/>
                  </a:cubicBezTo>
                  <a:cubicBezTo>
                    <a:pt x="183" y="0"/>
                    <a:pt x="-283" y="3732"/>
                    <a:pt x="183" y="5132"/>
                  </a:cubicBezTo>
                  <a:cubicBezTo>
                    <a:pt x="2515" y="10730"/>
                    <a:pt x="6714" y="13995"/>
                    <a:pt x="11846" y="167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B2A999CF-ECE5-466A-ABBF-5B2E207DF601}"/>
                </a:ext>
              </a:extLst>
            </p:cNvPr>
            <p:cNvSpPr/>
            <p:nvPr/>
          </p:nvSpPr>
          <p:spPr>
            <a:xfrm>
              <a:off x="3502947" y="143177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1317" y="933"/>
                  </a:moveTo>
                  <a:cubicBezTo>
                    <a:pt x="9452" y="467"/>
                    <a:pt x="7585" y="0"/>
                    <a:pt x="5719" y="0"/>
                  </a:cubicBezTo>
                  <a:cubicBezTo>
                    <a:pt x="4786" y="0"/>
                    <a:pt x="3387" y="467"/>
                    <a:pt x="2454" y="933"/>
                  </a:cubicBezTo>
                  <a:cubicBezTo>
                    <a:pt x="1521" y="1400"/>
                    <a:pt x="588" y="2799"/>
                    <a:pt x="121" y="3732"/>
                  </a:cubicBezTo>
                  <a:cubicBezTo>
                    <a:pt x="-345" y="5132"/>
                    <a:pt x="588" y="6531"/>
                    <a:pt x="1987" y="6531"/>
                  </a:cubicBezTo>
                  <a:cubicBezTo>
                    <a:pt x="6652" y="6998"/>
                    <a:pt x="11317" y="8864"/>
                    <a:pt x="15516" y="10263"/>
                  </a:cubicBezTo>
                  <a:cubicBezTo>
                    <a:pt x="15516" y="8864"/>
                    <a:pt x="15516" y="6998"/>
                    <a:pt x="15516" y="5598"/>
                  </a:cubicBezTo>
                  <a:cubicBezTo>
                    <a:pt x="15049" y="1866"/>
                    <a:pt x="15049" y="1866"/>
                    <a:pt x="113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5F2DC60F-ED38-4D77-AA7D-6B9381F2C960}"/>
                </a:ext>
              </a:extLst>
            </p:cNvPr>
            <p:cNvSpPr/>
            <p:nvPr/>
          </p:nvSpPr>
          <p:spPr>
            <a:xfrm>
              <a:off x="3518463" y="1442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466"/>
                  </a:cubicBezTo>
                  <a:cubicBezTo>
                    <a:pt x="466" y="466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EAFA2D92-F3C8-41B5-A2D9-2742649F6246}"/>
                </a:ext>
              </a:extLst>
            </p:cNvPr>
            <p:cNvSpPr/>
            <p:nvPr/>
          </p:nvSpPr>
          <p:spPr>
            <a:xfrm>
              <a:off x="4011561" y="148101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333" y="11403"/>
                  </a:moveTo>
                  <a:cubicBezTo>
                    <a:pt x="7930" y="11870"/>
                    <a:pt x="12129" y="8604"/>
                    <a:pt x="12595" y="3006"/>
                  </a:cubicBezTo>
                  <a:cubicBezTo>
                    <a:pt x="12129" y="2073"/>
                    <a:pt x="11663" y="674"/>
                    <a:pt x="10730" y="207"/>
                  </a:cubicBezTo>
                  <a:cubicBezTo>
                    <a:pt x="10263" y="-259"/>
                    <a:pt x="9330" y="207"/>
                    <a:pt x="8863" y="207"/>
                  </a:cubicBezTo>
                  <a:cubicBezTo>
                    <a:pt x="6065" y="2073"/>
                    <a:pt x="3732" y="3473"/>
                    <a:pt x="1399" y="5805"/>
                  </a:cubicBezTo>
                  <a:cubicBezTo>
                    <a:pt x="466" y="6272"/>
                    <a:pt x="0" y="8138"/>
                    <a:pt x="0" y="9071"/>
                  </a:cubicBezTo>
                  <a:cubicBezTo>
                    <a:pt x="466" y="9537"/>
                    <a:pt x="1399" y="10937"/>
                    <a:pt x="2333" y="11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8AD4C637-8A02-4E63-BAF3-48339F8A0D65}"/>
                </a:ext>
              </a:extLst>
            </p:cNvPr>
            <p:cNvSpPr/>
            <p:nvPr/>
          </p:nvSpPr>
          <p:spPr>
            <a:xfrm>
              <a:off x="4093925" y="1398184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7002" y="5132"/>
                  </a:moveTo>
                  <a:cubicBezTo>
                    <a:pt x="17468" y="4665"/>
                    <a:pt x="17935" y="4199"/>
                    <a:pt x="17935" y="3732"/>
                  </a:cubicBezTo>
                  <a:cubicBezTo>
                    <a:pt x="17468" y="2799"/>
                    <a:pt x="17002" y="933"/>
                    <a:pt x="16069" y="933"/>
                  </a:cubicBezTo>
                  <a:cubicBezTo>
                    <a:pt x="11404" y="-466"/>
                    <a:pt x="6272" y="3266"/>
                    <a:pt x="1607" y="0"/>
                  </a:cubicBezTo>
                  <a:cubicBezTo>
                    <a:pt x="1607" y="0"/>
                    <a:pt x="674" y="933"/>
                    <a:pt x="207" y="1400"/>
                  </a:cubicBezTo>
                  <a:cubicBezTo>
                    <a:pt x="207" y="1866"/>
                    <a:pt x="-259" y="2799"/>
                    <a:pt x="207" y="3266"/>
                  </a:cubicBezTo>
                  <a:cubicBezTo>
                    <a:pt x="4872" y="7931"/>
                    <a:pt x="10937" y="8864"/>
                    <a:pt x="17002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9B60820B-C341-4576-BD24-6635F143E2C2}"/>
                </a:ext>
              </a:extLst>
            </p:cNvPr>
            <p:cNvSpPr/>
            <p:nvPr/>
          </p:nvSpPr>
          <p:spPr>
            <a:xfrm>
              <a:off x="2210844" y="37727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0" y="467"/>
                  </a:cubicBez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0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438CFAED-D040-4313-B1FB-7D4D2AF4566F}"/>
                </a:ext>
              </a:extLst>
            </p:cNvPr>
            <p:cNvSpPr/>
            <p:nvPr/>
          </p:nvSpPr>
          <p:spPr>
            <a:xfrm>
              <a:off x="2191717" y="377270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7464" y="7931"/>
                  </a:moveTo>
                  <a:cubicBezTo>
                    <a:pt x="5598" y="10263"/>
                    <a:pt x="3732" y="12129"/>
                    <a:pt x="1866" y="14462"/>
                  </a:cubicBezTo>
                  <a:cubicBezTo>
                    <a:pt x="933" y="15861"/>
                    <a:pt x="467" y="17261"/>
                    <a:pt x="0" y="18660"/>
                  </a:cubicBezTo>
                  <a:cubicBezTo>
                    <a:pt x="10263" y="17261"/>
                    <a:pt x="16328" y="11196"/>
                    <a:pt x="19127" y="1400"/>
                  </a:cubicBezTo>
                  <a:cubicBezTo>
                    <a:pt x="19127" y="933"/>
                    <a:pt x="19127" y="467"/>
                    <a:pt x="19127" y="0"/>
                  </a:cubicBezTo>
                  <a:cubicBezTo>
                    <a:pt x="17727" y="467"/>
                    <a:pt x="15861" y="933"/>
                    <a:pt x="14462" y="1866"/>
                  </a:cubicBezTo>
                  <a:cubicBezTo>
                    <a:pt x="12129" y="4199"/>
                    <a:pt x="9797" y="6065"/>
                    <a:pt x="7464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0E717B43-3455-4451-9607-5656B54123A0}"/>
                </a:ext>
              </a:extLst>
            </p:cNvPr>
            <p:cNvSpPr/>
            <p:nvPr/>
          </p:nvSpPr>
          <p:spPr>
            <a:xfrm>
              <a:off x="2199182" y="378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8AC1E3DF-73EF-4C50-B692-94A7E238ACD9}"/>
                </a:ext>
              </a:extLst>
            </p:cNvPr>
            <p:cNvSpPr/>
            <p:nvPr/>
          </p:nvSpPr>
          <p:spPr>
            <a:xfrm>
              <a:off x="2563633" y="13089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690" y="9445"/>
                  </a:moveTo>
                  <a:cubicBezTo>
                    <a:pt x="3623" y="9911"/>
                    <a:pt x="5023" y="9911"/>
                    <a:pt x="6889" y="10378"/>
                  </a:cubicBezTo>
                  <a:cubicBezTo>
                    <a:pt x="7822" y="9445"/>
                    <a:pt x="9688" y="8512"/>
                    <a:pt x="9688" y="7112"/>
                  </a:cubicBezTo>
                  <a:cubicBezTo>
                    <a:pt x="10621" y="3847"/>
                    <a:pt x="9221" y="581"/>
                    <a:pt x="5956" y="115"/>
                  </a:cubicBezTo>
                  <a:cubicBezTo>
                    <a:pt x="3623" y="-352"/>
                    <a:pt x="1757" y="581"/>
                    <a:pt x="358" y="3380"/>
                  </a:cubicBezTo>
                  <a:cubicBezTo>
                    <a:pt x="-576" y="5713"/>
                    <a:pt x="358" y="8512"/>
                    <a:pt x="2690" y="94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046B4912-58D6-4AD6-8A1F-BEAACC994159}"/>
                </a:ext>
              </a:extLst>
            </p:cNvPr>
            <p:cNvSpPr/>
            <p:nvPr/>
          </p:nvSpPr>
          <p:spPr>
            <a:xfrm>
              <a:off x="4971464" y="3288936"/>
              <a:ext cx="18660" cy="4665"/>
            </a:xfrm>
            <a:custGeom>
              <a:avLst/>
              <a:gdLst/>
              <a:ahLst/>
              <a:cxnLst/>
              <a:rect l="0" t="0" r="0" b="0"/>
              <a:pathLst>
                <a:path w="18660" h="4665">
                  <a:moveTo>
                    <a:pt x="10898" y="5132"/>
                  </a:moveTo>
                  <a:cubicBezTo>
                    <a:pt x="10898" y="5132"/>
                    <a:pt x="10898" y="5132"/>
                    <a:pt x="10898" y="5132"/>
                  </a:cubicBezTo>
                  <a:cubicBezTo>
                    <a:pt x="13230" y="5132"/>
                    <a:pt x="16029" y="5132"/>
                    <a:pt x="18362" y="4665"/>
                  </a:cubicBezTo>
                  <a:cubicBezTo>
                    <a:pt x="19295" y="4665"/>
                    <a:pt x="19762" y="3266"/>
                    <a:pt x="20228" y="2799"/>
                  </a:cubicBezTo>
                  <a:cubicBezTo>
                    <a:pt x="19762" y="2333"/>
                    <a:pt x="19295" y="1866"/>
                    <a:pt x="18829" y="1866"/>
                  </a:cubicBezTo>
                  <a:cubicBezTo>
                    <a:pt x="13230" y="1400"/>
                    <a:pt x="7632" y="467"/>
                    <a:pt x="2501" y="0"/>
                  </a:cubicBezTo>
                  <a:cubicBezTo>
                    <a:pt x="1568" y="0"/>
                    <a:pt x="635" y="1400"/>
                    <a:pt x="168" y="2333"/>
                  </a:cubicBezTo>
                  <a:cubicBezTo>
                    <a:pt x="-298" y="3732"/>
                    <a:pt x="168" y="5132"/>
                    <a:pt x="2034" y="5132"/>
                  </a:cubicBezTo>
                  <a:cubicBezTo>
                    <a:pt x="4833" y="5598"/>
                    <a:pt x="8099" y="5132"/>
                    <a:pt x="1089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41BD4869-0E9D-4530-894E-20DFE52C6694}"/>
                </a:ext>
              </a:extLst>
            </p:cNvPr>
            <p:cNvSpPr/>
            <p:nvPr/>
          </p:nvSpPr>
          <p:spPr>
            <a:xfrm>
              <a:off x="5532355" y="3414427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2148" y="9797"/>
                  </a:moveTo>
                  <a:cubicBezTo>
                    <a:pt x="13081" y="9797"/>
                    <a:pt x="14480" y="8864"/>
                    <a:pt x="14480" y="7931"/>
                  </a:cubicBezTo>
                  <a:cubicBezTo>
                    <a:pt x="14947" y="6998"/>
                    <a:pt x="14480" y="5598"/>
                    <a:pt x="13548" y="4665"/>
                  </a:cubicBezTo>
                  <a:cubicBezTo>
                    <a:pt x="11215" y="1866"/>
                    <a:pt x="7949" y="0"/>
                    <a:pt x="3751" y="0"/>
                  </a:cubicBezTo>
                  <a:cubicBezTo>
                    <a:pt x="2818" y="467"/>
                    <a:pt x="1418" y="933"/>
                    <a:pt x="485" y="1400"/>
                  </a:cubicBezTo>
                  <a:cubicBezTo>
                    <a:pt x="-447" y="2333"/>
                    <a:pt x="19" y="5132"/>
                    <a:pt x="1418" y="6065"/>
                  </a:cubicBezTo>
                  <a:cubicBezTo>
                    <a:pt x="5150" y="8864"/>
                    <a:pt x="8416" y="9330"/>
                    <a:pt x="12148" y="9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F20405E6-B285-49EA-80C0-84997660C12B}"/>
                </a:ext>
              </a:extLst>
            </p:cNvPr>
            <p:cNvSpPr/>
            <p:nvPr/>
          </p:nvSpPr>
          <p:spPr>
            <a:xfrm>
              <a:off x="5173163" y="2395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6" y="933"/>
                    <a:pt x="466" y="933"/>
                  </a:cubicBezTo>
                  <a:cubicBezTo>
                    <a:pt x="466" y="933"/>
                    <a:pt x="933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28C8D8EE-900D-4D0C-ACC6-9EA2AA0FB22A}"/>
                </a:ext>
              </a:extLst>
            </p:cNvPr>
            <p:cNvSpPr/>
            <p:nvPr/>
          </p:nvSpPr>
          <p:spPr>
            <a:xfrm>
              <a:off x="5173980" y="2378588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8514" y="660"/>
                  </a:moveTo>
                  <a:cubicBezTo>
                    <a:pt x="7581" y="193"/>
                    <a:pt x="6181" y="-273"/>
                    <a:pt x="5248" y="193"/>
                  </a:cubicBezTo>
                  <a:cubicBezTo>
                    <a:pt x="4315" y="660"/>
                    <a:pt x="3382" y="2059"/>
                    <a:pt x="2916" y="2992"/>
                  </a:cubicBezTo>
                  <a:cubicBezTo>
                    <a:pt x="583" y="7191"/>
                    <a:pt x="-350" y="11856"/>
                    <a:pt x="117" y="16987"/>
                  </a:cubicBezTo>
                  <a:cubicBezTo>
                    <a:pt x="5715" y="11856"/>
                    <a:pt x="8980" y="7191"/>
                    <a:pt x="9447" y="2526"/>
                  </a:cubicBezTo>
                  <a:cubicBezTo>
                    <a:pt x="9447" y="1593"/>
                    <a:pt x="8980" y="660"/>
                    <a:pt x="8514" y="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98948F7F-36E3-47A1-BF78-F1955B0D26E6}"/>
                </a:ext>
              </a:extLst>
            </p:cNvPr>
            <p:cNvSpPr/>
            <p:nvPr/>
          </p:nvSpPr>
          <p:spPr>
            <a:xfrm>
              <a:off x="3478810" y="146083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0" y="6397"/>
                  </a:moveTo>
                  <a:cubicBezTo>
                    <a:pt x="0" y="7330"/>
                    <a:pt x="466" y="8729"/>
                    <a:pt x="1399" y="9662"/>
                  </a:cubicBezTo>
                  <a:cubicBezTo>
                    <a:pt x="3732" y="11995"/>
                    <a:pt x="9330" y="11062"/>
                    <a:pt x="11196" y="8263"/>
                  </a:cubicBezTo>
                  <a:cubicBezTo>
                    <a:pt x="11663" y="7796"/>
                    <a:pt x="11663" y="6863"/>
                    <a:pt x="11663" y="6863"/>
                  </a:cubicBezTo>
                  <a:cubicBezTo>
                    <a:pt x="10263" y="4530"/>
                    <a:pt x="9330" y="2198"/>
                    <a:pt x="7931" y="798"/>
                  </a:cubicBezTo>
                  <a:cubicBezTo>
                    <a:pt x="6065" y="-1068"/>
                    <a:pt x="3732" y="798"/>
                    <a:pt x="1866" y="1731"/>
                  </a:cubicBezTo>
                  <a:cubicBezTo>
                    <a:pt x="933" y="3131"/>
                    <a:pt x="0" y="4530"/>
                    <a:pt x="0" y="6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B0A5AD72-8019-4FF9-913C-3BA6F325095E}"/>
                </a:ext>
              </a:extLst>
            </p:cNvPr>
            <p:cNvSpPr/>
            <p:nvPr/>
          </p:nvSpPr>
          <p:spPr>
            <a:xfrm>
              <a:off x="3565521" y="144623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59" y="6065"/>
                  </a:moveTo>
                  <a:cubicBezTo>
                    <a:pt x="59" y="8397"/>
                    <a:pt x="2858" y="10730"/>
                    <a:pt x="5191" y="10263"/>
                  </a:cubicBezTo>
                  <a:cubicBezTo>
                    <a:pt x="8456" y="9797"/>
                    <a:pt x="10789" y="7464"/>
                    <a:pt x="10789" y="4199"/>
                  </a:cubicBezTo>
                  <a:cubicBezTo>
                    <a:pt x="10789" y="1866"/>
                    <a:pt x="7990" y="0"/>
                    <a:pt x="5657" y="0"/>
                  </a:cubicBezTo>
                  <a:cubicBezTo>
                    <a:pt x="1925" y="0"/>
                    <a:pt x="-407" y="2799"/>
                    <a:pt x="59" y="60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11F89BBA-26D0-4863-981A-2433C614C290}"/>
                </a:ext>
              </a:extLst>
            </p:cNvPr>
            <p:cNvSpPr/>
            <p:nvPr/>
          </p:nvSpPr>
          <p:spPr>
            <a:xfrm>
              <a:off x="4538714" y="323773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198" y="350"/>
                  </a:moveTo>
                  <a:cubicBezTo>
                    <a:pt x="3732" y="-117"/>
                    <a:pt x="2799" y="-117"/>
                    <a:pt x="2333" y="350"/>
                  </a:cubicBezTo>
                  <a:cubicBezTo>
                    <a:pt x="1399" y="816"/>
                    <a:pt x="0" y="1749"/>
                    <a:pt x="0" y="2682"/>
                  </a:cubicBezTo>
                  <a:cubicBezTo>
                    <a:pt x="0" y="6881"/>
                    <a:pt x="2333" y="9680"/>
                    <a:pt x="5598" y="11546"/>
                  </a:cubicBezTo>
                  <a:cubicBezTo>
                    <a:pt x="6065" y="12013"/>
                    <a:pt x="6998" y="12013"/>
                    <a:pt x="7464" y="12013"/>
                  </a:cubicBezTo>
                  <a:cubicBezTo>
                    <a:pt x="8397" y="11546"/>
                    <a:pt x="8863" y="10147"/>
                    <a:pt x="9797" y="9680"/>
                  </a:cubicBezTo>
                  <a:cubicBezTo>
                    <a:pt x="9797" y="4548"/>
                    <a:pt x="6998" y="2216"/>
                    <a:pt x="4198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A19E296B-6CAF-4DBE-993B-3A9FC67E7FA6}"/>
                </a:ext>
              </a:extLst>
            </p:cNvPr>
            <p:cNvSpPr/>
            <p:nvPr/>
          </p:nvSpPr>
          <p:spPr>
            <a:xfrm>
              <a:off x="3501669" y="1446701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0" y="5598"/>
                  </a:moveTo>
                  <a:cubicBezTo>
                    <a:pt x="0" y="6531"/>
                    <a:pt x="933" y="7931"/>
                    <a:pt x="1400" y="8864"/>
                  </a:cubicBezTo>
                  <a:cubicBezTo>
                    <a:pt x="2333" y="9330"/>
                    <a:pt x="3732" y="9797"/>
                    <a:pt x="4665" y="9330"/>
                  </a:cubicBezTo>
                  <a:cubicBezTo>
                    <a:pt x="8864" y="7464"/>
                    <a:pt x="12129" y="3732"/>
                    <a:pt x="15395" y="466"/>
                  </a:cubicBezTo>
                  <a:cubicBezTo>
                    <a:pt x="11663" y="466"/>
                    <a:pt x="7464" y="0"/>
                    <a:pt x="3732" y="0"/>
                  </a:cubicBezTo>
                  <a:cubicBezTo>
                    <a:pt x="1866" y="0"/>
                    <a:pt x="0" y="2333"/>
                    <a:pt x="0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8737FA1D-F7E6-42B9-ABE2-FA6D2E33D4CD}"/>
                </a:ext>
              </a:extLst>
            </p:cNvPr>
            <p:cNvSpPr/>
            <p:nvPr/>
          </p:nvSpPr>
          <p:spPr>
            <a:xfrm>
              <a:off x="949410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30C189E9-9E5C-404B-8A9B-63E8A1DB45F5}"/>
                </a:ext>
              </a:extLst>
            </p:cNvPr>
            <p:cNvSpPr/>
            <p:nvPr/>
          </p:nvSpPr>
          <p:spPr>
            <a:xfrm>
              <a:off x="5221213" y="2326066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799" y="13529"/>
                  </a:moveTo>
                  <a:cubicBezTo>
                    <a:pt x="7464" y="11196"/>
                    <a:pt x="10263" y="6998"/>
                    <a:pt x="9797" y="1400"/>
                  </a:cubicBezTo>
                  <a:cubicBezTo>
                    <a:pt x="9330" y="933"/>
                    <a:pt x="8863" y="0"/>
                    <a:pt x="8397" y="0"/>
                  </a:cubicBezTo>
                  <a:cubicBezTo>
                    <a:pt x="7931" y="0"/>
                    <a:pt x="6998" y="0"/>
                    <a:pt x="6531" y="467"/>
                  </a:cubicBezTo>
                  <a:cubicBezTo>
                    <a:pt x="3266" y="3266"/>
                    <a:pt x="933" y="6998"/>
                    <a:pt x="0" y="11663"/>
                  </a:cubicBezTo>
                  <a:cubicBezTo>
                    <a:pt x="0" y="12129"/>
                    <a:pt x="466" y="12596"/>
                    <a:pt x="933" y="13062"/>
                  </a:cubicBezTo>
                  <a:cubicBezTo>
                    <a:pt x="1399" y="13529"/>
                    <a:pt x="2333" y="13995"/>
                    <a:pt x="2799" y="135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3614E815-3B5F-4D26-9572-84ACB664F20A}"/>
                </a:ext>
              </a:extLst>
            </p:cNvPr>
            <p:cNvSpPr/>
            <p:nvPr/>
          </p:nvSpPr>
          <p:spPr>
            <a:xfrm>
              <a:off x="2885413" y="22136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933" y="0"/>
                    <a:pt x="467" y="0"/>
                    <a:pt x="933" y="0"/>
                  </a:cubicBezTo>
                  <a:lnTo>
                    <a:pt x="0" y="933"/>
                  </a:lnTo>
                  <a:lnTo>
                    <a:pt x="933" y="467"/>
                  </a:lnTo>
                  <a:cubicBezTo>
                    <a:pt x="933" y="467"/>
                    <a:pt x="933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0BCE093B-7CD7-455E-946D-777FFC688FF5}"/>
                </a:ext>
              </a:extLst>
            </p:cNvPr>
            <p:cNvSpPr/>
            <p:nvPr/>
          </p:nvSpPr>
          <p:spPr>
            <a:xfrm>
              <a:off x="2885880" y="220036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63" y="3473"/>
                  </a:moveTo>
                  <a:cubicBezTo>
                    <a:pt x="10730" y="2073"/>
                    <a:pt x="10263" y="1140"/>
                    <a:pt x="8864" y="207"/>
                  </a:cubicBezTo>
                  <a:cubicBezTo>
                    <a:pt x="8397" y="207"/>
                    <a:pt x="7464" y="-259"/>
                    <a:pt x="6998" y="207"/>
                  </a:cubicBezTo>
                  <a:cubicBezTo>
                    <a:pt x="3732" y="1140"/>
                    <a:pt x="1399" y="3006"/>
                    <a:pt x="467" y="6272"/>
                  </a:cubicBezTo>
                  <a:cubicBezTo>
                    <a:pt x="0" y="8604"/>
                    <a:pt x="0" y="10937"/>
                    <a:pt x="0" y="13269"/>
                  </a:cubicBezTo>
                  <a:cubicBezTo>
                    <a:pt x="933" y="12803"/>
                    <a:pt x="2333" y="12803"/>
                    <a:pt x="3265" y="12336"/>
                  </a:cubicBezTo>
                  <a:cubicBezTo>
                    <a:pt x="7464" y="10470"/>
                    <a:pt x="9330" y="7205"/>
                    <a:pt x="10263" y="34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7D35C849-F6CE-45CE-A09F-E8707D7B22C9}"/>
                </a:ext>
              </a:extLst>
            </p:cNvPr>
            <p:cNvSpPr/>
            <p:nvPr/>
          </p:nvSpPr>
          <p:spPr>
            <a:xfrm>
              <a:off x="4702677" y="330349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580" y="367"/>
                  </a:moveTo>
                  <a:cubicBezTo>
                    <a:pt x="2113" y="367"/>
                    <a:pt x="1647" y="1300"/>
                    <a:pt x="1180" y="1766"/>
                  </a:cubicBezTo>
                  <a:cubicBezTo>
                    <a:pt x="247" y="3632"/>
                    <a:pt x="-686" y="5032"/>
                    <a:pt x="714" y="6898"/>
                  </a:cubicBezTo>
                  <a:cubicBezTo>
                    <a:pt x="2113" y="9697"/>
                    <a:pt x="4446" y="10630"/>
                    <a:pt x="6778" y="10163"/>
                  </a:cubicBezTo>
                  <a:cubicBezTo>
                    <a:pt x="8644" y="9697"/>
                    <a:pt x="10044" y="8764"/>
                    <a:pt x="10977" y="7831"/>
                  </a:cubicBezTo>
                  <a:cubicBezTo>
                    <a:pt x="11443" y="6431"/>
                    <a:pt x="11443" y="5965"/>
                    <a:pt x="11443" y="5498"/>
                  </a:cubicBezTo>
                  <a:cubicBezTo>
                    <a:pt x="10510" y="1766"/>
                    <a:pt x="5845" y="-1033"/>
                    <a:pt x="2580" y="3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C40A8D23-8060-46A9-9D6A-B5EAE88301F7}"/>
                </a:ext>
              </a:extLst>
            </p:cNvPr>
            <p:cNvSpPr/>
            <p:nvPr/>
          </p:nvSpPr>
          <p:spPr>
            <a:xfrm>
              <a:off x="5518029" y="338597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146" y="11196"/>
                  </a:moveTo>
                  <a:cubicBezTo>
                    <a:pt x="11546" y="12129"/>
                    <a:pt x="12945" y="11663"/>
                    <a:pt x="12945" y="10263"/>
                  </a:cubicBezTo>
                  <a:cubicBezTo>
                    <a:pt x="13412" y="9330"/>
                    <a:pt x="13412" y="7931"/>
                    <a:pt x="12479" y="6998"/>
                  </a:cubicBezTo>
                  <a:cubicBezTo>
                    <a:pt x="10146" y="3265"/>
                    <a:pt x="6414" y="933"/>
                    <a:pt x="1749" y="0"/>
                  </a:cubicBezTo>
                  <a:cubicBezTo>
                    <a:pt x="1283" y="466"/>
                    <a:pt x="816" y="466"/>
                    <a:pt x="350" y="933"/>
                  </a:cubicBezTo>
                  <a:cubicBezTo>
                    <a:pt x="-117" y="1399"/>
                    <a:pt x="-117" y="2333"/>
                    <a:pt x="350" y="2333"/>
                  </a:cubicBezTo>
                  <a:cubicBezTo>
                    <a:pt x="2682" y="6531"/>
                    <a:pt x="5948" y="9330"/>
                    <a:pt x="10146" y="11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EC804529-560D-4BD0-B2BD-3D7C76DFB19E}"/>
                </a:ext>
              </a:extLst>
            </p:cNvPr>
            <p:cNvSpPr/>
            <p:nvPr/>
          </p:nvSpPr>
          <p:spPr>
            <a:xfrm>
              <a:off x="1712715" y="177745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8763" y="0"/>
                  </a:moveTo>
                  <a:cubicBezTo>
                    <a:pt x="6431" y="933"/>
                    <a:pt x="4098" y="1866"/>
                    <a:pt x="2232" y="3266"/>
                  </a:cubicBezTo>
                  <a:cubicBezTo>
                    <a:pt x="366" y="4665"/>
                    <a:pt x="-567" y="7464"/>
                    <a:pt x="366" y="9797"/>
                  </a:cubicBezTo>
                  <a:cubicBezTo>
                    <a:pt x="833" y="11196"/>
                    <a:pt x="2232" y="12129"/>
                    <a:pt x="3165" y="11196"/>
                  </a:cubicBezTo>
                  <a:cubicBezTo>
                    <a:pt x="6897" y="8864"/>
                    <a:pt x="10163" y="6065"/>
                    <a:pt x="11096" y="1399"/>
                  </a:cubicBezTo>
                  <a:cubicBezTo>
                    <a:pt x="10629" y="933"/>
                    <a:pt x="10629" y="466"/>
                    <a:pt x="10163" y="0"/>
                  </a:cubicBezTo>
                  <a:cubicBezTo>
                    <a:pt x="9696" y="0"/>
                    <a:pt x="9230" y="0"/>
                    <a:pt x="8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407939EC-0685-4BA0-96EC-7B97664272D6}"/>
                </a:ext>
              </a:extLst>
            </p:cNvPr>
            <p:cNvSpPr/>
            <p:nvPr/>
          </p:nvSpPr>
          <p:spPr>
            <a:xfrm>
              <a:off x="4560621" y="3279413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684" y="193"/>
                  </a:moveTo>
                  <a:cubicBezTo>
                    <a:pt x="3751" y="-273"/>
                    <a:pt x="2351" y="193"/>
                    <a:pt x="1419" y="660"/>
                  </a:cubicBezTo>
                  <a:cubicBezTo>
                    <a:pt x="19" y="1126"/>
                    <a:pt x="-448" y="2059"/>
                    <a:pt x="485" y="3925"/>
                  </a:cubicBezTo>
                  <a:cubicBezTo>
                    <a:pt x="1885" y="6724"/>
                    <a:pt x="3284" y="9523"/>
                    <a:pt x="6084" y="10456"/>
                  </a:cubicBezTo>
                  <a:cubicBezTo>
                    <a:pt x="7016" y="10456"/>
                    <a:pt x="7949" y="10923"/>
                    <a:pt x="7949" y="10456"/>
                  </a:cubicBezTo>
                  <a:cubicBezTo>
                    <a:pt x="8883" y="9523"/>
                    <a:pt x="9816" y="8590"/>
                    <a:pt x="9816" y="7657"/>
                  </a:cubicBezTo>
                  <a:cubicBezTo>
                    <a:pt x="9816" y="3459"/>
                    <a:pt x="7483" y="1126"/>
                    <a:pt x="4684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388B50C9-BC24-42D8-9750-CAA48AAA4391}"/>
                </a:ext>
              </a:extLst>
            </p:cNvPr>
            <p:cNvSpPr/>
            <p:nvPr/>
          </p:nvSpPr>
          <p:spPr>
            <a:xfrm>
              <a:off x="2050016" y="20965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82" y="466"/>
                  </a:moveTo>
                  <a:cubicBezTo>
                    <a:pt x="2682" y="1866"/>
                    <a:pt x="1749" y="3266"/>
                    <a:pt x="350" y="4665"/>
                  </a:cubicBezTo>
                  <a:cubicBezTo>
                    <a:pt x="-117" y="5132"/>
                    <a:pt x="-117" y="6065"/>
                    <a:pt x="350" y="6531"/>
                  </a:cubicBezTo>
                  <a:cubicBezTo>
                    <a:pt x="1283" y="7464"/>
                    <a:pt x="2216" y="7931"/>
                    <a:pt x="3616" y="8397"/>
                  </a:cubicBezTo>
                  <a:cubicBezTo>
                    <a:pt x="5015" y="7464"/>
                    <a:pt x="6881" y="6531"/>
                    <a:pt x="7814" y="5132"/>
                  </a:cubicBezTo>
                  <a:cubicBezTo>
                    <a:pt x="8747" y="4199"/>
                    <a:pt x="8747" y="2799"/>
                    <a:pt x="8747" y="1866"/>
                  </a:cubicBezTo>
                  <a:cubicBezTo>
                    <a:pt x="8747" y="0"/>
                    <a:pt x="5948" y="-467"/>
                    <a:pt x="4082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0E9AA9C7-4F9D-41D2-95E2-53A344B37DF7}"/>
                </a:ext>
              </a:extLst>
            </p:cNvPr>
            <p:cNvSpPr/>
            <p:nvPr/>
          </p:nvSpPr>
          <p:spPr>
            <a:xfrm>
              <a:off x="5557565" y="343197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1574"/>
                  </a:moveTo>
                  <a:cubicBezTo>
                    <a:pt x="0" y="2041"/>
                    <a:pt x="0" y="2974"/>
                    <a:pt x="0" y="3440"/>
                  </a:cubicBezTo>
                  <a:cubicBezTo>
                    <a:pt x="1399" y="6239"/>
                    <a:pt x="4198" y="8572"/>
                    <a:pt x="7464" y="9039"/>
                  </a:cubicBezTo>
                  <a:cubicBezTo>
                    <a:pt x="8863" y="9039"/>
                    <a:pt x="10263" y="7639"/>
                    <a:pt x="11663" y="7173"/>
                  </a:cubicBezTo>
                  <a:cubicBezTo>
                    <a:pt x="11196" y="5773"/>
                    <a:pt x="11196" y="5307"/>
                    <a:pt x="11196" y="4840"/>
                  </a:cubicBezTo>
                  <a:cubicBezTo>
                    <a:pt x="9330" y="2041"/>
                    <a:pt x="6064" y="1108"/>
                    <a:pt x="3265" y="175"/>
                  </a:cubicBezTo>
                  <a:cubicBezTo>
                    <a:pt x="1866" y="-292"/>
                    <a:pt x="466" y="175"/>
                    <a:pt x="0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1ACED596-3F1A-4923-BDBC-E2104860FA02}"/>
                </a:ext>
              </a:extLst>
            </p:cNvPr>
            <p:cNvSpPr/>
            <p:nvPr/>
          </p:nvSpPr>
          <p:spPr>
            <a:xfrm>
              <a:off x="1862637" y="147693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322" y="1958"/>
                  </a:moveTo>
                  <a:cubicBezTo>
                    <a:pt x="12322" y="1491"/>
                    <a:pt x="11389" y="1025"/>
                    <a:pt x="10923" y="558"/>
                  </a:cubicBezTo>
                  <a:cubicBezTo>
                    <a:pt x="7191" y="-375"/>
                    <a:pt x="3459" y="-375"/>
                    <a:pt x="660" y="2424"/>
                  </a:cubicBezTo>
                  <a:cubicBezTo>
                    <a:pt x="193" y="2891"/>
                    <a:pt x="-273" y="5223"/>
                    <a:pt x="193" y="5223"/>
                  </a:cubicBezTo>
                  <a:cubicBezTo>
                    <a:pt x="1593" y="6156"/>
                    <a:pt x="2992" y="7089"/>
                    <a:pt x="4858" y="7556"/>
                  </a:cubicBezTo>
                  <a:cubicBezTo>
                    <a:pt x="7191" y="6156"/>
                    <a:pt x="9523" y="4757"/>
                    <a:pt x="11856" y="2891"/>
                  </a:cubicBezTo>
                  <a:cubicBezTo>
                    <a:pt x="12322" y="3357"/>
                    <a:pt x="12322" y="2424"/>
                    <a:pt x="12322" y="1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77ADA7C1-DDB4-483E-9701-B30A8A11EFE3}"/>
                </a:ext>
              </a:extLst>
            </p:cNvPr>
            <p:cNvSpPr/>
            <p:nvPr/>
          </p:nvSpPr>
          <p:spPr>
            <a:xfrm>
              <a:off x="1867029" y="14854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7"/>
                    <a:pt x="0" y="467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6B480193-B2BE-4FB0-91C4-E23280FD801E}"/>
                </a:ext>
              </a:extLst>
            </p:cNvPr>
            <p:cNvSpPr/>
            <p:nvPr/>
          </p:nvSpPr>
          <p:spPr>
            <a:xfrm>
              <a:off x="1886895" y="191554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526" y="0"/>
                  </a:moveTo>
                  <a:cubicBezTo>
                    <a:pt x="1593" y="467"/>
                    <a:pt x="660" y="1400"/>
                    <a:pt x="193" y="1866"/>
                  </a:cubicBezTo>
                  <a:cubicBezTo>
                    <a:pt x="-273" y="2799"/>
                    <a:pt x="193" y="4665"/>
                    <a:pt x="660" y="5598"/>
                  </a:cubicBezTo>
                  <a:cubicBezTo>
                    <a:pt x="2059" y="7464"/>
                    <a:pt x="3925" y="9330"/>
                    <a:pt x="5325" y="11196"/>
                  </a:cubicBezTo>
                  <a:cubicBezTo>
                    <a:pt x="5791" y="11663"/>
                    <a:pt x="6724" y="11663"/>
                    <a:pt x="7191" y="11663"/>
                  </a:cubicBezTo>
                  <a:cubicBezTo>
                    <a:pt x="8590" y="11196"/>
                    <a:pt x="9057" y="10263"/>
                    <a:pt x="8590" y="8864"/>
                  </a:cubicBezTo>
                  <a:cubicBezTo>
                    <a:pt x="7657" y="5132"/>
                    <a:pt x="6724" y="1866"/>
                    <a:pt x="2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A1A6D791-8F2E-4FE9-A399-9D63F7595410}"/>
                </a:ext>
              </a:extLst>
            </p:cNvPr>
            <p:cNvSpPr/>
            <p:nvPr/>
          </p:nvSpPr>
          <p:spPr>
            <a:xfrm>
              <a:off x="2100190" y="2069021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691" y="0"/>
                  </a:moveTo>
                  <a:cubicBezTo>
                    <a:pt x="4758" y="0"/>
                    <a:pt x="3358" y="467"/>
                    <a:pt x="2892" y="933"/>
                  </a:cubicBezTo>
                  <a:cubicBezTo>
                    <a:pt x="1492" y="2333"/>
                    <a:pt x="93" y="3732"/>
                    <a:pt x="93" y="5598"/>
                  </a:cubicBezTo>
                  <a:cubicBezTo>
                    <a:pt x="-374" y="6998"/>
                    <a:pt x="1026" y="8864"/>
                    <a:pt x="1959" y="10263"/>
                  </a:cubicBezTo>
                  <a:cubicBezTo>
                    <a:pt x="2425" y="11196"/>
                    <a:pt x="4758" y="11663"/>
                    <a:pt x="5224" y="11196"/>
                  </a:cubicBezTo>
                  <a:cubicBezTo>
                    <a:pt x="6624" y="10263"/>
                    <a:pt x="7557" y="8397"/>
                    <a:pt x="8023" y="7464"/>
                  </a:cubicBezTo>
                  <a:cubicBezTo>
                    <a:pt x="7557" y="5132"/>
                    <a:pt x="7557" y="3266"/>
                    <a:pt x="7090" y="1400"/>
                  </a:cubicBezTo>
                  <a:cubicBezTo>
                    <a:pt x="6624" y="933"/>
                    <a:pt x="5691" y="0"/>
                    <a:pt x="569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D4BF2E0F-DB1F-45CE-9D58-7837A1B04D70}"/>
                </a:ext>
              </a:extLst>
            </p:cNvPr>
            <p:cNvSpPr/>
            <p:nvPr/>
          </p:nvSpPr>
          <p:spPr>
            <a:xfrm>
              <a:off x="5421273" y="3317860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72" y="0"/>
                  </a:moveTo>
                  <a:cubicBezTo>
                    <a:pt x="-394" y="6065"/>
                    <a:pt x="1472" y="12129"/>
                    <a:pt x="3804" y="17727"/>
                  </a:cubicBezTo>
                  <a:cubicBezTo>
                    <a:pt x="3804" y="18194"/>
                    <a:pt x="5203" y="18194"/>
                    <a:pt x="5670" y="17727"/>
                  </a:cubicBezTo>
                  <a:cubicBezTo>
                    <a:pt x="7536" y="17261"/>
                    <a:pt x="8936" y="14928"/>
                    <a:pt x="8936" y="13529"/>
                  </a:cubicBezTo>
                  <a:cubicBezTo>
                    <a:pt x="8003" y="7464"/>
                    <a:pt x="5203" y="3265"/>
                    <a:pt x="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0D0E08DF-7F98-4240-B90F-D0148B5C6BFB}"/>
                </a:ext>
              </a:extLst>
            </p:cNvPr>
            <p:cNvSpPr/>
            <p:nvPr/>
          </p:nvSpPr>
          <p:spPr>
            <a:xfrm>
              <a:off x="3519213" y="134961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982" y="7982"/>
                  </a:moveTo>
                  <a:cubicBezTo>
                    <a:pt x="4381" y="7982"/>
                    <a:pt x="4848" y="7982"/>
                    <a:pt x="5781" y="7982"/>
                  </a:cubicBezTo>
                  <a:cubicBezTo>
                    <a:pt x="8113" y="7982"/>
                    <a:pt x="10446" y="4717"/>
                    <a:pt x="9513" y="2851"/>
                  </a:cubicBezTo>
                  <a:cubicBezTo>
                    <a:pt x="8580" y="1451"/>
                    <a:pt x="6714" y="518"/>
                    <a:pt x="4848" y="52"/>
                  </a:cubicBezTo>
                  <a:cubicBezTo>
                    <a:pt x="2049" y="-415"/>
                    <a:pt x="-750" y="2384"/>
                    <a:pt x="183" y="4250"/>
                  </a:cubicBezTo>
                  <a:cubicBezTo>
                    <a:pt x="1116" y="6116"/>
                    <a:pt x="2516" y="7049"/>
                    <a:pt x="2982" y="79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1B2322C9-446B-49C2-80BB-330494864DEA}"/>
                </a:ext>
              </a:extLst>
            </p:cNvPr>
            <p:cNvSpPr/>
            <p:nvPr/>
          </p:nvSpPr>
          <p:spPr>
            <a:xfrm>
              <a:off x="3567198" y="13509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6183"/>
                  </a:moveTo>
                  <a:cubicBezTo>
                    <a:pt x="6313" y="5717"/>
                    <a:pt x="7712" y="3851"/>
                    <a:pt x="7246" y="2451"/>
                  </a:cubicBezTo>
                  <a:cubicBezTo>
                    <a:pt x="6779" y="585"/>
                    <a:pt x="4913" y="-348"/>
                    <a:pt x="3047" y="119"/>
                  </a:cubicBezTo>
                  <a:cubicBezTo>
                    <a:pt x="1181" y="119"/>
                    <a:pt x="-685" y="2451"/>
                    <a:pt x="248" y="3851"/>
                  </a:cubicBezTo>
                  <a:cubicBezTo>
                    <a:pt x="1181" y="4784"/>
                    <a:pt x="2581" y="5717"/>
                    <a:pt x="3514" y="6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D46FD481-5DED-47AE-8B83-F143E8B82FA3}"/>
                </a:ext>
              </a:extLst>
            </p:cNvPr>
            <p:cNvSpPr/>
            <p:nvPr/>
          </p:nvSpPr>
          <p:spPr>
            <a:xfrm>
              <a:off x="1726016" y="1427107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7" y="2333"/>
                  </a:moveTo>
                  <a:cubicBezTo>
                    <a:pt x="-339" y="3266"/>
                    <a:pt x="594" y="4665"/>
                    <a:pt x="1060" y="5598"/>
                  </a:cubicBezTo>
                  <a:cubicBezTo>
                    <a:pt x="1993" y="7464"/>
                    <a:pt x="3859" y="7931"/>
                    <a:pt x="5725" y="7931"/>
                  </a:cubicBezTo>
                  <a:cubicBezTo>
                    <a:pt x="7591" y="7931"/>
                    <a:pt x="8991" y="6531"/>
                    <a:pt x="9457" y="4665"/>
                  </a:cubicBezTo>
                  <a:cubicBezTo>
                    <a:pt x="8991" y="3732"/>
                    <a:pt x="8524" y="1866"/>
                    <a:pt x="8058" y="1400"/>
                  </a:cubicBezTo>
                  <a:cubicBezTo>
                    <a:pt x="6658" y="467"/>
                    <a:pt x="4792" y="0"/>
                    <a:pt x="2926" y="0"/>
                  </a:cubicBezTo>
                  <a:cubicBezTo>
                    <a:pt x="1527" y="467"/>
                    <a:pt x="127" y="1400"/>
                    <a:pt x="127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868E665C-E168-40C6-8C34-F5669E388533}"/>
                </a:ext>
              </a:extLst>
            </p:cNvPr>
            <p:cNvSpPr/>
            <p:nvPr/>
          </p:nvSpPr>
          <p:spPr>
            <a:xfrm>
              <a:off x="4645544" y="324088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129" y="4665"/>
                  </a:moveTo>
                  <a:cubicBezTo>
                    <a:pt x="12596" y="4665"/>
                    <a:pt x="12596" y="3265"/>
                    <a:pt x="12596" y="3265"/>
                  </a:cubicBezTo>
                  <a:cubicBezTo>
                    <a:pt x="12129" y="2333"/>
                    <a:pt x="11196" y="933"/>
                    <a:pt x="10263" y="467"/>
                  </a:cubicBezTo>
                  <a:cubicBezTo>
                    <a:pt x="9330" y="0"/>
                    <a:pt x="7931" y="0"/>
                    <a:pt x="6531" y="0"/>
                  </a:cubicBezTo>
                  <a:cubicBezTo>
                    <a:pt x="4199" y="0"/>
                    <a:pt x="2333" y="467"/>
                    <a:pt x="0" y="467"/>
                  </a:cubicBezTo>
                  <a:cubicBezTo>
                    <a:pt x="2799" y="2333"/>
                    <a:pt x="6065" y="4199"/>
                    <a:pt x="8864" y="5598"/>
                  </a:cubicBezTo>
                  <a:cubicBezTo>
                    <a:pt x="9797" y="6065"/>
                    <a:pt x="11196" y="5132"/>
                    <a:pt x="12129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D63D8CD1-9C07-4426-A98B-645389F8E892}"/>
                </a:ext>
              </a:extLst>
            </p:cNvPr>
            <p:cNvSpPr/>
            <p:nvPr/>
          </p:nvSpPr>
          <p:spPr>
            <a:xfrm>
              <a:off x="5071738" y="326082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60" y="2449"/>
                  </a:moveTo>
                  <a:cubicBezTo>
                    <a:pt x="193" y="2916"/>
                    <a:pt x="-273" y="3849"/>
                    <a:pt x="193" y="3849"/>
                  </a:cubicBezTo>
                  <a:cubicBezTo>
                    <a:pt x="660" y="4782"/>
                    <a:pt x="1593" y="6181"/>
                    <a:pt x="2059" y="6181"/>
                  </a:cubicBezTo>
                  <a:cubicBezTo>
                    <a:pt x="4392" y="6181"/>
                    <a:pt x="6724" y="5715"/>
                    <a:pt x="9057" y="5715"/>
                  </a:cubicBezTo>
                  <a:cubicBezTo>
                    <a:pt x="9523" y="5715"/>
                    <a:pt x="9990" y="4782"/>
                    <a:pt x="9990" y="4315"/>
                  </a:cubicBezTo>
                  <a:cubicBezTo>
                    <a:pt x="9990" y="3849"/>
                    <a:pt x="9990" y="2916"/>
                    <a:pt x="9523" y="2449"/>
                  </a:cubicBezTo>
                  <a:cubicBezTo>
                    <a:pt x="7191" y="-816"/>
                    <a:pt x="3459" y="-816"/>
                    <a:pt x="660" y="2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AF79162D-41AE-4773-B80A-35201AB8279A}"/>
                </a:ext>
              </a:extLst>
            </p:cNvPr>
            <p:cNvSpPr/>
            <p:nvPr/>
          </p:nvSpPr>
          <p:spPr>
            <a:xfrm>
              <a:off x="3897227" y="1590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" y="4828"/>
                  </a:moveTo>
                  <a:cubicBezTo>
                    <a:pt x="40" y="6694"/>
                    <a:pt x="1440" y="8094"/>
                    <a:pt x="3305" y="8560"/>
                  </a:cubicBezTo>
                  <a:cubicBezTo>
                    <a:pt x="5172" y="9027"/>
                    <a:pt x="7038" y="7627"/>
                    <a:pt x="7038" y="4362"/>
                  </a:cubicBezTo>
                  <a:cubicBezTo>
                    <a:pt x="6571" y="3429"/>
                    <a:pt x="6105" y="1563"/>
                    <a:pt x="4705" y="163"/>
                  </a:cubicBezTo>
                  <a:cubicBezTo>
                    <a:pt x="3305" y="-770"/>
                    <a:pt x="-427" y="2496"/>
                    <a:pt x="40" y="48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A500D71E-5FDA-44AE-B803-8B6E96EFB6D4}"/>
                </a:ext>
              </a:extLst>
            </p:cNvPr>
            <p:cNvSpPr/>
            <p:nvPr/>
          </p:nvSpPr>
          <p:spPr>
            <a:xfrm>
              <a:off x="1879624" y="1542972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0730" y="4960"/>
                  </a:moveTo>
                  <a:cubicBezTo>
                    <a:pt x="12129" y="4494"/>
                    <a:pt x="13529" y="4027"/>
                    <a:pt x="14928" y="3561"/>
                  </a:cubicBezTo>
                  <a:cubicBezTo>
                    <a:pt x="10730" y="-638"/>
                    <a:pt x="5132" y="-171"/>
                    <a:pt x="0" y="295"/>
                  </a:cubicBezTo>
                  <a:cubicBezTo>
                    <a:pt x="2799" y="7759"/>
                    <a:pt x="2799" y="7759"/>
                    <a:pt x="10730" y="4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127607C9-72A3-46DD-BDDA-F7B446750BC3}"/>
                </a:ext>
              </a:extLst>
            </p:cNvPr>
            <p:cNvSpPr/>
            <p:nvPr/>
          </p:nvSpPr>
          <p:spPr>
            <a:xfrm>
              <a:off x="1879158" y="15428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933"/>
                    <a:pt x="0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C1226E5F-FB9D-44EE-9916-ED96A84A21CF}"/>
                </a:ext>
              </a:extLst>
            </p:cNvPr>
            <p:cNvSpPr/>
            <p:nvPr/>
          </p:nvSpPr>
          <p:spPr>
            <a:xfrm>
              <a:off x="4957637" y="309054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065" y="121"/>
                  </a:moveTo>
                  <a:cubicBezTo>
                    <a:pt x="4198" y="1054"/>
                    <a:pt x="1866" y="1987"/>
                    <a:pt x="0" y="3387"/>
                  </a:cubicBezTo>
                  <a:cubicBezTo>
                    <a:pt x="2799" y="8519"/>
                    <a:pt x="4665" y="9451"/>
                    <a:pt x="8397" y="8052"/>
                  </a:cubicBezTo>
                  <a:cubicBezTo>
                    <a:pt x="10730" y="7119"/>
                    <a:pt x="12129" y="3854"/>
                    <a:pt x="11196" y="1987"/>
                  </a:cubicBezTo>
                  <a:cubicBezTo>
                    <a:pt x="10263" y="588"/>
                    <a:pt x="7931" y="-345"/>
                    <a:pt x="6065" y="1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227EF855-4C7B-47D8-8892-860BF4D87EF8}"/>
                </a:ext>
              </a:extLst>
            </p:cNvPr>
            <p:cNvSpPr/>
            <p:nvPr/>
          </p:nvSpPr>
          <p:spPr>
            <a:xfrm>
              <a:off x="4953905" y="3077842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6998" y="2566"/>
                  </a:moveTo>
                  <a:cubicBezTo>
                    <a:pt x="6998" y="2099"/>
                    <a:pt x="6531" y="1166"/>
                    <a:pt x="6531" y="700"/>
                  </a:cubicBezTo>
                  <a:cubicBezTo>
                    <a:pt x="5598" y="-233"/>
                    <a:pt x="4665" y="-233"/>
                    <a:pt x="3732" y="700"/>
                  </a:cubicBezTo>
                  <a:cubicBezTo>
                    <a:pt x="2333" y="1633"/>
                    <a:pt x="1399" y="3032"/>
                    <a:pt x="0" y="4432"/>
                  </a:cubicBezTo>
                  <a:cubicBezTo>
                    <a:pt x="0" y="8164"/>
                    <a:pt x="0" y="11896"/>
                    <a:pt x="0" y="16095"/>
                  </a:cubicBezTo>
                  <a:cubicBezTo>
                    <a:pt x="1399" y="16095"/>
                    <a:pt x="2333" y="16095"/>
                    <a:pt x="3732" y="16095"/>
                  </a:cubicBezTo>
                  <a:cubicBezTo>
                    <a:pt x="4665" y="13295"/>
                    <a:pt x="5598" y="10963"/>
                    <a:pt x="6531" y="8164"/>
                  </a:cubicBezTo>
                  <a:cubicBezTo>
                    <a:pt x="6998" y="6298"/>
                    <a:pt x="6998" y="4432"/>
                    <a:pt x="6998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A36AD814-C001-4F36-B289-167C0B629394}"/>
                </a:ext>
              </a:extLst>
            </p:cNvPr>
            <p:cNvSpPr/>
            <p:nvPr/>
          </p:nvSpPr>
          <p:spPr>
            <a:xfrm>
              <a:off x="4953555" y="30822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0"/>
                  </a:cubicBezTo>
                  <a:cubicBezTo>
                    <a:pt x="-117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724EB3E7-164B-494D-942A-4EC4FE30321E}"/>
                </a:ext>
              </a:extLst>
            </p:cNvPr>
            <p:cNvSpPr/>
            <p:nvPr/>
          </p:nvSpPr>
          <p:spPr>
            <a:xfrm>
              <a:off x="4957170" y="30939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A61E4A64-DEC3-4716-A79F-B0725742B9C2}"/>
                </a:ext>
              </a:extLst>
            </p:cNvPr>
            <p:cNvSpPr/>
            <p:nvPr/>
          </p:nvSpPr>
          <p:spPr>
            <a:xfrm>
              <a:off x="2024992" y="3014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82" y="1116"/>
                  </a:moveTo>
                  <a:cubicBezTo>
                    <a:pt x="3915" y="183"/>
                    <a:pt x="2049" y="-284"/>
                    <a:pt x="1116" y="183"/>
                  </a:cubicBezTo>
                  <a:cubicBezTo>
                    <a:pt x="183" y="649"/>
                    <a:pt x="-284" y="2516"/>
                    <a:pt x="183" y="3448"/>
                  </a:cubicBezTo>
                  <a:cubicBezTo>
                    <a:pt x="1116" y="4848"/>
                    <a:pt x="2049" y="6714"/>
                    <a:pt x="3448" y="7647"/>
                  </a:cubicBezTo>
                  <a:cubicBezTo>
                    <a:pt x="3915" y="8114"/>
                    <a:pt x="5315" y="6714"/>
                    <a:pt x="6714" y="5781"/>
                  </a:cubicBezTo>
                  <a:cubicBezTo>
                    <a:pt x="6248" y="4382"/>
                    <a:pt x="5781" y="2516"/>
                    <a:pt x="4382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1D7B31BD-7C94-4B71-B8AE-156C3A0E6157}"/>
                </a:ext>
              </a:extLst>
            </p:cNvPr>
            <p:cNvSpPr/>
            <p:nvPr/>
          </p:nvSpPr>
          <p:spPr>
            <a:xfrm>
              <a:off x="2018519" y="29875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521" y="2333"/>
                  </a:moveTo>
                  <a:cubicBezTo>
                    <a:pt x="7588" y="1400"/>
                    <a:pt x="7122" y="0"/>
                    <a:pt x="6189" y="0"/>
                  </a:cubicBezTo>
                  <a:cubicBezTo>
                    <a:pt x="3390" y="0"/>
                    <a:pt x="1057" y="933"/>
                    <a:pt x="124" y="3732"/>
                  </a:cubicBezTo>
                  <a:cubicBezTo>
                    <a:pt x="-342" y="4665"/>
                    <a:pt x="590" y="6531"/>
                    <a:pt x="1524" y="6998"/>
                  </a:cubicBezTo>
                  <a:cubicBezTo>
                    <a:pt x="4323" y="7464"/>
                    <a:pt x="7588" y="5132"/>
                    <a:pt x="852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70B22FF1-46F7-4052-8616-184ADB2E938C}"/>
                </a:ext>
              </a:extLst>
            </p:cNvPr>
            <p:cNvSpPr/>
            <p:nvPr/>
          </p:nvSpPr>
          <p:spPr>
            <a:xfrm>
              <a:off x="1953624" y="19978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574" y="284"/>
                  </a:moveTo>
                  <a:cubicBezTo>
                    <a:pt x="175" y="750"/>
                    <a:pt x="-292" y="1683"/>
                    <a:pt x="175" y="3083"/>
                  </a:cubicBezTo>
                  <a:cubicBezTo>
                    <a:pt x="1108" y="5415"/>
                    <a:pt x="2507" y="7748"/>
                    <a:pt x="4840" y="8214"/>
                  </a:cubicBezTo>
                  <a:cubicBezTo>
                    <a:pt x="6240" y="8681"/>
                    <a:pt x="7639" y="6815"/>
                    <a:pt x="9039" y="6348"/>
                  </a:cubicBezTo>
                  <a:cubicBezTo>
                    <a:pt x="9039" y="4949"/>
                    <a:pt x="9039" y="4482"/>
                    <a:pt x="9039" y="4016"/>
                  </a:cubicBezTo>
                  <a:cubicBezTo>
                    <a:pt x="7639" y="750"/>
                    <a:pt x="4840" y="-649"/>
                    <a:pt x="1574" y="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56605AAC-1734-46C7-8176-712FBB62D84F}"/>
                </a:ext>
              </a:extLst>
            </p:cNvPr>
            <p:cNvSpPr/>
            <p:nvPr/>
          </p:nvSpPr>
          <p:spPr>
            <a:xfrm>
              <a:off x="1769002" y="284155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92" y="0"/>
                  </a:moveTo>
                  <a:cubicBezTo>
                    <a:pt x="1926" y="0"/>
                    <a:pt x="-406" y="3266"/>
                    <a:pt x="60" y="5598"/>
                  </a:cubicBezTo>
                  <a:cubicBezTo>
                    <a:pt x="527" y="7464"/>
                    <a:pt x="1926" y="8397"/>
                    <a:pt x="3792" y="8864"/>
                  </a:cubicBezTo>
                  <a:cubicBezTo>
                    <a:pt x="5658" y="9330"/>
                    <a:pt x="7524" y="7464"/>
                    <a:pt x="7058" y="5598"/>
                  </a:cubicBezTo>
                  <a:cubicBezTo>
                    <a:pt x="7058" y="2799"/>
                    <a:pt x="5192" y="467"/>
                    <a:pt x="37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A5AD0821-3AD1-408B-A9E2-88A5456C6001}"/>
                </a:ext>
              </a:extLst>
            </p:cNvPr>
            <p:cNvSpPr/>
            <p:nvPr/>
          </p:nvSpPr>
          <p:spPr>
            <a:xfrm>
              <a:off x="1785649" y="281030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3939" y="10263"/>
                  </a:moveTo>
                  <a:cubicBezTo>
                    <a:pt x="7205" y="7931"/>
                    <a:pt x="6272" y="1866"/>
                    <a:pt x="2073" y="0"/>
                  </a:cubicBezTo>
                  <a:cubicBezTo>
                    <a:pt x="1607" y="0"/>
                    <a:pt x="674" y="0"/>
                    <a:pt x="674" y="467"/>
                  </a:cubicBezTo>
                  <a:cubicBezTo>
                    <a:pt x="-726" y="4199"/>
                    <a:pt x="207" y="7464"/>
                    <a:pt x="2073" y="10730"/>
                  </a:cubicBezTo>
                  <a:cubicBezTo>
                    <a:pt x="2540" y="10730"/>
                    <a:pt x="3939" y="10263"/>
                    <a:pt x="3939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9781B778-9F9C-4EBE-9914-626CAFFC6D34}"/>
                </a:ext>
              </a:extLst>
            </p:cNvPr>
            <p:cNvSpPr/>
            <p:nvPr/>
          </p:nvSpPr>
          <p:spPr>
            <a:xfrm>
              <a:off x="1765797" y="280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67" y="1659"/>
                  </a:moveTo>
                  <a:cubicBezTo>
                    <a:pt x="0" y="2125"/>
                    <a:pt x="0" y="3991"/>
                    <a:pt x="0" y="4924"/>
                  </a:cubicBezTo>
                  <a:cubicBezTo>
                    <a:pt x="0" y="5391"/>
                    <a:pt x="933" y="5857"/>
                    <a:pt x="1399" y="5857"/>
                  </a:cubicBezTo>
                  <a:cubicBezTo>
                    <a:pt x="4199" y="6324"/>
                    <a:pt x="6531" y="4924"/>
                    <a:pt x="8397" y="3058"/>
                  </a:cubicBezTo>
                  <a:cubicBezTo>
                    <a:pt x="8864" y="2592"/>
                    <a:pt x="8864" y="1659"/>
                    <a:pt x="8864" y="1192"/>
                  </a:cubicBezTo>
                  <a:cubicBezTo>
                    <a:pt x="8397" y="726"/>
                    <a:pt x="7931" y="259"/>
                    <a:pt x="7464" y="259"/>
                  </a:cubicBezTo>
                  <a:cubicBezTo>
                    <a:pt x="5132" y="-207"/>
                    <a:pt x="2333" y="-207"/>
                    <a:pt x="467" y="16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EE709514-3E57-4704-B743-96766826B354}"/>
                </a:ext>
              </a:extLst>
            </p:cNvPr>
            <p:cNvSpPr/>
            <p:nvPr/>
          </p:nvSpPr>
          <p:spPr>
            <a:xfrm>
              <a:off x="1835649" y="29073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189" y="5082"/>
                  </a:moveTo>
                  <a:cubicBezTo>
                    <a:pt x="6655" y="5082"/>
                    <a:pt x="7588" y="4149"/>
                    <a:pt x="7588" y="4149"/>
                  </a:cubicBezTo>
                  <a:cubicBezTo>
                    <a:pt x="7588" y="3216"/>
                    <a:pt x="7122" y="1816"/>
                    <a:pt x="6655" y="883"/>
                  </a:cubicBezTo>
                  <a:cubicBezTo>
                    <a:pt x="5256" y="-516"/>
                    <a:pt x="3390" y="-50"/>
                    <a:pt x="1524" y="883"/>
                  </a:cubicBezTo>
                  <a:cubicBezTo>
                    <a:pt x="591" y="1350"/>
                    <a:pt x="-342" y="3216"/>
                    <a:pt x="124" y="3682"/>
                  </a:cubicBezTo>
                  <a:cubicBezTo>
                    <a:pt x="124" y="4615"/>
                    <a:pt x="1990" y="5082"/>
                    <a:pt x="2923" y="5548"/>
                  </a:cubicBezTo>
                  <a:cubicBezTo>
                    <a:pt x="3856" y="5548"/>
                    <a:pt x="5256" y="5548"/>
                    <a:pt x="6189" y="5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85766530-B173-4384-A9CE-B54D2A61BAB7}"/>
                </a:ext>
              </a:extLst>
            </p:cNvPr>
            <p:cNvSpPr/>
            <p:nvPr/>
          </p:nvSpPr>
          <p:spPr>
            <a:xfrm>
              <a:off x="5412015" y="33136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6" y="466"/>
                    <a:pt x="466" y="466"/>
                  </a:cubicBezTo>
                  <a:cubicBezTo>
                    <a:pt x="933" y="466"/>
                    <a:pt x="933" y="466"/>
                    <a:pt x="1400" y="466"/>
                  </a:cubicBezTo>
                  <a:cubicBezTo>
                    <a:pt x="1400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05E2C6A9-331F-4965-ADC9-A12EDEEFC0D0}"/>
                </a:ext>
              </a:extLst>
            </p:cNvPr>
            <p:cNvSpPr/>
            <p:nvPr/>
          </p:nvSpPr>
          <p:spPr>
            <a:xfrm>
              <a:off x="5398019" y="3306436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0" y="227"/>
                  </a:moveTo>
                  <a:cubicBezTo>
                    <a:pt x="3732" y="4892"/>
                    <a:pt x="7931" y="7225"/>
                    <a:pt x="13995" y="7225"/>
                  </a:cubicBezTo>
                  <a:cubicBezTo>
                    <a:pt x="10730" y="1160"/>
                    <a:pt x="6065" y="-706"/>
                    <a:pt x="0" y="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AE5A7A4B-B2B4-4A9D-8A2A-711847F99FE5}"/>
                </a:ext>
              </a:extLst>
            </p:cNvPr>
            <p:cNvSpPr/>
            <p:nvPr/>
          </p:nvSpPr>
          <p:spPr>
            <a:xfrm>
              <a:off x="5019048" y="3222692"/>
              <a:ext cx="23325" cy="51316"/>
            </a:xfrm>
            <a:custGeom>
              <a:avLst/>
              <a:gdLst/>
              <a:ahLst/>
              <a:cxnLst/>
              <a:rect l="0" t="0" r="0" b="0"/>
              <a:pathLst>
                <a:path w="23325" h="51315">
                  <a:moveTo>
                    <a:pt x="3900" y="51782"/>
                  </a:moveTo>
                  <a:cubicBezTo>
                    <a:pt x="5300" y="50849"/>
                    <a:pt x="6699" y="49916"/>
                    <a:pt x="8099" y="48983"/>
                  </a:cubicBezTo>
                  <a:cubicBezTo>
                    <a:pt x="8099" y="48983"/>
                    <a:pt x="8565" y="49450"/>
                    <a:pt x="8565" y="49450"/>
                  </a:cubicBezTo>
                  <a:lnTo>
                    <a:pt x="8099" y="48983"/>
                  </a:lnTo>
                  <a:cubicBezTo>
                    <a:pt x="9498" y="48983"/>
                    <a:pt x="10431" y="48983"/>
                    <a:pt x="11831" y="48517"/>
                  </a:cubicBezTo>
                  <a:cubicBezTo>
                    <a:pt x="11364" y="45718"/>
                    <a:pt x="10431" y="42452"/>
                    <a:pt x="9965" y="39653"/>
                  </a:cubicBezTo>
                  <a:cubicBezTo>
                    <a:pt x="9498" y="37787"/>
                    <a:pt x="10431" y="35921"/>
                    <a:pt x="12297" y="34988"/>
                  </a:cubicBezTo>
                  <a:cubicBezTo>
                    <a:pt x="12764" y="34521"/>
                    <a:pt x="13697" y="34521"/>
                    <a:pt x="14164" y="34521"/>
                  </a:cubicBezTo>
                  <a:cubicBezTo>
                    <a:pt x="17429" y="33588"/>
                    <a:pt x="20228" y="32655"/>
                    <a:pt x="18829" y="28457"/>
                  </a:cubicBezTo>
                  <a:cubicBezTo>
                    <a:pt x="18362" y="27057"/>
                    <a:pt x="19295" y="24725"/>
                    <a:pt x="20228" y="23325"/>
                  </a:cubicBezTo>
                  <a:cubicBezTo>
                    <a:pt x="21628" y="21459"/>
                    <a:pt x="23960" y="19593"/>
                    <a:pt x="23960" y="16794"/>
                  </a:cubicBezTo>
                  <a:cubicBezTo>
                    <a:pt x="23960" y="15861"/>
                    <a:pt x="23494" y="13995"/>
                    <a:pt x="22561" y="13529"/>
                  </a:cubicBezTo>
                  <a:cubicBezTo>
                    <a:pt x="20694" y="13062"/>
                    <a:pt x="18829" y="12596"/>
                    <a:pt x="16962" y="12596"/>
                  </a:cubicBezTo>
                  <a:cubicBezTo>
                    <a:pt x="15096" y="12596"/>
                    <a:pt x="13230" y="12129"/>
                    <a:pt x="12297" y="10263"/>
                  </a:cubicBezTo>
                  <a:cubicBezTo>
                    <a:pt x="11364" y="8397"/>
                    <a:pt x="11831" y="7931"/>
                    <a:pt x="14630" y="6065"/>
                  </a:cubicBezTo>
                  <a:cubicBezTo>
                    <a:pt x="15563" y="5598"/>
                    <a:pt x="16962" y="5131"/>
                    <a:pt x="17896" y="4199"/>
                  </a:cubicBezTo>
                  <a:cubicBezTo>
                    <a:pt x="18362" y="3732"/>
                    <a:pt x="18362" y="2333"/>
                    <a:pt x="17896" y="933"/>
                  </a:cubicBezTo>
                  <a:cubicBezTo>
                    <a:pt x="17896" y="466"/>
                    <a:pt x="16962" y="0"/>
                    <a:pt x="16496" y="0"/>
                  </a:cubicBezTo>
                  <a:cubicBezTo>
                    <a:pt x="2967" y="3732"/>
                    <a:pt x="168" y="11663"/>
                    <a:pt x="1101" y="24258"/>
                  </a:cubicBezTo>
                  <a:cubicBezTo>
                    <a:pt x="1101" y="26591"/>
                    <a:pt x="2034" y="29390"/>
                    <a:pt x="2501" y="31722"/>
                  </a:cubicBezTo>
                  <a:cubicBezTo>
                    <a:pt x="3434" y="35921"/>
                    <a:pt x="4367" y="40586"/>
                    <a:pt x="5300" y="44785"/>
                  </a:cubicBezTo>
                  <a:lnTo>
                    <a:pt x="4833" y="44318"/>
                  </a:lnTo>
                  <a:cubicBezTo>
                    <a:pt x="4833" y="44318"/>
                    <a:pt x="5300" y="44318"/>
                    <a:pt x="5300" y="44785"/>
                  </a:cubicBezTo>
                  <a:cubicBezTo>
                    <a:pt x="4367" y="45251"/>
                    <a:pt x="2967" y="45251"/>
                    <a:pt x="2034" y="45718"/>
                  </a:cubicBezTo>
                  <a:cubicBezTo>
                    <a:pt x="168" y="46651"/>
                    <a:pt x="-298" y="48517"/>
                    <a:pt x="168" y="49916"/>
                  </a:cubicBezTo>
                  <a:cubicBezTo>
                    <a:pt x="168" y="51782"/>
                    <a:pt x="2034" y="52715"/>
                    <a:pt x="3900" y="51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DED8A006-6414-4732-81BF-7158DD146723}"/>
                </a:ext>
              </a:extLst>
            </p:cNvPr>
            <p:cNvSpPr/>
            <p:nvPr/>
          </p:nvSpPr>
          <p:spPr>
            <a:xfrm>
              <a:off x="4459200" y="3039647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h="9330">
                  <a:moveTo>
                    <a:pt x="3006" y="175"/>
                  </a:moveTo>
                  <a:cubicBezTo>
                    <a:pt x="2073" y="-292"/>
                    <a:pt x="1140" y="175"/>
                    <a:pt x="674" y="1574"/>
                  </a:cubicBezTo>
                  <a:cubicBezTo>
                    <a:pt x="207" y="2974"/>
                    <a:pt x="207" y="3907"/>
                    <a:pt x="207" y="5773"/>
                  </a:cubicBezTo>
                  <a:cubicBezTo>
                    <a:pt x="207" y="6706"/>
                    <a:pt x="-259" y="7639"/>
                    <a:pt x="207" y="9039"/>
                  </a:cubicBezTo>
                  <a:cubicBezTo>
                    <a:pt x="674" y="9972"/>
                    <a:pt x="1607" y="10905"/>
                    <a:pt x="2073" y="11838"/>
                  </a:cubicBezTo>
                  <a:cubicBezTo>
                    <a:pt x="2540" y="10905"/>
                    <a:pt x="3939" y="9972"/>
                    <a:pt x="3939" y="9039"/>
                  </a:cubicBezTo>
                  <a:cubicBezTo>
                    <a:pt x="3939" y="6706"/>
                    <a:pt x="3939" y="3907"/>
                    <a:pt x="3939" y="1574"/>
                  </a:cubicBezTo>
                  <a:cubicBezTo>
                    <a:pt x="3939" y="1108"/>
                    <a:pt x="3473" y="641"/>
                    <a:pt x="300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57AC63F3-292F-4D11-BBD9-754E4AD6423B}"/>
                </a:ext>
              </a:extLst>
            </p:cNvPr>
            <p:cNvSpPr/>
            <p:nvPr/>
          </p:nvSpPr>
          <p:spPr>
            <a:xfrm>
              <a:off x="5077529" y="3381385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333" y="1319"/>
                  </a:moveTo>
                  <a:cubicBezTo>
                    <a:pt x="1399" y="2719"/>
                    <a:pt x="466" y="4585"/>
                    <a:pt x="0" y="6451"/>
                  </a:cubicBezTo>
                  <a:cubicBezTo>
                    <a:pt x="0" y="7384"/>
                    <a:pt x="933" y="8317"/>
                    <a:pt x="1866" y="9250"/>
                  </a:cubicBezTo>
                  <a:cubicBezTo>
                    <a:pt x="2333" y="9717"/>
                    <a:pt x="3265" y="9250"/>
                    <a:pt x="3732" y="9250"/>
                  </a:cubicBezTo>
                  <a:cubicBezTo>
                    <a:pt x="6065" y="8317"/>
                    <a:pt x="7930" y="6451"/>
                    <a:pt x="7464" y="3185"/>
                  </a:cubicBezTo>
                  <a:cubicBezTo>
                    <a:pt x="6998" y="2253"/>
                    <a:pt x="6531" y="386"/>
                    <a:pt x="5598" y="386"/>
                  </a:cubicBezTo>
                  <a:cubicBezTo>
                    <a:pt x="4665" y="-547"/>
                    <a:pt x="2799" y="386"/>
                    <a:pt x="2333" y="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5AC5046A-24AB-42DC-B104-641626D7ADCF}"/>
                </a:ext>
              </a:extLst>
            </p:cNvPr>
            <p:cNvSpPr/>
            <p:nvPr/>
          </p:nvSpPr>
          <p:spPr>
            <a:xfrm>
              <a:off x="3853415" y="17028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8397"/>
                  </a:moveTo>
                  <a:cubicBezTo>
                    <a:pt x="6065" y="8397"/>
                    <a:pt x="6065" y="7464"/>
                    <a:pt x="6531" y="6998"/>
                  </a:cubicBezTo>
                  <a:cubicBezTo>
                    <a:pt x="6531" y="5598"/>
                    <a:pt x="6531" y="3732"/>
                    <a:pt x="5598" y="1866"/>
                  </a:cubicBezTo>
                  <a:cubicBezTo>
                    <a:pt x="5131" y="933"/>
                    <a:pt x="3732" y="0"/>
                    <a:pt x="3266" y="0"/>
                  </a:cubicBezTo>
                  <a:cubicBezTo>
                    <a:pt x="2333" y="0"/>
                    <a:pt x="933" y="933"/>
                    <a:pt x="466" y="1866"/>
                  </a:cubicBezTo>
                  <a:cubicBezTo>
                    <a:pt x="-466" y="4199"/>
                    <a:pt x="0" y="6531"/>
                    <a:pt x="1866" y="8397"/>
                  </a:cubicBezTo>
                  <a:cubicBezTo>
                    <a:pt x="3266" y="8864"/>
                    <a:pt x="4665" y="8397"/>
                    <a:pt x="5598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73F4BE96-8EFB-492C-A5F2-1E80A753B987}"/>
                </a:ext>
              </a:extLst>
            </p:cNvPr>
            <p:cNvSpPr/>
            <p:nvPr/>
          </p:nvSpPr>
          <p:spPr>
            <a:xfrm>
              <a:off x="2014911" y="18259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1399"/>
                  </a:moveTo>
                  <a:cubicBezTo>
                    <a:pt x="6531" y="933"/>
                    <a:pt x="4665" y="0"/>
                    <a:pt x="3732" y="0"/>
                  </a:cubicBezTo>
                  <a:cubicBezTo>
                    <a:pt x="1866" y="0"/>
                    <a:pt x="0" y="1399"/>
                    <a:pt x="0" y="3266"/>
                  </a:cubicBezTo>
                  <a:cubicBezTo>
                    <a:pt x="0" y="4665"/>
                    <a:pt x="1400" y="6065"/>
                    <a:pt x="1866" y="7464"/>
                  </a:cubicBezTo>
                  <a:cubicBezTo>
                    <a:pt x="3732" y="6998"/>
                    <a:pt x="5132" y="6998"/>
                    <a:pt x="5598" y="6065"/>
                  </a:cubicBezTo>
                  <a:cubicBezTo>
                    <a:pt x="6531" y="4665"/>
                    <a:pt x="6998" y="2799"/>
                    <a:pt x="6531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9C2C3BC1-514C-436F-BEAA-2FACD6EDE2A9}"/>
                </a:ext>
              </a:extLst>
            </p:cNvPr>
            <p:cNvSpPr/>
            <p:nvPr/>
          </p:nvSpPr>
          <p:spPr>
            <a:xfrm>
              <a:off x="4940467" y="265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306" y="3265"/>
                  </a:moveTo>
                  <a:cubicBezTo>
                    <a:pt x="8306" y="1399"/>
                    <a:pt x="6907" y="0"/>
                    <a:pt x="5041" y="0"/>
                  </a:cubicBezTo>
                  <a:cubicBezTo>
                    <a:pt x="4108" y="0"/>
                    <a:pt x="2708" y="467"/>
                    <a:pt x="1775" y="933"/>
                  </a:cubicBezTo>
                  <a:cubicBezTo>
                    <a:pt x="375" y="1866"/>
                    <a:pt x="-557" y="4199"/>
                    <a:pt x="375" y="5132"/>
                  </a:cubicBezTo>
                  <a:cubicBezTo>
                    <a:pt x="1309" y="6065"/>
                    <a:pt x="2242" y="6531"/>
                    <a:pt x="3641" y="6531"/>
                  </a:cubicBezTo>
                  <a:cubicBezTo>
                    <a:pt x="6440" y="7464"/>
                    <a:pt x="7840" y="6065"/>
                    <a:pt x="8306" y="3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B22A688B-3D8E-461D-890C-5D86D2073775}"/>
                </a:ext>
              </a:extLst>
            </p:cNvPr>
            <p:cNvSpPr/>
            <p:nvPr/>
          </p:nvSpPr>
          <p:spPr>
            <a:xfrm>
              <a:off x="4761704" y="37017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1" y="933"/>
                  </a:moveTo>
                  <a:cubicBezTo>
                    <a:pt x="4665" y="466"/>
                    <a:pt x="2799" y="0"/>
                    <a:pt x="1866" y="0"/>
                  </a:cubicBezTo>
                  <a:cubicBezTo>
                    <a:pt x="933" y="466"/>
                    <a:pt x="0" y="1866"/>
                    <a:pt x="0" y="2799"/>
                  </a:cubicBezTo>
                  <a:cubicBezTo>
                    <a:pt x="466" y="5131"/>
                    <a:pt x="1866" y="6998"/>
                    <a:pt x="2799" y="8863"/>
                  </a:cubicBezTo>
                  <a:cubicBezTo>
                    <a:pt x="4198" y="8863"/>
                    <a:pt x="5131" y="8863"/>
                    <a:pt x="6531" y="8863"/>
                  </a:cubicBezTo>
                  <a:cubicBezTo>
                    <a:pt x="7464" y="6065"/>
                    <a:pt x="7464" y="3265"/>
                    <a:pt x="5131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F851BCB7-019E-4A93-8349-0D5ED42A11F8}"/>
                </a:ext>
              </a:extLst>
            </p:cNvPr>
            <p:cNvSpPr/>
            <p:nvPr/>
          </p:nvSpPr>
          <p:spPr>
            <a:xfrm>
              <a:off x="4764503" y="37106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467" y="467"/>
                    <a:pt x="0" y="46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8439B08B-FED6-4073-A369-0B9C666D0434}"/>
                </a:ext>
              </a:extLst>
            </p:cNvPr>
            <p:cNvSpPr/>
            <p:nvPr/>
          </p:nvSpPr>
          <p:spPr>
            <a:xfrm>
              <a:off x="3479743" y="1462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21A249EE-31FE-49C8-A7A4-8B16FF0C5D6D}"/>
                </a:ext>
              </a:extLst>
            </p:cNvPr>
            <p:cNvSpPr/>
            <p:nvPr/>
          </p:nvSpPr>
          <p:spPr>
            <a:xfrm>
              <a:off x="3471346" y="14546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0"/>
                  </a:moveTo>
                  <a:cubicBezTo>
                    <a:pt x="1866" y="0"/>
                    <a:pt x="0" y="1400"/>
                    <a:pt x="0" y="1866"/>
                  </a:cubicBezTo>
                  <a:cubicBezTo>
                    <a:pt x="0" y="3266"/>
                    <a:pt x="467" y="6065"/>
                    <a:pt x="1866" y="6531"/>
                  </a:cubicBezTo>
                  <a:cubicBezTo>
                    <a:pt x="3732" y="7464"/>
                    <a:pt x="6065" y="6998"/>
                    <a:pt x="8397" y="6998"/>
                  </a:cubicBezTo>
                  <a:cubicBezTo>
                    <a:pt x="7464" y="5132"/>
                    <a:pt x="6998" y="2799"/>
                    <a:pt x="6065" y="933"/>
                  </a:cubicBezTo>
                  <a:cubicBezTo>
                    <a:pt x="5598" y="466"/>
                    <a:pt x="3732" y="0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23EF5063-0852-4A1C-B399-E03BBE99C0CB}"/>
                </a:ext>
              </a:extLst>
            </p:cNvPr>
            <p:cNvSpPr/>
            <p:nvPr/>
          </p:nvSpPr>
          <p:spPr>
            <a:xfrm>
              <a:off x="4889527" y="30541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7464" y="2887"/>
                  </a:moveTo>
                  <a:cubicBezTo>
                    <a:pt x="6065" y="1954"/>
                    <a:pt x="5132" y="1021"/>
                    <a:pt x="3266" y="88"/>
                  </a:cubicBezTo>
                  <a:cubicBezTo>
                    <a:pt x="1400" y="-378"/>
                    <a:pt x="0" y="1021"/>
                    <a:pt x="0" y="3820"/>
                  </a:cubicBezTo>
                  <a:cubicBezTo>
                    <a:pt x="0" y="4753"/>
                    <a:pt x="467" y="6619"/>
                    <a:pt x="1400" y="7086"/>
                  </a:cubicBezTo>
                  <a:cubicBezTo>
                    <a:pt x="2799" y="7553"/>
                    <a:pt x="6998" y="5220"/>
                    <a:pt x="7464" y="28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71B08D19-F006-4D44-B461-79665AE16892}"/>
                </a:ext>
              </a:extLst>
            </p:cNvPr>
            <p:cNvSpPr/>
            <p:nvPr/>
          </p:nvSpPr>
          <p:spPr>
            <a:xfrm>
              <a:off x="4992849" y="338576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975" y="5339"/>
                  </a:moveTo>
                  <a:cubicBezTo>
                    <a:pt x="5374" y="5339"/>
                    <a:pt x="6774" y="5339"/>
                    <a:pt x="7707" y="4872"/>
                  </a:cubicBezTo>
                  <a:cubicBezTo>
                    <a:pt x="8640" y="4406"/>
                    <a:pt x="9573" y="3473"/>
                    <a:pt x="10040" y="2540"/>
                  </a:cubicBezTo>
                  <a:cubicBezTo>
                    <a:pt x="10040" y="1607"/>
                    <a:pt x="9106" y="674"/>
                    <a:pt x="8173" y="207"/>
                  </a:cubicBezTo>
                  <a:cubicBezTo>
                    <a:pt x="7707" y="-259"/>
                    <a:pt x="6774" y="207"/>
                    <a:pt x="6307" y="207"/>
                  </a:cubicBezTo>
                  <a:cubicBezTo>
                    <a:pt x="5841" y="207"/>
                    <a:pt x="4908" y="207"/>
                    <a:pt x="4441" y="207"/>
                  </a:cubicBezTo>
                  <a:cubicBezTo>
                    <a:pt x="2575" y="207"/>
                    <a:pt x="709" y="674"/>
                    <a:pt x="243" y="3006"/>
                  </a:cubicBezTo>
                  <a:cubicBezTo>
                    <a:pt x="-690" y="3939"/>
                    <a:pt x="1176" y="5339"/>
                    <a:pt x="3975" y="5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FAA12B40-B220-42F9-8B6E-883BFACE2678}"/>
                </a:ext>
              </a:extLst>
            </p:cNvPr>
            <p:cNvSpPr/>
            <p:nvPr/>
          </p:nvSpPr>
          <p:spPr>
            <a:xfrm>
              <a:off x="2797244" y="1399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32" y="8419"/>
                  </a:moveTo>
                  <a:cubicBezTo>
                    <a:pt x="4199" y="7020"/>
                    <a:pt x="5132" y="5154"/>
                    <a:pt x="5598" y="3754"/>
                  </a:cubicBezTo>
                  <a:cubicBezTo>
                    <a:pt x="5598" y="2821"/>
                    <a:pt x="5132" y="1422"/>
                    <a:pt x="4199" y="489"/>
                  </a:cubicBezTo>
                  <a:cubicBezTo>
                    <a:pt x="3265" y="-911"/>
                    <a:pt x="467" y="955"/>
                    <a:pt x="0" y="2821"/>
                  </a:cubicBezTo>
                  <a:cubicBezTo>
                    <a:pt x="467" y="5620"/>
                    <a:pt x="1399" y="7486"/>
                    <a:pt x="3732" y="8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75ADAEFC-7C36-4FFC-8CC0-BCBB5DAF8AA4}"/>
                </a:ext>
              </a:extLst>
            </p:cNvPr>
            <p:cNvSpPr/>
            <p:nvPr/>
          </p:nvSpPr>
          <p:spPr>
            <a:xfrm>
              <a:off x="3665879" y="34399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221"/>
                  </a:moveTo>
                  <a:cubicBezTo>
                    <a:pt x="6531" y="3355"/>
                    <a:pt x="6065" y="556"/>
                    <a:pt x="4199" y="89"/>
                  </a:cubicBezTo>
                  <a:cubicBezTo>
                    <a:pt x="2333" y="-377"/>
                    <a:pt x="467" y="1022"/>
                    <a:pt x="0" y="3355"/>
                  </a:cubicBezTo>
                  <a:cubicBezTo>
                    <a:pt x="467" y="4288"/>
                    <a:pt x="933" y="5687"/>
                    <a:pt x="1866" y="6621"/>
                  </a:cubicBezTo>
                  <a:cubicBezTo>
                    <a:pt x="3732" y="7087"/>
                    <a:pt x="5132" y="6621"/>
                    <a:pt x="5598" y="5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68691484-9C65-4A39-B333-ACF137AC14A8}"/>
                </a:ext>
              </a:extLst>
            </p:cNvPr>
            <p:cNvSpPr/>
            <p:nvPr/>
          </p:nvSpPr>
          <p:spPr>
            <a:xfrm>
              <a:off x="2790594" y="15346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451" y="244"/>
                  </a:moveTo>
                  <a:cubicBezTo>
                    <a:pt x="585" y="1177"/>
                    <a:pt x="-348" y="3043"/>
                    <a:pt x="119" y="4909"/>
                  </a:cubicBezTo>
                  <a:cubicBezTo>
                    <a:pt x="119" y="5375"/>
                    <a:pt x="585" y="6308"/>
                    <a:pt x="1052" y="6308"/>
                  </a:cubicBezTo>
                  <a:cubicBezTo>
                    <a:pt x="1985" y="6308"/>
                    <a:pt x="3851" y="6775"/>
                    <a:pt x="4317" y="6308"/>
                  </a:cubicBezTo>
                  <a:cubicBezTo>
                    <a:pt x="5250" y="4909"/>
                    <a:pt x="5717" y="3043"/>
                    <a:pt x="6183" y="2110"/>
                  </a:cubicBezTo>
                  <a:cubicBezTo>
                    <a:pt x="5250" y="-223"/>
                    <a:pt x="4317" y="-223"/>
                    <a:pt x="2451" y="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44FEC0E9-FF64-4AB8-8F49-D90924FEF74C}"/>
                </a:ext>
              </a:extLst>
            </p:cNvPr>
            <p:cNvSpPr/>
            <p:nvPr/>
          </p:nvSpPr>
          <p:spPr>
            <a:xfrm>
              <a:off x="3289875" y="2612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065" y="1816"/>
                  </a:moveTo>
                  <a:cubicBezTo>
                    <a:pt x="5598" y="1350"/>
                    <a:pt x="5131" y="1350"/>
                    <a:pt x="4665" y="883"/>
                  </a:cubicBezTo>
                  <a:cubicBezTo>
                    <a:pt x="3732" y="-50"/>
                    <a:pt x="2333" y="-516"/>
                    <a:pt x="1399" y="883"/>
                  </a:cubicBezTo>
                  <a:cubicBezTo>
                    <a:pt x="466" y="1816"/>
                    <a:pt x="0" y="3216"/>
                    <a:pt x="0" y="4149"/>
                  </a:cubicBezTo>
                  <a:cubicBezTo>
                    <a:pt x="0" y="5082"/>
                    <a:pt x="1399" y="6481"/>
                    <a:pt x="1866" y="6948"/>
                  </a:cubicBezTo>
                  <a:cubicBezTo>
                    <a:pt x="4198" y="7414"/>
                    <a:pt x="6065" y="7414"/>
                    <a:pt x="8397" y="7414"/>
                  </a:cubicBezTo>
                  <a:cubicBezTo>
                    <a:pt x="8397" y="6015"/>
                    <a:pt x="8397" y="5082"/>
                    <a:pt x="8397" y="3682"/>
                  </a:cubicBezTo>
                  <a:cubicBezTo>
                    <a:pt x="7931" y="2749"/>
                    <a:pt x="6998" y="2283"/>
                    <a:pt x="6065" y="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F8F679B-B633-444D-BD53-FB42C867A238}"/>
                </a:ext>
              </a:extLst>
            </p:cNvPr>
            <p:cNvSpPr/>
            <p:nvPr/>
          </p:nvSpPr>
          <p:spPr>
            <a:xfrm>
              <a:off x="3298738" y="26190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B795EC01-9313-4401-B8B5-23534493D372}"/>
                </a:ext>
              </a:extLst>
            </p:cNvPr>
            <p:cNvSpPr/>
            <p:nvPr/>
          </p:nvSpPr>
          <p:spPr>
            <a:xfrm>
              <a:off x="5179228" y="401762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131" y="7931"/>
                  </a:moveTo>
                  <a:cubicBezTo>
                    <a:pt x="5598" y="6998"/>
                    <a:pt x="6065" y="5598"/>
                    <a:pt x="6531" y="4665"/>
                  </a:cubicBezTo>
                  <a:cubicBezTo>
                    <a:pt x="6531" y="4199"/>
                    <a:pt x="6531" y="3266"/>
                    <a:pt x="6065" y="2799"/>
                  </a:cubicBezTo>
                  <a:cubicBezTo>
                    <a:pt x="5598" y="1866"/>
                    <a:pt x="5131" y="467"/>
                    <a:pt x="4198" y="0"/>
                  </a:cubicBezTo>
                  <a:cubicBezTo>
                    <a:pt x="3266" y="0"/>
                    <a:pt x="1866" y="467"/>
                    <a:pt x="1399" y="1400"/>
                  </a:cubicBezTo>
                  <a:cubicBezTo>
                    <a:pt x="466" y="2799"/>
                    <a:pt x="0" y="4665"/>
                    <a:pt x="0" y="6531"/>
                  </a:cubicBezTo>
                  <a:cubicBezTo>
                    <a:pt x="0" y="7464"/>
                    <a:pt x="1399" y="8397"/>
                    <a:pt x="2333" y="8864"/>
                  </a:cubicBezTo>
                  <a:cubicBezTo>
                    <a:pt x="3732" y="9797"/>
                    <a:pt x="4665" y="9330"/>
                    <a:pt x="5131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204A6BD5-FFD3-4A3A-8BA3-0BC6263073BD}"/>
                </a:ext>
              </a:extLst>
            </p:cNvPr>
            <p:cNvSpPr/>
            <p:nvPr/>
          </p:nvSpPr>
          <p:spPr>
            <a:xfrm>
              <a:off x="5020525" y="3284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222" y="6184"/>
                  </a:moveTo>
                  <a:cubicBezTo>
                    <a:pt x="6155" y="5717"/>
                    <a:pt x="7088" y="4784"/>
                    <a:pt x="8021" y="4317"/>
                  </a:cubicBezTo>
                  <a:cubicBezTo>
                    <a:pt x="8021" y="3851"/>
                    <a:pt x="8021" y="2918"/>
                    <a:pt x="7554" y="2451"/>
                  </a:cubicBezTo>
                  <a:cubicBezTo>
                    <a:pt x="6621" y="585"/>
                    <a:pt x="4756" y="-348"/>
                    <a:pt x="2889" y="119"/>
                  </a:cubicBezTo>
                  <a:cubicBezTo>
                    <a:pt x="1024" y="585"/>
                    <a:pt x="-376" y="3384"/>
                    <a:pt x="90" y="4317"/>
                  </a:cubicBezTo>
                  <a:cubicBezTo>
                    <a:pt x="1490" y="6184"/>
                    <a:pt x="3356" y="6650"/>
                    <a:pt x="5222" y="6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980F6EE2-1940-4F2D-925C-26E382F0102C}"/>
                </a:ext>
              </a:extLst>
            </p:cNvPr>
            <p:cNvSpPr/>
            <p:nvPr/>
          </p:nvSpPr>
          <p:spPr>
            <a:xfrm>
              <a:off x="1881842" y="40451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380" y="7464"/>
                  </a:moveTo>
                  <a:cubicBezTo>
                    <a:pt x="3847" y="7464"/>
                    <a:pt x="4780" y="7464"/>
                    <a:pt x="5246" y="7464"/>
                  </a:cubicBezTo>
                  <a:cubicBezTo>
                    <a:pt x="5713" y="6998"/>
                    <a:pt x="6179" y="6531"/>
                    <a:pt x="6179" y="6065"/>
                  </a:cubicBezTo>
                  <a:cubicBezTo>
                    <a:pt x="6179" y="3732"/>
                    <a:pt x="5246" y="1399"/>
                    <a:pt x="2914" y="0"/>
                  </a:cubicBezTo>
                  <a:cubicBezTo>
                    <a:pt x="1981" y="466"/>
                    <a:pt x="581" y="933"/>
                    <a:pt x="115" y="1866"/>
                  </a:cubicBezTo>
                  <a:cubicBezTo>
                    <a:pt x="-352" y="4199"/>
                    <a:pt x="581" y="6065"/>
                    <a:pt x="3380" y="7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3E56BF28-9DA1-41BD-896D-07B76C8D7DEE}"/>
                </a:ext>
              </a:extLst>
            </p:cNvPr>
            <p:cNvSpPr/>
            <p:nvPr/>
          </p:nvSpPr>
          <p:spPr>
            <a:xfrm>
              <a:off x="5153739" y="34914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97" y="4199"/>
                  </a:moveTo>
                  <a:cubicBezTo>
                    <a:pt x="1230" y="5598"/>
                    <a:pt x="2630" y="6065"/>
                    <a:pt x="3563" y="6998"/>
                  </a:cubicBezTo>
                  <a:cubicBezTo>
                    <a:pt x="4962" y="6065"/>
                    <a:pt x="6362" y="5598"/>
                    <a:pt x="6828" y="4665"/>
                  </a:cubicBezTo>
                  <a:cubicBezTo>
                    <a:pt x="7295" y="3732"/>
                    <a:pt x="6362" y="2333"/>
                    <a:pt x="5895" y="1400"/>
                  </a:cubicBezTo>
                  <a:cubicBezTo>
                    <a:pt x="4962" y="467"/>
                    <a:pt x="4029" y="467"/>
                    <a:pt x="2630" y="0"/>
                  </a:cubicBezTo>
                  <a:cubicBezTo>
                    <a:pt x="764" y="467"/>
                    <a:pt x="-636" y="2799"/>
                    <a:pt x="297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583A7D3F-5B06-4EDA-89EB-78989AA74835}"/>
                </a:ext>
              </a:extLst>
            </p:cNvPr>
            <p:cNvSpPr/>
            <p:nvPr/>
          </p:nvSpPr>
          <p:spPr>
            <a:xfrm>
              <a:off x="2532669" y="133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263" y="6998"/>
                  </a:moveTo>
                  <a:cubicBezTo>
                    <a:pt x="4730" y="6531"/>
                    <a:pt x="5196" y="6065"/>
                    <a:pt x="5663" y="5598"/>
                  </a:cubicBezTo>
                  <a:cubicBezTo>
                    <a:pt x="6596" y="2799"/>
                    <a:pt x="5196" y="467"/>
                    <a:pt x="2397" y="0"/>
                  </a:cubicBezTo>
                  <a:cubicBezTo>
                    <a:pt x="1931" y="0"/>
                    <a:pt x="1464" y="467"/>
                    <a:pt x="998" y="467"/>
                  </a:cubicBezTo>
                  <a:cubicBezTo>
                    <a:pt x="-402" y="1400"/>
                    <a:pt x="-402" y="3732"/>
                    <a:pt x="1464" y="5132"/>
                  </a:cubicBezTo>
                  <a:cubicBezTo>
                    <a:pt x="1931" y="6531"/>
                    <a:pt x="3330" y="6531"/>
                    <a:pt x="4263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E200FB59-8B04-49C2-8876-BAC5BEC205C2}"/>
                </a:ext>
              </a:extLst>
            </p:cNvPr>
            <p:cNvSpPr/>
            <p:nvPr/>
          </p:nvSpPr>
          <p:spPr>
            <a:xfrm>
              <a:off x="5641653" y="35361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149" y="8397"/>
                  </a:moveTo>
                  <a:cubicBezTo>
                    <a:pt x="4082" y="7931"/>
                    <a:pt x="5015" y="7464"/>
                    <a:pt x="5948" y="6998"/>
                  </a:cubicBezTo>
                  <a:cubicBezTo>
                    <a:pt x="6414" y="6998"/>
                    <a:pt x="5948" y="5598"/>
                    <a:pt x="5948" y="5132"/>
                  </a:cubicBezTo>
                  <a:cubicBezTo>
                    <a:pt x="5015" y="3732"/>
                    <a:pt x="4082" y="1866"/>
                    <a:pt x="3149" y="467"/>
                  </a:cubicBezTo>
                  <a:cubicBezTo>
                    <a:pt x="2683" y="0"/>
                    <a:pt x="2216" y="0"/>
                    <a:pt x="1283" y="0"/>
                  </a:cubicBezTo>
                  <a:cubicBezTo>
                    <a:pt x="816" y="0"/>
                    <a:pt x="350" y="467"/>
                    <a:pt x="350" y="933"/>
                  </a:cubicBezTo>
                  <a:cubicBezTo>
                    <a:pt x="-583" y="4665"/>
                    <a:pt x="350" y="7464"/>
                    <a:pt x="3149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E351AC98-566F-4DED-8565-3CD5835EC3BD}"/>
                </a:ext>
              </a:extLst>
            </p:cNvPr>
            <p:cNvSpPr/>
            <p:nvPr/>
          </p:nvSpPr>
          <p:spPr>
            <a:xfrm>
              <a:off x="3615963" y="1805444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266" y="0"/>
                  </a:moveTo>
                  <a:cubicBezTo>
                    <a:pt x="2333" y="466"/>
                    <a:pt x="933" y="933"/>
                    <a:pt x="0" y="1399"/>
                  </a:cubicBezTo>
                  <a:cubicBezTo>
                    <a:pt x="0" y="1399"/>
                    <a:pt x="0" y="2799"/>
                    <a:pt x="467" y="3266"/>
                  </a:cubicBezTo>
                  <a:cubicBezTo>
                    <a:pt x="2333" y="5132"/>
                    <a:pt x="3732" y="6998"/>
                    <a:pt x="5598" y="8397"/>
                  </a:cubicBezTo>
                  <a:cubicBezTo>
                    <a:pt x="6531" y="8864"/>
                    <a:pt x="7931" y="8864"/>
                    <a:pt x="8864" y="8397"/>
                  </a:cubicBezTo>
                  <a:cubicBezTo>
                    <a:pt x="10263" y="7931"/>
                    <a:pt x="10263" y="5132"/>
                    <a:pt x="9330" y="3732"/>
                  </a:cubicBezTo>
                  <a:cubicBezTo>
                    <a:pt x="7931" y="1866"/>
                    <a:pt x="6065" y="0"/>
                    <a:pt x="32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36619997-B78A-4328-AA78-173B2B11465B}"/>
                </a:ext>
              </a:extLst>
            </p:cNvPr>
            <p:cNvSpPr/>
            <p:nvPr/>
          </p:nvSpPr>
          <p:spPr>
            <a:xfrm>
              <a:off x="4709163" y="31891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357" y="3266"/>
                  </a:moveTo>
                  <a:cubicBezTo>
                    <a:pt x="5890" y="1866"/>
                    <a:pt x="4024" y="933"/>
                    <a:pt x="3091" y="0"/>
                  </a:cubicBezTo>
                  <a:cubicBezTo>
                    <a:pt x="759" y="467"/>
                    <a:pt x="-641" y="2799"/>
                    <a:pt x="292" y="4665"/>
                  </a:cubicBezTo>
                  <a:cubicBezTo>
                    <a:pt x="759" y="5598"/>
                    <a:pt x="2158" y="6531"/>
                    <a:pt x="3091" y="6998"/>
                  </a:cubicBezTo>
                  <a:cubicBezTo>
                    <a:pt x="4957" y="6998"/>
                    <a:pt x="7290" y="4665"/>
                    <a:pt x="635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4FCCB1BF-45F5-487A-A98B-BDA66BCE2793}"/>
                </a:ext>
              </a:extLst>
            </p:cNvPr>
            <p:cNvSpPr/>
            <p:nvPr/>
          </p:nvSpPr>
          <p:spPr>
            <a:xfrm>
              <a:off x="4958829" y="302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473" y="0"/>
                  </a:moveTo>
                  <a:cubicBezTo>
                    <a:pt x="2540" y="0"/>
                    <a:pt x="1140" y="0"/>
                    <a:pt x="674" y="933"/>
                  </a:cubicBezTo>
                  <a:cubicBezTo>
                    <a:pt x="-726" y="2333"/>
                    <a:pt x="207" y="5132"/>
                    <a:pt x="2074" y="4665"/>
                  </a:cubicBezTo>
                  <a:cubicBezTo>
                    <a:pt x="3006" y="4665"/>
                    <a:pt x="3939" y="3732"/>
                    <a:pt x="4872" y="3265"/>
                  </a:cubicBezTo>
                  <a:cubicBezTo>
                    <a:pt x="5339" y="1399"/>
                    <a:pt x="4872" y="0"/>
                    <a:pt x="34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B8B95353-1446-4995-8297-BDC4F9DCAE00}"/>
                </a:ext>
              </a:extLst>
            </p:cNvPr>
            <p:cNvSpPr/>
            <p:nvPr/>
          </p:nvSpPr>
          <p:spPr>
            <a:xfrm>
              <a:off x="2026866" y="30304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907" y="1866"/>
                  </a:moveTo>
                  <a:cubicBezTo>
                    <a:pt x="3907" y="467"/>
                    <a:pt x="2974" y="0"/>
                    <a:pt x="1574" y="0"/>
                  </a:cubicBezTo>
                  <a:cubicBezTo>
                    <a:pt x="1108" y="0"/>
                    <a:pt x="641" y="933"/>
                    <a:pt x="175" y="1399"/>
                  </a:cubicBezTo>
                  <a:cubicBezTo>
                    <a:pt x="-292" y="2799"/>
                    <a:pt x="175" y="3732"/>
                    <a:pt x="1574" y="3732"/>
                  </a:cubicBezTo>
                  <a:cubicBezTo>
                    <a:pt x="2507" y="4199"/>
                    <a:pt x="3441" y="2799"/>
                    <a:pt x="3907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A7997D3A-CE14-424B-BAE8-45E301A81540}"/>
                </a:ext>
              </a:extLst>
            </p:cNvPr>
            <p:cNvSpPr/>
            <p:nvPr/>
          </p:nvSpPr>
          <p:spPr>
            <a:xfrm>
              <a:off x="5485723" y="337150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0"/>
                    <a:pt x="466" y="0"/>
                    <a:pt x="466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466" y="467"/>
                  </a:cubicBezTo>
                  <a:cubicBezTo>
                    <a:pt x="466" y="467"/>
                    <a:pt x="466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0B32F87A-3617-4225-B764-D411E44BAC22}"/>
                </a:ext>
              </a:extLst>
            </p:cNvPr>
            <p:cNvSpPr/>
            <p:nvPr/>
          </p:nvSpPr>
          <p:spPr>
            <a:xfrm>
              <a:off x="5485723" y="337097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7464" y="7997"/>
                  </a:moveTo>
                  <a:cubicBezTo>
                    <a:pt x="8397" y="7997"/>
                    <a:pt x="9330" y="7063"/>
                    <a:pt x="10263" y="6130"/>
                  </a:cubicBezTo>
                  <a:cubicBezTo>
                    <a:pt x="10263" y="6130"/>
                    <a:pt x="9797" y="5197"/>
                    <a:pt x="9330" y="4264"/>
                  </a:cubicBezTo>
                  <a:cubicBezTo>
                    <a:pt x="6998" y="532"/>
                    <a:pt x="4199" y="-867"/>
                    <a:pt x="0" y="532"/>
                  </a:cubicBezTo>
                  <a:cubicBezTo>
                    <a:pt x="933" y="5197"/>
                    <a:pt x="3732" y="7530"/>
                    <a:pt x="7464" y="7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F14420A9-67C2-46BD-A966-18CB0C7CA388}"/>
                </a:ext>
              </a:extLst>
            </p:cNvPr>
            <p:cNvSpPr/>
            <p:nvPr/>
          </p:nvSpPr>
          <p:spPr>
            <a:xfrm>
              <a:off x="1911136" y="153481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43" y="59"/>
                  </a:moveTo>
                  <a:cubicBezTo>
                    <a:pt x="1610" y="-407"/>
                    <a:pt x="-722" y="1925"/>
                    <a:pt x="211" y="5191"/>
                  </a:cubicBezTo>
                  <a:cubicBezTo>
                    <a:pt x="211" y="5658"/>
                    <a:pt x="1144" y="6591"/>
                    <a:pt x="1610" y="6591"/>
                  </a:cubicBezTo>
                  <a:cubicBezTo>
                    <a:pt x="3943" y="7057"/>
                    <a:pt x="6742" y="3791"/>
                    <a:pt x="5342" y="1459"/>
                  </a:cubicBezTo>
                  <a:cubicBezTo>
                    <a:pt x="5342" y="526"/>
                    <a:pt x="4409" y="59"/>
                    <a:pt x="3943" y="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975380D6-E016-491A-A344-88DAA424F2BB}"/>
                </a:ext>
              </a:extLst>
            </p:cNvPr>
            <p:cNvSpPr/>
            <p:nvPr/>
          </p:nvSpPr>
          <p:spPr>
            <a:xfrm>
              <a:off x="5006832" y="27554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387" y="2566"/>
                  </a:moveTo>
                  <a:cubicBezTo>
                    <a:pt x="5387" y="2099"/>
                    <a:pt x="5387" y="1166"/>
                    <a:pt x="4920" y="700"/>
                  </a:cubicBezTo>
                  <a:cubicBezTo>
                    <a:pt x="3987" y="-233"/>
                    <a:pt x="2587" y="-233"/>
                    <a:pt x="1654" y="700"/>
                  </a:cubicBezTo>
                  <a:cubicBezTo>
                    <a:pt x="-212" y="2566"/>
                    <a:pt x="-678" y="5365"/>
                    <a:pt x="1188" y="5365"/>
                  </a:cubicBezTo>
                  <a:cubicBezTo>
                    <a:pt x="2121" y="5365"/>
                    <a:pt x="3520" y="4898"/>
                    <a:pt x="4454" y="3965"/>
                  </a:cubicBezTo>
                  <a:cubicBezTo>
                    <a:pt x="4920" y="3965"/>
                    <a:pt x="4920" y="3032"/>
                    <a:pt x="5387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94B15461-FF3D-441E-B1A4-3D6BBB9B406A}"/>
                </a:ext>
              </a:extLst>
            </p:cNvPr>
            <p:cNvSpPr/>
            <p:nvPr/>
          </p:nvSpPr>
          <p:spPr>
            <a:xfrm>
              <a:off x="1899903" y="1777330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48" y="1524"/>
                  </a:moveTo>
                  <a:cubicBezTo>
                    <a:pt x="-685" y="2923"/>
                    <a:pt x="1181" y="4789"/>
                    <a:pt x="3047" y="5256"/>
                  </a:cubicBezTo>
                  <a:cubicBezTo>
                    <a:pt x="6779" y="5722"/>
                    <a:pt x="8645" y="4323"/>
                    <a:pt x="10045" y="1524"/>
                  </a:cubicBezTo>
                  <a:cubicBezTo>
                    <a:pt x="7712" y="1057"/>
                    <a:pt x="5380" y="124"/>
                    <a:pt x="3514" y="124"/>
                  </a:cubicBezTo>
                  <a:cubicBezTo>
                    <a:pt x="2114" y="-342"/>
                    <a:pt x="715" y="591"/>
                    <a:pt x="248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161EF0D2-BDF7-42B6-8FBC-EB43A0763EE4}"/>
                </a:ext>
              </a:extLst>
            </p:cNvPr>
            <p:cNvSpPr/>
            <p:nvPr/>
          </p:nvSpPr>
          <p:spPr>
            <a:xfrm>
              <a:off x="1909947" y="1778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30EC5BF1-0D0F-4198-A8B2-024650F01AA3}"/>
                </a:ext>
              </a:extLst>
            </p:cNvPr>
            <p:cNvSpPr/>
            <p:nvPr/>
          </p:nvSpPr>
          <p:spPr>
            <a:xfrm>
              <a:off x="2196383" y="153143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998" y="1574"/>
                  </a:moveTo>
                  <a:cubicBezTo>
                    <a:pt x="5598" y="175"/>
                    <a:pt x="3732" y="-292"/>
                    <a:pt x="1866" y="175"/>
                  </a:cubicBezTo>
                  <a:cubicBezTo>
                    <a:pt x="1400" y="175"/>
                    <a:pt x="933" y="641"/>
                    <a:pt x="467" y="1108"/>
                  </a:cubicBezTo>
                  <a:cubicBezTo>
                    <a:pt x="0" y="1574"/>
                    <a:pt x="0" y="2507"/>
                    <a:pt x="0" y="2974"/>
                  </a:cubicBezTo>
                  <a:cubicBezTo>
                    <a:pt x="933" y="4840"/>
                    <a:pt x="2333" y="5773"/>
                    <a:pt x="4199" y="5773"/>
                  </a:cubicBezTo>
                  <a:cubicBezTo>
                    <a:pt x="5132" y="5773"/>
                    <a:pt x="6065" y="4373"/>
                    <a:pt x="6998" y="3907"/>
                  </a:cubicBezTo>
                  <a:cubicBezTo>
                    <a:pt x="7464" y="2507"/>
                    <a:pt x="7464" y="1574"/>
                    <a:pt x="6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6D0AB7EA-EF3A-4697-9D5A-B5885ED6051A}"/>
                </a:ext>
              </a:extLst>
            </p:cNvPr>
            <p:cNvSpPr/>
            <p:nvPr/>
          </p:nvSpPr>
          <p:spPr>
            <a:xfrm>
              <a:off x="5155243" y="32870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60" y="3266"/>
                  </a:moveTo>
                  <a:cubicBezTo>
                    <a:pt x="1126" y="3732"/>
                    <a:pt x="2059" y="3732"/>
                    <a:pt x="2526" y="3732"/>
                  </a:cubicBezTo>
                  <a:cubicBezTo>
                    <a:pt x="4392" y="3732"/>
                    <a:pt x="6258" y="3732"/>
                    <a:pt x="7657" y="1866"/>
                  </a:cubicBezTo>
                  <a:cubicBezTo>
                    <a:pt x="6258" y="933"/>
                    <a:pt x="4392" y="467"/>
                    <a:pt x="3459" y="0"/>
                  </a:cubicBezTo>
                  <a:cubicBezTo>
                    <a:pt x="2059" y="467"/>
                    <a:pt x="1593" y="467"/>
                    <a:pt x="1126" y="467"/>
                  </a:cubicBezTo>
                  <a:cubicBezTo>
                    <a:pt x="660" y="933"/>
                    <a:pt x="193" y="1399"/>
                    <a:pt x="193" y="1866"/>
                  </a:cubicBezTo>
                  <a:cubicBezTo>
                    <a:pt x="-273" y="2333"/>
                    <a:pt x="193" y="2799"/>
                    <a:pt x="660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864FA3C9-8ABF-4B66-93AE-642DC6B9548A}"/>
                </a:ext>
              </a:extLst>
            </p:cNvPr>
            <p:cNvSpPr/>
            <p:nvPr/>
          </p:nvSpPr>
          <p:spPr>
            <a:xfrm>
              <a:off x="3358734" y="25789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449" y="2799"/>
                  </a:moveTo>
                  <a:cubicBezTo>
                    <a:pt x="3916" y="1399"/>
                    <a:pt x="3916" y="466"/>
                    <a:pt x="2516" y="0"/>
                  </a:cubicBezTo>
                  <a:cubicBezTo>
                    <a:pt x="2050" y="0"/>
                    <a:pt x="1117" y="0"/>
                    <a:pt x="1117" y="466"/>
                  </a:cubicBezTo>
                  <a:cubicBezTo>
                    <a:pt x="-283" y="1399"/>
                    <a:pt x="-283" y="2333"/>
                    <a:pt x="650" y="3265"/>
                  </a:cubicBezTo>
                  <a:cubicBezTo>
                    <a:pt x="1583" y="4199"/>
                    <a:pt x="2516" y="4199"/>
                    <a:pt x="344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D5B84DB6-867C-49DF-925A-C3E25B101F3C}"/>
                </a:ext>
              </a:extLst>
            </p:cNvPr>
            <p:cNvSpPr/>
            <p:nvPr/>
          </p:nvSpPr>
          <p:spPr>
            <a:xfrm>
              <a:off x="3939719" y="1494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773"/>
                  </a:moveTo>
                  <a:cubicBezTo>
                    <a:pt x="2799" y="5307"/>
                    <a:pt x="4199" y="4840"/>
                    <a:pt x="5131" y="4373"/>
                  </a:cubicBezTo>
                  <a:cubicBezTo>
                    <a:pt x="6531" y="2974"/>
                    <a:pt x="5598" y="1108"/>
                    <a:pt x="3732" y="175"/>
                  </a:cubicBezTo>
                  <a:cubicBezTo>
                    <a:pt x="2333" y="-292"/>
                    <a:pt x="1399" y="175"/>
                    <a:pt x="466" y="1574"/>
                  </a:cubicBezTo>
                  <a:cubicBezTo>
                    <a:pt x="-466" y="2974"/>
                    <a:pt x="0" y="4840"/>
                    <a:pt x="1866" y="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5AB9D0B4-291A-4395-B629-FCB9E7F048E6}"/>
                </a:ext>
              </a:extLst>
            </p:cNvPr>
            <p:cNvSpPr/>
            <p:nvPr/>
          </p:nvSpPr>
          <p:spPr>
            <a:xfrm>
              <a:off x="5494120" y="33911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199" y="6998"/>
                  </a:moveTo>
                  <a:cubicBezTo>
                    <a:pt x="5132" y="7464"/>
                    <a:pt x="6531" y="6998"/>
                    <a:pt x="7465" y="6531"/>
                  </a:cubicBezTo>
                  <a:cubicBezTo>
                    <a:pt x="7931" y="6065"/>
                    <a:pt x="7931" y="4199"/>
                    <a:pt x="7465" y="3266"/>
                  </a:cubicBezTo>
                  <a:cubicBezTo>
                    <a:pt x="6065" y="467"/>
                    <a:pt x="2799" y="0"/>
                    <a:pt x="0" y="0"/>
                  </a:cubicBezTo>
                  <a:cubicBezTo>
                    <a:pt x="0" y="3266"/>
                    <a:pt x="1400" y="5598"/>
                    <a:pt x="4199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F7E0EE6A-6715-4E01-B68A-6AB659E25E73}"/>
                </a:ext>
              </a:extLst>
            </p:cNvPr>
            <p:cNvSpPr/>
            <p:nvPr/>
          </p:nvSpPr>
          <p:spPr>
            <a:xfrm>
              <a:off x="1080946" y="2129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284" y="6603"/>
                  </a:moveTo>
                  <a:cubicBezTo>
                    <a:pt x="3751" y="5670"/>
                    <a:pt x="4217" y="4737"/>
                    <a:pt x="4684" y="3804"/>
                  </a:cubicBezTo>
                  <a:cubicBezTo>
                    <a:pt x="4217" y="1472"/>
                    <a:pt x="2818" y="-395"/>
                    <a:pt x="1418" y="72"/>
                  </a:cubicBezTo>
                  <a:cubicBezTo>
                    <a:pt x="19" y="538"/>
                    <a:pt x="-448" y="2871"/>
                    <a:pt x="485" y="4737"/>
                  </a:cubicBezTo>
                  <a:cubicBezTo>
                    <a:pt x="952" y="5670"/>
                    <a:pt x="2351" y="6137"/>
                    <a:pt x="3284" y="6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094EE8B7-75BF-4682-BADF-364F67CE2B6C}"/>
                </a:ext>
              </a:extLst>
            </p:cNvPr>
            <p:cNvSpPr/>
            <p:nvPr/>
          </p:nvSpPr>
          <p:spPr>
            <a:xfrm>
              <a:off x="4541046" y="1469443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583"/>
                  </a:moveTo>
                  <a:cubicBezTo>
                    <a:pt x="933" y="4781"/>
                    <a:pt x="4665" y="5714"/>
                    <a:pt x="8397" y="5248"/>
                  </a:cubicBezTo>
                  <a:cubicBezTo>
                    <a:pt x="8863" y="5248"/>
                    <a:pt x="9330" y="4315"/>
                    <a:pt x="9330" y="3848"/>
                  </a:cubicBezTo>
                  <a:cubicBezTo>
                    <a:pt x="9330" y="3382"/>
                    <a:pt x="8863" y="2449"/>
                    <a:pt x="8397" y="1982"/>
                  </a:cubicBezTo>
                  <a:cubicBezTo>
                    <a:pt x="6065" y="-350"/>
                    <a:pt x="3265" y="-350"/>
                    <a:pt x="0" y="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FF6AEC75-D428-4D2C-8126-A29FBF61F134}"/>
                </a:ext>
              </a:extLst>
            </p:cNvPr>
            <p:cNvSpPr/>
            <p:nvPr/>
          </p:nvSpPr>
          <p:spPr>
            <a:xfrm>
              <a:off x="5152637" y="327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598"/>
                  </a:moveTo>
                  <a:cubicBezTo>
                    <a:pt x="6065" y="5598"/>
                    <a:pt x="6065" y="4665"/>
                    <a:pt x="6531" y="4199"/>
                  </a:cubicBezTo>
                  <a:cubicBezTo>
                    <a:pt x="6065" y="1866"/>
                    <a:pt x="3732" y="0"/>
                    <a:pt x="1399" y="0"/>
                  </a:cubicBezTo>
                  <a:cubicBezTo>
                    <a:pt x="933" y="0"/>
                    <a:pt x="0" y="933"/>
                    <a:pt x="0" y="933"/>
                  </a:cubicBezTo>
                  <a:cubicBezTo>
                    <a:pt x="466" y="2333"/>
                    <a:pt x="1399" y="4199"/>
                    <a:pt x="2333" y="5132"/>
                  </a:cubicBezTo>
                  <a:cubicBezTo>
                    <a:pt x="2799" y="6531"/>
                    <a:pt x="4665" y="6065"/>
                    <a:pt x="5598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A59A81EA-DD90-490D-BFBE-644F19A72108}"/>
                </a:ext>
              </a:extLst>
            </p:cNvPr>
            <p:cNvSpPr/>
            <p:nvPr/>
          </p:nvSpPr>
          <p:spPr>
            <a:xfrm>
              <a:off x="2095151" y="157359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0" y="467"/>
                    <a:pt x="0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E118DAFD-CC72-4093-A37D-F53782B96B2E}"/>
                </a:ext>
              </a:extLst>
            </p:cNvPr>
            <p:cNvSpPr/>
            <p:nvPr/>
          </p:nvSpPr>
          <p:spPr>
            <a:xfrm>
              <a:off x="2089488" y="1573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998" y="1574"/>
                  </a:moveTo>
                  <a:cubicBezTo>
                    <a:pt x="-402" y="3440"/>
                    <a:pt x="-402" y="6240"/>
                    <a:pt x="1464" y="6240"/>
                  </a:cubicBezTo>
                  <a:cubicBezTo>
                    <a:pt x="2397" y="6240"/>
                    <a:pt x="4263" y="5773"/>
                    <a:pt x="4730" y="4840"/>
                  </a:cubicBezTo>
                  <a:cubicBezTo>
                    <a:pt x="5196" y="3440"/>
                    <a:pt x="5196" y="1574"/>
                    <a:pt x="5663" y="175"/>
                  </a:cubicBezTo>
                  <a:cubicBezTo>
                    <a:pt x="3797" y="-292"/>
                    <a:pt x="2397" y="175"/>
                    <a:pt x="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7BA8101E-DEDB-4845-A2EC-2F7627F7B4C1}"/>
                </a:ext>
              </a:extLst>
            </p:cNvPr>
            <p:cNvSpPr/>
            <p:nvPr/>
          </p:nvSpPr>
          <p:spPr>
            <a:xfrm>
              <a:off x="5329910" y="32901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3440"/>
                  </a:moveTo>
                  <a:cubicBezTo>
                    <a:pt x="6531" y="2974"/>
                    <a:pt x="6531" y="2041"/>
                    <a:pt x="6531" y="1574"/>
                  </a:cubicBezTo>
                  <a:cubicBezTo>
                    <a:pt x="5131" y="175"/>
                    <a:pt x="3265" y="-292"/>
                    <a:pt x="1400" y="175"/>
                  </a:cubicBezTo>
                  <a:cubicBezTo>
                    <a:pt x="933" y="175"/>
                    <a:pt x="0" y="641"/>
                    <a:pt x="0" y="1108"/>
                  </a:cubicBezTo>
                  <a:cubicBezTo>
                    <a:pt x="0" y="2041"/>
                    <a:pt x="0" y="3440"/>
                    <a:pt x="466" y="3907"/>
                  </a:cubicBezTo>
                  <a:cubicBezTo>
                    <a:pt x="2799" y="6706"/>
                    <a:pt x="5131" y="5773"/>
                    <a:pt x="6531" y="3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24EF7EBA-B402-474A-A375-870D3DCE715B}"/>
                </a:ext>
              </a:extLst>
            </p:cNvPr>
            <p:cNvSpPr/>
            <p:nvPr/>
          </p:nvSpPr>
          <p:spPr>
            <a:xfrm>
              <a:off x="5628940" y="36259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199" y="4478"/>
                  </a:moveTo>
                  <a:cubicBezTo>
                    <a:pt x="4665" y="3545"/>
                    <a:pt x="4199" y="2145"/>
                    <a:pt x="3732" y="1212"/>
                  </a:cubicBezTo>
                  <a:cubicBezTo>
                    <a:pt x="3266" y="-188"/>
                    <a:pt x="1866" y="-188"/>
                    <a:pt x="933" y="279"/>
                  </a:cubicBezTo>
                  <a:cubicBezTo>
                    <a:pt x="466" y="746"/>
                    <a:pt x="0" y="1212"/>
                    <a:pt x="0" y="1679"/>
                  </a:cubicBezTo>
                  <a:cubicBezTo>
                    <a:pt x="466" y="2612"/>
                    <a:pt x="466" y="4011"/>
                    <a:pt x="1400" y="4944"/>
                  </a:cubicBezTo>
                  <a:cubicBezTo>
                    <a:pt x="2333" y="6344"/>
                    <a:pt x="4199" y="5877"/>
                    <a:pt x="4199" y="4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665BDD7F-012D-44A6-A25C-889B3CEAC026}"/>
                </a:ext>
              </a:extLst>
            </p:cNvPr>
            <p:cNvSpPr/>
            <p:nvPr/>
          </p:nvSpPr>
          <p:spPr>
            <a:xfrm>
              <a:off x="2344615" y="1852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15" y="1775"/>
                  </a:moveTo>
                  <a:cubicBezTo>
                    <a:pt x="3849" y="376"/>
                    <a:pt x="2916" y="-557"/>
                    <a:pt x="1516" y="376"/>
                  </a:cubicBezTo>
                  <a:cubicBezTo>
                    <a:pt x="1050" y="376"/>
                    <a:pt x="117" y="1309"/>
                    <a:pt x="117" y="1309"/>
                  </a:cubicBezTo>
                  <a:cubicBezTo>
                    <a:pt x="117" y="2242"/>
                    <a:pt x="-350" y="4108"/>
                    <a:pt x="583" y="4574"/>
                  </a:cubicBezTo>
                  <a:cubicBezTo>
                    <a:pt x="1983" y="5507"/>
                    <a:pt x="3382" y="5974"/>
                    <a:pt x="4782" y="6440"/>
                  </a:cubicBezTo>
                  <a:cubicBezTo>
                    <a:pt x="4782" y="5507"/>
                    <a:pt x="4782" y="4574"/>
                    <a:pt x="4782" y="3641"/>
                  </a:cubicBezTo>
                  <a:cubicBezTo>
                    <a:pt x="4782" y="2708"/>
                    <a:pt x="4315" y="2242"/>
                    <a:pt x="431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206E76CA-BAEA-4E7D-A63B-E45AAF5A1A17}"/>
                </a:ext>
              </a:extLst>
            </p:cNvPr>
            <p:cNvSpPr/>
            <p:nvPr/>
          </p:nvSpPr>
          <p:spPr>
            <a:xfrm>
              <a:off x="1889421" y="4060539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665" y="1866"/>
                  </a:moveTo>
                  <a:cubicBezTo>
                    <a:pt x="4199" y="933"/>
                    <a:pt x="2799" y="0"/>
                    <a:pt x="1866" y="0"/>
                  </a:cubicBezTo>
                  <a:cubicBezTo>
                    <a:pt x="467" y="0"/>
                    <a:pt x="0" y="1399"/>
                    <a:pt x="0" y="2799"/>
                  </a:cubicBezTo>
                  <a:cubicBezTo>
                    <a:pt x="467" y="5132"/>
                    <a:pt x="933" y="6998"/>
                    <a:pt x="1866" y="9330"/>
                  </a:cubicBezTo>
                  <a:cubicBezTo>
                    <a:pt x="2799" y="7931"/>
                    <a:pt x="4199" y="6998"/>
                    <a:pt x="5132" y="5598"/>
                  </a:cubicBezTo>
                  <a:cubicBezTo>
                    <a:pt x="5598" y="4665"/>
                    <a:pt x="5132" y="2799"/>
                    <a:pt x="46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2CE916F9-8D38-4C1A-A6D2-91A816BA729A}"/>
                </a:ext>
              </a:extLst>
            </p:cNvPr>
            <p:cNvSpPr/>
            <p:nvPr/>
          </p:nvSpPr>
          <p:spPr>
            <a:xfrm>
              <a:off x="1890937" y="406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933"/>
                  </a:cubicBezTo>
                  <a:cubicBezTo>
                    <a:pt x="350" y="933"/>
                    <a:pt x="816" y="933"/>
                    <a:pt x="816" y="933"/>
                  </a:cubicBezTo>
                  <a:cubicBezTo>
                    <a:pt x="350" y="467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E933C65B-8EEA-4015-BE83-19255C66DDEA}"/>
                </a:ext>
              </a:extLst>
            </p:cNvPr>
            <p:cNvSpPr/>
            <p:nvPr/>
          </p:nvSpPr>
          <p:spPr>
            <a:xfrm>
              <a:off x="4131920" y="1433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6550"/>
                  </a:moveTo>
                  <a:cubicBezTo>
                    <a:pt x="2799" y="6083"/>
                    <a:pt x="4199" y="6083"/>
                    <a:pt x="5132" y="5150"/>
                  </a:cubicBezTo>
                  <a:cubicBezTo>
                    <a:pt x="6531" y="3751"/>
                    <a:pt x="5598" y="1418"/>
                    <a:pt x="3732" y="485"/>
                  </a:cubicBezTo>
                  <a:cubicBezTo>
                    <a:pt x="2333" y="-448"/>
                    <a:pt x="1400" y="19"/>
                    <a:pt x="467" y="1418"/>
                  </a:cubicBezTo>
                  <a:cubicBezTo>
                    <a:pt x="-467" y="3751"/>
                    <a:pt x="0" y="5617"/>
                    <a:pt x="1866" y="6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DD342C81-C532-48E1-B634-BA0EFF41C94D}"/>
                </a:ext>
              </a:extLst>
            </p:cNvPr>
            <p:cNvSpPr/>
            <p:nvPr/>
          </p:nvSpPr>
          <p:spPr>
            <a:xfrm>
              <a:off x="2545146" y="1312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16" y="5325"/>
                  </a:moveTo>
                  <a:cubicBezTo>
                    <a:pt x="5315" y="5325"/>
                    <a:pt x="5782" y="4392"/>
                    <a:pt x="5315" y="2992"/>
                  </a:cubicBezTo>
                  <a:cubicBezTo>
                    <a:pt x="4382" y="2059"/>
                    <a:pt x="3916" y="1126"/>
                    <a:pt x="2983" y="193"/>
                  </a:cubicBezTo>
                  <a:cubicBezTo>
                    <a:pt x="2516" y="-273"/>
                    <a:pt x="1583" y="193"/>
                    <a:pt x="1117" y="660"/>
                  </a:cubicBezTo>
                  <a:cubicBezTo>
                    <a:pt x="-283" y="1593"/>
                    <a:pt x="-283" y="2526"/>
                    <a:pt x="650" y="3925"/>
                  </a:cubicBezTo>
                  <a:cubicBezTo>
                    <a:pt x="1583" y="4392"/>
                    <a:pt x="2983" y="4858"/>
                    <a:pt x="3916" y="5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83DE83C6-A677-4516-A9CA-5B39CBC15914}"/>
                </a:ext>
              </a:extLst>
            </p:cNvPr>
            <p:cNvSpPr/>
            <p:nvPr/>
          </p:nvSpPr>
          <p:spPr>
            <a:xfrm>
              <a:off x="3462949" y="14023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4199"/>
                  </a:moveTo>
                  <a:cubicBezTo>
                    <a:pt x="3266" y="4199"/>
                    <a:pt x="3732" y="3266"/>
                    <a:pt x="4199" y="2799"/>
                  </a:cubicBezTo>
                  <a:cubicBezTo>
                    <a:pt x="4665" y="1400"/>
                    <a:pt x="3732" y="0"/>
                    <a:pt x="2333" y="0"/>
                  </a:cubicBezTo>
                  <a:cubicBezTo>
                    <a:pt x="933" y="0"/>
                    <a:pt x="0" y="933"/>
                    <a:pt x="0" y="2333"/>
                  </a:cubicBezTo>
                  <a:cubicBezTo>
                    <a:pt x="467" y="3732"/>
                    <a:pt x="1399" y="4199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8E424DB4-2BB4-4560-900B-C7C2362D3EA3}"/>
                </a:ext>
              </a:extLst>
            </p:cNvPr>
            <p:cNvSpPr/>
            <p:nvPr/>
          </p:nvSpPr>
          <p:spPr>
            <a:xfrm>
              <a:off x="5240807" y="402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175"/>
                  </a:moveTo>
                  <a:cubicBezTo>
                    <a:pt x="933" y="641"/>
                    <a:pt x="466" y="2041"/>
                    <a:pt x="0" y="2974"/>
                  </a:cubicBezTo>
                  <a:cubicBezTo>
                    <a:pt x="933" y="3907"/>
                    <a:pt x="1399" y="4840"/>
                    <a:pt x="2333" y="5773"/>
                  </a:cubicBezTo>
                  <a:cubicBezTo>
                    <a:pt x="3732" y="6706"/>
                    <a:pt x="5131" y="6239"/>
                    <a:pt x="5598" y="4840"/>
                  </a:cubicBezTo>
                  <a:cubicBezTo>
                    <a:pt x="6065" y="3907"/>
                    <a:pt x="5598" y="2507"/>
                    <a:pt x="5131" y="1574"/>
                  </a:cubicBezTo>
                  <a:cubicBezTo>
                    <a:pt x="4665" y="175"/>
                    <a:pt x="3265" y="-292"/>
                    <a:pt x="186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3B5D2367-A195-4B07-8FDE-69465FDDEA5E}"/>
                </a:ext>
              </a:extLst>
            </p:cNvPr>
            <p:cNvSpPr/>
            <p:nvPr/>
          </p:nvSpPr>
          <p:spPr>
            <a:xfrm>
              <a:off x="1895952" y="417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00" y="1399"/>
                  </a:moveTo>
                  <a:cubicBezTo>
                    <a:pt x="-467" y="2333"/>
                    <a:pt x="-467" y="5132"/>
                    <a:pt x="1400" y="6065"/>
                  </a:cubicBezTo>
                  <a:cubicBezTo>
                    <a:pt x="2799" y="6531"/>
                    <a:pt x="4665" y="6998"/>
                    <a:pt x="6065" y="7464"/>
                  </a:cubicBezTo>
                  <a:cubicBezTo>
                    <a:pt x="6065" y="5132"/>
                    <a:pt x="6065" y="2799"/>
                    <a:pt x="6065" y="0"/>
                  </a:cubicBezTo>
                  <a:cubicBezTo>
                    <a:pt x="4665" y="467"/>
                    <a:pt x="2799" y="933"/>
                    <a:pt x="140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781F1EA6-FD8F-4B88-8D37-55E45AD1D598}"/>
                </a:ext>
              </a:extLst>
            </p:cNvPr>
            <p:cNvSpPr/>
            <p:nvPr/>
          </p:nvSpPr>
          <p:spPr>
            <a:xfrm>
              <a:off x="5377960" y="341523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0729" y="5252"/>
                  </a:moveTo>
                  <a:cubicBezTo>
                    <a:pt x="8863" y="120"/>
                    <a:pt x="7464" y="-813"/>
                    <a:pt x="2799" y="587"/>
                  </a:cubicBezTo>
                  <a:cubicBezTo>
                    <a:pt x="1866" y="1053"/>
                    <a:pt x="933" y="1520"/>
                    <a:pt x="0" y="1986"/>
                  </a:cubicBezTo>
                  <a:cubicBezTo>
                    <a:pt x="4198" y="1986"/>
                    <a:pt x="7464" y="3852"/>
                    <a:pt x="10729" y="6185"/>
                  </a:cubicBezTo>
                  <a:cubicBezTo>
                    <a:pt x="10729" y="5718"/>
                    <a:pt x="10729" y="5252"/>
                    <a:pt x="10729" y="52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C26C9682-FB2D-478C-9C54-BEBCA4EA5D47}"/>
                </a:ext>
              </a:extLst>
            </p:cNvPr>
            <p:cNvSpPr/>
            <p:nvPr/>
          </p:nvSpPr>
          <p:spPr>
            <a:xfrm>
              <a:off x="5377027" y="34172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933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C730C169-19D7-487A-BBD9-5D47FA9FCBEA}"/>
                </a:ext>
              </a:extLst>
            </p:cNvPr>
            <p:cNvSpPr/>
            <p:nvPr/>
          </p:nvSpPr>
          <p:spPr>
            <a:xfrm>
              <a:off x="1684916" y="178678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2799"/>
                  </a:moveTo>
                  <a:cubicBezTo>
                    <a:pt x="641" y="3266"/>
                    <a:pt x="1108" y="3732"/>
                    <a:pt x="1574" y="3732"/>
                  </a:cubicBezTo>
                  <a:cubicBezTo>
                    <a:pt x="2974" y="4199"/>
                    <a:pt x="3907" y="3266"/>
                    <a:pt x="3907" y="1866"/>
                  </a:cubicBezTo>
                  <a:cubicBezTo>
                    <a:pt x="3907" y="466"/>
                    <a:pt x="2974" y="0"/>
                    <a:pt x="1574" y="0"/>
                  </a:cubicBezTo>
                  <a:cubicBezTo>
                    <a:pt x="175" y="466"/>
                    <a:pt x="-292" y="1399"/>
                    <a:pt x="175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7B7EFF15-1764-4AC7-88C8-2E4465DDC2BC}"/>
                </a:ext>
              </a:extLst>
            </p:cNvPr>
            <p:cNvSpPr/>
            <p:nvPr/>
          </p:nvSpPr>
          <p:spPr>
            <a:xfrm>
              <a:off x="2764404" y="27902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117" y="5132"/>
                  </a:moveTo>
                  <a:cubicBezTo>
                    <a:pt x="1583" y="5132"/>
                    <a:pt x="2516" y="5598"/>
                    <a:pt x="2983" y="5132"/>
                  </a:cubicBezTo>
                  <a:cubicBezTo>
                    <a:pt x="3916" y="4199"/>
                    <a:pt x="4382" y="3266"/>
                    <a:pt x="5315" y="2333"/>
                  </a:cubicBezTo>
                  <a:cubicBezTo>
                    <a:pt x="4849" y="1399"/>
                    <a:pt x="4382" y="467"/>
                    <a:pt x="3449" y="0"/>
                  </a:cubicBezTo>
                  <a:cubicBezTo>
                    <a:pt x="2516" y="467"/>
                    <a:pt x="1583" y="1399"/>
                    <a:pt x="650" y="1866"/>
                  </a:cubicBezTo>
                  <a:cubicBezTo>
                    <a:pt x="-283" y="3266"/>
                    <a:pt x="-283" y="4199"/>
                    <a:pt x="1117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A3D953C3-2BC4-45DB-9837-6079947360B7}"/>
                </a:ext>
              </a:extLst>
            </p:cNvPr>
            <p:cNvSpPr/>
            <p:nvPr/>
          </p:nvSpPr>
          <p:spPr>
            <a:xfrm>
              <a:off x="4989269" y="27907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89" y="933"/>
                  </a:moveTo>
                  <a:cubicBezTo>
                    <a:pt x="4289" y="933"/>
                    <a:pt x="3356" y="0"/>
                    <a:pt x="2889" y="0"/>
                  </a:cubicBezTo>
                  <a:cubicBezTo>
                    <a:pt x="1023" y="0"/>
                    <a:pt x="-376" y="933"/>
                    <a:pt x="90" y="3265"/>
                  </a:cubicBezTo>
                  <a:cubicBezTo>
                    <a:pt x="90" y="3732"/>
                    <a:pt x="557" y="4199"/>
                    <a:pt x="1023" y="4665"/>
                  </a:cubicBezTo>
                  <a:cubicBezTo>
                    <a:pt x="1490" y="4665"/>
                    <a:pt x="2423" y="4665"/>
                    <a:pt x="2889" y="4199"/>
                  </a:cubicBezTo>
                  <a:cubicBezTo>
                    <a:pt x="3356" y="3265"/>
                    <a:pt x="3822" y="2333"/>
                    <a:pt x="428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F23B1107-57FC-4B80-A8B5-BC81A3B77DDE}"/>
                </a:ext>
              </a:extLst>
            </p:cNvPr>
            <p:cNvSpPr/>
            <p:nvPr/>
          </p:nvSpPr>
          <p:spPr>
            <a:xfrm>
              <a:off x="1811048" y="28532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5" y="2333"/>
                  </a:moveTo>
                  <a:cubicBezTo>
                    <a:pt x="2333" y="1399"/>
                    <a:pt x="1399" y="933"/>
                    <a:pt x="933" y="0"/>
                  </a:cubicBezTo>
                  <a:cubicBezTo>
                    <a:pt x="466" y="933"/>
                    <a:pt x="0" y="1866"/>
                    <a:pt x="0" y="2799"/>
                  </a:cubicBezTo>
                  <a:cubicBezTo>
                    <a:pt x="0" y="3266"/>
                    <a:pt x="933" y="3732"/>
                    <a:pt x="933" y="3732"/>
                  </a:cubicBezTo>
                  <a:cubicBezTo>
                    <a:pt x="2333" y="4665"/>
                    <a:pt x="3265" y="3732"/>
                    <a:pt x="3265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603D2328-508B-4A3B-930D-949471BC1168}"/>
                </a:ext>
              </a:extLst>
            </p:cNvPr>
            <p:cNvSpPr/>
            <p:nvPr/>
          </p:nvSpPr>
          <p:spPr>
            <a:xfrm>
              <a:off x="1774587" y="28574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872" y="5598"/>
                  </a:moveTo>
                  <a:cubicBezTo>
                    <a:pt x="3805" y="5132"/>
                    <a:pt x="3805" y="3732"/>
                    <a:pt x="4272" y="2799"/>
                  </a:cubicBezTo>
                  <a:cubicBezTo>
                    <a:pt x="3805" y="1866"/>
                    <a:pt x="2872" y="933"/>
                    <a:pt x="2406" y="0"/>
                  </a:cubicBezTo>
                  <a:cubicBezTo>
                    <a:pt x="1473" y="933"/>
                    <a:pt x="540" y="1400"/>
                    <a:pt x="73" y="2333"/>
                  </a:cubicBezTo>
                  <a:cubicBezTo>
                    <a:pt x="-393" y="4199"/>
                    <a:pt x="1473" y="6531"/>
                    <a:pt x="2872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E1C0B48F-6A34-43B9-8475-4C4B26802A5B}"/>
                </a:ext>
              </a:extLst>
            </p:cNvPr>
            <p:cNvSpPr/>
            <p:nvPr/>
          </p:nvSpPr>
          <p:spPr>
            <a:xfrm>
              <a:off x="1828309" y="2881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933"/>
                    <a:pt x="933" y="933"/>
                    <a:pt x="933" y="933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ECDE8E3C-DFF0-4C67-B6E6-CB6599FD53F6}"/>
                </a:ext>
              </a:extLst>
            </p:cNvPr>
            <p:cNvSpPr/>
            <p:nvPr/>
          </p:nvSpPr>
          <p:spPr>
            <a:xfrm>
              <a:off x="1829242" y="288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732" y="3732"/>
                  </a:moveTo>
                  <a:cubicBezTo>
                    <a:pt x="4199" y="3265"/>
                    <a:pt x="4665" y="2799"/>
                    <a:pt x="4665" y="2333"/>
                  </a:cubicBezTo>
                  <a:cubicBezTo>
                    <a:pt x="5132" y="933"/>
                    <a:pt x="4199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0" y="933"/>
                    <a:pt x="467" y="2333"/>
                    <a:pt x="467" y="3265"/>
                  </a:cubicBezTo>
                  <a:cubicBezTo>
                    <a:pt x="1399" y="4665"/>
                    <a:pt x="2799" y="4665"/>
                    <a:pt x="3732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BE681950-1DCE-4BB8-9948-855CECA47460}"/>
                </a:ext>
              </a:extLst>
            </p:cNvPr>
            <p:cNvSpPr/>
            <p:nvPr/>
          </p:nvSpPr>
          <p:spPr>
            <a:xfrm>
              <a:off x="2325120" y="18031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17" y="3266"/>
                  </a:moveTo>
                  <a:cubicBezTo>
                    <a:pt x="4217" y="2333"/>
                    <a:pt x="3751" y="933"/>
                    <a:pt x="3285" y="0"/>
                  </a:cubicBezTo>
                  <a:cubicBezTo>
                    <a:pt x="2351" y="466"/>
                    <a:pt x="952" y="933"/>
                    <a:pt x="485" y="1399"/>
                  </a:cubicBezTo>
                  <a:cubicBezTo>
                    <a:pt x="-448" y="2333"/>
                    <a:pt x="19" y="3732"/>
                    <a:pt x="1419" y="4199"/>
                  </a:cubicBezTo>
                  <a:cubicBezTo>
                    <a:pt x="2818" y="5132"/>
                    <a:pt x="4217" y="4665"/>
                    <a:pt x="421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9185F8CD-AFD1-4197-BF9F-5223673DB05C}"/>
                </a:ext>
              </a:extLst>
            </p:cNvPr>
            <p:cNvSpPr/>
            <p:nvPr/>
          </p:nvSpPr>
          <p:spPr>
            <a:xfrm>
              <a:off x="1689115" y="28957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75" y="1775"/>
                  </a:moveTo>
                  <a:cubicBezTo>
                    <a:pt x="-292" y="3175"/>
                    <a:pt x="175" y="4108"/>
                    <a:pt x="1574" y="5041"/>
                  </a:cubicBezTo>
                  <a:cubicBezTo>
                    <a:pt x="2974" y="5507"/>
                    <a:pt x="3907" y="5041"/>
                    <a:pt x="4840" y="3641"/>
                  </a:cubicBezTo>
                  <a:cubicBezTo>
                    <a:pt x="4373" y="2708"/>
                    <a:pt x="4373" y="842"/>
                    <a:pt x="3440" y="376"/>
                  </a:cubicBezTo>
                  <a:cubicBezTo>
                    <a:pt x="2041" y="-557"/>
                    <a:pt x="1108" y="376"/>
                    <a:pt x="17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EE51519D-8740-4D08-976D-9A5B5F33F397}"/>
                </a:ext>
              </a:extLst>
            </p:cNvPr>
            <p:cNvSpPr/>
            <p:nvPr/>
          </p:nvSpPr>
          <p:spPr>
            <a:xfrm>
              <a:off x="2051765" y="3041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6"/>
                    <a:pt x="1866" y="3266"/>
                  </a:cubicBezTo>
                  <a:cubicBezTo>
                    <a:pt x="2333" y="3266"/>
                    <a:pt x="2799" y="2799"/>
                    <a:pt x="3266" y="2333"/>
                  </a:cubicBezTo>
                  <a:cubicBezTo>
                    <a:pt x="3732" y="933"/>
                    <a:pt x="2799" y="0"/>
                    <a:pt x="1400" y="0"/>
                  </a:cubicBezTo>
                  <a:cubicBezTo>
                    <a:pt x="1400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7A17D487-E07C-4133-A592-1CBF766AC43B}"/>
                </a:ext>
              </a:extLst>
            </p:cNvPr>
            <p:cNvSpPr/>
            <p:nvPr/>
          </p:nvSpPr>
          <p:spPr>
            <a:xfrm>
              <a:off x="2005115" y="18126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700"/>
                  </a:moveTo>
                  <a:cubicBezTo>
                    <a:pt x="3266" y="-233"/>
                    <a:pt x="1866" y="-233"/>
                    <a:pt x="933" y="700"/>
                  </a:cubicBezTo>
                  <a:cubicBezTo>
                    <a:pt x="467" y="1166"/>
                    <a:pt x="467" y="1633"/>
                    <a:pt x="0" y="2099"/>
                  </a:cubicBezTo>
                  <a:cubicBezTo>
                    <a:pt x="933" y="2566"/>
                    <a:pt x="1866" y="3032"/>
                    <a:pt x="2333" y="3499"/>
                  </a:cubicBezTo>
                  <a:cubicBezTo>
                    <a:pt x="3732" y="3032"/>
                    <a:pt x="4199" y="2099"/>
                    <a:pt x="3732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412C647F-41F4-456C-B41D-B0E834476A8D}"/>
                </a:ext>
              </a:extLst>
            </p:cNvPr>
            <p:cNvSpPr/>
            <p:nvPr/>
          </p:nvSpPr>
          <p:spPr>
            <a:xfrm>
              <a:off x="4925915" y="3050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2799"/>
                  </a:moveTo>
                  <a:cubicBezTo>
                    <a:pt x="3265" y="1866"/>
                    <a:pt x="2799" y="933"/>
                    <a:pt x="2333" y="0"/>
                  </a:cubicBezTo>
                  <a:cubicBezTo>
                    <a:pt x="1399" y="933"/>
                    <a:pt x="933" y="1400"/>
                    <a:pt x="0" y="2333"/>
                  </a:cubicBezTo>
                  <a:cubicBezTo>
                    <a:pt x="933" y="2799"/>
                    <a:pt x="1866" y="3266"/>
                    <a:pt x="2799" y="3732"/>
                  </a:cubicBezTo>
                  <a:cubicBezTo>
                    <a:pt x="2799" y="4199"/>
                    <a:pt x="3732" y="2799"/>
                    <a:pt x="3732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57510F3B-A49E-4A3F-A84F-FFBDA38CC4BB}"/>
                </a:ext>
              </a:extLst>
            </p:cNvPr>
            <p:cNvSpPr/>
            <p:nvPr/>
          </p:nvSpPr>
          <p:spPr>
            <a:xfrm>
              <a:off x="4456849" y="306279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692" y="350"/>
                  </a:moveTo>
                  <a:cubicBezTo>
                    <a:pt x="-707" y="1749"/>
                    <a:pt x="226" y="5015"/>
                    <a:pt x="1625" y="4548"/>
                  </a:cubicBezTo>
                  <a:cubicBezTo>
                    <a:pt x="2092" y="4548"/>
                    <a:pt x="2558" y="3616"/>
                    <a:pt x="2558" y="3616"/>
                  </a:cubicBezTo>
                  <a:cubicBezTo>
                    <a:pt x="2558" y="2682"/>
                    <a:pt x="2092" y="1283"/>
                    <a:pt x="2092" y="350"/>
                  </a:cubicBezTo>
                  <a:cubicBezTo>
                    <a:pt x="1625" y="-117"/>
                    <a:pt x="692" y="-117"/>
                    <a:pt x="692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4323EC0F-3ECD-4557-9057-44C5B7688229}"/>
                </a:ext>
              </a:extLst>
            </p:cNvPr>
            <p:cNvSpPr/>
            <p:nvPr/>
          </p:nvSpPr>
          <p:spPr>
            <a:xfrm>
              <a:off x="4929472" y="31488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373" y="1575"/>
                  </a:moveTo>
                  <a:cubicBezTo>
                    <a:pt x="4373" y="175"/>
                    <a:pt x="2974" y="-292"/>
                    <a:pt x="1574" y="175"/>
                  </a:cubicBezTo>
                  <a:cubicBezTo>
                    <a:pt x="175" y="641"/>
                    <a:pt x="-292" y="2041"/>
                    <a:pt x="175" y="2974"/>
                  </a:cubicBezTo>
                  <a:cubicBezTo>
                    <a:pt x="641" y="3907"/>
                    <a:pt x="2041" y="3907"/>
                    <a:pt x="2974" y="4373"/>
                  </a:cubicBezTo>
                  <a:cubicBezTo>
                    <a:pt x="3441" y="3441"/>
                    <a:pt x="4373" y="2507"/>
                    <a:pt x="4373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A2818924-CB9D-47DF-853B-F42EA215E3AB}"/>
                </a:ext>
              </a:extLst>
            </p:cNvPr>
            <p:cNvSpPr/>
            <p:nvPr/>
          </p:nvSpPr>
          <p:spPr>
            <a:xfrm>
              <a:off x="5058960" y="328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175" y="0"/>
                  </a:moveTo>
                  <a:cubicBezTo>
                    <a:pt x="2242" y="467"/>
                    <a:pt x="1309" y="933"/>
                    <a:pt x="376" y="1866"/>
                  </a:cubicBezTo>
                  <a:cubicBezTo>
                    <a:pt x="-557" y="2799"/>
                    <a:pt x="376" y="4199"/>
                    <a:pt x="1775" y="4199"/>
                  </a:cubicBezTo>
                  <a:cubicBezTo>
                    <a:pt x="4108" y="4665"/>
                    <a:pt x="5974" y="3265"/>
                    <a:pt x="5041" y="1866"/>
                  </a:cubicBezTo>
                  <a:cubicBezTo>
                    <a:pt x="5041" y="933"/>
                    <a:pt x="4108" y="467"/>
                    <a:pt x="3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60BB10CE-AFFB-41AF-9CF3-FDCDAE8A0C38}"/>
                </a:ext>
              </a:extLst>
            </p:cNvPr>
            <p:cNvSpPr/>
            <p:nvPr/>
          </p:nvSpPr>
          <p:spPr>
            <a:xfrm>
              <a:off x="2785114" y="1599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3266"/>
                  </a:moveTo>
                  <a:cubicBezTo>
                    <a:pt x="1399" y="2799"/>
                    <a:pt x="1866" y="1866"/>
                    <a:pt x="2333" y="1399"/>
                  </a:cubicBezTo>
                  <a:cubicBezTo>
                    <a:pt x="2333" y="1399"/>
                    <a:pt x="1866" y="466"/>
                    <a:pt x="1866" y="0"/>
                  </a:cubicBezTo>
                  <a:cubicBezTo>
                    <a:pt x="933" y="466"/>
                    <a:pt x="467" y="1399"/>
                    <a:pt x="0" y="1866"/>
                  </a:cubicBezTo>
                  <a:cubicBezTo>
                    <a:pt x="0" y="2333"/>
                    <a:pt x="467" y="2799"/>
                    <a:pt x="46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2041131C-322B-4129-A9BB-9D9831DF8DEF}"/>
                </a:ext>
              </a:extLst>
            </p:cNvPr>
            <p:cNvSpPr/>
            <p:nvPr/>
          </p:nvSpPr>
          <p:spPr>
            <a:xfrm>
              <a:off x="4970233" y="33955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1101"/>
                  </a:moveTo>
                  <a:cubicBezTo>
                    <a:pt x="5131" y="635"/>
                    <a:pt x="4198" y="168"/>
                    <a:pt x="3732" y="168"/>
                  </a:cubicBezTo>
                  <a:cubicBezTo>
                    <a:pt x="1866" y="-298"/>
                    <a:pt x="0" y="168"/>
                    <a:pt x="0" y="2034"/>
                  </a:cubicBezTo>
                  <a:cubicBezTo>
                    <a:pt x="0" y="2967"/>
                    <a:pt x="933" y="3900"/>
                    <a:pt x="1866" y="4367"/>
                  </a:cubicBezTo>
                  <a:cubicBezTo>
                    <a:pt x="3265" y="4833"/>
                    <a:pt x="5598" y="2501"/>
                    <a:pt x="5131" y="1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E2BF90FC-9099-4556-AC02-69A4E6E03086}"/>
                </a:ext>
              </a:extLst>
            </p:cNvPr>
            <p:cNvSpPr/>
            <p:nvPr/>
          </p:nvSpPr>
          <p:spPr>
            <a:xfrm>
              <a:off x="5389623" y="342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2333"/>
                  </a:moveTo>
                  <a:cubicBezTo>
                    <a:pt x="5131" y="1866"/>
                    <a:pt x="4665" y="933"/>
                    <a:pt x="4198" y="933"/>
                  </a:cubicBezTo>
                  <a:cubicBezTo>
                    <a:pt x="2799" y="467"/>
                    <a:pt x="1399" y="467"/>
                    <a:pt x="0" y="0"/>
                  </a:cubicBezTo>
                  <a:cubicBezTo>
                    <a:pt x="933" y="1399"/>
                    <a:pt x="1866" y="2333"/>
                    <a:pt x="2799" y="3266"/>
                  </a:cubicBezTo>
                  <a:cubicBezTo>
                    <a:pt x="4198" y="4665"/>
                    <a:pt x="5131" y="4199"/>
                    <a:pt x="513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6F73940C-8C34-4565-B0B7-3401568029C5}"/>
                </a:ext>
              </a:extLst>
            </p:cNvPr>
            <p:cNvSpPr/>
            <p:nvPr/>
          </p:nvSpPr>
          <p:spPr>
            <a:xfrm>
              <a:off x="5389156" y="34209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399"/>
                  </a:moveTo>
                  <a:cubicBezTo>
                    <a:pt x="933" y="933"/>
                    <a:pt x="467" y="933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1399"/>
                    <a:pt x="467" y="1399"/>
                    <a:pt x="933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653437FC-710D-4EA1-819C-2DC73509FC18}"/>
                </a:ext>
              </a:extLst>
            </p:cNvPr>
            <p:cNvSpPr/>
            <p:nvPr/>
          </p:nvSpPr>
          <p:spPr>
            <a:xfrm>
              <a:off x="5192290" y="35445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cubicBezTo>
                    <a:pt x="466" y="466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8345182F-89A0-43B2-9250-B46119BBAC38}"/>
                </a:ext>
              </a:extLst>
            </p:cNvPr>
            <p:cNvSpPr/>
            <p:nvPr/>
          </p:nvSpPr>
          <p:spPr>
            <a:xfrm>
              <a:off x="5193223" y="35408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198" y="0"/>
                  </a:moveTo>
                  <a:cubicBezTo>
                    <a:pt x="3732" y="0"/>
                    <a:pt x="2799" y="0"/>
                    <a:pt x="2799" y="467"/>
                  </a:cubicBezTo>
                  <a:cubicBezTo>
                    <a:pt x="1866" y="1400"/>
                    <a:pt x="933" y="2799"/>
                    <a:pt x="0" y="3732"/>
                  </a:cubicBezTo>
                  <a:cubicBezTo>
                    <a:pt x="1399" y="3266"/>
                    <a:pt x="2799" y="3266"/>
                    <a:pt x="4198" y="2333"/>
                  </a:cubicBezTo>
                  <a:cubicBezTo>
                    <a:pt x="5598" y="1866"/>
                    <a:pt x="5598" y="467"/>
                    <a:pt x="41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D98C59F6-08C8-4104-91FE-CB5789985AD4}"/>
                </a:ext>
              </a:extLst>
            </p:cNvPr>
            <p:cNvSpPr/>
            <p:nvPr/>
          </p:nvSpPr>
          <p:spPr>
            <a:xfrm>
              <a:off x="4759905" y="3711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3199" y="466"/>
                  </a:moveTo>
                  <a:cubicBezTo>
                    <a:pt x="-533" y="1866"/>
                    <a:pt x="-1000" y="3732"/>
                    <a:pt x="1799" y="6531"/>
                  </a:cubicBezTo>
                  <a:cubicBezTo>
                    <a:pt x="2266" y="6998"/>
                    <a:pt x="3665" y="7464"/>
                    <a:pt x="4598" y="7464"/>
                  </a:cubicBezTo>
                  <a:cubicBezTo>
                    <a:pt x="4598" y="5131"/>
                    <a:pt x="4598" y="2333"/>
                    <a:pt x="4598" y="0"/>
                  </a:cubicBezTo>
                  <a:cubicBezTo>
                    <a:pt x="4132" y="0"/>
                    <a:pt x="3665" y="0"/>
                    <a:pt x="3199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D0CC279E-3B82-4973-BB80-1F1C2DC1066D}"/>
                </a:ext>
              </a:extLst>
            </p:cNvPr>
            <p:cNvSpPr/>
            <p:nvPr/>
          </p:nvSpPr>
          <p:spPr>
            <a:xfrm>
              <a:off x="2813105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799" y="2799"/>
                  </a:moveTo>
                  <a:cubicBezTo>
                    <a:pt x="2799" y="1866"/>
                    <a:pt x="1866" y="933"/>
                    <a:pt x="1399" y="0"/>
                  </a:cubicBezTo>
                  <a:cubicBezTo>
                    <a:pt x="933" y="933"/>
                    <a:pt x="0" y="1866"/>
                    <a:pt x="0" y="2799"/>
                  </a:cubicBezTo>
                  <a:cubicBezTo>
                    <a:pt x="0" y="3732"/>
                    <a:pt x="933" y="4665"/>
                    <a:pt x="1399" y="5598"/>
                  </a:cubicBezTo>
                  <a:cubicBezTo>
                    <a:pt x="1866" y="4665"/>
                    <a:pt x="2799" y="3732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A3716ED2-2AD0-4416-88FE-655A3B8B7D3A}"/>
                </a:ext>
              </a:extLst>
            </p:cNvPr>
            <p:cNvSpPr/>
            <p:nvPr/>
          </p:nvSpPr>
          <p:spPr>
            <a:xfrm>
              <a:off x="3534791" y="13935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2" y="467"/>
                  </a:moveTo>
                  <a:cubicBezTo>
                    <a:pt x="4199" y="0"/>
                    <a:pt x="2799" y="0"/>
                    <a:pt x="1866" y="0"/>
                  </a:cubicBezTo>
                  <a:cubicBezTo>
                    <a:pt x="0" y="0"/>
                    <a:pt x="-467" y="1400"/>
                    <a:pt x="467" y="2799"/>
                  </a:cubicBezTo>
                  <a:cubicBezTo>
                    <a:pt x="1400" y="4199"/>
                    <a:pt x="2333" y="5598"/>
                    <a:pt x="2799" y="6998"/>
                  </a:cubicBezTo>
                  <a:cubicBezTo>
                    <a:pt x="4199" y="6998"/>
                    <a:pt x="5132" y="6998"/>
                    <a:pt x="6531" y="6998"/>
                  </a:cubicBezTo>
                  <a:cubicBezTo>
                    <a:pt x="6531" y="4665"/>
                    <a:pt x="7464" y="1866"/>
                    <a:pt x="5132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F03A15D6-997D-4470-ADF3-26BAFE25FBFD}"/>
                </a:ext>
              </a:extLst>
            </p:cNvPr>
            <p:cNvSpPr/>
            <p:nvPr/>
          </p:nvSpPr>
          <p:spPr>
            <a:xfrm>
              <a:off x="1833440" y="16398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333" y="0"/>
                  </a:moveTo>
                  <a:cubicBezTo>
                    <a:pt x="1399" y="466"/>
                    <a:pt x="0" y="933"/>
                    <a:pt x="0" y="1866"/>
                  </a:cubicBezTo>
                  <a:cubicBezTo>
                    <a:pt x="0" y="2799"/>
                    <a:pt x="467" y="4199"/>
                    <a:pt x="933" y="5132"/>
                  </a:cubicBezTo>
                  <a:cubicBezTo>
                    <a:pt x="1866" y="6065"/>
                    <a:pt x="4665" y="4199"/>
                    <a:pt x="4199" y="2333"/>
                  </a:cubicBezTo>
                  <a:cubicBezTo>
                    <a:pt x="4199" y="1399"/>
                    <a:pt x="2799" y="933"/>
                    <a:pt x="23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2E76E6EF-440C-482D-8062-9D561AACBB39}"/>
                </a:ext>
              </a:extLst>
            </p:cNvPr>
            <p:cNvSpPr/>
            <p:nvPr/>
          </p:nvSpPr>
          <p:spPr>
            <a:xfrm>
              <a:off x="3857128" y="168228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418" y="5132"/>
                  </a:moveTo>
                  <a:cubicBezTo>
                    <a:pt x="2351" y="5132"/>
                    <a:pt x="3284" y="4199"/>
                    <a:pt x="4217" y="3266"/>
                  </a:cubicBezTo>
                  <a:cubicBezTo>
                    <a:pt x="4684" y="2799"/>
                    <a:pt x="4217" y="2333"/>
                    <a:pt x="4217" y="1400"/>
                  </a:cubicBezTo>
                  <a:cubicBezTo>
                    <a:pt x="3751" y="933"/>
                    <a:pt x="3284" y="0"/>
                    <a:pt x="3284" y="0"/>
                  </a:cubicBezTo>
                  <a:cubicBezTo>
                    <a:pt x="2351" y="466"/>
                    <a:pt x="952" y="933"/>
                    <a:pt x="485" y="1866"/>
                  </a:cubicBezTo>
                  <a:cubicBezTo>
                    <a:pt x="-448" y="3732"/>
                    <a:pt x="19" y="5132"/>
                    <a:pt x="141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395BA137-E830-4CEB-8340-FC23D88A25E0}"/>
                </a:ext>
              </a:extLst>
            </p:cNvPr>
            <p:cNvSpPr/>
            <p:nvPr/>
          </p:nvSpPr>
          <p:spPr>
            <a:xfrm>
              <a:off x="961915" y="1926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023" y="61"/>
                  </a:moveTo>
                  <a:cubicBezTo>
                    <a:pt x="557" y="61"/>
                    <a:pt x="90" y="994"/>
                    <a:pt x="90" y="1460"/>
                  </a:cubicBezTo>
                  <a:cubicBezTo>
                    <a:pt x="-376" y="3793"/>
                    <a:pt x="1023" y="5659"/>
                    <a:pt x="2889" y="4726"/>
                  </a:cubicBezTo>
                  <a:cubicBezTo>
                    <a:pt x="3356" y="4726"/>
                    <a:pt x="3822" y="3793"/>
                    <a:pt x="4289" y="3326"/>
                  </a:cubicBezTo>
                  <a:cubicBezTo>
                    <a:pt x="4755" y="1927"/>
                    <a:pt x="2423" y="-406"/>
                    <a:pt x="1023" y="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723BE696-508A-4882-9956-1B702BB00715}"/>
                </a:ext>
              </a:extLst>
            </p:cNvPr>
            <p:cNvSpPr/>
            <p:nvPr/>
          </p:nvSpPr>
          <p:spPr>
            <a:xfrm>
              <a:off x="3149806" y="19332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1050" y="4199"/>
                  </a:moveTo>
                  <a:cubicBezTo>
                    <a:pt x="1516" y="4199"/>
                    <a:pt x="2449" y="4199"/>
                    <a:pt x="2449" y="3732"/>
                  </a:cubicBezTo>
                  <a:cubicBezTo>
                    <a:pt x="3382" y="2799"/>
                    <a:pt x="4315" y="1400"/>
                    <a:pt x="5248" y="0"/>
                  </a:cubicBezTo>
                  <a:cubicBezTo>
                    <a:pt x="3849" y="466"/>
                    <a:pt x="2449" y="933"/>
                    <a:pt x="1050" y="1400"/>
                  </a:cubicBezTo>
                  <a:cubicBezTo>
                    <a:pt x="-350" y="1866"/>
                    <a:pt x="-350" y="3266"/>
                    <a:pt x="1050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76949BE3-6B85-49D4-A7D1-C47553B811F4}"/>
                </a:ext>
              </a:extLst>
            </p:cNvPr>
            <p:cNvSpPr/>
            <p:nvPr/>
          </p:nvSpPr>
          <p:spPr>
            <a:xfrm>
              <a:off x="3155521" y="19323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466" y="933"/>
                    <a:pt x="933" y="933"/>
                    <a:pt x="933" y="466"/>
                  </a:cubicBezTo>
                  <a:cubicBezTo>
                    <a:pt x="933" y="466"/>
                    <a:pt x="933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0DDB0596-2628-4580-8DD0-FF8B76DCB94A}"/>
                </a:ext>
              </a:extLst>
            </p:cNvPr>
            <p:cNvSpPr/>
            <p:nvPr/>
          </p:nvSpPr>
          <p:spPr>
            <a:xfrm>
              <a:off x="3439623" y="20111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933" y="1866"/>
                    <a:pt x="1399" y="2333"/>
                    <a:pt x="2333" y="3266"/>
                  </a:cubicBezTo>
                  <a:cubicBezTo>
                    <a:pt x="2799" y="2799"/>
                    <a:pt x="3732" y="2799"/>
                    <a:pt x="3732" y="2333"/>
                  </a:cubicBezTo>
                  <a:cubicBezTo>
                    <a:pt x="3732" y="933"/>
                    <a:pt x="3266" y="0"/>
                    <a:pt x="1866" y="0"/>
                  </a:cubicBezTo>
                  <a:cubicBezTo>
                    <a:pt x="933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DB2448F5-4346-463F-9FC5-EBD2390D91EB}"/>
                </a:ext>
              </a:extLst>
            </p:cNvPr>
            <p:cNvSpPr/>
            <p:nvPr/>
          </p:nvSpPr>
          <p:spPr>
            <a:xfrm>
              <a:off x="2035438" y="20329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333" y="193"/>
                  </a:moveTo>
                  <a:cubicBezTo>
                    <a:pt x="1400" y="660"/>
                    <a:pt x="0" y="1593"/>
                    <a:pt x="0" y="2526"/>
                  </a:cubicBezTo>
                  <a:cubicBezTo>
                    <a:pt x="0" y="3459"/>
                    <a:pt x="933" y="4392"/>
                    <a:pt x="1866" y="5325"/>
                  </a:cubicBezTo>
                  <a:cubicBezTo>
                    <a:pt x="2799" y="6258"/>
                    <a:pt x="4199" y="5325"/>
                    <a:pt x="4665" y="3925"/>
                  </a:cubicBezTo>
                  <a:cubicBezTo>
                    <a:pt x="5132" y="2992"/>
                    <a:pt x="5132" y="1593"/>
                    <a:pt x="5132" y="660"/>
                  </a:cubicBezTo>
                  <a:cubicBezTo>
                    <a:pt x="4665" y="193"/>
                    <a:pt x="3266" y="-273"/>
                    <a:pt x="2333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A23E96A3-439D-44CD-A0BD-7B6C08CC1EB6}"/>
                </a:ext>
              </a:extLst>
            </p:cNvPr>
            <p:cNvSpPr/>
            <p:nvPr/>
          </p:nvSpPr>
          <p:spPr>
            <a:xfrm>
              <a:off x="4031033" y="15037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54" y="376"/>
                  </a:moveTo>
                  <a:cubicBezTo>
                    <a:pt x="588" y="842"/>
                    <a:pt x="121" y="1309"/>
                    <a:pt x="121" y="1775"/>
                  </a:cubicBezTo>
                  <a:cubicBezTo>
                    <a:pt x="-345" y="3175"/>
                    <a:pt x="588" y="4108"/>
                    <a:pt x="1987" y="4108"/>
                  </a:cubicBezTo>
                  <a:cubicBezTo>
                    <a:pt x="3387" y="4108"/>
                    <a:pt x="3854" y="3175"/>
                    <a:pt x="3854" y="1775"/>
                  </a:cubicBezTo>
                  <a:cubicBezTo>
                    <a:pt x="3387" y="376"/>
                    <a:pt x="2454" y="-557"/>
                    <a:pt x="1054" y="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AD0EE928-8EC9-4865-A0CD-516170306AD0}"/>
                </a:ext>
              </a:extLst>
            </p:cNvPr>
            <p:cNvSpPr/>
            <p:nvPr/>
          </p:nvSpPr>
          <p:spPr>
            <a:xfrm>
              <a:off x="5256668" y="21907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933"/>
                  </a:moveTo>
                  <a:cubicBezTo>
                    <a:pt x="2333" y="467"/>
                    <a:pt x="1866" y="0"/>
                    <a:pt x="1399" y="0"/>
                  </a:cubicBezTo>
                  <a:cubicBezTo>
                    <a:pt x="933" y="0"/>
                    <a:pt x="467" y="0"/>
                    <a:pt x="0" y="467"/>
                  </a:cubicBezTo>
                  <a:cubicBezTo>
                    <a:pt x="0" y="933"/>
                    <a:pt x="0" y="1866"/>
                    <a:pt x="0" y="1866"/>
                  </a:cubicBezTo>
                  <a:cubicBezTo>
                    <a:pt x="1399" y="2799"/>
                    <a:pt x="2333" y="2333"/>
                    <a:pt x="23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72EB464D-1214-461B-9BB5-C5CDCC69636B}"/>
                </a:ext>
              </a:extLst>
            </p:cNvPr>
            <p:cNvSpPr/>
            <p:nvPr/>
          </p:nvSpPr>
          <p:spPr>
            <a:xfrm>
              <a:off x="5104120" y="25415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866" y="5598"/>
                  </a:moveTo>
                  <a:cubicBezTo>
                    <a:pt x="2333" y="4665"/>
                    <a:pt x="3266" y="3732"/>
                    <a:pt x="3732" y="2799"/>
                  </a:cubicBezTo>
                  <a:cubicBezTo>
                    <a:pt x="3266" y="1866"/>
                    <a:pt x="2333" y="933"/>
                    <a:pt x="1866" y="0"/>
                  </a:cubicBezTo>
                  <a:cubicBezTo>
                    <a:pt x="1400" y="933"/>
                    <a:pt x="0" y="1866"/>
                    <a:pt x="0" y="2799"/>
                  </a:cubicBezTo>
                  <a:cubicBezTo>
                    <a:pt x="0" y="3732"/>
                    <a:pt x="1400" y="4665"/>
                    <a:pt x="1866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9039738A-D37A-43F5-9913-153457892CDD}"/>
                </a:ext>
              </a:extLst>
            </p:cNvPr>
            <p:cNvSpPr/>
            <p:nvPr/>
          </p:nvSpPr>
          <p:spPr>
            <a:xfrm>
              <a:off x="3022318" y="25873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4665"/>
                  </a:moveTo>
                  <a:cubicBezTo>
                    <a:pt x="4447" y="4665"/>
                    <a:pt x="5380" y="2799"/>
                    <a:pt x="5380" y="1866"/>
                  </a:cubicBezTo>
                  <a:cubicBezTo>
                    <a:pt x="5380" y="933"/>
                    <a:pt x="3980" y="467"/>
                    <a:pt x="3047" y="0"/>
                  </a:cubicBezTo>
                  <a:cubicBezTo>
                    <a:pt x="1181" y="0"/>
                    <a:pt x="-685" y="2333"/>
                    <a:pt x="248" y="3732"/>
                  </a:cubicBezTo>
                  <a:cubicBezTo>
                    <a:pt x="1181" y="4665"/>
                    <a:pt x="2581" y="5132"/>
                    <a:pt x="3514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22077231-15B6-4BFD-8CE4-E06B0EC43A50}"/>
                </a:ext>
              </a:extLst>
            </p:cNvPr>
            <p:cNvSpPr/>
            <p:nvPr/>
          </p:nvSpPr>
          <p:spPr>
            <a:xfrm>
              <a:off x="3404079" y="265159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90" y="4759"/>
                  </a:moveTo>
                  <a:cubicBezTo>
                    <a:pt x="1956" y="4759"/>
                    <a:pt x="2889" y="4759"/>
                    <a:pt x="3356" y="4293"/>
                  </a:cubicBezTo>
                  <a:cubicBezTo>
                    <a:pt x="4289" y="3359"/>
                    <a:pt x="4756" y="2426"/>
                    <a:pt x="5689" y="1493"/>
                  </a:cubicBezTo>
                  <a:cubicBezTo>
                    <a:pt x="4756" y="1027"/>
                    <a:pt x="3822" y="-373"/>
                    <a:pt x="2889" y="94"/>
                  </a:cubicBezTo>
                  <a:cubicBezTo>
                    <a:pt x="1024" y="94"/>
                    <a:pt x="-376" y="1960"/>
                    <a:pt x="90" y="3826"/>
                  </a:cubicBezTo>
                  <a:cubicBezTo>
                    <a:pt x="557" y="3826"/>
                    <a:pt x="1024" y="4293"/>
                    <a:pt x="1490" y="4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61BC9AEA-7F19-42BF-B3C2-FF1CCB0643FB}"/>
                </a:ext>
              </a:extLst>
            </p:cNvPr>
            <p:cNvSpPr/>
            <p:nvPr/>
          </p:nvSpPr>
          <p:spPr>
            <a:xfrm>
              <a:off x="1597388" y="27617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467" y="467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82CF4AF8-F485-45B3-8A85-F365C9B27FEF}"/>
                </a:ext>
              </a:extLst>
            </p:cNvPr>
            <p:cNvSpPr/>
            <p:nvPr/>
          </p:nvSpPr>
          <p:spPr>
            <a:xfrm>
              <a:off x="1597854" y="27622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4199"/>
                  </a:moveTo>
                  <a:cubicBezTo>
                    <a:pt x="4199" y="5132"/>
                    <a:pt x="5598" y="4665"/>
                    <a:pt x="5598" y="2799"/>
                  </a:cubicBezTo>
                  <a:cubicBezTo>
                    <a:pt x="5598" y="2333"/>
                    <a:pt x="5132" y="1399"/>
                    <a:pt x="5132" y="933"/>
                  </a:cubicBezTo>
                  <a:cubicBezTo>
                    <a:pt x="3732" y="467"/>
                    <a:pt x="1866" y="0"/>
                    <a:pt x="0" y="0"/>
                  </a:cubicBezTo>
                  <a:cubicBezTo>
                    <a:pt x="0" y="1866"/>
                    <a:pt x="933" y="3266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1502F430-1971-4756-9CF0-55AAD1AFCAA9}"/>
                </a:ext>
              </a:extLst>
            </p:cNvPr>
            <p:cNvSpPr/>
            <p:nvPr/>
          </p:nvSpPr>
          <p:spPr>
            <a:xfrm>
              <a:off x="1880515" y="15843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75" y="1866"/>
                  </a:moveTo>
                  <a:cubicBezTo>
                    <a:pt x="975" y="1866"/>
                    <a:pt x="1442" y="933"/>
                    <a:pt x="1442" y="466"/>
                  </a:cubicBezTo>
                  <a:cubicBezTo>
                    <a:pt x="1442" y="466"/>
                    <a:pt x="975" y="0"/>
                    <a:pt x="509" y="0"/>
                  </a:cubicBezTo>
                  <a:cubicBezTo>
                    <a:pt x="-424" y="1400"/>
                    <a:pt x="42" y="1866"/>
                    <a:pt x="97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D82FB97C-3B79-4AFF-8529-017BBD8A5F06}"/>
                </a:ext>
              </a:extLst>
            </p:cNvPr>
            <p:cNvSpPr/>
            <p:nvPr/>
          </p:nvSpPr>
          <p:spPr>
            <a:xfrm>
              <a:off x="1712596" y="1586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85" y="1400"/>
                  </a:moveTo>
                  <a:cubicBezTo>
                    <a:pt x="485" y="1400"/>
                    <a:pt x="1418" y="1400"/>
                    <a:pt x="1885" y="933"/>
                  </a:cubicBezTo>
                  <a:cubicBezTo>
                    <a:pt x="1885" y="466"/>
                    <a:pt x="1418" y="0"/>
                    <a:pt x="1418" y="0"/>
                  </a:cubicBezTo>
                  <a:cubicBezTo>
                    <a:pt x="19" y="0"/>
                    <a:pt x="-448" y="466"/>
                    <a:pt x="48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9740D0A0-E1FB-4F7D-9157-09281A99BD2E}"/>
                </a:ext>
              </a:extLst>
            </p:cNvPr>
            <p:cNvSpPr/>
            <p:nvPr/>
          </p:nvSpPr>
          <p:spPr>
            <a:xfrm>
              <a:off x="4935245" y="211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933"/>
                    <a:pt x="466" y="1866"/>
                    <a:pt x="0" y="2799"/>
                  </a:cubicBezTo>
                  <a:cubicBezTo>
                    <a:pt x="0" y="2799"/>
                    <a:pt x="933" y="3732"/>
                    <a:pt x="933" y="3732"/>
                  </a:cubicBezTo>
                  <a:cubicBezTo>
                    <a:pt x="2333" y="3266"/>
                    <a:pt x="2799" y="2333"/>
                    <a:pt x="2333" y="933"/>
                  </a:cubicBezTo>
                  <a:cubicBezTo>
                    <a:pt x="2333" y="933"/>
                    <a:pt x="1866" y="467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4C5497E8-E2F3-4299-A7FC-3E00515A55F4}"/>
                </a:ext>
              </a:extLst>
            </p:cNvPr>
            <p:cNvSpPr/>
            <p:nvPr/>
          </p:nvSpPr>
          <p:spPr>
            <a:xfrm>
              <a:off x="3952187" y="16118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1866"/>
                  </a:moveTo>
                  <a:cubicBezTo>
                    <a:pt x="1993" y="933"/>
                    <a:pt x="1527" y="0"/>
                    <a:pt x="594" y="0"/>
                  </a:cubicBezTo>
                  <a:cubicBezTo>
                    <a:pt x="594" y="0"/>
                    <a:pt x="127" y="933"/>
                    <a:pt x="127" y="1399"/>
                  </a:cubicBezTo>
                  <a:cubicBezTo>
                    <a:pt x="-339" y="1399"/>
                    <a:pt x="594" y="1399"/>
                    <a:pt x="106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E08446C3-209B-4D9E-B76A-7D51AABEEC26}"/>
                </a:ext>
              </a:extLst>
            </p:cNvPr>
            <p:cNvSpPr/>
            <p:nvPr/>
          </p:nvSpPr>
          <p:spPr>
            <a:xfrm>
              <a:off x="3950449" y="16253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0" y="0"/>
                  </a:lnTo>
                  <a:lnTo>
                    <a:pt x="0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45FDE858-A07F-4F17-AAEB-231C5D16408B}"/>
                </a:ext>
              </a:extLst>
            </p:cNvPr>
            <p:cNvSpPr/>
            <p:nvPr/>
          </p:nvSpPr>
          <p:spPr>
            <a:xfrm>
              <a:off x="1242376" y="16319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1E3D80F6-B236-48CF-88DC-0614414B377E}"/>
                </a:ext>
              </a:extLst>
            </p:cNvPr>
            <p:cNvSpPr/>
            <p:nvPr/>
          </p:nvSpPr>
          <p:spPr>
            <a:xfrm>
              <a:off x="1242842" y="16289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2059"/>
                  </a:moveTo>
                  <a:cubicBezTo>
                    <a:pt x="5132" y="1593"/>
                    <a:pt x="5132" y="660"/>
                    <a:pt x="4665" y="660"/>
                  </a:cubicBezTo>
                  <a:cubicBezTo>
                    <a:pt x="3732" y="193"/>
                    <a:pt x="2333" y="-273"/>
                    <a:pt x="1866" y="193"/>
                  </a:cubicBezTo>
                  <a:cubicBezTo>
                    <a:pt x="933" y="660"/>
                    <a:pt x="467" y="1593"/>
                    <a:pt x="0" y="2526"/>
                  </a:cubicBezTo>
                  <a:cubicBezTo>
                    <a:pt x="933" y="2526"/>
                    <a:pt x="1866" y="2526"/>
                    <a:pt x="3266" y="2526"/>
                  </a:cubicBezTo>
                  <a:cubicBezTo>
                    <a:pt x="3732" y="2992"/>
                    <a:pt x="4199" y="2526"/>
                    <a:pt x="4665" y="2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45E1FEBB-3CD1-4D17-ABA1-0A363D807338}"/>
                </a:ext>
              </a:extLst>
            </p:cNvPr>
            <p:cNvSpPr/>
            <p:nvPr/>
          </p:nvSpPr>
          <p:spPr>
            <a:xfrm>
              <a:off x="3885429" y="16295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1400"/>
                  </a:moveTo>
                  <a:cubicBezTo>
                    <a:pt x="-292" y="2799"/>
                    <a:pt x="175" y="3732"/>
                    <a:pt x="1574" y="4199"/>
                  </a:cubicBezTo>
                  <a:cubicBezTo>
                    <a:pt x="2041" y="3732"/>
                    <a:pt x="2508" y="3266"/>
                    <a:pt x="2974" y="2799"/>
                  </a:cubicBezTo>
                  <a:cubicBezTo>
                    <a:pt x="3440" y="1400"/>
                    <a:pt x="2974" y="467"/>
                    <a:pt x="1574" y="0"/>
                  </a:cubicBezTo>
                  <a:cubicBezTo>
                    <a:pt x="1108" y="467"/>
                    <a:pt x="641" y="933"/>
                    <a:pt x="17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76BDAC86-115B-4224-9EEC-50F039EA6A26}"/>
                </a:ext>
              </a:extLst>
            </p:cNvPr>
            <p:cNvSpPr/>
            <p:nvPr/>
          </p:nvSpPr>
          <p:spPr>
            <a:xfrm>
              <a:off x="3037896" y="25817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933"/>
                    <a:pt x="2864" y="467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1866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B3DCC430-C4C5-420C-9EAA-591DD7CD5F92}"/>
                </a:ext>
              </a:extLst>
            </p:cNvPr>
            <p:cNvSpPr/>
            <p:nvPr/>
          </p:nvSpPr>
          <p:spPr>
            <a:xfrm>
              <a:off x="1984588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400"/>
                  </a:moveTo>
                  <a:lnTo>
                    <a:pt x="467" y="0"/>
                  </a:ln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78FE9F7B-40D0-4A49-8EBA-60986124407B}"/>
                </a:ext>
              </a:extLst>
            </p:cNvPr>
            <p:cNvSpPr/>
            <p:nvPr/>
          </p:nvSpPr>
          <p:spPr>
            <a:xfrm>
              <a:off x="3534149" y="13711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3732"/>
                  </a:moveTo>
                  <a:cubicBezTo>
                    <a:pt x="2041" y="3732"/>
                    <a:pt x="2507" y="3266"/>
                    <a:pt x="2974" y="2799"/>
                  </a:cubicBezTo>
                  <a:cubicBezTo>
                    <a:pt x="3440" y="1400"/>
                    <a:pt x="2974" y="467"/>
                    <a:pt x="1575" y="0"/>
                  </a:cubicBezTo>
                  <a:cubicBezTo>
                    <a:pt x="1108" y="467"/>
                    <a:pt x="175" y="467"/>
                    <a:pt x="175" y="933"/>
                  </a:cubicBezTo>
                  <a:cubicBezTo>
                    <a:pt x="-292" y="2333"/>
                    <a:pt x="175" y="3266"/>
                    <a:pt x="1575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0BB83963-D31A-4613-BACA-ABCA8479B0DE}"/>
                </a:ext>
              </a:extLst>
            </p:cNvPr>
            <p:cNvSpPr/>
            <p:nvPr/>
          </p:nvSpPr>
          <p:spPr>
            <a:xfrm>
              <a:off x="4981429" y="26680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866" y="933"/>
                    <a:pt x="1399" y="467"/>
                    <a:pt x="1399" y="0"/>
                  </a:cubicBezTo>
                  <a:cubicBezTo>
                    <a:pt x="933" y="0"/>
                    <a:pt x="0" y="467"/>
                    <a:pt x="0" y="467"/>
                  </a:cubicBezTo>
                  <a:cubicBezTo>
                    <a:pt x="0" y="933"/>
                    <a:pt x="0" y="1400"/>
                    <a:pt x="467" y="1866"/>
                  </a:cubicBezTo>
                  <a:cubicBezTo>
                    <a:pt x="933" y="1400"/>
                    <a:pt x="1399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02398C12-587C-4421-9856-FBB0A81F6196}"/>
                </a:ext>
              </a:extLst>
            </p:cNvPr>
            <p:cNvSpPr/>
            <p:nvPr/>
          </p:nvSpPr>
          <p:spPr>
            <a:xfrm>
              <a:off x="3938665" y="16444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1" y="975"/>
                  </a:moveTo>
                  <a:cubicBezTo>
                    <a:pt x="121" y="975"/>
                    <a:pt x="1054" y="1442"/>
                    <a:pt x="1521" y="1442"/>
                  </a:cubicBezTo>
                  <a:cubicBezTo>
                    <a:pt x="1521" y="1442"/>
                    <a:pt x="1987" y="975"/>
                    <a:pt x="1987" y="509"/>
                  </a:cubicBezTo>
                  <a:cubicBezTo>
                    <a:pt x="588" y="-424"/>
                    <a:pt x="-345" y="42"/>
                    <a:pt x="121" y="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B5073860-C751-47B8-A789-26F333DE1387}"/>
                </a:ext>
              </a:extLst>
            </p:cNvPr>
            <p:cNvSpPr/>
            <p:nvPr/>
          </p:nvSpPr>
          <p:spPr>
            <a:xfrm>
              <a:off x="2747327" y="16482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0" y="2333"/>
                    <a:pt x="0" y="4199"/>
                    <a:pt x="0" y="6531"/>
                  </a:cubicBezTo>
                  <a:cubicBezTo>
                    <a:pt x="3266" y="2799"/>
                    <a:pt x="2799" y="23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542CC5BD-5429-4030-B618-A66559387885}"/>
                </a:ext>
              </a:extLst>
            </p:cNvPr>
            <p:cNvSpPr/>
            <p:nvPr/>
          </p:nvSpPr>
          <p:spPr>
            <a:xfrm>
              <a:off x="1892089" y="1404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597" y="3266"/>
                  </a:moveTo>
                  <a:cubicBezTo>
                    <a:pt x="2930" y="2799"/>
                    <a:pt x="2463" y="1400"/>
                    <a:pt x="2463" y="0"/>
                  </a:cubicBezTo>
                  <a:cubicBezTo>
                    <a:pt x="1530" y="466"/>
                    <a:pt x="1064" y="1400"/>
                    <a:pt x="131" y="1866"/>
                  </a:cubicBezTo>
                  <a:cubicBezTo>
                    <a:pt x="-336" y="1866"/>
                    <a:pt x="597" y="3266"/>
                    <a:pt x="59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0946320B-1DBB-4D60-889E-0437F9E5A281}"/>
                </a:ext>
              </a:extLst>
            </p:cNvPr>
            <p:cNvSpPr/>
            <p:nvPr/>
          </p:nvSpPr>
          <p:spPr>
            <a:xfrm>
              <a:off x="3872542" y="16944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2333" y="2333"/>
                    <a:pt x="2799" y="1866"/>
                    <a:pt x="2799" y="466"/>
                  </a:cubicBezTo>
                  <a:cubicBezTo>
                    <a:pt x="2799" y="0"/>
                    <a:pt x="1866" y="0"/>
                    <a:pt x="1400" y="0"/>
                  </a:cubicBezTo>
                  <a:cubicBezTo>
                    <a:pt x="933" y="466"/>
                    <a:pt x="467" y="466"/>
                    <a:pt x="0" y="933"/>
                  </a:cubicBezTo>
                  <a:cubicBezTo>
                    <a:pt x="467" y="933"/>
                    <a:pt x="933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3ED8835D-4023-4951-97FF-01018AD77473}"/>
                </a:ext>
              </a:extLst>
            </p:cNvPr>
            <p:cNvSpPr/>
            <p:nvPr/>
          </p:nvSpPr>
          <p:spPr>
            <a:xfrm>
              <a:off x="2801442" y="1408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3266"/>
                  </a:moveTo>
                  <a:cubicBezTo>
                    <a:pt x="2333" y="2799"/>
                    <a:pt x="2333" y="1866"/>
                    <a:pt x="1866" y="1866"/>
                  </a:cubicBezTo>
                  <a:cubicBezTo>
                    <a:pt x="1399" y="1400"/>
                    <a:pt x="467" y="466"/>
                    <a:pt x="0" y="0"/>
                  </a:cubicBezTo>
                  <a:cubicBezTo>
                    <a:pt x="0" y="933"/>
                    <a:pt x="467" y="1866"/>
                    <a:pt x="467" y="2333"/>
                  </a:cubicBezTo>
                  <a:cubicBezTo>
                    <a:pt x="467" y="4199"/>
                    <a:pt x="1399" y="4199"/>
                    <a:pt x="2333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3D42004F-FF83-4EC6-BEE6-BBF988430731}"/>
                </a:ext>
              </a:extLst>
            </p:cNvPr>
            <p:cNvSpPr/>
            <p:nvPr/>
          </p:nvSpPr>
          <p:spPr>
            <a:xfrm>
              <a:off x="2800509" y="14075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467"/>
                    <a:pt x="933" y="467"/>
                    <a:pt x="933" y="0"/>
                  </a:cubicBezTo>
                  <a:cubicBezTo>
                    <a:pt x="933" y="0"/>
                    <a:pt x="933" y="0"/>
                    <a:pt x="467" y="0"/>
                  </a:cubicBezTo>
                  <a:cubicBezTo>
                    <a:pt x="467" y="0"/>
                    <a:pt x="467" y="467"/>
                    <a:pt x="0" y="467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7F858729-85EB-4B18-82BC-19E7AF93569B}"/>
                </a:ext>
              </a:extLst>
            </p:cNvPr>
            <p:cNvSpPr/>
            <p:nvPr/>
          </p:nvSpPr>
          <p:spPr>
            <a:xfrm>
              <a:off x="3715329" y="18609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399" y="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30843BC9-9B37-4B8D-B62A-DAD03CAD1775}"/>
                </a:ext>
              </a:extLst>
            </p:cNvPr>
            <p:cNvSpPr/>
            <p:nvPr/>
          </p:nvSpPr>
          <p:spPr>
            <a:xfrm>
              <a:off x="1741414" y="1722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2333"/>
                  </a:moveTo>
                  <a:cubicBezTo>
                    <a:pt x="1990" y="2333"/>
                    <a:pt x="1990" y="1400"/>
                    <a:pt x="1990" y="933"/>
                  </a:cubicBezTo>
                  <a:cubicBezTo>
                    <a:pt x="1524" y="467"/>
                    <a:pt x="1524" y="0"/>
                    <a:pt x="1057" y="0"/>
                  </a:cubicBezTo>
                  <a:cubicBezTo>
                    <a:pt x="591" y="0"/>
                    <a:pt x="124" y="467"/>
                    <a:pt x="124" y="467"/>
                  </a:cubicBezTo>
                  <a:cubicBezTo>
                    <a:pt x="-342" y="2333"/>
                    <a:pt x="591" y="2799"/>
                    <a:pt x="1524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D978C165-5323-4712-BFA4-05C404ECD107}"/>
                </a:ext>
              </a:extLst>
            </p:cNvPr>
            <p:cNvSpPr/>
            <p:nvPr/>
          </p:nvSpPr>
          <p:spPr>
            <a:xfrm>
              <a:off x="1979923" y="1435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4665"/>
                    <a:pt x="933" y="5132"/>
                    <a:pt x="2333" y="3732"/>
                  </a:cubicBezTo>
                  <a:cubicBezTo>
                    <a:pt x="2799" y="3266"/>
                    <a:pt x="2333" y="2333"/>
                    <a:pt x="2333" y="1866"/>
                  </a:cubicBezTo>
                  <a:cubicBezTo>
                    <a:pt x="1866" y="1400"/>
                    <a:pt x="933" y="467"/>
                    <a:pt x="0" y="0"/>
                  </a:cubicBezTo>
                  <a:cubicBezTo>
                    <a:pt x="0" y="933"/>
                    <a:pt x="0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1A6A5940-2E6E-40C6-B57C-50B5C02BEB37}"/>
                </a:ext>
              </a:extLst>
            </p:cNvPr>
            <p:cNvSpPr/>
            <p:nvPr/>
          </p:nvSpPr>
          <p:spPr>
            <a:xfrm>
              <a:off x="3518930" y="14432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266" y="3006"/>
                  </a:moveTo>
                  <a:cubicBezTo>
                    <a:pt x="4199" y="2540"/>
                    <a:pt x="5132" y="2073"/>
                    <a:pt x="6531" y="1607"/>
                  </a:cubicBezTo>
                  <a:cubicBezTo>
                    <a:pt x="5598" y="1140"/>
                    <a:pt x="4665" y="207"/>
                    <a:pt x="3266" y="207"/>
                  </a:cubicBezTo>
                  <a:cubicBezTo>
                    <a:pt x="2333" y="-259"/>
                    <a:pt x="1399" y="207"/>
                    <a:pt x="0" y="207"/>
                  </a:cubicBezTo>
                  <a:cubicBezTo>
                    <a:pt x="0" y="1607"/>
                    <a:pt x="0" y="2540"/>
                    <a:pt x="0" y="3473"/>
                  </a:cubicBezTo>
                  <a:cubicBezTo>
                    <a:pt x="933" y="3473"/>
                    <a:pt x="1866" y="3473"/>
                    <a:pt x="3266" y="3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CFECA535-2C97-4840-A115-6B3413F83E1A}"/>
                </a:ext>
              </a:extLst>
            </p:cNvPr>
            <p:cNvSpPr/>
            <p:nvPr/>
          </p:nvSpPr>
          <p:spPr>
            <a:xfrm>
              <a:off x="3517530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933" y="466"/>
                    <a:pt x="1399" y="466"/>
                  </a:cubicBezTo>
                  <a:cubicBezTo>
                    <a:pt x="1399" y="466"/>
                    <a:pt x="1399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EFB9B460-CA84-43FA-A14B-0A46AE35E5F1}"/>
                </a:ext>
              </a:extLst>
            </p:cNvPr>
            <p:cNvSpPr/>
            <p:nvPr/>
          </p:nvSpPr>
          <p:spPr>
            <a:xfrm>
              <a:off x="5000089" y="2669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467" y="2799"/>
                    <a:pt x="1399" y="5131"/>
                    <a:pt x="3266" y="6998"/>
                  </a:cubicBezTo>
                  <a:cubicBezTo>
                    <a:pt x="3266" y="4199"/>
                    <a:pt x="2799" y="186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60F481FE-8D00-422D-9F03-BB51DC769241}"/>
                </a:ext>
              </a:extLst>
            </p:cNvPr>
            <p:cNvSpPr/>
            <p:nvPr/>
          </p:nvSpPr>
          <p:spPr>
            <a:xfrm>
              <a:off x="2045234" y="14513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3266"/>
                  </a:moveTo>
                  <a:cubicBezTo>
                    <a:pt x="1866" y="2799"/>
                    <a:pt x="2333" y="1866"/>
                    <a:pt x="2333" y="1866"/>
                  </a:cubicBezTo>
                  <a:cubicBezTo>
                    <a:pt x="1866" y="1400"/>
                    <a:pt x="933" y="466"/>
                    <a:pt x="0" y="0"/>
                  </a:cubicBezTo>
                  <a:cubicBezTo>
                    <a:pt x="467" y="933"/>
                    <a:pt x="0" y="2333"/>
                    <a:pt x="1866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1219E2CA-B4D3-4624-BDDD-AF08B6D65A68}"/>
                </a:ext>
              </a:extLst>
            </p:cNvPr>
            <p:cNvSpPr/>
            <p:nvPr/>
          </p:nvSpPr>
          <p:spPr>
            <a:xfrm>
              <a:off x="5412948" y="3314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2799"/>
                  </a:moveTo>
                  <a:cubicBezTo>
                    <a:pt x="4665" y="1400"/>
                    <a:pt x="2799" y="0"/>
                    <a:pt x="0" y="0"/>
                  </a:cubicBezTo>
                  <a:cubicBezTo>
                    <a:pt x="1866" y="2799"/>
                    <a:pt x="4665" y="2799"/>
                    <a:pt x="6998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2DEAA345-E888-4713-9BD9-B9D49ECDB1F4}"/>
                </a:ext>
              </a:extLst>
            </p:cNvPr>
            <p:cNvSpPr/>
            <p:nvPr/>
          </p:nvSpPr>
          <p:spPr>
            <a:xfrm>
              <a:off x="5419946" y="33169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466" y="467"/>
                    <a:pt x="933" y="467"/>
                  </a:cubicBezTo>
                  <a:cubicBezTo>
                    <a:pt x="933" y="467"/>
                    <a:pt x="1399" y="933"/>
                    <a:pt x="1399" y="933"/>
                  </a:cubicBezTo>
                  <a:cubicBezTo>
                    <a:pt x="1399" y="467"/>
                    <a:pt x="1399" y="467"/>
                    <a:pt x="1399" y="0"/>
                  </a:cubicBezTo>
                  <a:cubicBezTo>
                    <a:pt x="933" y="0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BEC827B1-97A2-4DAC-9BFC-880748A54908}"/>
                </a:ext>
              </a:extLst>
            </p:cNvPr>
            <p:cNvSpPr/>
            <p:nvPr/>
          </p:nvSpPr>
          <p:spPr>
            <a:xfrm>
              <a:off x="3179779" y="14625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199" y="933"/>
                  </a:moveTo>
                  <a:cubicBezTo>
                    <a:pt x="4199" y="466"/>
                    <a:pt x="3266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467" y="933"/>
                    <a:pt x="933" y="1866"/>
                    <a:pt x="1866" y="2333"/>
                  </a:cubicBezTo>
                  <a:cubicBezTo>
                    <a:pt x="3266" y="3266"/>
                    <a:pt x="4199" y="2333"/>
                    <a:pt x="419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33695CBD-5241-422A-9085-0607761254B8}"/>
                </a:ext>
              </a:extLst>
            </p:cNvPr>
            <p:cNvSpPr/>
            <p:nvPr/>
          </p:nvSpPr>
          <p:spPr>
            <a:xfrm>
              <a:off x="3178380" y="14611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400"/>
                  </a:moveTo>
                  <a:cubicBezTo>
                    <a:pt x="1399" y="1400"/>
                    <a:pt x="933" y="933"/>
                    <a:pt x="1399" y="1400"/>
                  </a:cubicBezTo>
                  <a:lnTo>
                    <a:pt x="0" y="0"/>
                  </a:lnTo>
                  <a:lnTo>
                    <a:pt x="467" y="1400"/>
                  </a:lnTo>
                  <a:cubicBezTo>
                    <a:pt x="933" y="1400"/>
                    <a:pt x="933" y="1400"/>
                    <a:pt x="1399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B082D736-765F-4439-982A-0EB2B0B623C1}"/>
                </a:ext>
              </a:extLst>
            </p:cNvPr>
            <p:cNvSpPr/>
            <p:nvPr/>
          </p:nvSpPr>
          <p:spPr>
            <a:xfrm>
              <a:off x="4536381" y="14665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175"/>
                  </a:moveTo>
                  <a:cubicBezTo>
                    <a:pt x="1399" y="-292"/>
                    <a:pt x="0" y="175"/>
                    <a:pt x="0" y="1574"/>
                  </a:cubicBezTo>
                  <a:cubicBezTo>
                    <a:pt x="0" y="2041"/>
                    <a:pt x="933" y="2974"/>
                    <a:pt x="1399" y="2974"/>
                  </a:cubicBezTo>
                  <a:cubicBezTo>
                    <a:pt x="2333" y="2974"/>
                    <a:pt x="3732" y="2974"/>
                    <a:pt x="4665" y="2974"/>
                  </a:cubicBezTo>
                  <a:cubicBezTo>
                    <a:pt x="4665" y="1574"/>
                    <a:pt x="4198" y="641"/>
                    <a:pt x="27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59548F9D-3B7A-4C31-A814-83BD2BAA429D}"/>
                </a:ext>
              </a:extLst>
            </p:cNvPr>
            <p:cNvSpPr/>
            <p:nvPr/>
          </p:nvSpPr>
          <p:spPr>
            <a:xfrm>
              <a:off x="4540580" y="14695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0" y="0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83F430CD-105A-4A9D-AA92-F4E557DA2DC1}"/>
                </a:ext>
              </a:extLst>
            </p:cNvPr>
            <p:cNvSpPr/>
            <p:nvPr/>
          </p:nvSpPr>
          <p:spPr>
            <a:xfrm>
              <a:off x="1716813" y="17583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933"/>
                    <a:pt x="467" y="466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B6AD011C-24E1-4592-AF2B-CC20D91E6BE2}"/>
                </a:ext>
              </a:extLst>
            </p:cNvPr>
            <p:cNvSpPr/>
            <p:nvPr/>
          </p:nvSpPr>
          <p:spPr>
            <a:xfrm>
              <a:off x="1714572" y="17592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775" y="4665"/>
                  </a:moveTo>
                  <a:cubicBezTo>
                    <a:pt x="2242" y="4665"/>
                    <a:pt x="2242" y="3732"/>
                    <a:pt x="2242" y="2799"/>
                  </a:cubicBezTo>
                  <a:cubicBezTo>
                    <a:pt x="2242" y="1866"/>
                    <a:pt x="2242" y="933"/>
                    <a:pt x="2242" y="0"/>
                  </a:cubicBezTo>
                  <a:cubicBezTo>
                    <a:pt x="1775" y="933"/>
                    <a:pt x="842" y="1400"/>
                    <a:pt x="376" y="2333"/>
                  </a:cubicBezTo>
                  <a:cubicBezTo>
                    <a:pt x="-557" y="4199"/>
                    <a:pt x="376" y="5132"/>
                    <a:pt x="1775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0070D0D8-7DE5-481D-A8A6-C5FDDEA22C5B}"/>
                </a:ext>
              </a:extLst>
            </p:cNvPr>
            <p:cNvSpPr/>
            <p:nvPr/>
          </p:nvSpPr>
          <p:spPr>
            <a:xfrm>
              <a:off x="2932997" y="21856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399"/>
                  </a:moveTo>
                  <a:cubicBezTo>
                    <a:pt x="1399" y="-466"/>
                    <a:pt x="933" y="-466"/>
                    <a:pt x="0" y="1399"/>
                  </a:cubicBezTo>
                  <a:cubicBezTo>
                    <a:pt x="0" y="1866"/>
                    <a:pt x="466" y="2332"/>
                    <a:pt x="933" y="2799"/>
                  </a:cubicBezTo>
                  <a:cubicBezTo>
                    <a:pt x="1399" y="1866"/>
                    <a:pt x="1866" y="1399"/>
                    <a:pt x="1866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BE605A08-3413-446F-B9BB-40903A0B4E59}"/>
                </a:ext>
              </a:extLst>
            </p:cNvPr>
            <p:cNvSpPr/>
            <p:nvPr/>
          </p:nvSpPr>
          <p:spPr>
            <a:xfrm>
              <a:off x="2022667" y="30043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933"/>
                  </a:moveTo>
                  <a:cubicBezTo>
                    <a:pt x="-292" y="2333"/>
                    <a:pt x="175" y="3266"/>
                    <a:pt x="1574" y="2799"/>
                  </a:cubicBezTo>
                  <a:cubicBezTo>
                    <a:pt x="2041" y="2799"/>
                    <a:pt x="2041" y="1866"/>
                    <a:pt x="2041" y="1400"/>
                  </a:cubicBezTo>
                  <a:cubicBezTo>
                    <a:pt x="1574" y="933"/>
                    <a:pt x="1574" y="467"/>
                    <a:pt x="1108" y="0"/>
                  </a:cubicBezTo>
                  <a:cubicBezTo>
                    <a:pt x="1108" y="0"/>
                    <a:pt x="641" y="467"/>
                    <a:pt x="17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052DC331-B7EC-4F46-A3D5-88E35B44A6B5}"/>
                </a:ext>
              </a:extLst>
            </p:cNvPr>
            <p:cNvSpPr/>
            <p:nvPr/>
          </p:nvSpPr>
          <p:spPr>
            <a:xfrm>
              <a:off x="3298272" y="26232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466" y="466"/>
                    <a:pt x="466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7B65B104-9280-4FCA-9F0D-FD17BE4B69A7}"/>
                </a:ext>
              </a:extLst>
            </p:cNvPr>
            <p:cNvSpPr/>
            <p:nvPr/>
          </p:nvSpPr>
          <p:spPr>
            <a:xfrm>
              <a:off x="3295473" y="262364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51"/>
                  </a:moveTo>
                  <a:cubicBezTo>
                    <a:pt x="0" y="1451"/>
                    <a:pt x="933" y="1918"/>
                    <a:pt x="1399" y="1918"/>
                  </a:cubicBezTo>
                  <a:cubicBezTo>
                    <a:pt x="1866" y="1451"/>
                    <a:pt x="2799" y="518"/>
                    <a:pt x="3265" y="52"/>
                  </a:cubicBezTo>
                  <a:cubicBezTo>
                    <a:pt x="1866" y="52"/>
                    <a:pt x="466" y="-415"/>
                    <a:pt x="0" y="1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9AF9BD82-B233-43D5-9249-291B89C338F3}"/>
                </a:ext>
              </a:extLst>
            </p:cNvPr>
            <p:cNvSpPr/>
            <p:nvPr/>
          </p:nvSpPr>
          <p:spPr>
            <a:xfrm>
              <a:off x="5020615" y="27151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6" y="2333"/>
                    <a:pt x="933" y="2799"/>
                  </a:cubicBezTo>
                  <a:cubicBezTo>
                    <a:pt x="1399" y="2333"/>
                    <a:pt x="1866" y="1866"/>
                    <a:pt x="1866" y="1400"/>
                  </a:cubicBezTo>
                  <a:cubicBezTo>
                    <a:pt x="1399" y="-467"/>
                    <a:pt x="466" y="-467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FB106B89-8553-48DF-AFFA-A76E4A5F6CFF}"/>
                </a:ext>
              </a:extLst>
            </p:cNvPr>
            <p:cNvSpPr/>
            <p:nvPr/>
          </p:nvSpPr>
          <p:spPr>
            <a:xfrm>
              <a:off x="2341933" y="17937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0"/>
                  </a:cubicBezTo>
                  <a:cubicBezTo>
                    <a:pt x="0" y="466"/>
                    <a:pt x="0" y="466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F982C487-0707-4CAA-ACEC-01172E02AAA1}"/>
                </a:ext>
              </a:extLst>
            </p:cNvPr>
            <p:cNvSpPr/>
            <p:nvPr/>
          </p:nvSpPr>
          <p:spPr>
            <a:xfrm>
              <a:off x="2336335" y="17902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306"/>
                  </a:moveTo>
                  <a:cubicBezTo>
                    <a:pt x="1866" y="773"/>
                    <a:pt x="933" y="1239"/>
                    <a:pt x="0" y="2172"/>
                  </a:cubicBezTo>
                  <a:cubicBezTo>
                    <a:pt x="933" y="2639"/>
                    <a:pt x="1866" y="3572"/>
                    <a:pt x="2799" y="4038"/>
                  </a:cubicBezTo>
                  <a:cubicBezTo>
                    <a:pt x="3732" y="4505"/>
                    <a:pt x="4665" y="4038"/>
                    <a:pt x="6065" y="4038"/>
                  </a:cubicBezTo>
                  <a:cubicBezTo>
                    <a:pt x="6065" y="3105"/>
                    <a:pt x="6065" y="1706"/>
                    <a:pt x="6065" y="773"/>
                  </a:cubicBezTo>
                  <a:cubicBezTo>
                    <a:pt x="4665" y="-160"/>
                    <a:pt x="3732" y="-160"/>
                    <a:pt x="2799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0822A50E-9D20-4433-8806-3F95B5A2AC3D}"/>
                </a:ext>
              </a:extLst>
            </p:cNvPr>
            <p:cNvSpPr/>
            <p:nvPr/>
          </p:nvSpPr>
          <p:spPr>
            <a:xfrm>
              <a:off x="2212583" y="15325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460" y="2333"/>
                  </a:moveTo>
                  <a:cubicBezTo>
                    <a:pt x="2926" y="1866"/>
                    <a:pt x="3393" y="1399"/>
                    <a:pt x="3859" y="1399"/>
                  </a:cubicBezTo>
                  <a:cubicBezTo>
                    <a:pt x="2926" y="933"/>
                    <a:pt x="1993" y="466"/>
                    <a:pt x="1060" y="0"/>
                  </a:cubicBezTo>
                  <a:cubicBezTo>
                    <a:pt x="594" y="0"/>
                    <a:pt x="-339" y="933"/>
                    <a:pt x="127" y="933"/>
                  </a:cubicBezTo>
                  <a:cubicBezTo>
                    <a:pt x="127" y="1866"/>
                    <a:pt x="1060" y="2333"/>
                    <a:pt x="2460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1B8A7FEA-1261-4CFE-9A50-9114303D19CC}"/>
                </a:ext>
              </a:extLst>
            </p:cNvPr>
            <p:cNvSpPr/>
            <p:nvPr/>
          </p:nvSpPr>
          <p:spPr>
            <a:xfrm>
              <a:off x="3367315" y="263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1399" y="0"/>
                  </a:lnTo>
                  <a:lnTo>
                    <a:pt x="0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8A44861A-7774-4570-8AA1-ABCD89ECD09A}"/>
                </a:ext>
              </a:extLst>
            </p:cNvPr>
            <p:cNvSpPr/>
            <p:nvPr/>
          </p:nvSpPr>
          <p:spPr>
            <a:xfrm>
              <a:off x="1814780" y="28718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467"/>
                    <a:pt x="0" y="933"/>
                    <a:pt x="0" y="1399"/>
                  </a:cubicBezTo>
                  <a:cubicBezTo>
                    <a:pt x="0" y="1866"/>
                    <a:pt x="467" y="2333"/>
                    <a:pt x="467" y="2799"/>
                  </a:cubicBezTo>
                  <a:cubicBezTo>
                    <a:pt x="933" y="2333"/>
                    <a:pt x="1399" y="1866"/>
                    <a:pt x="1399" y="1399"/>
                  </a:cubicBezTo>
                  <a:cubicBezTo>
                    <a:pt x="1399" y="1399"/>
                    <a:pt x="1399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5D01D7C4-F6D1-455C-93C0-D6F3E507357E}"/>
                </a:ext>
              </a:extLst>
            </p:cNvPr>
            <p:cNvSpPr/>
            <p:nvPr/>
          </p:nvSpPr>
          <p:spPr>
            <a:xfrm>
              <a:off x="3136394" y="25229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7" y="466"/>
                    <a:pt x="467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933" y="466"/>
                    <a:pt x="467" y="0"/>
                  </a:cubicBezTo>
                  <a:cubicBezTo>
                    <a:pt x="467" y="0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469303CD-89A8-42B1-9121-8F23CE5DA6A1}"/>
                </a:ext>
              </a:extLst>
            </p:cNvPr>
            <p:cNvSpPr/>
            <p:nvPr/>
          </p:nvSpPr>
          <p:spPr>
            <a:xfrm>
              <a:off x="3133128" y="25233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467" y="1400"/>
                    <a:pt x="933" y="1866"/>
                    <a:pt x="1400" y="1866"/>
                  </a:cubicBezTo>
                  <a:cubicBezTo>
                    <a:pt x="2333" y="1400"/>
                    <a:pt x="2799" y="467"/>
                    <a:pt x="3266" y="0"/>
                  </a:cubicBezTo>
                  <a:cubicBezTo>
                    <a:pt x="1866" y="0"/>
                    <a:pt x="933" y="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FCFFABBD-2A3E-4E38-BA2D-ADC48B9CCAD5}"/>
                </a:ext>
              </a:extLst>
            </p:cNvPr>
            <p:cNvSpPr/>
            <p:nvPr/>
          </p:nvSpPr>
          <p:spPr>
            <a:xfrm>
              <a:off x="3253021" y="15521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1400"/>
                  </a:moveTo>
                  <a:cubicBezTo>
                    <a:pt x="0" y="2333"/>
                    <a:pt x="933" y="3732"/>
                    <a:pt x="933" y="4665"/>
                  </a:cubicBezTo>
                  <a:cubicBezTo>
                    <a:pt x="1399" y="4199"/>
                    <a:pt x="2333" y="4199"/>
                    <a:pt x="2333" y="3266"/>
                  </a:cubicBezTo>
                  <a:cubicBezTo>
                    <a:pt x="2799" y="1866"/>
                    <a:pt x="2333" y="933"/>
                    <a:pt x="933" y="0"/>
                  </a:cubicBezTo>
                  <a:cubicBezTo>
                    <a:pt x="933" y="933"/>
                    <a:pt x="0" y="140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F5029DD1-0683-49A2-AA0C-89336EFB9890}"/>
                </a:ext>
              </a:extLst>
            </p:cNvPr>
            <p:cNvSpPr/>
            <p:nvPr/>
          </p:nvSpPr>
          <p:spPr>
            <a:xfrm>
              <a:off x="3898135" y="15707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466"/>
                    <a:pt x="2864" y="466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2333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C3C878E9-4057-4D4B-BEBE-0EFC1489E7BF}"/>
                </a:ext>
              </a:extLst>
            </p:cNvPr>
            <p:cNvSpPr/>
            <p:nvPr/>
          </p:nvSpPr>
          <p:spPr>
            <a:xfrm>
              <a:off x="3888403" y="15750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12"/>
                  </a:moveTo>
                  <a:cubicBezTo>
                    <a:pt x="0" y="1312"/>
                    <a:pt x="933" y="1778"/>
                    <a:pt x="1399" y="1778"/>
                  </a:cubicBezTo>
                  <a:cubicBezTo>
                    <a:pt x="1399" y="1778"/>
                    <a:pt x="1866" y="845"/>
                    <a:pt x="1866" y="845"/>
                  </a:cubicBezTo>
                  <a:cubicBezTo>
                    <a:pt x="933" y="-554"/>
                    <a:pt x="0" y="-88"/>
                    <a:pt x="0" y="1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B3621971-EBCC-4179-96D7-5C898914D515}"/>
                </a:ext>
              </a:extLst>
            </p:cNvPr>
            <p:cNvSpPr/>
            <p:nvPr/>
          </p:nvSpPr>
          <p:spPr>
            <a:xfrm>
              <a:off x="5284483" y="3033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507" y="933"/>
                  </a:moveTo>
                  <a:cubicBezTo>
                    <a:pt x="2041" y="467"/>
                    <a:pt x="2041" y="0"/>
                    <a:pt x="1574" y="0"/>
                  </a:cubicBezTo>
                  <a:cubicBezTo>
                    <a:pt x="175" y="0"/>
                    <a:pt x="-292" y="467"/>
                    <a:pt x="175" y="1399"/>
                  </a:cubicBezTo>
                  <a:cubicBezTo>
                    <a:pt x="175" y="1866"/>
                    <a:pt x="1108" y="1866"/>
                    <a:pt x="1574" y="1866"/>
                  </a:cubicBezTo>
                  <a:cubicBezTo>
                    <a:pt x="2041" y="1399"/>
                    <a:pt x="2507" y="933"/>
                    <a:pt x="250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176111FF-8DC7-4243-85FA-BABFB2141011}"/>
                </a:ext>
              </a:extLst>
            </p:cNvPr>
            <p:cNvSpPr/>
            <p:nvPr/>
          </p:nvSpPr>
          <p:spPr>
            <a:xfrm>
              <a:off x="2897543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B70A4F1F-9A1D-4C46-A590-BF637C78C16C}"/>
                </a:ext>
              </a:extLst>
            </p:cNvPr>
            <p:cNvSpPr/>
            <p:nvPr/>
          </p:nvSpPr>
          <p:spPr>
            <a:xfrm>
              <a:off x="2893217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0"/>
                  </a:moveTo>
                  <a:cubicBezTo>
                    <a:pt x="594" y="0"/>
                    <a:pt x="-339" y="933"/>
                    <a:pt x="127" y="1400"/>
                  </a:cubicBezTo>
                  <a:cubicBezTo>
                    <a:pt x="594" y="2799"/>
                    <a:pt x="1527" y="3732"/>
                    <a:pt x="2926" y="2799"/>
                  </a:cubicBezTo>
                  <a:cubicBezTo>
                    <a:pt x="3859" y="2333"/>
                    <a:pt x="3859" y="933"/>
                    <a:pt x="4326" y="0"/>
                  </a:cubicBezTo>
                  <a:cubicBezTo>
                    <a:pt x="2926" y="0"/>
                    <a:pt x="1993" y="0"/>
                    <a:pt x="106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6309A4F7-AD7D-4609-BC65-36D9711E2A52}"/>
                </a:ext>
              </a:extLst>
            </p:cNvPr>
            <p:cNvSpPr/>
            <p:nvPr/>
          </p:nvSpPr>
          <p:spPr>
            <a:xfrm>
              <a:off x="2017710" y="305988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1399" y="2333"/>
                    <a:pt x="2333" y="2333"/>
                    <a:pt x="1866" y="467"/>
                  </a:cubicBezTo>
                  <a:cubicBezTo>
                    <a:pt x="1866" y="467"/>
                    <a:pt x="933" y="0"/>
                    <a:pt x="467" y="0"/>
                  </a:cubicBezTo>
                  <a:cubicBezTo>
                    <a:pt x="467" y="467"/>
                    <a:pt x="467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853C18C5-04BF-4DDE-9755-153B58E32CDB}"/>
                </a:ext>
              </a:extLst>
            </p:cNvPr>
            <p:cNvSpPr/>
            <p:nvPr/>
          </p:nvSpPr>
          <p:spPr>
            <a:xfrm>
              <a:off x="595797" y="2065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7" y="2333"/>
                    <a:pt x="933" y="2799"/>
                  </a:cubicBezTo>
                  <a:cubicBezTo>
                    <a:pt x="1400" y="2333"/>
                    <a:pt x="1866" y="1866"/>
                    <a:pt x="1866" y="1400"/>
                  </a:cubicBezTo>
                  <a:cubicBezTo>
                    <a:pt x="1400" y="933"/>
                    <a:pt x="1400" y="467"/>
                    <a:pt x="933" y="0"/>
                  </a:cubicBezTo>
                  <a:cubicBezTo>
                    <a:pt x="467" y="467"/>
                    <a:pt x="0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2946B1BD-FD4B-4648-A75C-EE19B3EFFB49}"/>
                </a:ext>
              </a:extLst>
            </p:cNvPr>
            <p:cNvSpPr/>
            <p:nvPr/>
          </p:nvSpPr>
          <p:spPr>
            <a:xfrm>
              <a:off x="4456609" y="30818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2799"/>
                    <a:pt x="933" y="3732"/>
                    <a:pt x="1399" y="3732"/>
                  </a:cubicBezTo>
                  <a:cubicBezTo>
                    <a:pt x="1866" y="3732"/>
                    <a:pt x="2799" y="3266"/>
                    <a:pt x="2799" y="2799"/>
                  </a:cubicBezTo>
                  <a:cubicBezTo>
                    <a:pt x="2333" y="1866"/>
                    <a:pt x="1866" y="933"/>
                    <a:pt x="1866" y="0"/>
                  </a:cubicBezTo>
                  <a:cubicBezTo>
                    <a:pt x="933" y="933"/>
                    <a:pt x="467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6DE2BE9C-D289-47FA-BC00-272C43FBE489}"/>
                </a:ext>
              </a:extLst>
            </p:cNvPr>
            <p:cNvSpPr/>
            <p:nvPr/>
          </p:nvSpPr>
          <p:spPr>
            <a:xfrm>
              <a:off x="1070683" y="20564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18" y="3732"/>
                  </a:moveTo>
                  <a:cubicBezTo>
                    <a:pt x="1885" y="3732"/>
                    <a:pt x="1885" y="2799"/>
                    <a:pt x="1885" y="2333"/>
                  </a:cubicBezTo>
                  <a:cubicBezTo>
                    <a:pt x="1885" y="1400"/>
                    <a:pt x="1885" y="933"/>
                    <a:pt x="1885" y="0"/>
                  </a:cubicBezTo>
                  <a:cubicBezTo>
                    <a:pt x="1418" y="933"/>
                    <a:pt x="952" y="1400"/>
                    <a:pt x="485" y="2333"/>
                  </a:cubicBezTo>
                  <a:cubicBezTo>
                    <a:pt x="-448" y="3732"/>
                    <a:pt x="19" y="4665"/>
                    <a:pt x="1418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F2D1C2CD-A68E-42D8-8F51-42F469FD84C4}"/>
                </a:ext>
              </a:extLst>
            </p:cNvPr>
            <p:cNvSpPr/>
            <p:nvPr/>
          </p:nvSpPr>
          <p:spPr>
            <a:xfrm>
              <a:off x="4848474" y="3126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lnTo>
                    <a:pt x="1399" y="1399"/>
                  </a:ln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63C0F1AB-2F0B-4C72-8E6D-B7008DF56733}"/>
                </a:ext>
              </a:extLst>
            </p:cNvPr>
            <p:cNvSpPr/>
            <p:nvPr/>
          </p:nvSpPr>
          <p:spPr>
            <a:xfrm>
              <a:off x="4479759" y="31415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4" y="0"/>
                  </a:moveTo>
                  <a:cubicBezTo>
                    <a:pt x="175" y="467"/>
                    <a:pt x="-292" y="1400"/>
                    <a:pt x="175" y="2333"/>
                  </a:cubicBezTo>
                  <a:cubicBezTo>
                    <a:pt x="175" y="2799"/>
                    <a:pt x="642" y="3266"/>
                    <a:pt x="1108" y="3732"/>
                  </a:cubicBezTo>
                  <a:cubicBezTo>
                    <a:pt x="1574" y="2799"/>
                    <a:pt x="2041" y="1866"/>
                    <a:pt x="2507" y="933"/>
                  </a:cubicBezTo>
                  <a:cubicBezTo>
                    <a:pt x="2507" y="933"/>
                    <a:pt x="2041" y="0"/>
                    <a:pt x="15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036E56E0-5813-4A1A-97B2-13B4B853456E}"/>
                </a:ext>
              </a:extLst>
            </p:cNvPr>
            <p:cNvSpPr/>
            <p:nvPr/>
          </p:nvSpPr>
          <p:spPr>
            <a:xfrm>
              <a:off x="4914718" y="3160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400"/>
                    <a:pt x="1399" y="1400"/>
                  </a:cubicBezTo>
                  <a:cubicBezTo>
                    <a:pt x="1866" y="1400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3244172A-1A22-47BB-A7C4-A6DAD4AB4267}"/>
                </a:ext>
              </a:extLst>
            </p:cNvPr>
            <p:cNvSpPr/>
            <p:nvPr/>
          </p:nvSpPr>
          <p:spPr>
            <a:xfrm>
              <a:off x="4898391" y="3172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485"/>
                  </a:moveTo>
                  <a:cubicBezTo>
                    <a:pt x="933" y="-448"/>
                    <a:pt x="0" y="19"/>
                    <a:pt x="0" y="1419"/>
                  </a:cubicBezTo>
                  <a:cubicBezTo>
                    <a:pt x="0" y="1419"/>
                    <a:pt x="933" y="1885"/>
                    <a:pt x="1399" y="1885"/>
                  </a:cubicBezTo>
                  <a:cubicBezTo>
                    <a:pt x="1866" y="1419"/>
                    <a:pt x="2333" y="952"/>
                    <a:pt x="2333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30A2FFA2-C47D-4F70-9D93-3891443A483A}"/>
                </a:ext>
              </a:extLst>
            </p:cNvPr>
            <p:cNvSpPr/>
            <p:nvPr/>
          </p:nvSpPr>
          <p:spPr>
            <a:xfrm>
              <a:off x="5008486" y="31881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0" y="1866"/>
                    <a:pt x="467" y="2332"/>
                    <a:pt x="933" y="2799"/>
                  </a:cubicBezTo>
                  <a:cubicBezTo>
                    <a:pt x="1400" y="2332"/>
                    <a:pt x="1400" y="1866"/>
                    <a:pt x="1866" y="1399"/>
                  </a:cubicBezTo>
                  <a:cubicBezTo>
                    <a:pt x="1400" y="-466"/>
                    <a:pt x="933" y="-466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8D71B3E6-DE64-44CA-8050-B610EE905A81}"/>
                </a:ext>
              </a:extLst>
            </p:cNvPr>
            <p:cNvSpPr/>
            <p:nvPr/>
          </p:nvSpPr>
          <p:spPr>
            <a:xfrm>
              <a:off x="2199182" y="32516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467"/>
                    <a:pt x="467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5C25D223-63CA-4215-9D44-BD02B539C7E8}"/>
                </a:ext>
              </a:extLst>
            </p:cNvPr>
            <p:cNvSpPr/>
            <p:nvPr/>
          </p:nvSpPr>
          <p:spPr>
            <a:xfrm>
              <a:off x="2199648" y="32524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3380"/>
                  </a:moveTo>
                  <a:cubicBezTo>
                    <a:pt x="5598" y="581"/>
                    <a:pt x="2799" y="-352"/>
                    <a:pt x="0" y="115"/>
                  </a:cubicBezTo>
                  <a:cubicBezTo>
                    <a:pt x="1399" y="3380"/>
                    <a:pt x="4199" y="3380"/>
                    <a:pt x="6998" y="3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23357B44-89FB-4CCB-8857-285FC5D8EDB0}"/>
                </a:ext>
              </a:extLst>
            </p:cNvPr>
            <p:cNvSpPr/>
            <p:nvPr/>
          </p:nvSpPr>
          <p:spPr>
            <a:xfrm>
              <a:off x="4656740" y="3264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466" y="641"/>
                    <a:pt x="466" y="2041"/>
                    <a:pt x="0" y="2974"/>
                  </a:cubicBezTo>
                  <a:cubicBezTo>
                    <a:pt x="933" y="2974"/>
                    <a:pt x="1866" y="2974"/>
                    <a:pt x="2799" y="2974"/>
                  </a:cubicBezTo>
                  <a:cubicBezTo>
                    <a:pt x="3266" y="2974"/>
                    <a:pt x="3732" y="2041"/>
                    <a:pt x="3732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35E47AAC-F698-40DC-90A8-785C4E1C37C5}"/>
                </a:ext>
              </a:extLst>
            </p:cNvPr>
            <p:cNvSpPr/>
            <p:nvPr/>
          </p:nvSpPr>
          <p:spPr>
            <a:xfrm>
              <a:off x="4655807" y="32670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466" y="933"/>
                    <a:pt x="466" y="933"/>
                    <a:pt x="933" y="466"/>
                  </a:cubicBezTo>
                  <a:cubicBezTo>
                    <a:pt x="933" y="466"/>
                    <a:pt x="933" y="466"/>
                    <a:pt x="933" y="0"/>
                  </a:cubicBezTo>
                  <a:cubicBezTo>
                    <a:pt x="933" y="0"/>
                    <a:pt x="466" y="0"/>
                    <a:pt x="466" y="0"/>
                  </a:cubicBezTo>
                  <a:cubicBezTo>
                    <a:pt x="466" y="466"/>
                    <a:pt x="466" y="933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806CCC87-1F66-47CF-A6DE-4F02DD2E71EB}"/>
                </a:ext>
              </a:extLst>
            </p:cNvPr>
            <p:cNvSpPr/>
            <p:nvPr/>
          </p:nvSpPr>
          <p:spPr>
            <a:xfrm>
              <a:off x="4654408" y="32684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799"/>
                  </a:moveTo>
                  <a:cubicBezTo>
                    <a:pt x="933" y="1866"/>
                    <a:pt x="933" y="933"/>
                    <a:pt x="1399" y="0"/>
                  </a:cubicBezTo>
                  <a:cubicBezTo>
                    <a:pt x="933" y="467"/>
                    <a:pt x="466" y="933"/>
                    <a:pt x="0" y="1399"/>
                  </a:cubicBezTo>
                  <a:cubicBezTo>
                    <a:pt x="0" y="1866"/>
                    <a:pt x="466" y="2333"/>
                    <a:pt x="4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BA9DC94F-1C30-4E48-B16F-9A054473C954}"/>
                </a:ext>
              </a:extLst>
            </p:cNvPr>
            <p:cNvSpPr/>
            <p:nvPr/>
          </p:nvSpPr>
          <p:spPr>
            <a:xfrm>
              <a:off x="5382967" y="33010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4" y="1399"/>
                  </a:moveTo>
                  <a:cubicBezTo>
                    <a:pt x="-342" y="2799"/>
                    <a:pt x="590" y="3266"/>
                    <a:pt x="1523" y="2799"/>
                  </a:cubicBezTo>
                  <a:cubicBezTo>
                    <a:pt x="1990" y="2799"/>
                    <a:pt x="1990" y="1866"/>
                    <a:pt x="1990" y="1399"/>
                  </a:cubicBezTo>
                  <a:cubicBezTo>
                    <a:pt x="1523" y="933"/>
                    <a:pt x="1523" y="467"/>
                    <a:pt x="1057" y="0"/>
                  </a:cubicBezTo>
                  <a:cubicBezTo>
                    <a:pt x="590" y="933"/>
                    <a:pt x="124" y="933"/>
                    <a:pt x="124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827E1B34-64EE-49C3-ABA1-73DE53A48C0B}"/>
                </a:ext>
              </a:extLst>
            </p:cNvPr>
            <p:cNvSpPr/>
            <p:nvPr/>
          </p:nvSpPr>
          <p:spPr>
            <a:xfrm>
              <a:off x="4586764" y="33108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399"/>
                    <a:pt x="1399" y="1399"/>
                  </a:cubicBez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EB04068C-C7A0-405F-AA54-18BC43D4A9A4}"/>
                </a:ext>
              </a:extLst>
            </p:cNvPr>
            <p:cNvSpPr/>
            <p:nvPr/>
          </p:nvSpPr>
          <p:spPr>
            <a:xfrm>
              <a:off x="4927781" y="33463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5"/>
                    <a:pt x="1399" y="2799"/>
                  </a:cubicBezTo>
                  <a:cubicBezTo>
                    <a:pt x="1866" y="2799"/>
                    <a:pt x="1866" y="1866"/>
                    <a:pt x="1866" y="1399"/>
                  </a:cubicBezTo>
                  <a:cubicBezTo>
                    <a:pt x="1399" y="933"/>
                    <a:pt x="1399" y="466"/>
                    <a:pt x="933" y="0"/>
                  </a:cubicBezTo>
                  <a:cubicBezTo>
                    <a:pt x="467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90D8E20C-B51D-42B6-A257-84D4CED853F6}"/>
                </a:ext>
              </a:extLst>
            </p:cNvPr>
            <p:cNvSpPr/>
            <p:nvPr/>
          </p:nvSpPr>
          <p:spPr>
            <a:xfrm>
              <a:off x="5344371" y="33514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467"/>
                    <a:pt x="0" y="933"/>
                    <a:pt x="0" y="1400"/>
                  </a:cubicBezTo>
                  <a:cubicBezTo>
                    <a:pt x="0" y="1400"/>
                    <a:pt x="466" y="1866"/>
                    <a:pt x="933" y="1866"/>
                  </a:cubicBezTo>
                  <a:cubicBezTo>
                    <a:pt x="933" y="1400"/>
                    <a:pt x="1400" y="933"/>
                    <a:pt x="1400" y="467"/>
                  </a:cubicBezTo>
                  <a:cubicBezTo>
                    <a:pt x="1400" y="0"/>
                    <a:pt x="933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E743FD48-738E-48F7-ABAD-8EA230CF5E11}"/>
                </a:ext>
              </a:extLst>
            </p:cNvPr>
            <p:cNvSpPr/>
            <p:nvPr/>
          </p:nvSpPr>
          <p:spPr>
            <a:xfrm>
              <a:off x="4904922" y="33598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1399"/>
                    <a:pt x="466" y="1866"/>
                  </a:cubicBezTo>
                  <a:cubicBezTo>
                    <a:pt x="933" y="1866"/>
                    <a:pt x="1866" y="1399"/>
                    <a:pt x="1866" y="1399"/>
                  </a:cubicBezTo>
                  <a:cubicBezTo>
                    <a:pt x="1866" y="933"/>
                    <a:pt x="1399" y="467"/>
                    <a:pt x="1399" y="0"/>
                  </a:cubicBezTo>
                  <a:cubicBezTo>
                    <a:pt x="466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1870C245-B2C9-423B-84BC-4C350F6FA9A5}"/>
                </a:ext>
              </a:extLst>
            </p:cNvPr>
            <p:cNvSpPr/>
            <p:nvPr/>
          </p:nvSpPr>
          <p:spPr>
            <a:xfrm>
              <a:off x="4952593" y="3399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207"/>
                  </a:moveTo>
                  <a:cubicBezTo>
                    <a:pt x="-554" y="1140"/>
                    <a:pt x="-88" y="2073"/>
                    <a:pt x="1312" y="2073"/>
                  </a:cubicBezTo>
                  <a:cubicBezTo>
                    <a:pt x="1778" y="2073"/>
                    <a:pt x="2244" y="1607"/>
                    <a:pt x="2711" y="1607"/>
                  </a:cubicBezTo>
                  <a:cubicBezTo>
                    <a:pt x="2711" y="1140"/>
                    <a:pt x="2711" y="674"/>
                    <a:pt x="2244" y="207"/>
                  </a:cubicBezTo>
                  <a:cubicBezTo>
                    <a:pt x="2244" y="207"/>
                    <a:pt x="1312" y="-259"/>
                    <a:pt x="84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73A810F6-DA93-4930-8293-5D80A41EA8AE}"/>
                </a:ext>
              </a:extLst>
            </p:cNvPr>
            <p:cNvSpPr/>
            <p:nvPr/>
          </p:nvSpPr>
          <p:spPr>
            <a:xfrm>
              <a:off x="4941776" y="34377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333"/>
                  </a:moveTo>
                  <a:cubicBezTo>
                    <a:pt x="2799" y="1866"/>
                    <a:pt x="3266" y="933"/>
                    <a:pt x="3732" y="0"/>
                  </a:cubicBezTo>
                  <a:cubicBezTo>
                    <a:pt x="2799" y="0"/>
                    <a:pt x="1866" y="0"/>
                    <a:pt x="933" y="0"/>
                  </a:cubicBezTo>
                  <a:cubicBezTo>
                    <a:pt x="467" y="0"/>
                    <a:pt x="0" y="933"/>
                    <a:pt x="0" y="1400"/>
                  </a:cubicBezTo>
                  <a:cubicBezTo>
                    <a:pt x="0" y="2333"/>
                    <a:pt x="1399" y="3266"/>
                    <a:pt x="2333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53092468-360B-49E1-972F-C90E8E2A24DF}"/>
                </a:ext>
              </a:extLst>
            </p:cNvPr>
            <p:cNvSpPr/>
            <p:nvPr/>
          </p:nvSpPr>
          <p:spPr>
            <a:xfrm>
              <a:off x="3697602" y="34629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0" y="0"/>
                    <a:pt x="0" y="466"/>
                  </a:cubicBezTo>
                  <a:cubicBezTo>
                    <a:pt x="0" y="933"/>
                    <a:pt x="0" y="1399"/>
                    <a:pt x="467" y="1866"/>
                  </a:cubicBezTo>
                  <a:cubicBezTo>
                    <a:pt x="933" y="1866"/>
                    <a:pt x="933" y="1399"/>
                    <a:pt x="1400" y="1399"/>
                  </a:cubicBezTo>
                  <a:cubicBezTo>
                    <a:pt x="933" y="933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AED898D6-1A85-4B4A-A8D8-07F8E4B3056C}"/>
                </a:ext>
              </a:extLst>
            </p:cNvPr>
            <p:cNvSpPr/>
            <p:nvPr/>
          </p:nvSpPr>
          <p:spPr>
            <a:xfrm>
              <a:off x="5652266" y="35399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2799"/>
                  </a:moveTo>
                  <a:cubicBezTo>
                    <a:pt x="2333" y="2799"/>
                    <a:pt x="2333" y="1866"/>
                    <a:pt x="2333" y="1399"/>
                  </a:cubicBezTo>
                  <a:cubicBezTo>
                    <a:pt x="1866" y="933"/>
                    <a:pt x="1866" y="466"/>
                    <a:pt x="1400" y="0"/>
                  </a:cubicBezTo>
                  <a:cubicBezTo>
                    <a:pt x="933" y="0"/>
                    <a:pt x="466" y="466"/>
                    <a:pt x="0" y="466"/>
                  </a:cubicBezTo>
                  <a:cubicBezTo>
                    <a:pt x="0" y="2333"/>
                    <a:pt x="933" y="3265"/>
                    <a:pt x="18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8D4496E7-B1C2-426D-9EA6-AB4DD3322DF0}"/>
                </a:ext>
              </a:extLst>
            </p:cNvPr>
            <p:cNvSpPr/>
            <p:nvPr/>
          </p:nvSpPr>
          <p:spPr>
            <a:xfrm>
              <a:off x="5654598" y="35649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16"/>
                  </a:moveTo>
                  <a:cubicBezTo>
                    <a:pt x="0" y="1582"/>
                    <a:pt x="933" y="2516"/>
                    <a:pt x="933" y="2516"/>
                  </a:cubicBezTo>
                  <a:cubicBezTo>
                    <a:pt x="1866" y="2516"/>
                    <a:pt x="2799" y="2049"/>
                    <a:pt x="3732" y="1582"/>
                  </a:cubicBezTo>
                  <a:cubicBezTo>
                    <a:pt x="3266" y="1116"/>
                    <a:pt x="3266" y="650"/>
                    <a:pt x="2799" y="183"/>
                  </a:cubicBezTo>
                  <a:cubicBezTo>
                    <a:pt x="1400" y="-284"/>
                    <a:pt x="0" y="183"/>
                    <a:pt x="0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CF15DCB3-3DB3-4512-A32A-385204B77AED}"/>
                </a:ext>
              </a:extLst>
            </p:cNvPr>
            <p:cNvSpPr/>
            <p:nvPr/>
          </p:nvSpPr>
          <p:spPr>
            <a:xfrm>
              <a:off x="5664862" y="35865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0"/>
                  </a:lnTo>
                  <a:lnTo>
                    <a:pt x="466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BF1820BE-17E3-4406-9F2D-8197FE44B90B}"/>
                </a:ext>
              </a:extLst>
            </p:cNvPr>
            <p:cNvSpPr/>
            <p:nvPr/>
          </p:nvSpPr>
          <p:spPr>
            <a:xfrm>
              <a:off x="5640428" y="36392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0"/>
                  </a:moveTo>
                  <a:cubicBezTo>
                    <a:pt x="175" y="466"/>
                    <a:pt x="-292" y="1399"/>
                    <a:pt x="175" y="2799"/>
                  </a:cubicBezTo>
                  <a:cubicBezTo>
                    <a:pt x="175" y="3266"/>
                    <a:pt x="1108" y="4199"/>
                    <a:pt x="1575" y="4199"/>
                  </a:cubicBezTo>
                  <a:cubicBezTo>
                    <a:pt x="2974" y="3732"/>
                    <a:pt x="3441" y="2799"/>
                    <a:pt x="2974" y="1399"/>
                  </a:cubicBezTo>
                  <a:cubicBezTo>
                    <a:pt x="2507" y="466"/>
                    <a:pt x="2041" y="0"/>
                    <a:pt x="1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DD9ADA07-5FA7-40C2-8D0E-0B68BD27EAC8}"/>
                </a:ext>
              </a:extLst>
            </p:cNvPr>
            <p:cNvSpPr/>
            <p:nvPr/>
          </p:nvSpPr>
          <p:spPr>
            <a:xfrm>
              <a:off x="5241273" y="40393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933" y="175"/>
                    <a:pt x="0" y="1108"/>
                    <a:pt x="0" y="1574"/>
                  </a:cubicBezTo>
                  <a:cubicBezTo>
                    <a:pt x="466" y="2974"/>
                    <a:pt x="1399" y="3440"/>
                    <a:pt x="2799" y="2974"/>
                  </a:cubicBezTo>
                  <a:cubicBezTo>
                    <a:pt x="3266" y="2507"/>
                    <a:pt x="4199" y="2041"/>
                    <a:pt x="4199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4AC68C36-E144-4EC8-AB45-EBDDD918E644}"/>
                </a:ext>
              </a:extLst>
            </p:cNvPr>
            <p:cNvSpPr/>
            <p:nvPr/>
          </p:nvSpPr>
          <p:spPr>
            <a:xfrm>
              <a:off x="2915717" y="22924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818" y="1400"/>
                  </a:moveTo>
                  <a:cubicBezTo>
                    <a:pt x="2351" y="933"/>
                    <a:pt x="2351" y="466"/>
                    <a:pt x="1885" y="0"/>
                  </a:cubicBezTo>
                  <a:cubicBezTo>
                    <a:pt x="1418" y="0"/>
                    <a:pt x="485" y="0"/>
                    <a:pt x="485" y="0"/>
                  </a:cubicBezTo>
                  <a:cubicBezTo>
                    <a:pt x="-448" y="933"/>
                    <a:pt x="19" y="1866"/>
                    <a:pt x="1418" y="1866"/>
                  </a:cubicBezTo>
                  <a:cubicBezTo>
                    <a:pt x="1885" y="1866"/>
                    <a:pt x="2351" y="1400"/>
                    <a:pt x="2818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18480B92-46EF-47AA-BAEA-2D11F6F2A081}"/>
                </a:ext>
              </a:extLst>
            </p:cNvPr>
            <p:cNvSpPr/>
            <p:nvPr/>
          </p:nvSpPr>
          <p:spPr>
            <a:xfrm>
              <a:off x="3654217" y="18798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540"/>
                  </a:moveTo>
                  <a:cubicBezTo>
                    <a:pt x="4199" y="2073"/>
                    <a:pt x="4199" y="1140"/>
                    <a:pt x="2799" y="207"/>
                  </a:cubicBezTo>
                  <a:cubicBezTo>
                    <a:pt x="2333" y="-259"/>
                    <a:pt x="1399" y="207"/>
                    <a:pt x="1399" y="207"/>
                  </a:cubicBezTo>
                  <a:cubicBezTo>
                    <a:pt x="933" y="674"/>
                    <a:pt x="467" y="1607"/>
                    <a:pt x="0" y="2073"/>
                  </a:cubicBezTo>
                  <a:cubicBezTo>
                    <a:pt x="467" y="2540"/>
                    <a:pt x="1399" y="2540"/>
                    <a:pt x="2333" y="2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28E40E37-8564-4396-88AD-02F6E1E3093A}"/>
                </a:ext>
              </a:extLst>
            </p:cNvPr>
            <p:cNvSpPr/>
            <p:nvPr/>
          </p:nvSpPr>
          <p:spPr>
            <a:xfrm>
              <a:off x="3653284" y="188241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467" y="467"/>
                    <a:pt x="467" y="467"/>
                  </a:cubicBezTo>
                  <a:lnTo>
                    <a:pt x="467" y="467"/>
                  </a:lnTo>
                  <a:cubicBezTo>
                    <a:pt x="467" y="0"/>
                    <a:pt x="467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597F2CB2-AFC6-45A8-8837-20AC5E042E76}"/>
                </a:ext>
              </a:extLst>
            </p:cNvPr>
            <p:cNvSpPr/>
            <p:nvPr/>
          </p:nvSpPr>
          <p:spPr>
            <a:xfrm>
              <a:off x="3218966" y="18742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88"/>
                  </a:moveTo>
                  <a:cubicBezTo>
                    <a:pt x="0" y="1654"/>
                    <a:pt x="466" y="2121"/>
                    <a:pt x="466" y="2587"/>
                  </a:cubicBezTo>
                  <a:cubicBezTo>
                    <a:pt x="933" y="2121"/>
                    <a:pt x="933" y="1654"/>
                    <a:pt x="1399" y="1654"/>
                  </a:cubicBezTo>
                  <a:cubicBezTo>
                    <a:pt x="933" y="-212"/>
                    <a:pt x="466" y="-678"/>
                    <a:pt x="0" y="1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4DC97CF0-DCF2-4071-AA32-DF47B92C99FB}"/>
                </a:ext>
              </a:extLst>
            </p:cNvPr>
            <p:cNvSpPr/>
            <p:nvPr/>
          </p:nvSpPr>
          <p:spPr>
            <a:xfrm>
              <a:off x="2078356" y="42676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399"/>
                  </a:move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6"/>
                    <a:pt x="1866" y="0"/>
                    <a:pt x="1399" y="0"/>
                  </a:cubicBezTo>
                  <a:cubicBezTo>
                    <a:pt x="-466" y="466"/>
                    <a:pt x="-466" y="933"/>
                    <a:pt x="1399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28A3AF14-7B3A-43F8-AE27-4831B45D1107}"/>
                </a:ext>
              </a:extLst>
            </p:cNvPr>
            <p:cNvSpPr/>
            <p:nvPr/>
          </p:nvSpPr>
          <p:spPr>
            <a:xfrm>
              <a:off x="2313759" y="17671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3" y="933"/>
                  </a:moveTo>
                  <a:cubicBezTo>
                    <a:pt x="-284" y="1866"/>
                    <a:pt x="183" y="2799"/>
                    <a:pt x="1116" y="3266"/>
                  </a:cubicBezTo>
                  <a:cubicBezTo>
                    <a:pt x="1116" y="2333"/>
                    <a:pt x="1116" y="933"/>
                    <a:pt x="1116" y="0"/>
                  </a:cubicBezTo>
                  <a:cubicBezTo>
                    <a:pt x="650" y="467"/>
                    <a:pt x="183" y="467"/>
                    <a:pt x="18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B5706277-3170-4C71-8DCA-28792C762A4E}"/>
                </a:ext>
              </a:extLst>
            </p:cNvPr>
            <p:cNvSpPr/>
            <p:nvPr/>
          </p:nvSpPr>
          <p:spPr>
            <a:xfrm>
              <a:off x="1960330" y="1816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6"/>
                  </a:ln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lnTo>
                    <a:pt x="46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4707AEBD-1F1A-4329-A417-375FB49DC601}"/>
                </a:ext>
              </a:extLst>
            </p:cNvPr>
            <p:cNvSpPr/>
            <p:nvPr/>
          </p:nvSpPr>
          <p:spPr>
            <a:xfrm>
              <a:off x="5205352" y="182317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cubicBezTo>
                    <a:pt x="467" y="933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CBA7B5A4-76A4-4E03-A59C-7E42E489714D}"/>
                </a:ext>
              </a:extLst>
            </p:cNvPr>
            <p:cNvSpPr/>
            <p:nvPr/>
          </p:nvSpPr>
          <p:spPr>
            <a:xfrm>
              <a:off x="5204419" y="18241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7" y="466"/>
                    <a:pt x="467" y="933"/>
                  </a:cubicBezTo>
                  <a:cubicBezTo>
                    <a:pt x="467" y="933"/>
                    <a:pt x="467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4DF3DE4B-083E-426A-B269-A311B5E49195}"/>
                </a:ext>
              </a:extLst>
            </p:cNvPr>
            <p:cNvSpPr/>
            <p:nvPr/>
          </p:nvSpPr>
          <p:spPr>
            <a:xfrm>
              <a:off x="3256286" y="18553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D3CB51A5-1016-40CD-8965-B44290E97CC6}"/>
                </a:ext>
              </a:extLst>
            </p:cNvPr>
            <p:cNvSpPr/>
            <p:nvPr/>
          </p:nvSpPr>
          <p:spPr>
            <a:xfrm>
              <a:off x="3256753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467" y="467"/>
                    <a:pt x="0" y="933"/>
                  </a:cubicBezTo>
                  <a:cubicBezTo>
                    <a:pt x="933" y="467"/>
                    <a:pt x="1400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37379055-1720-43CA-87A1-9C10F7246B45}"/>
                </a:ext>
              </a:extLst>
            </p:cNvPr>
            <p:cNvSpPr/>
            <p:nvPr/>
          </p:nvSpPr>
          <p:spPr>
            <a:xfrm>
              <a:off x="3367782" y="25728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7"/>
                  </a:lnTo>
                  <a:cubicBezTo>
                    <a:pt x="466" y="467"/>
                    <a:pt x="933" y="933"/>
                    <a:pt x="1399" y="933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A9D720FC-29E5-4840-92ED-DF22C6C3AF0A}"/>
                </a:ext>
              </a:extLst>
            </p:cNvPr>
            <p:cNvSpPr/>
            <p:nvPr/>
          </p:nvSpPr>
          <p:spPr>
            <a:xfrm>
              <a:off x="3199839" y="2659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02986089-3FF7-4A08-A233-E6B77458C021}"/>
                </a:ext>
              </a:extLst>
            </p:cNvPr>
            <p:cNvSpPr/>
            <p:nvPr/>
          </p:nvSpPr>
          <p:spPr>
            <a:xfrm>
              <a:off x="1827842" y="28805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93"/>
                  </a:moveTo>
                  <a:cubicBezTo>
                    <a:pt x="467" y="193"/>
                    <a:pt x="467" y="660"/>
                    <a:pt x="933" y="660"/>
                  </a:cubicBezTo>
                  <a:cubicBezTo>
                    <a:pt x="467" y="193"/>
                    <a:pt x="467" y="-273"/>
                    <a:pt x="0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28E56A94-B671-4D64-BA93-19ACF6E09D5D}"/>
                </a:ext>
              </a:extLst>
            </p:cNvPr>
            <p:cNvSpPr/>
            <p:nvPr/>
          </p:nvSpPr>
          <p:spPr>
            <a:xfrm>
              <a:off x="1996251" y="29600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400" y="933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59B833EA-817E-4840-9DBD-C98637F084C6}"/>
                </a:ext>
              </a:extLst>
            </p:cNvPr>
            <p:cNvSpPr/>
            <p:nvPr/>
          </p:nvSpPr>
          <p:spPr>
            <a:xfrm>
              <a:off x="3007171" y="26013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lnTo>
                    <a:pt x="1400" y="9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B2D7F25A-DB42-48F3-BB34-7072E90EC303}"/>
                </a:ext>
              </a:extLst>
            </p:cNvPr>
            <p:cNvSpPr/>
            <p:nvPr/>
          </p:nvSpPr>
          <p:spPr>
            <a:xfrm>
              <a:off x="2633791" y="12946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0"/>
                  </a:moveTo>
                  <a:cubicBezTo>
                    <a:pt x="-292" y="933"/>
                    <a:pt x="175" y="1400"/>
                    <a:pt x="1574" y="1400"/>
                  </a:cubicBezTo>
                  <a:cubicBezTo>
                    <a:pt x="1574" y="933"/>
                    <a:pt x="1574" y="467"/>
                    <a:pt x="1574" y="467"/>
                  </a:cubicBezTo>
                  <a:cubicBezTo>
                    <a:pt x="1108" y="0"/>
                    <a:pt x="175" y="0"/>
                    <a:pt x="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B35B18B9-3464-496E-80D3-16DDD72F999D}"/>
                </a:ext>
              </a:extLst>
            </p:cNvPr>
            <p:cNvSpPr/>
            <p:nvPr/>
          </p:nvSpPr>
          <p:spPr>
            <a:xfrm>
              <a:off x="5107852" y="226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2986EA89-E8E4-4C61-AF5E-8F79F0FFEB72}"/>
                </a:ext>
              </a:extLst>
            </p:cNvPr>
            <p:cNvSpPr/>
            <p:nvPr/>
          </p:nvSpPr>
          <p:spPr>
            <a:xfrm>
              <a:off x="5108319" y="226122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6" y="2799"/>
                  </a:moveTo>
                  <a:cubicBezTo>
                    <a:pt x="2799" y="933"/>
                    <a:pt x="1866" y="0"/>
                    <a:pt x="0" y="0"/>
                  </a:cubicBezTo>
                  <a:cubicBezTo>
                    <a:pt x="466" y="1399"/>
                    <a:pt x="1399" y="2799"/>
                    <a:pt x="32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B9FA3A96-E469-4100-91D5-55222FCE3ECF}"/>
                </a:ext>
              </a:extLst>
            </p:cNvPr>
            <p:cNvSpPr/>
            <p:nvPr/>
          </p:nvSpPr>
          <p:spPr>
            <a:xfrm>
              <a:off x="694230" y="20522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466"/>
                  </a:cubicBezTo>
                  <a:lnTo>
                    <a:pt x="0" y="0"/>
                  </a:ln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A67AD8D7-196E-4F21-80CC-3FDA32DB8E36}"/>
                </a:ext>
              </a:extLst>
            </p:cNvPr>
            <p:cNvSpPr/>
            <p:nvPr/>
          </p:nvSpPr>
          <p:spPr>
            <a:xfrm>
              <a:off x="693385" y="20531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933"/>
                  </a:moveTo>
                  <a:cubicBezTo>
                    <a:pt x="845" y="467"/>
                    <a:pt x="845" y="0"/>
                    <a:pt x="1312" y="0"/>
                  </a:cubicBezTo>
                  <a:cubicBezTo>
                    <a:pt x="-88" y="0"/>
                    <a:pt x="-554" y="467"/>
                    <a:pt x="84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766ED74A-E50E-4605-B860-973830692C24}"/>
                </a:ext>
              </a:extLst>
            </p:cNvPr>
            <p:cNvSpPr/>
            <p:nvPr/>
          </p:nvSpPr>
          <p:spPr>
            <a:xfrm>
              <a:off x="5112051" y="22640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933"/>
                  </a:moveTo>
                  <a:cubicBezTo>
                    <a:pt x="467" y="467"/>
                    <a:pt x="0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BDC76E47-0AE1-41A8-B587-0B820A7A4B78}"/>
                </a:ext>
              </a:extLst>
            </p:cNvPr>
            <p:cNvSpPr/>
            <p:nvPr/>
          </p:nvSpPr>
          <p:spPr>
            <a:xfrm>
              <a:off x="5112051" y="226495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2799"/>
                  </a:moveTo>
                  <a:cubicBezTo>
                    <a:pt x="2333" y="1400"/>
                    <a:pt x="1866" y="467"/>
                    <a:pt x="0" y="0"/>
                  </a:cubicBezTo>
                  <a:cubicBezTo>
                    <a:pt x="467" y="1400"/>
                    <a:pt x="1399" y="2333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6C0101C8-FE71-4BA5-9D8A-9C94893841CD}"/>
                </a:ext>
              </a:extLst>
            </p:cNvPr>
            <p:cNvSpPr/>
            <p:nvPr/>
          </p:nvSpPr>
          <p:spPr>
            <a:xfrm>
              <a:off x="4989826" y="32030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933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99BA3358-E82C-4423-ABD8-109AEE9A48F7}"/>
                </a:ext>
              </a:extLst>
            </p:cNvPr>
            <p:cNvSpPr/>
            <p:nvPr/>
          </p:nvSpPr>
          <p:spPr>
            <a:xfrm>
              <a:off x="4514922" y="32142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1399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757F6E59-9758-4C85-BF40-6A79C0DCE05F}"/>
                </a:ext>
              </a:extLst>
            </p:cNvPr>
            <p:cNvSpPr/>
            <p:nvPr/>
          </p:nvSpPr>
          <p:spPr>
            <a:xfrm>
              <a:off x="5030879" y="32707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cubicBezTo>
                    <a:pt x="466" y="467"/>
                    <a:pt x="466" y="467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6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DE4BC9FB-A3B2-4390-B1A4-0AEE2308BF84}"/>
                </a:ext>
              </a:extLst>
            </p:cNvPr>
            <p:cNvSpPr/>
            <p:nvPr/>
          </p:nvSpPr>
          <p:spPr>
            <a:xfrm>
              <a:off x="5031345" y="327167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466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933"/>
                    <a:pt x="466" y="1399"/>
                    <a:pt x="933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77ED7E56-7FB4-4312-944A-2A96E5FDC584}"/>
                </a:ext>
              </a:extLst>
            </p:cNvPr>
            <p:cNvSpPr/>
            <p:nvPr/>
          </p:nvSpPr>
          <p:spPr>
            <a:xfrm>
              <a:off x="756742" y="20135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lnTo>
                    <a:pt x="466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EF9DB784-71D1-45FF-9D81-9AC613557F7B}"/>
                </a:ext>
              </a:extLst>
            </p:cNvPr>
            <p:cNvSpPr/>
            <p:nvPr/>
          </p:nvSpPr>
          <p:spPr>
            <a:xfrm>
              <a:off x="2321873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933" y="467"/>
                    <a:pt x="1399" y="467"/>
                  </a:cubicBezTo>
                  <a:cubicBezTo>
                    <a:pt x="1399" y="467"/>
                    <a:pt x="1399" y="467"/>
                    <a:pt x="1399" y="467"/>
                  </a:cubicBezTo>
                  <a:cubicBezTo>
                    <a:pt x="1399" y="467"/>
                    <a:pt x="1866" y="0"/>
                    <a:pt x="1866" y="0"/>
                  </a:cubicBezTo>
                  <a:cubicBezTo>
                    <a:pt x="933" y="467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841C4503-4F06-4C7E-8566-03E633738018}"/>
                </a:ext>
              </a:extLst>
            </p:cNvPr>
            <p:cNvSpPr/>
            <p:nvPr/>
          </p:nvSpPr>
          <p:spPr>
            <a:xfrm>
              <a:off x="5396620" y="330526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cubicBezTo>
                    <a:pt x="933" y="1400"/>
                    <a:pt x="933" y="1400"/>
                    <a:pt x="1399" y="1400"/>
                  </a:cubicBezTo>
                  <a:cubicBezTo>
                    <a:pt x="1399" y="1400"/>
                    <a:pt x="933" y="933"/>
                    <a:pt x="933" y="9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AB9E881-70B9-4AB7-81A7-4DEB98AA39CF}"/>
                </a:ext>
              </a:extLst>
            </p:cNvPr>
            <p:cNvSpPr/>
            <p:nvPr/>
          </p:nvSpPr>
          <p:spPr>
            <a:xfrm>
              <a:off x="4926381" y="30318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D31AB685-ABC2-46ED-BD49-41CA8CB5B5A0}"/>
                </a:ext>
              </a:extLst>
            </p:cNvPr>
            <p:cNvSpPr/>
            <p:nvPr/>
          </p:nvSpPr>
          <p:spPr>
            <a:xfrm>
              <a:off x="4924049" y="303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2333"/>
                  </a:moveTo>
                  <a:cubicBezTo>
                    <a:pt x="1866" y="1400"/>
                    <a:pt x="1866" y="933"/>
                    <a:pt x="2333" y="0"/>
                  </a:cubicBezTo>
                  <a:cubicBezTo>
                    <a:pt x="1399" y="0"/>
                    <a:pt x="933" y="467"/>
                    <a:pt x="0" y="467"/>
                  </a:cubicBezTo>
                  <a:cubicBezTo>
                    <a:pt x="466" y="1400"/>
                    <a:pt x="933" y="1866"/>
                    <a:pt x="1399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65A717C7-1957-441C-A3E0-61818E8DD394}"/>
                </a:ext>
              </a:extLst>
            </p:cNvPr>
            <p:cNvSpPr/>
            <p:nvPr/>
          </p:nvSpPr>
          <p:spPr>
            <a:xfrm>
              <a:off x="5114383" y="22672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399" y="933"/>
                    <a:pt x="1399" y="933"/>
                    <a:pt x="933" y="467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467" y="467"/>
                    <a:pt x="467" y="933"/>
                  </a:cubicBezTo>
                  <a:cubicBezTo>
                    <a:pt x="1399" y="1400"/>
                    <a:pt x="1866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ABAA01D6-DC6E-44F6-9AA6-36E50CDD2D52}"/>
                </a:ext>
              </a:extLst>
            </p:cNvPr>
            <p:cNvSpPr/>
            <p:nvPr/>
          </p:nvSpPr>
          <p:spPr>
            <a:xfrm>
              <a:off x="5484199" y="33696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1866"/>
                  </a:moveTo>
                  <a:cubicBezTo>
                    <a:pt x="1524" y="1399"/>
                    <a:pt x="1524" y="933"/>
                    <a:pt x="1524" y="466"/>
                  </a:cubicBezTo>
                  <a:cubicBezTo>
                    <a:pt x="1524" y="0"/>
                    <a:pt x="124" y="0"/>
                    <a:pt x="124" y="0"/>
                  </a:cubicBezTo>
                  <a:cubicBezTo>
                    <a:pt x="-342" y="1399"/>
                    <a:pt x="590" y="1866"/>
                    <a:pt x="1524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A8AC052C-4FA3-4590-BE07-EAFCC42D93E7}"/>
                </a:ext>
              </a:extLst>
            </p:cNvPr>
            <p:cNvSpPr/>
            <p:nvPr/>
          </p:nvSpPr>
          <p:spPr>
            <a:xfrm>
              <a:off x="3543188" y="14210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lnTo>
                    <a:pt x="1399" y="4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CBD952D1-FE4D-4914-B36B-47C18300CEF1}"/>
                </a:ext>
              </a:extLst>
            </p:cNvPr>
            <p:cNvSpPr/>
            <p:nvPr/>
          </p:nvSpPr>
          <p:spPr>
            <a:xfrm>
              <a:off x="5492721" y="339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933" y="933"/>
                  </a:lnTo>
                  <a:cubicBezTo>
                    <a:pt x="933" y="933"/>
                    <a:pt x="1399" y="933"/>
                    <a:pt x="1399" y="933"/>
                  </a:cubicBezTo>
                  <a:cubicBezTo>
                    <a:pt x="1399" y="933"/>
                    <a:pt x="1399" y="467"/>
                    <a:pt x="1399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2D2F8370-CFB3-4A94-8F80-E74055926EBB}"/>
                </a:ext>
              </a:extLst>
            </p:cNvPr>
            <p:cNvSpPr/>
            <p:nvPr/>
          </p:nvSpPr>
          <p:spPr>
            <a:xfrm>
              <a:off x="4945508" y="34332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350"/>
                  </a:moveTo>
                  <a:cubicBezTo>
                    <a:pt x="4665" y="350"/>
                    <a:pt x="4665" y="-117"/>
                    <a:pt x="4665" y="350"/>
                  </a:cubicBezTo>
                  <a:cubicBezTo>
                    <a:pt x="4665" y="-117"/>
                    <a:pt x="4665" y="-117"/>
                    <a:pt x="4665" y="350"/>
                  </a:cubicBezTo>
                  <a:cubicBezTo>
                    <a:pt x="2799" y="1283"/>
                    <a:pt x="1400" y="2682"/>
                    <a:pt x="0" y="4082"/>
                  </a:cubicBezTo>
                  <a:cubicBezTo>
                    <a:pt x="0" y="4082"/>
                    <a:pt x="0" y="4548"/>
                    <a:pt x="0" y="4548"/>
                  </a:cubicBezTo>
                  <a:cubicBezTo>
                    <a:pt x="0" y="4548"/>
                    <a:pt x="467" y="4548"/>
                    <a:pt x="467" y="4548"/>
                  </a:cubicBezTo>
                  <a:cubicBezTo>
                    <a:pt x="1866" y="3149"/>
                    <a:pt x="3266" y="1750"/>
                    <a:pt x="4665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A301F2D1-3933-459D-80CB-84E6DBE92534}"/>
                </a:ext>
              </a:extLst>
            </p:cNvPr>
            <p:cNvSpPr/>
            <p:nvPr/>
          </p:nvSpPr>
          <p:spPr>
            <a:xfrm>
              <a:off x="3749851" y="34713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7" y="467"/>
                  </a:lnTo>
                  <a:cubicBezTo>
                    <a:pt x="467" y="467"/>
                    <a:pt x="933" y="467"/>
                    <a:pt x="933" y="467"/>
                  </a:cubicBezTo>
                  <a:cubicBezTo>
                    <a:pt x="933" y="467"/>
                    <a:pt x="933" y="467"/>
                    <a:pt x="933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D63F5145-0195-490C-8BE0-A01A250C8EC7}"/>
                </a:ext>
              </a:extLst>
            </p:cNvPr>
            <p:cNvSpPr/>
            <p:nvPr/>
          </p:nvSpPr>
          <p:spPr>
            <a:xfrm>
              <a:off x="1882423" y="14844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lnTo>
                    <a:pt x="0" y="467"/>
                  </a:lnTo>
                  <a:cubicBezTo>
                    <a:pt x="0" y="467"/>
                    <a:pt x="467" y="933"/>
                    <a:pt x="467" y="933"/>
                  </a:cubicBezTo>
                  <a:cubicBezTo>
                    <a:pt x="467" y="933"/>
                    <a:pt x="467" y="933"/>
                    <a:pt x="467" y="933"/>
                  </a:cubicBez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76FA6E2C-CA02-4404-BBF3-3E87B9D9C1DB}"/>
                </a:ext>
              </a:extLst>
            </p:cNvPr>
            <p:cNvSpPr/>
            <p:nvPr/>
          </p:nvSpPr>
          <p:spPr>
            <a:xfrm>
              <a:off x="3252554" y="148803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183"/>
                  </a:moveTo>
                  <a:cubicBezTo>
                    <a:pt x="466" y="183"/>
                    <a:pt x="466" y="650"/>
                    <a:pt x="0" y="1116"/>
                  </a:cubicBezTo>
                  <a:cubicBezTo>
                    <a:pt x="1399" y="183"/>
                    <a:pt x="1399" y="-283"/>
                    <a:pt x="466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8876FD03-E28B-42A6-B731-750CFBED0E34}"/>
                </a:ext>
              </a:extLst>
            </p:cNvPr>
            <p:cNvSpPr/>
            <p:nvPr/>
          </p:nvSpPr>
          <p:spPr>
            <a:xfrm>
              <a:off x="3252554" y="14886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054DACD8-6EA6-43B9-B75D-341CC39AC517}"/>
                </a:ext>
              </a:extLst>
            </p:cNvPr>
            <p:cNvSpPr/>
            <p:nvPr/>
          </p:nvSpPr>
          <p:spPr>
            <a:xfrm>
              <a:off x="4042350" y="14961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866" y="1400"/>
                  </a:lnTo>
                  <a:lnTo>
                    <a:pt x="933" y="4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F052F260-2A26-46FA-B7D8-0A8BBCF8F252}"/>
                </a:ext>
              </a:extLst>
            </p:cNvPr>
            <p:cNvSpPr/>
            <p:nvPr/>
          </p:nvSpPr>
          <p:spPr>
            <a:xfrm>
              <a:off x="945211" y="192953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933"/>
                    <a:pt x="466" y="1400"/>
                  </a:cubicBezTo>
                  <a:cubicBezTo>
                    <a:pt x="466" y="933"/>
                    <a:pt x="466" y="467"/>
                    <a:pt x="466" y="0"/>
                  </a:cubicBezTo>
                  <a:cubicBezTo>
                    <a:pt x="0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6945524E-85A0-4015-A591-8050D9D934CC}"/>
                </a:ext>
              </a:extLst>
            </p:cNvPr>
            <p:cNvSpPr/>
            <p:nvPr/>
          </p:nvSpPr>
          <p:spPr>
            <a:xfrm>
              <a:off x="939613" y="192906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6065" y="1866"/>
                  </a:moveTo>
                  <a:cubicBezTo>
                    <a:pt x="6065" y="2333"/>
                    <a:pt x="6065" y="3266"/>
                    <a:pt x="6065" y="3732"/>
                  </a:cubicBezTo>
                  <a:lnTo>
                    <a:pt x="6531" y="3266"/>
                  </a:lnTo>
                  <a:cubicBezTo>
                    <a:pt x="4665" y="5132"/>
                    <a:pt x="3266" y="6998"/>
                    <a:pt x="1399" y="8864"/>
                  </a:cubicBezTo>
                  <a:cubicBezTo>
                    <a:pt x="-466" y="11196"/>
                    <a:pt x="-466" y="13062"/>
                    <a:pt x="1399" y="13529"/>
                  </a:cubicBezTo>
                  <a:cubicBezTo>
                    <a:pt x="2333" y="13529"/>
                    <a:pt x="4199" y="13995"/>
                    <a:pt x="5132" y="13529"/>
                  </a:cubicBezTo>
                  <a:cubicBezTo>
                    <a:pt x="9330" y="10730"/>
                    <a:pt x="13062" y="6998"/>
                    <a:pt x="15861" y="2799"/>
                  </a:cubicBezTo>
                  <a:cubicBezTo>
                    <a:pt x="16328" y="1866"/>
                    <a:pt x="15395" y="467"/>
                    <a:pt x="13995" y="467"/>
                  </a:cubicBezTo>
                  <a:cubicBezTo>
                    <a:pt x="12596" y="0"/>
                    <a:pt x="11663" y="0"/>
                    <a:pt x="10263" y="0"/>
                  </a:cubicBezTo>
                  <a:cubicBezTo>
                    <a:pt x="8864" y="1400"/>
                    <a:pt x="7931" y="2333"/>
                    <a:pt x="6531" y="3732"/>
                  </a:cubicBezTo>
                  <a:cubicBezTo>
                    <a:pt x="6065" y="3266"/>
                    <a:pt x="6065" y="2799"/>
                    <a:pt x="60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2218BA46-8E98-4BDF-A4D1-7190E3381108}"/>
                </a:ext>
              </a:extLst>
            </p:cNvPr>
            <p:cNvSpPr/>
            <p:nvPr/>
          </p:nvSpPr>
          <p:spPr>
            <a:xfrm>
              <a:off x="4425819" y="15250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1399" y="1866"/>
                    <a:pt x="1866" y="1400"/>
                    <a:pt x="2333" y="933"/>
                  </a:cubicBezTo>
                  <a:cubicBezTo>
                    <a:pt x="1866" y="467"/>
                    <a:pt x="1399" y="0"/>
                    <a:pt x="1399" y="0"/>
                  </a:cubicBezTo>
                  <a:cubicBezTo>
                    <a:pt x="933" y="0"/>
                    <a:pt x="466" y="467"/>
                    <a:pt x="0" y="933"/>
                  </a:cubicBezTo>
                  <a:cubicBezTo>
                    <a:pt x="466" y="933"/>
                    <a:pt x="466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1B6E41F8-7908-4D7C-A4EB-C2926956130E}"/>
                </a:ext>
              </a:extLst>
            </p:cNvPr>
            <p:cNvSpPr/>
            <p:nvPr/>
          </p:nvSpPr>
          <p:spPr>
            <a:xfrm>
              <a:off x="1124816" y="22237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92"/>
                  </a:moveTo>
                  <a:cubicBezTo>
                    <a:pt x="933" y="1059"/>
                    <a:pt x="1400" y="1525"/>
                    <a:pt x="2333" y="1525"/>
                  </a:cubicBezTo>
                  <a:cubicBezTo>
                    <a:pt x="1866" y="592"/>
                    <a:pt x="2333" y="-807"/>
                    <a:pt x="0" y="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1DD93F02-118B-4D1B-8F36-F6BFB45DB11C}"/>
                </a:ext>
              </a:extLst>
            </p:cNvPr>
            <p:cNvSpPr/>
            <p:nvPr/>
          </p:nvSpPr>
          <p:spPr>
            <a:xfrm>
              <a:off x="2176323" y="1917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933"/>
                    <a:pt x="0" y="1866"/>
                    <a:pt x="0" y="2799"/>
                  </a:cubicBezTo>
                  <a:cubicBezTo>
                    <a:pt x="1399" y="1400"/>
                    <a:pt x="1399" y="9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54483FB2-B908-4FC9-90DD-1E83F109EEE5}"/>
                </a:ext>
              </a:extLst>
            </p:cNvPr>
            <p:cNvSpPr/>
            <p:nvPr/>
          </p:nvSpPr>
          <p:spPr>
            <a:xfrm>
              <a:off x="4293798" y="15661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F12E6E1A-B86B-4695-AEA9-BD5B592A9231}"/>
                </a:ext>
              </a:extLst>
            </p:cNvPr>
            <p:cNvSpPr/>
            <p:nvPr/>
          </p:nvSpPr>
          <p:spPr>
            <a:xfrm>
              <a:off x="4292865" y="15651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09"/>
                  </a:moveTo>
                  <a:cubicBezTo>
                    <a:pt x="0" y="509"/>
                    <a:pt x="466" y="509"/>
                    <a:pt x="933" y="975"/>
                  </a:cubicBezTo>
                  <a:cubicBezTo>
                    <a:pt x="466" y="42"/>
                    <a:pt x="0" y="-424"/>
                    <a:pt x="0" y="5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614A41AA-523A-492D-9835-243CCF0AC875}"/>
                </a:ext>
              </a:extLst>
            </p:cNvPr>
            <p:cNvSpPr/>
            <p:nvPr/>
          </p:nvSpPr>
          <p:spPr>
            <a:xfrm>
              <a:off x="2095151" y="1571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467" y="466"/>
                    <a:pt x="0" y="933"/>
                    <a:pt x="0" y="1866"/>
                  </a:cubicBezTo>
                  <a:cubicBezTo>
                    <a:pt x="933" y="1399"/>
                    <a:pt x="1399" y="933"/>
                    <a:pt x="2333" y="933"/>
                  </a:cubicBezTo>
                  <a:cubicBezTo>
                    <a:pt x="2333" y="466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D8B5DA24-6181-433F-BAEB-51FDCA5A25BC}"/>
                </a:ext>
              </a:extLst>
            </p:cNvPr>
            <p:cNvSpPr/>
            <p:nvPr/>
          </p:nvSpPr>
          <p:spPr>
            <a:xfrm>
              <a:off x="1853500" y="157918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00" y="933"/>
                  </a:moveTo>
                  <a:lnTo>
                    <a:pt x="933" y="0"/>
                  </a:lnTo>
                  <a:lnTo>
                    <a:pt x="0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9420771D-2A68-4902-83A2-F6340C881E9B}"/>
                </a:ext>
              </a:extLst>
            </p:cNvPr>
            <p:cNvSpPr/>
            <p:nvPr/>
          </p:nvSpPr>
          <p:spPr>
            <a:xfrm>
              <a:off x="3928989" y="16449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lnTo>
                    <a:pt x="933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F1FEAB40-1E7C-457A-A1A0-F337E93EA496}"/>
                </a:ext>
              </a:extLst>
            </p:cNvPr>
            <p:cNvSpPr/>
            <p:nvPr/>
          </p:nvSpPr>
          <p:spPr>
            <a:xfrm>
              <a:off x="1963596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467" y="0"/>
                    <a:pt x="0" y="467"/>
                  </a:cubicBezTo>
                  <a:cubicBezTo>
                    <a:pt x="467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B9C7C22D-E2E2-4414-A13F-5CD141037525}"/>
                </a:ext>
              </a:extLst>
            </p:cNvPr>
            <p:cNvSpPr/>
            <p:nvPr/>
          </p:nvSpPr>
          <p:spPr>
            <a:xfrm>
              <a:off x="1960797" y="42630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0"/>
                  </a:moveTo>
                  <a:cubicBezTo>
                    <a:pt x="1866" y="0"/>
                    <a:pt x="933" y="0"/>
                    <a:pt x="0" y="0"/>
                  </a:cubicBezTo>
                  <a:cubicBezTo>
                    <a:pt x="933" y="1866"/>
                    <a:pt x="1400" y="1866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36F1D48C-5797-45FC-BBF6-CF3F2CC42F2E}"/>
                </a:ext>
              </a:extLst>
            </p:cNvPr>
            <p:cNvSpPr/>
            <p:nvPr/>
          </p:nvSpPr>
          <p:spPr>
            <a:xfrm>
              <a:off x="3229114" y="2210839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1048" y="17261"/>
                  </a:moveTo>
                  <a:cubicBezTo>
                    <a:pt x="1514" y="18194"/>
                    <a:pt x="2447" y="19127"/>
                    <a:pt x="3380" y="20060"/>
                  </a:cubicBezTo>
                  <a:cubicBezTo>
                    <a:pt x="4313" y="20993"/>
                    <a:pt x="6646" y="19593"/>
                    <a:pt x="8045" y="17727"/>
                  </a:cubicBezTo>
                  <a:cubicBezTo>
                    <a:pt x="12710" y="12596"/>
                    <a:pt x="12710" y="6531"/>
                    <a:pt x="11777" y="0"/>
                  </a:cubicBezTo>
                  <a:cubicBezTo>
                    <a:pt x="8512" y="0"/>
                    <a:pt x="5713" y="466"/>
                    <a:pt x="3380" y="2799"/>
                  </a:cubicBezTo>
                  <a:cubicBezTo>
                    <a:pt x="581" y="6065"/>
                    <a:pt x="-352" y="9330"/>
                    <a:pt x="115" y="13062"/>
                  </a:cubicBezTo>
                  <a:cubicBezTo>
                    <a:pt x="115" y="14462"/>
                    <a:pt x="115" y="15861"/>
                    <a:pt x="104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DAA1570F-EA1E-4E1D-AFD7-1DE9E8A81958}"/>
                </a:ext>
              </a:extLst>
            </p:cNvPr>
            <p:cNvSpPr/>
            <p:nvPr/>
          </p:nvSpPr>
          <p:spPr>
            <a:xfrm>
              <a:off x="3244449" y="2143662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374" y="9330"/>
                  </a:moveTo>
                  <a:cubicBezTo>
                    <a:pt x="4840" y="9330"/>
                    <a:pt x="5773" y="9330"/>
                    <a:pt x="6239" y="8864"/>
                  </a:cubicBezTo>
                  <a:cubicBezTo>
                    <a:pt x="7639" y="7464"/>
                    <a:pt x="8106" y="5598"/>
                    <a:pt x="7172" y="3732"/>
                  </a:cubicBezTo>
                  <a:cubicBezTo>
                    <a:pt x="6239" y="2333"/>
                    <a:pt x="4840" y="1400"/>
                    <a:pt x="3907" y="0"/>
                  </a:cubicBezTo>
                  <a:cubicBezTo>
                    <a:pt x="2974" y="467"/>
                    <a:pt x="2041" y="467"/>
                    <a:pt x="1574" y="933"/>
                  </a:cubicBezTo>
                  <a:cubicBezTo>
                    <a:pt x="175" y="2333"/>
                    <a:pt x="-292" y="4199"/>
                    <a:pt x="175" y="6065"/>
                  </a:cubicBezTo>
                  <a:cubicBezTo>
                    <a:pt x="641" y="7931"/>
                    <a:pt x="2507" y="9330"/>
                    <a:pt x="4374" y="9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495A570F-6CF9-4386-865B-644235001886}"/>
                </a:ext>
              </a:extLst>
            </p:cNvPr>
            <p:cNvSpPr/>
            <p:nvPr/>
          </p:nvSpPr>
          <p:spPr>
            <a:xfrm>
              <a:off x="3185071" y="22699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106" y="4382"/>
                  </a:moveTo>
                  <a:cubicBezTo>
                    <a:pt x="3572" y="4382"/>
                    <a:pt x="4038" y="3916"/>
                    <a:pt x="4505" y="3449"/>
                  </a:cubicBezTo>
                  <a:cubicBezTo>
                    <a:pt x="4038" y="2516"/>
                    <a:pt x="3572" y="1117"/>
                    <a:pt x="3106" y="650"/>
                  </a:cubicBezTo>
                  <a:cubicBezTo>
                    <a:pt x="2172" y="-283"/>
                    <a:pt x="773" y="-283"/>
                    <a:pt x="306" y="1117"/>
                  </a:cubicBezTo>
                  <a:cubicBezTo>
                    <a:pt x="-160" y="2050"/>
                    <a:pt x="-160" y="3449"/>
                    <a:pt x="773" y="3916"/>
                  </a:cubicBezTo>
                  <a:cubicBezTo>
                    <a:pt x="773" y="4382"/>
                    <a:pt x="2172" y="4382"/>
                    <a:pt x="3106" y="4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B3DBD6CE-764A-41AD-85AD-0729CF8D8B8D}"/>
                </a:ext>
              </a:extLst>
            </p:cNvPr>
            <p:cNvSpPr/>
            <p:nvPr/>
          </p:nvSpPr>
          <p:spPr>
            <a:xfrm>
              <a:off x="3286143" y="21796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507"/>
                  </a:moveTo>
                  <a:cubicBezTo>
                    <a:pt x="3732" y="6440"/>
                    <a:pt x="5131" y="5041"/>
                    <a:pt x="6065" y="3641"/>
                  </a:cubicBezTo>
                  <a:cubicBezTo>
                    <a:pt x="6065" y="3175"/>
                    <a:pt x="6531" y="2242"/>
                    <a:pt x="6531" y="1775"/>
                  </a:cubicBezTo>
                  <a:cubicBezTo>
                    <a:pt x="6531" y="376"/>
                    <a:pt x="3732" y="-557"/>
                    <a:pt x="1866" y="376"/>
                  </a:cubicBezTo>
                  <a:cubicBezTo>
                    <a:pt x="933" y="842"/>
                    <a:pt x="0" y="2242"/>
                    <a:pt x="0" y="2708"/>
                  </a:cubicBezTo>
                  <a:cubicBezTo>
                    <a:pt x="0" y="4108"/>
                    <a:pt x="933" y="5507"/>
                    <a:pt x="1866" y="55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5F2A3106-4CE5-4C7A-94F7-3D5A54C93B58}"/>
                </a:ext>
              </a:extLst>
            </p:cNvPr>
            <p:cNvSpPr/>
            <p:nvPr/>
          </p:nvSpPr>
          <p:spPr>
            <a:xfrm>
              <a:off x="3240425" y="22099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ECE2F9BA-E7F4-467E-B631-931875FD437A}"/>
                </a:ext>
              </a:extLst>
            </p:cNvPr>
            <p:cNvSpPr/>
            <p:nvPr/>
          </p:nvSpPr>
          <p:spPr>
            <a:xfrm>
              <a:off x="3282411" y="22024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933" y="467"/>
                  </a:lnTo>
                  <a:cubicBezTo>
                    <a:pt x="933" y="467"/>
                    <a:pt x="933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940" name="Oval 939">
            <a:extLst>
              <a:ext uri="{FF2B5EF4-FFF2-40B4-BE49-F238E27FC236}">
                <a16:creationId xmlns="" xmlns:a16="http://schemas.microsoft.com/office/drawing/2014/main" id="{820B93DE-4FB5-4A96-9766-217BE9750874}"/>
              </a:ext>
            </a:extLst>
          </p:cNvPr>
          <p:cNvSpPr/>
          <p:nvPr/>
        </p:nvSpPr>
        <p:spPr>
          <a:xfrm>
            <a:off x="5201723" y="2984358"/>
            <a:ext cx="1312196" cy="1312196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39" name="Oval 938">
            <a:extLst>
              <a:ext uri="{FF2B5EF4-FFF2-40B4-BE49-F238E27FC236}">
                <a16:creationId xmlns="" xmlns:a16="http://schemas.microsoft.com/office/drawing/2014/main" id="{91E12F5D-C3AF-4F51-9D5A-51923EE040E0}"/>
              </a:ext>
            </a:extLst>
          </p:cNvPr>
          <p:cNvSpPr/>
          <p:nvPr/>
        </p:nvSpPr>
        <p:spPr>
          <a:xfrm>
            <a:off x="6280560" y="3128963"/>
            <a:ext cx="1312196" cy="1312196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38" name="Oval 937">
            <a:extLst>
              <a:ext uri="{FF2B5EF4-FFF2-40B4-BE49-F238E27FC236}">
                <a16:creationId xmlns="" xmlns:a16="http://schemas.microsoft.com/office/drawing/2014/main" id="{FDE13CD2-7BC9-4BA7-82DD-6182B0CBE05D}"/>
              </a:ext>
            </a:extLst>
          </p:cNvPr>
          <p:cNvSpPr/>
          <p:nvPr/>
        </p:nvSpPr>
        <p:spPr>
          <a:xfrm>
            <a:off x="6879406" y="1793628"/>
            <a:ext cx="1312196" cy="1312196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36" name="Oval 935">
            <a:extLst>
              <a:ext uri="{FF2B5EF4-FFF2-40B4-BE49-F238E27FC236}">
                <a16:creationId xmlns="" xmlns:a16="http://schemas.microsoft.com/office/drawing/2014/main" id="{0EB0F1F1-9447-4717-89C1-1D0CFF1E79FD}"/>
              </a:ext>
            </a:extLst>
          </p:cNvPr>
          <p:cNvSpPr/>
          <p:nvPr/>
        </p:nvSpPr>
        <p:spPr>
          <a:xfrm>
            <a:off x="5497129" y="1928666"/>
            <a:ext cx="1312196" cy="1312196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66" name="Group 465">
            <a:extLst>
              <a:ext uri="{FF2B5EF4-FFF2-40B4-BE49-F238E27FC236}">
                <a16:creationId xmlns="" xmlns:a16="http://schemas.microsoft.com/office/drawing/2014/main" id="{55185161-22FC-4C15-B000-AA8307E2255D}"/>
              </a:ext>
            </a:extLst>
          </p:cNvPr>
          <p:cNvGrpSpPr/>
          <p:nvPr/>
        </p:nvGrpSpPr>
        <p:grpSpPr>
          <a:xfrm>
            <a:off x="7380021" y="2287689"/>
            <a:ext cx="316390" cy="316386"/>
            <a:chOff x="6603636" y="2447646"/>
            <a:chExt cx="114579" cy="114579"/>
          </a:xfrm>
        </p:grpSpPr>
        <p:sp>
          <p:nvSpPr>
            <p:cNvPr id="467" name="Oval 466">
              <a:extLst>
                <a:ext uri="{FF2B5EF4-FFF2-40B4-BE49-F238E27FC236}">
                  <a16:creationId xmlns="" xmlns:a16="http://schemas.microsoft.com/office/drawing/2014/main" id="{4B0B7FC5-F30C-488D-AC8B-D21508B6A94F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8" name="Oval 467">
              <a:extLst>
                <a:ext uri="{FF2B5EF4-FFF2-40B4-BE49-F238E27FC236}">
                  <a16:creationId xmlns="" xmlns:a16="http://schemas.microsoft.com/office/drawing/2014/main" id="{84463912-B913-4496-AF39-A5A9798C394F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="" xmlns:a16="http://schemas.microsoft.com/office/drawing/2014/main" id="{C2F41571-D671-46E8-A36A-6B27BF21F3D6}"/>
              </a:ext>
            </a:extLst>
          </p:cNvPr>
          <p:cNvGrpSpPr/>
          <p:nvPr/>
        </p:nvGrpSpPr>
        <p:grpSpPr>
          <a:xfrm>
            <a:off x="6793895" y="3635050"/>
            <a:ext cx="316390" cy="316386"/>
            <a:chOff x="6603636" y="2447646"/>
            <a:chExt cx="114579" cy="114579"/>
          </a:xfrm>
        </p:grpSpPr>
        <p:sp>
          <p:nvSpPr>
            <p:cNvPr id="470" name="Oval 469">
              <a:extLst>
                <a:ext uri="{FF2B5EF4-FFF2-40B4-BE49-F238E27FC236}">
                  <a16:creationId xmlns="" xmlns:a16="http://schemas.microsoft.com/office/drawing/2014/main" id="{EB7A6286-9B34-46E6-BF7E-B4782B6587E4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1" name="Oval 470">
              <a:extLst>
                <a:ext uri="{FF2B5EF4-FFF2-40B4-BE49-F238E27FC236}">
                  <a16:creationId xmlns="" xmlns:a16="http://schemas.microsoft.com/office/drawing/2014/main" id="{210BB87E-DA50-4950-8061-DE0A07903661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="" xmlns:a16="http://schemas.microsoft.com/office/drawing/2014/main" id="{EC8FA06E-1E58-41C4-A102-BB8D22AF420A}"/>
              </a:ext>
            </a:extLst>
          </p:cNvPr>
          <p:cNvGrpSpPr/>
          <p:nvPr/>
        </p:nvGrpSpPr>
        <p:grpSpPr>
          <a:xfrm>
            <a:off x="5994994" y="2426194"/>
            <a:ext cx="316390" cy="316386"/>
            <a:chOff x="6603636" y="2447646"/>
            <a:chExt cx="114579" cy="114579"/>
          </a:xfrm>
        </p:grpSpPr>
        <p:sp>
          <p:nvSpPr>
            <p:cNvPr id="473" name="Oval 472">
              <a:extLst>
                <a:ext uri="{FF2B5EF4-FFF2-40B4-BE49-F238E27FC236}">
                  <a16:creationId xmlns="" xmlns:a16="http://schemas.microsoft.com/office/drawing/2014/main" id="{492FA8E6-F178-45C8-9573-B4454798E83D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4" name="Oval 473">
              <a:extLst>
                <a:ext uri="{FF2B5EF4-FFF2-40B4-BE49-F238E27FC236}">
                  <a16:creationId xmlns="" xmlns:a16="http://schemas.microsoft.com/office/drawing/2014/main" id="{5E49BFF6-DA31-4ED8-8765-BC143A051247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="" xmlns:a16="http://schemas.microsoft.com/office/drawing/2014/main" id="{A5FA4983-0273-43AB-B154-A1D10358E75E}"/>
              </a:ext>
            </a:extLst>
          </p:cNvPr>
          <p:cNvGrpSpPr/>
          <p:nvPr/>
        </p:nvGrpSpPr>
        <p:grpSpPr>
          <a:xfrm>
            <a:off x="5701162" y="3476856"/>
            <a:ext cx="316390" cy="316386"/>
            <a:chOff x="6603636" y="2447646"/>
            <a:chExt cx="114579" cy="114579"/>
          </a:xfrm>
        </p:grpSpPr>
        <p:sp>
          <p:nvSpPr>
            <p:cNvPr id="476" name="Oval 475">
              <a:extLst>
                <a:ext uri="{FF2B5EF4-FFF2-40B4-BE49-F238E27FC236}">
                  <a16:creationId xmlns="" xmlns:a16="http://schemas.microsoft.com/office/drawing/2014/main" id="{3B725944-A398-4D6C-A692-9FBBAF6279AF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7" name="Oval 476">
              <a:extLst>
                <a:ext uri="{FF2B5EF4-FFF2-40B4-BE49-F238E27FC236}">
                  <a16:creationId xmlns="" xmlns:a16="http://schemas.microsoft.com/office/drawing/2014/main" id="{113DE747-33FB-4C4F-95EE-E0D6A8D0CCD6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485" name="Straight Connector 484">
            <a:extLst>
              <a:ext uri="{FF2B5EF4-FFF2-40B4-BE49-F238E27FC236}">
                <a16:creationId xmlns="" xmlns:a16="http://schemas.microsoft.com/office/drawing/2014/main" id="{4F7F80B4-7FA4-463B-8067-FE1E5F19B42F}"/>
              </a:ext>
            </a:extLst>
          </p:cNvPr>
          <p:cNvCxnSpPr>
            <a:cxnSpLocks/>
          </p:cNvCxnSpPr>
          <p:nvPr/>
        </p:nvCxnSpPr>
        <p:spPr>
          <a:xfrm flipH="1">
            <a:off x="5907882" y="2740819"/>
            <a:ext cx="211931" cy="742950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90" name="Straight Connector 489">
            <a:extLst>
              <a:ext uri="{FF2B5EF4-FFF2-40B4-BE49-F238E27FC236}">
                <a16:creationId xmlns="" xmlns:a16="http://schemas.microsoft.com/office/drawing/2014/main" id="{F1531836-F16A-47AD-B270-1CE2EFFCCD3F}"/>
              </a:ext>
            </a:extLst>
          </p:cNvPr>
          <p:cNvCxnSpPr>
            <a:cxnSpLocks/>
          </p:cNvCxnSpPr>
          <p:nvPr/>
        </p:nvCxnSpPr>
        <p:spPr>
          <a:xfrm>
            <a:off x="6260306" y="2709863"/>
            <a:ext cx="602457" cy="952500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93" name="Straight Connector 492">
            <a:extLst>
              <a:ext uri="{FF2B5EF4-FFF2-40B4-BE49-F238E27FC236}">
                <a16:creationId xmlns="" xmlns:a16="http://schemas.microsoft.com/office/drawing/2014/main" id="{080B86F1-3018-43EC-A679-46733645776F}"/>
              </a:ext>
            </a:extLst>
          </p:cNvPr>
          <p:cNvCxnSpPr>
            <a:cxnSpLocks/>
          </p:cNvCxnSpPr>
          <p:nvPr/>
        </p:nvCxnSpPr>
        <p:spPr>
          <a:xfrm flipH="1">
            <a:off x="7032625" y="2595563"/>
            <a:ext cx="444500" cy="1062037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97" name="Straight Connector 496">
            <a:extLst>
              <a:ext uri="{FF2B5EF4-FFF2-40B4-BE49-F238E27FC236}">
                <a16:creationId xmlns="" xmlns:a16="http://schemas.microsoft.com/office/drawing/2014/main" id="{6BB790F1-2E81-4F08-B1FE-3C5A416FAF01}"/>
              </a:ext>
            </a:extLst>
          </p:cNvPr>
          <p:cNvCxnSpPr>
            <a:cxnSpLocks/>
          </p:cNvCxnSpPr>
          <p:nvPr/>
        </p:nvCxnSpPr>
        <p:spPr>
          <a:xfrm flipH="1">
            <a:off x="6317456" y="2455069"/>
            <a:ext cx="1057275" cy="104775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500" name="Straight Connector 499">
            <a:extLst>
              <a:ext uri="{FF2B5EF4-FFF2-40B4-BE49-F238E27FC236}">
                <a16:creationId xmlns="" xmlns:a16="http://schemas.microsoft.com/office/drawing/2014/main" id="{930CFDE5-7F0B-465D-AF3E-22EA7A440C38}"/>
              </a:ext>
            </a:extLst>
          </p:cNvPr>
          <p:cNvCxnSpPr>
            <a:cxnSpLocks/>
          </p:cNvCxnSpPr>
          <p:nvPr/>
        </p:nvCxnSpPr>
        <p:spPr>
          <a:xfrm flipH="1" flipV="1">
            <a:off x="6009017" y="3680462"/>
            <a:ext cx="787071" cy="100963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502" name="Straight Connector 501">
            <a:extLst>
              <a:ext uri="{FF2B5EF4-FFF2-40B4-BE49-F238E27FC236}">
                <a16:creationId xmlns="" xmlns:a16="http://schemas.microsoft.com/office/drawing/2014/main" id="{8A54EA38-D927-48CA-BF9E-ED938BBBEF63}"/>
              </a:ext>
            </a:extLst>
          </p:cNvPr>
          <p:cNvCxnSpPr>
            <a:cxnSpLocks/>
          </p:cNvCxnSpPr>
          <p:nvPr/>
        </p:nvCxnSpPr>
        <p:spPr>
          <a:xfrm flipH="1">
            <a:off x="5993607" y="2531269"/>
            <a:ext cx="1404937" cy="1019175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95334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6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1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mph" presetSubtype="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500" fill="hold"/>
                                        <p:tgtEl>
                                          <p:spTgt spid="93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" presetClass="emph" presetSubtype="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" dur="500" fill="hold"/>
                                        <p:tgtEl>
                                          <p:spTgt spid="93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6" presetClass="emph" presetSubtype="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1" dur="500" fill="hold"/>
                                        <p:tgtEl>
                                          <p:spTgt spid="93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6" presetClass="emph" presetSubtype="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3" dur="500" fill="hold"/>
                                        <p:tgtEl>
                                          <p:spTgt spid="94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0" grpId="0" animBg="1"/>
      <p:bldP spid="940" grpId="1" animBg="1"/>
      <p:bldP spid="939" grpId="0" animBg="1"/>
      <p:bldP spid="939" grpId="1" animBg="1"/>
      <p:bldP spid="938" grpId="0" animBg="1"/>
      <p:bldP spid="938" grpId="1" animBg="1"/>
      <p:bldP spid="936" grpId="0" animBg="1"/>
      <p:bldP spid="936" grpId="1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2">
            <a:extLst>
              <a:ext uri="{FF2B5EF4-FFF2-40B4-BE49-F238E27FC236}">
                <a16:creationId xmlns="" xmlns:a16="http://schemas.microsoft.com/office/drawing/2014/main" id="{C72DB29E-F9F0-44B6-8FE8-08C0CB6CC1DF}"/>
              </a:ext>
            </a:extLst>
          </p:cNvPr>
          <p:cNvGrpSpPr/>
          <p:nvPr/>
        </p:nvGrpSpPr>
        <p:grpSpPr>
          <a:xfrm>
            <a:off x="-37795199" y="-43056090"/>
            <a:ext cx="170799722" cy="100425316"/>
            <a:chOff x="536551" y="1234440"/>
            <a:chExt cx="5196887" cy="3055620"/>
          </a:xfrm>
          <a:gradFill>
            <a:gsLst>
              <a:gs pos="100000">
                <a:schemeClr val="tx1">
                  <a:alpha val="26000"/>
                </a:schemeClr>
              </a:gs>
              <a:gs pos="0">
                <a:schemeClr val="tx1">
                  <a:alpha val="37000"/>
                </a:schemeClr>
              </a:gs>
            </a:gsLst>
            <a:lin ang="5400000" scaled="0"/>
          </a:gradFill>
        </p:grpSpPr>
        <p:sp>
          <p:nvSpPr>
            <p:cNvPr id="3" name="Freeform: Shape 2">
              <a:extLst>
                <a:ext uri="{FF2B5EF4-FFF2-40B4-BE49-F238E27FC236}">
                  <a16:creationId xmlns="" xmlns:a16="http://schemas.microsoft.com/office/drawing/2014/main" id="{AA5B3BEC-6E1E-4DF3-833F-FDD66F13E3F0}"/>
                </a:ext>
              </a:extLst>
            </p:cNvPr>
            <p:cNvSpPr/>
            <p:nvPr/>
          </p:nvSpPr>
          <p:spPr>
            <a:xfrm>
              <a:off x="2712456" y="1433172"/>
              <a:ext cx="2705740" cy="2397845"/>
            </a:xfrm>
            <a:custGeom>
              <a:avLst/>
              <a:gdLst/>
              <a:ahLst/>
              <a:cxnLst/>
              <a:rect l="0" t="0" r="0" b="0"/>
              <a:pathLst>
                <a:path w="2705740" h="2397845">
                  <a:moveTo>
                    <a:pt x="1807131" y="1547403"/>
                  </a:moveTo>
                  <a:cubicBezTo>
                    <a:pt x="1808064" y="1546937"/>
                    <a:pt x="1809930" y="1546470"/>
                    <a:pt x="1810397" y="1546937"/>
                  </a:cubicBezTo>
                  <a:cubicBezTo>
                    <a:pt x="1814129" y="1550669"/>
                    <a:pt x="1818794" y="1553001"/>
                    <a:pt x="1819727" y="1558600"/>
                  </a:cubicBezTo>
                  <a:cubicBezTo>
                    <a:pt x="1820660" y="1562798"/>
                    <a:pt x="1821593" y="1567463"/>
                    <a:pt x="1822993" y="1571662"/>
                  </a:cubicBezTo>
                  <a:cubicBezTo>
                    <a:pt x="1826258" y="1582391"/>
                    <a:pt x="1828124" y="1594054"/>
                    <a:pt x="1835122" y="1603851"/>
                  </a:cubicBezTo>
                  <a:cubicBezTo>
                    <a:pt x="1836521" y="1605717"/>
                    <a:pt x="1836988" y="1608516"/>
                    <a:pt x="1837921" y="1610848"/>
                  </a:cubicBezTo>
                  <a:cubicBezTo>
                    <a:pt x="1838387" y="1613181"/>
                    <a:pt x="1838854" y="1615980"/>
                    <a:pt x="1839320" y="1618312"/>
                  </a:cubicBezTo>
                  <a:cubicBezTo>
                    <a:pt x="1842586" y="1627643"/>
                    <a:pt x="1842586" y="1636973"/>
                    <a:pt x="1839787" y="1646769"/>
                  </a:cubicBezTo>
                  <a:cubicBezTo>
                    <a:pt x="1839320" y="1649102"/>
                    <a:pt x="1838387" y="1651901"/>
                    <a:pt x="1838854" y="1654233"/>
                  </a:cubicBezTo>
                  <a:cubicBezTo>
                    <a:pt x="1841186" y="1661231"/>
                    <a:pt x="1839787" y="1668229"/>
                    <a:pt x="1837454" y="1674760"/>
                  </a:cubicBezTo>
                  <a:cubicBezTo>
                    <a:pt x="1834655" y="1682690"/>
                    <a:pt x="1835588" y="1688755"/>
                    <a:pt x="1844452" y="1692020"/>
                  </a:cubicBezTo>
                  <a:cubicBezTo>
                    <a:pt x="1844918" y="1692020"/>
                    <a:pt x="1845851" y="1692487"/>
                    <a:pt x="1845851" y="1692954"/>
                  </a:cubicBezTo>
                  <a:cubicBezTo>
                    <a:pt x="1853315" y="1702284"/>
                    <a:pt x="1861246" y="1712080"/>
                    <a:pt x="1868244" y="1721410"/>
                  </a:cubicBezTo>
                  <a:cubicBezTo>
                    <a:pt x="1871976" y="1726076"/>
                    <a:pt x="1871509" y="1732140"/>
                    <a:pt x="1871976" y="1738205"/>
                  </a:cubicBezTo>
                  <a:cubicBezTo>
                    <a:pt x="1871976" y="1739604"/>
                    <a:pt x="1872909" y="1740537"/>
                    <a:pt x="1873375" y="1741937"/>
                  </a:cubicBezTo>
                  <a:cubicBezTo>
                    <a:pt x="1875241" y="1745202"/>
                    <a:pt x="1875708" y="1748934"/>
                    <a:pt x="1875708" y="1753133"/>
                  </a:cubicBezTo>
                  <a:cubicBezTo>
                    <a:pt x="1875241" y="1757331"/>
                    <a:pt x="1877107" y="1760597"/>
                    <a:pt x="1879906" y="1763396"/>
                  </a:cubicBezTo>
                  <a:cubicBezTo>
                    <a:pt x="1884105" y="1767595"/>
                    <a:pt x="1887837" y="1771327"/>
                    <a:pt x="1889237" y="1777391"/>
                  </a:cubicBezTo>
                  <a:cubicBezTo>
                    <a:pt x="1889703" y="1779257"/>
                    <a:pt x="1891569" y="1780190"/>
                    <a:pt x="1892969" y="1781590"/>
                  </a:cubicBezTo>
                  <a:cubicBezTo>
                    <a:pt x="1894834" y="1783456"/>
                    <a:pt x="1897634" y="1784389"/>
                    <a:pt x="1898567" y="1786721"/>
                  </a:cubicBezTo>
                  <a:cubicBezTo>
                    <a:pt x="1901832" y="1792319"/>
                    <a:pt x="1906964" y="1794652"/>
                    <a:pt x="1912095" y="1796984"/>
                  </a:cubicBezTo>
                  <a:cubicBezTo>
                    <a:pt x="1918626" y="1800250"/>
                    <a:pt x="1924691" y="1803516"/>
                    <a:pt x="1930756" y="1806781"/>
                  </a:cubicBezTo>
                  <a:lnTo>
                    <a:pt x="1930289" y="1807248"/>
                  </a:lnTo>
                  <a:cubicBezTo>
                    <a:pt x="1930756" y="1807248"/>
                    <a:pt x="1931222" y="1807248"/>
                    <a:pt x="1931689" y="1807248"/>
                  </a:cubicBezTo>
                  <a:cubicBezTo>
                    <a:pt x="1931222" y="1807248"/>
                    <a:pt x="1931222" y="1806781"/>
                    <a:pt x="1930756" y="1806781"/>
                  </a:cubicBezTo>
                  <a:cubicBezTo>
                    <a:pt x="1932155" y="1805848"/>
                    <a:pt x="1933088" y="1804449"/>
                    <a:pt x="1934488" y="1803516"/>
                  </a:cubicBezTo>
                  <a:cubicBezTo>
                    <a:pt x="1936820" y="1801650"/>
                    <a:pt x="1937753" y="1799317"/>
                    <a:pt x="1936354" y="1796984"/>
                  </a:cubicBezTo>
                  <a:cubicBezTo>
                    <a:pt x="1934021" y="1791853"/>
                    <a:pt x="1932622" y="1785788"/>
                    <a:pt x="1928890" y="1781590"/>
                  </a:cubicBezTo>
                  <a:cubicBezTo>
                    <a:pt x="1924225" y="1775992"/>
                    <a:pt x="1923292" y="1770394"/>
                    <a:pt x="1923292" y="1763863"/>
                  </a:cubicBezTo>
                  <a:cubicBezTo>
                    <a:pt x="1923292" y="1760130"/>
                    <a:pt x="1923292" y="1756398"/>
                    <a:pt x="1923292" y="1752666"/>
                  </a:cubicBezTo>
                  <a:cubicBezTo>
                    <a:pt x="1923292" y="1748001"/>
                    <a:pt x="1922358" y="1743336"/>
                    <a:pt x="1919093" y="1740071"/>
                  </a:cubicBezTo>
                  <a:cubicBezTo>
                    <a:pt x="1914428" y="1734473"/>
                    <a:pt x="1908830" y="1728875"/>
                    <a:pt x="1903232" y="1723743"/>
                  </a:cubicBezTo>
                  <a:cubicBezTo>
                    <a:pt x="1895301" y="1720944"/>
                    <a:pt x="1890636" y="1713480"/>
                    <a:pt x="1882705" y="1710214"/>
                  </a:cubicBezTo>
                  <a:cubicBezTo>
                    <a:pt x="1877574" y="1707882"/>
                    <a:pt x="1873842" y="1703217"/>
                    <a:pt x="1873842" y="1696685"/>
                  </a:cubicBezTo>
                  <a:cubicBezTo>
                    <a:pt x="1873842" y="1692954"/>
                    <a:pt x="1872442" y="1689222"/>
                    <a:pt x="1869643" y="1686422"/>
                  </a:cubicBezTo>
                  <a:cubicBezTo>
                    <a:pt x="1865445" y="1682224"/>
                    <a:pt x="1863579" y="1677092"/>
                    <a:pt x="1861246" y="1671961"/>
                  </a:cubicBezTo>
                  <a:cubicBezTo>
                    <a:pt x="1855648" y="1671028"/>
                    <a:pt x="1852382" y="1667296"/>
                    <a:pt x="1851916" y="1661697"/>
                  </a:cubicBezTo>
                  <a:cubicBezTo>
                    <a:pt x="1851449" y="1657965"/>
                    <a:pt x="1851449" y="1654233"/>
                    <a:pt x="1852849" y="1650501"/>
                  </a:cubicBezTo>
                  <a:cubicBezTo>
                    <a:pt x="1857514" y="1636506"/>
                    <a:pt x="1862179" y="1622511"/>
                    <a:pt x="1863112" y="1607583"/>
                  </a:cubicBezTo>
                  <a:cubicBezTo>
                    <a:pt x="1863112" y="1607116"/>
                    <a:pt x="1863579" y="1606183"/>
                    <a:pt x="1864045" y="1605717"/>
                  </a:cubicBezTo>
                  <a:cubicBezTo>
                    <a:pt x="1864978" y="1604784"/>
                    <a:pt x="1865911" y="1604317"/>
                    <a:pt x="1867311" y="1603851"/>
                  </a:cubicBezTo>
                  <a:cubicBezTo>
                    <a:pt x="1868244" y="1603851"/>
                    <a:pt x="1870110" y="1604317"/>
                    <a:pt x="1870576" y="1604784"/>
                  </a:cubicBezTo>
                  <a:cubicBezTo>
                    <a:pt x="1871509" y="1605717"/>
                    <a:pt x="1872442" y="1606650"/>
                    <a:pt x="1872442" y="1608049"/>
                  </a:cubicBezTo>
                  <a:cubicBezTo>
                    <a:pt x="1873375" y="1615047"/>
                    <a:pt x="1877107" y="1617846"/>
                    <a:pt x="1884105" y="1617846"/>
                  </a:cubicBezTo>
                  <a:cubicBezTo>
                    <a:pt x="1885971" y="1617846"/>
                    <a:pt x="1888303" y="1617846"/>
                    <a:pt x="1889703" y="1618779"/>
                  </a:cubicBezTo>
                  <a:cubicBezTo>
                    <a:pt x="1896234" y="1623444"/>
                    <a:pt x="1904165" y="1626709"/>
                    <a:pt x="1907897" y="1635107"/>
                  </a:cubicBezTo>
                  <a:cubicBezTo>
                    <a:pt x="1912095" y="1644437"/>
                    <a:pt x="1920959" y="1650501"/>
                    <a:pt x="1928423" y="1657032"/>
                  </a:cubicBezTo>
                  <a:cubicBezTo>
                    <a:pt x="1930289" y="1656099"/>
                    <a:pt x="1932622" y="1654700"/>
                    <a:pt x="1933555" y="1655166"/>
                  </a:cubicBezTo>
                  <a:cubicBezTo>
                    <a:pt x="1937287" y="1657499"/>
                    <a:pt x="1941485" y="1659365"/>
                    <a:pt x="1941019" y="1664963"/>
                  </a:cubicBezTo>
                  <a:cubicBezTo>
                    <a:pt x="1940552" y="1670095"/>
                    <a:pt x="1941019" y="1675226"/>
                    <a:pt x="1941485" y="1680358"/>
                  </a:cubicBezTo>
                  <a:cubicBezTo>
                    <a:pt x="1941485" y="1681757"/>
                    <a:pt x="1944751" y="1683157"/>
                    <a:pt x="1946150" y="1682224"/>
                  </a:cubicBezTo>
                  <a:cubicBezTo>
                    <a:pt x="1946617" y="1681757"/>
                    <a:pt x="1947550" y="1681757"/>
                    <a:pt x="1948016" y="1681291"/>
                  </a:cubicBezTo>
                  <a:cubicBezTo>
                    <a:pt x="1955480" y="1674293"/>
                    <a:pt x="1962945" y="1667296"/>
                    <a:pt x="1969942" y="1659831"/>
                  </a:cubicBezTo>
                  <a:cubicBezTo>
                    <a:pt x="1971808" y="1657965"/>
                    <a:pt x="1973208" y="1656099"/>
                    <a:pt x="1976007" y="1655633"/>
                  </a:cubicBezTo>
                  <a:cubicBezTo>
                    <a:pt x="1985803" y="1653767"/>
                    <a:pt x="1993268" y="1646769"/>
                    <a:pt x="2000265" y="1640705"/>
                  </a:cubicBezTo>
                  <a:cubicBezTo>
                    <a:pt x="2004464" y="1636973"/>
                    <a:pt x="2006796" y="1631841"/>
                    <a:pt x="2008662" y="1625777"/>
                  </a:cubicBezTo>
                  <a:cubicBezTo>
                    <a:pt x="2010995" y="1616913"/>
                    <a:pt x="2012394" y="1608516"/>
                    <a:pt x="2008662" y="1599652"/>
                  </a:cubicBezTo>
                  <a:cubicBezTo>
                    <a:pt x="2008196" y="1599186"/>
                    <a:pt x="2008662" y="1598253"/>
                    <a:pt x="2008662" y="1597786"/>
                  </a:cubicBezTo>
                  <a:cubicBezTo>
                    <a:pt x="2007263" y="1586123"/>
                    <a:pt x="2002598" y="1575394"/>
                    <a:pt x="1997466" y="1565131"/>
                  </a:cubicBezTo>
                  <a:cubicBezTo>
                    <a:pt x="1995600" y="1560932"/>
                    <a:pt x="1992334" y="1557667"/>
                    <a:pt x="1989536" y="1554401"/>
                  </a:cubicBezTo>
                  <a:cubicBezTo>
                    <a:pt x="1983471" y="1547870"/>
                    <a:pt x="1975540" y="1543205"/>
                    <a:pt x="1968076" y="1538073"/>
                  </a:cubicBezTo>
                  <a:cubicBezTo>
                    <a:pt x="1963411" y="1534808"/>
                    <a:pt x="1958746" y="1531076"/>
                    <a:pt x="1957346" y="1525011"/>
                  </a:cubicBezTo>
                  <a:cubicBezTo>
                    <a:pt x="1956880" y="1521745"/>
                    <a:pt x="1954081" y="1519413"/>
                    <a:pt x="1951748" y="1517547"/>
                  </a:cubicBezTo>
                  <a:cubicBezTo>
                    <a:pt x="1949882" y="1515681"/>
                    <a:pt x="1948016" y="1514281"/>
                    <a:pt x="1946150" y="1512415"/>
                  </a:cubicBezTo>
                  <a:cubicBezTo>
                    <a:pt x="1945217" y="1511482"/>
                    <a:pt x="1944284" y="1510083"/>
                    <a:pt x="1944284" y="1509150"/>
                  </a:cubicBezTo>
                  <a:cubicBezTo>
                    <a:pt x="1944284" y="1502152"/>
                    <a:pt x="1941952" y="1495155"/>
                    <a:pt x="1948949" y="1489556"/>
                  </a:cubicBezTo>
                  <a:cubicBezTo>
                    <a:pt x="1952215" y="1487224"/>
                    <a:pt x="1953614" y="1483492"/>
                    <a:pt x="1954548" y="1479760"/>
                  </a:cubicBezTo>
                  <a:cubicBezTo>
                    <a:pt x="1955014" y="1476961"/>
                    <a:pt x="1956413" y="1474628"/>
                    <a:pt x="1958746" y="1473695"/>
                  </a:cubicBezTo>
                  <a:cubicBezTo>
                    <a:pt x="1966210" y="1469497"/>
                    <a:pt x="1973208" y="1465298"/>
                    <a:pt x="1980672" y="1461566"/>
                  </a:cubicBezTo>
                  <a:cubicBezTo>
                    <a:pt x="1982071" y="1460633"/>
                    <a:pt x="1984404" y="1460633"/>
                    <a:pt x="1986270" y="1461100"/>
                  </a:cubicBezTo>
                  <a:cubicBezTo>
                    <a:pt x="1988136" y="1461566"/>
                    <a:pt x="1990002" y="1462499"/>
                    <a:pt x="1991868" y="1462966"/>
                  </a:cubicBezTo>
                  <a:cubicBezTo>
                    <a:pt x="1996533" y="1463899"/>
                    <a:pt x="1999798" y="1465765"/>
                    <a:pt x="2000732" y="1471363"/>
                  </a:cubicBezTo>
                  <a:cubicBezTo>
                    <a:pt x="2001198" y="1475095"/>
                    <a:pt x="2003997" y="1478360"/>
                    <a:pt x="2007263" y="1480693"/>
                  </a:cubicBezTo>
                  <a:cubicBezTo>
                    <a:pt x="2010528" y="1483025"/>
                    <a:pt x="2015660" y="1481626"/>
                    <a:pt x="2016126" y="1477427"/>
                  </a:cubicBezTo>
                  <a:cubicBezTo>
                    <a:pt x="2016593" y="1475561"/>
                    <a:pt x="2016126" y="1473695"/>
                    <a:pt x="2016126" y="1471829"/>
                  </a:cubicBezTo>
                  <a:lnTo>
                    <a:pt x="2016593" y="1472296"/>
                  </a:lnTo>
                  <a:lnTo>
                    <a:pt x="2017059" y="1471363"/>
                  </a:lnTo>
                  <a:lnTo>
                    <a:pt x="2016593" y="1471829"/>
                  </a:lnTo>
                  <a:cubicBezTo>
                    <a:pt x="2016126" y="1470896"/>
                    <a:pt x="2015193" y="1469963"/>
                    <a:pt x="2015193" y="1469030"/>
                  </a:cubicBezTo>
                  <a:cubicBezTo>
                    <a:pt x="2015193" y="1468097"/>
                    <a:pt x="2016593" y="1466698"/>
                    <a:pt x="2017526" y="1466231"/>
                  </a:cubicBezTo>
                  <a:cubicBezTo>
                    <a:pt x="2026389" y="1464832"/>
                    <a:pt x="2033854" y="1459700"/>
                    <a:pt x="2042717" y="1457368"/>
                  </a:cubicBezTo>
                  <a:cubicBezTo>
                    <a:pt x="2049715" y="1455502"/>
                    <a:pt x="2056712" y="1450836"/>
                    <a:pt x="2059978" y="1443372"/>
                  </a:cubicBezTo>
                  <a:cubicBezTo>
                    <a:pt x="2060911" y="1441040"/>
                    <a:pt x="2062777" y="1441040"/>
                    <a:pt x="2064177" y="1442439"/>
                  </a:cubicBezTo>
                  <a:cubicBezTo>
                    <a:pt x="2066509" y="1443839"/>
                    <a:pt x="2068375" y="1445705"/>
                    <a:pt x="2071174" y="1444305"/>
                  </a:cubicBezTo>
                  <a:cubicBezTo>
                    <a:pt x="2076306" y="1441973"/>
                    <a:pt x="2081904" y="1440107"/>
                    <a:pt x="2087502" y="1439640"/>
                  </a:cubicBezTo>
                  <a:cubicBezTo>
                    <a:pt x="2091700" y="1439174"/>
                    <a:pt x="2095899" y="1437308"/>
                    <a:pt x="2100098" y="1435442"/>
                  </a:cubicBezTo>
                  <a:cubicBezTo>
                    <a:pt x="2104296" y="1434042"/>
                    <a:pt x="2108028" y="1431243"/>
                    <a:pt x="2109428" y="1426578"/>
                  </a:cubicBezTo>
                  <a:cubicBezTo>
                    <a:pt x="2109894" y="1424712"/>
                    <a:pt x="2111760" y="1424246"/>
                    <a:pt x="2113626" y="1423313"/>
                  </a:cubicBezTo>
                  <a:cubicBezTo>
                    <a:pt x="2119691" y="1419114"/>
                    <a:pt x="2126688" y="1415382"/>
                    <a:pt x="2129488" y="1407451"/>
                  </a:cubicBezTo>
                  <a:cubicBezTo>
                    <a:pt x="2129488" y="1406985"/>
                    <a:pt x="2129954" y="1406052"/>
                    <a:pt x="2130420" y="1406052"/>
                  </a:cubicBezTo>
                  <a:cubicBezTo>
                    <a:pt x="2136019" y="1403253"/>
                    <a:pt x="2138351" y="1398121"/>
                    <a:pt x="2140217" y="1392523"/>
                  </a:cubicBezTo>
                  <a:cubicBezTo>
                    <a:pt x="2141150" y="1390657"/>
                    <a:pt x="2143016" y="1390657"/>
                    <a:pt x="2144882" y="1389724"/>
                  </a:cubicBezTo>
                  <a:cubicBezTo>
                    <a:pt x="2148148" y="1388325"/>
                    <a:pt x="2149081" y="1386925"/>
                    <a:pt x="2148148" y="1383660"/>
                  </a:cubicBezTo>
                  <a:cubicBezTo>
                    <a:pt x="2146748" y="1378528"/>
                    <a:pt x="2146748" y="1373863"/>
                    <a:pt x="2147215" y="1368731"/>
                  </a:cubicBezTo>
                  <a:cubicBezTo>
                    <a:pt x="2147215" y="1365466"/>
                    <a:pt x="2145815" y="1363133"/>
                    <a:pt x="2150014" y="1360801"/>
                  </a:cubicBezTo>
                  <a:cubicBezTo>
                    <a:pt x="2156078" y="1357535"/>
                    <a:pt x="2158878" y="1351937"/>
                    <a:pt x="2159811" y="1344939"/>
                  </a:cubicBezTo>
                  <a:cubicBezTo>
                    <a:pt x="2160277" y="1340741"/>
                    <a:pt x="2161676" y="1337475"/>
                    <a:pt x="2164476" y="1334676"/>
                  </a:cubicBezTo>
                  <a:cubicBezTo>
                    <a:pt x="2169141" y="1331411"/>
                    <a:pt x="2170540" y="1326746"/>
                    <a:pt x="2170540" y="1321147"/>
                  </a:cubicBezTo>
                  <a:cubicBezTo>
                    <a:pt x="2170540" y="1317882"/>
                    <a:pt x="2171007" y="1314616"/>
                    <a:pt x="2172873" y="1311817"/>
                  </a:cubicBezTo>
                  <a:cubicBezTo>
                    <a:pt x="2176138" y="1306219"/>
                    <a:pt x="2173806" y="1302021"/>
                    <a:pt x="2170540" y="1297822"/>
                  </a:cubicBezTo>
                  <a:cubicBezTo>
                    <a:pt x="2168674" y="1295490"/>
                    <a:pt x="2165875" y="1293624"/>
                    <a:pt x="2163543" y="1291291"/>
                  </a:cubicBezTo>
                  <a:cubicBezTo>
                    <a:pt x="2161676" y="1289892"/>
                    <a:pt x="2159344" y="1289892"/>
                    <a:pt x="2156545" y="1289892"/>
                  </a:cubicBezTo>
                  <a:cubicBezTo>
                    <a:pt x="2156545" y="1289892"/>
                    <a:pt x="2156545" y="1290358"/>
                    <a:pt x="2156545" y="1290358"/>
                  </a:cubicBezTo>
                  <a:lnTo>
                    <a:pt x="2155612" y="1290358"/>
                  </a:lnTo>
                  <a:lnTo>
                    <a:pt x="2156078" y="1289892"/>
                  </a:lnTo>
                  <a:cubicBezTo>
                    <a:pt x="2156078" y="1289892"/>
                    <a:pt x="2156545" y="1289892"/>
                    <a:pt x="2156545" y="1289892"/>
                  </a:cubicBezTo>
                  <a:cubicBezTo>
                    <a:pt x="2157011" y="1288026"/>
                    <a:pt x="2157011" y="1286159"/>
                    <a:pt x="2157944" y="1285227"/>
                  </a:cubicBezTo>
                  <a:cubicBezTo>
                    <a:pt x="2159811" y="1282894"/>
                    <a:pt x="2162610" y="1281028"/>
                    <a:pt x="2164942" y="1278695"/>
                  </a:cubicBezTo>
                  <a:cubicBezTo>
                    <a:pt x="2166808" y="1276829"/>
                    <a:pt x="2166808" y="1274497"/>
                    <a:pt x="2165408" y="1272164"/>
                  </a:cubicBezTo>
                  <a:cubicBezTo>
                    <a:pt x="2163543" y="1267966"/>
                    <a:pt x="2159344" y="1266100"/>
                    <a:pt x="2156545" y="1263301"/>
                  </a:cubicBezTo>
                  <a:cubicBezTo>
                    <a:pt x="2156545" y="1263301"/>
                    <a:pt x="2156078" y="1263301"/>
                    <a:pt x="2156078" y="1263301"/>
                  </a:cubicBezTo>
                  <a:lnTo>
                    <a:pt x="2155146" y="1262368"/>
                  </a:lnTo>
                  <a:lnTo>
                    <a:pt x="2156545" y="1262834"/>
                  </a:lnTo>
                  <a:cubicBezTo>
                    <a:pt x="2156545" y="1262834"/>
                    <a:pt x="2156545" y="1262834"/>
                    <a:pt x="2156545" y="1262834"/>
                  </a:cubicBezTo>
                  <a:cubicBezTo>
                    <a:pt x="2157478" y="1262834"/>
                    <a:pt x="2158878" y="1262368"/>
                    <a:pt x="2159811" y="1261901"/>
                  </a:cubicBezTo>
                  <a:cubicBezTo>
                    <a:pt x="2164009" y="1259569"/>
                    <a:pt x="2164942" y="1255837"/>
                    <a:pt x="2162143" y="1252571"/>
                  </a:cubicBezTo>
                  <a:cubicBezTo>
                    <a:pt x="2159811" y="1250239"/>
                    <a:pt x="2157944" y="1247439"/>
                    <a:pt x="2155146" y="1246040"/>
                  </a:cubicBezTo>
                  <a:cubicBezTo>
                    <a:pt x="2150480" y="1243241"/>
                    <a:pt x="2147215" y="1239509"/>
                    <a:pt x="2144882" y="1234844"/>
                  </a:cubicBezTo>
                  <a:cubicBezTo>
                    <a:pt x="2142083" y="1228313"/>
                    <a:pt x="2138351" y="1222248"/>
                    <a:pt x="2135086" y="1216183"/>
                  </a:cubicBezTo>
                  <a:cubicBezTo>
                    <a:pt x="2133220" y="1211985"/>
                    <a:pt x="2130420" y="1208719"/>
                    <a:pt x="2126222" y="1206853"/>
                  </a:cubicBezTo>
                  <a:cubicBezTo>
                    <a:pt x="2123890" y="1205920"/>
                    <a:pt x="2121557" y="1204521"/>
                    <a:pt x="2119224" y="1203121"/>
                  </a:cubicBezTo>
                  <a:cubicBezTo>
                    <a:pt x="2114093" y="1200322"/>
                    <a:pt x="2112227" y="1195657"/>
                    <a:pt x="2112693" y="1190059"/>
                  </a:cubicBezTo>
                  <a:cubicBezTo>
                    <a:pt x="2113160" y="1186327"/>
                    <a:pt x="2113160" y="1182595"/>
                    <a:pt x="2115959" y="1179329"/>
                  </a:cubicBezTo>
                  <a:cubicBezTo>
                    <a:pt x="2117825" y="1176997"/>
                    <a:pt x="2120158" y="1174198"/>
                    <a:pt x="2121090" y="1171399"/>
                  </a:cubicBezTo>
                  <a:cubicBezTo>
                    <a:pt x="2123423" y="1165801"/>
                    <a:pt x="2127622" y="1162069"/>
                    <a:pt x="2132753" y="1158803"/>
                  </a:cubicBezTo>
                  <a:cubicBezTo>
                    <a:pt x="2137418" y="1155538"/>
                    <a:pt x="2143016" y="1153672"/>
                    <a:pt x="2149081" y="1153205"/>
                  </a:cubicBezTo>
                  <a:cubicBezTo>
                    <a:pt x="2151413" y="1153205"/>
                    <a:pt x="2152346" y="1151339"/>
                    <a:pt x="2152813" y="1149473"/>
                  </a:cubicBezTo>
                  <a:cubicBezTo>
                    <a:pt x="2153279" y="1147607"/>
                    <a:pt x="2153279" y="1145741"/>
                    <a:pt x="2153279" y="1143875"/>
                  </a:cubicBezTo>
                  <a:cubicBezTo>
                    <a:pt x="2153279" y="1140609"/>
                    <a:pt x="2150480" y="1137344"/>
                    <a:pt x="2147681" y="1136877"/>
                  </a:cubicBezTo>
                  <a:cubicBezTo>
                    <a:pt x="2144416" y="1136877"/>
                    <a:pt x="2141150" y="1137344"/>
                    <a:pt x="2138351" y="1136877"/>
                  </a:cubicBezTo>
                  <a:cubicBezTo>
                    <a:pt x="2136019" y="1136877"/>
                    <a:pt x="2133220" y="1136877"/>
                    <a:pt x="2130887" y="1135944"/>
                  </a:cubicBezTo>
                  <a:cubicBezTo>
                    <a:pt x="2128555" y="1135011"/>
                    <a:pt x="2126222" y="1133612"/>
                    <a:pt x="2124356" y="1132212"/>
                  </a:cubicBezTo>
                  <a:cubicBezTo>
                    <a:pt x="2122023" y="1130813"/>
                    <a:pt x="2119224" y="1131746"/>
                    <a:pt x="2116892" y="1132679"/>
                  </a:cubicBezTo>
                  <a:cubicBezTo>
                    <a:pt x="2112227" y="1135011"/>
                    <a:pt x="2109428" y="1139676"/>
                    <a:pt x="2105696" y="1143408"/>
                  </a:cubicBezTo>
                  <a:cubicBezTo>
                    <a:pt x="2104296" y="1144808"/>
                    <a:pt x="2102430" y="1145274"/>
                    <a:pt x="2100564" y="1145741"/>
                  </a:cubicBezTo>
                  <a:cubicBezTo>
                    <a:pt x="2097765" y="1146674"/>
                    <a:pt x="2094500" y="1145274"/>
                    <a:pt x="2092633" y="1141542"/>
                  </a:cubicBezTo>
                  <a:cubicBezTo>
                    <a:pt x="2090767" y="1136411"/>
                    <a:pt x="2088435" y="1132679"/>
                    <a:pt x="2082370" y="1131279"/>
                  </a:cubicBezTo>
                  <a:cubicBezTo>
                    <a:pt x="2076772" y="1129880"/>
                    <a:pt x="2072574" y="1125215"/>
                    <a:pt x="2068842" y="1120550"/>
                  </a:cubicBezTo>
                  <a:cubicBezTo>
                    <a:pt x="2065576" y="1116818"/>
                    <a:pt x="2068375" y="1108887"/>
                    <a:pt x="2073040" y="1107954"/>
                  </a:cubicBezTo>
                  <a:cubicBezTo>
                    <a:pt x="2074906" y="1107487"/>
                    <a:pt x="2076772" y="1107487"/>
                    <a:pt x="2078638" y="1107487"/>
                  </a:cubicBezTo>
                  <a:cubicBezTo>
                    <a:pt x="2082837" y="1107021"/>
                    <a:pt x="2086102" y="1105155"/>
                    <a:pt x="2087035" y="1100956"/>
                  </a:cubicBezTo>
                  <a:cubicBezTo>
                    <a:pt x="2088901" y="1093492"/>
                    <a:pt x="2090301" y="1086028"/>
                    <a:pt x="2098698" y="1082296"/>
                  </a:cubicBezTo>
                  <a:cubicBezTo>
                    <a:pt x="2100564" y="1081363"/>
                    <a:pt x="2101497" y="1078098"/>
                    <a:pt x="2102897" y="1076231"/>
                  </a:cubicBezTo>
                  <a:cubicBezTo>
                    <a:pt x="2104763" y="1072966"/>
                    <a:pt x="2106162" y="1069234"/>
                    <a:pt x="2108495" y="1065968"/>
                  </a:cubicBezTo>
                  <a:cubicBezTo>
                    <a:pt x="2109428" y="1064569"/>
                    <a:pt x="2111294" y="1063169"/>
                    <a:pt x="2113160" y="1063169"/>
                  </a:cubicBezTo>
                  <a:cubicBezTo>
                    <a:pt x="2118291" y="1061770"/>
                    <a:pt x="2121557" y="1064569"/>
                    <a:pt x="2124823" y="1067834"/>
                  </a:cubicBezTo>
                  <a:cubicBezTo>
                    <a:pt x="2127622" y="1070633"/>
                    <a:pt x="2126688" y="1073899"/>
                    <a:pt x="2124823" y="1076698"/>
                  </a:cubicBezTo>
                  <a:cubicBezTo>
                    <a:pt x="2124356" y="1077631"/>
                    <a:pt x="2123890" y="1079030"/>
                    <a:pt x="2122956" y="1079964"/>
                  </a:cubicBezTo>
                  <a:cubicBezTo>
                    <a:pt x="2120624" y="1084162"/>
                    <a:pt x="2119691" y="1088361"/>
                    <a:pt x="2122023" y="1092559"/>
                  </a:cubicBezTo>
                  <a:cubicBezTo>
                    <a:pt x="2122956" y="1094425"/>
                    <a:pt x="2122956" y="1096291"/>
                    <a:pt x="2123890" y="1098157"/>
                  </a:cubicBezTo>
                  <a:cubicBezTo>
                    <a:pt x="2125289" y="1100956"/>
                    <a:pt x="2122956" y="1102822"/>
                    <a:pt x="2121557" y="1104688"/>
                  </a:cubicBezTo>
                  <a:cubicBezTo>
                    <a:pt x="2121090" y="1105155"/>
                    <a:pt x="2120624" y="1106088"/>
                    <a:pt x="2120624" y="1106554"/>
                  </a:cubicBezTo>
                  <a:cubicBezTo>
                    <a:pt x="2120624" y="1107487"/>
                    <a:pt x="2121090" y="1108887"/>
                    <a:pt x="2121557" y="1109820"/>
                  </a:cubicBezTo>
                  <a:cubicBezTo>
                    <a:pt x="2122490" y="1110286"/>
                    <a:pt x="2123890" y="1110753"/>
                    <a:pt x="2124823" y="1110286"/>
                  </a:cubicBezTo>
                  <a:cubicBezTo>
                    <a:pt x="2129021" y="1108420"/>
                    <a:pt x="2132287" y="1105155"/>
                    <a:pt x="2134619" y="1101423"/>
                  </a:cubicBezTo>
                  <a:cubicBezTo>
                    <a:pt x="2141150" y="1091626"/>
                    <a:pt x="2151413" y="1087894"/>
                    <a:pt x="2162143" y="1086028"/>
                  </a:cubicBezTo>
                  <a:cubicBezTo>
                    <a:pt x="2164009" y="1085561"/>
                    <a:pt x="2165875" y="1086495"/>
                    <a:pt x="2167741" y="1086961"/>
                  </a:cubicBezTo>
                  <a:cubicBezTo>
                    <a:pt x="2169607" y="1087428"/>
                    <a:pt x="2171473" y="1088361"/>
                    <a:pt x="2173339" y="1088827"/>
                  </a:cubicBezTo>
                  <a:cubicBezTo>
                    <a:pt x="2181270" y="1091160"/>
                    <a:pt x="2181270" y="1091160"/>
                    <a:pt x="2180803" y="1099090"/>
                  </a:cubicBezTo>
                  <a:cubicBezTo>
                    <a:pt x="2180803" y="1105621"/>
                    <a:pt x="2180803" y="1111686"/>
                    <a:pt x="2180803" y="1118217"/>
                  </a:cubicBezTo>
                  <a:cubicBezTo>
                    <a:pt x="2180803" y="1121483"/>
                    <a:pt x="2182203" y="1124282"/>
                    <a:pt x="2184535" y="1126614"/>
                  </a:cubicBezTo>
                  <a:cubicBezTo>
                    <a:pt x="2186401" y="1128480"/>
                    <a:pt x="2188267" y="1129880"/>
                    <a:pt x="2191066" y="1128947"/>
                  </a:cubicBezTo>
                  <a:cubicBezTo>
                    <a:pt x="2192933" y="1128480"/>
                    <a:pt x="2194799" y="1127547"/>
                    <a:pt x="2196665" y="1127547"/>
                  </a:cubicBezTo>
                  <a:cubicBezTo>
                    <a:pt x="2199930" y="1127081"/>
                    <a:pt x="2203196" y="1127547"/>
                    <a:pt x="2205528" y="1129880"/>
                  </a:cubicBezTo>
                  <a:cubicBezTo>
                    <a:pt x="2207861" y="1131746"/>
                    <a:pt x="2210193" y="1134545"/>
                    <a:pt x="2212059" y="1136877"/>
                  </a:cubicBezTo>
                  <a:cubicBezTo>
                    <a:pt x="2213925" y="1139210"/>
                    <a:pt x="2213925" y="1141076"/>
                    <a:pt x="2210660" y="1144808"/>
                  </a:cubicBezTo>
                  <a:cubicBezTo>
                    <a:pt x="2208327" y="1148074"/>
                    <a:pt x="2207861" y="1149006"/>
                    <a:pt x="2209727" y="1151339"/>
                  </a:cubicBezTo>
                  <a:cubicBezTo>
                    <a:pt x="2216724" y="1158337"/>
                    <a:pt x="2218590" y="1166267"/>
                    <a:pt x="2217657" y="1176064"/>
                  </a:cubicBezTo>
                  <a:cubicBezTo>
                    <a:pt x="2217191" y="1178396"/>
                    <a:pt x="2217191" y="1181195"/>
                    <a:pt x="2217191" y="1183528"/>
                  </a:cubicBezTo>
                  <a:cubicBezTo>
                    <a:pt x="2217191" y="1188660"/>
                    <a:pt x="2220457" y="1192858"/>
                    <a:pt x="2222789" y="1197523"/>
                  </a:cubicBezTo>
                  <a:cubicBezTo>
                    <a:pt x="2222789" y="1197990"/>
                    <a:pt x="2224189" y="1197990"/>
                    <a:pt x="2224655" y="1197990"/>
                  </a:cubicBezTo>
                  <a:cubicBezTo>
                    <a:pt x="2227921" y="1197523"/>
                    <a:pt x="2230719" y="1195657"/>
                    <a:pt x="2233052" y="1193325"/>
                  </a:cubicBezTo>
                  <a:cubicBezTo>
                    <a:pt x="2236318" y="1190059"/>
                    <a:pt x="2240516" y="1188193"/>
                    <a:pt x="2245181" y="1188660"/>
                  </a:cubicBezTo>
                  <a:cubicBezTo>
                    <a:pt x="2247047" y="1188660"/>
                    <a:pt x="2248913" y="1188660"/>
                    <a:pt x="2250779" y="1188660"/>
                  </a:cubicBezTo>
                  <a:cubicBezTo>
                    <a:pt x="2255445" y="1189593"/>
                    <a:pt x="2257777" y="1186794"/>
                    <a:pt x="2260110" y="1183528"/>
                  </a:cubicBezTo>
                  <a:cubicBezTo>
                    <a:pt x="2265241" y="1176997"/>
                    <a:pt x="2267107" y="1169999"/>
                    <a:pt x="2264308" y="1162069"/>
                  </a:cubicBezTo>
                  <a:cubicBezTo>
                    <a:pt x="2262909" y="1158337"/>
                    <a:pt x="2262442" y="1154605"/>
                    <a:pt x="2261042" y="1150872"/>
                  </a:cubicBezTo>
                  <a:cubicBezTo>
                    <a:pt x="2256377" y="1135944"/>
                    <a:pt x="2256844" y="1135944"/>
                    <a:pt x="2246581" y="1124282"/>
                  </a:cubicBezTo>
                  <a:cubicBezTo>
                    <a:pt x="2242849" y="1120083"/>
                    <a:pt x="2239117" y="1115418"/>
                    <a:pt x="2236318" y="1110286"/>
                  </a:cubicBezTo>
                  <a:cubicBezTo>
                    <a:pt x="2233985" y="1105621"/>
                    <a:pt x="2230253" y="1101889"/>
                    <a:pt x="2226054" y="1099090"/>
                  </a:cubicBezTo>
                  <a:cubicBezTo>
                    <a:pt x="2222789" y="1097224"/>
                    <a:pt x="2219523" y="1094892"/>
                    <a:pt x="2216724" y="1092559"/>
                  </a:cubicBezTo>
                  <a:cubicBezTo>
                    <a:pt x="2213459" y="1090227"/>
                    <a:pt x="2212526" y="1083696"/>
                    <a:pt x="2214858" y="1080430"/>
                  </a:cubicBezTo>
                  <a:cubicBezTo>
                    <a:pt x="2216258" y="1078564"/>
                    <a:pt x="2217657" y="1076231"/>
                    <a:pt x="2219990" y="1074832"/>
                  </a:cubicBezTo>
                  <a:cubicBezTo>
                    <a:pt x="2223722" y="1072033"/>
                    <a:pt x="2226054" y="1068767"/>
                    <a:pt x="2229320" y="1065502"/>
                  </a:cubicBezTo>
                  <a:cubicBezTo>
                    <a:pt x="2236784" y="1057105"/>
                    <a:pt x="2240050" y="1048707"/>
                    <a:pt x="2235851" y="1037511"/>
                  </a:cubicBezTo>
                  <a:cubicBezTo>
                    <a:pt x="2233052" y="1029581"/>
                    <a:pt x="2235851" y="1022583"/>
                    <a:pt x="2241916" y="1016519"/>
                  </a:cubicBezTo>
                  <a:cubicBezTo>
                    <a:pt x="2243782" y="1014653"/>
                    <a:pt x="2245648" y="1013253"/>
                    <a:pt x="2247514" y="1011387"/>
                  </a:cubicBezTo>
                  <a:cubicBezTo>
                    <a:pt x="2249380" y="1009521"/>
                    <a:pt x="2251246" y="1007655"/>
                    <a:pt x="2252645" y="1005789"/>
                  </a:cubicBezTo>
                  <a:cubicBezTo>
                    <a:pt x="2254978" y="1002990"/>
                    <a:pt x="2254978" y="998325"/>
                    <a:pt x="2259177" y="996459"/>
                  </a:cubicBezTo>
                  <a:cubicBezTo>
                    <a:pt x="2264775" y="994593"/>
                    <a:pt x="2267107" y="1000191"/>
                    <a:pt x="2270839" y="1001590"/>
                  </a:cubicBezTo>
                  <a:cubicBezTo>
                    <a:pt x="2275038" y="1003456"/>
                    <a:pt x="2279236" y="1003923"/>
                    <a:pt x="2283901" y="1002057"/>
                  </a:cubicBezTo>
                  <a:cubicBezTo>
                    <a:pt x="2288100" y="1000191"/>
                    <a:pt x="2291832" y="997858"/>
                    <a:pt x="2294631" y="994126"/>
                  </a:cubicBezTo>
                  <a:cubicBezTo>
                    <a:pt x="2299296" y="988062"/>
                    <a:pt x="2303495" y="981064"/>
                    <a:pt x="2305827" y="974066"/>
                  </a:cubicBezTo>
                  <a:cubicBezTo>
                    <a:pt x="2310026" y="962404"/>
                    <a:pt x="2316557" y="952141"/>
                    <a:pt x="2318889" y="940011"/>
                  </a:cubicBezTo>
                  <a:cubicBezTo>
                    <a:pt x="2319356" y="937679"/>
                    <a:pt x="2320289" y="934880"/>
                    <a:pt x="2321688" y="933014"/>
                  </a:cubicBezTo>
                  <a:cubicBezTo>
                    <a:pt x="2329619" y="922751"/>
                    <a:pt x="2330552" y="910621"/>
                    <a:pt x="2331485" y="898492"/>
                  </a:cubicBezTo>
                  <a:cubicBezTo>
                    <a:pt x="2332418" y="888229"/>
                    <a:pt x="2336617" y="878432"/>
                    <a:pt x="2336617" y="868169"/>
                  </a:cubicBezTo>
                  <a:cubicBezTo>
                    <a:pt x="2336617" y="866303"/>
                    <a:pt x="2337083" y="863971"/>
                    <a:pt x="2338016" y="862571"/>
                  </a:cubicBezTo>
                  <a:cubicBezTo>
                    <a:pt x="2342681" y="856040"/>
                    <a:pt x="2340815" y="849043"/>
                    <a:pt x="2340349" y="842045"/>
                  </a:cubicBezTo>
                  <a:cubicBezTo>
                    <a:pt x="2338949" y="828983"/>
                    <a:pt x="2335684" y="816854"/>
                    <a:pt x="2328686" y="805657"/>
                  </a:cubicBezTo>
                  <a:cubicBezTo>
                    <a:pt x="2325887" y="800992"/>
                    <a:pt x="2324488" y="796327"/>
                    <a:pt x="2324488" y="791196"/>
                  </a:cubicBezTo>
                  <a:cubicBezTo>
                    <a:pt x="2324021" y="780466"/>
                    <a:pt x="2324021" y="769270"/>
                    <a:pt x="2323554" y="758540"/>
                  </a:cubicBezTo>
                  <a:cubicBezTo>
                    <a:pt x="2323554" y="757607"/>
                    <a:pt x="2324488" y="756674"/>
                    <a:pt x="2324954" y="755741"/>
                  </a:cubicBezTo>
                  <a:cubicBezTo>
                    <a:pt x="2325421" y="756208"/>
                    <a:pt x="2326353" y="756208"/>
                    <a:pt x="2326353" y="756674"/>
                  </a:cubicBezTo>
                  <a:cubicBezTo>
                    <a:pt x="2330552" y="762272"/>
                    <a:pt x="2335217" y="767404"/>
                    <a:pt x="2339882" y="773002"/>
                  </a:cubicBezTo>
                  <a:cubicBezTo>
                    <a:pt x="2344547" y="778133"/>
                    <a:pt x="2343614" y="786531"/>
                    <a:pt x="2347346" y="792595"/>
                  </a:cubicBezTo>
                  <a:cubicBezTo>
                    <a:pt x="2348746" y="795394"/>
                    <a:pt x="2350612" y="798193"/>
                    <a:pt x="2352011" y="800992"/>
                  </a:cubicBezTo>
                  <a:cubicBezTo>
                    <a:pt x="2355744" y="807990"/>
                    <a:pt x="2358076" y="814988"/>
                    <a:pt x="2358542" y="822918"/>
                  </a:cubicBezTo>
                  <a:cubicBezTo>
                    <a:pt x="2358542" y="824318"/>
                    <a:pt x="2358542" y="825717"/>
                    <a:pt x="2359009" y="826650"/>
                  </a:cubicBezTo>
                  <a:cubicBezTo>
                    <a:pt x="2361341" y="835047"/>
                    <a:pt x="2362274" y="844378"/>
                    <a:pt x="2368339" y="851375"/>
                  </a:cubicBezTo>
                  <a:cubicBezTo>
                    <a:pt x="2371138" y="854641"/>
                    <a:pt x="2372538" y="859772"/>
                    <a:pt x="2372538" y="863971"/>
                  </a:cubicBezTo>
                  <a:cubicBezTo>
                    <a:pt x="2373004" y="870502"/>
                    <a:pt x="2374870" y="876566"/>
                    <a:pt x="2378136" y="882165"/>
                  </a:cubicBezTo>
                  <a:cubicBezTo>
                    <a:pt x="2380468" y="886363"/>
                    <a:pt x="2380935" y="890562"/>
                    <a:pt x="2380935" y="895227"/>
                  </a:cubicBezTo>
                  <a:cubicBezTo>
                    <a:pt x="2380935" y="897093"/>
                    <a:pt x="2380935" y="898959"/>
                    <a:pt x="2381401" y="900825"/>
                  </a:cubicBezTo>
                  <a:cubicBezTo>
                    <a:pt x="2382334" y="905490"/>
                    <a:pt x="2384667" y="909222"/>
                    <a:pt x="2389332" y="911088"/>
                  </a:cubicBezTo>
                  <a:cubicBezTo>
                    <a:pt x="2390265" y="911554"/>
                    <a:pt x="2392597" y="910621"/>
                    <a:pt x="2392597" y="910155"/>
                  </a:cubicBezTo>
                  <a:cubicBezTo>
                    <a:pt x="2393064" y="907822"/>
                    <a:pt x="2392597" y="905023"/>
                    <a:pt x="2392597" y="902691"/>
                  </a:cubicBezTo>
                  <a:cubicBezTo>
                    <a:pt x="2392597" y="898492"/>
                    <a:pt x="2394464" y="897559"/>
                    <a:pt x="2398662" y="898026"/>
                  </a:cubicBezTo>
                  <a:cubicBezTo>
                    <a:pt x="2402861" y="898492"/>
                    <a:pt x="2405193" y="901758"/>
                    <a:pt x="2408925" y="903157"/>
                  </a:cubicBezTo>
                  <a:cubicBezTo>
                    <a:pt x="2409392" y="903624"/>
                    <a:pt x="2410325" y="903624"/>
                    <a:pt x="2410791" y="903157"/>
                  </a:cubicBezTo>
                  <a:cubicBezTo>
                    <a:pt x="2411258" y="902224"/>
                    <a:pt x="2412191" y="900825"/>
                    <a:pt x="2412191" y="899892"/>
                  </a:cubicBezTo>
                  <a:cubicBezTo>
                    <a:pt x="2411258" y="895227"/>
                    <a:pt x="2409858" y="890562"/>
                    <a:pt x="2405660" y="888696"/>
                  </a:cubicBezTo>
                  <a:cubicBezTo>
                    <a:pt x="2397262" y="884964"/>
                    <a:pt x="2395863" y="875167"/>
                    <a:pt x="2388399" y="870968"/>
                  </a:cubicBezTo>
                  <a:cubicBezTo>
                    <a:pt x="2386533" y="866303"/>
                    <a:pt x="2384200" y="861638"/>
                    <a:pt x="2382801" y="856507"/>
                  </a:cubicBezTo>
                  <a:cubicBezTo>
                    <a:pt x="2381401" y="850442"/>
                    <a:pt x="2380935" y="843911"/>
                    <a:pt x="2380002" y="837380"/>
                  </a:cubicBezTo>
                  <a:cubicBezTo>
                    <a:pt x="2379535" y="835514"/>
                    <a:pt x="2380002" y="833648"/>
                    <a:pt x="2379535" y="831782"/>
                  </a:cubicBezTo>
                  <a:cubicBezTo>
                    <a:pt x="2379535" y="829449"/>
                    <a:pt x="2381401" y="826650"/>
                    <a:pt x="2383734" y="826184"/>
                  </a:cubicBezTo>
                  <a:cubicBezTo>
                    <a:pt x="2386999" y="825717"/>
                    <a:pt x="2389798" y="825717"/>
                    <a:pt x="2393064" y="825251"/>
                  </a:cubicBezTo>
                  <a:cubicBezTo>
                    <a:pt x="2393997" y="821985"/>
                    <a:pt x="2392597" y="819186"/>
                    <a:pt x="2391198" y="816387"/>
                  </a:cubicBezTo>
                  <a:cubicBezTo>
                    <a:pt x="2379535" y="796794"/>
                    <a:pt x="2369272" y="775801"/>
                    <a:pt x="2354810" y="757607"/>
                  </a:cubicBezTo>
                  <a:cubicBezTo>
                    <a:pt x="2350145" y="752009"/>
                    <a:pt x="2346880" y="745945"/>
                    <a:pt x="2347346" y="738480"/>
                  </a:cubicBezTo>
                  <a:cubicBezTo>
                    <a:pt x="2347346" y="735215"/>
                    <a:pt x="2346880" y="731949"/>
                    <a:pt x="2345480" y="729150"/>
                  </a:cubicBezTo>
                  <a:cubicBezTo>
                    <a:pt x="2340349" y="720287"/>
                    <a:pt x="2338016" y="710024"/>
                    <a:pt x="2329153" y="703492"/>
                  </a:cubicBezTo>
                  <a:cubicBezTo>
                    <a:pt x="2325887" y="701160"/>
                    <a:pt x="2325421" y="696961"/>
                    <a:pt x="2323554" y="693696"/>
                  </a:cubicBezTo>
                  <a:cubicBezTo>
                    <a:pt x="2321688" y="690430"/>
                    <a:pt x="2317956" y="688098"/>
                    <a:pt x="2314224" y="688098"/>
                  </a:cubicBezTo>
                  <a:cubicBezTo>
                    <a:pt x="2313291" y="688098"/>
                    <a:pt x="2312358" y="689031"/>
                    <a:pt x="2311425" y="689964"/>
                  </a:cubicBezTo>
                  <a:cubicBezTo>
                    <a:pt x="2310959" y="690430"/>
                    <a:pt x="2310959" y="691363"/>
                    <a:pt x="2310959" y="691830"/>
                  </a:cubicBezTo>
                  <a:cubicBezTo>
                    <a:pt x="2311425" y="692763"/>
                    <a:pt x="2312358" y="694162"/>
                    <a:pt x="2312825" y="695095"/>
                  </a:cubicBezTo>
                  <a:cubicBezTo>
                    <a:pt x="2319356" y="702559"/>
                    <a:pt x="2318889" y="702559"/>
                    <a:pt x="2313291" y="712356"/>
                  </a:cubicBezTo>
                  <a:cubicBezTo>
                    <a:pt x="2312825" y="713289"/>
                    <a:pt x="2312358" y="714689"/>
                    <a:pt x="2312358" y="716088"/>
                  </a:cubicBezTo>
                  <a:cubicBezTo>
                    <a:pt x="2312825" y="718421"/>
                    <a:pt x="2313758" y="721220"/>
                    <a:pt x="2315157" y="723086"/>
                  </a:cubicBezTo>
                  <a:cubicBezTo>
                    <a:pt x="2319356" y="729150"/>
                    <a:pt x="2320289" y="736148"/>
                    <a:pt x="2321688" y="743145"/>
                  </a:cubicBezTo>
                  <a:cubicBezTo>
                    <a:pt x="2321688" y="744079"/>
                    <a:pt x="2320756" y="745478"/>
                    <a:pt x="2320289" y="746411"/>
                  </a:cubicBezTo>
                  <a:cubicBezTo>
                    <a:pt x="2319356" y="747811"/>
                    <a:pt x="2317023" y="745945"/>
                    <a:pt x="2316557" y="743612"/>
                  </a:cubicBezTo>
                  <a:cubicBezTo>
                    <a:pt x="2315624" y="739880"/>
                    <a:pt x="2315157" y="736148"/>
                    <a:pt x="2312358" y="732882"/>
                  </a:cubicBezTo>
                  <a:cubicBezTo>
                    <a:pt x="2310492" y="731016"/>
                    <a:pt x="2309093" y="728684"/>
                    <a:pt x="2309559" y="725885"/>
                  </a:cubicBezTo>
                  <a:cubicBezTo>
                    <a:pt x="2310026" y="719820"/>
                    <a:pt x="2306760" y="716088"/>
                    <a:pt x="2302562" y="713289"/>
                  </a:cubicBezTo>
                  <a:cubicBezTo>
                    <a:pt x="2295098" y="708624"/>
                    <a:pt x="2286700" y="704892"/>
                    <a:pt x="2279703" y="698827"/>
                  </a:cubicBezTo>
                  <a:cubicBezTo>
                    <a:pt x="2278303" y="697894"/>
                    <a:pt x="2275971" y="697428"/>
                    <a:pt x="2274105" y="697428"/>
                  </a:cubicBezTo>
                  <a:cubicBezTo>
                    <a:pt x="2270839" y="697428"/>
                    <a:pt x="2267574" y="698361"/>
                    <a:pt x="2264308" y="698361"/>
                  </a:cubicBezTo>
                  <a:cubicBezTo>
                    <a:pt x="2260576" y="698361"/>
                    <a:pt x="2258243" y="699760"/>
                    <a:pt x="2257777" y="703492"/>
                  </a:cubicBezTo>
                  <a:cubicBezTo>
                    <a:pt x="2256844" y="707691"/>
                    <a:pt x="2255445" y="712356"/>
                    <a:pt x="2251712" y="715155"/>
                  </a:cubicBezTo>
                  <a:cubicBezTo>
                    <a:pt x="2251246" y="715622"/>
                    <a:pt x="2249846" y="715155"/>
                    <a:pt x="2249846" y="715155"/>
                  </a:cubicBezTo>
                  <a:cubicBezTo>
                    <a:pt x="2247047" y="710024"/>
                    <a:pt x="2244715" y="704892"/>
                    <a:pt x="2242382" y="699760"/>
                  </a:cubicBezTo>
                  <a:cubicBezTo>
                    <a:pt x="2241916" y="699294"/>
                    <a:pt x="2241449" y="698361"/>
                    <a:pt x="2240983" y="698361"/>
                  </a:cubicBezTo>
                  <a:cubicBezTo>
                    <a:pt x="2240050" y="698827"/>
                    <a:pt x="2238650" y="699760"/>
                    <a:pt x="2238184" y="700693"/>
                  </a:cubicBezTo>
                  <a:cubicBezTo>
                    <a:pt x="2235851" y="702559"/>
                    <a:pt x="2236318" y="705358"/>
                    <a:pt x="2237251" y="707691"/>
                  </a:cubicBezTo>
                  <a:cubicBezTo>
                    <a:pt x="2237251" y="708624"/>
                    <a:pt x="2236784" y="710024"/>
                    <a:pt x="2235851" y="710957"/>
                  </a:cubicBezTo>
                  <a:cubicBezTo>
                    <a:pt x="2234918" y="711890"/>
                    <a:pt x="2233519" y="710957"/>
                    <a:pt x="2233052" y="709557"/>
                  </a:cubicBezTo>
                  <a:cubicBezTo>
                    <a:pt x="2231186" y="704892"/>
                    <a:pt x="2229320" y="699760"/>
                    <a:pt x="2227454" y="695095"/>
                  </a:cubicBezTo>
                  <a:cubicBezTo>
                    <a:pt x="2225588" y="690897"/>
                    <a:pt x="2223255" y="689964"/>
                    <a:pt x="2218124" y="691363"/>
                  </a:cubicBezTo>
                  <a:cubicBezTo>
                    <a:pt x="2216258" y="691830"/>
                    <a:pt x="2214392" y="692763"/>
                    <a:pt x="2212526" y="693229"/>
                  </a:cubicBezTo>
                  <a:cubicBezTo>
                    <a:pt x="2210660" y="693696"/>
                    <a:pt x="2208794" y="693229"/>
                    <a:pt x="2206928" y="693229"/>
                  </a:cubicBezTo>
                  <a:cubicBezTo>
                    <a:pt x="2203662" y="692763"/>
                    <a:pt x="2200863" y="689497"/>
                    <a:pt x="2201796" y="686698"/>
                  </a:cubicBezTo>
                  <a:cubicBezTo>
                    <a:pt x="2202263" y="684832"/>
                    <a:pt x="2203196" y="682966"/>
                    <a:pt x="2204129" y="681567"/>
                  </a:cubicBezTo>
                  <a:cubicBezTo>
                    <a:pt x="2206928" y="675968"/>
                    <a:pt x="2210193" y="670370"/>
                    <a:pt x="2213459" y="664772"/>
                  </a:cubicBezTo>
                  <a:cubicBezTo>
                    <a:pt x="2216724" y="658708"/>
                    <a:pt x="2220457" y="652177"/>
                    <a:pt x="2220923" y="645179"/>
                  </a:cubicBezTo>
                  <a:cubicBezTo>
                    <a:pt x="2222322" y="632117"/>
                    <a:pt x="2226521" y="620454"/>
                    <a:pt x="2232119" y="608325"/>
                  </a:cubicBezTo>
                  <a:cubicBezTo>
                    <a:pt x="2235851" y="600394"/>
                    <a:pt x="2239117" y="591997"/>
                    <a:pt x="2237251" y="582201"/>
                  </a:cubicBezTo>
                  <a:cubicBezTo>
                    <a:pt x="2236318" y="578469"/>
                    <a:pt x="2237717" y="574270"/>
                    <a:pt x="2239583" y="571004"/>
                  </a:cubicBezTo>
                  <a:cubicBezTo>
                    <a:pt x="2243315" y="565873"/>
                    <a:pt x="2244248" y="560741"/>
                    <a:pt x="2241916" y="554677"/>
                  </a:cubicBezTo>
                  <a:cubicBezTo>
                    <a:pt x="2240983" y="552344"/>
                    <a:pt x="2241916" y="549545"/>
                    <a:pt x="2243315" y="547213"/>
                  </a:cubicBezTo>
                  <a:cubicBezTo>
                    <a:pt x="2246581" y="542081"/>
                    <a:pt x="2250313" y="538816"/>
                    <a:pt x="2256844" y="537416"/>
                  </a:cubicBezTo>
                  <a:cubicBezTo>
                    <a:pt x="2264308" y="536016"/>
                    <a:pt x="2271306" y="532284"/>
                    <a:pt x="2278770" y="529952"/>
                  </a:cubicBezTo>
                  <a:cubicBezTo>
                    <a:pt x="2282035" y="529019"/>
                    <a:pt x="2285301" y="529019"/>
                    <a:pt x="2288100" y="530885"/>
                  </a:cubicBezTo>
                  <a:cubicBezTo>
                    <a:pt x="2291365" y="532751"/>
                    <a:pt x="2294631" y="532284"/>
                    <a:pt x="2296030" y="529019"/>
                  </a:cubicBezTo>
                  <a:cubicBezTo>
                    <a:pt x="2298363" y="524354"/>
                    <a:pt x="2303028" y="522488"/>
                    <a:pt x="2307227" y="523421"/>
                  </a:cubicBezTo>
                  <a:cubicBezTo>
                    <a:pt x="2314691" y="524820"/>
                    <a:pt x="2320756" y="520622"/>
                    <a:pt x="2327753" y="520622"/>
                  </a:cubicBezTo>
                  <a:cubicBezTo>
                    <a:pt x="2328686" y="520622"/>
                    <a:pt x="2330086" y="519222"/>
                    <a:pt x="2330552" y="518289"/>
                  </a:cubicBezTo>
                  <a:cubicBezTo>
                    <a:pt x="2331485" y="515024"/>
                    <a:pt x="2331952" y="512225"/>
                    <a:pt x="2332885" y="508959"/>
                  </a:cubicBezTo>
                  <a:cubicBezTo>
                    <a:pt x="2333818" y="505693"/>
                    <a:pt x="2337083" y="503827"/>
                    <a:pt x="2340349" y="503827"/>
                  </a:cubicBezTo>
                  <a:cubicBezTo>
                    <a:pt x="2349212" y="504760"/>
                    <a:pt x="2358076" y="505693"/>
                    <a:pt x="2366940" y="506626"/>
                  </a:cubicBezTo>
                  <a:cubicBezTo>
                    <a:pt x="2368806" y="506626"/>
                    <a:pt x="2370672" y="508026"/>
                    <a:pt x="2372071" y="509426"/>
                  </a:cubicBezTo>
                  <a:cubicBezTo>
                    <a:pt x="2373004" y="509892"/>
                    <a:pt x="2373471" y="511758"/>
                    <a:pt x="2373004" y="512691"/>
                  </a:cubicBezTo>
                  <a:cubicBezTo>
                    <a:pt x="2373004" y="514091"/>
                    <a:pt x="2371605" y="514557"/>
                    <a:pt x="2371138" y="515957"/>
                  </a:cubicBezTo>
                  <a:cubicBezTo>
                    <a:pt x="2369739" y="518756"/>
                    <a:pt x="2370205" y="520622"/>
                    <a:pt x="2372538" y="522954"/>
                  </a:cubicBezTo>
                  <a:cubicBezTo>
                    <a:pt x="2374404" y="524820"/>
                    <a:pt x="2377203" y="526220"/>
                    <a:pt x="2379535" y="524820"/>
                  </a:cubicBezTo>
                  <a:cubicBezTo>
                    <a:pt x="2386066" y="520622"/>
                    <a:pt x="2393530" y="518756"/>
                    <a:pt x="2398196" y="511758"/>
                  </a:cubicBezTo>
                  <a:cubicBezTo>
                    <a:pt x="2399595" y="509426"/>
                    <a:pt x="2401928" y="508959"/>
                    <a:pt x="2404727" y="509892"/>
                  </a:cubicBezTo>
                  <a:cubicBezTo>
                    <a:pt x="2407526" y="510825"/>
                    <a:pt x="2409858" y="509892"/>
                    <a:pt x="2411724" y="508026"/>
                  </a:cubicBezTo>
                  <a:cubicBezTo>
                    <a:pt x="2414057" y="505227"/>
                    <a:pt x="2418722" y="503827"/>
                    <a:pt x="2417789" y="499162"/>
                  </a:cubicBezTo>
                  <a:cubicBezTo>
                    <a:pt x="2416856" y="494497"/>
                    <a:pt x="2412191" y="494497"/>
                    <a:pt x="2408459" y="494031"/>
                  </a:cubicBezTo>
                  <a:cubicBezTo>
                    <a:pt x="2407992" y="494031"/>
                    <a:pt x="2407059" y="494031"/>
                    <a:pt x="2406593" y="493564"/>
                  </a:cubicBezTo>
                  <a:cubicBezTo>
                    <a:pt x="2404727" y="493098"/>
                    <a:pt x="2402861" y="492165"/>
                    <a:pt x="2402394" y="490299"/>
                  </a:cubicBezTo>
                  <a:cubicBezTo>
                    <a:pt x="2399595" y="483301"/>
                    <a:pt x="2399129" y="476770"/>
                    <a:pt x="2401928" y="469772"/>
                  </a:cubicBezTo>
                  <a:cubicBezTo>
                    <a:pt x="2402394" y="468373"/>
                    <a:pt x="2402394" y="467440"/>
                    <a:pt x="2403327" y="466040"/>
                  </a:cubicBezTo>
                  <a:cubicBezTo>
                    <a:pt x="2406126" y="460909"/>
                    <a:pt x="2406126" y="455311"/>
                    <a:pt x="2406126" y="449246"/>
                  </a:cubicBezTo>
                  <a:cubicBezTo>
                    <a:pt x="2405660" y="441782"/>
                    <a:pt x="2406593" y="433851"/>
                    <a:pt x="2405660" y="426387"/>
                  </a:cubicBezTo>
                  <a:cubicBezTo>
                    <a:pt x="2405193" y="420789"/>
                    <a:pt x="2407992" y="416591"/>
                    <a:pt x="2413590" y="414258"/>
                  </a:cubicBezTo>
                  <a:cubicBezTo>
                    <a:pt x="2417789" y="412392"/>
                    <a:pt x="2422454" y="411459"/>
                    <a:pt x="2426186" y="409127"/>
                  </a:cubicBezTo>
                  <a:cubicBezTo>
                    <a:pt x="2430385" y="406794"/>
                    <a:pt x="2434583" y="406327"/>
                    <a:pt x="2439248" y="407727"/>
                  </a:cubicBezTo>
                  <a:cubicBezTo>
                    <a:pt x="2442047" y="408660"/>
                    <a:pt x="2443913" y="406794"/>
                    <a:pt x="2446246" y="405394"/>
                  </a:cubicBezTo>
                  <a:cubicBezTo>
                    <a:pt x="2448578" y="403995"/>
                    <a:pt x="2450444" y="404928"/>
                    <a:pt x="2450911" y="406794"/>
                  </a:cubicBezTo>
                  <a:cubicBezTo>
                    <a:pt x="2451377" y="411459"/>
                    <a:pt x="2452310" y="415658"/>
                    <a:pt x="2452310" y="420323"/>
                  </a:cubicBezTo>
                  <a:cubicBezTo>
                    <a:pt x="2452777" y="424521"/>
                    <a:pt x="2455109" y="427320"/>
                    <a:pt x="2458375" y="429653"/>
                  </a:cubicBezTo>
                  <a:cubicBezTo>
                    <a:pt x="2462107" y="431985"/>
                    <a:pt x="2466305" y="433385"/>
                    <a:pt x="2469571" y="436184"/>
                  </a:cubicBezTo>
                  <a:cubicBezTo>
                    <a:pt x="2470038" y="436650"/>
                    <a:pt x="2472370" y="435717"/>
                    <a:pt x="2472837" y="435251"/>
                  </a:cubicBezTo>
                  <a:cubicBezTo>
                    <a:pt x="2474236" y="433851"/>
                    <a:pt x="2475169" y="431985"/>
                    <a:pt x="2475636" y="430586"/>
                  </a:cubicBezTo>
                  <a:cubicBezTo>
                    <a:pt x="2477035" y="423122"/>
                    <a:pt x="2478901" y="415658"/>
                    <a:pt x="2479368" y="407727"/>
                  </a:cubicBezTo>
                  <a:cubicBezTo>
                    <a:pt x="2479834" y="402595"/>
                    <a:pt x="2482633" y="399796"/>
                    <a:pt x="2487298" y="398397"/>
                  </a:cubicBezTo>
                  <a:cubicBezTo>
                    <a:pt x="2490097" y="397464"/>
                    <a:pt x="2490097" y="394665"/>
                    <a:pt x="2490564" y="391866"/>
                  </a:cubicBezTo>
                  <a:cubicBezTo>
                    <a:pt x="2490097" y="391866"/>
                    <a:pt x="2489631" y="391399"/>
                    <a:pt x="2489631" y="391399"/>
                  </a:cubicBezTo>
                  <a:cubicBezTo>
                    <a:pt x="2480767" y="384402"/>
                    <a:pt x="2478435" y="374605"/>
                    <a:pt x="2476569" y="364342"/>
                  </a:cubicBezTo>
                  <a:cubicBezTo>
                    <a:pt x="2476569" y="363875"/>
                    <a:pt x="2477035" y="362942"/>
                    <a:pt x="2477035" y="362476"/>
                  </a:cubicBezTo>
                  <a:cubicBezTo>
                    <a:pt x="2479368" y="358277"/>
                    <a:pt x="2485899" y="356411"/>
                    <a:pt x="2490564" y="358277"/>
                  </a:cubicBezTo>
                  <a:cubicBezTo>
                    <a:pt x="2491963" y="358744"/>
                    <a:pt x="2493363" y="361543"/>
                    <a:pt x="2492430" y="362942"/>
                  </a:cubicBezTo>
                  <a:cubicBezTo>
                    <a:pt x="2489164" y="368540"/>
                    <a:pt x="2490097" y="374139"/>
                    <a:pt x="2492896" y="379270"/>
                  </a:cubicBezTo>
                  <a:cubicBezTo>
                    <a:pt x="2496628" y="385801"/>
                    <a:pt x="2501293" y="392332"/>
                    <a:pt x="2500361" y="400729"/>
                  </a:cubicBezTo>
                  <a:cubicBezTo>
                    <a:pt x="2500361" y="401662"/>
                    <a:pt x="2501293" y="403062"/>
                    <a:pt x="2502227" y="403995"/>
                  </a:cubicBezTo>
                  <a:cubicBezTo>
                    <a:pt x="2506892" y="409593"/>
                    <a:pt x="2504093" y="416591"/>
                    <a:pt x="2506892" y="422189"/>
                  </a:cubicBezTo>
                  <a:cubicBezTo>
                    <a:pt x="2505959" y="426854"/>
                    <a:pt x="2502227" y="429653"/>
                    <a:pt x="2499428" y="433385"/>
                  </a:cubicBezTo>
                  <a:cubicBezTo>
                    <a:pt x="2498961" y="433851"/>
                    <a:pt x="2498495" y="434318"/>
                    <a:pt x="2498028" y="434784"/>
                  </a:cubicBezTo>
                  <a:cubicBezTo>
                    <a:pt x="2495696" y="438050"/>
                    <a:pt x="2494296" y="441316"/>
                    <a:pt x="2494763" y="445514"/>
                  </a:cubicBezTo>
                  <a:cubicBezTo>
                    <a:pt x="2495229" y="455777"/>
                    <a:pt x="2495696" y="466040"/>
                    <a:pt x="2491497" y="475837"/>
                  </a:cubicBezTo>
                  <a:cubicBezTo>
                    <a:pt x="2490564" y="478170"/>
                    <a:pt x="2490564" y="480969"/>
                    <a:pt x="2490564" y="483301"/>
                  </a:cubicBezTo>
                  <a:cubicBezTo>
                    <a:pt x="2490564" y="493098"/>
                    <a:pt x="2489631" y="502428"/>
                    <a:pt x="2490097" y="512225"/>
                  </a:cubicBezTo>
                  <a:cubicBezTo>
                    <a:pt x="2490564" y="520155"/>
                    <a:pt x="2489631" y="527619"/>
                    <a:pt x="2484033" y="533684"/>
                  </a:cubicBezTo>
                  <a:cubicBezTo>
                    <a:pt x="2482633" y="535083"/>
                    <a:pt x="2482633" y="537416"/>
                    <a:pt x="2481234" y="538816"/>
                  </a:cubicBezTo>
                  <a:cubicBezTo>
                    <a:pt x="2480301" y="540215"/>
                    <a:pt x="2478435" y="541615"/>
                    <a:pt x="2477035" y="542547"/>
                  </a:cubicBezTo>
                  <a:cubicBezTo>
                    <a:pt x="2471904" y="546746"/>
                    <a:pt x="2471437" y="546746"/>
                    <a:pt x="2474703" y="550945"/>
                  </a:cubicBezTo>
                  <a:cubicBezTo>
                    <a:pt x="2478901" y="556076"/>
                    <a:pt x="2479368" y="561208"/>
                    <a:pt x="2477968" y="567272"/>
                  </a:cubicBezTo>
                  <a:cubicBezTo>
                    <a:pt x="2477502" y="570538"/>
                    <a:pt x="2476102" y="573337"/>
                    <a:pt x="2475169" y="576603"/>
                  </a:cubicBezTo>
                  <a:cubicBezTo>
                    <a:pt x="2473770" y="580801"/>
                    <a:pt x="2473303" y="585466"/>
                    <a:pt x="2474236" y="589665"/>
                  </a:cubicBezTo>
                  <a:cubicBezTo>
                    <a:pt x="2475169" y="597595"/>
                    <a:pt x="2478901" y="604126"/>
                    <a:pt x="2480767" y="611591"/>
                  </a:cubicBezTo>
                  <a:cubicBezTo>
                    <a:pt x="2487765" y="636315"/>
                    <a:pt x="2501760" y="656842"/>
                    <a:pt x="2515289" y="677834"/>
                  </a:cubicBezTo>
                  <a:cubicBezTo>
                    <a:pt x="2519021" y="683899"/>
                    <a:pt x="2523219" y="689497"/>
                    <a:pt x="2526951" y="695562"/>
                  </a:cubicBezTo>
                  <a:cubicBezTo>
                    <a:pt x="2529284" y="699294"/>
                    <a:pt x="2531150" y="703959"/>
                    <a:pt x="2534416" y="706758"/>
                  </a:cubicBezTo>
                  <a:cubicBezTo>
                    <a:pt x="2539081" y="710490"/>
                    <a:pt x="2541880" y="715622"/>
                    <a:pt x="2544212" y="720753"/>
                  </a:cubicBezTo>
                  <a:cubicBezTo>
                    <a:pt x="2546545" y="725885"/>
                    <a:pt x="2548411" y="731483"/>
                    <a:pt x="2550743" y="736614"/>
                  </a:cubicBezTo>
                  <a:cubicBezTo>
                    <a:pt x="2553076" y="742679"/>
                    <a:pt x="2558207" y="744545"/>
                    <a:pt x="2563339" y="747811"/>
                  </a:cubicBezTo>
                  <a:cubicBezTo>
                    <a:pt x="2563806" y="747811"/>
                    <a:pt x="2564739" y="747344"/>
                    <a:pt x="2565205" y="747344"/>
                  </a:cubicBezTo>
                  <a:cubicBezTo>
                    <a:pt x="2568937" y="744545"/>
                    <a:pt x="2569404" y="739413"/>
                    <a:pt x="2571270" y="735681"/>
                  </a:cubicBezTo>
                  <a:cubicBezTo>
                    <a:pt x="2576868" y="725418"/>
                    <a:pt x="2576868" y="715155"/>
                    <a:pt x="2572669" y="703959"/>
                  </a:cubicBezTo>
                  <a:cubicBezTo>
                    <a:pt x="2568471" y="692296"/>
                    <a:pt x="2567071" y="689031"/>
                    <a:pt x="2580133" y="682500"/>
                  </a:cubicBezTo>
                  <a:cubicBezTo>
                    <a:pt x="2580600" y="682033"/>
                    <a:pt x="2581066" y="682033"/>
                    <a:pt x="2581533" y="681567"/>
                  </a:cubicBezTo>
                  <a:cubicBezTo>
                    <a:pt x="2583399" y="680167"/>
                    <a:pt x="2583865" y="678768"/>
                    <a:pt x="2582466" y="676901"/>
                  </a:cubicBezTo>
                  <a:cubicBezTo>
                    <a:pt x="2580600" y="674102"/>
                    <a:pt x="2578734" y="671770"/>
                    <a:pt x="2577334" y="668971"/>
                  </a:cubicBezTo>
                  <a:cubicBezTo>
                    <a:pt x="2576401" y="666638"/>
                    <a:pt x="2575002" y="664306"/>
                    <a:pt x="2575002" y="661507"/>
                  </a:cubicBezTo>
                  <a:cubicBezTo>
                    <a:pt x="2575002" y="655909"/>
                    <a:pt x="2575002" y="649844"/>
                    <a:pt x="2575935" y="644246"/>
                  </a:cubicBezTo>
                  <a:cubicBezTo>
                    <a:pt x="2576401" y="640047"/>
                    <a:pt x="2579200" y="637248"/>
                    <a:pt x="2582932" y="635849"/>
                  </a:cubicBezTo>
                  <a:cubicBezTo>
                    <a:pt x="2585731" y="634449"/>
                    <a:pt x="2588997" y="633516"/>
                    <a:pt x="2591330" y="631650"/>
                  </a:cubicBezTo>
                  <a:cubicBezTo>
                    <a:pt x="2593662" y="630251"/>
                    <a:pt x="2594595" y="625586"/>
                    <a:pt x="2592729" y="623253"/>
                  </a:cubicBezTo>
                  <a:cubicBezTo>
                    <a:pt x="2589930" y="619521"/>
                    <a:pt x="2587131" y="616256"/>
                    <a:pt x="2583865" y="612990"/>
                  </a:cubicBezTo>
                  <a:cubicBezTo>
                    <a:pt x="2575468" y="604593"/>
                    <a:pt x="2573136" y="594330"/>
                    <a:pt x="2575002" y="582667"/>
                  </a:cubicBezTo>
                  <a:cubicBezTo>
                    <a:pt x="2575468" y="580801"/>
                    <a:pt x="2577334" y="579402"/>
                    <a:pt x="2578734" y="579402"/>
                  </a:cubicBezTo>
                  <a:cubicBezTo>
                    <a:pt x="2580133" y="579402"/>
                    <a:pt x="2581066" y="579868"/>
                    <a:pt x="2582466" y="580335"/>
                  </a:cubicBezTo>
                  <a:cubicBezTo>
                    <a:pt x="2586198" y="580335"/>
                    <a:pt x="2589930" y="575670"/>
                    <a:pt x="2588064" y="572404"/>
                  </a:cubicBezTo>
                  <a:cubicBezTo>
                    <a:pt x="2585731" y="568205"/>
                    <a:pt x="2581999" y="564007"/>
                    <a:pt x="2580133" y="559342"/>
                  </a:cubicBezTo>
                  <a:cubicBezTo>
                    <a:pt x="2578267" y="555143"/>
                    <a:pt x="2575468" y="553744"/>
                    <a:pt x="2571270" y="554210"/>
                  </a:cubicBezTo>
                  <a:cubicBezTo>
                    <a:pt x="2570337" y="554210"/>
                    <a:pt x="2568471" y="553277"/>
                    <a:pt x="2568471" y="552811"/>
                  </a:cubicBezTo>
                  <a:cubicBezTo>
                    <a:pt x="2566138" y="547679"/>
                    <a:pt x="2562872" y="542547"/>
                    <a:pt x="2565672" y="536483"/>
                  </a:cubicBezTo>
                  <a:cubicBezTo>
                    <a:pt x="2566604" y="535083"/>
                    <a:pt x="2566138" y="532751"/>
                    <a:pt x="2566138" y="530885"/>
                  </a:cubicBezTo>
                  <a:cubicBezTo>
                    <a:pt x="2565672" y="529019"/>
                    <a:pt x="2565205" y="527153"/>
                    <a:pt x="2563806" y="525753"/>
                  </a:cubicBezTo>
                  <a:cubicBezTo>
                    <a:pt x="2561007" y="522488"/>
                    <a:pt x="2557274" y="521555"/>
                    <a:pt x="2553542" y="521088"/>
                  </a:cubicBezTo>
                  <a:cubicBezTo>
                    <a:pt x="2552609" y="521088"/>
                    <a:pt x="2551210" y="522021"/>
                    <a:pt x="2550277" y="522488"/>
                  </a:cubicBezTo>
                  <a:cubicBezTo>
                    <a:pt x="2549344" y="523887"/>
                    <a:pt x="2548411" y="525287"/>
                    <a:pt x="2547478" y="526686"/>
                  </a:cubicBezTo>
                  <a:cubicBezTo>
                    <a:pt x="2547478" y="526686"/>
                    <a:pt x="2547478" y="526686"/>
                    <a:pt x="2547478" y="526686"/>
                  </a:cubicBezTo>
                  <a:cubicBezTo>
                    <a:pt x="2547478" y="527153"/>
                    <a:pt x="2547478" y="527153"/>
                    <a:pt x="2547944" y="527153"/>
                  </a:cubicBezTo>
                  <a:cubicBezTo>
                    <a:pt x="2548411" y="527153"/>
                    <a:pt x="2548877" y="527153"/>
                    <a:pt x="2548877" y="527153"/>
                  </a:cubicBezTo>
                  <a:cubicBezTo>
                    <a:pt x="2548877" y="528086"/>
                    <a:pt x="2548411" y="527619"/>
                    <a:pt x="2547944" y="527153"/>
                  </a:cubicBezTo>
                  <a:cubicBezTo>
                    <a:pt x="2547478" y="527153"/>
                    <a:pt x="2547478" y="527153"/>
                    <a:pt x="2547011" y="527153"/>
                  </a:cubicBezTo>
                  <a:cubicBezTo>
                    <a:pt x="2547011" y="527153"/>
                    <a:pt x="2547011" y="526686"/>
                    <a:pt x="2547478" y="526686"/>
                  </a:cubicBezTo>
                  <a:cubicBezTo>
                    <a:pt x="2543746" y="524820"/>
                    <a:pt x="2541413" y="522021"/>
                    <a:pt x="2540014" y="518756"/>
                  </a:cubicBezTo>
                  <a:cubicBezTo>
                    <a:pt x="2537215" y="512225"/>
                    <a:pt x="2536281" y="505227"/>
                    <a:pt x="2536748" y="497763"/>
                  </a:cubicBezTo>
                  <a:cubicBezTo>
                    <a:pt x="2537215" y="486567"/>
                    <a:pt x="2536748" y="475837"/>
                    <a:pt x="2530217" y="466507"/>
                  </a:cubicBezTo>
                  <a:cubicBezTo>
                    <a:pt x="2529751" y="465574"/>
                    <a:pt x="2529284" y="464174"/>
                    <a:pt x="2529284" y="462775"/>
                  </a:cubicBezTo>
                  <a:cubicBezTo>
                    <a:pt x="2527418" y="455777"/>
                    <a:pt x="2530684" y="450179"/>
                    <a:pt x="2538148" y="448313"/>
                  </a:cubicBezTo>
                  <a:cubicBezTo>
                    <a:pt x="2539547" y="447847"/>
                    <a:pt x="2540480" y="448780"/>
                    <a:pt x="2541880" y="448313"/>
                  </a:cubicBezTo>
                  <a:cubicBezTo>
                    <a:pt x="2545612" y="447847"/>
                    <a:pt x="2546545" y="447380"/>
                    <a:pt x="2547011" y="444115"/>
                  </a:cubicBezTo>
                  <a:cubicBezTo>
                    <a:pt x="2547478" y="440849"/>
                    <a:pt x="2547944" y="438050"/>
                    <a:pt x="2550277" y="435251"/>
                  </a:cubicBezTo>
                  <a:cubicBezTo>
                    <a:pt x="2551676" y="433851"/>
                    <a:pt x="2554009" y="433385"/>
                    <a:pt x="2554942" y="435251"/>
                  </a:cubicBezTo>
                  <a:cubicBezTo>
                    <a:pt x="2556342" y="438050"/>
                    <a:pt x="2557741" y="440849"/>
                    <a:pt x="2559607" y="443648"/>
                  </a:cubicBezTo>
                  <a:cubicBezTo>
                    <a:pt x="2560074" y="444581"/>
                    <a:pt x="2561939" y="444581"/>
                    <a:pt x="2562872" y="444581"/>
                  </a:cubicBezTo>
                  <a:cubicBezTo>
                    <a:pt x="2563806" y="444115"/>
                    <a:pt x="2565205" y="443182"/>
                    <a:pt x="2565672" y="442249"/>
                  </a:cubicBezTo>
                  <a:cubicBezTo>
                    <a:pt x="2566604" y="438983"/>
                    <a:pt x="2567071" y="436184"/>
                    <a:pt x="2567538" y="432918"/>
                  </a:cubicBezTo>
                  <a:cubicBezTo>
                    <a:pt x="2568471" y="428253"/>
                    <a:pt x="2570803" y="424521"/>
                    <a:pt x="2573602" y="421256"/>
                  </a:cubicBezTo>
                  <a:cubicBezTo>
                    <a:pt x="2577334" y="416591"/>
                    <a:pt x="2583399" y="414725"/>
                    <a:pt x="2588997" y="413792"/>
                  </a:cubicBezTo>
                  <a:cubicBezTo>
                    <a:pt x="2593195" y="412859"/>
                    <a:pt x="2596461" y="415658"/>
                    <a:pt x="2599260" y="417990"/>
                  </a:cubicBezTo>
                  <a:cubicBezTo>
                    <a:pt x="2602526" y="420323"/>
                    <a:pt x="2605325" y="422655"/>
                    <a:pt x="2608590" y="424988"/>
                  </a:cubicBezTo>
                  <a:cubicBezTo>
                    <a:pt x="2609523" y="425921"/>
                    <a:pt x="2610456" y="426854"/>
                    <a:pt x="2611856" y="426854"/>
                  </a:cubicBezTo>
                  <a:cubicBezTo>
                    <a:pt x="2613722" y="427320"/>
                    <a:pt x="2615588" y="427787"/>
                    <a:pt x="2617454" y="427787"/>
                  </a:cubicBezTo>
                  <a:cubicBezTo>
                    <a:pt x="2619320" y="427787"/>
                    <a:pt x="2621186" y="425921"/>
                    <a:pt x="2621186" y="424055"/>
                  </a:cubicBezTo>
                  <a:cubicBezTo>
                    <a:pt x="2621186" y="419390"/>
                    <a:pt x="2617454" y="415658"/>
                    <a:pt x="2618854" y="410993"/>
                  </a:cubicBezTo>
                  <a:cubicBezTo>
                    <a:pt x="2619786" y="406794"/>
                    <a:pt x="2620719" y="402129"/>
                    <a:pt x="2621652" y="397930"/>
                  </a:cubicBezTo>
                  <a:cubicBezTo>
                    <a:pt x="2623519" y="391866"/>
                    <a:pt x="2624451" y="385335"/>
                    <a:pt x="2624918" y="379270"/>
                  </a:cubicBezTo>
                  <a:cubicBezTo>
                    <a:pt x="2625851" y="369473"/>
                    <a:pt x="2628184" y="360610"/>
                    <a:pt x="2633782" y="352213"/>
                  </a:cubicBezTo>
                  <a:cubicBezTo>
                    <a:pt x="2637047" y="347548"/>
                    <a:pt x="2638913" y="341950"/>
                    <a:pt x="2641246" y="336818"/>
                  </a:cubicBezTo>
                  <a:cubicBezTo>
                    <a:pt x="2644511" y="328421"/>
                    <a:pt x="2650109" y="321423"/>
                    <a:pt x="2656640" y="315359"/>
                  </a:cubicBezTo>
                  <a:cubicBezTo>
                    <a:pt x="2658973" y="313026"/>
                    <a:pt x="2662238" y="312093"/>
                    <a:pt x="2665504" y="312093"/>
                  </a:cubicBezTo>
                  <a:cubicBezTo>
                    <a:pt x="2670169" y="312093"/>
                    <a:pt x="2674367" y="312560"/>
                    <a:pt x="2679032" y="312560"/>
                  </a:cubicBezTo>
                  <a:cubicBezTo>
                    <a:pt x="2680899" y="312560"/>
                    <a:pt x="2682765" y="312560"/>
                    <a:pt x="2684631" y="311627"/>
                  </a:cubicBezTo>
                  <a:cubicBezTo>
                    <a:pt x="2685564" y="311160"/>
                    <a:pt x="2686963" y="309761"/>
                    <a:pt x="2686963" y="308828"/>
                  </a:cubicBezTo>
                  <a:cubicBezTo>
                    <a:pt x="2687430" y="300430"/>
                    <a:pt x="2687896" y="292033"/>
                    <a:pt x="2679966" y="285969"/>
                  </a:cubicBezTo>
                  <a:cubicBezTo>
                    <a:pt x="2678100" y="284569"/>
                    <a:pt x="2677167" y="281770"/>
                    <a:pt x="2675767" y="279438"/>
                  </a:cubicBezTo>
                  <a:cubicBezTo>
                    <a:pt x="2674834" y="278038"/>
                    <a:pt x="2673435" y="275706"/>
                    <a:pt x="2672035" y="275239"/>
                  </a:cubicBezTo>
                  <a:cubicBezTo>
                    <a:pt x="2665037" y="272907"/>
                    <a:pt x="2659439" y="266375"/>
                    <a:pt x="2651975" y="264976"/>
                  </a:cubicBezTo>
                  <a:cubicBezTo>
                    <a:pt x="2651975" y="264976"/>
                    <a:pt x="2651975" y="265442"/>
                    <a:pt x="2651975" y="265442"/>
                  </a:cubicBezTo>
                  <a:lnTo>
                    <a:pt x="2650576" y="265909"/>
                  </a:lnTo>
                  <a:lnTo>
                    <a:pt x="2651509" y="264976"/>
                  </a:lnTo>
                  <a:cubicBezTo>
                    <a:pt x="2651509" y="264976"/>
                    <a:pt x="2651975" y="264976"/>
                    <a:pt x="2651975" y="264976"/>
                  </a:cubicBezTo>
                  <a:cubicBezTo>
                    <a:pt x="2651509" y="262643"/>
                    <a:pt x="2650576" y="260311"/>
                    <a:pt x="2650109" y="257978"/>
                  </a:cubicBezTo>
                  <a:cubicBezTo>
                    <a:pt x="2648710" y="253313"/>
                    <a:pt x="2645911" y="250048"/>
                    <a:pt x="2640313" y="250514"/>
                  </a:cubicBezTo>
                  <a:cubicBezTo>
                    <a:pt x="2638913" y="250514"/>
                    <a:pt x="2637514" y="250514"/>
                    <a:pt x="2637047" y="249115"/>
                  </a:cubicBezTo>
                  <a:cubicBezTo>
                    <a:pt x="2636580" y="248182"/>
                    <a:pt x="2636114" y="246782"/>
                    <a:pt x="2635648" y="245383"/>
                  </a:cubicBezTo>
                  <a:cubicBezTo>
                    <a:pt x="2632849" y="239785"/>
                    <a:pt x="2630983" y="238385"/>
                    <a:pt x="2625384" y="239318"/>
                  </a:cubicBezTo>
                  <a:cubicBezTo>
                    <a:pt x="2619320" y="240718"/>
                    <a:pt x="2616054" y="237452"/>
                    <a:pt x="2612322" y="233253"/>
                  </a:cubicBezTo>
                  <a:cubicBezTo>
                    <a:pt x="2610923" y="231854"/>
                    <a:pt x="2611856" y="229055"/>
                    <a:pt x="2613255" y="228122"/>
                  </a:cubicBezTo>
                  <a:cubicBezTo>
                    <a:pt x="2615588" y="227189"/>
                    <a:pt x="2617920" y="226722"/>
                    <a:pt x="2620719" y="225789"/>
                  </a:cubicBezTo>
                  <a:cubicBezTo>
                    <a:pt x="2627717" y="223923"/>
                    <a:pt x="2631449" y="218325"/>
                    <a:pt x="2631915" y="211794"/>
                  </a:cubicBezTo>
                  <a:cubicBezTo>
                    <a:pt x="2632382" y="204330"/>
                    <a:pt x="2632382" y="196399"/>
                    <a:pt x="2632382" y="188935"/>
                  </a:cubicBezTo>
                  <a:cubicBezTo>
                    <a:pt x="2632382" y="186603"/>
                    <a:pt x="2631449" y="183804"/>
                    <a:pt x="2630516" y="181471"/>
                  </a:cubicBezTo>
                  <a:cubicBezTo>
                    <a:pt x="2629116" y="178672"/>
                    <a:pt x="2627250" y="175873"/>
                    <a:pt x="2625851" y="173074"/>
                  </a:cubicBezTo>
                  <a:cubicBezTo>
                    <a:pt x="2623985" y="168409"/>
                    <a:pt x="2621186" y="165610"/>
                    <a:pt x="2616054" y="165143"/>
                  </a:cubicBezTo>
                  <a:cubicBezTo>
                    <a:pt x="2611389" y="164210"/>
                    <a:pt x="2608124" y="161411"/>
                    <a:pt x="2605325" y="157679"/>
                  </a:cubicBezTo>
                  <a:cubicBezTo>
                    <a:pt x="2604391" y="156280"/>
                    <a:pt x="2603459" y="154414"/>
                    <a:pt x="2604391" y="152548"/>
                  </a:cubicBezTo>
                  <a:cubicBezTo>
                    <a:pt x="2605325" y="150682"/>
                    <a:pt x="2605791" y="148816"/>
                    <a:pt x="2606724" y="147416"/>
                  </a:cubicBezTo>
                  <a:cubicBezTo>
                    <a:pt x="2608124" y="144151"/>
                    <a:pt x="2611389" y="144151"/>
                    <a:pt x="2612322" y="146483"/>
                  </a:cubicBezTo>
                  <a:cubicBezTo>
                    <a:pt x="2613722" y="151148"/>
                    <a:pt x="2616987" y="153947"/>
                    <a:pt x="2621186" y="156280"/>
                  </a:cubicBezTo>
                  <a:cubicBezTo>
                    <a:pt x="2632849" y="162344"/>
                    <a:pt x="2633782" y="161878"/>
                    <a:pt x="2639379" y="149749"/>
                  </a:cubicBezTo>
                  <a:cubicBezTo>
                    <a:pt x="2639846" y="148816"/>
                    <a:pt x="2640313" y="147416"/>
                    <a:pt x="2640779" y="146017"/>
                  </a:cubicBezTo>
                  <a:cubicBezTo>
                    <a:pt x="2643112" y="142751"/>
                    <a:pt x="2646377" y="140885"/>
                    <a:pt x="2650109" y="139952"/>
                  </a:cubicBezTo>
                  <a:cubicBezTo>
                    <a:pt x="2652908" y="139019"/>
                    <a:pt x="2654774" y="141352"/>
                    <a:pt x="2656640" y="143218"/>
                  </a:cubicBezTo>
                  <a:cubicBezTo>
                    <a:pt x="2658973" y="145550"/>
                    <a:pt x="2661306" y="147883"/>
                    <a:pt x="2663172" y="150215"/>
                  </a:cubicBezTo>
                  <a:cubicBezTo>
                    <a:pt x="2666903" y="153947"/>
                    <a:pt x="2671568" y="154880"/>
                    <a:pt x="2675301" y="152548"/>
                  </a:cubicBezTo>
                  <a:cubicBezTo>
                    <a:pt x="2679499" y="149749"/>
                    <a:pt x="2683231" y="148816"/>
                    <a:pt x="2687896" y="149282"/>
                  </a:cubicBezTo>
                  <a:cubicBezTo>
                    <a:pt x="2691162" y="149282"/>
                    <a:pt x="2694427" y="149749"/>
                    <a:pt x="2697693" y="149749"/>
                  </a:cubicBezTo>
                  <a:cubicBezTo>
                    <a:pt x="2700025" y="149749"/>
                    <a:pt x="2702825" y="148816"/>
                    <a:pt x="2705157" y="148349"/>
                  </a:cubicBezTo>
                  <a:cubicBezTo>
                    <a:pt x="2706557" y="147883"/>
                    <a:pt x="2707490" y="147416"/>
                    <a:pt x="2708423" y="146483"/>
                  </a:cubicBezTo>
                  <a:cubicBezTo>
                    <a:pt x="2709355" y="145550"/>
                    <a:pt x="2710289" y="144151"/>
                    <a:pt x="2710289" y="143218"/>
                  </a:cubicBezTo>
                  <a:cubicBezTo>
                    <a:pt x="2709355" y="137153"/>
                    <a:pt x="2709822" y="130155"/>
                    <a:pt x="2700492" y="129222"/>
                  </a:cubicBezTo>
                  <a:cubicBezTo>
                    <a:pt x="2697693" y="128756"/>
                    <a:pt x="2696760" y="125957"/>
                    <a:pt x="2695827" y="123624"/>
                  </a:cubicBezTo>
                  <a:cubicBezTo>
                    <a:pt x="2695360" y="122225"/>
                    <a:pt x="2695827" y="121292"/>
                    <a:pt x="2695827" y="119892"/>
                  </a:cubicBezTo>
                  <a:cubicBezTo>
                    <a:pt x="2696294" y="113828"/>
                    <a:pt x="2694894" y="108696"/>
                    <a:pt x="2688830" y="105431"/>
                  </a:cubicBezTo>
                  <a:cubicBezTo>
                    <a:pt x="2686030" y="104031"/>
                    <a:pt x="2684631" y="100765"/>
                    <a:pt x="2682765" y="98433"/>
                  </a:cubicBezTo>
                  <a:cubicBezTo>
                    <a:pt x="2680432" y="95634"/>
                    <a:pt x="2679966" y="94234"/>
                    <a:pt x="2683231" y="91902"/>
                  </a:cubicBezTo>
                  <a:cubicBezTo>
                    <a:pt x="2688363" y="88170"/>
                    <a:pt x="2690229" y="83038"/>
                    <a:pt x="2692095" y="77440"/>
                  </a:cubicBezTo>
                  <a:cubicBezTo>
                    <a:pt x="2692561" y="75574"/>
                    <a:pt x="2692561" y="73708"/>
                    <a:pt x="2691162" y="72309"/>
                  </a:cubicBezTo>
                  <a:cubicBezTo>
                    <a:pt x="2685564" y="66244"/>
                    <a:pt x="2683698" y="59246"/>
                    <a:pt x="2683698" y="50849"/>
                  </a:cubicBezTo>
                  <a:cubicBezTo>
                    <a:pt x="2683698" y="48050"/>
                    <a:pt x="2682298" y="47117"/>
                    <a:pt x="2679966" y="47117"/>
                  </a:cubicBezTo>
                  <a:cubicBezTo>
                    <a:pt x="2678566" y="47117"/>
                    <a:pt x="2677167" y="48050"/>
                    <a:pt x="2676234" y="47584"/>
                  </a:cubicBezTo>
                  <a:cubicBezTo>
                    <a:pt x="2669236" y="46184"/>
                    <a:pt x="2662705" y="43385"/>
                    <a:pt x="2655707" y="42919"/>
                  </a:cubicBezTo>
                  <a:cubicBezTo>
                    <a:pt x="2653375" y="42452"/>
                    <a:pt x="2651042" y="40586"/>
                    <a:pt x="2648710" y="39653"/>
                  </a:cubicBezTo>
                  <a:cubicBezTo>
                    <a:pt x="2644978" y="37787"/>
                    <a:pt x="2641246" y="38254"/>
                    <a:pt x="2637980" y="41519"/>
                  </a:cubicBezTo>
                  <a:cubicBezTo>
                    <a:pt x="2633782" y="45718"/>
                    <a:pt x="2630516" y="50383"/>
                    <a:pt x="2624451" y="51316"/>
                  </a:cubicBezTo>
                  <a:cubicBezTo>
                    <a:pt x="2623519" y="51316"/>
                    <a:pt x="2622585" y="53182"/>
                    <a:pt x="2622119" y="54115"/>
                  </a:cubicBezTo>
                  <a:cubicBezTo>
                    <a:pt x="2620253" y="55981"/>
                    <a:pt x="2620253" y="59713"/>
                    <a:pt x="2621652" y="61112"/>
                  </a:cubicBezTo>
                  <a:cubicBezTo>
                    <a:pt x="2624451" y="64378"/>
                    <a:pt x="2627717" y="67644"/>
                    <a:pt x="2630516" y="71376"/>
                  </a:cubicBezTo>
                  <a:cubicBezTo>
                    <a:pt x="2631915" y="73242"/>
                    <a:pt x="2632382" y="76041"/>
                    <a:pt x="2630983" y="78840"/>
                  </a:cubicBezTo>
                  <a:cubicBezTo>
                    <a:pt x="2630516" y="79773"/>
                    <a:pt x="2629116" y="80706"/>
                    <a:pt x="2628184" y="81172"/>
                  </a:cubicBezTo>
                  <a:cubicBezTo>
                    <a:pt x="2627717" y="81639"/>
                    <a:pt x="2626784" y="81172"/>
                    <a:pt x="2626784" y="81172"/>
                  </a:cubicBezTo>
                  <a:cubicBezTo>
                    <a:pt x="2622585" y="71376"/>
                    <a:pt x="2612789" y="66244"/>
                    <a:pt x="2608124" y="56914"/>
                  </a:cubicBezTo>
                  <a:cubicBezTo>
                    <a:pt x="2601126" y="51316"/>
                    <a:pt x="2594595" y="45251"/>
                    <a:pt x="2584332" y="47584"/>
                  </a:cubicBezTo>
                  <a:cubicBezTo>
                    <a:pt x="2580600" y="48517"/>
                    <a:pt x="2576401" y="48517"/>
                    <a:pt x="2573136" y="47117"/>
                  </a:cubicBezTo>
                  <a:cubicBezTo>
                    <a:pt x="2567538" y="45251"/>
                    <a:pt x="2561939" y="45251"/>
                    <a:pt x="2555875" y="45251"/>
                  </a:cubicBezTo>
                  <a:cubicBezTo>
                    <a:pt x="2548877" y="45251"/>
                    <a:pt x="2541880" y="44785"/>
                    <a:pt x="2534882" y="42452"/>
                  </a:cubicBezTo>
                  <a:cubicBezTo>
                    <a:pt x="2528817" y="40586"/>
                    <a:pt x="2522286" y="39653"/>
                    <a:pt x="2516222" y="42452"/>
                  </a:cubicBezTo>
                  <a:cubicBezTo>
                    <a:pt x="2511557" y="44318"/>
                    <a:pt x="2507825" y="42919"/>
                    <a:pt x="2504093" y="40120"/>
                  </a:cubicBezTo>
                  <a:cubicBezTo>
                    <a:pt x="2500361" y="37321"/>
                    <a:pt x="2496162" y="35455"/>
                    <a:pt x="2491963" y="34988"/>
                  </a:cubicBezTo>
                  <a:cubicBezTo>
                    <a:pt x="2477968" y="33589"/>
                    <a:pt x="2464440" y="28923"/>
                    <a:pt x="2449978" y="30323"/>
                  </a:cubicBezTo>
                  <a:cubicBezTo>
                    <a:pt x="2448112" y="30323"/>
                    <a:pt x="2446246" y="30323"/>
                    <a:pt x="2444380" y="29856"/>
                  </a:cubicBezTo>
                  <a:cubicBezTo>
                    <a:pt x="2435050" y="27057"/>
                    <a:pt x="2426652" y="29856"/>
                    <a:pt x="2418255" y="33589"/>
                  </a:cubicBezTo>
                  <a:cubicBezTo>
                    <a:pt x="2412191" y="35921"/>
                    <a:pt x="2406593" y="39653"/>
                    <a:pt x="2400062" y="40120"/>
                  </a:cubicBezTo>
                  <a:cubicBezTo>
                    <a:pt x="2393064" y="40586"/>
                    <a:pt x="2386533" y="43385"/>
                    <a:pt x="2379069" y="42919"/>
                  </a:cubicBezTo>
                  <a:cubicBezTo>
                    <a:pt x="2375803" y="42919"/>
                    <a:pt x="2372538" y="43385"/>
                    <a:pt x="2369739" y="43852"/>
                  </a:cubicBezTo>
                  <a:cubicBezTo>
                    <a:pt x="2368339" y="43852"/>
                    <a:pt x="2367873" y="45251"/>
                    <a:pt x="2367873" y="46651"/>
                  </a:cubicBezTo>
                  <a:cubicBezTo>
                    <a:pt x="2368339" y="53182"/>
                    <a:pt x="2374870" y="57380"/>
                    <a:pt x="2373471" y="64844"/>
                  </a:cubicBezTo>
                  <a:cubicBezTo>
                    <a:pt x="2373471" y="65777"/>
                    <a:pt x="2375803" y="68110"/>
                    <a:pt x="2377203" y="68577"/>
                  </a:cubicBezTo>
                  <a:cubicBezTo>
                    <a:pt x="2382334" y="69976"/>
                    <a:pt x="2386999" y="71376"/>
                    <a:pt x="2390732" y="75574"/>
                  </a:cubicBezTo>
                  <a:cubicBezTo>
                    <a:pt x="2394464" y="79773"/>
                    <a:pt x="2398196" y="84438"/>
                    <a:pt x="2401928" y="89103"/>
                  </a:cubicBezTo>
                  <a:cubicBezTo>
                    <a:pt x="2403327" y="90969"/>
                    <a:pt x="2403327" y="94701"/>
                    <a:pt x="2401461" y="96100"/>
                  </a:cubicBezTo>
                  <a:cubicBezTo>
                    <a:pt x="2399595" y="97966"/>
                    <a:pt x="2397729" y="99366"/>
                    <a:pt x="2395863" y="101232"/>
                  </a:cubicBezTo>
                  <a:cubicBezTo>
                    <a:pt x="2392597" y="103565"/>
                    <a:pt x="2388865" y="103565"/>
                    <a:pt x="2387466" y="100765"/>
                  </a:cubicBezTo>
                  <a:cubicBezTo>
                    <a:pt x="2383734" y="92835"/>
                    <a:pt x="2376736" y="90036"/>
                    <a:pt x="2368806" y="89569"/>
                  </a:cubicBezTo>
                  <a:cubicBezTo>
                    <a:pt x="2367406" y="89569"/>
                    <a:pt x="2366006" y="89569"/>
                    <a:pt x="2365074" y="88636"/>
                  </a:cubicBezTo>
                  <a:cubicBezTo>
                    <a:pt x="2363208" y="87703"/>
                    <a:pt x="2361808" y="86770"/>
                    <a:pt x="2360409" y="85371"/>
                  </a:cubicBezTo>
                  <a:cubicBezTo>
                    <a:pt x="2359009" y="83505"/>
                    <a:pt x="2357609" y="81172"/>
                    <a:pt x="2356676" y="78840"/>
                  </a:cubicBezTo>
                  <a:cubicBezTo>
                    <a:pt x="2355744" y="77440"/>
                    <a:pt x="2356210" y="76507"/>
                    <a:pt x="2357143" y="75574"/>
                  </a:cubicBezTo>
                  <a:cubicBezTo>
                    <a:pt x="2361341" y="71842"/>
                    <a:pt x="2360409" y="67644"/>
                    <a:pt x="2357609" y="63445"/>
                  </a:cubicBezTo>
                  <a:cubicBezTo>
                    <a:pt x="2354810" y="58780"/>
                    <a:pt x="2350145" y="58780"/>
                    <a:pt x="2345480" y="59246"/>
                  </a:cubicBezTo>
                  <a:cubicBezTo>
                    <a:pt x="2343148" y="59246"/>
                    <a:pt x="2338949" y="63445"/>
                    <a:pt x="2338949" y="65777"/>
                  </a:cubicBezTo>
                  <a:cubicBezTo>
                    <a:pt x="2338949" y="70909"/>
                    <a:pt x="2338949" y="76041"/>
                    <a:pt x="2338949" y="81172"/>
                  </a:cubicBezTo>
                  <a:cubicBezTo>
                    <a:pt x="2338949" y="84438"/>
                    <a:pt x="2336150" y="87237"/>
                    <a:pt x="2333351" y="88170"/>
                  </a:cubicBezTo>
                  <a:cubicBezTo>
                    <a:pt x="2326820" y="89103"/>
                    <a:pt x="2320756" y="89569"/>
                    <a:pt x="2314224" y="91435"/>
                  </a:cubicBezTo>
                  <a:cubicBezTo>
                    <a:pt x="2309559" y="92835"/>
                    <a:pt x="2305827" y="93768"/>
                    <a:pt x="2301162" y="92368"/>
                  </a:cubicBezTo>
                  <a:cubicBezTo>
                    <a:pt x="2300229" y="91902"/>
                    <a:pt x="2298363" y="92368"/>
                    <a:pt x="2297430" y="92835"/>
                  </a:cubicBezTo>
                  <a:cubicBezTo>
                    <a:pt x="2289966" y="96567"/>
                    <a:pt x="2282502" y="100299"/>
                    <a:pt x="2275504" y="104964"/>
                  </a:cubicBezTo>
                  <a:cubicBezTo>
                    <a:pt x="2265241" y="111029"/>
                    <a:pt x="2254511" y="114294"/>
                    <a:pt x="2242382" y="112895"/>
                  </a:cubicBezTo>
                  <a:cubicBezTo>
                    <a:pt x="2239583" y="112428"/>
                    <a:pt x="2237717" y="111029"/>
                    <a:pt x="2236784" y="108230"/>
                  </a:cubicBezTo>
                  <a:cubicBezTo>
                    <a:pt x="2236784" y="107763"/>
                    <a:pt x="2236318" y="106830"/>
                    <a:pt x="2235851" y="106364"/>
                  </a:cubicBezTo>
                  <a:cubicBezTo>
                    <a:pt x="2233519" y="94234"/>
                    <a:pt x="2226521" y="85371"/>
                    <a:pt x="2216258" y="79306"/>
                  </a:cubicBezTo>
                  <a:cubicBezTo>
                    <a:pt x="2215325" y="78840"/>
                    <a:pt x="2214392" y="77440"/>
                    <a:pt x="2213459" y="76974"/>
                  </a:cubicBezTo>
                  <a:cubicBezTo>
                    <a:pt x="2202263" y="69510"/>
                    <a:pt x="2190600" y="64844"/>
                    <a:pt x="2177538" y="72775"/>
                  </a:cubicBezTo>
                  <a:cubicBezTo>
                    <a:pt x="2175205" y="74175"/>
                    <a:pt x="2172873" y="74175"/>
                    <a:pt x="2170540" y="75574"/>
                  </a:cubicBezTo>
                  <a:cubicBezTo>
                    <a:pt x="2160277" y="79773"/>
                    <a:pt x="2150480" y="83971"/>
                    <a:pt x="2141617" y="90969"/>
                  </a:cubicBezTo>
                  <a:cubicBezTo>
                    <a:pt x="2136952" y="94234"/>
                    <a:pt x="2132287" y="97500"/>
                    <a:pt x="2127155" y="100765"/>
                  </a:cubicBezTo>
                  <a:cubicBezTo>
                    <a:pt x="2123890" y="103098"/>
                    <a:pt x="2119224" y="101699"/>
                    <a:pt x="2117358" y="97966"/>
                  </a:cubicBezTo>
                  <a:cubicBezTo>
                    <a:pt x="2115492" y="93301"/>
                    <a:pt x="2112227" y="90502"/>
                    <a:pt x="2108028" y="88636"/>
                  </a:cubicBezTo>
                  <a:cubicBezTo>
                    <a:pt x="2105229" y="87237"/>
                    <a:pt x="2101964" y="85837"/>
                    <a:pt x="2099165" y="84438"/>
                  </a:cubicBezTo>
                  <a:cubicBezTo>
                    <a:pt x="2095899" y="82572"/>
                    <a:pt x="2093100" y="83971"/>
                    <a:pt x="2090301" y="86304"/>
                  </a:cubicBezTo>
                  <a:cubicBezTo>
                    <a:pt x="2087502" y="88636"/>
                    <a:pt x="2087035" y="88636"/>
                    <a:pt x="2084236" y="86304"/>
                  </a:cubicBezTo>
                  <a:cubicBezTo>
                    <a:pt x="2081904" y="84904"/>
                    <a:pt x="2080038" y="83038"/>
                    <a:pt x="2077239" y="83971"/>
                  </a:cubicBezTo>
                  <a:cubicBezTo>
                    <a:pt x="2075373" y="84438"/>
                    <a:pt x="2073040" y="84904"/>
                    <a:pt x="2071641" y="83505"/>
                  </a:cubicBezTo>
                  <a:cubicBezTo>
                    <a:pt x="2068842" y="80706"/>
                    <a:pt x="2065109" y="79773"/>
                    <a:pt x="2061377" y="78840"/>
                  </a:cubicBezTo>
                  <a:cubicBezTo>
                    <a:pt x="2059978" y="78373"/>
                    <a:pt x="2059978" y="77440"/>
                    <a:pt x="2060911" y="75574"/>
                  </a:cubicBezTo>
                  <a:cubicBezTo>
                    <a:pt x="2064177" y="69976"/>
                    <a:pt x="2064177" y="67177"/>
                    <a:pt x="2060911" y="63911"/>
                  </a:cubicBezTo>
                  <a:cubicBezTo>
                    <a:pt x="2060444" y="63445"/>
                    <a:pt x="2059978" y="62978"/>
                    <a:pt x="2059512" y="62512"/>
                  </a:cubicBezTo>
                  <a:cubicBezTo>
                    <a:pt x="2052047" y="58313"/>
                    <a:pt x="2044583" y="55048"/>
                    <a:pt x="2035720" y="56914"/>
                  </a:cubicBezTo>
                  <a:cubicBezTo>
                    <a:pt x="2031988" y="57847"/>
                    <a:pt x="2028256" y="58313"/>
                    <a:pt x="2024524" y="59713"/>
                  </a:cubicBezTo>
                  <a:cubicBezTo>
                    <a:pt x="2022191" y="60646"/>
                    <a:pt x="2019392" y="61579"/>
                    <a:pt x="2017992" y="63445"/>
                  </a:cubicBezTo>
                  <a:cubicBezTo>
                    <a:pt x="2013794" y="69043"/>
                    <a:pt x="2009595" y="69510"/>
                    <a:pt x="2003064" y="67644"/>
                  </a:cubicBezTo>
                  <a:cubicBezTo>
                    <a:pt x="1996533" y="65777"/>
                    <a:pt x="1989069" y="66244"/>
                    <a:pt x="1982071" y="66244"/>
                  </a:cubicBezTo>
                  <a:cubicBezTo>
                    <a:pt x="1973674" y="66711"/>
                    <a:pt x="1965277" y="67177"/>
                    <a:pt x="1956880" y="68110"/>
                  </a:cubicBezTo>
                  <a:cubicBezTo>
                    <a:pt x="1948483" y="69043"/>
                    <a:pt x="1940552" y="70443"/>
                    <a:pt x="1932155" y="67644"/>
                  </a:cubicBezTo>
                  <a:cubicBezTo>
                    <a:pt x="1930756" y="67177"/>
                    <a:pt x="1928423" y="68577"/>
                    <a:pt x="1927024" y="69510"/>
                  </a:cubicBezTo>
                  <a:cubicBezTo>
                    <a:pt x="1926090" y="69976"/>
                    <a:pt x="1925624" y="71376"/>
                    <a:pt x="1925624" y="72775"/>
                  </a:cubicBezTo>
                  <a:cubicBezTo>
                    <a:pt x="1925624" y="73242"/>
                    <a:pt x="1926090" y="74175"/>
                    <a:pt x="1926557" y="74175"/>
                  </a:cubicBezTo>
                  <a:cubicBezTo>
                    <a:pt x="1929356" y="75574"/>
                    <a:pt x="1932622" y="76507"/>
                    <a:pt x="1935421" y="77440"/>
                  </a:cubicBezTo>
                  <a:cubicBezTo>
                    <a:pt x="1936354" y="77907"/>
                    <a:pt x="1937287" y="79306"/>
                    <a:pt x="1937753" y="80239"/>
                  </a:cubicBezTo>
                  <a:cubicBezTo>
                    <a:pt x="1938220" y="81172"/>
                    <a:pt x="1936820" y="83971"/>
                    <a:pt x="1934954" y="84904"/>
                  </a:cubicBezTo>
                  <a:cubicBezTo>
                    <a:pt x="1933088" y="85837"/>
                    <a:pt x="1931222" y="85837"/>
                    <a:pt x="1929356" y="86770"/>
                  </a:cubicBezTo>
                  <a:cubicBezTo>
                    <a:pt x="1925624" y="89103"/>
                    <a:pt x="1924225" y="92368"/>
                    <a:pt x="1924225" y="96567"/>
                  </a:cubicBezTo>
                  <a:cubicBezTo>
                    <a:pt x="1924225" y="99832"/>
                    <a:pt x="1927024" y="102632"/>
                    <a:pt x="1930289" y="103098"/>
                  </a:cubicBezTo>
                  <a:cubicBezTo>
                    <a:pt x="1932622" y="103098"/>
                    <a:pt x="1935421" y="103098"/>
                    <a:pt x="1937753" y="103098"/>
                  </a:cubicBezTo>
                  <a:cubicBezTo>
                    <a:pt x="1937753" y="103098"/>
                    <a:pt x="1937753" y="102632"/>
                    <a:pt x="1937753" y="102632"/>
                  </a:cubicBezTo>
                  <a:lnTo>
                    <a:pt x="1938220" y="101699"/>
                  </a:lnTo>
                  <a:lnTo>
                    <a:pt x="1937753" y="103098"/>
                  </a:lnTo>
                  <a:cubicBezTo>
                    <a:pt x="1937753" y="103098"/>
                    <a:pt x="1937753" y="103098"/>
                    <a:pt x="1937753" y="103098"/>
                  </a:cubicBezTo>
                  <a:cubicBezTo>
                    <a:pt x="1937287" y="106364"/>
                    <a:pt x="1937287" y="109163"/>
                    <a:pt x="1939153" y="111962"/>
                  </a:cubicBezTo>
                  <a:cubicBezTo>
                    <a:pt x="1941952" y="116160"/>
                    <a:pt x="1945217" y="120359"/>
                    <a:pt x="1949416" y="123158"/>
                  </a:cubicBezTo>
                  <a:cubicBezTo>
                    <a:pt x="1951282" y="124557"/>
                    <a:pt x="1951282" y="126423"/>
                    <a:pt x="1949882" y="128289"/>
                  </a:cubicBezTo>
                  <a:cubicBezTo>
                    <a:pt x="1948483" y="130155"/>
                    <a:pt x="1946617" y="131088"/>
                    <a:pt x="1945217" y="130155"/>
                  </a:cubicBezTo>
                  <a:cubicBezTo>
                    <a:pt x="1941019" y="127356"/>
                    <a:pt x="1937287" y="126423"/>
                    <a:pt x="1932622" y="129222"/>
                  </a:cubicBezTo>
                  <a:cubicBezTo>
                    <a:pt x="1929822" y="131088"/>
                    <a:pt x="1927024" y="132488"/>
                    <a:pt x="1924691" y="134354"/>
                  </a:cubicBezTo>
                  <a:cubicBezTo>
                    <a:pt x="1921425" y="137153"/>
                    <a:pt x="1918160" y="138086"/>
                    <a:pt x="1913961" y="137153"/>
                  </a:cubicBezTo>
                  <a:cubicBezTo>
                    <a:pt x="1910696" y="136687"/>
                    <a:pt x="1907430" y="136220"/>
                    <a:pt x="1904631" y="136687"/>
                  </a:cubicBezTo>
                  <a:cubicBezTo>
                    <a:pt x="1899966" y="137153"/>
                    <a:pt x="1895767" y="139019"/>
                    <a:pt x="1894368" y="144151"/>
                  </a:cubicBezTo>
                  <a:cubicBezTo>
                    <a:pt x="1892969" y="149282"/>
                    <a:pt x="1890169" y="151148"/>
                    <a:pt x="1885038" y="151615"/>
                  </a:cubicBezTo>
                  <a:cubicBezTo>
                    <a:pt x="1875708" y="152548"/>
                    <a:pt x="1867311" y="150215"/>
                    <a:pt x="1860313" y="143684"/>
                  </a:cubicBezTo>
                  <a:cubicBezTo>
                    <a:pt x="1859846" y="143218"/>
                    <a:pt x="1859380" y="142751"/>
                    <a:pt x="1858914" y="142751"/>
                  </a:cubicBezTo>
                  <a:cubicBezTo>
                    <a:pt x="1858447" y="142751"/>
                    <a:pt x="1857514" y="142751"/>
                    <a:pt x="1857047" y="143218"/>
                  </a:cubicBezTo>
                  <a:cubicBezTo>
                    <a:pt x="1856581" y="143684"/>
                    <a:pt x="1856114" y="144151"/>
                    <a:pt x="1856114" y="144617"/>
                  </a:cubicBezTo>
                  <a:cubicBezTo>
                    <a:pt x="1856114" y="150682"/>
                    <a:pt x="1857514" y="155813"/>
                    <a:pt x="1859846" y="161411"/>
                  </a:cubicBezTo>
                  <a:cubicBezTo>
                    <a:pt x="1863112" y="168409"/>
                    <a:pt x="1865911" y="175407"/>
                    <a:pt x="1866844" y="183337"/>
                  </a:cubicBezTo>
                  <a:cubicBezTo>
                    <a:pt x="1867311" y="185203"/>
                    <a:pt x="1865911" y="186603"/>
                    <a:pt x="1863579" y="186603"/>
                  </a:cubicBezTo>
                  <a:cubicBezTo>
                    <a:pt x="1859846" y="186136"/>
                    <a:pt x="1856114" y="185670"/>
                    <a:pt x="1852382" y="184737"/>
                  </a:cubicBezTo>
                  <a:cubicBezTo>
                    <a:pt x="1840720" y="181005"/>
                    <a:pt x="1833722" y="172141"/>
                    <a:pt x="1824392" y="165610"/>
                  </a:cubicBezTo>
                  <a:cubicBezTo>
                    <a:pt x="1823926" y="165143"/>
                    <a:pt x="1824392" y="164210"/>
                    <a:pt x="1824392" y="163744"/>
                  </a:cubicBezTo>
                  <a:cubicBezTo>
                    <a:pt x="1822993" y="158612"/>
                    <a:pt x="1822526" y="158612"/>
                    <a:pt x="1818327" y="161411"/>
                  </a:cubicBezTo>
                  <a:cubicBezTo>
                    <a:pt x="1814595" y="163744"/>
                    <a:pt x="1812729" y="163744"/>
                    <a:pt x="1809930" y="160945"/>
                  </a:cubicBezTo>
                  <a:cubicBezTo>
                    <a:pt x="1808531" y="159545"/>
                    <a:pt x="1808064" y="157679"/>
                    <a:pt x="1807598" y="156280"/>
                  </a:cubicBezTo>
                  <a:cubicBezTo>
                    <a:pt x="1807598" y="156280"/>
                    <a:pt x="1807131" y="156280"/>
                    <a:pt x="1807131" y="156746"/>
                  </a:cubicBezTo>
                  <a:cubicBezTo>
                    <a:pt x="1807131" y="156746"/>
                    <a:pt x="1806665" y="156280"/>
                    <a:pt x="1806665" y="156280"/>
                  </a:cubicBezTo>
                  <a:cubicBezTo>
                    <a:pt x="1805265" y="156280"/>
                    <a:pt x="1803866" y="156746"/>
                    <a:pt x="1802933" y="154880"/>
                  </a:cubicBezTo>
                  <a:cubicBezTo>
                    <a:pt x="1803399" y="154880"/>
                    <a:pt x="1804332" y="153947"/>
                    <a:pt x="1804332" y="154414"/>
                  </a:cubicBezTo>
                  <a:cubicBezTo>
                    <a:pt x="1805265" y="154880"/>
                    <a:pt x="1805732" y="155813"/>
                    <a:pt x="1806665" y="156280"/>
                  </a:cubicBezTo>
                  <a:cubicBezTo>
                    <a:pt x="1807131" y="156280"/>
                    <a:pt x="1807131" y="156280"/>
                    <a:pt x="1807598" y="156280"/>
                  </a:cubicBezTo>
                  <a:cubicBezTo>
                    <a:pt x="1807598" y="156280"/>
                    <a:pt x="1807598" y="156280"/>
                    <a:pt x="1807598" y="156280"/>
                  </a:cubicBezTo>
                  <a:cubicBezTo>
                    <a:pt x="1809464" y="155347"/>
                    <a:pt x="1811796" y="154414"/>
                    <a:pt x="1813662" y="153014"/>
                  </a:cubicBezTo>
                  <a:cubicBezTo>
                    <a:pt x="1814595" y="152548"/>
                    <a:pt x="1815062" y="150682"/>
                    <a:pt x="1815062" y="149749"/>
                  </a:cubicBezTo>
                  <a:cubicBezTo>
                    <a:pt x="1814595" y="145084"/>
                    <a:pt x="1811796" y="141352"/>
                    <a:pt x="1808531" y="138086"/>
                  </a:cubicBezTo>
                  <a:cubicBezTo>
                    <a:pt x="1806198" y="135753"/>
                    <a:pt x="1802933" y="135287"/>
                    <a:pt x="1799667" y="135287"/>
                  </a:cubicBezTo>
                  <a:cubicBezTo>
                    <a:pt x="1796868" y="135287"/>
                    <a:pt x="1796402" y="134354"/>
                    <a:pt x="1796868" y="131555"/>
                  </a:cubicBezTo>
                  <a:cubicBezTo>
                    <a:pt x="1797335" y="129222"/>
                    <a:pt x="1798734" y="126890"/>
                    <a:pt x="1796402" y="124557"/>
                  </a:cubicBezTo>
                  <a:cubicBezTo>
                    <a:pt x="1791270" y="119426"/>
                    <a:pt x="1786605" y="114294"/>
                    <a:pt x="1781473" y="109629"/>
                  </a:cubicBezTo>
                  <a:cubicBezTo>
                    <a:pt x="1777275" y="105897"/>
                    <a:pt x="1760014" y="101232"/>
                    <a:pt x="1754416" y="101699"/>
                  </a:cubicBezTo>
                  <a:cubicBezTo>
                    <a:pt x="1753016" y="101699"/>
                    <a:pt x="1751617" y="101699"/>
                    <a:pt x="1750684" y="102632"/>
                  </a:cubicBezTo>
                  <a:cubicBezTo>
                    <a:pt x="1747885" y="104498"/>
                    <a:pt x="1745552" y="104964"/>
                    <a:pt x="1742287" y="104031"/>
                  </a:cubicBezTo>
                  <a:cubicBezTo>
                    <a:pt x="1734356" y="101699"/>
                    <a:pt x="1725959" y="100765"/>
                    <a:pt x="1717562" y="103098"/>
                  </a:cubicBezTo>
                  <a:cubicBezTo>
                    <a:pt x="1715229" y="103565"/>
                    <a:pt x="1712897" y="104964"/>
                    <a:pt x="1711031" y="106830"/>
                  </a:cubicBezTo>
                  <a:cubicBezTo>
                    <a:pt x="1707299" y="109629"/>
                    <a:pt x="1706366" y="112895"/>
                    <a:pt x="1708232" y="116627"/>
                  </a:cubicBezTo>
                  <a:cubicBezTo>
                    <a:pt x="1710564" y="121292"/>
                    <a:pt x="1713363" y="125490"/>
                    <a:pt x="1716162" y="129689"/>
                  </a:cubicBezTo>
                  <a:cubicBezTo>
                    <a:pt x="1717095" y="131088"/>
                    <a:pt x="1716162" y="134354"/>
                    <a:pt x="1715229" y="134821"/>
                  </a:cubicBezTo>
                  <a:cubicBezTo>
                    <a:pt x="1707765" y="138086"/>
                    <a:pt x="1699835" y="141352"/>
                    <a:pt x="1692371" y="144151"/>
                  </a:cubicBezTo>
                  <a:cubicBezTo>
                    <a:pt x="1687239" y="146017"/>
                    <a:pt x="1682574" y="145084"/>
                    <a:pt x="1677909" y="141352"/>
                  </a:cubicBezTo>
                  <a:cubicBezTo>
                    <a:pt x="1675110" y="138553"/>
                    <a:pt x="1674643" y="139019"/>
                    <a:pt x="1671378" y="141352"/>
                  </a:cubicBezTo>
                  <a:cubicBezTo>
                    <a:pt x="1662514" y="147416"/>
                    <a:pt x="1655050" y="145084"/>
                    <a:pt x="1653184" y="135287"/>
                  </a:cubicBezTo>
                  <a:cubicBezTo>
                    <a:pt x="1652718" y="133888"/>
                    <a:pt x="1653184" y="132954"/>
                    <a:pt x="1652718" y="131555"/>
                  </a:cubicBezTo>
                  <a:cubicBezTo>
                    <a:pt x="1652251" y="128756"/>
                    <a:pt x="1648519" y="126423"/>
                    <a:pt x="1645253" y="126890"/>
                  </a:cubicBezTo>
                  <a:cubicBezTo>
                    <a:pt x="1635457" y="128756"/>
                    <a:pt x="1625193" y="131088"/>
                    <a:pt x="1615397" y="132954"/>
                  </a:cubicBezTo>
                  <a:cubicBezTo>
                    <a:pt x="1611665" y="133888"/>
                    <a:pt x="1607933" y="134821"/>
                    <a:pt x="1604667" y="136220"/>
                  </a:cubicBezTo>
                  <a:cubicBezTo>
                    <a:pt x="1600469" y="138086"/>
                    <a:pt x="1597203" y="140885"/>
                    <a:pt x="1593471" y="143218"/>
                  </a:cubicBezTo>
                  <a:cubicBezTo>
                    <a:pt x="1589272" y="141352"/>
                    <a:pt x="1585540" y="139486"/>
                    <a:pt x="1581342" y="137620"/>
                  </a:cubicBezTo>
                  <a:cubicBezTo>
                    <a:pt x="1580875" y="137620"/>
                    <a:pt x="1580409" y="137620"/>
                    <a:pt x="1579942" y="137620"/>
                  </a:cubicBezTo>
                  <a:cubicBezTo>
                    <a:pt x="1579476" y="138553"/>
                    <a:pt x="1579476" y="139952"/>
                    <a:pt x="1579009" y="140885"/>
                  </a:cubicBezTo>
                  <a:cubicBezTo>
                    <a:pt x="1576677" y="147883"/>
                    <a:pt x="1568746" y="150215"/>
                    <a:pt x="1564081" y="145084"/>
                  </a:cubicBezTo>
                  <a:cubicBezTo>
                    <a:pt x="1562215" y="143218"/>
                    <a:pt x="1561282" y="140885"/>
                    <a:pt x="1559883" y="139019"/>
                  </a:cubicBezTo>
                  <a:cubicBezTo>
                    <a:pt x="1558949" y="137153"/>
                    <a:pt x="1557550" y="136220"/>
                    <a:pt x="1555684" y="137153"/>
                  </a:cubicBezTo>
                  <a:cubicBezTo>
                    <a:pt x="1552885" y="138553"/>
                    <a:pt x="1550086" y="139019"/>
                    <a:pt x="1546820" y="138553"/>
                  </a:cubicBezTo>
                  <a:cubicBezTo>
                    <a:pt x="1543088" y="138086"/>
                    <a:pt x="1540756" y="140419"/>
                    <a:pt x="1539823" y="143684"/>
                  </a:cubicBezTo>
                  <a:cubicBezTo>
                    <a:pt x="1539356" y="145550"/>
                    <a:pt x="1538890" y="147416"/>
                    <a:pt x="1538890" y="149282"/>
                  </a:cubicBezTo>
                  <a:cubicBezTo>
                    <a:pt x="1538890" y="152081"/>
                    <a:pt x="1539823" y="154414"/>
                    <a:pt x="1542622" y="155347"/>
                  </a:cubicBezTo>
                  <a:cubicBezTo>
                    <a:pt x="1544954" y="156280"/>
                    <a:pt x="1547287" y="156746"/>
                    <a:pt x="1549153" y="157213"/>
                  </a:cubicBezTo>
                  <a:cubicBezTo>
                    <a:pt x="1549153" y="157213"/>
                    <a:pt x="1549153" y="157213"/>
                    <a:pt x="1549153" y="156746"/>
                  </a:cubicBezTo>
                  <a:cubicBezTo>
                    <a:pt x="1549153" y="156746"/>
                    <a:pt x="1549619" y="156280"/>
                    <a:pt x="1549619" y="156280"/>
                  </a:cubicBezTo>
                  <a:cubicBezTo>
                    <a:pt x="1549619" y="155347"/>
                    <a:pt x="1549619" y="154414"/>
                    <a:pt x="1550086" y="153481"/>
                  </a:cubicBezTo>
                  <a:cubicBezTo>
                    <a:pt x="1550552" y="152548"/>
                    <a:pt x="1551485" y="152081"/>
                    <a:pt x="1552419" y="151615"/>
                  </a:cubicBezTo>
                  <a:cubicBezTo>
                    <a:pt x="1552419" y="152081"/>
                    <a:pt x="1552885" y="152548"/>
                    <a:pt x="1552885" y="153014"/>
                  </a:cubicBezTo>
                  <a:cubicBezTo>
                    <a:pt x="1552885" y="153481"/>
                    <a:pt x="1552419" y="154414"/>
                    <a:pt x="1551952" y="154414"/>
                  </a:cubicBezTo>
                  <a:cubicBezTo>
                    <a:pt x="1551019" y="154880"/>
                    <a:pt x="1550552" y="155347"/>
                    <a:pt x="1549619" y="155813"/>
                  </a:cubicBezTo>
                  <a:cubicBezTo>
                    <a:pt x="1549619" y="156280"/>
                    <a:pt x="1549619" y="156280"/>
                    <a:pt x="1549619" y="156746"/>
                  </a:cubicBezTo>
                  <a:cubicBezTo>
                    <a:pt x="1549619" y="156746"/>
                    <a:pt x="1549153" y="156746"/>
                    <a:pt x="1549153" y="156746"/>
                  </a:cubicBezTo>
                  <a:cubicBezTo>
                    <a:pt x="1548687" y="158612"/>
                    <a:pt x="1548687" y="160478"/>
                    <a:pt x="1547287" y="161878"/>
                  </a:cubicBezTo>
                  <a:cubicBezTo>
                    <a:pt x="1544021" y="164677"/>
                    <a:pt x="1541222" y="168409"/>
                    <a:pt x="1538890" y="172608"/>
                  </a:cubicBezTo>
                  <a:cubicBezTo>
                    <a:pt x="1534691" y="180072"/>
                    <a:pt x="1528160" y="182871"/>
                    <a:pt x="1519763" y="183804"/>
                  </a:cubicBezTo>
                  <a:cubicBezTo>
                    <a:pt x="1516964" y="184270"/>
                    <a:pt x="1515564" y="183337"/>
                    <a:pt x="1516964" y="180538"/>
                  </a:cubicBezTo>
                  <a:cubicBezTo>
                    <a:pt x="1518830" y="176806"/>
                    <a:pt x="1519296" y="173541"/>
                    <a:pt x="1519763" y="169342"/>
                  </a:cubicBezTo>
                  <a:cubicBezTo>
                    <a:pt x="1520229" y="164677"/>
                    <a:pt x="1525361" y="164677"/>
                    <a:pt x="1526761" y="160945"/>
                  </a:cubicBezTo>
                  <a:cubicBezTo>
                    <a:pt x="1527227" y="159079"/>
                    <a:pt x="1528626" y="157213"/>
                    <a:pt x="1528626" y="155347"/>
                  </a:cubicBezTo>
                  <a:cubicBezTo>
                    <a:pt x="1526761" y="149282"/>
                    <a:pt x="1529093" y="144151"/>
                    <a:pt x="1531426" y="138553"/>
                  </a:cubicBezTo>
                  <a:cubicBezTo>
                    <a:pt x="1532825" y="136220"/>
                    <a:pt x="1533292" y="133888"/>
                    <a:pt x="1532825" y="131088"/>
                  </a:cubicBezTo>
                  <a:cubicBezTo>
                    <a:pt x="1532359" y="128289"/>
                    <a:pt x="1532359" y="125957"/>
                    <a:pt x="1533758" y="123624"/>
                  </a:cubicBezTo>
                  <a:cubicBezTo>
                    <a:pt x="1536557" y="117560"/>
                    <a:pt x="1539356" y="111962"/>
                    <a:pt x="1541222" y="105897"/>
                  </a:cubicBezTo>
                  <a:cubicBezTo>
                    <a:pt x="1542622" y="99832"/>
                    <a:pt x="1543088" y="93301"/>
                    <a:pt x="1545421" y="87237"/>
                  </a:cubicBezTo>
                  <a:cubicBezTo>
                    <a:pt x="1547753" y="81639"/>
                    <a:pt x="1546820" y="75574"/>
                    <a:pt x="1544488" y="70443"/>
                  </a:cubicBezTo>
                  <a:cubicBezTo>
                    <a:pt x="1541689" y="64844"/>
                    <a:pt x="1537957" y="59713"/>
                    <a:pt x="1536557" y="53182"/>
                  </a:cubicBezTo>
                  <a:cubicBezTo>
                    <a:pt x="1536557" y="52249"/>
                    <a:pt x="1535624" y="50383"/>
                    <a:pt x="1534691" y="49916"/>
                  </a:cubicBezTo>
                  <a:cubicBezTo>
                    <a:pt x="1527694" y="47117"/>
                    <a:pt x="1524428" y="40586"/>
                    <a:pt x="1519763" y="35455"/>
                  </a:cubicBezTo>
                  <a:cubicBezTo>
                    <a:pt x="1518364" y="34055"/>
                    <a:pt x="1516497" y="34055"/>
                    <a:pt x="1515098" y="35921"/>
                  </a:cubicBezTo>
                  <a:cubicBezTo>
                    <a:pt x="1514165" y="37321"/>
                    <a:pt x="1514165" y="41986"/>
                    <a:pt x="1510899" y="37787"/>
                  </a:cubicBezTo>
                  <a:cubicBezTo>
                    <a:pt x="1507167" y="33122"/>
                    <a:pt x="1502502" y="30323"/>
                    <a:pt x="1497371" y="27524"/>
                  </a:cubicBezTo>
                  <a:cubicBezTo>
                    <a:pt x="1492706" y="25191"/>
                    <a:pt x="1488041" y="23325"/>
                    <a:pt x="1483842" y="20526"/>
                  </a:cubicBezTo>
                  <a:cubicBezTo>
                    <a:pt x="1479643" y="17727"/>
                    <a:pt x="1475911" y="16794"/>
                    <a:pt x="1471713" y="19593"/>
                  </a:cubicBezTo>
                  <a:cubicBezTo>
                    <a:pt x="1464249" y="24725"/>
                    <a:pt x="1455852" y="27524"/>
                    <a:pt x="1447454" y="30789"/>
                  </a:cubicBezTo>
                  <a:cubicBezTo>
                    <a:pt x="1445588" y="31256"/>
                    <a:pt x="1444655" y="33589"/>
                    <a:pt x="1445122" y="35455"/>
                  </a:cubicBezTo>
                  <a:cubicBezTo>
                    <a:pt x="1446055" y="37321"/>
                    <a:pt x="1446988" y="38720"/>
                    <a:pt x="1447921" y="40586"/>
                  </a:cubicBezTo>
                  <a:cubicBezTo>
                    <a:pt x="1449320" y="43852"/>
                    <a:pt x="1447921" y="46651"/>
                    <a:pt x="1444655" y="48517"/>
                  </a:cubicBezTo>
                  <a:cubicBezTo>
                    <a:pt x="1440923" y="50849"/>
                    <a:pt x="1436725" y="48983"/>
                    <a:pt x="1436258" y="44785"/>
                  </a:cubicBezTo>
                  <a:cubicBezTo>
                    <a:pt x="1435792" y="41519"/>
                    <a:pt x="1436258" y="38254"/>
                    <a:pt x="1435792" y="35455"/>
                  </a:cubicBezTo>
                  <a:cubicBezTo>
                    <a:pt x="1435325" y="32189"/>
                    <a:pt x="1435325" y="28923"/>
                    <a:pt x="1434392" y="26124"/>
                  </a:cubicBezTo>
                  <a:cubicBezTo>
                    <a:pt x="1433926" y="23325"/>
                    <a:pt x="1429727" y="20993"/>
                    <a:pt x="1426928" y="21459"/>
                  </a:cubicBezTo>
                  <a:cubicBezTo>
                    <a:pt x="1424596" y="21926"/>
                    <a:pt x="1421797" y="22859"/>
                    <a:pt x="1419464" y="23325"/>
                  </a:cubicBezTo>
                  <a:cubicBezTo>
                    <a:pt x="1415265" y="24258"/>
                    <a:pt x="1412000" y="23325"/>
                    <a:pt x="1408268" y="21926"/>
                  </a:cubicBezTo>
                  <a:cubicBezTo>
                    <a:pt x="1405469" y="20526"/>
                    <a:pt x="1404069" y="19127"/>
                    <a:pt x="1404536" y="16328"/>
                  </a:cubicBezTo>
                  <a:cubicBezTo>
                    <a:pt x="1405935" y="10263"/>
                    <a:pt x="1401737" y="6998"/>
                    <a:pt x="1397538" y="3732"/>
                  </a:cubicBezTo>
                  <a:cubicBezTo>
                    <a:pt x="1390541" y="4665"/>
                    <a:pt x="1384009" y="467"/>
                    <a:pt x="1377012" y="0"/>
                  </a:cubicBezTo>
                  <a:cubicBezTo>
                    <a:pt x="1375146" y="0"/>
                    <a:pt x="1373746" y="1400"/>
                    <a:pt x="1371880" y="2333"/>
                  </a:cubicBezTo>
                  <a:cubicBezTo>
                    <a:pt x="1370947" y="2799"/>
                    <a:pt x="1370014" y="4199"/>
                    <a:pt x="1369548" y="5132"/>
                  </a:cubicBezTo>
                  <a:cubicBezTo>
                    <a:pt x="1364416" y="15861"/>
                    <a:pt x="1362084" y="27057"/>
                    <a:pt x="1363017" y="38720"/>
                  </a:cubicBezTo>
                  <a:cubicBezTo>
                    <a:pt x="1363483" y="45718"/>
                    <a:pt x="1363017" y="54115"/>
                    <a:pt x="1371414" y="58780"/>
                  </a:cubicBezTo>
                  <a:cubicBezTo>
                    <a:pt x="1375146" y="61112"/>
                    <a:pt x="1374213" y="65777"/>
                    <a:pt x="1375612" y="69043"/>
                  </a:cubicBezTo>
                  <a:cubicBezTo>
                    <a:pt x="1377012" y="73242"/>
                    <a:pt x="1377012" y="73708"/>
                    <a:pt x="1373280" y="74175"/>
                  </a:cubicBezTo>
                  <a:cubicBezTo>
                    <a:pt x="1368615" y="74641"/>
                    <a:pt x="1364416" y="74641"/>
                    <a:pt x="1360218" y="76974"/>
                  </a:cubicBezTo>
                  <a:cubicBezTo>
                    <a:pt x="1358351" y="77907"/>
                    <a:pt x="1357419" y="79306"/>
                    <a:pt x="1357885" y="81639"/>
                  </a:cubicBezTo>
                  <a:cubicBezTo>
                    <a:pt x="1358351" y="83505"/>
                    <a:pt x="1359285" y="85837"/>
                    <a:pt x="1358818" y="87237"/>
                  </a:cubicBezTo>
                  <a:cubicBezTo>
                    <a:pt x="1356952" y="91435"/>
                    <a:pt x="1354619" y="95167"/>
                    <a:pt x="1352287" y="98899"/>
                  </a:cubicBezTo>
                  <a:cubicBezTo>
                    <a:pt x="1351821" y="99832"/>
                    <a:pt x="1350421" y="100765"/>
                    <a:pt x="1349488" y="101232"/>
                  </a:cubicBezTo>
                  <a:cubicBezTo>
                    <a:pt x="1345289" y="102632"/>
                    <a:pt x="1341091" y="104498"/>
                    <a:pt x="1336892" y="105431"/>
                  </a:cubicBezTo>
                  <a:cubicBezTo>
                    <a:pt x="1335959" y="105897"/>
                    <a:pt x="1335026" y="104498"/>
                    <a:pt x="1335493" y="103098"/>
                  </a:cubicBezTo>
                  <a:cubicBezTo>
                    <a:pt x="1335959" y="100765"/>
                    <a:pt x="1336892" y="98433"/>
                    <a:pt x="1337359" y="95634"/>
                  </a:cubicBezTo>
                  <a:cubicBezTo>
                    <a:pt x="1337825" y="93301"/>
                    <a:pt x="1335493" y="90969"/>
                    <a:pt x="1332694" y="90969"/>
                  </a:cubicBezTo>
                  <a:cubicBezTo>
                    <a:pt x="1328495" y="91435"/>
                    <a:pt x="1324763" y="92368"/>
                    <a:pt x="1323830" y="96567"/>
                  </a:cubicBezTo>
                  <a:cubicBezTo>
                    <a:pt x="1323363" y="99366"/>
                    <a:pt x="1322431" y="101232"/>
                    <a:pt x="1319165" y="101699"/>
                  </a:cubicBezTo>
                  <a:cubicBezTo>
                    <a:pt x="1316833" y="101699"/>
                    <a:pt x="1314033" y="102632"/>
                    <a:pt x="1311701" y="102632"/>
                  </a:cubicBezTo>
                  <a:cubicBezTo>
                    <a:pt x="1307502" y="103098"/>
                    <a:pt x="1304703" y="105897"/>
                    <a:pt x="1302371" y="108230"/>
                  </a:cubicBezTo>
                  <a:cubicBezTo>
                    <a:pt x="1299105" y="111962"/>
                    <a:pt x="1299105" y="113828"/>
                    <a:pt x="1302371" y="118026"/>
                  </a:cubicBezTo>
                  <a:cubicBezTo>
                    <a:pt x="1303770" y="119892"/>
                    <a:pt x="1303770" y="122225"/>
                    <a:pt x="1302371" y="122691"/>
                  </a:cubicBezTo>
                  <a:cubicBezTo>
                    <a:pt x="1297706" y="125490"/>
                    <a:pt x="1292574" y="129222"/>
                    <a:pt x="1287443" y="131555"/>
                  </a:cubicBezTo>
                  <a:cubicBezTo>
                    <a:pt x="1282778" y="133888"/>
                    <a:pt x="1278113" y="135753"/>
                    <a:pt x="1275313" y="139952"/>
                  </a:cubicBezTo>
                  <a:cubicBezTo>
                    <a:pt x="1272514" y="144151"/>
                    <a:pt x="1267849" y="146483"/>
                    <a:pt x="1265983" y="152081"/>
                  </a:cubicBezTo>
                  <a:cubicBezTo>
                    <a:pt x="1265050" y="155813"/>
                    <a:pt x="1262251" y="159079"/>
                    <a:pt x="1258519" y="160478"/>
                  </a:cubicBezTo>
                  <a:cubicBezTo>
                    <a:pt x="1253387" y="161878"/>
                    <a:pt x="1254787" y="168409"/>
                    <a:pt x="1250588" y="170742"/>
                  </a:cubicBezTo>
                  <a:cubicBezTo>
                    <a:pt x="1248256" y="172141"/>
                    <a:pt x="1247323" y="174474"/>
                    <a:pt x="1246390" y="176806"/>
                  </a:cubicBezTo>
                  <a:cubicBezTo>
                    <a:pt x="1244057" y="181471"/>
                    <a:pt x="1245923" y="185670"/>
                    <a:pt x="1246856" y="189868"/>
                  </a:cubicBezTo>
                  <a:cubicBezTo>
                    <a:pt x="1247323" y="192667"/>
                    <a:pt x="1249189" y="194067"/>
                    <a:pt x="1251055" y="195466"/>
                  </a:cubicBezTo>
                  <a:cubicBezTo>
                    <a:pt x="1255720" y="199198"/>
                    <a:pt x="1259919" y="202464"/>
                    <a:pt x="1265517" y="204330"/>
                  </a:cubicBezTo>
                  <a:cubicBezTo>
                    <a:pt x="1271581" y="206196"/>
                    <a:pt x="1277646" y="208995"/>
                    <a:pt x="1281845" y="214127"/>
                  </a:cubicBezTo>
                  <a:cubicBezTo>
                    <a:pt x="1282778" y="215060"/>
                    <a:pt x="1282778" y="216459"/>
                    <a:pt x="1282778" y="217392"/>
                  </a:cubicBezTo>
                  <a:cubicBezTo>
                    <a:pt x="1282778" y="218325"/>
                    <a:pt x="1281845" y="219725"/>
                    <a:pt x="1280911" y="220191"/>
                  </a:cubicBezTo>
                  <a:cubicBezTo>
                    <a:pt x="1278113" y="221591"/>
                    <a:pt x="1278113" y="219258"/>
                    <a:pt x="1277179" y="217859"/>
                  </a:cubicBezTo>
                  <a:cubicBezTo>
                    <a:pt x="1276246" y="215993"/>
                    <a:pt x="1275313" y="214593"/>
                    <a:pt x="1272981" y="214593"/>
                  </a:cubicBezTo>
                  <a:cubicBezTo>
                    <a:pt x="1270648" y="215060"/>
                    <a:pt x="1267383" y="214593"/>
                    <a:pt x="1265517" y="215993"/>
                  </a:cubicBezTo>
                  <a:cubicBezTo>
                    <a:pt x="1259452" y="221124"/>
                    <a:pt x="1252455" y="223457"/>
                    <a:pt x="1245457" y="226256"/>
                  </a:cubicBezTo>
                  <a:cubicBezTo>
                    <a:pt x="1238459" y="229521"/>
                    <a:pt x="1230995" y="231854"/>
                    <a:pt x="1223998" y="234186"/>
                  </a:cubicBezTo>
                  <a:cubicBezTo>
                    <a:pt x="1221665" y="235119"/>
                    <a:pt x="1218866" y="235586"/>
                    <a:pt x="1216534" y="236519"/>
                  </a:cubicBezTo>
                  <a:cubicBezTo>
                    <a:pt x="1209536" y="239318"/>
                    <a:pt x="1207670" y="244916"/>
                    <a:pt x="1211402" y="251914"/>
                  </a:cubicBezTo>
                  <a:cubicBezTo>
                    <a:pt x="1212802" y="254713"/>
                    <a:pt x="1214667" y="257512"/>
                    <a:pt x="1216534" y="259844"/>
                  </a:cubicBezTo>
                  <a:cubicBezTo>
                    <a:pt x="1219332" y="263110"/>
                    <a:pt x="1221665" y="266842"/>
                    <a:pt x="1222598" y="271507"/>
                  </a:cubicBezTo>
                  <a:cubicBezTo>
                    <a:pt x="1223064" y="273840"/>
                    <a:pt x="1223998" y="276639"/>
                    <a:pt x="1225397" y="278505"/>
                  </a:cubicBezTo>
                  <a:cubicBezTo>
                    <a:pt x="1226797" y="280371"/>
                    <a:pt x="1228663" y="282237"/>
                    <a:pt x="1230995" y="283636"/>
                  </a:cubicBezTo>
                  <a:cubicBezTo>
                    <a:pt x="1235660" y="285969"/>
                    <a:pt x="1241258" y="285036"/>
                    <a:pt x="1246390" y="285502"/>
                  </a:cubicBezTo>
                  <a:cubicBezTo>
                    <a:pt x="1250588" y="289234"/>
                    <a:pt x="1254787" y="293433"/>
                    <a:pt x="1258986" y="297165"/>
                  </a:cubicBezTo>
                  <a:cubicBezTo>
                    <a:pt x="1259919" y="298098"/>
                    <a:pt x="1261318" y="298098"/>
                    <a:pt x="1262718" y="298564"/>
                  </a:cubicBezTo>
                  <a:cubicBezTo>
                    <a:pt x="1265517" y="299964"/>
                    <a:pt x="1268782" y="300897"/>
                    <a:pt x="1271581" y="302296"/>
                  </a:cubicBezTo>
                  <a:cubicBezTo>
                    <a:pt x="1273914" y="303229"/>
                    <a:pt x="1275780" y="305096"/>
                    <a:pt x="1276713" y="307895"/>
                  </a:cubicBezTo>
                  <a:cubicBezTo>
                    <a:pt x="1278113" y="316292"/>
                    <a:pt x="1280911" y="324222"/>
                    <a:pt x="1285577" y="330753"/>
                  </a:cubicBezTo>
                  <a:cubicBezTo>
                    <a:pt x="1286976" y="332619"/>
                    <a:pt x="1285577" y="334485"/>
                    <a:pt x="1283710" y="335418"/>
                  </a:cubicBezTo>
                  <a:cubicBezTo>
                    <a:pt x="1281378" y="336818"/>
                    <a:pt x="1279512" y="338217"/>
                    <a:pt x="1277179" y="339151"/>
                  </a:cubicBezTo>
                  <a:cubicBezTo>
                    <a:pt x="1277179" y="339151"/>
                    <a:pt x="1277179" y="339617"/>
                    <a:pt x="1277646" y="339617"/>
                  </a:cubicBezTo>
                  <a:cubicBezTo>
                    <a:pt x="1277179" y="340084"/>
                    <a:pt x="1277179" y="340550"/>
                    <a:pt x="1276713" y="341017"/>
                  </a:cubicBezTo>
                  <a:cubicBezTo>
                    <a:pt x="1276713" y="341483"/>
                    <a:pt x="1276713" y="341950"/>
                    <a:pt x="1276246" y="342416"/>
                  </a:cubicBezTo>
                  <a:cubicBezTo>
                    <a:pt x="1276713" y="341483"/>
                    <a:pt x="1276713" y="340084"/>
                    <a:pt x="1277179" y="339151"/>
                  </a:cubicBezTo>
                  <a:cubicBezTo>
                    <a:pt x="1277179" y="339151"/>
                    <a:pt x="1277179" y="339151"/>
                    <a:pt x="1277179" y="339151"/>
                  </a:cubicBezTo>
                  <a:cubicBezTo>
                    <a:pt x="1276713" y="338217"/>
                    <a:pt x="1276246" y="337284"/>
                    <a:pt x="1275313" y="336351"/>
                  </a:cubicBezTo>
                  <a:cubicBezTo>
                    <a:pt x="1269715" y="329820"/>
                    <a:pt x="1268316" y="322823"/>
                    <a:pt x="1272514" y="314892"/>
                  </a:cubicBezTo>
                  <a:cubicBezTo>
                    <a:pt x="1272981" y="313959"/>
                    <a:pt x="1272981" y="312560"/>
                    <a:pt x="1272981" y="311160"/>
                  </a:cubicBezTo>
                  <a:cubicBezTo>
                    <a:pt x="1273447" y="307428"/>
                    <a:pt x="1269715" y="303229"/>
                    <a:pt x="1265983" y="303696"/>
                  </a:cubicBezTo>
                  <a:cubicBezTo>
                    <a:pt x="1262718" y="304163"/>
                    <a:pt x="1259452" y="304629"/>
                    <a:pt x="1256653" y="305096"/>
                  </a:cubicBezTo>
                  <a:cubicBezTo>
                    <a:pt x="1250588" y="306495"/>
                    <a:pt x="1245457" y="305562"/>
                    <a:pt x="1240325" y="301363"/>
                  </a:cubicBezTo>
                  <a:cubicBezTo>
                    <a:pt x="1237526" y="299031"/>
                    <a:pt x="1234261" y="296232"/>
                    <a:pt x="1230995" y="294832"/>
                  </a:cubicBezTo>
                  <a:cubicBezTo>
                    <a:pt x="1225397" y="292033"/>
                    <a:pt x="1219332" y="289234"/>
                    <a:pt x="1213268" y="287835"/>
                  </a:cubicBezTo>
                  <a:cubicBezTo>
                    <a:pt x="1207203" y="286435"/>
                    <a:pt x="1201139" y="284103"/>
                    <a:pt x="1195074" y="282237"/>
                  </a:cubicBezTo>
                  <a:cubicBezTo>
                    <a:pt x="1193675" y="281770"/>
                    <a:pt x="1191342" y="282703"/>
                    <a:pt x="1189943" y="283636"/>
                  </a:cubicBezTo>
                  <a:cubicBezTo>
                    <a:pt x="1187144" y="285969"/>
                    <a:pt x="1185278" y="289701"/>
                    <a:pt x="1185278" y="293433"/>
                  </a:cubicBezTo>
                  <a:cubicBezTo>
                    <a:pt x="1185278" y="294366"/>
                    <a:pt x="1186211" y="295765"/>
                    <a:pt x="1187144" y="296232"/>
                  </a:cubicBezTo>
                  <a:cubicBezTo>
                    <a:pt x="1189010" y="297165"/>
                    <a:pt x="1190876" y="297165"/>
                    <a:pt x="1192742" y="297631"/>
                  </a:cubicBezTo>
                  <a:cubicBezTo>
                    <a:pt x="1192742" y="297631"/>
                    <a:pt x="1192275" y="297165"/>
                    <a:pt x="1192275" y="297165"/>
                  </a:cubicBezTo>
                  <a:lnTo>
                    <a:pt x="1193208" y="296232"/>
                  </a:lnTo>
                  <a:lnTo>
                    <a:pt x="1192275" y="295765"/>
                  </a:lnTo>
                  <a:cubicBezTo>
                    <a:pt x="1193675" y="296698"/>
                    <a:pt x="1194608" y="298098"/>
                    <a:pt x="1196007" y="299031"/>
                  </a:cubicBezTo>
                  <a:cubicBezTo>
                    <a:pt x="1197873" y="299964"/>
                    <a:pt x="1199739" y="299964"/>
                    <a:pt x="1201605" y="300897"/>
                  </a:cubicBezTo>
                  <a:cubicBezTo>
                    <a:pt x="1203938" y="301830"/>
                    <a:pt x="1204871" y="305096"/>
                    <a:pt x="1203471" y="307428"/>
                  </a:cubicBezTo>
                  <a:cubicBezTo>
                    <a:pt x="1202538" y="309294"/>
                    <a:pt x="1200672" y="310227"/>
                    <a:pt x="1198806" y="309761"/>
                  </a:cubicBezTo>
                  <a:cubicBezTo>
                    <a:pt x="1196474" y="309294"/>
                    <a:pt x="1194141" y="307895"/>
                    <a:pt x="1191809" y="306962"/>
                  </a:cubicBezTo>
                  <a:cubicBezTo>
                    <a:pt x="1189943" y="306029"/>
                    <a:pt x="1188543" y="304629"/>
                    <a:pt x="1186677" y="304629"/>
                  </a:cubicBezTo>
                  <a:cubicBezTo>
                    <a:pt x="1183878" y="304163"/>
                    <a:pt x="1181546" y="305562"/>
                    <a:pt x="1180146" y="307895"/>
                  </a:cubicBezTo>
                  <a:cubicBezTo>
                    <a:pt x="1179213" y="309294"/>
                    <a:pt x="1178280" y="311627"/>
                    <a:pt x="1179213" y="313026"/>
                  </a:cubicBezTo>
                  <a:cubicBezTo>
                    <a:pt x="1182479" y="320024"/>
                    <a:pt x="1187144" y="326088"/>
                    <a:pt x="1195541" y="328421"/>
                  </a:cubicBezTo>
                  <a:cubicBezTo>
                    <a:pt x="1199739" y="329820"/>
                    <a:pt x="1203938" y="330753"/>
                    <a:pt x="1208603" y="331220"/>
                  </a:cubicBezTo>
                  <a:cubicBezTo>
                    <a:pt x="1210469" y="331220"/>
                    <a:pt x="1212335" y="332153"/>
                    <a:pt x="1214201" y="332619"/>
                  </a:cubicBezTo>
                  <a:cubicBezTo>
                    <a:pt x="1214667" y="332619"/>
                    <a:pt x="1215134" y="333552"/>
                    <a:pt x="1215600" y="334019"/>
                  </a:cubicBezTo>
                  <a:cubicBezTo>
                    <a:pt x="1216067" y="335418"/>
                    <a:pt x="1215134" y="336351"/>
                    <a:pt x="1213734" y="335885"/>
                  </a:cubicBezTo>
                  <a:cubicBezTo>
                    <a:pt x="1210935" y="334485"/>
                    <a:pt x="1207670" y="333086"/>
                    <a:pt x="1204404" y="334019"/>
                  </a:cubicBezTo>
                  <a:cubicBezTo>
                    <a:pt x="1198806" y="334952"/>
                    <a:pt x="1192742" y="334485"/>
                    <a:pt x="1187144" y="334019"/>
                  </a:cubicBezTo>
                  <a:cubicBezTo>
                    <a:pt x="1183878" y="333552"/>
                    <a:pt x="1181079" y="332619"/>
                    <a:pt x="1179213" y="329354"/>
                  </a:cubicBezTo>
                  <a:cubicBezTo>
                    <a:pt x="1178746" y="328421"/>
                    <a:pt x="1178280" y="327021"/>
                    <a:pt x="1177347" y="326088"/>
                  </a:cubicBezTo>
                  <a:cubicBezTo>
                    <a:pt x="1173148" y="319557"/>
                    <a:pt x="1169416" y="313026"/>
                    <a:pt x="1168950" y="305096"/>
                  </a:cubicBezTo>
                  <a:cubicBezTo>
                    <a:pt x="1168483" y="298564"/>
                    <a:pt x="1165684" y="292966"/>
                    <a:pt x="1161486" y="287368"/>
                  </a:cubicBezTo>
                  <a:cubicBezTo>
                    <a:pt x="1160553" y="285969"/>
                    <a:pt x="1158687" y="285036"/>
                    <a:pt x="1157287" y="283636"/>
                  </a:cubicBezTo>
                  <a:cubicBezTo>
                    <a:pt x="1156821" y="283170"/>
                    <a:pt x="1155888" y="283636"/>
                    <a:pt x="1155888" y="283636"/>
                  </a:cubicBezTo>
                  <a:cubicBezTo>
                    <a:pt x="1155421" y="284103"/>
                    <a:pt x="1154488" y="284569"/>
                    <a:pt x="1154955" y="285036"/>
                  </a:cubicBezTo>
                  <a:cubicBezTo>
                    <a:pt x="1156354" y="289701"/>
                    <a:pt x="1158220" y="294832"/>
                    <a:pt x="1159620" y="299497"/>
                  </a:cubicBezTo>
                  <a:cubicBezTo>
                    <a:pt x="1160553" y="303229"/>
                    <a:pt x="1160553" y="306962"/>
                    <a:pt x="1158220" y="310694"/>
                  </a:cubicBezTo>
                  <a:cubicBezTo>
                    <a:pt x="1157753" y="311627"/>
                    <a:pt x="1156821" y="313026"/>
                    <a:pt x="1155888" y="313959"/>
                  </a:cubicBezTo>
                  <a:cubicBezTo>
                    <a:pt x="1152622" y="317691"/>
                    <a:pt x="1151223" y="321423"/>
                    <a:pt x="1152622" y="326088"/>
                  </a:cubicBezTo>
                  <a:cubicBezTo>
                    <a:pt x="1154022" y="330287"/>
                    <a:pt x="1151223" y="335418"/>
                    <a:pt x="1154022" y="339151"/>
                  </a:cubicBezTo>
                  <a:cubicBezTo>
                    <a:pt x="1156821" y="342883"/>
                    <a:pt x="1160553" y="345682"/>
                    <a:pt x="1163352" y="348481"/>
                  </a:cubicBezTo>
                  <a:cubicBezTo>
                    <a:pt x="1165684" y="350813"/>
                    <a:pt x="1168017" y="352679"/>
                    <a:pt x="1170349" y="355012"/>
                  </a:cubicBezTo>
                  <a:cubicBezTo>
                    <a:pt x="1174081" y="358277"/>
                    <a:pt x="1175947" y="362009"/>
                    <a:pt x="1175947" y="366674"/>
                  </a:cubicBezTo>
                  <a:cubicBezTo>
                    <a:pt x="1175947" y="371806"/>
                    <a:pt x="1175947" y="376938"/>
                    <a:pt x="1176880" y="382069"/>
                  </a:cubicBezTo>
                  <a:cubicBezTo>
                    <a:pt x="1178280" y="391866"/>
                    <a:pt x="1184344" y="399796"/>
                    <a:pt x="1188076" y="408194"/>
                  </a:cubicBezTo>
                  <a:cubicBezTo>
                    <a:pt x="1189010" y="410526"/>
                    <a:pt x="1191809" y="411459"/>
                    <a:pt x="1194608" y="411459"/>
                  </a:cubicBezTo>
                  <a:cubicBezTo>
                    <a:pt x="1199739" y="410993"/>
                    <a:pt x="1204404" y="410060"/>
                    <a:pt x="1208136" y="405394"/>
                  </a:cubicBezTo>
                  <a:cubicBezTo>
                    <a:pt x="1212335" y="400263"/>
                    <a:pt x="1217467" y="402129"/>
                    <a:pt x="1222132" y="404461"/>
                  </a:cubicBezTo>
                  <a:cubicBezTo>
                    <a:pt x="1222598" y="404928"/>
                    <a:pt x="1223531" y="405394"/>
                    <a:pt x="1223531" y="405861"/>
                  </a:cubicBezTo>
                  <a:cubicBezTo>
                    <a:pt x="1223531" y="406327"/>
                    <a:pt x="1222598" y="406794"/>
                    <a:pt x="1222132" y="407260"/>
                  </a:cubicBezTo>
                  <a:cubicBezTo>
                    <a:pt x="1217000" y="410993"/>
                    <a:pt x="1211868" y="414725"/>
                    <a:pt x="1206737" y="418923"/>
                  </a:cubicBezTo>
                  <a:cubicBezTo>
                    <a:pt x="1202072" y="422655"/>
                    <a:pt x="1201605" y="430119"/>
                    <a:pt x="1205337" y="434784"/>
                  </a:cubicBezTo>
                  <a:cubicBezTo>
                    <a:pt x="1207203" y="437117"/>
                    <a:pt x="1210002" y="439450"/>
                    <a:pt x="1211868" y="441782"/>
                  </a:cubicBezTo>
                  <a:cubicBezTo>
                    <a:pt x="1214667" y="445514"/>
                    <a:pt x="1216067" y="450179"/>
                    <a:pt x="1214201" y="454378"/>
                  </a:cubicBezTo>
                  <a:cubicBezTo>
                    <a:pt x="1211868" y="460442"/>
                    <a:pt x="1210935" y="466507"/>
                    <a:pt x="1210935" y="473038"/>
                  </a:cubicBezTo>
                  <a:cubicBezTo>
                    <a:pt x="1210935" y="476304"/>
                    <a:pt x="1210002" y="479569"/>
                    <a:pt x="1208136" y="481902"/>
                  </a:cubicBezTo>
                  <a:cubicBezTo>
                    <a:pt x="1204404" y="487966"/>
                    <a:pt x="1199739" y="493098"/>
                    <a:pt x="1198806" y="500562"/>
                  </a:cubicBezTo>
                  <a:cubicBezTo>
                    <a:pt x="1198806" y="501495"/>
                    <a:pt x="1196474" y="502428"/>
                    <a:pt x="1195541" y="502428"/>
                  </a:cubicBezTo>
                  <a:cubicBezTo>
                    <a:pt x="1188076" y="501495"/>
                    <a:pt x="1180146" y="500562"/>
                    <a:pt x="1172682" y="499629"/>
                  </a:cubicBezTo>
                  <a:cubicBezTo>
                    <a:pt x="1171282" y="499629"/>
                    <a:pt x="1169883" y="498696"/>
                    <a:pt x="1169416" y="498229"/>
                  </a:cubicBezTo>
                  <a:cubicBezTo>
                    <a:pt x="1168950" y="496363"/>
                    <a:pt x="1169416" y="494497"/>
                    <a:pt x="1169416" y="492631"/>
                  </a:cubicBezTo>
                  <a:cubicBezTo>
                    <a:pt x="1169416" y="492631"/>
                    <a:pt x="1169416" y="492631"/>
                    <a:pt x="1168950" y="492631"/>
                  </a:cubicBezTo>
                  <a:cubicBezTo>
                    <a:pt x="1167550" y="492631"/>
                    <a:pt x="1167550" y="492165"/>
                    <a:pt x="1168483" y="491232"/>
                  </a:cubicBezTo>
                  <a:cubicBezTo>
                    <a:pt x="1168483" y="491698"/>
                    <a:pt x="1168950" y="491698"/>
                    <a:pt x="1168950" y="492165"/>
                  </a:cubicBezTo>
                  <a:cubicBezTo>
                    <a:pt x="1168950" y="492165"/>
                    <a:pt x="1168950" y="492165"/>
                    <a:pt x="1168950" y="492631"/>
                  </a:cubicBezTo>
                  <a:cubicBezTo>
                    <a:pt x="1170816" y="493564"/>
                    <a:pt x="1172215" y="494497"/>
                    <a:pt x="1174081" y="494964"/>
                  </a:cubicBezTo>
                  <a:cubicBezTo>
                    <a:pt x="1180612" y="497763"/>
                    <a:pt x="1185278" y="495430"/>
                    <a:pt x="1188076" y="489366"/>
                  </a:cubicBezTo>
                  <a:cubicBezTo>
                    <a:pt x="1192742" y="478170"/>
                    <a:pt x="1195074" y="466040"/>
                    <a:pt x="1196940" y="453911"/>
                  </a:cubicBezTo>
                  <a:cubicBezTo>
                    <a:pt x="1197407" y="452045"/>
                    <a:pt x="1196940" y="449713"/>
                    <a:pt x="1196007" y="448313"/>
                  </a:cubicBezTo>
                  <a:cubicBezTo>
                    <a:pt x="1193208" y="443648"/>
                    <a:pt x="1192275" y="438983"/>
                    <a:pt x="1193208" y="433385"/>
                  </a:cubicBezTo>
                  <a:cubicBezTo>
                    <a:pt x="1193675" y="430119"/>
                    <a:pt x="1191809" y="427320"/>
                    <a:pt x="1189010" y="424988"/>
                  </a:cubicBezTo>
                  <a:cubicBezTo>
                    <a:pt x="1186211" y="423122"/>
                    <a:pt x="1183878" y="421256"/>
                    <a:pt x="1181079" y="419390"/>
                  </a:cubicBezTo>
                  <a:cubicBezTo>
                    <a:pt x="1177347" y="416591"/>
                    <a:pt x="1174548" y="413325"/>
                    <a:pt x="1173148" y="408660"/>
                  </a:cubicBezTo>
                  <a:cubicBezTo>
                    <a:pt x="1168017" y="394198"/>
                    <a:pt x="1162419" y="379737"/>
                    <a:pt x="1158220" y="364808"/>
                  </a:cubicBezTo>
                  <a:cubicBezTo>
                    <a:pt x="1155421" y="355945"/>
                    <a:pt x="1151223" y="348481"/>
                    <a:pt x="1143292" y="343349"/>
                  </a:cubicBezTo>
                  <a:cubicBezTo>
                    <a:pt x="1139560" y="340550"/>
                    <a:pt x="1137227" y="336818"/>
                    <a:pt x="1137227" y="331686"/>
                  </a:cubicBezTo>
                  <a:cubicBezTo>
                    <a:pt x="1137227" y="318624"/>
                    <a:pt x="1135361" y="306029"/>
                    <a:pt x="1132096" y="293433"/>
                  </a:cubicBezTo>
                  <a:cubicBezTo>
                    <a:pt x="1131629" y="290634"/>
                    <a:pt x="1129763" y="288768"/>
                    <a:pt x="1127431" y="287835"/>
                  </a:cubicBezTo>
                  <a:cubicBezTo>
                    <a:pt x="1117634" y="284103"/>
                    <a:pt x="1107837" y="281304"/>
                    <a:pt x="1097574" y="285036"/>
                  </a:cubicBezTo>
                  <a:cubicBezTo>
                    <a:pt x="1095242" y="285969"/>
                    <a:pt x="1092443" y="284569"/>
                    <a:pt x="1090110" y="285036"/>
                  </a:cubicBezTo>
                  <a:cubicBezTo>
                    <a:pt x="1088711" y="285502"/>
                    <a:pt x="1086845" y="287368"/>
                    <a:pt x="1086378" y="288768"/>
                  </a:cubicBezTo>
                  <a:cubicBezTo>
                    <a:pt x="1085912" y="292033"/>
                    <a:pt x="1085912" y="295299"/>
                    <a:pt x="1085912" y="298098"/>
                  </a:cubicBezTo>
                  <a:cubicBezTo>
                    <a:pt x="1086378" y="308361"/>
                    <a:pt x="1086845" y="318624"/>
                    <a:pt x="1087311" y="328887"/>
                  </a:cubicBezTo>
                  <a:cubicBezTo>
                    <a:pt x="1087311" y="334019"/>
                    <a:pt x="1086845" y="339151"/>
                    <a:pt x="1083112" y="343349"/>
                  </a:cubicBezTo>
                  <a:cubicBezTo>
                    <a:pt x="1078914" y="348014"/>
                    <a:pt x="1077981" y="353146"/>
                    <a:pt x="1077981" y="359210"/>
                  </a:cubicBezTo>
                  <a:cubicBezTo>
                    <a:pt x="1078447" y="363409"/>
                    <a:pt x="1078447" y="366674"/>
                    <a:pt x="1082180" y="369007"/>
                  </a:cubicBezTo>
                  <a:cubicBezTo>
                    <a:pt x="1085445" y="371339"/>
                    <a:pt x="1088711" y="374139"/>
                    <a:pt x="1089177" y="377871"/>
                  </a:cubicBezTo>
                  <a:cubicBezTo>
                    <a:pt x="1090110" y="383469"/>
                    <a:pt x="1094309" y="388600"/>
                    <a:pt x="1091510" y="394665"/>
                  </a:cubicBezTo>
                  <a:cubicBezTo>
                    <a:pt x="1091043" y="395598"/>
                    <a:pt x="1091043" y="397464"/>
                    <a:pt x="1091510" y="398397"/>
                  </a:cubicBezTo>
                  <a:cubicBezTo>
                    <a:pt x="1094309" y="403528"/>
                    <a:pt x="1097108" y="408660"/>
                    <a:pt x="1100373" y="413325"/>
                  </a:cubicBezTo>
                  <a:cubicBezTo>
                    <a:pt x="1100840" y="413792"/>
                    <a:pt x="1102706" y="413325"/>
                    <a:pt x="1103639" y="412859"/>
                  </a:cubicBezTo>
                  <a:cubicBezTo>
                    <a:pt x="1106904" y="410993"/>
                    <a:pt x="1109703" y="410526"/>
                    <a:pt x="1112036" y="413325"/>
                  </a:cubicBezTo>
                  <a:cubicBezTo>
                    <a:pt x="1117168" y="419390"/>
                    <a:pt x="1122299" y="424988"/>
                    <a:pt x="1129763" y="427320"/>
                  </a:cubicBezTo>
                  <a:cubicBezTo>
                    <a:pt x="1130696" y="427787"/>
                    <a:pt x="1131629" y="429186"/>
                    <a:pt x="1131629" y="430586"/>
                  </a:cubicBezTo>
                  <a:cubicBezTo>
                    <a:pt x="1131629" y="433851"/>
                    <a:pt x="1131629" y="437117"/>
                    <a:pt x="1131163" y="439916"/>
                  </a:cubicBezTo>
                  <a:cubicBezTo>
                    <a:pt x="1131163" y="441782"/>
                    <a:pt x="1128364" y="443182"/>
                    <a:pt x="1126964" y="441782"/>
                  </a:cubicBezTo>
                  <a:cubicBezTo>
                    <a:pt x="1123232" y="439450"/>
                    <a:pt x="1119500" y="436650"/>
                    <a:pt x="1115768" y="434318"/>
                  </a:cubicBezTo>
                  <a:cubicBezTo>
                    <a:pt x="1112969" y="432452"/>
                    <a:pt x="1110636" y="430586"/>
                    <a:pt x="1107837" y="429186"/>
                  </a:cubicBezTo>
                  <a:cubicBezTo>
                    <a:pt x="1103172" y="427320"/>
                    <a:pt x="1098041" y="425921"/>
                    <a:pt x="1093376" y="424055"/>
                  </a:cubicBezTo>
                  <a:cubicBezTo>
                    <a:pt x="1089177" y="422189"/>
                    <a:pt x="1085445" y="420323"/>
                    <a:pt x="1081247" y="418457"/>
                  </a:cubicBezTo>
                  <a:cubicBezTo>
                    <a:pt x="1075182" y="419856"/>
                    <a:pt x="1072383" y="413792"/>
                    <a:pt x="1067718" y="411926"/>
                  </a:cubicBezTo>
                  <a:cubicBezTo>
                    <a:pt x="1058854" y="407727"/>
                    <a:pt x="1049524" y="405394"/>
                    <a:pt x="1039727" y="407260"/>
                  </a:cubicBezTo>
                  <a:cubicBezTo>
                    <a:pt x="1038328" y="407260"/>
                    <a:pt x="1037395" y="407727"/>
                    <a:pt x="1035995" y="407727"/>
                  </a:cubicBezTo>
                  <a:cubicBezTo>
                    <a:pt x="1024799" y="407727"/>
                    <a:pt x="1014536" y="406327"/>
                    <a:pt x="1005206" y="398863"/>
                  </a:cubicBezTo>
                  <a:cubicBezTo>
                    <a:pt x="1001007" y="395131"/>
                    <a:pt x="995876" y="392332"/>
                    <a:pt x="991211" y="389067"/>
                  </a:cubicBezTo>
                  <a:cubicBezTo>
                    <a:pt x="989811" y="388134"/>
                    <a:pt x="987012" y="389533"/>
                    <a:pt x="986079" y="390933"/>
                  </a:cubicBezTo>
                  <a:cubicBezTo>
                    <a:pt x="985613" y="391399"/>
                    <a:pt x="985146" y="391866"/>
                    <a:pt x="985146" y="392799"/>
                  </a:cubicBezTo>
                  <a:cubicBezTo>
                    <a:pt x="983280" y="398397"/>
                    <a:pt x="985146" y="402595"/>
                    <a:pt x="989345" y="406327"/>
                  </a:cubicBezTo>
                  <a:cubicBezTo>
                    <a:pt x="994476" y="410526"/>
                    <a:pt x="1001474" y="410526"/>
                    <a:pt x="1005672" y="416124"/>
                  </a:cubicBezTo>
                  <a:cubicBezTo>
                    <a:pt x="1006139" y="417057"/>
                    <a:pt x="1008005" y="417057"/>
                    <a:pt x="1009404" y="417524"/>
                  </a:cubicBezTo>
                  <a:cubicBezTo>
                    <a:pt x="1012204" y="417990"/>
                    <a:pt x="1014069" y="419390"/>
                    <a:pt x="1015936" y="421256"/>
                  </a:cubicBezTo>
                  <a:cubicBezTo>
                    <a:pt x="1019668" y="425921"/>
                    <a:pt x="1022933" y="430119"/>
                    <a:pt x="1026665" y="434784"/>
                  </a:cubicBezTo>
                  <a:cubicBezTo>
                    <a:pt x="1028065" y="437117"/>
                    <a:pt x="1028065" y="439916"/>
                    <a:pt x="1026199" y="441782"/>
                  </a:cubicBezTo>
                  <a:cubicBezTo>
                    <a:pt x="1022466" y="445048"/>
                    <a:pt x="1017801" y="447380"/>
                    <a:pt x="1016402" y="452978"/>
                  </a:cubicBezTo>
                  <a:cubicBezTo>
                    <a:pt x="1016402" y="453445"/>
                    <a:pt x="1015469" y="453911"/>
                    <a:pt x="1015002" y="453911"/>
                  </a:cubicBezTo>
                  <a:cubicBezTo>
                    <a:pt x="1014069" y="453445"/>
                    <a:pt x="1012670" y="452512"/>
                    <a:pt x="1012204" y="451579"/>
                  </a:cubicBezTo>
                  <a:cubicBezTo>
                    <a:pt x="1011270" y="449246"/>
                    <a:pt x="1011270" y="446447"/>
                    <a:pt x="1010337" y="444115"/>
                  </a:cubicBezTo>
                  <a:cubicBezTo>
                    <a:pt x="1008938" y="440849"/>
                    <a:pt x="1005206" y="438983"/>
                    <a:pt x="1002407" y="440383"/>
                  </a:cubicBezTo>
                  <a:cubicBezTo>
                    <a:pt x="997742" y="442249"/>
                    <a:pt x="994010" y="445981"/>
                    <a:pt x="988412" y="445514"/>
                  </a:cubicBezTo>
                  <a:cubicBezTo>
                    <a:pt x="987945" y="445514"/>
                    <a:pt x="987012" y="445981"/>
                    <a:pt x="987012" y="446447"/>
                  </a:cubicBezTo>
                  <a:cubicBezTo>
                    <a:pt x="985146" y="451579"/>
                    <a:pt x="980948" y="452512"/>
                    <a:pt x="976282" y="452045"/>
                  </a:cubicBezTo>
                  <a:cubicBezTo>
                    <a:pt x="971617" y="451579"/>
                    <a:pt x="966952" y="453445"/>
                    <a:pt x="964153" y="456710"/>
                  </a:cubicBezTo>
                  <a:cubicBezTo>
                    <a:pt x="960888" y="460909"/>
                    <a:pt x="955756" y="461842"/>
                    <a:pt x="951558" y="464641"/>
                  </a:cubicBezTo>
                  <a:cubicBezTo>
                    <a:pt x="950158" y="465574"/>
                    <a:pt x="947825" y="465107"/>
                    <a:pt x="945960" y="465107"/>
                  </a:cubicBezTo>
                  <a:cubicBezTo>
                    <a:pt x="945960" y="463708"/>
                    <a:pt x="945960" y="462775"/>
                    <a:pt x="945960" y="461375"/>
                  </a:cubicBezTo>
                  <a:cubicBezTo>
                    <a:pt x="946893" y="456244"/>
                    <a:pt x="945026" y="451579"/>
                    <a:pt x="941294" y="447847"/>
                  </a:cubicBezTo>
                  <a:cubicBezTo>
                    <a:pt x="937096" y="447380"/>
                    <a:pt x="933830" y="448313"/>
                    <a:pt x="932431" y="452978"/>
                  </a:cubicBezTo>
                  <a:cubicBezTo>
                    <a:pt x="931964" y="453911"/>
                    <a:pt x="930565" y="455311"/>
                    <a:pt x="930098" y="455311"/>
                  </a:cubicBezTo>
                  <a:cubicBezTo>
                    <a:pt x="926366" y="455311"/>
                    <a:pt x="925433" y="459043"/>
                    <a:pt x="922634" y="460442"/>
                  </a:cubicBezTo>
                  <a:cubicBezTo>
                    <a:pt x="919835" y="461842"/>
                    <a:pt x="916570" y="462308"/>
                    <a:pt x="913304" y="463241"/>
                  </a:cubicBezTo>
                  <a:cubicBezTo>
                    <a:pt x="908639" y="464174"/>
                    <a:pt x="905373" y="466973"/>
                    <a:pt x="902574" y="470705"/>
                  </a:cubicBezTo>
                  <a:cubicBezTo>
                    <a:pt x="895577" y="479103"/>
                    <a:pt x="888579" y="487033"/>
                    <a:pt x="879249" y="493098"/>
                  </a:cubicBezTo>
                  <a:cubicBezTo>
                    <a:pt x="876917" y="494497"/>
                    <a:pt x="875983" y="496830"/>
                    <a:pt x="875517" y="499162"/>
                  </a:cubicBezTo>
                  <a:cubicBezTo>
                    <a:pt x="875050" y="502428"/>
                    <a:pt x="874584" y="505693"/>
                    <a:pt x="874117" y="508493"/>
                  </a:cubicBezTo>
                  <a:cubicBezTo>
                    <a:pt x="873651" y="509426"/>
                    <a:pt x="872718" y="510825"/>
                    <a:pt x="872251" y="511758"/>
                  </a:cubicBezTo>
                  <a:cubicBezTo>
                    <a:pt x="867120" y="516890"/>
                    <a:pt x="856857" y="517356"/>
                    <a:pt x="853125" y="513158"/>
                  </a:cubicBezTo>
                  <a:cubicBezTo>
                    <a:pt x="850792" y="510359"/>
                    <a:pt x="847526" y="507559"/>
                    <a:pt x="845194" y="504760"/>
                  </a:cubicBezTo>
                  <a:cubicBezTo>
                    <a:pt x="842861" y="502428"/>
                    <a:pt x="842861" y="498229"/>
                    <a:pt x="845194" y="496363"/>
                  </a:cubicBezTo>
                  <a:cubicBezTo>
                    <a:pt x="847993" y="494031"/>
                    <a:pt x="851725" y="492165"/>
                    <a:pt x="854524" y="489832"/>
                  </a:cubicBezTo>
                  <a:cubicBezTo>
                    <a:pt x="856390" y="488433"/>
                    <a:pt x="856857" y="484701"/>
                    <a:pt x="855457" y="482835"/>
                  </a:cubicBezTo>
                  <a:cubicBezTo>
                    <a:pt x="853125" y="480036"/>
                    <a:pt x="850326" y="477237"/>
                    <a:pt x="847993" y="474438"/>
                  </a:cubicBezTo>
                  <a:cubicBezTo>
                    <a:pt x="843794" y="468373"/>
                    <a:pt x="838196" y="466040"/>
                    <a:pt x="831199" y="467440"/>
                  </a:cubicBezTo>
                  <a:cubicBezTo>
                    <a:pt x="826067" y="468373"/>
                    <a:pt x="820936" y="468373"/>
                    <a:pt x="816271" y="467440"/>
                  </a:cubicBezTo>
                  <a:cubicBezTo>
                    <a:pt x="815804" y="467440"/>
                    <a:pt x="815338" y="467906"/>
                    <a:pt x="814871" y="468373"/>
                  </a:cubicBezTo>
                  <a:cubicBezTo>
                    <a:pt x="813938" y="469306"/>
                    <a:pt x="813938" y="470705"/>
                    <a:pt x="815338" y="471638"/>
                  </a:cubicBezTo>
                  <a:cubicBezTo>
                    <a:pt x="824668" y="478636"/>
                    <a:pt x="827000" y="487966"/>
                    <a:pt x="825601" y="498696"/>
                  </a:cubicBezTo>
                  <a:cubicBezTo>
                    <a:pt x="825134" y="501028"/>
                    <a:pt x="825134" y="503827"/>
                    <a:pt x="825134" y="506160"/>
                  </a:cubicBezTo>
                  <a:cubicBezTo>
                    <a:pt x="825134" y="508959"/>
                    <a:pt x="826067" y="511292"/>
                    <a:pt x="828400" y="512691"/>
                  </a:cubicBezTo>
                  <a:cubicBezTo>
                    <a:pt x="833065" y="515024"/>
                    <a:pt x="834464" y="518756"/>
                    <a:pt x="834464" y="523421"/>
                  </a:cubicBezTo>
                  <a:cubicBezTo>
                    <a:pt x="834464" y="525753"/>
                    <a:pt x="834464" y="528552"/>
                    <a:pt x="833998" y="530885"/>
                  </a:cubicBezTo>
                  <a:cubicBezTo>
                    <a:pt x="833531" y="533217"/>
                    <a:pt x="830732" y="536016"/>
                    <a:pt x="828866" y="535550"/>
                  </a:cubicBezTo>
                  <a:cubicBezTo>
                    <a:pt x="825134" y="534617"/>
                    <a:pt x="821402" y="534150"/>
                    <a:pt x="817670" y="533217"/>
                  </a:cubicBezTo>
                  <a:cubicBezTo>
                    <a:pt x="812072" y="531818"/>
                    <a:pt x="807873" y="532284"/>
                    <a:pt x="804141" y="537416"/>
                  </a:cubicBezTo>
                  <a:cubicBezTo>
                    <a:pt x="802275" y="540215"/>
                    <a:pt x="799943" y="542547"/>
                    <a:pt x="797610" y="544414"/>
                  </a:cubicBezTo>
                  <a:cubicBezTo>
                    <a:pt x="793878" y="547213"/>
                    <a:pt x="791079" y="550478"/>
                    <a:pt x="788747" y="554210"/>
                  </a:cubicBezTo>
                  <a:cubicBezTo>
                    <a:pt x="783148" y="562141"/>
                    <a:pt x="779416" y="564940"/>
                    <a:pt x="789213" y="575670"/>
                  </a:cubicBezTo>
                  <a:cubicBezTo>
                    <a:pt x="790146" y="576603"/>
                    <a:pt x="790613" y="578002"/>
                    <a:pt x="791079" y="578935"/>
                  </a:cubicBezTo>
                  <a:cubicBezTo>
                    <a:pt x="792479" y="581734"/>
                    <a:pt x="791079" y="584067"/>
                    <a:pt x="789680" y="585933"/>
                  </a:cubicBezTo>
                  <a:cubicBezTo>
                    <a:pt x="788280" y="588265"/>
                    <a:pt x="785015" y="589665"/>
                    <a:pt x="783148" y="588732"/>
                  </a:cubicBezTo>
                  <a:cubicBezTo>
                    <a:pt x="774285" y="584067"/>
                    <a:pt x="763555" y="582201"/>
                    <a:pt x="755625" y="575203"/>
                  </a:cubicBezTo>
                  <a:cubicBezTo>
                    <a:pt x="754225" y="574270"/>
                    <a:pt x="751892" y="573804"/>
                    <a:pt x="750027" y="573337"/>
                  </a:cubicBezTo>
                  <a:cubicBezTo>
                    <a:pt x="748627" y="572870"/>
                    <a:pt x="745828" y="573804"/>
                    <a:pt x="745362" y="575670"/>
                  </a:cubicBezTo>
                  <a:cubicBezTo>
                    <a:pt x="744428" y="578002"/>
                    <a:pt x="743495" y="580335"/>
                    <a:pt x="742562" y="582667"/>
                  </a:cubicBezTo>
                  <a:cubicBezTo>
                    <a:pt x="741630" y="585466"/>
                    <a:pt x="742096" y="587799"/>
                    <a:pt x="743962" y="589665"/>
                  </a:cubicBezTo>
                  <a:cubicBezTo>
                    <a:pt x="747694" y="593863"/>
                    <a:pt x="751892" y="598062"/>
                    <a:pt x="758424" y="598062"/>
                  </a:cubicBezTo>
                  <a:cubicBezTo>
                    <a:pt x="759823" y="598062"/>
                    <a:pt x="760756" y="598995"/>
                    <a:pt x="762156" y="599461"/>
                  </a:cubicBezTo>
                  <a:cubicBezTo>
                    <a:pt x="764022" y="600394"/>
                    <a:pt x="764488" y="602260"/>
                    <a:pt x="764488" y="604126"/>
                  </a:cubicBezTo>
                  <a:cubicBezTo>
                    <a:pt x="764488" y="607392"/>
                    <a:pt x="761223" y="610191"/>
                    <a:pt x="757957" y="609725"/>
                  </a:cubicBezTo>
                  <a:cubicBezTo>
                    <a:pt x="751426" y="608792"/>
                    <a:pt x="745362" y="607858"/>
                    <a:pt x="740696" y="602260"/>
                  </a:cubicBezTo>
                  <a:cubicBezTo>
                    <a:pt x="738364" y="598995"/>
                    <a:pt x="734165" y="598528"/>
                    <a:pt x="730433" y="597595"/>
                  </a:cubicBezTo>
                  <a:cubicBezTo>
                    <a:pt x="727634" y="597129"/>
                    <a:pt x="725768" y="595263"/>
                    <a:pt x="725302" y="592464"/>
                  </a:cubicBezTo>
                  <a:cubicBezTo>
                    <a:pt x="723902" y="586866"/>
                    <a:pt x="722036" y="581268"/>
                    <a:pt x="718771" y="576603"/>
                  </a:cubicBezTo>
                  <a:cubicBezTo>
                    <a:pt x="716438" y="573337"/>
                    <a:pt x="716904" y="569605"/>
                    <a:pt x="717371" y="565406"/>
                  </a:cubicBezTo>
                  <a:cubicBezTo>
                    <a:pt x="718304" y="555610"/>
                    <a:pt x="715505" y="550945"/>
                    <a:pt x="706642" y="547213"/>
                  </a:cubicBezTo>
                  <a:cubicBezTo>
                    <a:pt x="702909" y="545813"/>
                    <a:pt x="699644" y="544414"/>
                    <a:pt x="697311" y="541148"/>
                  </a:cubicBezTo>
                  <a:cubicBezTo>
                    <a:pt x="694512" y="537882"/>
                    <a:pt x="690314" y="536483"/>
                    <a:pt x="688448" y="531818"/>
                  </a:cubicBezTo>
                  <a:cubicBezTo>
                    <a:pt x="687981" y="531818"/>
                    <a:pt x="687981" y="531818"/>
                    <a:pt x="687515" y="531818"/>
                  </a:cubicBezTo>
                  <a:cubicBezTo>
                    <a:pt x="687515" y="531351"/>
                    <a:pt x="687048" y="531351"/>
                    <a:pt x="687048" y="530885"/>
                  </a:cubicBezTo>
                  <a:cubicBezTo>
                    <a:pt x="686115" y="530418"/>
                    <a:pt x="685182" y="529485"/>
                    <a:pt x="684716" y="528552"/>
                  </a:cubicBezTo>
                  <a:cubicBezTo>
                    <a:pt x="684249" y="528552"/>
                    <a:pt x="684249" y="528086"/>
                    <a:pt x="683783" y="528086"/>
                  </a:cubicBezTo>
                  <a:lnTo>
                    <a:pt x="683783" y="527153"/>
                  </a:lnTo>
                  <a:lnTo>
                    <a:pt x="684249" y="527619"/>
                  </a:lnTo>
                  <a:cubicBezTo>
                    <a:pt x="684249" y="528086"/>
                    <a:pt x="684716" y="528086"/>
                    <a:pt x="684716" y="528552"/>
                  </a:cubicBezTo>
                  <a:cubicBezTo>
                    <a:pt x="686115" y="529019"/>
                    <a:pt x="687048" y="529952"/>
                    <a:pt x="687048" y="530885"/>
                  </a:cubicBezTo>
                  <a:cubicBezTo>
                    <a:pt x="687515" y="530885"/>
                    <a:pt x="687515" y="531351"/>
                    <a:pt x="687981" y="531351"/>
                  </a:cubicBezTo>
                  <a:cubicBezTo>
                    <a:pt x="687981" y="531351"/>
                    <a:pt x="687981" y="531818"/>
                    <a:pt x="688448" y="531818"/>
                  </a:cubicBezTo>
                  <a:cubicBezTo>
                    <a:pt x="694046" y="531818"/>
                    <a:pt x="699177" y="533684"/>
                    <a:pt x="704309" y="536016"/>
                  </a:cubicBezTo>
                  <a:cubicBezTo>
                    <a:pt x="717838" y="541148"/>
                    <a:pt x="732299" y="545347"/>
                    <a:pt x="746761" y="547679"/>
                  </a:cubicBezTo>
                  <a:cubicBezTo>
                    <a:pt x="757957" y="549545"/>
                    <a:pt x="768687" y="548146"/>
                    <a:pt x="778950" y="543481"/>
                  </a:cubicBezTo>
                  <a:cubicBezTo>
                    <a:pt x="780816" y="542547"/>
                    <a:pt x="782682" y="541615"/>
                    <a:pt x="783615" y="540215"/>
                  </a:cubicBezTo>
                  <a:cubicBezTo>
                    <a:pt x="789680" y="533684"/>
                    <a:pt x="794811" y="525753"/>
                    <a:pt x="795744" y="516890"/>
                  </a:cubicBezTo>
                  <a:cubicBezTo>
                    <a:pt x="796211" y="514557"/>
                    <a:pt x="795744" y="511292"/>
                    <a:pt x="794345" y="509426"/>
                  </a:cubicBezTo>
                  <a:cubicBezTo>
                    <a:pt x="790146" y="503827"/>
                    <a:pt x="787347" y="497296"/>
                    <a:pt x="780350" y="494031"/>
                  </a:cubicBezTo>
                  <a:cubicBezTo>
                    <a:pt x="777550" y="492631"/>
                    <a:pt x="775218" y="490299"/>
                    <a:pt x="772885" y="487966"/>
                  </a:cubicBezTo>
                  <a:cubicBezTo>
                    <a:pt x="770086" y="485167"/>
                    <a:pt x="767287" y="483768"/>
                    <a:pt x="763089" y="483301"/>
                  </a:cubicBezTo>
                  <a:cubicBezTo>
                    <a:pt x="757024" y="482368"/>
                    <a:pt x="750960" y="479569"/>
                    <a:pt x="745828" y="475371"/>
                  </a:cubicBezTo>
                  <a:cubicBezTo>
                    <a:pt x="741163" y="471172"/>
                    <a:pt x="735565" y="467906"/>
                    <a:pt x="729967" y="464641"/>
                  </a:cubicBezTo>
                  <a:cubicBezTo>
                    <a:pt x="714106" y="455311"/>
                    <a:pt x="709440" y="453911"/>
                    <a:pt x="691713" y="453911"/>
                  </a:cubicBezTo>
                  <a:cubicBezTo>
                    <a:pt x="689381" y="453911"/>
                    <a:pt x="686581" y="454844"/>
                    <a:pt x="684249" y="454844"/>
                  </a:cubicBezTo>
                  <a:cubicBezTo>
                    <a:pt x="680984" y="454844"/>
                    <a:pt x="677718" y="454378"/>
                    <a:pt x="674919" y="453911"/>
                  </a:cubicBezTo>
                  <a:cubicBezTo>
                    <a:pt x="672120" y="453445"/>
                    <a:pt x="673053" y="451579"/>
                    <a:pt x="673986" y="449713"/>
                  </a:cubicBezTo>
                  <a:cubicBezTo>
                    <a:pt x="674919" y="447847"/>
                    <a:pt x="674452" y="445514"/>
                    <a:pt x="672586" y="444581"/>
                  </a:cubicBezTo>
                  <a:cubicBezTo>
                    <a:pt x="670720" y="443182"/>
                    <a:pt x="668388" y="441782"/>
                    <a:pt x="666055" y="440849"/>
                  </a:cubicBezTo>
                  <a:cubicBezTo>
                    <a:pt x="663723" y="439450"/>
                    <a:pt x="660924" y="439916"/>
                    <a:pt x="659058" y="441782"/>
                  </a:cubicBezTo>
                  <a:cubicBezTo>
                    <a:pt x="656259" y="444581"/>
                    <a:pt x="652993" y="446914"/>
                    <a:pt x="648795" y="445048"/>
                  </a:cubicBezTo>
                  <a:cubicBezTo>
                    <a:pt x="645063" y="443648"/>
                    <a:pt x="641331" y="444115"/>
                    <a:pt x="637598" y="444581"/>
                  </a:cubicBezTo>
                  <a:cubicBezTo>
                    <a:pt x="636199" y="445048"/>
                    <a:pt x="633866" y="443648"/>
                    <a:pt x="632467" y="442715"/>
                  </a:cubicBezTo>
                  <a:cubicBezTo>
                    <a:pt x="631534" y="442249"/>
                    <a:pt x="631067" y="440383"/>
                    <a:pt x="630601" y="439450"/>
                  </a:cubicBezTo>
                  <a:cubicBezTo>
                    <a:pt x="630134" y="438050"/>
                    <a:pt x="631067" y="437583"/>
                    <a:pt x="632933" y="437117"/>
                  </a:cubicBezTo>
                  <a:cubicBezTo>
                    <a:pt x="636199" y="437117"/>
                    <a:pt x="639464" y="436184"/>
                    <a:pt x="641797" y="433851"/>
                  </a:cubicBezTo>
                  <a:cubicBezTo>
                    <a:pt x="644129" y="431985"/>
                    <a:pt x="646928" y="429653"/>
                    <a:pt x="649261" y="427787"/>
                  </a:cubicBezTo>
                  <a:cubicBezTo>
                    <a:pt x="650661" y="426854"/>
                    <a:pt x="650194" y="424055"/>
                    <a:pt x="648328" y="423122"/>
                  </a:cubicBezTo>
                  <a:cubicBezTo>
                    <a:pt x="639931" y="417990"/>
                    <a:pt x="630601" y="415658"/>
                    <a:pt x="621737" y="412392"/>
                  </a:cubicBezTo>
                  <a:cubicBezTo>
                    <a:pt x="620338" y="411926"/>
                    <a:pt x="618472" y="413325"/>
                    <a:pt x="616605" y="414725"/>
                  </a:cubicBezTo>
                  <a:cubicBezTo>
                    <a:pt x="615673" y="415191"/>
                    <a:pt x="615206" y="416591"/>
                    <a:pt x="614273" y="417990"/>
                  </a:cubicBezTo>
                  <a:cubicBezTo>
                    <a:pt x="613340" y="419390"/>
                    <a:pt x="612407" y="419856"/>
                    <a:pt x="611474" y="418923"/>
                  </a:cubicBezTo>
                  <a:cubicBezTo>
                    <a:pt x="611008" y="418457"/>
                    <a:pt x="610541" y="417990"/>
                    <a:pt x="610541" y="417057"/>
                  </a:cubicBezTo>
                  <a:cubicBezTo>
                    <a:pt x="610541" y="415191"/>
                    <a:pt x="611008" y="413325"/>
                    <a:pt x="610541" y="411459"/>
                  </a:cubicBezTo>
                  <a:cubicBezTo>
                    <a:pt x="610541" y="408194"/>
                    <a:pt x="608208" y="405394"/>
                    <a:pt x="605409" y="404461"/>
                  </a:cubicBezTo>
                  <a:cubicBezTo>
                    <a:pt x="602610" y="403528"/>
                    <a:pt x="600278" y="404928"/>
                    <a:pt x="598412" y="406327"/>
                  </a:cubicBezTo>
                  <a:cubicBezTo>
                    <a:pt x="596546" y="408194"/>
                    <a:pt x="595146" y="410060"/>
                    <a:pt x="594680" y="412859"/>
                  </a:cubicBezTo>
                  <a:cubicBezTo>
                    <a:pt x="594680" y="414725"/>
                    <a:pt x="593747" y="416591"/>
                    <a:pt x="593280" y="418457"/>
                  </a:cubicBezTo>
                  <a:cubicBezTo>
                    <a:pt x="592814" y="419390"/>
                    <a:pt x="591414" y="419856"/>
                    <a:pt x="590481" y="420323"/>
                  </a:cubicBezTo>
                  <a:cubicBezTo>
                    <a:pt x="590481" y="420323"/>
                    <a:pt x="589548" y="419390"/>
                    <a:pt x="589082" y="418923"/>
                  </a:cubicBezTo>
                  <a:cubicBezTo>
                    <a:pt x="588149" y="415658"/>
                    <a:pt x="587682" y="412859"/>
                    <a:pt x="583017" y="413325"/>
                  </a:cubicBezTo>
                  <a:cubicBezTo>
                    <a:pt x="580685" y="413325"/>
                    <a:pt x="580685" y="410993"/>
                    <a:pt x="580218" y="409127"/>
                  </a:cubicBezTo>
                  <a:cubicBezTo>
                    <a:pt x="579285" y="404461"/>
                    <a:pt x="575087" y="403528"/>
                    <a:pt x="573220" y="405861"/>
                  </a:cubicBezTo>
                  <a:cubicBezTo>
                    <a:pt x="569955" y="410993"/>
                    <a:pt x="562957" y="410993"/>
                    <a:pt x="560158" y="416124"/>
                  </a:cubicBezTo>
                  <a:cubicBezTo>
                    <a:pt x="555027" y="417057"/>
                    <a:pt x="551761" y="421256"/>
                    <a:pt x="547096" y="422655"/>
                  </a:cubicBezTo>
                  <a:cubicBezTo>
                    <a:pt x="546629" y="422655"/>
                    <a:pt x="546163" y="422655"/>
                    <a:pt x="545230" y="423122"/>
                  </a:cubicBezTo>
                  <a:cubicBezTo>
                    <a:pt x="545230" y="423122"/>
                    <a:pt x="545230" y="423588"/>
                    <a:pt x="545230" y="423588"/>
                  </a:cubicBezTo>
                  <a:lnTo>
                    <a:pt x="544297" y="424521"/>
                  </a:lnTo>
                  <a:lnTo>
                    <a:pt x="544764" y="423122"/>
                  </a:lnTo>
                  <a:cubicBezTo>
                    <a:pt x="544764" y="423122"/>
                    <a:pt x="544764" y="423122"/>
                    <a:pt x="545230" y="423122"/>
                  </a:cubicBezTo>
                  <a:cubicBezTo>
                    <a:pt x="545230" y="422189"/>
                    <a:pt x="545230" y="421256"/>
                    <a:pt x="544764" y="420323"/>
                  </a:cubicBezTo>
                  <a:cubicBezTo>
                    <a:pt x="544297" y="420323"/>
                    <a:pt x="543830" y="419856"/>
                    <a:pt x="543364" y="419856"/>
                  </a:cubicBezTo>
                  <a:cubicBezTo>
                    <a:pt x="535433" y="419856"/>
                    <a:pt x="534500" y="420789"/>
                    <a:pt x="536366" y="427787"/>
                  </a:cubicBezTo>
                  <a:cubicBezTo>
                    <a:pt x="536833" y="428720"/>
                    <a:pt x="536833" y="430119"/>
                    <a:pt x="536833" y="431052"/>
                  </a:cubicBezTo>
                  <a:cubicBezTo>
                    <a:pt x="536833" y="431052"/>
                    <a:pt x="537299" y="431052"/>
                    <a:pt x="537299" y="431052"/>
                  </a:cubicBezTo>
                  <a:lnTo>
                    <a:pt x="537766" y="431985"/>
                  </a:lnTo>
                  <a:lnTo>
                    <a:pt x="536833" y="431519"/>
                  </a:lnTo>
                  <a:cubicBezTo>
                    <a:pt x="536833" y="431519"/>
                    <a:pt x="536833" y="431052"/>
                    <a:pt x="536833" y="431052"/>
                  </a:cubicBezTo>
                  <a:cubicBezTo>
                    <a:pt x="528902" y="430586"/>
                    <a:pt x="522838" y="434784"/>
                    <a:pt x="515840" y="437583"/>
                  </a:cubicBezTo>
                  <a:cubicBezTo>
                    <a:pt x="515374" y="438050"/>
                    <a:pt x="515374" y="439916"/>
                    <a:pt x="515374" y="440849"/>
                  </a:cubicBezTo>
                  <a:cubicBezTo>
                    <a:pt x="515374" y="442715"/>
                    <a:pt x="516773" y="444581"/>
                    <a:pt x="516306" y="445981"/>
                  </a:cubicBezTo>
                  <a:cubicBezTo>
                    <a:pt x="515840" y="448313"/>
                    <a:pt x="513041" y="446914"/>
                    <a:pt x="511175" y="447380"/>
                  </a:cubicBezTo>
                  <a:cubicBezTo>
                    <a:pt x="508376" y="448313"/>
                    <a:pt x="505110" y="449246"/>
                    <a:pt x="502311" y="450179"/>
                  </a:cubicBezTo>
                  <a:lnTo>
                    <a:pt x="502778" y="449713"/>
                  </a:lnTo>
                  <a:cubicBezTo>
                    <a:pt x="502778" y="449713"/>
                    <a:pt x="502311" y="449713"/>
                    <a:pt x="502311" y="449713"/>
                  </a:cubicBezTo>
                  <a:cubicBezTo>
                    <a:pt x="502311" y="447847"/>
                    <a:pt x="502778" y="445981"/>
                    <a:pt x="502311" y="444581"/>
                  </a:cubicBezTo>
                  <a:cubicBezTo>
                    <a:pt x="501845" y="442249"/>
                    <a:pt x="499979" y="441316"/>
                    <a:pt x="498113" y="441316"/>
                  </a:cubicBezTo>
                  <a:cubicBezTo>
                    <a:pt x="497180" y="441316"/>
                    <a:pt x="495780" y="442715"/>
                    <a:pt x="495780" y="443182"/>
                  </a:cubicBezTo>
                  <a:cubicBezTo>
                    <a:pt x="496247" y="445514"/>
                    <a:pt x="497646" y="447380"/>
                    <a:pt x="498579" y="449713"/>
                  </a:cubicBezTo>
                  <a:cubicBezTo>
                    <a:pt x="498579" y="449713"/>
                    <a:pt x="498113" y="449713"/>
                    <a:pt x="498113" y="449713"/>
                  </a:cubicBezTo>
                  <a:lnTo>
                    <a:pt x="498579" y="450179"/>
                  </a:lnTo>
                  <a:cubicBezTo>
                    <a:pt x="492981" y="449713"/>
                    <a:pt x="489249" y="452045"/>
                    <a:pt x="486917" y="457177"/>
                  </a:cubicBezTo>
                  <a:cubicBezTo>
                    <a:pt x="486917" y="457177"/>
                    <a:pt x="486917" y="457177"/>
                    <a:pt x="486917" y="457177"/>
                  </a:cubicBezTo>
                  <a:cubicBezTo>
                    <a:pt x="486917" y="457643"/>
                    <a:pt x="488316" y="459043"/>
                    <a:pt x="486450" y="457643"/>
                  </a:cubicBezTo>
                  <a:cubicBezTo>
                    <a:pt x="486450" y="457643"/>
                    <a:pt x="486450" y="457177"/>
                    <a:pt x="486917" y="457177"/>
                  </a:cubicBezTo>
                  <a:cubicBezTo>
                    <a:pt x="485051" y="457177"/>
                    <a:pt x="483185" y="457177"/>
                    <a:pt x="481318" y="457177"/>
                  </a:cubicBezTo>
                  <a:cubicBezTo>
                    <a:pt x="478053" y="457643"/>
                    <a:pt x="475254" y="459043"/>
                    <a:pt x="474321" y="462308"/>
                  </a:cubicBezTo>
                  <a:cubicBezTo>
                    <a:pt x="472921" y="466040"/>
                    <a:pt x="472921" y="469772"/>
                    <a:pt x="476653" y="472571"/>
                  </a:cubicBezTo>
                  <a:cubicBezTo>
                    <a:pt x="477586" y="473505"/>
                    <a:pt x="478986" y="473971"/>
                    <a:pt x="479453" y="474904"/>
                  </a:cubicBezTo>
                  <a:cubicBezTo>
                    <a:pt x="480852" y="476304"/>
                    <a:pt x="480386" y="478636"/>
                    <a:pt x="478520" y="479569"/>
                  </a:cubicBezTo>
                  <a:cubicBezTo>
                    <a:pt x="476653" y="480969"/>
                    <a:pt x="474321" y="482835"/>
                    <a:pt x="471522" y="481902"/>
                  </a:cubicBezTo>
                  <a:cubicBezTo>
                    <a:pt x="468256" y="480502"/>
                    <a:pt x="465457" y="480969"/>
                    <a:pt x="462192" y="481435"/>
                  </a:cubicBezTo>
                  <a:cubicBezTo>
                    <a:pt x="460326" y="481902"/>
                    <a:pt x="458460" y="479569"/>
                    <a:pt x="458926" y="477703"/>
                  </a:cubicBezTo>
                  <a:cubicBezTo>
                    <a:pt x="459859" y="474904"/>
                    <a:pt x="461259" y="471638"/>
                    <a:pt x="462192" y="468839"/>
                  </a:cubicBezTo>
                  <a:cubicBezTo>
                    <a:pt x="462192" y="468373"/>
                    <a:pt x="461725" y="467906"/>
                    <a:pt x="461259" y="467440"/>
                  </a:cubicBezTo>
                  <a:cubicBezTo>
                    <a:pt x="460792" y="467440"/>
                    <a:pt x="459859" y="466973"/>
                    <a:pt x="459859" y="467440"/>
                  </a:cubicBezTo>
                  <a:cubicBezTo>
                    <a:pt x="455194" y="472105"/>
                    <a:pt x="450995" y="476304"/>
                    <a:pt x="446797" y="481435"/>
                  </a:cubicBezTo>
                  <a:cubicBezTo>
                    <a:pt x="445398" y="483301"/>
                    <a:pt x="446797" y="484701"/>
                    <a:pt x="447730" y="486567"/>
                  </a:cubicBezTo>
                  <a:cubicBezTo>
                    <a:pt x="449596" y="488899"/>
                    <a:pt x="449130" y="491232"/>
                    <a:pt x="446797" y="493098"/>
                  </a:cubicBezTo>
                  <a:cubicBezTo>
                    <a:pt x="445864" y="494031"/>
                    <a:pt x="445398" y="494964"/>
                    <a:pt x="444931" y="495897"/>
                  </a:cubicBezTo>
                  <a:cubicBezTo>
                    <a:pt x="447263" y="495897"/>
                    <a:pt x="449596" y="496363"/>
                    <a:pt x="451929" y="495897"/>
                  </a:cubicBezTo>
                  <a:cubicBezTo>
                    <a:pt x="456127" y="494964"/>
                    <a:pt x="460792" y="493564"/>
                    <a:pt x="464991" y="492631"/>
                  </a:cubicBezTo>
                  <a:cubicBezTo>
                    <a:pt x="467323" y="492165"/>
                    <a:pt x="470122" y="493098"/>
                    <a:pt x="472455" y="493564"/>
                  </a:cubicBezTo>
                  <a:cubicBezTo>
                    <a:pt x="472921" y="493564"/>
                    <a:pt x="473388" y="494031"/>
                    <a:pt x="473854" y="494497"/>
                  </a:cubicBezTo>
                  <a:cubicBezTo>
                    <a:pt x="473388" y="494964"/>
                    <a:pt x="472921" y="495430"/>
                    <a:pt x="472455" y="495897"/>
                  </a:cubicBezTo>
                  <a:cubicBezTo>
                    <a:pt x="470122" y="497296"/>
                    <a:pt x="467790" y="498229"/>
                    <a:pt x="465457" y="499629"/>
                  </a:cubicBezTo>
                  <a:cubicBezTo>
                    <a:pt x="464524" y="500095"/>
                    <a:pt x="463125" y="500095"/>
                    <a:pt x="461725" y="500562"/>
                  </a:cubicBezTo>
                  <a:cubicBezTo>
                    <a:pt x="458460" y="501028"/>
                    <a:pt x="457993" y="503361"/>
                    <a:pt x="458926" y="506160"/>
                  </a:cubicBezTo>
                  <a:cubicBezTo>
                    <a:pt x="457060" y="507559"/>
                    <a:pt x="454261" y="508493"/>
                    <a:pt x="453328" y="510359"/>
                  </a:cubicBezTo>
                  <a:cubicBezTo>
                    <a:pt x="452395" y="512225"/>
                    <a:pt x="453328" y="515490"/>
                    <a:pt x="453328" y="517823"/>
                  </a:cubicBezTo>
                  <a:cubicBezTo>
                    <a:pt x="453328" y="518756"/>
                    <a:pt x="451929" y="520155"/>
                    <a:pt x="451462" y="521088"/>
                  </a:cubicBezTo>
                  <a:cubicBezTo>
                    <a:pt x="450529" y="522488"/>
                    <a:pt x="448663" y="524354"/>
                    <a:pt x="448663" y="525753"/>
                  </a:cubicBezTo>
                  <a:cubicBezTo>
                    <a:pt x="449130" y="529485"/>
                    <a:pt x="447263" y="531818"/>
                    <a:pt x="444465" y="533217"/>
                  </a:cubicBezTo>
                  <a:cubicBezTo>
                    <a:pt x="440733" y="535083"/>
                    <a:pt x="438400" y="536949"/>
                    <a:pt x="437467" y="541615"/>
                  </a:cubicBezTo>
                  <a:cubicBezTo>
                    <a:pt x="436534" y="545347"/>
                    <a:pt x="433268" y="548612"/>
                    <a:pt x="433268" y="552344"/>
                  </a:cubicBezTo>
                  <a:cubicBezTo>
                    <a:pt x="432802" y="555610"/>
                    <a:pt x="432802" y="558409"/>
                    <a:pt x="429070" y="559808"/>
                  </a:cubicBezTo>
                  <a:cubicBezTo>
                    <a:pt x="427204" y="560741"/>
                    <a:pt x="426271" y="562141"/>
                    <a:pt x="426737" y="564473"/>
                  </a:cubicBezTo>
                  <a:cubicBezTo>
                    <a:pt x="427670" y="568205"/>
                    <a:pt x="428137" y="571937"/>
                    <a:pt x="426737" y="575670"/>
                  </a:cubicBezTo>
                  <a:cubicBezTo>
                    <a:pt x="425338" y="579402"/>
                    <a:pt x="425338" y="583134"/>
                    <a:pt x="424405" y="586866"/>
                  </a:cubicBezTo>
                  <a:cubicBezTo>
                    <a:pt x="423938" y="589665"/>
                    <a:pt x="422072" y="591064"/>
                    <a:pt x="419273" y="591997"/>
                  </a:cubicBezTo>
                  <a:cubicBezTo>
                    <a:pt x="417407" y="592464"/>
                    <a:pt x="415541" y="592930"/>
                    <a:pt x="414142" y="593863"/>
                  </a:cubicBezTo>
                  <a:cubicBezTo>
                    <a:pt x="413209" y="594330"/>
                    <a:pt x="412275" y="595729"/>
                    <a:pt x="412275" y="596662"/>
                  </a:cubicBezTo>
                  <a:cubicBezTo>
                    <a:pt x="412275" y="599928"/>
                    <a:pt x="412275" y="602727"/>
                    <a:pt x="409010" y="605059"/>
                  </a:cubicBezTo>
                  <a:cubicBezTo>
                    <a:pt x="402479" y="609258"/>
                    <a:pt x="397814" y="615789"/>
                    <a:pt x="395015" y="622787"/>
                  </a:cubicBezTo>
                  <a:cubicBezTo>
                    <a:pt x="394548" y="624653"/>
                    <a:pt x="393615" y="626519"/>
                    <a:pt x="392682" y="627918"/>
                  </a:cubicBezTo>
                  <a:cubicBezTo>
                    <a:pt x="391283" y="630251"/>
                    <a:pt x="388950" y="631650"/>
                    <a:pt x="386151" y="631184"/>
                  </a:cubicBezTo>
                  <a:cubicBezTo>
                    <a:pt x="383819" y="631184"/>
                    <a:pt x="381019" y="630251"/>
                    <a:pt x="378687" y="630251"/>
                  </a:cubicBezTo>
                  <a:cubicBezTo>
                    <a:pt x="378221" y="630251"/>
                    <a:pt x="377287" y="630717"/>
                    <a:pt x="376821" y="631184"/>
                  </a:cubicBezTo>
                  <a:cubicBezTo>
                    <a:pt x="375888" y="632117"/>
                    <a:pt x="375888" y="633516"/>
                    <a:pt x="376821" y="634449"/>
                  </a:cubicBezTo>
                  <a:cubicBezTo>
                    <a:pt x="377287" y="634916"/>
                    <a:pt x="377754" y="635382"/>
                    <a:pt x="378221" y="635849"/>
                  </a:cubicBezTo>
                  <a:cubicBezTo>
                    <a:pt x="379154" y="637715"/>
                    <a:pt x="379154" y="640514"/>
                    <a:pt x="377287" y="640514"/>
                  </a:cubicBezTo>
                  <a:cubicBezTo>
                    <a:pt x="371223" y="640980"/>
                    <a:pt x="367957" y="647512"/>
                    <a:pt x="361893" y="646579"/>
                  </a:cubicBezTo>
                  <a:cubicBezTo>
                    <a:pt x="357694" y="649378"/>
                    <a:pt x="353962" y="652643"/>
                    <a:pt x="349764" y="655442"/>
                  </a:cubicBezTo>
                  <a:cubicBezTo>
                    <a:pt x="349297" y="655909"/>
                    <a:pt x="349297" y="656842"/>
                    <a:pt x="349297" y="657308"/>
                  </a:cubicBezTo>
                  <a:cubicBezTo>
                    <a:pt x="350230" y="661507"/>
                    <a:pt x="347431" y="662906"/>
                    <a:pt x="344166" y="663373"/>
                  </a:cubicBezTo>
                  <a:cubicBezTo>
                    <a:pt x="341833" y="663839"/>
                    <a:pt x="339034" y="664306"/>
                    <a:pt x="337168" y="665705"/>
                  </a:cubicBezTo>
                  <a:cubicBezTo>
                    <a:pt x="335769" y="666638"/>
                    <a:pt x="334369" y="668038"/>
                    <a:pt x="333902" y="669904"/>
                  </a:cubicBezTo>
                  <a:cubicBezTo>
                    <a:pt x="332969" y="672236"/>
                    <a:pt x="333902" y="675035"/>
                    <a:pt x="332969" y="677368"/>
                  </a:cubicBezTo>
                  <a:cubicBezTo>
                    <a:pt x="331570" y="684366"/>
                    <a:pt x="334369" y="691363"/>
                    <a:pt x="331103" y="697894"/>
                  </a:cubicBezTo>
                  <a:cubicBezTo>
                    <a:pt x="331103" y="698361"/>
                    <a:pt x="331570" y="699294"/>
                    <a:pt x="331570" y="699760"/>
                  </a:cubicBezTo>
                  <a:cubicBezTo>
                    <a:pt x="332969" y="704892"/>
                    <a:pt x="336701" y="708157"/>
                    <a:pt x="339034" y="712823"/>
                  </a:cubicBezTo>
                  <a:cubicBezTo>
                    <a:pt x="340434" y="715622"/>
                    <a:pt x="341833" y="718421"/>
                    <a:pt x="342766" y="721686"/>
                  </a:cubicBezTo>
                  <a:cubicBezTo>
                    <a:pt x="343232" y="723086"/>
                    <a:pt x="342299" y="725418"/>
                    <a:pt x="341366" y="726818"/>
                  </a:cubicBezTo>
                  <a:cubicBezTo>
                    <a:pt x="339967" y="729150"/>
                    <a:pt x="338101" y="730550"/>
                    <a:pt x="336701" y="732416"/>
                  </a:cubicBezTo>
                  <a:cubicBezTo>
                    <a:pt x="335769" y="733815"/>
                    <a:pt x="336701" y="737081"/>
                    <a:pt x="338101" y="737547"/>
                  </a:cubicBezTo>
                  <a:cubicBezTo>
                    <a:pt x="339967" y="738480"/>
                    <a:pt x="341833" y="738947"/>
                    <a:pt x="343232" y="739880"/>
                  </a:cubicBezTo>
                  <a:cubicBezTo>
                    <a:pt x="345565" y="740813"/>
                    <a:pt x="346031" y="742679"/>
                    <a:pt x="345099" y="744079"/>
                  </a:cubicBezTo>
                  <a:cubicBezTo>
                    <a:pt x="343699" y="745945"/>
                    <a:pt x="341833" y="747811"/>
                    <a:pt x="340434" y="750143"/>
                  </a:cubicBezTo>
                  <a:cubicBezTo>
                    <a:pt x="339034" y="752009"/>
                    <a:pt x="339967" y="756208"/>
                    <a:pt x="341366" y="757141"/>
                  </a:cubicBezTo>
                  <a:cubicBezTo>
                    <a:pt x="347898" y="763205"/>
                    <a:pt x="355362" y="768337"/>
                    <a:pt x="364225" y="771136"/>
                  </a:cubicBezTo>
                  <a:cubicBezTo>
                    <a:pt x="365625" y="771602"/>
                    <a:pt x="367024" y="772069"/>
                    <a:pt x="367957" y="771602"/>
                  </a:cubicBezTo>
                  <a:cubicBezTo>
                    <a:pt x="375888" y="768803"/>
                    <a:pt x="384285" y="767870"/>
                    <a:pt x="389417" y="759940"/>
                  </a:cubicBezTo>
                  <a:cubicBezTo>
                    <a:pt x="391283" y="756674"/>
                    <a:pt x="393615" y="753409"/>
                    <a:pt x="396881" y="751076"/>
                  </a:cubicBezTo>
                  <a:cubicBezTo>
                    <a:pt x="402012" y="747344"/>
                    <a:pt x="409010" y="746411"/>
                    <a:pt x="411809" y="739413"/>
                  </a:cubicBezTo>
                  <a:cubicBezTo>
                    <a:pt x="411809" y="739413"/>
                    <a:pt x="413209" y="738947"/>
                    <a:pt x="413209" y="739413"/>
                  </a:cubicBezTo>
                  <a:cubicBezTo>
                    <a:pt x="415075" y="741279"/>
                    <a:pt x="417874" y="742679"/>
                    <a:pt x="418340" y="744545"/>
                  </a:cubicBezTo>
                  <a:cubicBezTo>
                    <a:pt x="419740" y="748277"/>
                    <a:pt x="419273" y="752009"/>
                    <a:pt x="420206" y="755741"/>
                  </a:cubicBezTo>
                  <a:cubicBezTo>
                    <a:pt x="421139" y="759940"/>
                    <a:pt x="423938" y="764138"/>
                    <a:pt x="424405" y="768337"/>
                  </a:cubicBezTo>
                  <a:cubicBezTo>
                    <a:pt x="424871" y="775801"/>
                    <a:pt x="428603" y="781399"/>
                    <a:pt x="431869" y="787464"/>
                  </a:cubicBezTo>
                  <a:cubicBezTo>
                    <a:pt x="435134" y="793062"/>
                    <a:pt x="437933" y="798660"/>
                    <a:pt x="442132" y="803791"/>
                  </a:cubicBezTo>
                  <a:cubicBezTo>
                    <a:pt x="443531" y="805657"/>
                    <a:pt x="442598" y="807523"/>
                    <a:pt x="442132" y="808923"/>
                  </a:cubicBezTo>
                  <a:cubicBezTo>
                    <a:pt x="441665" y="810789"/>
                    <a:pt x="441199" y="812188"/>
                    <a:pt x="440733" y="814055"/>
                  </a:cubicBezTo>
                  <a:cubicBezTo>
                    <a:pt x="440733" y="814055"/>
                    <a:pt x="441199" y="814055"/>
                    <a:pt x="441199" y="814055"/>
                  </a:cubicBezTo>
                  <a:cubicBezTo>
                    <a:pt x="441199" y="814521"/>
                    <a:pt x="441199" y="814988"/>
                    <a:pt x="441199" y="815454"/>
                  </a:cubicBezTo>
                  <a:cubicBezTo>
                    <a:pt x="442132" y="816854"/>
                    <a:pt x="443531" y="817787"/>
                    <a:pt x="443998" y="819186"/>
                  </a:cubicBezTo>
                  <a:cubicBezTo>
                    <a:pt x="448663" y="832248"/>
                    <a:pt x="450995" y="828516"/>
                    <a:pt x="461725" y="827117"/>
                  </a:cubicBezTo>
                  <a:cubicBezTo>
                    <a:pt x="464524" y="826650"/>
                    <a:pt x="465924" y="824784"/>
                    <a:pt x="466390" y="821985"/>
                  </a:cubicBezTo>
                  <a:cubicBezTo>
                    <a:pt x="467323" y="817787"/>
                    <a:pt x="470122" y="815454"/>
                    <a:pt x="474321" y="814988"/>
                  </a:cubicBezTo>
                  <a:cubicBezTo>
                    <a:pt x="476187" y="814521"/>
                    <a:pt x="478053" y="814055"/>
                    <a:pt x="479919" y="814521"/>
                  </a:cubicBezTo>
                  <a:cubicBezTo>
                    <a:pt x="485517" y="814521"/>
                    <a:pt x="490182" y="813588"/>
                    <a:pt x="492515" y="807990"/>
                  </a:cubicBezTo>
                  <a:cubicBezTo>
                    <a:pt x="501378" y="809389"/>
                    <a:pt x="500912" y="802392"/>
                    <a:pt x="502311" y="797260"/>
                  </a:cubicBezTo>
                  <a:cubicBezTo>
                    <a:pt x="502778" y="795861"/>
                    <a:pt x="502778" y="794461"/>
                    <a:pt x="502311" y="793528"/>
                  </a:cubicBezTo>
                  <a:cubicBezTo>
                    <a:pt x="501845" y="791196"/>
                    <a:pt x="500912" y="790263"/>
                    <a:pt x="498579" y="790729"/>
                  </a:cubicBezTo>
                  <a:cubicBezTo>
                    <a:pt x="498113" y="790729"/>
                    <a:pt x="497180" y="790729"/>
                    <a:pt x="496713" y="790729"/>
                  </a:cubicBezTo>
                  <a:cubicBezTo>
                    <a:pt x="496247" y="790263"/>
                    <a:pt x="495780" y="789796"/>
                    <a:pt x="495780" y="789330"/>
                  </a:cubicBezTo>
                  <a:cubicBezTo>
                    <a:pt x="495780" y="782799"/>
                    <a:pt x="495314" y="776734"/>
                    <a:pt x="497180" y="770203"/>
                  </a:cubicBezTo>
                  <a:cubicBezTo>
                    <a:pt x="498113" y="767404"/>
                    <a:pt x="498579" y="764138"/>
                    <a:pt x="498579" y="760873"/>
                  </a:cubicBezTo>
                  <a:cubicBezTo>
                    <a:pt x="498579" y="754808"/>
                    <a:pt x="501845" y="751543"/>
                    <a:pt x="506044" y="748277"/>
                  </a:cubicBezTo>
                  <a:cubicBezTo>
                    <a:pt x="509309" y="745945"/>
                    <a:pt x="512574" y="744545"/>
                    <a:pt x="515374" y="741746"/>
                  </a:cubicBezTo>
                  <a:cubicBezTo>
                    <a:pt x="518639" y="738947"/>
                    <a:pt x="521438" y="735215"/>
                    <a:pt x="520505" y="730083"/>
                  </a:cubicBezTo>
                  <a:cubicBezTo>
                    <a:pt x="520039" y="727751"/>
                    <a:pt x="521438" y="724952"/>
                    <a:pt x="520972" y="722619"/>
                  </a:cubicBezTo>
                  <a:cubicBezTo>
                    <a:pt x="520972" y="720753"/>
                    <a:pt x="520505" y="718887"/>
                    <a:pt x="519572" y="717021"/>
                  </a:cubicBezTo>
                  <a:cubicBezTo>
                    <a:pt x="515374" y="710957"/>
                    <a:pt x="510709" y="704425"/>
                    <a:pt x="503244" y="701160"/>
                  </a:cubicBezTo>
                  <a:cubicBezTo>
                    <a:pt x="499512" y="699760"/>
                    <a:pt x="497646" y="696028"/>
                    <a:pt x="497646" y="691830"/>
                  </a:cubicBezTo>
                  <a:cubicBezTo>
                    <a:pt x="497646" y="681567"/>
                    <a:pt x="498113" y="671303"/>
                    <a:pt x="498579" y="661040"/>
                  </a:cubicBezTo>
                  <a:cubicBezTo>
                    <a:pt x="498579" y="659174"/>
                    <a:pt x="499512" y="657308"/>
                    <a:pt x="500445" y="655909"/>
                  </a:cubicBezTo>
                  <a:cubicBezTo>
                    <a:pt x="505577" y="647045"/>
                    <a:pt x="511641" y="639114"/>
                    <a:pt x="520505" y="633050"/>
                  </a:cubicBezTo>
                  <a:cubicBezTo>
                    <a:pt x="524704" y="630251"/>
                    <a:pt x="528436" y="626519"/>
                    <a:pt x="532168" y="623253"/>
                  </a:cubicBezTo>
                  <a:cubicBezTo>
                    <a:pt x="539165" y="616256"/>
                    <a:pt x="539165" y="616256"/>
                    <a:pt x="543364" y="605992"/>
                  </a:cubicBezTo>
                  <a:cubicBezTo>
                    <a:pt x="544764" y="602727"/>
                    <a:pt x="544764" y="599928"/>
                    <a:pt x="544297" y="596662"/>
                  </a:cubicBezTo>
                  <a:cubicBezTo>
                    <a:pt x="542897" y="589198"/>
                    <a:pt x="544297" y="580335"/>
                    <a:pt x="547562" y="574737"/>
                  </a:cubicBezTo>
                  <a:cubicBezTo>
                    <a:pt x="550828" y="568672"/>
                    <a:pt x="554560" y="564007"/>
                    <a:pt x="562491" y="565873"/>
                  </a:cubicBezTo>
                  <a:cubicBezTo>
                    <a:pt x="571821" y="564473"/>
                    <a:pt x="580218" y="565873"/>
                    <a:pt x="588615" y="570071"/>
                  </a:cubicBezTo>
                  <a:cubicBezTo>
                    <a:pt x="590948" y="571471"/>
                    <a:pt x="592347" y="577069"/>
                    <a:pt x="590015" y="578469"/>
                  </a:cubicBezTo>
                  <a:cubicBezTo>
                    <a:pt x="587216" y="580335"/>
                    <a:pt x="584883" y="581734"/>
                    <a:pt x="584883" y="585466"/>
                  </a:cubicBezTo>
                  <a:cubicBezTo>
                    <a:pt x="584883" y="587799"/>
                    <a:pt x="583484" y="590598"/>
                    <a:pt x="582084" y="592464"/>
                  </a:cubicBezTo>
                  <a:cubicBezTo>
                    <a:pt x="576020" y="601327"/>
                    <a:pt x="570888" y="611124"/>
                    <a:pt x="563424" y="619055"/>
                  </a:cubicBezTo>
                  <a:cubicBezTo>
                    <a:pt x="561091" y="621387"/>
                    <a:pt x="559225" y="623720"/>
                    <a:pt x="558292" y="626985"/>
                  </a:cubicBezTo>
                  <a:cubicBezTo>
                    <a:pt x="556893" y="631184"/>
                    <a:pt x="553627" y="632583"/>
                    <a:pt x="549429" y="632117"/>
                  </a:cubicBezTo>
                  <a:cubicBezTo>
                    <a:pt x="547096" y="632117"/>
                    <a:pt x="545697" y="633050"/>
                    <a:pt x="546163" y="635382"/>
                  </a:cubicBezTo>
                  <a:cubicBezTo>
                    <a:pt x="546629" y="638648"/>
                    <a:pt x="546163" y="641447"/>
                    <a:pt x="545230" y="644713"/>
                  </a:cubicBezTo>
                  <a:cubicBezTo>
                    <a:pt x="544764" y="647045"/>
                    <a:pt x="544764" y="649844"/>
                    <a:pt x="545230" y="652177"/>
                  </a:cubicBezTo>
                  <a:cubicBezTo>
                    <a:pt x="545697" y="654509"/>
                    <a:pt x="547096" y="656842"/>
                    <a:pt x="547562" y="659641"/>
                  </a:cubicBezTo>
                  <a:cubicBezTo>
                    <a:pt x="549895" y="669437"/>
                    <a:pt x="553161" y="679234"/>
                    <a:pt x="551294" y="689964"/>
                  </a:cubicBezTo>
                  <a:cubicBezTo>
                    <a:pt x="550828" y="691830"/>
                    <a:pt x="551294" y="693696"/>
                    <a:pt x="551761" y="695562"/>
                  </a:cubicBezTo>
                  <a:cubicBezTo>
                    <a:pt x="552228" y="698827"/>
                    <a:pt x="553627" y="701160"/>
                    <a:pt x="557359" y="703026"/>
                  </a:cubicBezTo>
                  <a:cubicBezTo>
                    <a:pt x="559692" y="703959"/>
                    <a:pt x="561558" y="705358"/>
                    <a:pt x="563890" y="706758"/>
                  </a:cubicBezTo>
                  <a:lnTo>
                    <a:pt x="563890" y="706758"/>
                  </a:lnTo>
                  <a:cubicBezTo>
                    <a:pt x="563890" y="706758"/>
                    <a:pt x="563424" y="706758"/>
                    <a:pt x="563424" y="706291"/>
                  </a:cubicBezTo>
                  <a:lnTo>
                    <a:pt x="564823" y="705825"/>
                  </a:lnTo>
                  <a:lnTo>
                    <a:pt x="563890" y="706758"/>
                  </a:lnTo>
                  <a:cubicBezTo>
                    <a:pt x="565290" y="707691"/>
                    <a:pt x="567156" y="709091"/>
                    <a:pt x="568089" y="709091"/>
                  </a:cubicBezTo>
                  <a:cubicBezTo>
                    <a:pt x="572754" y="708624"/>
                    <a:pt x="575087" y="710490"/>
                    <a:pt x="577419" y="713756"/>
                  </a:cubicBezTo>
                  <a:cubicBezTo>
                    <a:pt x="579752" y="717954"/>
                    <a:pt x="583484" y="717954"/>
                    <a:pt x="587682" y="717021"/>
                  </a:cubicBezTo>
                  <a:cubicBezTo>
                    <a:pt x="591414" y="716088"/>
                    <a:pt x="594680" y="714222"/>
                    <a:pt x="598412" y="712823"/>
                  </a:cubicBezTo>
                  <a:cubicBezTo>
                    <a:pt x="610075" y="707224"/>
                    <a:pt x="622204" y="703492"/>
                    <a:pt x="635266" y="703492"/>
                  </a:cubicBezTo>
                  <a:cubicBezTo>
                    <a:pt x="639931" y="703492"/>
                    <a:pt x="644129" y="702559"/>
                    <a:pt x="648795" y="702093"/>
                  </a:cubicBezTo>
                  <a:cubicBezTo>
                    <a:pt x="649728" y="702093"/>
                    <a:pt x="652060" y="702559"/>
                    <a:pt x="652060" y="703026"/>
                  </a:cubicBezTo>
                  <a:cubicBezTo>
                    <a:pt x="654393" y="709091"/>
                    <a:pt x="660924" y="707691"/>
                    <a:pt x="664656" y="710490"/>
                  </a:cubicBezTo>
                  <a:cubicBezTo>
                    <a:pt x="665122" y="710957"/>
                    <a:pt x="666055" y="710957"/>
                    <a:pt x="666522" y="711423"/>
                  </a:cubicBezTo>
                  <a:cubicBezTo>
                    <a:pt x="666988" y="711890"/>
                    <a:pt x="666988" y="712823"/>
                    <a:pt x="666988" y="712823"/>
                  </a:cubicBezTo>
                  <a:cubicBezTo>
                    <a:pt x="664656" y="714222"/>
                    <a:pt x="662790" y="715622"/>
                    <a:pt x="660457" y="717021"/>
                  </a:cubicBezTo>
                  <a:cubicBezTo>
                    <a:pt x="657192" y="718421"/>
                    <a:pt x="652993" y="719820"/>
                    <a:pt x="651127" y="723086"/>
                  </a:cubicBezTo>
                  <a:cubicBezTo>
                    <a:pt x="646928" y="730083"/>
                    <a:pt x="641331" y="730083"/>
                    <a:pt x="634799" y="727284"/>
                  </a:cubicBezTo>
                  <a:cubicBezTo>
                    <a:pt x="630601" y="725885"/>
                    <a:pt x="625936" y="724952"/>
                    <a:pt x="621737" y="724485"/>
                  </a:cubicBezTo>
                  <a:cubicBezTo>
                    <a:pt x="619871" y="724019"/>
                    <a:pt x="618005" y="724019"/>
                    <a:pt x="616139" y="724485"/>
                  </a:cubicBezTo>
                  <a:cubicBezTo>
                    <a:pt x="610075" y="726351"/>
                    <a:pt x="604010" y="728217"/>
                    <a:pt x="597945" y="730550"/>
                  </a:cubicBezTo>
                  <a:cubicBezTo>
                    <a:pt x="591414" y="732882"/>
                    <a:pt x="587216" y="737081"/>
                    <a:pt x="586749" y="744545"/>
                  </a:cubicBezTo>
                  <a:cubicBezTo>
                    <a:pt x="586749" y="748277"/>
                    <a:pt x="583950" y="750143"/>
                    <a:pt x="580685" y="751076"/>
                  </a:cubicBezTo>
                  <a:cubicBezTo>
                    <a:pt x="578352" y="752009"/>
                    <a:pt x="575553" y="752009"/>
                    <a:pt x="573220" y="752942"/>
                  </a:cubicBezTo>
                  <a:cubicBezTo>
                    <a:pt x="568555" y="754342"/>
                    <a:pt x="567622" y="758074"/>
                    <a:pt x="570888" y="763205"/>
                  </a:cubicBezTo>
                  <a:cubicBezTo>
                    <a:pt x="571355" y="763672"/>
                    <a:pt x="571355" y="764138"/>
                    <a:pt x="571821" y="764138"/>
                  </a:cubicBezTo>
                  <a:cubicBezTo>
                    <a:pt x="577419" y="764138"/>
                    <a:pt x="581151" y="759940"/>
                    <a:pt x="584883" y="757141"/>
                  </a:cubicBezTo>
                  <a:cubicBezTo>
                    <a:pt x="587682" y="754808"/>
                    <a:pt x="588615" y="755275"/>
                    <a:pt x="591881" y="757141"/>
                  </a:cubicBezTo>
                  <a:cubicBezTo>
                    <a:pt x="593747" y="758540"/>
                    <a:pt x="595613" y="760406"/>
                    <a:pt x="597945" y="761806"/>
                  </a:cubicBezTo>
                  <a:cubicBezTo>
                    <a:pt x="599811" y="762739"/>
                    <a:pt x="601211" y="764138"/>
                    <a:pt x="601211" y="766004"/>
                  </a:cubicBezTo>
                  <a:cubicBezTo>
                    <a:pt x="601677" y="771136"/>
                    <a:pt x="601677" y="776267"/>
                    <a:pt x="601211" y="781399"/>
                  </a:cubicBezTo>
                  <a:cubicBezTo>
                    <a:pt x="601211" y="784198"/>
                    <a:pt x="598878" y="786064"/>
                    <a:pt x="596546" y="786997"/>
                  </a:cubicBezTo>
                  <a:cubicBezTo>
                    <a:pt x="595146" y="787464"/>
                    <a:pt x="592347" y="786531"/>
                    <a:pt x="591414" y="785598"/>
                  </a:cubicBezTo>
                  <a:cubicBezTo>
                    <a:pt x="588615" y="782799"/>
                    <a:pt x="586283" y="780000"/>
                    <a:pt x="583950" y="776734"/>
                  </a:cubicBezTo>
                  <a:cubicBezTo>
                    <a:pt x="581151" y="773468"/>
                    <a:pt x="579285" y="773002"/>
                    <a:pt x="575553" y="774401"/>
                  </a:cubicBezTo>
                  <a:cubicBezTo>
                    <a:pt x="570421" y="775801"/>
                    <a:pt x="566223" y="778600"/>
                    <a:pt x="564357" y="784198"/>
                  </a:cubicBezTo>
                  <a:cubicBezTo>
                    <a:pt x="562957" y="787930"/>
                    <a:pt x="561558" y="791196"/>
                    <a:pt x="560158" y="794928"/>
                  </a:cubicBezTo>
                  <a:cubicBezTo>
                    <a:pt x="558759" y="800059"/>
                    <a:pt x="557826" y="804724"/>
                    <a:pt x="559225" y="810322"/>
                  </a:cubicBezTo>
                  <a:cubicBezTo>
                    <a:pt x="560625" y="816387"/>
                    <a:pt x="561558" y="822918"/>
                    <a:pt x="562491" y="829449"/>
                  </a:cubicBezTo>
                  <a:cubicBezTo>
                    <a:pt x="562491" y="830382"/>
                    <a:pt x="561558" y="832248"/>
                    <a:pt x="560625" y="832715"/>
                  </a:cubicBezTo>
                  <a:cubicBezTo>
                    <a:pt x="557826" y="834114"/>
                    <a:pt x="554560" y="835047"/>
                    <a:pt x="551761" y="836447"/>
                  </a:cubicBezTo>
                  <a:cubicBezTo>
                    <a:pt x="548496" y="837846"/>
                    <a:pt x="546629" y="839712"/>
                    <a:pt x="546163" y="843444"/>
                  </a:cubicBezTo>
                  <a:cubicBezTo>
                    <a:pt x="545230" y="849509"/>
                    <a:pt x="533567" y="850909"/>
                    <a:pt x="530302" y="845777"/>
                  </a:cubicBezTo>
                  <a:cubicBezTo>
                    <a:pt x="529835" y="844844"/>
                    <a:pt x="528902" y="843444"/>
                    <a:pt x="528436" y="842511"/>
                  </a:cubicBezTo>
                  <a:cubicBezTo>
                    <a:pt x="526570" y="839246"/>
                    <a:pt x="523771" y="838313"/>
                    <a:pt x="520505" y="838313"/>
                  </a:cubicBezTo>
                  <a:cubicBezTo>
                    <a:pt x="513974" y="838779"/>
                    <a:pt x="507909" y="840645"/>
                    <a:pt x="502311" y="843911"/>
                  </a:cubicBezTo>
                  <a:cubicBezTo>
                    <a:pt x="494847" y="848576"/>
                    <a:pt x="486917" y="853241"/>
                    <a:pt x="478986" y="856973"/>
                  </a:cubicBezTo>
                  <a:cubicBezTo>
                    <a:pt x="476187" y="858373"/>
                    <a:pt x="474321" y="861638"/>
                    <a:pt x="471988" y="863504"/>
                  </a:cubicBezTo>
                  <a:cubicBezTo>
                    <a:pt x="470589" y="864437"/>
                    <a:pt x="467790" y="864904"/>
                    <a:pt x="466857" y="863971"/>
                  </a:cubicBezTo>
                  <a:cubicBezTo>
                    <a:pt x="463591" y="861172"/>
                    <a:pt x="460326" y="857906"/>
                    <a:pt x="457993" y="854174"/>
                  </a:cubicBezTo>
                  <a:cubicBezTo>
                    <a:pt x="457060" y="852775"/>
                    <a:pt x="457993" y="850442"/>
                    <a:pt x="457527" y="848576"/>
                  </a:cubicBezTo>
                  <a:cubicBezTo>
                    <a:pt x="457527" y="846710"/>
                    <a:pt x="454261" y="845777"/>
                    <a:pt x="452862" y="846710"/>
                  </a:cubicBezTo>
                  <a:cubicBezTo>
                    <a:pt x="450063" y="849043"/>
                    <a:pt x="447263" y="851375"/>
                    <a:pt x="443065" y="851842"/>
                  </a:cubicBezTo>
                  <a:cubicBezTo>
                    <a:pt x="437000" y="852308"/>
                    <a:pt x="432335" y="856040"/>
                    <a:pt x="427670" y="859306"/>
                  </a:cubicBezTo>
                  <a:cubicBezTo>
                    <a:pt x="426737" y="859772"/>
                    <a:pt x="424871" y="859306"/>
                    <a:pt x="424405" y="858839"/>
                  </a:cubicBezTo>
                  <a:cubicBezTo>
                    <a:pt x="422072" y="856507"/>
                    <a:pt x="420673" y="853708"/>
                    <a:pt x="416941" y="853241"/>
                  </a:cubicBezTo>
                  <a:cubicBezTo>
                    <a:pt x="414142" y="852775"/>
                    <a:pt x="410410" y="852308"/>
                    <a:pt x="408077" y="850442"/>
                  </a:cubicBezTo>
                  <a:cubicBezTo>
                    <a:pt x="405745" y="848576"/>
                    <a:pt x="405278" y="844844"/>
                    <a:pt x="403878" y="842045"/>
                  </a:cubicBezTo>
                  <a:cubicBezTo>
                    <a:pt x="403412" y="841112"/>
                    <a:pt x="404345" y="839712"/>
                    <a:pt x="404345" y="838779"/>
                  </a:cubicBezTo>
                  <a:cubicBezTo>
                    <a:pt x="404345" y="838313"/>
                    <a:pt x="405745" y="838313"/>
                    <a:pt x="405745" y="838313"/>
                  </a:cubicBezTo>
                  <a:cubicBezTo>
                    <a:pt x="410876" y="840645"/>
                    <a:pt x="416474" y="841112"/>
                    <a:pt x="421606" y="845311"/>
                  </a:cubicBezTo>
                  <a:cubicBezTo>
                    <a:pt x="426737" y="849976"/>
                    <a:pt x="432335" y="847643"/>
                    <a:pt x="435601" y="841578"/>
                  </a:cubicBezTo>
                  <a:cubicBezTo>
                    <a:pt x="439799" y="833648"/>
                    <a:pt x="441665" y="825717"/>
                    <a:pt x="440733" y="816854"/>
                  </a:cubicBezTo>
                  <a:cubicBezTo>
                    <a:pt x="440733" y="816854"/>
                    <a:pt x="440266" y="816387"/>
                    <a:pt x="440266" y="816387"/>
                  </a:cubicBezTo>
                  <a:cubicBezTo>
                    <a:pt x="440266" y="816387"/>
                    <a:pt x="440266" y="815921"/>
                    <a:pt x="440266" y="815921"/>
                  </a:cubicBezTo>
                  <a:cubicBezTo>
                    <a:pt x="433268" y="815454"/>
                    <a:pt x="428137" y="818720"/>
                    <a:pt x="423472" y="823385"/>
                  </a:cubicBezTo>
                  <a:cubicBezTo>
                    <a:pt x="421606" y="824784"/>
                    <a:pt x="421139" y="828050"/>
                    <a:pt x="422539" y="830382"/>
                  </a:cubicBezTo>
                  <a:cubicBezTo>
                    <a:pt x="423938" y="832715"/>
                    <a:pt x="425338" y="834581"/>
                    <a:pt x="426737" y="836913"/>
                  </a:cubicBezTo>
                  <a:cubicBezTo>
                    <a:pt x="427204" y="837846"/>
                    <a:pt x="426737" y="839712"/>
                    <a:pt x="426271" y="840179"/>
                  </a:cubicBezTo>
                  <a:cubicBezTo>
                    <a:pt x="425338" y="840645"/>
                    <a:pt x="423938" y="840179"/>
                    <a:pt x="423005" y="839712"/>
                  </a:cubicBezTo>
                  <a:cubicBezTo>
                    <a:pt x="422539" y="839712"/>
                    <a:pt x="422072" y="839246"/>
                    <a:pt x="421139" y="838779"/>
                  </a:cubicBezTo>
                  <a:cubicBezTo>
                    <a:pt x="416474" y="835047"/>
                    <a:pt x="415541" y="828516"/>
                    <a:pt x="409477" y="826184"/>
                  </a:cubicBezTo>
                  <a:cubicBezTo>
                    <a:pt x="409010" y="826184"/>
                    <a:pt x="409010" y="823851"/>
                    <a:pt x="409010" y="822918"/>
                  </a:cubicBezTo>
                  <a:cubicBezTo>
                    <a:pt x="409477" y="818253"/>
                    <a:pt x="412275" y="814988"/>
                    <a:pt x="416474" y="812655"/>
                  </a:cubicBezTo>
                  <a:cubicBezTo>
                    <a:pt x="417874" y="812188"/>
                    <a:pt x="417874" y="810322"/>
                    <a:pt x="416941" y="809389"/>
                  </a:cubicBezTo>
                  <a:cubicBezTo>
                    <a:pt x="416474" y="808923"/>
                    <a:pt x="416007" y="808456"/>
                    <a:pt x="415541" y="807990"/>
                  </a:cubicBezTo>
                  <a:cubicBezTo>
                    <a:pt x="409010" y="804724"/>
                    <a:pt x="408077" y="800059"/>
                    <a:pt x="410410" y="793528"/>
                  </a:cubicBezTo>
                  <a:cubicBezTo>
                    <a:pt x="411809" y="790729"/>
                    <a:pt x="412275" y="787464"/>
                    <a:pt x="411809" y="784198"/>
                  </a:cubicBezTo>
                  <a:cubicBezTo>
                    <a:pt x="411809" y="782332"/>
                    <a:pt x="409477" y="780466"/>
                    <a:pt x="408077" y="780933"/>
                  </a:cubicBezTo>
                  <a:cubicBezTo>
                    <a:pt x="406677" y="781399"/>
                    <a:pt x="405278" y="781399"/>
                    <a:pt x="404345" y="781866"/>
                  </a:cubicBezTo>
                  <a:cubicBezTo>
                    <a:pt x="397347" y="786064"/>
                    <a:pt x="392216" y="793062"/>
                    <a:pt x="383819" y="795861"/>
                  </a:cubicBezTo>
                  <a:cubicBezTo>
                    <a:pt x="382886" y="796327"/>
                    <a:pt x="381953" y="797727"/>
                    <a:pt x="381953" y="799126"/>
                  </a:cubicBezTo>
                  <a:cubicBezTo>
                    <a:pt x="381953" y="806590"/>
                    <a:pt x="376354" y="813588"/>
                    <a:pt x="379620" y="821052"/>
                  </a:cubicBezTo>
                  <a:cubicBezTo>
                    <a:pt x="380087" y="821985"/>
                    <a:pt x="379154" y="823385"/>
                    <a:pt x="378687" y="824784"/>
                  </a:cubicBezTo>
                  <a:cubicBezTo>
                    <a:pt x="377754" y="827583"/>
                    <a:pt x="378221" y="829916"/>
                    <a:pt x="380087" y="831782"/>
                  </a:cubicBezTo>
                  <a:cubicBezTo>
                    <a:pt x="381486" y="833181"/>
                    <a:pt x="382886" y="834581"/>
                    <a:pt x="383352" y="836447"/>
                  </a:cubicBezTo>
                  <a:cubicBezTo>
                    <a:pt x="385218" y="844378"/>
                    <a:pt x="388017" y="852308"/>
                    <a:pt x="388484" y="860705"/>
                  </a:cubicBezTo>
                  <a:cubicBezTo>
                    <a:pt x="388484" y="864904"/>
                    <a:pt x="382886" y="871435"/>
                    <a:pt x="378687" y="870502"/>
                  </a:cubicBezTo>
                  <a:cubicBezTo>
                    <a:pt x="373555" y="869102"/>
                    <a:pt x="368890" y="869569"/>
                    <a:pt x="363759" y="871901"/>
                  </a:cubicBezTo>
                  <a:cubicBezTo>
                    <a:pt x="360027" y="874234"/>
                    <a:pt x="355362" y="875633"/>
                    <a:pt x="351163" y="876566"/>
                  </a:cubicBezTo>
                  <a:cubicBezTo>
                    <a:pt x="345099" y="877499"/>
                    <a:pt x="340434" y="880765"/>
                    <a:pt x="335302" y="883564"/>
                  </a:cubicBezTo>
                  <a:cubicBezTo>
                    <a:pt x="330637" y="885897"/>
                    <a:pt x="327371" y="889629"/>
                    <a:pt x="325972" y="894760"/>
                  </a:cubicBezTo>
                  <a:cubicBezTo>
                    <a:pt x="320840" y="912021"/>
                    <a:pt x="320374" y="912021"/>
                    <a:pt x="307311" y="922751"/>
                  </a:cubicBezTo>
                  <a:cubicBezTo>
                    <a:pt x="304512" y="925083"/>
                    <a:pt x="300780" y="926483"/>
                    <a:pt x="297515" y="928349"/>
                  </a:cubicBezTo>
                  <a:cubicBezTo>
                    <a:pt x="296115" y="929282"/>
                    <a:pt x="294716" y="931148"/>
                    <a:pt x="293783" y="932547"/>
                  </a:cubicBezTo>
                  <a:cubicBezTo>
                    <a:pt x="292850" y="934880"/>
                    <a:pt x="292383" y="937679"/>
                    <a:pt x="291917" y="940011"/>
                  </a:cubicBezTo>
                  <a:cubicBezTo>
                    <a:pt x="290517" y="944210"/>
                    <a:pt x="288185" y="946542"/>
                    <a:pt x="283986" y="947942"/>
                  </a:cubicBezTo>
                  <a:cubicBezTo>
                    <a:pt x="282120" y="948408"/>
                    <a:pt x="280254" y="948875"/>
                    <a:pt x="278388" y="949342"/>
                  </a:cubicBezTo>
                  <a:cubicBezTo>
                    <a:pt x="275123" y="950275"/>
                    <a:pt x="272790" y="952141"/>
                    <a:pt x="271390" y="955406"/>
                  </a:cubicBezTo>
                  <a:cubicBezTo>
                    <a:pt x="269524" y="959605"/>
                    <a:pt x="265326" y="959605"/>
                    <a:pt x="261594" y="959138"/>
                  </a:cubicBezTo>
                  <a:cubicBezTo>
                    <a:pt x="258328" y="958672"/>
                    <a:pt x="255529" y="957272"/>
                    <a:pt x="253197" y="955406"/>
                  </a:cubicBezTo>
                  <a:cubicBezTo>
                    <a:pt x="251797" y="954473"/>
                    <a:pt x="249465" y="954473"/>
                    <a:pt x="248065" y="954007"/>
                  </a:cubicBezTo>
                  <a:cubicBezTo>
                    <a:pt x="246199" y="954007"/>
                    <a:pt x="243867" y="956339"/>
                    <a:pt x="244333" y="957739"/>
                  </a:cubicBezTo>
                  <a:cubicBezTo>
                    <a:pt x="245266" y="961471"/>
                    <a:pt x="246199" y="965203"/>
                    <a:pt x="247132" y="968935"/>
                  </a:cubicBezTo>
                  <a:cubicBezTo>
                    <a:pt x="247599" y="971734"/>
                    <a:pt x="245732" y="973600"/>
                    <a:pt x="242934" y="974066"/>
                  </a:cubicBezTo>
                  <a:cubicBezTo>
                    <a:pt x="238268" y="974533"/>
                    <a:pt x="234070" y="974066"/>
                    <a:pt x="229871" y="972200"/>
                  </a:cubicBezTo>
                  <a:cubicBezTo>
                    <a:pt x="227539" y="971267"/>
                    <a:pt x="224740" y="970801"/>
                    <a:pt x="222407" y="971267"/>
                  </a:cubicBezTo>
                  <a:cubicBezTo>
                    <a:pt x="217276" y="972200"/>
                    <a:pt x="212611" y="974066"/>
                    <a:pt x="207479" y="975466"/>
                  </a:cubicBezTo>
                  <a:cubicBezTo>
                    <a:pt x="206079" y="975932"/>
                    <a:pt x="204213" y="978265"/>
                    <a:pt x="204680" y="980131"/>
                  </a:cubicBezTo>
                  <a:cubicBezTo>
                    <a:pt x="205613" y="986662"/>
                    <a:pt x="206079" y="992727"/>
                    <a:pt x="215409" y="993193"/>
                  </a:cubicBezTo>
                  <a:cubicBezTo>
                    <a:pt x="219142" y="993193"/>
                    <a:pt x="222407" y="996459"/>
                    <a:pt x="226139" y="997392"/>
                  </a:cubicBezTo>
                  <a:cubicBezTo>
                    <a:pt x="232204" y="998791"/>
                    <a:pt x="236402" y="1002523"/>
                    <a:pt x="238268" y="1008588"/>
                  </a:cubicBezTo>
                  <a:cubicBezTo>
                    <a:pt x="240135" y="1014653"/>
                    <a:pt x="243400" y="1018851"/>
                    <a:pt x="248532" y="1021650"/>
                  </a:cubicBezTo>
                  <a:cubicBezTo>
                    <a:pt x="252264" y="1023983"/>
                    <a:pt x="253663" y="1027248"/>
                    <a:pt x="253197" y="1031447"/>
                  </a:cubicBezTo>
                  <a:cubicBezTo>
                    <a:pt x="252730" y="1041710"/>
                    <a:pt x="252264" y="1051973"/>
                    <a:pt x="251331" y="1061770"/>
                  </a:cubicBezTo>
                  <a:cubicBezTo>
                    <a:pt x="250864" y="1065502"/>
                    <a:pt x="249465" y="1069234"/>
                    <a:pt x="248532" y="1072966"/>
                  </a:cubicBezTo>
                  <a:cubicBezTo>
                    <a:pt x="247599" y="1076231"/>
                    <a:pt x="242467" y="1079497"/>
                    <a:pt x="239202" y="1078098"/>
                  </a:cubicBezTo>
                  <a:cubicBezTo>
                    <a:pt x="232670" y="1075298"/>
                    <a:pt x="225206" y="1079030"/>
                    <a:pt x="218675" y="1075765"/>
                  </a:cubicBezTo>
                  <a:cubicBezTo>
                    <a:pt x="217276" y="1074832"/>
                    <a:pt x="214477" y="1074832"/>
                    <a:pt x="213077" y="1075298"/>
                  </a:cubicBezTo>
                  <a:cubicBezTo>
                    <a:pt x="206546" y="1077631"/>
                    <a:pt x="200481" y="1076698"/>
                    <a:pt x="194417" y="1074832"/>
                  </a:cubicBezTo>
                  <a:cubicBezTo>
                    <a:pt x="187419" y="1072966"/>
                    <a:pt x="180888" y="1071566"/>
                    <a:pt x="173891" y="1072966"/>
                  </a:cubicBezTo>
                  <a:cubicBezTo>
                    <a:pt x="172024" y="1073432"/>
                    <a:pt x="169692" y="1073432"/>
                    <a:pt x="168292" y="1072966"/>
                  </a:cubicBezTo>
                  <a:cubicBezTo>
                    <a:pt x="160362" y="1070167"/>
                    <a:pt x="153364" y="1070167"/>
                    <a:pt x="147300" y="1077631"/>
                  </a:cubicBezTo>
                  <a:cubicBezTo>
                    <a:pt x="146367" y="1079030"/>
                    <a:pt x="143568" y="1079030"/>
                    <a:pt x="142168" y="1079497"/>
                  </a:cubicBezTo>
                  <a:cubicBezTo>
                    <a:pt x="140769" y="1079964"/>
                    <a:pt x="139835" y="1080430"/>
                    <a:pt x="138903" y="1080896"/>
                  </a:cubicBezTo>
                  <a:cubicBezTo>
                    <a:pt x="136570" y="1081830"/>
                    <a:pt x="135170" y="1085561"/>
                    <a:pt x="136103" y="1087428"/>
                  </a:cubicBezTo>
                  <a:cubicBezTo>
                    <a:pt x="139369" y="1093492"/>
                    <a:pt x="141701" y="1100023"/>
                    <a:pt x="140302" y="1107487"/>
                  </a:cubicBezTo>
                  <a:cubicBezTo>
                    <a:pt x="140302" y="1107954"/>
                    <a:pt x="140769" y="1108887"/>
                    <a:pt x="140769" y="1109353"/>
                  </a:cubicBezTo>
                  <a:cubicBezTo>
                    <a:pt x="143568" y="1123815"/>
                    <a:pt x="141235" y="1137344"/>
                    <a:pt x="134704" y="1150406"/>
                  </a:cubicBezTo>
                  <a:cubicBezTo>
                    <a:pt x="132838" y="1153672"/>
                    <a:pt x="131905" y="1157404"/>
                    <a:pt x="130505" y="1161136"/>
                  </a:cubicBezTo>
                  <a:cubicBezTo>
                    <a:pt x="129572" y="1163468"/>
                    <a:pt x="129572" y="1166267"/>
                    <a:pt x="131438" y="1168600"/>
                  </a:cubicBezTo>
                  <a:cubicBezTo>
                    <a:pt x="137036" y="1175131"/>
                    <a:pt x="139835" y="1182595"/>
                    <a:pt x="138903" y="1191459"/>
                  </a:cubicBezTo>
                  <a:cubicBezTo>
                    <a:pt x="138903" y="1192858"/>
                    <a:pt x="138903" y="1194258"/>
                    <a:pt x="139369" y="1195191"/>
                  </a:cubicBezTo>
                  <a:cubicBezTo>
                    <a:pt x="139835" y="1196124"/>
                    <a:pt x="140769" y="1197990"/>
                    <a:pt x="141701" y="1197990"/>
                  </a:cubicBezTo>
                  <a:cubicBezTo>
                    <a:pt x="146367" y="1199389"/>
                    <a:pt x="151032" y="1202188"/>
                    <a:pt x="156630" y="1200789"/>
                  </a:cubicBezTo>
                  <a:cubicBezTo>
                    <a:pt x="158962" y="1200322"/>
                    <a:pt x="161761" y="1199856"/>
                    <a:pt x="164094" y="1199856"/>
                  </a:cubicBezTo>
                  <a:cubicBezTo>
                    <a:pt x="167359" y="1199856"/>
                    <a:pt x="170625" y="1201255"/>
                    <a:pt x="172491" y="1204054"/>
                  </a:cubicBezTo>
                  <a:cubicBezTo>
                    <a:pt x="175290" y="1207786"/>
                    <a:pt x="177156" y="1211518"/>
                    <a:pt x="179955" y="1215250"/>
                  </a:cubicBezTo>
                  <a:cubicBezTo>
                    <a:pt x="182754" y="1218982"/>
                    <a:pt x="188352" y="1220382"/>
                    <a:pt x="192084" y="1218050"/>
                  </a:cubicBezTo>
                  <a:cubicBezTo>
                    <a:pt x="194883" y="1216650"/>
                    <a:pt x="197682" y="1214784"/>
                    <a:pt x="200481" y="1212918"/>
                  </a:cubicBezTo>
                  <a:cubicBezTo>
                    <a:pt x="207012" y="1208253"/>
                    <a:pt x="214010" y="1206387"/>
                    <a:pt x="222407" y="1206853"/>
                  </a:cubicBezTo>
                  <a:cubicBezTo>
                    <a:pt x="228005" y="1207320"/>
                    <a:pt x="234070" y="1206387"/>
                    <a:pt x="239668" y="1206387"/>
                  </a:cubicBezTo>
                  <a:cubicBezTo>
                    <a:pt x="242934" y="1206387"/>
                    <a:pt x="245732" y="1204521"/>
                    <a:pt x="247599" y="1201722"/>
                  </a:cubicBezTo>
                  <a:cubicBezTo>
                    <a:pt x="249931" y="1198456"/>
                    <a:pt x="252730" y="1196124"/>
                    <a:pt x="256462" y="1194724"/>
                  </a:cubicBezTo>
                  <a:cubicBezTo>
                    <a:pt x="260194" y="1193325"/>
                    <a:pt x="262993" y="1190992"/>
                    <a:pt x="263926" y="1186794"/>
                  </a:cubicBezTo>
                  <a:cubicBezTo>
                    <a:pt x="265792" y="1181195"/>
                    <a:pt x="268591" y="1176064"/>
                    <a:pt x="272790" y="1172332"/>
                  </a:cubicBezTo>
                  <a:cubicBezTo>
                    <a:pt x="274656" y="1170466"/>
                    <a:pt x="275589" y="1167667"/>
                    <a:pt x="274190" y="1165334"/>
                  </a:cubicBezTo>
                  <a:cubicBezTo>
                    <a:pt x="266725" y="1156004"/>
                    <a:pt x="270458" y="1149006"/>
                    <a:pt x="277455" y="1141542"/>
                  </a:cubicBezTo>
                  <a:cubicBezTo>
                    <a:pt x="279321" y="1139676"/>
                    <a:pt x="280720" y="1137810"/>
                    <a:pt x="282587" y="1135944"/>
                  </a:cubicBezTo>
                  <a:cubicBezTo>
                    <a:pt x="287718" y="1130346"/>
                    <a:pt x="291917" y="1123815"/>
                    <a:pt x="300780" y="1123349"/>
                  </a:cubicBezTo>
                  <a:cubicBezTo>
                    <a:pt x="309178" y="1119150"/>
                    <a:pt x="316175" y="1114018"/>
                    <a:pt x="316175" y="1103289"/>
                  </a:cubicBezTo>
                  <a:cubicBezTo>
                    <a:pt x="316175" y="1099557"/>
                    <a:pt x="316642" y="1095825"/>
                    <a:pt x="317108" y="1091626"/>
                  </a:cubicBezTo>
                  <a:cubicBezTo>
                    <a:pt x="317575" y="1089760"/>
                    <a:pt x="317575" y="1087894"/>
                    <a:pt x="318508" y="1086028"/>
                  </a:cubicBezTo>
                  <a:cubicBezTo>
                    <a:pt x="319907" y="1081363"/>
                    <a:pt x="325972" y="1077164"/>
                    <a:pt x="330170" y="1078098"/>
                  </a:cubicBezTo>
                  <a:cubicBezTo>
                    <a:pt x="339034" y="1079964"/>
                    <a:pt x="347898" y="1079497"/>
                    <a:pt x="355828" y="1085095"/>
                  </a:cubicBezTo>
                  <a:cubicBezTo>
                    <a:pt x="359094" y="1087428"/>
                    <a:pt x="363759" y="1086495"/>
                    <a:pt x="366091" y="1083229"/>
                  </a:cubicBezTo>
                  <a:cubicBezTo>
                    <a:pt x="371223" y="1077164"/>
                    <a:pt x="376821" y="1072499"/>
                    <a:pt x="384752" y="1070167"/>
                  </a:cubicBezTo>
                  <a:cubicBezTo>
                    <a:pt x="387084" y="1069234"/>
                    <a:pt x="388950" y="1067368"/>
                    <a:pt x="390816" y="1065502"/>
                  </a:cubicBezTo>
                  <a:cubicBezTo>
                    <a:pt x="395481" y="1060370"/>
                    <a:pt x="400613" y="1059904"/>
                    <a:pt x="406211" y="1062236"/>
                  </a:cubicBezTo>
                  <a:cubicBezTo>
                    <a:pt x="411809" y="1064569"/>
                    <a:pt x="416474" y="1067368"/>
                    <a:pt x="418807" y="1072966"/>
                  </a:cubicBezTo>
                  <a:cubicBezTo>
                    <a:pt x="421139" y="1077631"/>
                    <a:pt x="423472" y="1081830"/>
                    <a:pt x="425804" y="1086495"/>
                  </a:cubicBezTo>
                  <a:cubicBezTo>
                    <a:pt x="433735" y="1093959"/>
                    <a:pt x="442132" y="1100490"/>
                    <a:pt x="448663" y="1108887"/>
                  </a:cubicBezTo>
                  <a:cubicBezTo>
                    <a:pt x="453795" y="1114952"/>
                    <a:pt x="460326" y="1119617"/>
                    <a:pt x="467790" y="1121016"/>
                  </a:cubicBezTo>
                  <a:cubicBezTo>
                    <a:pt x="477120" y="1123349"/>
                    <a:pt x="482718" y="1130346"/>
                    <a:pt x="490649" y="1134545"/>
                  </a:cubicBezTo>
                  <a:cubicBezTo>
                    <a:pt x="492981" y="1139210"/>
                    <a:pt x="497180" y="1142009"/>
                    <a:pt x="501845" y="1144341"/>
                  </a:cubicBezTo>
                  <a:cubicBezTo>
                    <a:pt x="503244" y="1145274"/>
                    <a:pt x="505110" y="1146674"/>
                    <a:pt x="505577" y="1148074"/>
                  </a:cubicBezTo>
                  <a:cubicBezTo>
                    <a:pt x="507443" y="1152739"/>
                    <a:pt x="509309" y="1157870"/>
                    <a:pt x="510709" y="1162535"/>
                  </a:cubicBezTo>
                  <a:cubicBezTo>
                    <a:pt x="511175" y="1163468"/>
                    <a:pt x="511175" y="1165334"/>
                    <a:pt x="510709" y="1166267"/>
                  </a:cubicBezTo>
                  <a:cubicBezTo>
                    <a:pt x="508842" y="1171865"/>
                    <a:pt x="507443" y="1176530"/>
                    <a:pt x="499979" y="1177930"/>
                  </a:cubicBezTo>
                  <a:cubicBezTo>
                    <a:pt x="488783" y="1179796"/>
                    <a:pt x="477586" y="1182128"/>
                    <a:pt x="465924" y="1181195"/>
                  </a:cubicBezTo>
                  <a:cubicBezTo>
                    <a:pt x="464058" y="1181195"/>
                    <a:pt x="462192" y="1182128"/>
                    <a:pt x="460326" y="1182595"/>
                  </a:cubicBezTo>
                  <a:cubicBezTo>
                    <a:pt x="459393" y="1183062"/>
                    <a:pt x="458460" y="1184461"/>
                    <a:pt x="458460" y="1185394"/>
                  </a:cubicBezTo>
                  <a:cubicBezTo>
                    <a:pt x="458460" y="1186327"/>
                    <a:pt x="458460" y="1188193"/>
                    <a:pt x="459393" y="1189126"/>
                  </a:cubicBezTo>
                  <a:cubicBezTo>
                    <a:pt x="463125" y="1191459"/>
                    <a:pt x="466857" y="1193791"/>
                    <a:pt x="471056" y="1195657"/>
                  </a:cubicBezTo>
                  <a:cubicBezTo>
                    <a:pt x="478986" y="1199856"/>
                    <a:pt x="486917" y="1203588"/>
                    <a:pt x="494847" y="1207786"/>
                  </a:cubicBezTo>
                  <a:cubicBezTo>
                    <a:pt x="496247" y="1208253"/>
                    <a:pt x="499046" y="1207320"/>
                    <a:pt x="499512" y="1205454"/>
                  </a:cubicBezTo>
                  <a:cubicBezTo>
                    <a:pt x="499979" y="1203588"/>
                    <a:pt x="500912" y="1201722"/>
                    <a:pt x="500912" y="1199856"/>
                  </a:cubicBezTo>
                  <a:cubicBezTo>
                    <a:pt x="500912" y="1197523"/>
                    <a:pt x="499979" y="1194724"/>
                    <a:pt x="499979" y="1192392"/>
                  </a:cubicBezTo>
                  <a:cubicBezTo>
                    <a:pt x="499979" y="1188660"/>
                    <a:pt x="503244" y="1185394"/>
                    <a:pt x="507443" y="1185394"/>
                  </a:cubicBezTo>
                  <a:cubicBezTo>
                    <a:pt x="511641" y="1185860"/>
                    <a:pt x="514907" y="1184461"/>
                    <a:pt x="517240" y="1180729"/>
                  </a:cubicBezTo>
                  <a:cubicBezTo>
                    <a:pt x="520505" y="1175131"/>
                    <a:pt x="523304" y="1169533"/>
                    <a:pt x="526570" y="1163935"/>
                  </a:cubicBezTo>
                  <a:cubicBezTo>
                    <a:pt x="528436" y="1160203"/>
                    <a:pt x="527969" y="1156471"/>
                    <a:pt x="526103" y="1153205"/>
                  </a:cubicBezTo>
                  <a:cubicBezTo>
                    <a:pt x="525170" y="1151806"/>
                    <a:pt x="523304" y="1149940"/>
                    <a:pt x="523304" y="1148540"/>
                  </a:cubicBezTo>
                  <a:cubicBezTo>
                    <a:pt x="522838" y="1146207"/>
                    <a:pt x="523304" y="1143408"/>
                    <a:pt x="523771" y="1141076"/>
                  </a:cubicBezTo>
                  <a:cubicBezTo>
                    <a:pt x="524704" y="1137344"/>
                    <a:pt x="529835" y="1135478"/>
                    <a:pt x="533101" y="1137810"/>
                  </a:cubicBezTo>
                  <a:cubicBezTo>
                    <a:pt x="536366" y="1139676"/>
                    <a:pt x="538699" y="1142942"/>
                    <a:pt x="541964" y="1144808"/>
                  </a:cubicBezTo>
                  <a:cubicBezTo>
                    <a:pt x="542431" y="1145274"/>
                    <a:pt x="544764" y="1144808"/>
                    <a:pt x="545230" y="1143875"/>
                  </a:cubicBezTo>
                  <a:cubicBezTo>
                    <a:pt x="548029" y="1140609"/>
                    <a:pt x="547562" y="1135011"/>
                    <a:pt x="544764" y="1133612"/>
                  </a:cubicBezTo>
                  <a:cubicBezTo>
                    <a:pt x="534967" y="1128014"/>
                    <a:pt x="526570" y="1119150"/>
                    <a:pt x="514907" y="1116351"/>
                  </a:cubicBezTo>
                  <a:cubicBezTo>
                    <a:pt x="511175" y="1115418"/>
                    <a:pt x="510242" y="1112619"/>
                    <a:pt x="509776" y="1109353"/>
                  </a:cubicBezTo>
                  <a:cubicBezTo>
                    <a:pt x="509776" y="1108420"/>
                    <a:pt x="508842" y="1107021"/>
                    <a:pt x="507909" y="1106554"/>
                  </a:cubicBezTo>
                  <a:cubicBezTo>
                    <a:pt x="505577" y="1105621"/>
                    <a:pt x="502778" y="1105155"/>
                    <a:pt x="500445" y="1105155"/>
                  </a:cubicBezTo>
                  <a:cubicBezTo>
                    <a:pt x="494381" y="1105155"/>
                    <a:pt x="489249" y="1101889"/>
                    <a:pt x="485517" y="1097224"/>
                  </a:cubicBezTo>
                  <a:cubicBezTo>
                    <a:pt x="482718" y="1093959"/>
                    <a:pt x="479453" y="1090227"/>
                    <a:pt x="477586" y="1086495"/>
                  </a:cubicBezTo>
                  <a:cubicBezTo>
                    <a:pt x="474321" y="1079030"/>
                    <a:pt x="468723" y="1073899"/>
                    <a:pt x="463125" y="1068767"/>
                  </a:cubicBezTo>
                  <a:cubicBezTo>
                    <a:pt x="460792" y="1066435"/>
                    <a:pt x="457993" y="1065035"/>
                    <a:pt x="455194" y="1063169"/>
                  </a:cubicBezTo>
                  <a:cubicBezTo>
                    <a:pt x="451929" y="1060370"/>
                    <a:pt x="450529" y="1057105"/>
                    <a:pt x="450529" y="1052906"/>
                  </a:cubicBezTo>
                  <a:cubicBezTo>
                    <a:pt x="450529" y="1049641"/>
                    <a:pt x="450995" y="1046375"/>
                    <a:pt x="450995" y="1043576"/>
                  </a:cubicBezTo>
                  <a:cubicBezTo>
                    <a:pt x="450995" y="1041243"/>
                    <a:pt x="452395" y="1039844"/>
                    <a:pt x="454261" y="1038911"/>
                  </a:cubicBezTo>
                  <a:cubicBezTo>
                    <a:pt x="457060" y="1037511"/>
                    <a:pt x="459859" y="1036112"/>
                    <a:pt x="463125" y="1035179"/>
                  </a:cubicBezTo>
                  <a:cubicBezTo>
                    <a:pt x="464058" y="1034712"/>
                    <a:pt x="465924" y="1036112"/>
                    <a:pt x="465924" y="1036578"/>
                  </a:cubicBezTo>
                  <a:cubicBezTo>
                    <a:pt x="466857" y="1039377"/>
                    <a:pt x="467323" y="1042643"/>
                    <a:pt x="468256" y="1045908"/>
                  </a:cubicBezTo>
                  <a:cubicBezTo>
                    <a:pt x="469189" y="1048241"/>
                    <a:pt x="471056" y="1051040"/>
                    <a:pt x="473854" y="1050107"/>
                  </a:cubicBezTo>
                  <a:cubicBezTo>
                    <a:pt x="478053" y="1048707"/>
                    <a:pt x="480852" y="1053373"/>
                    <a:pt x="484584" y="1052440"/>
                  </a:cubicBezTo>
                  <a:cubicBezTo>
                    <a:pt x="487383" y="1051973"/>
                    <a:pt x="489716" y="1053839"/>
                    <a:pt x="490649" y="1056638"/>
                  </a:cubicBezTo>
                  <a:cubicBezTo>
                    <a:pt x="492981" y="1065502"/>
                    <a:pt x="499512" y="1070633"/>
                    <a:pt x="506510" y="1075298"/>
                  </a:cubicBezTo>
                  <a:cubicBezTo>
                    <a:pt x="512108" y="1079030"/>
                    <a:pt x="517706" y="1084162"/>
                    <a:pt x="525170" y="1084162"/>
                  </a:cubicBezTo>
                  <a:cubicBezTo>
                    <a:pt x="528436" y="1086495"/>
                    <a:pt x="530768" y="1089294"/>
                    <a:pt x="534967" y="1090227"/>
                  </a:cubicBezTo>
                  <a:cubicBezTo>
                    <a:pt x="539632" y="1091160"/>
                    <a:pt x="542897" y="1093959"/>
                    <a:pt x="546163" y="1097224"/>
                  </a:cubicBezTo>
                  <a:cubicBezTo>
                    <a:pt x="549895" y="1100956"/>
                    <a:pt x="553161" y="1104688"/>
                    <a:pt x="556426" y="1108420"/>
                  </a:cubicBezTo>
                  <a:cubicBezTo>
                    <a:pt x="558292" y="1110286"/>
                    <a:pt x="559225" y="1112619"/>
                    <a:pt x="558759" y="1115418"/>
                  </a:cubicBezTo>
                  <a:cubicBezTo>
                    <a:pt x="558292" y="1119150"/>
                    <a:pt x="558759" y="1122882"/>
                    <a:pt x="558759" y="1127081"/>
                  </a:cubicBezTo>
                  <a:cubicBezTo>
                    <a:pt x="558292" y="1133612"/>
                    <a:pt x="559225" y="1139676"/>
                    <a:pt x="565290" y="1143875"/>
                  </a:cubicBezTo>
                  <a:cubicBezTo>
                    <a:pt x="565756" y="1144341"/>
                    <a:pt x="566223" y="1145274"/>
                    <a:pt x="566223" y="1145274"/>
                  </a:cubicBezTo>
                  <a:cubicBezTo>
                    <a:pt x="564357" y="1150872"/>
                    <a:pt x="568555" y="1153205"/>
                    <a:pt x="572287" y="1156004"/>
                  </a:cubicBezTo>
                  <a:cubicBezTo>
                    <a:pt x="575553" y="1158337"/>
                    <a:pt x="577885" y="1161136"/>
                    <a:pt x="580685" y="1163935"/>
                  </a:cubicBezTo>
                  <a:cubicBezTo>
                    <a:pt x="581617" y="1169533"/>
                    <a:pt x="587682" y="1172798"/>
                    <a:pt x="588149" y="1178863"/>
                  </a:cubicBezTo>
                  <a:cubicBezTo>
                    <a:pt x="590015" y="1180262"/>
                    <a:pt x="590015" y="1180729"/>
                    <a:pt x="588149" y="1182595"/>
                  </a:cubicBezTo>
                  <a:cubicBezTo>
                    <a:pt x="588149" y="1183994"/>
                    <a:pt x="588149" y="1185394"/>
                    <a:pt x="588149" y="1186794"/>
                  </a:cubicBezTo>
                  <a:cubicBezTo>
                    <a:pt x="593280" y="1190526"/>
                    <a:pt x="597945" y="1194258"/>
                    <a:pt x="599345" y="1201255"/>
                  </a:cubicBezTo>
                  <a:cubicBezTo>
                    <a:pt x="599811" y="1202655"/>
                    <a:pt x="601677" y="1204521"/>
                    <a:pt x="603077" y="1204987"/>
                  </a:cubicBezTo>
                  <a:cubicBezTo>
                    <a:pt x="607742" y="1207320"/>
                    <a:pt x="612873" y="1208253"/>
                    <a:pt x="618005" y="1207786"/>
                  </a:cubicBezTo>
                  <a:cubicBezTo>
                    <a:pt x="620338" y="1207786"/>
                    <a:pt x="622204" y="1206387"/>
                    <a:pt x="621271" y="1204054"/>
                  </a:cubicBezTo>
                  <a:cubicBezTo>
                    <a:pt x="618472" y="1197523"/>
                    <a:pt x="625003" y="1193791"/>
                    <a:pt x="624536" y="1188193"/>
                  </a:cubicBezTo>
                  <a:cubicBezTo>
                    <a:pt x="624536" y="1188193"/>
                    <a:pt x="625936" y="1187260"/>
                    <a:pt x="625936" y="1187727"/>
                  </a:cubicBezTo>
                  <a:cubicBezTo>
                    <a:pt x="631067" y="1189126"/>
                    <a:pt x="634333" y="1185394"/>
                    <a:pt x="638065" y="1184461"/>
                  </a:cubicBezTo>
                  <a:cubicBezTo>
                    <a:pt x="639464" y="1183994"/>
                    <a:pt x="639931" y="1183062"/>
                    <a:pt x="639464" y="1181662"/>
                  </a:cubicBezTo>
                  <a:cubicBezTo>
                    <a:pt x="638065" y="1176530"/>
                    <a:pt x="636199" y="1171865"/>
                    <a:pt x="631534" y="1169066"/>
                  </a:cubicBezTo>
                  <a:cubicBezTo>
                    <a:pt x="629201" y="1167667"/>
                    <a:pt x="626869" y="1166734"/>
                    <a:pt x="625469" y="1164868"/>
                  </a:cubicBezTo>
                  <a:cubicBezTo>
                    <a:pt x="620804" y="1158337"/>
                    <a:pt x="616139" y="1151339"/>
                    <a:pt x="611474" y="1144341"/>
                  </a:cubicBezTo>
                  <a:cubicBezTo>
                    <a:pt x="611008" y="1143408"/>
                    <a:pt x="611008" y="1142009"/>
                    <a:pt x="611008" y="1140609"/>
                  </a:cubicBezTo>
                  <a:cubicBezTo>
                    <a:pt x="611008" y="1140143"/>
                    <a:pt x="611008" y="1139210"/>
                    <a:pt x="611474" y="1138743"/>
                  </a:cubicBezTo>
                  <a:cubicBezTo>
                    <a:pt x="612407" y="1137344"/>
                    <a:pt x="613340" y="1137344"/>
                    <a:pt x="614740" y="1138277"/>
                  </a:cubicBezTo>
                  <a:cubicBezTo>
                    <a:pt x="615673" y="1139210"/>
                    <a:pt x="616605" y="1140143"/>
                    <a:pt x="617539" y="1141076"/>
                  </a:cubicBezTo>
                  <a:cubicBezTo>
                    <a:pt x="623137" y="1145741"/>
                    <a:pt x="628268" y="1144341"/>
                    <a:pt x="630601" y="1137810"/>
                  </a:cubicBezTo>
                  <a:cubicBezTo>
                    <a:pt x="631534" y="1135478"/>
                    <a:pt x="632000" y="1133145"/>
                    <a:pt x="633400" y="1130813"/>
                  </a:cubicBezTo>
                  <a:cubicBezTo>
                    <a:pt x="633866" y="1129880"/>
                    <a:pt x="635732" y="1129413"/>
                    <a:pt x="636665" y="1129413"/>
                  </a:cubicBezTo>
                  <a:cubicBezTo>
                    <a:pt x="638998" y="1130346"/>
                    <a:pt x="641331" y="1131279"/>
                    <a:pt x="643663" y="1128947"/>
                  </a:cubicBezTo>
                  <a:cubicBezTo>
                    <a:pt x="646928" y="1126148"/>
                    <a:pt x="650661" y="1126148"/>
                    <a:pt x="654393" y="1126614"/>
                  </a:cubicBezTo>
                  <a:cubicBezTo>
                    <a:pt x="659991" y="1127547"/>
                    <a:pt x="663723" y="1131746"/>
                    <a:pt x="663723" y="1136877"/>
                  </a:cubicBezTo>
                  <a:cubicBezTo>
                    <a:pt x="663723" y="1144341"/>
                    <a:pt x="664189" y="1152272"/>
                    <a:pt x="661857" y="1159736"/>
                  </a:cubicBezTo>
                  <a:cubicBezTo>
                    <a:pt x="661390" y="1161136"/>
                    <a:pt x="663723" y="1163468"/>
                    <a:pt x="665122" y="1163468"/>
                  </a:cubicBezTo>
                  <a:cubicBezTo>
                    <a:pt x="666988" y="1163468"/>
                    <a:pt x="668854" y="1163468"/>
                    <a:pt x="670720" y="1163468"/>
                  </a:cubicBezTo>
                  <a:cubicBezTo>
                    <a:pt x="671187" y="1163468"/>
                    <a:pt x="672120" y="1163468"/>
                    <a:pt x="672586" y="1163468"/>
                  </a:cubicBezTo>
                  <a:cubicBezTo>
                    <a:pt x="673053" y="1163468"/>
                    <a:pt x="673986" y="1164401"/>
                    <a:pt x="673986" y="1164868"/>
                  </a:cubicBezTo>
                  <a:cubicBezTo>
                    <a:pt x="673986" y="1166267"/>
                    <a:pt x="674452" y="1167667"/>
                    <a:pt x="673519" y="1168600"/>
                  </a:cubicBezTo>
                  <a:cubicBezTo>
                    <a:pt x="671187" y="1172332"/>
                    <a:pt x="666988" y="1171865"/>
                    <a:pt x="663723" y="1173731"/>
                  </a:cubicBezTo>
                  <a:cubicBezTo>
                    <a:pt x="663256" y="1174198"/>
                    <a:pt x="662790" y="1174664"/>
                    <a:pt x="662323" y="1175131"/>
                  </a:cubicBezTo>
                  <a:cubicBezTo>
                    <a:pt x="661857" y="1176530"/>
                    <a:pt x="662323" y="1177930"/>
                    <a:pt x="663723" y="1178396"/>
                  </a:cubicBezTo>
                  <a:cubicBezTo>
                    <a:pt x="666055" y="1179796"/>
                    <a:pt x="668388" y="1180729"/>
                    <a:pt x="670720" y="1182128"/>
                  </a:cubicBezTo>
                  <a:cubicBezTo>
                    <a:pt x="672586" y="1183062"/>
                    <a:pt x="674452" y="1183528"/>
                    <a:pt x="675852" y="1184928"/>
                  </a:cubicBezTo>
                  <a:cubicBezTo>
                    <a:pt x="678184" y="1186794"/>
                    <a:pt x="673053" y="1189126"/>
                    <a:pt x="675385" y="1190992"/>
                  </a:cubicBezTo>
                  <a:cubicBezTo>
                    <a:pt x="678651" y="1193325"/>
                    <a:pt x="681916" y="1195191"/>
                    <a:pt x="683783" y="1198923"/>
                  </a:cubicBezTo>
                  <a:cubicBezTo>
                    <a:pt x="685649" y="1202655"/>
                    <a:pt x="688914" y="1204521"/>
                    <a:pt x="691713" y="1207320"/>
                  </a:cubicBezTo>
                  <a:cubicBezTo>
                    <a:pt x="693579" y="1209186"/>
                    <a:pt x="695912" y="1209652"/>
                    <a:pt x="698711" y="1209186"/>
                  </a:cubicBezTo>
                  <a:cubicBezTo>
                    <a:pt x="704309" y="1207786"/>
                    <a:pt x="708507" y="1209186"/>
                    <a:pt x="712239" y="1213851"/>
                  </a:cubicBezTo>
                  <a:cubicBezTo>
                    <a:pt x="713172" y="1215250"/>
                    <a:pt x="715039" y="1216183"/>
                    <a:pt x="716904" y="1217116"/>
                  </a:cubicBezTo>
                  <a:cubicBezTo>
                    <a:pt x="717838" y="1217583"/>
                    <a:pt x="719237" y="1218516"/>
                    <a:pt x="720637" y="1218050"/>
                  </a:cubicBezTo>
                  <a:cubicBezTo>
                    <a:pt x="726701" y="1217116"/>
                    <a:pt x="733699" y="1217116"/>
                    <a:pt x="737897" y="1211052"/>
                  </a:cubicBezTo>
                  <a:cubicBezTo>
                    <a:pt x="741163" y="1206387"/>
                    <a:pt x="745362" y="1206853"/>
                    <a:pt x="750027" y="1207786"/>
                  </a:cubicBezTo>
                  <a:cubicBezTo>
                    <a:pt x="754692" y="1208719"/>
                    <a:pt x="758424" y="1211052"/>
                    <a:pt x="761689" y="1214317"/>
                  </a:cubicBezTo>
                  <a:cubicBezTo>
                    <a:pt x="766821" y="1219449"/>
                    <a:pt x="772885" y="1219916"/>
                    <a:pt x="779416" y="1218516"/>
                  </a:cubicBezTo>
                  <a:cubicBezTo>
                    <a:pt x="786414" y="1217116"/>
                    <a:pt x="792479" y="1213851"/>
                    <a:pt x="797144" y="1208253"/>
                  </a:cubicBezTo>
                  <a:cubicBezTo>
                    <a:pt x="798543" y="1206387"/>
                    <a:pt x="801342" y="1205454"/>
                    <a:pt x="804141" y="1206387"/>
                  </a:cubicBezTo>
                  <a:cubicBezTo>
                    <a:pt x="808806" y="1208253"/>
                    <a:pt x="813938" y="1207786"/>
                    <a:pt x="819070" y="1208253"/>
                  </a:cubicBezTo>
                  <a:cubicBezTo>
                    <a:pt x="819070" y="1208253"/>
                    <a:pt x="819070" y="1207786"/>
                    <a:pt x="819070" y="1207786"/>
                  </a:cubicBezTo>
                  <a:lnTo>
                    <a:pt x="819536" y="1207320"/>
                  </a:lnTo>
                  <a:lnTo>
                    <a:pt x="819536" y="1208253"/>
                  </a:lnTo>
                  <a:cubicBezTo>
                    <a:pt x="819536" y="1208253"/>
                    <a:pt x="819070" y="1208253"/>
                    <a:pt x="819070" y="1208253"/>
                  </a:cubicBezTo>
                  <a:cubicBezTo>
                    <a:pt x="816737" y="1214784"/>
                    <a:pt x="817203" y="1221782"/>
                    <a:pt x="818603" y="1228779"/>
                  </a:cubicBezTo>
                  <a:cubicBezTo>
                    <a:pt x="820003" y="1235310"/>
                    <a:pt x="819536" y="1241375"/>
                    <a:pt x="817670" y="1247906"/>
                  </a:cubicBezTo>
                  <a:cubicBezTo>
                    <a:pt x="816271" y="1253038"/>
                    <a:pt x="814871" y="1257703"/>
                    <a:pt x="813005" y="1262368"/>
                  </a:cubicBezTo>
                  <a:cubicBezTo>
                    <a:pt x="810672" y="1268899"/>
                    <a:pt x="807407" y="1274963"/>
                    <a:pt x="806007" y="1282427"/>
                  </a:cubicBezTo>
                  <a:cubicBezTo>
                    <a:pt x="805074" y="1288959"/>
                    <a:pt x="801342" y="1294557"/>
                    <a:pt x="797144" y="1299222"/>
                  </a:cubicBezTo>
                  <a:cubicBezTo>
                    <a:pt x="795278" y="1301088"/>
                    <a:pt x="793412" y="1302954"/>
                    <a:pt x="790613" y="1302954"/>
                  </a:cubicBezTo>
                  <a:cubicBezTo>
                    <a:pt x="781283" y="1302954"/>
                    <a:pt x="771486" y="1304820"/>
                    <a:pt x="762156" y="1300621"/>
                  </a:cubicBezTo>
                  <a:cubicBezTo>
                    <a:pt x="758890" y="1299222"/>
                    <a:pt x="754692" y="1299222"/>
                    <a:pt x="750960" y="1298755"/>
                  </a:cubicBezTo>
                  <a:cubicBezTo>
                    <a:pt x="742562" y="1298289"/>
                    <a:pt x="734632" y="1300621"/>
                    <a:pt x="727168" y="1304820"/>
                  </a:cubicBezTo>
                  <a:cubicBezTo>
                    <a:pt x="723436" y="1307152"/>
                    <a:pt x="720170" y="1307152"/>
                    <a:pt x="715972" y="1306219"/>
                  </a:cubicBezTo>
                  <a:cubicBezTo>
                    <a:pt x="701976" y="1303420"/>
                    <a:pt x="688448" y="1299222"/>
                    <a:pt x="674452" y="1297822"/>
                  </a:cubicBezTo>
                  <a:cubicBezTo>
                    <a:pt x="669321" y="1297356"/>
                    <a:pt x="663723" y="1296423"/>
                    <a:pt x="659524" y="1294090"/>
                  </a:cubicBezTo>
                  <a:cubicBezTo>
                    <a:pt x="652993" y="1289892"/>
                    <a:pt x="646462" y="1288959"/>
                    <a:pt x="639464" y="1288026"/>
                  </a:cubicBezTo>
                  <a:cubicBezTo>
                    <a:pt x="633400" y="1287093"/>
                    <a:pt x="628268" y="1285227"/>
                    <a:pt x="624070" y="1280561"/>
                  </a:cubicBezTo>
                  <a:cubicBezTo>
                    <a:pt x="622204" y="1278695"/>
                    <a:pt x="619871" y="1277296"/>
                    <a:pt x="617539" y="1276829"/>
                  </a:cubicBezTo>
                  <a:cubicBezTo>
                    <a:pt x="606809" y="1274497"/>
                    <a:pt x="596079" y="1274497"/>
                    <a:pt x="585350" y="1279628"/>
                  </a:cubicBezTo>
                  <a:cubicBezTo>
                    <a:pt x="578819" y="1282894"/>
                    <a:pt x="572754" y="1292691"/>
                    <a:pt x="575553" y="1300621"/>
                  </a:cubicBezTo>
                  <a:cubicBezTo>
                    <a:pt x="576486" y="1302954"/>
                    <a:pt x="577419" y="1305286"/>
                    <a:pt x="577885" y="1308085"/>
                  </a:cubicBezTo>
                  <a:cubicBezTo>
                    <a:pt x="578352" y="1310884"/>
                    <a:pt x="577419" y="1313217"/>
                    <a:pt x="576020" y="1315083"/>
                  </a:cubicBezTo>
                  <a:cubicBezTo>
                    <a:pt x="574620" y="1316482"/>
                    <a:pt x="573687" y="1317882"/>
                    <a:pt x="572287" y="1319281"/>
                  </a:cubicBezTo>
                  <a:cubicBezTo>
                    <a:pt x="569022" y="1322547"/>
                    <a:pt x="563424" y="1323480"/>
                    <a:pt x="559692" y="1321147"/>
                  </a:cubicBezTo>
                  <a:cubicBezTo>
                    <a:pt x="557359" y="1319748"/>
                    <a:pt x="555493" y="1318349"/>
                    <a:pt x="553161" y="1316949"/>
                  </a:cubicBezTo>
                  <a:cubicBezTo>
                    <a:pt x="549895" y="1314616"/>
                    <a:pt x="547096" y="1312284"/>
                    <a:pt x="543364" y="1310418"/>
                  </a:cubicBezTo>
                  <a:cubicBezTo>
                    <a:pt x="535433" y="1306219"/>
                    <a:pt x="527036" y="1302954"/>
                    <a:pt x="517706" y="1302954"/>
                  </a:cubicBezTo>
                  <a:cubicBezTo>
                    <a:pt x="513508" y="1302954"/>
                    <a:pt x="510242" y="1300621"/>
                    <a:pt x="508842" y="1296889"/>
                  </a:cubicBezTo>
                  <a:cubicBezTo>
                    <a:pt x="507909" y="1294557"/>
                    <a:pt x="506976" y="1292224"/>
                    <a:pt x="506044" y="1289892"/>
                  </a:cubicBezTo>
                  <a:cubicBezTo>
                    <a:pt x="504644" y="1286159"/>
                    <a:pt x="501845" y="1283361"/>
                    <a:pt x="498113" y="1281961"/>
                  </a:cubicBezTo>
                  <a:cubicBezTo>
                    <a:pt x="487383" y="1277762"/>
                    <a:pt x="476187" y="1274497"/>
                    <a:pt x="464524" y="1275896"/>
                  </a:cubicBezTo>
                  <a:cubicBezTo>
                    <a:pt x="457527" y="1276829"/>
                    <a:pt x="451929" y="1273564"/>
                    <a:pt x="446330" y="1271231"/>
                  </a:cubicBezTo>
                  <a:cubicBezTo>
                    <a:pt x="445864" y="1270765"/>
                    <a:pt x="444931" y="1270765"/>
                    <a:pt x="444465" y="1270298"/>
                  </a:cubicBezTo>
                  <a:cubicBezTo>
                    <a:pt x="440266" y="1265167"/>
                    <a:pt x="434201" y="1262834"/>
                    <a:pt x="428137" y="1260968"/>
                  </a:cubicBezTo>
                  <a:cubicBezTo>
                    <a:pt x="425338" y="1260035"/>
                    <a:pt x="424405" y="1254437"/>
                    <a:pt x="426271" y="1252571"/>
                  </a:cubicBezTo>
                  <a:cubicBezTo>
                    <a:pt x="429070" y="1249772"/>
                    <a:pt x="431869" y="1247439"/>
                    <a:pt x="434201" y="1244174"/>
                  </a:cubicBezTo>
                  <a:cubicBezTo>
                    <a:pt x="437933" y="1239975"/>
                    <a:pt x="438400" y="1234844"/>
                    <a:pt x="436067" y="1229712"/>
                  </a:cubicBezTo>
                  <a:cubicBezTo>
                    <a:pt x="434668" y="1226913"/>
                    <a:pt x="432335" y="1224581"/>
                    <a:pt x="430936" y="1221782"/>
                  </a:cubicBezTo>
                  <a:cubicBezTo>
                    <a:pt x="430469" y="1220848"/>
                    <a:pt x="430003" y="1218982"/>
                    <a:pt x="430469" y="1218050"/>
                  </a:cubicBezTo>
                  <a:cubicBezTo>
                    <a:pt x="431869" y="1214317"/>
                    <a:pt x="433268" y="1211052"/>
                    <a:pt x="435134" y="1207320"/>
                  </a:cubicBezTo>
                  <a:cubicBezTo>
                    <a:pt x="436067" y="1205454"/>
                    <a:pt x="434201" y="1203121"/>
                    <a:pt x="431869" y="1204054"/>
                  </a:cubicBezTo>
                  <a:cubicBezTo>
                    <a:pt x="428603" y="1204987"/>
                    <a:pt x="425804" y="1204987"/>
                    <a:pt x="423472" y="1202188"/>
                  </a:cubicBezTo>
                  <a:cubicBezTo>
                    <a:pt x="419740" y="1197523"/>
                    <a:pt x="414608" y="1197523"/>
                    <a:pt x="409477" y="1198923"/>
                  </a:cubicBezTo>
                  <a:cubicBezTo>
                    <a:pt x="404345" y="1200322"/>
                    <a:pt x="399680" y="1202188"/>
                    <a:pt x="395015" y="1203588"/>
                  </a:cubicBezTo>
                  <a:cubicBezTo>
                    <a:pt x="392216" y="1204521"/>
                    <a:pt x="388484" y="1204054"/>
                    <a:pt x="385685" y="1204521"/>
                  </a:cubicBezTo>
                  <a:cubicBezTo>
                    <a:pt x="381019" y="1200789"/>
                    <a:pt x="375422" y="1205920"/>
                    <a:pt x="370757" y="1203588"/>
                  </a:cubicBezTo>
                  <a:cubicBezTo>
                    <a:pt x="365158" y="1200789"/>
                    <a:pt x="360960" y="1204987"/>
                    <a:pt x="355828" y="1205920"/>
                  </a:cubicBezTo>
                  <a:cubicBezTo>
                    <a:pt x="352096" y="1206387"/>
                    <a:pt x="348364" y="1206853"/>
                    <a:pt x="344166" y="1205920"/>
                  </a:cubicBezTo>
                  <a:cubicBezTo>
                    <a:pt x="334369" y="1204521"/>
                    <a:pt x="325039" y="1204987"/>
                    <a:pt x="315708" y="1207786"/>
                  </a:cubicBezTo>
                  <a:cubicBezTo>
                    <a:pt x="310577" y="1209652"/>
                    <a:pt x="305446" y="1209186"/>
                    <a:pt x="300314" y="1209652"/>
                  </a:cubicBezTo>
                  <a:cubicBezTo>
                    <a:pt x="295649" y="1210119"/>
                    <a:pt x="291450" y="1211052"/>
                    <a:pt x="287252" y="1212918"/>
                  </a:cubicBezTo>
                  <a:cubicBezTo>
                    <a:pt x="280720" y="1216650"/>
                    <a:pt x="273723" y="1219916"/>
                    <a:pt x="266725" y="1223181"/>
                  </a:cubicBezTo>
                  <a:cubicBezTo>
                    <a:pt x="261594" y="1225514"/>
                    <a:pt x="256462" y="1227380"/>
                    <a:pt x="251797" y="1231578"/>
                  </a:cubicBezTo>
                  <a:cubicBezTo>
                    <a:pt x="246666" y="1236243"/>
                    <a:pt x="240135" y="1237176"/>
                    <a:pt x="233603" y="1234377"/>
                  </a:cubicBezTo>
                  <a:cubicBezTo>
                    <a:pt x="228472" y="1232511"/>
                    <a:pt x="223807" y="1231578"/>
                    <a:pt x="218675" y="1232511"/>
                  </a:cubicBezTo>
                  <a:cubicBezTo>
                    <a:pt x="213544" y="1233444"/>
                    <a:pt x="208412" y="1232978"/>
                    <a:pt x="203280" y="1232978"/>
                  </a:cubicBezTo>
                  <a:cubicBezTo>
                    <a:pt x="200948" y="1232978"/>
                    <a:pt x="198615" y="1231112"/>
                    <a:pt x="196749" y="1229712"/>
                  </a:cubicBezTo>
                  <a:cubicBezTo>
                    <a:pt x="195816" y="1229246"/>
                    <a:pt x="194883" y="1227846"/>
                    <a:pt x="193950" y="1226913"/>
                  </a:cubicBezTo>
                  <a:cubicBezTo>
                    <a:pt x="188819" y="1221782"/>
                    <a:pt x="183687" y="1223181"/>
                    <a:pt x="181355" y="1230179"/>
                  </a:cubicBezTo>
                  <a:cubicBezTo>
                    <a:pt x="179955" y="1233911"/>
                    <a:pt x="178556" y="1237176"/>
                    <a:pt x="177623" y="1240908"/>
                  </a:cubicBezTo>
                  <a:cubicBezTo>
                    <a:pt x="175757" y="1249772"/>
                    <a:pt x="170158" y="1255370"/>
                    <a:pt x="162228" y="1259569"/>
                  </a:cubicBezTo>
                  <a:cubicBezTo>
                    <a:pt x="155697" y="1263301"/>
                    <a:pt x="148699" y="1267499"/>
                    <a:pt x="142635" y="1271698"/>
                  </a:cubicBezTo>
                  <a:cubicBezTo>
                    <a:pt x="136570" y="1275430"/>
                    <a:pt x="130972" y="1279628"/>
                    <a:pt x="130972" y="1288026"/>
                  </a:cubicBezTo>
                  <a:cubicBezTo>
                    <a:pt x="130972" y="1291291"/>
                    <a:pt x="128639" y="1293624"/>
                    <a:pt x="126773" y="1296423"/>
                  </a:cubicBezTo>
                  <a:cubicBezTo>
                    <a:pt x="123508" y="1300621"/>
                    <a:pt x="122108" y="1305286"/>
                    <a:pt x="122575" y="1310884"/>
                  </a:cubicBezTo>
                  <a:cubicBezTo>
                    <a:pt x="123041" y="1314616"/>
                    <a:pt x="123041" y="1318349"/>
                    <a:pt x="123041" y="1322547"/>
                  </a:cubicBezTo>
                  <a:cubicBezTo>
                    <a:pt x="123041" y="1325813"/>
                    <a:pt x="122108" y="1329078"/>
                    <a:pt x="120242" y="1331411"/>
                  </a:cubicBezTo>
                  <a:cubicBezTo>
                    <a:pt x="117443" y="1335143"/>
                    <a:pt x="115111" y="1338875"/>
                    <a:pt x="112312" y="1342607"/>
                  </a:cubicBezTo>
                  <a:cubicBezTo>
                    <a:pt x="110912" y="1344473"/>
                    <a:pt x="109046" y="1346339"/>
                    <a:pt x="106713" y="1347738"/>
                  </a:cubicBezTo>
                  <a:cubicBezTo>
                    <a:pt x="103448" y="1350071"/>
                    <a:pt x="100182" y="1351470"/>
                    <a:pt x="96917" y="1353803"/>
                  </a:cubicBezTo>
                  <a:cubicBezTo>
                    <a:pt x="92718" y="1357069"/>
                    <a:pt x="88053" y="1359401"/>
                    <a:pt x="82922" y="1359868"/>
                  </a:cubicBezTo>
                  <a:cubicBezTo>
                    <a:pt x="78257" y="1360334"/>
                    <a:pt x="74991" y="1363600"/>
                    <a:pt x="72192" y="1367332"/>
                  </a:cubicBezTo>
                  <a:cubicBezTo>
                    <a:pt x="70792" y="1369664"/>
                    <a:pt x="68926" y="1371530"/>
                    <a:pt x="67993" y="1373863"/>
                  </a:cubicBezTo>
                  <a:cubicBezTo>
                    <a:pt x="65661" y="1378994"/>
                    <a:pt x="62395" y="1382260"/>
                    <a:pt x="57730" y="1385059"/>
                  </a:cubicBezTo>
                  <a:cubicBezTo>
                    <a:pt x="52599" y="1387858"/>
                    <a:pt x="49800" y="1392990"/>
                    <a:pt x="47001" y="1398121"/>
                  </a:cubicBezTo>
                  <a:cubicBezTo>
                    <a:pt x="42336" y="1406985"/>
                    <a:pt x="38137" y="1416781"/>
                    <a:pt x="30206" y="1423779"/>
                  </a:cubicBezTo>
                  <a:cubicBezTo>
                    <a:pt x="28340" y="1425645"/>
                    <a:pt x="26941" y="1427978"/>
                    <a:pt x="26008" y="1430310"/>
                  </a:cubicBezTo>
                  <a:cubicBezTo>
                    <a:pt x="21343" y="1440107"/>
                    <a:pt x="16678" y="1449903"/>
                    <a:pt x="10147" y="1458767"/>
                  </a:cubicBezTo>
                  <a:cubicBezTo>
                    <a:pt x="7348" y="1462499"/>
                    <a:pt x="6881" y="1467164"/>
                    <a:pt x="6414" y="1471363"/>
                  </a:cubicBezTo>
                  <a:cubicBezTo>
                    <a:pt x="5948" y="1476961"/>
                    <a:pt x="6881" y="1481626"/>
                    <a:pt x="12013" y="1484425"/>
                  </a:cubicBezTo>
                  <a:cubicBezTo>
                    <a:pt x="16211" y="1487224"/>
                    <a:pt x="17611" y="1491422"/>
                    <a:pt x="16211" y="1496088"/>
                  </a:cubicBezTo>
                  <a:cubicBezTo>
                    <a:pt x="14812" y="1500753"/>
                    <a:pt x="14812" y="1504485"/>
                    <a:pt x="16211" y="1509150"/>
                  </a:cubicBezTo>
                  <a:cubicBezTo>
                    <a:pt x="19477" y="1520346"/>
                    <a:pt x="20410" y="1532009"/>
                    <a:pt x="14812" y="1542738"/>
                  </a:cubicBezTo>
                  <a:cubicBezTo>
                    <a:pt x="14345" y="1543671"/>
                    <a:pt x="13879" y="1545071"/>
                    <a:pt x="13879" y="1546470"/>
                  </a:cubicBezTo>
                  <a:cubicBezTo>
                    <a:pt x="12013" y="1558133"/>
                    <a:pt x="8747" y="1568863"/>
                    <a:pt x="350" y="1577726"/>
                  </a:cubicBezTo>
                  <a:cubicBezTo>
                    <a:pt x="-117" y="1578193"/>
                    <a:pt x="-117" y="1580525"/>
                    <a:pt x="350" y="1581458"/>
                  </a:cubicBezTo>
                  <a:cubicBezTo>
                    <a:pt x="2216" y="1584724"/>
                    <a:pt x="4548" y="1587989"/>
                    <a:pt x="6881" y="1591255"/>
                  </a:cubicBezTo>
                  <a:cubicBezTo>
                    <a:pt x="9214" y="1594521"/>
                    <a:pt x="10613" y="1598253"/>
                    <a:pt x="8747" y="1601985"/>
                  </a:cubicBezTo>
                  <a:cubicBezTo>
                    <a:pt x="5948" y="1608049"/>
                    <a:pt x="8281" y="1613181"/>
                    <a:pt x="10613" y="1618779"/>
                  </a:cubicBezTo>
                  <a:cubicBezTo>
                    <a:pt x="12479" y="1622977"/>
                    <a:pt x="16211" y="1625777"/>
                    <a:pt x="19943" y="1628109"/>
                  </a:cubicBezTo>
                  <a:cubicBezTo>
                    <a:pt x="23209" y="1629975"/>
                    <a:pt x="26941" y="1630908"/>
                    <a:pt x="30673" y="1631841"/>
                  </a:cubicBezTo>
                  <a:cubicBezTo>
                    <a:pt x="30673" y="1631841"/>
                    <a:pt x="30673" y="1631375"/>
                    <a:pt x="30673" y="1631375"/>
                  </a:cubicBezTo>
                  <a:lnTo>
                    <a:pt x="31139" y="1630442"/>
                  </a:lnTo>
                  <a:lnTo>
                    <a:pt x="30673" y="1631841"/>
                  </a:lnTo>
                  <a:cubicBezTo>
                    <a:pt x="30673" y="1631841"/>
                    <a:pt x="30673" y="1631841"/>
                    <a:pt x="30673" y="1631841"/>
                  </a:cubicBezTo>
                  <a:cubicBezTo>
                    <a:pt x="30673" y="1636040"/>
                    <a:pt x="32072" y="1639305"/>
                    <a:pt x="35804" y="1641171"/>
                  </a:cubicBezTo>
                  <a:cubicBezTo>
                    <a:pt x="39070" y="1643037"/>
                    <a:pt x="41869" y="1645836"/>
                    <a:pt x="42802" y="1650035"/>
                  </a:cubicBezTo>
                  <a:cubicBezTo>
                    <a:pt x="43269" y="1652834"/>
                    <a:pt x="45601" y="1654700"/>
                    <a:pt x="47934" y="1655633"/>
                  </a:cubicBezTo>
                  <a:cubicBezTo>
                    <a:pt x="53532" y="1657965"/>
                    <a:pt x="57730" y="1662164"/>
                    <a:pt x="61462" y="1666363"/>
                  </a:cubicBezTo>
                  <a:cubicBezTo>
                    <a:pt x="63328" y="1668229"/>
                    <a:pt x="65194" y="1670561"/>
                    <a:pt x="65194" y="1672894"/>
                  </a:cubicBezTo>
                  <a:cubicBezTo>
                    <a:pt x="65661" y="1680824"/>
                    <a:pt x="69393" y="1687822"/>
                    <a:pt x="73125" y="1694353"/>
                  </a:cubicBezTo>
                  <a:cubicBezTo>
                    <a:pt x="76857" y="1701351"/>
                    <a:pt x="82455" y="1706482"/>
                    <a:pt x="89919" y="1709748"/>
                  </a:cubicBezTo>
                  <a:cubicBezTo>
                    <a:pt x="95517" y="1711614"/>
                    <a:pt x="99716" y="1714879"/>
                    <a:pt x="104381" y="1718611"/>
                  </a:cubicBezTo>
                  <a:cubicBezTo>
                    <a:pt x="115111" y="1727008"/>
                    <a:pt x="124907" y="1735872"/>
                    <a:pt x="136570" y="1742870"/>
                  </a:cubicBezTo>
                  <a:cubicBezTo>
                    <a:pt x="142168" y="1746135"/>
                    <a:pt x="148233" y="1748468"/>
                    <a:pt x="154297" y="1750334"/>
                  </a:cubicBezTo>
                  <a:cubicBezTo>
                    <a:pt x="156163" y="1750800"/>
                    <a:pt x="158029" y="1750800"/>
                    <a:pt x="159895" y="1749867"/>
                  </a:cubicBezTo>
                  <a:cubicBezTo>
                    <a:pt x="164094" y="1748468"/>
                    <a:pt x="168292" y="1746135"/>
                    <a:pt x="172024" y="1744269"/>
                  </a:cubicBezTo>
                  <a:cubicBezTo>
                    <a:pt x="179022" y="1741004"/>
                    <a:pt x="186486" y="1739138"/>
                    <a:pt x="194417" y="1739138"/>
                  </a:cubicBezTo>
                  <a:cubicBezTo>
                    <a:pt x="199548" y="1739138"/>
                    <a:pt x="204680" y="1738671"/>
                    <a:pt x="209811" y="1737738"/>
                  </a:cubicBezTo>
                  <a:cubicBezTo>
                    <a:pt x="217742" y="1736339"/>
                    <a:pt x="224740" y="1737272"/>
                    <a:pt x="232204" y="1740537"/>
                  </a:cubicBezTo>
                  <a:cubicBezTo>
                    <a:pt x="234070" y="1741470"/>
                    <a:pt x="235936" y="1741937"/>
                    <a:pt x="237802" y="1742403"/>
                  </a:cubicBezTo>
                  <a:cubicBezTo>
                    <a:pt x="241534" y="1743336"/>
                    <a:pt x="245266" y="1743336"/>
                    <a:pt x="248998" y="1741937"/>
                  </a:cubicBezTo>
                  <a:cubicBezTo>
                    <a:pt x="253197" y="1740537"/>
                    <a:pt x="257395" y="1739138"/>
                    <a:pt x="261594" y="1737738"/>
                  </a:cubicBezTo>
                  <a:cubicBezTo>
                    <a:pt x="265326" y="1736339"/>
                    <a:pt x="269058" y="1734939"/>
                    <a:pt x="271857" y="1733073"/>
                  </a:cubicBezTo>
                  <a:cubicBezTo>
                    <a:pt x="276522" y="1729808"/>
                    <a:pt x="282120" y="1727475"/>
                    <a:pt x="287718" y="1726076"/>
                  </a:cubicBezTo>
                  <a:cubicBezTo>
                    <a:pt x="293316" y="1724210"/>
                    <a:pt x="298448" y="1721410"/>
                    <a:pt x="304046" y="1720944"/>
                  </a:cubicBezTo>
                  <a:cubicBezTo>
                    <a:pt x="312443" y="1720011"/>
                    <a:pt x="319907" y="1716279"/>
                    <a:pt x="328771" y="1717678"/>
                  </a:cubicBezTo>
                  <a:cubicBezTo>
                    <a:pt x="330637" y="1718145"/>
                    <a:pt x="332503" y="1718145"/>
                    <a:pt x="334369" y="1718611"/>
                  </a:cubicBezTo>
                  <a:cubicBezTo>
                    <a:pt x="341833" y="1721410"/>
                    <a:pt x="347898" y="1726076"/>
                    <a:pt x="350696" y="1734006"/>
                  </a:cubicBezTo>
                  <a:cubicBezTo>
                    <a:pt x="352096" y="1737738"/>
                    <a:pt x="353496" y="1741470"/>
                    <a:pt x="354895" y="1744736"/>
                  </a:cubicBezTo>
                  <a:cubicBezTo>
                    <a:pt x="358161" y="1751267"/>
                    <a:pt x="363759" y="1754066"/>
                    <a:pt x="370757" y="1754066"/>
                  </a:cubicBezTo>
                  <a:cubicBezTo>
                    <a:pt x="372622" y="1754066"/>
                    <a:pt x="374489" y="1754066"/>
                    <a:pt x="376354" y="1753599"/>
                  </a:cubicBezTo>
                  <a:cubicBezTo>
                    <a:pt x="384752" y="1752200"/>
                    <a:pt x="392682" y="1750800"/>
                    <a:pt x="401079" y="1748934"/>
                  </a:cubicBezTo>
                  <a:cubicBezTo>
                    <a:pt x="405745" y="1748001"/>
                    <a:pt x="409943" y="1747535"/>
                    <a:pt x="412742" y="1752666"/>
                  </a:cubicBezTo>
                  <a:cubicBezTo>
                    <a:pt x="414142" y="1754999"/>
                    <a:pt x="416007" y="1756398"/>
                    <a:pt x="418340" y="1757798"/>
                  </a:cubicBezTo>
                  <a:cubicBezTo>
                    <a:pt x="425338" y="1761996"/>
                    <a:pt x="425804" y="1769461"/>
                    <a:pt x="426271" y="1775992"/>
                  </a:cubicBezTo>
                  <a:cubicBezTo>
                    <a:pt x="426271" y="1780190"/>
                    <a:pt x="424871" y="1784855"/>
                    <a:pt x="423472" y="1789054"/>
                  </a:cubicBezTo>
                  <a:cubicBezTo>
                    <a:pt x="422539" y="1792786"/>
                    <a:pt x="419273" y="1796052"/>
                    <a:pt x="418807" y="1799317"/>
                  </a:cubicBezTo>
                  <a:cubicBezTo>
                    <a:pt x="417874" y="1803516"/>
                    <a:pt x="419273" y="1808181"/>
                    <a:pt x="418340" y="1812379"/>
                  </a:cubicBezTo>
                  <a:cubicBezTo>
                    <a:pt x="416474" y="1818910"/>
                    <a:pt x="416007" y="1826374"/>
                    <a:pt x="410410" y="1831972"/>
                  </a:cubicBezTo>
                  <a:cubicBezTo>
                    <a:pt x="409477" y="1832906"/>
                    <a:pt x="409477" y="1834305"/>
                    <a:pt x="409477" y="1835705"/>
                  </a:cubicBezTo>
                  <a:cubicBezTo>
                    <a:pt x="409477" y="1836171"/>
                    <a:pt x="409477" y="1837104"/>
                    <a:pt x="409943" y="1837571"/>
                  </a:cubicBezTo>
                  <a:cubicBezTo>
                    <a:pt x="418340" y="1858563"/>
                    <a:pt x="421139" y="1862762"/>
                    <a:pt x="437933" y="1878157"/>
                  </a:cubicBezTo>
                  <a:cubicBezTo>
                    <a:pt x="440733" y="1880956"/>
                    <a:pt x="443531" y="1883288"/>
                    <a:pt x="446330" y="1886087"/>
                  </a:cubicBezTo>
                  <a:cubicBezTo>
                    <a:pt x="451462" y="1890286"/>
                    <a:pt x="454728" y="1895884"/>
                    <a:pt x="457527" y="1901482"/>
                  </a:cubicBezTo>
                  <a:cubicBezTo>
                    <a:pt x="458926" y="1904281"/>
                    <a:pt x="459859" y="1907547"/>
                    <a:pt x="460792" y="1910346"/>
                  </a:cubicBezTo>
                  <a:cubicBezTo>
                    <a:pt x="462658" y="1917810"/>
                    <a:pt x="465924" y="1924807"/>
                    <a:pt x="470122" y="1931339"/>
                  </a:cubicBezTo>
                  <a:cubicBezTo>
                    <a:pt x="474788" y="1938803"/>
                    <a:pt x="475254" y="1948133"/>
                    <a:pt x="477120" y="1956996"/>
                  </a:cubicBezTo>
                  <a:cubicBezTo>
                    <a:pt x="477586" y="1958396"/>
                    <a:pt x="476187" y="1960728"/>
                    <a:pt x="475721" y="1962594"/>
                  </a:cubicBezTo>
                  <a:cubicBezTo>
                    <a:pt x="475254" y="1964927"/>
                    <a:pt x="474788" y="1967726"/>
                    <a:pt x="475254" y="1970059"/>
                  </a:cubicBezTo>
                  <a:cubicBezTo>
                    <a:pt x="476187" y="1975657"/>
                    <a:pt x="477586" y="1981255"/>
                    <a:pt x="480852" y="1986386"/>
                  </a:cubicBezTo>
                  <a:cubicBezTo>
                    <a:pt x="482252" y="1988719"/>
                    <a:pt x="483651" y="1991051"/>
                    <a:pt x="484118" y="1993384"/>
                  </a:cubicBezTo>
                  <a:cubicBezTo>
                    <a:pt x="486450" y="2003647"/>
                    <a:pt x="486450" y="2013910"/>
                    <a:pt x="477586" y="2021841"/>
                  </a:cubicBezTo>
                  <a:cubicBezTo>
                    <a:pt x="473388" y="2025106"/>
                    <a:pt x="471056" y="2029772"/>
                    <a:pt x="467323" y="2033504"/>
                  </a:cubicBezTo>
                  <a:cubicBezTo>
                    <a:pt x="463591" y="2037236"/>
                    <a:pt x="461259" y="2041901"/>
                    <a:pt x="460792" y="2047032"/>
                  </a:cubicBezTo>
                  <a:cubicBezTo>
                    <a:pt x="459859" y="2055429"/>
                    <a:pt x="457527" y="2063360"/>
                    <a:pt x="453795" y="2070824"/>
                  </a:cubicBezTo>
                  <a:cubicBezTo>
                    <a:pt x="451462" y="2075023"/>
                    <a:pt x="450995" y="2079221"/>
                    <a:pt x="450995" y="2083886"/>
                  </a:cubicBezTo>
                  <a:cubicBezTo>
                    <a:pt x="450995" y="2091817"/>
                    <a:pt x="450995" y="2099281"/>
                    <a:pt x="450995" y="2107212"/>
                  </a:cubicBezTo>
                  <a:cubicBezTo>
                    <a:pt x="450995" y="2111410"/>
                    <a:pt x="451929" y="2115142"/>
                    <a:pt x="454728" y="2117941"/>
                  </a:cubicBezTo>
                  <a:cubicBezTo>
                    <a:pt x="462192" y="2125405"/>
                    <a:pt x="467323" y="2134269"/>
                    <a:pt x="470589" y="2144066"/>
                  </a:cubicBezTo>
                  <a:cubicBezTo>
                    <a:pt x="474321" y="2154329"/>
                    <a:pt x="478986" y="2164126"/>
                    <a:pt x="484118" y="2173922"/>
                  </a:cubicBezTo>
                  <a:cubicBezTo>
                    <a:pt x="487850" y="2180920"/>
                    <a:pt x="490649" y="2187451"/>
                    <a:pt x="490182" y="2195848"/>
                  </a:cubicBezTo>
                  <a:cubicBezTo>
                    <a:pt x="490182" y="2204245"/>
                    <a:pt x="491582" y="2212642"/>
                    <a:pt x="494381" y="2220573"/>
                  </a:cubicBezTo>
                  <a:cubicBezTo>
                    <a:pt x="495314" y="2223838"/>
                    <a:pt x="496247" y="2226638"/>
                    <a:pt x="496247" y="2229903"/>
                  </a:cubicBezTo>
                  <a:cubicBezTo>
                    <a:pt x="496247" y="2239233"/>
                    <a:pt x="499046" y="2247630"/>
                    <a:pt x="500445" y="2256494"/>
                  </a:cubicBezTo>
                  <a:cubicBezTo>
                    <a:pt x="502311" y="2266291"/>
                    <a:pt x="506976" y="2274688"/>
                    <a:pt x="513041" y="2282152"/>
                  </a:cubicBezTo>
                  <a:cubicBezTo>
                    <a:pt x="516306" y="2286350"/>
                    <a:pt x="519106" y="2290549"/>
                    <a:pt x="522371" y="2294281"/>
                  </a:cubicBezTo>
                  <a:cubicBezTo>
                    <a:pt x="525637" y="2298479"/>
                    <a:pt x="527503" y="2303144"/>
                    <a:pt x="528902" y="2308276"/>
                  </a:cubicBezTo>
                  <a:cubicBezTo>
                    <a:pt x="531235" y="2318073"/>
                    <a:pt x="534034" y="2328336"/>
                    <a:pt x="539165" y="2337199"/>
                  </a:cubicBezTo>
                  <a:cubicBezTo>
                    <a:pt x="540565" y="2339532"/>
                    <a:pt x="541498" y="2341865"/>
                    <a:pt x="542431" y="2344197"/>
                  </a:cubicBezTo>
                  <a:cubicBezTo>
                    <a:pt x="544297" y="2349795"/>
                    <a:pt x="545230" y="2355393"/>
                    <a:pt x="540565" y="2360525"/>
                  </a:cubicBezTo>
                  <a:cubicBezTo>
                    <a:pt x="538699" y="2362391"/>
                    <a:pt x="538699" y="2365657"/>
                    <a:pt x="540098" y="2367522"/>
                  </a:cubicBezTo>
                  <a:cubicBezTo>
                    <a:pt x="543830" y="2372654"/>
                    <a:pt x="543830" y="2378252"/>
                    <a:pt x="544764" y="2383850"/>
                  </a:cubicBezTo>
                  <a:cubicBezTo>
                    <a:pt x="544764" y="2385250"/>
                    <a:pt x="545697" y="2386649"/>
                    <a:pt x="546629" y="2387116"/>
                  </a:cubicBezTo>
                  <a:cubicBezTo>
                    <a:pt x="553161" y="2390848"/>
                    <a:pt x="560158" y="2394580"/>
                    <a:pt x="566689" y="2397845"/>
                  </a:cubicBezTo>
                  <a:cubicBezTo>
                    <a:pt x="568089" y="2398778"/>
                    <a:pt x="570888" y="2398312"/>
                    <a:pt x="572287" y="2397845"/>
                  </a:cubicBezTo>
                  <a:cubicBezTo>
                    <a:pt x="578819" y="2394580"/>
                    <a:pt x="584883" y="2391781"/>
                    <a:pt x="592347" y="2392247"/>
                  </a:cubicBezTo>
                  <a:cubicBezTo>
                    <a:pt x="595146" y="2392714"/>
                    <a:pt x="598878" y="2391314"/>
                    <a:pt x="601677" y="2389915"/>
                  </a:cubicBezTo>
                  <a:cubicBezTo>
                    <a:pt x="607275" y="2387582"/>
                    <a:pt x="612407" y="2386649"/>
                    <a:pt x="618472" y="2386649"/>
                  </a:cubicBezTo>
                  <a:cubicBezTo>
                    <a:pt x="625003" y="2386649"/>
                    <a:pt x="631067" y="2384783"/>
                    <a:pt x="637132" y="2387582"/>
                  </a:cubicBezTo>
                  <a:cubicBezTo>
                    <a:pt x="638998" y="2388515"/>
                    <a:pt x="641331" y="2388982"/>
                    <a:pt x="642730" y="2388049"/>
                  </a:cubicBezTo>
                  <a:cubicBezTo>
                    <a:pt x="648328" y="2384783"/>
                    <a:pt x="655792" y="2388515"/>
                    <a:pt x="660457" y="2382451"/>
                  </a:cubicBezTo>
                  <a:cubicBezTo>
                    <a:pt x="661390" y="2381051"/>
                    <a:pt x="663723" y="2380585"/>
                    <a:pt x="665589" y="2380585"/>
                  </a:cubicBezTo>
                  <a:cubicBezTo>
                    <a:pt x="674919" y="2380585"/>
                    <a:pt x="682849" y="2376386"/>
                    <a:pt x="690314" y="2371255"/>
                  </a:cubicBezTo>
                  <a:cubicBezTo>
                    <a:pt x="701043" y="2364257"/>
                    <a:pt x="709907" y="2354927"/>
                    <a:pt x="719237" y="2346063"/>
                  </a:cubicBezTo>
                  <a:cubicBezTo>
                    <a:pt x="725302" y="2340465"/>
                    <a:pt x="731366" y="2334401"/>
                    <a:pt x="735565" y="2327403"/>
                  </a:cubicBezTo>
                  <a:cubicBezTo>
                    <a:pt x="740230" y="2320405"/>
                    <a:pt x="745362" y="2313874"/>
                    <a:pt x="750027" y="2306876"/>
                  </a:cubicBezTo>
                  <a:cubicBezTo>
                    <a:pt x="752359" y="2303144"/>
                    <a:pt x="755158" y="2299412"/>
                    <a:pt x="758890" y="2297080"/>
                  </a:cubicBezTo>
                  <a:cubicBezTo>
                    <a:pt x="767287" y="2291948"/>
                    <a:pt x="771486" y="2284018"/>
                    <a:pt x="773818" y="2275621"/>
                  </a:cubicBezTo>
                  <a:cubicBezTo>
                    <a:pt x="775684" y="2269556"/>
                    <a:pt x="777084" y="2263491"/>
                    <a:pt x="778950" y="2256960"/>
                  </a:cubicBezTo>
                  <a:cubicBezTo>
                    <a:pt x="779883" y="2253695"/>
                    <a:pt x="779883" y="2250896"/>
                    <a:pt x="778017" y="2247630"/>
                  </a:cubicBezTo>
                  <a:cubicBezTo>
                    <a:pt x="775684" y="2243432"/>
                    <a:pt x="778017" y="2240166"/>
                    <a:pt x="780816" y="2237367"/>
                  </a:cubicBezTo>
                  <a:cubicBezTo>
                    <a:pt x="785015" y="2233635"/>
                    <a:pt x="789680" y="2230370"/>
                    <a:pt x="795744" y="2228970"/>
                  </a:cubicBezTo>
                  <a:cubicBezTo>
                    <a:pt x="801809" y="2227570"/>
                    <a:pt x="808340" y="2225704"/>
                    <a:pt x="813471" y="2221972"/>
                  </a:cubicBezTo>
                  <a:cubicBezTo>
                    <a:pt x="817670" y="2219173"/>
                    <a:pt x="821402" y="2214975"/>
                    <a:pt x="821402" y="2209843"/>
                  </a:cubicBezTo>
                  <a:cubicBezTo>
                    <a:pt x="821402" y="2203312"/>
                    <a:pt x="822802" y="2197247"/>
                    <a:pt x="824201" y="2190716"/>
                  </a:cubicBezTo>
                  <a:cubicBezTo>
                    <a:pt x="824668" y="2187451"/>
                    <a:pt x="824668" y="2184652"/>
                    <a:pt x="823735" y="2181386"/>
                  </a:cubicBezTo>
                  <a:cubicBezTo>
                    <a:pt x="820936" y="2171590"/>
                    <a:pt x="818136" y="2161793"/>
                    <a:pt x="815338" y="2151530"/>
                  </a:cubicBezTo>
                  <a:cubicBezTo>
                    <a:pt x="814404" y="2148264"/>
                    <a:pt x="814871" y="2144532"/>
                    <a:pt x="817203" y="2142666"/>
                  </a:cubicBezTo>
                  <a:cubicBezTo>
                    <a:pt x="831199" y="2131470"/>
                    <a:pt x="844727" y="2119807"/>
                    <a:pt x="858723" y="2108145"/>
                  </a:cubicBezTo>
                  <a:cubicBezTo>
                    <a:pt x="862455" y="2104879"/>
                    <a:pt x="867586" y="2102547"/>
                    <a:pt x="872251" y="2100681"/>
                  </a:cubicBezTo>
                  <a:cubicBezTo>
                    <a:pt x="877849" y="2098348"/>
                    <a:pt x="882514" y="2095549"/>
                    <a:pt x="887646" y="2092750"/>
                  </a:cubicBezTo>
                  <a:cubicBezTo>
                    <a:pt x="898842" y="2086685"/>
                    <a:pt x="905840" y="2077355"/>
                    <a:pt x="910971" y="2065692"/>
                  </a:cubicBezTo>
                  <a:cubicBezTo>
                    <a:pt x="913304" y="2060094"/>
                    <a:pt x="914703" y="2054963"/>
                    <a:pt x="913304" y="2048898"/>
                  </a:cubicBezTo>
                  <a:cubicBezTo>
                    <a:pt x="912371" y="2043300"/>
                    <a:pt x="913304" y="2037236"/>
                    <a:pt x="913304" y="2031638"/>
                  </a:cubicBezTo>
                  <a:cubicBezTo>
                    <a:pt x="913304" y="2026972"/>
                    <a:pt x="914237" y="2022307"/>
                    <a:pt x="913304" y="2018109"/>
                  </a:cubicBezTo>
                  <a:cubicBezTo>
                    <a:pt x="911905" y="2010178"/>
                    <a:pt x="912837" y="2002714"/>
                    <a:pt x="914237" y="1995250"/>
                  </a:cubicBezTo>
                  <a:cubicBezTo>
                    <a:pt x="915170" y="1991518"/>
                    <a:pt x="913770" y="1987319"/>
                    <a:pt x="910038" y="1985453"/>
                  </a:cubicBezTo>
                  <a:cubicBezTo>
                    <a:pt x="903507" y="1981721"/>
                    <a:pt x="901175" y="1975190"/>
                    <a:pt x="898842" y="1968193"/>
                  </a:cubicBezTo>
                  <a:cubicBezTo>
                    <a:pt x="896043" y="1959329"/>
                    <a:pt x="897443" y="1950465"/>
                    <a:pt x="895577" y="1941602"/>
                  </a:cubicBezTo>
                  <a:cubicBezTo>
                    <a:pt x="895110" y="1939736"/>
                    <a:pt x="896043" y="1937870"/>
                    <a:pt x="896976" y="1936004"/>
                  </a:cubicBezTo>
                  <a:cubicBezTo>
                    <a:pt x="898842" y="1932271"/>
                    <a:pt x="898842" y="1928073"/>
                    <a:pt x="895577" y="1925740"/>
                  </a:cubicBezTo>
                  <a:cubicBezTo>
                    <a:pt x="888579" y="1920609"/>
                    <a:pt x="887646" y="1914544"/>
                    <a:pt x="891378" y="1907080"/>
                  </a:cubicBezTo>
                  <a:cubicBezTo>
                    <a:pt x="894177" y="1901482"/>
                    <a:pt x="895577" y="1894951"/>
                    <a:pt x="900708" y="1890286"/>
                  </a:cubicBezTo>
                  <a:cubicBezTo>
                    <a:pt x="906306" y="1884688"/>
                    <a:pt x="907706" y="1876757"/>
                    <a:pt x="911438" y="1869760"/>
                  </a:cubicBezTo>
                  <a:cubicBezTo>
                    <a:pt x="913304" y="1866494"/>
                    <a:pt x="915170" y="1863229"/>
                    <a:pt x="918902" y="1861363"/>
                  </a:cubicBezTo>
                  <a:cubicBezTo>
                    <a:pt x="924967" y="1858097"/>
                    <a:pt x="930565" y="1852965"/>
                    <a:pt x="934763" y="1847367"/>
                  </a:cubicBezTo>
                  <a:cubicBezTo>
                    <a:pt x="945493" y="1831972"/>
                    <a:pt x="959022" y="1819377"/>
                    <a:pt x="973017" y="1806781"/>
                  </a:cubicBezTo>
                  <a:cubicBezTo>
                    <a:pt x="980948" y="1799317"/>
                    <a:pt x="988412" y="1791386"/>
                    <a:pt x="999141" y="1787188"/>
                  </a:cubicBezTo>
                  <a:cubicBezTo>
                    <a:pt x="1000541" y="1786721"/>
                    <a:pt x="1001474" y="1785788"/>
                    <a:pt x="1002407" y="1784855"/>
                  </a:cubicBezTo>
                  <a:cubicBezTo>
                    <a:pt x="1026665" y="1765729"/>
                    <a:pt x="1045792" y="1742870"/>
                    <a:pt x="1057921" y="1714413"/>
                  </a:cubicBezTo>
                  <a:cubicBezTo>
                    <a:pt x="1062586" y="1703683"/>
                    <a:pt x="1066785" y="1692954"/>
                    <a:pt x="1074249" y="1684090"/>
                  </a:cubicBezTo>
                  <a:cubicBezTo>
                    <a:pt x="1078914" y="1678025"/>
                    <a:pt x="1081247" y="1670561"/>
                    <a:pt x="1083579" y="1663097"/>
                  </a:cubicBezTo>
                  <a:cubicBezTo>
                    <a:pt x="1086845" y="1652834"/>
                    <a:pt x="1085445" y="1643037"/>
                    <a:pt x="1086378" y="1632774"/>
                  </a:cubicBezTo>
                  <a:cubicBezTo>
                    <a:pt x="1086378" y="1630442"/>
                    <a:pt x="1081247" y="1627176"/>
                    <a:pt x="1078914" y="1628109"/>
                  </a:cubicBezTo>
                  <a:cubicBezTo>
                    <a:pt x="1078447" y="1628576"/>
                    <a:pt x="1077515" y="1628576"/>
                    <a:pt x="1077048" y="1629042"/>
                  </a:cubicBezTo>
                  <a:cubicBezTo>
                    <a:pt x="1069584" y="1635107"/>
                    <a:pt x="1060720" y="1636506"/>
                    <a:pt x="1051857" y="1637906"/>
                  </a:cubicBezTo>
                  <a:cubicBezTo>
                    <a:pt x="1039261" y="1639772"/>
                    <a:pt x="1026665" y="1640705"/>
                    <a:pt x="1014536" y="1645370"/>
                  </a:cubicBezTo>
                  <a:cubicBezTo>
                    <a:pt x="1012670" y="1645836"/>
                    <a:pt x="1010804" y="1646303"/>
                    <a:pt x="1008938" y="1645836"/>
                  </a:cubicBezTo>
                  <a:cubicBezTo>
                    <a:pt x="1001474" y="1644903"/>
                    <a:pt x="994943" y="1647702"/>
                    <a:pt x="988878" y="1650968"/>
                  </a:cubicBezTo>
                  <a:cubicBezTo>
                    <a:pt x="987012" y="1651901"/>
                    <a:pt x="985146" y="1652367"/>
                    <a:pt x="983746" y="1653300"/>
                  </a:cubicBezTo>
                  <a:cubicBezTo>
                    <a:pt x="980948" y="1654233"/>
                    <a:pt x="978615" y="1653767"/>
                    <a:pt x="976282" y="1652367"/>
                  </a:cubicBezTo>
                  <a:cubicBezTo>
                    <a:pt x="974883" y="1651434"/>
                    <a:pt x="973017" y="1650035"/>
                    <a:pt x="971617" y="1648635"/>
                  </a:cubicBezTo>
                  <a:cubicBezTo>
                    <a:pt x="966952" y="1643970"/>
                    <a:pt x="962754" y="1639305"/>
                    <a:pt x="958089" y="1635107"/>
                  </a:cubicBezTo>
                  <a:cubicBezTo>
                    <a:pt x="956689" y="1633707"/>
                    <a:pt x="956689" y="1631841"/>
                    <a:pt x="957622" y="1629975"/>
                  </a:cubicBezTo>
                  <a:cubicBezTo>
                    <a:pt x="961354" y="1622977"/>
                    <a:pt x="961354" y="1621111"/>
                    <a:pt x="955756" y="1616913"/>
                  </a:cubicBezTo>
                  <a:cubicBezTo>
                    <a:pt x="952024" y="1614114"/>
                    <a:pt x="948758" y="1611315"/>
                    <a:pt x="946426" y="1607583"/>
                  </a:cubicBezTo>
                  <a:cubicBezTo>
                    <a:pt x="940828" y="1599652"/>
                    <a:pt x="933364" y="1593588"/>
                    <a:pt x="926833" y="1586590"/>
                  </a:cubicBezTo>
                  <a:cubicBezTo>
                    <a:pt x="923101" y="1582391"/>
                    <a:pt x="917969" y="1579592"/>
                    <a:pt x="912371" y="1577260"/>
                  </a:cubicBezTo>
                  <a:cubicBezTo>
                    <a:pt x="903041" y="1572595"/>
                    <a:pt x="895110" y="1566530"/>
                    <a:pt x="892778" y="1555334"/>
                  </a:cubicBezTo>
                  <a:cubicBezTo>
                    <a:pt x="891378" y="1549736"/>
                    <a:pt x="889512" y="1544138"/>
                    <a:pt x="887646" y="1538540"/>
                  </a:cubicBezTo>
                  <a:cubicBezTo>
                    <a:pt x="885780" y="1532942"/>
                    <a:pt x="882514" y="1528277"/>
                    <a:pt x="877849" y="1524544"/>
                  </a:cubicBezTo>
                  <a:cubicBezTo>
                    <a:pt x="873651" y="1521279"/>
                    <a:pt x="869919" y="1518013"/>
                    <a:pt x="865720" y="1515214"/>
                  </a:cubicBezTo>
                  <a:cubicBezTo>
                    <a:pt x="862455" y="1512882"/>
                    <a:pt x="860589" y="1509150"/>
                    <a:pt x="860589" y="1505418"/>
                  </a:cubicBezTo>
                  <a:cubicBezTo>
                    <a:pt x="860122" y="1494222"/>
                    <a:pt x="856857" y="1483958"/>
                    <a:pt x="854991" y="1473229"/>
                  </a:cubicBezTo>
                  <a:cubicBezTo>
                    <a:pt x="853125" y="1462966"/>
                    <a:pt x="847060" y="1455968"/>
                    <a:pt x="838196" y="1450836"/>
                  </a:cubicBezTo>
                  <a:cubicBezTo>
                    <a:pt x="836330" y="1449903"/>
                    <a:pt x="834464" y="1449437"/>
                    <a:pt x="833065" y="1448504"/>
                  </a:cubicBezTo>
                  <a:cubicBezTo>
                    <a:pt x="831665" y="1447104"/>
                    <a:pt x="830732" y="1445705"/>
                    <a:pt x="829799" y="1443839"/>
                  </a:cubicBezTo>
                  <a:cubicBezTo>
                    <a:pt x="829333" y="1441973"/>
                    <a:pt x="828400" y="1440107"/>
                    <a:pt x="828866" y="1438241"/>
                  </a:cubicBezTo>
                  <a:cubicBezTo>
                    <a:pt x="829333" y="1431710"/>
                    <a:pt x="827467" y="1425645"/>
                    <a:pt x="823268" y="1420514"/>
                  </a:cubicBezTo>
                  <a:cubicBezTo>
                    <a:pt x="821402" y="1418181"/>
                    <a:pt x="820003" y="1414915"/>
                    <a:pt x="818136" y="1412116"/>
                  </a:cubicBezTo>
                  <a:cubicBezTo>
                    <a:pt x="810672" y="1399987"/>
                    <a:pt x="802742" y="1388791"/>
                    <a:pt x="799010" y="1374329"/>
                  </a:cubicBezTo>
                  <a:cubicBezTo>
                    <a:pt x="798543" y="1371997"/>
                    <a:pt x="796677" y="1369664"/>
                    <a:pt x="795744" y="1367332"/>
                  </a:cubicBezTo>
                  <a:cubicBezTo>
                    <a:pt x="794811" y="1365466"/>
                    <a:pt x="796211" y="1363600"/>
                    <a:pt x="798543" y="1363600"/>
                  </a:cubicBezTo>
                  <a:cubicBezTo>
                    <a:pt x="800876" y="1363600"/>
                    <a:pt x="803675" y="1364533"/>
                    <a:pt x="806007" y="1362200"/>
                  </a:cubicBezTo>
                  <a:cubicBezTo>
                    <a:pt x="807873" y="1360334"/>
                    <a:pt x="809739" y="1358468"/>
                    <a:pt x="812538" y="1358935"/>
                  </a:cubicBezTo>
                  <a:cubicBezTo>
                    <a:pt x="816271" y="1358935"/>
                    <a:pt x="818603" y="1361267"/>
                    <a:pt x="820469" y="1364066"/>
                  </a:cubicBezTo>
                  <a:cubicBezTo>
                    <a:pt x="821868" y="1365932"/>
                    <a:pt x="823268" y="1368265"/>
                    <a:pt x="825134" y="1370131"/>
                  </a:cubicBezTo>
                  <a:cubicBezTo>
                    <a:pt x="832598" y="1378994"/>
                    <a:pt x="837263" y="1389724"/>
                    <a:pt x="844261" y="1398588"/>
                  </a:cubicBezTo>
                  <a:cubicBezTo>
                    <a:pt x="848459" y="1403719"/>
                    <a:pt x="851259" y="1409317"/>
                    <a:pt x="852658" y="1415848"/>
                  </a:cubicBezTo>
                  <a:cubicBezTo>
                    <a:pt x="853591" y="1419580"/>
                    <a:pt x="855924" y="1422846"/>
                    <a:pt x="860122" y="1423779"/>
                  </a:cubicBezTo>
                  <a:cubicBezTo>
                    <a:pt x="868053" y="1426112"/>
                    <a:pt x="873184" y="1431710"/>
                    <a:pt x="875983" y="1439174"/>
                  </a:cubicBezTo>
                  <a:cubicBezTo>
                    <a:pt x="876917" y="1441506"/>
                    <a:pt x="877849" y="1443839"/>
                    <a:pt x="879249" y="1446171"/>
                  </a:cubicBezTo>
                  <a:cubicBezTo>
                    <a:pt x="881582" y="1450370"/>
                    <a:pt x="882514" y="1454568"/>
                    <a:pt x="882048" y="1459234"/>
                  </a:cubicBezTo>
                  <a:cubicBezTo>
                    <a:pt x="882048" y="1461100"/>
                    <a:pt x="882048" y="1462966"/>
                    <a:pt x="882048" y="1464832"/>
                  </a:cubicBezTo>
                  <a:cubicBezTo>
                    <a:pt x="882514" y="1475095"/>
                    <a:pt x="888113" y="1483025"/>
                    <a:pt x="896043" y="1489090"/>
                  </a:cubicBezTo>
                  <a:cubicBezTo>
                    <a:pt x="899309" y="1491422"/>
                    <a:pt x="902574" y="1492822"/>
                    <a:pt x="905840" y="1495155"/>
                  </a:cubicBezTo>
                  <a:cubicBezTo>
                    <a:pt x="910971" y="1499353"/>
                    <a:pt x="915170" y="1504018"/>
                    <a:pt x="917036" y="1510549"/>
                  </a:cubicBezTo>
                  <a:cubicBezTo>
                    <a:pt x="919369" y="1518013"/>
                    <a:pt x="923567" y="1524544"/>
                    <a:pt x="928699" y="1530143"/>
                  </a:cubicBezTo>
                  <a:cubicBezTo>
                    <a:pt x="932897" y="1534808"/>
                    <a:pt x="937562" y="1539473"/>
                    <a:pt x="940828" y="1545071"/>
                  </a:cubicBezTo>
                  <a:cubicBezTo>
                    <a:pt x="945026" y="1551602"/>
                    <a:pt x="948292" y="1558600"/>
                    <a:pt x="946426" y="1566530"/>
                  </a:cubicBezTo>
                  <a:cubicBezTo>
                    <a:pt x="945960" y="1568863"/>
                    <a:pt x="945493" y="1571662"/>
                    <a:pt x="946893" y="1573994"/>
                  </a:cubicBezTo>
                  <a:cubicBezTo>
                    <a:pt x="951091" y="1582858"/>
                    <a:pt x="952490" y="1592188"/>
                    <a:pt x="955290" y="1601518"/>
                  </a:cubicBezTo>
                  <a:cubicBezTo>
                    <a:pt x="956689" y="1605250"/>
                    <a:pt x="958089" y="1608516"/>
                    <a:pt x="959955" y="1612248"/>
                  </a:cubicBezTo>
                  <a:cubicBezTo>
                    <a:pt x="961821" y="1615513"/>
                    <a:pt x="964620" y="1616913"/>
                    <a:pt x="967885" y="1616913"/>
                  </a:cubicBezTo>
                  <a:cubicBezTo>
                    <a:pt x="971151" y="1616913"/>
                    <a:pt x="974416" y="1616446"/>
                    <a:pt x="977216" y="1615980"/>
                  </a:cubicBezTo>
                  <a:cubicBezTo>
                    <a:pt x="981881" y="1615513"/>
                    <a:pt x="986079" y="1614114"/>
                    <a:pt x="989345" y="1610382"/>
                  </a:cubicBezTo>
                  <a:cubicBezTo>
                    <a:pt x="993543" y="1605250"/>
                    <a:pt x="998675" y="1603851"/>
                    <a:pt x="1004739" y="1604784"/>
                  </a:cubicBezTo>
                  <a:cubicBezTo>
                    <a:pt x="1012204" y="1605717"/>
                    <a:pt x="1018734" y="1604317"/>
                    <a:pt x="1024799" y="1600119"/>
                  </a:cubicBezTo>
                  <a:cubicBezTo>
                    <a:pt x="1028531" y="1597320"/>
                    <a:pt x="1032730" y="1596387"/>
                    <a:pt x="1037395" y="1595454"/>
                  </a:cubicBezTo>
                  <a:cubicBezTo>
                    <a:pt x="1041127" y="1594987"/>
                    <a:pt x="1044859" y="1593588"/>
                    <a:pt x="1047658" y="1590322"/>
                  </a:cubicBezTo>
                  <a:cubicBezTo>
                    <a:pt x="1050924" y="1586590"/>
                    <a:pt x="1054656" y="1585190"/>
                    <a:pt x="1059321" y="1583791"/>
                  </a:cubicBezTo>
                  <a:cubicBezTo>
                    <a:pt x="1065852" y="1581458"/>
                    <a:pt x="1072849" y="1579592"/>
                    <a:pt x="1079380" y="1577260"/>
                  </a:cubicBezTo>
                  <a:cubicBezTo>
                    <a:pt x="1084512" y="1575394"/>
                    <a:pt x="1089644" y="1572595"/>
                    <a:pt x="1095242" y="1570262"/>
                  </a:cubicBezTo>
                  <a:cubicBezTo>
                    <a:pt x="1097574" y="1569329"/>
                    <a:pt x="1099440" y="1567463"/>
                    <a:pt x="1099907" y="1564664"/>
                  </a:cubicBezTo>
                  <a:cubicBezTo>
                    <a:pt x="1101306" y="1558133"/>
                    <a:pt x="1105505" y="1554867"/>
                    <a:pt x="1111569" y="1553001"/>
                  </a:cubicBezTo>
                  <a:cubicBezTo>
                    <a:pt x="1119500" y="1550669"/>
                    <a:pt x="1127431" y="1548336"/>
                    <a:pt x="1135828" y="1546937"/>
                  </a:cubicBezTo>
                  <a:cubicBezTo>
                    <a:pt x="1141426" y="1546004"/>
                    <a:pt x="1145624" y="1543671"/>
                    <a:pt x="1147024" y="1538073"/>
                  </a:cubicBezTo>
                  <a:cubicBezTo>
                    <a:pt x="1147957" y="1534808"/>
                    <a:pt x="1149823" y="1532009"/>
                    <a:pt x="1153088" y="1531542"/>
                  </a:cubicBezTo>
                  <a:cubicBezTo>
                    <a:pt x="1160086" y="1530609"/>
                    <a:pt x="1164751" y="1527344"/>
                    <a:pt x="1167084" y="1520346"/>
                  </a:cubicBezTo>
                  <a:cubicBezTo>
                    <a:pt x="1168017" y="1517547"/>
                    <a:pt x="1171282" y="1515214"/>
                    <a:pt x="1174081" y="1514281"/>
                  </a:cubicBezTo>
                  <a:cubicBezTo>
                    <a:pt x="1176414" y="1513348"/>
                    <a:pt x="1179213" y="1513348"/>
                    <a:pt x="1181546" y="1511949"/>
                  </a:cubicBezTo>
                  <a:cubicBezTo>
                    <a:pt x="1182945" y="1511016"/>
                    <a:pt x="1184344" y="1509150"/>
                    <a:pt x="1184344" y="1507750"/>
                  </a:cubicBezTo>
                  <a:cubicBezTo>
                    <a:pt x="1184811" y="1504018"/>
                    <a:pt x="1184344" y="1499820"/>
                    <a:pt x="1184811" y="1496088"/>
                  </a:cubicBezTo>
                  <a:cubicBezTo>
                    <a:pt x="1185278" y="1492822"/>
                    <a:pt x="1186677" y="1490023"/>
                    <a:pt x="1189476" y="1488157"/>
                  </a:cubicBezTo>
                  <a:cubicBezTo>
                    <a:pt x="1199273" y="1482092"/>
                    <a:pt x="1204871" y="1472762"/>
                    <a:pt x="1209536" y="1462966"/>
                  </a:cubicBezTo>
                  <a:cubicBezTo>
                    <a:pt x="1212802" y="1456434"/>
                    <a:pt x="1211868" y="1453169"/>
                    <a:pt x="1206270" y="1447571"/>
                  </a:cubicBezTo>
                  <a:cubicBezTo>
                    <a:pt x="1202538" y="1443839"/>
                    <a:pt x="1199273" y="1440107"/>
                    <a:pt x="1196474" y="1435442"/>
                  </a:cubicBezTo>
                  <a:cubicBezTo>
                    <a:pt x="1194141" y="1432176"/>
                    <a:pt x="1191342" y="1429844"/>
                    <a:pt x="1187144" y="1429377"/>
                  </a:cubicBezTo>
                  <a:cubicBezTo>
                    <a:pt x="1182012" y="1428911"/>
                    <a:pt x="1176880" y="1428444"/>
                    <a:pt x="1171749" y="1427045"/>
                  </a:cubicBezTo>
                  <a:cubicBezTo>
                    <a:pt x="1168950" y="1426112"/>
                    <a:pt x="1165684" y="1424246"/>
                    <a:pt x="1163352" y="1422380"/>
                  </a:cubicBezTo>
                  <a:cubicBezTo>
                    <a:pt x="1158687" y="1417714"/>
                    <a:pt x="1155421" y="1412583"/>
                    <a:pt x="1154488" y="1405585"/>
                  </a:cubicBezTo>
                  <a:cubicBezTo>
                    <a:pt x="1154022" y="1399987"/>
                    <a:pt x="1153088" y="1394389"/>
                    <a:pt x="1152156" y="1388325"/>
                  </a:cubicBezTo>
                  <a:cubicBezTo>
                    <a:pt x="1152156" y="1387858"/>
                    <a:pt x="1151689" y="1386925"/>
                    <a:pt x="1151223" y="1386925"/>
                  </a:cubicBezTo>
                  <a:cubicBezTo>
                    <a:pt x="1149823" y="1386925"/>
                    <a:pt x="1148423" y="1386925"/>
                    <a:pt x="1147491" y="1387858"/>
                  </a:cubicBezTo>
                  <a:cubicBezTo>
                    <a:pt x="1140026" y="1395789"/>
                    <a:pt x="1132096" y="1403253"/>
                    <a:pt x="1126031" y="1412583"/>
                  </a:cubicBezTo>
                  <a:cubicBezTo>
                    <a:pt x="1121366" y="1420047"/>
                    <a:pt x="1115301" y="1423313"/>
                    <a:pt x="1106904" y="1422846"/>
                  </a:cubicBezTo>
                  <a:cubicBezTo>
                    <a:pt x="1100373" y="1422380"/>
                    <a:pt x="1094309" y="1422380"/>
                    <a:pt x="1088244" y="1425179"/>
                  </a:cubicBezTo>
                  <a:cubicBezTo>
                    <a:pt x="1085912" y="1426112"/>
                    <a:pt x="1083112" y="1424712"/>
                    <a:pt x="1081247" y="1422846"/>
                  </a:cubicBezTo>
                  <a:cubicBezTo>
                    <a:pt x="1078914" y="1420514"/>
                    <a:pt x="1077048" y="1418181"/>
                    <a:pt x="1077048" y="1414449"/>
                  </a:cubicBezTo>
                  <a:cubicBezTo>
                    <a:pt x="1076581" y="1407918"/>
                    <a:pt x="1076115" y="1401853"/>
                    <a:pt x="1075182" y="1395322"/>
                  </a:cubicBezTo>
                  <a:cubicBezTo>
                    <a:pt x="1075182" y="1393923"/>
                    <a:pt x="1074249" y="1392990"/>
                    <a:pt x="1073782" y="1392057"/>
                  </a:cubicBezTo>
                  <a:cubicBezTo>
                    <a:pt x="1072849" y="1391123"/>
                    <a:pt x="1071916" y="1390191"/>
                    <a:pt x="1070983" y="1389724"/>
                  </a:cubicBezTo>
                  <a:cubicBezTo>
                    <a:pt x="1070050" y="1389724"/>
                    <a:pt x="1068184" y="1390191"/>
                    <a:pt x="1067718" y="1391123"/>
                  </a:cubicBezTo>
                  <a:cubicBezTo>
                    <a:pt x="1066318" y="1393456"/>
                    <a:pt x="1065385" y="1395789"/>
                    <a:pt x="1064452" y="1398121"/>
                  </a:cubicBezTo>
                  <a:cubicBezTo>
                    <a:pt x="1063053" y="1400920"/>
                    <a:pt x="1060720" y="1400920"/>
                    <a:pt x="1058388" y="1398121"/>
                  </a:cubicBezTo>
                  <a:cubicBezTo>
                    <a:pt x="1056055" y="1394856"/>
                    <a:pt x="1054189" y="1391590"/>
                    <a:pt x="1053723" y="1387858"/>
                  </a:cubicBezTo>
                  <a:cubicBezTo>
                    <a:pt x="1052789" y="1381327"/>
                    <a:pt x="1049524" y="1375729"/>
                    <a:pt x="1044859" y="1371064"/>
                  </a:cubicBezTo>
                  <a:cubicBezTo>
                    <a:pt x="1042060" y="1367798"/>
                    <a:pt x="1038794" y="1364533"/>
                    <a:pt x="1035529" y="1361734"/>
                  </a:cubicBezTo>
                  <a:cubicBezTo>
                    <a:pt x="1034129" y="1360334"/>
                    <a:pt x="1032263" y="1359401"/>
                    <a:pt x="1031330" y="1358002"/>
                  </a:cubicBezTo>
                  <a:cubicBezTo>
                    <a:pt x="1027598" y="1351470"/>
                    <a:pt x="1023866" y="1344473"/>
                    <a:pt x="1020134" y="1337942"/>
                  </a:cubicBezTo>
                  <a:cubicBezTo>
                    <a:pt x="1019201" y="1336542"/>
                    <a:pt x="1019668" y="1334210"/>
                    <a:pt x="1019668" y="1332344"/>
                  </a:cubicBezTo>
                  <a:cubicBezTo>
                    <a:pt x="1020134" y="1330011"/>
                    <a:pt x="1020601" y="1327212"/>
                    <a:pt x="1021534" y="1324880"/>
                  </a:cubicBezTo>
                  <a:cubicBezTo>
                    <a:pt x="1022000" y="1323947"/>
                    <a:pt x="1022933" y="1322547"/>
                    <a:pt x="1024333" y="1322547"/>
                  </a:cubicBezTo>
                  <a:cubicBezTo>
                    <a:pt x="1028065" y="1322081"/>
                    <a:pt x="1031797" y="1321147"/>
                    <a:pt x="1035529" y="1321614"/>
                  </a:cubicBezTo>
                  <a:cubicBezTo>
                    <a:pt x="1039261" y="1321614"/>
                    <a:pt x="1043459" y="1322081"/>
                    <a:pt x="1046725" y="1323480"/>
                  </a:cubicBezTo>
                  <a:cubicBezTo>
                    <a:pt x="1049057" y="1324880"/>
                    <a:pt x="1050457" y="1328145"/>
                    <a:pt x="1052323" y="1330944"/>
                  </a:cubicBezTo>
                  <a:cubicBezTo>
                    <a:pt x="1056988" y="1338408"/>
                    <a:pt x="1062120" y="1346339"/>
                    <a:pt x="1066785" y="1353803"/>
                  </a:cubicBezTo>
                  <a:cubicBezTo>
                    <a:pt x="1069117" y="1357535"/>
                    <a:pt x="1071916" y="1359401"/>
                    <a:pt x="1075648" y="1360334"/>
                  </a:cubicBezTo>
                  <a:cubicBezTo>
                    <a:pt x="1077515" y="1360801"/>
                    <a:pt x="1079380" y="1361267"/>
                    <a:pt x="1081247" y="1361734"/>
                  </a:cubicBezTo>
                  <a:cubicBezTo>
                    <a:pt x="1085912" y="1362667"/>
                    <a:pt x="1089644" y="1364533"/>
                    <a:pt x="1092443" y="1368265"/>
                  </a:cubicBezTo>
                  <a:cubicBezTo>
                    <a:pt x="1094309" y="1370597"/>
                    <a:pt x="1097574" y="1371997"/>
                    <a:pt x="1099907" y="1373863"/>
                  </a:cubicBezTo>
                  <a:cubicBezTo>
                    <a:pt x="1106904" y="1378994"/>
                    <a:pt x="1115301" y="1379927"/>
                    <a:pt x="1123232" y="1381793"/>
                  </a:cubicBezTo>
                  <a:cubicBezTo>
                    <a:pt x="1126498" y="1382726"/>
                    <a:pt x="1129297" y="1382260"/>
                    <a:pt x="1132562" y="1380394"/>
                  </a:cubicBezTo>
                  <a:cubicBezTo>
                    <a:pt x="1137227" y="1378061"/>
                    <a:pt x="1141426" y="1375729"/>
                    <a:pt x="1146558" y="1373396"/>
                  </a:cubicBezTo>
                  <a:cubicBezTo>
                    <a:pt x="1152156" y="1371064"/>
                    <a:pt x="1157287" y="1372930"/>
                    <a:pt x="1159620" y="1378061"/>
                  </a:cubicBezTo>
                  <a:cubicBezTo>
                    <a:pt x="1161486" y="1382260"/>
                    <a:pt x="1163352" y="1386458"/>
                    <a:pt x="1165218" y="1390191"/>
                  </a:cubicBezTo>
                  <a:cubicBezTo>
                    <a:pt x="1167084" y="1394389"/>
                    <a:pt x="1169883" y="1395789"/>
                    <a:pt x="1174081" y="1396255"/>
                  </a:cubicBezTo>
                  <a:cubicBezTo>
                    <a:pt x="1192275" y="1397655"/>
                    <a:pt x="1209536" y="1401387"/>
                    <a:pt x="1227263" y="1404186"/>
                  </a:cubicBezTo>
                  <a:cubicBezTo>
                    <a:pt x="1233794" y="1405119"/>
                    <a:pt x="1239859" y="1405585"/>
                    <a:pt x="1246390" y="1405119"/>
                  </a:cubicBezTo>
                  <a:cubicBezTo>
                    <a:pt x="1257120" y="1403719"/>
                    <a:pt x="1267849" y="1400454"/>
                    <a:pt x="1278579" y="1403253"/>
                  </a:cubicBezTo>
                  <a:cubicBezTo>
                    <a:pt x="1280911" y="1403719"/>
                    <a:pt x="1283710" y="1402786"/>
                    <a:pt x="1286043" y="1401853"/>
                  </a:cubicBezTo>
                  <a:cubicBezTo>
                    <a:pt x="1293507" y="1399521"/>
                    <a:pt x="1301438" y="1399521"/>
                    <a:pt x="1308902" y="1399987"/>
                  </a:cubicBezTo>
                  <a:cubicBezTo>
                    <a:pt x="1311701" y="1399987"/>
                    <a:pt x="1314033" y="1401387"/>
                    <a:pt x="1314966" y="1403719"/>
                  </a:cubicBezTo>
                  <a:cubicBezTo>
                    <a:pt x="1315899" y="1406052"/>
                    <a:pt x="1317766" y="1407918"/>
                    <a:pt x="1320098" y="1409317"/>
                  </a:cubicBezTo>
                  <a:cubicBezTo>
                    <a:pt x="1322897" y="1411183"/>
                    <a:pt x="1325230" y="1413516"/>
                    <a:pt x="1326163" y="1416781"/>
                  </a:cubicBezTo>
                  <a:cubicBezTo>
                    <a:pt x="1327562" y="1423313"/>
                    <a:pt x="1331294" y="1426578"/>
                    <a:pt x="1337825" y="1427978"/>
                  </a:cubicBezTo>
                  <a:cubicBezTo>
                    <a:pt x="1342024" y="1428911"/>
                    <a:pt x="1345756" y="1431710"/>
                    <a:pt x="1348555" y="1435442"/>
                  </a:cubicBezTo>
                  <a:cubicBezTo>
                    <a:pt x="1353220" y="1441973"/>
                    <a:pt x="1360218" y="1444772"/>
                    <a:pt x="1368615" y="1445238"/>
                  </a:cubicBezTo>
                  <a:cubicBezTo>
                    <a:pt x="1370481" y="1445238"/>
                    <a:pt x="1371880" y="1445238"/>
                    <a:pt x="1373746" y="1445238"/>
                  </a:cubicBezTo>
                  <a:cubicBezTo>
                    <a:pt x="1373746" y="1445238"/>
                    <a:pt x="1373746" y="1445238"/>
                    <a:pt x="1374213" y="1444772"/>
                  </a:cubicBezTo>
                  <a:lnTo>
                    <a:pt x="1375146" y="1444305"/>
                  </a:lnTo>
                  <a:lnTo>
                    <a:pt x="1374679" y="1445238"/>
                  </a:lnTo>
                  <a:cubicBezTo>
                    <a:pt x="1374679" y="1445238"/>
                    <a:pt x="1374213" y="1445238"/>
                    <a:pt x="1374213" y="1445238"/>
                  </a:cubicBezTo>
                  <a:cubicBezTo>
                    <a:pt x="1371414" y="1449437"/>
                    <a:pt x="1367682" y="1452236"/>
                    <a:pt x="1361617" y="1449903"/>
                  </a:cubicBezTo>
                  <a:cubicBezTo>
                    <a:pt x="1360684" y="1449437"/>
                    <a:pt x="1358818" y="1450370"/>
                    <a:pt x="1358351" y="1451303"/>
                  </a:cubicBezTo>
                  <a:cubicBezTo>
                    <a:pt x="1357885" y="1452236"/>
                    <a:pt x="1357885" y="1454102"/>
                    <a:pt x="1358818" y="1454568"/>
                  </a:cubicBezTo>
                  <a:cubicBezTo>
                    <a:pt x="1364416" y="1460633"/>
                    <a:pt x="1370014" y="1466698"/>
                    <a:pt x="1376079" y="1472296"/>
                  </a:cubicBezTo>
                  <a:cubicBezTo>
                    <a:pt x="1386809" y="1482559"/>
                    <a:pt x="1391940" y="1482559"/>
                    <a:pt x="1404536" y="1474162"/>
                  </a:cubicBezTo>
                  <a:cubicBezTo>
                    <a:pt x="1409201" y="1470896"/>
                    <a:pt x="1412933" y="1466698"/>
                    <a:pt x="1413400" y="1461100"/>
                  </a:cubicBezTo>
                  <a:cubicBezTo>
                    <a:pt x="1413400" y="1461100"/>
                    <a:pt x="1413400" y="1461100"/>
                    <a:pt x="1412933" y="1461100"/>
                  </a:cubicBezTo>
                  <a:lnTo>
                    <a:pt x="1412933" y="1460167"/>
                  </a:lnTo>
                  <a:lnTo>
                    <a:pt x="1413400" y="1460633"/>
                  </a:lnTo>
                  <a:cubicBezTo>
                    <a:pt x="1413400" y="1460633"/>
                    <a:pt x="1413400" y="1461100"/>
                    <a:pt x="1413400" y="1461100"/>
                  </a:cubicBezTo>
                  <a:cubicBezTo>
                    <a:pt x="1413866" y="1461566"/>
                    <a:pt x="1414799" y="1461566"/>
                    <a:pt x="1414799" y="1462033"/>
                  </a:cubicBezTo>
                  <a:cubicBezTo>
                    <a:pt x="1417598" y="1470430"/>
                    <a:pt x="1420864" y="1478827"/>
                    <a:pt x="1420397" y="1487690"/>
                  </a:cubicBezTo>
                  <a:cubicBezTo>
                    <a:pt x="1419930" y="1491422"/>
                    <a:pt x="1419930" y="1495621"/>
                    <a:pt x="1421330" y="1498887"/>
                  </a:cubicBezTo>
                  <a:cubicBezTo>
                    <a:pt x="1424596" y="1507750"/>
                    <a:pt x="1425995" y="1517547"/>
                    <a:pt x="1428328" y="1526877"/>
                  </a:cubicBezTo>
                  <a:cubicBezTo>
                    <a:pt x="1430660" y="1536207"/>
                    <a:pt x="1436258" y="1544604"/>
                    <a:pt x="1436725" y="1554401"/>
                  </a:cubicBezTo>
                  <a:cubicBezTo>
                    <a:pt x="1436725" y="1556267"/>
                    <a:pt x="1438124" y="1558133"/>
                    <a:pt x="1439057" y="1559533"/>
                  </a:cubicBezTo>
                  <a:cubicBezTo>
                    <a:pt x="1442323" y="1565131"/>
                    <a:pt x="1444655" y="1571195"/>
                    <a:pt x="1448388" y="1576327"/>
                  </a:cubicBezTo>
                  <a:cubicBezTo>
                    <a:pt x="1453053" y="1582858"/>
                    <a:pt x="1455385" y="1589855"/>
                    <a:pt x="1458184" y="1597320"/>
                  </a:cubicBezTo>
                  <a:cubicBezTo>
                    <a:pt x="1459584" y="1601052"/>
                    <a:pt x="1460983" y="1604317"/>
                    <a:pt x="1461916" y="1608049"/>
                  </a:cubicBezTo>
                  <a:cubicBezTo>
                    <a:pt x="1463782" y="1615513"/>
                    <a:pt x="1467048" y="1622511"/>
                    <a:pt x="1473112" y="1628109"/>
                  </a:cubicBezTo>
                  <a:cubicBezTo>
                    <a:pt x="1476378" y="1631375"/>
                    <a:pt x="1479177" y="1635107"/>
                    <a:pt x="1480576" y="1639305"/>
                  </a:cubicBezTo>
                  <a:cubicBezTo>
                    <a:pt x="1483842" y="1648169"/>
                    <a:pt x="1489440" y="1656566"/>
                    <a:pt x="1490373" y="1666363"/>
                  </a:cubicBezTo>
                  <a:cubicBezTo>
                    <a:pt x="1490840" y="1672427"/>
                    <a:pt x="1494105" y="1677092"/>
                    <a:pt x="1497371" y="1681757"/>
                  </a:cubicBezTo>
                  <a:cubicBezTo>
                    <a:pt x="1498770" y="1683623"/>
                    <a:pt x="1500636" y="1685489"/>
                    <a:pt x="1502969" y="1687355"/>
                  </a:cubicBezTo>
                  <a:cubicBezTo>
                    <a:pt x="1507634" y="1691088"/>
                    <a:pt x="1514631" y="1690154"/>
                    <a:pt x="1518364" y="1685489"/>
                  </a:cubicBezTo>
                  <a:cubicBezTo>
                    <a:pt x="1519296" y="1684090"/>
                    <a:pt x="1520229" y="1682224"/>
                    <a:pt x="1521162" y="1680358"/>
                  </a:cubicBezTo>
                  <a:cubicBezTo>
                    <a:pt x="1522562" y="1677559"/>
                    <a:pt x="1524894" y="1674760"/>
                    <a:pt x="1528160" y="1673827"/>
                  </a:cubicBezTo>
                  <a:cubicBezTo>
                    <a:pt x="1532359" y="1672427"/>
                    <a:pt x="1533758" y="1669162"/>
                    <a:pt x="1535158" y="1665430"/>
                  </a:cubicBezTo>
                  <a:cubicBezTo>
                    <a:pt x="1537024" y="1660298"/>
                    <a:pt x="1539823" y="1656566"/>
                    <a:pt x="1544488" y="1653767"/>
                  </a:cubicBezTo>
                  <a:cubicBezTo>
                    <a:pt x="1547753" y="1652367"/>
                    <a:pt x="1548687" y="1649102"/>
                    <a:pt x="1548220" y="1645370"/>
                  </a:cubicBezTo>
                  <a:cubicBezTo>
                    <a:pt x="1547753" y="1642104"/>
                    <a:pt x="1547287" y="1638839"/>
                    <a:pt x="1546820" y="1636040"/>
                  </a:cubicBezTo>
                  <a:cubicBezTo>
                    <a:pt x="1545887" y="1632308"/>
                    <a:pt x="1546354" y="1628576"/>
                    <a:pt x="1547753" y="1624843"/>
                  </a:cubicBezTo>
                  <a:cubicBezTo>
                    <a:pt x="1548687" y="1622511"/>
                    <a:pt x="1549619" y="1620178"/>
                    <a:pt x="1550552" y="1617846"/>
                  </a:cubicBezTo>
                  <a:cubicBezTo>
                    <a:pt x="1552885" y="1612248"/>
                    <a:pt x="1553352" y="1606650"/>
                    <a:pt x="1551019" y="1601052"/>
                  </a:cubicBezTo>
                  <a:cubicBezTo>
                    <a:pt x="1549619" y="1598253"/>
                    <a:pt x="1549619" y="1594987"/>
                    <a:pt x="1549153" y="1591721"/>
                  </a:cubicBezTo>
                  <a:cubicBezTo>
                    <a:pt x="1549153" y="1584724"/>
                    <a:pt x="1549153" y="1577726"/>
                    <a:pt x="1549153" y="1570729"/>
                  </a:cubicBezTo>
                  <a:cubicBezTo>
                    <a:pt x="1549153" y="1566530"/>
                    <a:pt x="1551485" y="1563731"/>
                    <a:pt x="1556151" y="1562798"/>
                  </a:cubicBezTo>
                  <a:cubicBezTo>
                    <a:pt x="1558017" y="1562332"/>
                    <a:pt x="1560349" y="1561865"/>
                    <a:pt x="1561282" y="1560932"/>
                  </a:cubicBezTo>
                  <a:cubicBezTo>
                    <a:pt x="1564548" y="1555801"/>
                    <a:pt x="1569679" y="1553468"/>
                    <a:pt x="1575277" y="1551602"/>
                  </a:cubicBezTo>
                  <a:cubicBezTo>
                    <a:pt x="1577610" y="1550669"/>
                    <a:pt x="1579476" y="1548336"/>
                    <a:pt x="1579942" y="1546004"/>
                  </a:cubicBezTo>
                  <a:cubicBezTo>
                    <a:pt x="1580875" y="1542738"/>
                    <a:pt x="1581342" y="1539473"/>
                    <a:pt x="1584607" y="1537607"/>
                  </a:cubicBezTo>
                  <a:cubicBezTo>
                    <a:pt x="1592538" y="1533408"/>
                    <a:pt x="1597670" y="1525478"/>
                    <a:pt x="1604667" y="1519879"/>
                  </a:cubicBezTo>
                  <a:cubicBezTo>
                    <a:pt x="1607933" y="1517547"/>
                    <a:pt x="1610265" y="1514748"/>
                    <a:pt x="1612131" y="1511016"/>
                  </a:cubicBezTo>
                  <a:cubicBezTo>
                    <a:pt x="1614464" y="1507284"/>
                    <a:pt x="1617729" y="1504018"/>
                    <a:pt x="1620528" y="1500286"/>
                  </a:cubicBezTo>
                  <a:cubicBezTo>
                    <a:pt x="1622395" y="1497487"/>
                    <a:pt x="1625193" y="1496088"/>
                    <a:pt x="1627993" y="1495155"/>
                  </a:cubicBezTo>
                  <a:cubicBezTo>
                    <a:pt x="1638722" y="1490490"/>
                    <a:pt x="1645720" y="1483025"/>
                    <a:pt x="1646186" y="1470430"/>
                  </a:cubicBezTo>
                  <a:cubicBezTo>
                    <a:pt x="1646186" y="1467164"/>
                    <a:pt x="1648986" y="1464832"/>
                    <a:pt x="1651784" y="1462966"/>
                  </a:cubicBezTo>
                  <a:cubicBezTo>
                    <a:pt x="1656450" y="1460167"/>
                    <a:pt x="1661581" y="1459700"/>
                    <a:pt x="1666713" y="1460167"/>
                  </a:cubicBezTo>
                  <a:cubicBezTo>
                    <a:pt x="1678375" y="1460633"/>
                    <a:pt x="1689571" y="1458301"/>
                    <a:pt x="1699368" y="1451303"/>
                  </a:cubicBezTo>
                  <a:cubicBezTo>
                    <a:pt x="1703567" y="1448504"/>
                    <a:pt x="1709165" y="1448970"/>
                    <a:pt x="1712897" y="1444772"/>
                  </a:cubicBezTo>
                  <a:cubicBezTo>
                    <a:pt x="1712897" y="1444772"/>
                    <a:pt x="1715696" y="1445705"/>
                    <a:pt x="1715696" y="1446638"/>
                  </a:cubicBezTo>
                  <a:cubicBezTo>
                    <a:pt x="1717095" y="1450370"/>
                    <a:pt x="1718028" y="1453636"/>
                    <a:pt x="1719428" y="1457368"/>
                  </a:cubicBezTo>
                  <a:cubicBezTo>
                    <a:pt x="1723160" y="1469963"/>
                    <a:pt x="1730158" y="1480693"/>
                    <a:pt x="1742753" y="1486757"/>
                  </a:cubicBezTo>
                  <a:cubicBezTo>
                    <a:pt x="1744619" y="1487690"/>
                    <a:pt x="1746019" y="1488157"/>
                    <a:pt x="1747885" y="1489090"/>
                  </a:cubicBezTo>
                  <a:cubicBezTo>
                    <a:pt x="1750684" y="1490490"/>
                    <a:pt x="1751150" y="1492822"/>
                    <a:pt x="1750217" y="1497021"/>
                  </a:cubicBezTo>
                  <a:cubicBezTo>
                    <a:pt x="1748818" y="1503085"/>
                    <a:pt x="1749751" y="1504951"/>
                    <a:pt x="1755349" y="1507284"/>
                  </a:cubicBezTo>
                  <a:cubicBezTo>
                    <a:pt x="1759081" y="1508683"/>
                    <a:pt x="1761880" y="1511016"/>
                    <a:pt x="1763746" y="1514748"/>
                  </a:cubicBezTo>
                  <a:cubicBezTo>
                    <a:pt x="1764212" y="1515214"/>
                    <a:pt x="1764212" y="1515681"/>
                    <a:pt x="1764679" y="1516614"/>
                  </a:cubicBezTo>
                  <a:cubicBezTo>
                    <a:pt x="1768878" y="1525011"/>
                    <a:pt x="1770744" y="1533408"/>
                    <a:pt x="1767945" y="1542272"/>
                  </a:cubicBezTo>
                  <a:cubicBezTo>
                    <a:pt x="1767012" y="1545071"/>
                    <a:pt x="1767478" y="1548803"/>
                    <a:pt x="1767478" y="1551602"/>
                  </a:cubicBezTo>
                  <a:cubicBezTo>
                    <a:pt x="1767478" y="1554401"/>
                    <a:pt x="1771677" y="1558133"/>
                    <a:pt x="1774009" y="1558133"/>
                  </a:cubicBezTo>
                  <a:cubicBezTo>
                    <a:pt x="1781007" y="1557667"/>
                    <a:pt x="1788005" y="1557667"/>
                    <a:pt x="1794069" y="1553001"/>
                  </a:cubicBezTo>
                  <a:cubicBezTo>
                    <a:pt x="1797335" y="1553935"/>
                    <a:pt x="1802466" y="1550669"/>
                    <a:pt x="1807131" y="1547403"/>
                  </a:cubicBezTo>
                  <a:close/>
                  <a:moveTo>
                    <a:pt x="2139751" y="1270298"/>
                  </a:moveTo>
                  <a:cubicBezTo>
                    <a:pt x="2140217" y="1270298"/>
                    <a:pt x="2140684" y="1271231"/>
                    <a:pt x="2140684" y="1271698"/>
                  </a:cubicBezTo>
                  <a:cubicBezTo>
                    <a:pt x="2140684" y="1272631"/>
                    <a:pt x="2140684" y="1273564"/>
                    <a:pt x="2140684" y="1274497"/>
                  </a:cubicBezTo>
                  <a:cubicBezTo>
                    <a:pt x="2140684" y="1274497"/>
                    <a:pt x="2141150" y="1274497"/>
                    <a:pt x="2141150" y="1274497"/>
                  </a:cubicBezTo>
                  <a:lnTo>
                    <a:pt x="2141617" y="1275430"/>
                  </a:lnTo>
                  <a:lnTo>
                    <a:pt x="2140684" y="1274963"/>
                  </a:lnTo>
                  <a:cubicBezTo>
                    <a:pt x="2140684" y="1274963"/>
                    <a:pt x="2140684" y="1274497"/>
                    <a:pt x="2140684" y="1274497"/>
                  </a:cubicBezTo>
                  <a:cubicBezTo>
                    <a:pt x="2139751" y="1274030"/>
                    <a:pt x="2138818" y="1273564"/>
                    <a:pt x="2138351" y="1273097"/>
                  </a:cubicBezTo>
                  <a:cubicBezTo>
                    <a:pt x="2137418" y="1271698"/>
                    <a:pt x="2138351" y="1270765"/>
                    <a:pt x="2139751" y="1270298"/>
                  </a:cubicBezTo>
                  <a:close/>
                  <a:moveTo>
                    <a:pt x="2106629" y="1229712"/>
                  </a:moveTo>
                  <a:cubicBezTo>
                    <a:pt x="2107095" y="1229712"/>
                    <a:pt x="2107562" y="1230179"/>
                    <a:pt x="2107562" y="1230645"/>
                  </a:cubicBezTo>
                  <a:cubicBezTo>
                    <a:pt x="2107095" y="1231112"/>
                    <a:pt x="2106629" y="1231112"/>
                    <a:pt x="2106162" y="1231578"/>
                  </a:cubicBezTo>
                  <a:cubicBezTo>
                    <a:pt x="2105696" y="1231578"/>
                    <a:pt x="2104763" y="1231578"/>
                    <a:pt x="2104763" y="1231112"/>
                  </a:cubicBezTo>
                  <a:cubicBezTo>
                    <a:pt x="2104763" y="1230179"/>
                    <a:pt x="2105229" y="1229246"/>
                    <a:pt x="2106629" y="1229712"/>
                  </a:cubicBezTo>
                  <a:close/>
                  <a:moveTo>
                    <a:pt x="2087968" y="1315549"/>
                  </a:moveTo>
                  <a:cubicBezTo>
                    <a:pt x="2088435" y="1316016"/>
                    <a:pt x="2088901" y="1316016"/>
                    <a:pt x="2089368" y="1316482"/>
                  </a:cubicBezTo>
                  <a:cubicBezTo>
                    <a:pt x="2089835" y="1317415"/>
                    <a:pt x="2089835" y="1318815"/>
                    <a:pt x="2089835" y="1319748"/>
                  </a:cubicBezTo>
                  <a:cubicBezTo>
                    <a:pt x="2089835" y="1320215"/>
                    <a:pt x="2089368" y="1320215"/>
                    <a:pt x="2088901" y="1320681"/>
                  </a:cubicBezTo>
                  <a:cubicBezTo>
                    <a:pt x="2088435" y="1319281"/>
                    <a:pt x="2087502" y="1317415"/>
                    <a:pt x="2087035" y="1316016"/>
                  </a:cubicBezTo>
                  <a:cubicBezTo>
                    <a:pt x="2086569" y="1316016"/>
                    <a:pt x="2087502" y="1315549"/>
                    <a:pt x="2087968" y="1315549"/>
                  </a:cubicBezTo>
                  <a:close/>
                  <a:moveTo>
                    <a:pt x="2254978" y="946542"/>
                  </a:moveTo>
                  <a:cubicBezTo>
                    <a:pt x="2256377" y="946542"/>
                    <a:pt x="2258710" y="947942"/>
                    <a:pt x="2259177" y="949342"/>
                  </a:cubicBezTo>
                  <a:cubicBezTo>
                    <a:pt x="2259643" y="951208"/>
                    <a:pt x="2259643" y="953074"/>
                    <a:pt x="2260110" y="954940"/>
                  </a:cubicBezTo>
                  <a:cubicBezTo>
                    <a:pt x="2259643" y="956806"/>
                    <a:pt x="2259177" y="958672"/>
                    <a:pt x="2258243" y="960071"/>
                  </a:cubicBezTo>
                  <a:cubicBezTo>
                    <a:pt x="2257777" y="960538"/>
                    <a:pt x="2255445" y="960538"/>
                    <a:pt x="2255445" y="960071"/>
                  </a:cubicBezTo>
                  <a:cubicBezTo>
                    <a:pt x="2254045" y="957272"/>
                    <a:pt x="2252645" y="954473"/>
                    <a:pt x="2251712" y="951674"/>
                  </a:cubicBezTo>
                  <a:cubicBezTo>
                    <a:pt x="2250313" y="949808"/>
                    <a:pt x="2252645" y="946542"/>
                    <a:pt x="2254978" y="946542"/>
                  </a:cubicBezTo>
                  <a:close/>
                  <a:moveTo>
                    <a:pt x="2596461" y="226722"/>
                  </a:moveTo>
                  <a:cubicBezTo>
                    <a:pt x="2598794" y="226256"/>
                    <a:pt x="2601126" y="225323"/>
                    <a:pt x="2603459" y="224856"/>
                  </a:cubicBezTo>
                  <a:cubicBezTo>
                    <a:pt x="2603925" y="224856"/>
                    <a:pt x="2604858" y="225323"/>
                    <a:pt x="2604858" y="225789"/>
                  </a:cubicBezTo>
                  <a:cubicBezTo>
                    <a:pt x="2605325" y="226256"/>
                    <a:pt x="2604858" y="226722"/>
                    <a:pt x="2604858" y="228122"/>
                  </a:cubicBezTo>
                  <a:cubicBezTo>
                    <a:pt x="2602992" y="229055"/>
                    <a:pt x="2601126" y="230454"/>
                    <a:pt x="2599260" y="231854"/>
                  </a:cubicBezTo>
                  <a:cubicBezTo>
                    <a:pt x="2597860" y="232787"/>
                    <a:pt x="2595995" y="231387"/>
                    <a:pt x="2595062" y="229521"/>
                  </a:cubicBezTo>
                  <a:cubicBezTo>
                    <a:pt x="2594595" y="227655"/>
                    <a:pt x="2595062" y="226722"/>
                    <a:pt x="2596461" y="226722"/>
                  </a:cubicBezTo>
                  <a:close/>
                  <a:moveTo>
                    <a:pt x="2272239" y="113828"/>
                  </a:moveTo>
                  <a:cubicBezTo>
                    <a:pt x="2272705" y="113828"/>
                    <a:pt x="2272705" y="113828"/>
                    <a:pt x="2272239" y="113828"/>
                  </a:cubicBezTo>
                  <a:cubicBezTo>
                    <a:pt x="2274105" y="114294"/>
                    <a:pt x="2275504" y="113828"/>
                    <a:pt x="2275971" y="116160"/>
                  </a:cubicBezTo>
                  <a:cubicBezTo>
                    <a:pt x="2275971" y="116160"/>
                    <a:pt x="2274571" y="117093"/>
                    <a:pt x="2274571" y="116627"/>
                  </a:cubicBezTo>
                  <a:cubicBezTo>
                    <a:pt x="2274105" y="115694"/>
                    <a:pt x="2273172" y="114761"/>
                    <a:pt x="2272239" y="113828"/>
                  </a:cubicBezTo>
                  <a:cubicBezTo>
                    <a:pt x="2272239" y="114294"/>
                    <a:pt x="2272239" y="114294"/>
                    <a:pt x="2271772" y="114294"/>
                  </a:cubicBezTo>
                  <a:cubicBezTo>
                    <a:pt x="2271306" y="113828"/>
                    <a:pt x="2271306" y="113828"/>
                    <a:pt x="2270839" y="113361"/>
                  </a:cubicBezTo>
                  <a:cubicBezTo>
                    <a:pt x="2271772" y="113361"/>
                    <a:pt x="2272239" y="113361"/>
                    <a:pt x="2272239" y="113828"/>
                  </a:cubicBezTo>
                  <a:close/>
                  <a:moveTo>
                    <a:pt x="2098232" y="718887"/>
                  </a:moveTo>
                  <a:cubicBezTo>
                    <a:pt x="2098698" y="718887"/>
                    <a:pt x="2099165" y="718887"/>
                    <a:pt x="2099631" y="718887"/>
                  </a:cubicBezTo>
                  <a:cubicBezTo>
                    <a:pt x="2100098" y="718421"/>
                    <a:pt x="2100564" y="717954"/>
                    <a:pt x="2101497" y="717488"/>
                  </a:cubicBezTo>
                  <a:cubicBezTo>
                    <a:pt x="2101497" y="717954"/>
                    <a:pt x="2101497" y="717954"/>
                    <a:pt x="2101964" y="718421"/>
                  </a:cubicBezTo>
                  <a:cubicBezTo>
                    <a:pt x="2101497" y="718421"/>
                    <a:pt x="2100564" y="718421"/>
                    <a:pt x="2100098" y="718887"/>
                  </a:cubicBezTo>
                  <a:cubicBezTo>
                    <a:pt x="2099631" y="718887"/>
                    <a:pt x="2099165" y="718887"/>
                    <a:pt x="2098232" y="718887"/>
                  </a:cubicBezTo>
                  <a:lnTo>
                    <a:pt x="2097765" y="719820"/>
                  </a:lnTo>
                  <a:lnTo>
                    <a:pt x="2098232" y="718887"/>
                  </a:lnTo>
                  <a:close/>
                  <a:moveTo>
                    <a:pt x="2020791" y="1320681"/>
                  </a:moveTo>
                  <a:cubicBezTo>
                    <a:pt x="2020791" y="1321147"/>
                    <a:pt x="2021258" y="1321147"/>
                    <a:pt x="2021258" y="1321614"/>
                  </a:cubicBezTo>
                  <a:cubicBezTo>
                    <a:pt x="2021258" y="1321614"/>
                    <a:pt x="2021258" y="1321614"/>
                    <a:pt x="2021724" y="1322081"/>
                  </a:cubicBezTo>
                  <a:cubicBezTo>
                    <a:pt x="2024524" y="1321147"/>
                    <a:pt x="2027322" y="1321614"/>
                    <a:pt x="2029655" y="1319281"/>
                  </a:cubicBezTo>
                  <a:cubicBezTo>
                    <a:pt x="2030588" y="1318349"/>
                    <a:pt x="2031521" y="1318815"/>
                    <a:pt x="2031521" y="1320215"/>
                  </a:cubicBezTo>
                  <a:cubicBezTo>
                    <a:pt x="2031521" y="1321147"/>
                    <a:pt x="2030588" y="1323014"/>
                    <a:pt x="2030121" y="1323014"/>
                  </a:cubicBezTo>
                  <a:cubicBezTo>
                    <a:pt x="2027322" y="1323947"/>
                    <a:pt x="2024524" y="1323947"/>
                    <a:pt x="2022191" y="1321614"/>
                  </a:cubicBezTo>
                  <a:cubicBezTo>
                    <a:pt x="2021724" y="1321614"/>
                    <a:pt x="2021724" y="1321614"/>
                    <a:pt x="2021258" y="1321614"/>
                  </a:cubicBezTo>
                  <a:cubicBezTo>
                    <a:pt x="2020791" y="1321614"/>
                    <a:pt x="2020791" y="1321147"/>
                    <a:pt x="2020791" y="1320681"/>
                  </a:cubicBezTo>
                  <a:close/>
                  <a:moveTo>
                    <a:pt x="2013327" y="79773"/>
                  </a:moveTo>
                  <a:lnTo>
                    <a:pt x="2012861" y="78373"/>
                  </a:lnTo>
                  <a:lnTo>
                    <a:pt x="2013794" y="79306"/>
                  </a:lnTo>
                  <a:cubicBezTo>
                    <a:pt x="2013794" y="79306"/>
                    <a:pt x="2013794" y="79773"/>
                    <a:pt x="2013327" y="79773"/>
                  </a:cubicBezTo>
                  <a:cubicBezTo>
                    <a:pt x="2017059" y="80706"/>
                    <a:pt x="2018459" y="83038"/>
                    <a:pt x="2017992" y="86304"/>
                  </a:cubicBezTo>
                  <a:cubicBezTo>
                    <a:pt x="2017526" y="88636"/>
                    <a:pt x="2016126" y="90502"/>
                    <a:pt x="2015193" y="92835"/>
                  </a:cubicBezTo>
                  <a:cubicBezTo>
                    <a:pt x="2015193" y="93301"/>
                    <a:pt x="2013794" y="93301"/>
                    <a:pt x="2013327" y="92835"/>
                  </a:cubicBezTo>
                  <a:cubicBezTo>
                    <a:pt x="2012861" y="92835"/>
                    <a:pt x="2012394" y="91902"/>
                    <a:pt x="2012394" y="91435"/>
                  </a:cubicBezTo>
                  <a:cubicBezTo>
                    <a:pt x="2012861" y="87703"/>
                    <a:pt x="2013327" y="83971"/>
                    <a:pt x="2013327" y="79773"/>
                  </a:cubicBezTo>
                  <a:cubicBezTo>
                    <a:pt x="2013794" y="79773"/>
                    <a:pt x="2013794" y="79773"/>
                    <a:pt x="2013327" y="79773"/>
                  </a:cubicBezTo>
                  <a:close/>
                  <a:moveTo>
                    <a:pt x="1996533" y="880765"/>
                  </a:moveTo>
                  <a:cubicBezTo>
                    <a:pt x="1996066" y="880765"/>
                    <a:pt x="1995133" y="880299"/>
                    <a:pt x="1995133" y="880299"/>
                  </a:cubicBezTo>
                  <a:cubicBezTo>
                    <a:pt x="1995133" y="879366"/>
                    <a:pt x="1995600" y="878432"/>
                    <a:pt x="1996066" y="877033"/>
                  </a:cubicBezTo>
                  <a:cubicBezTo>
                    <a:pt x="1996533" y="877033"/>
                    <a:pt x="1997466" y="877499"/>
                    <a:pt x="1997466" y="877499"/>
                  </a:cubicBezTo>
                  <a:cubicBezTo>
                    <a:pt x="1997000" y="878899"/>
                    <a:pt x="1996533" y="879832"/>
                    <a:pt x="1996533" y="880765"/>
                  </a:cubicBezTo>
                  <a:close/>
                  <a:moveTo>
                    <a:pt x="1997466" y="69043"/>
                  </a:moveTo>
                  <a:cubicBezTo>
                    <a:pt x="1998399" y="69043"/>
                    <a:pt x="1999798" y="69510"/>
                    <a:pt x="2000732" y="69976"/>
                  </a:cubicBezTo>
                  <a:cubicBezTo>
                    <a:pt x="2000265" y="70443"/>
                    <a:pt x="2000265" y="70909"/>
                    <a:pt x="1999798" y="71376"/>
                  </a:cubicBezTo>
                  <a:cubicBezTo>
                    <a:pt x="1998399" y="72775"/>
                    <a:pt x="1997466" y="74175"/>
                    <a:pt x="1996066" y="75108"/>
                  </a:cubicBezTo>
                  <a:cubicBezTo>
                    <a:pt x="1995600" y="75574"/>
                    <a:pt x="1995133" y="75574"/>
                    <a:pt x="1994201" y="75574"/>
                  </a:cubicBezTo>
                  <a:cubicBezTo>
                    <a:pt x="1992801" y="75574"/>
                    <a:pt x="1991868" y="75108"/>
                    <a:pt x="1991868" y="73708"/>
                  </a:cubicBezTo>
                  <a:cubicBezTo>
                    <a:pt x="1991401" y="70443"/>
                    <a:pt x="1992801" y="69043"/>
                    <a:pt x="1997466" y="69043"/>
                  </a:cubicBezTo>
                  <a:close/>
                  <a:moveTo>
                    <a:pt x="1933555" y="137620"/>
                  </a:moveTo>
                  <a:cubicBezTo>
                    <a:pt x="1935887" y="137620"/>
                    <a:pt x="1938220" y="138086"/>
                    <a:pt x="1940552" y="139019"/>
                  </a:cubicBezTo>
                  <a:cubicBezTo>
                    <a:pt x="1941019" y="139019"/>
                    <a:pt x="1941019" y="139952"/>
                    <a:pt x="1941485" y="140419"/>
                  </a:cubicBezTo>
                  <a:cubicBezTo>
                    <a:pt x="1941019" y="141352"/>
                    <a:pt x="1940552" y="142751"/>
                    <a:pt x="1939619" y="143218"/>
                  </a:cubicBezTo>
                  <a:cubicBezTo>
                    <a:pt x="1936820" y="144617"/>
                    <a:pt x="1933555" y="143218"/>
                    <a:pt x="1932155" y="140419"/>
                  </a:cubicBezTo>
                  <a:cubicBezTo>
                    <a:pt x="1931222" y="138553"/>
                    <a:pt x="1932155" y="137153"/>
                    <a:pt x="1933555" y="137620"/>
                  </a:cubicBezTo>
                  <a:close/>
                  <a:moveTo>
                    <a:pt x="1927957" y="1610382"/>
                  </a:moveTo>
                  <a:cubicBezTo>
                    <a:pt x="1928423" y="1610848"/>
                    <a:pt x="1928423" y="1611315"/>
                    <a:pt x="1928890" y="1611781"/>
                  </a:cubicBezTo>
                  <a:cubicBezTo>
                    <a:pt x="1927957" y="1612714"/>
                    <a:pt x="1927024" y="1612248"/>
                    <a:pt x="1927024" y="1610848"/>
                  </a:cubicBezTo>
                  <a:cubicBezTo>
                    <a:pt x="1927024" y="1610848"/>
                    <a:pt x="1927490" y="1610848"/>
                    <a:pt x="1927957" y="1610382"/>
                  </a:cubicBezTo>
                  <a:close/>
                  <a:moveTo>
                    <a:pt x="1531426" y="55514"/>
                  </a:moveTo>
                  <a:cubicBezTo>
                    <a:pt x="1531892" y="55981"/>
                    <a:pt x="1531892" y="55981"/>
                    <a:pt x="1532359" y="56447"/>
                  </a:cubicBezTo>
                  <a:cubicBezTo>
                    <a:pt x="1531892" y="56447"/>
                    <a:pt x="1531426" y="55981"/>
                    <a:pt x="1530959" y="55981"/>
                  </a:cubicBezTo>
                  <a:lnTo>
                    <a:pt x="1530026" y="54581"/>
                  </a:lnTo>
                  <a:lnTo>
                    <a:pt x="1531426" y="55514"/>
                  </a:lnTo>
                  <a:close/>
                  <a:moveTo>
                    <a:pt x="404345" y="636782"/>
                  </a:moveTo>
                  <a:lnTo>
                    <a:pt x="404345" y="635849"/>
                  </a:lnTo>
                  <a:lnTo>
                    <a:pt x="405278" y="636315"/>
                  </a:lnTo>
                  <a:lnTo>
                    <a:pt x="404345" y="636782"/>
                  </a:lnTo>
                  <a:close/>
                  <a:moveTo>
                    <a:pt x="454728" y="754342"/>
                  </a:moveTo>
                  <a:cubicBezTo>
                    <a:pt x="454261" y="757607"/>
                    <a:pt x="452395" y="760406"/>
                    <a:pt x="449130" y="760873"/>
                  </a:cubicBezTo>
                  <a:cubicBezTo>
                    <a:pt x="446330" y="761339"/>
                    <a:pt x="443065" y="761339"/>
                    <a:pt x="440266" y="761339"/>
                  </a:cubicBezTo>
                  <a:cubicBezTo>
                    <a:pt x="440266" y="761339"/>
                    <a:pt x="440266" y="761806"/>
                    <a:pt x="440266" y="761806"/>
                  </a:cubicBezTo>
                  <a:cubicBezTo>
                    <a:pt x="440266" y="762272"/>
                    <a:pt x="439799" y="762272"/>
                    <a:pt x="439799" y="762739"/>
                  </a:cubicBezTo>
                  <a:cubicBezTo>
                    <a:pt x="439799" y="762272"/>
                    <a:pt x="439799" y="761806"/>
                    <a:pt x="439799" y="761339"/>
                  </a:cubicBezTo>
                  <a:cubicBezTo>
                    <a:pt x="439799" y="761339"/>
                    <a:pt x="440266" y="761339"/>
                    <a:pt x="440266" y="761339"/>
                  </a:cubicBezTo>
                  <a:cubicBezTo>
                    <a:pt x="439799" y="757141"/>
                    <a:pt x="440266" y="752942"/>
                    <a:pt x="445398" y="751076"/>
                  </a:cubicBezTo>
                  <a:cubicBezTo>
                    <a:pt x="446797" y="750610"/>
                    <a:pt x="447263" y="747811"/>
                    <a:pt x="448197" y="746411"/>
                  </a:cubicBezTo>
                  <a:cubicBezTo>
                    <a:pt x="449596" y="744079"/>
                    <a:pt x="451462" y="743145"/>
                    <a:pt x="452395" y="744079"/>
                  </a:cubicBezTo>
                  <a:cubicBezTo>
                    <a:pt x="453328" y="745478"/>
                    <a:pt x="454261" y="746878"/>
                    <a:pt x="454728" y="748744"/>
                  </a:cubicBezTo>
                  <a:cubicBezTo>
                    <a:pt x="455194" y="750610"/>
                    <a:pt x="454728" y="752476"/>
                    <a:pt x="454728" y="754342"/>
                  </a:cubicBezTo>
                  <a:close/>
                  <a:moveTo>
                    <a:pt x="466857" y="764605"/>
                  </a:moveTo>
                  <a:cubicBezTo>
                    <a:pt x="466857" y="765071"/>
                    <a:pt x="466857" y="765071"/>
                    <a:pt x="466857" y="765538"/>
                  </a:cubicBezTo>
                  <a:cubicBezTo>
                    <a:pt x="466390" y="766004"/>
                    <a:pt x="466390" y="766471"/>
                    <a:pt x="465924" y="766937"/>
                  </a:cubicBezTo>
                  <a:cubicBezTo>
                    <a:pt x="465924" y="767404"/>
                    <a:pt x="465457" y="767870"/>
                    <a:pt x="465457" y="768337"/>
                  </a:cubicBezTo>
                  <a:cubicBezTo>
                    <a:pt x="465924" y="767404"/>
                    <a:pt x="465924" y="766471"/>
                    <a:pt x="466390" y="765071"/>
                  </a:cubicBezTo>
                  <a:cubicBezTo>
                    <a:pt x="466857" y="765071"/>
                    <a:pt x="466857" y="764605"/>
                    <a:pt x="466857" y="764605"/>
                  </a:cubicBezTo>
                  <a:cubicBezTo>
                    <a:pt x="466857" y="763205"/>
                    <a:pt x="466857" y="762272"/>
                    <a:pt x="468256" y="761339"/>
                  </a:cubicBezTo>
                  <a:cubicBezTo>
                    <a:pt x="468256" y="761806"/>
                    <a:pt x="468723" y="762272"/>
                    <a:pt x="468723" y="762739"/>
                  </a:cubicBezTo>
                  <a:cubicBezTo>
                    <a:pt x="468256" y="763205"/>
                    <a:pt x="467323" y="764138"/>
                    <a:pt x="466857" y="764605"/>
                  </a:cubicBezTo>
                  <a:close/>
                  <a:moveTo>
                    <a:pt x="498113" y="736148"/>
                  </a:moveTo>
                  <a:cubicBezTo>
                    <a:pt x="498579" y="735681"/>
                    <a:pt x="499512" y="735681"/>
                    <a:pt x="499979" y="735681"/>
                  </a:cubicBezTo>
                  <a:cubicBezTo>
                    <a:pt x="501378" y="735681"/>
                    <a:pt x="502311" y="736148"/>
                    <a:pt x="503244" y="736614"/>
                  </a:cubicBezTo>
                  <a:cubicBezTo>
                    <a:pt x="503244" y="737081"/>
                    <a:pt x="503244" y="738014"/>
                    <a:pt x="502778" y="738014"/>
                  </a:cubicBezTo>
                  <a:cubicBezTo>
                    <a:pt x="501845" y="738014"/>
                    <a:pt x="500445" y="738480"/>
                    <a:pt x="499512" y="738014"/>
                  </a:cubicBezTo>
                  <a:cubicBezTo>
                    <a:pt x="498113" y="738014"/>
                    <a:pt x="497646" y="737081"/>
                    <a:pt x="498113" y="736148"/>
                  </a:cubicBezTo>
                  <a:close/>
                  <a:moveTo>
                    <a:pt x="528436" y="446914"/>
                  </a:moveTo>
                  <a:cubicBezTo>
                    <a:pt x="527969" y="447847"/>
                    <a:pt x="526570" y="447847"/>
                    <a:pt x="525170" y="448313"/>
                  </a:cubicBezTo>
                  <a:cubicBezTo>
                    <a:pt x="524704" y="448313"/>
                    <a:pt x="523771" y="448313"/>
                    <a:pt x="523304" y="447847"/>
                  </a:cubicBezTo>
                  <a:cubicBezTo>
                    <a:pt x="522838" y="446914"/>
                    <a:pt x="521905" y="445514"/>
                    <a:pt x="521905" y="445048"/>
                  </a:cubicBezTo>
                  <a:cubicBezTo>
                    <a:pt x="521905" y="444581"/>
                    <a:pt x="523771" y="443648"/>
                    <a:pt x="524704" y="443648"/>
                  </a:cubicBezTo>
                  <a:cubicBezTo>
                    <a:pt x="527036" y="443648"/>
                    <a:pt x="528902" y="445981"/>
                    <a:pt x="528436" y="446914"/>
                  </a:cubicBezTo>
                  <a:close/>
                  <a:moveTo>
                    <a:pt x="548029" y="434784"/>
                  </a:moveTo>
                  <a:cubicBezTo>
                    <a:pt x="548029" y="434784"/>
                    <a:pt x="547562" y="434784"/>
                    <a:pt x="548029" y="434784"/>
                  </a:cubicBezTo>
                  <a:cubicBezTo>
                    <a:pt x="547096" y="436184"/>
                    <a:pt x="547562" y="437583"/>
                    <a:pt x="545230" y="437583"/>
                  </a:cubicBezTo>
                  <a:cubicBezTo>
                    <a:pt x="545230" y="437583"/>
                    <a:pt x="544764" y="436184"/>
                    <a:pt x="544764" y="436184"/>
                  </a:cubicBezTo>
                  <a:cubicBezTo>
                    <a:pt x="546163" y="435717"/>
                    <a:pt x="546629" y="435251"/>
                    <a:pt x="548029" y="434784"/>
                  </a:cubicBezTo>
                  <a:cubicBezTo>
                    <a:pt x="547562" y="434784"/>
                    <a:pt x="547562" y="434784"/>
                    <a:pt x="548029" y="434784"/>
                  </a:cubicBezTo>
                  <a:lnTo>
                    <a:pt x="548496" y="433385"/>
                  </a:lnTo>
                  <a:lnTo>
                    <a:pt x="548029" y="434784"/>
                  </a:lnTo>
                  <a:close/>
                  <a:moveTo>
                    <a:pt x="575087" y="425921"/>
                  </a:moveTo>
                  <a:cubicBezTo>
                    <a:pt x="575087" y="425921"/>
                    <a:pt x="574620" y="426387"/>
                    <a:pt x="574620" y="426387"/>
                  </a:cubicBezTo>
                  <a:cubicBezTo>
                    <a:pt x="574153" y="426854"/>
                    <a:pt x="574153" y="427320"/>
                    <a:pt x="574153" y="427320"/>
                  </a:cubicBezTo>
                  <a:cubicBezTo>
                    <a:pt x="574153" y="429653"/>
                    <a:pt x="574153" y="432452"/>
                    <a:pt x="574153" y="434784"/>
                  </a:cubicBezTo>
                  <a:cubicBezTo>
                    <a:pt x="574153" y="435251"/>
                    <a:pt x="573687" y="435717"/>
                    <a:pt x="573220" y="436184"/>
                  </a:cubicBezTo>
                  <a:cubicBezTo>
                    <a:pt x="572754" y="435717"/>
                    <a:pt x="572287" y="435251"/>
                    <a:pt x="572287" y="434784"/>
                  </a:cubicBezTo>
                  <a:cubicBezTo>
                    <a:pt x="572287" y="431985"/>
                    <a:pt x="572754" y="429653"/>
                    <a:pt x="574153" y="427320"/>
                  </a:cubicBezTo>
                  <a:cubicBezTo>
                    <a:pt x="574153" y="426854"/>
                    <a:pt x="574153" y="426387"/>
                    <a:pt x="574153" y="425454"/>
                  </a:cubicBezTo>
                  <a:cubicBezTo>
                    <a:pt x="574620" y="425921"/>
                    <a:pt x="574620" y="425921"/>
                    <a:pt x="575087" y="425921"/>
                  </a:cubicBezTo>
                  <a:cubicBezTo>
                    <a:pt x="575087" y="425454"/>
                    <a:pt x="575553" y="425454"/>
                    <a:pt x="575553" y="424988"/>
                  </a:cubicBezTo>
                  <a:cubicBezTo>
                    <a:pt x="576486" y="425454"/>
                    <a:pt x="576020" y="425454"/>
                    <a:pt x="575087" y="425921"/>
                  </a:cubicBezTo>
                  <a:close/>
                  <a:moveTo>
                    <a:pt x="607275" y="677368"/>
                  </a:moveTo>
                  <a:lnTo>
                    <a:pt x="608208" y="675968"/>
                  </a:lnTo>
                  <a:lnTo>
                    <a:pt x="608675" y="677834"/>
                  </a:lnTo>
                  <a:lnTo>
                    <a:pt x="607275" y="677368"/>
                  </a:lnTo>
                  <a:close/>
                  <a:moveTo>
                    <a:pt x="610075" y="473505"/>
                  </a:moveTo>
                  <a:cubicBezTo>
                    <a:pt x="610541" y="472105"/>
                    <a:pt x="611940" y="470705"/>
                    <a:pt x="613340" y="469306"/>
                  </a:cubicBezTo>
                  <a:cubicBezTo>
                    <a:pt x="613340" y="469306"/>
                    <a:pt x="613340" y="468839"/>
                    <a:pt x="612873" y="468839"/>
                  </a:cubicBezTo>
                  <a:lnTo>
                    <a:pt x="614273" y="467906"/>
                  </a:lnTo>
                  <a:lnTo>
                    <a:pt x="613340" y="469306"/>
                  </a:lnTo>
                  <a:cubicBezTo>
                    <a:pt x="613340" y="469306"/>
                    <a:pt x="613340" y="469306"/>
                    <a:pt x="613340" y="469306"/>
                  </a:cubicBezTo>
                  <a:cubicBezTo>
                    <a:pt x="613807" y="470705"/>
                    <a:pt x="614740" y="472105"/>
                    <a:pt x="614740" y="473971"/>
                  </a:cubicBezTo>
                  <a:cubicBezTo>
                    <a:pt x="614740" y="474904"/>
                    <a:pt x="613340" y="475837"/>
                    <a:pt x="612407" y="476770"/>
                  </a:cubicBezTo>
                  <a:cubicBezTo>
                    <a:pt x="611940" y="477237"/>
                    <a:pt x="611008" y="477237"/>
                    <a:pt x="611008" y="476770"/>
                  </a:cubicBezTo>
                  <a:cubicBezTo>
                    <a:pt x="610541" y="475837"/>
                    <a:pt x="609608" y="474438"/>
                    <a:pt x="610075" y="473505"/>
                  </a:cubicBezTo>
                  <a:close/>
                  <a:moveTo>
                    <a:pt x="617072" y="649378"/>
                  </a:moveTo>
                  <a:cubicBezTo>
                    <a:pt x="616605" y="649378"/>
                    <a:pt x="616139" y="648911"/>
                    <a:pt x="615673" y="648911"/>
                  </a:cubicBezTo>
                  <a:cubicBezTo>
                    <a:pt x="613807" y="648445"/>
                    <a:pt x="611940" y="648911"/>
                    <a:pt x="611474" y="646112"/>
                  </a:cubicBezTo>
                  <a:cubicBezTo>
                    <a:pt x="611474" y="646112"/>
                    <a:pt x="612407" y="645179"/>
                    <a:pt x="612873" y="645646"/>
                  </a:cubicBezTo>
                  <a:cubicBezTo>
                    <a:pt x="613807" y="646112"/>
                    <a:pt x="615206" y="646579"/>
                    <a:pt x="616139" y="647045"/>
                  </a:cubicBezTo>
                  <a:cubicBezTo>
                    <a:pt x="616605" y="647512"/>
                    <a:pt x="617539" y="647512"/>
                    <a:pt x="618005" y="647978"/>
                  </a:cubicBezTo>
                  <a:cubicBezTo>
                    <a:pt x="618472" y="648445"/>
                    <a:pt x="618472" y="648911"/>
                    <a:pt x="618938" y="649378"/>
                  </a:cubicBezTo>
                  <a:cubicBezTo>
                    <a:pt x="618472" y="649378"/>
                    <a:pt x="617539" y="649844"/>
                    <a:pt x="617072" y="649378"/>
                  </a:cubicBezTo>
                  <a:close/>
                  <a:moveTo>
                    <a:pt x="626869" y="607858"/>
                  </a:moveTo>
                  <a:cubicBezTo>
                    <a:pt x="625936" y="608325"/>
                    <a:pt x="624536" y="609258"/>
                    <a:pt x="623603" y="609258"/>
                  </a:cubicBezTo>
                  <a:cubicBezTo>
                    <a:pt x="622204" y="608325"/>
                    <a:pt x="620804" y="606925"/>
                    <a:pt x="619871" y="605526"/>
                  </a:cubicBezTo>
                  <a:cubicBezTo>
                    <a:pt x="619405" y="605059"/>
                    <a:pt x="620804" y="603660"/>
                    <a:pt x="621271" y="602727"/>
                  </a:cubicBezTo>
                  <a:cubicBezTo>
                    <a:pt x="624070" y="602727"/>
                    <a:pt x="625469" y="604593"/>
                    <a:pt x="626869" y="606459"/>
                  </a:cubicBezTo>
                  <a:cubicBezTo>
                    <a:pt x="627335" y="606459"/>
                    <a:pt x="627335" y="607858"/>
                    <a:pt x="626869" y="607858"/>
                  </a:cubicBezTo>
                  <a:close/>
                  <a:moveTo>
                    <a:pt x="645529" y="662906"/>
                  </a:moveTo>
                  <a:lnTo>
                    <a:pt x="645063" y="664306"/>
                  </a:lnTo>
                  <a:lnTo>
                    <a:pt x="643663" y="663373"/>
                  </a:lnTo>
                  <a:lnTo>
                    <a:pt x="645529" y="662906"/>
                  </a:lnTo>
                  <a:close/>
                  <a:moveTo>
                    <a:pt x="651127" y="679234"/>
                  </a:moveTo>
                  <a:cubicBezTo>
                    <a:pt x="650194" y="680634"/>
                    <a:pt x="648795" y="682500"/>
                    <a:pt x="649728" y="684366"/>
                  </a:cubicBezTo>
                  <a:cubicBezTo>
                    <a:pt x="650661" y="686232"/>
                    <a:pt x="651593" y="688564"/>
                    <a:pt x="648795" y="689031"/>
                  </a:cubicBezTo>
                  <a:cubicBezTo>
                    <a:pt x="647395" y="689497"/>
                    <a:pt x="645063" y="688564"/>
                    <a:pt x="643663" y="687631"/>
                  </a:cubicBezTo>
                  <a:cubicBezTo>
                    <a:pt x="641331" y="686232"/>
                    <a:pt x="640864" y="682966"/>
                    <a:pt x="642730" y="681100"/>
                  </a:cubicBezTo>
                  <a:cubicBezTo>
                    <a:pt x="645063" y="678768"/>
                    <a:pt x="647395" y="676901"/>
                    <a:pt x="649728" y="675035"/>
                  </a:cubicBezTo>
                  <a:cubicBezTo>
                    <a:pt x="650194" y="674569"/>
                    <a:pt x="651127" y="675035"/>
                    <a:pt x="651593" y="675035"/>
                  </a:cubicBezTo>
                  <a:cubicBezTo>
                    <a:pt x="652060" y="675035"/>
                    <a:pt x="652527" y="675968"/>
                    <a:pt x="652993" y="676435"/>
                  </a:cubicBezTo>
                  <a:cubicBezTo>
                    <a:pt x="652060" y="676901"/>
                    <a:pt x="651593" y="678301"/>
                    <a:pt x="651127" y="679234"/>
                  </a:cubicBezTo>
                  <a:close/>
                  <a:moveTo>
                    <a:pt x="656259" y="633050"/>
                  </a:moveTo>
                  <a:cubicBezTo>
                    <a:pt x="656725" y="632583"/>
                    <a:pt x="656725" y="632117"/>
                    <a:pt x="657192" y="632117"/>
                  </a:cubicBezTo>
                  <a:cubicBezTo>
                    <a:pt x="658125" y="632117"/>
                    <a:pt x="659524" y="632583"/>
                    <a:pt x="660457" y="633050"/>
                  </a:cubicBezTo>
                  <a:cubicBezTo>
                    <a:pt x="660924" y="633050"/>
                    <a:pt x="660924" y="633983"/>
                    <a:pt x="661390" y="634449"/>
                  </a:cubicBezTo>
                  <a:cubicBezTo>
                    <a:pt x="660924" y="634916"/>
                    <a:pt x="660457" y="635849"/>
                    <a:pt x="660457" y="635849"/>
                  </a:cubicBezTo>
                  <a:cubicBezTo>
                    <a:pt x="659058" y="634916"/>
                    <a:pt x="657658" y="633983"/>
                    <a:pt x="656259" y="633050"/>
                  </a:cubicBezTo>
                  <a:close/>
                  <a:moveTo>
                    <a:pt x="661390" y="658708"/>
                  </a:moveTo>
                  <a:cubicBezTo>
                    <a:pt x="661390" y="658241"/>
                    <a:pt x="660924" y="657775"/>
                    <a:pt x="660924" y="657308"/>
                  </a:cubicBezTo>
                  <a:cubicBezTo>
                    <a:pt x="660924" y="656842"/>
                    <a:pt x="661390" y="656375"/>
                    <a:pt x="661857" y="655909"/>
                  </a:cubicBezTo>
                  <a:cubicBezTo>
                    <a:pt x="661857" y="656375"/>
                    <a:pt x="662323" y="656842"/>
                    <a:pt x="662323" y="657308"/>
                  </a:cubicBezTo>
                  <a:cubicBezTo>
                    <a:pt x="661857" y="657775"/>
                    <a:pt x="661390" y="658241"/>
                    <a:pt x="661390" y="658708"/>
                  </a:cubicBezTo>
                  <a:close/>
                  <a:moveTo>
                    <a:pt x="645529" y="755275"/>
                  </a:moveTo>
                  <a:cubicBezTo>
                    <a:pt x="645063" y="755741"/>
                    <a:pt x="644596" y="756208"/>
                    <a:pt x="644129" y="756208"/>
                  </a:cubicBezTo>
                  <a:cubicBezTo>
                    <a:pt x="642730" y="756674"/>
                    <a:pt x="641797" y="756208"/>
                    <a:pt x="641331" y="754342"/>
                  </a:cubicBezTo>
                  <a:cubicBezTo>
                    <a:pt x="640864" y="752476"/>
                    <a:pt x="640397" y="750610"/>
                    <a:pt x="642263" y="749210"/>
                  </a:cubicBezTo>
                  <a:cubicBezTo>
                    <a:pt x="642730" y="748744"/>
                    <a:pt x="643196" y="749210"/>
                    <a:pt x="643663" y="749210"/>
                  </a:cubicBezTo>
                  <a:cubicBezTo>
                    <a:pt x="645996" y="750143"/>
                    <a:pt x="646928" y="752476"/>
                    <a:pt x="645529" y="755275"/>
                  </a:cubicBezTo>
                  <a:close/>
                  <a:moveTo>
                    <a:pt x="652060" y="770203"/>
                  </a:moveTo>
                  <a:lnTo>
                    <a:pt x="651127" y="768803"/>
                  </a:lnTo>
                  <a:lnTo>
                    <a:pt x="652527" y="769736"/>
                  </a:lnTo>
                  <a:lnTo>
                    <a:pt x="652993" y="771136"/>
                  </a:lnTo>
                  <a:lnTo>
                    <a:pt x="652060" y="770203"/>
                  </a:lnTo>
                  <a:close/>
                  <a:moveTo>
                    <a:pt x="261594" y="1684090"/>
                  </a:moveTo>
                  <a:lnTo>
                    <a:pt x="262060" y="1683623"/>
                  </a:lnTo>
                  <a:cubicBezTo>
                    <a:pt x="262527" y="1684556"/>
                    <a:pt x="262993" y="1685023"/>
                    <a:pt x="263460" y="1685489"/>
                  </a:cubicBezTo>
                  <a:cubicBezTo>
                    <a:pt x="262993" y="1685023"/>
                    <a:pt x="262527" y="1684556"/>
                    <a:pt x="261594" y="1684090"/>
                  </a:cubicBezTo>
                  <a:close/>
                  <a:moveTo>
                    <a:pt x="266259" y="1687355"/>
                  </a:moveTo>
                  <a:cubicBezTo>
                    <a:pt x="265792" y="1686889"/>
                    <a:pt x="264859" y="1686422"/>
                    <a:pt x="264393" y="1685956"/>
                  </a:cubicBezTo>
                  <a:cubicBezTo>
                    <a:pt x="264859" y="1686422"/>
                    <a:pt x="265792" y="1686889"/>
                    <a:pt x="266725" y="1686889"/>
                  </a:cubicBezTo>
                  <a:lnTo>
                    <a:pt x="266725" y="1688288"/>
                  </a:lnTo>
                  <a:lnTo>
                    <a:pt x="266259" y="1687355"/>
                  </a:lnTo>
                  <a:close/>
                  <a:moveTo>
                    <a:pt x="276055" y="1701351"/>
                  </a:moveTo>
                  <a:cubicBezTo>
                    <a:pt x="275589" y="1700884"/>
                    <a:pt x="275589" y="1700418"/>
                    <a:pt x="275589" y="1699951"/>
                  </a:cubicBezTo>
                  <a:cubicBezTo>
                    <a:pt x="276055" y="1698552"/>
                    <a:pt x="276988" y="1698085"/>
                    <a:pt x="278388" y="1699018"/>
                  </a:cubicBezTo>
                  <a:cubicBezTo>
                    <a:pt x="278855" y="1699485"/>
                    <a:pt x="278855" y="1699951"/>
                    <a:pt x="278855" y="1700418"/>
                  </a:cubicBezTo>
                  <a:cubicBezTo>
                    <a:pt x="278388" y="1701351"/>
                    <a:pt x="277455" y="1701817"/>
                    <a:pt x="276055" y="1701351"/>
                  </a:cubicBezTo>
                  <a:close/>
                  <a:moveTo>
                    <a:pt x="663723" y="2326470"/>
                  </a:moveTo>
                  <a:lnTo>
                    <a:pt x="663723" y="2325537"/>
                  </a:lnTo>
                  <a:lnTo>
                    <a:pt x="665122" y="2326003"/>
                  </a:lnTo>
                  <a:lnTo>
                    <a:pt x="663723" y="2326470"/>
                  </a:lnTo>
                  <a:close/>
                  <a:moveTo>
                    <a:pt x="716438" y="2091350"/>
                  </a:moveTo>
                  <a:cubicBezTo>
                    <a:pt x="715505" y="2090417"/>
                    <a:pt x="715972" y="2089951"/>
                    <a:pt x="717371" y="2089951"/>
                  </a:cubicBezTo>
                  <a:cubicBezTo>
                    <a:pt x="717371" y="2090417"/>
                    <a:pt x="717838" y="2090417"/>
                    <a:pt x="717838" y="2090884"/>
                  </a:cubicBezTo>
                  <a:cubicBezTo>
                    <a:pt x="717371" y="2091350"/>
                    <a:pt x="716904" y="2091817"/>
                    <a:pt x="716438" y="2091350"/>
                  </a:cubicBezTo>
                  <a:close/>
                  <a:moveTo>
                    <a:pt x="735098" y="1853898"/>
                  </a:moveTo>
                  <a:lnTo>
                    <a:pt x="734632" y="1855298"/>
                  </a:lnTo>
                  <a:lnTo>
                    <a:pt x="734165" y="1853898"/>
                  </a:lnTo>
                  <a:lnTo>
                    <a:pt x="735098" y="1853898"/>
                  </a:lnTo>
                  <a:close/>
                  <a:moveTo>
                    <a:pt x="726701" y="1968659"/>
                  </a:moveTo>
                  <a:cubicBezTo>
                    <a:pt x="725768" y="1969126"/>
                    <a:pt x="724835" y="1969592"/>
                    <a:pt x="723902" y="1970059"/>
                  </a:cubicBezTo>
                  <a:cubicBezTo>
                    <a:pt x="723902" y="1970059"/>
                    <a:pt x="722969" y="1969126"/>
                    <a:pt x="722969" y="1968659"/>
                  </a:cubicBezTo>
                  <a:cubicBezTo>
                    <a:pt x="723436" y="1966327"/>
                    <a:pt x="725302" y="1964927"/>
                    <a:pt x="726701" y="1965393"/>
                  </a:cubicBezTo>
                  <a:cubicBezTo>
                    <a:pt x="727168" y="1965393"/>
                    <a:pt x="727168" y="1966327"/>
                    <a:pt x="727634" y="1966793"/>
                  </a:cubicBezTo>
                  <a:cubicBezTo>
                    <a:pt x="727168" y="1967726"/>
                    <a:pt x="727168" y="1968193"/>
                    <a:pt x="726701" y="1968659"/>
                  </a:cubicBezTo>
                  <a:close/>
                  <a:moveTo>
                    <a:pt x="740230" y="2000382"/>
                  </a:moveTo>
                  <a:cubicBezTo>
                    <a:pt x="740230" y="2000848"/>
                    <a:pt x="739763" y="2000848"/>
                    <a:pt x="739763" y="2001315"/>
                  </a:cubicBezTo>
                  <a:cubicBezTo>
                    <a:pt x="739763" y="2001781"/>
                    <a:pt x="739763" y="2002714"/>
                    <a:pt x="739763" y="2003181"/>
                  </a:cubicBezTo>
                  <a:cubicBezTo>
                    <a:pt x="739297" y="2003181"/>
                    <a:pt x="739297" y="2003181"/>
                    <a:pt x="738830" y="2003181"/>
                  </a:cubicBezTo>
                  <a:cubicBezTo>
                    <a:pt x="739297" y="2002714"/>
                    <a:pt x="739297" y="2001781"/>
                    <a:pt x="739763" y="2001315"/>
                  </a:cubicBezTo>
                  <a:cubicBezTo>
                    <a:pt x="739763" y="2000848"/>
                    <a:pt x="739763" y="2000382"/>
                    <a:pt x="740230" y="2000382"/>
                  </a:cubicBezTo>
                  <a:lnTo>
                    <a:pt x="741163" y="1999915"/>
                  </a:lnTo>
                  <a:lnTo>
                    <a:pt x="740230" y="2000382"/>
                  </a:lnTo>
                  <a:close/>
                  <a:moveTo>
                    <a:pt x="759357" y="1958862"/>
                  </a:moveTo>
                  <a:cubicBezTo>
                    <a:pt x="758890" y="1958862"/>
                    <a:pt x="757957" y="1958862"/>
                    <a:pt x="757491" y="1958396"/>
                  </a:cubicBezTo>
                  <a:cubicBezTo>
                    <a:pt x="755158" y="1956063"/>
                    <a:pt x="755158" y="1953264"/>
                    <a:pt x="756091" y="1949999"/>
                  </a:cubicBezTo>
                  <a:cubicBezTo>
                    <a:pt x="756091" y="1949999"/>
                    <a:pt x="756091" y="1949999"/>
                    <a:pt x="755625" y="1949999"/>
                  </a:cubicBezTo>
                  <a:cubicBezTo>
                    <a:pt x="755625" y="1949532"/>
                    <a:pt x="755625" y="1949532"/>
                    <a:pt x="755625" y="1949066"/>
                  </a:cubicBezTo>
                  <a:cubicBezTo>
                    <a:pt x="752359" y="1947200"/>
                    <a:pt x="752826" y="1942535"/>
                    <a:pt x="750027" y="1940202"/>
                  </a:cubicBezTo>
                  <a:cubicBezTo>
                    <a:pt x="747227" y="1937403"/>
                    <a:pt x="744428" y="1935071"/>
                    <a:pt x="742096" y="1932271"/>
                  </a:cubicBezTo>
                  <a:cubicBezTo>
                    <a:pt x="740230" y="1929939"/>
                    <a:pt x="737897" y="1927140"/>
                    <a:pt x="737431" y="1923874"/>
                  </a:cubicBezTo>
                  <a:cubicBezTo>
                    <a:pt x="736498" y="1912678"/>
                    <a:pt x="732299" y="1901482"/>
                    <a:pt x="733232" y="1889819"/>
                  </a:cubicBezTo>
                  <a:cubicBezTo>
                    <a:pt x="733232" y="1888886"/>
                    <a:pt x="734632" y="1887487"/>
                    <a:pt x="735565" y="1887953"/>
                  </a:cubicBezTo>
                  <a:cubicBezTo>
                    <a:pt x="736498" y="1887953"/>
                    <a:pt x="738364" y="1888886"/>
                    <a:pt x="738364" y="1889819"/>
                  </a:cubicBezTo>
                  <a:cubicBezTo>
                    <a:pt x="740230" y="1897283"/>
                    <a:pt x="741630" y="1904748"/>
                    <a:pt x="743029" y="1912212"/>
                  </a:cubicBezTo>
                  <a:cubicBezTo>
                    <a:pt x="740696" y="1919676"/>
                    <a:pt x="743029" y="1925740"/>
                    <a:pt x="749560" y="1930405"/>
                  </a:cubicBezTo>
                  <a:cubicBezTo>
                    <a:pt x="752826" y="1932738"/>
                    <a:pt x="754225" y="1936470"/>
                    <a:pt x="754692" y="1940202"/>
                  </a:cubicBezTo>
                  <a:cubicBezTo>
                    <a:pt x="755158" y="1943001"/>
                    <a:pt x="755158" y="1945800"/>
                    <a:pt x="755625" y="1948599"/>
                  </a:cubicBezTo>
                  <a:cubicBezTo>
                    <a:pt x="755625" y="1948599"/>
                    <a:pt x="756091" y="1949066"/>
                    <a:pt x="756091" y="1949066"/>
                  </a:cubicBezTo>
                  <a:cubicBezTo>
                    <a:pt x="756091" y="1949066"/>
                    <a:pt x="756091" y="1949532"/>
                    <a:pt x="756091" y="1949532"/>
                  </a:cubicBezTo>
                  <a:cubicBezTo>
                    <a:pt x="759357" y="1950932"/>
                    <a:pt x="759823" y="1953731"/>
                    <a:pt x="760290" y="1956996"/>
                  </a:cubicBezTo>
                  <a:cubicBezTo>
                    <a:pt x="760756" y="1957929"/>
                    <a:pt x="759823" y="1958862"/>
                    <a:pt x="759357" y="1958862"/>
                  </a:cubicBezTo>
                  <a:close/>
                  <a:moveTo>
                    <a:pt x="763555" y="1795118"/>
                  </a:moveTo>
                  <a:lnTo>
                    <a:pt x="763089" y="1796052"/>
                  </a:lnTo>
                  <a:lnTo>
                    <a:pt x="763089" y="1794652"/>
                  </a:lnTo>
                  <a:lnTo>
                    <a:pt x="764488" y="1794652"/>
                  </a:lnTo>
                  <a:lnTo>
                    <a:pt x="763555" y="1795118"/>
                  </a:lnTo>
                  <a:close/>
                  <a:moveTo>
                    <a:pt x="863388" y="1627176"/>
                  </a:moveTo>
                  <a:cubicBezTo>
                    <a:pt x="864321" y="1627176"/>
                    <a:pt x="865254" y="1627643"/>
                    <a:pt x="866187" y="1628109"/>
                  </a:cubicBezTo>
                  <a:cubicBezTo>
                    <a:pt x="866187" y="1629509"/>
                    <a:pt x="865720" y="1630442"/>
                    <a:pt x="864321" y="1630442"/>
                  </a:cubicBezTo>
                  <a:cubicBezTo>
                    <a:pt x="863388" y="1630442"/>
                    <a:pt x="862921" y="1629042"/>
                    <a:pt x="861988" y="1628576"/>
                  </a:cubicBezTo>
                  <a:cubicBezTo>
                    <a:pt x="862921" y="1627643"/>
                    <a:pt x="863388" y="1627176"/>
                    <a:pt x="863388" y="1627176"/>
                  </a:cubicBezTo>
                  <a:close/>
                  <a:moveTo>
                    <a:pt x="786880" y="1353803"/>
                  </a:moveTo>
                  <a:cubicBezTo>
                    <a:pt x="787347" y="1354269"/>
                    <a:pt x="788280" y="1354269"/>
                    <a:pt x="788280" y="1354736"/>
                  </a:cubicBezTo>
                  <a:cubicBezTo>
                    <a:pt x="788280" y="1355203"/>
                    <a:pt x="787814" y="1355669"/>
                    <a:pt x="787814" y="1356135"/>
                  </a:cubicBezTo>
                  <a:cubicBezTo>
                    <a:pt x="787347" y="1355669"/>
                    <a:pt x="786880" y="1355669"/>
                    <a:pt x="786414" y="1355203"/>
                  </a:cubicBezTo>
                  <a:cubicBezTo>
                    <a:pt x="786414" y="1354736"/>
                    <a:pt x="786880" y="1354269"/>
                    <a:pt x="786880" y="1353803"/>
                  </a:cubicBezTo>
                  <a:close/>
                  <a:moveTo>
                    <a:pt x="778950" y="1344006"/>
                  </a:moveTo>
                  <a:cubicBezTo>
                    <a:pt x="778950" y="1344473"/>
                    <a:pt x="779416" y="1344473"/>
                    <a:pt x="779416" y="1344939"/>
                  </a:cubicBezTo>
                  <a:cubicBezTo>
                    <a:pt x="779883" y="1344939"/>
                    <a:pt x="780350" y="1344939"/>
                    <a:pt x="780350" y="1345406"/>
                  </a:cubicBezTo>
                  <a:cubicBezTo>
                    <a:pt x="780350" y="1346339"/>
                    <a:pt x="779883" y="1345872"/>
                    <a:pt x="779416" y="1344939"/>
                  </a:cubicBezTo>
                  <a:cubicBezTo>
                    <a:pt x="778950" y="1344939"/>
                    <a:pt x="778950" y="1344939"/>
                    <a:pt x="778483" y="1344939"/>
                  </a:cubicBezTo>
                  <a:lnTo>
                    <a:pt x="778950" y="1344006"/>
                  </a:lnTo>
                  <a:close/>
                  <a:moveTo>
                    <a:pt x="816737" y="1992917"/>
                  </a:moveTo>
                  <a:cubicBezTo>
                    <a:pt x="817670" y="1996650"/>
                    <a:pt x="817670" y="2000382"/>
                    <a:pt x="819536" y="2003647"/>
                  </a:cubicBezTo>
                  <a:cubicBezTo>
                    <a:pt x="821868" y="2008779"/>
                    <a:pt x="821868" y="2013444"/>
                    <a:pt x="820003" y="2018575"/>
                  </a:cubicBezTo>
                  <a:cubicBezTo>
                    <a:pt x="817670" y="2023240"/>
                    <a:pt x="817670" y="2028372"/>
                    <a:pt x="819070" y="2033504"/>
                  </a:cubicBezTo>
                  <a:cubicBezTo>
                    <a:pt x="820003" y="2037236"/>
                    <a:pt x="820936" y="2040968"/>
                    <a:pt x="821402" y="2044700"/>
                  </a:cubicBezTo>
                  <a:cubicBezTo>
                    <a:pt x="821402" y="2045633"/>
                    <a:pt x="821402" y="2047499"/>
                    <a:pt x="820936" y="2047965"/>
                  </a:cubicBezTo>
                  <a:cubicBezTo>
                    <a:pt x="819536" y="2048898"/>
                    <a:pt x="819070" y="2047499"/>
                    <a:pt x="818136" y="2046099"/>
                  </a:cubicBezTo>
                  <a:cubicBezTo>
                    <a:pt x="813938" y="2039568"/>
                    <a:pt x="812072" y="2032104"/>
                    <a:pt x="810672" y="2024640"/>
                  </a:cubicBezTo>
                  <a:cubicBezTo>
                    <a:pt x="810206" y="2022307"/>
                    <a:pt x="810206" y="2019508"/>
                    <a:pt x="811139" y="2017176"/>
                  </a:cubicBezTo>
                  <a:cubicBezTo>
                    <a:pt x="813938" y="2010178"/>
                    <a:pt x="813471" y="2003647"/>
                    <a:pt x="812072" y="1996650"/>
                  </a:cubicBezTo>
                  <a:cubicBezTo>
                    <a:pt x="811139" y="1992917"/>
                    <a:pt x="811606" y="1989185"/>
                    <a:pt x="811139" y="1985453"/>
                  </a:cubicBezTo>
                  <a:cubicBezTo>
                    <a:pt x="811139" y="1984987"/>
                    <a:pt x="811606" y="1984054"/>
                    <a:pt x="812072" y="1983587"/>
                  </a:cubicBezTo>
                  <a:cubicBezTo>
                    <a:pt x="813005" y="1984054"/>
                    <a:pt x="814871" y="1984520"/>
                    <a:pt x="814871" y="1985453"/>
                  </a:cubicBezTo>
                  <a:cubicBezTo>
                    <a:pt x="815804" y="1987786"/>
                    <a:pt x="816271" y="1990585"/>
                    <a:pt x="816737" y="1992917"/>
                  </a:cubicBezTo>
                  <a:close/>
                  <a:moveTo>
                    <a:pt x="798077" y="1800717"/>
                  </a:moveTo>
                  <a:lnTo>
                    <a:pt x="799476" y="1801183"/>
                  </a:lnTo>
                  <a:lnTo>
                    <a:pt x="798077" y="1801650"/>
                  </a:lnTo>
                  <a:lnTo>
                    <a:pt x="798077" y="1800717"/>
                  </a:lnTo>
                  <a:close/>
                  <a:moveTo>
                    <a:pt x="802742" y="1820776"/>
                  </a:moveTo>
                  <a:cubicBezTo>
                    <a:pt x="807873" y="1820310"/>
                    <a:pt x="811139" y="1823109"/>
                    <a:pt x="813938" y="1826841"/>
                  </a:cubicBezTo>
                  <a:cubicBezTo>
                    <a:pt x="814404" y="1827774"/>
                    <a:pt x="814871" y="1829174"/>
                    <a:pt x="814404" y="1830106"/>
                  </a:cubicBezTo>
                  <a:cubicBezTo>
                    <a:pt x="811606" y="1837571"/>
                    <a:pt x="807873" y="1843635"/>
                    <a:pt x="802742" y="1849233"/>
                  </a:cubicBezTo>
                  <a:cubicBezTo>
                    <a:pt x="800876" y="1851099"/>
                    <a:pt x="799943" y="1853432"/>
                    <a:pt x="799943" y="1856231"/>
                  </a:cubicBezTo>
                  <a:cubicBezTo>
                    <a:pt x="799943" y="1857164"/>
                    <a:pt x="799943" y="1859030"/>
                    <a:pt x="799010" y="1859497"/>
                  </a:cubicBezTo>
                  <a:cubicBezTo>
                    <a:pt x="797610" y="1860429"/>
                    <a:pt x="795744" y="1861363"/>
                    <a:pt x="793878" y="1861829"/>
                  </a:cubicBezTo>
                  <a:cubicBezTo>
                    <a:pt x="792945" y="1862295"/>
                    <a:pt x="791546" y="1861829"/>
                    <a:pt x="790146" y="1861829"/>
                  </a:cubicBezTo>
                  <a:cubicBezTo>
                    <a:pt x="788747" y="1861829"/>
                    <a:pt x="787814" y="1861363"/>
                    <a:pt x="786414" y="1861363"/>
                  </a:cubicBezTo>
                  <a:cubicBezTo>
                    <a:pt x="783615" y="1861363"/>
                    <a:pt x="781283" y="1861829"/>
                    <a:pt x="778950" y="1861829"/>
                  </a:cubicBezTo>
                  <a:cubicBezTo>
                    <a:pt x="778017" y="1861829"/>
                    <a:pt x="777084" y="1860429"/>
                    <a:pt x="776618" y="1859030"/>
                  </a:cubicBezTo>
                  <a:cubicBezTo>
                    <a:pt x="776151" y="1858097"/>
                    <a:pt x="776151" y="1856231"/>
                    <a:pt x="776618" y="1855298"/>
                  </a:cubicBezTo>
                  <a:cubicBezTo>
                    <a:pt x="778483" y="1847834"/>
                    <a:pt x="778950" y="1840370"/>
                    <a:pt x="778950" y="1832439"/>
                  </a:cubicBezTo>
                  <a:cubicBezTo>
                    <a:pt x="778950" y="1830573"/>
                    <a:pt x="779416" y="1828707"/>
                    <a:pt x="779883" y="1826841"/>
                  </a:cubicBezTo>
                  <a:cubicBezTo>
                    <a:pt x="780816" y="1825441"/>
                    <a:pt x="782215" y="1823575"/>
                    <a:pt x="783615" y="1823109"/>
                  </a:cubicBezTo>
                  <a:cubicBezTo>
                    <a:pt x="790146" y="1822642"/>
                    <a:pt x="796677" y="1821243"/>
                    <a:pt x="802742" y="1820776"/>
                  </a:cubicBezTo>
                  <a:close/>
                  <a:moveTo>
                    <a:pt x="789680" y="741746"/>
                  </a:moveTo>
                  <a:cubicBezTo>
                    <a:pt x="789680" y="741746"/>
                    <a:pt x="790146" y="741746"/>
                    <a:pt x="790146" y="742212"/>
                  </a:cubicBezTo>
                  <a:cubicBezTo>
                    <a:pt x="790613" y="742212"/>
                    <a:pt x="791079" y="742212"/>
                    <a:pt x="791546" y="742212"/>
                  </a:cubicBezTo>
                  <a:cubicBezTo>
                    <a:pt x="791546" y="742679"/>
                    <a:pt x="791546" y="742679"/>
                    <a:pt x="791546" y="743145"/>
                  </a:cubicBezTo>
                  <a:cubicBezTo>
                    <a:pt x="794345" y="746411"/>
                    <a:pt x="797610" y="749210"/>
                    <a:pt x="800409" y="752476"/>
                  </a:cubicBezTo>
                  <a:cubicBezTo>
                    <a:pt x="801809" y="753875"/>
                    <a:pt x="800876" y="756674"/>
                    <a:pt x="799476" y="757141"/>
                  </a:cubicBezTo>
                  <a:cubicBezTo>
                    <a:pt x="796211" y="758540"/>
                    <a:pt x="793412" y="757141"/>
                    <a:pt x="791079" y="754808"/>
                  </a:cubicBezTo>
                  <a:cubicBezTo>
                    <a:pt x="789680" y="753409"/>
                    <a:pt x="789213" y="751543"/>
                    <a:pt x="790146" y="749677"/>
                  </a:cubicBezTo>
                  <a:cubicBezTo>
                    <a:pt x="790613" y="749210"/>
                    <a:pt x="790613" y="748277"/>
                    <a:pt x="790613" y="747811"/>
                  </a:cubicBezTo>
                  <a:cubicBezTo>
                    <a:pt x="791079" y="746411"/>
                    <a:pt x="791079" y="744545"/>
                    <a:pt x="791546" y="743145"/>
                  </a:cubicBezTo>
                  <a:cubicBezTo>
                    <a:pt x="791546" y="743145"/>
                    <a:pt x="791079" y="742679"/>
                    <a:pt x="791079" y="742679"/>
                  </a:cubicBezTo>
                  <a:cubicBezTo>
                    <a:pt x="790613" y="742679"/>
                    <a:pt x="790613" y="742212"/>
                    <a:pt x="790146" y="742212"/>
                  </a:cubicBezTo>
                  <a:cubicBezTo>
                    <a:pt x="789213" y="742212"/>
                    <a:pt x="788747" y="742212"/>
                    <a:pt x="788280" y="741746"/>
                  </a:cubicBezTo>
                  <a:cubicBezTo>
                    <a:pt x="787347" y="740346"/>
                    <a:pt x="788280" y="740346"/>
                    <a:pt x="789680" y="741746"/>
                  </a:cubicBezTo>
                  <a:close/>
                  <a:moveTo>
                    <a:pt x="778017" y="707224"/>
                  </a:moveTo>
                  <a:cubicBezTo>
                    <a:pt x="778483" y="707224"/>
                    <a:pt x="779416" y="707224"/>
                    <a:pt x="779416" y="707224"/>
                  </a:cubicBezTo>
                  <a:cubicBezTo>
                    <a:pt x="780816" y="708624"/>
                    <a:pt x="780816" y="709557"/>
                    <a:pt x="778950" y="709557"/>
                  </a:cubicBezTo>
                  <a:cubicBezTo>
                    <a:pt x="778483" y="709557"/>
                    <a:pt x="777550" y="709091"/>
                    <a:pt x="777550" y="708624"/>
                  </a:cubicBezTo>
                  <a:cubicBezTo>
                    <a:pt x="777084" y="708624"/>
                    <a:pt x="777550" y="707691"/>
                    <a:pt x="778017" y="707224"/>
                  </a:cubicBezTo>
                  <a:close/>
                  <a:moveTo>
                    <a:pt x="780816" y="991327"/>
                  </a:moveTo>
                  <a:cubicBezTo>
                    <a:pt x="780816" y="991794"/>
                    <a:pt x="780350" y="992260"/>
                    <a:pt x="780350" y="992260"/>
                  </a:cubicBezTo>
                  <a:cubicBezTo>
                    <a:pt x="779883" y="992260"/>
                    <a:pt x="779416" y="992260"/>
                    <a:pt x="778950" y="991794"/>
                  </a:cubicBezTo>
                  <a:cubicBezTo>
                    <a:pt x="778950" y="991327"/>
                    <a:pt x="779416" y="990861"/>
                    <a:pt x="779416" y="990861"/>
                  </a:cubicBezTo>
                  <a:cubicBezTo>
                    <a:pt x="779883" y="990861"/>
                    <a:pt x="780350" y="990861"/>
                    <a:pt x="780816" y="991327"/>
                  </a:cubicBezTo>
                  <a:close/>
                  <a:moveTo>
                    <a:pt x="733232" y="660574"/>
                  </a:moveTo>
                  <a:cubicBezTo>
                    <a:pt x="736031" y="660107"/>
                    <a:pt x="738364" y="659641"/>
                    <a:pt x="740230" y="657775"/>
                  </a:cubicBezTo>
                  <a:cubicBezTo>
                    <a:pt x="741163" y="656842"/>
                    <a:pt x="742096" y="655909"/>
                    <a:pt x="743029" y="654976"/>
                  </a:cubicBezTo>
                  <a:cubicBezTo>
                    <a:pt x="743029" y="655442"/>
                    <a:pt x="743495" y="656375"/>
                    <a:pt x="743495" y="656842"/>
                  </a:cubicBezTo>
                  <a:cubicBezTo>
                    <a:pt x="745362" y="663839"/>
                    <a:pt x="749094" y="669904"/>
                    <a:pt x="752826" y="675502"/>
                  </a:cubicBezTo>
                  <a:cubicBezTo>
                    <a:pt x="754225" y="677368"/>
                    <a:pt x="754692" y="680167"/>
                    <a:pt x="755158" y="682500"/>
                  </a:cubicBezTo>
                  <a:cubicBezTo>
                    <a:pt x="754225" y="684366"/>
                    <a:pt x="753292" y="686232"/>
                    <a:pt x="752359" y="687631"/>
                  </a:cubicBezTo>
                  <a:cubicBezTo>
                    <a:pt x="751426" y="688564"/>
                    <a:pt x="750493" y="689497"/>
                    <a:pt x="749094" y="689497"/>
                  </a:cubicBezTo>
                  <a:cubicBezTo>
                    <a:pt x="747694" y="689964"/>
                    <a:pt x="746761" y="689031"/>
                    <a:pt x="746761" y="687631"/>
                  </a:cubicBezTo>
                  <a:cubicBezTo>
                    <a:pt x="746295" y="682033"/>
                    <a:pt x="743495" y="678301"/>
                    <a:pt x="738364" y="675502"/>
                  </a:cubicBezTo>
                  <a:cubicBezTo>
                    <a:pt x="734165" y="673636"/>
                    <a:pt x="731366" y="669904"/>
                    <a:pt x="729967" y="665705"/>
                  </a:cubicBezTo>
                  <a:cubicBezTo>
                    <a:pt x="729500" y="663373"/>
                    <a:pt x="730433" y="661040"/>
                    <a:pt x="733232" y="660574"/>
                  </a:cubicBezTo>
                  <a:close/>
                  <a:moveTo>
                    <a:pt x="744895" y="960071"/>
                  </a:moveTo>
                  <a:cubicBezTo>
                    <a:pt x="744428" y="960071"/>
                    <a:pt x="743962" y="960538"/>
                    <a:pt x="743495" y="960538"/>
                  </a:cubicBezTo>
                  <a:cubicBezTo>
                    <a:pt x="743029" y="960538"/>
                    <a:pt x="743029" y="959605"/>
                    <a:pt x="742562" y="959138"/>
                  </a:cubicBezTo>
                  <a:cubicBezTo>
                    <a:pt x="743029" y="959138"/>
                    <a:pt x="743495" y="958672"/>
                    <a:pt x="743962" y="959138"/>
                  </a:cubicBezTo>
                  <a:cubicBezTo>
                    <a:pt x="744428" y="959138"/>
                    <a:pt x="744428" y="959605"/>
                    <a:pt x="744895" y="960071"/>
                  </a:cubicBezTo>
                  <a:close/>
                  <a:moveTo>
                    <a:pt x="723436" y="618122"/>
                  </a:moveTo>
                  <a:cubicBezTo>
                    <a:pt x="724369" y="618588"/>
                    <a:pt x="725768" y="618588"/>
                    <a:pt x="726235" y="619521"/>
                  </a:cubicBezTo>
                  <a:cubicBezTo>
                    <a:pt x="726701" y="620454"/>
                    <a:pt x="727168" y="621387"/>
                    <a:pt x="727634" y="622787"/>
                  </a:cubicBezTo>
                  <a:cubicBezTo>
                    <a:pt x="727634" y="622787"/>
                    <a:pt x="726701" y="623253"/>
                    <a:pt x="726235" y="623720"/>
                  </a:cubicBezTo>
                  <a:cubicBezTo>
                    <a:pt x="725302" y="623253"/>
                    <a:pt x="723902" y="622320"/>
                    <a:pt x="723436" y="621387"/>
                  </a:cubicBezTo>
                  <a:cubicBezTo>
                    <a:pt x="722969" y="620454"/>
                    <a:pt x="723436" y="619055"/>
                    <a:pt x="723436" y="618122"/>
                  </a:cubicBezTo>
                  <a:close/>
                  <a:moveTo>
                    <a:pt x="682383" y="510359"/>
                  </a:moveTo>
                  <a:cubicBezTo>
                    <a:pt x="682849" y="509892"/>
                    <a:pt x="683316" y="508959"/>
                    <a:pt x="684249" y="508493"/>
                  </a:cubicBezTo>
                  <a:cubicBezTo>
                    <a:pt x="683783" y="508959"/>
                    <a:pt x="683316" y="509892"/>
                    <a:pt x="682383" y="510359"/>
                  </a:cubicBezTo>
                  <a:cubicBezTo>
                    <a:pt x="682849" y="512225"/>
                    <a:pt x="682383" y="512225"/>
                    <a:pt x="681450" y="511292"/>
                  </a:cubicBezTo>
                  <a:cubicBezTo>
                    <a:pt x="681916" y="511292"/>
                    <a:pt x="682383" y="510825"/>
                    <a:pt x="682383" y="510359"/>
                  </a:cubicBezTo>
                  <a:close/>
                  <a:moveTo>
                    <a:pt x="679584" y="564940"/>
                  </a:moveTo>
                  <a:cubicBezTo>
                    <a:pt x="679584" y="565406"/>
                    <a:pt x="679584" y="565406"/>
                    <a:pt x="679584" y="565873"/>
                  </a:cubicBezTo>
                  <a:cubicBezTo>
                    <a:pt x="680051" y="565873"/>
                    <a:pt x="680051" y="565873"/>
                    <a:pt x="680517" y="566339"/>
                  </a:cubicBezTo>
                  <a:cubicBezTo>
                    <a:pt x="680051" y="567272"/>
                    <a:pt x="680051" y="566806"/>
                    <a:pt x="679584" y="565873"/>
                  </a:cubicBezTo>
                  <a:cubicBezTo>
                    <a:pt x="679584" y="565873"/>
                    <a:pt x="679117" y="565406"/>
                    <a:pt x="679584" y="564940"/>
                  </a:cubicBezTo>
                  <a:lnTo>
                    <a:pt x="678651" y="564473"/>
                  </a:lnTo>
                  <a:lnTo>
                    <a:pt x="679584" y="564940"/>
                  </a:lnTo>
                  <a:close/>
                  <a:moveTo>
                    <a:pt x="676319" y="689964"/>
                  </a:moveTo>
                  <a:cubicBezTo>
                    <a:pt x="675852" y="689031"/>
                    <a:pt x="675385" y="687631"/>
                    <a:pt x="675385" y="686232"/>
                  </a:cubicBezTo>
                  <a:cubicBezTo>
                    <a:pt x="676319" y="681567"/>
                    <a:pt x="678651" y="677834"/>
                    <a:pt x="682849" y="675502"/>
                  </a:cubicBezTo>
                  <a:cubicBezTo>
                    <a:pt x="683316" y="675035"/>
                    <a:pt x="684249" y="675035"/>
                    <a:pt x="684716" y="675035"/>
                  </a:cubicBezTo>
                  <a:cubicBezTo>
                    <a:pt x="685649" y="675502"/>
                    <a:pt x="687048" y="675968"/>
                    <a:pt x="687981" y="676435"/>
                  </a:cubicBezTo>
                  <a:cubicBezTo>
                    <a:pt x="692180" y="679701"/>
                    <a:pt x="695912" y="682966"/>
                    <a:pt x="700110" y="685765"/>
                  </a:cubicBezTo>
                  <a:cubicBezTo>
                    <a:pt x="701043" y="686698"/>
                    <a:pt x="701976" y="687165"/>
                    <a:pt x="702909" y="688098"/>
                  </a:cubicBezTo>
                  <a:cubicBezTo>
                    <a:pt x="711307" y="696495"/>
                    <a:pt x="709907" y="704892"/>
                    <a:pt x="699644" y="710957"/>
                  </a:cubicBezTo>
                  <a:cubicBezTo>
                    <a:pt x="699177" y="711423"/>
                    <a:pt x="698711" y="711890"/>
                    <a:pt x="698244" y="711890"/>
                  </a:cubicBezTo>
                  <a:cubicBezTo>
                    <a:pt x="694979" y="713756"/>
                    <a:pt x="693579" y="713289"/>
                    <a:pt x="691713" y="711423"/>
                  </a:cubicBezTo>
                  <a:cubicBezTo>
                    <a:pt x="685182" y="705358"/>
                    <a:pt x="681450" y="697428"/>
                    <a:pt x="676319" y="689964"/>
                  </a:cubicBezTo>
                  <a:close/>
                  <a:moveTo>
                    <a:pt x="701510" y="1135478"/>
                  </a:moveTo>
                  <a:cubicBezTo>
                    <a:pt x="700577" y="1136877"/>
                    <a:pt x="698711" y="1137810"/>
                    <a:pt x="696845" y="1138277"/>
                  </a:cubicBezTo>
                  <a:cubicBezTo>
                    <a:pt x="695912" y="1138743"/>
                    <a:pt x="694512" y="1138277"/>
                    <a:pt x="693113" y="1138277"/>
                  </a:cubicBezTo>
                  <a:cubicBezTo>
                    <a:pt x="691713" y="1138277"/>
                    <a:pt x="690780" y="1137810"/>
                    <a:pt x="689847" y="1137810"/>
                  </a:cubicBezTo>
                  <a:cubicBezTo>
                    <a:pt x="687515" y="1137810"/>
                    <a:pt x="685649" y="1137810"/>
                    <a:pt x="683783" y="1137810"/>
                  </a:cubicBezTo>
                  <a:cubicBezTo>
                    <a:pt x="681450" y="1137810"/>
                    <a:pt x="679584" y="1136411"/>
                    <a:pt x="680051" y="1135011"/>
                  </a:cubicBezTo>
                  <a:cubicBezTo>
                    <a:pt x="680517" y="1133145"/>
                    <a:pt x="681450" y="1131279"/>
                    <a:pt x="682849" y="1130346"/>
                  </a:cubicBezTo>
                  <a:cubicBezTo>
                    <a:pt x="687981" y="1127081"/>
                    <a:pt x="694046" y="1128014"/>
                    <a:pt x="699644" y="1128480"/>
                  </a:cubicBezTo>
                  <a:cubicBezTo>
                    <a:pt x="703376" y="1128947"/>
                    <a:pt x="704309" y="1131746"/>
                    <a:pt x="701510" y="1135478"/>
                  </a:cubicBezTo>
                  <a:close/>
                  <a:moveTo>
                    <a:pt x="886247" y="1115884"/>
                  </a:moveTo>
                  <a:cubicBezTo>
                    <a:pt x="883914" y="1117284"/>
                    <a:pt x="882048" y="1118684"/>
                    <a:pt x="879715" y="1120083"/>
                  </a:cubicBezTo>
                  <a:cubicBezTo>
                    <a:pt x="875517" y="1122416"/>
                    <a:pt x="871785" y="1123815"/>
                    <a:pt x="867120" y="1121949"/>
                  </a:cubicBezTo>
                  <a:cubicBezTo>
                    <a:pt x="861522" y="1120083"/>
                    <a:pt x="855924" y="1121016"/>
                    <a:pt x="850326" y="1122882"/>
                  </a:cubicBezTo>
                  <a:cubicBezTo>
                    <a:pt x="846594" y="1124282"/>
                    <a:pt x="842861" y="1123815"/>
                    <a:pt x="839129" y="1122416"/>
                  </a:cubicBezTo>
                  <a:cubicBezTo>
                    <a:pt x="831665" y="1120083"/>
                    <a:pt x="824668" y="1117751"/>
                    <a:pt x="817203" y="1115418"/>
                  </a:cubicBezTo>
                  <a:cubicBezTo>
                    <a:pt x="815338" y="1114952"/>
                    <a:pt x="813938" y="1113552"/>
                    <a:pt x="812538" y="1112152"/>
                  </a:cubicBezTo>
                  <a:cubicBezTo>
                    <a:pt x="811606" y="1111219"/>
                    <a:pt x="810672" y="1109820"/>
                    <a:pt x="809739" y="1109820"/>
                  </a:cubicBezTo>
                  <a:cubicBezTo>
                    <a:pt x="802742" y="1109353"/>
                    <a:pt x="796211" y="1106088"/>
                    <a:pt x="789680" y="1104688"/>
                  </a:cubicBezTo>
                  <a:cubicBezTo>
                    <a:pt x="776618" y="1102356"/>
                    <a:pt x="764022" y="1105155"/>
                    <a:pt x="751892" y="1109353"/>
                  </a:cubicBezTo>
                  <a:cubicBezTo>
                    <a:pt x="747227" y="1111219"/>
                    <a:pt x="743029" y="1114485"/>
                    <a:pt x="739763" y="1118684"/>
                  </a:cubicBezTo>
                  <a:cubicBezTo>
                    <a:pt x="737431" y="1121483"/>
                    <a:pt x="734632" y="1122416"/>
                    <a:pt x="731366" y="1121483"/>
                  </a:cubicBezTo>
                  <a:cubicBezTo>
                    <a:pt x="724369" y="1119150"/>
                    <a:pt x="717371" y="1120550"/>
                    <a:pt x="710374" y="1120550"/>
                  </a:cubicBezTo>
                  <a:cubicBezTo>
                    <a:pt x="700577" y="1120083"/>
                    <a:pt x="693113" y="1116351"/>
                    <a:pt x="688914" y="1107021"/>
                  </a:cubicBezTo>
                  <a:cubicBezTo>
                    <a:pt x="687515" y="1104222"/>
                    <a:pt x="686115" y="1101423"/>
                    <a:pt x="684716" y="1098157"/>
                  </a:cubicBezTo>
                  <a:cubicBezTo>
                    <a:pt x="684249" y="1096291"/>
                    <a:pt x="684249" y="1094425"/>
                    <a:pt x="684716" y="1092559"/>
                  </a:cubicBezTo>
                  <a:cubicBezTo>
                    <a:pt x="686115" y="1088361"/>
                    <a:pt x="686115" y="1083696"/>
                    <a:pt x="689847" y="1080430"/>
                  </a:cubicBezTo>
                  <a:cubicBezTo>
                    <a:pt x="693579" y="1077164"/>
                    <a:pt x="694979" y="1073432"/>
                    <a:pt x="694979" y="1068767"/>
                  </a:cubicBezTo>
                  <a:cubicBezTo>
                    <a:pt x="694979" y="1065035"/>
                    <a:pt x="695445" y="1061303"/>
                    <a:pt x="695912" y="1057105"/>
                  </a:cubicBezTo>
                  <a:cubicBezTo>
                    <a:pt x="696378" y="1054306"/>
                    <a:pt x="697778" y="1052440"/>
                    <a:pt x="700577" y="1051507"/>
                  </a:cubicBezTo>
                  <a:cubicBezTo>
                    <a:pt x="705708" y="1049641"/>
                    <a:pt x="707574" y="1046375"/>
                    <a:pt x="708041" y="1041243"/>
                  </a:cubicBezTo>
                  <a:cubicBezTo>
                    <a:pt x="708507" y="1038911"/>
                    <a:pt x="709440" y="1036112"/>
                    <a:pt x="710840" y="1034246"/>
                  </a:cubicBezTo>
                  <a:cubicBezTo>
                    <a:pt x="714572" y="1028648"/>
                    <a:pt x="719237" y="1023050"/>
                    <a:pt x="723436" y="1016985"/>
                  </a:cubicBezTo>
                  <a:cubicBezTo>
                    <a:pt x="725302" y="1014653"/>
                    <a:pt x="729034" y="1013719"/>
                    <a:pt x="732299" y="1015119"/>
                  </a:cubicBezTo>
                  <a:cubicBezTo>
                    <a:pt x="732766" y="1015585"/>
                    <a:pt x="733699" y="1015585"/>
                    <a:pt x="734165" y="1015585"/>
                  </a:cubicBezTo>
                  <a:cubicBezTo>
                    <a:pt x="740696" y="1021184"/>
                    <a:pt x="748160" y="1024449"/>
                    <a:pt x="756558" y="1024449"/>
                  </a:cubicBezTo>
                  <a:cubicBezTo>
                    <a:pt x="758424" y="1024449"/>
                    <a:pt x="759823" y="1027248"/>
                    <a:pt x="758424" y="1028648"/>
                  </a:cubicBezTo>
                  <a:cubicBezTo>
                    <a:pt x="756558" y="1030514"/>
                    <a:pt x="754692" y="1032380"/>
                    <a:pt x="753292" y="1034246"/>
                  </a:cubicBezTo>
                  <a:cubicBezTo>
                    <a:pt x="751892" y="1035645"/>
                    <a:pt x="752359" y="1037978"/>
                    <a:pt x="754225" y="1038911"/>
                  </a:cubicBezTo>
                  <a:cubicBezTo>
                    <a:pt x="755158" y="1039377"/>
                    <a:pt x="756558" y="1039844"/>
                    <a:pt x="757957" y="1040310"/>
                  </a:cubicBezTo>
                  <a:cubicBezTo>
                    <a:pt x="761689" y="1042176"/>
                    <a:pt x="763555" y="1044975"/>
                    <a:pt x="764488" y="1049174"/>
                  </a:cubicBezTo>
                  <a:cubicBezTo>
                    <a:pt x="765421" y="1054306"/>
                    <a:pt x="770086" y="1056172"/>
                    <a:pt x="774285" y="1054772"/>
                  </a:cubicBezTo>
                  <a:cubicBezTo>
                    <a:pt x="776151" y="1053839"/>
                    <a:pt x="778017" y="1053373"/>
                    <a:pt x="779416" y="1052440"/>
                  </a:cubicBezTo>
                  <a:cubicBezTo>
                    <a:pt x="782682" y="1050573"/>
                    <a:pt x="786414" y="1049174"/>
                    <a:pt x="789680" y="1047308"/>
                  </a:cubicBezTo>
                  <a:cubicBezTo>
                    <a:pt x="794345" y="1044509"/>
                    <a:pt x="799010" y="1043576"/>
                    <a:pt x="804141" y="1043109"/>
                  </a:cubicBezTo>
                  <a:cubicBezTo>
                    <a:pt x="805074" y="1043109"/>
                    <a:pt x="806474" y="1042176"/>
                    <a:pt x="807407" y="1041710"/>
                  </a:cubicBezTo>
                  <a:cubicBezTo>
                    <a:pt x="808806" y="1041243"/>
                    <a:pt x="809739" y="1038911"/>
                    <a:pt x="809273" y="1036578"/>
                  </a:cubicBezTo>
                  <a:cubicBezTo>
                    <a:pt x="808806" y="1034712"/>
                    <a:pt x="806940" y="1033313"/>
                    <a:pt x="805074" y="1033313"/>
                  </a:cubicBezTo>
                  <a:cubicBezTo>
                    <a:pt x="804608" y="1033313"/>
                    <a:pt x="803675" y="1033313"/>
                    <a:pt x="803208" y="1033313"/>
                  </a:cubicBezTo>
                  <a:cubicBezTo>
                    <a:pt x="788747" y="1035179"/>
                    <a:pt x="788747" y="1035179"/>
                    <a:pt x="780350" y="1023516"/>
                  </a:cubicBezTo>
                  <a:lnTo>
                    <a:pt x="778950" y="1023983"/>
                  </a:lnTo>
                  <a:lnTo>
                    <a:pt x="779883" y="1023050"/>
                  </a:lnTo>
                  <a:cubicBezTo>
                    <a:pt x="779883" y="1023050"/>
                    <a:pt x="780350" y="1023516"/>
                    <a:pt x="780350" y="1023516"/>
                  </a:cubicBezTo>
                  <a:lnTo>
                    <a:pt x="780350" y="1023516"/>
                  </a:lnTo>
                  <a:cubicBezTo>
                    <a:pt x="785481" y="1017452"/>
                    <a:pt x="791079" y="1013253"/>
                    <a:pt x="799010" y="1011853"/>
                  </a:cubicBezTo>
                  <a:cubicBezTo>
                    <a:pt x="803675" y="1011387"/>
                    <a:pt x="807407" y="1009521"/>
                    <a:pt x="811139" y="1006255"/>
                  </a:cubicBezTo>
                  <a:cubicBezTo>
                    <a:pt x="817670" y="1000657"/>
                    <a:pt x="825601" y="999258"/>
                    <a:pt x="833998" y="1000191"/>
                  </a:cubicBezTo>
                  <a:cubicBezTo>
                    <a:pt x="834931" y="1000191"/>
                    <a:pt x="835864" y="1000191"/>
                    <a:pt x="836797" y="1000191"/>
                  </a:cubicBezTo>
                  <a:cubicBezTo>
                    <a:pt x="836797" y="1000191"/>
                    <a:pt x="837263" y="999724"/>
                    <a:pt x="837263" y="999724"/>
                  </a:cubicBezTo>
                  <a:lnTo>
                    <a:pt x="838196" y="999258"/>
                  </a:lnTo>
                  <a:lnTo>
                    <a:pt x="837730" y="1000657"/>
                  </a:lnTo>
                  <a:cubicBezTo>
                    <a:pt x="837263" y="1000657"/>
                    <a:pt x="837263" y="1000657"/>
                    <a:pt x="836797" y="1000657"/>
                  </a:cubicBezTo>
                  <a:cubicBezTo>
                    <a:pt x="833998" y="1003456"/>
                    <a:pt x="830732" y="1006722"/>
                    <a:pt x="827933" y="1009521"/>
                  </a:cubicBezTo>
                  <a:cubicBezTo>
                    <a:pt x="825601" y="1011853"/>
                    <a:pt x="825601" y="1014186"/>
                    <a:pt x="827000" y="1016519"/>
                  </a:cubicBezTo>
                  <a:cubicBezTo>
                    <a:pt x="827933" y="1018385"/>
                    <a:pt x="828400" y="1020251"/>
                    <a:pt x="827000" y="1022117"/>
                  </a:cubicBezTo>
                  <a:cubicBezTo>
                    <a:pt x="823735" y="1027715"/>
                    <a:pt x="821402" y="1033313"/>
                    <a:pt x="815804" y="1037045"/>
                  </a:cubicBezTo>
                  <a:cubicBezTo>
                    <a:pt x="815338" y="1037511"/>
                    <a:pt x="814871" y="1039844"/>
                    <a:pt x="815338" y="1040310"/>
                  </a:cubicBezTo>
                  <a:cubicBezTo>
                    <a:pt x="819070" y="1045442"/>
                    <a:pt x="823268" y="1050107"/>
                    <a:pt x="829799" y="1051973"/>
                  </a:cubicBezTo>
                  <a:cubicBezTo>
                    <a:pt x="837730" y="1054306"/>
                    <a:pt x="845194" y="1058504"/>
                    <a:pt x="850792" y="1064569"/>
                  </a:cubicBezTo>
                  <a:cubicBezTo>
                    <a:pt x="858256" y="1072033"/>
                    <a:pt x="867120" y="1077164"/>
                    <a:pt x="876450" y="1081363"/>
                  </a:cubicBezTo>
                  <a:cubicBezTo>
                    <a:pt x="885780" y="1086028"/>
                    <a:pt x="890445" y="1094425"/>
                    <a:pt x="890912" y="1104688"/>
                  </a:cubicBezTo>
                  <a:cubicBezTo>
                    <a:pt x="890912" y="1109820"/>
                    <a:pt x="889512" y="1113086"/>
                    <a:pt x="886247" y="1115884"/>
                  </a:cubicBezTo>
                  <a:close/>
                  <a:moveTo>
                    <a:pt x="963687" y="816854"/>
                  </a:moveTo>
                  <a:lnTo>
                    <a:pt x="964153" y="815454"/>
                  </a:lnTo>
                  <a:lnTo>
                    <a:pt x="964620" y="815921"/>
                  </a:lnTo>
                  <a:lnTo>
                    <a:pt x="963687" y="816854"/>
                  </a:lnTo>
                  <a:close/>
                  <a:moveTo>
                    <a:pt x="1091976" y="1198923"/>
                  </a:moveTo>
                  <a:cubicBezTo>
                    <a:pt x="1083579" y="1199856"/>
                    <a:pt x="1075648" y="1200789"/>
                    <a:pt x="1067251" y="1201722"/>
                  </a:cubicBezTo>
                  <a:cubicBezTo>
                    <a:pt x="1065385" y="1201722"/>
                    <a:pt x="1063519" y="1202188"/>
                    <a:pt x="1061653" y="1202188"/>
                  </a:cubicBezTo>
                  <a:cubicBezTo>
                    <a:pt x="1052789" y="1201255"/>
                    <a:pt x="1043459" y="1200789"/>
                    <a:pt x="1036928" y="1193325"/>
                  </a:cubicBezTo>
                  <a:cubicBezTo>
                    <a:pt x="1034596" y="1190992"/>
                    <a:pt x="1031797" y="1189593"/>
                    <a:pt x="1028531" y="1189126"/>
                  </a:cubicBezTo>
                  <a:cubicBezTo>
                    <a:pt x="1026199" y="1188660"/>
                    <a:pt x="1023400" y="1188193"/>
                    <a:pt x="1021067" y="1187260"/>
                  </a:cubicBezTo>
                  <a:cubicBezTo>
                    <a:pt x="1019201" y="1186794"/>
                    <a:pt x="1017335" y="1185394"/>
                    <a:pt x="1016402" y="1183994"/>
                  </a:cubicBezTo>
                  <a:cubicBezTo>
                    <a:pt x="1012670" y="1175597"/>
                    <a:pt x="1009404" y="1167667"/>
                    <a:pt x="1013136" y="1158337"/>
                  </a:cubicBezTo>
                  <a:cubicBezTo>
                    <a:pt x="1015002" y="1154138"/>
                    <a:pt x="1016402" y="1149940"/>
                    <a:pt x="1016869" y="1145741"/>
                  </a:cubicBezTo>
                  <a:cubicBezTo>
                    <a:pt x="1017335" y="1139210"/>
                    <a:pt x="1021067" y="1135478"/>
                    <a:pt x="1026199" y="1132212"/>
                  </a:cubicBezTo>
                  <a:cubicBezTo>
                    <a:pt x="1027132" y="1131279"/>
                    <a:pt x="1027132" y="1129880"/>
                    <a:pt x="1026199" y="1128947"/>
                  </a:cubicBezTo>
                  <a:cubicBezTo>
                    <a:pt x="1025266" y="1128014"/>
                    <a:pt x="1024333" y="1127081"/>
                    <a:pt x="1022933" y="1126614"/>
                  </a:cubicBezTo>
                  <a:cubicBezTo>
                    <a:pt x="1016402" y="1124282"/>
                    <a:pt x="1011737" y="1120083"/>
                    <a:pt x="1008938" y="1114018"/>
                  </a:cubicBezTo>
                  <a:cubicBezTo>
                    <a:pt x="1006139" y="1107021"/>
                    <a:pt x="1001474" y="1102356"/>
                    <a:pt x="995409" y="1098157"/>
                  </a:cubicBezTo>
                  <a:cubicBezTo>
                    <a:pt x="987012" y="1092559"/>
                    <a:pt x="981881" y="1084162"/>
                    <a:pt x="980014" y="1074832"/>
                  </a:cubicBezTo>
                  <a:cubicBezTo>
                    <a:pt x="978148" y="1066435"/>
                    <a:pt x="974416" y="1059437"/>
                    <a:pt x="967885" y="1053839"/>
                  </a:cubicBezTo>
                  <a:cubicBezTo>
                    <a:pt x="964620" y="1051040"/>
                    <a:pt x="964153" y="1047308"/>
                    <a:pt x="965086" y="1043576"/>
                  </a:cubicBezTo>
                  <a:cubicBezTo>
                    <a:pt x="966019" y="1039844"/>
                    <a:pt x="967419" y="1036112"/>
                    <a:pt x="968818" y="1032846"/>
                  </a:cubicBezTo>
                  <a:cubicBezTo>
                    <a:pt x="970218" y="1029581"/>
                    <a:pt x="972084" y="1027248"/>
                    <a:pt x="975349" y="1026315"/>
                  </a:cubicBezTo>
                  <a:cubicBezTo>
                    <a:pt x="982347" y="1023983"/>
                    <a:pt x="987945" y="1020251"/>
                    <a:pt x="992144" y="1014186"/>
                  </a:cubicBezTo>
                  <a:cubicBezTo>
                    <a:pt x="993077" y="1012787"/>
                    <a:pt x="994476" y="1011387"/>
                    <a:pt x="996342" y="1010454"/>
                  </a:cubicBezTo>
                  <a:cubicBezTo>
                    <a:pt x="1003340" y="1006255"/>
                    <a:pt x="1010804" y="1002057"/>
                    <a:pt x="1017801" y="997858"/>
                  </a:cubicBezTo>
                  <a:cubicBezTo>
                    <a:pt x="1019201" y="996925"/>
                    <a:pt x="1022000" y="996459"/>
                    <a:pt x="1023400" y="996925"/>
                  </a:cubicBezTo>
                  <a:cubicBezTo>
                    <a:pt x="1029464" y="999724"/>
                    <a:pt x="1035529" y="1000191"/>
                    <a:pt x="1042060" y="998791"/>
                  </a:cubicBezTo>
                  <a:cubicBezTo>
                    <a:pt x="1045325" y="998325"/>
                    <a:pt x="1048124" y="1000657"/>
                    <a:pt x="1049524" y="1003923"/>
                  </a:cubicBezTo>
                  <a:cubicBezTo>
                    <a:pt x="1050924" y="1006722"/>
                    <a:pt x="1051857" y="1009987"/>
                    <a:pt x="1051390" y="1013253"/>
                  </a:cubicBezTo>
                  <a:cubicBezTo>
                    <a:pt x="1050924" y="1016985"/>
                    <a:pt x="1049991" y="1020717"/>
                    <a:pt x="1049524" y="1024449"/>
                  </a:cubicBezTo>
                  <a:cubicBezTo>
                    <a:pt x="1049524" y="1026782"/>
                    <a:pt x="1048124" y="1027715"/>
                    <a:pt x="1046258" y="1028181"/>
                  </a:cubicBezTo>
                  <a:cubicBezTo>
                    <a:pt x="1042993" y="1028648"/>
                    <a:pt x="1039727" y="1028648"/>
                    <a:pt x="1036462" y="1028648"/>
                  </a:cubicBezTo>
                  <a:cubicBezTo>
                    <a:pt x="1028065" y="1029581"/>
                    <a:pt x="1026199" y="1032380"/>
                    <a:pt x="1027132" y="1041710"/>
                  </a:cubicBezTo>
                  <a:cubicBezTo>
                    <a:pt x="1027598" y="1046375"/>
                    <a:pt x="1027598" y="1046375"/>
                    <a:pt x="1023866" y="1047308"/>
                  </a:cubicBezTo>
                  <a:cubicBezTo>
                    <a:pt x="1023400" y="1047308"/>
                    <a:pt x="1022466" y="1047308"/>
                    <a:pt x="1022000" y="1047775"/>
                  </a:cubicBezTo>
                  <a:cubicBezTo>
                    <a:pt x="1016402" y="1049641"/>
                    <a:pt x="1015469" y="1050573"/>
                    <a:pt x="1018734" y="1053373"/>
                  </a:cubicBezTo>
                  <a:cubicBezTo>
                    <a:pt x="1022933" y="1057105"/>
                    <a:pt x="1027132" y="1061770"/>
                    <a:pt x="1029464" y="1066901"/>
                  </a:cubicBezTo>
                  <a:cubicBezTo>
                    <a:pt x="1034129" y="1076231"/>
                    <a:pt x="1041593" y="1081363"/>
                    <a:pt x="1050924" y="1084162"/>
                  </a:cubicBezTo>
                  <a:cubicBezTo>
                    <a:pt x="1053723" y="1085095"/>
                    <a:pt x="1055122" y="1086961"/>
                    <a:pt x="1055122" y="1089760"/>
                  </a:cubicBezTo>
                  <a:cubicBezTo>
                    <a:pt x="1055122" y="1091160"/>
                    <a:pt x="1055122" y="1092093"/>
                    <a:pt x="1054656" y="1093492"/>
                  </a:cubicBezTo>
                  <a:cubicBezTo>
                    <a:pt x="1054189" y="1099557"/>
                    <a:pt x="1055122" y="1105155"/>
                    <a:pt x="1058854" y="1109820"/>
                  </a:cubicBezTo>
                  <a:cubicBezTo>
                    <a:pt x="1063053" y="1115418"/>
                    <a:pt x="1064452" y="1121016"/>
                    <a:pt x="1063519" y="1128014"/>
                  </a:cubicBezTo>
                  <a:cubicBezTo>
                    <a:pt x="1063053" y="1130346"/>
                    <a:pt x="1063519" y="1133145"/>
                    <a:pt x="1064452" y="1135478"/>
                  </a:cubicBezTo>
                  <a:cubicBezTo>
                    <a:pt x="1065385" y="1139210"/>
                    <a:pt x="1067718" y="1142475"/>
                    <a:pt x="1072383" y="1142942"/>
                  </a:cubicBezTo>
                  <a:cubicBezTo>
                    <a:pt x="1074249" y="1142942"/>
                    <a:pt x="1076115" y="1142942"/>
                    <a:pt x="1077515" y="1144808"/>
                  </a:cubicBezTo>
                  <a:cubicBezTo>
                    <a:pt x="1078914" y="1146674"/>
                    <a:pt x="1077981" y="1148540"/>
                    <a:pt x="1077048" y="1149940"/>
                  </a:cubicBezTo>
                  <a:cubicBezTo>
                    <a:pt x="1077048" y="1150406"/>
                    <a:pt x="1076581" y="1151339"/>
                    <a:pt x="1076581" y="1151806"/>
                  </a:cubicBezTo>
                  <a:cubicBezTo>
                    <a:pt x="1077515" y="1153205"/>
                    <a:pt x="1078914" y="1155071"/>
                    <a:pt x="1080313" y="1156004"/>
                  </a:cubicBezTo>
                  <a:cubicBezTo>
                    <a:pt x="1084979" y="1159270"/>
                    <a:pt x="1087311" y="1163468"/>
                    <a:pt x="1086845" y="1169066"/>
                  </a:cubicBezTo>
                  <a:cubicBezTo>
                    <a:pt x="1086378" y="1178863"/>
                    <a:pt x="1090577" y="1187727"/>
                    <a:pt x="1093376" y="1197057"/>
                  </a:cubicBezTo>
                  <a:cubicBezTo>
                    <a:pt x="1094309" y="1197057"/>
                    <a:pt x="1093376" y="1198456"/>
                    <a:pt x="1091976" y="1198923"/>
                  </a:cubicBezTo>
                  <a:close/>
                  <a:moveTo>
                    <a:pt x="1134428" y="382536"/>
                  </a:moveTo>
                  <a:lnTo>
                    <a:pt x="1133495" y="382069"/>
                  </a:lnTo>
                  <a:lnTo>
                    <a:pt x="1134895" y="381603"/>
                  </a:lnTo>
                  <a:lnTo>
                    <a:pt x="1134428" y="382536"/>
                  </a:lnTo>
                  <a:close/>
                  <a:moveTo>
                    <a:pt x="1167084" y="1040777"/>
                  </a:moveTo>
                  <a:cubicBezTo>
                    <a:pt x="1165684" y="1044042"/>
                    <a:pt x="1159620" y="1047308"/>
                    <a:pt x="1155888" y="1046375"/>
                  </a:cubicBezTo>
                  <a:cubicBezTo>
                    <a:pt x="1151689" y="1045442"/>
                    <a:pt x="1147491" y="1044042"/>
                    <a:pt x="1143292" y="1042176"/>
                  </a:cubicBezTo>
                  <a:cubicBezTo>
                    <a:pt x="1140493" y="1041243"/>
                    <a:pt x="1140026" y="1038444"/>
                    <a:pt x="1139560" y="1036112"/>
                  </a:cubicBezTo>
                  <a:cubicBezTo>
                    <a:pt x="1138160" y="1023983"/>
                    <a:pt x="1151223" y="1012320"/>
                    <a:pt x="1161952" y="1013719"/>
                  </a:cubicBezTo>
                  <a:cubicBezTo>
                    <a:pt x="1164751" y="1014186"/>
                    <a:pt x="1166617" y="1015119"/>
                    <a:pt x="1168017" y="1017452"/>
                  </a:cubicBezTo>
                  <a:cubicBezTo>
                    <a:pt x="1169416" y="1020251"/>
                    <a:pt x="1170349" y="1023050"/>
                    <a:pt x="1171749" y="1026315"/>
                  </a:cubicBezTo>
                  <a:cubicBezTo>
                    <a:pt x="1170349" y="1031447"/>
                    <a:pt x="1168950" y="1036112"/>
                    <a:pt x="1167084" y="1040777"/>
                  </a:cubicBezTo>
                  <a:close/>
                  <a:moveTo>
                    <a:pt x="1248256" y="431985"/>
                  </a:moveTo>
                  <a:cubicBezTo>
                    <a:pt x="1247790" y="432452"/>
                    <a:pt x="1247323" y="432452"/>
                    <a:pt x="1246856" y="432452"/>
                  </a:cubicBezTo>
                  <a:cubicBezTo>
                    <a:pt x="1242658" y="425454"/>
                    <a:pt x="1237060" y="419856"/>
                    <a:pt x="1231928" y="412859"/>
                  </a:cubicBezTo>
                  <a:cubicBezTo>
                    <a:pt x="1231462" y="412392"/>
                    <a:pt x="1231462" y="411459"/>
                    <a:pt x="1231928" y="410993"/>
                  </a:cubicBezTo>
                  <a:cubicBezTo>
                    <a:pt x="1232861" y="410526"/>
                    <a:pt x="1234261" y="409127"/>
                    <a:pt x="1234727" y="409593"/>
                  </a:cubicBezTo>
                  <a:cubicBezTo>
                    <a:pt x="1237060" y="410060"/>
                    <a:pt x="1239859" y="410993"/>
                    <a:pt x="1241258" y="412392"/>
                  </a:cubicBezTo>
                  <a:cubicBezTo>
                    <a:pt x="1244057" y="414725"/>
                    <a:pt x="1246390" y="417990"/>
                    <a:pt x="1248722" y="420789"/>
                  </a:cubicBezTo>
                  <a:cubicBezTo>
                    <a:pt x="1251522" y="423588"/>
                    <a:pt x="1250588" y="428720"/>
                    <a:pt x="1248256" y="431985"/>
                  </a:cubicBezTo>
                  <a:close/>
                  <a:moveTo>
                    <a:pt x="1253854" y="447847"/>
                  </a:moveTo>
                  <a:cubicBezTo>
                    <a:pt x="1253387" y="447380"/>
                    <a:pt x="1252455" y="447380"/>
                    <a:pt x="1252455" y="446914"/>
                  </a:cubicBezTo>
                  <a:cubicBezTo>
                    <a:pt x="1252455" y="445514"/>
                    <a:pt x="1252921" y="445514"/>
                    <a:pt x="1254320" y="446447"/>
                  </a:cubicBezTo>
                  <a:cubicBezTo>
                    <a:pt x="1254320" y="446914"/>
                    <a:pt x="1253854" y="447380"/>
                    <a:pt x="1253854" y="447847"/>
                  </a:cubicBezTo>
                  <a:close/>
                  <a:moveTo>
                    <a:pt x="1282311" y="1110753"/>
                  </a:moveTo>
                  <a:lnTo>
                    <a:pt x="1281845" y="1109353"/>
                  </a:lnTo>
                  <a:lnTo>
                    <a:pt x="1283244" y="1109353"/>
                  </a:lnTo>
                  <a:lnTo>
                    <a:pt x="1282311" y="1110753"/>
                  </a:lnTo>
                  <a:close/>
                  <a:moveTo>
                    <a:pt x="1292108" y="353146"/>
                  </a:moveTo>
                  <a:cubicBezTo>
                    <a:pt x="1290708" y="355012"/>
                    <a:pt x="1288842" y="355945"/>
                    <a:pt x="1288375" y="354079"/>
                  </a:cubicBezTo>
                  <a:cubicBezTo>
                    <a:pt x="1288375" y="353612"/>
                    <a:pt x="1287909" y="353146"/>
                    <a:pt x="1288375" y="352679"/>
                  </a:cubicBezTo>
                  <a:cubicBezTo>
                    <a:pt x="1289309" y="350347"/>
                    <a:pt x="1290708" y="349414"/>
                    <a:pt x="1292108" y="350347"/>
                  </a:cubicBezTo>
                  <a:cubicBezTo>
                    <a:pt x="1292574" y="350347"/>
                    <a:pt x="1292574" y="351280"/>
                    <a:pt x="1293041" y="351746"/>
                  </a:cubicBezTo>
                  <a:cubicBezTo>
                    <a:pt x="1292574" y="352213"/>
                    <a:pt x="1292108" y="352679"/>
                    <a:pt x="1292108" y="353146"/>
                  </a:cubicBezTo>
                  <a:close/>
                  <a:moveTo>
                    <a:pt x="1373280" y="86304"/>
                  </a:moveTo>
                  <a:cubicBezTo>
                    <a:pt x="1374679" y="87703"/>
                    <a:pt x="1376079" y="88636"/>
                    <a:pt x="1377478" y="90036"/>
                  </a:cubicBezTo>
                  <a:lnTo>
                    <a:pt x="1377945" y="90969"/>
                  </a:lnTo>
                  <a:lnTo>
                    <a:pt x="1377478" y="90502"/>
                  </a:lnTo>
                  <a:cubicBezTo>
                    <a:pt x="1376079" y="89103"/>
                    <a:pt x="1374679" y="88170"/>
                    <a:pt x="1373280" y="86770"/>
                  </a:cubicBezTo>
                  <a:cubicBezTo>
                    <a:pt x="1372813" y="86304"/>
                    <a:pt x="1372813" y="85837"/>
                    <a:pt x="1372347" y="85837"/>
                  </a:cubicBezTo>
                  <a:cubicBezTo>
                    <a:pt x="1372347" y="85837"/>
                    <a:pt x="1372813" y="86304"/>
                    <a:pt x="1373280" y="86304"/>
                  </a:cubicBezTo>
                  <a:close/>
                  <a:moveTo>
                    <a:pt x="1371880" y="797260"/>
                  </a:moveTo>
                  <a:cubicBezTo>
                    <a:pt x="1371880" y="797260"/>
                    <a:pt x="1372347" y="798193"/>
                    <a:pt x="1372813" y="798660"/>
                  </a:cubicBezTo>
                  <a:cubicBezTo>
                    <a:pt x="1372347" y="799126"/>
                    <a:pt x="1371880" y="799593"/>
                    <a:pt x="1371414" y="799593"/>
                  </a:cubicBezTo>
                  <a:cubicBezTo>
                    <a:pt x="1370014" y="799593"/>
                    <a:pt x="1369081" y="799593"/>
                    <a:pt x="1367682" y="799593"/>
                  </a:cubicBezTo>
                  <a:cubicBezTo>
                    <a:pt x="1367215" y="799593"/>
                    <a:pt x="1367215" y="799126"/>
                    <a:pt x="1366749" y="798660"/>
                  </a:cubicBezTo>
                  <a:cubicBezTo>
                    <a:pt x="1368615" y="797727"/>
                    <a:pt x="1370014" y="797260"/>
                    <a:pt x="1371880" y="797260"/>
                  </a:cubicBezTo>
                  <a:close/>
                  <a:moveTo>
                    <a:pt x="1376545" y="993660"/>
                  </a:moveTo>
                  <a:cubicBezTo>
                    <a:pt x="1372347" y="997858"/>
                    <a:pt x="1370481" y="1002990"/>
                    <a:pt x="1368615" y="1008588"/>
                  </a:cubicBezTo>
                  <a:cubicBezTo>
                    <a:pt x="1368148" y="1009521"/>
                    <a:pt x="1366749" y="1009987"/>
                    <a:pt x="1365816" y="1010454"/>
                  </a:cubicBezTo>
                  <a:cubicBezTo>
                    <a:pt x="1364416" y="1010920"/>
                    <a:pt x="1362084" y="1008588"/>
                    <a:pt x="1362084" y="1006722"/>
                  </a:cubicBezTo>
                  <a:cubicBezTo>
                    <a:pt x="1362084" y="1006255"/>
                    <a:pt x="1362084" y="1005322"/>
                    <a:pt x="1362084" y="1005322"/>
                  </a:cubicBezTo>
                  <a:cubicBezTo>
                    <a:pt x="1361617" y="999724"/>
                    <a:pt x="1363017" y="995059"/>
                    <a:pt x="1366749" y="991327"/>
                  </a:cubicBezTo>
                  <a:cubicBezTo>
                    <a:pt x="1369081" y="988995"/>
                    <a:pt x="1370947" y="986662"/>
                    <a:pt x="1373746" y="984796"/>
                  </a:cubicBezTo>
                  <a:cubicBezTo>
                    <a:pt x="1375146" y="983863"/>
                    <a:pt x="1377478" y="983396"/>
                    <a:pt x="1378878" y="983396"/>
                  </a:cubicBezTo>
                  <a:cubicBezTo>
                    <a:pt x="1379811" y="983396"/>
                    <a:pt x="1381210" y="985263"/>
                    <a:pt x="1381210" y="985263"/>
                  </a:cubicBezTo>
                  <a:cubicBezTo>
                    <a:pt x="1379811" y="988062"/>
                    <a:pt x="1378411" y="991327"/>
                    <a:pt x="1376545" y="993660"/>
                  </a:cubicBezTo>
                  <a:close/>
                  <a:moveTo>
                    <a:pt x="1400337" y="23792"/>
                  </a:moveTo>
                  <a:lnTo>
                    <a:pt x="1400337" y="22859"/>
                  </a:lnTo>
                  <a:lnTo>
                    <a:pt x="1401737" y="23325"/>
                  </a:lnTo>
                  <a:lnTo>
                    <a:pt x="1400337" y="23792"/>
                  </a:lnTo>
                  <a:close/>
                  <a:moveTo>
                    <a:pt x="1442789" y="133421"/>
                  </a:moveTo>
                  <a:cubicBezTo>
                    <a:pt x="1442789" y="133421"/>
                    <a:pt x="1442323" y="133421"/>
                    <a:pt x="1442323" y="133421"/>
                  </a:cubicBezTo>
                  <a:cubicBezTo>
                    <a:pt x="1441390" y="137620"/>
                    <a:pt x="1440923" y="141352"/>
                    <a:pt x="1439990" y="145550"/>
                  </a:cubicBezTo>
                  <a:cubicBezTo>
                    <a:pt x="1439524" y="147883"/>
                    <a:pt x="1437658" y="148349"/>
                    <a:pt x="1436258" y="148349"/>
                  </a:cubicBezTo>
                  <a:cubicBezTo>
                    <a:pt x="1431593" y="148816"/>
                    <a:pt x="1431593" y="152548"/>
                    <a:pt x="1430660" y="155813"/>
                  </a:cubicBezTo>
                  <a:cubicBezTo>
                    <a:pt x="1430660" y="155813"/>
                    <a:pt x="1431127" y="155813"/>
                    <a:pt x="1431127" y="156280"/>
                  </a:cubicBezTo>
                  <a:cubicBezTo>
                    <a:pt x="1432526" y="157679"/>
                    <a:pt x="1433459" y="159079"/>
                    <a:pt x="1434859" y="160012"/>
                  </a:cubicBezTo>
                  <a:cubicBezTo>
                    <a:pt x="1436258" y="160945"/>
                    <a:pt x="1437658" y="162344"/>
                    <a:pt x="1439057" y="163277"/>
                  </a:cubicBezTo>
                  <a:lnTo>
                    <a:pt x="1439524" y="164210"/>
                  </a:lnTo>
                  <a:lnTo>
                    <a:pt x="1439057" y="163744"/>
                  </a:lnTo>
                  <a:cubicBezTo>
                    <a:pt x="1437658" y="162811"/>
                    <a:pt x="1436258" y="161411"/>
                    <a:pt x="1434859" y="160478"/>
                  </a:cubicBezTo>
                  <a:cubicBezTo>
                    <a:pt x="1433459" y="159079"/>
                    <a:pt x="1432060" y="157679"/>
                    <a:pt x="1431127" y="156746"/>
                  </a:cubicBezTo>
                  <a:cubicBezTo>
                    <a:pt x="1431127" y="156280"/>
                    <a:pt x="1431127" y="156280"/>
                    <a:pt x="1431127" y="155813"/>
                  </a:cubicBezTo>
                  <a:cubicBezTo>
                    <a:pt x="1427861" y="153014"/>
                    <a:pt x="1423196" y="153014"/>
                    <a:pt x="1420864" y="148816"/>
                  </a:cubicBezTo>
                  <a:cubicBezTo>
                    <a:pt x="1418997" y="145550"/>
                    <a:pt x="1418531" y="141818"/>
                    <a:pt x="1417598" y="138553"/>
                  </a:cubicBezTo>
                  <a:cubicBezTo>
                    <a:pt x="1417132" y="137153"/>
                    <a:pt x="1417132" y="135287"/>
                    <a:pt x="1416665" y="133421"/>
                  </a:cubicBezTo>
                  <a:cubicBezTo>
                    <a:pt x="1416665" y="133421"/>
                    <a:pt x="1416198" y="133421"/>
                    <a:pt x="1416198" y="132954"/>
                  </a:cubicBezTo>
                  <a:lnTo>
                    <a:pt x="1415265" y="132488"/>
                  </a:lnTo>
                  <a:lnTo>
                    <a:pt x="1416665" y="132954"/>
                  </a:lnTo>
                  <a:cubicBezTo>
                    <a:pt x="1416665" y="132954"/>
                    <a:pt x="1416665" y="133421"/>
                    <a:pt x="1416665" y="133421"/>
                  </a:cubicBezTo>
                  <a:cubicBezTo>
                    <a:pt x="1418531" y="134821"/>
                    <a:pt x="1420397" y="136220"/>
                    <a:pt x="1422263" y="137153"/>
                  </a:cubicBezTo>
                  <a:cubicBezTo>
                    <a:pt x="1426462" y="139019"/>
                    <a:pt x="1430660" y="139486"/>
                    <a:pt x="1434392" y="136687"/>
                  </a:cubicBezTo>
                  <a:cubicBezTo>
                    <a:pt x="1436725" y="134821"/>
                    <a:pt x="1439057" y="133421"/>
                    <a:pt x="1442323" y="133888"/>
                  </a:cubicBezTo>
                  <a:cubicBezTo>
                    <a:pt x="1442323" y="133421"/>
                    <a:pt x="1442323" y="133421"/>
                    <a:pt x="1442789" y="133421"/>
                  </a:cubicBezTo>
                  <a:cubicBezTo>
                    <a:pt x="1442789" y="132954"/>
                    <a:pt x="1443256" y="132488"/>
                    <a:pt x="1443256" y="132488"/>
                  </a:cubicBezTo>
                  <a:cubicBezTo>
                    <a:pt x="1443256" y="132954"/>
                    <a:pt x="1442789" y="132954"/>
                    <a:pt x="1442789" y="133421"/>
                  </a:cubicBezTo>
                  <a:close/>
                  <a:moveTo>
                    <a:pt x="1465648" y="118959"/>
                  </a:moveTo>
                  <a:cubicBezTo>
                    <a:pt x="1460517" y="121758"/>
                    <a:pt x="1455852" y="124557"/>
                    <a:pt x="1451653" y="128289"/>
                  </a:cubicBezTo>
                  <a:cubicBezTo>
                    <a:pt x="1450720" y="129222"/>
                    <a:pt x="1448854" y="128756"/>
                    <a:pt x="1446988" y="129222"/>
                  </a:cubicBezTo>
                  <a:cubicBezTo>
                    <a:pt x="1446988" y="129222"/>
                    <a:pt x="1446988" y="129689"/>
                    <a:pt x="1446521" y="129689"/>
                  </a:cubicBezTo>
                  <a:cubicBezTo>
                    <a:pt x="1446055" y="129689"/>
                    <a:pt x="1446055" y="130155"/>
                    <a:pt x="1445588" y="130155"/>
                  </a:cubicBezTo>
                  <a:cubicBezTo>
                    <a:pt x="1445588" y="129689"/>
                    <a:pt x="1446055" y="129689"/>
                    <a:pt x="1446055" y="129222"/>
                  </a:cubicBezTo>
                  <a:cubicBezTo>
                    <a:pt x="1446521" y="129222"/>
                    <a:pt x="1446521" y="129222"/>
                    <a:pt x="1446988" y="129222"/>
                  </a:cubicBezTo>
                  <a:cubicBezTo>
                    <a:pt x="1448388" y="127356"/>
                    <a:pt x="1449320" y="125490"/>
                    <a:pt x="1450720" y="123624"/>
                  </a:cubicBezTo>
                  <a:cubicBezTo>
                    <a:pt x="1453053" y="120359"/>
                    <a:pt x="1455852" y="117560"/>
                    <a:pt x="1458650" y="114294"/>
                  </a:cubicBezTo>
                  <a:cubicBezTo>
                    <a:pt x="1458650" y="114294"/>
                    <a:pt x="1458650" y="114294"/>
                    <a:pt x="1458650" y="114294"/>
                  </a:cubicBezTo>
                  <a:cubicBezTo>
                    <a:pt x="1458650" y="114294"/>
                    <a:pt x="1458184" y="113828"/>
                    <a:pt x="1458184" y="113828"/>
                  </a:cubicBezTo>
                  <a:cubicBezTo>
                    <a:pt x="1453985" y="113828"/>
                    <a:pt x="1450253" y="112895"/>
                    <a:pt x="1448854" y="108230"/>
                  </a:cubicBezTo>
                  <a:cubicBezTo>
                    <a:pt x="1448854" y="107297"/>
                    <a:pt x="1449787" y="106364"/>
                    <a:pt x="1450253" y="105431"/>
                  </a:cubicBezTo>
                  <a:cubicBezTo>
                    <a:pt x="1450253" y="105431"/>
                    <a:pt x="1451653" y="105431"/>
                    <a:pt x="1452120" y="105897"/>
                  </a:cubicBezTo>
                  <a:cubicBezTo>
                    <a:pt x="1453053" y="106830"/>
                    <a:pt x="1453985" y="107297"/>
                    <a:pt x="1454918" y="108230"/>
                  </a:cubicBezTo>
                  <a:cubicBezTo>
                    <a:pt x="1456318" y="110096"/>
                    <a:pt x="1457251" y="111962"/>
                    <a:pt x="1458184" y="113828"/>
                  </a:cubicBezTo>
                  <a:cubicBezTo>
                    <a:pt x="1458650" y="113828"/>
                    <a:pt x="1458650" y="113828"/>
                    <a:pt x="1459117" y="113828"/>
                  </a:cubicBezTo>
                  <a:cubicBezTo>
                    <a:pt x="1459117" y="113828"/>
                    <a:pt x="1458650" y="114294"/>
                    <a:pt x="1458650" y="114294"/>
                  </a:cubicBezTo>
                  <a:cubicBezTo>
                    <a:pt x="1460517" y="114761"/>
                    <a:pt x="1462383" y="114761"/>
                    <a:pt x="1464249" y="115694"/>
                  </a:cubicBezTo>
                  <a:cubicBezTo>
                    <a:pt x="1465182" y="116160"/>
                    <a:pt x="1466115" y="117093"/>
                    <a:pt x="1466581" y="118026"/>
                  </a:cubicBezTo>
                  <a:cubicBezTo>
                    <a:pt x="1466581" y="117560"/>
                    <a:pt x="1466115" y="118493"/>
                    <a:pt x="1465648" y="118959"/>
                  </a:cubicBezTo>
                  <a:close/>
                  <a:moveTo>
                    <a:pt x="1492706" y="116160"/>
                  </a:moveTo>
                  <a:lnTo>
                    <a:pt x="1491306" y="115694"/>
                  </a:lnTo>
                  <a:lnTo>
                    <a:pt x="1492706" y="115227"/>
                  </a:lnTo>
                  <a:lnTo>
                    <a:pt x="1492706" y="116160"/>
                  </a:lnTo>
                  <a:close/>
                  <a:moveTo>
                    <a:pt x="1520229" y="951208"/>
                  </a:moveTo>
                  <a:cubicBezTo>
                    <a:pt x="1518830" y="953074"/>
                    <a:pt x="1516964" y="954007"/>
                    <a:pt x="1515098" y="953074"/>
                  </a:cubicBezTo>
                  <a:cubicBezTo>
                    <a:pt x="1509033" y="950741"/>
                    <a:pt x="1503435" y="947942"/>
                    <a:pt x="1497837" y="945609"/>
                  </a:cubicBezTo>
                  <a:cubicBezTo>
                    <a:pt x="1495505" y="944676"/>
                    <a:pt x="1495038" y="942810"/>
                    <a:pt x="1495505" y="939078"/>
                  </a:cubicBezTo>
                  <a:cubicBezTo>
                    <a:pt x="1495971" y="937212"/>
                    <a:pt x="1495505" y="934880"/>
                    <a:pt x="1496904" y="933947"/>
                  </a:cubicBezTo>
                  <a:cubicBezTo>
                    <a:pt x="1498770" y="932547"/>
                    <a:pt x="1499703" y="935346"/>
                    <a:pt x="1500636" y="936279"/>
                  </a:cubicBezTo>
                  <a:cubicBezTo>
                    <a:pt x="1503435" y="940011"/>
                    <a:pt x="1506701" y="942344"/>
                    <a:pt x="1511366" y="943743"/>
                  </a:cubicBezTo>
                  <a:cubicBezTo>
                    <a:pt x="1514165" y="944676"/>
                    <a:pt x="1516964" y="946076"/>
                    <a:pt x="1519763" y="947475"/>
                  </a:cubicBezTo>
                  <a:cubicBezTo>
                    <a:pt x="1520229" y="947475"/>
                    <a:pt x="1520229" y="948408"/>
                    <a:pt x="1520696" y="948875"/>
                  </a:cubicBezTo>
                  <a:cubicBezTo>
                    <a:pt x="1520696" y="950275"/>
                    <a:pt x="1520696" y="950741"/>
                    <a:pt x="1520229" y="951208"/>
                  </a:cubicBezTo>
                  <a:close/>
                  <a:moveTo>
                    <a:pt x="1520229" y="191268"/>
                  </a:moveTo>
                  <a:cubicBezTo>
                    <a:pt x="1520229" y="191268"/>
                    <a:pt x="1519763" y="190801"/>
                    <a:pt x="1519763" y="190801"/>
                  </a:cubicBezTo>
                  <a:lnTo>
                    <a:pt x="1519296" y="189868"/>
                  </a:lnTo>
                  <a:lnTo>
                    <a:pt x="1520229" y="190335"/>
                  </a:lnTo>
                  <a:cubicBezTo>
                    <a:pt x="1520229" y="190801"/>
                    <a:pt x="1520229" y="191268"/>
                    <a:pt x="1520229" y="191268"/>
                  </a:cubicBezTo>
                  <a:cubicBezTo>
                    <a:pt x="1520696" y="191268"/>
                    <a:pt x="1520696" y="191734"/>
                    <a:pt x="1521162" y="191734"/>
                  </a:cubicBezTo>
                  <a:cubicBezTo>
                    <a:pt x="1520696" y="192201"/>
                    <a:pt x="1520696" y="192201"/>
                    <a:pt x="1520229" y="191268"/>
                  </a:cubicBezTo>
                  <a:close/>
                  <a:moveTo>
                    <a:pt x="1623328" y="890095"/>
                  </a:moveTo>
                  <a:cubicBezTo>
                    <a:pt x="1621928" y="891495"/>
                    <a:pt x="1619129" y="891495"/>
                    <a:pt x="1618663" y="889629"/>
                  </a:cubicBezTo>
                  <a:cubicBezTo>
                    <a:pt x="1618196" y="887763"/>
                    <a:pt x="1617729" y="885897"/>
                    <a:pt x="1617729" y="884497"/>
                  </a:cubicBezTo>
                  <a:cubicBezTo>
                    <a:pt x="1617729" y="883564"/>
                    <a:pt x="1619129" y="882631"/>
                    <a:pt x="1620062" y="881698"/>
                  </a:cubicBezTo>
                  <a:cubicBezTo>
                    <a:pt x="1621461" y="880765"/>
                    <a:pt x="1623794" y="881698"/>
                    <a:pt x="1624727" y="883564"/>
                  </a:cubicBezTo>
                  <a:cubicBezTo>
                    <a:pt x="1625193" y="884497"/>
                    <a:pt x="1625193" y="885897"/>
                    <a:pt x="1625660" y="887296"/>
                  </a:cubicBezTo>
                  <a:cubicBezTo>
                    <a:pt x="1624727" y="888229"/>
                    <a:pt x="1623794" y="889162"/>
                    <a:pt x="1623328" y="890095"/>
                  </a:cubicBezTo>
                  <a:close/>
                  <a:moveTo>
                    <a:pt x="1631258" y="937212"/>
                  </a:moveTo>
                  <a:cubicBezTo>
                    <a:pt x="1631258" y="937679"/>
                    <a:pt x="1630792" y="938612"/>
                    <a:pt x="1630792" y="939078"/>
                  </a:cubicBezTo>
                  <a:cubicBezTo>
                    <a:pt x="1630325" y="940944"/>
                    <a:pt x="1628925" y="940944"/>
                    <a:pt x="1627993" y="939545"/>
                  </a:cubicBezTo>
                  <a:cubicBezTo>
                    <a:pt x="1627526" y="939078"/>
                    <a:pt x="1627526" y="938612"/>
                    <a:pt x="1627060" y="938145"/>
                  </a:cubicBezTo>
                  <a:cubicBezTo>
                    <a:pt x="1627060" y="937679"/>
                    <a:pt x="1627060" y="936746"/>
                    <a:pt x="1627526" y="936279"/>
                  </a:cubicBezTo>
                  <a:cubicBezTo>
                    <a:pt x="1628459" y="933947"/>
                    <a:pt x="1631258" y="932081"/>
                    <a:pt x="1631725" y="933947"/>
                  </a:cubicBezTo>
                  <a:cubicBezTo>
                    <a:pt x="1631725" y="934880"/>
                    <a:pt x="1631725" y="935813"/>
                    <a:pt x="1631258" y="937212"/>
                  </a:cubicBezTo>
                  <a:close/>
                  <a:moveTo>
                    <a:pt x="1638256" y="912954"/>
                  </a:moveTo>
                  <a:lnTo>
                    <a:pt x="1638256" y="912021"/>
                  </a:lnTo>
                  <a:lnTo>
                    <a:pt x="1638722" y="912954"/>
                  </a:lnTo>
                  <a:lnTo>
                    <a:pt x="1639655" y="913420"/>
                  </a:lnTo>
                  <a:lnTo>
                    <a:pt x="1638256" y="912954"/>
                  </a:lnTo>
                  <a:close/>
                  <a:moveTo>
                    <a:pt x="1715696" y="740346"/>
                  </a:moveTo>
                  <a:cubicBezTo>
                    <a:pt x="1715229" y="740813"/>
                    <a:pt x="1714296" y="740813"/>
                    <a:pt x="1714296" y="740346"/>
                  </a:cubicBezTo>
                  <a:cubicBezTo>
                    <a:pt x="1711031" y="737547"/>
                    <a:pt x="1707299" y="734748"/>
                    <a:pt x="1706366" y="730083"/>
                  </a:cubicBezTo>
                  <a:cubicBezTo>
                    <a:pt x="1706366" y="729617"/>
                    <a:pt x="1706366" y="728684"/>
                    <a:pt x="1706366" y="728217"/>
                  </a:cubicBezTo>
                  <a:cubicBezTo>
                    <a:pt x="1706832" y="726351"/>
                    <a:pt x="1707765" y="725885"/>
                    <a:pt x="1708698" y="727751"/>
                  </a:cubicBezTo>
                  <a:cubicBezTo>
                    <a:pt x="1709631" y="729617"/>
                    <a:pt x="1710564" y="731016"/>
                    <a:pt x="1711497" y="732416"/>
                  </a:cubicBezTo>
                  <a:cubicBezTo>
                    <a:pt x="1713363" y="734748"/>
                    <a:pt x="1714763" y="736614"/>
                    <a:pt x="1716162" y="738480"/>
                  </a:cubicBezTo>
                  <a:cubicBezTo>
                    <a:pt x="1716629" y="739413"/>
                    <a:pt x="1716162" y="740346"/>
                    <a:pt x="1715696" y="740346"/>
                  </a:cubicBezTo>
                  <a:close/>
                  <a:moveTo>
                    <a:pt x="1715696" y="722153"/>
                  </a:moveTo>
                  <a:cubicBezTo>
                    <a:pt x="1714763" y="721220"/>
                    <a:pt x="1715229" y="720753"/>
                    <a:pt x="1716629" y="720753"/>
                  </a:cubicBezTo>
                  <a:cubicBezTo>
                    <a:pt x="1716629" y="720753"/>
                    <a:pt x="1717095" y="721220"/>
                    <a:pt x="1717095" y="721686"/>
                  </a:cubicBezTo>
                  <a:cubicBezTo>
                    <a:pt x="1717095" y="721686"/>
                    <a:pt x="1716162" y="722153"/>
                    <a:pt x="1715696" y="722153"/>
                  </a:cubicBezTo>
                  <a:close/>
                  <a:moveTo>
                    <a:pt x="1730624" y="858373"/>
                  </a:moveTo>
                  <a:cubicBezTo>
                    <a:pt x="1730158" y="859306"/>
                    <a:pt x="1730158" y="859772"/>
                    <a:pt x="1729691" y="860705"/>
                  </a:cubicBezTo>
                  <a:cubicBezTo>
                    <a:pt x="1729224" y="859772"/>
                    <a:pt x="1728758" y="858373"/>
                    <a:pt x="1728292" y="857440"/>
                  </a:cubicBezTo>
                  <a:cubicBezTo>
                    <a:pt x="1727825" y="856507"/>
                    <a:pt x="1727825" y="855107"/>
                    <a:pt x="1727359" y="853708"/>
                  </a:cubicBezTo>
                  <a:cubicBezTo>
                    <a:pt x="1727359" y="853241"/>
                    <a:pt x="1727825" y="852308"/>
                    <a:pt x="1728292" y="852308"/>
                  </a:cubicBezTo>
                  <a:cubicBezTo>
                    <a:pt x="1729691" y="851842"/>
                    <a:pt x="1730624" y="852775"/>
                    <a:pt x="1730624" y="854174"/>
                  </a:cubicBezTo>
                  <a:cubicBezTo>
                    <a:pt x="1730624" y="856040"/>
                    <a:pt x="1730624" y="856973"/>
                    <a:pt x="1730624" y="858373"/>
                  </a:cubicBezTo>
                  <a:close/>
                  <a:moveTo>
                    <a:pt x="1781940" y="837380"/>
                  </a:moveTo>
                  <a:cubicBezTo>
                    <a:pt x="1781940" y="837380"/>
                    <a:pt x="1782406" y="835980"/>
                    <a:pt x="1782406" y="835514"/>
                  </a:cubicBezTo>
                  <a:cubicBezTo>
                    <a:pt x="1783806" y="832715"/>
                    <a:pt x="1785205" y="829916"/>
                    <a:pt x="1787071" y="827117"/>
                  </a:cubicBezTo>
                  <a:cubicBezTo>
                    <a:pt x="1787071" y="827117"/>
                    <a:pt x="1786605" y="827117"/>
                    <a:pt x="1786605" y="826650"/>
                  </a:cubicBezTo>
                  <a:cubicBezTo>
                    <a:pt x="1785205" y="827117"/>
                    <a:pt x="1784739" y="827117"/>
                    <a:pt x="1786138" y="825717"/>
                  </a:cubicBezTo>
                  <a:cubicBezTo>
                    <a:pt x="1786605" y="826184"/>
                    <a:pt x="1787071" y="826184"/>
                    <a:pt x="1787071" y="826650"/>
                  </a:cubicBezTo>
                  <a:cubicBezTo>
                    <a:pt x="1787071" y="826650"/>
                    <a:pt x="1787071" y="826650"/>
                    <a:pt x="1787071" y="826650"/>
                  </a:cubicBezTo>
                  <a:cubicBezTo>
                    <a:pt x="1788938" y="828516"/>
                    <a:pt x="1791270" y="829449"/>
                    <a:pt x="1793603" y="828050"/>
                  </a:cubicBezTo>
                  <a:cubicBezTo>
                    <a:pt x="1795002" y="827117"/>
                    <a:pt x="1796868" y="825717"/>
                    <a:pt x="1797335" y="824318"/>
                  </a:cubicBezTo>
                  <a:cubicBezTo>
                    <a:pt x="1799667" y="818253"/>
                    <a:pt x="1802000" y="812655"/>
                    <a:pt x="1805732" y="807057"/>
                  </a:cubicBezTo>
                  <a:cubicBezTo>
                    <a:pt x="1807131" y="805191"/>
                    <a:pt x="1808064" y="802392"/>
                    <a:pt x="1808997" y="800059"/>
                  </a:cubicBezTo>
                  <a:cubicBezTo>
                    <a:pt x="1810397" y="795861"/>
                    <a:pt x="1811796" y="791662"/>
                    <a:pt x="1813662" y="787464"/>
                  </a:cubicBezTo>
                  <a:cubicBezTo>
                    <a:pt x="1822059" y="769736"/>
                    <a:pt x="1824392" y="750610"/>
                    <a:pt x="1821126" y="731483"/>
                  </a:cubicBezTo>
                  <a:cubicBezTo>
                    <a:pt x="1821126" y="730083"/>
                    <a:pt x="1821593" y="729150"/>
                    <a:pt x="1821593" y="727751"/>
                  </a:cubicBezTo>
                  <a:cubicBezTo>
                    <a:pt x="1821593" y="727284"/>
                    <a:pt x="1822526" y="726351"/>
                    <a:pt x="1822526" y="726351"/>
                  </a:cubicBezTo>
                  <a:cubicBezTo>
                    <a:pt x="1823926" y="726351"/>
                    <a:pt x="1825325" y="726818"/>
                    <a:pt x="1825791" y="727751"/>
                  </a:cubicBezTo>
                  <a:cubicBezTo>
                    <a:pt x="1828591" y="734748"/>
                    <a:pt x="1829990" y="742212"/>
                    <a:pt x="1830923" y="750143"/>
                  </a:cubicBezTo>
                  <a:cubicBezTo>
                    <a:pt x="1831390" y="754808"/>
                    <a:pt x="1831390" y="759007"/>
                    <a:pt x="1833722" y="763205"/>
                  </a:cubicBezTo>
                  <a:cubicBezTo>
                    <a:pt x="1836521" y="767870"/>
                    <a:pt x="1834655" y="771602"/>
                    <a:pt x="1831390" y="775334"/>
                  </a:cubicBezTo>
                  <a:cubicBezTo>
                    <a:pt x="1829523" y="777200"/>
                    <a:pt x="1828591" y="780000"/>
                    <a:pt x="1829990" y="782332"/>
                  </a:cubicBezTo>
                  <a:cubicBezTo>
                    <a:pt x="1831390" y="784665"/>
                    <a:pt x="1831856" y="786064"/>
                    <a:pt x="1830457" y="788863"/>
                  </a:cubicBezTo>
                  <a:cubicBezTo>
                    <a:pt x="1825791" y="798660"/>
                    <a:pt x="1818327" y="807057"/>
                    <a:pt x="1809930" y="814055"/>
                  </a:cubicBezTo>
                  <a:cubicBezTo>
                    <a:pt x="1806198" y="817320"/>
                    <a:pt x="1803866" y="820119"/>
                    <a:pt x="1803399" y="825251"/>
                  </a:cubicBezTo>
                  <a:cubicBezTo>
                    <a:pt x="1802933" y="829449"/>
                    <a:pt x="1800600" y="832248"/>
                    <a:pt x="1796868" y="834114"/>
                  </a:cubicBezTo>
                  <a:cubicBezTo>
                    <a:pt x="1793136" y="836447"/>
                    <a:pt x="1788938" y="838313"/>
                    <a:pt x="1784273" y="837846"/>
                  </a:cubicBezTo>
                  <a:cubicBezTo>
                    <a:pt x="1784273" y="838313"/>
                    <a:pt x="1782873" y="837846"/>
                    <a:pt x="1781940" y="837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AF753ED2-B532-473C-945D-24D0D21484FF}"/>
                </a:ext>
              </a:extLst>
            </p:cNvPr>
            <p:cNvSpPr/>
            <p:nvPr/>
          </p:nvSpPr>
          <p:spPr>
            <a:xfrm>
              <a:off x="4575101" y="31055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6" y="0"/>
                    <a:pt x="466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276DBD5F-A33B-4F9A-B209-8CB7BD7A72D6}"/>
                </a:ext>
              </a:extLst>
            </p:cNvPr>
            <p:cNvSpPr/>
            <p:nvPr/>
          </p:nvSpPr>
          <p:spPr>
            <a:xfrm>
              <a:off x="3298738" y="26153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467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C26EB934-7029-4E02-B7C1-500C1646D19C}"/>
                </a:ext>
              </a:extLst>
            </p:cNvPr>
            <p:cNvSpPr/>
            <p:nvPr/>
          </p:nvSpPr>
          <p:spPr>
            <a:xfrm>
              <a:off x="2206646" y="32558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467" y="0"/>
                    <a:pt x="467" y="467"/>
                  </a:cubicBezTo>
                  <a:cubicBezTo>
                    <a:pt x="467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67D125E9-8C5E-4AEF-ABE2-98D9431F3603}"/>
                </a:ext>
              </a:extLst>
            </p:cNvPr>
            <p:cNvSpPr/>
            <p:nvPr/>
          </p:nvSpPr>
          <p:spPr>
            <a:xfrm>
              <a:off x="1790055" y="17741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466" y="467"/>
                    <a:pt x="466" y="467"/>
                    <a:pt x="933" y="467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6CDBAD4D-641F-4C80-8B59-24AA5B881C27}"/>
                </a:ext>
              </a:extLst>
            </p:cNvPr>
            <p:cNvSpPr/>
            <p:nvPr/>
          </p:nvSpPr>
          <p:spPr>
            <a:xfrm>
              <a:off x="1829204" y="1915356"/>
              <a:ext cx="83971" cy="83971"/>
            </a:xfrm>
            <a:custGeom>
              <a:avLst/>
              <a:gdLst/>
              <a:ahLst/>
              <a:cxnLst/>
              <a:rect l="0" t="0" r="0" b="0"/>
              <a:pathLst>
                <a:path w="83971" h="83971">
                  <a:moveTo>
                    <a:pt x="27095" y="5782"/>
                  </a:moveTo>
                  <a:cubicBezTo>
                    <a:pt x="26629" y="5782"/>
                    <a:pt x="26629" y="5782"/>
                    <a:pt x="27095" y="5782"/>
                  </a:cubicBezTo>
                  <a:lnTo>
                    <a:pt x="27095" y="5782"/>
                  </a:lnTo>
                  <a:cubicBezTo>
                    <a:pt x="26162" y="9514"/>
                    <a:pt x="24763" y="12779"/>
                    <a:pt x="23830" y="16512"/>
                  </a:cubicBezTo>
                  <a:cubicBezTo>
                    <a:pt x="20098" y="28174"/>
                    <a:pt x="13100" y="38437"/>
                    <a:pt x="10301" y="50100"/>
                  </a:cubicBezTo>
                  <a:cubicBezTo>
                    <a:pt x="9835" y="52899"/>
                    <a:pt x="7502" y="54299"/>
                    <a:pt x="5169" y="55698"/>
                  </a:cubicBezTo>
                  <a:cubicBezTo>
                    <a:pt x="3770" y="56631"/>
                    <a:pt x="2370" y="58031"/>
                    <a:pt x="971" y="59430"/>
                  </a:cubicBezTo>
                  <a:cubicBezTo>
                    <a:pt x="-895" y="61763"/>
                    <a:pt x="38" y="66428"/>
                    <a:pt x="2837" y="67827"/>
                  </a:cubicBezTo>
                  <a:cubicBezTo>
                    <a:pt x="3770" y="68294"/>
                    <a:pt x="5169" y="68760"/>
                    <a:pt x="6569" y="69227"/>
                  </a:cubicBezTo>
                  <a:cubicBezTo>
                    <a:pt x="9368" y="70160"/>
                    <a:pt x="10767" y="72026"/>
                    <a:pt x="10301" y="74825"/>
                  </a:cubicBezTo>
                  <a:cubicBezTo>
                    <a:pt x="10301" y="76224"/>
                    <a:pt x="9835" y="77157"/>
                    <a:pt x="9835" y="78557"/>
                  </a:cubicBezTo>
                  <a:cubicBezTo>
                    <a:pt x="9835" y="83222"/>
                    <a:pt x="12633" y="85555"/>
                    <a:pt x="17299" y="84155"/>
                  </a:cubicBezTo>
                  <a:cubicBezTo>
                    <a:pt x="19631" y="83688"/>
                    <a:pt x="22897" y="83222"/>
                    <a:pt x="24296" y="81356"/>
                  </a:cubicBezTo>
                  <a:cubicBezTo>
                    <a:pt x="30361" y="74358"/>
                    <a:pt x="41090" y="71559"/>
                    <a:pt x="44823" y="62229"/>
                  </a:cubicBezTo>
                  <a:cubicBezTo>
                    <a:pt x="45289" y="61763"/>
                    <a:pt x="47155" y="61296"/>
                    <a:pt x="48088" y="61296"/>
                  </a:cubicBezTo>
                  <a:cubicBezTo>
                    <a:pt x="51820" y="63629"/>
                    <a:pt x="56019" y="65961"/>
                    <a:pt x="56019" y="71093"/>
                  </a:cubicBezTo>
                  <a:cubicBezTo>
                    <a:pt x="56019" y="73425"/>
                    <a:pt x="56952" y="74825"/>
                    <a:pt x="58818" y="75758"/>
                  </a:cubicBezTo>
                  <a:cubicBezTo>
                    <a:pt x="63483" y="77624"/>
                    <a:pt x="68148" y="79490"/>
                    <a:pt x="73279" y="80889"/>
                  </a:cubicBezTo>
                  <a:cubicBezTo>
                    <a:pt x="74212" y="81356"/>
                    <a:pt x="76078" y="80889"/>
                    <a:pt x="77011" y="79956"/>
                  </a:cubicBezTo>
                  <a:cubicBezTo>
                    <a:pt x="79344" y="78090"/>
                    <a:pt x="81677" y="75758"/>
                    <a:pt x="84009" y="73425"/>
                  </a:cubicBezTo>
                  <a:cubicBezTo>
                    <a:pt x="85875" y="71093"/>
                    <a:pt x="84476" y="66894"/>
                    <a:pt x="81677" y="65495"/>
                  </a:cubicBezTo>
                  <a:cubicBezTo>
                    <a:pt x="81210" y="65028"/>
                    <a:pt x="80277" y="65028"/>
                    <a:pt x="79811" y="65028"/>
                  </a:cubicBezTo>
                  <a:cubicBezTo>
                    <a:pt x="75612" y="63629"/>
                    <a:pt x="73279" y="61296"/>
                    <a:pt x="73279" y="56631"/>
                  </a:cubicBezTo>
                  <a:cubicBezTo>
                    <a:pt x="73279" y="51033"/>
                    <a:pt x="71413" y="46834"/>
                    <a:pt x="67681" y="42636"/>
                  </a:cubicBezTo>
                  <a:cubicBezTo>
                    <a:pt x="65349" y="40303"/>
                    <a:pt x="63016" y="37971"/>
                    <a:pt x="61617" y="35172"/>
                  </a:cubicBezTo>
                  <a:cubicBezTo>
                    <a:pt x="58818" y="27708"/>
                    <a:pt x="49954" y="24909"/>
                    <a:pt x="46689" y="17911"/>
                  </a:cubicBezTo>
                  <a:cubicBezTo>
                    <a:pt x="46222" y="16978"/>
                    <a:pt x="44356" y="16978"/>
                    <a:pt x="42956" y="16512"/>
                  </a:cubicBezTo>
                  <a:cubicBezTo>
                    <a:pt x="39224" y="15112"/>
                    <a:pt x="39224" y="14646"/>
                    <a:pt x="41557" y="11846"/>
                  </a:cubicBezTo>
                  <a:cubicBezTo>
                    <a:pt x="43889" y="9514"/>
                    <a:pt x="45755" y="7181"/>
                    <a:pt x="47621" y="4849"/>
                  </a:cubicBezTo>
                  <a:cubicBezTo>
                    <a:pt x="48088" y="3916"/>
                    <a:pt x="47621" y="2516"/>
                    <a:pt x="47155" y="1117"/>
                  </a:cubicBezTo>
                  <a:cubicBezTo>
                    <a:pt x="46689" y="-283"/>
                    <a:pt x="45289" y="-283"/>
                    <a:pt x="43889" y="650"/>
                  </a:cubicBezTo>
                  <a:cubicBezTo>
                    <a:pt x="41557" y="2050"/>
                    <a:pt x="39691" y="2983"/>
                    <a:pt x="36892" y="2050"/>
                  </a:cubicBezTo>
                  <a:cubicBezTo>
                    <a:pt x="34559" y="1117"/>
                    <a:pt x="31760" y="1583"/>
                    <a:pt x="29428" y="1583"/>
                  </a:cubicBezTo>
                  <a:cubicBezTo>
                    <a:pt x="29428" y="3449"/>
                    <a:pt x="28028" y="4382"/>
                    <a:pt x="27095" y="5782"/>
                  </a:cubicBezTo>
                  <a:cubicBezTo>
                    <a:pt x="27095" y="5782"/>
                    <a:pt x="27095" y="5782"/>
                    <a:pt x="27095" y="5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1484CE6C-B5A3-41CB-AEC3-287880EA5B29}"/>
                </a:ext>
              </a:extLst>
            </p:cNvPr>
            <p:cNvSpPr/>
            <p:nvPr/>
          </p:nvSpPr>
          <p:spPr>
            <a:xfrm>
              <a:off x="1959980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350" y="467"/>
                    <a:pt x="816" y="467"/>
                    <a:pt x="816" y="467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2F31C5FC-F6C2-47A7-A017-4583CFF87462}"/>
                </a:ext>
              </a:extLst>
            </p:cNvPr>
            <p:cNvSpPr/>
            <p:nvPr/>
          </p:nvSpPr>
          <p:spPr>
            <a:xfrm>
              <a:off x="1940737" y="17938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7AFFEF96-95A7-46A7-9D8E-E295754D53E1}"/>
                </a:ext>
              </a:extLst>
            </p:cNvPr>
            <p:cNvSpPr/>
            <p:nvPr/>
          </p:nvSpPr>
          <p:spPr>
            <a:xfrm>
              <a:off x="2064361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0" y="933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B62B204A-B106-47B2-9BE2-D3DCA948205D}"/>
                </a:ext>
              </a:extLst>
            </p:cNvPr>
            <p:cNvSpPr/>
            <p:nvPr/>
          </p:nvSpPr>
          <p:spPr>
            <a:xfrm>
              <a:off x="1990770" y="42858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-117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lnTo>
                    <a:pt x="3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984577D5-4D3B-47C3-8F68-99DE1469B25C}"/>
                </a:ext>
              </a:extLst>
            </p:cNvPr>
            <p:cNvSpPr/>
            <p:nvPr/>
          </p:nvSpPr>
          <p:spPr>
            <a:xfrm>
              <a:off x="945678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46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F7529DC8-2EF2-4ECF-BF66-7ADD39472C6F}"/>
                </a:ext>
              </a:extLst>
            </p:cNvPr>
            <p:cNvSpPr/>
            <p:nvPr/>
          </p:nvSpPr>
          <p:spPr>
            <a:xfrm>
              <a:off x="615551" y="1486820"/>
              <a:ext cx="1824042" cy="2799041"/>
            </a:xfrm>
            <a:custGeom>
              <a:avLst/>
              <a:gdLst/>
              <a:ahLst/>
              <a:cxnLst/>
              <a:rect l="0" t="0" r="0" b="0"/>
              <a:pathLst>
                <a:path w="1824042" h="2799041">
                  <a:moveTo>
                    <a:pt x="1819217" y="1858097"/>
                  </a:moveTo>
                  <a:cubicBezTo>
                    <a:pt x="1818750" y="1856697"/>
                    <a:pt x="1816884" y="1854831"/>
                    <a:pt x="1815018" y="1854365"/>
                  </a:cubicBezTo>
                  <a:cubicBezTo>
                    <a:pt x="1812219" y="1852965"/>
                    <a:pt x="1808954" y="1851566"/>
                    <a:pt x="1805688" y="1852032"/>
                  </a:cubicBezTo>
                  <a:cubicBezTo>
                    <a:pt x="1800090" y="1852499"/>
                    <a:pt x="1795425" y="1850633"/>
                    <a:pt x="1791693" y="1847367"/>
                  </a:cubicBezTo>
                  <a:cubicBezTo>
                    <a:pt x="1786561" y="1843169"/>
                    <a:pt x="1779564" y="1841769"/>
                    <a:pt x="1776298" y="1836171"/>
                  </a:cubicBezTo>
                  <a:cubicBezTo>
                    <a:pt x="1770234" y="1826841"/>
                    <a:pt x="1760904" y="1823109"/>
                    <a:pt x="1752040" y="1817977"/>
                  </a:cubicBezTo>
                  <a:cubicBezTo>
                    <a:pt x="1747841" y="1815645"/>
                    <a:pt x="1743643" y="1814712"/>
                    <a:pt x="1738978" y="1814712"/>
                  </a:cubicBezTo>
                  <a:cubicBezTo>
                    <a:pt x="1723583" y="1815178"/>
                    <a:pt x="1708188" y="1812379"/>
                    <a:pt x="1693260" y="1808647"/>
                  </a:cubicBezTo>
                  <a:cubicBezTo>
                    <a:pt x="1691394" y="1808181"/>
                    <a:pt x="1689528" y="1808647"/>
                    <a:pt x="1687662" y="1809114"/>
                  </a:cubicBezTo>
                  <a:cubicBezTo>
                    <a:pt x="1685330" y="1810047"/>
                    <a:pt x="1682997" y="1811446"/>
                    <a:pt x="1680664" y="1812379"/>
                  </a:cubicBezTo>
                  <a:cubicBezTo>
                    <a:pt x="1678798" y="1813312"/>
                    <a:pt x="1676932" y="1812379"/>
                    <a:pt x="1676466" y="1810047"/>
                  </a:cubicBezTo>
                  <a:cubicBezTo>
                    <a:pt x="1675533" y="1807248"/>
                    <a:pt x="1674600" y="1803982"/>
                    <a:pt x="1673200" y="1801183"/>
                  </a:cubicBezTo>
                  <a:cubicBezTo>
                    <a:pt x="1671801" y="1799317"/>
                    <a:pt x="1669468" y="1796518"/>
                    <a:pt x="1667602" y="1796518"/>
                  </a:cubicBezTo>
                  <a:cubicBezTo>
                    <a:pt x="1658739" y="1796052"/>
                    <a:pt x="1652207" y="1790920"/>
                    <a:pt x="1644743" y="1787654"/>
                  </a:cubicBezTo>
                  <a:cubicBezTo>
                    <a:pt x="1638679" y="1785322"/>
                    <a:pt x="1632614" y="1783456"/>
                    <a:pt x="1626083" y="1782989"/>
                  </a:cubicBezTo>
                  <a:cubicBezTo>
                    <a:pt x="1620485" y="1782523"/>
                    <a:pt x="1615820" y="1783922"/>
                    <a:pt x="1613021" y="1789054"/>
                  </a:cubicBezTo>
                  <a:cubicBezTo>
                    <a:pt x="1612554" y="1789520"/>
                    <a:pt x="1612088" y="1789987"/>
                    <a:pt x="1611621" y="1789987"/>
                  </a:cubicBezTo>
                  <a:cubicBezTo>
                    <a:pt x="1610222" y="1789987"/>
                    <a:pt x="1609755" y="1789054"/>
                    <a:pt x="1610222" y="1787188"/>
                  </a:cubicBezTo>
                  <a:cubicBezTo>
                    <a:pt x="1610688" y="1785788"/>
                    <a:pt x="1610688" y="1784855"/>
                    <a:pt x="1611155" y="1783456"/>
                  </a:cubicBezTo>
                  <a:cubicBezTo>
                    <a:pt x="1612554" y="1778324"/>
                    <a:pt x="1609289" y="1775525"/>
                    <a:pt x="1606023" y="1774126"/>
                  </a:cubicBezTo>
                  <a:cubicBezTo>
                    <a:pt x="1601358" y="1772260"/>
                    <a:pt x="1596693" y="1770860"/>
                    <a:pt x="1591562" y="1769461"/>
                  </a:cubicBezTo>
                  <a:cubicBezTo>
                    <a:pt x="1591562" y="1770394"/>
                    <a:pt x="1591095" y="1771793"/>
                    <a:pt x="1591095" y="1772726"/>
                  </a:cubicBezTo>
                  <a:cubicBezTo>
                    <a:pt x="1591095" y="1772726"/>
                    <a:pt x="1591095" y="1772726"/>
                    <a:pt x="1591562" y="1772726"/>
                  </a:cubicBezTo>
                  <a:lnTo>
                    <a:pt x="1592028" y="1773193"/>
                  </a:lnTo>
                  <a:lnTo>
                    <a:pt x="1591095" y="1772726"/>
                  </a:lnTo>
                  <a:cubicBezTo>
                    <a:pt x="1591095" y="1772726"/>
                    <a:pt x="1591095" y="1772260"/>
                    <a:pt x="1591095" y="1772260"/>
                  </a:cubicBezTo>
                  <a:cubicBezTo>
                    <a:pt x="1585497" y="1771327"/>
                    <a:pt x="1580365" y="1771793"/>
                    <a:pt x="1576167" y="1775992"/>
                  </a:cubicBezTo>
                  <a:cubicBezTo>
                    <a:pt x="1574767" y="1772726"/>
                    <a:pt x="1571968" y="1772726"/>
                    <a:pt x="1568703" y="1772260"/>
                  </a:cubicBezTo>
                  <a:cubicBezTo>
                    <a:pt x="1572901" y="1768061"/>
                    <a:pt x="1578033" y="1766195"/>
                    <a:pt x="1583631" y="1764796"/>
                  </a:cubicBezTo>
                  <a:cubicBezTo>
                    <a:pt x="1585031" y="1760130"/>
                    <a:pt x="1586430" y="1754999"/>
                    <a:pt x="1587363" y="1750334"/>
                  </a:cubicBezTo>
                  <a:cubicBezTo>
                    <a:pt x="1587829" y="1747068"/>
                    <a:pt x="1587829" y="1743803"/>
                    <a:pt x="1585497" y="1741004"/>
                  </a:cubicBezTo>
                  <a:cubicBezTo>
                    <a:pt x="1583164" y="1738205"/>
                    <a:pt x="1581765" y="1734473"/>
                    <a:pt x="1578966" y="1731674"/>
                  </a:cubicBezTo>
                  <a:cubicBezTo>
                    <a:pt x="1573834" y="1726076"/>
                    <a:pt x="1570102" y="1719078"/>
                    <a:pt x="1568703" y="1711614"/>
                  </a:cubicBezTo>
                  <a:cubicBezTo>
                    <a:pt x="1568236" y="1707882"/>
                    <a:pt x="1566370" y="1704150"/>
                    <a:pt x="1563571" y="1701351"/>
                  </a:cubicBezTo>
                  <a:cubicBezTo>
                    <a:pt x="1553308" y="1691087"/>
                    <a:pt x="1543045" y="1679891"/>
                    <a:pt x="1527184" y="1677092"/>
                  </a:cubicBezTo>
                  <a:cubicBezTo>
                    <a:pt x="1525318" y="1676626"/>
                    <a:pt x="1523452" y="1675693"/>
                    <a:pt x="1522052" y="1674760"/>
                  </a:cubicBezTo>
                  <a:cubicBezTo>
                    <a:pt x="1515521" y="1671494"/>
                    <a:pt x="1508523" y="1670561"/>
                    <a:pt x="1501526" y="1671028"/>
                  </a:cubicBezTo>
                  <a:cubicBezTo>
                    <a:pt x="1494528" y="1671028"/>
                    <a:pt x="1487530" y="1671028"/>
                    <a:pt x="1480533" y="1671028"/>
                  </a:cubicBezTo>
                  <a:cubicBezTo>
                    <a:pt x="1478667" y="1671028"/>
                    <a:pt x="1476801" y="1670095"/>
                    <a:pt x="1474935" y="1669162"/>
                  </a:cubicBezTo>
                  <a:cubicBezTo>
                    <a:pt x="1468404" y="1665430"/>
                    <a:pt x="1463272" y="1659365"/>
                    <a:pt x="1455342" y="1657499"/>
                  </a:cubicBezTo>
                  <a:cubicBezTo>
                    <a:pt x="1454409" y="1657499"/>
                    <a:pt x="1453476" y="1655633"/>
                    <a:pt x="1453009" y="1654700"/>
                  </a:cubicBezTo>
                  <a:cubicBezTo>
                    <a:pt x="1452076" y="1651434"/>
                    <a:pt x="1450676" y="1648635"/>
                    <a:pt x="1448344" y="1646303"/>
                  </a:cubicBezTo>
                  <a:cubicBezTo>
                    <a:pt x="1444145" y="1642104"/>
                    <a:pt x="1440413" y="1637906"/>
                    <a:pt x="1435748" y="1634174"/>
                  </a:cubicBezTo>
                  <a:cubicBezTo>
                    <a:pt x="1432949" y="1631841"/>
                    <a:pt x="1429217" y="1629975"/>
                    <a:pt x="1425485" y="1628576"/>
                  </a:cubicBezTo>
                  <a:cubicBezTo>
                    <a:pt x="1422686" y="1627643"/>
                    <a:pt x="1418954" y="1627643"/>
                    <a:pt x="1416155" y="1627176"/>
                  </a:cubicBezTo>
                  <a:cubicBezTo>
                    <a:pt x="1414289" y="1626709"/>
                    <a:pt x="1412423" y="1625777"/>
                    <a:pt x="1412423" y="1623444"/>
                  </a:cubicBezTo>
                  <a:cubicBezTo>
                    <a:pt x="1412889" y="1617379"/>
                    <a:pt x="1409624" y="1614114"/>
                    <a:pt x="1404492" y="1611781"/>
                  </a:cubicBezTo>
                  <a:cubicBezTo>
                    <a:pt x="1399827" y="1609915"/>
                    <a:pt x="1395162" y="1607583"/>
                    <a:pt x="1390497" y="1605250"/>
                  </a:cubicBezTo>
                  <a:cubicBezTo>
                    <a:pt x="1389098" y="1604317"/>
                    <a:pt x="1386765" y="1602918"/>
                    <a:pt x="1386765" y="1601518"/>
                  </a:cubicBezTo>
                  <a:cubicBezTo>
                    <a:pt x="1386299" y="1599186"/>
                    <a:pt x="1388631" y="1599186"/>
                    <a:pt x="1390497" y="1598253"/>
                  </a:cubicBezTo>
                  <a:cubicBezTo>
                    <a:pt x="1390964" y="1598253"/>
                    <a:pt x="1391897" y="1597786"/>
                    <a:pt x="1392363" y="1597786"/>
                  </a:cubicBezTo>
                  <a:cubicBezTo>
                    <a:pt x="1393763" y="1597320"/>
                    <a:pt x="1394229" y="1595920"/>
                    <a:pt x="1393763" y="1594987"/>
                  </a:cubicBezTo>
                  <a:cubicBezTo>
                    <a:pt x="1393296" y="1594521"/>
                    <a:pt x="1392830" y="1594054"/>
                    <a:pt x="1392363" y="1594054"/>
                  </a:cubicBezTo>
                  <a:cubicBezTo>
                    <a:pt x="1386765" y="1592188"/>
                    <a:pt x="1380700" y="1593121"/>
                    <a:pt x="1375102" y="1593121"/>
                  </a:cubicBezTo>
                  <a:cubicBezTo>
                    <a:pt x="1371837" y="1593121"/>
                    <a:pt x="1369038" y="1592188"/>
                    <a:pt x="1366705" y="1589389"/>
                  </a:cubicBezTo>
                  <a:cubicBezTo>
                    <a:pt x="1365772" y="1588456"/>
                    <a:pt x="1363906" y="1588923"/>
                    <a:pt x="1363440" y="1590322"/>
                  </a:cubicBezTo>
                  <a:cubicBezTo>
                    <a:pt x="1362507" y="1592188"/>
                    <a:pt x="1362507" y="1594521"/>
                    <a:pt x="1361574" y="1595454"/>
                  </a:cubicBezTo>
                  <a:cubicBezTo>
                    <a:pt x="1355976" y="1600585"/>
                    <a:pt x="1346179" y="1604784"/>
                    <a:pt x="1338715" y="1599186"/>
                  </a:cubicBezTo>
                  <a:cubicBezTo>
                    <a:pt x="1334050" y="1595920"/>
                    <a:pt x="1329385" y="1595454"/>
                    <a:pt x="1324253" y="1596387"/>
                  </a:cubicBezTo>
                  <a:cubicBezTo>
                    <a:pt x="1318655" y="1596853"/>
                    <a:pt x="1312590" y="1597320"/>
                    <a:pt x="1306992" y="1597786"/>
                  </a:cubicBezTo>
                  <a:cubicBezTo>
                    <a:pt x="1304193" y="1597786"/>
                    <a:pt x="1302327" y="1596387"/>
                    <a:pt x="1301394" y="1593588"/>
                  </a:cubicBezTo>
                  <a:cubicBezTo>
                    <a:pt x="1301394" y="1593121"/>
                    <a:pt x="1300928" y="1592188"/>
                    <a:pt x="1300928" y="1591721"/>
                  </a:cubicBezTo>
                  <a:cubicBezTo>
                    <a:pt x="1299995" y="1587523"/>
                    <a:pt x="1297662" y="1584724"/>
                    <a:pt x="1293464" y="1583791"/>
                  </a:cubicBezTo>
                  <a:cubicBezTo>
                    <a:pt x="1291131" y="1583324"/>
                    <a:pt x="1288332" y="1582858"/>
                    <a:pt x="1286000" y="1582391"/>
                  </a:cubicBezTo>
                  <a:cubicBezTo>
                    <a:pt x="1280868" y="1581925"/>
                    <a:pt x="1278069" y="1579126"/>
                    <a:pt x="1276669" y="1574461"/>
                  </a:cubicBezTo>
                  <a:cubicBezTo>
                    <a:pt x="1276203" y="1572595"/>
                    <a:pt x="1274803" y="1571195"/>
                    <a:pt x="1272471" y="1571195"/>
                  </a:cubicBezTo>
                  <a:cubicBezTo>
                    <a:pt x="1270605" y="1570729"/>
                    <a:pt x="1267339" y="1573061"/>
                    <a:pt x="1266406" y="1574927"/>
                  </a:cubicBezTo>
                  <a:cubicBezTo>
                    <a:pt x="1265940" y="1575860"/>
                    <a:pt x="1265473" y="1577260"/>
                    <a:pt x="1265007" y="1578659"/>
                  </a:cubicBezTo>
                  <a:cubicBezTo>
                    <a:pt x="1264540" y="1583324"/>
                    <a:pt x="1262208" y="1585657"/>
                    <a:pt x="1258009" y="1586590"/>
                  </a:cubicBezTo>
                  <a:cubicBezTo>
                    <a:pt x="1254744" y="1587523"/>
                    <a:pt x="1251944" y="1588923"/>
                    <a:pt x="1249146" y="1590322"/>
                  </a:cubicBezTo>
                  <a:cubicBezTo>
                    <a:pt x="1247279" y="1591255"/>
                    <a:pt x="1245880" y="1590322"/>
                    <a:pt x="1244480" y="1587989"/>
                  </a:cubicBezTo>
                  <a:cubicBezTo>
                    <a:pt x="1243547" y="1586123"/>
                    <a:pt x="1242614" y="1584724"/>
                    <a:pt x="1244014" y="1582858"/>
                  </a:cubicBezTo>
                  <a:cubicBezTo>
                    <a:pt x="1246813" y="1580059"/>
                    <a:pt x="1249612" y="1577726"/>
                    <a:pt x="1251944" y="1574927"/>
                  </a:cubicBezTo>
                  <a:cubicBezTo>
                    <a:pt x="1253344" y="1573528"/>
                    <a:pt x="1252411" y="1569329"/>
                    <a:pt x="1250078" y="1568396"/>
                  </a:cubicBezTo>
                  <a:cubicBezTo>
                    <a:pt x="1248212" y="1567463"/>
                    <a:pt x="1246346" y="1566997"/>
                    <a:pt x="1244480" y="1567463"/>
                  </a:cubicBezTo>
                  <a:cubicBezTo>
                    <a:pt x="1239815" y="1568396"/>
                    <a:pt x="1236083" y="1570262"/>
                    <a:pt x="1232818" y="1573528"/>
                  </a:cubicBezTo>
                  <a:cubicBezTo>
                    <a:pt x="1228619" y="1577726"/>
                    <a:pt x="1223954" y="1580992"/>
                    <a:pt x="1218356" y="1582391"/>
                  </a:cubicBezTo>
                  <a:cubicBezTo>
                    <a:pt x="1212291" y="1583791"/>
                    <a:pt x="1205760" y="1583791"/>
                    <a:pt x="1200629" y="1588456"/>
                  </a:cubicBezTo>
                  <a:cubicBezTo>
                    <a:pt x="1200162" y="1588923"/>
                    <a:pt x="1198296" y="1588456"/>
                    <a:pt x="1196897" y="1588456"/>
                  </a:cubicBezTo>
                  <a:cubicBezTo>
                    <a:pt x="1192698" y="1587989"/>
                    <a:pt x="1189433" y="1589855"/>
                    <a:pt x="1186634" y="1593121"/>
                  </a:cubicBezTo>
                  <a:cubicBezTo>
                    <a:pt x="1183368" y="1596853"/>
                    <a:pt x="1179636" y="1601052"/>
                    <a:pt x="1179170" y="1606183"/>
                  </a:cubicBezTo>
                  <a:cubicBezTo>
                    <a:pt x="1178703" y="1610848"/>
                    <a:pt x="1176837" y="1614580"/>
                    <a:pt x="1172638" y="1616913"/>
                  </a:cubicBezTo>
                  <a:cubicBezTo>
                    <a:pt x="1168906" y="1619245"/>
                    <a:pt x="1165641" y="1622511"/>
                    <a:pt x="1162375" y="1625777"/>
                  </a:cubicBezTo>
                  <a:cubicBezTo>
                    <a:pt x="1160976" y="1627176"/>
                    <a:pt x="1160509" y="1629975"/>
                    <a:pt x="1160043" y="1632308"/>
                  </a:cubicBezTo>
                  <a:cubicBezTo>
                    <a:pt x="1160043" y="1632308"/>
                    <a:pt x="1160043" y="1632308"/>
                    <a:pt x="1160509" y="1632308"/>
                  </a:cubicBezTo>
                  <a:lnTo>
                    <a:pt x="1160509" y="1633241"/>
                  </a:lnTo>
                  <a:lnTo>
                    <a:pt x="1160043" y="1632774"/>
                  </a:lnTo>
                  <a:cubicBezTo>
                    <a:pt x="1160043" y="1632774"/>
                    <a:pt x="1160043" y="1632308"/>
                    <a:pt x="1160043" y="1632308"/>
                  </a:cubicBezTo>
                  <a:cubicBezTo>
                    <a:pt x="1159110" y="1631841"/>
                    <a:pt x="1157710" y="1631841"/>
                    <a:pt x="1156777" y="1630908"/>
                  </a:cubicBezTo>
                  <a:cubicBezTo>
                    <a:pt x="1153512" y="1628109"/>
                    <a:pt x="1150246" y="1624843"/>
                    <a:pt x="1146980" y="1622044"/>
                  </a:cubicBezTo>
                  <a:cubicBezTo>
                    <a:pt x="1142782" y="1617846"/>
                    <a:pt x="1137650" y="1615513"/>
                    <a:pt x="1132052" y="1614114"/>
                  </a:cubicBezTo>
                  <a:cubicBezTo>
                    <a:pt x="1124122" y="1612248"/>
                    <a:pt x="1116657" y="1612248"/>
                    <a:pt x="1109660" y="1616446"/>
                  </a:cubicBezTo>
                  <a:cubicBezTo>
                    <a:pt x="1107327" y="1617846"/>
                    <a:pt x="1104995" y="1618312"/>
                    <a:pt x="1102662" y="1619712"/>
                  </a:cubicBezTo>
                  <a:cubicBezTo>
                    <a:pt x="1097531" y="1622977"/>
                    <a:pt x="1092399" y="1624843"/>
                    <a:pt x="1086335" y="1621111"/>
                  </a:cubicBezTo>
                  <a:cubicBezTo>
                    <a:pt x="1075605" y="1620178"/>
                    <a:pt x="1069074" y="1613181"/>
                    <a:pt x="1063476" y="1605250"/>
                  </a:cubicBezTo>
                  <a:cubicBezTo>
                    <a:pt x="1060210" y="1600585"/>
                    <a:pt x="1057411" y="1595454"/>
                    <a:pt x="1054146" y="1590789"/>
                  </a:cubicBezTo>
                  <a:cubicBezTo>
                    <a:pt x="1053213" y="1589389"/>
                    <a:pt x="1052746" y="1587056"/>
                    <a:pt x="1052746" y="1585190"/>
                  </a:cubicBezTo>
                  <a:cubicBezTo>
                    <a:pt x="1052746" y="1578659"/>
                    <a:pt x="1052746" y="1572595"/>
                    <a:pt x="1056945" y="1566997"/>
                  </a:cubicBezTo>
                  <a:cubicBezTo>
                    <a:pt x="1058344" y="1565131"/>
                    <a:pt x="1059277" y="1562332"/>
                    <a:pt x="1059277" y="1559999"/>
                  </a:cubicBezTo>
                  <a:cubicBezTo>
                    <a:pt x="1059277" y="1553468"/>
                    <a:pt x="1061143" y="1547403"/>
                    <a:pt x="1063009" y="1541339"/>
                  </a:cubicBezTo>
                  <a:cubicBezTo>
                    <a:pt x="1064875" y="1535274"/>
                    <a:pt x="1064409" y="1528743"/>
                    <a:pt x="1064409" y="1522212"/>
                  </a:cubicBezTo>
                  <a:cubicBezTo>
                    <a:pt x="1064409" y="1521279"/>
                    <a:pt x="1063476" y="1519879"/>
                    <a:pt x="1062543" y="1519413"/>
                  </a:cubicBezTo>
                  <a:cubicBezTo>
                    <a:pt x="1060210" y="1518013"/>
                    <a:pt x="1057878" y="1517547"/>
                    <a:pt x="1055545" y="1516614"/>
                  </a:cubicBezTo>
                  <a:lnTo>
                    <a:pt x="1055545" y="1516614"/>
                  </a:lnTo>
                  <a:cubicBezTo>
                    <a:pt x="1055545" y="1516614"/>
                    <a:pt x="1056012" y="1517080"/>
                    <a:pt x="1056012" y="1517080"/>
                  </a:cubicBezTo>
                  <a:lnTo>
                    <a:pt x="1055079" y="1517547"/>
                  </a:lnTo>
                  <a:lnTo>
                    <a:pt x="1055545" y="1516614"/>
                  </a:lnTo>
                  <a:cubicBezTo>
                    <a:pt x="1051347" y="1512882"/>
                    <a:pt x="1046681" y="1510083"/>
                    <a:pt x="1040617" y="1509616"/>
                  </a:cubicBezTo>
                  <a:cubicBezTo>
                    <a:pt x="1035019" y="1509616"/>
                    <a:pt x="1028954" y="1508683"/>
                    <a:pt x="1023356" y="1507284"/>
                  </a:cubicBezTo>
                  <a:cubicBezTo>
                    <a:pt x="1016825" y="1505884"/>
                    <a:pt x="1010760" y="1509150"/>
                    <a:pt x="1004229" y="1508683"/>
                  </a:cubicBezTo>
                  <a:cubicBezTo>
                    <a:pt x="999098" y="1508683"/>
                    <a:pt x="993966" y="1509616"/>
                    <a:pt x="988835" y="1509616"/>
                  </a:cubicBezTo>
                  <a:cubicBezTo>
                    <a:pt x="985569" y="1509616"/>
                    <a:pt x="982304" y="1508683"/>
                    <a:pt x="979504" y="1508217"/>
                  </a:cubicBezTo>
                  <a:cubicBezTo>
                    <a:pt x="978105" y="1507750"/>
                    <a:pt x="977172" y="1506351"/>
                    <a:pt x="978105" y="1505418"/>
                  </a:cubicBezTo>
                  <a:cubicBezTo>
                    <a:pt x="984170" y="1499820"/>
                    <a:pt x="986502" y="1492822"/>
                    <a:pt x="986036" y="1484425"/>
                  </a:cubicBezTo>
                  <a:cubicBezTo>
                    <a:pt x="985569" y="1480693"/>
                    <a:pt x="986502" y="1476961"/>
                    <a:pt x="987435" y="1472762"/>
                  </a:cubicBezTo>
                  <a:cubicBezTo>
                    <a:pt x="987902" y="1470896"/>
                    <a:pt x="988835" y="1469030"/>
                    <a:pt x="991167" y="1469030"/>
                  </a:cubicBezTo>
                  <a:cubicBezTo>
                    <a:pt x="995832" y="1469030"/>
                    <a:pt x="998165" y="1466231"/>
                    <a:pt x="998631" y="1462033"/>
                  </a:cubicBezTo>
                  <a:cubicBezTo>
                    <a:pt x="999564" y="1457834"/>
                    <a:pt x="1000497" y="1453169"/>
                    <a:pt x="1000497" y="1448970"/>
                  </a:cubicBezTo>
                  <a:cubicBezTo>
                    <a:pt x="1000031" y="1442906"/>
                    <a:pt x="1001897" y="1437774"/>
                    <a:pt x="1006095" y="1433109"/>
                  </a:cubicBezTo>
                  <a:cubicBezTo>
                    <a:pt x="1008428" y="1430310"/>
                    <a:pt x="1010760" y="1427045"/>
                    <a:pt x="1013093" y="1424246"/>
                  </a:cubicBezTo>
                  <a:cubicBezTo>
                    <a:pt x="1014026" y="1422846"/>
                    <a:pt x="1014492" y="1420514"/>
                    <a:pt x="1015426" y="1419114"/>
                  </a:cubicBezTo>
                  <a:cubicBezTo>
                    <a:pt x="1016359" y="1415848"/>
                    <a:pt x="1013093" y="1410717"/>
                    <a:pt x="1009827" y="1410717"/>
                  </a:cubicBezTo>
                  <a:cubicBezTo>
                    <a:pt x="1002363" y="1410717"/>
                    <a:pt x="994433" y="1409317"/>
                    <a:pt x="986969" y="1412583"/>
                  </a:cubicBezTo>
                  <a:cubicBezTo>
                    <a:pt x="980904" y="1415382"/>
                    <a:pt x="974839" y="1415848"/>
                    <a:pt x="968308" y="1415848"/>
                  </a:cubicBezTo>
                  <a:cubicBezTo>
                    <a:pt x="962710" y="1415848"/>
                    <a:pt x="958978" y="1419114"/>
                    <a:pt x="956646" y="1424246"/>
                  </a:cubicBezTo>
                  <a:cubicBezTo>
                    <a:pt x="955246" y="1427045"/>
                    <a:pt x="954313" y="1430310"/>
                    <a:pt x="953380" y="1433109"/>
                  </a:cubicBezTo>
                  <a:cubicBezTo>
                    <a:pt x="951048" y="1442439"/>
                    <a:pt x="947315" y="1451303"/>
                    <a:pt x="939851" y="1457834"/>
                  </a:cubicBezTo>
                  <a:cubicBezTo>
                    <a:pt x="937519" y="1465298"/>
                    <a:pt x="932854" y="1465298"/>
                    <a:pt x="926323" y="1462966"/>
                  </a:cubicBezTo>
                  <a:cubicBezTo>
                    <a:pt x="923524" y="1462033"/>
                    <a:pt x="919792" y="1462499"/>
                    <a:pt x="916993" y="1463432"/>
                  </a:cubicBezTo>
                  <a:cubicBezTo>
                    <a:pt x="910928" y="1464832"/>
                    <a:pt x="904863" y="1467631"/>
                    <a:pt x="898799" y="1469030"/>
                  </a:cubicBezTo>
                  <a:cubicBezTo>
                    <a:pt x="893667" y="1469963"/>
                    <a:pt x="888536" y="1470430"/>
                    <a:pt x="884804" y="1465765"/>
                  </a:cubicBezTo>
                  <a:cubicBezTo>
                    <a:pt x="882005" y="1462033"/>
                    <a:pt x="877806" y="1460167"/>
                    <a:pt x="873607" y="1458767"/>
                  </a:cubicBezTo>
                  <a:cubicBezTo>
                    <a:pt x="868476" y="1456901"/>
                    <a:pt x="865210" y="1453169"/>
                    <a:pt x="862878" y="1448504"/>
                  </a:cubicBezTo>
                  <a:cubicBezTo>
                    <a:pt x="860079" y="1441973"/>
                    <a:pt x="856813" y="1435908"/>
                    <a:pt x="852148" y="1430310"/>
                  </a:cubicBezTo>
                  <a:cubicBezTo>
                    <a:pt x="849816" y="1427978"/>
                    <a:pt x="848883" y="1424712"/>
                    <a:pt x="848416" y="1421446"/>
                  </a:cubicBezTo>
                  <a:cubicBezTo>
                    <a:pt x="847483" y="1415848"/>
                    <a:pt x="846084" y="1410250"/>
                    <a:pt x="845617" y="1404652"/>
                  </a:cubicBezTo>
                  <a:cubicBezTo>
                    <a:pt x="845151" y="1400920"/>
                    <a:pt x="844684" y="1397188"/>
                    <a:pt x="844684" y="1392990"/>
                  </a:cubicBezTo>
                  <a:cubicBezTo>
                    <a:pt x="845617" y="1379461"/>
                    <a:pt x="847017" y="1365932"/>
                    <a:pt x="849816" y="1352870"/>
                  </a:cubicBezTo>
                  <a:cubicBezTo>
                    <a:pt x="850282" y="1350537"/>
                    <a:pt x="851215" y="1347738"/>
                    <a:pt x="852615" y="1345872"/>
                  </a:cubicBezTo>
                  <a:cubicBezTo>
                    <a:pt x="857280" y="1340741"/>
                    <a:pt x="858213" y="1334676"/>
                    <a:pt x="857280" y="1328145"/>
                  </a:cubicBezTo>
                  <a:cubicBezTo>
                    <a:pt x="856347" y="1318815"/>
                    <a:pt x="858213" y="1310418"/>
                    <a:pt x="861478" y="1301554"/>
                  </a:cubicBezTo>
                  <a:cubicBezTo>
                    <a:pt x="864277" y="1294090"/>
                    <a:pt x="869409" y="1287093"/>
                    <a:pt x="876873" y="1285693"/>
                  </a:cubicBezTo>
                  <a:cubicBezTo>
                    <a:pt x="886203" y="1283827"/>
                    <a:pt x="894134" y="1280561"/>
                    <a:pt x="900665" y="1274497"/>
                  </a:cubicBezTo>
                  <a:cubicBezTo>
                    <a:pt x="905796" y="1269832"/>
                    <a:pt x="912327" y="1269365"/>
                    <a:pt x="917926" y="1267033"/>
                  </a:cubicBezTo>
                  <a:cubicBezTo>
                    <a:pt x="922591" y="1265167"/>
                    <a:pt x="928189" y="1266100"/>
                    <a:pt x="932854" y="1267966"/>
                  </a:cubicBezTo>
                  <a:cubicBezTo>
                    <a:pt x="936586" y="1269365"/>
                    <a:pt x="940318" y="1270298"/>
                    <a:pt x="944050" y="1268432"/>
                  </a:cubicBezTo>
                  <a:cubicBezTo>
                    <a:pt x="948248" y="1266566"/>
                    <a:pt x="951981" y="1267499"/>
                    <a:pt x="954313" y="1270765"/>
                  </a:cubicBezTo>
                  <a:cubicBezTo>
                    <a:pt x="958978" y="1278229"/>
                    <a:pt x="965976" y="1278229"/>
                    <a:pt x="972973" y="1276829"/>
                  </a:cubicBezTo>
                  <a:cubicBezTo>
                    <a:pt x="976705" y="1276363"/>
                    <a:pt x="979971" y="1274030"/>
                    <a:pt x="983237" y="1272631"/>
                  </a:cubicBezTo>
                  <a:cubicBezTo>
                    <a:pt x="984170" y="1268899"/>
                    <a:pt x="985569" y="1265633"/>
                    <a:pt x="986036" y="1261901"/>
                  </a:cubicBezTo>
                  <a:cubicBezTo>
                    <a:pt x="986502" y="1257703"/>
                    <a:pt x="988835" y="1256303"/>
                    <a:pt x="992100" y="1255370"/>
                  </a:cubicBezTo>
                  <a:cubicBezTo>
                    <a:pt x="994433" y="1254437"/>
                    <a:pt x="997232" y="1254437"/>
                    <a:pt x="999564" y="1253971"/>
                  </a:cubicBezTo>
                  <a:cubicBezTo>
                    <a:pt x="1008428" y="1252571"/>
                    <a:pt x="1017292" y="1254904"/>
                    <a:pt x="1026622" y="1254437"/>
                  </a:cubicBezTo>
                  <a:cubicBezTo>
                    <a:pt x="1036885" y="1253971"/>
                    <a:pt x="1045748" y="1256303"/>
                    <a:pt x="1052746" y="1264234"/>
                  </a:cubicBezTo>
                  <a:cubicBezTo>
                    <a:pt x="1055079" y="1267033"/>
                    <a:pt x="1058344" y="1266566"/>
                    <a:pt x="1061610" y="1265167"/>
                  </a:cubicBezTo>
                  <a:cubicBezTo>
                    <a:pt x="1063942" y="1264234"/>
                    <a:pt x="1066275" y="1262834"/>
                    <a:pt x="1068607" y="1262368"/>
                  </a:cubicBezTo>
                  <a:cubicBezTo>
                    <a:pt x="1071406" y="1261435"/>
                    <a:pt x="1073739" y="1262368"/>
                    <a:pt x="1075605" y="1264234"/>
                  </a:cubicBezTo>
                  <a:cubicBezTo>
                    <a:pt x="1079803" y="1268899"/>
                    <a:pt x="1083536" y="1274030"/>
                    <a:pt x="1087734" y="1279162"/>
                  </a:cubicBezTo>
                  <a:cubicBezTo>
                    <a:pt x="1090067" y="1281961"/>
                    <a:pt x="1090067" y="1284760"/>
                    <a:pt x="1089134" y="1288026"/>
                  </a:cubicBezTo>
                  <a:cubicBezTo>
                    <a:pt x="1088667" y="1289892"/>
                    <a:pt x="1088201" y="1291758"/>
                    <a:pt x="1087268" y="1293624"/>
                  </a:cubicBezTo>
                  <a:cubicBezTo>
                    <a:pt x="1085402" y="1297356"/>
                    <a:pt x="1085402" y="1301088"/>
                    <a:pt x="1088201" y="1304353"/>
                  </a:cubicBezTo>
                  <a:cubicBezTo>
                    <a:pt x="1091000" y="1315083"/>
                    <a:pt x="1097064" y="1324413"/>
                    <a:pt x="1100796" y="1334210"/>
                  </a:cubicBezTo>
                  <a:cubicBezTo>
                    <a:pt x="1102662" y="1338875"/>
                    <a:pt x="1106394" y="1342607"/>
                    <a:pt x="1109660" y="1346339"/>
                  </a:cubicBezTo>
                  <a:cubicBezTo>
                    <a:pt x="1112459" y="1350071"/>
                    <a:pt x="1118990" y="1349138"/>
                    <a:pt x="1121323" y="1345406"/>
                  </a:cubicBezTo>
                  <a:cubicBezTo>
                    <a:pt x="1125988" y="1337475"/>
                    <a:pt x="1128787" y="1329078"/>
                    <a:pt x="1129720" y="1320215"/>
                  </a:cubicBezTo>
                  <a:cubicBezTo>
                    <a:pt x="1129720" y="1318815"/>
                    <a:pt x="1129720" y="1317415"/>
                    <a:pt x="1129720" y="1316482"/>
                  </a:cubicBezTo>
                  <a:cubicBezTo>
                    <a:pt x="1128320" y="1311817"/>
                    <a:pt x="1125988" y="1306686"/>
                    <a:pt x="1125055" y="1302021"/>
                  </a:cubicBezTo>
                  <a:cubicBezTo>
                    <a:pt x="1124122" y="1296889"/>
                    <a:pt x="1124122" y="1291758"/>
                    <a:pt x="1123189" y="1287093"/>
                  </a:cubicBezTo>
                  <a:cubicBezTo>
                    <a:pt x="1123189" y="1286626"/>
                    <a:pt x="1122722" y="1285693"/>
                    <a:pt x="1122722" y="1285227"/>
                  </a:cubicBezTo>
                  <a:cubicBezTo>
                    <a:pt x="1116657" y="1270298"/>
                    <a:pt x="1117591" y="1254904"/>
                    <a:pt x="1118990" y="1239509"/>
                  </a:cubicBezTo>
                  <a:cubicBezTo>
                    <a:pt x="1119457" y="1237176"/>
                    <a:pt x="1119923" y="1234377"/>
                    <a:pt x="1121789" y="1232511"/>
                  </a:cubicBezTo>
                  <a:cubicBezTo>
                    <a:pt x="1128320" y="1225047"/>
                    <a:pt x="1134851" y="1216650"/>
                    <a:pt x="1145581" y="1213851"/>
                  </a:cubicBezTo>
                  <a:cubicBezTo>
                    <a:pt x="1146980" y="1213384"/>
                    <a:pt x="1147913" y="1212918"/>
                    <a:pt x="1149313" y="1212451"/>
                  </a:cubicBezTo>
                  <a:cubicBezTo>
                    <a:pt x="1153045" y="1211052"/>
                    <a:pt x="1155844" y="1208719"/>
                    <a:pt x="1158643" y="1205920"/>
                  </a:cubicBezTo>
                  <a:cubicBezTo>
                    <a:pt x="1160976" y="1203588"/>
                    <a:pt x="1162375" y="1200789"/>
                    <a:pt x="1164708" y="1198456"/>
                  </a:cubicBezTo>
                  <a:cubicBezTo>
                    <a:pt x="1166574" y="1196590"/>
                    <a:pt x="1168440" y="1194258"/>
                    <a:pt x="1170772" y="1193791"/>
                  </a:cubicBezTo>
                  <a:cubicBezTo>
                    <a:pt x="1175437" y="1192392"/>
                    <a:pt x="1178703" y="1189593"/>
                    <a:pt x="1181968" y="1186794"/>
                  </a:cubicBezTo>
                  <a:cubicBezTo>
                    <a:pt x="1187100" y="1181662"/>
                    <a:pt x="1193165" y="1177930"/>
                    <a:pt x="1200162" y="1176530"/>
                  </a:cubicBezTo>
                  <a:cubicBezTo>
                    <a:pt x="1203428" y="1176064"/>
                    <a:pt x="1205760" y="1173265"/>
                    <a:pt x="1205760" y="1169533"/>
                  </a:cubicBezTo>
                  <a:cubicBezTo>
                    <a:pt x="1205760" y="1167200"/>
                    <a:pt x="1207626" y="1166734"/>
                    <a:pt x="1209026" y="1165334"/>
                  </a:cubicBezTo>
                  <a:cubicBezTo>
                    <a:pt x="1211358" y="1163935"/>
                    <a:pt x="1213224" y="1162535"/>
                    <a:pt x="1215090" y="1160669"/>
                  </a:cubicBezTo>
                  <a:cubicBezTo>
                    <a:pt x="1216490" y="1159270"/>
                    <a:pt x="1217423" y="1157404"/>
                    <a:pt x="1216490" y="1155538"/>
                  </a:cubicBezTo>
                  <a:cubicBezTo>
                    <a:pt x="1214624" y="1152739"/>
                    <a:pt x="1213224" y="1150406"/>
                    <a:pt x="1215090" y="1146674"/>
                  </a:cubicBezTo>
                  <a:cubicBezTo>
                    <a:pt x="1217423" y="1142009"/>
                    <a:pt x="1218356" y="1136877"/>
                    <a:pt x="1215090" y="1132212"/>
                  </a:cubicBezTo>
                  <a:cubicBezTo>
                    <a:pt x="1214158" y="1130813"/>
                    <a:pt x="1213691" y="1128480"/>
                    <a:pt x="1213691" y="1126614"/>
                  </a:cubicBezTo>
                  <a:cubicBezTo>
                    <a:pt x="1213691" y="1121016"/>
                    <a:pt x="1214624" y="1115418"/>
                    <a:pt x="1215090" y="1109353"/>
                  </a:cubicBezTo>
                  <a:cubicBezTo>
                    <a:pt x="1215090" y="1108887"/>
                    <a:pt x="1216024" y="1108420"/>
                    <a:pt x="1216490" y="1108420"/>
                  </a:cubicBezTo>
                  <a:cubicBezTo>
                    <a:pt x="1216956" y="1108420"/>
                    <a:pt x="1217890" y="1108887"/>
                    <a:pt x="1218356" y="1108887"/>
                  </a:cubicBezTo>
                  <a:cubicBezTo>
                    <a:pt x="1221155" y="1111219"/>
                    <a:pt x="1220222" y="1114485"/>
                    <a:pt x="1220689" y="1117751"/>
                  </a:cubicBezTo>
                  <a:cubicBezTo>
                    <a:pt x="1220689" y="1118684"/>
                    <a:pt x="1222088" y="1119617"/>
                    <a:pt x="1223021" y="1120550"/>
                  </a:cubicBezTo>
                  <a:cubicBezTo>
                    <a:pt x="1223021" y="1120550"/>
                    <a:pt x="1224421" y="1120083"/>
                    <a:pt x="1224887" y="1119617"/>
                  </a:cubicBezTo>
                  <a:cubicBezTo>
                    <a:pt x="1228153" y="1114952"/>
                    <a:pt x="1231885" y="1110286"/>
                    <a:pt x="1234684" y="1105621"/>
                  </a:cubicBezTo>
                  <a:cubicBezTo>
                    <a:pt x="1236083" y="1103755"/>
                    <a:pt x="1236083" y="1100956"/>
                    <a:pt x="1236550" y="1098157"/>
                  </a:cubicBezTo>
                  <a:cubicBezTo>
                    <a:pt x="1237016" y="1096291"/>
                    <a:pt x="1236550" y="1094425"/>
                    <a:pt x="1236550" y="1092559"/>
                  </a:cubicBezTo>
                  <a:cubicBezTo>
                    <a:pt x="1236550" y="1091160"/>
                    <a:pt x="1237483" y="1090227"/>
                    <a:pt x="1239349" y="1090227"/>
                  </a:cubicBezTo>
                  <a:cubicBezTo>
                    <a:pt x="1243081" y="1090227"/>
                    <a:pt x="1245413" y="1088361"/>
                    <a:pt x="1247746" y="1086028"/>
                  </a:cubicBezTo>
                  <a:cubicBezTo>
                    <a:pt x="1253344" y="1080430"/>
                    <a:pt x="1257543" y="1073899"/>
                    <a:pt x="1258476" y="1065968"/>
                  </a:cubicBezTo>
                  <a:cubicBezTo>
                    <a:pt x="1259409" y="1058971"/>
                    <a:pt x="1263607" y="1057571"/>
                    <a:pt x="1269205" y="1057571"/>
                  </a:cubicBezTo>
                  <a:cubicBezTo>
                    <a:pt x="1272937" y="1057105"/>
                    <a:pt x="1276669" y="1056638"/>
                    <a:pt x="1280401" y="1055705"/>
                  </a:cubicBezTo>
                  <a:cubicBezTo>
                    <a:pt x="1282267" y="1055239"/>
                    <a:pt x="1283667" y="1054306"/>
                    <a:pt x="1285533" y="1052906"/>
                  </a:cubicBezTo>
                  <a:cubicBezTo>
                    <a:pt x="1286000" y="1052440"/>
                    <a:pt x="1286466" y="1051973"/>
                    <a:pt x="1286466" y="1051507"/>
                  </a:cubicBezTo>
                  <a:cubicBezTo>
                    <a:pt x="1286466" y="1051040"/>
                    <a:pt x="1286000" y="1050107"/>
                    <a:pt x="1285533" y="1050107"/>
                  </a:cubicBezTo>
                  <a:cubicBezTo>
                    <a:pt x="1284600" y="1049641"/>
                    <a:pt x="1283200" y="1049174"/>
                    <a:pt x="1281801" y="1049174"/>
                  </a:cubicBezTo>
                  <a:cubicBezTo>
                    <a:pt x="1279935" y="1049174"/>
                    <a:pt x="1279002" y="1048707"/>
                    <a:pt x="1279935" y="1047308"/>
                  </a:cubicBezTo>
                  <a:cubicBezTo>
                    <a:pt x="1279935" y="1046841"/>
                    <a:pt x="1280868" y="1046841"/>
                    <a:pt x="1281801" y="1046841"/>
                  </a:cubicBezTo>
                  <a:cubicBezTo>
                    <a:pt x="1282267" y="1046841"/>
                    <a:pt x="1283200" y="1046841"/>
                    <a:pt x="1283667" y="1046841"/>
                  </a:cubicBezTo>
                  <a:cubicBezTo>
                    <a:pt x="1294863" y="1048241"/>
                    <a:pt x="1305126" y="1043109"/>
                    <a:pt x="1315856" y="1043109"/>
                  </a:cubicBezTo>
                  <a:cubicBezTo>
                    <a:pt x="1317255" y="1043109"/>
                    <a:pt x="1319122" y="1041243"/>
                    <a:pt x="1320521" y="1040310"/>
                  </a:cubicBezTo>
                  <a:cubicBezTo>
                    <a:pt x="1324720" y="1037045"/>
                    <a:pt x="1324253" y="1035645"/>
                    <a:pt x="1319588" y="1032380"/>
                  </a:cubicBezTo>
                  <a:cubicBezTo>
                    <a:pt x="1315856" y="1030047"/>
                    <a:pt x="1313990" y="1025849"/>
                    <a:pt x="1314923" y="1023050"/>
                  </a:cubicBezTo>
                  <a:cubicBezTo>
                    <a:pt x="1316323" y="1018851"/>
                    <a:pt x="1317255" y="1014186"/>
                    <a:pt x="1319122" y="1010454"/>
                  </a:cubicBezTo>
                  <a:cubicBezTo>
                    <a:pt x="1322387" y="1003456"/>
                    <a:pt x="1327519" y="997392"/>
                    <a:pt x="1334983" y="994593"/>
                  </a:cubicBezTo>
                  <a:cubicBezTo>
                    <a:pt x="1339181" y="992727"/>
                    <a:pt x="1343380" y="991327"/>
                    <a:pt x="1346645" y="988062"/>
                  </a:cubicBezTo>
                  <a:cubicBezTo>
                    <a:pt x="1348978" y="985729"/>
                    <a:pt x="1352243" y="984796"/>
                    <a:pt x="1355509" y="984796"/>
                  </a:cubicBezTo>
                  <a:cubicBezTo>
                    <a:pt x="1364373" y="985729"/>
                    <a:pt x="1371837" y="981530"/>
                    <a:pt x="1379767" y="980131"/>
                  </a:cubicBezTo>
                  <a:cubicBezTo>
                    <a:pt x="1382566" y="979664"/>
                    <a:pt x="1383033" y="976865"/>
                    <a:pt x="1383966" y="974533"/>
                  </a:cubicBezTo>
                  <a:cubicBezTo>
                    <a:pt x="1384433" y="973133"/>
                    <a:pt x="1386299" y="971267"/>
                    <a:pt x="1388165" y="970801"/>
                  </a:cubicBezTo>
                  <a:cubicBezTo>
                    <a:pt x="1394229" y="968935"/>
                    <a:pt x="1400760" y="968002"/>
                    <a:pt x="1406825" y="966602"/>
                  </a:cubicBezTo>
                  <a:cubicBezTo>
                    <a:pt x="1407291" y="966602"/>
                    <a:pt x="1408224" y="967069"/>
                    <a:pt x="1408224" y="967069"/>
                  </a:cubicBezTo>
                  <a:cubicBezTo>
                    <a:pt x="1407758" y="968002"/>
                    <a:pt x="1407758" y="969868"/>
                    <a:pt x="1407291" y="970334"/>
                  </a:cubicBezTo>
                  <a:cubicBezTo>
                    <a:pt x="1404959" y="971734"/>
                    <a:pt x="1402626" y="972200"/>
                    <a:pt x="1400294" y="973133"/>
                  </a:cubicBezTo>
                  <a:cubicBezTo>
                    <a:pt x="1395162" y="975932"/>
                    <a:pt x="1390964" y="979664"/>
                    <a:pt x="1388631" y="985262"/>
                  </a:cubicBezTo>
                  <a:cubicBezTo>
                    <a:pt x="1387698" y="987595"/>
                    <a:pt x="1387231" y="990394"/>
                    <a:pt x="1387698" y="992727"/>
                  </a:cubicBezTo>
                  <a:cubicBezTo>
                    <a:pt x="1388631" y="996459"/>
                    <a:pt x="1390964" y="999724"/>
                    <a:pt x="1394229" y="1001590"/>
                  </a:cubicBezTo>
                  <a:cubicBezTo>
                    <a:pt x="1395162" y="1002057"/>
                    <a:pt x="1397028" y="1002523"/>
                    <a:pt x="1397961" y="1002057"/>
                  </a:cubicBezTo>
                  <a:cubicBezTo>
                    <a:pt x="1405425" y="998791"/>
                    <a:pt x="1412889" y="994126"/>
                    <a:pt x="1418021" y="987595"/>
                  </a:cubicBezTo>
                  <a:cubicBezTo>
                    <a:pt x="1420820" y="983396"/>
                    <a:pt x="1424552" y="981530"/>
                    <a:pt x="1429217" y="982930"/>
                  </a:cubicBezTo>
                  <a:cubicBezTo>
                    <a:pt x="1439014" y="979664"/>
                    <a:pt x="1448810" y="976865"/>
                    <a:pt x="1458607" y="973600"/>
                  </a:cubicBezTo>
                  <a:cubicBezTo>
                    <a:pt x="1461406" y="972667"/>
                    <a:pt x="1464672" y="971734"/>
                    <a:pt x="1467471" y="970334"/>
                  </a:cubicBezTo>
                  <a:cubicBezTo>
                    <a:pt x="1468870" y="963337"/>
                    <a:pt x="1475868" y="965669"/>
                    <a:pt x="1480066" y="962870"/>
                  </a:cubicBezTo>
                  <a:cubicBezTo>
                    <a:pt x="1481466" y="961937"/>
                    <a:pt x="1483798" y="961471"/>
                    <a:pt x="1485198" y="960538"/>
                  </a:cubicBezTo>
                  <a:cubicBezTo>
                    <a:pt x="1486131" y="960071"/>
                    <a:pt x="1487530" y="959138"/>
                    <a:pt x="1488464" y="958205"/>
                  </a:cubicBezTo>
                  <a:cubicBezTo>
                    <a:pt x="1489863" y="957272"/>
                    <a:pt x="1490796" y="954007"/>
                    <a:pt x="1489397" y="953074"/>
                  </a:cubicBezTo>
                  <a:cubicBezTo>
                    <a:pt x="1485198" y="949342"/>
                    <a:pt x="1481932" y="946076"/>
                    <a:pt x="1484265" y="940011"/>
                  </a:cubicBezTo>
                  <a:cubicBezTo>
                    <a:pt x="1484265" y="939545"/>
                    <a:pt x="1483798" y="938612"/>
                    <a:pt x="1483798" y="938145"/>
                  </a:cubicBezTo>
                  <a:cubicBezTo>
                    <a:pt x="1483332" y="936746"/>
                    <a:pt x="1480066" y="935346"/>
                    <a:pt x="1479133" y="936279"/>
                  </a:cubicBezTo>
                  <a:cubicBezTo>
                    <a:pt x="1472602" y="941877"/>
                    <a:pt x="1467937" y="948408"/>
                    <a:pt x="1463272" y="955406"/>
                  </a:cubicBezTo>
                  <a:cubicBezTo>
                    <a:pt x="1461406" y="958205"/>
                    <a:pt x="1460007" y="958672"/>
                    <a:pt x="1457208" y="958205"/>
                  </a:cubicBezTo>
                  <a:cubicBezTo>
                    <a:pt x="1455342" y="957739"/>
                    <a:pt x="1453476" y="957272"/>
                    <a:pt x="1451610" y="957272"/>
                  </a:cubicBezTo>
                  <a:cubicBezTo>
                    <a:pt x="1450676" y="958672"/>
                    <a:pt x="1449744" y="959138"/>
                    <a:pt x="1448344" y="959138"/>
                  </a:cubicBezTo>
                  <a:cubicBezTo>
                    <a:pt x="1446944" y="958672"/>
                    <a:pt x="1445545" y="957739"/>
                    <a:pt x="1444145" y="957272"/>
                  </a:cubicBezTo>
                  <a:cubicBezTo>
                    <a:pt x="1442279" y="956806"/>
                    <a:pt x="1440413" y="956806"/>
                    <a:pt x="1438547" y="956339"/>
                  </a:cubicBezTo>
                  <a:cubicBezTo>
                    <a:pt x="1433882" y="955873"/>
                    <a:pt x="1432483" y="953074"/>
                    <a:pt x="1432016" y="949342"/>
                  </a:cubicBezTo>
                  <a:cubicBezTo>
                    <a:pt x="1425019" y="948875"/>
                    <a:pt x="1421287" y="944676"/>
                    <a:pt x="1420354" y="937679"/>
                  </a:cubicBezTo>
                  <a:cubicBezTo>
                    <a:pt x="1419421" y="931148"/>
                    <a:pt x="1419421" y="925083"/>
                    <a:pt x="1422220" y="919485"/>
                  </a:cubicBezTo>
                  <a:cubicBezTo>
                    <a:pt x="1423619" y="917153"/>
                    <a:pt x="1421753" y="914820"/>
                    <a:pt x="1418488" y="914354"/>
                  </a:cubicBezTo>
                  <a:cubicBezTo>
                    <a:pt x="1417088" y="913887"/>
                    <a:pt x="1416155" y="914354"/>
                    <a:pt x="1414756" y="913887"/>
                  </a:cubicBezTo>
                  <a:cubicBezTo>
                    <a:pt x="1414289" y="913887"/>
                    <a:pt x="1413822" y="913420"/>
                    <a:pt x="1412889" y="912954"/>
                  </a:cubicBezTo>
                  <a:cubicBezTo>
                    <a:pt x="1413822" y="912487"/>
                    <a:pt x="1415222" y="912487"/>
                    <a:pt x="1416155" y="912021"/>
                  </a:cubicBezTo>
                  <a:cubicBezTo>
                    <a:pt x="1420820" y="910155"/>
                    <a:pt x="1425485" y="907822"/>
                    <a:pt x="1429217" y="904557"/>
                  </a:cubicBezTo>
                  <a:cubicBezTo>
                    <a:pt x="1431083" y="902691"/>
                    <a:pt x="1432483" y="898492"/>
                    <a:pt x="1431083" y="895693"/>
                  </a:cubicBezTo>
                  <a:cubicBezTo>
                    <a:pt x="1429684" y="893361"/>
                    <a:pt x="1428751" y="891028"/>
                    <a:pt x="1426418" y="889629"/>
                  </a:cubicBezTo>
                  <a:cubicBezTo>
                    <a:pt x="1421287" y="885897"/>
                    <a:pt x="1414756" y="883564"/>
                    <a:pt x="1408224" y="885430"/>
                  </a:cubicBezTo>
                  <a:cubicBezTo>
                    <a:pt x="1390964" y="889629"/>
                    <a:pt x="1373703" y="893361"/>
                    <a:pt x="1358775" y="903624"/>
                  </a:cubicBezTo>
                  <a:cubicBezTo>
                    <a:pt x="1358775" y="904090"/>
                    <a:pt x="1358775" y="904090"/>
                    <a:pt x="1358775" y="904557"/>
                  </a:cubicBezTo>
                  <a:cubicBezTo>
                    <a:pt x="1358308" y="904557"/>
                    <a:pt x="1358308" y="904557"/>
                    <a:pt x="1357842" y="904557"/>
                  </a:cubicBezTo>
                  <a:cubicBezTo>
                    <a:pt x="1355976" y="906889"/>
                    <a:pt x="1353643" y="908755"/>
                    <a:pt x="1351777" y="911088"/>
                  </a:cubicBezTo>
                  <a:cubicBezTo>
                    <a:pt x="1351777" y="911554"/>
                    <a:pt x="1351777" y="911554"/>
                    <a:pt x="1351777" y="912021"/>
                  </a:cubicBezTo>
                  <a:cubicBezTo>
                    <a:pt x="1348978" y="912954"/>
                    <a:pt x="1346179" y="913887"/>
                    <a:pt x="1343380" y="915287"/>
                  </a:cubicBezTo>
                  <a:cubicBezTo>
                    <a:pt x="1341980" y="916686"/>
                    <a:pt x="1340581" y="917619"/>
                    <a:pt x="1338715" y="918552"/>
                  </a:cubicBezTo>
                  <a:lnTo>
                    <a:pt x="1338248" y="919485"/>
                  </a:lnTo>
                  <a:lnTo>
                    <a:pt x="1338715" y="918086"/>
                  </a:lnTo>
                  <a:cubicBezTo>
                    <a:pt x="1340114" y="917153"/>
                    <a:pt x="1341514" y="915753"/>
                    <a:pt x="1342913" y="914820"/>
                  </a:cubicBezTo>
                  <a:cubicBezTo>
                    <a:pt x="1345712" y="913887"/>
                    <a:pt x="1348511" y="912954"/>
                    <a:pt x="1351311" y="912021"/>
                  </a:cubicBezTo>
                  <a:cubicBezTo>
                    <a:pt x="1351311" y="912021"/>
                    <a:pt x="1351777" y="911554"/>
                    <a:pt x="1351777" y="911554"/>
                  </a:cubicBezTo>
                  <a:cubicBezTo>
                    <a:pt x="1352710" y="906423"/>
                    <a:pt x="1353177" y="905956"/>
                    <a:pt x="1357842" y="905023"/>
                  </a:cubicBezTo>
                  <a:cubicBezTo>
                    <a:pt x="1357842" y="905023"/>
                    <a:pt x="1358308" y="904557"/>
                    <a:pt x="1358308" y="904557"/>
                  </a:cubicBezTo>
                  <a:cubicBezTo>
                    <a:pt x="1358308" y="904557"/>
                    <a:pt x="1358775" y="904557"/>
                    <a:pt x="1358775" y="904090"/>
                  </a:cubicBezTo>
                  <a:cubicBezTo>
                    <a:pt x="1358308" y="900825"/>
                    <a:pt x="1360174" y="898492"/>
                    <a:pt x="1362507" y="896626"/>
                  </a:cubicBezTo>
                  <a:cubicBezTo>
                    <a:pt x="1368571" y="891028"/>
                    <a:pt x="1376035" y="886830"/>
                    <a:pt x="1383966" y="884497"/>
                  </a:cubicBezTo>
                  <a:cubicBezTo>
                    <a:pt x="1389098" y="883098"/>
                    <a:pt x="1393763" y="880765"/>
                    <a:pt x="1395629" y="875633"/>
                  </a:cubicBezTo>
                  <a:cubicBezTo>
                    <a:pt x="1396095" y="874700"/>
                    <a:pt x="1397028" y="873301"/>
                    <a:pt x="1397961" y="872368"/>
                  </a:cubicBezTo>
                  <a:cubicBezTo>
                    <a:pt x="1401693" y="869102"/>
                    <a:pt x="1405425" y="865370"/>
                    <a:pt x="1409624" y="862571"/>
                  </a:cubicBezTo>
                  <a:cubicBezTo>
                    <a:pt x="1413822" y="860239"/>
                    <a:pt x="1418488" y="862571"/>
                    <a:pt x="1422686" y="863038"/>
                  </a:cubicBezTo>
                  <a:cubicBezTo>
                    <a:pt x="1440413" y="863504"/>
                    <a:pt x="1458141" y="865837"/>
                    <a:pt x="1475868" y="868169"/>
                  </a:cubicBezTo>
                  <a:cubicBezTo>
                    <a:pt x="1483798" y="869102"/>
                    <a:pt x="1490796" y="865837"/>
                    <a:pt x="1498727" y="867236"/>
                  </a:cubicBezTo>
                  <a:cubicBezTo>
                    <a:pt x="1500593" y="867703"/>
                    <a:pt x="1502459" y="866770"/>
                    <a:pt x="1504325" y="866303"/>
                  </a:cubicBezTo>
                  <a:cubicBezTo>
                    <a:pt x="1506191" y="865837"/>
                    <a:pt x="1508057" y="864904"/>
                    <a:pt x="1509456" y="863971"/>
                  </a:cubicBezTo>
                  <a:cubicBezTo>
                    <a:pt x="1514588" y="861172"/>
                    <a:pt x="1518786" y="857906"/>
                    <a:pt x="1522518" y="852775"/>
                  </a:cubicBezTo>
                  <a:cubicBezTo>
                    <a:pt x="1525318" y="849043"/>
                    <a:pt x="1529050" y="846710"/>
                    <a:pt x="1533715" y="846243"/>
                  </a:cubicBezTo>
                  <a:cubicBezTo>
                    <a:pt x="1536980" y="845777"/>
                    <a:pt x="1540246" y="844844"/>
                    <a:pt x="1543045" y="844844"/>
                  </a:cubicBezTo>
                  <a:cubicBezTo>
                    <a:pt x="1552375" y="844377"/>
                    <a:pt x="1559839" y="839712"/>
                    <a:pt x="1567303" y="834114"/>
                  </a:cubicBezTo>
                  <a:cubicBezTo>
                    <a:pt x="1571035" y="831315"/>
                    <a:pt x="1573368" y="827117"/>
                    <a:pt x="1571502" y="822452"/>
                  </a:cubicBezTo>
                  <a:cubicBezTo>
                    <a:pt x="1570102" y="819186"/>
                    <a:pt x="1569636" y="816387"/>
                    <a:pt x="1571035" y="813588"/>
                  </a:cubicBezTo>
                  <a:cubicBezTo>
                    <a:pt x="1571968" y="811255"/>
                    <a:pt x="1573368" y="808923"/>
                    <a:pt x="1573368" y="806590"/>
                  </a:cubicBezTo>
                  <a:cubicBezTo>
                    <a:pt x="1573834" y="804724"/>
                    <a:pt x="1573368" y="802392"/>
                    <a:pt x="1572435" y="800992"/>
                  </a:cubicBezTo>
                  <a:cubicBezTo>
                    <a:pt x="1569636" y="795861"/>
                    <a:pt x="1565437" y="792129"/>
                    <a:pt x="1558906" y="793062"/>
                  </a:cubicBezTo>
                  <a:cubicBezTo>
                    <a:pt x="1558906" y="793062"/>
                    <a:pt x="1558906" y="793062"/>
                    <a:pt x="1558906" y="793062"/>
                  </a:cubicBezTo>
                  <a:lnTo>
                    <a:pt x="1557507" y="793528"/>
                  </a:lnTo>
                  <a:lnTo>
                    <a:pt x="1558440" y="792595"/>
                  </a:lnTo>
                  <a:cubicBezTo>
                    <a:pt x="1558440" y="792595"/>
                    <a:pt x="1558440" y="792595"/>
                    <a:pt x="1558906" y="792595"/>
                  </a:cubicBezTo>
                  <a:cubicBezTo>
                    <a:pt x="1558440" y="790729"/>
                    <a:pt x="1558440" y="788863"/>
                    <a:pt x="1557973" y="786997"/>
                  </a:cubicBezTo>
                  <a:cubicBezTo>
                    <a:pt x="1557040" y="783732"/>
                    <a:pt x="1555174" y="781399"/>
                    <a:pt x="1551442" y="780933"/>
                  </a:cubicBezTo>
                  <a:cubicBezTo>
                    <a:pt x="1549576" y="780466"/>
                    <a:pt x="1547710" y="780466"/>
                    <a:pt x="1545844" y="780466"/>
                  </a:cubicBezTo>
                  <a:cubicBezTo>
                    <a:pt x="1545377" y="780466"/>
                    <a:pt x="1544444" y="780000"/>
                    <a:pt x="1543978" y="780000"/>
                  </a:cubicBezTo>
                  <a:cubicBezTo>
                    <a:pt x="1544911" y="779533"/>
                    <a:pt x="1545377" y="778600"/>
                    <a:pt x="1546310" y="778133"/>
                  </a:cubicBezTo>
                  <a:cubicBezTo>
                    <a:pt x="1548176" y="777200"/>
                    <a:pt x="1550043" y="777200"/>
                    <a:pt x="1551442" y="776267"/>
                  </a:cubicBezTo>
                  <a:cubicBezTo>
                    <a:pt x="1553775" y="774868"/>
                    <a:pt x="1554241" y="772069"/>
                    <a:pt x="1552375" y="769736"/>
                  </a:cubicBezTo>
                  <a:cubicBezTo>
                    <a:pt x="1550509" y="766937"/>
                    <a:pt x="1548643" y="764605"/>
                    <a:pt x="1544911" y="765071"/>
                  </a:cubicBezTo>
                  <a:cubicBezTo>
                    <a:pt x="1543511" y="765071"/>
                    <a:pt x="1541645" y="765538"/>
                    <a:pt x="1541179" y="764605"/>
                  </a:cubicBezTo>
                  <a:cubicBezTo>
                    <a:pt x="1536514" y="758540"/>
                    <a:pt x="1529516" y="756674"/>
                    <a:pt x="1523452" y="753875"/>
                  </a:cubicBezTo>
                  <a:cubicBezTo>
                    <a:pt x="1522518" y="753409"/>
                    <a:pt x="1521119" y="752009"/>
                    <a:pt x="1521119" y="751076"/>
                  </a:cubicBezTo>
                  <a:cubicBezTo>
                    <a:pt x="1519720" y="744079"/>
                    <a:pt x="1514588" y="740346"/>
                    <a:pt x="1509923" y="736148"/>
                  </a:cubicBezTo>
                  <a:cubicBezTo>
                    <a:pt x="1507590" y="733815"/>
                    <a:pt x="1505724" y="731483"/>
                    <a:pt x="1503858" y="728684"/>
                  </a:cubicBezTo>
                  <a:cubicBezTo>
                    <a:pt x="1501992" y="726351"/>
                    <a:pt x="1501992" y="723552"/>
                    <a:pt x="1503858" y="721686"/>
                  </a:cubicBezTo>
                  <a:cubicBezTo>
                    <a:pt x="1506191" y="719354"/>
                    <a:pt x="1508523" y="717021"/>
                    <a:pt x="1510389" y="714689"/>
                  </a:cubicBezTo>
                  <a:cubicBezTo>
                    <a:pt x="1512255" y="712356"/>
                    <a:pt x="1512722" y="710024"/>
                    <a:pt x="1510856" y="707691"/>
                  </a:cubicBezTo>
                  <a:cubicBezTo>
                    <a:pt x="1508057" y="703492"/>
                    <a:pt x="1506191" y="698827"/>
                    <a:pt x="1507124" y="693229"/>
                  </a:cubicBezTo>
                  <a:cubicBezTo>
                    <a:pt x="1507590" y="691830"/>
                    <a:pt x="1505724" y="689497"/>
                    <a:pt x="1504325" y="688564"/>
                  </a:cubicBezTo>
                  <a:cubicBezTo>
                    <a:pt x="1501992" y="686232"/>
                    <a:pt x="1503392" y="682500"/>
                    <a:pt x="1500126" y="680167"/>
                  </a:cubicBezTo>
                  <a:cubicBezTo>
                    <a:pt x="1497794" y="678768"/>
                    <a:pt x="1499660" y="675502"/>
                    <a:pt x="1499193" y="673169"/>
                  </a:cubicBezTo>
                  <a:cubicBezTo>
                    <a:pt x="1498260" y="670370"/>
                    <a:pt x="1498727" y="667105"/>
                    <a:pt x="1498260" y="663839"/>
                  </a:cubicBezTo>
                  <a:cubicBezTo>
                    <a:pt x="1497794" y="660107"/>
                    <a:pt x="1496861" y="656375"/>
                    <a:pt x="1495461" y="652643"/>
                  </a:cubicBezTo>
                  <a:cubicBezTo>
                    <a:pt x="1492196" y="644246"/>
                    <a:pt x="1490796" y="635382"/>
                    <a:pt x="1489863" y="626519"/>
                  </a:cubicBezTo>
                  <a:cubicBezTo>
                    <a:pt x="1489397" y="624186"/>
                    <a:pt x="1489397" y="621387"/>
                    <a:pt x="1488464" y="619055"/>
                  </a:cubicBezTo>
                  <a:cubicBezTo>
                    <a:pt x="1487997" y="618122"/>
                    <a:pt x="1486598" y="617655"/>
                    <a:pt x="1485664" y="617189"/>
                  </a:cubicBezTo>
                  <a:cubicBezTo>
                    <a:pt x="1485198" y="617189"/>
                    <a:pt x="1484265" y="617189"/>
                    <a:pt x="1483798" y="617655"/>
                  </a:cubicBezTo>
                  <a:cubicBezTo>
                    <a:pt x="1479133" y="625119"/>
                    <a:pt x="1473069" y="631650"/>
                    <a:pt x="1469337" y="640047"/>
                  </a:cubicBezTo>
                  <a:cubicBezTo>
                    <a:pt x="1465605" y="648445"/>
                    <a:pt x="1460940" y="655909"/>
                    <a:pt x="1451610" y="659174"/>
                  </a:cubicBezTo>
                  <a:cubicBezTo>
                    <a:pt x="1449277" y="660107"/>
                    <a:pt x="1447877" y="662440"/>
                    <a:pt x="1445545" y="663839"/>
                  </a:cubicBezTo>
                  <a:cubicBezTo>
                    <a:pt x="1442746" y="665705"/>
                    <a:pt x="1439947" y="667105"/>
                    <a:pt x="1437148" y="668038"/>
                  </a:cubicBezTo>
                  <a:cubicBezTo>
                    <a:pt x="1433882" y="669437"/>
                    <a:pt x="1431083" y="668038"/>
                    <a:pt x="1428284" y="665705"/>
                  </a:cubicBezTo>
                  <a:cubicBezTo>
                    <a:pt x="1425952" y="664306"/>
                    <a:pt x="1424552" y="661973"/>
                    <a:pt x="1424086" y="659641"/>
                  </a:cubicBezTo>
                  <a:cubicBezTo>
                    <a:pt x="1423153" y="656375"/>
                    <a:pt x="1420820" y="654509"/>
                    <a:pt x="1417554" y="652643"/>
                  </a:cubicBezTo>
                  <a:cubicBezTo>
                    <a:pt x="1413356" y="650311"/>
                    <a:pt x="1412889" y="646579"/>
                    <a:pt x="1413356" y="642846"/>
                  </a:cubicBezTo>
                  <a:cubicBezTo>
                    <a:pt x="1413822" y="636782"/>
                    <a:pt x="1418021" y="630717"/>
                    <a:pt x="1415222" y="624186"/>
                  </a:cubicBezTo>
                  <a:cubicBezTo>
                    <a:pt x="1414756" y="622787"/>
                    <a:pt x="1416155" y="620454"/>
                    <a:pt x="1417088" y="619055"/>
                  </a:cubicBezTo>
                  <a:cubicBezTo>
                    <a:pt x="1419421" y="612990"/>
                    <a:pt x="1421287" y="606925"/>
                    <a:pt x="1425019" y="601794"/>
                  </a:cubicBezTo>
                  <a:cubicBezTo>
                    <a:pt x="1425952" y="600394"/>
                    <a:pt x="1425019" y="597129"/>
                    <a:pt x="1423153" y="597129"/>
                  </a:cubicBezTo>
                  <a:cubicBezTo>
                    <a:pt x="1417554" y="596196"/>
                    <a:pt x="1413822" y="590598"/>
                    <a:pt x="1407758" y="590598"/>
                  </a:cubicBezTo>
                  <a:cubicBezTo>
                    <a:pt x="1405425" y="590598"/>
                    <a:pt x="1403093" y="588732"/>
                    <a:pt x="1400760" y="587332"/>
                  </a:cubicBezTo>
                  <a:cubicBezTo>
                    <a:pt x="1398894" y="586399"/>
                    <a:pt x="1398428" y="584533"/>
                    <a:pt x="1398428" y="582667"/>
                  </a:cubicBezTo>
                  <a:cubicBezTo>
                    <a:pt x="1398428" y="580801"/>
                    <a:pt x="1398894" y="578935"/>
                    <a:pt x="1397495" y="577069"/>
                  </a:cubicBezTo>
                  <a:cubicBezTo>
                    <a:pt x="1394229" y="573337"/>
                    <a:pt x="1391430" y="569138"/>
                    <a:pt x="1390031" y="564007"/>
                  </a:cubicBezTo>
                  <a:cubicBezTo>
                    <a:pt x="1389098" y="561208"/>
                    <a:pt x="1386765" y="558409"/>
                    <a:pt x="1384899" y="556076"/>
                  </a:cubicBezTo>
                  <a:cubicBezTo>
                    <a:pt x="1381633" y="551411"/>
                    <a:pt x="1377901" y="549079"/>
                    <a:pt x="1371837" y="551411"/>
                  </a:cubicBezTo>
                  <a:cubicBezTo>
                    <a:pt x="1369504" y="552344"/>
                    <a:pt x="1366705" y="552811"/>
                    <a:pt x="1364373" y="552344"/>
                  </a:cubicBezTo>
                  <a:cubicBezTo>
                    <a:pt x="1356909" y="550478"/>
                    <a:pt x="1348978" y="550945"/>
                    <a:pt x="1342447" y="545813"/>
                  </a:cubicBezTo>
                  <a:cubicBezTo>
                    <a:pt x="1340114" y="543947"/>
                    <a:pt x="1336849" y="543014"/>
                    <a:pt x="1333583" y="542081"/>
                  </a:cubicBezTo>
                  <a:cubicBezTo>
                    <a:pt x="1326119" y="539748"/>
                    <a:pt x="1317722" y="544414"/>
                    <a:pt x="1314923" y="551878"/>
                  </a:cubicBezTo>
                  <a:cubicBezTo>
                    <a:pt x="1313057" y="556543"/>
                    <a:pt x="1313057" y="560741"/>
                    <a:pt x="1315389" y="564940"/>
                  </a:cubicBezTo>
                  <a:cubicBezTo>
                    <a:pt x="1317255" y="567739"/>
                    <a:pt x="1317722" y="571004"/>
                    <a:pt x="1315389" y="573804"/>
                  </a:cubicBezTo>
                  <a:cubicBezTo>
                    <a:pt x="1312590" y="578002"/>
                    <a:pt x="1308392" y="581734"/>
                    <a:pt x="1306526" y="586399"/>
                  </a:cubicBezTo>
                  <a:cubicBezTo>
                    <a:pt x="1304193" y="591531"/>
                    <a:pt x="1309325" y="597129"/>
                    <a:pt x="1307925" y="603193"/>
                  </a:cubicBezTo>
                  <a:cubicBezTo>
                    <a:pt x="1307459" y="605526"/>
                    <a:pt x="1307925" y="608325"/>
                    <a:pt x="1308858" y="610658"/>
                  </a:cubicBezTo>
                  <a:cubicBezTo>
                    <a:pt x="1310258" y="615323"/>
                    <a:pt x="1307925" y="617655"/>
                    <a:pt x="1304193" y="619988"/>
                  </a:cubicBezTo>
                  <a:cubicBezTo>
                    <a:pt x="1302327" y="620921"/>
                    <a:pt x="1299995" y="621854"/>
                    <a:pt x="1299528" y="623253"/>
                  </a:cubicBezTo>
                  <a:cubicBezTo>
                    <a:pt x="1295796" y="631184"/>
                    <a:pt x="1288799" y="635849"/>
                    <a:pt x="1283200" y="642380"/>
                  </a:cubicBezTo>
                  <a:cubicBezTo>
                    <a:pt x="1280401" y="645646"/>
                    <a:pt x="1280401" y="649378"/>
                    <a:pt x="1283200" y="653110"/>
                  </a:cubicBezTo>
                  <a:cubicBezTo>
                    <a:pt x="1285066" y="655909"/>
                    <a:pt x="1287399" y="657775"/>
                    <a:pt x="1289265" y="660574"/>
                  </a:cubicBezTo>
                  <a:cubicBezTo>
                    <a:pt x="1290665" y="662440"/>
                    <a:pt x="1292064" y="665239"/>
                    <a:pt x="1292531" y="667571"/>
                  </a:cubicBezTo>
                  <a:cubicBezTo>
                    <a:pt x="1293930" y="674569"/>
                    <a:pt x="1294397" y="681567"/>
                    <a:pt x="1295796" y="688564"/>
                  </a:cubicBezTo>
                  <a:cubicBezTo>
                    <a:pt x="1297196" y="696495"/>
                    <a:pt x="1292064" y="703492"/>
                    <a:pt x="1294397" y="711423"/>
                  </a:cubicBezTo>
                  <a:cubicBezTo>
                    <a:pt x="1294863" y="711890"/>
                    <a:pt x="1293464" y="713756"/>
                    <a:pt x="1292531" y="714222"/>
                  </a:cubicBezTo>
                  <a:cubicBezTo>
                    <a:pt x="1290198" y="716088"/>
                    <a:pt x="1286932" y="717488"/>
                    <a:pt x="1284600" y="719820"/>
                  </a:cubicBezTo>
                  <a:cubicBezTo>
                    <a:pt x="1276669" y="727751"/>
                    <a:pt x="1267339" y="732882"/>
                    <a:pt x="1257076" y="737081"/>
                  </a:cubicBezTo>
                  <a:cubicBezTo>
                    <a:pt x="1252411" y="738947"/>
                    <a:pt x="1247746" y="740813"/>
                    <a:pt x="1242614" y="742679"/>
                  </a:cubicBezTo>
                  <a:cubicBezTo>
                    <a:pt x="1239349" y="744079"/>
                    <a:pt x="1237483" y="746878"/>
                    <a:pt x="1237949" y="750143"/>
                  </a:cubicBezTo>
                  <a:cubicBezTo>
                    <a:pt x="1238416" y="758074"/>
                    <a:pt x="1238882" y="765538"/>
                    <a:pt x="1237483" y="773002"/>
                  </a:cubicBezTo>
                  <a:cubicBezTo>
                    <a:pt x="1236550" y="778133"/>
                    <a:pt x="1236083" y="783265"/>
                    <a:pt x="1235617" y="788397"/>
                  </a:cubicBezTo>
                  <a:cubicBezTo>
                    <a:pt x="1235617" y="793528"/>
                    <a:pt x="1236083" y="798660"/>
                    <a:pt x="1236550" y="803325"/>
                  </a:cubicBezTo>
                  <a:cubicBezTo>
                    <a:pt x="1236550" y="805191"/>
                    <a:pt x="1236550" y="807057"/>
                    <a:pt x="1235617" y="808923"/>
                  </a:cubicBezTo>
                  <a:cubicBezTo>
                    <a:pt x="1234217" y="812188"/>
                    <a:pt x="1231885" y="815921"/>
                    <a:pt x="1230019" y="819186"/>
                  </a:cubicBezTo>
                  <a:cubicBezTo>
                    <a:pt x="1229552" y="820119"/>
                    <a:pt x="1227686" y="821052"/>
                    <a:pt x="1227220" y="820586"/>
                  </a:cubicBezTo>
                  <a:cubicBezTo>
                    <a:pt x="1222555" y="819653"/>
                    <a:pt x="1220222" y="823385"/>
                    <a:pt x="1217423" y="825251"/>
                  </a:cubicBezTo>
                  <a:cubicBezTo>
                    <a:pt x="1215557" y="826650"/>
                    <a:pt x="1211825" y="825717"/>
                    <a:pt x="1210892" y="823851"/>
                  </a:cubicBezTo>
                  <a:cubicBezTo>
                    <a:pt x="1209959" y="821985"/>
                    <a:pt x="1209492" y="820119"/>
                    <a:pt x="1208559" y="818720"/>
                  </a:cubicBezTo>
                  <a:cubicBezTo>
                    <a:pt x="1207160" y="815921"/>
                    <a:pt x="1206693" y="812188"/>
                    <a:pt x="1204361" y="810322"/>
                  </a:cubicBezTo>
                  <a:cubicBezTo>
                    <a:pt x="1197830" y="804724"/>
                    <a:pt x="1195964" y="796327"/>
                    <a:pt x="1191299" y="789330"/>
                  </a:cubicBezTo>
                  <a:cubicBezTo>
                    <a:pt x="1189899" y="786997"/>
                    <a:pt x="1190366" y="784665"/>
                    <a:pt x="1191299" y="781866"/>
                  </a:cubicBezTo>
                  <a:cubicBezTo>
                    <a:pt x="1195497" y="773002"/>
                    <a:pt x="1199696" y="764605"/>
                    <a:pt x="1199229" y="754342"/>
                  </a:cubicBezTo>
                  <a:cubicBezTo>
                    <a:pt x="1199229" y="751543"/>
                    <a:pt x="1201095" y="748277"/>
                    <a:pt x="1202028" y="745012"/>
                  </a:cubicBezTo>
                  <a:cubicBezTo>
                    <a:pt x="1202961" y="741746"/>
                    <a:pt x="1203894" y="738947"/>
                    <a:pt x="1204827" y="735681"/>
                  </a:cubicBezTo>
                  <a:cubicBezTo>
                    <a:pt x="1205294" y="734282"/>
                    <a:pt x="1203428" y="731016"/>
                    <a:pt x="1202495" y="731016"/>
                  </a:cubicBezTo>
                  <a:cubicBezTo>
                    <a:pt x="1192232" y="730083"/>
                    <a:pt x="1182435" y="725885"/>
                    <a:pt x="1172172" y="726351"/>
                  </a:cubicBezTo>
                  <a:cubicBezTo>
                    <a:pt x="1169373" y="726351"/>
                    <a:pt x="1167040" y="725418"/>
                    <a:pt x="1165641" y="723086"/>
                  </a:cubicBezTo>
                  <a:cubicBezTo>
                    <a:pt x="1160976" y="716555"/>
                    <a:pt x="1155378" y="711890"/>
                    <a:pt x="1147913" y="708624"/>
                  </a:cubicBezTo>
                  <a:cubicBezTo>
                    <a:pt x="1141382" y="705358"/>
                    <a:pt x="1136251" y="700693"/>
                    <a:pt x="1132985" y="694162"/>
                  </a:cubicBezTo>
                  <a:cubicBezTo>
                    <a:pt x="1129253" y="687165"/>
                    <a:pt x="1123655" y="682033"/>
                    <a:pt x="1117124" y="677834"/>
                  </a:cubicBezTo>
                  <a:cubicBezTo>
                    <a:pt x="1111059" y="674102"/>
                    <a:pt x="1104995" y="670837"/>
                    <a:pt x="1098930" y="667571"/>
                  </a:cubicBezTo>
                  <a:cubicBezTo>
                    <a:pt x="1096131" y="665705"/>
                    <a:pt x="1092866" y="665239"/>
                    <a:pt x="1089600" y="666172"/>
                  </a:cubicBezTo>
                  <a:cubicBezTo>
                    <a:pt x="1084469" y="667571"/>
                    <a:pt x="1078870" y="669904"/>
                    <a:pt x="1073272" y="668971"/>
                  </a:cubicBezTo>
                  <a:cubicBezTo>
                    <a:pt x="1073272" y="668971"/>
                    <a:pt x="1073272" y="669437"/>
                    <a:pt x="1072806" y="669437"/>
                  </a:cubicBezTo>
                  <a:lnTo>
                    <a:pt x="1072339" y="669904"/>
                  </a:lnTo>
                  <a:lnTo>
                    <a:pt x="1072339" y="668971"/>
                  </a:lnTo>
                  <a:cubicBezTo>
                    <a:pt x="1072339" y="668971"/>
                    <a:pt x="1072806" y="668971"/>
                    <a:pt x="1072806" y="668971"/>
                  </a:cubicBezTo>
                  <a:cubicBezTo>
                    <a:pt x="1076071" y="664306"/>
                    <a:pt x="1077937" y="659641"/>
                    <a:pt x="1077471" y="653576"/>
                  </a:cubicBezTo>
                  <a:cubicBezTo>
                    <a:pt x="1076538" y="646579"/>
                    <a:pt x="1077004" y="639581"/>
                    <a:pt x="1077004" y="632583"/>
                  </a:cubicBezTo>
                  <a:cubicBezTo>
                    <a:pt x="1077004" y="630251"/>
                    <a:pt x="1076538" y="627452"/>
                    <a:pt x="1076071" y="625119"/>
                  </a:cubicBezTo>
                  <a:cubicBezTo>
                    <a:pt x="1075605" y="624186"/>
                    <a:pt x="1074672" y="622787"/>
                    <a:pt x="1073272" y="622787"/>
                  </a:cubicBezTo>
                  <a:cubicBezTo>
                    <a:pt x="1070940" y="622320"/>
                    <a:pt x="1068141" y="622320"/>
                    <a:pt x="1065808" y="621854"/>
                  </a:cubicBezTo>
                  <a:cubicBezTo>
                    <a:pt x="1063009" y="621854"/>
                    <a:pt x="1061143" y="620454"/>
                    <a:pt x="1060210" y="617655"/>
                  </a:cubicBezTo>
                  <a:cubicBezTo>
                    <a:pt x="1059744" y="615789"/>
                    <a:pt x="1059277" y="613923"/>
                    <a:pt x="1059744" y="612057"/>
                  </a:cubicBezTo>
                  <a:cubicBezTo>
                    <a:pt x="1060677" y="608325"/>
                    <a:pt x="1062543" y="605059"/>
                    <a:pt x="1063476" y="601327"/>
                  </a:cubicBezTo>
                  <a:cubicBezTo>
                    <a:pt x="1066741" y="585466"/>
                    <a:pt x="1073272" y="571004"/>
                    <a:pt x="1086335" y="560275"/>
                  </a:cubicBezTo>
                  <a:cubicBezTo>
                    <a:pt x="1089134" y="557942"/>
                    <a:pt x="1091000" y="554677"/>
                    <a:pt x="1093332" y="551411"/>
                  </a:cubicBezTo>
                  <a:cubicBezTo>
                    <a:pt x="1100330" y="542081"/>
                    <a:pt x="1106394" y="532284"/>
                    <a:pt x="1118524" y="528552"/>
                  </a:cubicBezTo>
                  <a:cubicBezTo>
                    <a:pt x="1123655" y="523887"/>
                    <a:pt x="1129720" y="520155"/>
                    <a:pt x="1131586" y="512691"/>
                  </a:cubicBezTo>
                  <a:cubicBezTo>
                    <a:pt x="1132052" y="510825"/>
                    <a:pt x="1133452" y="509426"/>
                    <a:pt x="1135784" y="509892"/>
                  </a:cubicBezTo>
                  <a:cubicBezTo>
                    <a:pt x="1138117" y="510359"/>
                    <a:pt x="1140916" y="510825"/>
                    <a:pt x="1143248" y="511292"/>
                  </a:cubicBezTo>
                  <a:cubicBezTo>
                    <a:pt x="1149313" y="511758"/>
                    <a:pt x="1154445" y="507093"/>
                    <a:pt x="1154911" y="501028"/>
                  </a:cubicBezTo>
                  <a:cubicBezTo>
                    <a:pt x="1154911" y="498229"/>
                    <a:pt x="1154445" y="494964"/>
                    <a:pt x="1154445" y="492165"/>
                  </a:cubicBezTo>
                  <a:cubicBezTo>
                    <a:pt x="1154445" y="492165"/>
                    <a:pt x="1153978" y="492165"/>
                    <a:pt x="1153978" y="492165"/>
                  </a:cubicBezTo>
                  <a:cubicBezTo>
                    <a:pt x="1153512" y="491698"/>
                    <a:pt x="1153512" y="491698"/>
                    <a:pt x="1153045" y="491232"/>
                  </a:cubicBezTo>
                  <a:cubicBezTo>
                    <a:pt x="1153512" y="491232"/>
                    <a:pt x="1153978" y="491232"/>
                    <a:pt x="1154445" y="491698"/>
                  </a:cubicBezTo>
                  <a:cubicBezTo>
                    <a:pt x="1154445" y="491698"/>
                    <a:pt x="1154445" y="492165"/>
                    <a:pt x="1154445" y="492165"/>
                  </a:cubicBezTo>
                  <a:cubicBezTo>
                    <a:pt x="1163308" y="492631"/>
                    <a:pt x="1170306" y="490765"/>
                    <a:pt x="1174038" y="481435"/>
                  </a:cubicBezTo>
                  <a:cubicBezTo>
                    <a:pt x="1174971" y="479569"/>
                    <a:pt x="1176837" y="479103"/>
                    <a:pt x="1178703" y="479569"/>
                  </a:cubicBezTo>
                  <a:cubicBezTo>
                    <a:pt x="1181502" y="480502"/>
                    <a:pt x="1184768" y="481902"/>
                    <a:pt x="1187567" y="483301"/>
                  </a:cubicBezTo>
                  <a:cubicBezTo>
                    <a:pt x="1190832" y="484234"/>
                    <a:pt x="1194098" y="484234"/>
                    <a:pt x="1196430" y="481902"/>
                  </a:cubicBezTo>
                  <a:cubicBezTo>
                    <a:pt x="1206227" y="473038"/>
                    <a:pt x="1216024" y="463708"/>
                    <a:pt x="1225354" y="454378"/>
                  </a:cubicBezTo>
                  <a:cubicBezTo>
                    <a:pt x="1226287" y="453445"/>
                    <a:pt x="1226753" y="452045"/>
                    <a:pt x="1226287" y="450646"/>
                  </a:cubicBezTo>
                  <a:cubicBezTo>
                    <a:pt x="1226287" y="447847"/>
                    <a:pt x="1226753" y="445981"/>
                    <a:pt x="1229086" y="444115"/>
                  </a:cubicBezTo>
                  <a:cubicBezTo>
                    <a:pt x="1233751" y="440383"/>
                    <a:pt x="1237949" y="437117"/>
                    <a:pt x="1242148" y="433385"/>
                  </a:cubicBezTo>
                  <a:cubicBezTo>
                    <a:pt x="1243547" y="431985"/>
                    <a:pt x="1244480" y="431052"/>
                    <a:pt x="1245880" y="429653"/>
                  </a:cubicBezTo>
                  <a:cubicBezTo>
                    <a:pt x="1245880" y="429653"/>
                    <a:pt x="1245880" y="429653"/>
                    <a:pt x="1246346" y="429186"/>
                  </a:cubicBezTo>
                  <a:cubicBezTo>
                    <a:pt x="1247279" y="428253"/>
                    <a:pt x="1248212" y="427787"/>
                    <a:pt x="1248679" y="426854"/>
                  </a:cubicBezTo>
                  <a:cubicBezTo>
                    <a:pt x="1253344" y="422189"/>
                    <a:pt x="1253811" y="422189"/>
                    <a:pt x="1250078" y="415658"/>
                  </a:cubicBezTo>
                  <a:cubicBezTo>
                    <a:pt x="1249612" y="415191"/>
                    <a:pt x="1249612" y="414725"/>
                    <a:pt x="1249146" y="413792"/>
                  </a:cubicBezTo>
                  <a:cubicBezTo>
                    <a:pt x="1248679" y="412392"/>
                    <a:pt x="1249146" y="410993"/>
                    <a:pt x="1250545" y="410993"/>
                  </a:cubicBezTo>
                  <a:cubicBezTo>
                    <a:pt x="1256610" y="410060"/>
                    <a:pt x="1262208" y="410060"/>
                    <a:pt x="1264540" y="417057"/>
                  </a:cubicBezTo>
                  <a:cubicBezTo>
                    <a:pt x="1264540" y="417524"/>
                    <a:pt x="1265473" y="417990"/>
                    <a:pt x="1265940" y="418457"/>
                  </a:cubicBezTo>
                  <a:cubicBezTo>
                    <a:pt x="1275270" y="422189"/>
                    <a:pt x="1284134" y="423588"/>
                    <a:pt x="1293464" y="418923"/>
                  </a:cubicBezTo>
                  <a:cubicBezTo>
                    <a:pt x="1299995" y="416124"/>
                    <a:pt x="1306059" y="412392"/>
                    <a:pt x="1311191" y="407260"/>
                  </a:cubicBezTo>
                  <a:cubicBezTo>
                    <a:pt x="1313057" y="405394"/>
                    <a:pt x="1315389" y="403528"/>
                    <a:pt x="1317255" y="403062"/>
                  </a:cubicBezTo>
                  <a:cubicBezTo>
                    <a:pt x="1322387" y="402129"/>
                    <a:pt x="1324253" y="397930"/>
                    <a:pt x="1326586" y="394198"/>
                  </a:cubicBezTo>
                  <a:cubicBezTo>
                    <a:pt x="1328452" y="391399"/>
                    <a:pt x="1328918" y="388134"/>
                    <a:pt x="1327985" y="384868"/>
                  </a:cubicBezTo>
                  <a:cubicBezTo>
                    <a:pt x="1327052" y="382536"/>
                    <a:pt x="1326586" y="379737"/>
                    <a:pt x="1325653" y="377404"/>
                  </a:cubicBezTo>
                  <a:cubicBezTo>
                    <a:pt x="1323787" y="373672"/>
                    <a:pt x="1323787" y="369940"/>
                    <a:pt x="1325186" y="366208"/>
                  </a:cubicBezTo>
                  <a:cubicBezTo>
                    <a:pt x="1326119" y="362476"/>
                    <a:pt x="1326586" y="358744"/>
                    <a:pt x="1327519" y="355012"/>
                  </a:cubicBezTo>
                  <a:cubicBezTo>
                    <a:pt x="1327519" y="355012"/>
                    <a:pt x="1327052" y="355012"/>
                    <a:pt x="1327052" y="355012"/>
                  </a:cubicBezTo>
                  <a:lnTo>
                    <a:pt x="1326119" y="354545"/>
                  </a:lnTo>
                  <a:lnTo>
                    <a:pt x="1327519" y="355012"/>
                  </a:lnTo>
                  <a:cubicBezTo>
                    <a:pt x="1327519" y="355012"/>
                    <a:pt x="1327519" y="355012"/>
                    <a:pt x="1327519" y="355012"/>
                  </a:cubicBezTo>
                  <a:cubicBezTo>
                    <a:pt x="1329851" y="355478"/>
                    <a:pt x="1332184" y="355945"/>
                    <a:pt x="1334516" y="355945"/>
                  </a:cubicBezTo>
                  <a:cubicBezTo>
                    <a:pt x="1341514" y="355478"/>
                    <a:pt x="1344313" y="352679"/>
                    <a:pt x="1344779" y="345215"/>
                  </a:cubicBezTo>
                  <a:cubicBezTo>
                    <a:pt x="1344779" y="342416"/>
                    <a:pt x="1345246" y="340550"/>
                    <a:pt x="1347112" y="338217"/>
                  </a:cubicBezTo>
                  <a:cubicBezTo>
                    <a:pt x="1350377" y="334485"/>
                    <a:pt x="1348045" y="331686"/>
                    <a:pt x="1346179" y="328421"/>
                  </a:cubicBezTo>
                  <a:cubicBezTo>
                    <a:pt x="1341047" y="326555"/>
                    <a:pt x="1338715" y="322823"/>
                    <a:pt x="1338715" y="317225"/>
                  </a:cubicBezTo>
                  <a:cubicBezTo>
                    <a:pt x="1338715" y="313026"/>
                    <a:pt x="1336849" y="310694"/>
                    <a:pt x="1332184" y="310694"/>
                  </a:cubicBezTo>
                  <a:cubicBezTo>
                    <a:pt x="1328452" y="310694"/>
                    <a:pt x="1327519" y="307895"/>
                    <a:pt x="1327052" y="305096"/>
                  </a:cubicBezTo>
                  <a:cubicBezTo>
                    <a:pt x="1322854" y="305562"/>
                    <a:pt x="1319122" y="304163"/>
                    <a:pt x="1315389" y="301363"/>
                  </a:cubicBezTo>
                  <a:cubicBezTo>
                    <a:pt x="1315389" y="301363"/>
                    <a:pt x="1315389" y="301363"/>
                    <a:pt x="1315389" y="300897"/>
                  </a:cubicBezTo>
                  <a:cubicBezTo>
                    <a:pt x="1315389" y="300897"/>
                    <a:pt x="1314923" y="300897"/>
                    <a:pt x="1314923" y="300897"/>
                  </a:cubicBezTo>
                  <a:lnTo>
                    <a:pt x="1315389" y="301363"/>
                  </a:lnTo>
                  <a:cubicBezTo>
                    <a:pt x="1313990" y="301830"/>
                    <a:pt x="1313057" y="302296"/>
                    <a:pt x="1311657" y="302296"/>
                  </a:cubicBezTo>
                  <a:cubicBezTo>
                    <a:pt x="1305593" y="302296"/>
                    <a:pt x="1301861" y="305096"/>
                    <a:pt x="1300928" y="310694"/>
                  </a:cubicBezTo>
                  <a:cubicBezTo>
                    <a:pt x="1299528" y="316292"/>
                    <a:pt x="1295796" y="320957"/>
                    <a:pt x="1297662" y="327021"/>
                  </a:cubicBezTo>
                  <a:cubicBezTo>
                    <a:pt x="1298129" y="328421"/>
                    <a:pt x="1298129" y="329354"/>
                    <a:pt x="1297196" y="330287"/>
                  </a:cubicBezTo>
                  <a:cubicBezTo>
                    <a:pt x="1294863" y="332619"/>
                    <a:pt x="1292531" y="334485"/>
                    <a:pt x="1290665" y="336818"/>
                  </a:cubicBezTo>
                  <a:cubicBezTo>
                    <a:pt x="1284600" y="337284"/>
                    <a:pt x="1282267" y="341950"/>
                    <a:pt x="1280401" y="346615"/>
                  </a:cubicBezTo>
                  <a:cubicBezTo>
                    <a:pt x="1279002" y="349414"/>
                    <a:pt x="1277602" y="352213"/>
                    <a:pt x="1275736" y="355012"/>
                  </a:cubicBezTo>
                  <a:cubicBezTo>
                    <a:pt x="1274337" y="357344"/>
                    <a:pt x="1272004" y="358277"/>
                    <a:pt x="1269672" y="358277"/>
                  </a:cubicBezTo>
                  <a:cubicBezTo>
                    <a:pt x="1269672" y="358277"/>
                    <a:pt x="1269672" y="358744"/>
                    <a:pt x="1269672" y="358744"/>
                  </a:cubicBezTo>
                  <a:cubicBezTo>
                    <a:pt x="1269205" y="359210"/>
                    <a:pt x="1269205" y="359210"/>
                    <a:pt x="1268739" y="359677"/>
                  </a:cubicBezTo>
                  <a:cubicBezTo>
                    <a:pt x="1268739" y="359210"/>
                    <a:pt x="1268739" y="358744"/>
                    <a:pt x="1269205" y="358277"/>
                  </a:cubicBezTo>
                  <a:cubicBezTo>
                    <a:pt x="1269205" y="358277"/>
                    <a:pt x="1269205" y="358277"/>
                    <a:pt x="1269205" y="358277"/>
                  </a:cubicBezTo>
                  <a:cubicBezTo>
                    <a:pt x="1268272" y="356411"/>
                    <a:pt x="1267806" y="353612"/>
                    <a:pt x="1265007" y="353146"/>
                  </a:cubicBezTo>
                  <a:cubicBezTo>
                    <a:pt x="1262674" y="352679"/>
                    <a:pt x="1260808" y="355478"/>
                    <a:pt x="1259875" y="360143"/>
                  </a:cubicBezTo>
                  <a:cubicBezTo>
                    <a:pt x="1259409" y="362942"/>
                    <a:pt x="1258942" y="365275"/>
                    <a:pt x="1260342" y="367607"/>
                  </a:cubicBezTo>
                  <a:cubicBezTo>
                    <a:pt x="1261275" y="370406"/>
                    <a:pt x="1260342" y="372739"/>
                    <a:pt x="1258942" y="374605"/>
                  </a:cubicBezTo>
                  <a:cubicBezTo>
                    <a:pt x="1257543" y="376471"/>
                    <a:pt x="1254277" y="377871"/>
                    <a:pt x="1252411" y="376938"/>
                  </a:cubicBezTo>
                  <a:cubicBezTo>
                    <a:pt x="1251012" y="376005"/>
                    <a:pt x="1248679" y="375072"/>
                    <a:pt x="1248212" y="373206"/>
                  </a:cubicBezTo>
                  <a:cubicBezTo>
                    <a:pt x="1246813" y="369473"/>
                    <a:pt x="1246346" y="365741"/>
                    <a:pt x="1245880" y="362009"/>
                  </a:cubicBezTo>
                  <a:cubicBezTo>
                    <a:pt x="1244947" y="354545"/>
                    <a:pt x="1246346" y="348014"/>
                    <a:pt x="1252411" y="342883"/>
                  </a:cubicBezTo>
                  <a:cubicBezTo>
                    <a:pt x="1254744" y="341017"/>
                    <a:pt x="1255210" y="338684"/>
                    <a:pt x="1255677" y="335885"/>
                  </a:cubicBezTo>
                  <a:cubicBezTo>
                    <a:pt x="1257076" y="327021"/>
                    <a:pt x="1253811" y="319557"/>
                    <a:pt x="1250078" y="312093"/>
                  </a:cubicBezTo>
                  <a:cubicBezTo>
                    <a:pt x="1249146" y="310694"/>
                    <a:pt x="1246346" y="310694"/>
                    <a:pt x="1244947" y="312093"/>
                  </a:cubicBezTo>
                  <a:cubicBezTo>
                    <a:pt x="1241215" y="316292"/>
                    <a:pt x="1237016" y="320490"/>
                    <a:pt x="1235150" y="326088"/>
                  </a:cubicBezTo>
                  <a:cubicBezTo>
                    <a:pt x="1234217" y="329354"/>
                    <a:pt x="1231885" y="331686"/>
                    <a:pt x="1229552" y="333552"/>
                  </a:cubicBezTo>
                  <a:cubicBezTo>
                    <a:pt x="1229086" y="334019"/>
                    <a:pt x="1228619" y="334019"/>
                    <a:pt x="1227686" y="334485"/>
                  </a:cubicBezTo>
                  <a:cubicBezTo>
                    <a:pt x="1226287" y="334485"/>
                    <a:pt x="1225354" y="333552"/>
                    <a:pt x="1225820" y="332153"/>
                  </a:cubicBezTo>
                  <a:cubicBezTo>
                    <a:pt x="1227686" y="326088"/>
                    <a:pt x="1229552" y="320024"/>
                    <a:pt x="1229086" y="313493"/>
                  </a:cubicBezTo>
                  <a:cubicBezTo>
                    <a:pt x="1228619" y="310227"/>
                    <a:pt x="1231418" y="309761"/>
                    <a:pt x="1233751" y="308828"/>
                  </a:cubicBezTo>
                  <a:cubicBezTo>
                    <a:pt x="1237483" y="306962"/>
                    <a:pt x="1237483" y="303696"/>
                    <a:pt x="1234684" y="301363"/>
                  </a:cubicBezTo>
                  <a:cubicBezTo>
                    <a:pt x="1231885" y="299031"/>
                    <a:pt x="1228619" y="296232"/>
                    <a:pt x="1224887" y="295765"/>
                  </a:cubicBezTo>
                  <a:cubicBezTo>
                    <a:pt x="1221622" y="295299"/>
                    <a:pt x="1218823" y="293899"/>
                    <a:pt x="1216490" y="292033"/>
                  </a:cubicBezTo>
                  <a:cubicBezTo>
                    <a:pt x="1215090" y="291100"/>
                    <a:pt x="1214624" y="290167"/>
                    <a:pt x="1215557" y="288768"/>
                  </a:cubicBezTo>
                  <a:cubicBezTo>
                    <a:pt x="1218823" y="285036"/>
                    <a:pt x="1222555" y="281304"/>
                    <a:pt x="1225820" y="277572"/>
                  </a:cubicBezTo>
                  <a:cubicBezTo>
                    <a:pt x="1226753" y="276639"/>
                    <a:pt x="1228153" y="276639"/>
                    <a:pt x="1229086" y="276172"/>
                  </a:cubicBezTo>
                  <a:cubicBezTo>
                    <a:pt x="1233751" y="274306"/>
                    <a:pt x="1235150" y="273373"/>
                    <a:pt x="1234217" y="270107"/>
                  </a:cubicBezTo>
                  <a:cubicBezTo>
                    <a:pt x="1231418" y="257978"/>
                    <a:pt x="1229552" y="246316"/>
                    <a:pt x="1234217" y="234186"/>
                  </a:cubicBezTo>
                  <a:cubicBezTo>
                    <a:pt x="1234684" y="232320"/>
                    <a:pt x="1235150" y="229988"/>
                    <a:pt x="1234217" y="228588"/>
                  </a:cubicBezTo>
                  <a:cubicBezTo>
                    <a:pt x="1231885" y="221124"/>
                    <a:pt x="1232818" y="213194"/>
                    <a:pt x="1229086" y="206196"/>
                  </a:cubicBezTo>
                  <a:cubicBezTo>
                    <a:pt x="1227686" y="203397"/>
                    <a:pt x="1229086" y="201531"/>
                    <a:pt x="1231418" y="200131"/>
                  </a:cubicBezTo>
                  <a:cubicBezTo>
                    <a:pt x="1236083" y="196866"/>
                    <a:pt x="1240748" y="193134"/>
                    <a:pt x="1244947" y="189402"/>
                  </a:cubicBezTo>
                  <a:cubicBezTo>
                    <a:pt x="1248212" y="187069"/>
                    <a:pt x="1250078" y="183804"/>
                    <a:pt x="1250545" y="179605"/>
                  </a:cubicBezTo>
                  <a:cubicBezTo>
                    <a:pt x="1250545" y="178206"/>
                    <a:pt x="1251012" y="177273"/>
                    <a:pt x="1251944" y="176340"/>
                  </a:cubicBezTo>
                  <a:cubicBezTo>
                    <a:pt x="1252878" y="175407"/>
                    <a:pt x="1254277" y="174474"/>
                    <a:pt x="1255210" y="174474"/>
                  </a:cubicBezTo>
                  <a:cubicBezTo>
                    <a:pt x="1258009" y="175407"/>
                    <a:pt x="1260808" y="176806"/>
                    <a:pt x="1263607" y="178672"/>
                  </a:cubicBezTo>
                  <a:cubicBezTo>
                    <a:pt x="1267339" y="181005"/>
                    <a:pt x="1271071" y="180072"/>
                    <a:pt x="1274337" y="177739"/>
                  </a:cubicBezTo>
                  <a:cubicBezTo>
                    <a:pt x="1276669" y="176340"/>
                    <a:pt x="1278535" y="174940"/>
                    <a:pt x="1280401" y="173074"/>
                  </a:cubicBezTo>
                  <a:cubicBezTo>
                    <a:pt x="1289265" y="164677"/>
                    <a:pt x="1298129" y="156280"/>
                    <a:pt x="1306992" y="147883"/>
                  </a:cubicBezTo>
                  <a:cubicBezTo>
                    <a:pt x="1308858" y="146017"/>
                    <a:pt x="1310258" y="143684"/>
                    <a:pt x="1311657" y="141818"/>
                  </a:cubicBezTo>
                  <a:cubicBezTo>
                    <a:pt x="1313523" y="139019"/>
                    <a:pt x="1311657" y="132954"/>
                    <a:pt x="1308858" y="131555"/>
                  </a:cubicBezTo>
                  <a:cubicBezTo>
                    <a:pt x="1308392" y="131088"/>
                    <a:pt x="1307925" y="130622"/>
                    <a:pt x="1306992" y="130622"/>
                  </a:cubicBezTo>
                  <a:cubicBezTo>
                    <a:pt x="1299062" y="130155"/>
                    <a:pt x="1292531" y="125957"/>
                    <a:pt x="1286466" y="121292"/>
                  </a:cubicBezTo>
                  <a:cubicBezTo>
                    <a:pt x="1284600" y="119892"/>
                    <a:pt x="1281801" y="118959"/>
                    <a:pt x="1279469" y="118493"/>
                  </a:cubicBezTo>
                  <a:cubicBezTo>
                    <a:pt x="1273870" y="117560"/>
                    <a:pt x="1267806" y="117093"/>
                    <a:pt x="1262208" y="118493"/>
                  </a:cubicBezTo>
                  <a:cubicBezTo>
                    <a:pt x="1260342" y="118959"/>
                    <a:pt x="1258476" y="119892"/>
                    <a:pt x="1257076" y="121292"/>
                  </a:cubicBezTo>
                  <a:cubicBezTo>
                    <a:pt x="1254277" y="124557"/>
                    <a:pt x="1252411" y="128756"/>
                    <a:pt x="1247746" y="130155"/>
                  </a:cubicBezTo>
                  <a:cubicBezTo>
                    <a:pt x="1245413" y="133887"/>
                    <a:pt x="1243081" y="137620"/>
                    <a:pt x="1240748" y="141818"/>
                  </a:cubicBezTo>
                  <a:cubicBezTo>
                    <a:pt x="1237483" y="147883"/>
                    <a:pt x="1233751" y="153947"/>
                    <a:pt x="1230952" y="160478"/>
                  </a:cubicBezTo>
                  <a:cubicBezTo>
                    <a:pt x="1229086" y="163744"/>
                    <a:pt x="1227686" y="167476"/>
                    <a:pt x="1227686" y="171208"/>
                  </a:cubicBezTo>
                  <a:cubicBezTo>
                    <a:pt x="1227686" y="180072"/>
                    <a:pt x="1223488" y="187069"/>
                    <a:pt x="1220689" y="195000"/>
                  </a:cubicBezTo>
                  <a:cubicBezTo>
                    <a:pt x="1220222" y="196866"/>
                    <a:pt x="1218823" y="198265"/>
                    <a:pt x="1217423" y="199198"/>
                  </a:cubicBezTo>
                  <a:cubicBezTo>
                    <a:pt x="1213691" y="201531"/>
                    <a:pt x="1209959" y="204330"/>
                    <a:pt x="1206227" y="207129"/>
                  </a:cubicBezTo>
                  <a:cubicBezTo>
                    <a:pt x="1202961" y="209462"/>
                    <a:pt x="1203428" y="212261"/>
                    <a:pt x="1203894" y="215526"/>
                  </a:cubicBezTo>
                  <a:cubicBezTo>
                    <a:pt x="1203894" y="215526"/>
                    <a:pt x="1204361" y="215526"/>
                    <a:pt x="1204361" y="215526"/>
                  </a:cubicBezTo>
                  <a:cubicBezTo>
                    <a:pt x="1204361" y="215993"/>
                    <a:pt x="1204361" y="215993"/>
                    <a:pt x="1204361" y="216459"/>
                  </a:cubicBezTo>
                  <a:cubicBezTo>
                    <a:pt x="1204827" y="216459"/>
                    <a:pt x="1204827" y="216926"/>
                    <a:pt x="1205294" y="216926"/>
                  </a:cubicBezTo>
                  <a:cubicBezTo>
                    <a:pt x="1204827" y="217392"/>
                    <a:pt x="1204827" y="217392"/>
                    <a:pt x="1204361" y="216459"/>
                  </a:cubicBezTo>
                  <a:cubicBezTo>
                    <a:pt x="1204361" y="216459"/>
                    <a:pt x="1203894" y="215993"/>
                    <a:pt x="1203894" y="215993"/>
                  </a:cubicBezTo>
                  <a:cubicBezTo>
                    <a:pt x="1203894" y="215993"/>
                    <a:pt x="1203894" y="215993"/>
                    <a:pt x="1203894" y="215526"/>
                  </a:cubicBezTo>
                  <a:cubicBezTo>
                    <a:pt x="1201095" y="216459"/>
                    <a:pt x="1197830" y="216459"/>
                    <a:pt x="1195497" y="218325"/>
                  </a:cubicBezTo>
                  <a:cubicBezTo>
                    <a:pt x="1187100" y="223923"/>
                    <a:pt x="1181968" y="231854"/>
                    <a:pt x="1180569" y="241651"/>
                  </a:cubicBezTo>
                  <a:cubicBezTo>
                    <a:pt x="1180102" y="245383"/>
                    <a:pt x="1179636" y="249115"/>
                    <a:pt x="1176370" y="251447"/>
                  </a:cubicBezTo>
                  <a:cubicBezTo>
                    <a:pt x="1175437" y="252380"/>
                    <a:pt x="1174504" y="253313"/>
                    <a:pt x="1173571" y="254246"/>
                  </a:cubicBezTo>
                  <a:cubicBezTo>
                    <a:pt x="1170306" y="257978"/>
                    <a:pt x="1169373" y="261710"/>
                    <a:pt x="1169839" y="266842"/>
                  </a:cubicBezTo>
                  <a:cubicBezTo>
                    <a:pt x="1170306" y="271507"/>
                    <a:pt x="1171239" y="275706"/>
                    <a:pt x="1174038" y="279438"/>
                  </a:cubicBezTo>
                  <a:cubicBezTo>
                    <a:pt x="1175437" y="281304"/>
                    <a:pt x="1175904" y="283636"/>
                    <a:pt x="1176837" y="285502"/>
                  </a:cubicBezTo>
                  <a:cubicBezTo>
                    <a:pt x="1178703" y="285969"/>
                    <a:pt x="1180102" y="286435"/>
                    <a:pt x="1181502" y="286902"/>
                  </a:cubicBezTo>
                  <a:cubicBezTo>
                    <a:pt x="1185234" y="289234"/>
                    <a:pt x="1188966" y="291567"/>
                    <a:pt x="1192232" y="294366"/>
                  </a:cubicBezTo>
                  <a:cubicBezTo>
                    <a:pt x="1192698" y="294832"/>
                    <a:pt x="1193165" y="295299"/>
                    <a:pt x="1193165" y="295765"/>
                  </a:cubicBezTo>
                  <a:cubicBezTo>
                    <a:pt x="1193165" y="297165"/>
                    <a:pt x="1192232" y="297165"/>
                    <a:pt x="1190832" y="297631"/>
                  </a:cubicBezTo>
                  <a:cubicBezTo>
                    <a:pt x="1188966" y="298098"/>
                    <a:pt x="1187100" y="298098"/>
                    <a:pt x="1185701" y="299497"/>
                  </a:cubicBezTo>
                  <a:cubicBezTo>
                    <a:pt x="1182902" y="302763"/>
                    <a:pt x="1180102" y="306495"/>
                    <a:pt x="1177770" y="309761"/>
                  </a:cubicBezTo>
                  <a:cubicBezTo>
                    <a:pt x="1176370" y="311627"/>
                    <a:pt x="1177303" y="314426"/>
                    <a:pt x="1180102" y="315825"/>
                  </a:cubicBezTo>
                  <a:cubicBezTo>
                    <a:pt x="1181036" y="316292"/>
                    <a:pt x="1182435" y="316292"/>
                    <a:pt x="1183368" y="316758"/>
                  </a:cubicBezTo>
                  <a:cubicBezTo>
                    <a:pt x="1183368" y="316758"/>
                    <a:pt x="1183368" y="316292"/>
                    <a:pt x="1183368" y="316292"/>
                  </a:cubicBezTo>
                  <a:lnTo>
                    <a:pt x="1184768" y="315825"/>
                  </a:lnTo>
                  <a:lnTo>
                    <a:pt x="1183835" y="316758"/>
                  </a:lnTo>
                  <a:cubicBezTo>
                    <a:pt x="1183835" y="316758"/>
                    <a:pt x="1183368" y="316758"/>
                    <a:pt x="1183368" y="316758"/>
                  </a:cubicBezTo>
                  <a:cubicBezTo>
                    <a:pt x="1183835" y="319091"/>
                    <a:pt x="1183835" y="321890"/>
                    <a:pt x="1181968" y="323756"/>
                  </a:cubicBezTo>
                  <a:cubicBezTo>
                    <a:pt x="1178703" y="327021"/>
                    <a:pt x="1175437" y="329820"/>
                    <a:pt x="1172172" y="332619"/>
                  </a:cubicBezTo>
                  <a:cubicBezTo>
                    <a:pt x="1168440" y="335885"/>
                    <a:pt x="1163775" y="338684"/>
                    <a:pt x="1158643" y="338684"/>
                  </a:cubicBezTo>
                  <a:cubicBezTo>
                    <a:pt x="1151645" y="338684"/>
                    <a:pt x="1148847" y="343816"/>
                    <a:pt x="1146980" y="349414"/>
                  </a:cubicBezTo>
                  <a:cubicBezTo>
                    <a:pt x="1146047" y="353612"/>
                    <a:pt x="1145581" y="358277"/>
                    <a:pt x="1144648" y="362476"/>
                  </a:cubicBezTo>
                  <a:cubicBezTo>
                    <a:pt x="1144648" y="363409"/>
                    <a:pt x="1143715" y="364342"/>
                    <a:pt x="1142782" y="364808"/>
                  </a:cubicBezTo>
                  <a:cubicBezTo>
                    <a:pt x="1142315" y="364342"/>
                    <a:pt x="1141849" y="363875"/>
                    <a:pt x="1141382" y="363409"/>
                  </a:cubicBezTo>
                  <a:cubicBezTo>
                    <a:pt x="1139983" y="361076"/>
                    <a:pt x="1138583" y="359210"/>
                    <a:pt x="1137184" y="356878"/>
                  </a:cubicBezTo>
                  <a:cubicBezTo>
                    <a:pt x="1134851" y="353146"/>
                    <a:pt x="1134851" y="351746"/>
                    <a:pt x="1137650" y="348481"/>
                  </a:cubicBezTo>
                  <a:cubicBezTo>
                    <a:pt x="1140916" y="343816"/>
                    <a:pt x="1144648" y="339151"/>
                    <a:pt x="1147913" y="334485"/>
                  </a:cubicBezTo>
                  <a:cubicBezTo>
                    <a:pt x="1148847" y="333086"/>
                    <a:pt x="1147913" y="329820"/>
                    <a:pt x="1146047" y="329820"/>
                  </a:cubicBezTo>
                  <a:cubicBezTo>
                    <a:pt x="1139516" y="329354"/>
                    <a:pt x="1137650" y="325155"/>
                    <a:pt x="1137184" y="319557"/>
                  </a:cubicBezTo>
                  <a:cubicBezTo>
                    <a:pt x="1136717" y="319091"/>
                    <a:pt x="1136251" y="318624"/>
                    <a:pt x="1135318" y="317691"/>
                  </a:cubicBezTo>
                  <a:cubicBezTo>
                    <a:pt x="1135784" y="318158"/>
                    <a:pt x="1136251" y="318624"/>
                    <a:pt x="1137184" y="319557"/>
                  </a:cubicBezTo>
                  <a:lnTo>
                    <a:pt x="1137184" y="319557"/>
                  </a:lnTo>
                  <a:cubicBezTo>
                    <a:pt x="1137184" y="319557"/>
                    <a:pt x="1137650" y="320024"/>
                    <a:pt x="1137650" y="320024"/>
                  </a:cubicBezTo>
                  <a:lnTo>
                    <a:pt x="1137184" y="319557"/>
                  </a:lnTo>
                  <a:cubicBezTo>
                    <a:pt x="1139516" y="320024"/>
                    <a:pt x="1142315" y="320957"/>
                    <a:pt x="1144648" y="321423"/>
                  </a:cubicBezTo>
                  <a:cubicBezTo>
                    <a:pt x="1146980" y="322356"/>
                    <a:pt x="1149779" y="322823"/>
                    <a:pt x="1152112" y="321423"/>
                  </a:cubicBezTo>
                  <a:cubicBezTo>
                    <a:pt x="1156311" y="319557"/>
                    <a:pt x="1160509" y="317691"/>
                    <a:pt x="1164241" y="315825"/>
                  </a:cubicBezTo>
                  <a:cubicBezTo>
                    <a:pt x="1165174" y="315359"/>
                    <a:pt x="1166107" y="313959"/>
                    <a:pt x="1166107" y="312560"/>
                  </a:cubicBezTo>
                  <a:cubicBezTo>
                    <a:pt x="1166107" y="307895"/>
                    <a:pt x="1165641" y="303696"/>
                    <a:pt x="1165641" y="299031"/>
                  </a:cubicBezTo>
                  <a:cubicBezTo>
                    <a:pt x="1165641" y="295765"/>
                    <a:pt x="1165174" y="294832"/>
                    <a:pt x="1169839" y="294366"/>
                  </a:cubicBezTo>
                  <a:cubicBezTo>
                    <a:pt x="1175904" y="293433"/>
                    <a:pt x="1175904" y="289234"/>
                    <a:pt x="1176370" y="285036"/>
                  </a:cubicBezTo>
                  <a:cubicBezTo>
                    <a:pt x="1175437" y="285036"/>
                    <a:pt x="1174504" y="285036"/>
                    <a:pt x="1173105" y="285036"/>
                  </a:cubicBezTo>
                  <a:cubicBezTo>
                    <a:pt x="1164708" y="285502"/>
                    <a:pt x="1158177" y="282703"/>
                    <a:pt x="1155378" y="273840"/>
                  </a:cubicBezTo>
                  <a:cubicBezTo>
                    <a:pt x="1154911" y="272907"/>
                    <a:pt x="1153978" y="271507"/>
                    <a:pt x="1153512" y="270574"/>
                  </a:cubicBezTo>
                  <a:cubicBezTo>
                    <a:pt x="1152579" y="269174"/>
                    <a:pt x="1149313" y="268708"/>
                    <a:pt x="1148380" y="269641"/>
                  </a:cubicBezTo>
                  <a:cubicBezTo>
                    <a:pt x="1146047" y="271974"/>
                    <a:pt x="1143248" y="273840"/>
                    <a:pt x="1141849" y="276172"/>
                  </a:cubicBezTo>
                  <a:cubicBezTo>
                    <a:pt x="1136717" y="283170"/>
                    <a:pt x="1131119" y="288768"/>
                    <a:pt x="1122256" y="289701"/>
                  </a:cubicBezTo>
                  <a:cubicBezTo>
                    <a:pt x="1121323" y="289701"/>
                    <a:pt x="1119923" y="291100"/>
                    <a:pt x="1118990" y="291567"/>
                  </a:cubicBezTo>
                  <a:cubicBezTo>
                    <a:pt x="1118524" y="292033"/>
                    <a:pt x="1118057" y="292500"/>
                    <a:pt x="1117591" y="292966"/>
                  </a:cubicBezTo>
                  <a:cubicBezTo>
                    <a:pt x="1116191" y="293899"/>
                    <a:pt x="1116191" y="297165"/>
                    <a:pt x="1117591" y="298098"/>
                  </a:cubicBezTo>
                  <a:cubicBezTo>
                    <a:pt x="1124122" y="302763"/>
                    <a:pt x="1131586" y="307428"/>
                    <a:pt x="1134851" y="315359"/>
                  </a:cubicBezTo>
                  <a:lnTo>
                    <a:pt x="1134385" y="314892"/>
                  </a:lnTo>
                  <a:cubicBezTo>
                    <a:pt x="1134385" y="314892"/>
                    <a:pt x="1134851" y="315359"/>
                    <a:pt x="1134851" y="315359"/>
                  </a:cubicBezTo>
                  <a:cubicBezTo>
                    <a:pt x="1131586" y="315825"/>
                    <a:pt x="1128787" y="317225"/>
                    <a:pt x="1125521" y="317225"/>
                  </a:cubicBezTo>
                  <a:cubicBezTo>
                    <a:pt x="1122256" y="317225"/>
                    <a:pt x="1119457" y="317225"/>
                    <a:pt x="1118057" y="320957"/>
                  </a:cubicBezTo>
                  <a:cubicBezTo>
                    <a:pt x="1117124" y="323289"/>
                    <a:pt x="1114791" y="324689"/>
                    <a:pt x="1112925" y="326555"/>
                  </a:cubicBezTo>
                  <a:cubicBezTo>
                    <a:pt x="1111526" y="327954"/>
                    <a:pt x="1110126" y="329354"/>
                    <a:pt x="1110126" y="331220"/>
                  </a:cubicBezTo>
                  <a:cubicBezTo>
                    <a:pt x="1110126" y="333086"/>
                    <a:pt x="1110126" y="334952"/>
                    <a:pt x="1108260" y="336351"/>
                  </a:cubicBezTo>
                  <a:cubicBezTo>
                    <a:pt x="1105928" y="337751"/>
                    <a:pt x="1103129" y="337284"/>
                    <a:pt x="1100796" y="336351"/>
                  </a:cubicBezTo>
                  <a:cubicBezTo>
                    <a:pt x="1098464" y="335418"/>
                    <a:pt x="1096131" y="334019"/>
                    <a:pt x="1093799" y="333086"/>
                  </a:cubicBezTo>
                  <a:cubicBezTo>
                    <a:pt x="1089600" y="331220"/>
                    <a:pt x="1085402" y="330287"/>
                    <a:pt x="1080737" y="332619"/>
                  </a:cubicBezTo>
                  <a:cubicBezTo>
                    <a:pt x="1078870" y="333552"/>
                    <a:pt x="1077004" y="333552"/>
                    <a:pt x="1075138" y="334019"/>
                  </a:cubicBezTo>
                  <a:cubicBezTo>
                    <a:pt x="1072339" y="334485"/>
                    <a:pt x="1070007" y="334019"/>
                    <a:pt x="1067674" y="333086"/>
                  </a:cubicBezTo>
                  <a:cubicBezTo>
                    <a:pt x="1063476" y="330753"/>
                    <a:pt x="1059744" y="328887"/>
                    <a:pt x="1057411" y="324689"/>
                  </a:cubicBezTo>
                  <a:cubicBezTo>
                    <a:pt x="1054612" y="318624"/>
                    <a:pt x="1049947" y="316292"/>
                    <a:pt x="1044349" y="314892"/>
                  </a:cubicBezTo>
                  <a:cubicBezTo>
                    <a:pt x="1042016" y="314426"/>
                    <a:pt x="1039684" y="312560"/>
                    <a:pt x="1039217" y="309761"/>
                  </a:cubicBezTo>
                  <a:cubicBezTo>
                    <a:pt x="1037351" y="303696"/>
                    <a:pt x="1034086" y="298098"/>
                    <a:pt x="1035019" y="291100"/>
                  </a:cubicBezTo>
                  <a:cubicBezTo>
                    <a:pt x="1035485" y="289234"/>
                    <a:pt x="1035019" y="287368"/>
                    <a:pt x="1035019" y="285502"/>
                  </a:cubicBezTo>
                  <a:cubicBezTo>
                    <a:pt x="1034552" y="281304"/>
                    <a:pt x="1029887" y="276639"/>
                    <a:pt x="1025689" y="277572"/>
                  </a:cubicBezTo>
                  <a:cubicBezTo>
                    <a:pt x="1016825" y="278971"/>
                    <a:pt x="1007961" y="280371"/>
                    <a:pt x="999098" y="280837"/>
                  </a:cubicBezTo>
                  <a:cubicBezTo>
                    <a:pt x="995366" y="281304"/>
                    <a:pt x="992567" y="284569"/>
                    <a:pt x="991167" y="288301"/>
                  </a:cubicBezTo>
                  <a:cubicBezTo>
                    <a:pt x="990234" y="290634"/>
                    <a:pt x="991167" y="294366"/>
                    <a:pt x="993966" y="296698"/>
                  </a:cubicBezTo>
                  <a:cubicBezTo>
                    <a:pt x="995366" y="298098"/>
                    <a:pt x="997232" y="298564"/>
                    <a:pt x="999098" y="297165"/>
                  </a:cubicBezTo>
                  <a:cubicBezTo>
                    <a:pt x="1000031" y="296698"/>
                    <a:pt x="1000964" y="295299"/>
                    <a:pt x="1002363" y="294832"/>
                  </a:cubicBezTo>
                  <a:cubicBezTo>
                    <a:pt x="1006095" y="294366"/>
                    <a:pt x="1009827" y="293899"/>
                    <a:pt x="1013559" y="293433"/>
                  </a:cubicBezTo>
                  <a:cubicBezTo>
                    <a:pt x="1017292" y="292500"/>
                    <a:pt x="1020557" y="291100"/>
                    <a:pt x="1024289" y="289701"/>
                  </a:cubicBezTo>
                  <a:cubicBezTo>
                    <a:pt x="1024756" y="289701"/>
                    <a:pt x="1026155" y="290634"/>
                    <a:pt x="1026622" y="291567"/>
                  </a:cubicBezTo>
                  <a:cubicBezTo>
                    <a:pt x="1026622" y="291567"/>
                    <a:pt x="1026155" y="292966"/>
                    <a:pt x="1025689" y="292966"/>
                  </a:cubicBezTo>
                  <a:cubicBezTo>
                    <a:pt x="1021957" y="294366"/>
                    <a:pt x="1018225" y="295299"/>
                    <a:pt x="1015426" y="297165"/>
                  </a:cubicBezTo>
                  <a:cubicBezTo>
                    <a:pt x="1011227" y="300430"/>
                    <a:pt x="1006562" y="302296"/>
                    <a:pt x="1001430" y="303229"/>
                  </a:cubicBezTo>
                  <a:cubicBezTo>
                    <a:pt x="999098" y="303696"/>
                    <a:pt x="996299" y="304629"/>
                    <a:pt x="993966" y="305562"/>
                  </a:cubicBezTo>
                  <a:cubicBezTo>
                    <a:pt x="990234" y="306962"/>
                    <a:pt x="987435" y="309294"/>
                    <a:pt x="986036" y="313493"/>
                  </a:cubicBezTo>
                  <a:cubicBezTo>
                    <a:pt x="984170" y="319557"/>
                    <a:pt x="982770" y="325622"/>
                    <a:pt x="981837" y="332153"/>
                  </a:cubicBezTo>
                  <a:cubicBezTo>
                    <a:pt x="981837" y="334019"/>
                    <a:pt x="980438" y="335885"/>
                    <a:pt x="979038" y="336818"/>
                  </a:cubicBezTo>
                  <a:cubicBezTo>
                    <a:pt x="977638" y="338217"/>
                    <a:pt x="975306" y="339617"/>
                    <a:pt x="974373" y="339151"/>
                  </a:cubicBezTo>
                  <a:cubicBezTo>
                    <a:pt x="972040" y="338217"/>
                    <a:pt x="973440" y="335885"/>
                    <a:pt x="974373" y="334485"/>
                  </a:cubicBezTo>
                  <a:cubicBezTo>
                    <a:pt x="976239" y="331220"/>
                    <a:pt x="975772" y="328421"/>
                    <a:pt x="974373" y="325155"/>
                  </a:cubicBezTo>
                  <a:cubicBezTo>
                    <a:pt x="972507" y="320957"/>
                    <a:pt x="970641" y="317225"/>
                    <a:pt x="968775" y="313026"/>
                  </a:cubicBezTo>
                  <a:cubicBezTo>
                    <a:pt x="966909" y="309761"/>
                    <a:pt x="965509" y="306029"/>
                    <a:pt x="963643" y="302763"/>
                  </a:cubicBezTo>
                  <a:cubicBezTo>
                    <a:pt x="962710" y="300897"/>
                    <a:pt x="959445" y="299031"/>
                    <a:pt x="957112" y="299497"/>
                  </a:cubicBezTo>
                  <a:cubicBezTo>
                    <a:pt x="954780" y="299964"/>
                    <a:pt x="951981" y="300897"/>
                    <a:pt x="949648" y="301363"/>
                  </a:cubicBezTo>
                  <a:cubicBezTo>
                    <a:pt x="930521" y="305562"/>
                    <a:pt x="912794" y="301830"/>
                    <a:pt x="897399" y="289701"/>
                  </a:cubicBezTo>
                  <a:cubicBezTo>
                    <a:pt x="896466" y="288768"/>
                    <a:pt x="896000" y="285969"/>
                    <a:pt x="896933" y="284569"/>
                  </a:cubicBezTo>
                  <a:cubicBezTo>
                    <a:pt x="898799" y="280837"/>
                    <a:pt x="901598" y="278505"/>
                    <a:pt x="905796" y="278505"/>
                  </a:cubicBezTo>
                  <a:cubicBezTo>
                    <a:pt x="907662" y="278505"/>
                    <a:pt x="909528" y="278505"/>
                    <a:pt x="911394" y="278505"/>
                  </a:cubicBezTo>
                  <a:cubicBezTo>
                    <a:pt x="919325" y="278505"/>
                    <a:pt x="923057" y="274306"/>
                    <a:pt x="921658" y="266375"/>
                  </a:cubicBezTo>
                  <a:cubicBezTo>
                    <a:pt x="920725" y="262643"/>
                    <a:pt x="919325" y="258911"/>
                    <a:pt x="917459" y="255646"/>
                  </a:cubicBezTo>
                  <a:cubicBezTo>
                    <a:pt x="914660" y="250981"/>
                    <a:pt x="910461" y="247249"/>
                    <a:pt x="904863" y="248182"/>
                  </a:cubicBezTo>
                  <a:cubicBezTo>
                    <a:pt x="897866" y="249115"/>
                    <a:pt x="892268" y="246316"/>
                    <a:pt x="887136" y="242117"/>
                  </a:cubicBezTo>
                  <a:cubicBezTo>
                    <a:pt x="880139" y="236519"/>
                    <a:pt x="873141" y="230921"/>
                    <a:pt x="866143" y="225323"/>
                  </a:cubicBezTo>
                  <a:cubicBezTo>
                    <a:pt x="861478" y="221591"/>
                    <a:pt x="857280" y="217859"/>
                    <a:pt x="856347" y="211794"/>
                  </a:cubicBezTo>
                  <a:cubicBezTo>
                    <a:pt x="854947" y="203864"/>
                    <a:pt x="849816" y="200131"/>
                    <a:pt x="842818" y="196866"/>
                  </a:cubicBezTo>
                  <a:cubicBezTo>
                    <a:pt x="836753" y="194067"/>
                    <a:pt x="831622" y="195000"/>
                    <a:pt x="827423" y="200131"/>
                  </a:cubicBezTo>
                  <a:cubicBezTo>
                    <a:pt x="826024" y="201997"/>
                    <a:pt x="823691" y="203864"/>
                    <a:pt x="821825" y="205263"/>
                  </a:cubicBezTo>
                  <a:cubicBezTo>
                    <a:pt x="820426" y="206196"/>
                    <a:pt x="818093" y="206196"/>
                    <a:pt x="816227" y="206196"/>
                  </a:cubicBezTo>
                  <a:cubicBezTo>
                    <a:pt x="813894" y="206196"/>
                    <a:pt x="812028" y="203864"/>
                    <a:pt x="812961" y="202464"/>
                  </a:cubicBezTo>
                  <a:cubicBezTo>
                    <a:pt x="818093" y="196399"/>
                    <a:pt x="819493" y="188935"/>
                    <a:pt x="820426" y="181471"/>
                  </a:cubicBezTo>
                  <a:cubicBezTo>
                    <a:pt x="820426" y="181005"/>
                    <a:pt x="819959" y="180538"/>
                    <a:pt x="819493" y="180072"/>
                  </a:cubicBezTo>
                  <a:cubicBezTo>
                    <a:pt x="819026" y="179605"/>
                    <a:pt x="818093" y="179139"/>
                    <a:pt x="818093" y="179605"/>
                  </a:cubicBezTo>
                  <a:cubicBezTo>
                    <a:pt x="816227" y="180538"/>
                    <a:pt x="814361" y="181005"/>
                    <a:pt x="812961" y="182404"/>
                  </a:cubicBezTo>
                  <a:cubicBezTo>
                    <a:pt x="807363" y="187069"/>
                    <a:pt x="802232" y="191734"/>
                    <a:pt x="796634" y="195933"/>
                  </a:cubicBezTo>
                  <a:cubicBezTo>
                    <a:pt x="795701" y="196399"/>
                    <a:pt x="794301" y="196866"/>
                    <a:pt x="792902" y="196399"/>
                  </a:cubicBezTo>
                  <a:cubicBezTo>
                    <a:pt x="791969" y="195933"/>
                    <a:pt x="790569" y="195000"/>
                    <a:pt x="790569" y="193600"/>
                  </a:cubicBezTo>
                  <a:cubicBezTo>
                    <a:pt x="789636" y="188469"/>
                    <a:pt x="790103" y="183337"/>
                    <a:pt x="791036" y="178206"/>
                  </a:cubicBezTo>
                  <a:cubicBezTo>
                    <a:pt x="793368" y="169342"/>
                    <a:pt x="793835" y="160478"/>
                    <a:pt x="793368" y="151615"/>
                  </a:cubicBezTo>
                  <a:cubicBezTo>
                    <a:pt x="793368" y="149749"/>
                    <a:pt x="792435" y="147883"/>
                    <a:pt x="791969" y="146017"/>
                  </a:cubicBezTo>
                  <a:cubicBezTo>
                    <a:pt x="791502" y="145550"/>
                    <a:pt x="789636" y="145084"/>
                    <a:pt x="788703" y="145550"/>
                  </a:cubicBezTo>
                  <a:cubicBezTo>
                    <a:pt x="785904" y="147416"/>
                    <a:pt x="784971" y="150682"/>
                    <a:pt x="784505" y="153947"/>
                  </a:cubicBezTo>
                  <a:cubicBezTo>
                    <a:pt x="784038" y="157213"/>
                    <a:pt x="783105" y="160012"/>
                    <a:pt x="779840" y="161878"/>
                  </a:cubicBezTo>
                  <a:cubicBezTo>
                    <a:pt x="776107" y="164210"/>
                    <a:pt x="772375" y="166543"/>
                    <a:pt x="768177" y="168409"/>
                  </a:cubicBezTo>
                  <a:cubicBezTo>
                    <a:pt x="765844" y="169809"/>
                    <a:pt x="763045" y="168876"/>
                    <a:pt x="761179" y="167009"/>
                  </a:cubicBezTo>
                  <a:cubicBezTo>
                    <a:pt x="760246" y="166076"/>
                    <a:pt x="759780" y="165610"/>
                    <a:pt x="758847" y="164677"/>
                  </a:cubicBezTo>
                  <a:cubicBezTo>
                    <a:pt x="758847" y="164677"/>
                    <a:pt x="758847" y="164677"/>
                    <a:pt x="758847" y="164677"/>
                  </a:cubicBezTo>
                  <a:cubicBezTo>
                    <a:pt x="758380" y="164677"/>
                    <a:pt x="757914" y="164677"/>
                    <a:pt x="757447" y="164677"/>
                  </a:cubicBezTo>
                  <a:cubicBezTo>
                    <a:pt x="756514" y="165610"/>
                    <a:pt x="755115" y="166076"/>
                    <a:pt x="754182" y="167009"/>
                  </a:cubicBezTo>
                  <a:cubicBezTo>
                    <a:pt x="753715" y="167476"/>
                    <a:pt x="752782" y="167476"/>
                    <a:pt x="752316" y="167009"/>
                  </a:cubicBezTo>
                  <a:cubicBezTo>
                    <a:pt x="750916" y="166076"/>
                    <a:pt x="751383" y="165610"/>
                    <a:pt x="753249" y="165143"/>
                  </a:cubicBezTo>
                  <a:cubicBezTo>
                    <a:pt x="754648" y="165143"/>
                    <a:pt x="756048" y="164677"/>
                    <a:pt x="756981" y="164677"/>
                  </a:cubicBezTo>
                  <a:cubicBezTo>
                    <a:pt x="757447" y="164210"/>
                    <a:pt x="757447" y="164210"/>
                    <a:pt x="757914" y="164210"/>
                  </a:cubicBezTo>
                  <a:cubicBezTo>
                    <a:pt x="757914" y="164210"/>
                    <a:pt x="758380" y="164677"/>
                    <a:pt x="758380" y="164677"/>
                  </a:cubicBezTo>
                  <a:cubicBezTo>
                    <a:pt x="758847" y="162811"/>
                    <a:pt x="759313" y="160945"/>
                    <a:pt x="759780" y="159079"/>
                  </a:cubicBezTo>
                  <a:cubicBezTo>
                    <a:pt x="760246" y="156746"/>
                    <a:pt x="759313" y="154880"/>
                    <a:pt x="757447" y="154414"/>
                  </a:cubicBezTo>
                  <a:cubicBezTo>
                    <a:pt x="753249" y="153014"/>
                    <a:pt x="748584" y="152081"/>
                    <a:pt x="744385" y="153947"/>
                  </a:cubicBezTo>
                  <a:cubicBezTo>
                    <a:pt x="735055" y="157679"/>
                    <a:pt x="725258" y="160945"/>
                    <a:pt x="714995" y="161411"/>
                  </a:cubicBezTo>
                  <a:cubicBezTo>
                    <a:pt x="711730" y="161411"/>
                    <a:pt x="708464" y="162344"/>
                    <a:pt x="706131" y="164210"/>
                  </a:cubicBezTo>
                  <a:cubicBezTo>
                    <a:pt x="700533" y="168876"/>
                    <a:pt x="694469" y="168409"/>
                    <a:pt x="688404" y="167476"/>
                  </a:cubicBezTo>
                  <a:cubicBezTo>
                    <a:pt x="688404" y="167476"/>
                    <a:pt x="687938" y="167942"/>
                    <a:pt x="687938" y="167942"/>
                  </a:cubicBezTo>
                  <a:lnTo>
                    <a:pt x="687471" y="168876"/>
                  </a:lnTo>
                  <a:lnTo>
                    <a:pt x="687938" y="167476"/>
                  </a:lnTo>
                  <a:cubicBezTo>
                    <a:pt x="687938" y="167476"/>
                    <a:pt x="688404" y="167476"/>
                    <a:pt x="688404" y="167476"/>
                  </a:cubicBezTo>
                  <a:cubicBezTo>
                    <a:pt x="688871" y="167009"/>
                    <a:pt x="688871" y="167009"/>
                    <a:pt x="689337" y="166543"/>
                  </a:cubicBezTo>
                  <a:cubicBezTo>
                    <a:pt x="691203" y="164210"/>
                    <a:pt x="691203" y="161878"/>
                    <a:pt x="689804" y="159545"/>
                  </a:cubicBezTo>
                  <a:cubicBezTo>
                    <a:pt x="687938" y="157213"/>
                    <a:pt x="686538" y="157213"/>
                    <a:pt x="683273" y="159079"/>
                  </a:cubicBezTo>
                  <a:cubicBezTo>
                    <a:pt x="680940" y="160478"/>
                    <a:pt x="679074" y="161878"/>
                    <a:pt x="676275" y="162344"/>
                  </a:cubicBezTo>
                  <a:cubicBezTo>
                    <a:pt x="672076" y="162811"/>
                    <a:pt x="667411" y="163744"/>
                    <a:pt x="663213" y="165610"/>
                  </a:cubicBezTo>
                  <a:cubicBezTo>
                    <a:pt x="658081" y="167476"/>
                    <a:pt x="654349" y="170275"/>
                    <a:pt x="653416" y="176340"/>
                  </a:cubicBezTo>
                  <a:cubicBezTo>
                    <a:pt x="652950" y="178672"/>
                    <a:pt x="651084" y="179605"/>
                    <a:pt x="649684" y="178672"/>
                  </a:cubicBezTo>
                  <a:cubicBezTo>
                    <a:pt x="646885" y="176806"/>
                    <a:pt x="644553" y="174940"/>
                    <a:pt x="641753" y="173074"/>
                  </a:cubicBezTo>
                  <a:cubicBezTo>
                    <a:pt x="638021" y="170275"/>
                    <a:pt x="635222" y="167009"/>
                    <a:pt x="634289" y="162344"/>
                  </a:cubicBezTo>
                  <a:cubicBezTo>
                    <a:pt x="632890" y="158146"/>
                    <a:pt x="631490" y="153947"/>
                    <a:pt x="630091" y="149749"/>
                  </a:cubicBezTo>
                  <a:cubicBezTo>
                    <a:pt x="629158" y="146950"/>
                    <a:pt x="627292" y="144151"/>
                    <a:pt x="625892" y="141352"/>
                  </a:cubicBezTo>
                  <a:cubicBezTo>
                    <a:pt x="621694" y="136687"/>
                    <a:pt x="615629" y="133887"/>
                    <a:pt x="610498" y="130155"/>
                  </a:cubicBezTo>
                  <a:cubicBezTo>
                    <a:pt x="602567" y="125024"/>
                    <a:pt x="594636" y="119426"/>
                    <a:pt x="591371" y="109629"/>
                  </a:cubicBezTo>
                  <a:cubicBezTo>
                    <a:pt x="590904" y="108230"/>
                    <a:pt x="589971" y="107297"/>
                    <a:pt x="589505" y="106364"/>
                  </a:cubicBezTo>
                  <a:cubicBezTo>
                    <a:pt x="588105" y="104031"/>
                    <a:pt x="585773" y="102632"/>
                    <a:pt x="582974" y="102632"/>
                  </a:cubicBezTo>
                  <a:cubicBezTo>
                    <a:pt x="580641" y="102632"/>
                    <a:pt x="577842" y="102165"/>
                    <a:pt x="575509" y="102165"/>
                  </a:cubicBezTo>
                  <a:cubicBezTo>
                    <a:pt x="569911" y="102165"/>
                    <a:pt x="565713" y="100299"/>
                    <a:pt x="561514" y="96567"/>
                  </a:cubicBezTo>
                  <a:cubicBezTo>
                    <a:pt x="555450" y="91902"/>
                    <a:pt x="549852" y="86770"/>
                    <a:pt x="542387" y="83971"/>
                  </a:cubicBezTo>
                  <a:cubicBezTo>
                    <a:pt x="539122" y="82572"/>
                    <a:pt x="535856" y="79773"/>
                    <a:pt x="533057" y="76974"/>
                  </a:cubicBezTo>
                  <a:cubicBezTo>
                    <a:pt x="529792" y="73708"/>
                    <a:pt x="527459" y="70443"/>
                    <a:pt x="525593" y="66244"/>
                  </a:cubicBezTo>
                  <a:cubicBezTo>
                    <a:pt x="523727" y="62045"/>
                    <a:pt x="519529" y="59713"/>
                    <a:pt x="514397" y="60646"/>
                  </a:cubicBezTo>
                  <a:cubicBezTo>
                    <a:pt x="511132" y="61112"/>
                    <a:pt x="508332" y="62045"/>
                    <a:pt x="505067" y="62978"/>
                  </a:cubicBezTo>
                  <a:cubicBezTo>
                    <a:pt x="503201" y="63445"/>
                    <a:pt x="501335" y="62512"/>
                    <a:pt x="500402" y="60646"/>
                  </a:cubicBezTo>
                  <a:cubicBezTo>
                    <a:pt x="497603" y="55981"/>
                    <a:pt x="497603" y="49916"/>
                    <a:pt x="494804" y="44785"/>
                  </a:cubicBezTo>
                  <a:cubicBezTo>
                    <a:pt x="494337" y="44318"/>
                    <a:pt x="495270" y="42452"/>
                    <a:pt x="496203" y="41519"/>
                  </a:cubicBezTo>
                  <a:cubicBezTo>
                    <a:pt x="497603" y="40120"/>
                    <a:pt x="498536" y="38254"/>
                    <a:pt x="497603" y="36388"/>
                  </a:cubicBezTo>
                  <a:cubicBezTo>
                    <a:pt x="496670" y="34522"/>
                    <a:pt x="495270" y="33122"/>
                    <a:pt x="493871" y="32189"/>
                  </a:cubicBezTo>
                  <a:cubicBezTo>
                    <a:pt x="491072" y="30789"/>
                    <a:pt x="487806" y="29856"/>
                    <a:pt x="485007" y="28923"/>
                  </a:cubicBezTo>
                  <a:cubicBezTo>
                    <a:pt x="483141" y="28457"/>
                    <a:pt x="481275" y="28457"/>
                    <a:pt x="479409" y="27990"/>
                  </a:cubicBezTo>
                  <a:cubicBezTo>
                    <a:pt x="476610" y="27524"/>
                    <a:pt x="475677" y="26591"/>
                    <a:pt x="476143" y="22392"/>
                  </a:cubicBezTo>
                  <a:cubicBezTo>
                    <a:pt x="476610" y="19127"/>
                    <a:pt x="476610" y="16328"/>
                    <a:pt x="473344" y="14928"/>
                  </a:cubicBezTo>
                  <a:cubicBezTo>
                    <a:pt x="473344" y="14928"/>
                    <a:pt x="473344" y="14928"/>
                    <a:pt x="473344" y="14928"/>
                  </a:cubicBezTo>
                  <a:cubicBezTo>
                    <a:pt x="472878" y="14928"/>
                    <a:pt x="472411" y="14928"/>
                    <a:pt x="471945" y="14928"/>
                  </a:cubicBezTo>
                  <a:cubicBezTo>
                    <a:pt x="470079" y="15395"/>
                    <a:pt x="468213" y="16328"/>
                    <a:pt x="466347" y="16794"/>
                  </a:cubicBezTo>
                  <a:cubicBezTo>
                    <a:pt x="465880" y="17261"/>
                    <a:pt x="464947" y="17727"/>
                    <a:pt x="464481" y="18194"/>
                  </a:cubicBezTo>
                  <a:cubicBezTo>
                    <a:pt x="464481" y="18194"/>
                    <a:pt x="464014" y="18194"/>
                    <a:pt x="464014" y="18194"/>
                  </a:cubicBezTo>
                  <a:cubicBezTo>
                    <a:pt x="464014" y="19127"/>
                    <a:pt x="463548" y="20526"/>
                    <a:pt x="463081" y="21459"/>
                  </a:cubicBezTo>
                  <a:cubicBezTo>
                    <a:pt x="461682" y="24258"/>
                    <a:pt x="459816" y="24725"/>
                    <a:pt x="457017" y="23325"/>
                  </a:cubicBezTo>
                  <a:cubicBezTo>
                    <a:pt x="456084" y="22859"/>
                    <a:pt x="455617" y="21459"/>
                    <a:pt x="455617" y="20060"/>
                  </a:cubicBezTo>
                  <a:cubicBezTo>
                    <a:pt x="455617" y="20060"/>
                    <a:pt x="456550" y="19127"/>
                    <a:pt x="457017" y="19127"/>
                  </a:cubicBezTo>
                  <a:cubicBezTo>
                    <a:pt x="459349" y="18660"/>
                    <a:pt x="461682" y="18660"/>
                    <a:pt x="464014" y="18194"/>
                  </a:cubicBezTo>
                  <a:cubicBezTo>
                    <a:pt x="464014" y="18194"/>
                    <a:pt x="464014" y="17727"/>
                    <a:pt x="464014" y="17727"/>
                  </a:cubicBezTo>
                  <a:cubicBezTo>
                    <a:pt x="464947" y="17261"/>
                    <a:pt x="465880" y="17261"/>
                    <a:pt x="466347" y="16794"/>
                  </a:cubicBezTo>
                  <a:cubicBezTo>
                    <a:pt x="468213" y="15861"/>
                    <a:pt x="469612" y="14928"/>
                    <a:pt x="471945" y="14928"/>
                  </a:cubicBezTo>
                  <a:cubicBezTo>
                    <a:pt x="472411" y="14928"/>
                    <a:pt x="472411" y="14928"/>
                    <a:pt x="472878" y="14462"/>
                  </a:cubicBezTo>
                  <a:cubicBezTo>
                    <a:pt x="472878" y="14462"/>
                    <a:pt x="472878" y="14462"/>
                    <a:pt x="473344" y="14462"/>
                  </a:cubicBezTo>
                  <a:cubicBezTo>
                    <a:pt x="471945" y="9330"/>
                    <a:pt x="469612" y="5132"/>
                    <a:pt x="465880" y="1866"/>
                  </a:cubicBezTo>
                  <a:cubicBezTo>
                    <a:pt x="463548" y="0"/>
                    <a:pt x="461682" y="-467"/>
                    <a:pt x="458883" y="467"/>
                  </a:cubicBezTo>
                  <a:cubicBezTo>
                    <a:pt x="454684" y="1866"/>
                    <a:pt x="450486" y="3266"/>
                    <a:pt x="446754" y="6065"/>
                  </a:cubicBezTo>
                  <a:cubicBezTo>
                    <a:pt x="441155" y="10730"/>
                    <a:pt x="435091" y="10730"/>
                    <a:pt x="428560" y="8864"/>
                  </a:cubicBezTo>
                  <a:cubicBezTo>
                    <a:pt x="424828" y="7931"/>
                    <a:pt x="421096" y="6531"/>
                    <a:pt x="417364" y="5598"/>
                  </a:cubicBezTo>
                  <a:cubicBezTo>
                    <a:pt x="410833" y="3732"/>
                    <a:pt x="406167" y="6531"/>
                    <a:pt x="401969" y="10730"/>
                  </a:cubicBezTo>
                  <a:cubicBezTo>
                    <a:pt x="400569" y="12129"/>
                    <a:pt x="400103" y="13995"/>
                    <a:pt x="399170" y="15861"/>
                  </a:cubicBezTo>
                  <a:cubicBezTo>
                    <a:pt x="397770" y="17261"/>
                    <a:pt x="396371" y="19127"/>
                    <a:pt x="394971" y="19127"/>
                  </a:cubicBezTo>
                  <a:cubicBezTo>
                    <a:pt x="389840" y="20060"/>
                    <a:pt x="385175" y="22392"/>
                    <a:pt x="380043" y="20526"/>
                  </a:cubicBezTo>
                  <a:cubicBezTo>
                    <a:pt x="372579" y="18660"/>
                    <a:pt x="365581" y="20526"/>
                    <a:pt x="359983" y="24725"/>
                  </a:cubicBezTo>
                  <a:cubicBezTo>
                    <a:pt x="348787" y="32189"/>
                    <a:pt x="336658" y="38254"/>
                    <a:pt x="326861" y="47584"/>
                  </a:cubicBezTo>
                  <a:cubicBezTo>
                    <a:pt x="325462" y="48983"/>
                    <a:pt x="324062" y="50383"/>
                    <a:pt x="322196" y="51316"/>
                  </a:cubicBezTo>
                  <a:cubicBezTo>
                    <a:pt x="309601" y="58313"/>
                    <a:pt x="297005" y="64844"/>
                    <a:pt x="282543" y="56914"/>
                  </a:cubicBezTo>
                  <a:cubicBezTo>
                    <a:pt x="282077" y="56447"/>
                    <a:pt x="281144" y="56447"/>
                    <a:pt x="280677" y="55981"/>
                  </a:cubicBezTo>
                  <a:cubicBezTo>
                    <a:pt x="274613" y="53648"/>
                    <a:pt x="271813" y="54581"/>
                    <a:pt x="267148" y="59713"/>
                  </a:cubicBezTo>
                  <a:cubicBezTo>
                    <a:pt x="264349" y="62978"/>
                    <a:pt x="262017" y="67177"/>
                    <a:pt x="258751" y="69976"/>
                  </a:cubicBezTo>
                  <a:cubicBezTo>
                    <a:pt x="253620" y="74175"/>
                    <a:pt x="252220" y="78840"/>
                    <a:pt x="254553" y="85371"/>
                  </a:cubicBezTo>
                  <a:cubicBezTo>
                    <a:pt x="256419" y="89569"/>
                    <a:pt x="256885" y="94234"/>
                    <a:pt x="258285" y="98433"/>
                  </a:cubicBezTo>
                  <a:cubicBezTo>
                    <a:pt x="262483" y="110562"/>
                    <a:pt x="263883" y="122225"/>
                    <a:pt x="257352" y="133887"/>
                  </a:cubicBezTo>
                  <a:cubicBezTo>
                    <a:pt x="255952" y="136220"/>
                    <a:pt x="257818" y="140419"/>
                    <a:pt x="260151" y="142285"/>
                  </a:cubicBezTo>
                  <a:cubicBezTo>
                    <a:pt x="263416" y="144617"/>
                    <a:pt x="266682" y="146017"/>
                    <a:pt x="269947" y="147883"/>
                  </a:cubicBezTo>
                  <a:cubicBezTo>
                    <a:pt x="270880" y="151615"/>
                    <a:pt x="270880" y="153481"/>
                    <a:pt x="270880" y="154414"/>
                  </a:cubicBezTo>
                  <a:cubicBezTo>
                    <a:pt x="270880" y="154414"/>
                    <a:pt x="269947" y="154880"/>
                    <a:pt x="269014" y="154880"/>
                  </a:cubicBezTo>
                  <a:cubicBezTo>
                    <a:pt x="267148" y="155347"/>
                    <a:pt x="264816" y="155813"/>
                    <a:pt x="264816" y="158146"/>
                  </a:cubicBezTo>
                  <a:cubicBezTo>
                    <a:pt x="264349" y="163277"/>
                    <a:pt x="263883" y="168409"/>
                    <a:pt x="263883" y="173541"/>
                  </a:cubicBezTo>
                  <a:cubicBezTo>
                    <a:pt x="263883" y="174474"/>
                    <a:pt x="265282" y="175407"/>
                    <a:pt x="266682" y="175873"/>
                  </a:cubicBezTo>
                  <a:cubicBezTo>
                    <a:pt x="268081" y="176340"/>
                    <a:pt x="269947" y="176340"/>
                    <a:pt x="271347" y="176340"/>
                  </a:cubicBezTo>
                  <a:cubicBezTo>
                    <a:pt x="271347" y="176340"/>
                    <a:pt x="271347" y="175873"/>
                    <a:pt x="271347" y="175873"/>
                  </a:cubicBezTo>
                  <a:cubicBezTo>
                    <a:pt x="271347" y="175873"/>
                    <a:pt x="271813" y="175873"/>
                    <a:pt x="271813" y="176340"/>
                  </a:cubicBezTo>
                  <a:cubicBezTo>
                    <a:pt x="271813" y="175407"/>
                    <a:pt x="272280" y="174007"/>
                    <a:pt x="272280" y="173074"/>
                  </a:cubicBezTo>
                  <a:cubicBezTo>
                    <a:pt x="272280" y="173074"/>
                    <a:pt x="272280" y="173074"/>
                    <a:pt x="271813" y="173074"/>
                  </a:cubicBezTo>
                  <a:lnTo>
                    <a:pt x="270880" y="172141"/>
                  </a:lnTo>
                  <a:lnTo>
                    <a:pt x="271813" y="172608"/>
                  </a:lnTo>
                  <a:cubicBezTo>
                    <a:pt x="271813" y="172608"/>
                    <a:pt x="271813" y="172608"/>
                    <a:pt x="271813" y="172608"/>
                  </a:cubicBezTo>
                  <a:cubicBezTo>
                    <a:pt x="277412" y="171208"/>
                    <a:pt x="282543" y="172141"/>
                    <a:pt x="287675" y="174007"/>
                  </a:cubicBezTo>
                  <a:cubicBezTo>
                    <a:pt x="289074" y="174474"/>
                    <a:pt x="290007" y="177273"/>
                    <a:pt x="289074" y="178672"/>
                  </a:cubicBezTo>
                  <a:cubicBezTo>
                    <a:pt x="288608" y="179605"/>
                    <a:pt x="287208" y="180538"/>
                    <a:pt x="286275" y="180538"/>
                  </a:cubicBezTo>
                  <a:cubicBezTo>
                    <a:pt x="280677" y="180072"/>
                    <a:pt x="276012" y="177739"/>
                    <a:pt x="271347" y="175873"/>
                  </a:cubicBezTo>
                  <a:cubicBezTo>
                    <a:pt x="271347" y="175873"/>
                    <a:pt x="271347" y="176340"/>
                    <a:pt x="271347" y="176340"/>
                  </a:cubicBezTo>
                  <a:cubicBezTo>
                    <a:pt x="270880" y="176340"/>
                    <a:pt x="270880" y="176340"/>
                    <a:pt x="270414" y="176340"/>
                  </a:cubicBezTo>
                  <a:cubicBezTo>
                    <a:pt x="270880" y="178206"/>
                    <a:pt x="270880" y="181005"/>
                    <a:pt x="268081" y="181471"/>
                  </a:cubicBezTo>
                  <a:cubicBezTo>
                    <a:pt x="264349" y="181938"/>
                    <a:pt x="260617" y="182871"/>
                    <a:pt x="257352" y="185670"/>
                  </a:cubicBezTo>
                  <a:cubicBezTo>
                    <a:pt x="254086" y="188469"/>
                    <a:pt x="249888" y="188002"/>
                    <a:pt x="246622" y="186136"/>
                  </a:cubicBezTo>
                  <a:cubicBezTo>
                    <a:pt x="242424" y="184270"/>
                    <a:pt x="238691" y="181938"/>
                    <a:pt x="234959" y="179605"/>
                  </a:cubicBezTo>
                  <a:cubicBezTo>
                    <a:pt x="232160" y="178206"/>
                    <a:pt x="231694" y="175407"/>
                    <a:pt x="233093" y="173074"/>
                  </a:cubicBezTo>
                  <a:cubicBezTo>
                    <a:pt x="234493" y="170742"/>
                    <a:pt x="235892" y="168876"/>
                    <a:pt x="237292" y="166543"/>
                  </a:cubicBezTo>
                  <a:cubicBezTo>
                    <a:pt x="240091" y="162344"/>
                    <a:pt x="235892" y="156746"/>
                    <a:pt x="231694" y="156746"/>
                  </a:cubicBezTo>
                  <a:cubicBezTo>
                    <a:pt x="226562" y="156746"/>
                    <a:pt x="221431" y="156746"/>
                    <a:pt x="216299" y="157679"/>
                  </a:cubicBezTo>
                  <a:cubicBezTo>
                    <a:pt x="213500" y="158146"/>
                    <a:pt x="209768" y="159545"/>
                    <a:pt x="207902" y="161878"/>
                  </a:cubicBezTo>
                  <a:cubicBezTo>
                    <a:pt x="205103" y="165610"/>
                    <a:pt x="201837" y="165610"/>
                    <a:pt x="197639" y="165143"/>
                  </a:cubicBezTo>
                  <a:cubicBezTo>
                    <a:pt x="194373" y="164677"/>
                    <a:pt x="191574" y="166076"/>
                    <a:pt x="188309" y="166543"/>
                  </a:cubicBezTo>
                  <a:cubicBezTo>
                    <a:pt x="178979" y="167942"/>
                    <a:pt x="172447" y="174474"/>
                    <a:pt x="163584" y="177273"/>
                  </a:cubicBezTo>
                  <a:cubicBezTo>
                    <a:pt x="160318" y="178206"/>
                    <a:pt x="159385" y="182404"/>
                    <a:pt x="161251" y="185203"/>
                  </a:cubicBezTo>
                  <a:cubicBezTo>
                    <a:pt x="164050" y="189402"/>
                    <a:pt x="167316" y="193600"/>
                    <a:pt x="170115" y="197332"/>
                  </a:cubicBezTo>
                  <a:cubicBezTo>
                    <a:pt x="171048" y="198732"/>
                    <a:pt x="170581" y="199665"/>
                    <a:pt x="167316" y="201064"/>
                  </a:cubicBezTo>
                  <a:cubicBezTo>
                    <a:pt x="166383" y="201531"/>
                    <a:pt x="164517" y="201997"/>
                    <a:pt x="164050" y="202930"/>
                  </a:cubicBezTo>
                  <a:cubicBezTo>
                    <a:pt x="163117" y="209462"/>
                    <a:pt x="159385" y="214593"/>
                    <a:pt x="157519" y="220658"/>
                  </a:cubicBezTo>
                  <a:cubicBezTo>
                    <a:pt x="157053" y="222990"/>
                    <a:pt x="157519" y="226256"/>
                    <a:pt x="158452" y="228122"/>
                  </a:cubicBezTo>
                  <a:cubicBezTo>
                    <a:pt x="162651" y="234653"/>
                    <a:pt x="168249" y="240251"/>
                    <a:pt x="177113" y="238385"/>
                  </a:cubicBezTo>
                  <a:cubicBezTo>
                    <a:pt x="184577" y="236986"/>
                    <a:pt x="191108" y="237919"/>
                    <a:pt x="197172" y="242584"/>
                  </a:cubicBezTo>
                  <a:cubicBezTo>
                    <a:pt x="200438" y="245383"/>
                    <a:pt x="203703" y="245849"/>
                    <a:pt x="207902" y="243517"/>
                  </a:cubicBezTo>
                  <a:cubicBezTo>
                    <a:pt x="214433" y="240251"/>
                    <a:pt x="220964" y="237919"/>
                    <a:pt x="227495" y="235119"/>
                  </a:cubicBezTo>
                  <a:cubicBezTo>
                    <a:pt x="228895" y="234653"/>
                    <a:pt x="231227" y="235119"/>
                    <a:pt x="233093" y="235586"/>
                  </a:cubicBezTo>
                  <a:cubicBezTo>
                    <a:pt x="233560" y="235586"/>
                    <a:pt x="234026" y="236519"/>
                    <a:pt x="234026" y="236986"/>
                  </a:cubicBezTo>
                  <a:cubicBezTo>
                    <a:pt x="234026" y="237452"/>
                    <a:pt x="234026" y="238385"/>
                    <a:pt x="234026" y="238852"/>
                  </a:cubicBezTo>
                  <a:cubicBezTo>
                    <a:pt x="233093" y="239785"/>
                    <a:pt x="232160" y="240251"/>
                    <a:pt x="230761" y="240718"/>
                  </a:cubicBezTo>
                  <a:cubicBezTo>
                    <a:pt x="227495" y="241651"/>
                    <a:pt x="224696" y="242584"/>
                    <a:pt x="225629" y="247249"/>
                  </a:cubicBezTo>
                  <a:cubicBezTo>
                    <a:pt x="226096" y="249115"/>
                    <a:pt x="226096" y="251447"/>
                    <a:pt x="225163" y="252847"/>
                  </a:cubicBezTo>
                  <a:cubicBezTo>
                    <a:pt x="222364" y="257978"/>
                    <a:pt x="220031" y="263110"/>
                    <a:pt x="219098" y="269174"/>
                  </a:cubicBezTo>
                  <a:cubicBezTo>
                    <a:pt x="218165" y="275239"/>
                    <a:pt x="208369" y="282237"/>
                    <a:pt x="201837" y="282237"/>
                  </a:cubicBezTo>
                  <a:cubicBezTo>
                    <a:pt x="200438" y="282237"/>
                    <a:pt x="199038" y="281770"/>
                    <a:pt x="198105" y="281304"/>
                  </a:cubicBezTo>
                  <a:cubicBezTo>
                    <a:pt x="195773" y="279904"/>
                    <a:pt x="193907" y="278505"/>
                    <a:pt x="192041" y="276639"/>
                  </a:cubicBezTo>
                  <a:cubicBezTo>
                    <a:pt x="190641" y="275239"/>
                    <a:pt x="189708" y="272907"/>
                    <a:pt x="188309" y="272907"/>
                  </a:cubicBezTo>
                  <a:cubicBezTo>
                    <a:pt x="186443" y="272907"/>
                    <a:pt x="186443" y="275706"/>
                    <a:pt x="185976" y="277105"/>
                  </a:cubicBezTo>
                  <a:cubicBezTo>
                    <a:pt x="183177" y="284569"/>
                    <a:pt x="177579" y="287835"/>
                    <a:pt x="170115" y="289234"/>
                  </a:cubicBezTo>
                  <a:cubicBezTo>
                    <a:pt x="169182" y="289234"/>
                    <a:pt x="167782" y="288768"/>
                    <a:pt x="166849" y="287835"/>
                  </a:cubicBezTo>
                  <a:cubicBezTo>
                    <a:pt x="165916" y="286902"/>
                    <a:pt x="165450" y="285969"/>
                    <a:pt x="164517" y="284569"/>
                  </a:cubicBezTo>
                  <a:cubicBezTo>
                    <a:pt x="161251" y="279904"/>
                    <a:pt x="157519" y="278505"/>
                    <a:pt x="153321" y="280837"/>
                  </a:cubicBezTo>
                  <a:cubicBezTo>
                    <a:pt x="146323" y="285036"/>
                    <a:pt x="138392" y="289234"/>
                    <a:pt x="136060" y="298098"/>
                  </a:cubicBezTo>
                  <a:cubicBezTo>
                    <a:pt x="135593" y="299031"/>
                    <a:pt x="134660" y="300430"/>
                    <a:pt x="133727" y="300897"/>
                  </a:cubicBezTo>
                  <a:cubicBezTo>
                    <a:pt x="122531" y="306962"/>
                    <a:pt x="114601" y="317691"/>
                    <a:pt x="104337" y="325155"/>
                  </a:cubicBezTo>
                  <a:cubicBezTo>
                    <a:pt x="97340" y="330287"/>
                    <a:pt x="95007" y="337284"/>
                    <a:pt x="97340" y="345215"/>
                  </a:cubicBezTo>
                  <a:cubicBezTo>
                    <a:pt x="98273" y="348481"/>
                    <a:pt x="98739" y="351280"/>
                    <a:pt x="99672" y="354545"/>
                  </a:cubicBezTo>
                  <a:cubicBezTo>
                    <a:pt x="100605" y="357811"/>
                    <a:pt x="100139" y="361076"/>
                    <a:pt x="97806" y="363409"/>
                  </a:cubicBezTo>
                  <a:cubicBezTo>
                    <a:pt x="91742" y="369007"/>
                    <a:pt x="91742" y="375538"/>
                    <a:pt x="93608" y="383002"/>
                  </a:cubicBezTo>
                  <a:cubicBezTo>
                    <a:pt x="95007" y="387201"/>
                    <a:pt x="95474" y="391866"/>
                    <a:pt x="96873" y="396064"/>
                  </a:cubicBezTo>
                  <a:cubicBezTo>
                    <a:pt x="97806" y="398863"/>
                    <a:pt x="99672" y="400263"/>
                    <a:pt x="102005" y="401196"/>
                  </a:cubicBezTo>
                  <a:cubicBezTo>
                    <a:pt x="104337" y="402129"/>
                    <a:pt x="107137" y="402595"/>
                    <a:pt x="109469" y="402129"/>
                  </a:cubicBezTo>
                  <a:cubicBezTo>
                    <a:pt x="114134" y="401196"/>
                    <a:pt x="119266" y="399796"/>
                    <a:pt x="124397" y="400263"/>
                  </a:cubicBezTo>
                  <a:cubicBezTo>
                    <a:pt x="124397" y="400263"/>
                    <a:pt x="124397" y="399796"/>
                    <a:pt x="124397" y="399796"/>
                  </a:cubicBezTo>
                  <a:cubicBezTo>
                    <a:pt x="124397" y="399330"/>
                    <a:pt x="124864" y="398863"/>
                    <a:pt x="124864" y="398397"/>
                  </a:cubicBezTo>
                  <a:cubicBezTo>
                    <a:pt x="124864" y="396997"/>
                    <a:pt x="124864" y="395598"/>
                    <a:pt x="124864" y="394665"/>
                  </a:cubicBezTo>
                  <a:cubicBezTo>
                    <a:pt x="124864" y="394198"/>
                    <a:pt x="124864" y="393265"/>
                    <a:pt x="125330" y="392799"/>
                  </a:cubicBezTo>
                  <a:cubicBezTo>
                    <a:pt x="126730" y="391866"/>
                    <a:pt x="127196" y="392799"/>
                    <a:pt x="126263" y="394665"/>
                  </a:cubicBezTo>
                  <a:cubicBezTo>
                    <a:pt x="125797" y="396064"/>
                    <a:pt x="125330" y="397464"/>
                    <a:pt x="124397" y="398863"/>
                  </a:cubicBezTo>
                  <a:cubicBezTo>
                    <a:pt x="124397" y="399330"/>
                    <a:pt x="124397" y="399796"/>
                    <a:pt x="124397" y="400729"/>
                  </a:cubicBezTo>
                  <a:cubicBezTo>
                    <a:pt x="124397" y="400729"/>
                    <a:pt x="123931" y="400729"/>
                    <a:pt x="123931" y="400729"/>
                  </a:cubicBezTo>
                  <a:cubicBezTo>
                    <a:pt x="123464" y="403528"/>
                    <a:pt x="122531" y="406794"/>
                    <a:pt x="122531" y="409593"/>
                  </a:cubicBezTo>
                  <a:cubicBezTo>
                    <a:pt x="122531" y="414725"/>
                    <a:pt x="120199" y="417990"/>
                    <a:pt x="116467" y="421256"/>
                  </a:cubicBezTo>
                  <a:cubicBezTo>
                    <a:pt x="113668" y="423588"/>
                    <a:pt x="113668" y="426854"/>
                    <a:pt x="115067" y="430119"/>
                  </a:cubicBezTo>
                  <a:cubicBezTo>
                    <a:pt x="116467" y="432918"/>
                    <a:pt x="115534" y="435251"/>
                    <a:pt x="114601" y="437583"/>
                  </a:cubicBezTo>
                  <a:cubicBezTo>
                    <a:pt x="113668" y="439450"/>
                    <a:pt x="112735" y="440849"/>
                    <a:pt x="111335" y="442249"/>
                  </a:cubicBezTo>
                  <a:cubicBezTo>
                    <a:pt x="109936" y="444581"/>
                    <a:pt x="110402" y="445981"/>
                    <a:pt x="112268" y="446447"/>
                  </a:cubicBezTo>
                  <a:cubicBezTo>
                    <a:pt x="117866" y="448313"/>
                    <a:pt x="123464" y="449713"/>
                    <a:pt x="127196" y="442715"/>
                  </a:cubicBezTo>
                  <a:cubicBezTo>
                    <a:pt x="127663" y="442249"/>
                    <a:pt x="128596" y="441782"/>
                    <a:pt x="129062" y="441782"/>
                  </a:cubicBezTo>
                  <a:cubicBezTo>
                    <a:pt x="133727" y="446447"/>
                    <a:pt x="140725" y="449713"/>
                    <a:pt x="142591" y="457643"/>
                  </a:cubicBezTo>
                  <a:cubicBezTo>
                    <a:pt x="143058" y="459509"/>
                    <a:pt x="145390" y="459976"/>
                    <a:pt x="146790" y="458110"/>
                  </a:cubicBezTo>
                  <a:cubicBezTo>
                    <a:pt x="147256" y="457643"/>
                    <a:pt x="147256" y="457177"/>
                    <a:pt x="147723" y="456710"/>
                  </a:cubicBezTo>
                  <a:cubicBezTo>
                    <a:pt x="150988" y="452978"/>
                    <a:pt x="150988" y="452978"/>
                    <a:pt x="156586" y="455311"/>
                  </a:cubicBezTo>
                  <a:cubicBezTo>
                    <a:pt x="158452" y="455777"/>
                    <a:pt x="160318" y="456244"/>
                    <a:pt x="162184" y="456244"/>
                  </a:cubicBezTo>
                  <a:cubicBezTo>
                    <a:pt x="164050" y="456244"/>
                    <a:pt x="165916" y="455311"/>
                    <a:pt x="167782" y="455311"/>
                  </a:cubicBezTo>
                  <a:cubicBezTo>
                    <a:pt x="168249" y="455311"/>
                    <a:pt x="169182" y="455311"/>
                    <a:pt x="169648" y="455777"/>
                  </a:cubicBezTo>
                  <a:cubicBezTo>
                    <a:pt x="170581" y="456710"/>
                    <a:pt x="170581" y="457643"/>
                    <a:pt x="169182" y="458576"/>
                  </a:cubicBezTo>
                  <a:cubicBezTo>
                    <a:pt x="163584" y="462308"/>
                    <a:pt x="160785" y="467440"/>
                    <a:pt x="157519" y="473505"/>
                  </a:cubicBezTo>
                  <a:cubicBezTo>
                    <a:pt x="150522" y="486567"/>
                    <a:pt x="142125" y="498696"/>
                    <a:pt x="128129" y="505693"/>
                  </a:cubicBezTo>
                  <a:cubicBezTo>
                    <a:pt x="123464" y="508026"/>
                    <a:pt x="119732" y="511292"/>
                    <a:pt x="115067" y="513624"/>
                  </a:cubicBezTo>
                  <a:cubicBezTo>
                    <a:pt x="107603" y="516890"/>
                    <a:pt x="100605" y="521555"/>
                    <a:pt x="93141" y="525287"/>
                  </a:cubicBezTo>
                  <a:cubicBezTo>
                    <a:pt x="88476" y="527619"/>
                    <a:pt x="84744" y="530885"/>
                    <a:pt x="81479" y="535083"/>
                  </a:cubicBezTo>
                  <a:cubicBezTo>
                    <a:pt x="79613" y="537416"/>
                    <a:pt x="77280" y="537882"/>
                    <a:pt x="74948" y="536949"/>
                  </a:cubicBezTo>
                  <a:cubicBezTo>
                    <a:pt x="68883" y="535083"/>
                    <a:pt x="63285" y="536483"/>
                    <a:pt x="58620" y="539748"/>
                  </a:cubicBezTo>
                  <a:cubicBezTo>
                    <a:pt x="54421" y="542547"/>
                    <a:pt x="50223" y="545347"/>
                    <a:pt x="46024" y="548612"/>
                  </a:cubicBezTo>
                  <a:cubicBezTo>
                    <a:pt x="39493" y="554210"/>
                    <a:pt x="32029" y="557942"/>
                    <a:pt x="23632" y="558409"/>
                  </a:cubicBezTo>
                  <a:cubicBezTo>
                    <a:pt x="20366" y="558409"/>
                    <a:pt x="17101" y="559342"/>
                    <a:pt x="13835" y="559342"/>
                  </a:cubicBezTo>
                  <a:cubicBezTo>
                    <a:pt x="7304" y="559808"/>
                    <a:pt x="4038" y="564473"/>
                    <a:pt x="306" y="569138"/>
                  </a:cubicBezTo>
                  <a:cubicBezTo>
                    <a:pt x="-160" y="569605"/>
                    <a:pt x="-160" y="571471"/>
                    <a:pt x="773" y="572404"/>
                  </a:cubicBezTo>
                  <a:cubicBezTo>
                    <a:pt x="1239" y="573337"/>
                    <a:pt x="2639" y="574270"/>
                    <a:pt x="4038" y="574270"/>
                  </a:cubicBezTo>
                  <a:cubicBezTo>
                    <a:pt x="5905" y="574270"/>
                    <a:pt x="7771" y="574270"/>
                    <a:pt x="9637" y="573337"/>
                  </a:cubicBezTo>
                  <a:cubicBezTo>
                    <a:pt x="13369" y="571471"/>
                    <a:pt x="17101" y="572870"/>
                    <a:pt x="20833" y="572404"/>
                  </a:cubicBezTo>
                  <a:cubicBezTo>
                    <a:pt x="23165" y="571937"/>
                    <a:pt x="26431" y="571471"/>
                    <a:pt x="27830" y="569605"/>
                  </a:cubicBezTo>
                  <a:cubicBezTo>
                    <a:pt x="32029" y="564940"/>
                    <a:pt x="37160" y="563540"/>
                    <a:pt x="43225" y="563074"/>
                  </a:cubicBezTo>
                  <a:cubicBezTo>
                    <a:pt x="51622" y="562607"/>
                    <a:pt x="57687" y="558875"/>
                    <a:pt x="61419" y="551411"/>
                  </a:cubicBezTo>
                  <a:cubicBezTo>
                    <a:pt x="61419" y="551411"/>
                    <a:pt x="61419" y="550945"/>
                    <a:pt x="60952" y="550945"/>
                  </a:cubicBezTo>
                  <a:lnTo>
                    <a:pt x="61885" y="550478"/>
                  </a:lnTo>
                  <a:lnTo>
                    <a:pt x="61419" y="550945"/>
                  </a:lnTo>
                  <a:cubicBezTo>
                    <a:pt x="61419" y="550945"/>
                    <a:pt x="61419" y="550945"/>
                    <a:pt x="61419" y="550945"/>
                  </a:cubicBezTo>
                  <a:cubicBezTo>
                    <a:pt x="62818" y="553277"/>
                    <a:pt x="64684" y="556076"/>
                    <a:pt x="66084" y="558409"/>
                  </a:cubicBezTo>
                  <a:cubicBezTo>
                    <a:pt x="67483" y="560275"/>
                    <a:pt x="67483" y="560275"/>
                    <a:pt x="69349" y="556543"/>
                  </a:cubicBezTo>
                  <a:cubicBezTo>
                    <a:pt x="69816" y="555610"/>
                    <a:pt x="70282" y="553744"/>
                    <a:pt x="71215" y="553277"/>
                  </a:cubicBezTo>
                  <a:cubicBezTo>
                    <a:pt x="76814" y="552344"/>
                    <a:pt x="81945" y="549545"/>
                    <a:pt x="88010" y="550012"/>
                  </a:cubicBezTo>
                  <a:cubicBezTo>
                    <a:pt x="90342" y="550478"/>
                    <a:pt x="92675" y="551411"/>
                    <a:pt x="95007" y="549545"/>
                  </a:cubicBezTo>
                  <a:cubicBezTo>
                    <a:pt x="97806" y="546746"/>
                    <a:pt x="101538" y="545813"/>
                    <a:pt x="105270" y="544414"/>
                  </a:cubicBezTo>
                  <a:cubicBezTo>
                    <a:pt x="110869" y="541614"/>
                    <a:pt x="117866" y="540681"/>
                    <a:pt x="120199" y="533684"/>
                  </a:cubicBezTo>
                  <a:cubicBezTo>
                    <a:pt x="124397" y="530885"/>
                    <a:pt x="128596" y="528086"/>
                    <a:pt x="133261" y="526220"/>
                  </a:cubicBezTo>
                  <a:cubicBezTo>
                    <a:pt x="134660" y="525753"/>
                    <a:pt x="136993" y="526220"/>
                    <a:pt x="138859" y="526686"/>
                  </a:cubicBezTo>
                  <a:cubicBezTo>
                    <a:pt x="139792" y="525287"/>
                    <a:pt x="140725" y="522954"/>
                    <a:pt x="141658" y="522488"/>
                  </a:cubicBezTo>
                  <a:cubicBezTo>
                    <a:pt x="146323" y="521555"/>
                    <a:pt x="149589" y="518756"/>
                    <a:pt x="153787" y="516890"/>
                  </a:cubicBezTo>
                  <a:cubicBezTo>
                    <a:pt x="158452" y="515024"/>
                    <a:pt x="161251" y="512691"/>
                    <a:pt x="163117" y="508026"/>
                  </a:cubicBezTo>
                  <a:cubicBezTo>
                    <a:pt x="163584" y="506626"/>
                    <a:pt x="165450" y="504760"/>
                    <a:pt x="166849" y="503827"/>
                  </a:cubicBezTo>
                  <a:cubicBezTo>
                    <a:pt x="175713" y="498229"/>
                    <a:pt x="184110" y="492631"/>
                    <a:pt x="194373" y="490299"/>
                  </a:cubicBezTo>
                  <a:cubicBezTo>
                    <a:pt x="201837" y="488433"/>
                    <a:pt x="206969" y="485167"/>
                    <a:pt x="211168" y="479103"/>
                  </a:cubicBezTo>
                  <a:cubicBezTo>
                    <a:pt x="213034" y="476770"/>
                    <a:pt x="216299" y="475371"/>
                    <a:pt x="218632" y="473505"/>
                  </a:cubicBezTo>
                  <a:cubicBezTo>
                    <a:pt x="220964" y="472105"/>
                    <a:pt x="223297" y="471172"/>
                    <a:pt x="225163" y="469772"/>
                  </a:cubicBezTo>
                  <a:cubicBezTo>
                    <a:pt x="228895" y="467440"/>
                    <a:pt x="229828" y="463708"/>
                    <a:pt x="227962" y="459976"/>
                  </a:cubicBezTo>
                  <a:cubicBezTo>
                    <a:pt x="227029" y="458110"/>
                    <a:pt x="226096" y="456710"/>
                    <a:pt x="225163" y="454844"/>
                  </a:cubicBezTo>
                  <a:cubicBezTo>
                    <a:pt x="223763" y="452045"/>
                    <a:pt x="224230" y="450179"/>
                    <a:pt x="226096" y="447847"/>
                  </a:cubicBezTo>
                  <a:cubicBezTo>
                    <a:pt x="229828" y="443648"/>
                    <a:pt x="234493" y="441782"/>
                    <a:pt x="240091" y="443182"/>
                  </a:cubicBezTo>
                  <a:cubicBezTo>
                    <a:pt x="243357" y="444115"/>
                    <a:pt x="246156" y="443182"/>
                    <a:pt x="248955" y="440849"/>
                  </a:cubicBezTo>
                  <a:cubicBezTo>
                    <a:pt x="252687" y="437583"/>
                    <a:pt x="257352" y="435251"/>
                    <a:pt x="258285" y="429186"/>
                  </a:cubicBezTo>
                  <a:cubicBezTo>
                    <a:pt x="259218" y="425921"/>
                    <a:pt x="262017" y="424055"/>
                    <a:pt x="265749" y="424055"/>
                  </a:cubicBezTo>
                  <a:cubicBezTo>
                    <a:pt x="268548" y="423588"/>
                    <a:pt x="270880" y="423122"/>
                    <a:pt x="272280" y="420789"/>
                  </a:cubicBezTo>
                  <a:cubicBezTo>
                    <a:pt x="278811" y="409127"/>
                    <a:pt x="290474" y="405394"/>
                    <a:pt x="301203" y="400263"/>
                  </a:cubicBezTo>
                  <a:cubicBezTo>
                    <a:pt x="304935" y="398397"/>
                    <a:pt x="309134" y="401662"/>
                    <a:pt x="309134" y="405861"/>
                  </a:cubicBezTo>
                  <a:cubicBezTo>
                    <a:pt x="309134" y="407727"/>
                    <a:pt x="309134" y="409593"/>
                    <a:pt x="309134" y="411459"/>
                  </a:cubicBezTo>
                  <a:cubicBezTo>
                    <a:pt x="309134" y="412392"/>
                    <a:pt x="306801" y="413325"/>
                    <a:pt x="306335" y="413325"/>
                  </a:cubicBezTo>
                  <a:cubicBezTo>
                    <a:pt x="298871" y="409127"/>
                    <a:pt x="291407" y="410060"/>
                    <a:pt x="284876" y="414725"/>
                  </a:cubicBezTo>
                  <a:cubicBezTo>
                    <a:pt x="283476" y="415658"/>
                    <a:pt x="281610" y="417057"/>
                    <a:pt x="281144" y="418457"/>
                  </a:cubicBezTo>
                  <a:cubicBezTo>
                    <a:pt x="277412" y="427787"/>
                    <a:pt x="270414" y="434318"/>
                    <a:pt x="264349" y="441316"/>
                  </a:cubicBezTo>
                  <a:cubicBezTo>
                    <a:pt x="262017" y="444115"/>
                    <a:pt x="261550" y="446914"/>
                    <a:pt x="264349" y="449713"/>
                  </a:cubicBezTo>
                  <a:cubicBezTo>
                    <a:pt x="265749" y="451112"/>
                    <a:pt x="265749" y="451579"/>
                    <a:pt x="264349" y="452512"/>
                  </a:cubicBezTo>
                  <a:cubicBezTo>
                    <a:pt x="261084" y="454378"/>
                    <a:pt x="257352" y="455777"/>
                    <a:pt x="254086" y="457643"/>
                  </a:cubicBezTo>
                  <a:cubicBezTo>
                    <a:pt x="252687" y="458576"/>
                    <a:pt x="251754" y="461375"/>
                    <a:pt x="253153" y="462775"/>
                  </a:cubicBezTo>
                  <a:cubicBezTo>
                    <a:pt x="254086" y="464174"/>
                    <a:pt x="255952" y="466040"/>
                    <a:pt x="257352" y="466040"/>
                  </a:cubicBezTo>
                  <a:cubicBezTo>
                    <a:pt x="260617" y="466040"/>
                    <a:pt x="263883" y="465574"/>
                    <a:pt x="266682" y="463708"/>
                  </a:cubicBezTo>
                  <a:cubicBezTo>
                    <a:pt x="272280" y="460442"/>
                    <a:pt x="278345" y="458110"/>
                    <a:pt x="284409" y="456710"/>
                  </a:cubicBezTo>
                  <a:cubicBezTo>
                    <a:pt x="286742" y="455777"/>
                    <a:pt x="289541" y="455311"/>
                    <a:pt x="291407" y="453911"/>
                  </a:cubicBezTo>
                  <a:cubicBezTo>
                    <a:pt x="297005" y="451112"/>
                    <a:pt x="302603" y="447847"/>
                    <a:pt x="309601" y="449246"/>
                  </a:cubicBezTo>
                  <a:cubicBezTo>
                    <a:pt x="311000" y="449713"/>
                    <a:pt x="313333" y="447847"/>
                    <a:pt x="314732" y="447380"/>
                  </a:cubicBezTo>
                  <a:cubicBezTo>
                    <a:pt x="317531" y="445981"/>
                    <a:pt x="319864" y="443648"/>
                    <a:pt x="321730" y="440849"/>
                  </a:cubicBezTo>
                  <a:cubicBezTo>
                    <a:pt x="323596" y="438517"/>
                    <a:pt x="325928" y="438983"/>
                    <a:pt x="327794" y="440849"/>
                  </a:cubicBezTo>
                  <a:cubicBezTo>
                    <a:pt x="329194" y="440849"/>
                    <a:pt x="330127" y="440849"/>
                    <a:pt x="331526" y="440849"/>
                  </a:cubicBezTo>
                  <a:cubicBezTo>
                    <a:pt x="332459" y="438050"/>
                    <a:pt x="333392" y="435717"/>
                    <a:pt x="330127" y="433385"/>
                  </a:cubicBezTo>
                  <a:cubicBezTo>
                    <a:pt x="328261" y="431985"/>
                    <a:pt x="326861" y="429653"/>
                    <a:pt x="325928" y="427320"/>
                  </a:cubicBezTo>
                  <a:cubicBezTo>
                    <a:pt x="324529" y="423588"/>
                    <a:pt x="325462" y="419856"/>
                    <a:pt x="328727" y="417524"/>
                  </a:cubicBezTo>
                  <a:cubicBezTo>
                    <a:pt x="330593" y="416124"/>
                    <a:pt x="332459" y="415658"/>
                    <a:pt x="333392" y="417990"/>
                  </a:cubicBezTo>
                  <a:cubicBezTo>
                    <a:pt x="334792" y="421722"/>
                    <a:pt x="336658" y="424521"/>
                    <a:pt x="341323" y="423588"/>
                  </a:cubicBezTo>
                  <a:cubicBezTo>
                    <a:pt x="344122" y="423122"/>
                    <a:pt x="347388" y="423122"/>
                    <a:pt x="350187" y="423122"/>
                  </a:cubicBezTo>
                  <a:cubicBezTo>
                    <a:pt x="350187" y="423122"/>
                    <a:pt x="350187" y="423122"/>
                    <a:pt x="350187" y="422655"/>
                  </a:cubicBezTo>
                  <a:lnTo>
                    <a:pt x="351120" y="422189"/>
                  </a:lnTo>
                  <a:lnTo>
                    <a:pt x="350653" y="423122"/>
                  </a:lnTo>
                  <a:cubicBezTo>
                    <a:pt x="350653" y="423122"/>
                    <a:pt x="350653" y="423122"/>
                    <a:pt x="350187" y="423122"/>
                  </a:cubicBezTo>
                  <a:cubicBezTo>
                    <a:pt x="350187" y="424988"/>
                    <a:pt x="350187" y="426854"/>
                    <a:pt x="350187" y="428720"/>
                  </a:cubicBezTo>
                  <a:cubicBezTo>
                    <a:pt x="351586" y="435717"/>
                    <a:pt x="354385" y="442249"/>
                    <a:pt x="362316" y="444581"/>
                  </a:cubicBezTo>
                  <a:cubicBezTo>
                    <a:pt x="366981" y="445981"/>
                    <a:pt x="369313" y="449713"/>
                    <a:pt x="371646" y="453911"/>
                  </a:cubicBezTo>
                  <a:cubicBezTo>
                    <a:pt x="372579" y="455777"/>
                    <a:pt x="372579" y="457643"/>
                    <a:pt x="373512" y="459043"/>
                  </a:cubicBezTo>
                  <a:cubicBezTo>
                    <a:pt x="374912" y="461375"/>
                    <a:pt x="376778" y="463241"/>
                    <a:pt x="379577" y="463241"/>
                  </a:cubicBezTo>
                  <a:cubicBezTo>
                    <a:pt x="381909" y="463708"/>
                    <a:pt x="384708" y="464174"/>
                    <a:pt x="387041" y="464174"/>
                  </a:cubicBezTo>
                  <a:cubicBezTo>
                    <a:pt x="393105" y="464174"/>
                    <a:pt x="398237" y="466040"/>
                    <a:pt x="402902" y="470239"/>
                  </a:cubicBezTo>
                  <a:cubicBezTo>
                    <a:pt x="404301" y="471638"/>
                    <a:pt x="406167" y="472105"/>
                    <a:pt x="407567" y="473038"/>
                  </a:cubicBezTo>
                  <a:cubicBezTo>
                    <a:pt x="407567" y="473038"/>
                    <a:pt x="407567" y="473038"/>
                    <a:pt x="407567" y="472571"/>
                  </a:cubicBezTo>
                  <a:lnTo>
                    <a:pt x="408500" y="472105"/>
                  </a:lnTo>
                  <a:lnTo>
                    <a:pt x="408033" y="473038"/>
                  </a:lnTo>
                  <a:cubicBezTo>
                    <a:pt x="408033" y="473038"/>
                    <a:pt x="408033" y="473038"/>
                    <a:pt x="408033" y="473038"/>
                  </a:cubicBezTo>
                  <a:cubicBezTo>
                    <a:pt x="408966" y="474438"/>
                    <a:pt x="409900" y="475837"/>
                    <a:pt x="411299" y="477237"/>
                  </a:cubicBezTo>
                  <a:cubicBezTo>
                    <a:pt x="415498" y="481435"/>
                    <a:pt x="420163" y="484701"/>
                    <a:pt x="426694" y="482835"/>
                  </a:cubicBezTo>
                  <a:cubicBezTo>
                    <a:pt x="427160" y="482835"/>
                    <a:pt x="428093" y="482835"/>
                    <a:pt x="428560" y="483301"/>
                  </a:cubicBezTo>
                  <a:cubicBezTo>
                    <a:pt x="429959" y="483768"/>
                    <a:pt x="430892" y="485167"/>
                    <a:pt x="429959" y="486100"/>
                  </a:cubicBezTo>
                  <a:cubicBezTo>
                    <a:pt x="425761" y="490299"/>
                    <a:pt x="426227" y="493564"/>
                    <a:pt x="429959" y="497763"/>
                  </a:cubicBezTo>
                  <a:cubicBezTo>
                    <a:pt x="431825" y="499629"/>
                    <a:pt x="432758" y="501961"/>
                    <a:pt x="435091" y="503361"/>
                  </a:cubicBezTo>
                  <a:cubicBezTo>
                    <a:pt x="437890" y="505227"/>
                    <a:pt x="440222" y="506160"/>
                    <a:pt x="440222" y="510359"/>
                  </a:cubicBezTo>
                  <a:cubicBezTo>
                    <a:pt x="440222" y="512691"/>
                    <a:pt x="440689" y="515490"/>
                    <a:pt x="441155" y="517823"/>
                  </a:cubicBezTo>
                  <a:cubicBezTo>
                    <a:pt x="442088" y="523887"/>
                    <a:pt x="444888" y="529019"/>
                    <a:pt x="448620" y="533217"/>
                  </a:cubicBezTo>
                  <a:cubicBezTo>
                    <a:pt x="450952" y="535550"/>
                    <a:pt x="453751" y="536949"/>
                    <a:pt x="457017" y="536483"/>
                  </a:cubicBezTo>
                  <a:cubicBezTo>
                    <a:pt x="459816" y="536016"/>
                    <a:pt x="461682" y="533684"/>
                    <a:pt x="461215" y="531351"/>
                  </a:cubicBezTo>
                  <a:cubicBezTo>
                    <a:pt x="460749" y="529485"/>
                    <a:pt x="460282" y="527619"/>
                    <a:pt x="459816" y="525753"/>
                  </a:cubicBezTo>
                  <a:cubicBezTo>
                    <a:pt x="459816" y="525287"/>
                    <a:pt x="459816" y="524354"/>
                    <a:pt x="459816" y="523887"/>
                  </a:cubicBezTo>
                  <a:cubicBezTo>
                    <a:pt x="460749" y="522488"/>
                    <a:pt x="461682" y="522954"/>
                    <a:pt x="462148" y="524820"/>
                  </a:cubicBezTo>
                  <a:cubicBezTo>
                    <a:pt x="463081" y="527153"/>
                    <a:pt x="464481" y="529485"/>
                    <a:pt x="464947" y="531818"/>
                  </a:cubicBezTo>
                  <a:cubicBezTo>
                    <a:pt x="464947" y="536016"/>
                    <a:pt x="467746" y="538815"/>
                    <a:pt x="470079" y="541614"/>
                  </a:cubicBezTo>
                  <a:cubicBezTo>
                    <a:pt x="470545" y="542081"/>
                    <a:pt x="470545" y="543014"/>
                    <a:pt x="470545" y="543481"/>
                  </a:cubicBezTo>
                  <a:cubicBezTo>
                    <a:pt x="469612" y="544880"/>
                    <a:pt x="468679" y="544880"/>
                    <a:pt x="467280" y="543947"/>
                  </a:cubicBezTo>
                  <a:cubicBezTo>
                    <a:pt x="466347" y="543481"/>
                    <a:pt x="464947" y="542547"/>
                    <a:pt x="464014" y="542081"/>
                  </a:cubicBezTo>
                  <a:cubicBezTo>
                    <a:pt x="459816" y="541148"/>
                    <a:pt x="456084" y="543014"/>
                    <a:pt x="454218" y="546280"/>
                  </a:cubicBezTo>
                  <a:cubicBezTo>
                    <a:pt x="452818" y="550012"/>
                    <a:pt x="451419" y="553277"/>
                    <a:pt x="451885" y="557476"/>
                  </a:cubicBezTo>
                  <a:cubicBezTo>
                    <a:pt x="452818" y="561208"/>
                    <a:pt x="453285" y="564940"/>
                    <a:pt x="453751" y="568672"/>
                  </a:cubicBezTo>
                  <a:lnTo>
                    <a:pt x="453285" y="568205"/>
                  </a:lnTo>
                  <a:cubicBezTo>
                    <a:pt x="453285" y="568672"/>
                    <a:pt x="453285" y="569138"/>
                    <a:pt x="453285" y="569138"/>
                  </a:cubicBezTo>
                  <a:cubicBezTo>
                    <a:pt x="453285" y="569138"/>
                    <a:pt x="453751" y="568672"/>
                    <a:pt x="453751" y="568672"/>
                  </a:cubicBezTo>
                  <a:cubicBezTo>
                    <a:pt x="456084" y="571471"/>
                    <a:pt x="457483" y="574737"/>
                    <a:pt x="456084" y="578935"/>
                  </a:cubicBezTo>
                  <a:cubicBezTo>
                    <a:pt x="453751" y="585000"/>
                    <a:pt x="453285" y="591531"/>
                    <a:pt x="454218" y="597595"/>
                  </a:cubicBezTo>
                  <a:cubicBezTo>
                    <a:pt x="454218" y="598062"/>
                    <a:pt x="455151" y="598995"/>
                    <a:pt x="455151" y="598995"/>
                  </a:cubicBezTo>
                  <a:cubicBezTo>
                    <a:pt x="456084" y="598995"/>
                    <a:pt x="457950" y="598528"/>
                    <a:pt x="458416" y="598062"/>
                  </a:cubicBezTo>
                  <a:cubicBezTo>
                    <a:pt x="460749" y="593863"/>
                    <a:pt x="462615" y="589665"/>
                    <a:pt x="464947" y="585466"/>
                  </a:cubicBezTo>
                  <a:cubicBezTo>
                    <a:pt x="464947" y="585000"/>
                    <a:pt x="464947" y="584067"/>
                    <a:pt x="464947" y="583600"/>
                  </a:cubicBezTo>
                  <a:cubicBezTo>
                    <a:pt x="465414" y="583600"/>
                    <a:pt x="465414" y="583600"/>
                    <a:pt x="465880" y="583600"/>
                  </a:cubicBezTo>
                  <a:cubicBezTo>
                    <a:pt x="467746" y="581268"/>
                    <a:pt x="470079" y="580335"/>
                    <a:pt x="473344" y="580801"/>
                  </a:cubicBezTo>
                  <a:cubicBezTo>
                    <a:pt x="473344" y="580801"/>
                    <a:pt x="473811" y="580335"/>
                    <a:pt x="473811" y="580335"/>
                  </a:cubicBezTo>
                  <a:cubicBezTo>
                    <a:pt x="473811" y="580335"/>
                    <a:pt x="474277" y="580335"/>
                    <a:pt x="474277" y="580335"/>
                  </a:cubicBezTo>
                  <a:cubicBezTo>
                    <a:pt x="474277" y="579868"/>
                    <a:pt x="474277" y="579402"/>
                    <a:pt x="474744" y="578935"/>
                  </a:cubicBezTo>
                  <a:cubicBezTo>
                    <a:pt x="479876" y="571937"/>
                    <a:pt x="485007" y="564940"/>
                    <a:pt x="488273" y="556543"/>
                  </a:cubicBezTo>
                  <a:cubicBezTo>
                    <a:pt x="488273" y="556076"/>
                    <a:pt x="490139" y="556076"/>
                    <a:pt x="491072" y="556076"/>
                  </a:cubicBezTo>
                  <a:cubicBezTo>
                    <a:pt x="491538" y="556076"/>
                    <a:pt x="492005" y="557009"/>
                    <a:pt x="492005" y="557476"/>
                  </a:cubicBezTo>
                  <a:cubicBezTo>
                    <a:pt x="492005" y="559342"/>
                    <a:pt x="492005" y="561208"/>
                    <a:pt x="491538" y="563074"/>
                  </a:cubicBezTo>
                  <a:cubicBezTo>
                    <a:pt x="490139" y="567272"/>
                    <a:pt x="488739" y="571471"/>
                    <a:pt x="486873" y="575203"/>
                  </a:cubicBezTo>
                  <a:cubicBezTo>
                    <a:pt x="485474" y="578469"/>
                    <a:pt x="487340" y="580801"/>
                    <a:pt x="488739" y="583134"/>
                  </a:cubicBezTo>
                  <a:cubicBezTo>
                    <a:pt x="489206" y="583134"/>
                    <a:pt x="489206" y="583134"/>
                    <a:pt x="489672" y="583134"/>
                  </a:cubicBezTo>
                  <a:cubicBezTo>
                    <a:pt x="489672" y="583600"/>
                    <a:pt x="489672" y="584067"/>
                    <a:pt x="489672" y="584533"/>
                  </a:cubicBezTo>
                  <a:cubicBezTo>
                    <a:pt x="491072" y="586399"/>
                    <a:pt x="492005" y="588732"/>
                    <a:pt x="492471" y="591064"/>
                  </a:cubicBezTo>
                  <a:cubicBezTo>
                    <a:pt x="492471" y="591064"/>
                    <a:pt x="492938" y="591531"/>
                    <a:pt x="492938" y="591531"/>
                  </a:cubicBezTo>
                  <a:lnTo>
                    <a:pt x="493404" y="592464"/>
                  </a:lnTo>
                  <a:lnTo>
                    <a:pt x="492471" y="591997"/>
                  </a:lnTo>
                  <a:cubicBezTo>
                    <a:pt x="492471" y="591531"/>
                    <a:pt x="492471" y="591531"/>
                    <a:pt x="492471" y="591064"/>
                  </a:cubicBezTo>
                  <a:cubicBezTo>
                    <a:pt x="490139" y="589665"/>
                    <a:pt x="489672" y="586866"/>
                    <a:pt x="489672" y="584533"/>
                  </a:cubicBezTo>
                  <a:cubicBezTo>
                    <a:pt x="489672" y="584067"/>
                    <a:pt x="489206" y="584067"/>
                    <a:pt x="489206" y="583600"/>
                  </a:cubicBezTo>
                  <a:cubicBezTo>
                    <a:pt x="489206" y="583600"/>
                    <a:pt x="489206" y="583134"/>
                    <a:pt x="488739" y="583134"/>
                  </a:cubicBezTo>
                  <a:cubicBezTo>
                    <a:pt x="486407" y="582667"/>
                    <a:pt x="484541" y="582667"/>
                    <a:pt x="482675" y="581734"/>
                  </a:cubicBezTo>
                  <a:cubicBezTo>
                    <a:pt x="479876" y="580335"/>
                    <a:pt x="477076" y="580335"/>
                    <a:pt x="474277" y="580335"/>
                  </a:cubicBezTo>
                  <a:cubicBezTo>
                    <a:pt x="474277" y="580335"/>
                    <a:pt x="474277" y="580801"/>
                    <a:pt x="474277" y="580801"/>
                  </a:cubicBezTo>
                  <a:cubicBezTo>
                    <a:pt x="473811" y="580801"/>
                    <a:pt x="473811" y="580801"/>
                    <a:pt x="473344" y="580801"/>
                  </a:cubicBezTo>
                  <a:cubicBezTo>
                    <a:pt x="471478" y="583600"/>
                    <a:pt x="469146" y="584067"/>
                    <a:pt x="465880" y="583600"/>
                  </a:cubicBezTo>
                  <a:cubicBezTo>
                    <a:pt x="465880" y="583600"/>
                    <a:pt x="465414" y="584067"/>
                    <a:pt x="465414" y="584067"/>
                  </a:cubicBezTo>
                  <a:cubicBezTo>
                    <a:pt x="465414" y="584533"/>
                    <a:pt x="464947" y="585000"/>
                    <a:pt x="464947" y="585466"/>
                  </a:cubicBezTo>
                  <a:cubicBezTo>
                    <a:pt x="464481" y="591064"/>
                    <a:pt x="465414" y="596662"/>
                    <a:pt x="462615" y="601794"/>
                  </a:cubicBezTo>
                  <a:cubicBezTo>
                    <a:pt x="461682" y="603660"/>
                    <a:pt x="463548" y="606459"/>
                    <a:pt x="466347" y="607392"/>
                  </a:cubicBezTo>
                  <a:cubicBezTo>
                    <a:pt x="467280" y="607858"/>
                    <a:pt x="468213" y="607858"/>
                    <a:pt x="469612" y="607858"/>
                  </a:cubicBezTo>
                  <a:cubicBezTo>
                    <a:pt x="469612" y="607858"/>
                    <a:pt x="469612" y="607392"/>
                    <a:pt x="469612" y="607392"/>
                  </a:cubicBezTo>
                  <a:cubicBezTo>
                    <a:pt x="470079" y="606925"/>
                    <a:pt x="470545" y="606459"/>
                    <a:pt x="470545" y="606459"/>
                  </a:cubicBezTo>
                  <a:cubicBezTo>
                    <a:pt x="471012" y="605526"/>
                    <a:pt x="471012" y="604593"/>
                    <a:pt x="471478" y="603660"/>
                  </a:cubicBezTo>
                  <a:cubicBezTo>
                    <a:pt x="471478" y="604126"/>
                    <a:pt x="471945" y="604593"/>
                    <a:pt x="471945" y="605059"/>
                  </a:cubicBezTo>
                  <a:cubicBezTo>
                    <a:pt x="471478" y="605526"/>
                    <a:pt x="471012" y="605992"/>
                    <a:pt x="470545" y="606459"/>
                  </a:cubicBezTo>
                  <a:cubicBezTo>
                    <a:pt x="470545" y="606925"/>
                    <a:pt x="470079" y="607392"/>
                    <a:pt x="470079" y="607858"/>
                  </a:cubicBezTo>
                  <a:cubicBezTo>
                    <a:pt x="470079" y="607858"/>
                    <a:pt x="469612" y="607858"/>
                    <a:pt x="469612" y="607858"/>
                  </a:cubicBezTo>
                  <a:cubicBezTo>
                    <a:pt x="469146" y="609725"/>
                    <a:pt x="468679" y="611591"/>
                    <a:pt x="469146" y="612990"/>
                  </a:cubicBezTo>
                  <a:cubicBezTo>
                    <a:pt x="471012" y="615789"/>
                    <a:pt x="472411" y="618122"/>
                    <a:pt x="471012" y="621854"/>
                  </a:cubicBezTo>
                  <a:cubicBezTo>
                    <a:pt x="470079" y="624186"/>
                    <a:pt x="469612" y="626519"/>
                    <a:pt x="469146" y="629318"/>
                  </a:cubicBezTo>
                  <a:cubicBezTo>
                    <a:pt x="468679" y="631184"/>
                    <a:pt x="468213" y="633516"/>
                    <a:pt x="469146" y="634916"/>
                  </a:cubicBezTo>
                  <a:cubicBezTo>
                    <a:pt x="472411" y="639114"/>
                    <a:pt x="471478" y="644713"/>
                    <a:pt x="473811" y="649378"/>
                  </a:cubicBezTo>
                  <a:cubicBezTo>
                    <a:pt x="474277" y="650311"/>
                    <a:pt x="475677" y="650777"/>
                    <a:pt x="476610" y="650777"/>
                  </a:cubicBezTo>
                  <a:cubicBezTo>
                    <a:pt x="477543" y="650777"/>
                    <a:pt x="479409" y="649844"/>
                    <a:pt x="479409" y="648911"/>
                  </a:cubicBezTo>
                  <a:cubicBezTo>
                    <a:pt x="481742" y="643313"/>
                    <a:pt x="485007" y="637715"/>
                    <a:pt x="485007" y="631184"/>
                  </a:cubicBezTo>
                  <a:cubicBezTo>
                    <a:pt x="485007" y="631184"/>
                    <a:pt x="484541" y="631184"/>
                    <a:pt x="484541" y="631184"/>
                  </a:cubicBezTo>
                  <a:cubicBezTo>
                    <a:pt x="484541" y="630717"/>
                    <a:pt x="484541" y="630717"/>
                    <a:pt x="484541" y="630251"/>
                  </a:cubicBezTo>
                  <a:cubicBezTo>
                    <a:pt x="484074" y="629784"/>
                    <a:pt x="483608" y="629784"/>
                    <a:pt x="483608" y="629318"/>
                  </a:cubicBezTo>
                  <a:cubicBezTo>
                    <a:pt x="484074" y="629318"/>
                    <a:pt x="484541" y="629318"/>
                    <a:pt x="484541" y="629784"/>
                  </a:cubicBezTo>
                  <a:cubicBezTo>
                    <a:pt x="484541" y="629784"/>
                    <a:pt x="484541" y="630251"/>
                    <a:pt x="484541" y="630251"/>
                  </a:cubicBezTo>
                  <a:cubicBezTo>
                    <a:pt x="484541" y="630251"/>
                    <a:pt x="485007" y="630717"/>
                    <a:pt x="485007" y="630717"/>
                  </a:cubicBezTo>
                  <a:cubicBezTo>
                    <a:pt x="485007" y="630717"/>
                    <a:pt x="485007" y="631184"/>
                    <a:pt x="485007" y="631184"/>
                  </a:cubicBezTo>
                  <a:cubicBezTo>
                    <a:pt x="486407" y="631184"/>
                    <a:pt x="487340" y="631184"/>
                    <a:pt x="488739" y="631184"/>
                  </a:cubicBezTo>
                  <a:cubicBezTo>
                    <a:pt x="488739" y="631184"/>
                    <a:pt x="488739" y="630717"/>
                    <a:pt x="488273" y="630717"/>
                  </a:cubicBezTo>
                  <a:cubicBezTo>
                    <a:pt x="488739" y="630251"/>
                    <a:pt x="488739" y="630251"/>
                    <a:pt x="489206" y="629784"/>
                  </a:cubicBezTo>
                  <a:cubicBezTo>
                    <a:pt x="489206" y="630251"/>
                    <a:pt x="489206" y="630717"/>
                    <a:pt x="488739" y="631184"/>
                  </a:cubicBezTo>
                  <a:cubicBezTo>
                    <a:pt x="488739" y="631184"/>
                    <a:pt x="488739" y="631184"/>
                    <a:pt x="488739" y="631184"/>
                  </a:cubicBezTo>
                  <a:cubicBezTo>
                    <a:pt x="490139" y="633516"/>
                    <a:pt x="491538" y="635849"/>
                    <a:pt x="492938" y="637715"/>
                  </a:cubicBezTo>
                  <a:cubicBezTo>
                    <a:pt x="492938" y="637715"/>
                    <a:pt x="493404" y="637248"/>
                    <a:pt x="493404" y="637248"/>
                  </a:cubicBezTo>
                  <a:cubicBezTo>
                    <a:pt x="493404" y="637715"/>
                    <a:pt x="493404" y="638181"/>
                    <a:pt x="493404" y="638648"/>
                  </a:cubicBezTo>
                  <a:cubicBezTo>
                    <a:pt x="493871" y="639581"/>
                    <a:pt x="494337" y="640047"/>
                    <a:pt x="494337" y="640980"/>
                  </a:cubicBezTo>
                  <a:cubicBezTo>
                    <a:pt x="494337" y="642846"/>
                    <a:pt x="493871" y="642846"/>
                    <a:pt x="493404" y="640980"/>
                  </a:cubicBezTo>
                  <a:cubicBezTo>
                    <a:pt x="493404" y="640514"/>
                    <a:pt x="493404" y="639581"/>
                    <a:pt x="493404" y="639114"/>
                  </a:cubicBezTo>
                  <a:cubicBezTo>
                    <a:pt x="493404" y="639114"/>
                    <a:pt x="493404" y="638648"/>
                    <a:pt x="493404" y="638648"/>
                  </a:cubicBezTo>
                  <a:cubicBezTo>
                    <a:pt x="493404" y="638181"/>
                    <a:pt x="492938" y="638181"/>
                    <a:pt x="492938" y="637715"/>
                  </a:cubicBezTo>
                  <a:cubicBezTo>
                    <a:pt x="492938" y="637715"/>
                    <a:pt x="492938" y="637715"/>
                    <a:pt x="492938" y="637715"/>
                  </a:cubicBezTo>
                  <a:cubicBezTo>
                    <a:pt x="490139" y="639581"/>
                    <a:pt x="489672" y="642380"/>
                    <a:pt x="490139" y="645179"/>
                  </a:cubicBezTo>
                  <a:cubicBezTo>
                    <a:pt x="490605" y="647978"/>
                    <a:pt x="492005" y="649844"/>
                    <a:pt x="494337" y="651244"/>
                  </a:cubicBezTo>
                  <a:cubicBezTo>
                    <a:pt x="496203" y="652177"/>
                    <a:pt x="498069" y="652177"/>
                    <a:pt x="499935" y="652643"/>
                  </a:cubicBezTo>
                  <a:cubicBezTo>
                    <a:pt x="502268" y="653110"/>
                    <a:pt x="503201" y="654976"/>
                    <a:pt x="501801" y="656375"/>
                  </a:cubicBezTo>
                  <a:cubicBezTo>
                    <a:pt x="498069" y="660107"/>
                    <a:pt x="495737" y="664306"/>
                    <a:pt x="495737" y="669904"/>
                  </a:cubicBezTo>
                  <a:cubicBezTo>
                    <a:pt x="495737" y="672236"/>
                    <a:pt x="492938" y="672236"/>
                    <a:pt x="491538" y="672703"/>
                  </a:cubicBezTo>
                  <a:cubicBezTo>
                    <a:pt x="489206" y="674102"/>
                    <a:pt x="488739" y="675035"/>
                    <a:pt x="490605" y="676901"/>
                  </a:cubicBezTo>
                  <a:cubicBezTo>
                    <a:pt x="494804" y="681567"/>
                    <a:pt x="494804" y="683899"/>
                    <a:pt x="489206" y="686232"/>
                  </a:cubicBezTo>
                  <a:cubicBezTo>
                    <a:pt x="487806" y="686698"/>
                    <a:pt x="486873" y="687165"/>
                    <a:pt x="486873" y="688564"/>
                  </a:cubicBezTo>
                  <a:cubicBezTo>
                    <a:pt x="487806" y="693229"/>
                    <a:pt x="491538" y="696028"/>
                    <a:pt x="494804" y="695095"/>
                  </a:cubicBezTo>
                  <a:cubicBezTo>
                    <a:pt x="499002" y="693696"/>
                    <a:pt x="503201" y="691363"/>
                    <a:pt x="507866" y="691830"/>
                  </a:cubicBezTo>
                  <a:cubicBezTo>
                    <a:pt x="508332" y="691830"/>
                    <a:pt x="509265" y="692296"/>
                    <a:pt x="509265" y="692763"/>
                  </a:cubicBezTo>
                  <a:cubicBezTo>
                    <a:pt x="509265" y="693696"/>
                    <a:pt x="509732" y="695095"/>
                    <a:pt x="508799" y="696028"/>
                  </a:cubicBezTo>
                  <a:cubicBezTo>
                    <a:pt x="506933" y="697894"/>
                    <a:pt x="505067" y="699294"/>
                    <a:pt x="503201" y="701160"/>
                  </a:cubicBezTo>
                  <a:cubicBezTo>
                    <a:pt x="499469" y="704425"/>
                    <a:pt x="498069" y="708624"/>
                    <a:pt x="498536" y="713289"/>
                  </a:cubicBezTo>
                  <a:cubicBezTo>
                    <a:pt x="498536" y="714222"/>
                    <a:pt x="499935" y="715155"/>
                    <a:pt x="500868" y="716088"/>
                  </a:cubicBezTo>
                  <a:cubicBezTo>
                    <a:pt x="500868" y="716088"/>
                    <a:pt x="500402" y="715622"/>
                    <a:pt x="500402" y="715622"/>
                  </a:cubicBezTo>
                  <a:cubicBezTo>
                    <a:pt x="500868" y="715622"/>
                    <a:pt x="500868" y="715622"/>
                    <a:pt x="501335" y="715622"/>
                  </a:cubicBezTo>
                  <a:cubicBezTo>
                    <a:pt x="501335" y="715155"/>
                    <a:pt x="501801" y="715155"/>
                    <a:pt x="501801" y="714689"/>
                  </a:cubicBezTo>
                  <a:cubicBezTo>
                    <a:pt x="502734" y="715155"/>
                    <a:pt x="502268" y="715622"/>
                    <a:pt x="501335" y="715622"/>
                  </a:cubicBezTo>
                  <a:cubicBezTo>
                    <a:pt x="501335" y="715622"/>
                    <a:pt x="500868" y="716088"/>
                    <a:pt x="500868" y="716088"/>
                  </a:cubicBezTo>
                  <a:cubicBezTo>
                    <a:pt x="504134" y="719354"/>
                    <a:pt x="507399" y="722619"/>
                    <a:pt x="510199" y="726351"/>
                  </a:cubicBezTo>
                  <a:cubicBezTo>
                    <a:pt x="512065" y="728217"/>
                    <a:pt x="512531" y="730550"/>
                    <a:pt x="511598" y="732882"/>
                  </a:cubicBezTo>
                  <a:cubicBezTo>
                    <a:pt x="510665" y="734748"/>
                    <a:pt x="509732" y="737081"/>
                    <a:pt x="508799" y="738947"/>
                  </a:cubicBezTo>
                  <a:cubicBezTo>
                    <a:pt x="508799" y="738947"/>
                    <a:pt x="508799" y="738947"/>
                    <a:pt x="508332" y="738947"/>
                  </a:cubicBezTo>
                  <a:cubicBezTo>
                    <a:pt x="508332" y="738947"/>
                    <a:pt x="508332" y="739413"/>
                    <a:pt x="508332" y="739413"/>
                  </a:cubicBezTo>
                  <a:lnTo>
                    <a:pt x="508799" y="738947"/>
                  </a:lnTo>
                  <a:cubicBezTo>
                    <a:pt x="508799" y="740813"/>
                    <a:pt x="507866" y="743145"/>
                    <a:pt x="508332" y="744545"/>
                  </a:cubicBezTo>
                  <a:cubicBezTo>
                    <a:pt x="509265" y="747811"/>
                    <a:pt x="509732" y="750610"/>
                    <a:pt x="507399" y="753409"/>
                  </a:cubicBezTo>
                  <a:cubicBezTo>
                    <a:pt x="506933" y="753875"/>
                    <a:pt x="506933" y="754342"/>
                    <a:pt x="506466" y="755275"/>
                  </a:cubicBezTo>
                  <a:lnTo>
                    <a:pt x="512065" y="766471"/>
                  </a:lnTo>
                  <a:cubicBezTo>
                    <a:pt x="515797" y="767870"/>
                    <a:pt x="519062" y="770203"/>
                    <a:pt x="521395" y="773468"/>
                  </a:cubicBezTo>
                  <a:cubicBezTo>
                    <a:pt x="523727" y="776734"/>
                    <a:pt x="526526" y="778600"/>
                    <a:pt x="530258" y="780000"/>
                  </a:cubicBezTo>
                  <a:cubicBezTo>
                    <a:pt x="533057" y="780933"/>
                    <a:pt x="535856" y="782799"/>
                    <a:pt x="538655" y="784198"/>
                  </a:cubicBezTo>
                  <a:cubicBezTo>
                    <a:pt x="540521" y="785131"/>
                    <a:pt x="541454" y="786997"/>
                    <a:pt x="540988" y="788863"/>
                  </a:cubicBezTo>
                  <a:cubicBezTo>
                    <a:pt x="539588" y="792595"/>
                    <a:pt x="538655" y="796327"/>
                    <a:pt x="540055" y="800059"/>
                  </a:cubicBezTo>
                  <a:cubicBezTo>
                    <a:pt x="540521" y="801459"/>
                    <a:pt x="541921" y="802858"/>
                    <a:pt x="542854" y="804258"/>
                  </a:cubicBezTo>
                  <a:lnTo>
                    <a:pt x="543787" y="804258"/>
                  </a:lnTo>
                  <a:lnTo>
                    <a:pt x="543320" y="804724"/>
                  </a:lnTo>
                  <a:cubicBezTo>
                    <a:pt x="543320" y="804724"/>
                    <a:pt x="542854" y="804258"/>
                    <a:pt x="542854" y="804258"/>
                  </a:cubicBezTo>
                  <a:lnTo>
                    <a:pt x="542854" y="804258"/>
                  </a:lnTo>
                  <a:cubicBezTo>
                    <a:pt x="543320" y="805657"/>
                    <a:pt x="543320" y="807057"/>
                    <a:pt x="543787" y="807990"/>
                  </a:cubicBezTo>
                  <a:cubicBezTo>
                    <a:pt x="545653" y="808456"/>
                    <a:pt x="547053" y="808456"/>
                    <a:pt x="548919" y="808923"/>
                  </a:cubicBezTo>
                  <a:cubicBezTo>
                    <a:pt x="551251" y="809389"/>
                    <a:pt x="553584" y="810322"/>
                    <a:pt x="554517" y="813588"/>
                  </a:cubicBezTo>
                  <a:cubicBezTo>
                    <a:pt x="555916" y="817787"/>
                    <a:pt x="557316" y="821985"/>
                    <a:pt x="559648" y="826184"/>
                  </a:cubicBezTo>
                  <a:cubicBezTo>
                    <a:pt x="561981" y="830382"/>
                    <a:pt x="560115" y="833648"/>
                    <a:pt x="558715" y="836913"/>
                  </a:cubicBezTo>
                  <a:cubicBezTo>
                    <a:pt x="558249" y="837846"/>
                    <a:pt x="557316" y="839246"/>
                    <a:pt x="556383" y="839712"/>
                  </a:cubicBezTo>
                  <a:cubicBezTo>
                    <a:pt x="554983" y="840645"/>
                    <a:pt x="552651" y="842045"/>
                    <a:pt x="551251" y="842045"/>
                  </a:cubicBezTo>
                  <a:cubicBezTo>
                    <a:pt x="545653" y="840179"/>
                    <a:pt x="540055" y="839712"/>
                    <a:pt x="535856" y="835514"/>
                  </a:cubicBezTo>
                  <a:lnTo>
                    <a:pt x="536323" y="835980"/>
                  </a:lnTo>
                  <a:cubicBezTo>
                    <a:pt x="536323" y="835980"/>
                    <a:pt x="535856" y="835514"/>
                    <a:pt x="535856" y="835514"/>
                  </a:cubicBezTo>
                  <a:cubicBezTo>
                    <a:pt x="537722" y="835980"/>
                    <a:pt x="539588" y="835980"/>
                    <a:pt x="541454" y="836447"/>
                  </a:cubicBezTo>
                  <a:cubicBezTo>
                    <a:pt x="545187" y="836447"/>
                    <a:pt x="547053" y="834114"/>
                    <a:pt x="547519" y="830849"/>
                  </a:cubicBezTo>
                  <a:cubicBezTo>
                    <a:pt x="547986" y="823385"/>
                    <a:pt x="546586" y="816387"/>
                    <a:pt x="543787" y="809389"/>
                  </a:cubicBezTo>
                  <a:cubicBezTo>
                    <a:pt x="540988" y="807990"/>
                    <a:pt x="538189" y="806590"/>
                    <a:pt x="537256" y="803325"/>
                  </a:cubicBezTo>
                  <a:cubicBezTo>
                    <a:pt x="536323" y="800059"/>
                    <a:pt x="535390" y="797260"/>
                    <a:pt x="534457" y="793995"/>
                  </a:cubicBezTo>
                  <a:cubicBezTo>
                    <a:pt x="532591" y="786997"/>
                    <a:pt x="528392" y="782799"/>
                    <a:pt x="521861" y="780933"/>
                  </a:cubicBezTo>
                  <a:cubicBezTo>
                    <a:pt x="516730" y="779533"/>
                    <a:pt x="512531" y="776734"/>
                    <a:pt x="508332" y="773468"/>
                  </a:cubicBezTo>
                  <a:cubicBezTo>
                    <a:pt x="506000" y="771602"/>
                    <a:pt x="503667" y="769270"/>
                    <a:pt x="500868" y="767404"/>
                  </a:cubicBezTo>
                  <a:cubicBezTo>
                    <a:pt x="499469" y="766471"/>
                    <a:pt x="497136" y="766471"/>
                    <a:pt x="495270" y="766004"/>
                  </a:cubicBezTo>
                  <a:cubicBezTo>
                    <a:pt x="493871" y="765538"/>
                    <a:pt x="491072" y="767870"/>
                    <a:pt x="491538" y="769270"/>
                  </a:cubicBezTo>
                  <a:cubicBezTo>
                    <a:pt x="492005" y="773002"/>
                    <a:pt x="493404" y="776734"/>
                    <a:pt x="492938" y="780466"/>
                  </a:cubicBezTo>
                  <a:cubicBezTo>
                    <a:pt x="492938" y="782332"/>
                    <a:pt x="493871" y="784198"/>
                    <a:pt x="494804" y="785598"/>
                  </a:cubicBezTo>
                  <a:cubicBezTo>
                    <a:pt x="497603" y="789330"/>
                    <a:pt x="500868" y="792129"/>
                    <a:pt x="503201" y="795861"/>
                  </a:cubicBezTo>
                  <a:cubicBezTo>
                    <a:pt x="510665" y="807057"/>
                    <a:pt x="520462" y="816387"/>
                    <a:pt x="527926" y="827583"/>
                  </a:cubicBezTo>
                  <a:cubicBezTo>
                    <a:pt x="528859" y="828983"/>
                    <a:pt x="530725" y="830382"/>
                    <a:pt x="532124" y="831315"/>
                  </a:cubicBezTo>
                  <a:lnTo>
                    <a:pt x="531658" y="830849"/>
                  </a:lnTo>
                  <a:cubicBezTo>
                    <a:pt x="531658" y="830849"/>
                    <a:pt x="532124" y="831315"/>
                    <a:pt x="532124" y="831315"/>
                  </a:cubicBezTo>
                  <a:cubicBezTo>
                    <a:pt x="526993" y="833181"/>
                    <a:pt x="523727" y="836913"/>
                    <a:pt x="523727" y="842978"/>
                  </a:cubicBezTo>
                  <a:cubicBezTo>
                    <a:pt x="523727" y="851375"/>
                    <a:pt x="523261" y="859772"/>
                    <a:pt x="523727" y="868169"/>
                  </a:cubicBezTo>
                  <a:cubicBezTo>
                    <a:pt x="524194" y="878899"/>
                    <a:pt x="522328" y="888229"/>
                    <a:pt x="518596" y="898026"/>
                  </a:cubicBezTo>
                  <a:cubicBezTo>
                    <a:pt x="514864" y="908289"/>
                    <a:pt x="509732" y="918086"/>
                    <a:pt x="507399" y="928815"/>
                  </a:cubicBezTo>
                  <a:cubicBezTo>
                    <a:pt x="505067" y="938612"/>
                    <a:pt x="501335" y="948408"/>
                    <a:pt x="495737" y="956806"/>
                  </a:cubicBezTo>
                  <a:cubicBezTo>
                    <a:pt x="490139" y="964736"/>
                    <a:pt x="488739" y="973133"/>
                    <a:pt x="489206" y="982464"/>
                  </a:cubicBezTo>
                  <a:cubicBezTo>
                    <a:pt x="489206" y="984330"/>
                    <a:pt x="489206" y="986196"/>
                    <a:pt x="489672" y="988062"/>
                  </a:cubicBezTo>
                  <a:cubicBezTo>
                    <a:pt x="490139" y="998325"/>
                    <a:pt x="488739" y="1008588"/>
                    <a:pt x="482675" y="1017452"/>
                  </a:cubicBezTo>
                  <a:cubicBezTo>
                    <a:pt x="480809" y="1020251"/>
                    <a:pt x="480342" y="1023516"/>
                    <a:pt x="481742" y="1026782"/>
                  </a:cubicBezTo>
                  <a:cubicBezTo>
                    <a:pt x="485007" y="1033313"/>
                    <a:pt x="485940" y="1039844"/>
                    <a:pt x="484074" y="1047308"/>
                  </a:cubicBezTo>
                  <a:cubicBezTo>
                    <a:pt x="483141" y="1050107"/>
                    <a:pt x="483608" y="1053839"/>
                    <a:pt x="484074" y="1056638"/>
                  </a:cubicBezTo>
                  <a:cubicBezTo>
                    <a:pt x="484074" y="1058504"/>
                    <a:pt x="484541" y="1060370"/>
                    <a:pt x="485007" y="1062236"/>
                  </a:cubicBezTo>
                  <a:cubicBezTo>
                    <a:pt x="487340" y="1067368"/>
                    <a:pt x="489206" y="1072966"/>
                    <a:pt x="492005" y="1078097"/>
                  </a:cubicBezTo>
                  <a:cubicBezTo>
                    <a:pt x="492938" y="1079497"/>
                    <a:pt x="494804" y="1080896"/>
                    <a:pt x="496203" y="1081829"/>
                  </a:cubicBezTo>
                  <a:cubicBezTo>
                    <a:pt x="499935" y="1084162"/>
                    <a:pt x="499935" y="1084162"/>
                    <a:pt x="498536" y="1086961"/>
                  </a:cubicBezTo>
                  <a:cubicBezTo>
                    <a:pt x="498069" y="1088827"/>
                    <a:pt x="496670" y="1090227"/>
                    <a:pt x="496203" y="1092093"/>
                  </a:cubicBezTo>
                  <a:cubicBezTo>
                    <a:pt x="495737" y="1093959"/>
                    <a:pt x="495270" y="1095825"/>
                    <a:pt x="496203" y="1097691"/>
                  </a:cubicBezTo>
                  <a:cubicBezTo>
                    <a:pt x="498069" y="1103289"/>
                    <a:pt x="501335" y="1107954"/>
                    <a:pt x="498536" y="1114018"/>
                  </a:cubicBezTo>
                  <a:cubicBezTo>
                    <a:pt x="498069" y="1115418"/>
                    <a:pt x="499002" y="1117751"/>
                    <a:pt x="499469" y="1119617"/>
                  </a:cubicBezTo>
                  <a:cubicBezTo>
                    <a:pt x="502734" y="1126614"/>
                    <a:pt x="505533" y="1133612"/>
                    <a:pt x="508799" y="1140609"/>
                  </a:cubicBezTo>
                  <a:cubicBezTo>
                    <a:pt x="510665" y="1144341"/>
                    <a:pt x="511598" y="1147607"/>
                    <a:pt x="511132" y="1151806"/>
                  </a:cubicBezTo>
                  <a:cubicBezTo>
                    <a:pt x="510665" y="1156471"/>
                    <a:pt x="512065" y="1158337"/>
                    <a:pt x="515330" y="1159270"/>
                  </a:cubicBezTo>
                  <a:cubicBezTo>
                    <a:pt x="526526" y="1161136"/>
                    <a:pt x="534923" y="1168133"/>
                    <a:pt x="544254" y="1173731"/>
                  </a:cubicBezTo>
                  <a:cubicBezTo>
                    <a:pt x="552184" y="1178396"/>
                    <a:pt x="556383" y="1184928"/>
                    <a:pt x="556849" y="1193791"/>
                  </a:cubicBezTo>
                  <a:cubicBezTo>
                    <a:pt x="557316" y="1200789"/>
                    <a:pt x="559182" y="1207786"/>
                    <a:pt x="561048" y="1214317"/>
                  </a:cubicBezTo>
                  <a:cubicBezTo>
                    <a:pt x="564313" y="1225980"/>
                    <a:pt x="569911" y="1237176"/>
                    <a:pt x="571311" y="1249305"/>
                  </a:cubicBezTo>
                  <a:cubicBezTo>
                    <a:pt x="571777" y="1253038"/>
                    <a:pt x="574110" y="1256303"/>
                    <a:pt x="577375" y="1259102"/>
                  </a:cubicBezTo>
                  <a:cubicBezTo>
                    <a:pt x="583440" y="1264234"/>
                    <a:pt x="587172" y="1270765"/>
                    <a:pt x="590904" y="1277762"/>
                  </a:cubicBezTo>
                  <a:cubicBezTo>
                    <a:pt x="593237" y="1281494"/>
                    <a:pt x="592304" y="1285227"/>
                    <a:pt x="590438" y="1288492"/>
                  </a:cubicBezTo>
                  <a:cubicBezTo>
                    <a:pt x="589038" y="1291291"/>
                    <a:pt x="586706" y="1291758"/>
                    <a:pt x="583907" y="1291291"/>
                  </a:cubicBezTo>
                  <a:cubicBezTo>
                    <a:pt x="583440" y="1291291"/>
                    <a:pt x="582507" y="1291291"/>
                    <a:pt x="582041" y="1291758"/>
                  </a:cubicBezTo>
                  <a:cubicBezTo>
                    <a:pt x="580175" y="1292224"/>
                    <a:pt x="579242" y="1295023"/>
                    <a:pt x="580175" y="1296423"/>
                  </a:cubicBezTo>
                  <a:cubicBezTo>
                    <a:pt x="583440" y="1302487"/>
                    <a:pt x="587639" y="1307152"/>
                    <a:pt x="593703" y="1309951"/>
                  </a:cubicBezTo>
                  <a:cubicBezTo>
                    <a:pt x="601634" y="1313683"/>
                    <a:pt x="607232" y="1319748"/>
                    <a:pt x="613297" y="1325346"/>
                  </a:cubicBezTo>
                  <a:cubicBezTo>
                    <a:pt x="615629" y="1327679"/>
                    <a:pt x="617029" y="1330944"/>
                    <a:pt x="616562" y="1334210"/>
                  </a:cubicBezTo>
                  <a:cubicBezTo>
                    <a:pt x="616562" y="1337475"/>
                    <a:pt x="616562" y="1340741"/>
                    <a:pt x="615629" y="1343540"/>
                  </a:cubicBezTo>
                  <a:cubicBezTo>
                    <a:pt x="614696" y="1347738"/>
                    <a:pt x="616096" y="1350537"/>
                    <a:pt x="618895" y="1353803"/>
                  </a:cubicBezTo>
                  <a:cubicBezTo>
                    <a:pt x="628225" y="1363133"/>
                    <a:pt x="639421" y="1371064"/>
                    <a:pt x="645486" y="1383659"/>
                  </a:cubicBezTo>
                  <a:cubicBezTo>
                    <a:pt x="646419" y="1385525"/>
                    <a:pt x="650151" y="1385992"/>
                    <a:pt x="652483" y="1384126"/>
                  </a:cubicBezTo>
                  <a:cubicBezTo>
                    <a:pt x="655282" y="1381793"/>
                    <a:pt x="656682" y="1378528"/>
                    <a:pt x="655749" y="1375729"/>
                  </a:cubicBezTo>
                  <a:cubicBezTo>
                    <a:pt x="654349" y="1371064"/>
                    <a:pt x="652017" y="1367332"/>
                    <a:pt x="649218" y="1364066"/>
                  </a:cubicBezTo>
                  <a:cubicBezTo>
                    <a:pt x="646419" y="1361267"/>
                    <a:pt x="638954" y="1347738"/>
                    <a:pt x="638021" y="1344006"/>
                  </a:cubicBezTo>
                  <a:cubicBezTo>
                    <a:pt x="637088" y="1340741"/>
                    <a:pt x="635689" y="1337942"/>
                    <a:pt x="634756" y="1334676"/>
                  </a:cubicBezTo>
                  <a:cubicBezTo>
                    <a:pt x="633823" y="1329545"/>
                    <a:pt x="633356" y="1324413"/>
                    <a:pt x="632423" y="1319281"/>
                  </a:cubicBezTo>
                  <a:cubicBezTo>
                    <a:pt x="631024" y="1313217"/>
                    <a:pt x="625426" y="1310418"/>
                    <a:pt x="623560" y="1304820"/>
                  </a:cubicBezTo>
                  <a:cubicBezTo>
                    <a:pt x="620761" y="1296423"/>
                    <a:pt x="617029" y="1288026"/>
                    <a:pt x="612364" y="1280561"/>
                  </a:cubicBezTo>
                  <a:cubicBezTo>
                    <a:pt x="607232" y="1272631"/>
                    <a:pt x="603966" y="1263301"/>
                    <a:pt x="597435" y="1255837"/>
                  </a:cubicBezTo>
                  <a:cubicBezTo>
                    <a:pt x="596036" y="1254437"/>
                    <a:pt x="595103" y="1252571"/>
                    <a:pt x="595103" y="1250705"/>
                  </a:cubicBezTo>
                  <a:cubicBezTo>
                    <a:pt x="594170" y="1241375"/>
                    <a:pt x="592304" y="1231578"/>
                    <a:pt x="595103" y="1222248"/>
                  </a:cubicBezTo>
                  <a:cubicBezTo>
                    <a:pt x="595569" y="1220848"/>
                    <a:pt x="596502" y="1219916"/>
                    <a:pt x="597902" y="1220382"/>
                  </a:cubicBezTo>
                  <a:cubicBezTo>
                    <a:pt x="601634" y="1221782"/>
                    <a:pt x="604899" y="1223648"/>
                    <a:pt x="608165" y="1225047"/>
                  </a:cubicBezTo>
                  <a:cubicBezTo>
                    <a:pt x="611897" y="1226913"/>
                    <a:pt x="614230" y="1229246"/>
                    <a:pt x="614696" y="1233444"/>
                  </a:cubicBezTo>
                  <a:cubicBezTo>
                    <a:pt x="616096" y="1241841"/>
                    <a:pt x="617029" y="1249772"/>
                    <a:pt x="620294" y="1257703"/>
                  </a:cubicBezTo>
                  <a:cubicBezTo>
                    <a:pt x="624959" y="1269832"/>
                    <a:pt x="631490" y="1281028"/>
                    <a:pt x="639421" y="1290825"/>
                  </a:cubicBezTo>
                  <a:cubicBezTo>
                    <a:pt x="640820" y="1292691"/>
                    <a:pt x="643619" y="1294557"/>
                    <a:pt x="644086" y="1296889"/>
                  </a:cubicBezTo>
                  <a:cubicBezTo>
                    <a:pt x="645486" y="1302954"/>
                    <a:pt x="649684" y="1306686"/>
                    <a:pt x="653883" y="1310418"/>
                  </a:cubicBezTo>
                  <a:cubicBezTo>
                    <a:pt x="656682" y="1312750"/>
                    <a:pt x="659947" y="1315083"/>
                    <a:pt x="662746" y="1317882"/>
                  </a:cubicBezTo>
                  <a:cubicBezTo>
                    <a:pt x="664146" y="1319281"/>
                    <a:pt x="664612" y="1321147"/>
                    <a:pt x="663213" y="1323014"/>
                  </a:cubicBezTo>
                  <a:cubicBezTo>
                    <a:pt x="662280" y="1323947"/>
                    <a:pt x="661813" y="1325346"/>
                    <a:pt x="661347" y="1326279"/>
                  </a:cubicBezTo>
                  <a:cubicBezTo>
                    <a:pt x="659481" y="1329078"/>
                    <a:pt x="659947" y="1332810"/>
                    <a:pt x="662746" y="1335143"/>
                  </a:cubicBezTo>
                  <a:cubicBezTo>
                    <a:pt x="666478" y="1337942"/>
                    <a:pt x="669744" y="1340741"/>
                    <a:pt x="673942" y="1342607"/>
                  </a:cubicBezTo>
                  <a:cubicBezTo>
                    <a:pt x="678607" y="1344939"/>
                    <a:pt x="680940" y="1347738"/>
                    <a:pt x="681407" y="1352870"/>
                  </a:cubicBezTo>
                  <a:cubicBezTo>
                    <a:pt x="681407" y="1355203"/>
                    <a:pt x="683739" y="1357069"/>
                    <a:pt x="685605" y="1358935"/>
                  </a:cubicBezTo>
                  <a:cubicBezTo>
                    <a:pt x="705198" y="1379461"/>
                    <a:pt x="710797" y="1390191"/>
                    <a:pt x="716861" y="1413049"/>
                  </a:cubicBezTo>
                  <a:cubicBezTo>
                    <a:pt x="717328" y="1414915"/>
                    <a:pt x="717328" y="1416781"/>
                    <a:pt x="716861" y="1418648"/>
                  </a:cubicBezTo>
                  <a:cubicBezTo>
                    <a:pt x="715928" y="1420980"/>
                    <a:pt x="714995" y="1423779"/>
                    <a:pt x="713595" y="1425645"/>
                  </a:cubicBezTo>
                  <a:cubicBezTo>
                    <a:pt x="708930" y="1431710"/>
                    <a:pt x="710797" y="1437774"/>
                    <a:pt x="714062" y="1443372"/>
                  </a:cubicBezTo>
                  <a:cubicBezTo>
                    <a:pt x="716861" y="1448504"/>
                    <a:pt x="720593" y="1453169"/>
                    <a:pt x="726191" y="1455035"/>
                  </a:cubicBezTo>
                  <a:cubicBezTo>
                    <a:pt x="731789" y="1456901"/>
                    <a:pt x="736454" y="1460633"/>
                    <a:pt x="739720" y="1465298"/>
                  </a:cubicBezTo>
                  <a:cubicBezTo>
                    <a:pt x="743452" y="1470430"/>
                    <a:pt x="748584" y="1472762"/>
                    <a:pt x="754182" y="1474162"/>
                  </a:cubicBezTo>
                  <a:cubicBezTo>
                    <a:pt x="756514" y="1474628"/>
                    <a:pt x="759313" y="1475095"/>
                    <a:pt x="761646" y="1475561"/>
                  </a:cubicBezTo>
                  <a:cubicBezTo>
                    <a:pt x="763978" y="1476494"/>
                    <a:pt x="766777" y="1476961"/>
                    <a:pt x="768643" y="1478827"/>
                  </a:cubicBezTo>
                  <a:cubicBezTo>
                    <a:pt x="777040" y="1486291"/>
                    <a:pt x="785904" y="1491889"/>
                    <a:pt x="797100" y="1494688"/>
                  </a:cubicBezTo>
                  <a:cubicBezTo>
                    <a:pt x="802698" y="1496088"/>
                    <a:pt x="807830" y="1498887"/>
                    <a:pt x="812961" y="1501686"/>
                  </a:cubicBezTo>
                  <a:cubicBezTo>
                    <a:pt x="818560" y="1504951"/>
                    <a:pt x="824624" y="1506817"/>
                    <a:pt x="830689" y="1508683"/>
                  </a:cubicBezTo>
                  <a:cubicBezTo>
                    <a:pt x="851682" y="1515214"/>
                    <a:pt x="852148" y="1515214"/>
                    <a:pt x="873141" y="1507284"/>
                  </a:cubicBezTo>
                  <a:cubicBezTo>
                    <a:pt x="879205" y="1504951"/>
                    <a:pt x="885270" y="1505884"/>
                    <a:pt x="889469" y="1509616"/>
                  </a:cubicBezTo>
                  <a:cubicBezTo>
                    <a:pt x="899265" y="1518946"/>
                    <a:pt x="910928" y="1525944"/>
                    <a:pt x="919792" y="1536674"/>
                  </a:cubicBezTo>
                  <a:cubicBezTo>
                    <a:pt x="923524" y="1541339"/>
                    <a:pt x="928655" y="1544138"/>
                    <a:pt x="934720" y="1544604"/>
                  </a:cubicBezTo>
                  <a:cubicBezTo>
                    <a:pt x="943117" y="1545537"/>
                    <a:pt x="951048" y="1548336"/>
                    <a:pt x="958978" y="1550669"/>
                  </a:cubicBezTo>
                  <a:cubicBezTo>
                    <a:pt x="967842" y="1553468"/>
                    <a:pt x="977172" y="1557667"/>
                    <a:pt x="986969" y="1556733"/>
                  </a:cubicBezTo>
                  <a:cubicBezTo>
                    <a:pt x="989301" y="1556733"/>
                    <a:pt x="990701" y="1557667"/>
                    <a:pt x="991167" y="1559533"/>
                  </a:cubicBezTo>
                  <a:cubicBezTo>
                    <a:pt x="993033" y="1565131"/>
                    <a:pt x="997698" y="1568863"/>
                    <a:pt x="1001430" y="1573528"/>
                  </a:cubicBezTo>
                  <a:cubicBezTo>
                    <a:pt x="1005629" y="1578659"/>
                    <a:pt x="1010294" y="1582858"/>
                    <a:pt x="1014026" y="1588456"/>
                  </a:cubicBezTo>
                  <a:cubicBezTo>
                    <a:pt x="1016359" y="1591255"/>
                    <a:pt x="1017758" y="1594987"/>
                    <a:pt x="1016359" y="1599186"/>
                  </a:cubicBezTo>
                  <a:cubicBezTo>
                    <a:pt x="1014492" y="1605250"/>
                    <a:pt x="1017758" y="1608982"/>
                    <a:pt x="1023356" y="1610382"/>
                  </a:cubicBezTo>
                  <a:cubicBezTo>
                    <a:pt x="1025689" y="1611315"/>
                    <a:pt x="1028021" y="1612248"/>
                    <a:pt x="1030820" y="1612248"/>
                  </a:cubicBezTo>
                  <a:cubicBezTo>
                    <a:pt x="1032686" y="1612248"/>
                    <a:pt x="1034552" y="1612248"/>
                    <a:pt x="1036418" y="1613181"/>
                  </a:cubicBezTo>
                  <a:cubicBezTo>
                    <a:pt x="1041083" y="1616913"/>
                    <a:pt x="1046215" y="1619712"/>
                    <a:pt x="1047148" y="1626243"/>
                  </a:cubicBezTo>
                  <a:cubicBezTo>
                    <a:pt x="1048547" y="1633241"/>
                    <a:pt x="1054146" y="1634640"/>
                    <a:pt x="1060210" y="1636040"/>
                  </a:cubicBezTo>
                  <a:cubicBezTo>
                    <a:pt x="1062076" y="1636506"/>
                    <a:pt x="1063942" y="1636040"/>
                    <a:pt x="1065808" y="1635573"/>
                  </a:cubicBezTo>
                  <a:cubicBezTo>
                    <a:pt x="1072339" y="1633241"/>
                    <a:pt x="1077471" y="1635573"/>
                    <a:pt x="1081670" y="1639772"/>
                  </a:cubicBezTo>
                  <a:cubicBezTo>
                    <a:pt x="1085402" y="1643970"/>
                    <a:pt x="1090067" y="1645836"/>
                    <a:pt x="1093799" y="1649102"/>
                  </a:cubicBezTo>
                  <a:cubicBezTo>
                    <a:pt x="1097997" y="1652834"/>
                    <a:pt x="1100330" y="1652367"/>
                    <a:pt x="1105461" y="1648169"/>
                  </a:cubicBezTo>
                  <a:cubicBezTo>
                    <a:pt x="1107794" y="1646303"/>
                    <a:pt x="1108260" y="1643970"/>
                    <a:pt x="1107327" y="1641638"/>
                  </a:cubicBezTo>
                  <a:cubicBezTo>
                    <a:pt x="1106861" y="1639772"/>
                    <a:pt x="1105461" y="1637439"/>
                    <a:pt x="1107327" y="1636506"/>
                  </a:cubicBezTo>
                  <a:cubicBezTo>
                    <a:pt x="1112459" y="1633241"/>
                    <a:pt x="1115258" y="1628109"/>
                    <a:pt x="1118990" y="1623911"/>
                  </a:cubicBezTo>
                  <a:cubicBezTo>
                    <a:pt x="1119923" y="1622977"/>
                    <a:pt x="1122722" y="1622977"/>
                    <a:pt x="1124122" y="1623911"/>
                  </a:cubicBezTo>
                  <a:cubicBezTo>
                    <a:pt x="1129720" y="1626709"/>
                    <a:pt x="1133452" y="1630908"/>
                    <a:pt x="1134385" y="1636973"/>
                  </a:cubicBezTo>
                  <a:cubicBezTo>
                    <a:pt x="1134851" y="1641638"/>
                    <a:pt x="1136251" y="1645836"/>
                    <a:pt x="1139050" y="1649102"/>
                  </a:cubicBezTo>
                  <a:cubicBezTo>
                    <a:pt x="1142782" y="1653767"/>
                    <a:pt x="1143248" y="1659831"/>
                    <a:pt x="1147913" y="1664030"/>
                  </a:cubicBezTo>
                  <a:cubicBezTo>
                    <a:pt x="1148847" y="1664963"/>
                    <a:pt x="1149313" y="1667762"/>
                    <a:pt x="1149313" y="1669162"/>
                  </a:cubicBezTo>
                  <a:cubicBezTo>
                    <a:pt x="1149313" y="1677559"/>
                    <a:pt x="1149779" y="1685956"/>
                    <a:pt x="1148847" y="1693887"/>
                  </a:cubicBezTo>
                  <a:cubicBezTo>
                    <a:pt x="1148380" y="1698552"/>
                    <a:pt x="1148847" y="1702750"/>
                    <a:pt x="1151645" y="1706482"/>
                  </a:cubicBezTo>
                  <a:cubicBezTo>
                    <a:pt x="1153045" y="1708348"/>
                    <a:pt x="1152579" y="1710214"/>
                    <a:pt x="1151179" y="1712080"/>
                  </a:cubicBezTo>
                  <a:cubicBezTo>
                    <a:pt x="1147447" y="1718145"/>
                    <a:pt x="1143715" y="1724210"/>
                    <a:pt x="1136717" y="1727008"/>
                  </a:cubicBezTo>
                  <a:cubicBezTo>
                    <a:pt x="1129720" y="1730274"/>
                    <a:pt x="1125521" y="1735406"/>
                    <a:pt x="1123655" y="1742403"/>
                  </a:cubicBezTo>
                  <a:cubicBezTo>
                    <a:pt x="1122722" y="1746602"/>
                    <a:pt x="1120390" y="1748934"/>
                    <a:pt x="1116657" y="1750800"/>
                  </a:cubicBezTo>
                  <a:cubicBezTo>
                    <a:pt x="1113392" y="1752666"/>
                    <a:pt x="1109660" y="1754532"/>
                    <a:pt x="1106394" y="1756398"/>
                  </a:cubicBezTo>
                  <a:cubicBezTo>
                    <a:pt x="1105461" y="1756865"/>
                    <a:pt x="1104528" y="1758264"/>
                    <a:pt x="1104528" y="1759664"/>
                  </a:cubicBezTo>
                  <a:cubicBezTo>
                    <a:pt x="1100796" y="1775525"/>
                    <a:pt x="1100796" y="1775525"/>
                    <a:pt x="1094732" y="1786255"/>
                  </a:cubicBezTo>
                  <a:cubicBezTo>
                    <a:pt x="1094265" y="1787188"/>
                    <a:pt x="1092866" y="1788587"/>
                    <a:pt x="1092866" y="1789520"/>
                  </a:cubicBezTo>
                  <a:cubicBezTo>
                    <a:pt x="1092399" y="1796052"/>
                    <a:pt x="1091466" y="1802583"/>
                    <a:pt x="1092399" y="1808647"/>
                  </a:cubicBezTo>
                  <a:cubicBezTo>
                    <a:pt x="1093332" y="1813312"/>
                    <a:pt x="1097997" y="1816578"/>
                    <a:pt x="1102662" y="1818910"/>
                  </a:cubicBezTo>
                  <a:cubicBezTo>
                    <a:pt x="1103129" y="1818910"/>
                    <a:pt x="1103595" y="1818444"/>
                    <a:pt x="1104062" y="1817977"/>
                  </a:cubicBezTo>
                  <a:cubicBezTo>
                    <a:pt x="1104995" y="1817044"/>
                    <a:pt x="1105461" y="1816111"/>
                    <a:pt x="1106394" y="1815178"/>
                  </a:cubicBezTo>
                  <a:cubicBezTo>
                    <a:pt x="1106861" y="1816111"/>
                    <a:pt x="1107327" y="1817044"/>
                    <a:pt x="1107327" y="1817977"/>
                  </a:cubicBezTo>
                  <a:cubicBezTo>
                    <a:pt x="1107327" y="1821243"/>
                    <a:pt x="1106394" y="1824508"/>
                    <a:pt x="1103595" y="1826374"/>
                  </a:cubicBezTo>
                  <a:cubicBezTo>
                    <a:pt x="1099863" y="1829174"/>
                    <a:pt x="1096131" y="1831040"/>
                    <a:pt x="1092866" y="1834305"/>
                  </a:cubicBezTo>
                  <a:cubicBezTo>
                    <a:pt x="1087734" y="1838504"/>
                    <a:pt x="1084469" y="1844102"/>
                    <a:pt x="1086801" y="1851099"/>
                  </a:cubicBezTo>
                  <a:cubicBezTo>
                    <a:pt x="1087734" y="1853898"/>
                    <a:pt x="1088667" y="1857164"/>
                    <a:pt x="1089134" y="1860429"/>
                  </a:cubicBezTo>
                  <a:cubicBezTo>
                    <a:pt x="1089600" y="1862295"/>
                    <a:pt x="1089134" y="1864162"/>
                    <a:pt x="1088667" y="1866028"/>
                  </a:cubicBezTo>
                  <a:cubicBezTo>
                    <a:pt x="1087268" y="1869760"/>
                    <a:pt x="1088667" y="1872092"/>
                    <a:pt x="1091933" y="1873958"/>
                  </a:cubicBezTo>
                  <a:cubicBezTo>
                    <a:pt x="1095665" y="1876291"/>
                    <a:pt x="1099863" y="1878623"/>
                    <a:pt x="1103595" y="1880489"/>
                  </a:cubicBezTo>
                  <a:cubicBezTo>
                    <a:pt x="1108260" y="1882822"/>
                    <a:pt x="1112459" y="1886087"/>
                    <a:pt x="1114325" y="1891219"/>
                  </a:cubicBezTo>
                  <a:cubicBezTo>
                    <a:pt x="1116191" y="1895417"/>
                    <a:pt x="1118524" y="1899150"/>
                    <a:pt x="1122256" y="1901949"/>
                  </a:cubicBezTo>
                  <a:cubicBezTo>
                    <a:pt x="1124122" y="1903348"/>
                    <a:pt x="1125988" y="1905681"/>
                    <a:pt x="1126454" y="1908013"/>
                  </a:cubicBezTo>
                  <a:cubicBezTo>
                    <a:pt x="1128787" y="1915944"/>
                    <a:pt x="1133918" y="1922941"/>
                    <a:pt x="1136717" y="1930872"/>
                  </a:cubicBezTo>
                  <a:cubicBezTo>
                    <a:pt x="1140449" y="1941135"/>
                    <a:pt x="1146047" y="1950465"/>
                    <a:pt x="1152112" y="1959329"/>
                  </a:cubicBezTo>
                  <a:cubicBezTo>
                    <a:pt x="1158643" y="1968659"/>
                    <a:pt x="1164241" y="1978922"/>
                    <a:pt x="1170306" y="1988719"/>
                  </a:cubicBezTo>
                  <a:cubicBezTo>
                    <a:pt x="1171239" y="1990118"/>
                    <a:pt x="1172172" y="1992451"/>
                    <a:pt x="1171705" y="1994317"/>
                  </a:cubicBezTo>
                  <a:cubicBezTo>
                    <a:pt x="1170306" y="2000381"/>
                    <a:pt x="1174038" y="2004114"/>
                    <a:pt x="1177303" y="2007846"/>
                  </a:cubicBezTo>
                  <a:cubicBezTo>
                    <a:pt x="1188033" y="2019975"/>
                    <a:pt x="1202961" y="2026972"/>
                    <a:pt x="1215557" y="2036769"/>
                  </a:cubicBezTo>
                  <a:cubicBezTo>
                    <a:pt x="1217890" y="2038635"/>
                    <a:pt x="1221622" y="2039102"/>
                    <a:pt x="1224421" y="2040501"/>
                  </a:cubicBezTo>
                  <a:cubicBezTo>
                    <a:pt x="1231418" y="2043767"/>
                    <a:pt x="1238882" y="2046566"/>
                    <a:pt x="1244014" y="2052164"/>
                  </a:cubicBezTo>
                  <a:cubicBezTo>
                    <a:pt x="1251012" y="2059628"/>
                    <a:pt x="1259409" y="2066159"/>
                    <a:pt x="1266873" y="2072690"/>
                  </a:cubicBezTo>
                  <a:cubicBezTo>
                    <a:pt x="1268739" y="2074556"/>
                    <a:pt x="1269672" y="2076889"/>
                    <a:pt x="1270138" y="2079221"/>
                  </a:cubicBezTo>
                  <a:cubicBezTo>
                    <a:pt x="1270605" y="2082487"/>
                    <a:pt x="1270605" y="2085752"/>
                    <a:pt x="1271071" y="2088551"/>
                  </a:cubicBezTo>
                  <a:cubicBezTo>
                    <a:pt x="1272471" y="2095082"/>
                    <a:pt x="1273404" y="2101147"/>
                    <a:pt x="1271538" y="2107678"/>
                  </a:cubicBezTo>
                  <a:cubicBezTo>
                    <a:pt x="1271071" y="2110011"/>
                    <a:pt x="1271538" y="2112810"/>
                    <a:pt x="1272471" y="2115142"/>
                  </a:cubicBezTo>
                  <a:cubicBezTo>
                    <a:pt x="1276669" y="2127738"/>
                    <a:pt x="1275736" y="2140334"/>
                    <a:pt x="1272004" y="2152929"/>
                  </a:cubicBezTo>
                  <a:cubicBezTo>
                    <a:pt x="1271538" y="2154795"/>
                    <a:pt x="1271071" y="2156662"/>
                    <a:pt x="1271538" y="2158527"/>
                  </a:cubicBezTo>
                  <a:cubicBezTo>
                    <a:pt x="1276203" y="2177654"/>
                    <a:pt x="1273404" y="2196781"/>
                    <a:pt x="1274337" y="2215908"/>
                  </a:cubicBezTo>
                  <a:cubicBezTo>
                    <a:pt x="1274337" y="2221039"/>
                    <a:pt x="1273404" y="2226171"/>
                    <a:pt x="1272937" y="2231303"/>
                  </a:cubicBezTo>
                  <a:cubicBezTo>
                    <a:pt x="1272004" y="2237834"/>
                    <a:pt x="1270605" y="2243898"/>
                    <a:pt x="1269205" y="2249963"/>
                  </a:cubicBezTo>
                  <a:cubicBezTo>
                    <a:pt x="1268272" y="2253695"/>
                    <a:pt x="1267806" y="2257427"/>
                    <a:pt x="1269205" y="2261159"/>
                  </a:cubicBezTo>
                  <a:cubicBezTo>
                    <a:pt x="1271538" y="2266757"/>
                    <a:pt x="1271071" y="2272822"/>
                    <a:pt x="1268739" y="2277953"/>
                  </a:cubicBezTo>
                  <a:cubicBezTo>
                    <a:pt x="1266406" y="2283551"/>
                    <a:pt x="1266406" y="2289149"/>
                    <a:pt x="1268739" y="2294747"/>
                  </a:cubicBezTo>
                  <a:cubicBezTo>
                    <a:pt x="1272004" y="2302211"/>
                    <a:pt x="1269672" y="2310142"/>
                    <a:pt x="1272937" y="2317606"/>
                  </a:cubicBezTo>
                  <a:cubicBezTo>
                    <a:pt x="1274337" y="2320872"/>
                    <a:pt x="1272471" y="2325070"/>
                    <a:pt x="1272937" y="2328802"/>
                  </a:cubicBezTo>
                  <a:cubicBezTo>
                    <a:pt x="1272937" y="2332068"/>
                    <a:pt x="1273404" y="2335334"/>
                    <a:pt x="1274337" y="2338133"/>
                  </a:cubicBezTo>
                  <a:cubicBezTo>
                    <a:pt x="1275270" y="2341398"/>
                    <a:pt x="1274803" y="2344197"/>
                    <a:pt x="1273870" y="2347463"/>
                  </a:cubicBezTo>
                  <a:cubicBezTo>
                    <a:pt x="1272471" y="2351661"/>
                    <a:pt x="1271538" y="2355860"/>
                    <a:pt x="1270138" y="2360525"/>
                  </a:cubicBezTo>
                  <a:cubicBezTo>
                    <a:pt x="1266873" y="2374987"/>
                    <a:pt x="1263607" y="2389448"/>
                    <a:pt x="1260342" y="2403443"/>
                  </a:cubicBezTo>
                  <a:cubicBezTo>
                    <a:pt x="1259875" y="2405776"/>
                    <a:pt x="1258942" y="2408575"/>
                    <a:pt x="1257076" y="2409975"/>
                  </a:cubicBezTo>
                  <a:cubicBezTo>
                    <a:pt x="1252878" y="2413707"/>
                    <a:pt x="1252878" y="2418372"/>
                    <a:pt x="1255210" y="2422104"/>
                  </a:cubicBezTo>
                  <a:cubicBezTo>
                    <a:pt x="1259409" y="2428635"/>
                    <a:pt x="1259875" y="2436566"/>
                    <a:pt x="1264074" y="2443563"/>
                  </a:cubicBezTo>
                  <a:cubicBezTo>
                    <a:pt x="1267806" y="2449628"/>
                    <a:pt x="1267806" y="2455692"/>
                    <a:pt x="1264074" y="2461757"/>
                  </a:cubicBezTo>
                  <a:cubicBezTo>
                    <a:pt x="1262208" y="2465489"/>
                    <a:pt x="1261741" y="2468754"/>
                    <a:pt x="1262208" y="2472953"/>
                  </a:cubicBezTo>
                  <a:cubicBezTo>
                    <a:pt x="1262674" y="2476685"/>
                    <a:pt x="1262674" y="2480417"/>
                    <a:pt x="1262674" y="2484616"/>
                  </a:cubicBezTo>
                  <a:cubicBezTo>
                    <a:pt x="1262674" y="2489281"/>
                    <a:pt x="1264074" y="2493479"/>
                    <a:pt x="1266873" y="2497212"/>
                  </a:cubicBezTo>
                  <a:cubicBezTo>
                    <a:pt x="1268272" y="2499077"/>
                    <a:pt x="1270138" y="2501410"/>
                    <a:pt x="1271538" y="2503276"/>
                  </a:cubicBezTo>
                  <a:cubicBezTo>
                    <a:pt x="1264540" y="2502809"/>
                    <a:pt x="1263607" y="2503742"/>
                    <a:pt x="1261741" y="2509341"/>
                  </a:cubicBezTo>
                  <a:cubicBezTo>
                    <a:pt x="1261275" y="2511207"/>
                    <a:pt x="1260342" y="2513073"/>
                    <a:pt x="1260808" y="2514939"/>
                  </a:cubicBezTo>
                  <a:cubicBezTo>
                    <a:pt x="1261741" y="2521003"/>
                    <a:pt x="1262674" y="2527068"/>
                    <a:pt x="1264074" y="2533599"/>
                  </a:cubicBezTo>
                  <a:cubicBezTo>
                    <a:pt x="1264540" y="2535465"/>
                    <a:pt x="1268739" y="2536865"/>
                    <a:pt x="1270605" y="2535465"/>
                  </a:cubicBezTo>
                  <a:cubicBezTo>
                    <a:pt x="1272937" y="2533132"/>
                    <a:pt x="1275270" y="2530800"/>
                    <a:pt x="1274803" y="2527534"/>
                  </a:cubicBezTo>
                  <a:cubicBezTo>
                    <a:pt x="1274803" y="2523336"/>
                    <a:pt x="1274803" y="2518671"/>
                    <a:pt x="1275270" y="2514472"/>
                  </a:cubicBezTo>
                  <a:cubicBezTo>
                    <a:pt x="1275736" y="2510740"/>
                    <a:pt x="1273870" y="2507008"/>
                    <a:pt x="1271538" y="2504209"/>
                  </a:cubicBezTo>
                  <a:cubicBezTo>
                    <a:pt x="1274803" y="2505142"/>
                    <a:pt x="1277602" y="2504209"/>
                    <a:pt x="1280401" y="2502343"/>
                  </a:cubicBezTo>
                  <a:cubicBezTo>
                    <a:pt x="1282734" y="2500944"/>
                    <a:pt x="1283200" y="2501877"/>
                    <a:pt x="1283667" y="2504676"/>
                  </a:cubicBezTo>
                  <a:cubicBezTo>
                    <a:pt x="1284134" y="2506542"/>
                    <a:pt x="1285066" y="2508408"/>
                    <a:pt x="1285066" y="2510274"/>
                  </a:cubicBezTo>
                  <a:cubicBezTo>
                    <a:pt x="1284600" y="2518671"/>
                    <a:pt x="1283200" y="2526601"/>
                    <a:pt x="1283667" y="2534998"/>
                  </a:cubicBezTo>
                  <a:cubicBezTo>
                    <a:pt x="1284134" y="2543396"/>
                    <a:pt x="1283200" y="2551326"/>
                    <a:pt x="1281801" y="2559257"/>
                  </a:cubicBezTo>
                  <a:cubicBezTo>
                    <a:pt x="1281334" y="2562056"/>
                    <a:pt x="1281334" y="2564388"/>
                    <a:pt x="1282734" y="2566721"/>
                  </a:cubicBezTo>
                  <a:cubicBezTo>
                    <a:pt x="1287399" y="2574185"/>
                    <a:pt x="1285533" y="2581183"/>
                    <a:pt x="1282267" y="2588647"/>
                  </a:cubicBezTo>
                  <a:cubicBezTo>
                    <a:pt x="1281801" y="2590046"/>
                    <a:pt x="1280868" y="2590513"/>
                    <a:pt x="1279469" y="2590046"/>
                  </a:cubicBezTo>
                  <a:cubicBezTo>
                    <a:pt x="1279002" y="2589580"/>
                    <a:pt x="1278069" y="2589580"/>
                    <a:pt x="1278069" y="2589113"/>
                  </a:cubicBezTo>
                  <a:cubicBezTo>
                    <a:pt x="1277136" y="2586781"/>
                    <a:pt x="1276669" y="2584448"/>
                    <a:pt x="1275736" y="2582582"/>
                  </a:cubicBezTo>
                  <a:cubicBezTo>
                    <a:pt x="1270138" y="2582582"/>
                    <a:pt x="1265473" y="2585381"/>
                    <a:pt x="1264540" y="2590513"/>
                  </a:cubicBezTo>
                  <a:cubicBezTo>
                    <a:pt x="1263141" y="2597044"/>
                    <a:pt x="1259409" y="2602176"/>
                    <a:pt x="1257076" y="2607773"/>
                  </a:cubicBezTo>
                  <a:cubicBezTo>
                    <a:pt x="1256610" y="2608706"/>
                    <a:pt x="1257543" y="2610106"/>
                    <a:pt x="1258476" y="2611039"/>
                  </a:cubicBezTo>
                  <a:cubicBezTo>
                    <a:pt x="1259409" y="2611972"/>
                    <a:pt x="1260808" y="2612438"/>
                    <a:pt x="1261741" y="2611972"/>
                  </a:cubicBezTo>
                  <a:cubicBezTo>
                    <a:pt x="1263607" y="2611506"/>
                    <a:pt x="1265007" y="2609173"/>
                    <a:pt x="1266406" y="2609173"/>
                  </a:cubicBezTo>
                  <a:cubicBezTo>
                    <a:pt x="1270138" y="2609173"/>
                    <a:pt x="1273870" y="2610106"/>
                    <a:pt x="1277602" y="2611039"/>
                  </a:cubicBezTo>
                  <a:cubicBezTo>
                    <a:pt x="1279469" y="2611506"/>
                    <a:pt x="1281334" y="2614771"/>
                    <a:pt x="1280868" y="2617104"/>
                  </a:cubicBezTo>
                  <a:cubicBezTo>
                    <a:pt x="1279935" y="2621769"/>
                    <a:pt x="1278535" y="2626900"/>
                    <a:pt x="1279469" y="2631565"/>
                  </a:cubicBezTo>
                  <a:cubicBezTo>
                    <a:pt x="1279469" y="2631565"/>
                    <a:pt x="1279935" y="2631565"/>
                    <a:pt x="1279935" y="2631565"/>
                  </a:cubicBezTo>
                  <a:cubicBezTo>
                    <a:pt x="1279935" y="2632032"/>
                    <a:pt x="1279935" y="2632032"/>
                    <a:pt x="1280401" y="2632499"/>
                  </a:cubicBezTo>
                  <a:cubicBezTo>
                    <a:pt x="1280868" y="2632499"/>
                    <a:pt x="1281334" y="2632965"/>
                    <a:pt x="1281334" y="2632965"/>
                  </a:cubicBezTo>
                  <a:cubicBezTo>
                    <a:pt x="1281334" y="2633898"/>
                    <a:pt x="1280868" y="2633431"/>
                    <a:pt x="1280401" y="2632499"/>
                  </a:cubicBezTo>
                  <a:cubicBezTo>
                    <a:pt x="1279935" y="2632499"/>
                    <a:pt x="1279935" y="2632499"/>
                    <a:pt x="1279469" y="2632032"/>
                  </a:cubicBezTo>
                  <a:cubicBezTo>
                    <a:pt x="1279469" y="2632032"/>
                    <a:pt x="1279469" y="2631565"/>
                    <a:pt x="1279469" y="2631565"/>
                  </a:cubicBezTo>
                  <a:cubicBezTo>
                    <a:pt x="1275736" y="2632032"/>
                    <a:pt x="1272471" y="2632965"/>
                    <a:pt x="1269672" y="2635297"/>
                  </a:cubicBezTo>
                  <a:cubicBezTo>
                    <a:pt x="1267806" y="2637164"/>
                    <a:pt x="1266406" y="2639029"/>
                    <a:pt x="1266873" y="2641829"/>
                  </a:cubicBezTo>
                  <a:cubicBezTo>
                    <a:pt x="1267339" y="2644161"/>
                    <a:pt x="1267806" y="2646494"/>
                    <a:pt x="1268739" y="2648826"/>
                  </a:cubicBezTo>
                  <a:cubicBezTo>
                    <a:pt x="1269205" y="2650692"/>
                    <a:pt x="1271538" y="2651625"/>
                    <a:pt x="1271538" y="2653491"/>
                  </a:cubicBezTo>
                  <a:cubicBezTo>
                    <a:pt x="1272004" y="2655824"/>
                    <a:pt x="1271071" y="2658623"/>
                    <a:pt x="1272937" y="2660489"/>
                  </a:cubicBezTo>
                  <a:cubicBezTo>
                    <a:pt x="1273404" y="2661422"/>
                    <a:pt x="1274337" y="2661888"/>
                    <a:pt x="1275270" y="2662355"/>
                  </a:cubicBezTo>
                  <a:lnTo>
                    <a:pt x="1275270" y="2662355"/>
                  </a:lnTo>
                  <a:lnTo>
                    <a:pt x="1276203" y="2661888"/>
                  </a:lnTo>
                  <a:lnTo>
                    <a:pt x="1275736" y="2662821"/>
                  </a:lnTo>
                  <a:cubicBezTo>
                    <a:pt x="1275736" y="2662821"/>
                    <a:pt x="1275270" y="2662821"/>
                    <a:pt x="1275270" y="2662355"/>
                  </a:cubicBezTo>
                  <a:cubicBezTo>
                    <a:pt x="1275270" y="2664221"/>
                    <a:pt x="1275270" y="2666087"/>
                    <a:pt x="1274803" y="2667487"/>
                  </a:cubicBezTo>
                  <a:cubicBezTo>
                    <a:pt x="1273870" y="2673084"/>
                    <a:pt x="1273870" y="2673084"/>
                    <a:pt x="1278535" y="2675884"/>
                  </a:cubicBezTo>
                  <a:cubicBezTo>
                    <a:pt x="1281334" y="2677749"/>
                    <a:pt x="1284134" y="2679616"/>
                    <a:pt x="1286932" y="2681482"/>
                  </a:cubicBezTo>
                  <a:cubicBezTo>
                    <a:pt x="1286932" y="2681482"/>
                    <a:pt x="1286932" y="2681948"/>
                    <a:pt x="1286932" y="2681948"/>
                  </a:cubicBezTo>
                  <a:cubicBezTo>
                    <a:pt x="1286932" y="2681948"/>
                    <a:pt x="1286932" y="2681948"/>
                    <a:pt x="1287399" y="2681948"/>
                  </a:cubicBezTo>
                  <a:cubicBezTo>
                    <a:pt x="1289732" y="2686147"/>
                    <a:pt x="1289732" y="2686613"/>
                    <a:pt x="1287399" y="2689412"/>
                  </a:cubicBezTo>
                  <a:cubicBezTo>
                    <a:pt x="1287399" y="2689412"/>
                    <a:pt x="1286932" y="2689412"/>
                    <a:pt x="1286932" y="2689412"/>
                  </a:cubicBezTo>
                  <a:cubicBezTo>
                    <a:pt x="1286932" y="2689412"/>
                    <a:pt x="1286932" y="2689879"/>
                    <a:pt x="1286932" y="2689879"/>
                  </a:cubicBezTo>
                  <a:lnTo>
                    <a:pt x="1287399" y="2689412"/>
                  </a:lnTo>
                  <a:cubicBezTo>
                    <a:pt x="1287399" y="2695477"/>
                    <a:pt x="1289732" y="2701541"/>
                    <a:pt x="1287866" y="2708072"/>
                  </a:cubicBezTo>
                  <a:cubicBezTo>
                    <a:pt x="1286932" y="2710872"/>
                    <a:pt x="1289265" y="2712737"/>
                    <a:pt x="1292064" y="2712737"/>
                  </a:cubicBezTo>
                  <a:cubicBezTo>
                    <a:pt x="1294863" y="2712737"/>
                    <a:pt x="1296263" y="2711338"/>
                    <a:pt x="1296729" y="2708072"/>
                  </a:cubicBezTo>
                  <a:cubicBezTo>
                    <a:pt x="1297196" y="2703407"/>
                    <a:pt x="1296729" y="2698742"/>
                    <a:pt x="1299062" y="2694077"/>
                  </a:cubicBezTo>
                  <a:cubicBezTo>
                    <a:pt x="1299062" y="2694077"/>
                    <a:pt x="1299062" y="2694077"/>
                    <a:pt x="1299062" y="2693611"/>
                  </a:cubicBezTo>
                  <a:lnTo>
                    <a:pt x="1298595" y="2692678"/>
                  </a:lnTo>
                  <a:lnTo>
                    <a:pt x="1299528" y="2693144"/>
                  </a:lnTo>
                  <a:cubicBezTo>
                    <a:pt x="1299528" y="2693611"/>
                    <a:pt x="1299528" y="2693611"/>
                    <a:pt x="1299062" y="2694077"/>
                  </a:cubicBezTo>
                  <a:cubicBezTo>
                    <a:pt x="1300928" y="2695943"/>
                    <a:pt x="1301861" y="2697809"/>
                    <a:pt x="1301861" y="2700608"/>
                  </a:cubicBezTo>
                  <a:cubicBezTo>
                    <a:pt x="1301861" y="2703407"/>
                    <a:pt x="1302794" y="2705740"/>
                    <a:pt x="1304660" y="2707606"/>
                  </a:cubicBezTo>
                  <a:cubicBezTo>
                    <a:pt x="1306526" y="2709939"/>
                    <a:pt x="1307459" y="2711805"/>
                    <a:pt x="1305593" y="2714137"/>
                  </a:cubicBezTo>
                  <a:cubicBezTo>
                    <a:pt x="1304193" y="2716003"/>
                    <a:pt x="1302327" y="2718336"/>
                    <a:pt x="1299528" y="2718336"/>
                  </a:cubicBezTo>
                  <a:cubicBezTo>
                    <a:pt x="1298129" y="2718336"/>
                    <a:pt x="1296729" y="2717869"/>
                    <a:pt x="1295796" y="2718336"/>
                  </a:cubicBezTo>
                  <a:cubicBezTo>
                    <a:pt x="1294863" y="2718802"/>
                    <a:pt x="1293464" y="2719735"/>
                    <a:pt x="1292997" y="2720668"/>
                  </a:cubicBezTo>
                  <a:cubicBezTo>
                    <a:pt x="1292531" y="2722068"/>
                    <a:pt x="1292997" y="2723001"/>
                    <a:pt x="1294397" y="2723467"/>
                  </a:cubicBezTo>
                  <a:cubicBezTo>
                    <a:pt x="1296263" y="2723934"/>
                    <a:pt x="1298129" y="2724867"/>
                    <a:pt x="1299995" y="2724867"/>
                  </a:cubicBezTo>
                  <a:cubicBezTo>
                    <a:pt x="1306059" y="2725333"/>
                    <a:pt x="1307925" y="2730465"/>
                    <a:pt x="1310258" y="2734663"/>
                  </a:cubicBezTo>
                  <a:cubicBezTo>
                    <a:pt x="1308858" y="2738395"/>
                    <a:pt x="1310724" y="2740728"/>
                    <a:pt x="1313523" y="2742594"/>
                  </a:cubicBezTo>
                  <a:cubicBezTo>
                    <a:pt x="1317722" y="2745393"/>
                    <a:pt x="1321454" y="2748192"/>
                    <a:pt x="1325186" y="2750991"/>
                  </a:cubicBezTo>
                  <a:cubicBezTo>
                    <a:pt x="1325653" y="2750991"/>
                    <a:pt x="1325653" y="2750991"/>
                    <a:pt x="1326119" y="2750991"/>
                  </a:cubicBezTo>
                  <a:cubicBezTo>
                    <a:pt x="1326119" y="2751458"/>
                    <a:pt x="1326586" y="2751458"/>
                    <a:pt x="1326586" y="2751924"/>
                  </a:cubicBezTo>
                  <a:cubicBezTo>
                    <a:pt x="1327519" y="2752391"/>
                    <a:pt x="1328452" y="2753324"/>
                    <a:pt x="1328918" y="2754257"/>
                  </a:cubicBezTo>
                  <a:cubicBezTo>
                    <a:pt x="1329385" y="2754257"/>
                    <a:pt x="1329385" y="2754723"/>
                    <a:pt x="1329851" y="2754723"/>
                  </a:cubicBezTo>
                  <a:lnTo>
                    <a:pt x="1330318" y="2755656"/>
                  </a:lnTo>
                  <a:lnTo>
                    <a:pt x="1329385" y="2755190"/>
                  </a:lnTo>
                  <a:cubicBezTo>
                    <a:pt x="1329385" y="2754723"/>
                    <a:pt x="1328918" y="2754723"/>
                    <a:pt x="1328918" y="2754257"/>
                  </a:cubicBezTo>
                  <a:cubicBezTo>
                    <a:pt x="1327519" y="2753790"/>
                    <a:pt x="1327052" y="2752857"/>
                    <a:pt x="1326586" y="2751924"/>
                  </a:cubicBezTo>
                  <a:cubicBezTo>
                    <a:pt x="1326119" y="2751924"/>
                    <a:pt x="1326119" y="2751458"/>
                    <a:pt x="1325653" y="2751458"/>
                  </a:cubicBezTo>
                  <a:cubicBezTo>
                    <a:pt x="1325653" y="2751458"/>
                    <a:pt x="1325186" y="2750991"/>
                    <a:pt x="1325186" y="2750991"/>
                  </a:cubicBezTo>
                  <a:cubicBezTo>
                    <a:pt x="1319588" y="2751458"/>
                    <a:pt x="1314457" y="2750991"/>
                    <a:pt x="1309791" y="2747725"/>
                  </a:cubicBezTo>
                  <a:cubicBezTo>
                    <a:pt x="1308858" y="2747259"/>
                    <a:pt x="1307459" y="2746793"/>
                    <a:pt x="1306059" y="2746793"/>
                  </a:cubicBezTo>
                  <a:cubicBezTo>
                    <a:pt x="1305593" y="2746793"/>
                    <a:pt x="1304660" y="2747725"/>
                    <a:pt x="1304660" y="2747725"/>
                  </a:cubicBezTo>
                  <a:cubicBezTo>
                    <a:pt x="1304660" y="2749125"/>
                    <a:pt x="1305126" y="2750525"/>
                    <a:pt x="1305593" y="2750991"/>
                  </a:cubicBezTo>
                  <a:cubicBezTo>
                    <a:pt x="1313523" y="2756589"/>
                    <a:pt x="1321454" y="2761254"/>
                    <a:pt x="1327519" y="2768718"/>
                  </a:cubicBezTo>
                  <a:cubicBezTo>
                    <a:pt x="1329851" y="2771517"/>
                    <a:pt x="1334050" y="2772917"/>
                    <a:pt x="1337315" y="2773850"/>
                  </a:cubicBezTo>
                  <a:cubicBezTo>
                    <a:pt x="1339648" y="2774783"/>
                    <a:pt x="1341980" y="2773850"/>
                    <a:pt x="1344779" y="2773850"/>
                  </a:cubicBezTo>
                  <a:cubicBezTo>
                    <a:pt x="1345246" y="2772451"/>
                    <a:pt x="1346179" y="2771051"/>
                    <a:pt x="1346645" y="2769651"/>
                  </a:cubicBezTo>
                  <a:cubicBezTo>
                    <a:pt x="1347112" y="2769185"/>
                    <a:pt x="1347578" y="2768718"/>
                    <a:pt x="1348045" y="2768718"/>
                  </a:cubicBezTo>
                  <a:cubicBezTo>
                    <a:pt x="1349445" y="2768718"/>
                    <a:pt x="1349445" y="2769651"/>
                    <a:pt x="1348978" y="2771051"/>
                  </a:cubicBezTo>
                  <a:cubicBezTo>
                    <a:pt x="1348511" y="2771984"/>
                    <a:pt x="1348978" y="2772917"/>
                    <a:pt x="1348978" y="2773850"/>
                  </a:cubicBezTo>
                  <a:cubicBezTo>
                    <a:pt x="1349911" y="2774316"/>
                    <a:pt x="1351311" y="2774783"/>
                    <a:pt x="1352243" y="2774783"/>
                  </a:cubicBezTo>
                  <a:cubicBezTo>
                    <a:pt x="1356442" y="2775716"/>
                    <a:pt x="1359241" y="2777582"/>
                    <a:pt x="1358308" y="2782247"/>
                  </a:cubicBezTo>
                  <a:cubicBezTo>
                    <a:pt x="1357842" y="2783647"/>
                    <a:pt x="1358775" y="2784580"/>
                    <a:pt x="1360174" y="2785046"/>
                  </a:cubicBezTo>
                  <a:cubicBezTo>
                    <a:pt x="1364839" y="2785979"/>
                    <a:pt x="1367638" y="2789245"/>
                    <a:pt x="1369504" y="2793443"/>
                  </a:cubicBezTo>
                  <a:cubicBezTo>
                    <a:pt x="1370437" y="2795776"/>
                    <a:pt x="1373236" y="2796242"/>
                    <a:pt x="1376035" y="2796242"/>
                  </a:cubicBezTo>
                  <a:cubicBezTo>
                    <a:pt x="1378368" y="2793443"/>
                    <a:pt x="1379767" y="2790178"/>
                    <a:pt x="1383033" y="2788312"/>
                  </a:cubicBezTo>
                  <a:cubicBezTo>
                    <a:pt x="1384433" y="2787845"/>
                    <a:pt x="1385832" y="2787845"/>
                    <a:pt x="1386299" y="2789245"/>
                  </a:cubicBezTo>
                  <a:cubicBezTo>
                    <a:pt x="1386765" y="2790178"/>
                    <a:pt x="1386765" y="2791577"/>
                    <a:pt x="1386765" y="2792977"/>
                  </a:cubicBezTo>
                  <a:cubicBezTo>
                    <a:pt x="1386765" y="2795309"/>
                    <a:pt x="1386299" y="2798108"/>
                    <a:pt x="1388631" y="2799974"/>
                  </a:cubicBezTo>
                  <a:cubicBezTo>
                    <a:pt x="1390497" y="2801374"/>
                    <a:pt x="1393296" y="2802307"/>
                    <a:pt x="1395629" y="2802774"/>
                  </a:cubicBezTo>
                  <a:cubicBezTo>
                    <a:pt x="1397495" y="2803240"/>
                    <a:pt x="1399361" y="2802307"/>
                    <a:pt x="1401227" y="2802307"/>
                  </a:cubicBezTo>
                  <a:cubicBezTo>
                    <a:pt x="1403559" y="2802307"/>
                    <a:pt x="1406358" y="2802774"/>
                    <a:pt x="1408691" y="2802774"/>
                  </a:cubicBezTo>
                  <a:cubicBezTo>
                    <a:pt x="1412889" y="2803240"/>
                    <a:pt x="1412889" y="2802774"/>
                    <a:pt x="1411490" y="2797175"/>
                  </a:cubicBezTo>
                  <a:cubicBezTo>
                    <a:pt x="1411490" y="2797175"/>
                    <a:pt x="1411023" y="2797175"/>
                    <a:pt x="1411023" y="2797175"/>
                  </a:cubicBezTo>
                  <a:cubicBezTo>
                    <a:pt x="1411023" y="2796709"/>
                    <a:pt x="1411023" y="2796709"/>
                    <a:pt x="1411023" y="2796242"/>
                  </a:cubicBezTo>
                  <a:cubicBezTo>
                    <a:pt x="1410557" y="2796242"/>
                    <a:pt x="1410557" y="2795776"/>
                    <a:pt x="1410090" y="2795776"/>
                  </a:cubicBezTo>
                  <a:cubicBezTo>
                    <a:pt x="1410557" y="2795309"/>
                    <a:pt x="1410557" y="2795309"/>
                    <a:pt x="1411023" y="2796242"/>
                  </a:cubicBezTo>
                  <a:cubicBezTo>
                    <a:pt x="1411023" y="2796242"/>
                    <a:pt x="1411490" y="2796709"/>
                    <a:pt x="1411490" y="2796709"/>
                  </a:cubicBezTo>
                  <a:cubicBezTo>
                    <a:pt x="1411490" y="2796709"/>
                    <a:pt x="1411490" y="2796709"/>
                    <a:pt x="1411490" y="2797175"/>
                  </a:cubicBezTo>
                  <a:cubicBezTo>
                    <a:pt x="1414756" y="2796242"/>
                    <a:pt x="1418488" y="2795309"/>
                    <a:pt x="1421753" y="2794376"/>
                  </a:cubicBezTo>
                  <a:cubicBezTo>
                    <a:pt x="1424552" y="2793443"/>
                    <a:pt x="1425952" y="2791577"/>
                    <a:pt x="1426418" y="2788778"/>
                  </a:cubicBezTo>
                  <a:cubicBezTo>
                    <a:pt x="1426418" y="2787379"/>
                    <a:pt x="1427818" y="2786912"/>
                    <a:pt x="1429684" y="2787379"/>
                  </a:cubicBezTo>
                  <a:cubicBezTo>
                    <a:pt x="1432016" y="2787845"/>
                    <a:pt x="1435282" y="2789245"/>
                    <a:pt x="1437148" y="2788312"/>
                  </a:cubicBezTo>
                  <a:cubicBezTo>
                    <a:pt x="1441346" y="2785979"/>
                    <a:pt x="1445078" y="2782713"/>
                    <a:pt x="1449277" y="2779915"/>
                  </a:cubicBezTo>
                  <a:cubicBezTo>
                    <a:pt x="1449277" y="2779915"/>
                    <a:pt x="1449277" y="2778515"/>
                    <a:pt x="1448810" y="2778048"/>
                  </a:cubicBezTo>
                  <a:cubicBezTo>
                    <a:pt x="1446944" y="2775716"/>
                    <a:pt x="1444145" y="2777116"/>
                    <a:pt x="1441813" y="2776183"/>
                  </a:cubicBezTo>
                  <a:cubicBezTo>
                    <a:pt x="1433416" y="2772917"/>
                    <a:pt x="1425485" y="2769185"/>
                    <a:pt x="1417554" y="2765453"/>
                  </a:cubicBezTo>
                  <a:cubicBezTo>
                    <a:pt x="1416622" y="2764986"/>
                    <a:pt x="1415222" y="2764053"/>
                    <a:pt x="1414289" y="2763120"/>
                  </a:cubicBezTo>
                  <a:cubicBezTo>
                    <a:pt x="1410557" y="2758922"/>
                    <a:pt x="1405425" y="2756123"/>
                    <a:pt x="1402160" y="2751458"/>
                  </a:cubicBezTo>
                  <a:cubicBezTo>
                    <a:pt x="1400294" y="2748659"/>
                    <a:pt x="1399361" y="2746326"/>
                    <a:pt x="1398428" y="2743060"/>
                  </a:cubicBezTo>
                  <a:cubicBezTo>
                    <a:pt x="1397028" y="2734663"/>
                    <a:pt x="1392363" y="2731398"/>
                    <a:pt x="1383966" y="2730931"/>
                  </a:cubicBezTo>
                  <a:cubicBezTo>
                    <a:pt x="1381633" y="2730931"/>
                    <a:pt x="1379301" y="2730931"/>
                    <a:pt x="1377435" y="2730931"/>
                  </a:cubicBezTo>
                  <a:cubicBezTo>
                    <a:pt x="1377435" y="2730931"/>
                    <a:pt x="1377435" y="2731398"/>
                    <a:pt x="1376968" y="2731398"/>
                  </a:cubicBezTo>
                  <a:cubicBezTo>
                    <a:pt x="1376502" y="2731398"/>
                    <a:pt x="1376502" y="2731398"/>
                    <a:pt x="1376035" y="2731864"/>
                  </a:cubicBezTo>
                  <a:cubicBezTo>
                    <a:pt x="1375569" y="2733730"/>
                    <a:pt x="1375569" y="2735596"/>
                    <a:pt x="1374636" y="2736063"/>
                  </a:cubicBezTo>
                  <a:cubicBezTo>
                    <a:pt x="1368105" y="2739328"/>
                    <a:pt x="1368571" y="2744927"/>
                    <a:pt x="1367638" y="2750525"/>
                  </a:cubicBezTo>
                  <a:cubicBezTo>
                    <a:pt x="1367638" y="2750991"/>
                    <a:pt x="1367638" y="2751924"/>
                    <a:pt x="1367172" y="2752391"/>
                  </a:cubicBezTo>
                  <a:cubicBezTo>
                    <a:pt x="1367172" y="2752857"/>
                    <a:pt x="1366239" y="2753324"/>
                    <a:pt x="1365772" y="2753324"/>
                  </a:cubicBezTo>
                  <a:cubicBezTo>
                    <a:pt x="1365306" y="2753324"/>
                    <a:pt x="1364373" y="2752391"/>
                    <a:pt x="1364373" y="2751924"/>
                  </a:cubicBezTo>
                  <a:cubicBezTo>
                    <a:pt x="1364373" y="2749592"/>
                    <a:pt x="1363906" y="2746793"/>
                    <a:pt x="1364373" y="2744460"/>
                  </a:cubicBezTo>
                  <a:cubicBezTo>
                    <a:pt x="1365306" y="2737929"/>
                    <a:pt x="1369038" y="2733264"/>
                    <a:pt x="1375569" y="2731864"/>
                  </a:cubicBezTo>
                  <a:cubicBezTo>
                    <a:pt x="1375569" y="2731398"/>
                    <a:pt x="1375569" y="2731398"/>
                    <a:pt x="1375569" y="2730931"/>
                  </a:cubicBezTo>
                  <a:cubicBezTo>
                    <a:pt x="1376035" y="2730931"/>
                    <a:pt x="1376035" y="2730931"/>
                    <a:pt x="1376502" y="2730931"/>
                  </a:cubicBezTo>
                  <a:cubicBezTo>
                    <a:pt x="1377901" y="2727666"/>
                    <a:pt x="1379767" y="2724400"/>
                    <a:pt x="1384433" y="2725800"/>
                  </a:cubicBezTo>
                  <a:cubicBezTo>
                    <a:pt x="1384899" y="2725800"/>
                    <a:pt x="1385832" y="2726266"/>
                    <a:pt x="1386299" y="2726266"/>
                  </a:cubicBezTo>
                  <a:cubicBezTo>
                    <a:pt x="1387231" y="2725800"/>
                    <a:pt x="1389098" y="2725333"/>
                    <a:pt x="1389564" y="2724867"/>
                  </a:cubicBezTo>
                  <a:cubicBezTo>
                    <a:pt x="1390031" y="2723934"/>
                    <a:pt x="1390031" y="2722534"/>
                    <a:pt x="1389564" y="2721601"/>
                  </a:cubicBezTo>
                  <a:cubicBezTo>
                    <a:pt x="1386765" y="2717403"/>
                    <a:pt x="1383033" y="2713671"/>
                    <a:pt x="1380700" y="2709005"/>
                  </a:cubicBezTo>
                  <a:cubicBezTo>
                    <a:pt x="1378368" y="2704340"/>
                    <a:pt x="1377435" y="2699209"/>
                    <a:pt x="1376035" y="2694544"/>
                  </a:cubicBezTo>
                  <a:cubicBezTo>
                    <a:pt x="1374169" y="2688946"/>
                    <a:pt x="1375569" y="2684281"/>
                    <a:pt x="1378834" y="2680082"/>
                  </a:cubicBezTo>
                  <a:cubicBezTo>
                    <a:pt x="1380700" y="2678216"/>
                    <a:pt x="1382100" y="2676350"/>
                    <a:pt x="1383966" y="2674951"/>
                  </a:cubicBezTo>
                  <a:cubicBezTo>
                    <a:pt x="1389098" y="2671219"/>
                    <a:pt x="1391430" y="2666087"/>
                    <a:pt x="1390497" y="2660022"/>
                  </a:cubicBezTo>
                  <a:cubicBezTo>
                    <a:pt x="1390031" y="2654424"/>
                    <a:pt x="1391897" y="2650226"/>
                    <a:pt x="1395629" y="2646027"/>
                  </a:cubicBezTo>
                  <a:cubicBezTo>
                    <a:pt x="1399827" y="2641829"/>
                    <a:pt x="1403093" y="2637164"/>
                    <a:pt x="1406825" y="2632965"/>
                  </a:cubicBezTo>
                  <a:cubicBezTo>
                    <a:pt x="1408691" y="2630166"/>
                    <a:pt x="1409624" y="2627367"/>
                    <a:pt x="1409157" y="2624101"/>
                  </a:cubicBezTo>
                  <a:cubicBezTo>
                    <a:pt x="1408691" y="2622235"/>
                    <a:pt x="1408691" y="2620369"/>
                    <a:pt x="1408224" y="2618503"/>
                  </a:cubicBezTo>
                  <a:cubicBezTo>
                    <a:pt x="1407291" y="2613372"/>
                    <a:pt x="1404959" y="2608706"/>
                    <a:pt x="1398428" y="2608706"/>
                  </a:cubicBezTo>
                  <a:cubicBezTo>
                    <a:pt x="1395162" y="2608706"/>
                    <a:pt x="1392363" y="2607307"/>
                    <a:pt x="1389564" y="2604974"/>
                  </a:cubicBezTo>
                  <a:cubicBezTo>
                    <a:pt x="1386765" y="2602642"/>
                    <a:pt x="1383499" y="2600309"/>
                    <a:pt x="1380700" y="2597977"/>
                  </a:cubicBezTo>
                  <a:cubicBezTo>
                    <a:pt x="1374636" y="2592379"/>
                    <a:pt x="1374169" y="2585848"/>
                    <a:pt x="1378834" y="2579317"/>
                  </a:cubicBezTo>
                  <a:cubicBezTo>
                    <a:pt x="1380700" y="2576984"/>
                    <a:pt x="1383033" y="2574185"/>
                    <a:pt x="1385832" y="2572785"/>
                  </a:cubicBezTo>
                  <a:cubicBezTo>
                    <a:pt x="1389564" y="2570453"/>
                    <a:pt x="1393763" y="2569053"/>
                    <a:pt x="1397961" y="2567188"/>
                  </a:cubicBezTo>
                  <a:cubicBezTo>
                    <a:pt x="1398894" y="2566721"/>
                    <a:pt x="1400294" y="2565788"/>
                    <a:pt x="1400760" y="2564855"/>
                  </a:cubicBezTo>
                  <a:cubicBezTo>
                    <a:pt x="1401227" y="2559257"/>
                    <a:pt x="1405892" y="2554592"/>
                    <a:pt x="1403093" y="2548527"/>
                  </a:cubicBezTo>
                  <a:cubicBezTo>
                    <a:pt x="1402160" y="2546661"/>
                    <a:pt x="1402160" y="2544795"/>
                    <a:pt x="1402160" y="2542929"/>
                  </a:cubicBezTo>
                  <a:cubicBezTo>
                    <a:pt x="1401693" y="2537797"/>
                    <a:pt x="1402626" y="2533132"/>
                    <a:pt x="1406825" y="2528934"/>
                  </a:cubicBezTo>
                  <a:cubicBezTo>
                    <a:pt x="1409157" y="2526601"/>
                    <a:pt x="1411490" y="2523336"/>
                    <a:pt x="1413356" y="2520537"/>
                  </a:cubicBezTo>
                  <a:cubicBezTo>
                    <a:pt x="1413356" y="2520537"/>
                    <a:pt x="1413356" y="2520537"/>
                    <a:pt x="1413356" y="2520537"/>
                  </a:cubicBezTo>
                  <a:cubicBezTo>
                    <a:pt x="1413356" y="2520537"/>
                    <a:pt x="1412889" y="2520070"/>
                    <a:pt x="1412889" y="2520070"/>
                  </a:cubicBezTo>
                  <a:cubicBezTo>
                    <a:pt x="1411490" y="2520070"/>
                    <a:pt x="1409624" y="2520070"/>
                    <a:pt x="1408224" y="2519604"/>
                  </a:cubicBezTo>
                  <a:cubicBezTo>
                    <a:pt x="1406825" y="2519137"/>
                    <a:pt x="1407291" y="2517738"/>
                    <a:pt x="1408224" y="2516805"/>
                  </a:cubicBezTo>
                  <a:cubicBezTo>
                    <a:pt x="1408691" y="2516338"/>
                    <a:pt x="1409624" y="2516338"/>
                    <a:pt x="1410090" y="2516338"/>
                  </a:cubicBezTo>
                  <a:cubicBezTo>
                    <a:pt x="1411023" y="2517738"/>
                    <a:pt x="1411956" y="2518671"/>
                    <a:pt x="1412889" y="2520070"/>
                  </a:cubicBezTo>
                  <a:cubicBezTo>
                    <a:pt x="1413356" y="2520070"/>
                    <a:pt x="1413356" y="2520070"/>
                    <a:pt x="1413822" y="2520070"/>
                  </a:cubicBezTo>
                  <a:cubicBezTo>
                    <a:pt x="1413822" y="2520070"/>
                    <a:pt x="1413356" y="2520537"/>
                    <a:pt x="1413356" y="2520537"/>
                  </a:cubicBezTo>
                  <a:cubicBezTo>
                    <a:pt x="1414756" y="2520537"/>
                    <a:pt x="1415688" y="2521003"/>
                    <a:pt x="1417088" y="2521003"/>
                  </a:cubicBezTo>
                  <a:cubicBezTo>
                    <a:pt x="1421753" y="2520537"/>
                    <a:pt x="1424552" y="2517738"/>
                    <a:pt x="1424086" y="2513539"/>
                  </a:cubicBezTo>
                  <a:cubicBezTo>
                    <a:pt x="1423619" y="2510274"/>
                    <a:pt x="1422686" y="2507474"/>
                    <a:pt x="1421753" y="2504209"/>
                  </a:cubicBezTo>
                  <a:cubicBezTo>
                    <a:pt x="1421287" y="2502809"/>
                    <a:pt x="1418488" y="2501410"/>
                    <a:pt x="1416622" y="2502343"/>
                  </a:cubicBezTo>
                  <a:cubicBezTo>
                    <a:pt x="1415222" y="2502809"/>
                    <a:pt x="1414289" y="2503742"/>
                    <a:pt x="1413356" y="2504209"/>
                  </a:cubicBezTo>
                  <a:cubicBezTo>
                    <a:pt x="1407291" y="2507008"/>
                    <a:pt x="1401693" y="2504209"/>
                    <a:pt x="1399827" y="2498144"/>
                  </a:cubicBezTo>
                  <a:cubicBezTo>
                    <a:pt x="1398894" y="2494412"/>
                    <a:pt x="1397961" y="2490680"/>
                    <a:pt x="1397495" y="2486948"/>
                  </a:cubicBezTo>
                  <a:cubicBezTo>
                    <a:pt x="1397028" y="2485549"/>
                    <a:pt x="1396562" y="2484616"/>
                    <a:pt x="1396562" y="2483216"/>
                  </a:cubicBezTo>
                  <a:cubicBezTo>
                    <a:pt x="1396095" y="2480884"/>
                    <a:pt x="1399361" y="2478551"/>
                    <a:pt x="1401693" y="2479018"/>
                  </a:cubicBezTo>
                  <a:cubicBezTo>
                    <a:pt x="1405425" y="2480417"/>
                    <a:pt x="1409157" y="2481350"/>
                    <a:pt x="1412423" y="2483216"/>
                  </a:cubicBezTo>
                  <a:cubicBezTo>
                    <a:pt x="1417088" y="2486015"/>
                    <a:pt x="1422220" y="2486482"/>
                    <a:pt x="1427351" y="2485549"/>
                  </a:cubicBezTo>
                  <a:cubicBezTo>
                    <a:pt x="1432483" y="2484616"/>
                    <a:pt x="1439014" y="2479018"/>
                    <a:pt x="1438547" y="2473886"/>
                  </a:cubicBezTo>
                  <a:cubicBezTo>
                    <a:pt x="1438547" y="2470154"/>
                    <a:pt x="1437148" y="2466422"/>
                    <a:pt x="1437148" y="2462690"/>
                  </a:cubicBezTo>
                  <a:cubicBezTo>
                    <a:pt x="1437148" y="2458491"/>
                    <a:pt x="1438547" y="2453826"/>
                    <a:pt x="1439014" y="2449628"/>
                  </a:cubicBezTo>
                  <a:cubicBezTo>
                    <a:pt x="1439014" y="2449161"/>
                    <a:pt x="1438547" y="2448228"/>
                    <a:pt x="1438547" y="2447762"/>
                  </a:cubicBezTo>
                  <a:cubicBezTo>
                    <a:pt x="1438081" y="2446362"/>
                    <a:pt x="1437614" y="2445429"/>
                    <a:pt x="1437614" y="2444030"/>
                  </a:cubicBezTo>
                  <a:cubicBezTo>
                    <a:pt x="1436681" y="2439831"/>
                    <a:pt x="1438547" y="2437498"/>
                    <a:pt x="1442279" y="2438431"/>
                  </a:cubicBezTo>
                  <a:cubicBezTo>
                    <a:pt x="1456741" y="2441697"/>
                    <a:pt x="1470270" y="2440298"/>
                    <a:pt x="1483798" y="2434699"/>
                  </a:cubicBezTo>
                  <a:cubicBezTo>
                    <a:pt x="1487530" y="2433300"/>
                    <a:pt x="1491263" y="2432367"/>
                    <a:pt x="1494528" y="2430501"/>
                  </a:cubicBezTo>
                  <a:cubicBezTo>
                    <a:pt x="1500593" y="2427702"/>
                    <a:pt x="1505724" y="2424436"/>
                    <a:pt x="1507124" y="2416972"/>
                  </a:cubicBezTo>
                  <a:cubicBezTo>
                    <a:pt x="1508057" y="2412774"/>
                    <a:pt x="1510856" y="2409042"/>
                    <a:pt x="1512255" y="2404843"/>
                  </a:cubicBezTo>
                  <a:cubicBezTo>
                    <a:pt x="1513188" y="2402510"/>
                    <a:pt x="1513655" y="2400178"/>
                    <a:pt x="1514588" y="2397379"/>
                  </a:cubicBezTo>
                  <a:cubicBezTo>
                    <a:pt x="1515054" y="2394580"/>
                    <a:pt x="1513655" y="2390848"/>
                    <a:pt x="1510856" y="2389448"/>
                  </a:cubicBezTo>
                  <a:cubicBezTo>
                    <a:pt x="1508990" y="2388515"/>
                    <a:pt x="1507590" y="2388049"/>
                    <a:pt x="1505724" y="2386649"/>
                  </a:cubicBezTo>
                  <a:cubicBezTo>
                    <a:pt x="1503858" y="2385716"/>
                    <a:pt x="1503392" y="2383850"/>
                    <a:pt x="1503392" y="2381518"/>
                  </a:cubicBezTo>
                  <a:cubicBezTo>
                    <a:pt x="1503392" y="2379652"/>
                    <a:pt x="1503858" y="2377786"/>
                    <a:pt x="1504325" y="2375920"/>
                  </a:cubicBezTo>
                  <a:cubicBezTo>
                    <a:pt x="1506191" y="2370788"/>
                    <a:pt x="1503858" y="2367522"/>
                    <a:pt x="1500593" y="2364257"/>
                  </a:cubicBezTo>
                  <a:cubicBezTo>
                    <a:pt x="1496394" y="2360525"/>
                    <a:pt x="1491263" y="2358659"/>
                    <a:pt x="1487530" y="2354460"/>
                  </a:cubicBezTo>
                  <a:cubicBezTo>
                    <a:pt x="1487064" y="2354460"/>
                    <a:pt x="1487064" y="2354460"/>
                    <a:pt x="1486598" y="2354460"/>
                  </a:cubicBezTo>
                  <a:cubicBezTo>
                    <a:pt x="1486598" y="2353994"/>
                    <a:pt x="1486598" y="2353994"/>
                    <a:pt x="1486598" y="2353527"/>
                  </a:cubicBezTo>
                  <a:cubicBezTo>
                    <a:pt x="1486131" y="2353061"/>
                    <a:pt x="1486131" y="2353061"/>
                    <a:pt x="1485664" y="2352594"/>
                  </a:cubicBezTo>
                  <a:cubicBezTo>
                    <a:pt x="1486131" y="2352594"/>
                    <a:pt x="1486598" y="2353061"/>
                    <a:pt x="1486598" y="2353061"/>
                  </a:cubicBezTo>
                  <a:cubicBezTo>
                    <a:pt x="1486598" y="2353061"/>
                    <a:pt x="1486598" y="2353527"/>
                    <a:pt x="1486598" y="2353527"/>
                  </a:cubicBezTo>
                  <a:cubicBezTo>
                    <a:pt x="1486598" y="2353527"/>
                    <a:pt x="1487064" y="2353994"/>
                    <a:pt x="1487064" y="2353994"/>
                  </a:cubicBezTo>
                  <a:cubicBezTo>
                    <a:pt x="1487064" y="2353994"/>
                    <a:pt x="1487530" y="2354460"/>
                    <a:pt x="1487530" y="2354460"/>
                  </a:cubicBezTo>
                  <a:cubicBezTo>
                    <a:pt x="1496861" y="2355393"/>
                    <a:pt x="1506191" y="2355393"/>
                    <a:pt x="1514121" y="2360525"/>
                  </a:cubicBezTo>
                  <a:cubicBezTo>
                    <a:pt x="1515521" y="2361458"/>
                    <a:pt x="1517853" y="2361458"/>
                    <a:pt x="1519720" y="2361458"/>
                  </a:cubicBezTo>
                  <a:cubicBezTo>
                    <a:pt x="1523452" y="2361925"/>
                    <a:pt x="1527184" y="2361925"/>
                    <a:pt x="1531382" y="2361925"/>
                  </a:cubicBezTo>
                  <a:cubicBezTo>
                    <a:pt x="1541179" y="2361925"/>
                    <a:pt x="1548643" y="2358659"/>
                    <a:pt x="1553775" y="2349795"/>
                  </a:cubicBezTo>
                  <a:cubicBezTo>
                    <a:pt x="1556574" y="2345597"/>
                    <a:pt x="1557507" y="2339999"/>
                    <a:pt x="1561705" y="2336733"/>
                  </a:cubicBezTo>
                  <a:cubicBezTo>
                    <a:pt x="1566370" y="2333001"/>
                    <a:pt x="1568703" y="2327869"/>
                    <a:pt x="1570102" y="2322271"/>
                  </a:cubicBezTo>
                  <a:cubicBezTo>
                    <a:pt x="1571502" y="2316207"/>
                    <a:pt x="1573368" y="2309676"/>
                    <a:pt x="1574767" y="2303611"/>
                  </a:cubicBezTo>
                  <a:lnTo>
                    <a:pt x="1575234" y="2304078"/>
                  </a:lnTo>
                  <a:cubicBezTo>
                    <a:pt x="1575234" y="2304078"/>
                    <a:pt x="1575234" y="2303611"/>
                    <a:pt x="1575234" y="2303611"/>
                  </a:cubicBezTo>
                  <a:cubicBezTo>
                    <a:pt x="1575234" y="2303611"/>
                    <a:pt x="1575234" y="2303611"/>
                    <a:pt x="1574767" y="2303611"/>
                  </a:cubicBezTo>
                  <a:cubicBezTo>
                    <a:pt x="1573368" y="2298479"/>
                    <a:pt x="1573834" y="2295680"/>
                    <a:pt x="1577566" y="2293348"/>
                  </a:cubicBezTo>
                  <a:cubicBezTo>
                    <a:pt x="1578966" y="2292415"/>
                    <a:pt x="1580832" y="2292415"/>
                    <a:pt x="1582231" y="2291948"/>
                  </a:cubicBezTo>
                  <a:cubicBezTo>
                    <a:pt x="1583164" y="2287283"/>
                    <a:pt x="1585031" y="2282618"/>
                    <a:pt x="1587829" y="2278420"/>
                  </a:cubicBezTo>
                  <a:cubicBezTo>
                    <a:pt x="1588296" y="2277487"/>
                    <a:pt x="1589696" y="2276554"/>
                    <a:pt x="1591095" y="2276554"/>
                  </a:cubicBezTo>
                  <a:cubicBezTo>
                    <a:pt x="1592028" y="2276554"/>
                    <a:pt x="1592961" y="2277953"/>
                    <a:pt x="1592961" y="2278886"/>
                  </a:cubicBezTo>
                  <a:cubicBezTo>
                    <a:pt x="1593428" y="2280752"/>
                    <a:pt x="1593894" y="2282152"/>
                    <a:pt x="1594361" y="2284018"/>
                  </a:cubicBezTo>
                  <a:cubicBezTo>
                    <a:pt x="1598093" y="2283551"/>
                    <a:pt x="1599492" y="2280752"/>
                    <a:pt x="1600892" y="2277953"/>
                  </a:cubicBezTo>
                  <a:cubicBezTo>
                    <a:pt x="1606023" y="2265358"/>
                    <a:pt x="1611621" y="2253228"/>
                    <a:pt x="1619552" y="2242499"/>
                  </a:cubicBezTo>
                  <a:cubicBezTo>
                    <a:pt x="1624684" y="2235035"/>
                    <a:pt x="1627949" y="2226171"/>
                    <a:pt x="1622817" y="2217307"/>
                  </a:cubicBezTo>
                  <a:cubicBezTo>
                    <a:pt x="1622351" y="2216374"/>
                    <a:pt x="1622351" y="2214975"/>
                    <a:pt x="1621885" y="2213575"/>
                  </a:cubicBezTo>
                  <a:cubicBezTo>
                    <a:pt x="1620019" y="2201912"/>
                    <a:pt x="1622351" y="2192116"/>
                    <a:pt x="1631681" y="2184185"/>
                  </a:cubicBezTo>
                  <a:cubicBezTo>
                    <a:pt x="1635413" y="2180920"/>
                    <a:pt x="1639612" y="2177188"/>
                    <a:pt x="1642877" y="2173922"/>
                  </a:cubicBezTo>
                  <a:cubicBezTo>
                    <a:pt x="1648942" y="2167857"/>
                    <a:pt x="1655939" y="2163659"/>
                    <a:pt x="1663870" y="2160860"/>
                  </a:cubicBezTo>
                  <a:cubicBezTo>
                    <a:pt x="1668069" y="2159460"/>
                    <a:pt x="1671801" y="2157594"/>
                    <a:pt x="1675066" y="2154329"/>
                  </a:cubicBezTo>
                  <a:cubicBezTo>
                    <a:pt x="1677865" y="2151530"/>
                    <a:pt x="1681131" y="2149664"/>
                    <a:pt x="1682064" y="2145465"/>
                  </a:cubicBezTo>
                  <a:cubicBezTo>
                    <a:pt x="1682064" y="2144532"/>
                    <a:pt x="1684396" y="2143599"/>
                    <a:pt x="1685330" y="2144066"/>
                  </a:cubicBezTo>
                  <a:cubicBezTo>
                    <a:pt x="1689062" y="2144999"/>
                    <a:pt x="1692794" y="2144066"/>
                    <a:pt x="1696526" y="2143599"/>
                  </a:cubicBezTo>
                  <a:cubicBezTo>
                    <a:pt x="1700258" y="2143133"/>
                    <a:pt x="1703990" y="2144066"/>
                    <a:pt x="1707722" y="2144066"/>
                  </a:cubicBezTo>
                  <a:cubicBezTo>
                    <a:pt x="1714719" y="2144066"/>
                    <a:pt x="1721250" y="2142666"/>
                    <a:pt x="1726382" y="2136135"/>
                  </a:cubicBezTo>
                  <a:cubicBezTo>
                    <a:pt x="1728715" y="2133336"/>
                    <a:pt x="1732913" y="2131937"/>
                    <a:pt x="1735712" y="2130071"/>
                  </a:cubicBezTo>
                  <a:cubicBezTo>
                    <a:pt x="1737578" y="2128671"/>
                    <a:pt x="1738978" y="2126338"/>
                    <a:pt x="1738511" y="2123539"/>
                  </a:cubicBezTo>
                  <a:cubicBezTo>
                    <a:pt x="1737578" y="2120274"/>
                    <a:pt x="1738045" y="2117008"/>
                    <a:pt x="1739911" y="2114209"/>
                  </a:cubicBezTo>
                  <a:cubicBezTo>
                    <a:pt x="1743643" y="2107678"/>
                    <a:pt x="1746908" y="2100681"/>
                    <a:pt x="1751107" y="2094149"/>
                  </a:cubicBezTo>
                  <a:cubicBezTo>
                    <a:pt x="1754372" y="2089018"/>
                    <a:pt x="1756238" y="2083886"/>
                    <a:pt x="1755306" y="2077822"/>
                  </a:cubicBezTo>
                  <a:cubicBezTo>
                    <a:pt x="1754839" y="2073157"/>
                    <a:pt x="1754839" y="2068492"/>
                    <a:pt x="1757172" y="2064760"/>
                  </a:cubicBezTo>
                  <a:cubicBezTo>
                    <a:pt x="1762303" y="2057295"/>
                    <a:pt x="1763236" y="2049365"/>
                    <a:pt x="1763703" y="2040968"/>
                  </a:cubicBezTo>
                  <a:cubicBezTo>
                    <a:pt x="1764169" y="2030704"/>
                    <a:pt x="1764169" y="2020441"/>
                    <a:pt x="1764169" y="2010178"/>
                  </a:cubicBezTo>
                  <a:cubicBezTo>
                    <a:pt x="1764169" y="2003181"/>
                    <a:pt x="1763703" y="1996183"/>
                    <a:pt x="1763703" y="1989185"/>
                  </a:cubicBezTo>
                  <a:cubicBezTo>
                    <a:pt x="1763703" y="1985920"/>
                    <a:pt x="1764636" y="1982654"/>
                    <a:pt x="1767901" y="1981255"/>
                  </a:cubicBezTo>
                  <a:cubicBezTo>
                    <a:pt x="1776765" y="1977523"/>
                    <a:pt x="1781896" y="1970525"/>
                    <a:pt x="1784695" y="1961195"/>
                  </a:cubicBezTo>
                  <a:cubicBezTo>
                    <a:pt x="1785162" y="1959329"/>
                    <a:pt x="1786561" y="1957929"/>
                    <a:pt x="1787028" y="1956063"/>
                  </a:cubicBezTo>
                  <a:cubicBezTo>
                    <a:pt x="1789360" y="1950932"/>
                    <a:pt x="1792626" y="1946267"/>
                    <a:pt x="1797291" y="1942068"/>
                  </a:cubicBezTo>
                  <a:cubicBezTo>
                    <a:pt x="1802423" y="1937403"/>
                    <a:pt x="1807554" y="1932271"/>
                    <a:pt x="1812219" y="1927140"/>
                  </a:cubicBezTo>
                  <a:cubicBezTo>
                    <a:pt x="1816884" y="1922008"/>
                    <a:pt x="1821083" y="1915944"/>
                    <a:pt x="1823415" y="1909413"/>
                  </a:cubicBezTo>
                  <a:cubicBezTo>
                    <a:pt x="1825748" y="1902882"/>
                    <a:pt x="1828081" y="1887953"/>
                    <a:pt x="1826215" y="1882822"/>
                  </a:cubicBezTo>
                  <a:cubicBezTo>
                    <a:pt x="1825282" y="1874891"/>
                    <a:pt x="1822483" y="1866494"/>
                    <a:pt x="1819217" y="1858097"/>
                  </a:cubicBezTo>
                  <a:close/>
                  <a:moveTo>
                    <a:pt x="1524851" y="786997"/>
                  </a:moveTo>
                  <a:cubicBezTo>
                    <a:pt x="1524851" y="786997"/>
                    <a:pt x="1525784" y="787930"/>
                    <a:pt x="1525784" y="788397"/>
                  </a:cubicBezTo>
                  <a:cubicBezTo>
                    <a:pt x="1524385" y="793528"/>
                    <a:pt x="1519253" y="793528"/>
                    <a:pt x="1515987" y="795861"/>
                  </a:cubicBezTo>
                  <a:cubicBezTo>
                    <a:pt x="1515054" y="794461"/>
                    <a:pt x="1514121" y="793995"/>
                    <a:pt x="1514588" y="793528"/>
                  </a:cubicBezTo>
                  <a:cubicBezTo>
                    <a:pt x="1516920" y="789796"/>
                    <a:pt x="1520652" y="787930"/>
                    <a:pt x="1524851" y="786997"/>
                  </a:cubicBezTo>
                  <a:close/>
                  <a:moveTo>
                    <a:pt x="1442746" y="812655"/>
                  </a:moveTo>
                  <a:lnTo>
                    <a:pt x="1443212" y="811255"/>
                  </a:lnTo>
                  <a:lnTo>
                    <a:pt x="1443679" y="812655"/>
                  </a:lnTo>
                  <a:lnTo>
                    <a:pt x="1442746" y="812655"/>
                  </a:lnTo>
                  <a:close/>
                  <a:moveTo>
                    <a:pt x="1438081" y="775801"/>
                  </a:moveTo>
                  <a:cubicBezTo>
                    <a:pt x="1441346" y="775334"/>
                    <a:pt x="1444145" y="776734"/>
                    <a:pt x="1447411" y="774868"/>
                  </a:cubicBezTo>
                  <a:cubicBezTo>
                    <a:pt x="1453476" y="771602"/>
                    <a:pt x="1459540" y="773935"/>
                    <a:pt x="1465605" y="775801"/>
                  </a:cubicBezTo>
                  <a:cubicBezTo>
                    <a:pt x="1466071" y="776267"/>
                    <a:pt x="1466538" y="777667"/>
                    <a:pt x="1466538" y="779067"/>
                  </a:cubicBezTo>
                  <a:cubicBezTo>
                    <a:pt x="1466538" y="779533"/>
                    <a:pt x="1466071" y="780466"/>
                    <a:pt x="1465605" y="780466"/>
                  </a:cubicBezTo>
                  <a:cubicBezTo>
                    <a:pt x="1463272" y="781399"/>
                    <a:pt x="1460940" y="782332"/>
                    <a:pt x="1459074" y="782799"/>
                  </a:cubicBezTo>
                  <a:cubicBezTo>
                    <a:pt x="1453476" y="780000"/>
                    <a:pt x="1448810" y="780933"/>
                    <a:pt x="1443679" y="780933"/>
                  </a:cubicBezTo>
                  <a:cubicBezTo>
                    <a:pt x="1442279" y="780933"/>
                    <a:pt x="1440413" y="779533"/>
                    <a:pt x="1438547" y="778600"/>
                  </a:cubicBezTo>
                  <a:cubicBezTo>
                    <a:pt x="1438081" y="778133"/>
                    <a:pt x="1437614" y="777667"/>
                    <a:pt x="1437614" y="777200"/>
                  </a:cubicBezTo>
                  <a:cubicBezTo>
                    <a:pt x="1437148" y="776734"/>
                    <a:pt x="1437614" y="775801"/>
                    <a:pt x="1438081" y="775801"/>
                  </a:cubicBezTo>
                  <a:close/>
                  <a:moveTo>
                    <a:pt x="1432949" y="808456"/>
                  </a:moveTo>
                  <a:lnTo>
                    <a:pt x="1433416" y="808923"/>
                  </a:lnTo>
                  <a:lnTo>
                    <a:pt x="1432949" y="808456"/>
                  </a:lnTo>
                  <a:lnTo>
                    <a:pt x="1432949" y="808456"/>
                  </a:lnTo>
                  <a:close/>
                  <a:moveTo>
                    <a:pt x="1386765" y="757607"/>
                  </a:moveTo>
                  <a:cubicBezTo>
                    <a:pt x="1386765" y="757607"/>
                    <a:pt x="1387231" y="758074"/>
                    <a:pt x="1387698" y="758540"/>
                  </a:cubicBezTo>
                  <a:cubicBezTo>
                    <a:pt x="1388165" y="759473"/>
                    <a:pt x="1388165" y="760406"/>
                    <a:pt x="1388631" y="761339"/>
                  </a:cubicBezTo>
                  <a:cubicBezTo>
                    <a:pt x="1388165" y="760406"/>
                    <a:pt x="1387698" y="759473"/>
                    <a:pt x="1387231" y="758540"/>
                  </a:cubicBezTo>
                  <a:cubicBezTo>
                    <a:pt x="1386299" y="758540"/>
                    <a:pt x="1385832" y="758074"/>
                    <a:pt x="1386765" y="757607"/>
                  </a:cubicBezTo>
                  <a:close/>
                  <a:moveTo>
                    <a:pt x="1374169" y="763205"/>
                  </a:moveTo>
                  <a:cubicBezTo>
                    <a:pt x="1375102" y="761806"/>
                    <a:pt x="1376502" y="760406"/>
                    <a:pt x="1377435" y="759007"/>
                  </a:cubicBezTo>
                  <a:cubicBezTo>
                    <a:pt x="1377901" y="759940"/>
                    <a:pt x="1378368" y="761339"/>
                    <a:pt x="1378368" y="762272"/>
                  </a:cubicBezTo>
                  <a:cubicBezTo>
                    <a:pt x="1378834" y="763672"/>
                    <a:pt x="1378834" y="764605"/>
                    <a:pt x="1379301" y="767404"/>
                  </a:cubicBezTo>
                  <a:cubicBezTo>
                    <a:pt x="1379301" y="767870"/>
                    <a:pt x="1378834" y="769270"/>
                    <a:pt x="1378834" y="771136"/>
                  </a:cubicBezTo>
                  <a:cubicBezTo>
                    <a:pt x="1378834" y="771602"/>
                    <a:pt x="1377901" y="771602"/>
                    <a:pt x="1377435" y="771602"/>
                  </a:cubicBezTo>
                  <a:cubicBezTo>
                    <a:pt x="1373236" y="771136"/>
                    <a:pt x="1371837" y="767404"/>
                    <a:pt x="1374169" y="763205"/>
                  </a:cubicBezTo>
                  <a:close/>
                  <a:moveTo>
                    <a:pt x="1338715" y="744545"/>
                  </a:moveTo>
                  <a:cubicBezTo>
                    <a:pt x="1340581" y="745012"/>
                    <a:pt x="1340581" y="745478"/>
                    <a:pt x="1338248" y="745478"/>
                  </a:cubicBezTo>
                  <a:cubicBezTo>
                    <a:pt x="1337782" y="745478"/>
                    <a:pt x="1337315" y="745012"/>
                    <a:pt x="1336849" y="745012"/>
                  </a:cubicBezTo>
                  <a:cubicBezTo>
                    <a:pt x="1337782" y="744545"/>
                    <a:pt x="1338248" y="744545"/>
                    <a:pt x="1338715" y="744545"/>
                  </a:cubicBezTo>
                  <a:close/>
                  <a:moveTo>
                    <a:pt x="1308392" y="836447"/>
                  </a:moveTo>
                  <a:cubicBezTo>
                    <a:pt x="1308858" y="836447"/>
                    <a:pt x="1309791" y="836913"/>
                    <a:pt x="1309791" y="836913"/>
                  </a:cubicBezTo>
                  <a:cubicBezTo>
                    <a:pt x="1309791" y="836913"/>
                    <a:pt x="1309791" y="837846"/>
                    <a:pt x="1309791" y="838313"/>
                  </a:cubicBezTo>
                  <a:cubicBezTo>
                    <a:pt x="1306992" y="839712"/>
                    <a:pt x="1304660" y="841112"/>
                    <a:pt x="1301861" y="842511"/>
                  </a:cubicBezTo>
                  <a:cubicBezTo>
                    <a:pt x="1301861" y="842511"/>
                    <a:pt x="1301394" y="841578"/>
                    <a:pt x="1300928" y="841112"/>
                  </a:cubicBezTo>
                  <a:cubicBezTo>
                    <a:pt x="1302794" y="838779"/>
                    <a:pt x="1305126" y="836913"/>
                    <a:pt x="1308392" y="836447"/>
                  </a:cubicBezTo>
                  <a:close/>
                  <a:moveTo>
                    <a:pt x="1274803" y="890562"/>
                  </a:moveTo>
                  <a:cubicBezTo>
                    <a:pt x="1275270" y="890562"/>
                    <a:pt x="1275736" y="891028"/>
                    <a:pt x="1276203" y="891028"/>
                  </a:cubicBezTo>
                  <a:cubicBezTo>
                    <a:pt x="1276203" y="891495"/>
                    <a:pt x="1276203" y="891961"/>
                    <a:pt x="1276203" y="892428"/>
                  </a:cubicBezTo>
                  <a:cubicBezTo>
                    <a:pt x="1275736" y="892894"/>
                    <a:pt x="1275270" y="892894"/>
                    <a:pt x="1274803" y="892894"/>
                  </a:cubicBezTo>
                  <a:cubicBezTo>
                    <a:pt x="1274337" y="892894"/>
                    <a:pt x="1273870" y="892428"/>
                    <a:pt x="1273870" y="891961"/>
                  </a:cubicBezTo>
                  <a:cubicBezTo>
                    <a:pt x="1273870" y="891028"/>
                    <a:pt x="1274337" y="890562"/>
                    <a:pt x="1274803" y="890562"/>
                  </a:cubicBezTo>
                  <a:close/>
                  <a:moveTo>
                    <a:pt x="1197363" y="425921"/>
                  </a:moveTo>
                  <a:cubicBezTo>
                    <a:pt x="1197830" y="425921"/>
                    <a:pt x="1198763" y="425921"/>
                    <a:pt x="1199229" y="426387"/>
                  </a:cubicBezTo>
                  <a:cubicBezTo>
                    <a:pt x="1203894" y="430586"/>
                    <a:pt x="1206693" y="436184"/>
                    <a:pt x="1209959" y="441782"/>
                  </a:cubicBezTo>
                  <a:cubicBezTo>
                    <a:pt x="1209959" y="442249"/>
                    <a:pt x="1209959" y="442715"/>
                    <a:pt x="1209959" y="443182"/>
                  </a:cubicBezTo>
                  <a:cubicBezTo>
                    <a:pt x="1209492" y="443648"/>
                    <a:pt x="1209026" y="444115"/>
                    <a:pt x="1208559" y="444115"/>
                  </a:cubicBezTo>
                  <a:cubicBezTo>
                    <a:pt x="1206693" y="443648"/>
                    <a:pt x="1204827" y="442715"/>
                    <a:pt x="1203428" y="441782"/>
                  </a:cubicBezTo>
                  <a:cubicBezTo>
                    <a:pt x="1199696" y="438517"/>
                    <a:pt x="1197363" y="433851"/>
                    <a:pt x="1195964" y="429186"/>
                  </a:cubicBezTo>
                  <a:cubicBezTo>
                    <a:pt x="1195497" y="427787"/>
                    <a:pt x="1195964" y="426387"/>
                    <a:pt x="1197363" y="425921"/>
                  </a:cubicBezTo>
                  <a:close/>
                  <a:moveTo>
                    <a:pt x="1096598" y="456710"/>
                  </a:moveTo>
                  <a:cubicBezTo>
                    <a:pt x="1096598" y="456244"/>
                    <a:pt x="1097531" y="456244"/>
                    <a:pt x="1097997" y="456244"/>
                  </a:cubicBezTo>
                  <a:cubicBezTo>
                    <a:pt x="1100796" y="457177"/>
                    <a:pt x="1103595" y="458110"/>
                    <a:pt x="1104528" y="461375"/>
                  </a:cubicBezTo>
                  <a:cubicBezTo>
                    <a:pt x="1104995" y="461375"/>
                    <a:pt x="1104995" y="461375"/>
                    <a:pt x="1104995" y="461375"/>
                  </a:cubicBezTo>
                  <a:cubicBezTo>
                    <a:pt x="1104995" y="461842"/>
                    <a:pt x="1105461" y="461842"/>
                    <a:pt x="1105461" y="461842"/>
                  </a:cubicBezTo>
                  <a:cubicBezTo>
                    <a:pt x="1107794" y="462308"/>
                    <a:pt x="1110126" y="462775"/>
                    <a:pt x="1111992" y="464641"/>
                  </a:cubicBezTo>
                  <a:cubicBezTo>
                    <a:pt x="1112459" y="464641"/>
                    <a:pt x="1112459" y="464641"/>
                    <a:pt x="1112925" y="464641"/>
                  </a:cubicBezTo>
                  <a:lnTo>
                    <a:pt x="1112925" y="466040"/>
                  </a:lnTo>
                  <a:lnTo>
                    <a:pt x="1112459" y="465107"/>
                  </a:lnTo>
                  <a:cubicBezTo>
                    <a:pt x="1112459" y="465107"/>
                    <a:pt x="1111992" y="464641"/>
                    <a:pt x="1111992" y="464641"/>
                  </a:cubicBezTo>
                  <a:cubicBezTo>
                    <a:pt x="1109660" y="464641"/>
                    <a:pt x="1107327" y="463708"/>
                    <a:pt x="1105461" y="461842"/>
                  </a:cubicBezTo>
                  <a:cubicBezTo>
                    <a:pt x="1104995" y="461842"/>
                    <a:pt x="1104528" y="461842"/>
                    <a:pt x="1104528" y="461842"/>
                  </a:cubicBezTo>
                  <a:cubicBezTo>
                    <a:pt x="1104528" y="461842"/>
                    <a:pt x="1104528" y="461842"/>
                    <a:pt x="1104528" y="461375"/>
                  </a:cubicBezTo>
                  <a:cubicBezTo>
                    <a:pt x="1099397" y="463241"/>
                    <a:pt x="1098464" y="463241"/>
                    <a:pt x="1096131" y="459976"/>
                  </a:cubicBezTo>
                  <a:cubicBezTo>
                    <a:pt x="1095665" y="459509"/>
                    <a:pt x="1096131" y="458110"/>
                    <a:pt x="1096598" y="456710"/>
                  </a:cubicBezTo>
                  <a:close/>
                  <a:moveTo>
                    <a:pt x="1059744" y="443648"/>
                  </a:moveTo>
                  <a:cubicBezTo>
                    <a:pt x="1060210" y="443648"/>
                    <a:pt x="1060677" y="444115"/>
                    <a:pt x="1060677" y="444581"/>
                  </a:cubicBezTo>
                  <a:cubicBezTo>
                    <a:pt x="1060210" y="444581"/>
                    <a:pt x="1059744" y="445048"/>
                    <a:pt x="1059277" y="445048"/>
                  </a:cubicBezTo>
                  <a:cubicBezTo>
                    <a:pt x="1057878" y="444115"/>
                    <a:pt x="1057878" y="443648"/>
                    <a:pt x="1059744" y="443648"/>
                  </a:cubicBezTo>
                  <a:close/>
                  <a:moveTo>
                    <a:pt x="1199696" y="881698"/>
                  </a:moveTo>
                  <a:cubicBezTo>
                    <a:pt x="1200162" y="881232"/>
                    <a:pt x="1200629" y="881232"/>
                    <a:pt x="1201095" y="881232"/>
                  </a:cubicBezTo>
                  <a:cubicBezTo>
                    <a:pt x="1201562" y="881698"/>
                    <a:pt x="1202028" y="881698"/>
                    <a:pt x="1202495" y="882165"/>
                  </a:cubicBezTo>
                  <a:cubicBezTo>
                    <a:pt x="1202961" y="883564"/>
                    <a:pt x="1202495" y="884031"/>
                    <a:pt x="1201095" y="884031"/>
                  </a:cubicBezTo>
                  <a:cubicBezTo>
                    <a:pt x="1200629" y="884031"/>
                    <a:pt x="1200162" y="883564"/>
                    <a:pt x="1199696" y="883098"/>
                  </a:cubicBezTo>
                  <a:cubicBezTo>
                    <a:pt x="1199229" y="883098"/>
                    <a:pt x="1199696" y="882165"/>
                    <a:pt x="1199696" y="881698"/>
                  </a:cubicBezTo>
                  <a:close/>
                  <a:moveTo>
                    <a:pt x="1186634" y="995526"/>
                  </a:moveTo>
                  <a:cubicBezTo>
                    <a:pt x="1187100" y="995059"/>
                    <a:pt x="1187567" y="994593"/>
                    <a:pt x="1188033" y="994593"/>
                  </a:cubicBezTo>
                  <a:cubicBezTo>
                    <a:pt x="1190832" y="993660"/>
                    <a:pt x="1194098" y="991794"/>
                    <a:pt x="1196897" y="991327"/>
                  </a:cubicBezTo>
                  <a:cubicBezTo>
                    <a:pt x="1203428" y="990394"/>
                    <a:pt x="1209492" y="989928"/>
                    <a:pt x="1216024" y="989928"/>
                  </a:cubicBezTo>
                  <a:cubicBezTo>
                    <a:pt x="1220222" y="989928"/>
                    <a:pt x="1223488" y="988528"/>
                    <a:pt x="1226287" y="985729"/>
                  </a:cubicBezTo>
                  <a:cubicBezTo>
                    <a:pt x="1227220" y="984796"/>
                    <a:pt x="1228619" y="984796"/>
                    <a:pt x="1229552" y="984330"/>
                  </a:cubicBezTo>
                  <a:cubicBezTo>
                    <a:pt x="1230019" y="984796"/>
                    <a:pt x="1230485" y="985262"/>
                    <a:pt x="1230952" y="985729"/>
                  </a:cubicBezTo>
                  <a:cubicBezTo>
                    <a:pt x="1233284" y="989461"/>
                    <a:pt x="1232818" y="993193"/>
                    <a:pt x="1230485" y="996459"/>
                  </a:cubicBezTo>
                  <a:cubicBezTo>
                    <a:pt x="1226287" y="1001590"/>
                    <a:pt x="1221155" y="1005789"/>
                    <a:pt x="1214158" y="1002990"/>
                  </a:cubicBezTo>
                  <a:cubicBezTo>
                    <a:pt x="1205294" y="999724"/>
                    <a:pt x="1196430" y="1002057"/>
                    <a:pt x="1187567" y="1001124"/>
                  </a:cubicBezTo>
                  <a:cubicBezTo>
                    <a:pt x="1186634" y="1001124"/>
                    <a:pt x="1185234" y="999724"/>
                    <a:pt x="1185234" y="998791"/>
                  </a:cubicBezTo>
                  <a:cubicBezTo>
                    <a:pt x="1185234" y="997858"/>
                    <a:pt x="1186167" y="996459"/>
                    <a:pt x="1186634" y="995526"/>
                  </a:cubicBezTo>
                  <a:close/>
                  <a:moveTo>
                    <a:pt x="1183835" y="1013253"/>
                  </a:moveTo>
                  <a:cubicBezTo>
                    <a:pt x="1183835" y="1014186"/>
                    <a:pt x="1183368" y="1015585"/>
                    <a:pt x="1182435" y="1016052"/>
                  </a:cubicBezTo>
                  <a:cubicBezTo>
                    <a:pt x="1175904" y="1019784"/>
                    <a:pt x="1168906" y="1023516"/>
                    <a:pt x="1161909" y="1026315"/>
                  </a:cubicBezTo>
                  <a:cubicBezTo>
                    <a:pt x="1156777" y="1028648"/>
                    <a:pt x="1151179" y="1030514"/>
                    <a:pt x="1146514" y="1033313"/>
                  </a:cubicBezTo>
                  <a:cubicBezTo>
                    <a:pt x="1141849" y="1036112"/>
                    <a:pt x="1135784" y="1037511"/>
                    <a:pt x="1129720" y="1037511"/>
                  </a:cubicBezTo>
                  <a:cubicBezTo>
                    <a:pt x="1127854" y="1036578"/>
                    <a:pt x="1125988" y="1035179"/>
                    <a:pt x="1123655" y="1033779"/>
                  </a:cubicBezTo>
                  <a:cubicBezTo>
                    <a:pt x="1121789" y="1032380"/>
                    <a:pt x="1122256" y="1028181"/>
                    <a:pt x="1124122" y="1027248"/>
                  </a:cubicBezTo>
                  <a:cubicBezTo>
                    <a:pt x="1124588" y="1026782"/>
                    <a:pt x="1125055" y="1026315"/>
                    <a:pt x="1125521" y="1026315"/>
                  </a:cubicBezTo>
                  <a:cubicBezTo>
                    <a:pt x="1134851" y="1025382"/>
                    <a:pt x="1142315" y="1021184"/>
                    <a:pt x="1149779" y="1016052"/>
                  </a:cubicBezTo>
                  <a:cubicBezTo>
                    <a:pt x="1152579" y="1014186"/>
                    <a:pt x="1155844" y="1013719"/>
                    <a:pt x="1159110" y="1015119"/>
                  </a:cubicBezTo>
                  <a:cubicBezTo>
                    <a:pt x="1162842" y="1016519"/>
                    <a:pt x="1166574" y="1016052"/>
                    <a:pt x="1170306" y="1014186"/>
                  </a:cubicBezTo>
                  <a:cubicBezTo>
                    <a:pt x="1173105" y="1012787"/>
                    <a:pt x="1176370" y="1011853"/>
                    <a:pt x="1179170" y="1010920"/>
                  </a:cubicBezTo>
                  <a:cubicBezTo>
                    <a:pt x="1180569" y="1010920"/>
                    <a:pt x="1183835" y="1012320"/>
                    <a:pt x="1183835" y="1013253"/>
                  </a:cubicBezTo>
                  <a:close/>
                  <a:moveTo>
                    <a:pt x="1128787" y="934413"/>
                  </a:moveTo>
                  <a:cubicBezTo>
                    <a:pt x="1142315" y="936279"/>
                    <a:pt x="1154911" y="939545"/>
                    <a:pt x="1167507" y="944210"/>
                  </a:cubicBezTo>
                  <a:cubicBezTo>
                    <a:pt x="1169373" y="944676"/>
                    <a:pt x="1171239" y="946076"/>
                    <a:pt x="1171705" y="947476"/>
                  </a:cubicBezTo>
                  <a:cubicBezTo>
                    <a:pt x="1174504" y="952607"/>
                    <a:pt x="1177303" y="957739"/>
                    <a:pt x="1179636" y="962870"/>
                  </a:cubicBezTo>
                  <a:cubicBezTo>
                    <a:pt x="1181036" y="965669"/>
                    <a:pt x="1179170" y="967535"/>
                    <a:pt x="1177770" y="969868"/>
                  </a:cubicBezTo>
                  <a:cubicBezTo>
                    <a:pt x="1176837" y="971734"/>
                    <a:pt x="1174971" y="972200"/>
                    <a:pt x="1173105" y="971267"/>
                  </a:cubicBezTo>
                  <a:cubicBezTo>
                    <a:pt x="1168440" y="969401"/>
                    <a:pt x="1166107" y="965669"/>
                    <a:pt x="1163308" y="962404"/>
                  </a:cubicBezTo>
                  <a:cubicBezTo>
                    <a:pt x="1162842" y="961937"/>
                    <a:pt x="1161442" y="961937"/>
                    <a:pt x="1160043" y="961937"/>
                  </a:cubicBezTo>
                  <a:cubicBezTo>
                    <a:pt x="1159576" y="961937"/>
                    <a:pt x="1159110" y="962870"/>
                    <a:pt x="1159110" y="963337"/>
                  </a:cubicBezTo>
                  <a:cubicBezTo>
                    <a:pt x="1158643" y="965203"/>
                    <a:pt x="1159110" y="967535"/>
                    <a:pt x="1158177" y="968935"/>
                  </a:cubicBezTo>
                  <a:cubicBezTo>
                    <a:pt x="1153512" y="977332"/>
                    <a:pt x="1150246" y="986196"/>
                    <a:pt x="1147447" y="995526"/>
                  </a:cubicBezTo>
                  <a:cubicBezTo>
                    <a:pt x="1146980" y="996459"/>
                    <a:pt x="1145581" y="997392"/>
                    <a:pt x="1144648" y="998325"/>
                  </a:cubicBezTo>
                  <a:cubicBezTo>
                    <a:pt x="1143248" y="999724"/>
                    <a:pt x="1140449" y="998791"/>
                    <a:pt x="1139983" y="997392"/>
                  </a:cubicBezTo>
                  <a:cubicBezTo>
                    <a:pt x="1139050" y="993660"/>
                    <a:pt x="1138583" y="989928"/>
                    <a:pt x="1138117" y="986196"/>
                  </a:cubicBezTo>
                  <a:cubicBezTo>
                    <a:pt x="1137650" y="982930"/>
                    <a:pt x="1133452" y="981530"/>
                    <a:pt x="1130186" y="982930"/>
                  </a:cubicBezTo>
                  <a:cubicBezTo>
                    <a:pt x="1128320" y="983863"/>
                    <a:pt x="1126921" y="984796"/>
                    <a:pt x="1125055" y="985729"/>
                  </a:cubicBezTo>
                  <a:cubicBezTo>
                    <a:pt x="1123655" y="986662"/>
                    <a:pt x="1122722" y="987129"/>
                    <a:pt x="1121789" y="985729"/>
                  </a:cubicBezTo>
                  <a:cubicBezTo>
                    <a:pt x="1121323" y="985262"/>
                    <a:pt x="1121323" y="984330"/>
                    <a:pt x="1121789" y="983863"/>
                  </a:cubicBezTo>
                  <a:cubicBezTo>
                    <a:pt x="1123655" y="981064"/>
                    <a:pt x="1125988" y="978731"/>
                    <a:pt x="1127387" y="976399"/>
                  </a:cubicBezTo>
                  <a:cubicBezTo>
                    <a:pt x="1131119" y="971267"/>
                    <a:pt x="1131586" y="965669"/>
                    <a:pt x="1129253" y="960071"/>
                  </a:cubicBezTo>
                  <a:cubicBezTo>
                    <a:pt x="1128320" y="957739"/>
                    <a:pt x="1126921" y="955406"/>
                    <a:pt x="1125055" y="953540"/>
                  </a:cubicBezTo>
                  <a:cubicBezTo>
                    <a:pt x="1122256" y="951208"/>
                    <a:pt x="1118524" y="949342"/>
                    <a:pt x="1115725" y="947009"/>
                  </a:cubicBezTo>
                  <a:cubicBezTo>
                    <a:pt x="1114325" y="946076"/>
                    <a:pt x="1113858" y="944210"/>
                    <a:pt x="1112459" y="942810"/>
                  </a:cubicBezTo>
                  <a:cubicBezTo>
                    <a:pt x="1112459" y="942810"/>
                    <a:pt x="1111992" y="942810"/>
                    <a:pt x="1111992" y="942810"/>
                  </a:cubicBezTo>
                  <a:cubicBezTo>
                    <a:pt x="1111992" y="942810"/>
                    <a:pt x="1111992" y="942810"/>
                    <a:pt x="1111992" y="942810"/>
                  </a:cubicBezTo>
                  <a:cubicBezTo>
                    <a:pt x="1108727" y="945143"/>
                    <a:pt x="1105461" y="948408"/>
                    <a:pt x="1103129" y="951674"/>
                  </a:cubicBezTo>
                  <a:cubicBezTo>
                    <a:pt x="1101263" y="954473"/>
                    <a:pt x="1098930" y="956339"/>
                    <a:pt x="1095665" y="956806"/>
                  </a:cubicBezTo>
                  <a:cubicBezTo>
                    <a:pt x="1091466" y="957272"/>
                    <a:pt x="1088667" y="960071"/>
                    <a:pt x="1086801" y="963337"/>
                  </a:cubicBezTo>
                  <a:cubicBezTo>
                    <a:pt x="1081203" y="974066"/>
                    <a:pt x="1076538" y="985262"/>
                    <a:pt x="1077004" y="997858"/>
                  </a:cubicBezTo>
                  <a:cubicBezTo>
                    <a:pt x="1077471" y="1009987"/>
                    <a:pt x="1071406" y="1018385"/>
                    <a:pt x="1062076" y="1024916"/>
                  </a:cubicBezTo>
                  <a:cubicBezTo>
                    <a:pt x="1059744" y="1026782"/>
                    <a:pt x="1055079" y="1024916"/>
                    <a:pt x="1054612" y="1021650"/>
                  </a:cubicBezTo>
                  <a:cubicBezTo>
                    <a:pt x="1052746" y="1010920"/>
                    <a:pt x="1052746" y="1000191"/>
                    <a:pt x="1058344" y="989928"/>
                  </a:cubicBezTo>
                  <a:cubicBezTo>
                    <a:pt x="1062076" y="983863"/>
                    <a:pt x="1063009" y="976865"/>
                    <a:pt x="1065808" y="970334"/>
                  </a:cubicBezTo>
                  <a:cubicBezTo>
                    <a:pt x="1067208" y="967535"/>
                    <a:pt x="1066741" y="964270"/>
                    <a:pt x="1065342" y="961004"/>
                  </a:cubicBezTo>
                  <a:cubicBezTo>
                    <a:pt x="1064875" y="960071"/>
                    <a:pt x="1065342" y="958672"/>
                    <a:pt x="1065342" y="957272"/>
                  </a:cubicBezTo>
                  <a:cubicBezTo>
                    <a:pt x="1065342" y="956806"/>
                    <a:pt x="1065808" y="955873"/>
                    <a:pt x="1066275" y="955406"/>
                  </a:cubicBezTo>
                  <a:cubicBezTo>
                    <a:pt x="1081670" y="938145"/>
                    <a:pt x="1077937" y="940478"/>
                    <a:pt x="1099863" y="937212"/>
                  </a:cubicBezTo>
                  <a:cubicBezTo>
                    <a:pt x="1104995" y="936279"/>
                    <a:pt x="1108260" y="939078"/>
                    <a:pt x="1111526" y="941877"/>
                  </a:cubicBezTo>
                  <a:cubicBezTo>
                    <a:pt x="1111526" y="941877"/>
                    <a:pt x="1111992" y="941411"/>
                    <a:pt x="1111992" y="941411"/>
                  </a:cubicBezTo>
                  <a:cubicBezTo>
                    <a:pt x="1111992" y="941411"/>
                    <a:pt x="1111992" y="941877"/>
                    <a:pt x="1112459" y="941877"/>
                  </a:cubicBezTo>
                  <a:cubicBezTo>
                    <a:pt x="1115725" y="940944"/>
                    <a:pt x="1119457" y="940011"/>
                    <a:pt x="1122722" y="938612"/>
                  </a:cubicBezTo>
                  <a:cubicBezTo>
                    <a:pt x="1123655" y="938145"/>
                    <a:pt x="1124122" y="936746"/>
                    <a:pt x="1125055" y="935813"/>
                  </a:cubicBezTo>
                  <a:cubicBezTo>
                    <a:pt x="1127387" y="935813"/>
                    <a:pt x="1128320" y="934413"/>
                    <a:pt x="1128787" y="934413"/>
                  </a:cubicBezTo>
                  <a:close/>
                  <a:moveTo>
                    <a:pt x="1125055" y="766004"/>
                  </a:moveTo>
                  <a:cubicBezTo>
                    <a:pt x="1125055" y="765538"/>
                    <a:pt x="1125521" y="765538"/>
                    <a:pt x="1125521" y="765071"/>
                  </a:cubicBezTo>
                  <a:cubicBezTo>
                    <a:pt x="1125521" y="763672"/>
                    <a:pt x="1125521" y="762272"/>
                    <a:pt x="1125521" y="760873"/>
                  </a:cubicBezTo>
                  <a:cubicBezTo>
                    <a:pt x="1125521" y="759007"/>
                    <a:pt x="1126454" y="758540"/>
                    <a:pt x="1127387" y="759473"/>
                  </a:cubicBezTo>
                  <a:cubicBezTo>
                    <a:pt x="1127854" y="759940"/>
                    <a:pt x="1127854" y="760873"/>
                    <a:pt x="1127387" y="761339"/>
                  </a:cubicBezTo>
                  <a:cubicBezTo>
                    <a:pt x="1126921" y="762739"/>
                    <a:pt x="1125988" y="763672"/>
                    <a:pt x="1125055" y="765071"/>
                  </a:cubicBezTo>
                  <a:cubicBezTo>
                    <a:pt x="1125055" y="765538"/>
                    <a:pt x="1125055" y="766004"/>
                    <a:pt x="1125055" y="766471"/>
                  </a:cubicBezTo>
                  <a:lnTo>
                    <a:pt x="1123655" y="766937"/>
                  </a:lnTo>
                  <a:lnTo>
                    <a:pt x="1125055" y="766004"/>
                  </a:lnTo>
                  <a:close/>
                  <a:moveTo>
                    <a:pt x="1077471" y="845777"/>
                  </a:moveTo>
                  <a:cubicBezTo>
                    <a:pt x="1077937" y="845310"/>
                    <a:pt x="1078404" y="845310"/>
                    <a:pt x="1079337" y="845310"/>
                  </a:cubicBezTo>
                  <a:cubicBezTo>
                    <a:pt x="1080270" y="845777"/>
                    <a:pt x="1081670" y="846710"/>
                    <a:pt x="1081670" y="847643"/>
                  </a:cubicBezTo>
                  <a:cubicBezTo>
                    <a:pt x="1082603" y="850442"/>
                    <a:pt x="1082603" y="853708"/>
                    <a:pt x="1080270" y="856040"/>
                  </a:cubicBezTo>
                  <a:cubicBezTo>
                    <a:pt x="1079803" y="856507"/>
                    <a:pt x="1079337" y="856973"/>
                    <a:pt x="1078870" y="856973"/>
                  </a:cubicBezTo>
                  <a:cubicBezTo>
                    <a:pt x="1077471" y="857440"/>
                    <a:pt x="1076538" y="856973"/>
                    <a:pt x="1075605" y="855574"/>
                  </a:cubicBezTo>
                  <a:cubicBezTo>
                    <a:pt x="1074205" y="851375"/>
                    <a:pt x="1074672" y="848109"/>
                    <a:pt x="1077471" y="845777"/>
                  </a:cubicBezTo>
                  <a:close/>
                  <a:moveTo>
                    <a:pt x="1059277" y="817787"/>
                  </a:moveTo>
                  <a:lnTo>
                    <a:pt x="1059277" y="818720"/>
                  </a:lnTo>
                  <a:lnTo>
                    <a:pt x="1057411" y="818253"/>
                  </a:lnTo>
                  <a:lnTo>
                    <a:pt x="1059277" y="817787"/>
                  </a:lnTo>
                  <a:close/>
                  <a:moveTo>
                    <a:pt x="1047148" y="500095"/>
                  </a:moveTo>
                  <a:cubicBezTo>
                    <a:pt x="1047614" y="499162"/>
                    <a:pt x="1049481" y="498696"/>
                    <a:pt x="1050414" y="498696"/>
                  </a:cubicBezTo>
                  <a:cubicBezTo>
                    <a:pt x="1051347" y="498696"/>
                    <a:pt x="1052746" y="499629"/>
                    <a:pt x="1053213" y="500562"/>
                  </a:cubicBezTo>
                  <a:cubicBezTo>
                    <a:pt x="1053679" y="502428"/>
                    <a:pt x="1053679" y="504294"/>
                    <a:pt x="1054146" y="505693"/>
                  </a:cubicBezTo>
                  <a:cubicBezTo>
                    <a:pt x="1053213" y="507559"/>
                    <a:pt x="1052280" y="508026"/>
                    <a:pt x="1050880" y="507093"/>
                  </a:cubicBezTo>
                  <a:cubicBezTo>
                    <a:pt x="1049481" y="506160"/>
                    <a:pt x="1048081" y="504760"/>
                    <a:pt x="1047148" y="503361"/>
                  </a:cubicBezTo>
                  <a:cubicBezTo>
                    <a:pt x="1046681" y="502428"/>
                    <a:pt x="1046681" y="500562"/>
                    <a:pt x="1047148" y="500095"/>
                  </a:cubicBezTo>
                  <a:close/>
                  <a:moveTo>
                    <a:pt x="1034086" y="487966"/>
                  </a:moveTo>
                  <a:cubicBezTo>
                    <a:pt x="1034086" y="488433"/>
                    <a:pt x="1034552" y="488899"/>
                    <a:pt x="1034552" y="489366"/>
                  </a:cubicBezTo>
                  <a:cubicBezTo>
                    <a:pt x="1034086" y="489832"/>
                    <a:pt x="1034086" y="490299"/>
                    <a:pt x="1033619" y="490299"/>
                  </a:cubicBezTo>
                  <a:cubicBezTo>
                    <a:pt x="1033619" y="489832"/>
                    <a:pt x="1033153" y="489366"/>
                    <a:pt x="1033153" y="488899"/>
                  </a:cubicBezTo>
                  <a:cubicBezTo>
                    <a:pt x="1033619" y="488433"/>
                    <a:pt x="1034086" y="488433"/>
                    <a:pt x="1034086" y="487966"/>
                  </a:cubicBezTo>
                  <a:close/>
                  <a:moveTo>
                    <a:pt x="1028021" y="724952"/>
                  </a:moveTo>
                  <a:cubicBezTo>
                    <a:pt x="1028488" y="724952"/>
                    <a:pt x="1028954" y="725418"/>
                    <a:pt x="1029421" y="725418"/>
                  </a:cubicBezTo>
                  <a:cubicBezTo>
                    <a:pt x="1029421" y="725885"/>
                    <a:pt x="1028954" y="726351"/>
                    <a:pt x="1028954" y="726351"/>
                  </a:cubicBezTo>
                  <a:cubicBezTo>
                    <a:pt x="1028488" y="726351"/>
                    <a:pt x="1028021" y="725885"/>
                    <a:pt x="1027555" y="725885"/>
                  </a:cubicBezTo>
                  <a:cubicBezTo>
                    <a:pt x="1027555" y="725885"/>
                    <a:pt x="1027555" y="724952"/>
                    <a:pt x="1028021" y="724952"/>
                  </a:cubicBezTo>
                  <a:close/>
                  <a:moveTo>
                    <a:pt x="1020557" y="830849"/>
                  </a:moveTo>
                  <a:cubicBezTo>
                    <a:pt x="1020557" y="830849"/>
                    <a:pt x="1021024" y="831315"/>
                    <a:pt x="1021024" y="831782"/>
                  </a:cubicBezTo>
                  <a:cubicBezTo>
                    <a:pt x="1021024" y="831782"/>
                    <a:pt x="1021024" y="831782"/>
                    <a:pt x="1021490" y="831782"/>
                  </a:cubicBezTo>
                  <a:cubicBezTo>
                    <a:pt x="1025222" y="832248"/>
                    <a:pt x="1028954" y="832248"/>
                    <a:pt x="1032220" y="832715"/>
                  </a:cubicBezTo>
                  <a:cubicBezTo>
                    <a:pt x="1033619" y="832715"/>
                    <a:pt x="1033619" y="834581"/>
                    <a:pt x="1032686" y="835514"/>
                  </a:cubicBezTo>
                  <a:cubicBezTo>
                    <a:pt x="1032220" y="835980"/>
                    <a:pt x="1031753" y="836447"/>
                    <a:pt x="1031287" y="836447"/>
                  </a:cubicBezTo>
                  <a:cubicBezTo>
                    <a:pt x="1027555" y="835514"/>
                    <a:pt x="1024289" y="834114"/>
                    <a:pt x="1021490" y="831315"/>
                  </a:cubicBezTo>
                  <a:cubicBezTo>
                    <a:pt x="1021490" y="831315"/>
                    <a:pt x="1021024" y="831315"/>
                    <a:pt x="1021024" y="831315"/>
                  </a:cubicBezTo>
                  <a:cubicBezTo>
                    <a:pt x="1019624" y="831782"/>
                    <a:pt x="1019624" y="831315"/>
                    <a:pt x="1020557" y="830849"/>
                  </a:cubicBezTo>
                  <a:close/>
                  <a:moveTo>
                    <a:pt x="1036418" y="898026"/>
                  </a:moveTo>
                  <a:cubicBezTo>
                    <a:pt x="1044349" y="895227"/>
                    <a:pt x="1052280" y="892894"/>
                    <a:pt x="1058811" y="887763"/>
                  </a:cubicBezTo>
                  <a:cubicBezTo>
                    <a:pt x="1064875" y="883098"/>
                    <a:pt x="1073272" y="882631"/>
                    <a:pt x="1078870" y="876566"/>
                  </a:cubicBezTo>
                  <a:cubicBezTo>
                    <a:pt x="1080737" y="874700"/>
                    <a:pt x="1083536" y="874700"/>
                    <a:pt x="1086335" y="875167"/>
                  </a:cubicBezTo>
                  <a:cubicBezTo>
                    <a:pt x="1088201" y="875633"/>
                    <a:pt x="1090067" y="876566"/>
                    <a:pt x="1091933" y="877033"/>
                  </a:cubicBezTo>
                  <a:cubicBezTo>
                    <a:pt x="1098930" y="878432"/>
                    <a:pt x="1103595" y="881698"/>
                    <a:pt x="1104995" y="889162"/>
                  </a:cubicBezTo>
                  <a:cubicBezTo>
                    <a:pt x="1105928" y="893361"/>
                    <a:pt x="1108727" y="896160"/>
                    <a:pt x="1112925" y="896626"/>
                  </a:cubicBezTo>
                  <a:cubicBezTo>
                    <a:pt x="1117591" y="897559"/>
                    <a:pt x="1118990" y="900358"/>
                    <a:pt x="1118990" y="904557"/>
                  </a:cubicBezTo>
                  <a:cubicBezTo>
                    <a:pt x="1118990" y="910155"/>
                    <a:pt x="1120390" y="915753"/>
                    <a:pt x="1120856" y="921818"/>
                  </a:cubicBezTo>
                  <a:cubicBezTo>
                    <a:pt x="1121323" y="924150"/>
                    <a:pt x="1118057" y="926016"/>
                    <a:pt x="1115725" y="924617"/>
                  </a:cubicBezTo>
                  <a:cubicBezTo>
                    <a:pt x="1113392" y="923217"/>
                    <a:pt x="1111526" y="921818"/>
                    <a:pt x="1108727" y="922284"/>
                  </a:cubicBezTo>
                  <a:cubicBezTo>
                    <a:pt x="1103595" y="922751"/>
                    <a:pt x="1098464" y="922751"/>
                    <a:pt x="1093332" y="923684"/>
                  </a:cubicBezTo>
                  <a:cubicBezTo>
                    <a:pt x="1086801" y="925083"/>
                    <a:pt x="1082136" y="923684"/>
                    <a:pt x="1078404" y="918552"/>
                  </a:cubicBezTo>
                  <a:cubicBezTo>
                    <a:pt x="1077471" y="917619"/>
                    <a:pt x="1076538" y="916686"/>
                    <a:pt x="1075605" y="916220"/>
                  </a:cubicBezTo>
                  <a:cubicBezTo>
                    <a:pt x="1074205" y="915287"/>
                    <a:pt x="1071406" y="915287"/>
                    <a:pt x="1071873" y="912954"/>
                  </a:cubicBezTo>
                  <a:cubicBezTo>
                    <a:pt x="1072339" y="911088"/>
                    <a:pt x="1074205" y="910155"/>
                    <a:pt x="1075138" y="908289"/>
                  </a:cubicBezTo>
                  <a:cubicBezTo>
                    <a:pt x="1076071" y="906889"/>
                    <a:pt x="1076071" y="905956"/>
                    <a:pt x="1074672" y="905023"/>
                  </a:cubicBezTo>
                  <a:cubicBezTo>
                    <a:pt x="1074205" y="904557"/>
                    <a:pt x="1073739" y="904557"/>
                    <a:pt x="1072806" y="904090"/>
                  </a:cubicBezTo>
                  <a:cubicBezTo>
                    <a:pt x="1071406" y="904090"/>
                    <a:pt x="1070007" y="904090"/>
                    <a:pt x="1069074" y="904090"/>
                  </a:cubicBezTo>
                  <a:cubicBezTo>
                    <a:pt x="1067674" y="904557"/>
                    <a:pt x="1066741" y="905023"/>
                    <a:pt x="1065808" y="905490"/>
                  </a:cubicBezTo>
                  <a:cubicBezTo>
                    <a:pt x="1058344" y="911088"/>
                    <a:pt x="1049947" y="913887"/>
                    <a:pt x="1041550" y="916686"/>
                  </a:cubicBezTo>
                  <a:cubicBezTo>
                    <a:pt x="1036418" y="918552"/>
                    <a:pt x="1032220" y="919485"/>
                    <a:pt x="1028488" y="913887"/>
                  </a:cubicBezTo>
                  <a:cubicBezTo>
                    <a:pt x="1026155" y="910621"/>
                    <a:pt x="1021957" y="911554"/>
                    <a:pt x="1018225" y="911088"/>
                  </a:cubicBezTo>
                  <a:cubicBezTo>
                    <a:pt x="1018225" y="911088"/>
                    <a:pt x="1018225" y="911554"/>
                    <a:pt x="1017758" y="911554"/>
                  </a:cubicBezTo>
                  <a:cubicBezTo>
                    <a:pt x="1017292" y="911554"/>
                    <a:pt x="1017292" y="911554"/>
                    <a:pt x="1016825" y="911554"/>
                  </a:cubicBezTo>
                  <a:cubicBezTo>
                    <a:pt x="1016359" y="912021"/>
                    <a:pt x="1016359" y="912021"/>
                    <a:pt x="1015892" y="912487"/>
                  </a:cubicBezTo>
                  <a:cubicBezTo>
                    <a:pt x="1015892" y="912021"/>
                    <a:pt x="1015892" y="911554"/>
                    <a:pt x="1016359" y="911554"/>
                  </a:cubicBezTo>
                  <a:cubicBezTo>
                    <a:pt x="1016359" y="911554"/>
                    <a:pt x="1016825" y="911554"/>
                    <a:pt x="1016825" y="911554"/>
                  </a:cubicBezTo>
                  <a:cubicBezTo>
                    <a:pt x="1016825" y="911554"/>
                    <a:pt x="1017292" y="911088"/>
                    <a:pt x="1017292" y="911088"/>
                  </a:cubicBezTo>
                  <a:cubicBezTo>
                    <a:pt x="1017292" y="911088"/>
                    <a:pt x="1017758" y="911088"/>
                    <a:pt x="1018225" y="911088"/>
                  </a:cubicBezTo>
                  <a:cubicBezTo>
                    <a:pt x="1021957" y="905490"/>
                    <a:pt x="1028488" y="900825"/>
                    <a:pt x="1036418" y="898026"/>
                  </a:cubicBezTo>
                  <a:close/>
                  <a:moveTo>
                    <a:pt x="1015426" y="749210"/>
                  </a:moveTo>
                  <a:cubicBezTo>
                    <a:pt x="1014026" y="748744"/>
                    <a:pt x="1013559" y="747811"/>
                    <a:pt x="1014492" y="746878"/>
                  </a:cubicBezTo>
                  <a:cubicBezTo>
                    <a:pt x="1014492" y="746411"/>
                    <a:pt x="1015892" y="746411"/>
                    <a:pt x="1015892" y="746411"/>
                  </a:cubicBezTo>
                  <a:cubicBezTo>
                    <a:pt x="1016359" y="747344"/>
                    <a:pt x="1016825" y="748277"/>
                    <a:pt x="1017292" y="748744"/>
                  </a:cubicBezTo>
                  <a:cubicBezTo>
                    <a:pt x="1016359" y="748744"/>
                    <a:pt x="1015892" y="749210"/>
                    <a:pt x="1015426" y="749210"/>
                  </a:cubicBezTo>
                  <a:close/>
                  <a:moveTo>
                    <a:pt x="1006562" y="474904"/>
                  </a:moveTo>
                  <a:cubicBezTo>
                    <a:pt x="1008894" y="473971"/>
                    <a:pt x="1011227" y="473505"/>
                    <a:pt x="1014026" y="473038"/>
                  </a:cubicBezTo>
                  <a:cubicBezTo>
                    <a:pt x="1014959" y="473038"/>
                    <a:pt x="1015892" y="474438"/>
                    <a:pt x="1016825" y="474904"/>
                  </a:cubicBezTo>
                  <a:cubicBezTo>
                    <a:pt x="1012626" y="478636"/>
                    <a:pt x="1013559" y="484234"/>
                    <a:pt x="1012160" y="488899"/>
                  </a:cubicBezTo>
                  <a:cubicBezTo>
                    <a:pt x="1010760" y="492165"/>
                    <a:pt x="1007495" y="493098"/>
                    <a:pt x="1004696" y="490765"/>
                  </a:cubicBezTo>
                  <a:cubicBezTo>
                    <a:pt x="997698" y="484234"/>
                    <a:pt x="998165" y="479103"/>
                    <a:pt x="1006562" y="474904"/>
                  </a:cubicBezTo>
                  <a:close/>
                  <a:moveTo>
                    <a:pt x="1000964" y="568672"/>
                  </a:moveTo>
                  <a:cubicBezTo>
                    <a:pt x="1001430" y="568205"/>
                    <a:pt x="1001430" y="568205"/>
                    <a:pt x="1001897" y="567739"/>
                  </a:cubicBezTo>
                  <a:cubicBezTo>
                    <a:pt x="1002363" y="566806"/>
                    <a:pt x="1002363" y="566339"/>
                    <a:pt x="1002830" y="565406"/>
                  </a:cubicBezTo>
                  <a:cubicBezTo>
                    <a:pt x="1003296" y="565406"/>
                    <a:pt x="1003296" y="565873"/>
                    <a:pt x="1003763" y="565873"/>
                  </a:cubicBezTo>
                  <a:cubicBezTo>
                    <a:pt x="1003296" y="566339"/>
                    <a:pt x="1002830" y="566806"/>
                    <a:pt x="1001897" y="567739"/>
                  </a:cubicBezTo>
                  <a:cubicBezTo>
                    <a:pt x="1001897" y="568205"/>
                    <a:pt x="1001430" y="568672"/>
                    <a:pt x="1000964" y="568672"/>
                  </a:cubicBezTo>
                  <a:cubicBezTo>
                    <a:pt x="1000031" y="570538"/>
                    <a:pt x="998631" y="572404"/>
                    <a:pt x="997232" y="573804"/>
                  </a:cubicBezTo>
                  <a:cubicBezTo>
                    <a:pt x="996765" y="574270"/>
                    <a:pt x="996765" y="574270"/>
                    <a:pt x="996299" y="574737"/>
                  </a:cubicBezTo>
                  <a:cubicBezTo>
                    <a:pt x="996299" y="574270"/>
                    <a:pt x="996765" y="573804"/>
                    <a:pt x="996765" y="573337"/>
                  </a:cubicBezTo>
                  <a:cubicBezTo>
                    <a:pt x="998165" y="571937"/>
                    <a:pt x="999564" y="570071"/>
                    <a:pt x="1000964" y="568672"/>
                  </a:cubicBezTo>
                  <a:close/>
                  <a:moveTo>
                    <a:pt x="997232" y="504760"/>
                  </a:moveTo>
                  <a:lnTo>
                    <a:pt x="997232" y="506160"/>
                  </a:lnTo>
                  <a:lnTo>
                    <a:pt x="995832" y="505693"/>
                  </a:lnTo>
                  <a:lnTo>
                    <a:pt x="997232" y="504760"/>
                  </a:lnTo>
                  <a:close/>
                  <a:moveTo>
                    <a:pt x="987902" y="653576"/>
                  </a:moveTo>
                  <a:lnTo>
                    <a:pt x="988368" y="654976"/>
                  </a:lnTo>
                  <a:lnTo>
                    <a:pt x="987435" y="654976"/>
                  </a:lnTo>
                  <a:lnTo>
                    <a:pt x="987902" y="653576"/>
                  </a:lnTo>
                  <a:close/>
                  <a:moveTo>
                    <a:pt x="981371" y="859306"/>
                  </a:moveTo>
                  <a:cubicBezTo>
                    <a:pt x="982770" y="856507"/>
                    <a:pt x="982770" y="853241"/>
                    <a:pt x="985569" y="851842"/>
                  </a:cubicBezTo>
                  <a:cubicBezTo>
                    <a:pt x="985569" y="851842"/>
                    <a:pt x="985569" y="851375"/>
                    <a:pt x="985569" y="850909"/>
                  </a:cubicBezTo>
                  <a:cubicBezTo>
                    <a:pt x="986036" y="850442"/>
                    <a:pt x="986036" y="850442"/>
                    <a:pt x="986502" y="849976"/>
                  </a:cubicBezTo>
                  <a:cubicBezTo>
                    <a:pt x="986502" y="850442"/>
                    <a:pt x="986036" y="850909"/>
                    <a:pt x="986036" y="851375"/>
                  </a:cubicBezTo>
                  <a:cubicBezTo>
                    <a:pt x="986036" y="851375"/>
                    <a:pt x="986036" y="851375"/>
                    <a:pt x="985569" y="851375"/>
                  </a:cubicBezTo>
                  <a:cubicBezTo>
                    <a:pt x="986036" y="853708"/>
                    <a:pt x="986502" y="855574"/>
                    <a:pt x="987435" y="857906"/>
                  </a:cubicBezTo>
                  <a:cubicBezTo>
                    <a:pt x="987435" y="858373"/>
                    <a:pt x="987902" y="859306"/>
                    <a:pt x="987435" y="859772"/>
                  </a:cubicBezTo>
                  <a:cubicBezTo>
                    <a:pt x="986502" y="860705"/>
                    <a:pt x="985569" y="861172"/>
                    <a:pt x="984636" y="862105"/>
                  </a:cubicBezTo>
                  <a:cubicBezTo>
                    <a:pt x="984170" y="862571"/>
                    <a:pt x="983237" y="862105"/>
                    <a:pt x="982770" y="862105"/>
                  </a:cubicBezTo>
                  <a:cubicBezTo>
                    <a:pt x="981371" y="861172"/>
                    <a:pt x="980904" y="860239"/>
                    <a:pt x="981371" y="859306"/>
                  </a:cubicBezTo>
                  <a:close/>
                  <a:moveTo>
                    <a:pt x="978105" y="721220"/>
                  </a:moveTo>
                  <a:lnTo>
                    <a:pt x="979504" y="721686"/>
                  </a:lnTo>
                  <a:lnTo>
                    <a:pt x="978105" y="722153"/>
                  </a:lnTo>
                  <a:lnTo>
                    <a:pt x="978105" y="721220"/>
                  </a:lnTo>
                  <a:close/>
                  <a:moveTo>
                    <a:pt x="972507" y="660574"/>
                  </a:moveTo>
                  <a:cubicBezTo>
                    <a:pt x="973906" y="660107"/>
                    <a:pt x="974839" y="661040"/>
                    <a:pt x="975306" y="662440"/>
                  </a:cubicBezTo>
                  <a:cubicBezTo>
                    <a:pt x="975306" y="663839"/>
                    <a:pt x="974839" y="664772"/>
                    <a:pt x="972973" y="664306"/>
                  </a:cubicBezTo>
                  <a:cubicBezTo>
                    <a:pt x="972040" y="664306"/>
                    <a:pt x="971107" y="663373"/>
                    <a:pt x="970174" y="662906"/>
                  </a:cubicBezTo>
                  <a:cubicBezTo>
                    <a:pt x="970641" y="662440"/>
                    <a:pt x="971574" y="661040"/>
                    <a:pt x="972507" y="660574"/>
                  </a:cubicBezTo>
                  <a:close/>
                  <a:moveTo>
                    <a:pt x="969708" y="807057"/>
                  </a:moveTo>
                  <a:cubicBezTo>
                    <a:pt x="970641" y="813588"/>
                    <a:pt x="969241" y="819186"/>
                    <a:pt x="963177" y="823385"/>
                  </a:cubicBezTo>
                  <a:cubicBezTo>
                    <a:pt x="963177" y="823851"/>
                    <a:pt x="963177" y="823851"/>
                    <a:pt x="963177" y="824318"/>
                  </a:cubicBezTo>
                  <a:lnTo>
                    <a:pt x="962244" y="824318"/>
                  </a:lnTo>
                  <a:lnTo>
                    <a:pt x="962710" y="823851"/>
                  </a:lnTo>
                  <a:cubicBezTo>
                    <a:pt x="962710" y="823851"/>
                    <a:pt x="962710" y="823851"/>
                    <a:pt x="963177" y="823385"/>
                  </a:cubicBezTo>
                  <a:cubicBezTo>
                    <a:pt x="961777" y="816854"/>
                    <a:pt x="964110" y="811255"/>
                    <a:pt x="967375" y="806124"/>
                  </a:cubicBezTo>
                  <a:cubicBezTo>
                    <a:pt x="967375" y="805657"/>
                    <a:pt x="968308" y="805657"/>
                    <a:pt x="968775" y="805657"/>
                  </a:cubicBezTo>
                  <a:cubicBezTo>
                    <a:pt x="969241" y="806124"/>
                    <a:pt x="969708" y="806590"/>
                    <a:pt x="969708" y="807057"/>
                  </a:cubicBezTo>
                  <a:close/>
                  <a:moveTo>
                    <a:pt x="967375" y="729617"/>
                  </a:moveTo>
                  <a:cubicBezTo>
                    <a:pt x="967842" y="729617"/>
                    <a:pt x="968308" y="730083"/>
                    <a:pt x="968308" y="730550"/>
                  </a:cubicBezTo>
                  <a:cubicBezTo>
                    <a:pt x="968308" y="731016"/>
                    <a:pt x="967842" y="731483"/>
                    <a:pt x="967842" y="731949"/>
                  </a:cubicBezTo>
                  <a:cubicBezTo>
                    <a:pt x="967375" y="731949"/>
                    <a:pt x="966909" y="731949"/>
                    <a:pt x="966442" y="731483"/>
                  </a:cubicBezTo>
                  <a:cubicBezTo>
                    <a:pt x="965509" y="730083"/>
                    <a:pt x="965976" y="729617"/>
                    <a:pt x="967375" y="729617"/>
                  </a:cubicBezTo>
                  <a:close/>
                  <a:moveTo>
                    <a:pt x="954313" y="745478"/>
                  </a:moveTo>
                  <a:cubicBezTo>
                    <a:pt x="954780" y="745012"/>
                    <a:pt x="956646" y="744545"/>
                    <a:pt x="957579" y="745012"/>
                  </a:cubicBezTo>
                  <a:cubicBezTo>
                    <a:pt x="961311" y="745945"/>
                    <a:pt x="964576" y="747811"/>
                    <a:pt x="965976" y="752009"/>
                  </a:cubicBezTo>
                  <a:cubicBezTo>
                    <a:pt x="967375" y="756208"/>
                    <a:pt x="968308" y="760406"/>
                    <a:pt x="967842" y="765071"/>
                  </a:cubicBezTo>
                  <a:cubicBezTo>
                    <a:pt x="967375" y="771136"/>
                    <a:pt x="967375" y="777667"/>
                    <a:pt x="966909" y="782799"/>
                  </a:cubicBezTo>
                  <a:cubicBezTo>
                    <a:pt x="967842" y="786064"/>
                    <a:pt x="968308" y="787930"/>
                    <a:pt x="968308" y="789796"/>
                  </a:cubicBezTo>
                  <a:cubicBezTo>
                    <a:pt x="968308" y="791662"/>
                    <a:pt x="968308" y="793995"/>
                    <a:pt x="967375" y="794928"/>
                  </a:cubicBezTo>
                  <a:cubicBezTo>
                    <a:pt x="965043" y="796327"/>
                    <a:pt x="964576" y="793995"/>
                    <a:pt x="963643" y="792129"/>
                  </a:cubicBezTo>
                  <a:cubicBezTo>
                    <a:pt x="962710" y="790729"/>
                    <a:pt x="961311" y="788863"/>
                    <a:pt x="959911" y="788397"/>
                  </a:cubicBezTo>
                  <a:cubicBezTo>
                    <a:pt x="956179" y="787464"/>
                    <a:pt x="954313" y="785131"/>
                    <a:pt x="953380" y="782332"/>
                  </a:cubicBezTo>
                  <a:cubicBezTo>
                    <a:pt x="952914" y="780466"/>
                    <a:pt x="952447" y="778600"/>
                    <a:pt x="951981" y="776734"/>
                  </a:cubicBezTo>
                  <a:cubicBezTo>
                    <a:pt x="951048" y="772069"/>
                    <a:pt x="948715" y="766937"/>
                    <a:pt x="951981" y="762272"/>
                  </a:cubicBezTo>
                  <a:cubicBezTo>
                    <a:pt x="951048" y="760406"/>
                    <a:pt x="949648" y="758074"/>
                    <a:pt x="948715" y="756208"/>
                  </a:cubicBezTo>
                  <a:cubicBezTo>
                    <a:pt x="950581" y="752009"/>
                    <a:pt x="952447" y="748744"/>
                    <a:pt x="954313" y="745478"/>
                  </a:cubicBezTo>
                  <a:close/>
                  <a:moveTo>
                    <a:pt x="932854" y="772535"/>
                  </a:moveTo>
                  <a:cubicBezTo>
                    <a:pt x="931454" y="775334"/>
                    <a:pt x="929588" y="777667"/>
                    <a:pt x="927722" y="780466"/>
                  </a:cubicBezTo>
                  <a:cubicBezTo>
                    <a:pt x="926789" y="781866"/>
                    <a:pt x="925856" y="782332"/>
                    <a:pt x="925390" y="780933"/>
                  </a:cubicBezTo>
                  <a:cubicBezTo>
                    <a:pt x="924923" y="780466"/>
                    <a:pt x="924923" y="779533"/>
                    <a:pt x="924923" y="779067"/>
                  </a:cubicBezTo>
                  <a:cubicBezTo>
                    <a:pt x="924923" y="778600"/>
                    <a:pt x="924923" y="777667"/>
                    <a:pt x="925390" y="777200"/>
                  </a:cubicBezTo>
                  <a:cubicBezTo>
                    <a:pt x="926789" y="773935"/>
                    <a:pt x="928655" y="770669"/>
                    <a:pt x="927722" y="766471"/>
                  </a:cubicBezTo>
                  <a:cubicBezTo>
                    <a:pt x="926323" y="761806"/>
                    <a:pt x="922124" y="762272"/>
                    <a:pt x="918859" y="760406"/>
                  </a:cubicBezTo>
                  <a:cubicBezTo>
                    <a:pt x="918392" y="759940"/>
                    <a:pt x="917926" y="759007"/>
                    <a:pt x="918392" y="759007"/>
                  </a:cubicBezTo>
                  <a:cubicBezTo>
                    <a:pt x="918859" y="758074"/>
                    <a:pt x="919792" y="757141"/>
                    <a:pt x="920725" y="757141"/>
                  </a:cubicBezTo>
                  <a:cubicBezTo>
                    <a:pt x="921658" y="757141"/>
                    <a:pt x="923057" y="757607"/>
                    <a:pt x="924457" y="757607"/>
                  </a:cubicBezTo>
                  <a:cubicBezTo>
                    <a:pt x="926789" y="758074"/>
                    <a:pt x="929122" y="758540"/>
                    <a:pt x="931454" y="759007"/>
                  </a:cubicBezTo>
                  <a:cubicBezTo>
                    <a:pt x="931454" y="759007"/>
                    <a:pt x="931454" y="758540"/>
                    <a:pt x="931454" y="758540"/>
                  </a:cubicBezTo>
                  <a:cubicBezTo>
                    <a:pt x="931454" y="758540"/>
                    <a:pt x="931454" y="758540"/>
                    <a:pt x="931921" y="758540"/>
                  </a:cubicBezTo>
                  <a:cubicBezTo>
                    <a:pt x="930055" y="755741"/>
                    <a:pt x="928189" y="752476"/>
                    <a:pt x="926323" y="749677"/>
                  </a:cubicBezTo>
                  <a:cubicBezTo>
                    <a:pt x="923524" y="745012"/>
                    <a:pt x="923990" y="739880"/>
                    <a:pt x="925856" y="734748"/>
                  </a:cubicBezTo>
                  <a:cubicBezTo>
                    <a:pt x="926323" y="733349"/>
                    <a:pt x="928189" y="731483"/>
                    <a:pt x="929588" y="731016"/>
                  </a:cubicBezTo>
                  <a:cubicBezTo>
                    <a:pt x="930988" y="730550"/>
                    <a:pt x="933320" y="731483"/>
                    <a:pt x="934253" y="732882"/>
                  </a:cubicBezTo>
                  <a:cubicBezTo>
                    <a:pt x="936119" y="735215"/>
                    <a:pt x="937985" y="738014"/>
                    <a:pt x="939385" y="740346"/>
                  </a:cubicBezTo>
                  <a:cubicBezTo>
                    <a:pt x="939385" y="740346"/>
                    <a:pt x="939385" y="740346"/>
                    <a:pt x="939385" y="740346"/>
                  </a:cubicBezTo>
                  <a:lnTo>
                    <a:pt x="939851" y="739413"/>
                  </a:lnTo>
                  <a:lnTo>
                    <a:pt x="939385" y="740813"/>
                  </a:lnTo>
                  <a:cubicBezTo>
                    <a:pt x="939385" y="740813"/>
                    <a:pt x="939385" y="740813"/>
                    <a:pt x="939385" y="740346"/>
                  </a:cubicBezTo>
                  <a:cubicBezTo>
                    <a:pt x="934253" y="745012"/>
                    <a:pt x="934253" y="749677"/>
                    <a:pt x="939385" y="754342"/>
                  </a:cubicBezTo>
                  <a:cubicBezTo>
                    <a:pt x="940318" y="755275"/>
                    <a:pt x="939385" y="756674"/>
                    <a:pt x="937985" y="757141"/>
                  </a:cubicBezTo>
                  <a:cubicBezTo>
                    <a:pt x="935653" y="757607"/>
                    <a:pt x="933320" y="758074"/>
                    <a:pt x="930988" y="758540"/>
                  </a:cubicBezTo>
                  <a:cubicBezTo>
                    <a:pt x="930988" y="758540"/>
                    <a:pt x="931454" y="759007"/>
                    <a:pt x="931454" y="759007"/>
                  </a:cubicBezTo>
                  <a:cubicBezTo>
                    <a:pt x="931454" y="759007"/>
                    <a:pt x="930988" y="759007"/>
                    <a:pt x="930988" y="759007"/>
                  </a:cubicBezTo>
                  <a:cubicBezTo>
                    <a:pt x="931921" y="761339"/>
                    <a:pt x="932854" y="763205"/>
                    <a:pt x="932854" y="765538"/>
                  </a:cubicBezTo>
                  <a:cubicBezTo>
                    <a:pt x="934253" y="767404"/>
                    <a:pt x="933787" y="770203"/>
                    <a:pt x="932854" y="772535"/>
                  </a:cubicBezTo>
                  <a:close/>
                  <a:moveTo>
                    <a:pt x="941717" y="824318"/>
                  </a:moveTo>
                  <a:cubicBezTo>
                    <a:pt x="941717" y="824784"/>
                    <a:pt x="940784" y="825717"/>
                    <a:pt x="940784" y="825717"/>
                  </a:cubicBezTo>
                  <a:cubicBezTo>
                    <a:pt x="939851" y="825717"/>
                    <a:pt x="937985" y="825717"/>
                    <a:pt x="937985" y="825251"/>
                  </a:cubicBezTo>
                  <a:cubicBezTo>
                    <a:pt x="936586" y="821052"/>
                    <a:pt x="935653" y="816854"/>
                    <a:pt x="935186" y="812655"/>
                  </a:cubicBezTo>
                  <a:cubicBezTo>
                    <a:pt x="935186" y="811722"/>
                    <a:pt x="936119" y="810789"/>
                    <a:pt x="937052" y="809389"/>
                  </a:cubicBezTo>
                  <a:cubicBezTo>
                    <a:pt x="937052" y="809389"/>
                    <a:pt x="937052" y="808923"/>
                    <a:pt x="936586" y="808923"/>
                  </a:cubicBezTo>
                  <a:cubicBezTo>
                    <a:pt x="937052" y="807990"/>
                    <a:pt x="937052" y="807057"/>
                    <a:pt x="937519" y="806124"/>
                  </a:cubicBezTo>
                  <a:cubicBezTo>
                    <a:pt x="937519" y="806124"/>
                    <a:pt x="937519" y="806124"/>
                    <a:pt x="937519" y="806124"/>
                  </a:cubicBezTo>
                  <a:cubicBezTo>
                    <a:pt x="937519" y="805657"/>
                    <a:pt x="937519" y="805191"/>
                    <a:pt x="937985" y="804724"/>
                  </a:cubicBezTo>
                  <a:cubicBezTo>
                    <a:pt x="937985" y="805191"/>
                    <a:pt x="937519" y="805657"/>
                    <a:pt x="937519" y="806124"/>
                  </a:cubicBezTo>
                  <a:cubicBezTo>
                    <a:pt x="937519" y="807057"/>
                    <a:pt x="937052" y="808456"/>
                    <a:pt x="937052" y="809389"/>
                  </a:cubicBezTo>
                  <a:cubicBezTo>
                    <a:pt x="937052" y="809389"/>
                    <a:pt x="937052" y="809389"/>
                    <a:pt x="937052" y="809389"/>
                  </a:cubicBezTo>
                  <a:cubicBezTo>
                    <a:pt x="938918" y="813121"/>
                    <a:pt x="940784" y="816387"/>
                    <a:pt x="942184" y="820119"/>
                  </a:cubicBezTo>
                  <a:cubicBezTo>
                    <a:pt x="942184" y="821519"/>
                    <a:pt x="942184" y="822918"/>
                    <a:pt x="941717" y="824318"/>
                  </a:cubicBezTo>
                  <a:close/>
                  <a:moveTo>
                    <a:pt x="935653" y="436650"/>
                  </a:moveTo>
                  <a:cubicBezTo>
                    <a:pt x="935653" y="436184"/>
                    <a:pt x="936586" y="436184"/>
                    <a:pt x="937052" y="436184"/>
                  </a:cubicBezTo>
                  <a:cubicBezTo>
                    <a:pt x="938452" y="436650"/>
                    <a:pt x="938918" y="437583"/>
                    <a:pt x="937985" y="438983"/>
                  </a:cubicBezTo>
                  <a:cubicBezTo>
                    <a:pt x="937985" y="439450"/>
                    <a:pt x="937052" y="439450"/>
                    <a:pt x="936586" y="439450"/>
                  </a:cubicBezTo>
                  <a:cubicBezTo>
                    <a:pt x="935186" y="438983"/>
                    <a:pt x="934720" y="438050"/>
                    <a:pt x="935653" y="436650"/>
                  </a:cubicBezTo>
                  <a:close/>
                  <a:moveTo>
                    <a:pt x="924923" y="616256"/>
                  </a:moveTo>
                  <a:cubicBezTo>
                    <a:pt x="925390" y="613457"/>
                    <a:pt x="927722" y="612057"/>
                    <a:pt x="930055" y="611591"/>
                  </a:cubicBezTo>
                  <a:cubicBezTo>
                    <a:pt x="930988" y="611591"/>
                    <a:pt x="932387" y="612057"/>
                    <a:pt x="933320" y="612990"/>
                  </a:cubicBezTo>
                  <a:cubicBezTo>
                    <a:pt x="933787" y="612990"/>
                    <a:pt x="933787" y="614390"/>
                    <a:pt x="933320" y="614856"/>
                  </a:cubicBezTo>
                  <a:cubicBezTo>
                    <a:pt x="930988" y="618588"/>
                    <a:pt x="928189" y="621387"/>
                    <a:pt x="923990" y="623253"/>
                  </a:cubicBezTo>
                  <a:cubicBezTo>
                    <a:pt x="923990" y="623720"/>
                    <a:pt x="923990" y="623720"/>
                    <a:pt x="923990" y="624186"/>
                  </a:cubicBezTo>
                  <a:cubicBezTo>
                    <a:pt x="923524" y="624186"/>
                    <a:pt x="923524" y="624186"/>
                    <a:pt x="923057" y="624186"/>
                  </a:cubicBezTo>
                  <a:cubicBezTo>
                    <a:pt x="922591" y="624653"/>
                    <a:pt x="922591" y="625119"/>
                    <a:pt x="922124" y="625119"/>
                  </a:cubicBezTo>
                  <a:cubicBezTo>
                    <a:pt x="922124" y="624653"/>
                    <a:pt x="922124" y="624186"/>
                    <a:pt x="922591" y="624186"/>
                  </a:cubicBezTo>
                  <a:cubicBezTo>
                    <a:pt x="922591" y="624186"/>
                    <a:pt x="923057" y="624186"/>
                    <a:pt x="923057" y="624186"/>
                  </a:cubicBezTo>
                  <a:cubicBezTo>
                    <a:pt x="923057" y="624186"/>
                    <a:pt x="923524" y="623720"/>
                    <a:pt x="923524" y="623720"/>
                  </a:cubicBezTo>
                  <a:cubicBezTo>
                    <a:pt x="923524" y="623720"/>
                    <a:pt x="923990" y="623720"/>
                    <a:pt x="923990" y="623253"/>
                  </a:cubicBezTo>
                  <a:cubicBezTo>
                    <a:pt x="924457" y="620454"/>
                    <a:pt x="924457" y="618122"/>
                    <a:pt x="924923" y="616256"/>
                  </a:cubicBezTo>
                  <a:close/>
                  <a:moveTo>
                    <a:pt x="922591" y="431052"/>
                  </a:moveTo>
                  <a:cubicBezTo>
                    <a:pt x="924457" y="431052"/>
                    <a:pt x="924923" y="431985"/>
                    <a:pt x="923524" y="432918"/>
                  </a:cubicBezTo>
                  <a:cubicBezTo>
                    <a:pt x="923057" y="433385"/>
                    <a:pt x="922124" y="432918"/>
                    <a:pt x="921658" y="432918"/>
                  </a:cubicBezTo>
                  <a:cubicBezTo>
                    <a:pt x="921191" y="432452"/>
                    <a:pt x="921191" y="431985"/>
                    <a:pt x="920725" y="431985"/>
                  </a:cubicBezTo>
                  <a:cubicBezTo>
                    <a:pt x="921191" y="431519"/>
                    <a:pt x="922124" y="431052"/>
                    <a:pt x="922591" y="431052"/>
                  </a:cubicBezTo>
                  <a:close/>
                  <a:moveTo>
                    <a:pt x="915593" y="664306"/>
                  </a:moveTo>
                  <a:cubicBezTo>
                    <a:pt x="917926" y="663839"/>
                    <a:pt x="920258" y="663373"/>
                    <a:pt x="922591" y="663373"/>
                  </a:cubicBezTo>
                  <a:cubicBezTo>
                    <a:pt x="923057" y="662906"/>
                    <a:pt x="923524" y="662906"/>
                    <a:pt x="923990" y="662440"/>
                  </a:cubicBezTo>
                  <a:cubicBezTo>
                    <a:pt x="925390" y="661040"/>
                    <a:pt x="926789" y="659641"/>
                    <a:pt x="928655" y="658241"/>
                  </a:cubicBezTo>
                  <a:cubicBezTo>
                    <a:pt x="928655" y="658241"/>
                    <a:pt x="928655" y="658241"/>
                    <a:pt x="929122" y="658241"/>
                  </a:cubicBezTo>
                  <a:cubicBezTo>
                    <a:pt x="929122" y="657775"/>
                    <a:pt x="928655" y="657308"/>
                    <a:pt x="928655" y="656842"/>
                  </a:cubicBezTo>
                  <a:cubicBezTo>
                    <a:pt x="925390" y="641447"/>
                    <a:pt x="923524" y="640047"/>
                    <a:pt x="941251" y="629784"/>
                  </a:cubicBezTo>
                  <a:cubicBezTo>
                    <a:pt x="942184" y="629318"/>
                    <a:pt x="944050" y="629784"/>
                    <a:pt x="944516" y="630251"/>
                  </a:cubicBezTo>
                  <a:cubicBezTo>
                    <a:pt x="945449" y="631184"/>
                    <a:pt x="945449" y="632583"/>
                    <a:pt x="945449" y="633516"/>
                  </a:cubicBezTo>
                  <a:cubicBezTo>
                    <a:pt x="945449" y="633983"/>
                    <a:pt x="944983" y="634916"/>
                    <a:pt x="944983" y="635382"/>
                  </a:cubicBezTo>
                  <a:cubicBezTo>
                    <a:pt x="942184" y="638648"/>
                    <a:pt x="938918" y="641913"/>
                    <a:pt x="936119" y="645179"/>
                  </a:cubicBezTo>
                  <a:cubicBezTo>
                    <a:pt x="934253" y="648445"/>
                    <a:pt x="933320" y="652177"/>
                    <a:pt x="931454" y="655442"/>
                  </a:cubicBezTo>
                  <a:cubicBezTo>
                    <a:pt x="930988" y="656375"/>
                    <a:pt x="930055" y="656842"/>
                    <a:pt x="929122" y="657775"/>
                  </a:cubicBezTo>
                  <a:cubicBezTo>
                    <a:pt x="929122" y="657775"/>
                    <a:pt x="929122" y="658241"/>
                    <a:pt x="929122" y="658241"/>
                  </a:cubicBezTo>
                  <a:cubicBezTo>
                    <a:pt x="927722" y="659641"/>
                    <a:pt x="926323" y="661040"/>
                    <a:pt x="924457" y="662440"/>
                  </a:cubicBezTo>
                  <a:cubicBezTo>
                    <a:pt x="923990" y="662440"/>
                    <a:pt x="923524" y="662440"/>
                    <a:pt x="922591" y="662906"/>
                  </a:cubicBezTo>
                  <a:cubicBezTo>
                    <a:pt x="920258" y="664306"/>
                    <a:pt x="918392" y="665239"/>
                    <a:pt x="916060" y="666638"/>
                  </a:cubicBezTo>
                  <a:cubicBezTo>
                    <a:pt x="916060" y="666638"/>
                    <a:pt x="915127" y="666172"/>
                    <a:pt x="915127" y="665705"/>
                  </a:cubicBezTo>
                  <a:cubicBezTo>
                    <a:pt x="915127" y="665239"/>
                    <a:pt x="915127" y="664306"/>
                    <a:pt x="915593" y="664306"/>
                  </a:cubicBezTo>
                  <a:close/>
                  <a:moveTo>
                    <a:pt x="915127" y="372272"/>
                  </a:moveTo>
                  <a:lnTo>
                    <a:pt x="914660" y="373672"/>
                  </a:lnTo>
                  <a:lnTo>
                    <a:pt x="914193" y="372272"/>
                  </a:lnTo>
                  <a:lnTo>
                    <a:pt x="915127" y="372272"/>
                  </a:lnTo>
                  <a:close/>
                  <a:moveTo>
                    <a:pt x="902997" y="410060"/>
                  </a:moveTo>
                  <a:cubicBezTo>
                    <a:pt x="903464" y="409593"/>
                    <a:pt x="903930" y="410060"/>
                    <a:pt x="904397" y="410060"/>
                  </a:cubicBezTo>
                  <a:cubicBezTo>
                    <a:pt x="905796" y="410993"/>
                    <a:pt x="905796" y="411926"/>
                    <a:pt x="904863" y="412859"/>
                  </a:cubicBezTo>
                  <a:cubicBezTo>
                    <a:pt x="904397" y="413325"/>
                    <a:pt x="903464" y="413325"/>
                    <a:pt x="903464" y="413325"/>
                  </a:cubicBezTo>
                  <a:cubicBezTo>
                    <a:pt x="902064" y="412392"/>
                    <a:pt x="902064" y="410993"/>
                    <a:pt x="902997" y="410060"/>
                  </a:cubicBezTo>
                  <a:close/>
                  <a:moveTo>
                    <a:pt x="473344" y="570071"/>
                  </a:moveTo>
                  <a:lnTo>
                    <a:pt x="472411" y="570538"/>
                  </a:lnTo>
                  <a:lnTo>
                    <a:pt x="472878" y="569605"/>
                  </a:lnTo>
                  <a:cubicBezTo>
                    <a:pt x="472878" y="569138"/>
                    <a:pt x="473344" y="569138"/>
                    <a:pt x="473344" y="568672"/>
                  </a:cubicBezTo>
                  <a:cubicBezTo>
                    <a:pt x="473344" y="569138"/>
                    <a:pt x="473344" y="569605"/>
                    <a:pt x="473344" y="570071"/>
                  </a:cubicBezTo>
                  <a:close/>
                  <a:moveTo>
                    <a:pt x="484074" y="542547"/>
                  </a:moveTo>
                  <a:cubicBezTo>
                    <a:pt x="484074" y="542081"/>
                    <a:pt x="484074" y="542081"/>
                    <a:pt x="484074" y="541614"/>
                  </a:cubicBezTo>
                  <a:cubicBezTo>
                    <a:pt x="483608" y="541148"/>
                    <a:pt x="482675" y="540681"/>
                    <a:pt x="482208" y="540215"/>
                  </a:cubicBezTo>
                  <a:cubicBezTo>
                    <a:pt x="482208" y="540215"/>
                    <a:pt x="482675" y="539282"/>
                    <a:pt x="482675" y="538815"/>
                  </a:cubicBezTo>
                  <a:cubicBezTo>
                    <a:pt x="484074" y="539282"/>
                    <a:pt x="484074" y="540681"/>
                    <a:pt x="484074" y="541614"/>
                  </a:cubicBezTo>
                  <a:cubicBezTo>
                    <a:pt x="484074" y="541614"/>
                    <a:pt x="484541" y="542081"/>
                    <a:pt x="484541" y="542081"/>
                  </a:cubicBezTo>
                  <a:cubicBezTo>
                    <a:pt x="485007" y="542547"/>
                    <a:pt x="485007" y="543014"/>
                    <a:pt x="485474" y="543481"/>
                  </a:cubicBezTo>
                  <a:cubicBezTo>
                    <a:pt x="485007" y="543014"/>
                    <a:pt x="484541" y="542547"/>
                    <a:pt x="484074" y="542547"/>
                  </a:cubicBezTo>
                  <a:close/>
                  <a:moveTo>
                    <a:pt x="486873" y="517823"/>
                  </a:moveTo>
                  <a:cubicBezTo>
                    <a:pt x="486873" y="517823"/>
                    <a:pt x="486407" y="517823"/>
                    <a:pt x="485940" y="518289"/>
                  </a:cubicBezTo>
                  <a:cubicBezTo>
                    <a:pt x="485940" y="517356"/>
                    <a:pt x="485940" y="516423"/>
                    <a:pt x="485940" y="515490"/>
                  </a:cubicBezTo>
                  <a:cubicBezTo>
                    <a:pt x="485940" y="515957"/>
                    <a:pt x="486407" y="516423"/>
                    <a:pt x="486407" y="516423"/>
                  </a:cubicBezTo>
                  <a:cubicBezTo>
                    <a:pt x="486873" y="516890"/>
                    <a:pt x="486873" y="517356"/>
                    <a:pt x="486873" y="517823"/>
                  </a:cubicBezTo>
                  <a:close/>
                  <a:moveTo>
                    <a:pt x="489206" y="619988"/>
                  </a:moveTo>
                  <a:cubicBezTo>
                    <a:pt x="488273" y="620921"/>
                    <a:pt x="486873" y="620454"/>
                    <a:pt x="486407" y="619521"/>
                  </a:cubicBezTo>
                  <a:cubicBezTo>
                    <a:pt x="485007" y="617655"/>
                    <a:pt x="483141" y="615323"/>
                    <a:pt x="482208" y="612990"/>
                  </a:cubicBezTo>
                  <a:cubicBezTo>
                    <a:pt x="481275" y="610191"/>
                    <a:pt x="481742" y="606925"/>
                    <a:pt x="485007" y="605059"/>
                  </a:cubicBezTo>
                  <a:cubicBezTo>
                    <a:pt x="485007" y="605059"/>
                    <a:pt x="485007" y="604593"/>
                    <a:pt x="484541" y="604593"/>
                  </a:cubicBezTo>
                  <a:cubicBezTo>
                    <a:pt x="484541" y="604593"/>
                    <a:pt x="485007" y="604126"/>
                    <a:pt x="485007" y="604126"/>
                  </a:cubicBezTo>
                  <a:cubicBezTo>
                    <a:pt x="485007" y="602727"/>
                    <a:pt x="484541" y="601794"/>
                    <a:pt x="485940" y="600861"/>
                  </a:cubicBezTo>
                  <a:cubicBezTo>
                    <a:pt x="485940" y="601327"/>
                    <a:pt x="486407" y="601794"/>
                    <a:pt x="486407" y="601794"/>
                  </a:cubicBezTo>
                  <a:cubicBezTo>
                    <a:pt x="485940" y="602727"/>
                    <a:pt x="485474" y="603193"/>
                    <a:pt x="485007" y="604126"/>
                  </a:cubicBezTo>
                  <a:cubicBezTo>
                    <a:pt x="485007" y="604593"/>
                    <a:pt x="485007" y="604593"/>
                    <a:pt x="485007" y="605059"/>
                  </a:cubicBezTo>
                  <a:cubicBezTo>
                    <a:pt x="485007" y="605059"/>
                    <a:pt x="485007" y="605059"/>
                    <a:pt x="484541" y="605059"/>
                  </a:cubicBezTo>
                  <a:cubicBezTo>
                    <a:pt x="486407" y="609258"/>
                    <a:pt x="487806" y="613923"/>
                    <a:pt x="489672" y="618122"/>
                  </a:cubicBezTo>
                  <a:cubicBezTo>
                    <a:pt x="490139" y="618588"/>
                    <a:pt x="489672" y="619521"/>
                    <a:pt x="489206" y="619988"/>
                  </a:cubicBezTo>
                  <a:close/>
                  <a:moveTo>
                    <a:pt x="494804" y="606459"/>
                  </a:moveTo>
                  <a:cubicBezTo>
                    <a:pt x="494337" y="606459"/>
                    <a:pt x="493871" y="605526"/>
                    <a:pt x="493871" y="605526"/>
                  </a:cubicBezTo>
                  <a:cubicBezTo>
                    <a:pt x="493871" y="604593"/>
                    <a:pt x="494337" y="603660"/>
                    <a:pt x="494804" y="602727"/>
                  </a:cubicBezTo>
                  <a:cubicBezTo>
                    <a:pt x="495737" y="603660"/>
                    <a:pt x="496203" y="604126"/>
                    <a:pt x="497136" y="605059"/>
                  </a:cubicBezTo>
                  <a:cubicBezTo>
                    <a:pt x="496670" y="605992"/>
                    <a:pt x="495737" y="606925"/>
                    <a:pt x="494804" y="606459"/>
                  </a:cubicBezTo>
                  <a:close/>
                  <a:moveTo>
                    <a:pt x="666478" y="200131"/>
                  </a:moveTo>
                  <a:cubicBezTo>
                    <a:pt x="666012" y="200131"/>
                    <a:pt x="665545" y="199198"/>
                    <a:pt x="665545" y="198732"/>
                  </a:cubicBezTo>
                  <a:cubicBezTo>
                    <a:pt x="665545" y="196866"/>
                    <a:pt x="665545" y="195000"/>
                    <a:pt x="665545" y="195933"/>
                  </a:cubicBezTo>
                  <a:cubicBezTo>
                    <a:pt x="665545" y="192201"/>
                    <a:pt x="665545" y="191268"/>
                    <a:pt x="666012" y="189868"/>
                  </a:cubicBezTo>
                  <a:cubicBezTo>
                    <a:pt x="666012" y="189402"/>
                    <a:pt x="666478" y="188935"/>
                    <a:pt x="666945" y="188469"/>
                  </a:cubicBezTo>
                  <a:cubicBezTo>
                    <a:pt x="666945" y="188469"/>
                    <a:pt x="667878" y="188935"/>
                    <a:pt x="667878" y="188935"/>
                  </a:cubicBezTo>
                  <a:cubicBezTo>
                    <a:pt x="667878" y="191734"/>
                    <a:pt x="667878" y="195000"/>
                    <a:pt x="668344" y="197799"/>
                  </a:cubicBezTo>
                  <a:cubicBezTo>
                    <a:pt x="668344" y="199198"/>
                    <a:pt x="667878" y="200131"/>
                    <a:pt x="666478" y="200131"/>
                  </a:cubicBezTo>
                  <a:close/>
                  <a:moveTo>
                    <a:pt x="693069" y="191268"/>
                  </a:moveTo>
                  <a:cubicBezTo>
                    <a:pt x="692603" y="191734"/>
                    <a:pt x="692136" y="191734"/>
                    <a:pt x="692136" y="192201"/>
                  </a:cubicBezTo>
                  <a:cubicBezTo>
                    <a:pt x="692136" y="191734"/>
                    <a:pt x="692603" y="191268"/>
                    <a:pt x="692603" y="190801"/>
                  </a:cubicBezTo>
                  <a:lnTo>
                    <a:pt x="693536" y="190801"/>
                  </a:lnTo>
                  <a:lnTo>
                    <a:pt x="693069" y="191268"/>
                  </a:lnTo>
                  <a:close/>
                  <a:moveTo>
                    <a:pt x="700533" y="511758"/>
                  </a:moveTo>
                  <a:lnTo>
                    <a:pt x="700067" y="512225"/>
                  </a:lnTo>
                  <a:lnTo>
                    <a:pt x="700533" y="511758"/>
                  </a:lnTo>
                  <a:lnTo>
                    <a:pt x="701000" y="510825"/>
                  </a:lnTo>
                  <a:lnTo>
                    <a:pt x="700533" y="511758"/>
                  </a:lnTo>
                  <a:close/>
                  <a:moveTo>
                    <a:pt x="729457" y="668504"/>
                  </a:moveTo>
                  <a:cubicBezTo>
                    <a:pt x="728990" y="668504"/>
                    <a:pt x="728524" y="668038"/>
                    <a:pt x="728057" y="668038"/>
                  </a:cubicBezTo>
                  <a:cubicBezTo>
                    <a:pt x="728990" y="667571"/>
                    <a:pt x="729457" y="667105"/>
                    <a:pt x="730390" y="667105"/>
                  </a:cubicBezTo>
                  <a:cubicBezTo>
                    <a:pt x="730856" y="667105"/>
                    <a:pt x="730856" y="667571"/>
                    <a:pt x="731323" y="668038"/>
                  </a:cubicBezTo>
                  <a:cubicBezTo>
                    <a:pt x="730856" y="668038"/>
                    <a:pt x="729923" y="668504"/>
                    <a:pt x="729457" y="668504"/>
                  </a:cubicBezTo>
                  <a:close/>
                  <a:moveTo>
                    <a:pt x="733655" y="178206"/>
                  </a:moveTo>
                  <a:cubicBezTo>
                    <a:pt x="733189" y="178672"/>
                    <a:pt x="732722" y="179139"/>
                    <a:pt x="732256" y="179139"/>
                  </a:cubicBezTo>
                  <a:cubicBezTo>
                    <a:pt x="726191" y="179139"/>
                    <a:pt x="719660" y="179139"/>
                    <a:pt x="713595" y="179139"/>
                  </a:cubicBezTo>
                  <a:cubicBezTo>
                    <a:pt x="713129" y="179139"/>
                    <a:pt x="712662" y="179605"/>
                    <a:pt x="712196" y="179605"/>
                  </a:cubicBezTo>
                  <a:cubicBezTo>
                    <a:pt x="710797" y="181005"/>
                    <a:pt x="709397" y="182404"/>
                    <a:pt x="707997" y="183804"/>
                  </a:cubicBezTo>
                  <a:cubicBezTo>
                    <a:pt x="707531" y="183804"/>
                    <a:pt x="707531" y="183804"/>
                    <a:pt x="707064" y="183804"/>
                  </a:cubicBezTo>
                  <a:cubicBezTo>
                    <a:pt x="706598" y="184270"/>
                    <a:pt x="706131" y="185203"/>
                    <a:pt x="705198" y="185670"/>
                  </a:cubicBezTo>
                  <a:cubicBezTo>
                    <a:pt x="705198" y="185670"/>
                    <a:pt x="704265" y="185203"/>
                    <a:pt x="703799" y="185203"/>
                  </a:cubicBezTo>
                  <a:cubicBezTo>
                    <a:pt x="704265" y="183804"/>
                    <a:pt x="705665" y="183804"/>
                    <a:pt x="707064" y="183804"/>
                  </a:cubicBezTo>
                  <a:cubicBezTo>
                    <a:pt x="707064" y="183804"/>
                    <a:pt x="707531" y="183337"/>
                    <a:pt x="707531" y="183337"/>
                  </a:cubicBezTo>
                  <a:cubicBezTo>
                    <a:pt x="708930" y="181938"/>
                    <a:pt x="710330" y="180538"/>
                    <a:pt x="711730" y="178672"/>
                  </a:cubicBezTo>
                  <a:cubicBezTo>
                    <a:pt x="712196" y="178672"/>
                    <a:pt x="712662" y="178672"/>
                    <a:pt x="713595" y="178672"/>
                  </a:cubicBezTo>
                  <a:cubicBezTo>
                    <a:pt x="720127" y="175407"/>
                    <a:pt x="727124" y="176340"/>
                    <a:pt x="733655" y="176806"/>
                  </a:cubicBezTo>
                  <a:cubicBezTo>
                    <a:pt x="733655" y="177273"/>
                    <a:pt x="734122" y="178206"/>
                    <a:pt x="733655" y="178206"/>
                  </a:cubicBezTo>
                  <a:close/>
                  <a:moveTo>
                    <a:pt x="874074" y="699294"/>
                  </a:moveTo>
                  <a:cubicBezTo>
                    <a:pt x="873607" y="699294"/>
                    <a:pt x="873141" y="698827"/>
                    <a:pt x="872674" y="698361"/>
                  </a:cubicBezTo>
                  <a:cubicBezTo>
                    <a:pt x="873141" y="697428"/>
                    <a:pt x="873141" y="696028"/>
                    <a:pt x="873607" y="695562"/>
                  </a:cubicBezTo>
                  <a:cubicBezTo>
                    <a:pt x="875007" y="694162"/>
                    <a:pt x="876406" y="693696"/>
                    <a:pt x="878272" y="694629"/>
                  </a:cubicBezTo>
                  <a:cubicBezTo>
                    <a:pt x="878739" y="694629"/>
                    <a:pt x="879205" y="695562"/>
                    <a:pt x="879205" y="696028"/>
                  </a:cubicBezTo>
                  <a:cubicBezTo>
                    <a:pt x="878739" y="697894"/>
                    <a:pt x="875940" y="699760"/>
                    <a:pt x="874074" y="699294"/>
                  </a:cubicBezTo>
                  <a:close/>
                  <a:moveTo>
                    <a:pt x="872208" y="636782"/>
                  </a:moveTo>
                  <a:cubicBezTo>
                    <a:pt x="871741" y="636782"/>
                    <a:pt x="870808" y="636315"/>
                    <a:pt x="870808" y="635849"/>
                  </a:cubicBezTo>
                  <a:cubicBezTo>
                    <a:pt x="870808" y="635382"/>
                    <a:pt x="870808" y="634449"/>
                    <a:pt x="871275" y="633983"/>
                  </a:cubicBezTo>
                  <a:cubicBezTo>
                    <a:pt x="873141" y="631650"/>
                    <a:pt x="875473" y="630251"/>
                    <a:pt x="878739" y="630717"/>
                  </a:cubicBezTo>
                  <a:cubicBezTo>
                    <a:pt x="879205" y="630717"/>
                    <a:pt x="879205" y="631650"/>
                    <a:pt x="879205" y="632117"/>
                  </a:cubicBezTo>
                  <a:cubicBezTo>
                    <a:pt x="877806" y="635382"/>
                    <a:pt x="875473" y="637248"/>
                    <a:pt x="872208" y="636782"/>
                  </a:cubicBezTo>
                  <a:close/>
                  <a:moveTo>
                    <a:pt x="879205" y="504294"/>
                  </a:moveTo>
                  <a:lnTo>
                    <a:pt x="879672" y="502894"/>
                  </a:lnTo>
                  <a:lnTo>
                    <a:pt x="880139" y="504294"/>
                  </a:lnTo>
                  <a:lnTo>
                    <a:pt x="879205" y="504294"/>
                  </a:lnTo>
                  <a:close/>
                  <a:moveTo>
                    <a:pt x="889935" y="350813"/>
                  </a:moveTo>
                  <a:cubicBezTo>
                    <a:pt x="890868" y="350813"/>
                    <a:pt x="892268" y="351280"/>
                    <a:pt x="893201" y="351746"/>
                  </a:cubicBezTo>
                  <a:cubicBezTo>
                    <a:pt x="893667" y="351746"/>
                    <a:pt x="893667" y="352679"/>
                    <a:pt x="894134" y="353146"/>
                  </a:cubicBezTo>
                  <a:cubicBezTo>
                    <a:pt x="894134" y="353612"/>
                    <a:pt x="894134" y="354545"/>
                    <a:pt x="894134" y="354545"/>
                  </a:cubicBezTo>
                  <a:cubicBezTo>
                    <a:pt x="893201" y="354545"/>
                    <a:pt x="891801" y="355012"/>
                    <a:pt x="891335" y="354545"/>
                  </a:cubicBezTo>
                  <a:cubicBezTo>
                    <a:pt x="888536" y="353146"/>
                    <a:pt x="888069" y="350813"/>
                    <a:pt x="889935" y="350813"/>
                  </a:cubicBezTo>
                  <a:close/>
                  <a:moveTo>
                    <a:pt x="742985" y="279904"/>
                  </a:moveTo>
                  <a:cubicBezTo>
                    <a:pt x="743452" y="279904"/>
                    <a:pt x="743452" y="279904"/>
                    <a:pt x="743452" y="279438"/>
                  </a:cubicBezTo>
                  <a:cubicBezTo>
                    <a:pt x="743452" y="278971"/>
                    <a:pt x="743452" y="278971"/>
                    <a:pt x="743452" y="278505"/>
                  </a:cubicBezTo>
                  <a:cubicBezTo>
                    <a:pt x="744385" y="278505"/>
                    <a:pt x="743918" y="278971"/>
                    <a:pt x="743452" y="279438"/>
                  </a:cubicBezTo>
                  <a:cubicBezTo>
                    <a:pt x="743452" y="279904"/>
                    <a:pt x="743452" y="279904"/>
                    <a:pt x="743452" y="280371"/>
                  </a:cubicBezTo>
                  <a:lnTo>
                    <a:pt x="742052" y="280837"/>
                  </a:lnTo>
                  <a:lnTo>
                    <a:pt x="742985" y="279904"/>
                  </a:lnTo>
                  <a:close/>
                  <a:moveTo>
                    <a:pt x="758380" y="492631"/>
                  </a:moveTo>
                  <a:cubicBezTo>
                    <a:pt x="757914" y="492165"/>
                    <a:pt x="757914" y="492165"/>
                    <a:pt x="757447" y="491698"/>
                  </a:cubicBezTo>
                  <a:cubicBezTo>
                    <a:pt x="757914" y="491698"/>
                    <a:pt x="758380" y="492165"/>
                    <a:pt x="758847" y="492165"/>
                  </a:cubicBezTo>
                  <a:lnTo>
                    <a:pt x="759313" y="493098"/>
                  </a:lnTo>
                  <a:lnTo>
                    <a:pt x="758380" y="492631"/>
                  </a:lnTo>
                  <a:close/>
                  <a:moveTo>
                    <a:pt x="761646" y="361543"/>
                  </a:moveTo>
                  <a:cubicBezTo>
                    <a:pt x="756981" y="365275"/>
                    <a:pt x="751849" y="365741"/>
                    <a:pt x="745785" y="362009"/>
                  </a:cubicBezTo>
                  <a:cubicBezTo>
                    <a:pt x="742985" y="360610"/>
                    <a:pt x="742519" y="359210"/>
                    <a:pt x="744385" y="357811"/>
                  </a:cubicBezTo>
                  <a:cubicBezTo>
                    <a:pt x="747184" y="355945"/>
                    <a:pt x="750450" y="354545"/>
                    <a:pt x="752316" y="352213"/>
                  </a:cubicBezTo>
                  <a:cubicBezTo>
                    <a:pt x="755115" y="348481"/>
                    <a:pt x="758380" y="345682"/>
                    <a:pt x="762579" y="344282"/>
                  </a:cubicBezTo>
                  <a:cubicBezTo>
                    <a:pt x="765844" y="343349"/>
                    <a:pt x="767244" y="340550"/>
                    <a:pt x="768177" y="337284"/>
                  </a:cubicBezTo>
                  <a:cubicBezTo>
                    <a:pt x="768643" y="336351"/>
                    <a:pt x="770043" y="335418"/>
                    <a:pt x="770976" y="335885"/>
                  </a:cubicBezTo>
                  <a:cubicBezTo>
                    <a:pt x="774241" y="335885"/>
                    <a:pt x="777040" y="338217"/>
                    <a:pt x="780306" y="337284"/>
                  </a:cubicBezTo>
                  <a:cubicBezTo>
                    <a:pt x="782639" y="336818"/>
                    <a:pt x="784505" y="333086"/>
                    <a:pt x="783105" y="331220"/>
                  </a:cubicBezTo>
                  <a:cubicBezTo>
                    <a:pt x="781239" y="329354"/>
                    <a:pt x="779840" y="327021"/>
                    <a:pt x="777507" y="326088"/>
                  </a:cubicBezTo>
                  <a:cubicBezTo>
                    <a:pt x="773775" y="323756"/>
                    <a:pt x="769110" y="322823"/>
                    <a:pt x="764445" y="322823"/>
                  </a:cubicBezTo>
                  <a:cubicBezTo>
                    <a:pt x="756048" y="322823"/>
                    <a:pt x="748117" y="321890"/>
                    <a:pt x="739720" y="321423"/>
                  </a:cubicBezTo>
                  <a:cubicBezTo>
                    <a:pt x="739253" y="321423"/>
                    <a:pt x="738787" y="320490"/>
                    <a:pt x="738787" y="320024"/>
                  </a:cubicBezTo>
                  <a:cubicBezTo>
                    <a:pt x="739253" y="319091"/>
                    <a:pt x="739720" y="317691"/>
                    <a:pt x="740186" y="316758"/>
                  </a:cubicBezTo>
                  <a:cubicBezTo>
                    <a:pt x="741119" y="316292"/>
                    <a:pt x="742519" y="315825"/>
                    <a:pt x="743918" y="315825"/>
                  </a:cubicBezTo>
                  <a:cubicBezTo>
                    <a:pt x="753715" y="315359"/>
                    <a:pt x="763045" y="314892"/>
                    <a:pt x="772842" y="314892"/>
                  </a:cubicBezTo>
                  <a:cubicBezTo>
                    <a:pt x="779840" y="314892"/>
                    <a:pt x="786837" y="313959"/>
                    <a:pt x="793835" y="311627"/>
                  </a:cubicBezTo>
                  <a:cubicBezTo>
                    <a:pt x="799899" y="309761"/>
                    <a:pt x="806430" y="308361"/>
                    <a:pt x="812495" y="307428"/>
                  </a:cubicBezTo>
                  <a:cubicBezTo>
                    <a:pt x="814361" y="306962"/>
                    <a:pt x="816227" y="307428"/>
                    <a:pt x="818093" y="307895"/>
                  </a:cubicBezTo>
                  <a:cubicBezTo>
                    <a:pt x="819026" y="307895"/>
                    <a:pt x="820426" y="309294"/>
                    <a:pt x="820892" y="309761"/>
                  </a:cubicBezTo>
                  <a:cubicBezTo>
                    <a:pt x="821359" y="310694"/>
                    <a:pt x="820426" y="312560"/>
                    <a:pt x="819493" y="313026"/>
                  </a:cubicBezTo>
                  <a:cubicBezTo>
                    <a:pt x="814361" y="315359"/>
                    <a:pt x="808763" y="317225"/>
                    <a:pt x="803631" y="319091"/>
                  </a:cubicBezTo>
                  <a:cubicBezTo>
                    <a:pt x="802232" y="319557"/>
                    <a:pt x="801299" y="322823"/>
                    <a:pt x="802232" y="324222"/>
                  </a:cubicBezTo>
                  <a:cubicBezTo>
                    <a:pt x="802698" y="324689"/>
                    <a:pt x="802698" y="325622"/>
                    <a:pt x="803165" y="325622"/>
                  </a:cubicBezTo>
                  <a:cubicBezTo>
                    <a:pt x="804098" y="326555"/>
                    <a:pt x="805031" y="327021"/>
                    <a:pt x="806430" y="327954"/>
                  </a:cubicBezTo>
                  <a:cubicBezTo>
                    <a:pt x="814828" y="334019"/>
                    <a:pt x="823691" y="336818"/>
                    <a:pt x="832555" y="328887"/>
                  </a:cubicBezTo>
                  <a:cubicBezTo>
                    <a:pt x="833021" y="328421"/>
                    <a:pt x="833954" y="328421"/>
                    <a:pt x="834421" y="328887"/>
                  </a:cubicBezTo>
                  <a:cubicBezTo>
                    <a:pt x="835820" y="329354"/>
                    <a:pt x="835820" y="330753"/>
                    <a:pt x="835354" y="332153"/>
                  </a:cubicBezTo>
                  <a:cubicBezTo>
                    <a:pt x="834421" y="334485"/>
                    <a:pt x="833954" y="337284"/>
                    <a:pt x="831622" y="338684"/>
                  </a:cubicBezTo>
                  <a:cubicBezTo>
                    <a:pt x="829289" y="340550"/>
                    <a:pt x="826490" y="342416"/>
                    <a:pt x="824158" y="344749"/>
                  </a:cubicBezTo>
                  <a:cubicBezTo>
                    <a:pt x="822758" y="346148"/>
                    <a:pt x="822292" y="348014"/>
                    <a:pt x="821359" y="349414"/>
                  </a:cubicBezTo>
                  <a:cubicBezTo>
                    <a:pt x="818560" y="355945"/>
                    <a:pt x="817160" y="356878"/>
                    <a:pt x="812028" y="352679"/>
                  </a:cubicBezTo>
                  <a:cubicBezTo>
                    <a:pt x="806897" y="348014"/>
                    <a:pt x="801765" y="348014"/>
                    <a:pt x="796167" y="350347"/>
                  </a:cubicBezTo>
                  <a:cubicBezTo>
                    <a:pt x="794768" y="350813"/>
                    <a:pt x="792435" y="352679"/>
                    <a:pt x="792435" y="354079"/>
                  </a:cubicBezTo>
                  <a:cubicBezTo>
                    <a:pt x="791502" y="360610"/>
                    <a:pt x="787304" y="363409"/>
                    <a:pt x="781706" y="364808"/>
                  </a:cubicBezTo>
                  <a:cubicBezTo>
                    <a:pt x="781706" y="364808"/>
                    <a:pt x="781706" y="365275"/>
                    <a:pt x="781706" y="365275"/>
                  </a:cubicBezTo>
                  <a:cubicBezTo>
                    <a:pt x="781239" y="365275"/>
                    <a:pt x="780773" y="365275"/>
                    <a:pt x="780306" y="365275"/>
                  </a:cubicBezTo>
                  <a:cubicBezTo>
                    <a:pt x="778440" y="366674"/>
                    <a:pt x="776574" y="367607"/>
                    <a:pt x="774241" y="368074"/>
                  </a:cubicBezTo>
                  <a:cubicBezTo>
                    <a:pt x="774241" y="368540"/>
                    <a:pt x="773775" y="368540"/>
                    <a:pt x="773775" y="369007"/>
                  </a:cubicBezTo>
                  <a:cubicBezTo>
                    <a:pt x="773308" y="369007"/>
                    <a:pt x="773308" y="369007"/>
                    <a:pt x="772842" y="369007"/>
                  </a:cubicBezTo>
                  <a:cubicBezTo>
                    <a:pt x="772375" y="369473"/>
                    <a:pt x="771909" y="370406"/>
                    <a:pt x="771442" y="370873"/>
                  </a:cubicBezTo>
                  <a:cubicBezTo>
                    <a:pt x="771442" y="370873"/>
                    <a:pt x="770509" y="370873"/>
                    <a:pt x="770043" y="370406"/>
                  </a:cubicBezTo>
                  <a:cubicBezTo>
                    <a:pt x="770509" y="369007"/>
                    <a:pt x="771909" y="369007"/>
                    <a:pt x="772842" y="369007"/>
                  </a:cubicBezTo>
                  <a:cubicBezTo>
                    <a:pt x="772842" y="369007"/>
                    <a:pt x="773308" y="368540"/>
                    <a:pt x="773308" y="368540"/>
                  </a:cubicBezTo>
                  <a:cubicBezTo>
                    <a:pt x="773775" y="368540"/>
                    <a:pt x="774241" y="368540"/>
                    <a:pt x="774241" y="368074"/>
                  </a:cubicBezTo>
                  <a:cubicBezTo>
                    <a:pt x="775641" y="366208"/>
                    <a:pt x="777973" y="365275"/>
                    <a:pt x="780306" y="365275"/>
                  </a:cubicBezTo>
                  <a:cubicBezTo>
                    <a:pt x="780773" y="365275"/>
                    <a:pt x="780773" y="364808"/>
                    <a:pt x="781239" y="364808"/>
                  </a:cubicBezTo>
                  <a:cubicBezTo>
                    <a:pt x="781239" y="364808"/>
                    <a:pt x="781706" y="364808"/>
                    <a:pt x="781706" y="364808"/>
                  </a:cubicBezTo>
                  <a:cubicBezTo>
                    <a:pt x="782639" y="362009"/>
                    <a:pt x="783572" y="359210"/>
                    <a:pt x="784505" y="356411"/>
                  </a:cubicBezTo>
                  <a:cubicBezTo>
                    <a:pt x="785438" y="353146"/>
                    <a:pt x="781706" y="349414"/>
                    <a:pt x="778906" y="350813"/>
                  </a:cubicBezTo>
                  <a:cubicBezTo>
                    <a:pt x="775174" y="352213"/>
                    <a:pt x="771442" y="353612"/>
                    <a:pt x="768177" y="355478"/>
                  </a:cubicBezTo>
                  <a:cubicBezTo>
                    <a:pt x="766311" y="356878"/>
                    <a:pt x="764445" y="359677"/>
                    <a:pt x="761646" y="361543"/>
                  </a:cubicBezTo>
                  <a:close/>
                  <a:moveTo>
                    <a:pt x="806897" y="373672"/>
                  </a:moveTo>
                  <a:cubicBezTo>
                    <a:pt x="806430" y="374139"/>
                    <a:pt x="805497" y="374605"/>
                    <a:pt x="804564" y="375072"/>
                  </a:cubicBezTo>
                  <a:cubicBezTo>
                    <a:pt x="804564" y="375538"/>
                    <a:pt x="804564" y="375538"/>
                    <a:pt x="804564" y="376005"/>
                  </a:cubicBezTo>
                  <a:cubicBezTo>
                    <a:pt x="804564" y="376471"/>
                    <a:pt x="804098" y="376471"/>
                    <a:pt x="804098" y="376938"/>
                  </a:cubicBezTo>
                  <a:cubicBezTo>
                    <a:pt x="804098" y="377871"/>
                    <a:pt x="804098" y="378337"/>
                    <a:pt x="804098" y="379270"/>
                  </a:cubicBezTo>
                  <a:cubicBezTo>
                    <a:pt x="802698" y="378337"/>
                    <a:pt x="803631" y="377871"/>
                    <a:pt x="804098" y="376938"/>
                  </a:cubicBezTo>
                  <a:cubicBezTo>
                    <a:pt x="804098" y="376471"/>
                    <a:pt x="804098" y="376005"/>
                    <a:pt x="804098" y="375538"/>
                  </a:cubicBezTo>
                  <a:cubicBezTo>
                    <a:pt x="804098" y="375538"/>
                    <a:pt x="804564" y="375072"/>
                    <a:pt x="804564" y="375072"/>
                  </a:cubicBezTo>
                  <a:cubicBezTo>
                    <a:pt x="804564" y="373672"/>
                    <a:pt x="804564" y="372272"/>
                    <a:pt x="806430" y="372272"/>
                  </a:cubicBezTo>
                  <a:cubicBezTo>
                    <a:pt x="806897" y="372272"/>
                    <a:pt x="807363" y="373672"/>
                    <a:pt x="806897" y="373672"/>
                  </a:cubicBezTo>
                  <a:close/>
                  <a:moveTo>
                    <a:pt x="791502" y="432918"/>
                  </a:moveTo>
                  <a:cubicBezTo>
                    <a:pt x="790569" y="433851"/>
                    <a:pt x="790103" y="434784"/>
                    <a:pt x="789636" y="434784"/>
                  </a:cubicBezTo>
                  <a:cubicBezTo>
                    <a:pt x="784505" y="433851"/>
                    <a:pt x="782172" y="430119"/>
                    <a:pt x="780773" y="425921"/>
                  </a:cubicBezTo>
                  <a:cubicBezTo>
                    <a:pt x="780773" y="425454"/>
                    <a:pt x="782172" y="423588"/>
                    <a:pt x="783105" y="423122"/>
                  </a:cubicBezTo>
                  <a:cubicBezTo>
                    <a:pt x="784038" y="422655"/>
                    <a:pt x="786371" y="422655"/>
                    <a:pt x="786837" y="423122"/>
                  </a:cubicBezTo>
                  <a:cubicBezTo>
                    <a:pt x="788237" y="426387"/>
                    <a:pt x="789636" y="429653"/>
                    <a:pt x="791502" y="432918"/>
                  </a:cubicBezTo>
                  <a:close/>
                  <a:moveTo>
                    <a:pt x="777507" y="533217"/>
                  </a:moveTo>
                  <a:lnTo>
                    <a:pt x="777507" y="532284"/>
                  </a:lnTo>
                  <a:lnTo>
                    <a:pt x="778906" y="533217"/>
                  </a:lnTo>
                  <a:lnTo>
                    <a:pt x="777507" y="533217"/>
                  </a:lnTo>
                  <a:close/>
                  <a:moveTo>
                    <a:pt x="807363" y="591531"/>
                  </a:moveTo>
                  <a:cubicBezTo>
                    <a:pt x="807363" y="591997"/>
                    <a:pt x="806430" y="591997"/>
                    <a:pt x="805964" y="591997"/>
                  </a:cubicBezTo>
                  <a:cubicBezTo>
                    <a:pt x="805497" y="591064"/>
                    <a:pt x="805497" y="589665"/>
                    <a:pt x="805031" y="588732"/>
                  </a:cubicBezTo>
                  <a:cubicBezTo>
                    <a:pt x="805031" y="588732"/>
                    <a:pt x="805964" y="588265"/>
                    <a:pt x="806430" y="588265"/>
                  </a:cubicBezTo>
                  <a:cubicBezTo>
                    <a:pt x="806897" y="588265"/>
                    <a:pt x="806897" y="589198"/>
                    <a:pt x="807363" y="589665"/>
                  </a:cubicBezTo>
                  <a:cubicBezTo>
                    <a:pt x="807830" y="590598"/>
                    <a:pt x="807830" y="591064"/>
                    <a:pt x="807363" y="591531"/>
                  </a:cubicBezTo>
                  <a:close/>
                  <a:moveTo>
                    <a:pt x="814828" y="506160"/>
                  </a:moveTo>
                  <a:cubicBezTo>
                    <a:pt x="812028" y="508959"/>
                    <a:pt x="809229" y="511292"/>
                    <a:pt x="805031" y="511758"/>
                  </a:cubicBezTo>
                  <a:cubicBezTo>
                    <a:pt x="799433" y="512691"/>
                    <a:pt x="793835" y="514091"/>
                    <a:pt x="788237" y="514557"/>
                  </a:cubicBezTo>
                  <a:cubicBezTo>
                    <a:pt x="783572" y="515024"/>
                    <a:pt x="779373" y="513624"/>
                    <a:pt x="776574" y="509892"/>
                  </a:cubicBezTo>
                  <a:cubicBezTo>
                    <a:pt x="774708" y="507559"/>
                    <a:pt x="772375" y="505227"/>
                    <a:pt x="770509" y="502428"/>
                  </a:cubicBezTo>
                  <a:cubicBezTo>
                    <a:pt x="770509" y="502428"/>
                    <a:pt x="770509" y="501495"/>
                    <a:pt x="770976" y="501028"/>
                  </a:cubicBezTo>
                  <a:cubicBezTo>
                    <a:pt x="771442" y="500562"/>
                    <a:pt x="772375" y="500562"/>
                    <a:pt x="772842" y="500562"/>
                  </a:cubicBezTo>
                  <a:cubicBezTo>
                    <a:pt x="775174" y="501028"/>
                    <a:pt x="777507" y="502428"/>
                    <a:pt x="780306" y="502894"/>
                  </a:cubicBezTo>
                  <a:cubicBezTo>
                    <a:pt x="782172" y="502894"/>
                    <a:pt x="784505" y="502894"/>
                    <a:pt x="785438" y="501495"/>
                  </a:cubicBezTo>
                  <a:cubicBezTo>
                    <a:pt x="788237" y="499162"/>
                    <a:pt x="791036" y="496363"/>
                    <a:pt x="793368" y="493098"/>
                  </a:cubicBezTo>
                  <a:cubicBezTo>
                    <a:pt x="796167" y="489832"/>
                    <a:pt x="799433" y="488433"/>
                    <a:pt x="803631" y="488899"/>
                  </a:cubicBezTo>
                  <a:cubicBezTo>
                    <a:pt x="805031" y="488899"/>
                    <a:pt x="805964" y="488899"/>
                    <a:pt x="807363" y="488433"/>
                  </a:cubicBezTo>
                  <a:cubicBezTo>
                    <a:pt x="809696" y="487966"/>
                    <a:pt x="812028" y="485167"/>
                    <a:pt x="811562" y="482835"/>
                  </a:cubicBezTo>
                  <a:cubicBezTo>
                    <a:pt x="811562" y="480969"/>
                    <a:pt x="811095" y="479103"/>
                    <a:pt x="811095" y="477237"/>
                  </a:cubicBezTo>
                  <a:cubicBezTo>
                    <a:pt x="810629" y="473505"/>
                    <a:pt x="809696" y="469772"/>
                    <a:pt x="808763" y="466040"/>
                  </a:cubicBezTo>
                  <a:cubicBezTo>
                    <a:pt x="808296" y="464641"/>
                    <a:pt x="808763" y="463708"/>
                    <a:pt x="810162" y="463241"/>
                  </a:cubicBezTo>
                  <a:cubicBezTo>
                    <a:pt x="810629" y="463241"/>
                    <a:pt x="811562" y="463708"/>
                    <a:pt x="812028" y="464174"/>
                  </a:cubicBezTo>
                  <a:cubicBezTo>
                    <a:pt x="818093" y="468373"/>
                    <a:pt x="820892" y="474904"/>
                    <a:pt x="825091" y="480969"/>
                  </a:cubicBezTo>
                  <a:cubicBezTo>
                    <a:pt x="826957" y="483768"/>
                    <a:pt x="829756" y="485167"/>
                    <a:pt x="833021" y="485167"/>
                  </a:cubicBezTo>
                  <a:cubicBezTo>
                    <a:pt x="841885" y="486100"/>
                    <a:pt x="849816" y="483768"/>
                    <a:pt x="856347" y="478170"/>
                  </a:cubicBezTo>
                  <a:cubicBezTo>
                    <a:pt x="862411" y="473038"/>
                    <a:pt x="869875" y="470705"/>
                    <a:pt x="877339" y="469306"/>
                  </a:cubicBezTo>
                  <a:cubicBezTo>
                    <a:pt x="880139" y="468839"/>
                    <a:pt x="883404" y="469306"/>
                    <a:pt x="886670" y="469772"/>
                  </a:cubicBezTo>
                  <a:cubicBezTo>
                    <a:pt x="886670" y="469772"/>
                    <a:pt x="886670" y="469306"/>
                    <a:pt x="887136" y="469306"/>
                  </a:cubicBezTo>
                  <a:cubicBezTo>
                    <a:pt x="887136" y="467906"/>
                    <a:pt x="887136" y="467906"/>
                    <a:pt x="888069" y="468839"/>
                  </a:cubicBezTo>
                  <a:cubicBezTo>
                    <a:pt x="888069" y="468839"/>
                    <a:pt x="887603" y="469306"/>
                    <a:pt x="887136" y="469772"/>
                  </a:cubicBezTo>
                  <a:cubicBezTo>
                    <a:pt x="887136" y="469772"/>
                    <a:pt x="887136" y="469772"/>
                    <a:pt x="886670" y="469772"/>
                  </a:cubicBezTo>
                  <a:cubicBezTo>
                    <a:pt x="885270" y="471638"/>
                    <a:pt x="883871" y="473505"/>
                    <a:pt x="882005" y="474904"/>
                  </a:cubicBezTo>
                  <a:cubicBezTo>
                    <a:pt x="879672" y="476770"/>
                    <a:pt x="876406" y="478170"/>
                    <a:pt x="873607" y="479569"/>
                  </a:cubicBezTo>
                  <a:cubicBezTo>
                    <a:pt x="867076" y="482368"/>
                    <a:pt x="861012" y="485634"/>
                    <a:pt x="855414" y="490299"/>
                  </a:cubicBezTo>
                  <a:cubicBezTo>
                    <a:pt x="848883" y="495430"/>
                    <a:pt x="840952" y="498229"/>
                    <a:pt x="833488" y="501961"/>
                  </a:cubicBezTo>
                  <a:cubicBezTo>
                    <a:pt x="832555" y="502428"/>
                    <a:pt x="830689" y="502428"/>
                    <a:pt x="829756" y="501961"/>
                  </a:cubicBezTo>
                  <a:cubicBezTo>
                    <a:pt x="822758" y="499629"/>
                    <a:pt x="818560" y="501961"/>
                    <a:pt x="814828" y="506160"/>
                  </a:cubicBezTo>
                  <a:close/>
                  <a:moveTo>
                    <a:pt x="827890" y="670837"/>
                  </a:moveTo>
                  <a:cubicBezTo>
                    <a:pt x="827423" y="670370"/>
                    <a:pt x="827423" y="669904"/>
                    <a:pt x="827423" y="669904"/>
                  </a:cubicBezTo>
                  <a:cubicBezTo>
                    <a:pt x="826957" y="668971"/>
                    <a:pt x="826490" y="668038"/>
                    <a:pt x="826024" y="667105"/>
                  </a:cubicBezTo>
                  <a:cubicBezTo>
                    <a:pt x="826490" y="668038"/>
                    <a:pt x="826957" y="668971"/>
                    <a:pt x="827423" y="669904"/>
                  </a:cubicBezTo>
                  <a:cubicBezTo>
                    <a:pt x="828823" y="669437"/>
                    <a:pt x="829289" y="669904"/>
                    <a:pt x="827890" y="670837"/>
                  </a:cubicBezTo>
                  <a:close/>
                  <a:moveTo>
                    <a:pt x="831155" y="590598"/>
                  </a:moveTo>
                  <a:cubicBezTo>
                    <a:pt x="830222" y="591064"/>
                    <a:pt x="828823" y="590131"/>
                    <a:pt x="827890" y="589665"/>
                  </a:cubicBezTo>
                  <a:cubicBezTo>
                    <a:pt x="827890" y="589665"/>
                    <a:pt x="827890" y="588265"/>
                    <a:pt x="827890" y="588265"/>
                  </a:cubicBezTo>
                  <a:cubicBezTo>
                    <a:pt x="829289" y="586399"/>
                    <a:pt x="830689" y="583600"/>
                    <a:pt x="832555" y="582201"/>
                  </a:cubicBezTo>
                  <a:cubicBezTo>
                    <a:pt x="839552" y="578002"/>
                    <a:pt x="846550" y="573804"/>
                    <a:pt x="854014" y="570071"/>
                  </a:cubicBezTo>
                  <a:cubicBezTo>
                    <a:pt x="854947" y="569605"/>
                    <a:pt x="856813" y="570071"/>
                    <a:pt x="857746" y="570538"/>
                  </a:cubicBezTo>
                  <a:cubicBezTo>
                    <a:pt x="861012" y="573337"/>
                    <a:pt x="864744" y="575670"/>
                    <a:pt x="869409" y="575670"/>
                  </a:cubicBezTo>
                  <a:cubicBezTo>
                    <a:pt x="869875" y="575670"/>
                    <a:pt x="870342" y="577536"/>
                    <a:pt x="870808" y="578469"/>
                  </a:cubicBezTo>
                  <a:cubicBezTo>
                    <a:pt x="870808" y="578935"/>
                    <a:pt x="870342" y="579868"/>
                    <a:pt x="869875" y="579868"/>
                  </a:cubicBezTo>
                  <a:cubicBezTo>
                    <a:pt x="865677" y="580335"/>
                    <a:pt x="861012" y="580801"/>
                    <a:pt x="856813" y="581268"/>
                  </a:cubicBezTo>
                  <a:cubicBezTo>
                    <a:pt x="856813" y="580801"/>
                    <a:pt x="856813" y="580801"/>
                    <a:pt x="856813" y="580335"/>
                  </a:cubicBezTo>
                  <a:cubicBezTo>
                    <a:pt x="854947" y="580335"/>
                    <a:pt x="853081" y="580335"/>
                    <a:pt x="851215" y="580335"/>
                  </a:cubicBezTo>
                  <a:cubicBezTo>
                    <a:pt x="845151" y="579868"/>
                    <a:pt x="840019" y="582201"/>
                    <a:pt x="835820" y="586866"/>
                  </a:cubicBezTo>
                  <a:cubicBezTo>
                    <a:pt x="833954" y="588732"/>
                    <a:pt x="832555" y="589665"/>
                    <a:pt x="831155" y="590598"/>
                  </a:cubicBezTo>
                  <a:close/>
                  <a:moveTo>
                    <a:pt x="1030820" y="1584724"/>
                  </a:moveTo>
                  <a:cubicBezTo>
                    <a:pt x="1030354" y="1585190"/>
                    <a:pt x="1029887" y="1585657"/>
                    <a:pt x="1029421" y="1586123"/>
                  </a:cubicBezTo>
                  <a:cubicBezTo>
                    <a:pt x="1025689" y="1587056"/>
                    <a:pt x="1021957" y="1583791"/>
                    <a:pt x="1022423" y="1580059"/>
                  </a:cubicBezTo>
                  <a:cubicBezTo>
                    <a:pt x="1022423" y="1579592"/>
                    <a:pt x="1023356" y="1578659"/>
                    <a:pt x="1023823" y="1578659"/>
                  </a:cubicBezTo>
                  <a:cubicBezTo>
                    <a:pt x="1027088" y="1578659"/>
                    <a:pt x="1029887" y="1580059"/>
                    <a:pt x="1031287" y="1582858"/>
                  </a:cubicBezTo>
                  <a:cubicBezTo>
                    <a:pt x="1031287" y="1583791"/>
                    <a:pt x="1030820" y="1584257"/>
                    <a:pt x="1030820" y="1584724"/>
                  </a:cubicBezTo>
                  <a:close/>
                  <a:moveTo>
                    <a:pt x="1247279" y="1616913"/>
                  </a:moveTo>
                  <a:cubicBezTo>
                    <a:pt x="1247279" y="1618312"/>
                    <a:pt x="1244480" y="1620645"/>
                    <a:pt x="1243547" y="1620178"/>
                  </a:cubicBezTo>
                  <a:cubicBezTo>
                    <a:pt x="1242614" y="1619712"/>
                    <a:pt x="1241215" y="1618779"/>
                    <a:pt x="1240748" y="1617846"/>
                  </a:cubicBezTo>
                  <a:cubicBezTo>
                    <a:pt x="1237483" y="1613181"/>
                    <a:pt x="1237949" y="1611315"/>
                    <a:pt x="1243547" y="1605250"/>
                  </a:cubicBezTo>
                  <a:cubicBezTo>
                    <a:pt x="1244014" y="1604317"/>
                    <a:pt x="1245413" y="1604784"/>
                    <a:pt x="1246813" y="1604317"/>
                  </a:cubicBezTo>
                  <a:cubicBezTo>
                    <a:pt x="1246813" y="1604317"/>
                    <a:pt x="1247279" y="1605250"/>
                    <a:pt x="1247279" y="1605717"/>
                  </a:cubicBezTo>
                  <a:cubicBezTo>
                    <a:pt x="1247746" y="1607583"/>
                    <a:pt x="1247746" y="1609449"/>
                    <a:pt x="1247746" y="1611781"/>
                  </a:cubicBezTo>
                  <a:cubicBezTo>
                    <a:pt x="1247746" y="1613181"/>
                    <a:pt x="1247279" y="1615047"/>
                    <a:pt x="1247279" y="1616913"/>
                  </a:cubicBezTo>
                  <a:close/>
                  <a:moveTo>
                    <a:pt x="1285533" y="2648360"/>
                  </a:moveTo>
                  <a:cubicBezTo>
                    <a:pt x="1285066" y="2648360"/>
                    <a:pt x="1284600" y="2647893"/>
                    <a:pt x="1284600" y="2647893"/>
                  </a:cubicBezTo>
                  <a:cubicBezTo>
                    <a:pt x="1284600" y="2647427"/>
                    <a:pt x="1284600" y="2646960"/>
                    <a:pt x="1284600" y="2646494"/>
                  </a:cubicBezTo>
                  <a:cubicBezTo>
                    <a:pt x="1285066" y="2645094"/>
                    <a:pt x="1285533" y="2645561"/>
                    <a:pt x="1286000" y="2647427"/>
                  </a:cubicBezTo>
                  <a:cubicBezTo>
                    <a:pt x="1286000" y="2647427"/>
                    <a:pt x="1285533" y="2647893"/>
                    <a:pt x="1285533" y="2648360"/>
                  </a:cubicBezTo>
                  <a:close/>
                  <a:moveTo>
                    <a:pt x="1290198" y="2035370"/>
                  </a:moveTo>
                  <a:cubicBezTo>
                    <a:pt x="1290198" y="2035370"/>
                    <a:pt x="1290198" y="2034903"/>
                    <a:pt x="1290198" y="2034903"/>
                  </a:cubicBezTo>
                  <a:cubicBezTo>
                    <a:pt x="1284134" y="2034903"/>
                    <a:pt x="1280401" y="2031171"/>
                    <a:pt x="1277602" y="2026506"/>
                  </a:cubicBezTo>
                  <a:cubicBezTo>
                    <a:pt x="1277136" y="2026039"/>
                    <a:pt x="1278069" y="2024173"/>
                    <a:pt x="1278069" y="2023240"/>
                  </a:cubicBezTo>
                  <a:cubicBezTo>
                    <a:pt x="1278069" y="2023240"/>
                    <a:pt x="1279469" y="2022774"/>
                    <a:pt x="1279469" y="2023240"/>
                  </a:cubicBezTo>
                  <a:cubicBezTo>
                    <a:pt x="1283200" y="2026506"/>
                    <a:pt x="1288332" y="2029305"/>
                    <a:pt x="1289732" y="2034903"/>
                  </a:cubicBezTo>
                  <a:cubicBezTo>
                    <a:pt x="1290198" y="2034903"/>
                    <a:pt x="1290198" y="2034903"/>
                    <a:pt x="1290198" y="2034903"/>
                  </a:cubicBezTo>
                  <a:cubicBezTo>
                    <a:pt x="1290665" y="2035370"/>
                    <a:pt x="1290665" y="2035370"/>
                    <a:pt x="1291131" y="2035836"/>
                  </a:cubicBezTo>
                  <a:cubicBezTo>
                    <a:pt x="1291131" y="2035836"/>
                    <a:pt x="1290665" y="2035370"/>
                    <a:pt x="1290198" y="2035370"/>
                  </a:cubicBezTo>
                  <a:close/>
                  <a:moveTo>
                    <a:pt x="1326119" y="2721135"/>
                  </a:moveTo>
                  <a:cubicBezTo>
                    <a:pt x="1326119" y="2721135"/>
                    <a:pt x="1326119" y="2721601"/>
                    <a:pt x="1326119" y="2721601"/>
                  </a:cubicBezTo>
                  <a:lnTo>
                    <a:pt x="1324720" y="2722068"/>
                  </a:lnTo>
                  <a:lnTo>
                    <a:pt x="1325653" y="2721135"/>
                  </a:lnTo>
                  <a:cubicBezTo>
                    <a:pt x="1325653" y="2721601"/>
                    <a:pt x="1325653" y="2721601"/>
                    <a:pt x="1326119" y="2721135"/>
                  </a:cubicBezTo>
                  <a:cubicBezTo>
                    <a:pt x="1326119" y="2720668"/>
                    <a:pt x="1326119" y="2720668"/>
                    <a:pt x="1326119" y="2720202"/>
                  </a:cubicBezTo>
                  <a:cubicBezTo>
                    <a:pt x="1327052" y="2720668"/>
                    <a:pt x="1326586" y="2721135"/>
                    <a:pt x="1326119" y="2721135"/>
                  </a:cubicBezTo>
                  <a:close/>
                  <a:moveTo>
                    <a:pt x="1336382" y="2740728"/>
                  </a:moveTo>
                  <a:cubicBezTo>
                    <a:pt x="1335449" y="2741195"/>
                    <a:pt x="1334050" y="2741661"/>
                    <a:pt x="1333117" y="2742128"/>
                  </a:cubicBezTo>
                  <a:cubicBezTo>
                    <a:pt x="1332650" y="2742128"/>
                    <a:pt x="1331717" y="2741661"/>
                    <a:pt x="1331717" y="2741195"/>
                  </a:cubicBezTo>
                  <a:cubicBezTo>
                    <a:pt x="1330784" y="2739795"/>
                    <a:pt x="1331251" y="2738862"/>
                    <a:pt x="1333117" y="2738862"/>
                  </a:cubicBezTo>
                  <a:cubicBezTo>
                    <a:pt x="1334516" y="2738862"/>
                    <a:pt x="1335449" y="2739328"/>
                    <a:pt x="1336849" y="2739328"/>
                  </a:cubicBezTo>
                  <a:cubicBezTo>
                    <a:pt x="1336382" y="2739328"/>
                    <a:pt x="1336382" y="2740261"/>
                    <a:pt x="1336382" y="2740728"/>
                  </a:cubicBezTo>
                  <a:close/>
                  <a:moveTo>
                    <a:pt x="1339648" y="2763120"/>
                  </a:moveTo>
                  <a:cubicBezTo>
                    <a:pt x="1339648" y="2763120"/>
                    <a:pt x="1339181" y="2762654"/>
                    <a:pt x="1339181" y="2762187"/>
                  </a:cubicBezTo>
                  <a:cubicBezTo>
                    <a:pt x="1339648" y="2762187"/>
                    <a:pt x="1340114" y="2762187"/>
                    <a:pt x="1340581" y="2761721"/>
                  </a:cubicBezTo>
                  <a:cubicBezTo>
                    <a:pt x="1340581" y="2762187"/>
                    <a:pt x="1341047" y="2762187"/>
                    <a:pt x="1341047" y="2762654"/>
                  </a:cubicBezTo>
                  <a:cubicBezTo>
                    <a:pt x="1340581" y="2763120"/>
                    <a:pt x="1340114" y="2763120"/>
                    <a:pt x="1339648" y="2763120"/>
                  </a:cubicBezTo>
                  <a:close/>
                  <a:moveTo>
                    <a:pt x="1348978" y="2748192"/>
                  </a:moveTo>
                  <a:cubicBezTo>
                    <a:pt x="1348978" y="2748192"/>
                    <a:pt x="1348978" y="2748659"/>
                    <a:pt x="1348511" y="2748659"/>
                  </a:cubicBezTo>
                  <a:cubicBezTo>
                    <a:pt x="1348045" y="2748659"/>
                    <a:pt x="1348045" y="2749125"/>
                    <a:pt x="1347578" y="2749125"/>
                  </a:cubicBezTo>
                  <a:cubicBezTo>
                    <a:pt x="1347112" y="2750525"/>
                    <a:pt x="1346179" y="2751458"/>
                    <a:pt x="1345246" y="2751458"/>
                  </a:cubicBezTo>
                  <a:cubicBezTo>
                    <a:pt x="1345246" y="2751924"/>
                    <a:pt x="1344779" y="2751924"/>
                    <a:pt x="1344779" y="2752391"/>
                  </a:cubicBezTo>
                  <a:lnTo>
                    <a:pt x="1343846" y="2753324"/>
                  </a:lnTo>
                  <a:lnTo>
                    <a:pt x="1344313" y="2751924"/>
                  </a:lnTo>
                  <a:cubicBezTo>
                    <a:pt x="1344779" y="2751924"/>
                    <a:pt x="1344779" y="2751458"/>
                    <a:pt x="1345246" y="2751458"/>
                  </a:cubicBezTo>
                  <a:cubicBezTo>
                    <a:pt x="1345712" y="2750058"/>
                    <a:pt x="1346645" y="2749592"/>
                    <a:pt x="1347578" y="2749125"/>
                  </a:cubicBezTo>
                  <a:cubicBezTo>
                    <a:pt x="1347578" y="2748659"/>
                    <a:pt x="1348045" y="2748659"/>
                    <a:pt x="1348045" y="2748192"/>
                  </a:cubicBezTo>
                  <a:cubicBezTo>
                    <a:pt x="1348511" y="2748192"/>
                    <a:pt x="1348978" y="2748192"/>
                    <a:pt x="1348978" y="2748192"/>
                  </a:cubicBezTo>
                  <a:cubicBezTo>
                    <a:pt x="1348978" y="2747725"/>
                    <a:pt x="1349445" y="2747725"/>
                    <a:pt x="1349445" y="2747259"/>
                  </a:cubicBezTo>
                  <a:cubicBezTo>
                    <a:pt x="1350377" y="2747725"/>
                    <a:pt x="1349911" y="2748192"/>
                    <a:pt x="1348978" y="2748192"/>
                  </a:cubicBezTo>
                  <a:close/>
                  <a:moveTo>
                    <a:pt x="1376968" y="2757989"/>
                  </a:moveTo>
                  <a:cubicBezTo>
                    <a:pt x="1378368" y="2757522"/>
                    <a:pt x="1379301" y="2757522"/>
                    <a:pt x="1380234" y="2758922"/>
                  </a:cubicBezTo>
                  <a:cubicBezTo>
                    <a:pt x="1380234" y="2759388"/>
                    <a:pt x="1379767" y="2759855"/>
                    <a:pt x="1379767" y="2760321"/>
                  </a:cubicBezTo>
                  <a:cubicBezTo>
                    <a:pt x="1378834" y="2761254"/>
                    <a:pt x="1377901" y="2761721"/>
                    <a:pt x="1376968" y="2762654"/>
                  </a:cubicBezTo>
                  <a:cubicBezTo>
                    <a:pt x="1376502" y="2762654"/>
                    <a:pt x="1376035" y="2762654"/>
                    <a:pt x="1375569" y="2762187"/>
                  </a:cubicBezTo>
                  <a:cubicBezTo>
                    <a:pt x="1373236" y="2761721"/>
                    <a:pt x="1374636" y="2759388"/>
                    <a:pt x="1376968" y="2757989"/>
                  </a:cubicBezTo>
                  <a:close/>
                  <a:moveTo>
                    <a:pt x="1364373" y="2771984"/>
                  </a:moveTo>
                  <a:cubicBezTo>
                    <a:pt x="1364373" y="2772451"/>
                    <a:pt x="1364373" y="2772451"/>
                    <a:pt x="1364373" y="2772917"/>
                  </a:cubicBezTo>
                  <a:cubicBezTo>
                    <a:pt x="1366705" y="2774316"/>
                    <a:pt x="1369038" y="2775249"/>
                    <a:pt x="1371370" y="2776649"/>
                  </a:cubicBezTo>
                  <a:cubicBezTo>
                    <a:pt x="1371370" y="2776649"/>
                    <a:pt x="1371837" y="2776649"/>
                    <a:pt x="1371837" y="2776649"/>
                  </a:cubicBezTo>
                  <a:cubicBezTo>
                    <a:pt x="1371837" y="2776649"/>
                    <a:pt x="1372303" y="2776649"/>
                    <a:pt x="1372303" y="2776649"/>
                  </a:cubicBezTo>
                  <a:cubicBezTo>
                    <a:pt x="1372303" y="2775716"/>
                    <a:pt x="1372303" y="2774783"/>
                    <a:pt x="1372303" y="2773850"/>
                  </a:cubicBezTo>
                  <a:cubicBezTo>
                    <a:pt x="1372303" y="2772451"/>
                    <a:pt x="1373236" y="2771984"/>
                    <a:pt x="1374636" y="2771984"/>
                  </a:cubicBezTo>
                  <a:cubicBezTo>
                    <a:pt x="1375102" y="2771984"/>
                    <a:pt x="1375569" y="2772451"/>
                    <a:pt x="1376035" y="2772917"/>
                  </a:cubicBezTo>
                  <a:cubicBezTo>
                    <a:pt x="1376968" y="2773850"/>
                    <a:pt x="1376502" y="2775249"/>
                    <a:pt x="1375102" y="2775716"/>
                  </a:cubicBezTo>
                  <a:cubicBezTo>
                    <a:pt x="1374169" y="2776183"/>
                    <a:pt x="1373236" y="2776183"/>
                    <a:pt x="1372303" y="2776649"/>
                  </a:cubicBezTo>
                  <a:cubicBezTo>
                    <a:pt x="1372303" y="2776649"/>
                    <a:pt x="1372303" y="2777116"/>
                    <a:pt x="1372303" y="2777116"/>
                  </a:cubicBezTo>
                  <a:cubicBezTo>
                    <a:pt x="1371837" y="2777116"/>
                    <a:pt x="1371837" y="2776649"/>
                    <a:pt x="1371370" y="2776649"/>
                  </a:cubicBezTo>
                  <a:cubicBezTo>
                    <a:pt x="1370437" y="2777116"/>
                    <a:pt x="1369504" y="2777582"/>
                    <a:pt x="1368571" y="2777582"/>
                  </a:cubicBezTo>
                  <a:cubicBezTo>
                    <a:pt x="1366705" y="2778048"/>
                    <a:pt x="1365306" y="2777116"/>
                    <a:pt x="1364839" y="2775249"/>
                  </a:cubicBezTo>
                  <a:cubicBezTo>
                    <a:pt x="1364373" y="2774316"/>
                    <a:pt x="1364373" y="2773383"/>
                    <a:pt x="1364373" y="2772917"/>
                  </a:cubicBezTo>
                  <a:cubicBezTo>
                    <a:pt x="1364373" y="2772917"/>
                    <a:pt x="1363906" y="2772451"/>
                    <a:pt x="1363906" y="2772451"/>
                  </a:cubicBezTo>
                  <a:cubicBezTo>
                    <a:pt x="1363906" y="2771984"/>
                    <a:pt x="1363440" y="2771984"/>
                    <a:pt x="1363440" y="2771517"/>
                  </a:cubicBezTo>
                  <a:cubicBezTo>
                    <a:pt x="1362507" y="2771517"/>
                    <a:pt x="1361107" y="2771517"/>
                    <a:pt x="1360641" y="2769651"/>
                  </a:cubicBezTo>
                  <a:cubicBezTo>
                    <a:pt x="1360641" y="2769651"/>
                    <a:pt x="1362040" y="2769185"/>
                    <a:pt x="1362040" y="2769185"/>
                  </a:cubicBezTo>
                  <a:cubicBezTo>
                    <a:pt x="1362507" y="2769651"/>
                    <a:pt x="1362973" y="2770584"/>
                    <a:pt x="1363440" y="2771051"/>
                  </a:cubicBezTo>
                  <a:cubicBezTo>
                    <a:pt x="1363906" y="2771517"/>
                    <a:pt x="1363906" y="2771984"/>
                    <a:pt x="1364373" y="2771984"/>
                  </a:cubicBezTo>
                  <a:close/>
                  <a:moveTo>
                    <a:pt x="1380700" y="1654233"/>
                  </a:moveTo>
                  <a:lnTo>
                    <a:pt x="1381633" y="1652834"/>
                  </a:lnTo>
                  <a:lnTo>
                    <a:pt x="1381633" y="1654233"/>
                  </a:lnTo>
                  <a:lnTo>
                    <a:pt x="1380700" y="1654233"/>
                  </a:lnTo>
                  <a:close/>
                  <a:moveTo>
                    <a:pt x="1409624" y="2285417"/>
                  </a:moveTo>
                  <a:cubicBezTo>
                    <a:pt x="1408691" y="2284951"/>
                    <a:pt x="1407758" y="2284484"/>
                    <a:pt x="1406358" y="2284018"/>
                  </a:cubicBezTo>
                  <a:cubicBezTo>
                    <a:pt x="1406825" y="2283551"/>
                    <a:pt x="1407291" y="2283085"/>
                    <a:pt x="1407758" y="2283085"/>
                  </a:cubicBezTo>
                  <a:cubicBezTo>
                    <a:pt x="1408224" y="2283085"/>
                    <a:pt x="1409157" y="2283085"/>
                    <a:pt x="1409624" y="2283085"/>
                  </a:cubicBezTo>
                  <a:cubicBezTo>
                    <a:pt x="1410090" y="2283085"/>
                    <a:pt x="1410557" y="2284018"/>
                    <a:pt x="1411023" y="2284484"/>
                  </a:cubicBezTo>
                  <a:cubicBezTo>
                    <a:pt x="1410557" y="2284484"/>
                    <a:pt x="1410090" y="2284951"/>
                    <a:pt x="1409624" y="2285417"/>
                  </a:cubicBezTo>
                  <a:close/>
                  <a:moveTo>
                    <a:pt x="1498260" y="1690621"/>
                  </a:moveTo>
                  <a:cubicBezTo>
                    <a:pt x="1497794" y="1690621"/>
                    <a:pt x="1497794" y="1689688"/>
                    <a:pt x="1497794" y="1689221"/>
                  </a:cubicBezTo>
                  <a:cubicBezTo>
                    <a:pt x="1498727" y="1688755"/>
                    <a:pt x="1499660" y="1688288"/>
                    <a:pt x="1500593" y="1687822"/>
                  </a:cubicBezTo>
                  <a:cubicBezTo>
                    <a:pt x="1500593" y="1688288"/>
                    <a:pt x="1501059" y="1688755"/>
                    <a:pt x="1501059" y="1689221"/>
                  </a:cubicBezTo>
                  <a:cubicBezTo>
                    <a:pt x="1500593" y="1690621"/>
                    <a:pt x="1499660" y="1691087"/>
                    <a:pt x="1498260" y="1690621"/>
                  </a:cubicBezTo>
                  <a:close/>
                  <a:moveTo>
                    <a:pt x="1573368" y="1781123"/>
                  </a:moveTo>
                  <a:cubicBezTo>
                    <a:pt x="1571968" y="1782989"/>
                    <a:pt x="1568703" y="1783456"/>
                    <a:pt x="1566837" y="1782523"/>
                  </a:cubicBezTo>
                  <a:cubicBezTo>
                    <a:pt x="1564971" y="1781123"/>
                    <a:pt x="1564971" y="1779257"/>
                    <a:pt x="1565437" y="1777858"/>
                  </a:cubicBezTo>
                  <a:cubicBezTo>
                    <a:pt x="1565904" y="1776458"/>
                    <a:pt x="1566837" y="1775059"/>
                    <a:pt x="1567770" y="1774126"/>
                  </a:cubicBezTo>
                  <a:cubicBezTo>
                    <a:pt x="1567770" y="1775059"/>
                    <a:pt x="1568236" y="1775992"/>
                    <a:pt x="1568236" y="1776925"/>
                  </a:cubicBezTo>
                  <a:cubicBezTo>
                    <a:pt x="1569169" y="1778791"/>
                    <a:pt x="1570569" y="1779724"/>
                    <a:pt x="1572435" y="1779257"/>
                  </a:cubicBezTo>
                  <a:cubicBezTo>
                    <a:pt x="1573368" y="1779257"/>
                    <a:pt x="1573834" y="1778791"/>
                    <a:pt x="1574767" y="1778324"/>
                  </a:cubicBezTo>
                  <a:cubicBezTo>
                    <a:pt x="1574767" y="1778791"/>
                    <a:pt x="1574301" y="1779724"/>
                    <a:pt x="1573368" y="1781123"/>
                  </a:cubicBezTo>
                  <a:close/>
                  <a:moveTo>
                    <a:pt x="1592495" y="1802116"/>
                  </a:moveTo>
                  <a:cubicBezTo>
                    <a:pt x="1592495" y="1801650"/>
                    <a:pt x="1592495" y="1801183"/>
                    <a:pt x="1592495" y="1800717"/>
                  </a:cubicBezTo>
                  <a:cubicBezTo>
                    <a:pt x="1593428" y="1800250"/>
                    <a:pt x="1594827" y="1799784"/>
                    <a:pt x="1595760" y="1799317"/>
                  </a:cubicBezTo>
                  <a:cubicBezTo>
                    <a:pt x="1595760" y="1799317"/>
                    <a:pt x="1596693" y="1800250"/>
                    <a:pt x="1596693" y="1800717"/>
                  </a:cubicBezTo>
                  <a:cubicBezTo>
                    <a:pt x="1596693" y="1801183"/>
                    <a:pt x="1596227" y="1802116"/>
                    <a:pt x="1595760" y="1802116"/>
                  </a:cubicBezTo>
                  <a:cubicBezTo>
                    <a:pt x="1594827" y="1802116"/>
                    <a:pt x="1593894" y="1802116"/>
                    <a:pt x="1592495" y="1802116"/>
                  </a:cubicBezTo>
                  <a:close/>
                  <a:moveTo>
                    <a:pt x="1597626" y="1845501"/>
                  </a:moveTo>
                  <a:cubicBezTo>
                    <a:pt x="1597626" y="1845501"/>
                    <a:pt x="1596693" y="1845501"/>
                    <a:pt x="1596693" y="1845501"/>
                  </a:cubicBezTo>
                  <a:cubicBezTo>
                    <a:pt x="1595760" y="1844102"/>
                    <a:pt x="1594827" y="1842236"/>
                    <a:pt x="1593894" y="1840836"/>
                  </a:cubicBezTo>
                  <a:cubicBezTo>
                    <a:pt x="1592961" y="1839437"/>
                    <a:pt x="1593428" y="1838504"/>
                    <a:pt x="1594827" y="1838037"/>
                  </a:cubicBezTo>
                  <a:cubicBezTo>
                    <a:pt x="1595294" y="1838037"/>
                    <a:pt x="1595760" y="1838504"/>
                    <a:pt x="1596227" y="1838970"/>
                  </a:cubicBezTo>
                  <a:cubicBezTo>
                    <a:pt x="1597160" y="1840370"/>
                    <a:pt x="1597626" y="1842236"/>
                    <a:pt x="1598559" y="1843635"/>
                  </a:cubicBezTo>
                  <a:cubicBezTo>
                    <a:pt x="1598093" y="1844102"/>
                    <a:pt x="1598093" y="1844568"/>
                    <a:pt x="1597626" y="1845501"/>
                  </a:cubicBezTo>
                  <a:close/>
                  <a:moveTo>
                    <a:pt x="1610688" y="2068492"/>
                  </a:moveTo>
                  <a:lnTo>
                    <a:pt x="1609289" y="2068025"/>
                  </a:lnTo>
                  <a:lnTo>
                    <a:pt x="1610688" y="2067558"/>
                  </a:lnTo>
                  <a:lnTo>
                    <a:pt x="1610688" y="20684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EA1806A5-4513-489E-986A-E86FFD7F9E61}"/>
                </a:ext>
              </a:extLst>
            </p:cNvPr>
            <p:cNvSpPr/>
            <p:nvPr/>
          </p:nvSpPr>
          <p:spPr>
            <a:xfrm>
              <a:off x="1161204" y="229527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467"/>
                    <a:pt x="467" y="467"/>
                    <a:pt x="467" y="467"/>
                  </a:cubicBezTo>
                  <a:cubicBezTo>
                    <a:pt x="933" y="467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E43C462B-FC76-404C-BDC7-278AA952B189}"/>
                </a:ext>
              </a:extLst>
            </p:cNvPr>
            <p:cNvSpPr/>
            <p:nvPr/>
          </p:nvSpPr>
          <p:spPr>
            <a:xfrm>
              <a:off x="2315342" y="18904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0" y="350"/>
                    <a:pt x="0" y="350"/>
                  </a:cubicBezTo>
                  <a:cubicBezTo>
                    <a:pt x="467" y="-117"/>
                    <a:pt x="467" y="-117"/>
                    <a:pt x="0" y="350"/>
                  </a:cubicBezTo>
                  <a:lnTo>
                    <a:pt x="0" y="3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421BA2AA-D405-475B-8FB0-2CE324A243CC}"/>
                </a:ext>
              </a:extLst>
            </p:cNvPr>
            <p:cNvSpPr/>
            <p:nvPr/>
          </p:nvSpPr>
          <p:spPr>
            <a:xfrm>
              <a:off x="2201341" y="1280336"/>
              <a:ext cx="662440" cy="853708"/>
            </a:xfrm>
            <a:custGeom>
              <a:avLst/>
              <a:gdLst/>
              <a:ahLst/>
              <a:cxnLst/>
              <a:rect l="0" t="0" r="0" b="0"/>
              <a:pathLst>
                <a:path w="662439" h="853707">
                  <a:moveTo>
                    <a:pt x="503068" y="596951"/>
                  </a:moveTo>
                  <a:cubicBezTo>
                    <a:pt x="503534" y="596484"/>
                    <a:pt x="503534" y="594618"/>
                    <a:pt x="503534" y="593219"/>
                  </a:cubicBezTo>
                  <a:cubicBezTo>
                    <a:pt x="503534" y="592752"/>
                    <a:pt x="502601" y="592286"/>
                    <a:pt x="502135" y="592286"/>
                  </a:cubicBezTo>
                  <a:cubicBezTo>
                    <a:pt x="494670" y="589953"/>
                    <a:pt x="486740" y="591353"/>
                    <a:pt x="479742" y="587154"/>
                  </a:cubicBezTo>
                  <a:cubicBezTo>
                    <a:pt x="474144" y="583422"/>
                    <a:pt x="469013" y="584355"/>
                    <a:pt x="463415" y="586221"/>
                  </a:cubicBezTo>
                  <a:cubicBezTo>
                    <a:pt x="462482" y="586688"/>
                    <a:pt x="461082" y="586221"/>
                    <a:pt x="459682" y="585755"/>
                  </a:cubicBezTo>
                  <a:cubicBezTo>
                    <a:pt x="459216" y="585755"/>
                    <a:pt x="458750" y="584822"/>
                    <a:pt x="458283" y="584355"/>
                  </a:cubicBezTo>
                  <a:cubicBezTo>
                    <a:pt x="457350" y="582956"/>
                    <a:pt x="457350" y="581556"/>
                    <a:pt x="458750" y="581089"/>
                  </a:cubicBezTo>
                  <a:cubicBezTo>
                    <a:pt x="461548" y="579690"/>
                    <a:pt x="464814" y="579223"/>
                    <a:pt x="467613" y="578290"/>
                  </a:cubicBezTo>
                  <a:cubicBezTo>
                    <a:pt x="471345" y="576891"/>
                    <a:pt x="473678" y="573159"/>
                    <a:pt x="473211" y="568960"/>
                  </a:cubicBezTo>
                  <a:cubicBezTo>
                    <a:pt x="472745" y="565228"/>
                    <a:pt x="471812" y="561496"/>
                    <a:pt x="471345" y="557764"/>
                  </a:cubicBezTo>
                  <a:cubicBezTo>
                    <a:pt x="471345" y="556365"/>
                    <a:pt x="473678" y="554032"/>
                    <a:pt x="475077" y="554032"/>
                  </a:cubicBezTo>
                  <a:cubicBezTo>
                    <a:pt x="476010" y="554499"/>
                    <a:pt x="477876" y="554965"/>
                    <a:pt x="477876" y="555898"/>
                  </a:cubicBezTo>
                  <a:cubicBezTo>
                    <a:pt x="480675" y="562896"/>
                    <a:pt x="482541" y="570360"/>
                    <a:pt x="487206" y="576891"/>
                  </a:cubicBezTo>
                  <a:cubicBezTo>
                    <a:pt x="490472" y="581089"/>
                    <a:pt x="494204" y="584355"/>
                    <a:pt x="500269" y="583889"/>
                  </a:cubicBezTo>
                  <a:cubicBezTo>
                    <a:pt x="502601" y="583422"/>
                    <a:pt x="505400" y="583889"/>
                    <a:pt x="507733" y="583889"/>
                  </a:cubicBezTo>
                  <a:cubicBezTo>
                    <a:pt x="514730" y="583889"/>
                    <a:pt x="515663" y="583422"/>
                    <a:pt x="516130" y="576891"/>
                  </a:cubicBezTo>
                  <a:cubicBezTo>
                    <a:pt x="516596" y="571293"/>
                    <a:pt x="516130" y="565228"/>
                    <a:pt x="516596" y="559630"/>
                  </a:cubicBezTo>
                  <a:cubicBezTo>
                    <a:pt x="517529" y="553566"/>
                    <a:pt x="511465" y="549367"/>
                    <a:pt x="513331" y="543302"/>
                  </a:cubicBezTo>
                  <a:cubicBezTo>
                    <a:pt x="513797" y="541903"/>
                    <a:pt x="511931" y="540037"/>
                    <a:pt x="510998" y="538171"/>
                  </a:cubicBezTo>
                  <a:cubicBezTo>
                    <a:pt x="507733" y="531173"/>
                    <a:pt x="502601" y="525575"/>
                    <a:pt x="496070" y="520910"/>
                  </a:cubicBezTo>
                  <a:cubicBezTo>
                    <a:pt x="493271" y="519044"/>
                    <a:pt x="490938" y="517178"/>
                    <a:pt x="488606" y="514845"/>
                  </a:cubicBezTo>
                  <a:cubicBezTo>
                    <a:pt x="487206" y="513446"/>
                    <a:pt x="485807" y="512046"/>
                    <a:pt x="485340" y="510180"/>
                  </a:cubicBezTo>
                  <a:cubicBezTo>
                    <a:pt x="484407" y="505982"/>
                    <a:pt x="483474" y="501317"/>
                    <a:pt x="483008" y="497118"/>
                  </a:cubicBezTo>
                  <a:cubicBezTo>
                    <a:pt x="483008" y="496185"/>
                    <a:pt x="483941" y="494786"/>
                    <a:pt x="484874" y="494319"/>
                  </a:cubicBezTo>
                  <a:cubicBezTo>
                    <a:pt x="485807" y="493853"/>
                    <a:pt x="487673" y="494319"/>
                    <a:pt x="488139" y="494786"/>
                  </a:cubicBezTo>
                  <a:cubicBezTo>
                    <a:pt x="489072" y="496185"/>
                    <a:pt x="489539" y="498051"/>
                    <a:pt x="489539" y="499917"/>
                  </a:cubicBezTo>
                  <a:cubicBezTo>
                    <a:pt x="489539" y="506915"/>
                    <a:pt x="492338" y="512046"/>
                    <a:pt x="498403" y="515779"/>
                  </a:cubicBezTo>
                  <a:cubicBezTo>
                    <a:pt x="502135" y="518111"/>
                    <a:pt x="504934" y="521843"/>
                    <a:pt x="509599" y="523243"/>
                  </a:cubicBezTo>
                  <a:cubicBezTo>
                    <a:pt x="511465" y="523709"/>
                    <a:pt x="514264" y="522776"/>
                    <a:pt x="514264" y="520910"/>
                  </a:cubicBezTo>
                  <a:cubicBezTo>
                    <a:pt x="514264" y="517645"/>
                    <a:pt x="514730" y="514845"/>
                    <a:pt x="517063" y="512046"/>
                  </a:cubicBezTo>
                  <a:cubicBezTo>
                    <a:pt x="516130" y="508781"/>
                    <a:pt x="517996" y="506448"/>
                    <a:pt x="519395" y="503649"/>
                  </a:cubicBezTo>
                  <a:cubicBezTo>
                    <a:pt x="520795" y="501317"/>
                    <a:pt x="519862" y="498051"/>
                    <a:pt x="517996" y="496652"/>
                  </a:cubicBezTo>
                  <a:cubicBezTo>
                    <a:pt x="513797" y="493853"/>
                    <a:pt x="509599" y="491054"/>
                    <a:pt x="505400" y="487788"/>
                  </a:cubicBezTo>
                  <a:cubicBezTo>
                    <a:pt x="504467" y="486855"/>
                    <a:pt x="504001" y="484989"/>
                    <a:pt x="504001" y="483590"/>
                  </a:cubicBezTo>
                  <a:cubicBezTo>
                    <a:pt x="504001" y="483590"/>
                    <a:pt x="503534" y="483590"/>
                    <a:pt x="503534" y="483123"/>
                  </a:cubicBezTo>
                  <a:cubicBezTo>
                    <a:pt x="503534" y="483123"/>
                    <a:pt x="503068" y="482657"/>
                    <a:pt x="503068" y="482657"/>
                  </a:cubicBezTo>
                  <a:cubicBezTo>
                    <a:pt x="498869" y="482190"/>
                    <a:pt x="495604" y="480324"/>
                    <a:pt x="491871" y="477991"/>
                  </a:cubicBezTo>
                  <a:cubicBezTo>
                    <a:pt x="491871" y="477991"/>
                    <a:pt x="491871" y="477058"/>
                    <a:pt x="491871" y="476592"/>
                  </a:cubicBezTo>
                  <a:cubicBezTo>
                    <a:pt x="492338" y="476125"/>
                    <a:pt x="492804" y="475659"/>
                    <a:pt x="493271" y="475659"/>
                  </a:cubicBezTo>
                  <a:cubicBezTo>
                    <a:pt x="494670" y="475659"/>
                    <a:pt x="496070" y="475659"/>
                    <a:pt x="497003" y="476125"/>
                  </a:cubicBezTo>
                  <a:cubicBezTo>
                    <a:pt x="498869" y="477991"/>
                    <a:pt x="500735" y="480324"/>
                    <a:pt x="502601" y="482657"/>
                  </a:cubicBezTo>
                  <a:cubicBezTo>
                    <a:pt x="503068" y="482657"/>
                    <a:pt x="503068" y="482657"/>
                    <a:pt x="503534" y="482657"/>
                  </a:cubicBezTo>
                  <a:cubicBezTo>
                    <a:pt x="503534" y="483123"/>
                    <a:pt x="503534" y="483123"/>
                    <a:pt x="503534" y="483590"/>
                  </a:cubicBezTo>
                  <a:cubicBezTo>
                    <a:pt x="504934" y="484523"/>
                    <a:pt x="506800" y="484989"/>
                    <a:pt x="508199" y="485922"/>
                  </a:cubicBezTo>
                  <a:cubicBezTo>
                    <a:pt x="512398" y="488255"/>
                    <a:pt x="516596" y="489188"/>
                    <a:pt x="520795" y="485922"/>
                  </a:cubicBezTo>
                  <a:cubicBezTo>
                    <a:pt x="524993" y="482657"/>
                    <a:pt x="530125" y="481724"/>
                    <a:pt x="535257" y="480791"/>
                  </a:cubicBezTo>
                  <a:cubicBezTo>
                    <a:pt x="536656" y="480324"/>
                    <a:pt x="538522" y="478924"/>
                    <a:pt x="539455" y="477058"/>
                  </a:cubicBezTo>
                  <a:cubicBezTo>
                    <a:pt x="540855" y="474726"/>
                    <a:pt x="541321" y="472393"/>
                    <a:pt x="541788" y="469594"/>
                  </a:cubicBezTo>
                  <a:cubicBezTo>
                    <a:pt x="542254" y="466795"/>
                    <a:pt x="541321" y="463996"/>
                    <a:pt x="538522" y="463530"/>
                  </a:cubicBezTo>
                  <a:cubicBezTo>
                    <a:pt x="533391" y="462597"/>
                    <a:pt x="529192" y="459798"/>
                    <a:pt x="524527" y="457465"/>
                  </a:cubicBezTo>
                  <a:cubicBezTo>
                    <a:pt x="524061" y="457465"/>
                    <a:pt x="524061" y="456066"/>
                    <a:pt x="524061" y="455599"/>
                  </a:cubicBezTo>
                  <a:cubicBezTo>
                    <a:pt x="524527" y="454200"/>
                    <a:pt x="525927" y="453733"/>
                    <a:pt x="527326" y="454200"/>
                  </a:cubicBezTo>
                  <a:cubicBezTo>
                    <a:pt x="533391" y="457465"/>
                    <a:pt x="538989" y="459331"/>
                    <a:pt x="545053" y="453733"/>
                  </a:cubicBezTo>
                  <a:cubicBezTo>
                    <a:pt x="545986" y="452800"/>
                    <a:pt x="548785" y="453267"/>
                    <a:pt x="550651" y="452800"/>
                  </a:cubicBezTo>
                  <a:cubicBezTo>
                    <a:pt x="557182" y="452334"/>
                    <a:pt x="560448" y="442070"/>
                    <a:pt x="555783" y="437872"/>
                  </a:cubicBezTo>
                  <a:cubicBezTo>
                    <a:pt x="552984" y="435073"/>
                    <a:pt x="550651" y="432740"/>
                    <a:pt x="550185" y="428542"/>
                  </a:cubicBezTo>
                  <a:cubicBezTo>
                    <a:pt x="550185" y="427142"/>
                    <a:pt x="548319" y="425276"/>
                    <a:pt x="546919" y="424343"/>
                  </a:cubicBezTo>
                  <a:cubicBezTo>
                    <a:pt x="545520" y="423410"/>
                    <a:pt x="544587" y="422944"/>
                    <a:pt x="545520" y="421078"/>
                  </a:cubicBezTo>
                  <a:cubicBezTo>
                    <a:pt x="545986" y="419678"/>
                    <a:pt x="547386" y="419678"/>
                    <a:pt x="548785" y="419678"/>
                  </a:cubicBezTo>
                  <a:cubicBezTo>
                    <a:pt x="550651" y="420145"/>
                    <a:pt x="552517" y="420145"/>
                    <a:pt x="554383" y="419678"/>
                  </a:cubicBezTo>
                  <a:cubicBezTo>
                    <a:pt x="557182" y="418745"/>
                    <a:pt x="557649" y="415946"/>
                    <a:pt x="558115" y="413614"/>
                  </a:cubicBezTo>
                  <a:cubicBezTo>
                    <a:pt x="558582" y="408948"/>
                    <a:pt x="559049" y="404750"/>
                    <a:pt x="559049" y="400085"/>
                  </a:cubicBezTo>
                  <a:cubicBezTo>
                    <a:pt x="559049" y="396819"/>
                    <a:pt x="558115" y="393554"/>
                    <a:pt x="555316" y="391688"/>
                  </a:cubicBezTo>
                  <a:cubicBezTo>
                    <a:pt x="551584" y="388422"/>
                    <a:pt x="554383" y="387023"/>
                    <a:pt x="556249" y="384690"/>
                  </a:cubicBezTo>
                  <a:cubicBezTo>
                    <a:pt x="557649" y="383291"/>
                    <a:pt x="556716" y="380492"/>
                    <a:pt x="555316" y="379558"/>
                  </a:cubicBezTo>
                  <a:cubicBezTo>
                    <a:pt x="552517" y="377226"/>
                    <a:pt x="547852" y="378159"/>
                    <a:pt x="545520" y="374893"/>
                  </a:cubicBezTo>
                  <a:cubicBezTo>
                    <a:pt x="544587" y="374893"/>
                    <a:pt x="543187" y="374427"/>
                    <a:pt x="542254" y="374427"/>
                  </a:cubicBezTo>
                  <a:cubicBezTo>
                    <a:pt x="539455" y="373494"/>
                    <a:pt x="538522" y="371628"/>
                    <a:pt x="538522" y="368829"/>
                  </a:cubicBezTo>
                  <a:cubicBezTo>
                    <a:pt x="538522" y="366496"/>
                    <a:pt x="539455" y="364630"/>
                    <a:pt x="541321" y="363231"/>
                  </a:cubicBezTo>
                  <a:cubicBezTo>
                    <a:pt x="542721" y="364630"/>
                    <a:pt x="544120" y="366030"/>
                    <a:pt x="545520" y="367429"/>
                  </a:cubicBezTo>
                  <a:cubicBezTo>
                    <a:pt x="545520" y="367429"/>
                    <a:pt x="545520" y="367429"/>
                    <a:pt x="545986" y="367896"/>
                  </a:cubicBezTo>
                  <a:cubicBezTo>
                    <a:pt x="545986" y="367429"/>
                    <a:pt x="545986" y="367429"/>
                    <a:pt x="545986" y="366963"/>
                  </a:cubicBezTo>
                  <a:cubicBezTo>
                    <a:pt x="544587" y="365563"/>
                    <a:pt x="543187" y="364164"/>
                    <a:pt x="541788" y="362764"/>
                  </a:cubicBezTo>
                  <a:lnTo>
                    <a:pt x="541321" y="363231"/>
                  </a:lnTo>
                  <a:cubicBezTo>
                    <a:pt x="544587" y="359965"/>
                    <a:pt x="547386" y="356700"/>
                    <a:pt x="550651" y="353434"/>
                  </a:cubicBezTo>
                  <a:cubicBezTo>
                    <a:pt x="552051" y="352035"/>
                    <a:pt x="556249" y="352035"/>
                    <a:pt x="558115" y="352968"/>
                  </a:cubicBezTo>
                  <a:cubicBezTo>
                    <a:pt x="558582" y="353434"/>
                    <a:pt x="559515" y="353434"/>
                    <a:pt x="559515" y="353901"/>
                  </a:cubicBezTo>
                  <a:cubicBezTo>
                    <a:pt x="563247" y="358099"/>
                    <a:pt x="568379" y="361365"/>
                    <a:pt x="567446" y="368362"/>
                  </a:cubicBezTo>
                  <a:cubicBezTo>
                    <a:pt x="566513" y="373960"/>
                    <a:pt x="567912" y="379558"/>
                    <a:pt x="570245" y="385157"/>
                  </a:cubicBezTo>
                  <a:cubicBezTo>
                    <a:pt x="570245" y="385157"/>
                    <a:pt x="571644" y="385623"/>
                    <a:pt x="571644" y="385157"/>
                  </a:cubicBezTo>
                  <a:cubicBezTo>
                    <a:pt x="572111" y="383291"/>
                    <a:pt x="573044" y="381425"/>
                    <a:pt x="572577" y="379558"/>
                  </a:cubicBezTo>
                  <a:cubicBezTo>
                    <a:pt x="571644" y="372094"/>
                    <a:pt x="572577" y="365563"/>
                    <a:pt x="576776" y="359499"/>
                  </a:cubicBezTo>
                  <a:cubicBezTo>
                    <a:pt x="580041" y="354834"/>
                    <a:pt x="580508" y="348769"/>
                    <a:pt x="580508" y="342704"/>
                  </a:cubicBezTo>
                  <a:cubicBezTo>
                    <a:pt x="580508" y="339905"/>
                    <a:pt x="577709" y="336173"/>
                    <a:pt x="574910" y="335240"/>
                  </a:cubicBezTo>
                  <a:cubicBezTo>
                    <a:pt x="572577" y="334774"/>
                    <a:pt x="569778" y="334774"/>
                    <a:pt x="567446" y="333841"/>
                  </a:cubicBezTo>
                  <a:cubicBezTo>
                    <a:pt x="565580" y="333374"/>
                    <a:pt x="564180" y="331975"/>
                    <a:pt x="562781" y="330575"/>
                  </a:cubicBezTo>
                  <a:cubicBezTo>
                    <a:pt x="562314" y="330109"/>
                    <a:pt x="561847" y="329176"/>
                    <a:pt x="562314" y="328709"/>
                  </a:cubicBezTo>
                  <a:cubicBezTo>
                    <a:pt x="562781" y="327776"/>
                    <a:pt x="563714" y="326377"/>
                    <a:pt x="564647" y="326377"/>
                  </a:cubicBezTo>
                  <a:cubicBezTo>
                    <a:pt x="572111" y="324977"/>
                    <a:pt x="572577" y="324044"/>
                    <a:pt x="569778" y="318913"/>
                  </a:cubicBezTo>
                  <a:cubicBezTo>
                    <a:pt x="568379" y="316114"/>
                    <a:pt x="566513" y="313315"/>
                    <a:pt x="563714" y="311448"/>
                  </a:cubicBezTo>
                  <a:cubicBezTo>
                    <a:pt x="561847" y="310049"/>
                    <a:pt x="559981" y="307716"/>
                    <a:pt x="558582" y="305850"/>
                  </a:cubicBezTo>
                  <a:cubicBezTo>
                    <a:pt x="558582" y="305384"/>
                    <a:pt x="558582" y="304451"/>
                    <a:pt x="559049" y="304451"/>
                  </a:cubicBezTo>
                  <a:cubicBezTo>
                    <a:pt x="559515" y="303984"/>
                    <a:pt x="560448" y="303518"/>
                    <a:pt x="560448" y="303518"/>
                  </a:cubicBezTo>
                  <a:cubicBezTo>
                    <a:pt x="566046" y="305850"/>
                    <a:pt x="568845" y="303518"/>
                    <a:pt x="570711" y="298386"/>
                  </a:cubicBezTo>
                  <a:cubicBezTo>
                    <a:pt x="572577" y="291855"/>
                    <a:pt x="576776" y="285324"/>
                    <a:pt x="576776" y="278327"/>
                  </a:cubicBezTo>
                  <a:cubicBezTo>
                    <a:pt x="577242" y="261066"/>
                    <a:pt x="583773" y="246138"/>
                    <a:pt x="594969" y="232609"/>
                  </a:cubicBezTo>
                  <a:cubicBezTo>
                    <a:pt x="598235" y="228877"/>
                    <a:pt x="601034" y="224678"/>
                    <a:pt x="604300" y="220480"/>
                  </a:cubicBezTo>
                  <a:cubicBezTo>
                    <a:pt x="605699" y="218614"/>
                    <a:pt x="605233" y="217214"/>
                    <a:pt x="604766" y="214882"/>
                  </a:cubicBezTo>
                  <a:cubicBezTo>
                    <a:pt x="603833" y="210217"/>
                    <a:pt x="603833" y="209750"/>
                    <a:pt x="608032" y="208817"/>
                  </a:cubicBezTo>
                  <a:cubicBezTo>
                    <a:pt x="613630" y="207884"/>
                    <a:pt x="616895" y="204152"/>
                    <a:pt x="619694" y="199953"/>
                  </a:cubicBezTo>
                  <a:cubicBezTo>
                    <a:pt x="620627" y="198554"/>
                    <a:pt x="619694" y="193889"/>
                    <a:pt x="617828" y="193422"/>
                  </a:cubicBezTo>
                  <a:cubicBezTo>
                    <a:pt x="615962" y="192489"/>
                    <a:pt x="614096" y="192023"/>
                    <a:pt x="612230" y="191556"/>
                  </a:cubicBezTo>
                  <a:cubicBezTo>
                    <a:pt x="609898" y="191090"/>
                    <a:pt x="607099" y="191090"/>
                    <a:pt x="604766" y="190623"/>
                  </a:cubicBezTo>
                  <a:cubicBezTo>
                    <a:pt x="604300" y="190623"/>
                    <a:pt x="603833" y="189690"/>
                    <a:pt x="603833" y="189690"/>
                  </a:cubicBezTo>
                  <a:cubicBezTo>
                    <a:pt x="604300" y="188757"/>
                    <a:pt x="604766" y="187358"/>
                    <a:pt x="605699" y="186891"/>
                  </a:cubicBezTo>
                  <a:cubicBezTo>
                    <a:pt x="608965" y="185492"/>
                    <a:pt x="611764" y="186425"/>
                    <a:pt x="615029" y="187824"/>
                  </a:cubicBezTo>
                  <a:cubicBezTo>
                    <a:pt x="620161" y="189690"/>
                    <a:pt x="625292" y="189224"/>
                    <a:pt x="629958" y="186425"/>
                  </a:cubicBezTo>
                  <a:cubicBezTo>
                    <a:pt x="631824" y="185492"/>
                    <a:pt x="633690" y="185025"/>
                    <a:pt x="635089" y="183626"/>
                  </a:cubicBezTo>
                  <a:cubicBezTo>
                    <a:pt x="636955" y="182693"/>
                    <a:pt x="637422" y="180360"/>
                    <a:pt x="636955" y="178494"/>
                  </a:cubicBezTo>
                  <a:cubicBezTo>
                    <a:pt x="636955" y="177095"/>
                    <a:pt x="636489" y="176161"/>
                    <a:pt x="636022" y="174762"/>
                  </a:cubicBezTo>
                  <a:cubicBezTo>
                    <a:pt x="636022" y="172429"/>
                    <a:pt x="636955" y="170563"/>
                    <a:pt x="639288" y="171030"/>
                  </a:cubicBezTo>
                  <a:cubicBezTo>
                    <a:pt x="643953" y="171496"/>
                    <a:pt x="648151" y="171030"/>
                    <a:pt x="651417" y="167298"/>
                  </a:cubicBezTo>
                  <a:cubicBezTo>
                    <a:pt x="652816" y="165432"/>
                    <a:pt x="655149" y="163566"/>
                    <a:pt x="657015" y="162166"/>
                  </a:cubicBezTo>
                  <a:cubicBezTo>
                    <a:pt x="666345" y="155169"/>
                    <a:pt x="666812" y="150970"/>
                    <a:pt x="658881" y="141640"/>
                  </a:cubicBezTo>
                  <a:cubicBezTo>
                    <a:pt x="657948" y="140707"/>
                    <a:pt x="657015" y="139774"/>
                    <a:pt x="656548" y="138841"/>
                  </a:cubicBezTo>
                  <a:cubicBezTo>
                    <a:pt x="649084" y="129977"/>
                    <a:pt x="638355" y="126245"/>
                    <a:pt x="627625" y="126245"/>
                  </a:cubicBezTo>
                  <a:cubicBezTo>
                    <a:pt x="621560" y="126245"/>
                    <a:pt x="615029" y="128578"/>
                    <a:pt x="608965" y="129977"/>
                  </a:cubicBezTo>
                  <a:cubicBezTo>
                    <a:pt x="608032" y="130444"/>
                    <a:pt x="607099" y="131843"/>
                    <a:pt x="606632" y="132776"/>
                  </a:cubicBezTo>
                  <a:cubicBezTo>
                    <a:pt x="605699" y="134642"/>
                    <a:pt x="605699" y="136508"/>
                    <a:pt x="604766" y="138374"/>
                  </a:cubicBezTo>
                  <a:cubicBezTo>
                    <a:pt x="603833" y="140707"/>
                    <a:pt x="601501" y="141640"/>
                    <a:pt x="598235" y="141173"/>
                  </a:cubicBezTo>
                  <a:cubicBezTo>
                    <a:pt x="595436" y="140707"/>
                    <a:pt x="593570" y="139774"/>
                    <a:pt x="591704" y="137908"/>
                  </a:cubicBezTo>
                  <a:cubicBezTo>
                    <a:pt x="589838" y="136508"/>
                    <a:pt x="587972" y="136508"/>
                    <a:pt x="587039" y="138841"/>
                  </a:cubicBezTo>
                  <a:cubicBezTo>
                    <a:pt x="580974" y="149571"/>
                    <a:pt x="570711" y="154702"/>
                    <a:pt x="559515" y="158434"/>
                  </a:cubicBezTo>
                  <a:cubicBezTo>
                    <a:pt x="553917" y="160300"/>
                    <a:pt x="547386" y="161700"/>
                    <a:pt x="542721" y="165432"/>
                  </a:cubicBezTo>
                  <a:cubicBezTo>
                    <a:pt x="542721" y="165898"/>
                    <a:pt x="542721" y="165898"/>
                    <a:pt x="542721" y="166365"/>
                  </a:cubicBezTo>
                  <a:cubicBezTo>
                    <a:pt x="541321" y="167764"/>
                    <a:pt x="539922" y="168697"/>
                    <a:pt x="538522" y="170097"/>
                  </a:cubicBezTo>
                  <a:cubicBezTo>
                    <a:pt x="537123" y="171496"/>
                    <a:pt x="535723" y="172429"/>
                    <a:pt x="534324" y="173829"/>
                  </a:cubicBezTo>
                  <a:lnTo>
                    <a:pt x="533391" y="174762"/>
                  </a:lnTo>
                  <a:lnTo>
                    <a:pt x="534324" y="173829"/>
                  </a:lnTo>
                  <a:cubicBezTo>
                    <a:pt x="535723" y="172429"/>
                    <a:pt x="536656" y="171030"/>
                    <a:pt x="538056" y="169630"/>
                  </a:cubicBezTo>
                  <a:cubicBezTo>
                    <a:pt x="539455" y="168231"/>
                    <a:pt x="540855" y="167298"/>
                    <a:pt x="542254" y="165898"/>
                  </a:cubicBezTo>
                  <a:cubicBezTo>
                    <a:pt x="542254" y="165898"/>
                    <a:pt x="542721" y="165898"/>
                    <a:pt x="542721" y="165432"/>
                  </a:cubicBezTo>
                  <a:cubicBezTo>
                    <a:pt x="543187" y="163566"/>
                    <a:pt x="543187" y="161700"/>
                    <a:pt x="544120" y="160767"/>
                  </a:cubicBezTo>
                  <a:cubicBezTo>
                    <a:pt x="548319" y="156102"/>
                    <a:pt x="552517" y="150970"/>
                    <a:pt x="559049" y="149104"/>
                  </a:cubicBezTo>
                  <a:cubicBezTo>
                    <a:pt x="566046" y="146772"/>
                    <a:pt x="570711" y="141640"/>
                    <a:pt x="573510" y="134176"/>
                  </a:cubicBezTo>
                  <a:cubicBezTo>
                    <a:pt x="573977" y="132310"/>
                    <a:pt x="574910" y="130444"/>
                    <a:pt x="575843" y="129044"/>
                  </a:cubicBezTo>
                  <a:cubicBezTo>
                    <a:pt x="581907" y="114116"/>
                    <a:pt x="574443" y="110851"/>
                    <a:pt x="563247" y="112250"/>
                  </a:cubicBezTo>
                  <a:cubicBezTo>
                    <a:pt x="562781" y="112250"/>
                    <a:pt x="561847" y="112250"/>
                    <a:pt x="561381" y="112717"/>
                  </a:cubicBezTo>
                  <a:cubicBezTo>
                    <a:pt x="560448" y="113183"/>
                    <a:pt x="559049" y="114116"/>
                    <a:pt x="558582" y="115049"/>
                  </a:cubicBezTo>
                  <a:cubicBezTo>
                    <a:pt x="557182" y="117848"/>
                    <a:pt x="556716" y="121114"/>
                    <a:pt x="555316" y="123913"/>
                  </a:cubicBezTo>
                  <a:cubicBezTo>
                    <a:pt x="553917" y="127645"/>
                    <a:pt x="550185" y="129977"/>
                    <a:pt x="546453" y="129977"/>
                  </a:cubicBezTo>
                  <a:cubicBezTo>
                    <a:pt x="545986" y="129977"/>
                    <a:pt x="545053" y="130444"/>
                    <a:pt x="544587" y="129977"/>
                  </a:cubicBezTo>
                  <a:cubicBezTo>
                    <a:pt x="537589" y="127178"/>
                    <a:pt x="531058" y="129044"/>
                    <a:pt x="524061" y="129511"/>
                  </a:cubicBezTo>
                  <a:cubicBezTo>
                    <a:pt x="523594" y="129511"/>
                    <a:pt x="523127" y="128578"/>
                    <a:pt x="523127" y="128111"/>
                  </a:cubicBezTo>
                  <a:cubicBezTo>
                    <a:pt x="523127" y="127645"/>
                    <a:pt x="523594" y="126712"/>
                    <a:pt x="523594" y="126245"/>
                  </a:cubicBezTo>
                  <a:cubicBezTo>
                    <a:pt x="527326" y="124846"/>
                    <a:pt x="531058" y="123913"/>
                    <a:pt x="534324" y="122513"/>
                  </a:cubicBezTo>
                  <a:cubicBezTo>
                    <a:pt x="537589" y="121114"/>
                    <a:pt x="539455" y="118781"/>
                    <a:pt x="540388" y="115516"/>
                  </a:cubicBezTo>
                  <a:cubicBezTo>
                    <a:pt x="541321" y="113183"/>
                    <a:pt x="539455" y="109451"/>
                    <a:pt x="537589" y="108985"/>
                  </a:cubicBezTo>
                  <a:cubicBezTo>
                    <a:pt x="533391" y="108051"/>
                    <a:pt x="528726" y="107118"/>
                    <a:pt x="524527" y="106185"/>
                  </a:cubicBezTo>
                  <a:cubicBezTo>
                    <a:pt x="505400" y="102453"/>
                    <a:pt x="498403" y="102920"/>
                    <a:pt x="479742" y="110384"/>
                  </a:cubicBezTo>
                  <a:cubicBezTo>
                    <a:pt x="477410" y="111317"/>
                    <a:pt x="475077" y="112717"/>
                    <a:pt x="472745" y="113650"/>
                  </a:cubicBezTo>
                  <a:cubicBezTo>
                    <a:pt x="469013" y="115049"/>
                    <a:pt x="465281" y="115982"/>
                    <a:pt x="461548" y="116915"/>
                  </a:cubicBezTo>
                  <a:cubicBezTo>
                    <a:pt x="461082" y="116915"/>
                    <a:pt x="459682" y="115516"/>
                    <a:pt x="459216" y="114583"/>
                  </a:cubicBezTo>
                  <a:cubicBezTo>
                    <a:pt x="459216" y="114116"/>
                    <a:pt x="459216" y="113183"/>
                    <a:pt x="459682" y="113183"/>
                  </a:cubicBezTo>
                  <a:cubicBezTo>
                    <a:pt x="462015" y="111784"/>
                    <a:pt x="463881" y="110384"/>
                    <a:pt x="466214" y="109451"/>
                  </a:cubicBezTo>
                  <a:cubicBezTo>
                    <a:pt x="472745" y="106652"/>
                    <a:pt x="479742" y="104786"/>
                    <a:pt x="485807" y="101987"/>
                  </a:cubicBezTo>
                  <a:cubicBezTo>
                    <a:pt x="497470" y="96389"/>
                    <a:pt x="509132" y="95456"/>
                    <a:pt x="521261" y="99188"/>
                  </a:cubicBezTo>
                  <a:cubicBezTo>
                    <a:pt x="529659" y="101520"/>
                    <a:pt x="537589" y="101520"/>
                    <a:pt x="545986" y="101054"/>
                  </a:cubicBezTo>
                  <a:cubicBezTo>
                    <a:pt x="553450" y="100587"/>
                    <a:pt x="561381" y="98721"/>
                    <a:pt x="568845" y="98255"/>
                  </a:cubicBezTo>
                  <a:cubicBezTo>
                    <a:pt x="577709" y="97788"/>
                    <a:pt x="584240" y="92190"/>
                    <a:pt x="590771" y="87525"/>
                  </a:cubicBezTo>
                  <a:cubicBezTo>
                    <a:pt x="594037" y="85193"/>
                    <a:pt x="594503" y="77729"/>
                    <a:pt x="591237" y="75396"/>
                  </a:cubicBezTo>
                  <a:cubicBezTo>
                    <a:pt x="586572" y="71664"/>
                    <a:pt x="582374" y="68398"/>
                    <a:pt x="577242" y="65133"/>
                  </a:cubicBezTo>
                  <a:cubicBezTo>
                    <a:pt x="569312" y="60001"/>
                    <a:pt x="561381" y="57202"/>
                    <a:pt x="552051" y="61401"/>
                  </a:cubicBezTo>
                  <a:cubicBezTo>
                    <a:pt x="551118" y="61867"/>
                    <a:pt x="549718" y="61867"/>
                    <a:pt x="548319" y="61401"/>
                  </a:cubicBezTo>
                  <a:cubicBezTo>
                    <a:pt x="547852" y="61401"/>
                    <a:pt x="546919" y="60934"/>
                    <a:pt x="546919" y="60468"/>
                  </a:cubicBezTo>
                  <a:cubicBezTo>
                    <a:pt x="546919" y="60001"/>
                    <a:pt x="547386" y="59535"/>
                    <a:pt x="547852" y="59068"/>
                  </a:cubicBezTo>
                  <a:cubicBezTo>
                    <a:pt x="549718" y="58135"/>
                    <a:pt x="551584" y="57669"/>
                    <a:pt x="552984" y="56736"/>
                  </a:cubicBezTo>
                  <a:cubicBezTo>
                    <a:pt x="557649" y="53937"/>
                    <a:pt x="559049" y="48339"/>
                    <a:pt x="555783" y="43207"/>
                  </a:cubicBezTo>
                  <a:cubicBezTo>
                    <a:pt x="554383" y="41341"/>
                    <a:pt x="551118" y="39008"/>
                    <a:pt x="549252" y="39941"/>
                  </a:cubicBezTo>
                  <a:cubicBezTo>
                    <a:pt x="537123" y="44140"/>
                    <a:pt x="525460" y="43674"/>
                    <a:pt x="513797" y="39008"/>
                  </a:cubicBezTo>
                  <a:cubicBezTo>
                    <a:pt x="510532" y="37609"/>
                    <a:pt x="506333" y="37609"/>
                    <a:pt x="502601" y="38075"/>
                  </a:cubicBezTo>
                  <a:cubicBezTo>
                    <a:pt x="497936" y="38542"/>
                    <a:pt x="493738" y="39475"/>
                    <a:pt x="489539" y="40408"/>
                  </a:cubicBezTo>
                  <a:cubicBezTo>
                    <a:pt x="483474" y="41808"/>
                    <a:pt x="477410" y="43207"/>
                    <a:pt x="470879" y="41808"/>
                  </a:cubicBezTo>
                  <a:cubicBezTo>
                    <a:pt x="466214" y="40875"/>
                    <a:pt x="462015" y="42274"/>
                    <a:pt x="457816" y="44607"/>
                  </a:cubicBezTo>
                  <a:cubicBezTo>
                    <a:pt x="456417" y="45540"/>
                    <a:pt x="454084" y="45540"/>
                    <a:pt x="452218" y="45540"/>
                  </a:cubicBezTo>
                  <a:cubicBezTo>
                    <a:pt x="451752" y="45540"/>
                    <a:pt x="450819" y="45073"/>
                    <a:pt x="450819" y="44607"/>
                  </a:cubicBezTo>
                  <a:cubicBezTo>
                    <a:pt x="450819" y="44140"/>
                    <a:pt x="450819" y="43207"/>
                    <a:pt x="450819" y="43207"/>
                  </a:cubicBezTo>
                  <a:cubicBezTo>
                    <a:pt x="453151" y="41808"/>
                    <a:pt x="455017" y="40408"/>
                    <a:pt x="457350" y="39941"/>
                  </a:cubicBezTo>
                  <a:cubicBezTo>
                    <a:pt x="462482" y="39475"/>
                    <a:pt x="468080" y="40408"/>
                    <a:pt x="472745" y="39008"/>
                  </a:cubicBezTo>
                  <a:cubicBezTo>
                    <a:pt x="482075" y="35743"/>
                    <a:pt x="491871" y="36209"/>
                    <a:pt x="501202" y="35276"/>
                  </a:cubicBezTo>
                  <a:cubicBezTo>
                    <a:pt x="508666" y="34810"/>
                    <a:pt x="516596" y="34810"/>
                    <a:pt x="524061" y="37142"/>
                  </a:cubicBezTo>
                  <a:cubicBezTo>
                    <a:pt x="531525" y="39475"/>
                    <a:pt x="538056" y="36676"/>
                    <a:pt x="544120" y="32944"/>
                  </a:cubicBezTo>
                  <a:cubicBezTo>
                    <a:pt x="545053" y="32477"/>
                    <a:pt x="545053" y="30145"/>
                    <a:pt x="545053" y="29678"/>
                  </a:cubicBezTo>
                  <a:cubicBezTo>
                    <a:pt x="541321" y="22681"/>
                    <a:pt x="534324" y="18016"/>
                    <a:pt x="526859" y="16150"/>
                  </a:cubicBezTo>
                  <a:cubicBezTo>
                    <a:pt x="512864" y="12884"/>
                    <a:pt x="499802" y="7753"/>
                    <a:pt x="486740" y="3554"/>
                  </a:cubicBezTo>
                  <a:cubicBezTo>
                    <a:pt x="480675" y="1688"/>
                    <a:pt x="474144" y="1221"/>
                    <a:pt x="468080" y="288"/>
                  </a:cubicBezTo>
                  <a:cubicBezTo>
                    <a:pt x="461082" y="-1111"/>
                    <a:pt x="454551" y="3087"/>
                    <a:pt x="447087" y="2154"/>
                  </a:cubicBezTo>
                  <a:cubicBezTo>
                    <a:pt x="441489" y="4953"/>
                    <a:pt x="438690" y="10085"/>
                    <a:pt x="435424" y="14750"/>
                  </a:cubicBezTo>
                  <a:cubicBezTo>
                    <a:pt x="434958" y="15217"/>
                    <a:pt x="434958" y="15217"/>
                    <a:pt x="434491" y="15683"/>
                  </a:cubicBezTo>
                  <a:cubicBezTo>
                    <a:pt x="434491" y="15683"/>
                    <a:pt x="434025" y="15683"/>
                    <a:pt x="434025" y="15683"/>
                  </a:cubicBezTo>
                  <a:cubicBezTo>
                    <a:pt x="434025" y="15683"/>
                    <a:pt x="434025" y="16150"/>
                    <a:pt x="434025" y="16150"/>
                  </a:cubicBezTo>
                  <a:lnTo>
                    <a:pt x="434491" y="15683"/>
                  </a:lnTo>
                  <a:cubicBezTo>
                    <a:pt x="434491" y="17083"/>
                    <a:pt x="434025" y="18016"/>
                    <a:pt x="434025" y="19415"/>
                  </a:cubicBezTo>
                  <a:cubicBezTo>
                    <a:pt x="434025" y="19415"/>
                    <a:pt x="434491" y="19415"/>
                    <a:pt x="434491" y="19415"/>
                  </a:cubicBezTo>
                  <a:lnTo>
                    <a:pt x="434958" y="20815"/>
                  </a:lnTo>
                  <a:lnTo>
                    <a:pt x="433558" y="19882"/>
                  </a:lnTo>
                  <a:cubicBezTo>
                    <a:pt x="433558" y="19882"/>
                    <a:pt x="433558" y="19415"/>
                    <a:pt x="433558" y="19415"/>
                  </a:cubicBezTo>
                  <a:cubicBezTo>
                    <a:pt x="428893" y="19882"/>
                    <a:pt x="425161" y="17083"/>
                    <a:pt x="421895" y="14750"/>
                  </a:cubicBezTo>
                  <a:cubicBezTo>
                    <a:pt x="420496" y="13817"/>
                    <a:pt x="419563" y="13817"/>
                    <a:pt x="418630" y="15683"/>
                  </a:cubicBezTo>
                  <a:cubicBezTo>
                    <a:pt x="418163" y="16150"/>
                    <a:pt x="418163" y="17083"/>
                    <a:pt x="418163" y="17549"/>
                  </a:cubicBezTo>
                  <a:cubicBezTo>
                    <a:pt x="418630" y="19415"/>
                    <a:pt x="419096" y="21281"/>
                    <a:pt x="419563" y="23147"/>
                  </a:cubicBezTo>
                  <a:cubicBezTo>
                    <a:pt x="420029" y="24547"/>
                    <a:pt x="420029" y="25946"/>
                    <a:pt x="418630" y="26413"/>
                  </a:cubicBezTo>
                  <a:cubicBezTo>
                    <a:pt x="417697" y="26879"/>
                    <a:pt x="415831" y="27346"/>
                    <a:pt x="414898" y="26879"/>
                  </a:cubicBezTo>
                  <a:cubicBezTo>
                    <a:pt x="409300" y="25013"/>
                    <a:pt x="404168" y="22681"/>
                    <a:pt x="399970" y="18949"/>
                  </a:cubicBezTo>
                  <a:cubicBezTo>
                    <a:pt x="396704" y="16150"/>
                    <a:pt x="392972" y="16616"/>
                    <a:pt x="389240" y="18949"/>
                  </a:cubicBezTo>
                  <a:cubicBezTo>
                    <a:pt x="385974" y="20815"/>
                    <a:pt x="382709" y="23147"/>
                    <a:pt x="378510" y="23147"/>
                  </a:cubicBezTo>
                  <a:cubicBezTo>
                    <a:pt x="376178" y="23147"/>
                    <a:pt x="374778" y="25013"/>
                    <a:pt x="374778" y="26879"/>
                  </a:cubicBezTo>
                  <a:cubicBezTo>
                    <a:pt x="374312" y="31544"/>
                    <a:pt x="374312" y="35743"/>
                    <a:pt x="373845" y="40408"/>
                  </a:cubicBezTo>
                  <a:cubicBezTo>
                    <a:pt x="373845" y="43207"/>
                    <a:pt x="372912" y="45073"/>
                    <a:pt x="370113" y="46473"/>
                  </a:cubicBezTo>
                  <a:cubicBezTo>
                    <a:pt x="368247" y="47872"/>
                    <a:pt x="366848" y="50205"/>
                    <a:pt x="364982" y="51604"/>
                  </a:cubicBezTo>
                  <a:cubicBezTo>
                    <a:pt x="364049" y="52071"/>
                    <a:pt x="362649" y="52537"/>
                    <a:pt x="361716" y="52537"/>
                  </a:cubicBezTo>
                  <a:cubicBezTo>
                    <a:pt x="357517" y="50671"/>
                    <a:pt x="353785" y="48339"/>
                    <a:pt x="349120" y="48339"/>
                  </a:cubicBezTo>
                  <a:cubicBezTo>
                    <a:pt x="347721" y="48339"/>
                    <a:pt x="344922" y="50205"/>
                    <a:pt x="344922" y="51604"/>
                  </a:cubicBezTo>
                  <a:cubicBezTo>
                    <a:pt x="344922" y="53470"/>
                    <a:pt x="344455" y="55336"/>
                    <a:pt x="344455" y="57202"/>
                  </a:cubicBezTo>
                  <a:cubicBezTo>
                    <a:pt x="345388" y="64200"/>
                    <a:pt x="346788" y="71197"/>
                    <a:pt x="348654" y="77729"/>
                  </a:cubicBezTo>
                  <a:cubicBezTo>
                    <a:pt x="350986" y="86592"/>
                    <a:pt x="350986" y="95456"/>
                    <a:pt x="355185" y="103853"/>
                  </a:cubicBezTo>
                  <a:cubicBezTo>
                    <a:pt x="356118" y="105252"/>
                    <a:pt x="354252" y="107118"/>
                    <a:pt x="351919" y="107118"/>
                  </a:cubicBezTo>
                  <a:cubicBezTo>
                    <a:pt x="349120" y="107118"/>
                    <a:pt x="345388" y="107585"/>
                    <a:pt x="344455" y="103386"/>
                  </a:cubicBezTo>
                  <a:cubicBezTo>
                    <a:pt x="343522" y="100121"/>
                    <a:pt x="341190" y="97788"/>
                    <a:pt x="337924" y="96855"/>
                  </a:cubicBezTo>
                  <a:cubicBezTo>
                    <a:pt x="336525" y="96389"/>
                    <a:pt x="337458" y="95922"/>
                    <a:pt x="338857" y="94523"/>
                  </a:cubicBezTo>
                  <a:cubicBezTo>
                    <a:pt x="342123" y="91724"/>
                    <a:pt x="342589" y="88925"/>
                    <a:pt x="339790" y="87059"/>
                  </a:cubicBezTo>
                  <a:cubicBezTo>
                    <a:pt x="336525" y="84726"/>
                    <a:pt x="333726" y="82860"/>
                    <a:pt x="332326" y="78662"/>
                  </a:cubicBezTo>
                  <a:cubicBezTo>
                    <a:pt x="330460" y="72597"/>
                    <a:pt x="327661" y="66999"/>
                    <a:pt x="324862" y="60934"/>
                  </a:cubicBezTo>
                  <a:cubicBezTo>
                    <a:pt x="322996" y="57202"/>
                    <a:pt x="320663" y="54870"/>
                    <a:pt x="316931" y="53004"/>
                  </a:cubicBezTo>
                  <a:cubicBezTo>
                    <a:pt x="313666" y="51604"/>
                    <a:pt x="309934" y="52537"/>
                    <a:pt x="309001" y="55336"/>
                  </a:cubicBezTo>
                  <a:cubicBezTo>
                    <a:pt x="308534" y="56736"/>
                    <a:pt x="308068" y="57669"/>
                    <a:pt x="307601" y="59068"/>
                  </a:cubicBezTo>
                  <a:cubicBezTo>
                    <a:pt x="304802" y="66532"/>
                    <a:pt x="305269" y="73996"/>
                    <a:pt x="305735" y="81927"/>
                  </a:cubicBezTo>
                  <a:cubicBezTo>
                    <a:pt x="305735" y="85193"/>
                    <a:pt x="305269" y="88458"/>
                    <a:pt x="303869" y="91257"/>
                  </a:cubicBezTo>
                  <a:cubicBezTo>
                    <a:pt x="302003" y="94523"/>
                    <a:pt x="298271" y="92657"/>
                    <a:pt x="295006" y="92190"/>
                  </a:cubicBezTo>
                  <a:cubicBezTo>
                    <a:pt x="294539" y="92190"/>
                    <a:pt x="293606" y="92190"/>
                    <a:pt x="293140" y="92190"/>
                  </a:cubicBezTo>
                  <a:cubicBezTo>
                    <a:pt x="292207" y="92657"/>
                    <a:pt x="291273" y="93590"/>
                    <a:pt x="289874" y="94056"/>
                  </a:cubicBezTo>
                  <a:cubicBezTo>
                    <a:pt x="288475" y="94989"/>
                    <a:pt x="287075" y="93123"/>
                    <a:pt x="286142" y="91257"/>
                  </a:cubicBezTo>
                  <a:cubicBezTo>
                    <a:pt x="284742" y="87525"/>
                    <a:pt x="289874" y="85659"/>
                    <a:pt x="288475" y="82394"/>
                  </a:cubicBezTo>
                  <a:cubicBezTo>
                    <a:pt x="286142" y="76329"/>
                    <a:pt x="287541" y="69798"/>
                    <a:pt x="287075" y="63267"/>
                  </a:cubicBezTo>
                  <a:cubicBezTo>
                    <a:pt x="287075" y="61401"/>
                    <a:pt x="286142" y="59535"/>
                    <a:pt x="285209" y="57669"/>
                  </a:cubicBezTo>
                  <a:cubicBezTo>
                    <a:pt x="285209" y="57202"/>
                    <a:pt x="284276" y="56269"/>
                    <a:pt x="283809" y="56269"/>
                  </a:cubicBezTo>
                  <a:cubicBezTo>
                    <a:pt x="282876" y="56736"/>
                    <a:pt x="281010" y="56736"/>
                    <a:pt x="280544" y="57669"/>
                  </a:cubicBezTo>
                  <a:cubicBezTo>
                    <a:pt x="278211" y="60001"/>
                    <a:pt x="278678" y="63733"/>
                    <a:pt x="278211" y="66532"/>
                  </a:cubicBezTo>
                  <a:cubicBezTo>
                    <a:pt x="278211" y="69798"/>
                    <a:pt x="279144" y="73063"/>
                    <a:pt x="278211" y="75863"/>
                  </a:cubicBezTo>
                  <a:cubicBezTo>
                    <a:pt x="277278" y="78662"/>
                    <a:pt x="274479" y="80994"/>
                    <a:pt x="272613" y="83327"/>
                  </a:cubicBezTo>
                  <a:cubicBezTo>
                    <a:pt x="272147" y="83793"/>
                    <a:pt x="272147" y="84260"/>
                    <a:pt x="271680" y="84726"/>
                  </a:cubicBezTo>
                  <a:cubicBezTo>
                    <a:pt x="271680" y="84726"/>
                    <a:pt x="271680" y="85193"/>
                    <a:pt x="272147" y="85193"/>
                  </a:cubicBezTo>
                  <a:cubicBezTo>
                    <a:pt x="270747" y="86126"/>
                    <a:pt x="269348" y="87525"/>
                    <a:pt x="267948" y="88458"/>
                  </a:cubicBezTo>
                  <a:cubicBezTo>
                    <a:pt x="266549" y="89858"/>
                    <a:pt x="264683" y="91257"/>
                    <a:pt x="263283" y="92657"/>
                  </a:cubicBezTo>
                  <a:cubicBezTo>
                    <a:pt x="263283" y="93123"/>
                    <a:pt x="262817" y="93123"/>
                    <a:pt x="262817" y="93590"/>
                  </a:cubicBezTo>
                  <a:cubicBezTo>
                    <a:pt x="262817" y="94056"/>
                    <a:pt x="262817" y="94989"/>
                    <a:pt x="262817" y="95456"/>
                  </a:cubicBezTo>
                  <a:cubicBezTo>
                    <a:pt x="261884" y="94523"/>
                    <a:pt x="262350" y="94056"/>
                    <a:pt x="262817" y="93590"/>
                  </a:cubicBezTo>
                  <a:cubicBezTo>
                    <a:pt x="262817" y="93123"/>
                    <a:pt x="262817" y="92657"/>
                    <a:pt x="262817" y="92190"/>
                  </a:cubicBezTo>
                  <a:cubicBezTo>
                    <a:pt x="264216" y="90791"/>
                    <a:pt x="266082" y="89391"/>
                    <a:pt x="267482" y="87992"/>
                  </a:cubicBezTo>
                  <a:cubicBezTo>
                    <a:pt x="268881" y="87059"/>
                    <a:pt x="270281" y="85659"/>
                    <a:pt x="271680" y="84726"/>
                  </a:cubicBezTo>
                  <a:cubicBezTo>
                    <a:pt x="271680" y="84726"/>
                    <a:pt x="271680" y="84726"/>
                    <a:pt x="271680" y="84726"/>
                  </a:cubicBezTo>
                  <a:cubicBezTo>
                    <a:pt x="270747" y="82860"/>
                    <a:pt x="269814" y="80528"/>
                    <a:pt x="270281" y="78195"/>
                  </a:cubicBezTo>
                  <a:cubicBezTo>
                    <a:pt x="271680" y="73996"/>
                    <a:pt x="273546" y="69798"/>
                    <a:pt x="274946" y="65599"/>
                  </a:cubicBezTo>
                  <a:cubicBezTo>
                    <a:pt x="275879" y="61401"/>
                    <a:pt x="276812" y="56736"/>
                    <a:pt x="275879" y="52537"/>
                  </a:cubicBezTo>
                  <a:cubicBezTo>
                    <a:pt x="275412" y="50671"/>
                    <a:pt x="272147" y="47872"/>
                    <a:pt x="270281" y="48339"/>
                  </a:cubicBezTo>
                  <a:cubicBezTo>
                    <a:pt x="267015" y="49272"/>
                    <a:pt x="263750" y="49272"/>
                    <a:pt x="260950" y="50671"/>
                  </a:cubicBezTo>
                  <a:cubicBezTo>
                    <a:pt x="254886" y="53470"/>
                    <a:pt x="248821" y="53937"/>
                    <a:pt x="242290" y="54870"/>
                  </a:cubicBezTo>
                  <a:cubicBezTo>
                    <a:pt x="233427" y="56269"/>
                    <a:pt x="224563" y="56736"/>
                    <a:pt x="215699" y="57669"/>
                  </a:cubicBezTo>
                  <a:cubicBezTo>
                    <a:pt x="212434" y="58135"/>
                    <a:pt x="210101" y="60468"/>
                    <a:pt x="210101" y="64200"/>
                  </a:cubicBezTo>
                  <a:cubicBezTo>
                    <a:pt x="210101" y="66066"/>
                    <a:pt x="210568" y="67932"/>
                    <a:pt x="210101" y="69798"/>
                  </a:cubicBezTo>
                  <a:cubicBezTo>
                    <a:pt x="210101" y="70264"/>
                    <a:pt x="209635" y="71197"/>
                    <a:pt x="209168" y="71197"/>
                  </a:cubicBezTo>
                  <a:cubicBezTo>
                    <a:pt x="208702" y="71197"/>
                    <a:pt x="207769" y="71197"/>
                    <a:pt x="207302" y="70731"/>
                  </a:cubicBezTo>
                  <a:cubicBezTo>
                    <a:pt x="205903" y="68865"/>
                    <a:pt x="204503" y="66066"/>
                    <a:pt x="202637" y="65133"/>
                  </a:cubicBezTo>
                  <a:cubicBezTo>
                    <a:pt x="199838" y="63267"/>
                    <a:pt x="196573" y="65133"/>
                    <a:pt x="193307" y="66532"/>
                  </a:cubicBezTo>
                  <a:cubicBezTo>
                    <a:pt x="190042" y="67932"/>
                    <a:pt x="188176" y="70264"/>
                    <a:pt x="187242" y="73530"/>
                  </a:cubicBezTo>
                  <a:cubicBezTo>
                    <a:pt x="186776" y="75396"/>
                    <a:pt x="186309" y="77262"/>
                    <a:pt x="186309" y="79128"/>
                  </a:cubicBezTo>
                  <a:cubicBezTo>
                    <a:pt x="185843" y="82860"/>
                    <a:pt x="186309" y="87059"/>
                    <a:pt x="184443" y="90324"/>
                  </a:cubicBezTo>
                  <a:cubicBezTo>
                    <a:pt x="183044" y="93590"/>
                    <a:pt x="179312" y="95922"/>
                    <a:pt x="176979" y="98721"/>
                  </a:cubicBezTo>
                  <a:cubicBezTo>
                    <a:pt x="176046" y="99654"/>
                    <a:pt x="175580" y="101054"/>
                    <a:pt x="174647" y="101987"/>
                  </a:cubicBezTo>
                  <a:cubicBezTo>
                    <a:pt x="172781" y="103853"/>
                    <a:pt x="169982" y="104786"/>
                    <a:pt x="168116" y="102920"/>
                  </a:cubicBezTo>
                  <a:cubicBezTo>
                    <a:pt x="163917" y="99188"/>
                    <a:pt x="159719" y="98255"/>
                    <a:pt x="154120" y="99654"/>
                  </a:cubicBezTo>
                  <a:cubicBezTo>
                    <a:pt x="147589" y="101054"/>
                    <a:pt x="141991" y="102920"/>
                    <a:pt x="137793" y="108518"/>
                  </a:cubicBezTo>
                  <a:cubicBezTo>
                    <a:pt x="133594" y="113650"/>
                    <a:pt x="127530" y="115982"/>
                    <a:pt x="120998" y="116915"/>
                  </a:cubicBezTo>
                  <a:cubicBezTo>
                    <a:pt x="120065" y="118315"/>
                    <a:pt x="118666" y="119248"/>
                    <a:pt x="117266" y="120181"/>
                  </a:cubicBezTo>
                  <a:cubicBezTo>
                    <a:pt x="110735" y="124379"/>
                    <a:pt x="107003" y="130910"/>
                    <a:pt x="102805" y="137441"/>
                  </a:cubicBezTo>
                  <a:cubicBezTo>
                    <a:pt x="100006" y="142106"/>
                    <a:pt x="101405" y="146305"/>
                    <a:pt x="106070" y="147705"/>
                  </a:cubicBezTo>
                  <a:cubicBezTo>
                    <a:pt x="110735" y="149104"/>
                    <a:pt x="115400" y="150504"/>
                    <a:pt x="120065" y="151903"/>
                  </a:cubicBezTo>
                  <a:cubicBezTo>
                    <a:pt x="120065" y="151903"/>
                    <a:pt x="120065" y="151903"/>
                    <a:pt x="120065" y="151437"/>
                  </a:cubicBezTo>
                  <a:lnTo>
                    <a:pt x="120998" y="150504"/>
                  </a:lnTo>
                  <a:lnTo>
                    <a:pt x="120532" y="151437"/>
                  </a:lnTo>
                  <a:cubicBezTo>
                    <a:pt x="120532" y="151437"/>
                    <a:pt x="120532" y="151437"/>
                    <a:pt x="120532" y="151437"/>
                  </a:cubicBezTo>
                  <a:cubicBezTo>
                    <a:pt x="120998" y="152370"/>
                    <a:pt x="120998" y="153769"/>
                    <a:pt x="121465" y="154702"/>
                  </a:cubicBezTo>
                  <a:cubicBezTo>
                    <a:pt x="122398" y="156568"/>
                    <a:pt x="121931" y="158434"/>
                    <a:pt x="120532" y="159834"/>
                  </a:cubicBezTo>
                  <a:cubicBezTo>
                    <a:pt x="117733" y="161700"/>
                    <a:pt x="115400" y="163566"/>
                    <a:pt x="114934" y="166831"/>
                  </a:cubicBezTo>
                  <a:cubicBezTo>
                    <a:pt x="114467" y="169164"/>
                    <a:pt x="113068" y="171496"/>
                    <a:pt x="111668" y="173362"/>
                  </a:cubicBezTo>
                  <a:cubicBezTo>
                    <a:pt x="107936" y="177561"/>
                    <a:pt x="104204" y="181760"/>
                    <a:pt x="100006" y="185958"/>
                  </a:cubicBezTo>
                  <a:cubicBezTo>
                    <a:pt x="98140" y="187824"/>
                    <a:pt x="95341" y="188757"/>
                    <a:pt x="93008" y="187824"/>
                  </a:cubicBezTo>
                  <a:cubicBezTo>
                    <a:pt x="85077" y="183626"/>
                    <a:pt x="76680" y="185025"/>
                    <a:pt x="68750" y="185025"/>
                  </a:cubicBezTo>
                  <a:cubicBezTo>
                    <a:pt x="65484" y="185025"/>
                    <a:pt x="62219" y="185958"/>
                    <a:pt x="59886" y="187824"/>
                  </a:cubicBezTo>
                  <a:cubicBezTo>
                    <a:pt x="56154" y="190623"/>
                    <a:pt x="51955" y="192023"/>
                    <a:pt x="47757" y="192489"/>
                  </a:cubicBezTo>
                  <a:cubicBezTo>
                    <a:pt x="38893" y="193889"/>
                    <a:pt x="30496" y="195755"/>
                    <a:pt x="21166" y="197154"/>
                  </a:cubicBezTo>
                  <a:cubicBezTo>
                    <a:pt x="14168" y="198087"/>
                    <a:pt x="9037" y="203219"/>
                    <a:pt x="5305" y="209750"/>
                  </a:cubicBezTo>
                  <a:cubicBezTo>
                    <a:pt x="2972" y="213949"/>
                    <a:pt x="2039" y="218147"/>
                    <a:pt x="5771" y="221879"/>
                  </a:cubicBezTo>
                  <a:cubicBezTo>
                    <a:pt x="10436" y="227011"/>
                    <a:pt x="11369" y="234008"/>
                    <a:pt x="16501" y="239140"/>
                  </a:cubicBezTo>
                  <a:cubicBezTo>
                    <a:pt x="16967" y="238673"/>
                    <a:pt x="17434" y="238673"/>
                    <a:pt x="17900" y="238673"/>
                  </a:cubicBezTo>
                  <a:cubicBezTo>
                    <a:pt x="18367" y="238207"/>
                    <a:pt x="18833" y="237740"/>
                    <a:pt x="19766" y="237274"/>
                  </a:cubicBezTo>
                  <a:cubicBezTo>
                    <a:pt x="19766" y="238673"/>
                    <a:pt x="18833" y="238673"/>
                    <a:pt x="17900" y="238673"/>
                  </a:cubicBezTo>
                  <a:cubicBezTo>
                    <a:pt x="17434" y="238673"/>
                    <a:pt x="17434" y="239140"/>
                    <a:pt x="16967" y="239606"/>
                  </a:cubicBezTo>
                  <a:cubicBezTo>
                    <a:pt x="16967" y="239606"/>
                    <a:pt x="16501" y="239140"/>
                    <a:pt x="16501" y="239140"/>
                  </a:cubicBezTo>
                  <a:lnTo>
                    <a:pt x="16501" y="239140"/>
                  </a:lnTo>
                  <a:cubicBezTo>
                    <a:pt x="17900" y="242872"/>
                    <a:pt x="19300" y="246138"/>
                    <a:pt x="21166" y="249403"/>
                  </a:cubicBezTo>
                  <a:cubicBezTo>
                    <a:pt x="23032" y="252669"/>
                    <a:pt x="26298" y="255001"/>
                    <a:pt x="30963" y="254535"/>
                  </a:cubicBezTo>
                  <a:cubicBezTo>
                    <a:pt x="34228" y="254068"/>
                    <a:pt x="37027" y="251736"/>
                    <a:pt x="40293" y="253135"/>
                  </a:cubicBezTo>
                  <a:cubicBezTo>
                    <a:pt x="44025" y="254535"/>
                    <a:pt x="47757" y="254068"/>
                    <a:pt x="51489" y="253135"/>
                  </a:cubicBezTo>
                  <a:cubicBezTo>
                    <a:pt x="52422" y="253135"/>
                    <a:pt x="53821" y="253602"/>
                    <a:pt x="54755" y="254068"/>
                  </a:cubicBezTo>
                  <a:cubicBezTo>
                    <a:pt x="55687" y="255001"/>
                    <a:pt x="56621" y="256401"/>
                    <a:pt x="56621" y="257334"/>
                  </a:cubicBezTo>
                  <a:cubicBezTo>
                    <a:pt x="56621" y="258267"/>
                    <a:pt x="55221" y="260133"/>
                    <a:pt x="54288" y="260133"/>
                  </a:cubicBezTo>
                  <a:cubicBezTo>
                    <a:pt x="52422" y="260599"/>
                    <a:pt x="50556" y="260599"/>
                    <a:pt x="48690" y="260133"/>
                  </a:cubicBezTo>
                  <a:cubicBezTo>
                    <a:pt x="41226" y="257334"/>
                    <a:pt x="33762" y="256401"/>
                    <a:pt x="26298" y="260599"/>
                  </a:cubicBezTo>
                  <a:cubicBezTo>
                    <a:pt x="23032" y="261999"/>
                    <a:pt x="20233" y="261532"/>
                    <a:pt x="16967" y="261066"/>
                  </a:cubicBezTo>
                  <a:cubicBezTo>
                    <a:pt x="12769" y="260599"/>
                    <a:pt x="9503" y="261066"/>
                    <a:pt x="5771" y="262932"/>
                  </a:cubicBezTo>
                  <a:cubicBezTo>
                    <a:pt x="640" y="265731"/>
                    <a:pt x="-2159" y="273661"/>
                    <a:pt x="2039" y="277394"/>
                  </a:cubicBezTo>
                  <a:cubicBezTo>
                    <a:pt x="6238" y="281126"/>
                    <a:pt x="9037" y="286724"/>
                    <a:pt x="14635" y="289056"/>
                  </a:cubicBezTo>
                  <a:cubicBezTo>
                    <a:pt x="16967" y="289989"/>
                    <a:pt x="16967" y="290922"/>
                    <a:pt x="14168" y="292322"/>
                  </a:cubicBezTo>
                  <a:cubicBezTo>
                    <a:pt x="11836" y="293721"/>
                    <a:pt x="9503" y="294654"/>
                    <a:pt x="7637" y="296520"/>
                  </a:cubicBezTo>
                  <a:cubicBezTo>
                    <a:pt x="6704" y="297453"/>
                    <a:pt x="5305" y="300252"/>
                    <a:pt x="5771" y="301652"/>
                  </a:cubicBezTo>
                  <a:cubicBezTo>
                    <a:pt x="8570" y="309582"/>
                    <a:pt x="14168" y="316114"/>
                    <a:pt x="21166" y="320779"/>
                  </a:cubicBezTo>
                  <a:cubicBezTo>
                    <a:pt x="26298" y="324044"/>
                    <a:pt x="28164" y="323578"/>
                    <a:pt x="31429" y="317980"/>
                  </a:cubicBezTo>
                  <a:cubicBezTo>
                    <a:pt x="33295" y="314714"/>
                    <a:pt x="33762" y="314714"/>
                    <a:pt x="37494" y="316114"/>
                  </a:cubicBezTo>
                  <a:cubicBezTo>
                    <a:pt x="39826" y="317047"/>
                    <a:pt x="42159" y="317980"/>
                    <a:pt x="43558" y="320312"/>
                  </a:cubicBezTo>
                  <a:cubicBezTo>
                    <a:pt x="44025" y="321245"/>
                    <a:pt x="45891" y="322178"/>
                    <a:pt x="46824" y="321712"/>
                  </a:cubicBezTo>
                  <a:cubicBezTo>
                    <a:pt x="54755" y="317980"/>
                    <a:pt x="63618" y="324511"/>
                    <a:pt x="71082" y="318913"/>
                  </a:cubicBezTo>
                  <a:cubicBezTo>
                    <a:pt x="71549" y="318446"/>
                    <a:pt x="72482" y="318446"/>
                    <a:pt x="72948" y="318446"/>
                  </a:cubicBezTo>
                  <a:cubicBezTo>
                    <a:pt x="80412" y="321712"/>
                    <a:pt x="88343" y="324977"/>
                    <a:pt x="94874" y="330109"/>
                  </a:cubicBezTo>
                  <a:cubicBezTo>
                    <a:pt x="100472" y="334307"/>
                    <a:pt x="106070" y="338506"/>
                    <a:pt x="111668" y="343171"/>
                  </a:cubicBezTo>
                  <a:cubicBezTo>
                    <a:pt x="113534" y="344570"/>
                    <a:pt x="115400" y="346903"/>
                    <a:pt x="116800" y="348769"/>
                  </a:cubicBezTo>
                  <a:cubicBezTo>
                    <a:pt x="117733" y="350169"/>
                    <a:pt x="118199" y="352501"/>
                    <a:pt x="117733" y="353901"/>
                  </a:cubicBezTo>
                  <a:cubicBezTo>
                    <a:pt x="117266" y="357166"/>
                    <a:pt x="116333" y="360432"/>
                    <a:pt x="114934" y="363231"/>
                  </a:cubicBezTo>
                  <a:cubicBezTo>
                    <a:pt x="111668" y="368829"/>
                    <a:pt x="113534" y="373027"/>
                    <a:pt x="116800" y="377226"/>
                  </a:cubicBezTo>
                  <a:cubicBezTo>
                    <a:pt x="118199" y="379092"/>
                    <a:pt x="119132" y="381891"/>
                    <a:pt x="119599" y="384224"/>
                  </a:cubicBezTo>
                  <a:cubicBezTo>
                    <a:pt x="120065" y="387489"/>
                    <a:pt x="120065" y="390755"/>
                    <a:pt x="116800" y="392621"/>
                  </a:cubicBezTo>
                  <a:cubicBezTo>
                    <a:pt x="115400" y="393554"/>
                    <a:pt x="114934" y="394953"/>
                    <a:pt x="116800" y="395420"/>
                  </a:cubicBezTo>
                  <a:cubicBezTo>
                    <a:pt x="118666" y="396353"/>
                    <a:pt x="120532" y="396819"/>
                    <a:pt x="122398" y="397286"/>
                  </a:cubicBezTo>
                  <a:cubicBezTo>
                    <a:pt x="124731" y="398219"/>
                    <a:pt x="125197" y="400085"/>
                    <a:pt x="124264" y="401951"/>
                  </a:cubicBezTo>
                  <a:cubicBezTo>
                    <a:pt x="123797" y="402884"/>
                    <a:pt x="122865" y="404283"/>
                    <a:pt x="121931" y="405216"/>
                  </a:cubicBezTo>
                  <a:cubicBezTo>
                    <a:pt x="119599" y="408015"/>
                    <a:pt x="119132" y="410348"/>
                    <a:pt x="121931" y="413147"/>
                  </a:cubicBezTo>
                  <a:cubicBezTo>
                    <a:pt x="122865" y="414080"/>
                    <a:pt x="122865" y="415480"/>
                    <a:pt x="122865" y="416879"/>
                  </a:cubicBezTo>
                  <a:cubicBezTo>
                    <a:pt x="122398" y="418745"/>
                    <a:pt x="120532" y="420145"/>
                    <a:pt x="120532" y="422011"/>
                  </a:cubicBezTo>
                  <a:cubicBezTo>
                    <a:pt x="120998" y="424343"/>
                    <a:pt x="122865" y="426676"/>
                    <a:pt x="123331" y="429008"/>
                  </a:cubicBezTo>
                  <a:cubicBezTo>
                    <a:pt x="124264" y="432740"/>
                    <a:pt x="123797" y="436939"/>
                    <a:pt x="124731" y="440204"/>
                  </a:cubicBezTo>
                  <a:cubicBezTo>
                    <a:pt x="126130" y="444403"/>
                    <a:pt x="124731" y="447669"/>
                    <a:pt x="122865" y="450934"/>
                  </a:cubicBezTo>
                  <a:cubicBezTo>
                    <a:pt x="122398" y="451867"/>
                    <a:pt x="122865" y="453267"/>
                    <a:pt x="123331" y="454200"/>
                  </a:cubicBezTo>
                  <a:cubicBezTo>
                    <a:pt x="123797" y="455133"/>
                    <a:pt x="125197" y="456066"/>
                    <a:pt x="126130" y="456999"/>
                  </a:cubicBezTo>
                  <a:cubicBezTo>
                    <a:pt x="128463" y="460264"/>
                    <a:pt x="127530" y="462597"/>
                    <a:pt x="123797" y="463063"/>
                  </a:cubicBezTo>
                  <a:cubicBezTo>
                    <a:pt x="120998" y="463530"/>
                    <a:pt x="118666" y="463996"/>
                    <a:pt x="116800" y="465862"/>
                  </a:cubicBezTo>
                  <a:cubicBezTo>
                    <a:pt x="115867" y="466795"/>
                    <a:pt x="116333" y="468195"/>
                    <a:pt x="117266" y="469128"/>
                  </a:cubicBezTo>
                  <a:cubicBezTo>
                    <a:pt x="118199" y="470061"/>
                    <a:pt x="123797" y="470061"/>
                    <a:pt x="118199" y="472860"/>
                  </a:cubicBezTo>
                  <a:cubicBezTo>
                    <a:pt x="113534" y="475192"/>
                    <a:pt x="113534" y="479857"/>
                    <a:pt x="113068" y="484056"/>
                  </a:cubicBezTo>
                  <a:cubicBezTo>
                    <a:pt x="114467" y="484523"/>
                    <a:pt x="115400" y="484523"/>
                    <a:pt x="116800" y="484989"/>
                  </a:cubicBezTo>
                  <a:cubicBezTo>
                    <a:pt x="116800" y="484989"/>
                    <a:pt x="116800" y="484989"/>
                    <a:pt x="117266" y="484523"/>
                  </a:cubicBezTo>
                  <a:lnTo>
                    <a:pt x="118199" y="484056"/>
                  </a:lnTo>
                  <a:lnTo>
                    <a:pt x="117733" y="484989"/>
                  </a:lnTo>
                  <a:cubicBezTo>
                    <a:pt x="117266" y="484989"/>
                    <a:pt x="117266" y="484989"/>
                    <a:pt x="116800" y="484989"/>
                  </a:cubicBezTo>
                  <a:cubicBezTo>
                    <a:pt x="115400" y="485922"/>
                    <a:pt x="114467" y="487322"/>
                    <a:pt x="113068" y="488255"/>
                  </a:cubicBezTo>
                  <a:cubicBezTo>
                    <a:pt x="113068" y="488255"/>
                    <a:pt x="113068" y="488255"/>
                    <a:pt x="112601" y="487788"/>
                  </a:cubicBezTo>
                  <a:cubicBezTo>
                    <a:pt x="112601" y="487788"/>
                    <a:pt x="112601" y="488255"/>
                    <a:pt x="112601" y="488255"/>
                  </a:cubicBezTo>
                  <a:lnTo>
                    <a:pt x="113068" y="487788"/>
                  </a:lnTo>
                  <a:cubicBezTo>
                    <a:pt x="112135" y="492920"/>
                    <a:pt x="110269" y="497118"/>
                    <a:pt x="106537" y="500850"/>
                  </a:cubicBezTo>
                  <a:cubicBezTo>
                    <a:pt x="104671" y="502716"/>
                    <a:pt x="105604" y="507381"/>
                    <a:pt x="107470" y="509714"/>
                  </a:cubicBezTo>
                  <a:cubicBezTo>
                    <a:pt x="114001" y="517178"/>
                    <a:pt x="120065" y="517645"/>
                    <a:pt x="126597" y="510647"/>
                  </a:cubicBezTo>
                  <a:cubicBezTo>
                    <a:pt x="127996" y="509247"/>
                    <a:pt x="128929" y="507848"/>
                    <a:pt x="130329" y="506448"/>
                  </a:cubicBezTo>
                  <a:cubicBezTo>
                    <a:pt x="132195" y="504582"/>
                    <a:pt x="134994" y="504582"/>
                    <a:pt x="137326" y="505515"/>
                  </a:cubicBezTo>
                  <a:cubicBezTo>
                    <a:pt x="138259" y="505982"/>
                    <a:pt x="139192" y="506448"/>
                    <a:pt x="140125" y="507381"/>
                  </a:cubicBezTo>
                  <a:cubicBezTo>
                    <a:pt x="140125" y="507381"/>
                    <a:pt x="140125" y="507848"/>
                    <a:pt x="140125" y="507848"/>
                  </a:cubicBezTo>
                  <a:cubicBezTo>
                    <a:pt x="140125" y="507848"/>
                    <a:pt x="140592" y="507848"/>
                    <a:pt x="140592" y="507848"/>
                  </a:cubicBezTo>
                  <a:lnTo>
                    <a:pt x="140592" y="509247"/>
                  </a:lnTo>
                  <a:cubicBezTo>
                    <a:pt x="141525" y="509714"/>
                    <a:pt x="143391" y="510180"/>
                    <a:pt x="143857" y="510647"/>
                  </a:cubicBezTo>
                  <a:cubicBezTo>
                    <a:pt x="144324" y="512979"/>
                    <a:pt x="141991" y="512513"/>
                    <a:pt x="141058" y="513446"/>
                  </a:cubicBezTo>
                  <a:cubicBezTo>
                    <a:pt x="139192" y="516245"/>
                    <a:pt x="136860" y="519044"/>
                    <a:pt x="134994" y="522310"/>
                  </a:cubicBezTo>
                  <a:cubicBezTo>
                    <a:pt x="133594" y="524176"/>
                    <a:pt x="134061" y="526042"/>
                    <a:pt x="135927" y="526975"/>
                  </a:cubicBezTo>
                  <a:cubicBezTo>
                    <a:pt x="137326" y="527908"/>
                    <a:pt x="139192" y="528374"/>
                    <a:pt x="141058" y="529307"/>
                  </a:cubicBezTo>
                  <a:cubicBezTo>
                    <a:pt x="143391" y="530707"/>
                    <a:pt x="144324" y="533039"/>
                    <a:pt x="142924" y="535838"/>
                  </a:cubicBezTo>
                  <a:cubicBezTo>
                    <a:pt x="142458" y="537238"/>
                    <a:pt x="141525" y="538637"/>
                    <a:pt x="140592" y="540503"/>
                  </a:cubicBezTo>
                  <a:cubicBezTo>
                    <a:pt x="140592" y="540503"/>
                    <a:pt x="140592" y="540503"/>
                    <a:pt x="140592" y="540503"/>
                  </a:cubicBezTo>
                  <a:cubicBezTo>
                    <a:pt x="140592" y="540503"/>
                    <a:pt x="140592" y="540970"/>
                    <a:pt x="141058" y="540970"/>
                  </a:cubicBezTo>
                  <a:cubicBezTo>
                    <a:pt x="145723" y="540970"/>
                    <a:pt x="148056" y="543769"/>
                    <a:pt x="148989" y="548434"/>
                  </a:cubicBezTo>
                  <a:cubicBezTo>
                    <a:pt x="148989" y="548901"/>
                    <a:pt x="148522" y="549834"/>
                    <a:pt x="148056" y="549834"/>
                  </a:cubicBezTo>
                  <a:cubicBezTo>
                    <a:pt x="147589" y="549834"/>
                    <a:pt x="146656" y="549834"/>
                    <a:pt x="146656" y="549834"/>
                  </a:cubicBezTo>
                  <a:cubicBezTo>
                    <a:pt x="144790" y="547034"/>
                    <a:pt x="142924" y="543769"/>
                    <a:pt x="141525" y="540970"/>
                  </a:cubicBezTo>
                  <a:cubicBezTo>
                    <a:pt x="141058" y="540970"/>
                    <a:pt x="141058" y="540970"/>
                    <a:pt x="140592" y="540970"/>
                  </a:cubicBezTo>
                  <a:cubicBezTo>
                    <a:pt x="140592" y="540970"/>
                    <a:pt x="140592" y="540503"/>
                    <a:pt x="141058" y="540503"/>
                  </a:cubicBezTo>
                  <a:cubicBezTo>
                    <a:pt x="135927" y="540503"/>
                    <a:pt x="131262" y="538637"/>
                    <a:pt x="126597" y="537238"/>
                  </a:cubicBezTo>
                  <a:cubicBezTo>
                    <a:pt x="123797" y="536305"/>
                    <a:pt x="120532" y="535372"/>
                    <a:pt x="117266" y="534905"/>
                  </a:cubicBezTo>
                  <a:cubicBezTo>
                    <a:pt x="113534" y="534439"/>
                    <a:pt x="109802" y="537704"/>
                    <a:pt x="110269" y="541903"/>
                  </a:cubicBezTo>
                  <a:cubicBezTo>
                    <a:pt x="110269" y="542369"/>
                    <a:pt x="110735" y="543302"/>
                    <a:pt x="110735" y="543769"/>
                  </a:cubicBezTo>
                  <a:cubicBezTo>
                    <a:pt x="111202" y="545635"/>
                    <a:pt x="112135" y="547968"/>
                    <a:pt x="111668" y="549367"/>
                  </a:cubicBezTo>
                  <a:cubicBezTo>
                    <a:pt x="111202" y="550767"/>
                    <a:pt x="108869" y="551233"/>
                    <a:pt x="107003" y="552166"/>
                  </a:cubicBezTo>
                  <a:cubicBezTo>
                    <a:pt x="104671" y="553099"/>
                    <a:pt x="102805" y="554965"/>
                    <a:pt x="102338" y="557764"/>
                  </a:cubicBezTo>
                  <a:cubicBezTo>
                    <a:pt x="101405" y="561496"/>
                    <a:pt x="100472" y="565228"/>
                    <a:pt x="100472" y="568960"/>
                  </a:cubicBezTo>
                  <a:cubicBezTo>
                    <a:pt x="100472" y="576424"/>
                    <a:pt x="104204" y="582023"/>
                    <a:pt x="109802" y="586688"/>
                  </a:cubicBezTo>
                  <a:cubicBezTo>
                    <a:pt x="110269" y="587154"/>
                    <a:pt x="110735" y="587154"/>
                    <a:pt x="111668" y="587621"/>
                  </a:cubicBezTo>
                  <a:cubicBezTo>
                    <a:pt x="118666" y="589020"/>
                    <a:pt x="125663" y="588087"/>
                    <a:pt x="131728" y="584822"/>
                  </a:cubicBezTo>
                  <a:cubicBezTo>
                    <a:pt x="134994" y="583422"/>
                    <a:pt x="136393" y="577824"/>
                    <a:pt x="134527" y="575025"/>
                  </a:cubicBezTo>
                  <a:cubicBezTo>
                    <a:pt x="133594" y="573625"/>
                    <a:pt x="132195" y="572226"/>
                    <a:pt x="130795" y="570826"/>
                  </a:cubicBezTo>
                  <a:cubicBezTo>
                    <a:pt x="127530" y="568494"/>
                    <a:pt x="127063" y="565228"/>
                    <a:pt x="126597" y="561496"/>
                  </a:cubicBezTo>
                  <a:cubicBezTo>
                    <a:pt x="126597" y="561496"/>
                    <a:pt x="126130" y="561496"/>
                    <a:pt x="126130" y="561030"/>
                  </a:cubicBezTo>
                  <a:lnTo>
                    <a:pt x="125663" y="559630"/>
                  </a:lnTo>
                  <a:lnTo>
                    <a:pt x="126597" y="560563"/>
                  </a:lnTo>
                  <a:cubicBezTo>
                    <a:pt x="126597" y="561030"/>
                    <a:pt x="126597" y="561030"/>
                    <a:pt x="126597" y="561496"/>
                  </a:cubicBezTo>
                  <a:cubicBezTo>
                    <a:pt x="134994" y="565695"/>
                    <a:pt x="142924" y="570360"/>
                    <a:pt x="152254" y="570826"/>
                  </a:cubicBezTo>
                  <a:cubicBezTo>
                    <a:pt x="154587" y="570826"/>
                    <a:pt x="155520" y="573625"/>
                    <a:pt x="154120" y="575025"/>
                  </a:cubicBezTo>
                  <a:cubicBezTo>
                    <a:pt x="152721" y="576891"/>
                    <a:pt x="150855" y="578290"/>
                    <a:pt x="149455" y="580156"/>
                  </a:cubicBezTo>
                  <a:cubicBezTo>
                    <a:pt x="149455" y="580156"/>
                    <a:pt x="148989" y="580156"/>
                    <a:pt x="148989" y="580156"/>
                  </a:cubicBezTo>
                  <a:cubicBezTo>
                    <a:pt x="148989" y="580623"/>
                    <a:pt x="148989" y="580623"/>
                    <a:pt x="148989" y="581089"/>
                  </a:cubicBezTo>
                  <a:lnTo>
                    <a:pt x="149455" y="580623"/>
                  </a:lnTo>
                  <a:cubicBezTo>
                    <a:pt x="148522" y="582956"/>
                    <a:pt x="147589" y="585288"/>
                    <a:pt x="146190" y="587621"/>
                  </a:cubicBezTo>
                  <a:cubicBezTo>
                    <a:pt x="145257" y="589487"/>
                    <a:pt x="145723" y="591353"/>
                    <a:pt x="146190" y="593219"/>
                  </a:cubicBezTo>
                  <a:cubicBezTo>
                    <a:pt x="147123" y="596951"/>
                    <a:pt x="147123" y="596951"/>
                    <a:pt x="143391" y="597417"/>
                  </a:cubicBezTo>
                  <a:cubicBezTo>
                    <a:pt x="141525" y="597884"/>
                    <a:pt x="139192" y="597884"/>
                    <a:pt x="138726" y="599750"/>
                  </a:cubicBezTo>
                  <a:cubicBezTo>
                    <a:pt x="137326" y="608147"/>
                    <a:pt x="133128" y="611879"/>
                    <a:pt x="124264" y="610479"/>
                  </a:cubicBezTo>
                  <a:cubicBezTo>
                    <a:pt x="121465" y="610013"/>
                    <a:pt x="118199" y="611412"/>
                    <a:pt x="115400" y="611879"/>
                  </a:cubicBezTo>
                  <a:cubicBezTo>
                    <a:pt x="115400" y="615611"/>
                    <a:pt x="116333" y="619343"/>
                    <a:pt x="118199" y="622609"/>
                  </a:cubicBezTo>
                  <a:cubicBezTo>
                    <a:pt x="118199" y="622609"/>
                    <a:pt x="118666" y="622609"/>
                    <a:pt x="118666" y="622609"/>
                  </a:cubicBezTo>
                  <a:lnTo>
                    <a:pt x="119132" y="623542"/>
                  </a:lnTo>
                  <a:lnTo>
                    <a:pt x="118199" y="623075"/>
                  </a:lnTo>
                  <a:cubicBezTo>
                    <a:pt x="118199" y="623075"/>
                    <a:pt x="118199" y="622609"/>
                    <a:pt x="118199" y="622609"/>
                  </a:cubicBezTo>
                  <a:cubicBezTo>
                    <a:pt x="116333" y="622142"/>
                    <a:pt x="114934" y="622142"/>
                    <a:pt x="113068" y="621676"/>
                  </a:cubicBezTo>
                  <a:cubicBezTo>
                    <a:pt x="109336" y="621209"/>
                    <a:pt x="109336" y="621209"/>
                    <a:pt x="107470" y="624475"/>
                  </a:cubicBezTo>
                  <a:cubicBezTo>
                    <a:pt x="106537" y="626341"/>
                    <a:pt x="106070" y="628207"/>
                    <a:pt x="105137" y="629606"/>
                  </a:cubicBezTo>
                  <a:cubicBezTo>
                    <a:pt x="102805" y="632405"/>
                    <a:pt x="99073" y="634738"/>
                    <a:pt x="98140" y="638003"/>
                  </a:cubicBezTo>
                  <a:cubicBezTo>
                    <a:pt x="96740" y="641269"/>
                    <a:pt x="96274" y="645001"/>
                    <a:pt x="94408" y="648266"/>
                  </a:cubicBezTo>
                  <a:cubicBezTo>
                    <a:pt x="93008" y="650132"/>
                    <a:pt x="93008" y="652932"/>
                    <a:pt x="92542" y="655731"/>
                  </a:cubicBezTo>
                  <a:cubicBezTo>
                    <a:pt x="92075" y="658063"/>
                    <a:pt x="93008" y="660862"/>
                    <a:pt x="95341" y="662262"/>
                  </a:cubicBezTo>
                  <a:cubicBezTo>
                    <a:pt x="96740" y="663195"/>
                    <a:pt x="98140" y="664128"/>
                    <a:pt x="99073" y="665061"/>
                  </a:cubicBezTo>
                  <a:cubicBezTo>
                    <a:pt x="99073" y="665061"/>
                    <a:pt x="99073" y="665061"/>
                    <a:pt x="99073" y="665061"/>
                  </a:cubicBezTo>
                  <a:cubicBezTo>
                    <a:pt x="99539" y="665061"/>
                    <a:pt x="100006" y="664594"/>
                    <a:pt x="100472" y="664594"/>
                  </a:cubicBezTo>
                  <a:cubicBezTo>
                    <a:pt x="100939" y="664128"/>
                    <a:pt x="101405" y="663661"/>
                    <a:pt x="101872" y="663195"/>
                  </a:cubicBezTo>
                  <a:cubicBezTo>
                    <a:pt x="101872" y="663195"/>
                    <a:pt x="102805" y="663195"/>
                    <a:pt x="103271" y="663661"/>
                  </a:cubicBezTo>
                  <a:cubicBezTo>
                    <a:pt x="102338" y="664128"/>
                    <a:pt x="101405" y="664128"/>
                    <a:pt x="100939" y="664594"/>
                  </a:cubicBezTo>
                  <a:cubicBezTo>
                    <a:pt x="100472" y="665061"/>
                    <a:pt x="100472" y="665061"/>
                    <a:pt x="100006" y="665527"/>
                  </a:cubicBezTo>
                  <a:cubicBezTo>
                    <a:pt x="100006" y="665527"/>
                    <a:pt x="99539" y="665061"/>
                    <a:pt x="99539" y="665061"/>
                  </a:cubicBezTo>
                  <a:cubicBezTo>
                    <a:pt x="96740" y="667860"/>
                    <a:pt x="93941" y="670192"/>
                    <a:pt x="91609" y="672991"/>
                  </a:cubicBezTo>
                  <a:cubicBezTo>
                    <a:pt x="88343" y="676723"/>
                    <a:pt x="87410" y="680922"/>
                    <a:pt x="90675" y="685121"/>
                  </a:cubicBezTo>
                  <a:cubicBezTo>
                    <a:pt x="92542" y="687920"/>
                    <a:pt x="94408" y="690252"/>
                    <a:pt x="93475" y="693984"/>
                  </a:cubicBezTo>
                  <a:cubicBezTo>
                    <a:pt x="93008" y="696317"/>
                    <a:pt x="93941" y="699116"/>
                    <a:pt x="94408" y="701448"/>
                  </a:cubicBezTo>
                  <a:cubicBezTo>
                    <a:pt x="97673" y="709845"/>
                    <a:pt x="99073" y="718709"/>
                    <a:pt x="98140" y="727573"/>
                  </a:cubicBezTo>
                  <a:cubicBezTo>
                    <a:pt x="98140" y="728972"/>
                    <a:pt x="98140" y="729905"/>
                    <a:pt x="98140" y="731305"/>
                  </a:cubicBezTo>
                  <a:cubicBezTo>
                    <a:pt x="98140" y="733171"/>
                    <a:pt x="100472" y="735037"/>
                    <a:pt x="102338" y="734570"/>
                  </a:cubicBezTo>
                  <a:cubicBezTo>
                    <a:pt x="106537" y="733171"/>
                    <a:pt x="110269" y="732238"/>
                    <a:pt x="114467" y="730838"/>
                  </a:cubicBezTo>
                  <a:cubicBezTo>
                    <a:pt x="114467" y="730372"/>
                    <a:pt x="114934" y="730372"/>
                    <a:pt x="114934" y="729905"/>
                  </a:cubicBezTo>
                  <a:cubicBezTo>
                    <a:pt x="115400" y="729439"/>
                    <a:pt x="115867" y="729439"/>
                    <a:pt x="116333" y="729439"/>
                  </a:cubicBezTo>
                  <a:cubicBezTo>
                    <a:pt x="116800" y="728972"/>
                    <a:pt x="117266" y="728506"/>
                    <a:pt x="117733" y="728039"/>
                  </a:cubicBezTo>
                  <a:cubicBezTo>
                    <a:pt x="117733" y="729439"/>
                    <a:pt x="116800" y="729439"/>
                    <a:pt x="116333" y="729439"/>
                  </a:cubicBezTo>
                  <a:cubicBezTo>
                    <a:pt x="115867" y="729905"/>
                    <a:pt x="115867" y="729905"/>
                    <a:pt x="115400" y="730372"/>
                  </a:cubicBezTo>
                  <a:cubicBezTo>
                    <a:pt x="114934" y="730372"/>
                    <a:pt x="114934" y="730372"/>
                    <a:pt x="114467" y="730838"/>
                  </a:cubicBezTo>
                  <a:cubicBezTo>
                    <a:pt x="112601" y="734570"/>
                    <a:pt x="109336" y="737369"/>
                    <a:pt x="106070" y="739235"/>
                  </a:cubicBezTo>
                  <a:cubicBezTo>
                    <a:pt x="101405" y="742034"/>
                    <a:pt x="100939" y="746699"/>
                    <a:pt x="101872" y="750431"/>
                  </a:cubicBezTo>
                  <a:cubicBezTo>
                    <a:pt x="103271" y="756963"/>
                    <a:pt x="103738" y="763494"/>
                    <a:pt x="107936" y="769092"/>
                  </a:cubicBezTo>
                  <a:lnTo>
                    <a:pt x="108403" y="768625"/>
                  </a:lnTo>
                  <a:lnTo>
                    <a:pt x="108403" y="769558"/>
                  </a:lnTo>
                  <a:cubicBezTo>
                    <a:pt x="108403" y="769558"/>
                    <a:pt x="108403" y="769092"/>
                    <a:pt x="107936" y="769092"/>
                  </a:cubicBezTo>
                  <a:lnTo>
                    <a:pt x="107936" y="769092"/>
                  </a:lnTo>
                  <a:cubicBezTo>
                    <a:pt x="108869" y="770491"/>
                    <a:pt x="109802" y="772357"/>
                    <a:pt x="111202" y="773290"/>
                  </a:cubicBezTo>
                  <a:cubicBezTo>
                    <a:pt x="114467" y="775623"/>
                    <a:pt x="114934" y="777955"/>
                    <a:pt x="113534" y="781687"/>
                  </a:cubicBezTo>
                  <a:cubicBezTo>
                    <a:pt x="112601" y="783553"/>
                    <a:pt x="112135" y="785419"/>
                    <a:pt x="113534" y="787286"/>
                  </a:cubicBezTo>
                  <a:cubicBezTo>
                    <a:pt x="117266" y="791484"/>
                    <a:pt x="117266" y="796616"/>
                    <a:pt x="119132" y="801281"/>
                  </a:cubicBezTo>
                  <a:cubicBezTo>
                    <a:pt x="120532" y="804546"/>
                    <a:pt x="120065" y="807345"/>
                    <a:pt x="119132" y="810611"/>
                  </a:cubicBezTo>
                  <a:cubicBezTo>
                    <a:pt x="118666" y="811544"/>
                    <a:pt x="118666" y="813410"/>
                    <a:pt x="119132" y="814343"/>
                  </a:cubicBezTo>
                  <a:cubicBezTo>
                    <a:pt x="121465" y="817142"/>
                    <a:pt x="124264" y="819941"/>
                    <a:pt x="126597" y="822740"/>
                  </a:cubicBezTo>
                  <a:cubicBezTo>
                    <a:pt x="132661" y="823673"/>
                    <a:pt x="135460" y="826939"/>
                    <a:pt x="134994" y="833003"/>
                  </a:cubicBezTo>
                  <a:cubicBezTo>
                    <a:pt x="134994" y="833470"/>
                    <a:pt x="137326" y="834403"/>
                    <a:pt x="138259" y="834403"/>
                  </a:cubicBezTo>
                  <a:cubicBezTo>
                    <a:pt x="141991" y="833936"/>
                    <a:pt x="145723" y="833003"/>
                    <a:pt x="149455" y="832070"/>
                  </a:cubicBezTo>
                  <a:cubicBezTo>
                    <a:pt x="151321" y="831604"/>
                    <a:pt x="153188" y="830671"/>
                    <a:pt x="155054" y="830204"/>
                  </a:cubicBezTo>
                  <a:cubicBezTo>
                    <a:pt x="158786" y="829271"/>
                    <a:pt x="162051" y="830671"/>
                    <a:pt x="162051" y="833936"/>
                  </a:cubicBezTo>
                  <a:cubicBezTo>
                    <a:pt x="162518" y="839068"/>
                    <a:pt x="163917" y="843733"/>
                    <a:pt x="168116" y="847465"/>
                  </a:cubicBezTo>
                  <a:cubicBezTo>
                    <a:pt x="169515" y="848398"/>
                    <a:pt x="169982" y="850730"/>
                    <a:pt x="170915" y="852130"/>
                  </a:cubicBezTo>
                  <a:cubicBezTo>
                    <a:pt x="172314" y="853530"/>
                    <a:pt x="174180" y="855396"/>
                    <a:pt x="175580" y="854929"/>
                  </a:cubicBezTo>
                  <a:cubicBezTo>
                    <a:pt x="180245" y="854463"/>
                    <a:pt x="183977" y="857262"/>
                    <a:pt x="188642" y="857262"/>
                  </a:cubicBezTo>
                  <a:cubicBezTo>
                    <a:pt x="191441" y="857262"/>
                    <a:pt x="195173" y="855396"/>
                    <a:pt x="196573" y="853063"/>
                  </a:cubicBezTo>
                  <a:cubicBezTo>
                    <a:pt x="200771" y="846065"/>
                    <a:pt x="200771" y="837202"/>
                    <a:pt x="205436" y="830671"/>
                  </a:cubicBezTo>
                  <a:cubicBezTo>
                    <a:pt x="205903" y="824606"/>
                    <a:pt x="208702" y="819474"/>
                    <a:pt x="212434" y="815276"/>
                  </a:cubicBezTo>
                  <a:cubicBezTo>
                    <a:pt x="215233" y="811544"/>
                    <a:pt x="217099" y="807812"/>
                    <a:pt x="218032" y="803147"/>
                  </a:cubicBezTo>
                  <a:cubicBezTo>
                    <a:pt x="218498" y="799415"/>
                    <a:pt x="219898" y="796149"/>
                    <a:pt x="220831" y="792417"/>
                  </a:cubicBezTo>
                  <a:cubicBezTo>
                    <a:pt x="220831" y="792417"/>
                    <a:pt x="220364" y="792417"/>
                    <a:pt x="220364" y="792417"/>
                  </a:cubicBezTo>
                  <a:cubicBezTo>
                    <a:pt x="220364" y="791951"/>
                    <a:pt x="219898" y="791951"/>
                    <a:pt x="219898" y="791484"/>
                  </a:cubicBezTo>
                  <a:cubicBezTo>
                    <a:pt x="218965" y="791018"/>
                    <a:pt x="218498" y="791018"/>
                    <a:pt x="217565" y="790551"/>
                  </a:cubicBezTo>
                  <a:cubicBezTo>
                    <a:pt x="217099" y="790551"/>
                    <a:pt x="216632" y="789618"/>
                    <a:pt x="216632" y="789618"/>
                  </a:cubicBezTo>
                  <a:cubicBezTo>
                    <a:pt x="217099" y="788219"/>
                    <a:pt x="218032" y="788219"/>
                    <a:pt x="218965" y="789152"/>
                  </a:cubicBezTo>
                  <a:cubicBezTo>
                    <a:pt x="219431" y="790085"/>
                    <a:pt x="219898" y="790551"/>
                    <a:pt x="219898" y="791484"/>
                  </a:cubicBezTo>
                  <a:cubicBezTo>
                    <a:pt x="220364" y="791484"/>
                    <a:pt x="220364" y="791484"/>
                    <a:pt x="220831" y="791951"/>
                  </a:cubicBezTo>
                  <a:cubicBezTo>
                    <a:pt x="220831" y="791951"/>
                    <a:pt x="220831" y="791951"/>
                    <a:pt x="220831" y="792417"/>
                  </a:cubicBezTo>
                  <a:cubicBezTo>
                    <a:pt x="224096" y="790551"/>
                    <a:pt x="227362" y="788685"/>
                    <a:pt x="228762" y="784953"/>
                  </a:cubicBezTo>
                  <a:cubicBezTo>
                    <a:pt x="231094" y="777955"/>
                    <a:pt x="235293" y="772824"/>
                    <a:pt x="241357" y="768625"/>
                  </a:cubicBezTo>
                  <a:cubicBezTo>
                    <a:pt x="247422" y="763960"/>
                    <a:pt x="249288" y="756963"/>
                    <a:pt x="246022" y="749498"/>
                  </a:cubicBezTo>
                  <a:cubicBezTo>
                    <a:pt x="244623" y="746233"/>
                    <a:pt x="246489" y="744833"/>
                    <a:pt x="248355" y="743434"/>
                  </a:cubicBezTo>
                  <a:cubicBezTo>
                    <a:pt x="249288" y="742501"/>
                    <a:pt x="250687" y="742034"/>
                    <a:pt x="251620" y="741568"/>
                  </a:cubicBezTo>
                  <a:cubicBezTo>
                    <a:pt x="253020" y="740168"/>
                    <a:pt x="253953" y="738302"/>
                    <a:pt x="253020" y="736436"/>
                  </a:cubicBezTo>
                  <a:cubicBezTo>
                    <a:pt x="252553" y="735037"/>
                    <a:pt x="252087" y="734104"/>
                    <a:pt x="251154" y="733171"/>
                  </a:cubicBezTo>
                  <a:cubicBezTo>
                    <a:pt x="249288" y="728506"/>
                    <a:pt x="249288" y="728039"/>
                    <a:pt x="254419" y="727573"/>
                  </a:cubicBezTo>
                  <a:cubicBezTo>
                    <a:pt x="258152" y="727106"/>
                    <a:pt x="260950" y="726173"/>
                    <a:pt x="262350" y="722908"/>
                  </a:cubicBezTo>
                  <a:cubicBezTo>
                    <a:pt x="264216" y="718243"/>
                    <a:pt x="267482" y="714977"/>
                    <a:pt x="272613" y="715910"/>
                  </a:cubicBezTo>
                  <a:cubicBezTo>
                    <a:pt x="279611" y="716843"/>
                    <a:pt x="286608" y="712644"/>
                    <a:pt x="293606" y="714510"/>
                  </a:cubicBezTo>
                  <a:cubicBezTo>
                    <a:pt x="295939" y="714977"/>
                    <a:pt x="296872" y="713577"/>
                    <a:pt x="298738" y="712178"/>
                  </a:cubicBezTo>
                  <a:cubicBezTo>
                    <a:pt x="300137" y="710778"/>
                    <a:pt x="301537" y="708912"/>
                    <a:pt x="303403" y="708912"/>
                  </a:cubicBezTo>
                  <a:cubicBezTo>
                    <a:pt x="313199" y="707979"/>
                    <a:pt x="322063" y="704714"/>
                    <a:pt x="329527" y="697716"/>
                  </a:cubicBezTo>
                  <a:cubicBezTo>
                    <a:pt x="330460" y="696783"/>
                    <a:pt x="331860" y="697250"/>
                    <a:pt x="333259" y="696783"/>
                  </a:cubicBezTo>
                  <a:cubicBezTo>
                    <a:pt x="338857" y="694917"/>
                    <a:pt x="344455" y="691185"/>
                    <a:pt x="346321" y="686520"/>
                  </a:cubicBezTo>
                  <a:cubicBezTo>
                    <a:pt x="350053" y="678589"/>
                    <a:pt x="357051" y="673924"/>
                    <a:pt x="361249" y="666927"/>
                  </a:cubicBezTo>
                  <a:cubicBezTo>
                    <a:pt x="365448" y="659463"/>
                    <a:pt x="375245" y="657597"/>
                    <a:pt x="379910" y="650599"/>
                  </a:cubicBezTo>
                  <a:cubicBezTo>
                    <a:pt x="384108" y="648266"/>
                    <a:pt x="388774" y="650599"/>
                    <a:pt x="392972" y="649666"/>
                  </a:cubicBezTo>
                  <a:cubicBezTo>
                    <a:pt x="395305" y="649199"/>
                    <a:pt x="397637" y="647800"/>
                    <a:pt x="400436" y="647333"/>
                  </a:cubicBezTo>
                  <a:cubicBezTo>
                    <a:pt x="402302" y="646867"/>
                    <a:pt x="404168" y="645934"/>
                    <a:pt x="406034" y="646400"/>
                  </a:cubicBezTo>
                  <a:cubicBezTo>
                    <a:pt x="410233" y="647333"/>
                    <a:pt x="413498" y="646867"/>
                    <a:pt x="417230" y="645001"/>
                  </a:cubicBezTo>
                  <a:cubicBezTo>
                    <a:pt x="423762" y="641735"/>
                    <a:pt x="430293" y="639869"/>
                    <a:pt x="437290" y="638936"/>
                  </a:cubicBezTo>
                  <a:cubicBezTo>
                    <a:pt x="448953" y="637070"/>
                    <a:pt x="459682" y="633338"/>
                    <a:pt x="469013" y="625874"/>
                  </a:cubicBezTo>
                  <a:cubicBezTo>
                    <a:pt x="477876" y="614678"/>
                    <a:pt x="490938" y="606281"/>
                    <a:pt x="503068" y="596951"/>
                  </a:cubicBezTo>
                  <a:close/>
                  <a:moveTo>
                    <a:pt x="590304" y="208817"/>
                  </a:moveTo>
                  <a:cubicBezTo>
                    <a:pt x="590771" y="208350"/>
                    <a:pt x="591237" y="208350"/>
                    <a:pt x="591704" y="208350"/>
                  </a:cubicBezTo>
                  <a:cubicBezTo>
                    <a:pt x="592170" y="208817"/>
                    <a:pt x="592637" y="208817"/>
                    <a:pt x="593103" y="209283"/>
                  </a:cubicBezTo>
                  <a:cubicBezTo>
                    <a:pt x="593570" y="210683"/>
                    <a:pt x="593103" y="211150"/>
                    <a:pt x="591237" y="211150"/>
                  </a:cubicBezTo>
                  <a:cubicBezTo>
                    <a:pt x="590771" y="211150"/>
                    <a:pt x="589838" y="210683"/>
                    <a:pt x="589838" y="210217"/>
                  </a:cubicBezTo>
                  <a:cubicBezTo>
                    <a:pt x="589838" y="209750"/>
                    <a:pt x="589838" y="209283"/>
                    <a:pt x="590304" y="208817"/>
                  </a:cubicBezTo>
                  <a:close/>
                  <a:moveTo>
                    <a:pt x="576309" y="214415"/>
                  </a:moveTo>
                  <a:cubicBezTo>
                    <a:pt x="576776" y="213482"/>
                    <a:pt x="578175" y="213016"/>
                    <a:pt x="579108" y="212549"/>
                  </a:cubicBezTo>
                  <a:cubicBezTo>
                    <a:pt x="579575" y="212549"/>
                    <a:pt x="580041" y="213016"/>
                    <a:pt x="580508" y="213482"/>
                  </a:cubicBezTo>
                  <a:cubicBezTo>
                    <a:pt x="581907" y="214415"/>
                    <a:pt x="581907" y="215815"/>
                    <a:pt x="580974" y="216748"/>
                  </a:cubicBezTo>
                  <a:cubicBezTo>
                    <a:pt x="580041" y="217681"/>
                    <a:pt x="579108" y="218147"/>
                    <a:pt x="578175" y="219080"/>
                  </a:cubicBezTo>
                  <a:cubicBezTo>
                    <a:pt x="576309" y="219080"/>
                    <a:pt x="575376" y="216748"/>
                    <a:pt x="576309" y="214415"/>
                  </a:cubicBezTo>
                  <a:close/>
                  <a:moveTo>
                    <a:pt x="287541" y="705180"/>
                  </a:moveTo>
                  <a:cubicBezTo>
                    <a:pt x="287075" y="704714"/>
                    <a:pt x="286608" y="704714"/>
                    <a:pt x="286142" y="704247"/>
                  </a:cubicBezTo>
                  <a:cubicBezTo>
                    <a:pt x="286608" y="703781"/>
                    <a:pt x="287075" y="703781"/>
                    <a:pt x="287541" y="703781"/>
                  </a:cubicBezTo>
                  <a:cubicBezTo>
                    <a:pt x="288008" y="703781"/>
                    <a:pt x="288475" y="704247"/>
                    <a:pt x="288941" y="704714"/>
                  </a:cubicBezTo>
                  <a:cubicBezTo>
                    <a:pt x="288475" y="704714"/>
                    <a:pt x="288008" y="705180"/>
                    <a:pt x="287541" y="705180"/>
                  </a:cubicBezTo>
                  <a:close/>
                  <a:moveTo>
                    <a:pt x="386907" y="47406"/>
                  </a:moveTo>
                  <a:cubicBezTo>
                    <a:pt x="387374" y="47406"/>
                    <a:pt x="385974" y="45540"/>
                    <a:pt x="387374" y="46939"/>
                  </a:cubicBezTo>
                  <a:cubicBezTo>
                    <a:pt x="387840" y="47406"/>
                    <a:pt x="388307" y="47872"/>
                    <a:pt x="388774" y="48339"/>
                  </a:cubicBezTo>
                  <a:cubicBezTo>
                    <a:pt x="388307" y="47872"/>
                    <a:pt x="387840" y="47406"/>
                    <a:pt x="386907" y="47406"/>
                  </a:cubicBezTo>
                  <a:close/>
                  <a:moveTo>
                    <a:pt x="393439" y="54403"/>
                  </a:moveTo>
                  <a:cubicBezTo>
                    <a:pt x="391572" y="53937"/>
                    <a:pt x="392039" y="52537"/>
                    <a:pt x="392039" y="51604"/>
                  </a:cubicBezTo>
                  <a:cubicBezTo>
                    <a:pt x="392039" y="51604"/>
                    <a:pt x="391572" y="51138"/>
                    <a:pt x="391572" y="51138"/>
                  </a:cubicBezTo>
                  <a:cubicBezTo>
                    <a:pt x="391572" y="50205"/>
                    <a:pt x="391106" y="49738"/>
                    <a:pt x="390640" y="49272"/>
                  </a:cubicBezTo>
                  <a:cubicBezTo>
                    <a:pt x="391106" y="49738"/>
                    <a:pt x="391572" y="50205"/>
                    <a:pt x="392039" y="50671"/>
                  </a:cubicBezTo>
                  <a:cubicBezTo>
                    <a:pt x="392039" y="51138"/>
                    <a:pt x="392039" y="51138"/>
                    <a:pt x="392039" y="51604"/>
                  </a:cubicBezTo>
                  <a:cubicBezTo>
                    <a:pt x="392506" y="52071"/>
                    <a:pt x="393439" y="52537"/>
                    <a:pt x="393905" y="53470"/>
                  </a:cubicBezTo>
                  <a:cubicBezTo>
                    <a:pt x="393905" y="53470"/>
                    <a:pt x="393439" y="54403"/>
                    <a:pt x="393439" y="54403"/>
                  </a:cubicBezTo>
                  <a:close/>
                  <a:moveTo>
                    <a:pt x="443355" y="568027"/>
                  </a:moveTo>
                  <a:lnTo>
                    <a:pt x="442888" y="566628"/>
                  </a:lnTo>
                  <a:lnTo>
                    <a:pt x="443821" y="566628"/>
                  </a:lnTo>
                  <a:lnTo>
                    <a:pt x="443355" y="568027"/>
                  </a:lnTo>
                  <a:close/>
                  <a:moveTo>
                    <a:pt x="449419" y="536305"/>
                  </a:moveTo>
                  <a:lnTo>
                    <a:pt x="448486" y="535838"/>
                  </a:lnTo>
                  <a:lnTo>
                    <a:pt x="449419" y="536305"/>
                  </a:lnTo>
                  <a:lnTo>
                    <a:pt x="449886" y="537238"/>
                  </a:lnTo>
                  <a:lnTo>
                    <a:pt x="449419" y="5363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9CDE6F9C-7258-481A-A83E-3EDFC260BA11}"/>
                </a:ext>
              </a:extLst>
            </p:cNvPr>
            <p:cNvSpPr/>
            <p:nvPr/>
          </p:nvSpPr>
          <p:spPr>
            <a:xfrm>
              <a:off x="2314875" y="1766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6" y="466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7AE8B15A-58B2-4EFF-BD29-5BCC0E8F27F4}"/>
                </a:ext>
              </a:extLst>
            </p:cNvPr>
            <p:cNvSpPr/>
            <p:nvPr/>
          </p:nvSpPr>
          <p:spPr>
            <a:xfrm>
              <a:off x="2746977" y="165429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933"/>
                  </a:moveTo>
                  <a:cubicBezTo>
                    <a:pt x="350" y="933"/>
                    <a:pt x="350" y="933"/>
                    <a:pt x="350" y="933"/>
                  </a:cubicBezTo>
                  <a:cubicBezTo>
                    <a:pt x="816" y="466"/>
                    <a:pt x="816" y="466"/>
                    <a:pt x="816" y="0"/>
                  </a:cubicBezTo>
                  <a:cubicBezTo>
                    <a:pt x="350" y="466"/>
                    <a:pt x="350" y="466"/>
                    <a:pt x="350" y="933"/>
                  </a:cubicBezTo>
                  <a:cubicBezTo>
                    <a:pt x="-117" y="933"/>
                    <a:pt x="-117" y="933"/>
                    <a:pt x="35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35ED66DB-FD8C-4E68-BEC8-029B8D76121D}"/>
                </a:ext>
              </a:extLst>
            </p:cNvPr>
            <p:cNvSpPr/>
            <p:nvPr/>
          </p:nvSpPr>
          <p:spPr>
            <a:xfrm>
              <a:off x="4759130" y="3440834"/>
              <a:ext cx="639114" cy="559808"/>
            </a:xfrm>
            <a:custGeom>
              <a:avLst/>
              <a:gdLst/>
              <a:ahLst/>
              <a:cxnLst/>
              <a:rect l="0" t="0" r="0" b="0"/>
              <a:pathLst>
                <a:path w="639114" h="559808">
                  <a:moveTo>
                    <a:pt x="637957" y="260027"/>
                  </a:moveTo>
                  <a:cubicBezTo>
                    <a:pt x="631892" y="265159"/>
                    <a:pt x="631892" y="265159"/>
                    <a:pt x="628627" y="259094"/>
                  </a:cubicBezTo>
                  <a:cubicBezTo>
                    <a:pt x="628161" y="258161"/>
                    <a:pt x="627227" y="256762"/>
                    <a:pt x="626294" y="255829"/>
                  </a:cubicBezTo>
                  <a:cubicBezTo>
                    <a:pt x="623028" y="250697"/>
                    <a:pt x="621629" y="243700"/>
                    <a:pt x="615098" y="240434"/>
                  </a:cubicBezTo>
                  <a:cubicBezTo>
                    <a:pt x="612766" y="232970"/>
                    <a:pt x="604835" y="227372"/>
                    <a:pt x="607168" y="217575"/>
                  </a:cubicBezTo>
                  <a:cubicBezTo>
                    <a:pt x="608100" y="213377"/>
                    <a:pt x="605768" y="211044"/>
                    <a:pt x="601569" y="209178"/>
                  </a:cubicBezTo>
                  <a:cubicBezTo>
                    <a:pt x="598304" y="207779"/>
                    <a:pt x="595038" y="205912"/>
                    <a:pt x="590840" y="204513"/>
                  </a:cubicBezTo>
                  <a:cubicBezTo>
                    <a:pt x="589907" y="204047"/>
                    <a:pt x="588974" y="202647"/>
                    <a:pt x="588974" y="201714"/>
                  </a:cubicBezTo>
                  <a:cubicBezTo>
                    <a:pt x="588974" y="195650"/>
                    <a:pt x="588040" y="190051"/>
                    <a:pt x="584775" y="184920"/>
                  </a:cubicBezTo>
                  <a:cubicBezTo>
                    <a:pt x="582443" y="180255"/>
                    <a:pt x="580110" y="176056"/>
                    <a:pt x="580110" y="170458"/>
                  </a:cubicBezTo>
                  <a:cubicBezTo>
                    <a:pt x="580110" y="169059"/>
                    <a:pt x="578710" y="166726"/>
                    <a:pt x="577311" y="165793"/>
                  </a:cubicBezTo>
                  <a:cubicBezTo>
                    <a:pt x="567981" y="160195"/>
                    <a:pt x="560983" y="151798"/>
                    <a:pt x="550720" y="147133"/>
                  </a:cubicBezTo>
                  <a:cubicBezTo>
                    <a:pt x="548388" y="146200"/>
                    <a:pt x="546522" y="143867"/>
                    <a:pt x="546055" y="141068"/>
                  </a:cubicBezTo>
                  <a:cubicBezTo>
                    <a:pt x="545122" y="135937"/>
                    <a:pt x="543723" y="130805"/>
                    <a:pt x="544189" y="126140"/>
                  </a:cubicBezTo>
                  <a:cubicBezTo>
                    <a:pt x="545122" y="118676"/>
                    <a:pt x="543723" y="112145"/>
                    <a:pt x="539524" y="106080"/>
                  </a:cubicBezTo>
                  <a:cubicBezTo>
                    <a:pt x="536258" y="100949"/>
                    <a:pt x="534859" y="95817"/>
                    <a:pt x="535326" y="89752"/>
                  </a:cubicBezTo>
                  <a:cubicBezTo>
                    <a:pt x="535792" y="85554"/>
                    <a:pt x="534392" y="80889"/>
                    <a:pt x="534859" y="76224"/>
                  </a:cubicBezTo>
                  <a:cubicBezTo>
                    <a:pt x="535326" y="69693"/>
                    <a:pt x="532526" y="65027"/>
                    <a:pt x="528328" y="60829"/>
                  </a:cubicBezTo>
                  <a:cubicBezTo>
                    <a:pt x="525062" y="58030"/>
                    <a:pt x="522263" y="56630"/>
                    <a:pt x="518065" y="57563"/>
                  </a:cubicBezTo>
                  <a:cubicBezTo>
                    <a:pt x="515265" y="58030"/>
                    <a:pt x="512933" y="56164"/>
                    <a:pt x="512467" y="53831"/>
                  </a:cubicBezTo>
                  <a:cubicBezTo>
                    <a:pt x="512000" y="51965"/>
                    <a:pt x="511533" y="50099"/>
                    <a:pt x="511533" y="48233"/>
                  </a:cubicBezTo>
                  <a:cubicBezTo>
                    <a:pt x="511533" y="41702"/>
                    <a:pt x="509668" y="35638"/>
                    <a:pt x="508268" y="29107"/>
                  </a:cubicBezTo>
                  <a:cubicBezTo>
                    <a:pt x="506402" y="20243"/>
                    <a:pt x="501270" y="12779"/>
                    <a:pt x="499404" y="3915"/>
                  </a:cubicBezTo>
                  <a:cubicBezTo>
                    <a:pt x="498938" y="2516"/>
                    <a:pt x="497072" y="1116"/>
                    <a:pt x="495206" y="183"/>
                  </a:cubicBezTo>
                  <a:cubicBezTo>
                    <a:pt x="494273" y="-284"/>
                    <a:pt x="492873" y="183"/>
                    <a:pt x="491940" y="1116"/>
                  </a:cubicBezTo>
                  <a:cubicBezTo>
                    <a:pt x="491007" y="1582"/>
                    <a:pt x="490074" y="2982"/>
                    <a:pt x="489608" y="3915"/>
                  </a:cubicBezTo>
                  <a:cubicBezTo>
                    <a:pt x="487275" y="9047"/>
                    <a:pt x="486342" y="15111"/>
                    <a:pt x="484010" y="20243"/>
                  </a:cubicBezTo>
                  <a:cubicBezTo>
                    <a:pt x="481677" y="25374"/>
                    <a:pt x="481211" y="31439"/>
                    <a:pt x="479811" y="36571"/>
                  </a:cubicBezTo>
                  <a:cubicBezTo>
                    <a:pt x="477012" y="45901"/>
                    <a:pt x="475146" y="55231"/>
                    <a:pt x="476079" y="65027"/>
                  </a:cubicBezTo>
                  <a:cubicBezTo>
                    <a:pt x="476545" y="68293"/>
                    <a:pt x="475612" y="71559"/>
                    <a:pt x="475146" y="74358"/>
                  </a:cubicBezTo>
                  <a:cubicBezTo>
                    <a:pt x="473280" y="81822"/>
                    <a:pt x="470947" y="89286"/>
                    <a:pt x="468615" y="96283"/>
                  </a:cubicBezTo>
                  <a:cubicBezTo>
                    <a:pt x="467215" y="100949"/>
                    <a:pt x="465349" y="106080"/>
                    <a:pt x="463483" y="110745"/>
                  </a:cubicBezTo>
                  <a:cubicBezTo>
                    <a:pt x="462084" y="114477"/>
                    <a:pt x="458352" y="116810"/>
                    <a:pt x="454620" y="117276"/>
                  </a:cubicBezTo>
                  <a:cubicBezTo>
                    <a:pt x="448555" y="118676"/>
                    <a:pt x="442957" y="116810"/>
                    <a:pt x="438759" y="112145"/>
                  </a:cubicBezTo>
                  <a:cubicBezTo>
                    <a:pt x="436426" y="109346"/>
                    <a:pt x="434560" y="106080"/>
                    <a:pt x="433627" y="102348"/>
                  </a:cubicBezTo>
                  <a:cubicBezTo>
                    <a:pt x="432227" y="102348"/>
                    <a:pt x="431294" y="102348"/>
                    <a:pt x="429895" y="102348"/>
                  </a:cubicBezTo>
                  <a:cubicBezTo>
                    <a:pt x="424763" y="101881"/>
                    <a:pt x="420098" y="100482"/>
                    <a:pt x="416366" y="96283"/>
                  </a:cubicBezTo>
                  <a:cubicBezTo>
                    <a:pt x="412168" y="91152"/>
                    <a:pt x="406103" y="88819"/>
                    <a:pt x="400505" y="85554"/>
                  </a:cubicBezTo>
                  <a:cubicBezTo>
                    <a:pt x="396773" y="83688"/>
                    <a:pt x="393974" y="81822"/>
                    <a:pt x="391641" y="78556"/>
                  </a:cubicBezTo>
                  <a:cubicBezTo>
                    <a:pt x="389775" y="76224"/>
                    <a:pt x="387443" y="73891"/>
                    <a:pt x="385110" y="71559"/>
                  </a:cubicBezTo>
                  <a:cubicBezTo>
                    <a:pt x="382778" y="69226"/>
                    <a:pt x="381378" y="66427"/>
                    <a:pt x="382778" y="63161"/>
                  </a:cubicBezTo>
                  <a:cubicBezTo>
                    <a:pt x="385110" y="57097"/>
                    <a:pt x="388842" y="51965"/>
                    <a:pt x="388842" y="44968"/>
                  </a:cubicBezTo>
                  <a:cubicBezTo>
                    <a:pt x="388842" y="43102"/>
                    <a:pt x="390708" y="41702"/>
                    <a:pt x="392574" y="41236"/>
                  </a:cubicBezTo>
                  <a:cubicBezTo>
                    <a:pt x="394440" y="40769"/>
                    <a:pt x="396306" y="39836"/>
                    <a:pt x="397239" y="38437"/>
                  </a:cubicBezTo>
                  <a:cubicBezTo>
                    <a:pt x="400038" y="33772"/>
                    <a:pt x="402837" y="28640"/>
                    <a:pt x="405170" y="23042"/>
                  </a:cubicBezTo>
                  <a:cubicBezTo>
                    <a:pt x="405636" y="22575"/>
                    <a:pt x="404237" y="20709"/>
                    <a:pt x="403770" y="19776"/>
                  </a:cubicBezTo>
                  <a:cubicBezTo>
                    <a:pt x="401438" y="17910"/>
                    <a:pt x="398172" y="16044"/>
                    <a:pt x="394907" y="17444"/>
                  </a:cubicBezTo>
                  <a:cubicBezTo>
                    <a:pt x="391641" y="18843"/>
                    <a:pt x="388842" y="19310"/>
                    <a:pt x="386043" y="16977"/>
                  </a:cubicBezTo>
                  <a:cubicBezTo>
                    <a:pt x="384177" y="15578"/>
                    <a:pt x="382311" y="16977"/>
                    <a:pt x="380912" y="17444"/>
                  </a:cubicBezTo>
                  <a:cubicBezTo>
                    <a:pt x="379046" y="17910"/>
                    <a:pt x="377180" y="19310"/>
                    <a:pt x="375313" y="18843"/>
                  </a:cubicBezTo>
                  <a:cubicBezTo>
                    <a:pt x="365983" y="15111"/>
                    <a:pt x="355254" y="14178"/>
                    <a:pt x="346390" y="8580"/>
                  </a:cubicBezTo>
                  <a:cubicBezTo>
                    <a:pt x="341725" y="5781"/>
                    <a:pt x="337060" y="4382"/>
                    <a:pt x="332395" y="2982"/>
                  </a:cubicBezTo>
                  <a:cubicBezTo>
                    <a:pt x="331462" y="2516"/>
                    <a:pt x="330062" y="2982"/>
                    <a:pt x="328663" y="3449"/>
                  </a:cubicBezTo>
                  <a:cubicBezTo>
                    <a:pt x="328196" y="3449"/>
                    <a:pt x="327263" y="3915"/>
                    <a:pt x="327263" y="4382"/>
                  </a:cubicBezTo>
                  <a:cubicBezTo>
                    <a:pt x="326797" y="4848"/>
                    <a:pt x="326797" y="5781"/>
                    <a:pt x="327263" y="6248"/>
                  </a:cubicBezTo>
                  <a:cubicBezTo>
                    <a:pt x="329129" y="8114"/>
                    <a:pt x="330995" y="9513"/>
                    <a:pt x="332861" y="11379"/>
                  </a:cubicBezTo>
                  <a:cubicBezTo>
                    <a:pt x="335194" y="13245"/>
                    <a:pt x="334261" y="16511"/>
                    <a:pt x="331928" y="17910"/>
                  </a:cubicBezTo>
                  <a:cubicBezTo>
                    <a:pt x="327730" y="20243"/>
                    <a:pt x="323531" y="20243"/>
                    <a:pt x="318866" y="20243"/>
                  </a:cubicBezTo>
                  <a:cubicBezTo>
                    <a:pt x="316534" y="20243"/>
                    <a:pt x="313735" y="20243"/>
                    <a:pt x="311402" y="21176"/>
                  </a:cubicBezTo>
                  <a:cubicBezTo>
                    <a:pt x="306270" y="23508"/>
                    <a:pt x="301139" y="26774"/>
                    <a:pt x="297407" y="31439"/>
                  </a:cubicBezTo>
                  <a:cubicBezTo>
                    <a:pt x="292275" y="37970"/>
                    <a:pt x="287610" y="44968"/>
                    <a:pt x="282479" y="51499"/>
                  </a:cubicBezTo>
                  <a:cubicBezTo>
                    <a:pt x="280146" y="54764"/>
                    <a:pt x="279679" y="58496"/>
                    <a:pt x="281546" y="62228"/>
                  </a:cubicBezTo>
                  <a:cubicBezTo>
                    <a:pt x="282479" y="64561"/>
                    <a:pt x="279679" y="66893"/>
                    <a:pt x="276881" y="66893"/>
                  </a:cubicBezTo>
                  <a:cubicBezTo>
                    <a:pt x="273149" y="66893"/>
                    <a:pt x="269883" y="64095"/>
                    <a:pt x="265684" y="65494"/>
                  </a:cubicBezTo>
                  <a:cubicBezTo>
                    <a:pt x="262885" y="66427"/>
                    <a:pt x="260553" y="65494"/>
                    <a:pt x="259153" y="63161"/>
                  </a:cubicBezTo>
                  <a:cubicBezTo>
                    <a:pt x="256354" y="59429"/>
                    <a:pt x="254022" y="55697"/>
                    <a:pt x="250756" y="52432"/>
                  </a:cubicBezTo>
                  <a:cubicBezTo>
                    <a:pt x="247957" y="49633"/>
                    <a:pt x="244691" y="47767"/>
                    <a:pt x="240493" y="49166"/>
                  </a:cubicBezTo>
                  <a:cubicBezTo>
                    <a:pt x="236294" y="50566"/>
                    <a:pt x="231629" y="51499"/>
                    <a:pt x="228364" y="54298"/>
                  </a:cubicBezTo>
                  <a:cubicBezTo>
                    <a:pt x="225098" y="56630"/>
                    <a:pt x="222299" y="58496"/>
                    <a:pt x="218101" y="58963"/>
                  </a:cubicBezTo>
                  <a:cubicBezTo>
                    <a:pt x="212503" y="59896"/>
                    <a:pt x="213436" y="66427"/>
                    <a:pt x="210170" y="69226"/>
                  </a:cubicBezTo>
                  <a:cubicBezTo>
                    <a:pt x="208771" y="70626"/>
                    <a:pt x="207371" y="72025"/>
                    <a:pt x="205505" y="72958"/>
                  </a:cubicBezTo>
                  <a:cubicBezTo>
                    <a:pt x="199441" y="74824"/>
                    <a:pt x="198041" y="79023"/>
                    <a:pt x="198507" y="85087"/>
                  </a:cubicBezTo>
                  <a:cubicBezTo>
                    <a:pt x="198507" y="86487"/>
                    <a:pt x="198507" y="87420"/>
                    <a:pt x="198041" y="88819"/>
                  </a:cubicBezTo>
                  <a:cubicBezTo>
                    <a:pt x="197574" y="90685"/>
                    <a:pt x="196175" y="92085"/>
                    <a:pt x="194309" y="92085"/>
                  </a:cubicBezTo>
                  <a:cubicBezTo>
                    <a:pt x="192443" y="92085"/>
                    <a:pt x="190577" y="91618"/>
                    <a:pt x="188711" y="91618"/>
                  </a:cubicBezTo>
                  <a:cubicBezTo>
                    <a:pt x="185912" y="91618"/>
                    <a:pt x="184046" y="94417"/>
                    <a:pt x="184512" y="96750"/>
                  </a:cubicBezTo>
                  <a:cubicBezTo>
                    <a:pt x="184979" y="99083"/>
                    <a:pt x="185445" y="101881"/>
                    <a:pt x="185912" y="104214"/>
                  </a:cubicBezTo>
                  <a:cubicBezTo>
                    <a:pt x="185912" y="104681"/>
                    <a:pt x="185445" y="105614"/>
                    <a:pt x="184979" y="106080"/>
                  </a:cubicBezTo>
                  <a:cubicBezTo>
                    <a:pt x="184046" y="107013"/>
                    <a:pt x="182646" y="107013"/>
                    <a:pt x="181713" y="105614"/>
                  </a:cubicBezTo>
                  <a:cubicBezTo>
                    <a:pt x="179847" y="103281"/>
                    <a:pt x="177981" y="100482"/>
                    <a:pt x="176115" y="97683"/>
                  </a:cubicBezTo>
                  <a:cubicBezTo>
                    <a:pt x="174715" y="95817"/>
                    <a:pt x="172383" y="95350"/>
                    <a:pt x="170983" y="96750"/>
                  </a:cubicBezTo>
                  <a:cubicBezTo>
                    <a:pt x="168184" y="99083"/>
                    <a:pt x="164919" y="101415"/>
                    <a:pt x="162120" y="104214"/>
                  </a:cubicBezTo>
                  <a:cubicBezTo>
                    <a:pt x="160254" y="106080"/>
                    <a:pt x="158854" y="108413"/>
                    <a:pt x="158854" y="110745"/>
                  </a:cubicBezTo>
                  <a:cubicBezTo>
                    <a:pt x="159787" y="119609"/>
                    <a:pt x="156522" y="126606"/>
                    <a:pt x="149524" y="132671"/>
                  </a:cubicBezTo>
                  <a:cubicBezTo>
                    <a:pt x="147658" y="134071"/>
                    <a:pt x="146725" y="136869"/>
                    <a:pt x="145326" y="139202"/>
                  </a:cubicBezTo>
                  <a:cubicBezTo>
                    <a:pt x="140660" y="146666"/>
                    <a:pt x="133663" y="150865"/>
                    <a:pt x="124799" y="151798"/>
                  </a:cubicBezTo>
                  <a:cubicBezTo>
                    <a:pt x="119201" y="152264"/>
                    <a:pt x="113137" y="153197"/>
                    <a:pt x="107539" y="154130"/>
                  </a:cubicBezTo>
                  <a:cubicBezTo>
                    <a:pt x="99608" y="159728"/>
                    <a:pt x="88878" y="158329"/>
                    <a:pt x="80948" y="164860"/>
                  </a:cubicBezTo>
                  <a:cubicBezTo>
                    <a:pt x="79548" y="165793"/>
                    <a:pt x="77216" y="166726"/>
                    <a:pt x="75349" y="166260"/>
                  </a:cubicBezTo>
                  <a:cubicBezTo>
                    <a:pt x="68352" y="164394"/>
                    <a:pt x="62754" y="167192"/>
                    <a:pt x="57156" y="170458"/>
                  </a:cubicBezTo>
                  <a:cubicBezTo>
                    <a:pt x="49692" y="174190"/>
                    <a:pt x="43161" y="179322"/>
                    <a:pt x="35230" y="182121"/>
                  </a:cubicBezTo>
                  <a:cubicBezTo>
                    <a:pt x="31498" y="183520"/>
                    <a:pt x="29165" y="186786"/>
                    <a:pt x="26833" y="190051"/>
                  </a:cubicBezTo>
                  <a:cubicBezTo>
                    <a:pt x="24500" y="193317"/>
                    <a:pt x="24034" y="189118"/>
                    <a:pt x="22634" y="189118"/>
                  </a:cubicBezTo>
                  <a:cubicBezTo>
                    <a:pt x="21701" y="189118"/>
                    <a:pt x="19835" y="189118"/>
                    <a:pt x="19369" y="190051"/>
                  </a:cubicBezTo>
                  <a:cubicBezTo>
                    <a:pt x="17969" y="191917"/>
                    <a:pt x="16103" y="194250"/>
                    <a:pt x="15637" y="196582"/>
                  </a:cubicBezTo>
                  <a:cubicBezTo>
                    <a:pt x="14704" y="199848"/>
                    <a:pt x="14704" y="203114"/>
                    <a:pt x="14704" y="205912"/>
                  </a:cubicBezTo>
                  <a:cubicBezTo>
                    <a:pt x="14704" y="211044"/>
                    <a:pt x="13771" y="216176"/>
                    <a:pt x="10505" y="220374"/>
                  </a:cubicBezTo>
                  <a:cubicBezTo>
                    <a:pt x="7240" y="224573"/>
                    <a:pt x="6773" y="229704"/>
                    <a:pt x="6773" y="234836"/>
                  </a:cubicBezTo>
                  <a:cubicBezTo>
                    <a:pt x="6773" y="241834"/>
                    <a:pt x="7240" y="248831"/>
                    <a:pt x="10972" y="255362"/>
                  </a:cubicBezTo>
                  <a:cubicBezTo>
                    <a:pt x="11905" y="256762"/>
                    <a:pt x="12371" y="259094"/>
                    <a:pt x="12838" y="260960"/>
                  </a:cubicBezTo>
                  <a:cubicBezTo>
                    <a:pt x="13304" y="262826"/>
                    <a:pt x="12371" y="264692"/>
                    <a:pt x="10972" y="266092"/>
                  </a:cubicBezTo>
                  <a:cubicBezTo>
                    <a:pt x="10039" y="267025"/>
                    <a:pt x="9105" y="267491"/>
                    <a:pt x="8173" y="268424"/>
                  </a:cubicBezTo>
                  <a:cubicBezTo>
                    <a:pt x="8173" y="268424"/>
                    <a:pt x="8173" y="268424"/>
                    <a:pt x="7706" y="268424"/>
                  </a:cubicBezTo>
                  <a:cubicBezTo>
                    <a:pt x="7706" y="268424"/>
                    <a:pt x="7706" y="268891"/>
                    <a:pt x="7706" y="268891"/>
                  </a:cubicBezTo>
                  <a:cubicBezTo>
                    <a:pt x="7706" y="268891"/>
                    <a:pt x="8173" y="268891"/>
                    <a:pt x="8173" y="268424"/>
                  </a:cubicBezTo>
                  <a:cubicBezTo>
                    <a:pt x="6773" y="271223"/>
                    <a:pt x="5373" y="273556"/>
                    <a:pt x="3974" y="276355"/>
                  </a:cubicBezTo>
                  <a:cubicBezTo>
                    <a:pt x="3974" y="276355"/>
                    <a:pt x="3974" y="276355"/>
                    <a:pt x="3974" y="276355"/>
                  </a:cubicBezTo>
                  <a:cubicBezTo>
                    <a:pt x="3974" y="276355"/>
                    <a:pt x="3974" y="276822"/>
                    <a:pt x="3974" y="276822"/>
                  </a:cubicBezTo>
                  <a:lnTo>
                    <a:pt x="4440" y="276355"/>
                  </a:lnTo>
                  <a:cubicBezTo>
                    <a:pt x="4440" y="278221"/>
                    <a:pt x="4440" y="280087"/>
                    <a:pt x="4907" y="281953"/>
                  </a:cubicBezTo>
                  <a:cubicBezTo>
                    <a:pt x="6773" y="286152"/>
                    <a:pt x="8173" y="290350"/>
                    <a:pt x="7706" y="295015"/>
                  </a:cubicBezTo>
                  <a:cubicBezTo>
                    <a:pt x="6773" y="302946"/>
                    <a:pt x="9105" y="310410"/>
                    <a:pt x="11905" y="317408"/>
                  </a:cubicBezTo>
                  <a:cubicBezTo>
                    <a:pt x="14704" y="325338"/>
                    <a:pt x="15637" y="333735"/>
                    <a:pt x="15170" y="342133"/>
                  </a:cubicBezTo>
                  <a:cubicBezTo>
                    <a:pt x="15170" y="351929"/>
                    <a:pt x="14704" y="361259"/>
                    <a:pt x="17969" y="370590"/>
                  </a:cubicBezTo>
                  <a:cubicBezTo>
                    <a:pt x="18902" y="372922"/>
                    <a:pt x="18436" y="375721"/>
                    <a:pt x="18436" y="378054"/>
                  </a:cubicBezTo>
                  <a:cubicBezTo>
                    <a:pt x="17503" y="383185"/>
                    <a:pt x="16103" y="388317"/>
                    <a:pt x="15170" y="392982"/>
                  </a:cubicBezTo>
                  <a:cubicBezTo>
                    <a:pt x="13771" y="399979"/>
                    <a:pt x="10505" y="406044"/>
                    <a:pt x="3974" y="410243"/>
                  </a:cubicBezTo>
                  <a:cubicBezTo>
                    <a:pt x="-1157" y="413975"/>
                    <a:pt x="-1157" y="421439"/>
                    <a:pt x="3041" y="425637"/>
                  </a:cubicBezTo>
                  <a:cubicBezTo>
                    <a:pt x="5840" y="428436"/>
                    <a:pt x="8639" y="430769"/>
                    <a:pt x="10972" y="434034"/>
                  </a:cubicBezTo>
                  <a:cubicBezTo>
                    <a:pt x="14704" y="439166"/>
                    <a:pt x="19835" y="441032"/>
                    <a:pt x="25900" y="441965"/>
                  </a:cubicBezTo>
                  <a:cubicBezTo>
                    <a:pt x="30565" y="442431"/>
                    <a:pt x="34763" y="442898"/>
                    <a:pt x="39428" y="442431"/>
                  </a:cubicBezTo>
                  <a:cubicBezTo>
                    <a:pt x="41761" y="442431"/>
                    <a:pt x="45027" y="441965"/>
                    <a:pt x="46893" y="440566"/>
                  </a:cubicBezTo>
                  <a:cubicBezTo>
                    <a:pt x="55756" y="434034"/>
                    <a:pt x="67886" y="434034"/>
                    <a:pt x="75349" y="424704"/>
                  </a:cubicBezTo>
                  <a:cubicBezTo>
                    <a:pt x="76283" y="423771"/>
                    <a:pt x="77682" y="423305"/>
                    <a:pt x="78615" y="423305"/>
                  </a:cubicBezTo>
                  <a:cubicBezTo>
                    <a:pt x="87479" y="422372"/>
                    <a:pt x="96342" y="419573"/>
                    <a:pt x="105206" y="421439"/>
                  </a:cubicBezTo>
                  <a:cubicBezTo>
                    <a:pt x="112670" y="423305"/>
                    <a:pt x="120601" y="422838"/>
                    <a:pt x="128065" y="422838"/>
                  </a:cubicBezTo>
                  <a:cubicBezTo>
                    <a:pt x="131797" y="422838"/>
                    <a:pt x="135529" y="420972"/>
                    <a:pt x="138328" y="418173"/>
                  </a:cubicBezTo>
                  <a:cubicBezTo>
                    <a:pt x="146259" y="410243"/>
                    <a:pt x="152790" y="405578"/>
                    <a:pt x="163986" y="399979"/>
                  </a:cubicBezTo>
                  <a:cubicBezTo>
                    <a:pt x="166785" y="398580"/>
                    <a:pt x="169584" y="396714"/>
                    <a:pt x="172383" y="394848"/>
                  </a:cubicBezTo>
                  <a:cubicBezTo>
                    <a:pt x="176115" y="392049"/>
                    <a:pt x="180314" y="390649"/>
                    <a:pt x="184979" y="391116"/>
                  </a:cubicBezTo>
                  <a:cubicBezTo>
                    <a:pt x="196641" y="392515"/>
                    <a:pt x="208304" y="390649"/>
                    <a:pt x="218567" y="385518"/>
                  </a:cubicBezTo>
                  <a:cubicBezTo>
                    <a:pt x="226964" y="381319"/>
                    <a:pt x="235361" y="379920"/>
                    <a:pt x="244691" y="379920"/>
                  </a:cubicBezTo>
                  <a:cubicBezTo>
                    <a:pt x="251223" y="379920"/>
                    <a:pt x="257754" y="380386"/>
                    <a:pt x="263818" y="380386"/>
                  </a:cubicBezTo>
                  <a:cubicBezTo>
                    <a:pt x="267084" y="380386"/>
                    <a:pt x="270349" y="381786"/>
                    <a:pt x="272215" y="384585"/>
                  </a:cubicBezTo>
                  <a:cubicBezTo>
                    <a:pt x="275481" y="388783"/>
                    <a:pt x="280146" y="390649"/>
                    <a:pt x="285278" y="391582"/>
                  </a:cubicBezTo>
                  <a:cubicBezTo>
                    <a:pt x="290876" y="392515"/>
                    <a:pt x="296007" y="395314"/>
                    <a:pt x="301605" y="397647"/>
                  </a:cubicBezTo>
                  <a:cubicBezTo>
                    <a:pt x="304405" y="399046"/>
                    <a:pt x="306737" y="401845"/>
                    <a:pt x="306737" y="405111"/>
                  </a:cubicBezTo>
                  <a:cubicBezTo>
                    <a:pt x="306270" y="409310"/>
                    <a:pt x="307204" y="412575"/>
                    <a:pt x="310002" y="415374"/>
                  </a:cubicBezTo>
                  <a:cubicBezTo>
                    <a:pt x="313268" y="418640"/>
                    <a:pt x="315134" y="422838"/>
                    <a:pt x="315601" y="427503"/>
                  </a:cubicBezTo>
                  <a:cubicBezTo>
                    <a:pt x="316067" y="432168"/>
                    <a:pt x="316534" y="436367"/>
                    <a:pt x="317000" y="441032"/>
                  </a:cubicBezTo>
                  <a:cubicBezTo>
                    <a:pt x="317000" y="442898"/>
                    <a:pt x="317000" y="444764"/>
                    <a:pt x="317000" y="446630"/>
                  </a:cubicBezTo>
                  <a:cubicBezTo>
                    <a:pt x="317000" y="447097"/>
                    <a:pt x="317000" y="448030"/>
                    <a:pt x="317467" y="448496"/>
                  </a:cubicBezTo>
                  <a:cubicBezTo>
                    <a:pt x="318866" y="449896"/>
                    <a:pt x="320266" y="451295"/>
                    <a:pt x="321665" y="452228"/>
                  </a:cubicBezTo>
                  <a:cubicBezTo>
                    <a:pt x="322598" y="452695"/>
                    <a:pt x="324464" y="452228"/>
                    <a:pt x="324931" y="451295"/>
                  </a:cubicBezTo>
                  <a:cubicBezTo>
                    <a:pt x="330062" y="445697"/>
                    <a:pt x="335194" y="439633"/>
                    <a:pt x="340792" y="434501"/>
                  </a:cubicBezTo>
                  <a:cubicBezTo>
                    <a:pt x="343591" y="431702"/>
                    <a:pt x="347323" y="430302"/>
                    <a:pt x="350122" y="427503"/>
                  </a:cubicBezTo>
                  <a:cubicBezTo>
                    <a:pt x="353388" y="424704"/>
                    <a:pt x="356187" y="420972"/>
                    <a:pt x="358986" y="417707"/>
                  </a:cubicBezTo>
                  <a:cubicBezTo>
                    <a:pt x="359452" y="417240"/>
                    <a:pt x="360385" y="417240"/>
                    <a:pt x="360852" y="417240"/>
                  </a:cubicBezTo>
                  <a:cubicBezTo>
                    <a:pt x="361318" y="417240"/>
                    <a:pt x="361785" y="418173"/>
                    <a:pt x="361785" y="418640"/>
                  </a:cubicBezTo>
                  <a:cubicBezTo>
                    <a:pt x="362251" y="421439"/>
                    <a:pt x="362251" y="424238"/>
                    <a:pt x="360385" y="426104"/>
                  </a:cubicBezTo>
                  <a:cubicBezTo>
                    <a:pt x="355720" y="430769"/>
                    <a:pt x="352921" y="436367"/>
                    <a:pt x="351055" y="442898"/>
                  </a:cubicBezTo>
                  <a:cubicBezTo>
                    <a:pt x="349189" y="448963"/>
                    <a:pt x="346390" y="453161"/>
                    <a:pt x="340792" y="455960"/>
                  </a:cubicBezTo>
                  <a:cubicBezTo>
                    <a:pt x="339859" y="456427"/>
                    <a:pt x="338926" y="457826"/>
                    <a:pt x="338926" y="459226"/>
                  </a:cubicBezTo>
                  <a:cubicBezTo>
                    <a:pt x="338926" y="460159"/>
                    <a:pt x="339393" y="462025"/>
                    <a:pt x="340325" y="462491"/>
                  </a:cubicBezTo>
                  <a:cubicBezTo>
                    <a:pt x="342192" y="462958"/>
                    <a:pt x="344058" y="462491"/>
                    <a:pt x="345924" y="462491"/>
                  </a:cubicBezTo>
                  <a:cubicBezTo>
                    <a:pt x="351522" y="462491"/>
                    <a:pt x="355720" y="460159"/>
                    <a:pt x="358053" y="454561"/>
                  </a:cubicBezTo>
                  <a:cubicBezTo>
                    <a:pt x="358519" y="453161"/>
                    <a:pt x="358986" y="452228"/>
                    <a:pt x="359919" y="451295"/>
                  </a:cubicBezTo>
                  <a:cubicBezTo>
                    <a:pt x="360385" y="450829"/>
                    <a:pt x="360852" y="450362"/>
                    <a:pt x="361318" y="449896"/>
                  </a:cubicBezTo>
                  <a:cubicBezTo>
                    <a:pt x="361785" y="450829"/>
                    <a:pt x="363184" y="451295"/>
                    <a:pt x="363184" y="452228"/>
                  </a:cubicBezTo>
                  <a:cubicBezTo>
                    <a:pt x="363651" y="457826"/>
                    <a:pt x="363651" y="463891"/>
                    <a:pt x="359919" y="468556"/>
                  </a:cubicBezTo>
                  <a:cubicBezTo>
                    <a:pt x="358519" y="469956"/>
                    <a:pt x="359919" y="472288"/>
                    <a:pt x="361785" y="472754"/>
                  </a:cubicBezTo>
                  <a:cubicBezTo>
                    <a:pt x="365050" y="473221"/>
                    <a:pt x="367849" y="473221"/>
                    <a:pt x="371115" y="473221"/>
                  </a:cubicBezTo>
                  <a:cubicBezTo>
                    <a:pt x="371115" y="473221"/>
                    <a:pt x="371115" y="472754"/>
                    <a:pt x="371115" y="472754"/>
                  </a:cubicBezTo>
                  <a:lnTo>
                    <a:pt x="372048" y="471821"/>
                  </a:lnTo>
                  <a:lnTo>
                    <a:pt x="371581" y="473221"/>
                  </a:lnTo>
                  <a:cubicBezTo>
                    <a:pt x="371581" y="473221"/>
                    <a:pt x="371115" y="473221"/>
                    <a:pt x="371115" y="473221"/>
                  </a:cubicBezTo>
                  <a:cubicBezTo>
                    <a:pt x="371115" y="473688"/>
                    <a:pt x="371115" y="474154"/>
                    <a:pt x="371115" y="474621"/>
                  </a:cubicBezTo>
                  <a:cubicBezTo>
                    <a:pt x="374847" y="484884"/>
                    <a:pt x="377180" y="495613"/>
                    <a:pt x="372514" y="506343"/>
                  </a:cubicBezTo>
                  <a:cubicBezTo>
                    <a:pt x="371581" y="508209"/>
                    <a:pt x="372514" y="511474"/>
                    <a:pt x="373448" y="513807"/>
                  </a:cubicBezTo>
                  <a:cubicBezTo>
                    <a:pt x="374381" y="516606"/>
                    <a:pt x="376246" y="519405"/>
                    <a:pt x="377646" y="522671"/>
                  </a:cubicBezTo>
                  <a:cubicBezTo>
                    <a:pt x="381378" y="532001"/>
                    <a:pt x="388376" y="536666"/>
                    <a:pt x="397706" y="538998"/>
                  </a:cubicBezTo>
                  <a:cubicBezTo>
                    <a:pt x="402837" y="540398"/>
                    <a:pt x="407036" y="542730"/>
                    <a:pt x="411234" y="545996"/>
                  </a:cubicBezTo>
                  <a:cubicBezTo>
                    <a:pt x="413567" y="547862"/>
                    <a:pt x="415900" y="550661"/>
                    <a:pt x="418232" y="552527"/>
                  </a:cubicBezTo>
                  <a:cubicBezTo>
                    <a:pt x="420098" y="553927"/>
                    <a:pt x="422897" y="554860"/>
                    <a:pt x="425696" y="553460"/>
                  </a:cubicBezTo>
                  <a:cubicBezTo>
                    <a:pt x="433627" y="549262"/>
                    <a:pt x="442024" y="545996"/>
                    <a:pt x="446689" y="537132"/>
                  </a:cubicBezTo>
                  <a:cubicBezTo>
                    <a:pt x="447156" y="535733"/>
                    <a:pt x="449022" y="536200"/>
                    <a:pt x="449955" y="537599"/>
                  </a:cubicBezTo>
                  <a:cubicBezTo>
                    <a:pt x="450421" y="538065"/>
                    <a:pt x="450888" y="538532"/>
                    <a:pt x="450421" y="538998"/>
                  </a:cubicBezTo>
                  <a:cubicBezTo>
                    <a:pt x="449955" y="540865"/>
                    <a:pt x="448555" y="543664"/>
                    <a:pt x="449488" y="544597"/>
                  </a:cubicBezTo>
                  <a:cubicBezTo>
                    <a:pt x="453687" y="550195"/>
                    <a:pt x="456486" y="557192"/>
                    <a:pt x="461617" y="561857"/>
                  </a:cubicBezTo>
                  <a:cubicBezTo>
                    <a:pt x="463017" y="563257"/>
                    <a:pt x="465349" y="563723"/>
                    <a:pt x="466749" y="562790"/>
                  </a:cubicBezTo>
                  <a:cubicBezTo>
                    <a:pt x="473280" y="556726"/>
                    <a:pt x="481211" y="552527"/>
                    <a:pt x="488208" y="546462"/>
                  </a:cubicBezTo>
                  <a:cubicBezTo>
                    <a:pt x="494739" y="540865"/>
                    <a:pt x="502670" y="538532"/>
                    <a:pt x="511067" y="538065"/>
                  </a:cubicBezTo>
                  <a:cubicBezTo>
                    <a:pt x="514333" y="538065"/>
                    <a:pt x="517598" y="538065"/>
                    <a:pt x="520864" y="537599"/>
                  </a:cubicBezTo>
                  <a:cubicBezTo>
                    <a:pt x="525995" y="537132"/>
                    <a:pt x="533926" y="530601"/>
                    <a:pt x="533926" y="525003"/>
                  </a:cubicBezTo>
                  <a:cubicBezTo>
                    <a:pt x="534392" y="516606"/>
                    <a:pt x="538591" y="509142"/>
                    <a:pt x="540457" y="501212"/>
                  </a:cubicBezTo>
                  <a:cubicBezTo>
                    <a:pt x="542323" y="492348"/>
                    <a:pt x="546988" y="484417"/>
                    <a:pt x="553053" y="477886"/>
                  </a:cubicBezTo>
                  <a:cubicBezTo>
                    <a:pt x="557251" y="473688"/>
                    <a:pt x="560050" y="468556"/>
                    <a:pt x="562850" y="463424"/>
                  </a:cubicBezTo>
                  <a:cubicBezTo>
                    <a:pt x="566115" y="457360"/>
                    <a:pt x="569380" y="450829"/>
                    <a:pt x="572646" y="444764"/>
                  </a:cubicBezTo>
                  <a:cubicBezTo>
                    <a:pt x="578244" y="434501"/>
                    <a:pt x="584309" y="425171"/>
                    <a:pt x="595038" y="419106"/>
                  </a:cubicBezTo>
                  <a:cubicBezTo>
                    <a:pt x="596904" y="417707"/>
                    <a:pt x="599237" y="415841"/>
                    <a:pt x="599703" y="413508"/>
                  </a:cubicBezTo>
                  <a:cubicBezTo>
                    <a:pt x="601569" y="405111"/>
                    <a:pt x="609967" y="400446"/>
                    <a:pt x="612766" y="392515"/>
                  </a:cubicBezTo>
                  <a:cubicBezTo>
                    <a:pt x="615098" y="384585"/>
                    <a:pt x="615098" y="376187"/>
                    <a:pt x="618830" y="368257"/>
                  </a:cubicBezTo>
                  <a:cubicBezTo>
                    <a:pt x="623495" y="358927"/>
                    <a:pt x="625361" y="348664"/>
                    <a:pt x="630959" y="340267"/>
                  </a:cubicBezTo>
                  <a:cubicBezTo>
                    <a:pt x="632826" y="337934"/>
                    <a:pt x="633292" y="334202"/>
                    <a:pt x="633758" y="331403"/>
                  </a:cubicBezTo>
                  <a:cubicBezTo>
                    <a:pt x="634691" y="324872"/>
                    <a:pt x="634225" y="318807"/>
                    <a:pt x="632359" y="312276"/>
                  </a:cubicBezTo>
                  <a:cubicBezTo>
                    <a:pt x="630959" y="307611"/>
                    <a:pt x="630959" y="303413"/>
                    <a:pt x="632359" y="299214"/>
                  </a:cubicBezTo>
                  <a:cubicBezTo>
                    <a:pt x="633292" y="296415"/>
                    <a:pt x="634225" y="293149"/>
                    <a:pt x="634225" y="289884"/>
                  </a:cubicBezTo>
                  <a:cubicBezTo>
                    <a:pt x="634691" y="280554"/>
                    <a:pt x="636557" y="272156"/>
                    <a:pt x="639823" y="263759"/>
                  </a:cubicBezTo>
                  <a:cubicBezTo>
                    <a:pt x="640290" y="262826"/>
                    <a:pt x="640756" y="261427"/>
                    <a:pt x="640756" y="260027"/>
                  </a:cubicBezTo>
                  <a:cubicBezTo>
                    <a:pt x="640756" y="259094"/>
                    <a:pt x="639823" y="258161"/>
                    <a:pt x="639356" y="257228"/>
                  </a:cubicBezTo>
                  <a:cubicBezTo>
                    <a:pt x="639356" y="259561"/>
                    <a:pt x="638423" y="260027"/>
                    <a:pt x="637957" y="2600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214D10B3-D074-4736-AD14-8F8CAAC7873E}"/>
                </a:ext>
              </a:extLst>
            </p:cNvPr>
            <p:cNvSpPr/>
            <p:nvPr/>
          </p:nvSpPr>
          <p:spPr>
            <a:xfrm>
              <a:off x="2087220" y="143083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933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859A5736-20A6-43CE-8845-712BF167A34C}"/>
                </a:ext>
              </a:extLst>
            </p:cNvPr>
            <p:cNvSpPr/>
            <p:nvPr/>
          </p:nvSpPr>
          <p:spPr>
            <a:xfrm>
              <a:off x="2106347" y="13729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7767691B-B491-48DE-B09C-0E0A5B21A5B0}"/>
                </a:ext>
              </a:extLst>
            </p:cNvPr>
            <p:cNvSpPr/>
            <p:nvPr/>
          </p:nvSpPr>
          <p:spPr>
            <a:xfrm>
              <a:off x="1983754" y="1235853"/>
              <a:ext cx="433851" cy="331220"/>
            </a:xfrm>
            <a:custGeom>
              <a:avLst/>
              <a:gdLst/>
              <a:ahLst/>
              <a:cxnLst/>
              <a:rect l="0" t="0" r="0" b="0"/>
              <a:pathLst>
                <a:path w="433851" h="331219">
                  <a:moveTo>
                    <a:pt x="124458" y="144137"/>
                  </a:moveTo>
                  <a:cubicBezTo>
                    <a:pt x="122126" y="147869"/>
                    <a:pt x="122126" y="151135"/>
                    <a:pt x="123525" y="154867"/>
                  </a:cubicBezTo>
                  <a:cubicBezTo>
                    <a:pt x="125858" y="159532"/>
                    <a:pt x="125858" y="164663"/>
                    <a:pt x="124458" y="169795"/>
                  </a:cubicBezTo>
                  <a:cubicBezTo>
                    <a:pt x="123059" y="173993"/>
                    <a:pt x="122592" y="178658"/>
                    <a:pt x="121659" y="182857"/>
                  </a:cubicBezTo>
                  <a:cubicBezTo>
                    <a:pt x="121193" y="183790"/>
                    <a:pt x="120260" y="185190"/>
                    <a:pt x="119327" y="185656"/>
                  </a:cubicBezTo>
                  <a:cubicBezTo>
                    <a:pt x="114662" y="187522"/>
                    <a:pt x="115595" y="191254"/>
                    <a:pt x="115595" y="194986"/>
                  </a:cubicBezTo>
                  <a:cubicBezTo>
                    <a:pt x="115595" y="194986"/>
                    <a:pt x="116061" y="194986"/>
                    <a:pt x="116061" y="194986"/>
                  </a:cubicBezTo>
                  <a:cubicBezTo>
                    <a:pt x="117461" y="196386"/>
                    <a:pt x="118860" y="197785"/>
                    <a:pt x="120726" y="199651"/>
                  </a:cubicBezTo>
                  <a:cubicBezTo>
                    <a:pt x="121193" y="200118"/>
                    <a:pt x="121659" y="200584"/>
                    <a:pt x="122126" y="200584"/>
                  </a:cubicBezTo>
                  <a:cubicBezTo>
                    <a:pt x="123525" y="201051"/>
                    <a:pt x="125391" y="201984"/>
                    <a:pt x="126791" y="202450"/>
                  </a:cubicBezTo>
                  <a:cubicBezTo>
                    <a:pt x="127257" y="202450"/>
                    <a:pt x="128190" y="202450"/>
                    <a:pt x="128657" y="202450"/>
                  </a:cubicBezTo>
                  <a:cubicBezTo>
                    <a:pt x="128657" y="202917"/>
                    <a:pt x="128657" y="202917"/>
                    <a:pt x="128657" y="203383"/>
                  </a:cubicBezTo>
                  <a:cubicBezTo>
                    <a:pt x="129590" y="203850"/>
                    <a:pt x="130523" y="204316"/>
                    <a:pt x="131456" y="204783"/>
                  </a:cubicBezTo>
                  <a:cubicBezTo>
                    <a:pt x="131922" y="204783"/>
                    <a:pt x="132389" y="205716"/>
                    <a:pt x="132389" y="206182"/>
                  </a:cubicBezTo>
                  <a:cubicBezTo>
                    <a:pt x="132389" y="206649"/>
                    <a:pt x="131922" y="207115"/>
                    <a:pt x="131456" y="207582"/>
                  </a:cubicBezTo>
                  <a:cubicBezTo>
                    <a:pt x="130056" y="208515"/>
                    <a:pt x="129123" y="208048"/>
                    <a:pt x="128657" y="206649"/>
                  </a:cubicBezTo>
                  <a:cubicBezTo>
                    <a:pt x="128657" y="205716"/>
                    <a:pt x="128657" y="204783"/>
                    <a:pt x="128657" y="203850"/>
                  </a:cubicBezTo>
                  <a:cubicBezTo>
                    <a:pt x="128657" y="203850"/>
                    <a:pt x="128190" y="203850"/>
                    <a:pt x="128190" y="203850"/>
                  </a:cubicBezTo>
                  <a:cubicBezTo>
                    <a:pt x="127724" y="203850"/>
                    <a:pt x="127257" y="203383"/>
                    <a:pt x="126791" y="203383"/>
                  </a:cubicBezTo>
                  <a:cubicBezTo>
                    <a:pt x="124925" y="203383"/>
                    <a:pt x="123525" y="202450"/>
                    <a:pt x="122126" y="201517"/>
                  </a:cubicBezTo>
                  <a:cubicBezTo>
                    <a:pt x="121659" y="201051"/>
                    <a:pt x="120726" y="201051"/>
                    <a:pt x="120260" y="200584"/>
                  </a:cubicBezTo>
                  <a:cubicBezTo>
                    <a:pt x="118860" y="199185"/>
                    <a:pt x="117461" y="197785"/>
                    <a:pt x="116061" y="196386"/>
                  </a:cubicBezTo>
                  <a:cubicBezTo>
                    <a:pt x="116061" y="196386"/>
                    <a:pt x="116061" y="195919"/>
                    <a:pt x="116061" y="195919"/>
                  </a:cubicBezTo>
                  <a:cubicBezTo>
                    <a:pt x="112329" y="196386"/>
                    <a:pt x="108597" y="196386"/>
                    <a:pt x="104865" y="196852"/>
                  </a:cubicBezTo>
                  <a:cubicBezTo>
                    <a:pt x="102999" y="198252"/>
                    <a:pt x="101133" y="199185"/>
                    <a:pt x="98800" y="199185"/>
                  </a:cubicBezTo>
                  <a:cubicBezTo>
                    <a:pt x="94602" y="199651"/>
                    <a:pt x="90403" y="200118"/>
                    <a:pt x="85738" y="200584"/>
                  </a:cubicBezTo>
                  <a:cubicBezTo>
                    <a:pt x="83872" y="207582"/>
                    <a:pt x="79674" y="212713"/>
                    <a:pt x="74076" y="216445"/>
                  </a:cubicBezTo>
                  <a:cubicBezTo>
                    <a:pt x="69877" y="219245"/>
                    <a:pt x="68944" y="223443"/>
                    <a:pt x="68011" y="228108"/>
                  </a:cubicBezTo>
                  <a:cubicBezTo>
                    <a:pt x="67545" y="230441"/>
                    <a:pt x="69877" y="233240"/>
                    <a:pt x="72210" y="233706"/>
                  </a:cubicBezTo>
                  <a:cubicBezTo>
                    <a:pt x="73609" y="234173"/>
                    <a:pt x="74542" y="233706"/>
                    <a:pt x="75942" y="234173"/>
                  </a:cubicBezTo>
                  <a:cubicBezTo>
                    <a:pt x="82006" y="235106"/>
                    <a:pt x="83872" y="236972"/>
                    <a:pt x="83872" y="242570"/>
                  </a:cubicBezTo>
                  <a:cubicBezTo>
                    <a:pt x="83872" y="244902"/>
                    <a:pt x="84339" y="247701"/>
                    <a:pt x="83872" y="250034"/>
                  </a:cubicBezTo>
                  <a:cubicBezTo>
                    <a:pt x="83406" y="253299"/>
                    <a:pt x="82473" y="256099"/>
                    <a:pt x="80140" y="258431"/>
                  </a:cubicBezTo>
                  <a:cubicBezTo>
                    <a:pt x="79674" y="258898"/>
                    <a:pt x="79207" y="258898"/>
                    <a:pt x="78274" y="258898"/>
                  </a:cubicBezTo>
                  <a:cubicBezTo>
                    <a:pt x="77808" y="258898"/>
                    <a:pt x="76875" y="258431"/>
                    <a:pt x="76875" y="258431"/>
                  </a:cubicBezTo>
                  <a:cubicBezTo>
                    <a:pt x="75942" y="254233"/>
                    <a:pt x="75475" y="249567"/>
                    <a:pt x="74076" y="245369"/>
                  </a:cubicBezTo>
                  <a:cubicBezTo>
                    <a:pt x="73143" y="243036"/>
                    <a:pt x="71277" y="241170"/>
                    <a:pt x="68944" y="240237"/>
                  </a:cubicBezTo>
                  <a:cubicBezTo>
                    <a:pt x="64745" y="237905"/>
                    <a:pt x="60547" y="238371"/>
                    <a:pt x="55882" y="240237"/>
                  </a:cubicBezTo>
                  <a:cubicBezTo>
                    <a:pt x="54949" y="240704"/>
                    <a:pt x="53549" y="241637"/>
                    <a:pt x="53083" y="242570"/>
                  </a:cubicBezTo>
                  <a:cubicBezTo>
                    <a:pt x="52150" y="244436"/>
                    <a:pt x="51683" y="246302"/>
                    <a:pt x="51683" y="248168"/>
                  </a:cubicBezTo>
                  <a:cubicBezTo>
                    <a:pt x="51217" y="255632"/>
                    <a:pt x="53549" y="262630"/>
                    <a:pt x="54482" y="270094"/>
                  </a:cubicBezTo>
                  <a:cubicBezTo>
                    <a:pt x="54482" y="270094"/>
                    <a:pt x="54949" y="270094"/>
                    <a:pt x="54949" y="270094"/>
                  </a:cubicBezTo>
                  <a:lnTo>
                    <a:pt x="54482" y="270560"/>
                  </a:lnTo>
                  <a:cubicBezTo>
                    <a:pt x="54482" y="270560"/>
                    <a:pt x="54482" y="270094"/>
                    <a:pt x="54482" y="270094"/>
                  </a:cubicBezTo>
                  <a:cubicBezTo>
                    <a:pt x="52616" y="270094"/>
                    <a:pt x="50750" y="270560"/>
                    <a:pt x="49351" y="270560"/>
                  </a:cubicBezTo>
                  <a:cubicBezTo>
                    <a:pt x="37688" y="268228"/>
                    <a:pt x="27891" y="271960"/>
                    <a:pt x="18561" y="277558"/>
                  </a:cubicBezTo>
                  <a:cubicBezTo>
                    <a:pt x="18095" y="278024"/>
                    <a:pt x="17162" y="278024"/>
                    <a:pt x="16695" y="278491"/>
                  </a:cubicBezTo>
                  <a:cubicBezTo>
                    <a:pt x="15296" y="279890"/>
                    <a:pt x="13896" y="280823"/>
                    <a:pt x="12497" y="282223"/>
                  </a:cubicBezTo>
                  <a:cubicBezTo>
                    <a:pt x="10164" y="284555"/>
                    <a:pt x="9231" y="281756"/>
                    <a:pt x="7832" y="280823"/>
                  </a:cubicBezTo>
                  <a:cubicBezTo>
                    <a:pt x="5032" y="278491"/>
                    <a:pt x="2234" y="278491"/>
                    <a:pt x="1300" y="280357"/>
                  </a:cubicBezTo>
                  <a:cubicBezTo>
                    <a:pt x="-566" y="284555"/>
                    <a:pt x="-566" y="290620"/>
                    <a:pt x="2234" y="292953"/>
                  </a:cubicBezTo>
                  <a:cubicBezTo>
                    <a:pt x="8298" y="297618"/>
                    <a:pt x="14363" y="302283"/>
                    <a:pt x="21360" y="305082"/>
                  </a:cubicBezTo>
                  <a:cubicBezTo>
                    <a:pt x="29291" y="307881"/>
                    <a:pt x="36289" y="312079"/>
                    <a:pt x="43753" y="316278"/>
                  </a:cubicBezTo>
                  <a:cubicBezTo>
                    <a:pt x="45619" y="317211"/>
                    <a:pt x="47018" y="318144"/>
                    <a:pt x="48884" y="319077"/>
                  </a:cubicBezTo>
                  <a:cubicBezTo>
                    <a:pt x="51683" y="320477"/>
                    <a:pt x="55415" y="320010"/>
                    <a:pt x="57281" y="316278"/>
                  </a:cubicBezTo>
                  <a:cubicBezTo>
                    <a:pt x="57748" y="315345"/>
                    <a:pt x="58681" y="314412"/>
                    <a:pt x="59147" y="313479"/>
                  </a:cubicBezTo>
                  <a:cubicBezTo>
                    <a:pt x="59147" y="313479"/>
                    <a:pt x="59147" y="313479"/>
                    <a:pt x="59147" y="313479"/>
                  </a:cubicBezTo>
                  <a:lnTo>
                    <a:pt x="58681" y="313012"/>
                  </a:lnTo>
                  <a:lnTo>
                    <a:pt x="59614" y="313012"/>
                  </a:lnTo>
                  <a:cubicBezTo>
                    <a:pt x="59614" y="313012"/>
                    <a:pt x="59614" y="313479"/>
                    <a:pt x="59147" y="313479"/>
                  </a:cubicBezTo>
                  <a:cubicBezTo>
                    <a:pt x="61946" y="313012"/>
                    <a:pt x="65212" y="311613"/>
                    <a:pt x="68011" y="313945"/>
                  </a:cubicBezTo>
                  <a:cubicBezTo>
                    <a:pt x="74076" y="318610"/>
                    <a:pt x="81073" y="320943"/>
                    <a:pt x="89470" y="319544"/>
                  </a:cubicBezTo>
                  <a:cubicBezTo>
                    <a:pt x="90403" y="319544"/>
                    <a:pt x="91803" y="320010"/>
                    <a:pt x="93202" y="320477"/>
                  </a:cubicBezTo>
                  <a:cubicBezTo>
                    <a:pt x="96468" y="321410"/>
                    <a:pt x="97867" y="322809"/>
                    <a:pt x="98334" y="327008"/>
                  </a:cubicBezTo>
                  <a:cubicBezTo>
                    <a:pt x="98334" y="327474"/>
                    <a:pt x="97867" y="328407"/>
                    <a:pt x="98334" y="328874"/>
                  </a:cubicBezTo>
                  <a:cubicBezTo>
                    <a:pt x="98800" y="331673"/>
                    <a:pt x="101133" y="333539"/>
                    <a:pt x="103465" y="333072"/>
                  </a:cubicBezTo>
                  <a:cubicBezTo>
                    <a:pt x="107664" y="332139"/>
                    <a:pt x="111863" y="330740"/>
                    <a:pt x="116528" y="329807"/>
                  </a:cubicBezTo>
                  <a:cubicBezTo>
                    <a:pt x="119327" y="328874"/>
                    <a:pt x="122126" y="326541"/>
                    <a:pt x="125391" y="327008"/>
                  </a:cubicBezTo>
                  <a:cubicBezTo>
                    <a:pt x="132855" y="327941"/>
                    <a:pt x="136587" y="322343"/>
                    <a:pt x="141253" y="318144"/>
                  </a:cubicBezTo>
                  <a:cubicBezTo>
                    <a:pt x="141719" y="317677"/>
                    <a:pt x="141719" y="317211"/>
                    <a:pt x="142186" y="316278"/>
                  </a:cubicBezTo>
                  <a:cubicBezTo>
                    <a:pt x="144985" y="310680"/>
                    <a:pt x="144052" y="306948"/>
                    <a:pt x="137987" y="304149"/>
                  </a:cubicBezTo>
                  <a:cubicBezTo>
                    <a:pt x="136121" y="303216"/>
                    <a:pt x="134255" y="302749"/>
                    <a:pt x="134255" y="300883"/>
                  </a:cubicBezTo>
                  <a:cubicBezTo>
                    <a:pt x="133788" y="298084"/>
                    <a:pt x="134721" y="295752"/>
                    <a:pt x="136587" y="293886"/>
                  </a:cubicBezTo>
                  <a:cubicBezTo>
                    <a:pt x="137987" y="292486"/>
                    <a:pt x="139387" y="291553"/>
                    <a:pt x="141253" y="290620"/>
                  </a:cubicBezTo>
                  <a:cubicBezTo>
                    <a:pt x="144985" y="288288"/>
                    <a:pt x="149183" y="286888"/>
                    <a:pt x="153382" y="284555"/>
                  </a:cubicBezTo>
                  <a:cubicBezTo>
                    <a:pt x="158047" y="282223"/>
                    <a:pt x="161779" y="278491"/>
                    <a:pt x="163178" y="273359"/>
                  </a:cubicBezTo>
                  <a:cubicBezTo>
                    <a:pt x="163645" y="271960"/>
                    <a:pt x="164111" y="271027"/>
                    <a:pt x="164111" y="269627"/>
                  </a:cubicBezTo>
                  <a:cubicBezTo>
                    <a:pt x="164111" y="269161"/>
                    <a:pt x="164578" y="268228"/>
                    <a:pt x="165044" y="267761"/>
                  </a:cubicBezTo>
                  <a:cubicBezTo>
                    <a:pt x="166444" y="264962"/>
                    <a:pt x="168310" y="263563"/>
                    <a:pt x="171109" y="264496"/>
                  </a:cubicBezTo>
                  <a:cubicBezTo>
                    <a:pt x="177174" y="266828"/>
                    <a:pt x="183705" y="265429"/>
                    <a:pt x="189769" y="265429"/>
                  </a:cubicBezTo>
                  <a:cubicBezTo>
                    <a:pt x="192568" y="265429"/>
                    <a:pt x="194434" y="261697"/>
                    <a:pt x="193035" y="258431"/>
                  </a:cubicBezTo>
                  <a:cubicBezTo>
                    <a:pt x="192568" y="257498"/>
                    <a:pt x="192102" y="256565"/>
                    <a:pt x="192102" y="255632"/>
                  </a:cubicBezTo>
                  <a:cubicBezTo>
                    <a:pt x="192102" y="255632"/>
                    <a:pt x="191635" y="255632"/>
                    <a:pt x="191635" y="255632"/>
                  </a:cubicBezTo>
                  <a:cubicBezTo>
                    <a:pt x="191169" y="255632"/>
                    <a:pt x="191169" y="255166"/>
                    <a:pt x="190702" y="255166"/>
                  </a:cubicBezTo>
                  <a:cubicBezTo>
                    <a:pt x="189769" y="255166"/>
                    <a:pt x="189303" y="255166"/>
                    <a:pt x="188370" y="254699"/>
                  </a:cubicBezTo>
                  <a:cubicBezTo>
                    <a:pt x="189769" y="253299"/>
                    <a:pt x="190236" y="254233"/>
                    <a:pt x="190702" y="255166"/>
                  </a:cubicBezTo>
                  <a:cubicBezTo>
                    <a:pt x="191169" y="255166"/>
                    <a:pt x="191635" y="255166"/>
                    <a:pt x="192102" y="255166"/>
                  </a:cubicBezTo>
                  <a:cubicBezTo>
                    <a:pt x="192102" y="255166"/>
                    <a:pt x="192102" y="255632"/>
                    <a:pt x="192102" y="255632"/>
                  </a:cubicBezTo>
                  <a:cubicBezTo>
                    <a:pt x="197700" y="256565"/>
                    <a:pt x="202832" y="255166"/>
                    <a:pt x="206097" y="250034"/>
                  </a:cubicBezTo>
                  <a:cubicBezTo>
                    <a:pt x="207497" y="247235"/>
                    <a:pt x="209829" y="244902"/>
                    <a:pt x="211695" y="243036"/>
                  </a:cubicBezTo>
                  <a:cubicBezTo>
                    <a:pt x="214028" y="240704"/>
                    <a:pt x="215894" y="238371"/>
                    <a:pt x="217760" y="236039"/>
                  </a:cubicBezTo>
                  <a:cubicBezTo>
                    <a:pt x="220559" y="232773"/>
                    <a:pt x="220092" y="229041"/>
                    <a:pt x="217760" y="225776"/>
                  </a:cubicBezTo>
                  <a:cubicBezTo>
                    <a:pt x="215894" y="223443"/>
                    <a:pt x="214494" y="221111"/>
                    <a:pt x="214961" y="217845"/>
                  </a:cubicBezTo>
                  <a:cubicBezTo>
                    <a:pt x="214961" y="217845"/>
                    <a:pt x="214494" y="217845"/>
                    <a:pt x="214494" y="217845"/>
                  </a:cubicBezTo>
                  <a:cubicBezTo>
                    <a:pt x="214028" y="217378"/>
                    <a:pt x="213561" y="217378"/>
                    <a:pt x="213561" y="216912"/>
                  </a:cubicBezTo>
                  <a:cubicBezTo>
                    <a:pt x="214028" y="216912"/>
                    <a:pt x="214494" y="216912"/>
                    <a:pt x="214961" y="217378"/>
                  </a:cubicBezTo>
                  <a:cubicBezTo>
                    <a:pt x="214961" y="217378"/>
                    <a:pt x="214961" y="217845"/>
                    <a:pt x="214961" y="217845"/>
                  </a:cubicBezTo>
                  <a:cubicBezTo>
                    <a:pt x="217760" y="218778"/>
                    <a:pt x="220559" y="220178"/>
                    <a:pt x="223358" y="221111"/>
                  </a:cubicBezTo>
                  <a:cubicBezTo>
                    <a:pt x="226623" y="222044"/>
                    <a:pt x="229422" y="220178"/>
                    <a:pt x="229889" y="216445"/>
                  </a:cubicBezTo>
                  <a:cubicBezTo>
                    <a:pt x="230355" y="213180"/>
                    <a:pt x="229422" y="209914"/>
                    <a:pt x="226623" y="208048"/>
                  </a:cubicBezTo>
                  <a:cubicBezTo>
                    <a:pt x="224291" y="206649"/>
                    <a:pt x="221958" y="206182"/>
                    <a:pt x="219626" y="205249"/>
                  </a:cubicBezTo>
                  <a:cubicBezTo>
                    <a:pt x="219159" y="205249"/>
                    <a:pt x="218693" y="204783"/>
                    <a:pt x="217760" y="204316"/>
                  </a:cubicBezTo>
                  <a:cubicBezTo>
                    <a:pt x="218693" y="203383"/>
                    <a:pt x="219159" y="202450"/>
                    <a:pt x="220092" y="201517"/>
                  </a:cubicBezTo>
                  <a:cubicBezTo>
                    <a:pt x="221958" y="200584"/>
                    <a:pt x="223824" y="199651"/>
                    <a:pt x="225224" y="200118"/>
                  </a:cubicBezTo>
                  <a:cubicBezTo>
                    <a:pt x="230822" y="201517"/>
                    <a:pt x="236886" y="201051"/>
                    <a:pt x="242485" y="200584"/>
                  </a:cubicBezTo>
                  <a:cubicBezTo>
                    <a:pt x="246217" y="200584"/>
                    <a:pt x="248549" y="198718"/>
                    <a:pt x="249016" y="194986"/>
                  </a:cubicBezTo>
                  <a:cubicBezTo>
                    <a:pt x="249482" y="193587"/>
                    <a:pt x="249949" y="192654"/>
                    <a:pt x="249949" y="191254"/>
                  </a:cubicBezTo>
                  <a:cubicBezTo>
                    <a:pt x="250882" y="191721"/>
                    <a:pt x="251815" y="192187"/>
                    <a:pt x="252748" y="193120"/>
                  </a:cubicBezTo>
                  <a:cubicBezTo>
                    <a:pt x="253681" y="194053"/>
                    <a:pt x="254614" y="194520"/>
                    <a:pt x="256013" y="195453"/>
                  </a:cubicBezTo>
                  <a:cubicBezTo>
                    <a:pt x="264410" y="199651"/>
                    <a:pt x="270009" y="198718"/>
                    <a:pt x="276073" y="191254"/>
                  </a:cubicBezTo>
                  <a:cubicBezTo>
                    <a:pt x="282604" y="183323"/>
                    <a:pt x="289602" y="176326"/>
                    <a:pt x="298465" y="171194"/>
                  </a:cubicBezTo>
                  <a:cubicBezTo>
                    <a:pt x="303131" y="168862"/>
                    <a:pt x="307796" y="166996"/>
                    <a:pt x="310595" y="162797"/>
                  </a:cubicBezTo>
                  <a:cubicBezTo>
                    <a:pt x="312461" y="159998"/>
                    <a:pt x="315726" y="159065"/>
                    <a:pt x="318525" y="158132"/>
                  </a:cubicBezTo>
                  <a:cubicBezTo>
                    <a:pt x="328322" y="155333"/>
                    <a:pt x="336719" y="148802"/>
                    <a:pt x="346982" y="147402"/>
                  </a:cubicBezTo>
                  <a:cubicBezTo>
                    <a:pt x="355846" y="142271"/>
                    <a:pt x="364709" y="137139"/>
                    <a:pt x="373107" y="132008"/>
                  </a:cubicBezTo>
                  <a:cubicBezTo>
                    <a:pt x="374506" y="131075"/>
                    <a:pt x="374973" y="128742"/>
                    <a:pt x="375439" y="126876"/>
                  </a:cubicBezTo>
                  <a:cubicBezTo>
                    <a:pt x="375905" y="125010"/>
                    <a:pt x="374506" y="123611"/>
                    <a:pt x="370307" y="122211"/>
                  </a:cubicBezTo>
                  <a:cubicBezTo>
                    <a:pt x="367975" y="121278"/>
                    <a:pt x="365642" y="120345"/>
                    <a:pt x="363310" y="119412"/>
                  </a:cubicBezTo>
                  <a:cubicBezTo>
                    <a:pt x="363310" y="119412"/>
                    <a:pt x="363310" y="119879"/>
                    <a:pt x="363310" y="119879"/>
                  </a:cubicBezTo>
                  <a:lnTo>
                    <a:pt x="362843" y="120812"/>
                  </a:lnTo>
                  <a:lnTo>
                    <a:pt x="363310" y="119412"/>
                  </a:lnTo>
                  <a:cubicBezTo>
                    <a:pt x="363310" y="119412"/>
                    <a:pt x="363310" y="119412"/>
                    <a:pt x="363776" y="119412"/>
                  </a:cubicBezTo>
                  <a:cubicBezTo>
                    <a:pt x="364709" y="117546"/>
                    <a:pt x="365176" y="115213"/>
                    <a:pt x="368441" y="115213"/>
                  </a:cubicBezTo>
                  <a:cubicBezTo>
                    <a:pt x="377772" y="114747"/>
                    <a:pt x="387568" y="113814"/>
                    <a:pt x="396898" y="112881"/>
                  </a:cubicBezTo>
                  <a:cubicBezTo>
                    <a:pt x="405762" y="108216"/>
                    <a:pt x="415092" y="103551"/>
                    <a:pt x="423956" y="98886"/>
                  </a:cubicBezTo>
                  <a:cubicBezTo>
                    <a:pt x="424889" y="98419"/>
                    <a:pt x="426288" y="97953"/>
                    <a:pt x="427221" y="97020"/>
                  </a:cubicBezTo>
                  <a:cubicBezTo>
                    <a:pt x="429087" y="94687"/>
                    <a:pt x="431886" y="92355"/>
                    <a:pt x="432819" y="89556"/>
                  </a:cubicBezTo>
                  <a:cubicBezTo>
                    <a:pt x="434219" y="86290"/>
                    <a:pt x="434685" y="82091"/>
                    <a:pt x="434685" y="78359"/>
                  </a:cubicBezTo>
                  <a:cubicBezTo>
                    <a:pt x="434685" y="74161"/>
                    <a:pt x="432819" y="70895"/>
                    <a:pt x="428621" y="69496"/>
                  </a:cubicBezTo>
                  <a:cubicBezTo>
                    <a:pt x="425822" y="68563"/>
                    <a:pt x="424422" y="67163"/>
                    <a:pt x="424889" y="63898"/>
                  </a:cubicBezTo>
                  <a:cubicBezTo>
                    <a:pt x="425355" y="59699"/>
                    <a:pt x="425355" y="55034"/>
                    <a:pt x="425355" y="50369"/>
                  </a:cubicBezTo>
                  <a:cubicBezTo>
                    <a:pt x="425355" y="49436"/>
                    <a:pt x="424422" y="47570"/>
                    <a:pt x="423489" y="47570"/>
                  </a:cubicBezTo>
                  <a:cubicBezTo>
                    <a:pt x="419291" y="46170"/>
                    <a:pt x="415092" y="44771"/>
                    <a:pt x="410894" y="43371"/>
                  </a:cubicBezTo>
                  <a:cubicBezTo>
                    <a:pt x="406695" y="42438"/>
                    <a:pt x="403430" y="42905"/>
                    <a:pt x="400164" y="44771"/>
                  </a:cubicBezTo>
                  <a:cubicBezTo>
                    <a:pt x="398764" y="45237"/>
                    <a:pt x="397365" y="45704"/>
                    <a:pt x="395965" y="46170"/>
                  </a:cubicBezTo>
                  <a:cubicBezTo>
                    <a:pt x="395499" y="46637"/>
                    <a:pt x="395499" y="46637"/>
                    <a:pt x="395032" y="47103"/>
                  </a:cubicBezTo>
                  <a:cubicBezTo>
                    <a:pt x="394566" y="47103"/>
                    <a:pt x="394099" y="47103"/>
                    <a:pt x="394099" y="47103"/>
                  </a:cubicBezTo>
                  <a:cubicBezTo>
                    <a:pt x="393633" y="47570"/>
                    <a:pt x="393166" y="48503"/>
                    <a:pt x="392700" y="48969"/>
                  </a:cubicBezTo>
                  <a:cubicBezTo>
                    <a:pt x="392700" y="48969"/>
                    <a:pt x="391767" y="48503"/>
                    <a:pt x="391300" y="48503"/>
                  </a:cubicBezTo>
                  <a:cubicBezTo>
                    <a:pt x="391767" y="47103"/>
                    <a:pt x="393166" y="47103"/>
                    <a:pt x="394099" y="47103"/>
                  </a:cubicBezTo>
                  <a:cubicBezTo>
                    <a:pt x="394099" y="47103"/>
                    <a:pt x="394566" y="46637"/>
                    <a:pt x="394566" y="46637"/>
                  </a:cubicBezTo>
                  <a:cubicBezTo>
                    <a:pt x="395032" y="46637"/>
                    <a:pt x="395499" y="46637"/>
                    <a:pt x="395965" y="46170"/>
                  </a:cubicBezTo>
                  <a:cubicBezTo>
                    <a:pt x="397831" y="44304"/>
                    <a:pt x="399697" y="41972"/>
                    <a:pt x="401563" y="40106"/>
                  </a:cubicBezTo>
                  <a:cubicBezTo>
                    <a:pt x="404362" y="37307"/>
                    <a:pt x="404829" y="36840"/>
                    <a:pt x="401563" y="34041"/>
                  </a:cubicBezTo>
                  <a:cubicBezTo>
                    <a:pt x="400630" y="33108"/>
                    <a:pt x="399697" y="32642"/>
                    <a:pt x="398298" y="31709"/>
                  </a:cubicBezTo>
                  <a:cubicBezTo>
                    <a:pt x="397831" y="31242"/>
                    <a:pt x="397365" y="30776"/>
                    <a:pt x="396432" y="30776"/>
                  </a:cubicBezTo>
                  <a:cubicBezTo>
                    <a:pt x="391300" y="30309"/>
                    <a:pt x="387568" y="26577"/>
                    <a:pt x="382437" y="25644"/>
                  </a:cubicBezTo>
                  <a:cubicBezTo>
                    <a:pt x="378705" y="25178"/>
                    <a:pt x="376839" y="23312"/>
                    <a:pt x="375905" y="19580"/>
                  </a:cubicBezTo>
                  <a:cubicBezTo>
                    <a:pt x="374973" y="16781"/>
                    <a:pt x="373107" y="15381"/>
                    <a:pt x="370307" y="14914"/>
                  </a:cubicBezTo>
                  <a:cubicBezTo>
                    <a:pt x="365176" y="13981"/>
                    <a:pt x="360044" y="13515"/>
                    <a:pt x="355379" y="11649"/>
                  </a:cubicBezTo>
                  <a:cubicBezTo>
                    <a:pt x="349781" y="9783"/>
                    <a:pt x="345583" y="10249"/>
                    <a:pt x="340917" y="13048"/>
                  </a:cubicBezTo>
                  <a:cubicBezTo>
                    <a:pt x="337652" y="14914"/>
                    <a:pt x="335319" y="13515"/>
                    <a:pt x="335319" y="8383"/>
                  </a:cubicBezTo>
                  <a:cubicBezTo>
                    <a:pt x="335319" y="6984"/>
                    <a:pt x="335786" y="5584"/>
                    <a:pt x="334853" y="5118"/>
                  </a:cubicBezTo>
                  <a:cubicBezTo>
                    <a:pt x="327855" y="3252"/>
                    <a:pt x="321324" y="1386"/>
                    <a:pt x="314327" y="453"/>
                  </a:cubicBezTo>
                  <a:cubicBezTo>
                    <a:pt x="311994" y="-14"/>
                    <a:pt x="309195" y="453"/>
                    <a:pt x="306863" y="453"/>
                  </a:cubicBezTo>
                  <a:cubicBezTo>
                    <a:pt x="304530" y="453"/>
                    <a:pt x="302197" y="2785"/>
                    <a:pt x="301731" y="5584"/>
                  </a:cubicBezTo>
                  <a:cubicBezTo>
                    <a:pt x="301264" y="10249"/>
                    <a:pt x="300798" y="14448"/>
                    <a:pt x="300331" y="18647"/>
                  </a:cubicBezTo>
                  <a:cubicBezTo>
                    <a:pt x="300331" y="19113"/>
                    <a:pt x="299398" y="19580"/>
                    <a:pt x="298932" y="19580"/>
                  </a:cubicBezTo>
                  <a:cubicBezTo>
                    <a:pt x="297532" y="20046"/>
                    <a:pt x="296599" y="19580"/>
                    <a:pt x="296133" y="18180"/>
                  </a:cubicBezTo>
                  <a:cubicBezTo>
                    <a:pt x="295666" y="16314"/>
                    <a:pt x="295666" y="14448"/>
                    <a:pt x="295666" y="12582"/>
                  </a:cubicBezTo>
                  <a:cubicBezTo>
                    <a:pt x="295666" y="12115"/>
                    <a:pt x="295666" y="11182"/>
                    <a:pt x="295200" y="10716"/>
                  </a:cubicBezTo>
                  <a:cubicBezTo>
                    <a:pt x="294267" y="9783"/>
                    <a:pt x="293334" y="8383"/>
                    <a:pt x="292401" y="8850"/>
                  </a:cubicBezTo>
                  <a:cubicBezTo>
                    <a:pt x="286803" y="9783"/>
                    <a:pt x="284470" y="5584"/>
                    <a:pt x="281671" y="2319"/>
                  </a:cubicBezTo>
                  <a:cubicBezTo>
                    <a:pt x="279339" y="-480"/>
                    <a:pt x="276073" y="-480"/>
                    <a:pt x="272808" y="919"/>
                  </a:cubicBezTo>
                  <a:cubicBezTo>
                    <a:pt x="269542" y="2319"/>
                    <a:pt x="267676" y="5118"/>
                    <a:pt x="267676" y="8383"/>
                  </a:cubicBezTo>
                  <a:cubicBezTo>
                    <a:pt x="267676" y="10716"/>
                    <a:pt x="268609" y="13515"/>
                    <a:pt x="268609" y="15848"/>
                  </a:cubicBezTo>
                  <a:cubicBezTo>
                    <a:pt x="268609" y="16314"/>
                    <a:pt x="268143" y="17247"/>
                    <a:pt x="267209" y="17247"/>
                  </a:cubicBezTo>
                  <a:cubicBezTo>
                    <a:pt x="266743" y="17247"/>
                    <a:pt x="265810" y="17247"/>
                    <a:pt x="265343" y="16781"/>
                  </a:cubicBezTo>
                  <a:cubicBezTo>
                    <a:pt x="263477" y="13515"/>
                    <a:pt x="262078" y="9783"/>
                    <a:pt x="260212" y="6517"/>
                  </a:cubicBezTo>
                  <a:cubicBezTo>
                    <a:pt x="257879" y="2785"/>
                    <a:pt x="253214" y="3718"/>
                    <a:pt x="251348" y="7450"/>
                  </a:cubicBezTo>
                  <a:cubicBezTo>
                    <a:pt x="249016" y="11182"/>
                    <a:pt x="249016" y="11649"/>
                    <a:pt x="246217" y="10716"/>
                  </a:cubicBezTo>
                  <a:cubicBezTo>
                    <a:pt x="245750" y="10716"/>
                    <a:pt x="244817" y="10249"/>
                    <a:pt x="244351" y="9783"/>
                  </a:cubicBezTo>
                  <a:cubicBezTo>
                    <a:pt x="240618" y="8850"/>
                    <a:pt x="237353" y="10716"/>
                    <a:pt x="237820" y="13981"/>
                  </a:cubicBezTo>
                  <a:cubicBezTo>
                    <a:pt x="239219" y="19113"/>
                    <a:pt x="237353" y="21912"/>
                    <a:pt x="233621" y="24711"/>
                  </a:cubicBezTo>
                  <a:cubicBezTo>
                    <a:pt x="231755" y="26111"/>
                    <a:pt x="231288" y="29376"/>
                    <a:pt x="230355" y="31242"/>
                  </a:cubicBezTo>
                  <a:cubicBezTo>
                    <a:pt x="228956" y="33575"/>
                    <a:pt x="223358" y="33108"/>
                    <a:pt x="221958" y="30776"/>
                  </a:cubicBezTo>
                  <a:cubicBezTo>
                    <a:pt x="219626" y="25644"/>
                    <a:pt x="217293" y="20046"/>
                    <a:pt x="214494" y="15381"/>
                  </a:cubicBezTo>
                  <a:cubicBezTo>
                    <a:pt x="213561" y="13515"/>
                    <a:pt x="210296" y="13048"/>
                    <a:pt x="207497" y="12582"/>
                  </a:cubicBezTo>
                  <a:cubicBezTo>
                    <a:pt x="205630" y="12115"/>
                    <a:pt x="202832" y="13981"/>
                    <a:pt x="202365" y="17247"/>
                  </a:cubicBezTo>
                  <a:cubicBezTo>
                    <a:pt x="201898" y="20979"/>
                    <a:pt x="200499" y="23312"/>
                    <a:pt x="196767" y="23778"/>
                  </a:cubicBezTo>
                  <a:cubicBezTo>
                    <a:pt x="195367" y="23778"/>
                    <a:pt x="193968" y="24245"/>
                    <a:pt x="193035" y="24711"/>
                  </a:cubicBezTo>
                  <a:cubicBezTo>
                    <a:pt x="192102" y="25178"/>
                    <a:pt x="191169" y="27044"/>
                    <a:pt x="191169" y="27977"/>
                  </a:cubicBezTo>
                  <a:cubicBezTo>
                    <a:pt x="192568" y="32642"/>
                    <a:pt x="194901" y="37307"/>
                    <a:pt x="196767" y="41972"/>
                  </a:cubicBezTo>
                  <a:cubicBezTo>
                    <a:pt x="197233" y="41972"/>
                    <a:pt x="197233" y="41972"/>
                    <a:pt x="197233" y="41972"/>
                  </a:cubicBezTo>
                  <a:lnTo>
                    <a:pt x="197700" y="43371"/>
                  </a:lnTo>
                  <a:lnTo>
                    <a:pt x="196767" y="42438"/>
                  </a:lnTo>
                  <a:cubicBezTo>
                    <a:pt x="196767" y="42438"/>
                    <a:pt x="196767" y="41972"/>
                    <a:pt x="196767" y="41972"/>
                  </a:cubicBezTo>
                  <a:cubicBezTo>
                    <a:pt x="193501" y="41972"/>
                    <a:pt x="191169" y="41505"/>
                    <a:pt x="188836" y="38706"/>
                  </a:cubicBezTo>
                  <a:cubicBezTo>
                    <a:pt x="187437" y="36374"/>
                    <a:pt x="185104" y="34974"/>
                    <a:pt x="182305" y="35907"/>
                  </a:cubicBezTo>
                  <a:cubicBezTo>
                    <a:pt x="179973" y="36840"/>
                    <a:pt x="178573" y="35907"/>
                    <a:pt x="177174" y="34508"/>
                  </a:cubicBezTo>
                  <a:cubicBezTo>
                    <a:pt x="175774" y="33108"/>
                    <a:pt x="174841" y="31242"/>
                    <a:pt x="173908" y="29843"/>
                  </a:cubicBezTo>
                  <a:cubicBezTo>
                    <a:pt x="172042" y="27510"/>
                    <a:pt x="169710" y="27044"/>
                    <a:pt x="167377" y="28910"/>
                  </a:cubicBezTo>
                  <a:cubicBezTo>
                    <a:pt x="165511" y="30776"/>
                    <a:pt x="163645" y="32642"/>
                    <a:pt x="162245" y="34508"/>
                  </a:cubicBezTo>
                  <a:cubicBezTo>
                    <a:pt x="161312" y="35441"/>
                    <a:pt x="159913" y="35441"/>
                    <a:pt x="158980" y="34041"/>
                  </a:cubicBezTo>
                  <a:cubicBezTo>
                    <a:pt x="156647" y="31242"/>
                    <a:pt x="153382" y="30776"/>
                    <a:pt x="150116" y="31709"/>
                  </a:cubicBezTo>
                  <a:cubicBezTo>
                    <a:pt x="143119" y="33575"/>
                    <a:pt x="136587" y="35441"/>
                    <a:pt x="130523" y="39173"/>
                  </a:cubicBezTo>
                  <a:cubicBezTo>
                    <a:pt x="129123" y="40106"/>
                    <a:pt x="127724" y="41505"/>
                    <a:pt x="126324" y="42905"/>
                  </a:cubicBezTo>
                  <a:cubicBezTo>
                    <a:pt x="123992" y="45704"/>
                    <a:pt x="124458" y="50836"/>
                    <a:pt x="128190" y="52702"/>
                  </a:cubicBezTo>
                  <a:cubicBezTo>
                    <a:pt x="129123" y="53168"/>
                    <a:pt x="130056" y="53635"/>
                    <a:pt x="131456" y="53635"/>
                  </a:cubicBezTo>
                  <a:cubicBezTo>
                    <a:pt x="131456" y="53635"/>
                    <a:pt x="131456" y="53168"/>
                    <a:pt x="131456" y="53168"/>
                  </a:cubicBezTo>
                  <a:cubicBezTo>
                    <a:pt x="131922" y="53168"/>
                    <a:pt x="132389" y="53168"/>
                    <a:pt x="132389" y="53168"/>
                  </a:cubicBezTo>
                  <a:cubicBezTo>
                    <a:pt x="133322" y="52235"/>
                    <a:pt x="134255" y="50836"/>
                    <a:pt x="135188" y="49903"/>
                  </a:cubicBezTo>
                  <a:cubicBezTo>
                    <a:pt x="135654" y="49436"/>
                    <a:pt x="136587" y="49436"/>
                    <a:pt x="136587" y="49903"/>
                  </a:cubicBezTo>
                  <a:cubicBezTo>
                    <a:pt x="137987" y="50836"/>
                    <a:pt x="137521" y="51769"/>
                    <a:pt x="136121" y="52702"/>
                  </a:cubicBezTo>
                  <a:cubicBezTo>
                    <a:pt x="134721" y="53168"/>
                    <a:pt x="133322" y="53168"/>
                    <a:pt x="131922" y="53635"/>
                  </a:cubicBezTo>
                  <a:cubicBezTo>
                    <a:pt x="131922" y="54101"/>
                    <a:pt x="131456" y="54101"/>
                    <a:pt x="131456" y="54568"/>
                  </a:cubicBezTo>
                  <a:cubicBezTo>
                    <a:pt x="131456" y="54568"/>
                    <a:pt x="130989" y="54568"/>
                    <a:pt x="130989" y="54568"/>
                  </a:cubicBezTo>
                  <a:cubicBezTo>
                    <a:pt x="131456" y="56900"/>
                    <a:pt x="131456" y="59233"/>
                    <a:pt x="132389" y="61565"/>
                  </a:cubicBezTo>
                  <a:cubicBezTo>
                    <a:pt x="133788" y="66230"/>
                    <a:pt x="134255" y="66230"/>
                    <a:pt x="132389" y="67630"/>
                  </a:cubicBezTo>
                  <a:cubicBezTo>
                    <a:pt x="130989" y="69029"/>
                    <a:pt x="129590" y="70429"/>
                    <a:pt x="128657" y="71828"/>
                  </a:cubicBezTo>
                  <a:cubicBezTo>
                    <a:pt x="125858" y="75560"/>
                    <a:pt x="127257" y="79759"/>
                    <a:pt x="131922" y="82558"/>
                  </a:cubicBezTo>
                  <a:cubicBezTo>
                    <a:pt x="132855" y="83024"/>
                    <a:pt x="133788" y="83491"/>
                    <a:pt x="134721" y="83958"/>
                  </a:cubicBezTo>
                  <a:cubicBezTo>
                    <a:pt x="134255" y="84424"/>
                    <a:pt x="133788" y="84424"/>
                    <a:pt x="132855" y="84424"/>
                  </a:cubicBezTo>
                  <a:cubicBezTo>
                    <a:pt x="131456" y="84424"/>
                    <a:pt x="130523" y="84424"/>
                    <a:pt x="129123" y="84891"/>
                  </a:cubicBezTo>
                  <a:cubicBezTo>
                    <a:pt x="125391" y="85824"/>
                    <a:pt x="123992" y="88156"/>
                    <a:pt x="124458" y="91888"/>
                  </a:cubicBezTo>
                  <a:cubicBezTo>
                    <a:pt x="125391" y="97020"/>
                    <a:pt x="127257" y="101218"/>
                    <a:pt x="130989" y="104950"/>
                  </a:cubicBezTo>
                  <a:cubicBezTo>
                    <a:pt x="134255" y="108216"/>
                    <a:pt x="138453" y="109149"/>
                    <a:pt x="142652" y="108682"/>
                  </a:cubicBezTo>
                  <a:cubicBezTo>
                    <a:pt x="142652" y="108682"/>
                    <a:pt x="142652" y="108216"/>
                    <a:pt x="142652" y="108216"/>
                  </a:cubicBezTo>
                  <a:cubicBezTo>
                    <a:pt x="143119" y="108216"/>
                    <a:pt x="143585" y="107749"/>
                    <a:pt x="144052" y="107283"/>
                  </a:cubicBezTo>
                  <a:cubicBezTo>
                    <a:pt x="143585" y="107749"/>
                    <a:pt x="143585" y="107749"/>
                    <a:pt x="143119" y="108682"/>
                  </a:cubicBezTo>
                  <a:cubicBezTo>
                    <a:pt x="143119" y="108682"/>
                    <a:pt x="143119" y="108682"/>
                    <a:pt x="142652" y="108682"/>
                  </a:cubicBezTo>
                  <a:cubicBezTo>
                    <a:pt x="143585" y="111015"/>
                    <a:pt x="144052" y="113347"/>
                    <a:pt x="145451" y="114747"/>
                  </a:cubicBezTo>
                  <a:cubicBezTo>
                    <a:pt x="150116" y="119879"/>
                    <a:pt x="156647" y="122678"/>
                    <a:pt x="163645" y="123611"/>
                  </a:cubicBezTo>
                  <a:cubicBezTo>
                    <a:pt x="168776" y="124544"/>
                    <a:pt x="172975" y="122211"/>
                    <a:pt x="177640" y="119879"/>
                  </a:cubicBezTo>
                  <a:cubicBezTo>
                    <a:pt x="177640" y="119879"/>
                    <a:pt x="177640" y="119412"/>
                    <a:pt x="177640" y="119412"/>
                  </a:cubicBezTo>
                  <a:cubicBezTo>
                    <a:pt x="178107" y="118946"/>
                    <a:pt x="179040" y="118479"/>
                    <a:pt x="178107" y="119879"/>
                  </a:cubicBezTo>
                  <a:cubicBezTo>
                    <a:pt x="178107" y="119879"/>
                    <a:pt x="178107" y="119879"/>
                    <a:pt x="177640" y="119879"/>
                  </a:cubicBezTo>
                  <a:cubicBezTo>
                    <a:pt x="178107" y="122211"/>
                    <a:pt x="177640" y="124544"/>
                    <a:pt x="179973" y="125943"/>
                  </a:cubicBezTo>
                  <a:cubicBezTo>
                    <a:pt x="186970" y="131075"/>
                    <a:pt x="194901" y="132941"/>
                    <a:pt x="203298" y="131075"/>
                  </a:cubicBezTo>
                  <a:cubicBezTo>
                    <a:pt x="211695" y="129209"/>
                    <a:pt x="220559" y="127809"/>
                    <a:pt x="226157" y="119412"/>
                  </a:cubicBezTo>
                  <a:cubicBezTo>
                    <a:pt x="227556" y="117546"/>
                    <a:pt x="229422" y="116613"/>
                    <a:pt x="231755" y="116146"/>
                  </a:cubicBezTo>
                  <a:cubicBezTo>
                    <a:pt x="231755" y="116146"/>
                    <a:pt x="231755" y="115680"/>
                    <a:pt x="232221" y="115680"/>
                  </a:cubicBezTo>
                  <a:lnTo>
                    <a:pt x="232688" y="116146"/>
                  </a:lnTo>
                  <a:cubicBezTo>
                    <a:pt x="232221" y="116146"/>
                    <a:pt x="232221" y="116146"/>
                    <a:pt x="232221" y="116146"/>
                  </a:cubicBezTo>
                  <a:cubicBezTo>
                    <a:pt x="231755" y="117079"/>
                    <a:pt x="231288" y="118013"/>
                    <a:pt x="230822" y="118946"/>
                  </a:cubicBezTo>
                  <a:cubicBezTo>
                    <a:pt x="230355" y="119412"/>
                    <a:pt x="230355" y="119879"/>
                    <a:pt x="229889" y="120345"/>
                  </a:cubicBezTo>
                  <a:cubicBezTo>
                    <a:pt x="228956" y="122678"/>
                    <a:pt x="230355" y="125477"/>
                    <a:pt x="232221" y="126410"/>
                  </a:cubicBezTo>
                  <a:cubicBezTo>
                    <a:pt x="235953" y="127809"/>
                    <a:pt x="240152" y="126876"/>
                    <a:pt x="243418" y="130142"/>
                  </a:cubicBezTo>
                  <a:cubicBezTo>
                    <a:pt x="243884" y="130142"/>
                    <a:pt x="243884" y="130142"/>
                    <a:pt x="244351" y="130142"/>
                  </a:cubicBezTo>
                  <a:lnTo>
                    <a:pt x="244817" y="131075"/>
                  </a:lnTo>
                  <a:lnTo>
                    <a:pt x="243884" y="130608"/>
                  </a:lnTo>
                  <a:cubicBezTo>
                    <a:pt x="243884" y="130608"/>
                    <a:pt x="243418" y="130142"/>
                    <a:pt x="243418" y="130142"/>
                  </a:cubicBezTo>
                  <a:cubicBezTo>
                    <a:pt x="230355" y="129209"/>
                    <a:pt x="217293" y="129209"/>
                    <a:pt x="205164" y="135740"/>
                  </a:cubicBezTo>
                  <a:cubicBezTo>
                    <a:pt x="200032" y="138539"/>
                    <a:pt x="193968" y="138072"/>
                    <a:pt x="188370" y="136206"/>
                  </a:cubicBezTo>
                  <a:cubicBezTo>
                    <a:pt x="184638" y="135273"/>
                    <a:pt x="180906" y="134807"/>
                    <a:pt x="177174" y="134340"/>
                  </a:cubicBezTo>
                  <a:cubicBezTo>
                    <a:pt x="175308" y="133874"/>
                    <a:pt x="171576" y="136673"/>
                    <a:pt x="171576" y="138539"/>
                  </a:cubicBezTo>
                  <a:cubicBezTo>
                    <a:pt x="171109" y="143670"/>
                    <a:pt x="170642" y="148802"/>
                    <a:pt x="170642" y="153934"/>
                  </a:cubicBezTo>
                  <a:cubicBezTo>
                    <a:pt x="170642" y="155800"/>
                    <a:pt x="169710" y="156266"/>
                    <a:pt x="168776" y="155800"/>
                  </a:cubicBezTo>
                  <a:cubicBezTo>
                    <a:pt x="168310" y="155333"/>
                    <a:pt x="167844" y="154867"/>
                    <a:pt x="167844" y="154400"/>
                  </a:cubicBezTo>
                  <a:cubicBezTo>
                    <a:pt x="165977" y="141338"/>
                    <a:pt x="158513" y="132474"/>
                    <a:pt x="146851" y="126410"/>
                  </a:cubicBezTo>
                  <a:cubicBezTo>
                    <a:pt x="146384" y="125943"/>
                    <a:pt x="145918" y="125943"/>
                    <a:pt x="144985" y="125477"/>
                  </a:cubicBezTo>
                  <a:cubicBezTo>
                    <a:pt x="142186" y="123611"/>
                    <a:pt x="138453" y="124077"/>
                    <a:pt x="136121" y="126410"/>
                  </a:cubicBezTo>
                  <a:cubicBezTo>
                    <a:pt x="132389" y="130142"/>
                    <a:pt x="128657" y="134340"/>
                    <a:pt x="124925" y="138072"/>
                  </a:cubicBezTo>
                  <a:cubicBezTo>
                    <a:pt x="124458" y="139472"/>
                    <a:pt x="125858" y="142271"/>
                    <a:pt x="124458" y="144137"/>
                  </a:cubicBezTo>
                  <a:close/>
                  <a:moveTo>
                    <a:pt x="83872" y="264962"/>
                  </a:moveTo>
                  <a:cubicBezTo>
                    <a:pt x="83406" y="264496"/>
                    <a:pt x="83406" y="264496"/>
                    <a:pt x="82939" y="264029"/>
                  </a:cubicBezTo>
                  <a:cubicBezTo>
                    <a:pt x="83406" y="264029"/>
                    <a:pt x="83872" y="264496"/>
                    <a:pt x="83872" y="264962"/>
                  </a:cubicBezTo>
                  <a:lnTo>
                    <a:pt x="84805" y="264962"/>
                  </a:lnTo>
                  <a:lnTo>
                    <a:pt x="83872" y="264962"/>
                  </a:lnTo>
                  <a:close/>
                  <a:moveTo>
                    <a:pt x="92736" y="234173"/>
                  </a:moveTo>
                  <a:lnTo>
                    <a:pt x="91803" y="234639"/>
                  </a:lnTo>
                  <a:lnTo>
                    <a:pt x="92736" y="234173"/>
                  </a:lnTo>
                  <a:lnTo>
                    <a:pt x="93202" y="233240"/>
                  </a:lnTo>
                  <a:lnTo>
                    <a:pt x="92736" y="234173"/>
                  </a:lnTo>
                  <a:close/>
                  <a:moveTo>
                    <a:pt x="112796" y="278491"/>
                  </a:moveTo>
                  <a:cubicBezTo>
                    <a:pt x="112796" y="278491"/>
                    <a:pt x="112796" y="278957"/>
                    <a:pt x="112796" y="278491"/>
                  </a:cubicBezTo>
                  <a:cubicBezTo>
                    <a:pt x="112329" y="279424"/>
                    <a:pt x="112329" y="279890"/>
                    <a:pt x="111863" y="280357"/>
                  </a:cubicBezTo>
                  <a:cubicBezTo>
                    <a:pt x="111396" y="280823"/>
                    <a:pt x="110930" y="280823"/>
                    <a:pt x="110463" y="281290"/>
                  </a:cubicBezTo>
                  <a:cubicBezTo>
                    <a:pt x="109997" y="281756"/>
                    <a:pt x="109530" y="281756"/>
                    <a:pt x="109064" y="282223"/>
                  </a:cubicBezTo>
                  <a:cubicBezTo>
                    <a:pt x="109997" y="281756"/>
                    <a:pt x="110463" y="280823"/>
                    <a:pt x="111396" y="280357"/>
                  </a:cubicBezTo>
                  <a:cubicBezTo>
                    <a:pt x="111863" y="279424"/>
                    <a:pt x="112329" y="279424"/>
                    <a:pt x="112796" y="278491"/>
                  </a:cubicBezTo>
                  <a:cubicBezTo>
                    <a:pt x="112796" y="278491"/>
                    <a:pt x="112796" y="277558"/>
                    <a:pt x="113262" y="277091"/>
                  </a:cubicBezTo>
                  <a:cubicBezTo>
                    <a:pt x="113262" y="277558"/>
                    <a:pt x="113262" y="278024"/>
                    <a:pt x="112796" y="278491"/>
                  </a:cubicBezTo>
                  <a:close/>
                  <a:moveTo>
                    <a:pt x="350248" y="123611"/>
                  </a:moveTo>
                  <a:cubicBezTo>
                    <a:pt x="350714" y="123611"/>
                    <a:pt x="351181" y="123611"/>
                    <a:pt x="351647" y="124077"/>
                  </a:cubicBezTo>
                  <a:cubicBezTo>
                    <a:pt x="351647" y="124544"/>
                    <a:pt x="351181" y="125010"/>
                    <a:pt x="351181" y="125010"/>
                  </a:cubicBezTo>
                  <a:cubicBezTo>
                    <a:pt x="350714" y="125010"/>
                    <a:pt x="350248" y="125010"/>
                    <a:pt x="349781" y="124544"/>
                  </a:cubicBezTo>
                  <a:cubicBezTo>
                    <a:pt x="350248" y="124077"/>
                    <a:pt x="350248" y="123611"/>
                    <a:pt x="350248" y="123611"/>
                  </a:cubicBezTo>
                  <a:close/>
                  <a:moveTo>
                    <a:pt x="146851" y="103084"/>
                  </a:moveTo>
                  <a:cubicBezTo>
                    <a:pt x="146384" y="103084"/>
                    <a:pt x="145918" y="103551"/>
                    <a:pt x="145451" y="104017"/>
                  </a:cubicBezTo>
                  <a:cubicBezTo>
                    <a:pt x="145918" y="103551"/>
                    <a:pt x="145918" y="103084"/>
                    <a:pt x="146384" y="102618"/>
                  </a:cubicBezTo>
                  <a:lnTo>
                    <a:pt x="147317" y="102151"/>
                  </a:lnTo>
                  <a:lnTo>
                    <a:pt x="146851" y="103084"/>
                  </a:lnTo>
                  <a:close/>
                  <a:moveTo>
                    <a:pt x="204698" y="196852"/>
                  </a:moveTo>
                  <a:lnTo>
                    <a:pt x="204231" y="197785"/>
                  </a:lnTo>
                  <a:lnTo>
                    <a:pt x="202832" y="196852"/>
                  </a:lnTo>
                  <a:lnTo>
                    <a:pt x="204698" y="196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D594E81D-F4EC-4BF6-9F94-F5952D10CD95}"/>
                </a:ext>
              </a:extLst>
            </p:cNvPr>
            <p:cNvSpPr/>
            <p:nvPr/>
          </p:nvSpPr>
          <p:spPr>
            <a:xfrm>
              <a:off x="1882890" y="1638232"/>
              <a:ext cx="307895" cy="424521"/>
            </a:xfrm>
            <a:custGeom>
              <a:avLst/>
              <a:gdLst/>
              <a:ahLst/>
              <a:cxnLst/>
              <a:rect l="0" t="0" r="0" b="0"/>
              <a:pathLst>
                <a:path w="307894" h="424521">
                  <a:moveTo>
                    <a:pt x="63445" y="154616"/>
                  </a:moveTo>
                  <a:cubicBezTo>
                    <a:pt x="70909" y="155549"/>
                    <a:pt x="76974" y="162080"/>
                    <a:pt x="84904" y="160681"/>
                  </a:cubicBezTo>
                  <a:cubicBezTo>
                    <a:pt x="85371" y="160681"/>
                    <a:pt x="86304" y="161147"/>
                    <a:pt x="86770" y="161614"/>
                  </a:cubicBezTo>
                  <a:cubicBezTo>
                    <a:pt x="87703" y="162080"/>
                    <a:pt x="89103" y="163013"/>
                    <a:pt x="90036" y="163946"/>
                  </a:cubicBezTo>
                  <a:cubicBezTo>
                    <a:pt x="92835" y="166279"/>
                    <a:pt x="95634" y="169078"/>
                    <a:pt x="98899" y="170944"/>
                  </a:cubicBezTo>
                  <a:cubicBezTo>
                    <a:pt x="100299" y="171877"/>
                    <a:pt x="102632" y="172344"/>
                    <a:pt x="104498" y="171877"/>
                  </a:cubicBezTo>
                  <a:cubicBezTo>
                    <a:pt x="105897" y="171411"/>
                    <a:pt x="106830" y="170011"/>
                    <a:pt x="108230" y="168611"/>
                  </a:cubicBezTo>
                  <a:cubicBezTo>
                    <a:pt x="106830" y="167212"/>
                    <a:pt x="105431" y="165346"/>
                    <a:pt x="104498" y="163946"/>
                  </a:cubicBezTo>
                  <a:cubicBezTo>
                    <a:pt x="104498" y="163946"/>
                    <a:pt x="104498" y="163480"/>
                    <a:pt x="104031" y="163480"/>
                  </a:cubicBezTo>
                  <a:cubicBezTo>
                    <a:pt x="101232" y="163480"/>
                    <a:pt x="98899" y="163480"/>
                    <a:pt x="97500" y="160214"/>
                  </a:cubicBezTo>
                  <a:cubicBezTo>
                    <a:pt x="97033" y="160214"/>
                    <a:pt x="97033" y="160214"/>
                    <a:pt x="97033" y="160214"/>
                  </a:cubicBezTo>
                  <a:lnTo>
                    <a:pt x="96100" y="159281"/>
                  </a:lnTo>
                  <a:lnTo>
                    <a:pt x="97500" y="159748"/>
                  </a:lnTo>
                  <a:cubicBezTo>
                    <a:pt x="97500" y="159748"/>
                    <a:pt x="97500" y="160214"/>
                    <a:pt x="97966" y="160214"/>
                  </a:cubicBezTo>
                  <a:cubicBezTo>
                    <a:pt x="100766" y="160214"/>
                    <a:pt x="103098" y="160681"/>
                    <a:pt x="104498" y="163480"/>
                  </a:cubicBezTo>
                  <a:cubicBezTo>
                    <a:pt x="104498" y="163480"/>
                    <a:pt x="104964" y="163480"/>
                    <a:pt x="104964" y="163480"/>
                  </a:cubicBezTo>
                  <a:cubicBezTo>
                    <a:pt x="106364" y="164879"/>
                    <a:pt x="107297" y="166745"/>
                    <a:pt x="108696" y="168145"/>
                  </a:cubicBezTo>
                  <a:cubicBezTo>
                    <a:pt x="108696" y="168145"/>
                    <a:pt x="108230" y="168611"/>
                    <a:pt x="108230" y="168611"/>
                  </a:cubicBezTo>
                  <a:cubicBezTo>
                    <a:pt x="111029" y="168145"/>
                    <a:pt x="114294" y="167678"/>
                    <a:pt x="117093" y="166745"/>
                  </a:cubicBezTo>
                  <a:cubicBezTo>
                    <a:pt x="122225" y="165346"/>
                    <a:pt x="125024" y="161614"/>
                    <a:pt x="124557" y="156016"/>
                  </a:cubicBezTo>
                  <a:cubicBezTo>
                    <a:pt x="124557" y="153683"/>
                    <a:pt x="124091" y="151817"/>
                    <a:pt x="123624" y="149485"/>
                  </a:cubicBezTo>
                  <a:cubicBezTo>
                    <a:pt x="123624" y="149485"/>
                    <a:pt x="123158" y="149485"/>
                    <a:pt x="123158" y="149018"/>
                  </a:cubicBezTo>
                  <a:cubicBezTo>
                    <a:pt x="123158" y="148552"/>
                    <a:pt x="123158" y="148552"/>
                    <a:pt x="123158" y="148085"/>
                  </a:cubicBezTo>
                  <a:cubicBezTo>
                    <a:pt x="119892" y="144820"/>
                    <a:pt x="120359" y="144820"/>
                    <a:pt x="123624" y="141088"/>
                  </a:cubicBezTo>
                  <a:cubicBezTo>
                    <a:pt x="123624" y="141088"/>
                    <a:pt x="123624" y="140621"/>
                    <a:pt x="123624" y="140621"/>
                  </a:cubicBezTo>
                  <a:cubicBezTo>
                    <a:pt x="123624" y="139222"/>
                    <a:pt x="123624" y="139222"/>
                    <a:pt x="124557" y="140155"/>
                  </a:cubicBezTo>
                  <a:cubicBezTo>
                    <a:pt x="124557" y="140155"/>
                    <a:pt x="124091" y="140621"/>
                    <a:pt x="123624" y="141088"/>
                  </a:cubicBezTo>
                  <a:cubicBezTo>
                    <a:pt x="123624" y="141088"/>
                    <a:pt x="123624" y="141088"/>
                    <a:pt x="123624" y="141088"/>
                  </a:cubicBezTo>
                  <a:cubicBezTo>
                    <a:pt x="123624" y="143420"/>
                    <a:pt x="123158" y="145753"/>
                    <a:pt x="123158" y="148085"/>
                  </a:cubicBezTo>
                  <a:cubicBezTo>
                    <a:pt x="123158" y="148085"/>
                    <a:pt x="123158" y="148552"/>
                    <a:pt x="123624" y="148552"/>
                  </a:cubicBezTo>
                  <a:cubicBezTo>
                    <a:pt x="123624" y="148552"/>
                    <a:pt x="123624" y="149018"/>
                    <a:pt x="123624" y="149018"/>
                  </a:cubicBezTo>
                  <a:cubicBezTo>
                    <a:pt x="127356" y="150884"/>
                    <a:pt x="131555" y="152284"/>
                    <a:pt x="135287" y="154150"/>
                  </a:cubicBezTo>
                  <a:cubicBezTo>
                    <a:pt x="136220" y="154616"/>
                    <a:pt x="136686" y="156016"/>
                    <a:pt x="137153" y="157415"/>
                  </a:cubicBezTo>
                  <a:cubicBezTo>
                    <a:pt x="137153" y="157882"/>
                    <a:pt x="137153" y="158815"/>
                    <a:pt x="136686" y="159281"/>
                  </a:cubicBezTo>
                  <a:cubicBezTo>
                    <a:pt x="135754" y="162080"/>
                    <a:pt x="133887" y="165346"/>
                    <a:pt x="133887" y="168145"/>
                  </a:cubicBezTo>
                  <a:cubicBezTo>
                    <a:pt x="134354" y="170944"/>
                    <a:pt x="137620" y="173277"/>
                    <a:pt x="138086" y="176076"/>
                  </a:cubicBezTo>
                  <a:cubicBezTo>
                    <a:pt x="139486" y="182607"/>
                    <a:pt x="142285" y="187738"/>
                    <a:pt x="146950" y="192870"/>
                  </a:cubicBezTo>
                  <a:cubicBezTo>
                    <a:pt x="148349" y="194269"/>
                    <a:pt x="147416" y="196602"/>
                    <a:pt x="145550" y="197535"/>
                  </a:cubicBezTo>
                  <a:cubicBezTo>
                    <a:pt x="143684" y="198468"/>
                    <a:pt x="141818" y="198468"/>
                    <a:pt x="140419" y="199401"/>
                  </a:cubicBezTo>
                  <a:cubicBezTo>
                    <a:pt x="139019" y="200334"/>
                    <a:pt x="138086" y="202200"/>
                    <a:pt x="137620" y="204066"/>
                  </a:cubicBezTo>
                  <a:cubicBezTo>
                    <a:pt x="137620" y="204999"/>
                    <a:pt x="138552" y="206865"/>
                    <a:pt x="139486" y="206865"/>
                  </a:cubicBezTo>
                  <a:cubicBezTo>
                    <a:pt x="144617" y="208265"/>
                    <a:pt x="149282" y="204066"/>
                    <a:pt x="154414" y="206865"/>
                  </a:cubicBezTo>
                  <a:cubicBezTo>
                    <a:pt x="154880" y="207332"/>
                    <a:pt x="155347" y="207798"/>
                    <a:pt x="155813" y="208265"/>
                  </a:cubicBezTo>
                  <a:cubicBezTo>
                    <a:pt x="156746" y="209664"/>
                    <a:pt x="156280" y="210597"/>
                    <a:pt x="154880" y="211530"/>
                  </a:cubicBezTo>
                  <a:cubicBezTo>
                    <a:pt x="153014" y="212463"/>
                    <a:pt x="151615" y="212930"/>
                    <a:pt x="149749" y="213863"/>
                  </a:cubicBezTo>
                  <a:cubicBezTo>
                    <a:pt x="148349" y="214796"/>
                    <a:pt x="147883" y="218061"/>
                    <a:pt x="149282" y="218994"/>
                  </a:cubicBezTo>
                  <a:cubicBezTo>
                    <a:pt x="150215" y="219927"/>
                    <a:pt x="151615" y="220394"/>
                    <a:pt x="152548" y="220860"/>
                  </a:cubicBezTo>
                  <a:cubicBezTo>
                    <a:pt x="153947" y="220860"/>
                    <a:pt x="154880" y="220394"/>
                    <a:pt x="156280" y="219927"/>
                  </a:cubicBezTo>
                  <a:cubicBezTo>
                    <a:pt x="161411" y="218528"/>
                    <a:pt x="165143" y="219461"/>
                    <a:pt x="166543" y="225525"/>
                  </a:cubicBezTo>
                  <a:cubicBezTo>
                    <a:pt x="167009" y="226458"/>
                    <a:pt x="167476" y="228324"/>
                    <a:pt x="168409" y="228791"/>
                  </a:cubicBezTo>
                  <a:cubicBezTo>
                    <a:pt x="174474" y="231123"/>
                    <a:pt x="174474" y="235789"/>
                    <a:pt x="174007" y="241387"/>
                  </a:cubicBezTo>
                  <a:cubicBezTo>
                    <a:pt x="173074" y="247918"/>
                    <a:pt x="173074" y="253982"/>
                    <a:pt x="172608" y="260513"/>
                  </a:cubicBezTo>
                  <a:cubicBezTo>
                    <a:pt x="172141" y="262846"/>
                    <a:pt x="171208" y="265645"/>
                    <a:pt x="168409" y="266111"/>
                  </a:cubicBezTo>
                  <a:cubicBezTo>
                    <a:pt x="164677" y="267044"/>
                    <a:pt x="160945" y="268910"/>
                    <a:pt x="159079" y="272176"/>
                  </a:cubicBezTo>
                  <a:cubicBezTo>
                    <a:pt x="155347" y="277774"/>
                    <a:pt x="149749" y="281040"/>
                    <a:pt x="144617" y="284772"/>
                  </a:cubicBezTo>
                  <a:cubicBezTo>
                    <a:pt x="134354" y="292236"/>
                    <a:pt x="130622" y="293169"/>
                    <a:pt x="137153" y="308097"/>
                  </a:cubicBezTo>
                  <a:cubicBezTo>
                    <a:pt x="137620" y="309030"/>
                    <a:pt x="136220" y="311363"/>
                    <a:pt x="135754" y="311363"/>
                  </a:cubicBezTo>
                  <a:cubicBezTo>
                    <a:pt x="129222" y="311363"/>
                    <a:pt x="123158" y="313229"/>
                    <a:pt x="117093" y="315561"/>
                  </a:cubicBezTo>
                  <a:cubicBezTo>
                    <a:pt x="110562" y="317894"/>
                    <a:pt x="104498" y="317427"/>
                    <a:pt x="98433" y="313695"/>
                  </a:cubicBezTo>
                  <a:cubicBezTo>
                    <a:pt x="95167" y="311829"/>
                    <a:pt x="91902" y="309963"/>
                    <a:pt x="88170" y="308564"/>
                  </a:cubicBezTo>
                  <a:cubicBezTo>
                    <a:pt x="87237" y="308097"/>
                    <a:pt x="85371" y="308564"/>
                    <a:pt x="84904" y="309497"/>
                  </a:cubicBezTo>
                  <a:cubicBezTo>
                    <a:pt x="81639" y="313695"/>
                    <a:pt x="77907" y="316961"/>
                    <a:pt x="74175" y="320226"/>
                  </a:cubicBezTo>
                  <a:cubicBezTo>
                    <a:pt x="72309" y="321626"/>
                    <a:pt x="70909" y="324425"/>
                    <a:pt x="69976" y="326291"/>
                  </a:cubicBezTo>
                  <a:cubicBezTo>
                    <a:pt x="68110" y="329556"/>
                    <a:pt x="69043" y="334688"/>
                    <a:pt x="71376" y="337020"/>
                  </a:cubicBezTo>
                  <a:cubicBezTo>
                    <a:pt x="77440" y="343552"/>
                    <a:pt x="84438" y="347284"/>
                    <a:pt x="93301" y="342619"/>
                  </a:cubicBezTo>
                  <a:cubicBezTo>
                    <a:pt x="95634" y="341686"/>
                    <a:pt x="97966" y="340753"/>
                    <a:pt x="100766" y="340286"/>
                  </a:cubicBezTo>
                  <a:cubicBezTo>
                    <a:pt x="101698" y="339819"/>
                    <a:pt x="103564" y="339819"/>
                    <a:pt x="104498" y="340286"/>
                  </a:cubicBezTo>
                  <a:cubicBezTo>
                    <a:pt x="111029" y="344018"/>
                    <a:pt x="118026" y="341686"/>
                    <a:pt x="125024" y="343085"/>
                  </a:cubicBezTo>
                  <a:cubicBezTo>
                    <a:pt x="128756" y="343552"/>
                    <a:pt x="131088" y="345418"/>
                    <a:pt x="132488" y="348217"/>
                  </a:cubicBezTo>
                  <a:cubicBezTo>
                    <a:pt x="135754" y="353815"/>
                    <a:pt x="137620" y="359879"/>
                    <a:pt x="141352" y="365011"/>
                  </a:cubicBezTo>
                  <a:cubicBezTo>
                    <a:pt x="143684" y="368276"/>
                    <a:pt x="145550" y="371076"/>
                    <a:pt x="143218" y="375274"/>
                  </a:cubicBezTo>
                  <a:cubicBezTo>
                    <a:pt x="141818" y="377607"/>
                    <a:pt x="142751" y="380406"/>
                    <a:pt x="144151" y="382738"/>
                  </a:cubicBezTo>
                  <a:cubicBezTo>
                    <a:pt x="147883" y="387870"/>
                    <a:pt x="152081" y="392535"/>
                    <a:pt x="157679" y="395334"/>
                  </a:cubicBezTo>
                  <a:cubicBezTo>
                    <a:pt x="157679" y="395334"/>
                    <a:pt x="157679" y="395334"/>
                    <a:pt x="157679" y="395334"/>
                  </a:cubicBezTo>
                  <a:cubicBezTo>
                    <a:pt x="157679" y="395334"/>
                    <a:pt x="158146" y="395334"/>
                    <a:pt x="158146" y="395334"/>
                  </a:cubicBezTo>
                  <a:lnTo>
                    <a:pt x="157679" y="394867"/>
                  </a:lnTo>
                  <a:cubicBezTo>
                    <a:pt x="161878" y="396267"/>
                    <a:pt x="165143" y="399532"/>
                    <a:pt x="167942" y="402798"/>
                  </a:cubicBezTo>
                  <a:cubicBezTo>
                    <a:pt x="173074" y="408396"/>
                    <a:pt x="178672" y="413528"/>
                    <a:pt x="186603" y="415394"/>
                  </a:cubicBezTo>
                  <a:cubicBezTo>
                    <a:pt x="190335" y="416327"/>
                    <a:pt x="193134" y="419592"/>
                    <a:pt x="196399" y="420992"/>
                  </a:cubicBezTo>
                  <a:cubicBezTo>
                    <a:pt x="199665" y="422391"/>
                    <a:pt x="203397" y="423791"/>
                    <a:pt x="207129" y="424724"/>
                  </a:cubicBezTo>
                  <a:cubicBezTo>
                    <a:pt x="208062" y="424724"/>
                    <a:pt x="209462" y="423791"/>
                    <a:pt x="209928" y="422858"/>
                  </a:cubicBezTo>
                  <a:cubicBezTo>
                    <a:pt x="211794" y="419592"/>
                    <a:pt x="212261" y="415860"/>
                    <a:pt x="210395" y="412128"/>
                  </a:cubicBezTo>
                  <a:cubicBezTo>
                    <a:pt x="205263" y="402331"/>
                    <a:pt x="200598" y="393001"/>
                    <a:pt x="192201" y="385537"/>
                  </a:cubicBezTo>
                  <a:cubicBezTo>
                    <a:pt x="189402" y="383205"/>
                    <a:pt x="188935" y="379473"/>
                    <a:pt x="188935" y="375741"/>
                  </a:cubicBezTo>
                  <a:cubicBezTo>
                    <a:pt x="188935" y="375741"/>
                    <a:pt x="188469" y="375741"/>
                    <a:pt x="188469" y="375741"/>
                  </a:cubicBezTo>
                  <a:cubicBezTo>
                    <a:pt x="188469" y="375274"/>
                    <a:pt x="188469" y="375274"/>
                    <a:pt x="188002" y="374807"/>
                  </a:cubicBezTo>
                  <a:cubicBezTo>
                    <a:pt x="187536" y="374341"/>
                    <a:pt x="187069" y="374341"/>
                    <a:pt x="187069" y="373874"/>
                  </a:cubicBezTo>
                  <a:cubicBezTo>
                    <a:pt x="187536" y="373874"/>
                    <a:pt x="188002" y="373874"/>
                    <a:pt x="188002" y="374341"/>
                  </a:cubicBezTo>
                  <a:cubicBezTo>
                    <a:pt x="188002" y="374341"/>
                    <a:pt x="188002" y="374807"/>
                    <a:pt x="188002" y="374807"/>
                  </a:cubicBezTo>
                  <a:cubicBezTo>
                    <a:pt x="188469" y="374807"/>
                    <a:pt x="188469" y="375274"/>
                    <a:pt x="188935" y="375274"/>
                  </a:cubicBezTo>
                  <a:cubicBezTo>
                    <a:pt x="188935" y="375274"/>
                    <a:pt x="188935" y="375741"/>
                    <a:pt x="188935" y="375741"/>
                  </a:cubicBezTo>
                  <a:cubicBezTo>
                    <a:pt x="195000" y="378073"/>
                    <a:pt x="200131" y="380872"/>
                    <a:pt x="204330" y="386004"/>
                  </a:cubicBezTo>
                  <a:cubicBezTo>
                    <a:pt x="207596" y="390202"/>
                    <a:pt x="211328" y="393001"/>
                    <a:pt x="216459" y="395334"/>
                  </a:cubicBezTo>
                  <a:cubicBezTo>
                    <a:pt x="220191" y="396733"/>
                    <a:pt x="222524" y="399999"/>
                    <a:pt x="224390" y="403264"/>
                  </a:cubicBezTo>
                  <a:cubicBezTo>
                    <a:pt x="226256" y="406530"/>
                    <a:pt x="228122" y="410262"/>
                    <a:pt x="229988" y="413061"/>
                  </a:cubicBezTo>
                  <a:cubicBezTo>
                    <a:pt x="230454" y="413994"/>
                    <a:pt x="232320" y="414927"/>
                    <a:pt x="233253" y="414461"/>
                  </a:cubicBezTo>
                  <a:cubicBezTo>
                    <a:pt x="234653" y="413994"/>
                    <a:pt x="235119" y="412595"/>
                    <a:pt x="234653" y="411195"/>
                  </a:cubicBezTo>
                  <a:cubicBezTo>
                    <a:pt x="231854" y="406064"/>
                    <a:pt x="232320" y="401865"/>
                    <a:pt x="235586" y="396733"/>
                  </a:cubicBezTo>
                  <a:cubicBezTo>
                    <a:pt x="237452" y="393468"/>
                    <a:pt x="239785" y="390669"/>
                    <a:pt x="243050" y="388336"/>
                  </a:cubicBezTo>
                  <a:cubicBezTo>
                    <a:pt x="245849" y="386470"/>
                    <a:pt x="246316" y="383205"/>
                    <a:pt x="245383" y="379473"/>
                  </a:cubicBezTo>
                  <a:cubicBezTo>
                    <a:pt x="244916" y="377607"/>
                    <a:pt x="244916" y="375741"/>
                    <a:pt x="243983" y="373874"/>
                  </a:cubicBezTo>
                  <a:cubicBezTo>
                    <a:pt x="241184" y="367343"/>
                    <a:pt x="239785" y="360346"/>
                    <a:pt x="240251" y="353348"/>
                  </a:cubicBezTo>
                  <a:cubicBezTo>
                    <a:pt x="240718" y="349150"/>
                    <a:pt x="238385" y="346351"/>
                    <a:pt x="235119" y="344018"/>
                  </a:cubicBezTo>
                  <a:cubicBezTo>
                    <a:pt x="231387" y="341219"/>
                    <a:pt x="228122" y="338420"/>
                    <a:pt x="224856" y="335154"/>
                  </a:cubicBezTo>
                  <a:cubicBezTo>
                    <a:pt x="222990" y="333288"/>
                    <a:pt x="222057" y="330956"/>
                    <a:pt x="222057" y="328157"/>
                  </a:cubicBezTo>
                  <a:cubicBezTo>
                    <a:pt x="222057" y="322559"/>
                    <a:pt x="221124" y="316961"/>
                    <a:pt x="217392" y="312296"/>
                  </a:cubicBezTo>
                  <a:cubicBezTo>
                    <a:pt x="216926" y="311363"/>
                    <a:pt x="216926" y="309963"/>
                    <a:pt x="216459" y="309030"/>
                  </a:cubicBezTo>
                  <a:cubicBezTo>
                    <a:pt x="216459" y="309030"/>
                    <a:pt x="215993" y="309030"/>
                    <a:pt x="215993" y="309030"/>
                  </a:cubicBezTo>
                  <a:lnTo>
                    <a:pt x="215526" y="308097"/>
                  </a:lnTo>
                  <a:lnTo>
                    <a:pt x="216459" y="308564"/>
                  </a:lnTo>
                  <a:cubicBezTo>
                    <a:pt x="216459" y="308564"/>
                    <a:pt x="216459" y="309030"/>
                    <a:pt x="216459" y="309030"/>
                  </a:cubicBezTo>
                  <a:cubicBezTo>
                    <a:pt x="217392" y="309030"/>
                    <a:pt x="218792" y="309497"/>
                    <a:pt x="219725" y="309497"/>
                  </a:cubicBezTo>
                  <a:cubicBezTo>
                    <a:pt x="225323" y="309497"/>
                    <a:pt x="225789" y="309030"/>
                    <a:pt x="227655" y="303432"/>
                  </a:cubicBezTo>
                  <a:cubicBezTo>
                    <a:pt x="228122" y="301566"/>
                    <a:pt x="229055" y="299700"/>
                    <a:pt x="229521" y="298300"/>
                  </a:cubicBezTo>
                  <a:cubicBezTo>
                    <a:pt x="230454" y="296901"/>
                    <a:pt x="233253" y="296434"/>
                    <a:pt x="234186" y="297834"/>
                  </a:cubicBezTo>
                  <a:cubicBezTo>
                    <a:pt x="236985" y="301566"/>
                    <a:pt x="239318" y="305298"/>
                    <a:pt x="242117" y="308564"/>
                  </a:cubicBezTo>
                  <a:cubicBezTo>
                    <a:pt x="245849" y="313229"/>
                    <a:pt x="248182" y="318360"/>
                    <a:pt x="249115" y="323958"/>
                  </a:cubicBezTo>
                  <a:cubicBezTo>
                    <a:pt x="249581" y="326291"/>
                    <a:pt x="250048" y="329090"/>
                    <a:pt x="250514" y="331422"/>
                  </a:cubicBezTo>
                  <a:cubicBezTo>
                    <a:pt x="250981" y="332822"/>
                    <a:pt x="251447" y="333755"/>
                    <a:pt x="252380" y="334688"/>
                  </a:cubicBezTo>
                  <a:cubicBezTo>
                    <a:pt x="256112" y="337953"/>
                    <a:pt x="260311" y="341219"/>
                    <a:pt x="264976" y="342619"/>
                  </a:cubicBezTo>
                  <a:cubicBezTo>
                    <a:pt x="265909" y="343085"/>
                    <a:pt x="267775" y="341686"/>
                    <a:pt x="268241" y="341219"/>
                  </a:cubicBezTo>
                  <a:cubicBezTo>
                    <a:pt x="269641" y="337487"/>
                    <a:pt x="270574" y="333755"/>
                    <a:pt x="271041" y="330489"/>
                  </a:cubicBezTo>
                  <a:cubicBezTo>
                    <a:pt x="271507" y="327690"/>
                    <a:pt x="272907" y="325824"/>
                    <a:pt x="275706" y="325358"/>
                  </a:cubicBezTo>
                  <a:cubicBezTo>
                    <a:pt x="277572" y="324891"/>
                    <a:pt x="279438" y="324425"/>
                    <a:pt x="281304" y="323958"/>
                  </a:cubicBezTo>
                  <a:cubicBezTo>
                    <a:pt x="290167" y="320693"/>
                    <a:pt x="293433" y="311363"/>
                    <a:pt x="301830" y="307164"/>
                  </a:cubicBezTo>
                  <a:cubicBezTo>
                    <a:pt x="304162" y="305765"/>
                    <a:pt x="306029" y="302499"/>
                    <a:pt x="307428" y="299700"/>
                  </a:cubicBezTo>
                  <a:cubicBezTo>
                    <a:pt x="308361" y="298300"/>
                    <a:pt x="308361" y="295968"/>
                    <a:pt x="307895" y="294102"/>
                  </a:cubicBezTo>
                  <a:cubicBezTo>
                    <a:pt x="306495" y="289903"/>
                    <a:pt x="304162" y="285705"/>
                    <a:pt x="299031" y="284772"/>
                  </a:cubicBezTo>
                  <a:cubicBezTo>
                    <a:pt x="296698" y="284305"/>
                    <a:pt x="293899" y="283839"/>
                    <a:pt x="292500" y="281506"/>
                  </a:cubicBezTo>
                  <a:lnTo>
                    <a:pt x="292966" y="281973"/>
                  </a:lnTo>
                  <a:cubicBezTo>
                    <a:pt x="292966" y="281506"/>
                    <a:pt x="292966" y="281506"/>
                    <a:pt x="292966" y="281040"/>
                  </a:cubicBezTo>
                  <a:cubicBezTo>
                    <a:pt x="292966" y="281040"/>
                    <a:pt x="292500" y="281506"/>
                    <a:pt x="292500" y="281506"/>
                  </a:cubicBezTo>
                  <a:cubicBezTo>
                    <a:pt x="291100" y="280107"/>
                    <a:pt x="291100" y="279174"/>
                    <a:pt x="292500" y="277774"/>
                  </a:cubicBezTo>
                  <a:cubicBezTo>
                    <a:pt x="292500" y="277774"/>
                    <a:pt x="292966" y="278241"/>
                    <a:pt x="292966" y="278241"/>
                  </a:cubicBezTo>
                  <a:cubicBezTo>
                    <a:pt x="292966" y="277774"/>
                    <a:pt x="292966" y="277774"/>
                    <a:pt x="292966" y="277308"/>
                  </a:cubicBezTo>
                  <a:lnTo>
                    <a:pt x="292500" y="277774"/>
                  </a:lnTo>
                  <a:cubicBezTo>
                    <a:pt x="291567" y="276841"/>
                    <a:pt x="291100" y="275908"/>
                    <a:pt x="289701" y="274975"/>
                  </a:cubicBezTo>
                  <a:cubicBezTo>
                    <a:pt x="288768" y="274509"/>
                    <a:pt x="287368" y="274509"/>
                    <a:pt x="285969" y="274509"/>
                  </a:cubicBezTo>
                  <a:cubicBezTo>
                    <a:pt x="284569" y="274509"/>
                    <a:pt x="283636" y="274509"/>
                    <a:pt x="282237" y="274509"/>
                  </a:cubicBezTo>
                  <a:cubicBezTo>
                    <a:pt x="279904" y="274042"/>
                    <a:pt x="278505" y="270777"/>
                    <a:pt x="278971" y="268444"/>
                  </a:cubicBezTo>
                  <a:cubicBezTo>
                    <a:pt x="280837" y="262846"/>
                    <a:pt x="281304" y="261913"/>
                    <a:pt x="277572" y="260047"/>
                  </a:cubicBezTo>
                  <a:cubicBezTo>
                    <a:pt x="274306" y="258181"/>
                    <a:pt x="271041" y="256315"/>
                    <a:pt x="271507" y="251650"/>
                  </a:cubicBezTo>
                  <a:cubicBezTo>
                    <a:pt x="267775" y="250250"/>
                    <a:pt x="264509" y="249317"/>
                    <a:pt x="260777" y="247918"/>
                  </a:cubicBezTo>
                  <a:cubicBezTo>
                    <a:pt x="257512" y="246518"/>
                    <a:pt x="255646" y="243719"/>
                    <a:pt x="254713" y="240920"/>
                  </a:cubicBezTo>
                  <a:cubicBezTo>
                    <a:pt x="252847" y="234855"/>
                    <a:pt x="249115" y="231123"/>
                    <a:pt x="243050" y="229724"/>
                  </a:cubicBezTo>
                  <a:cubicBezTo>
                    <a:pt x="240718" y="229257"/>
                    <a:pt x="240251" y="226925"/>
                    <a:pt x="241651" y="225059"/>
                  </a:cubicBezTo>
                  <a:cubicBezTo>
                    <a:pt x="245383" y="220860"/>
                    <a:pt x="249581" y="216662"/>
                    <a:pt x="248182" y="210131"/>
                  </a:cubicBezTo>
                  <a:cubicBezTo>
                    <a:pt x="247715" y="208731"/>
                    <a:pt x="249115" y="208265"/>
                    <a:pt x="250514" y="208731"/>
                  </a:cubicBezTo>
                  <a:cubicBezTo>
                    <a:pt x="253780" y="209664"/>
                    <a:pt x="256579" y="211064"/>
                    <a:pt x="259844" y="211064"/>
                  </a:cubicBezTo>
                  <a:cubicBezTo>
                    <a:pt x="261244" y="211064"/>
                    <a:pt x="264043" y="210131"/>
                    <a:pt x="264509" y="209198"/>
                  </a:cubicBezTo>
                  <a:cubicBezTo>
                    <a:pt x="265442" y="207798"/>
                    <a:pt x="264509" y="205466"/>
                    <a:pt x="264509" y="203599"/>
                  </a:cubicBezTo>
                  <a:cubicBezTo>
                    <a:pt x="264509" y="203133"/>
                    <a:pt x="264043" y="202200"/>
                    <a:pt x="263576" y="202200"/>
                  </a:cubicBezTo>
                  <a:cubicBezTo>
                    <a:pt x="260311" y="199401"/>
                    <a:pt x="258911" y="196135"/>
                    <a:pt x="262643" y="192403"/>
                  </a:cubicBezTo>
                  <a:cubicBezTo>
                    <a:pt x="265442" y="189138"/>
                    <a:pt x="265909" y="185872"/>
                    <a:pt x="264509" y="181674"/>
                  </a:cubicBezTo>
                  <a:cubicBezTo>
                    <a:pt x="262643" y="176542"/>
                    <a:pt x="259844" y="171411"/>
                    <a:pt x="258445" y="165812"/>
                  </a:cubicBezTo>
                  <a:cubicBezTo>
                    <a:pt x="256579" y="156949"/>
                    <a:pt x="251447" y="151351"/>
                    <a:pt x="242584" y="149018"/>
                  </a:cubicBezTo>
                  <a:cubicBezTo>
                    <a:pt x="238851" y="148085"/>
                    <a:pt x="235586" y="146219"/>
                    <a:pt x="234653" y="141554"/>
                  </a:cubicBezTo>
                  <a:cubicBezTo>
                    <a:pt x="234186" y="140155"/>
                    <a:pt x="232320" y="139222"/>
                    <a:pt x="230921" y="138289"/>
                  </a:cubicBezTo>
                  <a:cubicBezTo>
                    <a:pt x="230921" y="138289"/>
                    <a:pt x="230921" y="138289"/>
                    <a:pt x="230921" y="138289"/>
                  </a:cubicBezTo>
                  <a:lnTo>
                    <a:pt x="229988" y="139222"/>
                  </a:lnTo>
                  <a:lnTo>
                    <a:pt x="230921" y="138289"/>
                  </a:lnTo>
                  <a:cubicBezTo>
                    <a:pt x="230921" y="138289"/>
                    <a:pt x="230921" y="138289"/>
                    <a:pt x="231387" y="138289"/>
                  </a:cubicBezTo>
                  <a:cubicBezTo>
                    <a:pt x="232787" y="134090"/>
                    <a:pt x="233253" y="129425"/>
                    <a:pt x="230921" y="125226"/>
                  </a:cubicBezTo>
                  <a:cubicBezTo>
                    <a:pt x="229521" y="122427"/>
                    <a:pt x="227655" y="119628"/>
                    <a:pt x="225323" y="117296"/>
                  </a:cubicBezTo>
                  <a:cubicBezTo>
                    <a:pt x="222524" y="114030"/>
                    <a:pt x="219725" y="113097"/>
                    <a:pt x="215060" y="115430"/>
                  </a:cubicBezTo>
                  <a:cubicBezTo>
                    <a:pt x="211328" y="117296"/>
                    <a:pt x="209928" y="117296"/>
                    <a:pt x="208995" y="114497"/>
                  </a:cubicBezTo>
                  <a:cubicBezTo>
                    <a:pt x="207129" y="109365"/>
                    <a:pt x="203397" y="110298"/>
                    <a:pt x="199665" y="110765"/>
                  </a:cubicBezTo>
                  <a:cubicBezTo>
                    <a:pt x="199198" y="110765"/>
                    <a:pt x="198265" y="110765"/>
                    <a:pt x="197799" y="110298"/>
                  </a:cubicBezTo>
                  <a:cubicBezTo>
                    <a:pt x="196399" y="109365"/>
                    <a:pt x="196866" y="108432"/>
                    <a:pt x="198265" y="107499"/>
                  </a:cubicBezTo>
                  <a:cubicBezTo>
                    <a:pt x="200131" y="105633"/>
                    <a:pt x="201531" y="103767"/>
                    <a:pt x="202931" y="101435"/>
                  </a:cubicBezTo>
                  <a:cubicBezTo>
                    <a:pt x="203397" y="100501"/>
                    <a:pt x="203397" y="98635"/>
                    <a:pt x="202464" y="97702"/>
                  </a:cubicBezTo>
                  <a:cubicBezTo>
                    <a:pt x="201531" y="96303"/>
                    <a:pt x="199198" y="95370"/>
                    <a:pt x="198265" y="93970"/>
                  </a:cubicBezTo>
                  <a:cubicBezTo>
                    <a:pt x="196866" y="91638"/>
                    <a:pt x="199198" y="89305"/>
                    <a:pt x="199198" y="86973"/>
                  </a:cubicBezTo>
                  <a:cubicBezTo>
                    <a:pt x="199198" y="83241"/>
                    <a:pt x="197799" y="80442"/>
                    <a:pt x="195466" y="78576"/>
                  </a:cubicBezTo>
                  <a:cubicBezTo>
                    <a:pt x="189402" y="73911"/>
                    <a:pt x="183337" y="69712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cubicBezTo>
                    <a:pt x="177273" y="65047"/>
                    <a:pt x="177273" y="65047"/>
                    <a:pt x="177273" y="65047"/>
                  </a:cubicBezTo>
                  <a:lnTo>
                    <a:pt x="177739" y="65513"/>
                  </a:lnTo>
                  <a:cubicBezTo>
                    <a:pt x="171674" y="64580"/>
                    <a:pt x="166543" y="67379"/>
                    <a:pt x="161411" y="70179"/>
                  </a:cubicBezTo>
                  <a:cubicBezTo>
                    <a:pt x="156746" y="73444"/>
                    <a:pt x="151148" y="73444"/>
                    <a:pt x="146950" y="70645"/>
                  </a:cubicBezTo>
                  <a:cubicBezTo>
                    <a:pt x="142285" y="67846"/>
                    <a:pt x="139019" y="69712"/>
                    <a:pt x="135754" y="72045"/>
                  </a:cubicBezTo>
                  <a:cubicBezTo>
                    <a:pt x="135754" y="72511"/>
                    <a:pt x="135754" y="72511"/>
                    <a:pt x="135754" y="72978"/>
                  </a:cubicBezTo>
                  <a:cubicBezTo>
                    <a:pt x="134820" y="73444"/>
                    <a:pt x="134354" y="73911"/>
                    <a:pt x="133421" y="74377"/>
                  </a:cubicBezTo>
                  <a:cubicBezTo>
                    <a:pt x="133887" y="73911"/>
                    <a:pt x="134354" y="72978"/>
                    <a:pt x="135287" y="72511"/>
                  </a:cubicBezTo>
                  <a:cubicBezTo>
                    <a:pt x="135287" y="72511"/>
                    <a:pt x="135754" y="72045"/>
                    <a:pt x="135754" y="72045"/>
                  </a:cubicBezTo>
                  <a:cubicBezTo>
                    <a:pt x="136686" y="68779"/>
                    <a:pt x="137153" y="65513"/>
                    <a:pt x="138086" y="62248"/>
                  </a:cubicBezTo>
                  <a:cubicBezTo>
                    <a:pt x="140419" y="53851"/>
                    <a:pt x="143684" y="45920"/>
                    <a:pt x="143684" y="37057"/>
                  </a:cubicBezTo>
                  <a:cubicBezTo>
                    <a:pt x="143684" y="34724"/>
                    <a:pt x="144617" y="32858"/>
                    <a:pt x="146483" y="30992"/>
                  </a:cubicBezTo>
                  <a:cubicBezTo>
                    <a:pt x="146483" y="29592"/>
                    <a:pt x="146483" y="28659"/>
                    <a:pt x="146483" y="27260"/>
                  </a:cubicBezTo>
                  <a:cubicBezTo>
                    <a:pt x="146483" y="19796"/>
                    <a:pt x="143684" y="18396"/>
                    <a:pt x="137620" y="16997"/>
                  </a:cubicBezTo>
                  <a:cubicBezTo>
                    <a:pt x="134354" y="16064"/>
                    <a:pt x="131555" y="16530"/>
                    <a:pt x="128289" y="16997"/>
                  </a:cubicBezTo>
                  <a:cubicBezTo>
                    <a:pt x="120825" y="18396"/>
                    <a:pt x="113828" y="23061"/>
                    <a:pt x="105897" y="23061"/>
                  </a:cubicBezTo>
                  <a:cubicBezTo>
                    <a:pt x="98899" y="23061"/>
                    <a:pt x="93768" y="25860"/>
                    <a:pt x="89103" y="30992"/>
                  </a:cubicBezTo>
                  <a:cubicBezTo>
                    <a:pt x="87237" y="33324"/>
                    <a:pt x="83971" y="34724"/>
                    <a:pt x="81639" y="37057"/>
                  </a:cubicBezTo>
                  <a:cubicBezTo>
                    <a:pt x="75574" y="43588"/>
                    <a:pt x="73708" y="51518"/>
                    <a:pt x="76507" y="59915"/>
                  </a:cubicBezTo>
                  <a:cubicBezTo>
                    <a:pt x="76974" y="61781"/>
                    <a:pt x="77907" y="63647"/>
                    <a:pt x="75108" y="64114"/>
                  </a:cubicBezTo>
                  <a:cubicBezTo>
                    <a:pt x="71842" y="64580"/>
                    <a:pt x="69510" y="67379"/>
                    <a:pt x="66710" y="68779"/>
                  </a:cubicBezTo>
                  <a:cubicBezTo>
                    <a:pt x="63445" y="70645"/>
                    <a:pt x="62512" y="73444"/>
                    <a:pt x="63445" y="76710"/>
                  </a:cubicBezTo>
                  <a:cubicBezTo>
                    <a:pt x="64378" y="80442"/>
                    <a:pt x="65778" y="84174"/>
                    <a:pt x="66710" y="87906"/>
                  </a:cubicBezTo>
                  <a:cubicBezTo>
                    <a:pt x="67177" y="89305"/>
                    <a:pt x="67177" y="90238"/>
                    <a:pt x="67177" y="91638"/>
                  </a:cubicBezTo>
                  <a:cubicBezTo>
                    <a:pt x="67177" y="92104"/>
                    <a:pt x="66710" y="93037"/>
                    <a:pt x="66244" y="93037"/>
                  </a:cubicBezTo>
                  <a:cubicBezTo>
                    <a:pt x="65311" y="93504"/>
                    <a:pt x="63445" y="93970"/>
                    <a:pt x="62978" y="93504"/>
                  </a:cubicBezTo>
                  <a:cubicBezTo>
                    <a:pt x="57380" y="88372"/>
                    <a:pt x="54581" y="76710"/>
                    <a:pt x="56914" y="70645"/>
                  </a:cubicBezTo>
                  <a:cubicBezTo>
                    <a:pt x="57380" y="70179"/>
                    <a:pt x="57380" y="69246"/>
                    <a:pt x="57847" y="68779"/>
                  </a:cubicBezTo>
                  <a:cubicBezTo>
                    <a:pt x="58780" y="66446"/>
                    <a:pt x="59713" y="64114"/>
                    <a:pt x="61112" y="61781"/>
                  </a:cubicBezTo>
                  <a:cubicBezTo>
                    <a:pt x="64844" y="57583"/>
                    <a:pt x="65311" y="52918"/>
                    <a:pt x="64844" y="47320"/>
                  </a:cubicBezTo>
                  <a:cubicBezTo>
                    <a:pt x="64378" y="44054"/>
                    <a:pt x="66244" y="41255"/>
                    <a:pt x="68576" y="38923"/>
                  </a:cubicBezTo>
                  <a:cubicBezTo>
                    <a:pt x="70443" y="37057"/>
                    <a:pt x="72775" y="35657"/>
                    <a:pt x="74175" y="33791"/>
                  </a:cubicBezTo>
                  <a:cubicBezTo>
                    <a:pt x="81172" y="25394"/>
                    <a:pt x="89569" y="18396"/>
                    <a:pt x="99832" y="14198"/>
                  </a:cubicBezTo>
                  <a:cubicBezTo>
                    <a:pt x="100766" y="13731"/>
                    <a:pt x="101698" y="12798"/>
                    <a:pt x="102632" y="11399"/>
                  </a:cubicBezTo>
                  <a:cubicBezTo>
                    <a:pt x="103098" y="10466"/>
                    <a:pt x="103098" y="8600"/>
                    <a:pt x="102632" y="8133"/>
                  </a:cubicBezTo>
                  <a:cubicBezTo>
                    <a:pt x="101232" y="6267"/>
                    <a:pt x="99366" y="4401"/>
                    <a:pt x="97033" y="3002"/>
                  </a:cubicBezTo>
                  <a:cubicBezTo>
                    <a:pt x="83971" y="-2597"/>
                    <a:pt x="71842" y="202"/>
                    <a:pt x="60179" y="6734"/>
                  </a:cubicBezTo>
                  <a:cubicBezTo>
                    <a:pt x="54581" y="9999"/>
                    <a:pt x="49916" y="14664"/>
                    <a:pt x="44785" y="18396"/>
                  </a:cubicBezTo>
                  <a:cubicBezTo>
                    <a:pt x="37321" y="24461"/>
                    <a:pt x="33588" y="34258"/>
                    <a:pt x="25191" y="39389"/>
                  </a:cubicBezTo>
                  <a:cubicBezTo>
                    <a:pt x="24258" y="39856"/>
                    <a:pt x="23325" y="41255"/>
                    <a:pt x="22859" y="42188"/>
                  </a:cubicBezTo>
                  <a:cubicBezTo>
                    <a:pt x="21459" y="44521"/>
                    <a:pt x="20060" y="46387"/>
                    <a:pt x="19127" y="48719"/>
                  </a:cubicBezTo>
                  <a:cubicBezTo>
                    <a:pt x="17727" y="51052"/>
                    <a:pt x="17261" y="53851"/>
                    <a:pt x="15861" y="55717"/>
                  </a:cubicBezTo>
                  <a:cubicBezTo>
                    <a:pt x="8397" y="62248"/>
                    <a:pt x="6065" y="72045"/>
                    <a:pt x="1866" y="80442"/>
                  </a:cubicBezTo>
                  <a:cubicBezTo>
                    <a:pt x="-467" y="84640"/>
                    <a:pt x="1866" y="89305"/>
                    <a:pt x="6531" y="91171"/>
                  </a:cubicBezTo>
                  <a:cubicBezTo>
                    <a:pt x="11196" y="93037"/>
                    <a:pt x="16328" y="94903"/>
                    <a:pt x="20526" y="97236"/>
                  </a:cubicBezTo>
                  <a:cubicBezTo>
                    <a:pt x="21926" y="98169"/>
                    <a:pt x="23325" y="99568"/>
                    <a:pt x="24258" y="100968"/>
                  </a:cubicBezTo>
                  <a:cubicBezTo>
                    <a:pt x="24725" y="101901"/>
                    <a:pt x="24725" y="103767"/>
                    <a:pt x="24258" y="104234"/>
                  </a:cubicBezTo>
                  <a:cubicBezTo>
                    <a:pt x="23792" y="105167"/>
                    <a:pt x="21926" y="105633"/>
                    <a:pt x="20993" y="105167"/>
                  </a:cubicBezTo>
                  <a:cubicBezTo>
                    <a:pt x="17727" y="103301"/>
                    <a:pt x="14462" y="101435"/>
                    <a:pt x="11196" y="99568"/>
                  </a:cubicBezTo>
                  <a:cubicBezTo>
                    <a:pt x="6531" y="97236"/>
                    <a:pt x="467" y="100501"/>
                    <a:pt x="0" y="106100"/>
                  </a:cubicBezTo>
                  <a:cubicBezTo>
                    <a:pt x="0" y="109365"/>
                    <a:pt x="0" y="112631"/>
                    <a:pt x="467" y="115896"/>
                  </a:cubicBezTo>
                  <a:cubicBezTo>
                    <a:pt x="933" y="120561"/>
                    <a:pt x="4199" y="123827"/>
                    <a:pt x="6998" y="127559"/>
                  </a:cubicBezTo>
                  <a:cubicBezTo>
                    <a:pt x="9330" y="130358"/>
                    <a:pt x="12596" y="130358"/>
                    <a:pt x="15861" y="130824"/>
                  </a:cubicBezTo>
                  <a:cubicBezTo>
                    <a:pt x="17727" y="131291"/>
                    <a:pt x="19593" y="131291"/>
                    <a:pt x="21459" y="131757"/>
                  </a:cubicBezTo>
                  <a:cubicBezTo>
                    <a:pt x="25191" y="132690"/>
                    <a:pt x="26591" y="135023"/>
                    <a:pt x="27524" y="138289"/>
                  </a:cubicBezTo>
                  <a:cubicBezTo>
                    <a:pt x="30789" y="142021"/>
                    <a:pt x="34055" y="144820"/>
                    <a:pt x="39653" y="143887"/>
                  </a:cubicBezTo>
                  <a:cubicBezTo>
                    <a:pt x="43852" y="142954"/>
                    <a:pt x="46184" y="145753"/>
                    <a:pt x="46651" y="149485"/>
                  </a:cubicBezTo>
                  <a:cubicBezTo>
                    <a:pt x="50383" y="150418"/>
                    <a:pt x="55048" y="150418"/>
                    <a:pt x="58313" y="153217"/>
                  </a:cubicBezTo>
                  <a:cubicBezTo>
                    <a:pt x="59713" y="155083"/>
                    <a:pt x="61579" y="154616"/>
                    <a:pt x="63445" y="154616"/>
                  </a:cubicBezTo>
                  <a:close/>
                  <a:moveTo>
                    <a:pt x="161878" y="339819"/>
                  </a:moveTo>
                  <a:cubicBezTo>
                    <a:pt x="160945" y="339819"/>
                    <a:pt x="159545" y="339353"/>
                    <a:pt x="158612" y="338886"/>
                  </a:cubicBezTo>
                  <a:cubicBezTo>
                    <a:pt x="158146" y="338886"/>
                    <a:pt x="158146" y="337953"/>
                    <a:pt x="158612" y="337487"/>
                  </a:cubicBezTo>
                  <a:cubicBezTo>
                    <a:pt x="160478" y="334221"/>
                    <a:pt x="162344" y="330956"/>
                    <a:pt x="163744" y="327224"/>
                  </a:cubicBezTo>
                  <a:cubicBezTo>
                    <a:pt x="164677" y="325824"/>
                    <a:pt x="165143" y="325358"/>
                    <a:pt x="166543" y="325824"/>
                  </a:cubicBezTo>
                  <a:cubicBezTo>
                    <a:pt x="167009" y="326291"/>
                    <a:pt x="167476" y="326757"/>
                    <a:pt x="167942" y="327224"/>
                  </a:cubicBezTo>
                  <a:cubicBezTo>
                    <a:pt x="168875" y="329090"/>
                    <a:pt x="169342" y="330489"/>
                    <a:pt x="169808" y="331889"/>
                  </a:cubicBezTo>
                  <a:cubicBezTo>
                    <a:pt x="168875" y="336554"/>
                    <a:pt x="166543" y="339353"/>
                    <a:pt x="161878" y="339819"/>
                  </a:cubicBezTo>
                  <a:close/>
                  <a:moveTo>
                    <a:pt x="251447" y="172344"/>
                  </a:moveTo>
                  <a:cubicBezTo>
                    <a:pt x="252847" y="171877"/>
                    <a:pt x="253780" y="172810"/>
                    <a:pt x="253780" y="174210"/>
                  </a:cubicBezTo>
                  <a:cubicBezTo>
                    <a:pt x="253780" y="176076"/>
                    <a:pt x="252847" y="177475"/>
                    <a:pt x="250981" y="177942"/>
                  </a:cubicBezTo>
                  <a:cubicBezTo>
                    <a:pt x="250981" y="177942"/>
                    <a:pt x="250981" y="178408"/>
                    <a:pt x="250981" y="178408"/>
                  </a:cubicBezTo>
                  <a:lnTo>
                    <a:pt x="250048" y="179341"/>
                  </a:lnTo>
                  <a:lnTo>
                    <a:pt x="250514" y="177942"/>
                  </a:lnTo>
                  <a:cubicBezTo>
                    <a:pt x="250514" y="177942"/>
                    <a:pt x="250514" y="177942"/>
                    <a:pt x="250981" y="177942"/>
                  </a:cubicBezTo>
                  <a:cubicBezTo>
                    <a:pt x="250514" y="176542"/>
                    <a:pt x="250048" y="174676"/>
                    <a:pt x="250048" y="173277"/>
                  </a:cubicBezTo>
                  <a:cubicBezTo>
                    <a:pt x="250048" y="173277"/>
                    <a:pt x="250514" y="172810"/>
                    <a:pt x="251447" y="172344"/>
                  </a:cubicBezTo>
                  <a:close/>
                  <a:moveTo>
                    <a:pt x="131555" y="78109"/>
                  </a:moveTo>
                  <a:cubicBezTo>
                    <a:pt x="132021" y="77643"/>
                    <a:pt x="132488" y="76710"/>
                    <a:pt x="133421" y="76243"/>
                  </a:cubicBezTo>
                  <a:cubicBezTo>
                    <a:pt x="132954" y="76710"/>
                    <a:pt x="132488" y="77643"/>
                    <a:pt x="132488" y="78576"/>
                  </a:cubicBezTo>
                  <a:cubicBezTo>
                    <a:pt x="132021" y="78576"/>
                    <a:pt x="130155" y="79975"/>
                    <a:pt x="131555" y="78109"/>
                  </a:cubicBezTo>
                  <a:close/>
                  <a:moveTo>
                    <a:pt x="61112" y="103301"/>
                  </a:moveTo>
                  <a:lnTo>
                    <a:pt x="62512" y="103767"/>
                  </a:lnTo>
                  <a:lnTo>
                    <a:pt x="61112" y="104234"/>
                  </a:lnTo>
                  <a:lnTo>
                    <a:pt x="61112" y="1033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3BF4981D-FCE2-4C26-ABC2-AF68ADDF6F7A}"/>
                </a:ext>
              </a:extLst>
            </p:cNvPr>
            <p:cNvSpPr/>
            <p:nvPr/>
          </p:nvSpPr>
          <p:spPr>
            <a:xfrm>
              <a:off x="1612782" y="15773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0"/>
                  </a:cubicBezTo>
                  <a:cubicBezTo>
                    <a:pt x="467" y="466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933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E7A04DC5-E7FC-46B7-8A64-FFBE6BA61302}"/>
                </a:ext>
              </a:extLst>
            </p:cNvPr>
            <p:cNvSpPr/>
            <p:nvPr/>
          </p:nvSpPr>
          <p:spPr>
            <a:xfrm>
              <a:off x="1518771" y="1575457"/>
              <a:ext cx="233253" cy="205263"/>
            </a:xfrm>
            <a:custGeom>
              <a:avLst/>
              <a:gdLst/>
              <a:ahLst/>
              <a:cxnLst/>
              <a:rect l="0" t="0" r="0" b="0"/>
              <a:pathLst>
                <a:path w="233253" h="205263">
                  <a:moveTo>
                    <a:pt x="94012" y="2333"/>
                  </a:moveTo>
                  <a:cubicBezTo>
                    <a:pt x="91679" y="4199"/>
                    <a:pt x="88880" y="5132"/>
                    <a:pt x="85615" y="5132"/>
                  </a:cubicBezTo>
                  <a:cubicBezTo>
                    <a:pt x="81883" y="5598"/>
                    <a:pt x="78150" y="5598"/>
                    <a:pt x="74418" y="6065"/>
                  </a:cubicBezTo>
                  <a:cubicBezTo>
                    <a:pt x="73952" y="6998"/>
                    <a:pt x="73485" y="7931"/>
                    <a:pt x="72552" y="8397"/>
                  </a:cubicBezTo>
                  <a:cubicBezTo>
                    <a:pt x="64155" y="13529"/>
                    <a:pt x="55292" y="16328"/>
                    <a:pt x="46428" y="20060"/>
                  </a:cubicBezTo>
                  <a:cubicBezTo>
                    <a:pt x="42229" y="21926"/>
                    <a:pt x="38497" y="23792"/>
                    <a:pt x="37564" y="29390"/>
                  </a:cubicBezTo>
                  <a:cubicBezTo>
                    <a:pt x="37564" y="31722"/>
                    <a:pt x="35232" y="32189"/>
                    <a:pt x="33832" y="33589"/>
                  </a:cubicBezTo>
                  <a:cubicBezTo>
                    <a:pt x="31033" y="35455"/>
                    <a:pt x="28234" y="36388"/>
                    <a:pt x="25435" y="38254"/>
                  </a:cubicBezTo>
                  <a:cubicBezTo>
                    <a:pt x="22170" y="41053"/>
                    <a:pt x="17971" y="43852"/>
                    <a:pt x="17505" y="48517"/>
                  </a:cubicBezTo>
                  <a:cubicBezTo>
                    <a:pt x="17505" y="51316"/>
                    <a:pt x="19371" y="54581"/>
                    <a:pt x="20304" y="57380"/>
                  </a:cubicBezTo>
                  <a:cubicBezTo>
                    <a:pt x="20304" y="57847"/>
                    <a:pt x="20770" y="58780"/>
                    <a:pt x="20770" y="59246"/>
                  </a:cubicBezTo>
                  <a:cubicBezTo>
                    <a:pt x="21703" y="62045"/>
                    <a:pt x="23569" y="63445"/>
                    <a:pt x="26368" y="63911"/>
                  </a:cubicBezTo>
                  <a:cubicBezTo>
                    <a:pt x="31966" y="64844"/>
                    <a:pt x="37564" y="64844"/>
                    <a:pt x="43629" y="65777"/>
                  </a:cubicBezTo>
                  <a:cubicBezTo>
                    <a:pt x="44095" y="65777"/>
                    <a:pt x="44562" y="66711"/>
                    <a:pt x="44562" y="67177"/>
                  </a:cubicBezTo>
                  <a:cubicBezTo>
                    <a:pt x="44562" y="68577"/>
                    <a:pt x="44095" y="69510"/>
                    <a:pt x="42696" y="69510"/>
                  </a:cubicBezTo>
                  <a:cubicBezTo>
                    <a:pt x="36165" y="69976"/>
                    <a:pt x="30100" y="70443"/>
                    <a:pt x="23569" y="70909"/>
                  </a:cubicBezTo>
                  <a:cubicBezTo>
                    <a:pt x="19837" y="71376"/>
                    <a:pt x="15638" y="72309"/>
                    <a:pt x="12839" y="74641"/>
                  </a:cubicBezTo>
                  <a:cubicBezTo>
                    <a:pt x="11440" y="76041"/>
                    <a:pt x="10040" y="77907"/>
                    <a:pt x="10040" y="79306"/>
                  </a:cubicBezTo>
                  <a:cubicBezTo>
                    <a:pt x="9574" y="81639"/>
                    <a:pt x="10507" y="84438"/>
                    <a:pt x="10507" y="86770"/>
                  </a:cubicBezTo>
                  <a:cubicBezTo>
                    <a:pt x="10973" y="93768"/>
                    <a:pt x="11906" y="95634"/>
                    <a:pt x="20770" y="97966"/>
                  </a:cubicBezTo>
                  <a:cubicBezTo>
                    <a:pt x="31500" y="100299"/>
                    <a:pt x="41763" y="103565"/>
                    <a:pt x="52959" y="103098"/>
                  </a:cubicBezTo>
                  <a:cubicBezTo>
                    <a:pt x="54825" y="103098"/>
                    <a:pt x="57158" y="103565"/>
                    <a:pt x="58557" y="104498"/>
                  </a:cubicBezTo>
                  <a:cubicBezTo>
                    <a:pt x="66021" y="109629"/>
                    <a:pt x="73019" y="114761"/>
                    <a:pt x="77217" y="123158"/>
                  </a:cubicBezTo>
                  <a:cubicBezTo>
                    <a:pt x="78150" y="124557"/>
                    <a:pt x="78150" y="125490"/>
                    <a:pt x="77217" y="126423"/>
                  </a:cubicBezTo>
                  <a:cubicBezTo>
                    <a:pt x="76751" y="126890"/>
                    <a:pt x="76284" y="126890"/>
                    <a:pt x="75351" y="126890"/>
                  </a:cubicBezTo>
                  <a:cubicBezTo>
                    <a:pt x="65555" y="125957"/>
                    <a:pt x="56691" y="122225"/>
                    <a:pt x="48294" y="118493"/>
                  </a:cubicBezTo>
                  <a:cubicBezTo>
                    <a:pt x="45028" y="117093"/>
                    <a:pt x="41296" y="114761"/>
                    <a:pt x="37564" y="114294"/>
                  </a:cubicBezTo>
                  <a:cubicBezTo>
                    <a:pt x="28701" y="113361"/>
                    <a:pt x="19837" y="113361"/>
                    <a:pt x="10507" y="113828"/>
                  </a:cubicBezTo>
                  <a:cubicBezTo>
                    <a:pt x="6308" y="113828"/>
                    <a:pt x="3509" y="117093"/>
                    <a:pt x="2110" y="120825"/>
                  </a:cubicBezTo>
                  <a:cubicBezTo>
                    <a:pt x="-223" y="125490"/>
                    <a:pt x="-223" y="130622"/>
                    <a:pt x="244" y="135753"/>
                  </a:cubicBezTo>
                  <a:cubicBezTo>
                    <a:pt x="710" y="145084"/>
                    <a:pt x="5375" y="151148"/>
                    <a:pt x="14705" y="154414"/>
                  </a:cubicBezTo>
                  <a:cubicBezTo>
                    <a:pt x="18904" y="155813"/>
                    <a:pt x="23569" y="156746"/>
                    <a:pt x="27301" y="158612"/>
                  </a:cubicBezTo>
                  <a:cubicBezTo>
                    <a:pt x="28701" y="159079"/>
                    <a:pt x="30100" y="161878"/>
                    <a:pt x="29634" y="163277"/>
                  </a:cubicBezTo>
                  <a:cubicBezTo>
                    <a:pt x="28701" y="166076"/>
                    <a:pt x="26835" y="168876"/>
                    <a:pt x="25435" y="172141"/>
                  </a:cubicBezTo>
                  <a:cubicBezTo>
                    <a:pt x="24502" y="174007"/>
                    <a:pt x="24036" y="175873"/>
                    <a:pt x="24036" y="177739"/>
                  </a:cubicBezTo>
                  <a:cubicBezTo>
                    <a:pt x="24502" y="181471"/>
                    <a:pt x="25435" y="185203"/>
                    <a:pt x="26835" y="188935"/>
                  </a:cubicBezTo>
                  <a:cubicBezTo>
                    <a:pt x="27301" y="189868"/>
                    <a:pt x="28701" y="190801"/>
                    <a:pt x="29634" y="191268"/>
                  </a:cubicBezTo>
                  <a:cubicBezTo>
                    <a:pt x="31500" y="191734"/>
                    <a:pt x="33366" y="191734"/>
                    <a:pt x="35232" y="191734"/>
                  </a:cubicBezTo>
                  <a:cubicBezTo>
                    <a:pt x="44095" y="192667"/>
                    <a:pt x="53426" y="191268"/>
                    <a:pt x="61823" y="194067"/>
                  </a:cubicBezTo>
                  <a:cubicBezTo>
                    <a:pt x="67421" y="195933"/>
                    <a:pt x="72086" y="195000"/>
                    <a:pt x="76751" y="192667"/>
                  </a:cubicBezTo>
                  <a:cubicBezTo>
                    <a:pt x="79550" y="191268"/>
                    <a:pt x="82349" y="189868"/>
                    <a:pt x="85148" y="188469"/>
                  </a:cubicBezTo>
                  <a:cubicBezTo>
                    <a:pt x="89347" y="186136"/>
                    <a:pt x="93545" y="185203"/>
                    <a:pt x="98210" y="186136"/>
                  </a:cubicBezTo>
                  <a:cubicBezTo>
                    <a:pt x="103808" y="187069"/>
                    <a:pt x="108473" y="185670"/>
                    <a:pt x="112672" y="182404"/>
                  </a:cubicBezTo>
                  <a:cubicBezTo>
                    <a:pt x="114538" y="181005"/>
                    <a:pt x="116871" y="179605"/>
                    <a:pt x="119203" y="178672"/>
                  </a:cubicBezTo>
                  <a:cubicBezTo>
                    <a:pt x="120603" y="177739"/>
                    <a:pt x="121536" y="178672"/>
                    <a:pt x="122469" y="179605"/>
                  </a:cubicBezTo>
                  <a:cubicBezTo>
                    <a:pt x="122935" y="180072"/>
                    <a:pt x="123402" y="180538"/>
                    <a:pt x="123402" y="181471"/>
                  </a:cubicBezTo>
                  <a:cubicBezTo>
                    <a:pt x="124335" y="185203"/>
                    <a:pt x="127134" y="186603"/>
                    <a:pt x="129933" y="188002"/>
                  </a:cubicBezTo>
                  <a:cubicBezTo>
                    <a:pt x="134131" y="190335"/>
                    <a:pt x="132265" y="195000"/>
                    <a:pt x="135064" y="197799"/>
                  </a:cubicBezTo>
                  <a:cubicBezTo>
                    <a:pt x="135531" y="198265"/>
                    <a:pt x="135997" y="198732"/>
                    <a:pt x="136464" y="199198"/>
                  </a:cubicBezTo>
                  <a:cubicBezTo>
                    <a:pt x="142528" y="201064"/>
                    <a:pt x="148593" y="203397"/>
                    <a:pt x="154658" y="204797"/>
                  </a:cubicBezTo>
                  <a:cubicBezTo>
                    <a:pt x="160722" y="206196"/>
                    <a:pt x="167253" y="206663"/>
                    <a:pt x="173784" y="204330"/>
                  </a:cubicBezTo>
                  <a:cubicBezTo>
                    <a:pt x="177050" y="203397"/>
                    <a:pt x="179849" y="201531"/>
                    <a:pt x="180782" y="198265"/>
                  </a:cubicBezTo>
                  <a:cubicBezTo>
                    <a:pt x="182648" y="192201"/>
                    <a:pt x="183114" y="186136"/>
                    <a:pt x="178449" y="181005"/>
                  </a:cubicBezTo>
                  <a:cubicBezTo>
                    <a:pt x="177983" y="181005"/>
                    <a:pt x="177983" y="181005"/>
                    <a:pt x="177516" y="181005"/>
                  </a:cubicBezTo>
                  <a:cubicBezTo>
                    <a:pt x="176583" y="182404"/>
                    <a:pt x="175650" y="183337"/>
                    <a:pt x="173784" y="183804"/>
                  </a:cubicBezTo>
                  <a:cubicBezTo>
                    <a:pt x="173318" y="183804"/>
                    <a:pt x="172385" y="183804"/>
                    <a:pt x="171918" y="183804"/>
                  </a:cubicBezTo>
                  <a:cubicBezTo>
                    <a:pt x="170519" y="182871"/>
                    <a:pt x="170985" y="181938"/>
                    <a:pt x="172851" y="181471"/>
                  </a:cubicBezTo>
                  <a:cubicBezTo>
                    <a:pt x="174251" y="181471"/>
                    <a:pt x="176117" y="181471"/>
                    <a:pt x="177516" y="181005"/>
                  </a:cubicBezTo>
                  <a:cubicBezTo>
                    <a:pt x="177516" y="181005"/>
                    <a:pt x="177983" y="180538"/>
                    <a:pt x="177983" y="180538"/>
                  </a:cubicBezTo>
                  <a:cubicBezTo>
                    <a:pt x="177983" y="180538"/>
                    <a:pt x="177983" y="181005"/>
                    <a:pt x="178449" y="181005"/>
                  </a:cubicBezTo>
                  <a:cubicBezTo>
                    <a:pt x="178449" y="181005"/>
                    <a:pt x="178449" y="181005"/>
                    <a:pt x="178449" y="181005"/>
                  </a:cubicBezTo>
                  <a:cubicBezTo>
                    <a:pt x="179382" y="179605"/>
                    <a:pt x="180315" y="177739"/>
                    <a:pt x="181715" y="176340"/>
                  </a:cubicBezTo>
                  <a:cubicBezTo>
                    <a:pt x="183114" y="174940"/>
                    <a:pt x="185447" y="174474"/>
                    <a:pt x="186847" y="175873"/>
                  </a:cubicBezTo>
                  <a:cubicBezTo>
                    <a:pt x="189646" y="179139"/>
                    <a:pt x="194311" y="179605"/>
                    <a:pt x="196643" y="183804"/>
                  </a:cubicBezTo>
                  <a:cubicBezTo>
                    <a:pt x="202241" y="182871"/>
                    <a:pt x="205973" y="180072"/>
                    <a:pt x="207839" y="174474"/>
                  </a:cubicBezTo>
                  <a:cubicBezTo>
                    <a:pt x="209239" y="170742"/>
                    <a:pt x="209239" y="167009"/>
                    <a:pt x="206906" y="163277"/>
                  </a:cubicBezTo>
                  <a:cubicBezTo>
                    <a:pt x="205507" y="160945"/>
                    <a:pt x="204107" y="159079"/>
                    <a:pt x="202241" y="157213"/>
                  </a:cubicBezTo>
                  <a:cubicBezTo>
                    <a:pt x="199442" y="154414"/>
                    <a:pt x="197576" y="151148"/>
                    <a:pt x="197110" y="146950"/>
                  </a:cubicBezTo>
                  <a:cubicBezTo>
                    <a:pt x="196643" y="142285"/>
                    <a:pt x="194311" y="139019"/>
                    <a:pt x="190579" y="136220"/>
                  </a:cubicBezTo>
                  <a:cubicBezTo>
                    <a:pt x="186380" y="132954"/>
                    <a:pt x="185913" y="127356"/>
                    <a:pt x="184047" y="122691"/>
                  </a:cubicBezTo>
                  <a:cubicBezTo>
                    <a:pt x="182648" y="119426"/>
                    <a:pt x="183114" y="116160"/>
                    <a:pt x="185447" y="113828"/>
                  </a:cubicBezTo>
                  <a:cubicBezTo>
                    <a:pt x="191512" y="108230"/>
                    <a:pt x="193844" y="101232"/>
                    <a:pt x="193378" y="92835"/>
                  </a:cubicBezTo>
                  <a:cubicBezTo>
                    <a:pt x="193378" y="89569"/>
                    <a:pt x="193844" y="86304"/>
                    <a:pt x="195244" y="83505"/>
                  </a:cubicBezTo>
                  <a:cubicBezTo>
                    <a:pt x="198509" y="74641"/>
                    <a:pt x="202241" y="65777"/>
                    <a:pt x="205507" y="56447"/>
                  </a:cubicBezTo>
                  <a:cubicBezTo>
                    <a:pt x="206906" y="53182"/>
                    <a:pt x="208772" y="50849"/>
                    <a:pt x="211571" y="49450"/>
                  </a:cubicBezTo>
                  <a:cubicBezTo>
                    <a:pt x="219502" y="44785"/>
                    <a:pt x="226500" y="39187"/>
                    <a:pt x="233031" y="33122"/>
                  </a:cubicBezTo>
                  <a:cubicBezTo>
                    <a:pt x="234897" y="31256"/>
                    <a:pt x="235830" y="28923"/>
                    <a:pt x="235830" y="26124"/>
                  </a:cubicBezTo>
                  <a:cubicBezTo>
                    <a:pt x="236296" y="19127"/>
                    <a:pt x="233964" y="15395"/>
                    <a:pt x="226966" y="13529"/>
                  </a:cubicBezTo>
                  <a:cubicBezTo>
                    <a:pt x="223234" y="12596"/>
                    <a:pt x="219502" y="11196"/>
                    <a:pt x="215770" y="10730"/>
                  </a:cubicBezTo>
                  <a:cubicBezTo>
                    <a:pt x="210638" y="9797"/>
                    <a:pt x="207373" y="12596"/>
                    <a:pt x="203641" y="15861"/>
                  </a:cubicBezTo>
                  <a:cubicBezTo>
                    <a:pt x="200842" y="18194"/>
                    <a:pt x="201775" y="21459"/>
                    <a:pt x="202708" y="24725"/>
                  </a:cubicBezTo>
                  <a:cubicBezTo>
                    <a:pt x="203641" y="28457"/>
                    <a:pt x="203641" y="32655"/>
                    <a:pt x="204107" y="36854"/>
                  </a:cubicBezTo>
                  <a:cubicBezTo>
                    <a:pt x="204107" y="37321"/>
                    <a:pt x="204574" y="37321"/>
                    <a:pt x="204574" y="37787"/>
                  </a:cubicBezTo>
                  <a:lnTo>
                    <a:pt x="205040" y="38720"/>
                  </a:lnTo>
                  <a:lnTo>
                    <a:pt x="204107" y="38254"/>
                  </a:lnTo>
                  <a:cubicBezTo>
                    <a:pt x="204107" y="37787"/>
                    <a:pt x="204107" y="37787"/>
                    <a:pt x="204107" y="37321"/>
                  </a:cubicBezTo>
                  <a:cubicBezTo>
                    <a:pt x="203641" y="36388"/>
                    <a:pt x="203174" y="35455"/>
                    <a:pt x="202708" y="34522"/>
                  </a:cubicBezTo>
                  <a:cubicBezTo>
                    <a:pt x="201308" y="31256"/>
                    <a:pt x="199442" y="28923"/>
                    <a:pt x="196177" y="27990"/>
                  </a:cubicBezTo>
                  <a:cubicBezTo>
                    <a:pt x="194311" y="27524"/>
                    <a:pt x="192445" y="27057"/>
                    <a:pt x="190579" y="26124"/>
                  </a:cubicBezTo>
                  <a:cubicBezTo>
                    <a:pt x="184980" y="22859"/>
                    <a:pt x="181715" y="25658"/>
                    <a:pt x="179382" y="29390"/>
                  </a:cubicBezTo>
                  <a:cubicBezTo>
                    <a:pt x="177516" y="32189"/>
                    <a:pt x="176117" y="34988"/>
                    <a:pt x="174717" y="37787"/>
                  </a:cubicBezTo>
                  <a:cubicBezTo>
                    <a:pt x="171918" y="45718"/>
                    <a:pt x="170052" y="54115"/>
                    <a:pt x="165854" y="61112"/>
                  </a:cubicBezTo>
                  <a:cubicBezTo>
                    <a:pt x="161655" y="68577"/>
                    <a:pt x="161189" y="76974"/>
                    <a:pt x="158390" y="84904"/>
                  </a:cubicBezTo>
                  <a:cubicBezTo>
                    <a:pt x="157923" y="85371"/>
                    <a:pt x="157923" y="86304"/>
                    <a:pt x="157457" y="86770"/>
                  </a:cubicBezTo>
                  <a:cubicBezTo>
                    <a:pt x="156990" y="87237"/>
                    <a:pt x="156990" y="87703"/>
                    <a:pt x="156524" y="88636"/>
                  </a:cubicBezTo>
                  <a:cubicBezTo>
                    <a:pt x="155591" y="90502"/>
                    <a:pt x="153258" y="91435"/>
                    <a:pt x="151859" y="90969"/>
                  </a:cubicBezTo>
                  <a:cubicBezTo>
                    <a:pt x="150459" y="90502"/>
                    <a:pt x="148593" y="87703"/>
                    <a:pt x="148593" y="86770"/>
                  </a:cubicBezTo>
                  <a:cubicBezTo>
                    <a:pt x="150459" y="80239"/>
                    <a:pt x="152325" y="73242"/>
                    <a:pt x="154658" y="66711"/>
                  </a:cubicBezTo>
                  <a:cubicBezTo>
                    <a:pt x="158390" y="57380"/>
                    <a:pt x="158856" y="48050"/>
                    <a:pt x="156057" y="38720"/>
                  </a:cubicBezTo>
                  <a:cubicBezTo>
                    <a:pt x="155591" y="36854"/>
                    <a:pt x="154191" y="35455"/>
                    <a:pt x="152792" y="34055"/>
                  </a:cubicBezTo>
                  <a:cubicBezTo>
                    <a:pt x="151392" y="32189"/>
                    <a:pt x="146727" y="33122"/>
                    <a:pt x="146260" y="35455"/>
                  </a:cubicBezTo>
                  <a:cubicBezTo>
                    <a:pt x="145327" y="39653"/>
                    <a:pt x="144394" y="44318"/>
                    <a:pt x="143928" y="48517"/>
                  </a:cubicBezTo>
                  <a:cubicBezTo>
                    <a:pt x="143461" y="50849"/>
                    <a:pt x="142062" y="52249"/>
                    <a:pt x="140196" y="51782"/>
                  </a:cubicBezTo>
                  <a:cubicBezTo>
                    <a:pt x="134598" y="49916"/>
                    <a:pt x="129000" y="50383"/>
                    <a:pt x="122935" y="49916"/>
                  </a:cubicBezTo>
                  <a:cubicBezTo>
                    <a:pt x="121069" y="49916"/>
                    <a:pt x="120136" y="49450"/>
                    <a:pt x="121069" y="48517"/>
                  </a:cubicBezTo>
                  <a:cubicBezTo>
                    <a:pt x="121536" y="48050"/>
                    <a:pt x="122002" y="48050"/>
                    <a:pt x="122935" y="47584"/>
                  </a:cubicBezTo>
                  <a:cubicBezTo>
                    <a:pt x="125734" y="46184"/>
                    <a:pt x="128533" y="44785"/>
                    <a:pt x="131332" y="42919"/>
                  </a:cubicBezTo>
                  <a:cubicBezTo>
                    <a:pt x="133198" y="41519"/>
                    <a:pt x="133665" y="38254"/>
                    <a:pt x="132732" y="35921"/>
                  </a:cubicBezTo>
                  <a:cubicBezTo>
                    <a:pt x="130866" y="30789"/>
                    <a:pt x="126667" y="27524"/>
                    <a:pt x="122935" y="24258"/>
                  </a:cubicBezTo>
                  <a:cubicBezTo>
                    <a:pt x="118737" y="20526"/>
                    <a:pt x="115471" y="20060"/>
                    <a:pt x="110806" y="23325"/>
                  </a:cubicBezTo>
                  <a:cubicBezTo>
                    <a:pt x="108940" y="24725"/>
                    <a:pt x="107074" y="26591"/>
                    <a:pt x="105208" y="28457"/>
                  </a:cubicBezTo>
                  <a:cubicBezTo>
                    <a:pt x="103808" y="29856"/>
                    <a:pt x="101942" y="30323"/>
                    <a:pt x="100076" y="29856"/>
                  </a:cubicBezTo>
                  <a:cubicBezTo>
                    <a:pt x="98210" y="29390"/>
                    <a:pt x="98210" y="28923"/>
                    <a:pt x="100543" y="25191"/>
                  </a:cubicBezTo>
                  <a:cubicBezTo>
                    <a:pt x="103342" y="20993"/>
                    <a:pt x="106607" y="16794"/>
                    <a:pt x="108940" y="12596"/>
                  </a:cubicBezTo>
                  <a:cubicBezTo>
                    <a:pt x="110806" y="9797"/>
                    <a:pt x="109406" y="5132"/>
                    <a:pt x="106141" y="2333"/>
                  </a:cubicBezTo>
                  <a:cubicBezTo>
                    <a:pt x="105208" y="1400"/>
                    <a:pt x="103808" y="933"/>
                    <a:pt x="102875" y="466"/>
                  </a:cubicBezTo>
                  <a:lnTo>
                    <a:pt x="103342" y="0"/>
                  </a:lnTo>
                  <a:cubicBezTo>
                    <a:pt x="103342" y="0"/>
                    <a:pt x="102875" y="0"/>
                    <a:pt x="102875" y="0"/>
                  </a:cubicBezTo>
                  <a:cubicBezTo>
                    <a:pt x="102875" y="0"/>
                    <a:pt x="102875" y="466"/>
                    <a:pt x="102875" y="466"/>
                  </a:cubicBezTo>
                  <a:cubicBezTo>
                    <a:pt x="102409" y="1866"/>
                    <a:pt x="98210" y="1400"/>
                    <a:pt x="94012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B141372D-1E14-45A9-A8D9-527D5BD1E888}"/>
                </a:ext>
              </a:extLst>
            </p:cNvPr>
            <p:cNvSpPr/>
            <p:nvPr/>
          </p:nvSpPr>
          <p:spPr>
            <a:xfrm>
              <a:off x="5073331" y="3266479"/>
              <a:ext cx="307895" cy="167942"/>
            </a:xfrm>
            <a:custGeom>
              <a:avLst/>
              <a:gdLst/>
              <a:ahLst/>
              <a:cxnLst/>
              <a:rect l="0" t="0" r="0" b="0"/>
              <a:pathLst>
                <a:path w="307894" h="167942">
                  <a:moveTo>
                    <a:pt x="292500" y="146548"/>
                  </a:moveTo>
                  <a:cubicBezTo>
                    <a:pt x="292033" y="146081"/>
                    <a:pt x="292033" y="145148"/>
                    <a:pt x="291567" y="145148"/>
                  </a:cubicBezTo>
                  <a:cubicBezTo>
                    <a:pt x="288768" y="142816"/>
                    <a:pt x="285036" y="140950"/>
                    <a:pt x="282703" y="138151"/>
                  </a:cubicBezTo>
                  <a:cubicBezTo>
                    <a:pt x="279904" y="135352"/>
                    <a:pt x="278504" y="131619"/>
                    <a:pt x="276172" y="128821"/>
                  </a:cubicBezTo>
                  <a:cubicBezTo>
                    <a:pt x="274306" y="126488"/>
                    <a:pt x="271507" y="124622"/>
                    <a:pt x="269174" y="122289"/>
                  </a:cubicBezTo>
                  <a:cubicBezTo>
                    <a:pt x="266842" y="119490"/>
                    <a:pt x="264509" y="116225"/>
                    <a:pt x="262177" y="113426"/>
                  </a:cubicBezTo>
                  <a:cubicBezTo>
                    <a:pt x="260311" y="111093"/>
                    <a:pt x="261244" y="108294"/>
                    <a:pt x="263576" y="106895"/>
                  </a:cubicBezTo>
                  <a:cubicBezTo>
                    <a:pt x="264976" y="105962"/>
                    <a:pt x="266842" y="105029"/>
                    <a:pt x="268241" y="104096"/>
                  </a:cubicBezTo>
                  <a:cubicBezTo>
                    <a:pt x="271040" y="101763"/>
                    <a:pt x="270574" y="96165"/>
                    <a:pt x="267309" y="93833"/>
                  </a:cubicBezTo>
                  <a:cubicBezTo>
                    <a:pt x="265443" y="92899"/>
                    <a:pt x="264043" y="91966"/>
                    <a:pt x="262177" y="91033"/>
                  </a:cubicBezTo>
                  <a:cubicBezTo>
                    <a:pt x="257979" y="89167"/>
                    <a:pt x="253780" y="87301"/>
                    <a:pt x="249581" y="86368"/>
                  </a:cubicBezTo>
                  <a:cubicBezTo>
                    <a:pt x="243516" y="84502"/>
                    <a:pt x="239785" y="81237"/>
                    <a:pt x="238852" y="74706"/>
                  </a:cubicBezTo>
                  <a:cubicBezTo>
                    <a:pt x="238852" y="72373"/>
                    <a:pt x="236519" y="70041"/>
                    <a:pt x="234653" y="68641"/>
                  </a:cubicBezTo>
                  <a:cubicBezTo>
                    <a:pt x="222990" y="59311"/>
                    <a:pt x="208529" y="51847"/>
                    <a:pt x="194067" y="47648"/>
                  </a:cubicBezTo>
                  <a:cubicBezTo>
                    <a:pt x="187069" y="45782"/>
                    <a:pt x="180538" y="43450"/>
                    <a:pt x="174007" y="40651"/>
                  </a:cubicBezTo>
                  <a:cubicBezTo>
                    <a:pt x="167009" y="37852"/>
                    <a:pt x="160012" y="34120"/>
                    <a:pt x="152548" y="32254"/>
                  </a:cubicBezTo>
                  <a:cubicBezTo>
                    <a:pt x="141818" y="29921"/>
                    <a:pt x="131555" y="26189"/>
                    <a:pt x="121758" y="21990"/>
                  </a:cubicBezTo>
                  <a:cubicBezTo>
                    <a:pt x="112428" y="17792"/>
                    <a:pt x="104964" y="15926"/>
                    <a:pt x="98900" y="26189"/>
                  </a:cubicBezTo>
                  <a:cubicBezTo>
                    <a:pt x="98433" y="26655"/>
                    <a:pt x="97966" y="27122"/>
                    <a:pt x="97500" y="27589"/>
                  </a:cubicBezTo>
                  <a:cubicBezTo>
                    <a:pt x="88636" y="31787"/>
                    <a:pt x="81639" y="38318"/>
                    <a:pt x="76041" y="45782"/>
                  </a:cubicBezTo>
                  <a:cubicBezTo>
                    <a:pt x="74641" y="47648"/>
                    <a:pt x="70442" y="47648"/>
                    <a:pt x="69043" y="46249"/>
                  </a:cubicBezTo>
                  <a:cubicBezTo>
                    <a:pt x="65311" y="42517"/>
                    <a:pt x="61579" y="39251"/>
                    <a:pt x="57847" y="35519"/>
                  </a:cubicBezTo>
                  <a:cubicBezTo>
                    <a:pt x="55981" y="33653"/>
                    <a:pt x="55048" y="31320"/>
                    <a:pt x="55048" y="28522"/>
                  </a:cubicBezTo>
                  <a:cubicBezTo>
                    <a:pt x="55048" y="26189"/>
                    <a:pt x="55514" y="23390"/>
                    <a:pt x="55981" y="21057"/>
                  </a:cubicBezTo>
                  <a:cubicBezTo>
                    <a:pt x="56914" y="16392"/>
                    <a:pt x="55048" y="12194"/>
                    <a:pt x="52715" y="8462"/>
                  </a:cubicBezTo>
                  <a:cubicBezTo>
                    <a:pt x="51316" y="5196"/>
                    <a:pt x="47117" y="5663"/>
                    <a:pt x="44318" y="4730"/>
                  </a:cubicBezTo>
                  <a:cubicBezTo>
                    <a:pt x="40586" y="3797"/>
                    <a:pt x="37321" y="1931"/>
                    <a:pt x="33589" y="998"/>
                  </a:cubicBezTo>
                  <a:cubicBezTo>
                    <a:pt x="29857" y="-402"/>
                    <a:pt x="26124" y="-402"/>
                    <a:pt x="22392" y="1464"/>
                  </a:cubicBezTo>
                  <a:cubicBezTo>
                    <a:pt x="15395" y="4730"/>
                    <a:pt x="9330" y="9395"/>
                    <a:pt x="1399" y="11261"/>
                  </a:cubicBezTo>
                  <a:cubicBezTo>
                    <a:pt x="466" y="11261"/>
                    <a:pt x="0" y="13127"/>
                    <a:pt x="0" y="14526"/>
                  </a:cubicBezTo>
                  <a:cubicBezTo>
                    <a:pt x="0" y="15459"/>
                    <a:pt x="933" y="17325"/>
                    <a:pt x="1866" y="17792"/>
                  </a:cubicBezTo>
                  <a:cubicBezTo>
                    <a:pt x="4199" y="19191"/>
                    <a:pt x="6531" y="20124"/>
                    <a:pt x="8864" y="20591"/>
                  </a:cubicBezTo>
                  <a:cubicBezTo>
                    <a:pt x="12129" y="21524"/>
                    <a:pt x="14928" y="22457"/>
                    <a:pt x="16794" y="25723"/>
                  </a:cubicBezTo>
                  <a:cubicBezTo>
                    <a:pt x="19593" y="31787"/>
                    <a:pt x="24725" y="33653"/>
                    <a:pt x="30789" y="33653"/>
                  </a:cubicBezTo>
                  <a:cubicBezTo>
                    <a:pt x="34522" y="33653"/>
                    <a:pt x="38254" y="33187"/>
                    <a:pt x="42452" y="33187"/>
                  </a:cubicBezTo>
                  <a:cubicBezTo>
                    <a:pt x="43385" y="33187"/>
                    <a:pt x="44318" y="34120"/>
                    <a:pt x="44785" y="35053"/>
                  </a:cubicBezTo>
                  <a:cubicBezTo>
                    <a:pt x="44318" y="35519"/>
                    <a:pt x="43852" y="36452"/>
                    <a:pt x="43385" y="36452"/>
                  </a:cubicBezTo>
                  <a:cubicBezTo>
                    <a:pt x="36387" y="35986"/>
                    <a:pt x="30323" y="41117"/>
                    <a:pt x="22859" y="41117"/>
                  </a:cubicBezTo>
                  <a:cubicBezTo>
                    <a:pt x="21459" y="41117"/>
                    <a:pt x="20526" y="42983"/>
                    <a:pt x="21459" y="43916"/>
                  </a:cubicBezTo>
                  <a:cubicBezTo>
                    <a:pt x="25658" y="48581"/>
                    <a:pt x="28923" y="54179"/>
                    <a:pt x="30323" y="60711"/>
                  </a:cubicBezTo>
                  <a:cubicBezTo>
                    <a:pt x="31256" y="63976"/>
                    <a:pt x="35921" y="64909"/>
                    <a:pt x="38254" y="62577"/>
                  </a:cubicBezTo>
                  <a:cubicBezTo>
                    <a:pt x="39653" y="61177"/>
                    <a:pt x="40586" y="59777"/>
                    <a:pt x="41986" y="58378"/>
                  </a:cubicBezTo>
                  <a:cubicBezTo>
                    <a:pt x="43385" y="56978"/>
                    <a:pt x="44785" y="55579"/>
                    <a:pt x="46651" y="56512"/>
                  </a:cubicBezTo>
                  <a:cubicBezTo>
                    <a:pt x="51782" y="59311"/>
                    <a:pt x="56914" y="61643"/>
                    <a:pt x="61579" y="64909"/>
                  </a:cubicBezTo>
                  <a:cubicBezTo>
                    <a:pt x="64845" y="67242"/>
                    <a:pt x="68110" y="69108"/>
                    <a:pt x="71842" y="70041"/>
                  </a:cubicBezTo>
                  <a:cubicBezTo>
                    <a:pt x="77907" y="71440"/>
                    <a:pt x="83971" y="73773"/>
                    <a:pt x="90036" y="75639"/>
                  </a:cubicBezTo>
                  <a:cubicBezTo>
                    <a:pt x="93768" y="76572"/>
                    <a:pt x="97500" y="77971"/>
                    <a:pt x="100765" y="79837"/>
                  </a:cubicBezTo>
                  <a:cubicBezTo>
                    <a:pt x="107763" y="83569"/>
                    <a:pt x="113828" y="87301"/>
                    <a:pt x="116160" y="95699"/>
                  </a:cubicBezTo>
                  <a:cubicBezTo>
                    <a:pt x="116627" y="98964"/>
                    <a:pt x="118959" y="101297"/>
                    <a:pt x="120359" y="104096"/>
                  </a:cubicBezTo>
                  <a:cubicBezTo>
                    <a:pt x="121292" y="106428"/>
                    <a:pt x="122691" y="108761"/>
                    <a:pt x="123624" y="111093"/>
                  </a:cubicBezTo>
                  <a:cubicBezTo>
                    <a:pt x="124557" y="113426"/>
                    <a:pt x="124091" y="115292"/>
                    <a:pt x="122225" y="115758"/>
                  </a:cubicBezTo>
                  <a:cubicBezTo>
                    <a:pt x="115694" y="116691"/>
                    <a:pt x="112428" y="121356"/>
                    <a:pt x="109629" y="126488"/>
                  </a:cubicBezTo>
                  <a:cubicBezTo>
                    <a:pt x="107763" y="130220"/>
                    <a:pt x="109163" y="133019"/>
                    <a:pt x="112895" y="133486"/>
                  </a:cubicBezTo>
                  <a:cubicBezTo>
                    <a:pt x="118959" y="133952"/>
                    <a:pt x="124091" y="132553"/>
                    <a:pt x="129689" y="131153"/>
                  </a:cubicBezTo>
                  <a:cubicBezTo>
                    <a:pt x="136220" y="129753"/>
                    <a:pt x="142285" y="130687"/>
                    <a:pt x="146483" y="136751"/>
                  </a:cubicBezTo>
                  <a:cubicBezTo>
                    <a:pt x="147416" y="138151"/>
                    <a:pt x="148816" y="140017"/>
                    <a:pt x="150215" y="141416"/>
                  </a:cubicBezTo>
                  <a:cubicBezTo>
                    <a:pt x="153014" y="144682"/>
                    <a:pt x="156280" y="146081"/>
                    <a:pt x="160478" y="146081"/>
                  </a:cubicBezTo>
                  <a:cubicBezTo>
                    <a:pt x="167942" y="146548"/>
                    <a:pt x="175873" y="146548"/>
                    <a:pt x="183337" y="149347"/>
                  </a:cubicBezTo>
                  <a:cubicBezTo>
                    <a:pt x="186136" y="150280"/>
                    <a:pt x="189402" y="148880"/>
                    <a:pt x="192667" y="147481"/>
                  </a:cubicBezTo>
                  <a:cubicBezTo>
                    <a:pt x="196866" y="145615"/>
                    <a:pt x="197332" y="143749"/>
                    <a:pt x="196399" y="138151"/>
                  </a:cubicBezTo>
                  <a:cubicBezTo>
                    <a:pt x="196399" y="137218"/>
                    <a:pt x="195467" y="135352"/>
                    <a:pt x="195933" y="134885"/>
                  </a:cubicBezTo>
                  <a:cubicBezTo>
                    <a:pt x="200132" y="131153"/>
                    <a:pt x="204797" y="127421"/>
                    <a:pt x="209462" y="124155"/>
                  </a:cubicBezTo>
                  <a:cubicBezTo>
                    <a:pt x="213194" y="121823"/>
                    <a:pt x="217859" y="121356"/>
                    <a:pt x="222524" y="122756"/>
                  </a:cubicBezTo>
                  <a:cubicBezTo>
                    <a:pt x="226722" y="124622"/>
                    <a:pt x="230455" y="126954"/>
                    <a:pt x="234653" y="128354"/>
                  </a:cubicBezTo>
                  <a:cubicBezTo>
                    <a:pt x="238385" y="129753"/>
                    <a:pt x="241184" y="132086"/>
                    <a:pt x="243516" y="135352"/>
                  </a:cubicBezTo>
                  <a:cubicBezTo>
                    <a:pt x="248648" y="142816"/>
                    <a:pt x="254713" y="149347"/>
                    <a:pt x="260311" y="156344"/>
                  </a:cubicBezTo>
                  <a:cubicBezTo>
                    <a:pt x="264043" y="161476"/>
                    <a:pt x="269174" y="163809"/>
                    <a:pt x="275239" y="163809"/>
                  </a:cubicBezTo>
                  <a:cubicBezTo>
                    <a:pt x="285502" y="163809"/>
                    <a:pt x="295766" y="165675"/>
                    <a:pt x="304629" y="170806"/>
                  </a:cubicBezTo>
                  <a:cubicBezTo>
                    <a:pt x="305096" y="171273"/>
                    <a:pt x="306028" y="171273"/>
                    <a:pt x="306495" y="171273"/>
                  </a:cubicBezTo>
                  <a:cubicBezTo>
                    <a:pt x="307895" y="170806"/>
                    <a:pt x="309294" y="170806"/>
                    <a:pt x="309761" y="169873"/>
                  </a:cubicBezTo>
                  <a:cubicBezTo>
                    <a:pt x="310694" y="168940"/>
                    <a:pt x="311160" y="167541"/>
                    <a:pt x="310694" y="166607"/>
                  </a:cubicBezTo>
                  <a:cubicBezTo>
                    <a:pt x="310694" y="163809"/>
                    <a:pt x="309294" y="161476"/>
                    <a:pt x="306495" y="160543"/>
                  </a:cubicBezTo>
                  <a:cubicBezTo>
                    <a:pt x="301363" y="159144"/>
                    <a:pt x="302297" y="155411"/>
                    <a:pt x="302763" y="151679"/>
                  </a:cubicBezTo>
                  <a:cubicBezTo>
                    <a:pt x="299497" y="151213"/>
                    <a:pt x="294832" y="151679"/>
                    <a:pt x="292500" y="1465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3936B1AC-8EDD-411C-93F8-82DD80B96441}"/>
                </a:ext>
              </a:extLst>
            </p:cNvPr>
            <p:cNvSpPr/>
            <p:nvPr/>
          </p:nvSpPr>
          <p:spPr>
            <a:xfrm>
              <a:off x="4723964" y="3146069"/>
              <a:ext cx="158612" cy="181938"/>
            </a:xfrm>
            <a:custGeom>
              <a:avLst/>
              <a:gdLst/>
              <a:ahLst/>
              <a:cxnLst/>
              <a:rect l="0" t="0" r="0" b="0"/>
              <a:pathLst>
                <a:path w="158612" h="181937">
                  <a:moveTo>
                    <a:pt x="886" y="108813"/>
                  </a:moveTo>
                  <a:cubicBezTo>
                    <a:pt x="3686" y="115344"/>
                    <a:pt x="5085" y="122341"/>
                    <a:pt x="6485" y="128873"/>
                  </a:cubicBezTo>
                  <a:cubicBezTo>
                    <a:pt x="7418" y="133071"/>
                    <a:pt x="9283" y="137736"/>
                    <a:pt x="14415" y="138669"/>
                  </a:cubicBezTo>
                  <a:cubicBezTo>
                    <a:pt x="15348" y="138669"/>
                    <a:pt x="16281" y="140535"/>
                    <a:pt x="16281" y="141468"/>
                  </a:cubicBezTo>
                  <a:cubicBezTo>
                    <a:pt x="15815" y="146600"/>
                    <a:pt x="18614" y="151265"/>
                    <a:pt x="19547" y="156396"/>
                  </a:cubicBezTo>
                  <a:cubicBezTo>
                    <a:pt x="20480" y="161528"/>
                    <a:pt x="23279" y="164327"/>
                    <a:pt x="28410" y="164794"/>
                  </a:cubicBezTo>
                  <a:cubicBezTo>
                    <a:pt x="31676" y="165260"/>
                    <a:pt x="34941" y="165260"/>
                    <a:pt x="37741" y="165260"/>
                  </a:cubicBezTo>
                  <a:cubicBezTo>
                    <a:pt x="41473" y="164794"/>
                    <a:pt x="43805" y="166660"/>
                    <a:pt x="45205" y="169925"/>
                  </a:cubicBezTo>
                  <a:cubicBezTo>
                    <a:pt x="47071" y="173191"/>
                    <a:pt x="49403" y="174124"/>
                    <a:pt x="53135" y="172724"/>
                  </a:cubicBezTo>
                  <a:cubicBezTo>
                    <a:pt x="56867" y="171325"/>
                    <a:pt x="60599" y="170392"/>
                    <a:pt x="64332" y="169459"/>
                  </a:cubicBezTo>
                  <a:cubicBezTo>
                    <a:pt x="65731" y="168992"/>
                    <a:pt x="67130" y="168526"/>
                    <a:pt x="68064" y="168992"/>
                  </a:cubicBezTo>
                  <a:cubicBezTo>
                    <a:pt x="73662" y="170858"/>
                    <a:pt x="78793" y="172724"/>
                    <a:pt x="83925" y="175057"/>
                  </a:cubicBezTo>
                  <a:cubicBezTo>
                    <a:pt x="85324" y="175523"/>
                    <a:pt x="85791" y="178322"/>
                    <a:pt x="87190" y="179722"/>
                  </a:cubicBezTo>
                  <a:cubicBezTo>
                    <a:pt x="89056" y="181588"/>
                    <a:pt x="90922" y="183454"/>
                    <a:pt x="93721" y="182521"/>
                  </a:cubicBezTo>
                  <a:cubicBezTo>
                    <a:pt x="97453" y="181121"/>
                    <a:pt x="101185" y="179722"/>
                    <a:pt x="104917" y="179255"/>
                  </a:cubicBezTo>
                  <a:cubicBezTo>
                    <a:pt x="106317" y="178789"/>
                    <a:pt x="108650" y="179722"/>
                    <a:pt x="110049" y="180188"/>
                  </a:cubicBezTo>
                  <a:cubicBezTo>
                    <a:pt x="112848" y="180655"/>
                    <a:pt x="115181" y="178789"/>
                    <a:pt x="115647" y="176456"/>
                  </a:cubicBezTo>
                  <a:cubicBezTo>
                    <a:pt x="115647" y="175990"/>
                    <a:pt x="116114" y="175057"/>
                    <a:pt x="115647" y="174590"/>
                  </a:cubicBezTo>
                  <a:cubicBezTo>
                    <a:pt x="113781" y="170392"/>
                    <a:pt x="113781" y="166193"/>
                    <a:pt x="116580" y="161995"/>
                  </a:cubicBezTo>
                  <a:cubicBezTo>
                    <a:pt x="117980" y="159662"/>
                    <a:pt x="118913" y="155930"/>
                    <a:pt x="118446" y="152664"/>
                  </a:cubicBezTo>
                  <a:cubicBezTo>
                    <a:pt x="117513" y="147066"/>
                    <a:pt x="119379" y="142401"/>
                    <a:pt x="123111" y="138669"/>
                  </a:cubicBezTo>
                  <a:cubicBezTo>
                    <a:pt x="128709" y="132605"/>
                    <a:pt x="131042" y="125607"/>
                    <a:pt x="134308" y="118609"/>
                  </a:cubicBezTo>
                  <a:cubicBezTo>
                    <a:pt x="135707" y="114877"/>
                    <a:pt x="137107" y="111612"/>
                    <a:pt x="138506" y="107880"/>
                  </a:cubicBezTo>
                  <a:cubicBezTo>
                    <a:pt x="139439" y="105081"/>
                    <a:pt x="141772" y="104148"/>
                    <a:pt x="144571" y="103681"/>
                  </a:cubicBezTo>
                  <a:cubicBezTo>
                    <a:pt x="146437" y="103215"/>
                    <a:pt x="148303" y="103681"/>
                    <a:pt x="150169" y="103215"/>
                  </a:cubicBezTo>
                  <a:cubicBezTo>
                    <a:pt x="151568" y="103215"/>
                    <a:pt x="152501" y="102282"/>
                    <a:pt x="153901" y="101815"/>
                  </a:cubicBezTo>
                  <a:cubicBezTo>
                    <a:pt x="155300" y="101349"/>
                    <a:pt x="155767" y="98550"/>
                    <a:pt x="155300" y="96684"/>
                  </a:cubicBezTo>
                  <a:cubicBezTo>
                    <a:pt x="152968" y="92018"/>
                    <a:pt x="147370" y="90152"/>
                    <a:pt x="144104" y="85954"/>
                  </a:cubicBezTo>
                  <a:cubicBezTo>
                    <a:pt x="142238" y="83621"/>
                    <a:pt x="141772" y="81755"/>
                    <a:pt x="142705" y="78956"/>
                  </a:cubicBezTo>
                  <a:cubicBezTo>
                    <a:pt x="143638" y="76624"/>
                    <a:pt x="143638" y="73825"/>
                    <a:pt x="141772" y="71959"/>
                  </a:cubicBezTo>
                  <a:cubicBezTo>
                    <a:pt x="135240" y="65428"/>
                    <a:pt x="136640" y="57964"/>
                    <a:pt x="139905" y="50499"/>
                  </a:cubicBezTo>
                  <a:cubicBezTo>
                    <a:pt x="140839" y="48167"/>
                    <a:pt x="142705" y="46301"/>
                    <a:pt x="145037" y="44901"/>
                  </a:cubicBezTo>
                  <a:cubicBezTo>
                    <a:pt x="147370" y="43502"/>
                    <a:pt x="148769" y="41169"/>
                    <a:pt x="148769" y="38837"/>
                  </a:cubicBezTo>
                  <a:cubicBezTo>
                    <a:pt x="149236" y="36038"/>
                    <a:pt x="150635" y="34172"/>
                    <a:pt x="153434" y="33705"/>
                  </a:cubicBezTo>
                  <a:cubicBezTo>
                    <a:pt x="155767" y="33239"/>
                    <a:pt x="158566" y="32772"/>
                    <a:pt x="159965" y="30440"/>
                  </a:cubicBezTo>
                  <a:cubicBezTo>
                    <a:pt x="160432" y="29973"/>
                    <a:pt x="160432" y="29040"/>
                    <a:pt x="160432" y="28574"/>
                  </a:cubicBezTo>
                  <a:cubicBezTo>
                    <a:pt x="160432" y="28107"/>
                    <a:pt x="160432" y="27174"/>
                    <a:pt x="159965" y="27174"/>
                  </a:cubicBezTo>
                  <a:cubicBezTo>
                    <a:pt x="155767" y="24842"/>
                    <a:pt x="151102" y="22042"/>
                    <a:pt x="146437" y="19710"/>
                  </a:cubicBezTo>
                  <a:cubicBezTo>
                    <a:pt x="141772" y="17377"/>
                    <a:pt x="137107" y="15511"/>
                    <a:pt x="136640" y="8980"/>
                  </a:cubicBezTo>
                  <a:cubicBezTo>
                    <a:pt x="133841" y="6181"/>
                    <a:pt x="131508" y="2916"/>
                    <a:pt x="128709" y="583"/>
                  </a:cubicBezTo>
                  <a:cubicBezTo>
                    <a:pt x="127776" y="-350"/>
                    <a:pt x="124977" y="117"/>
                    <a:pt x="123578" y="117"/>
                  </a:cubicBezTo>
                  <a:cubicBezTo>
                    <a:pt x="120312" y="1050"/>
                    <a:pt x="117513" y="2449"/>
                    <a:pt x="116114" y="5715"/>
                  </a:cubicBezTo>
                  <a:cubicBezTo>
                    <a:pt x="114248" y="8980"/>
                    <a:pt x="112848" y="12712"/>
                    <a:pt x="110982" y="15978"/>
                  </a:cubicBezTo>
                  <a:cubicBezTo>
                    <a:pt x="109582" y="18310"/>
                    <a:pt x="108183" y="20643"/>
                    <a:pt x="106317" y="22042"/>
                  </a:cubicBezTo>
                  <a:cubicBezTo>
                    <a:pt x="101652" y="25308"/>
                    <a:pt x="97453" y="29507"/>
                    <a:pt x="92322" y="31373"/>
                  </a:cubicBezTo>
                  <a:cubicBezTo>
                    <a:pt x="84858" y="34638"/>
                    <a:pt x="79260" y="39303"/>
                    <a:pt x="75528" y="46301"/>
                  </a:cubicBezTo>
                  <a:cubicBezTo>
                    <a:pt x="73662" y="49566"/>
                    <a:pt x="70862" y="52365"/>
                    <a:pt x="68530" y="55631"/>
                  </a:cubicBezTo>
                  <a:cubicBezTo>
                    <a:pt x="64332" y="61696"/>
                    <a:pt x="59200" y="65894"/>
                    <a:pt x="51736" y="67294"/>
                  </a:cubicBezTo>
                  <a:cubicBezTo>
                    <a:pt x="44738" y="68693"/>
                    <a:pt x="40540" y="73358"/>
                    <a:pt x="38207" y="79423"/>
                  </a:cubicBezTo>
                  <a:cubicBezTo>
                    <a:pt x="37274" y="81755"/>
                    <a:pt x="36341" y="84088"/>
                    <a:pt x="35408" y="86420"/>
                  </a:cubicBezTo>
                  <a:cubicBezTo>
                    <a:pt x="34475" y="88753"/>
                    <a:pt x="31209" y="89686"/>
                    <a:pt x="28877" y="89219"/>
                  </a:cubicBezTo>
                  <a:cubicBezTo>
                    <a:pt x="24678" y="87820"/>
                    <a:pt x="20480" y="86420"/>
                    <a:pt x="16281" y="84554"/>
                  </a:cubicBezTo>
                  <a:cubicBezTo>
                    <a:pt x="12083" y="83155"/>
                    <a:pt x="9283" y="83621"/>
                    <a:pt x="6485" y="87820"/>
                  </a:cubicBezTo>
                  <a:cubicBezTo>
                    <a:pt x="5551" y="89219"/>
                    <a:pt x="4152" y="91085"/>
                    <a:pt x="3219" y="92485"/>
                  </a:cubicBezTo>
                  <a:cubicBezTo>
                    <a:pt x="1353" y="97617"/>
                    <a:pt x="-1446" y="103215"/>
                    <a:pt x="886" y="108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8642A244-2CBF-4F96-94F0-F0C41AAE5B14}"/>
                </a:ext>
              </a:extLst>
            </p:cNvPr>
            <p:cNvSpPr/>
            <p:nvPr/>
          </p:nvSpPr>
          <p:spPr>
            <a:xfrm>
              <a:off x="3655668" y="3452030"/>
              <a:ext cx="121292" cy="219258"/>
            </a:xfrm>
            <a:custGeom>
              <a:avLst/>
              <a:gdLst/>
              <a:ahLst/>
              <a:cxnLst/>
              <a:rect l="0" t="0" r="0" b="0"/>
              <a:pathLst>
                <a:path w="121291" h="219258">
                  <a:moveTo>
                    <a:pt x="109111" y="650"/>
                  </a:moveTo>
                  <a:cubicBezTo>
                    <a:pt x="108178" y="-283"/>
                    <a:pt x="106778" y="-283"/>
                    <a:pt x="105845" y="1117"/>
                  </a:cubicBezTo>
                  <a:cubicBezTo>
                    <a:pt x="103046" y="3916"/>
                    <a:pt x="101180" y="7181"/>
                    <a:pt x="100714" y="10914"/>
                  </a:cubicBezTo>
                  <a:cubicBezTo>
                    <a:pt x="100247" y="14645"/>
                    <a:pt x="98381" y="17911"/>
                    <a:pt x="94649" y="19777"/>
                  </a:cubicBezTo>
                  <a:cubicBezTo>
                    <a:pt x="94182" y="20710"/>
                    <a:pt x="93716" y="22576"/>
                    <a:pt x="92783" y="23043"/>
                  </a:cubicBezTo>
                  <a:cubicBezTo>
                    <a:pt x="89517" y="25375"/>
                    <a:pt x="85319" y="26775"/>
                    <a:pt x="84386" y="32373"/>
                  </a:cubicBezTo>
                  <a:cubicBezTo>
                    <a:pt x="83919" y="37971"/>
                    <a:pt x="79721" y="42169"/>
                    <a:pt x="74123" y="45435"/>
                  </a:cubicBezTo>
                  <a:cubicBezTo>
                    <a:pt x="68991" y="48234"/>
                    <a:pt x="65259" y="53366"/>
                    <a:pt x="60128" y="55698"/>
                  </a:cubicBezTo>
                  <a:cubicBezTo>
                    <a:pt x="54996" y="58497"/>
                    <a:pt x="49398" y="59430"/>
                    <a:pt x="43800" y="60830"/>
                  </a:cubicBezTo>
                  <a:cubicBezTo>
                    <a:pt x="43333" y="60830"/>
                    <a:pt x="42400" y="61296"/>
                    <a:pt x="41934" y="61296"/>
                  </a:cubicBezTo>
                  <a:cubicBezTo>
                    <a:pt x="36802" y="63629"/>
                    <a:pt x="31204" y="65495"/>
                    <a:pt x="26073" y="67827"/>
                  </a:cubicBezTo>
                  <a:cubicBezTo>
                    <a:pt x="24206" y="72026"/>
                    <a:pt x="22341" y="76224"/>
                    <a:pt x="20008" y="79956"/>
                  </a:cubicBezTo>
                  <a:cubicBezTo>
                    <a:pt x="15343" y="87887"/>
                    <a:pt x="15343" y="95818"/>
                    <a:pt x="18142" y="103748"/>
                  </a:cubicBezTo>
                  <a:cubicBezTo>
                    <a:pt x="19075" y="106081"/>
                    <a:pt x="20008" y="108413"/>
                    <a:pt x="20941" y="110746"/>
                  </a:cubicBezTo>
                  <a:cubicBezTo>
                    <a:pt x="24206" y="117744"/>
                    <a:pt x="23273" y="124741"/>
                    <a:pt x="18608" y="130806"/>
                  </a:cubicBezTo>
                  <a:cubicBezTo>
                    <a:pt x="13943" y="136870"/>
                    <a:pt x="11144" y="143868"/>
                    <a:pt x="6013" y="150399"/>
                  </a:cubicBezTo>
                  <a:cubicBezTo>
                    <a:pt x="415" y="157863"/>
                    <a:pt x="-1918" y="166727"/>
                    <a:pt x="1814" y="175590"/>
                  </a:cubicBezTo>
                  <a:cubicBezTo>
                    <a:pt x="3680" y="179789"/>
                    <a:pt x="4147" y="184454"/>
                    <a:pt x="4147" y="188653"/>
                  </a:cubicBezTo>
                  <a:cubicBezTo>
                    <a:pt x="4147" y="192385"/>
                    <a:pt x="4147" y="196583"/>
                    <a:pt x="4613" y="200315"/>
                  </a:cubicBezTo>
                  <a:cubicBezTo>
                    <a:pt x="5080" y="202648"/>
                    <a:pt x="6013" y="205447"/>
                    <a:pt x="7412" y="207313"/>
                  </a:cubicBezTo>
                  <a:cubicBezTo>
                    <a:pt x="12077" y="214777"/>
                    <a:pt x="19541" y="218975"/>
                    <a:pt x="27006" y="221775"/>
                  </a:cubicBezTo>
                  <a:cubicBezTo>
                    <a:pt x="31671" y="223641"/>
                    <a:pt x="35403" y="219909"/>
                    <a:pt x="39601" y="218042"/>
                  </a:cubicBezTo>
                  <a:cubicBezTo>
                    <a:pt x="42400" y="216643"/>
                    <a:pt x="45666" y="216643"/>
                    <a:pt x="48931" y="216177"/>
                  </a:cubicBezTo>
                  <a:cubicBezTo>
                    <a:pt x="55929" y="215710"/>
                    <a:pt x="61061" y="211978"/>
                    <a:pt x="63860" y="205447"/>
                  </a:cubicBezTo>
                  <a:cubicBezTo>
                    <a:pt x="66192" y="200782"/>
                    <a:pt x="68058" y="196117"/>
                    <a:pt x="69924" y="191452"/>
                  </a:cubicBezTo>
                  <a:cubicBezTo>
                    <a:pt x="74123" y="180255"/>
                    <a:pt x="77388" y="168126"/>
                    <a:pt x="82520" y="157397"/>
                  </a:cubicBezTo>
                  <a:cubicBezTo>
                    <a:pt x="89984" y="141069"/>
                    <a:pt x="94649" y="123342"/>
                    <a:pt x="102113" y="107014"/>
                  </a:cubicBezTo>
                  <a:cubicBezTo>
                    <a:pt x="103979" y="102349"/>
                    <a:pt x="105379" y="97217"/>
                    <a:pt x="106312" y="92086"/>
                  </a:cubicBezTo>
                  <a:cubicBezTo>
                    <a:pt x="107711" y="86021"/>
                    <a:pt x="109111" y="79490"/>
                    <a:pt x="111443" y="73892"/>
                  </a:cubicBezTo>
                  <a:cubicBezTo>
                    <a:pt x="113309" y="68760"/>
                    <a:pt x="112843" y="62229"/>
                    <a:pt x="119840" y="59897"/>
                  </a:cubicBezTo>
                  <a:cubicBezTo>
                    <a:pt x="121706" y="57098"/>
                    <a:pt x="122640" y="54299"/>
                    <a:pt x="122640" y="51033"/>
                  </a:cubicBezTo>
                  <a:cubicBezTo>
                    <a:pt x="122173" y="45435"/>
                    <a:pt x="120773" y="39370"/>
                    <a:pt x="120773" y="33772"/>
                  </a:cubicBezTo>
                  <a:cubicBezTo>
                    <a:pt x="121706" y="21643"/>
                    <a:pt x="117041" y="10447"/>
                    <a:pt x="109111" y="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E34F0FF1-F990-427C-9042-16CFC96C4F7A}"/>
                </a:ext>
              </a:extLst>
            </p:cNvPr>
            <p:cNvSpPr/>
            <p:nvPr/>
          </p:nvSpPr>
          <p:spPr>
            <a:xfrm>
              <a:off x="3595290" y="1561799"/>
              <a:ext cx="139952" cy="265909"/>
            </a:xfrm>
            <a:custGeom>
              <a:avLst/>
              <a:gdLst/>
              <a:ahLst/>
              <a:cxnLst/>
              <a:rect l="0" t="0" r="0" b="0"/>
              <a:pathLst>
                <a:path w="139952" h="265908">
                  <a:moveTo>
                    <a:pt x="13209" y="170871"/>
                  </a:moveTo>
                  <a:cubicBezTo>
                    <a:pt x="8077" y="176469"/>
                    <a:pt x="9010" y="184399"/>
                    <a:pt x="5278" y="189997"/>
                  </a:cubicBezTo>
                  <a:cubicBezTo>
                    <a:pt x="3412" y="193263"/>
                    <a:pt x="4345" y="196062"/>
                    <a:pt x="7144" y="198395"/>
                  </a:cubicBezTo>
                  <a:cubicBezTo>
                    <a:pt x="8544" y="199794"/>
                    <a:pt x="9477" y="201194"/>
                    <a:pt x="10410" y="203060"/>
                  </a:cubicBezTo>
                  <a:cubicBezTo>
                    <a:pt x="12742" y="206792"/>
                    <a:pt x="11342" y="212390"/>
                    <a:pt x="7144" y="214722"/>
                  </a:cubicBezTo>
                  <a:cubicBezTo>
                    <a:pt x="4345" y="216122"/>
                    <a:pt x="1080" y="217055"/>
                    <a:pt x="613" y="220787"/>
                  </a:cubicBezTo>
                  <a:cubicBezTo>
                    <a:pt x="-320" y="224519"/>
                    <a:pt x="-320" y="228251"/>
                    <a:pt x="1546" y="231983"/>
                  </a:cubicBezTo>
                  <a:cubicBezTo>
                    <a:pt x="2945" y="235715"/>
                    <a:pt x="5745" y="238514"/>
                    <a:pt x="9010" y="240380"/>
                  </a:cubicBezTo>
                  <a:cubicBezTo>
                    <a:pt x="10410" y="241313"/>
                    <a:pt x="12742" y="242246"/>
                    <a:pt x="14142" y="241780"/>
                  </a:cubicBezTo>
                  <a:cubicBezTo>
                    <a:pt x="16474" y="241780"/>
                    <a:pt x="19273" y="240380"/>
                    <a:pt x="21606" y="239914"/>
                  </a:cubicBezTo>
                  <a:cubicBezTo>
                    <a:pt x="25804" y="238981"/>
                    <a:pt x="29070" y="241313"/>
                    <a:pt x="31869" y="244112"/>
                  </a:cubicBezTo>
                  <a:cubicBezTo>
                    <a:pt x="33268" y="245978"/>
                    <a:pt x="34668" y="248777"/>
                    <a:pt x="35135" y="251110"/>
                  </a:cubicBezTo>
                  <a:cubicBezTo>
                    <a:pt x="35601" y="257174"/>
                    <a:pt x="39800" y="259974"/>
                    <a:pt x="44931" y="261373"/>
                  </a:cubicBezTo>
                  <a:cubicBezTo>
                    <a:pt x="48197" y="262306"/>
                    <a:pt x="50996" y="262773"/>
                    <a:pt x="53795" y="264172"/>
                  </a:cubicBezTo>
                  <a:cubicBezTo>
                    <a:pt x="56594" y="265572"/>
                    <a:pt x="59393" y="266505"/>
                    <a:pt x="63125" y="266038"/>
                  </a:cubicBezTo>
                  <a:cubicBezTo>
                    <a:pt x="65457" y="265572"/>
                    <a:pt x="68256" y="266038"/>
                    <a:pt x="70589" y="266038"/>
                  </a:cubicBezTo>
                  <a:cubicBezTo>
                    <a:pt x="70589" y="266038"/>
                    <a:pt x="70589" y="266505"/>
                    <a:pt x="70589" y="266505"/>
                  </a:cubicBezTo>
                  <a:cubicBezTo>
                    <a:pt x="74321" y="266505"/>
                    <a:pt x="78520" y="266505"/>
                    <a:pt x="82252" y="266505"/>
                  </a:cubicBezTo>
                  <a:cubicBezTo>
                    <a:pt x="83185" y="266505"/>
                    <a:pt x="84584" y="265105"/>
                    <a:pt x="85051" y="264172"/>
                  </a:cubicBezTo>
                  <a:cubicBezTo>
                    <a:pt x="85984" y="262306"/>
                    <a:pt x="85984" y="260440"/>
                    <a:pt x="86450" y="258574"/>
                  </a:cubicBezTo>
                  <a:cubicBezTo>
                    <a:pt x="87383" y="255775"/>
                    <a:pt x="86450" y="253442"/>
                    <a:pt x="84118" y="252043"/>
                  </a:cubicBezTo>
                  <a:cubicBezTo>
                    <a:pt x="80386" y="249710"/>
                    <a:pt x="76187" y="247378"/>
                    <a:pt x="72455" y="245045"/>
                  </a:cubicBezTo>
                  <a:cubicBezTo>
                    <a:pt x="62192" y="238048"/>
                    <a:pt x="55194" y="228251"/>
                    <a:pt x="51462" y="216122"/>
                  </a:cubicBezTo>
                  <a:cubicBezTo>
                    <a:pt x="49596" y="210524"/>
                    <a:pt x="48663" y="204926"/>
                    <a:pt x="47264" y="199328"/>
                  </a:cubicBezTo>
                  <a:cubicBezTo>
                    <a:pt x="45398" y="190930"/>
                    <a:pt x="47730" y="182533"/>
                    <a:pt x="47730" y="174603"/>
                  </a:cubicBezTo>
                  <a:cubicBezTo>
                    <a:pt x="47730" y="170404"/>
                    <a:pt x="50063" y="167605"/>
                    <a:pt x="52395" y="164340"/>
                  </a:cubicBezTo>
                  <a:cubicBezTo>
                    <a:pt x="53795" y="162007"/>
                    <a:pt x="54728" y="159675"/>
                    <a:pt x="54728" y="157342"/>
                  </a:cubicBezTo>
                  <a:cubicBezTo>
                    <a:pt x="56594" y="146612"/>
                    <a:pt x="57993" y="135883"/>
                    <a:pt x="59393" y="125153"/>
                  </a:cubicBezTo>
                  <a:cubicBezTo>
                    <a:pt x="59859" y="120488"/>
                    <a:pt x="61259" y="115823"/>
                    <a:pt x="65457" y="113490"/>
                  </a:cubicBezTo>
                  <a:cubicBezTo>
                    <a:pt x="71522" y="109758"/>
                    <a:pt x="74788" y="105093"/>
                    <a:pt x="77120" y="99029"/>
                  </a:cubicBezTo>
                  <a:cubicBezTo>
                    <a:pt x="79919" y="91098"/>
                    <a:pt x="85517" y="84567"/>
                    <a:pt x="89716" y="77569"/>
                  </a:cubicBezTo>
                  <a:cubicBezTo>
                    <a:pt x="93914" y="71038"/>
                    <a:pt x="98579" y="64974"/>
                    <a:pt x="104644" y="59842"/>
                  </a:cubicBezTo>
                  <a:cubicBezTo>
                    <a:pt x="111641" y="53777"/>
                    <a:pt x="117706" y="47713"/>
                    <a:pt x="126103" y="43514"/>
                  </a:cubicBezTo>
                  <a:cubicBezTo>
                    <a:pt x="129369" y="41648"/>
                    <a:pt x="132168" y="38849"/>
                    <a:pt x="135434" y="36517"/>
                  </a:cubicBezTo>
                  <a:cubicBezTo>
                    <a:pt x="142431" y="31852"/>
                    <a:pt x="144297" y="26254"/>
                    <a:pt x="141498" y="18323"/>
                  </a:cubicBezTo>
                  <a:cubicBezTo>
                    <a:pt x="141032" y="16457"/>
                    <a:pt x="140565" y="14591"/>
                    <a:pt x="140099" y="12725"/>
                  </a:cubicBezTo>
                  <a:cubicBezTo>
                    <a:pt x="139632" y="9926"/>
                    <a:pt x="138232" y="8060"/>
                    <a:pt x="135900" y="6660"/>
                  </a:cubicBezTo>
                  <a:cubicBezTo>
                    <a:pt x="134500" y="5727"/>
                    <a:pt x="132634" y="4328"/>
                    <a:pt x="131235" y="2928"/>
                  </a:cubicBezTo>
                  <a:cubicBezTo>
                    <a:pt x="126570" y="-804"/>
                    <a:pt x="121438" y="-804"/>
                    <a:pt x="116773" y="1995"/>
                  </a:cubicBezTo>
                  <a:cubicBezTo>
                    <a:pt x="109776" y="5727"/>
                    <a:pt x="103711" y="10392"/>
                    <a:pt x="102778" y="19256"/>
                  </a:cubicBezTo>
                  <a:cubicBezTo>
                    <a:pt x="102311" y="24854"/>
                    <a:pt x="98113" y="28586"/>
                    <a:pt x="93914" y="31385"/>
                  </a:cubicBezTo>
                  <a:cubicBezTo>
                    <a:pt x="87850" y="34651"/>
                    <a:pt x="81785" y="39316"/>
                    <a:pt x="74788" y="39316"/>
                  </a:cubicBezTo>
                  <a:cubicBezTo>
                    <a:pt x="63125" y="39316"/>
                    <a:pt x="56127" y="46313"/>
                    <a:pt x="50063" y="54710"/>
                  </a:cubicBezTo>
                  <a:cubicBezTo>
                    <a:pt x="49596" y="55177"/>
                    <a:pt x="49130" y="55643"/>
                    <a:pt x="49130" y="56110"/>
                  </a:cubicBezTo>
                  <a:cubicBezTo>
                    <a:pt x="47730" y="59376"/>
                    <a:pt x="44931" y="60775"/>
                    <a:pt x="41665" y="61708"/>
                  </a:cubicBezTo>
                  <a:cubicBezTo>
                    <a:pt x="39333" y="62641"/>
                    <a:pt x="37467" y="64041"/>
                    <a:pt x="37000" y="66840"/>
                  </a:cubicBezTo>
                  <a:cubicBezTo>
                    <a:pt x="36068" y="70105"/>
                    <a:pt x="35601" y="72904"/>
                    <a:pt x="33735" y="75703"/>
                  </a:cubicBezTo>
                  <a:cubicBezTo>
                    <a:pt x="31869" y="78502"/>
                    <a:pt x="31403" y="81301"/>
                    <a:pt x="32335" y="84567"/>
                  </a:cubicBezTo>
                  <a:cubicBezTo>
                    <a:pt x="32335" y="85500"/>
                    <a:pt x="31869" y="86899"/>
                    <a:pt x="30936" y="87832"/>
                  </a:cubicBezTo>
                  <a:cubicBezTo>
                    <a:pt x="30469" y="88299"/>
                    <a:pt x="30003" y="88765"/>
                    <a:pt x="29070" y="88765"/>
                  </a:cubicBezTo>
                  <a:cubicBezTo>
                    <a:pt x="25804" y="89698"/>
                    <a:pt x="23938" y="92498"/>
                    <a:pt x="22072" y="95297"/>
                  </a:cubicBezTo>
                  <a:cubicBezTo>
                    <a:pt x="20673" y="97629"/>
                    <a:pt x="17874" y="98096"/>
                    <a:pt x="15541" y="98096"/>
                  </a:cubicBezTo>
                  <a:cubicBezTo>
                    <a:pt x="13675" y="98096"/>
                    <a:pt x="12742" y="101361"/>
                    <a:pt x="13209" y="102294"/>
                  </a:cubicBezTo>
                  <a:cubicBezTo>
                    <a:pt x="15541" y="106026"/>
                    <a:pt x="19273" y="109758"/>
                    <a:pt x="19740" y="113957"/>
                  </a:cubicBezTo>
                  <a:cubicBezTo>
                    <a:pt x="20673" y="118622"/>
                    <a:pt x="18807" y="124220"/>
                    <a:pt x="18807" y="128885"/>
                  </a:cubicBezTo>
                  <a:cubicBezTo>
                    <a:pt x="18807" y="132151"/>
                    <a:pt x="17874" y="134950"/>
                    <a:pt x="16474" y="137749"/>
                  </a:cubicBezTo>
                  <a:cubicBezTo>
                    <a:pt x="14142" y="141481"/>
                    <a:pt x="12276" y="145679"/>
                    <a:pt x="9943" y="149411"/>
                  </a:cubicBezTo>
                  <a:cubicBezTo>
                    <a:pt x="8544" y="152210"/>
                    <a:pt x="9010" y="155009"/>
                    <a:pt x="11809" y="157808"/>
                  </a:cubicBezTo>
                  <a:cubicBezTo>
                    <a:pt x="15541" y="164806"/>
                    <a:pt x="16474" y="167139"/>
                    <a:pt x="13209" y="1708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02D89923-4A83-435F-A8B0-DBC5EC3BEC8D}"/>
                </a:ext>
              </a:extLst>
            </p:cNvPr>
            <p:cNvSpPr/>
            <p:nvPr/>
          </p:nvSpPr>
          <p:spPr>
            <a:xfrm>
              <a:off x="4996240" y="2459699"/>
              <a:ext cx="158612" cy="237919"/>
            </a:xfrm>
            <a:custGeom>
              <a:avLst/>
              <a:gdLst/>
              <a:ahLst/>
              <a:cxnLst/>
              <a:rect l="0" t="0" r="0" b="0"/>
              <a:pathLst>
                <a:path w="158612" h="237918">
                  <a:moveTo>
                    <a:pt x="26708" y="241439"/>
                  </a:moveTo>
                  <a:cubicBezTo>
                    <a:pt x="27174" y="240972"/>
                    <a:pt x="28107" y="240972"/>
                    <a:pt x="28107" y="240506"/>
                  </a:cubicBezTo>
                  <a:cubicBezTo>
                    <a:pt x="29973" y="237707"/>
                    <a:pt x="32306" y="235374"/>
                    <a:pt x="32772" y="232109"/>
                  </a:cubicBezTo>
                  <a:cubicBezTo>
                    <a:pt x="34172" y="221846"/>
                    <a:pt x="34638" y="212049"/>
                    <a:pt x="36038" y="201786"/>
                  </a:cubicBezTo>
                  <a:cubicBezTo>
                    <a:pt x="32772" y="195255"/>
                    <a:pt x="32306" y="186391"/>
                    <a:pt x="22509" y="184992"/>
                  </a:cubicBezTo>
                  <a:cubicBezTo>
                    <a:pt x="22509" y="184992"/>
                    <a:pt x="22042" y="184059"/>
                    <a:pt x="22042" y="183592"/>
                  </a:cubicBezTo>
                  <a:cubicBezTo>
                    <a:pt x="22042" y="183126"/>
                    <a:pt x="22509" y="182193"/>
                    <a:pt x="22976" y="182193"/>
                  </a:cubicBezTo>
                  <a:cubicBezTo>
                    <a:pt x="23908" y="181726"/>
                    <a:pt x="25308" y="180793"/>
                    <a:pt x="26241" y="180793"/>
                  </a:cubicBezTo>
                  <a:cubicBezTo>
                    <a:pt x="30440" y="180793"/>
                    <a:pt x="33705" y="180793"/>
                    <a:pt x="36038" y="176594"/>
                  </a:cubicBezTo>
                  <a:cubicBezTo>
                    <a:pt x="36504" y="175195"/>
                    <a:pt x="38837" y="173795"/>
                    <a:pt x="40703" y="173329"/>
                  </a:cubicBezTo>
                  <a:cubicBezTo>
                    <a:pt x="46301" y="171929"/>
                    <a:pt x="51899" y="170996"/>
                    <a:pt x="57497" y="172396"/>
                  </a:cubicBezTo>
                  <a:cubicBezTo>
                    <a:pt x="57497" y="172396"/>
                    <a:pt x="57497" y="171929"/>
                    <a:pt x="57964" y="171929"/>
                  </a:cubicBezTo>
                  <a:lnTo>
                    <a:pt x="58430" y="170996"/>
                  </a:lnTo>
                  <a:lnTo>
                    <a:pt x="57964" y="172396"/>
                  </a:lnTo>
                  <a:cubicBezTo>
                    <a:pt x="57964" y="172396"/>
                    <a:pt x="57497" y="172396"/>
                    <a:pt x="57497" y="172396"/>
                  </a:cubicBezTo>
                  <a:cubicBezTo>
                    <a:pt x="55164" y="175661"/>
                    <a:pt x="53298" y="178460"/>
                    <a:pt x="48633" y="178460"/>
                  </a:cubicBezTo>
                  <a:cubicBezTo>
                    <a:pt x="47234" y="178460"/>
                    <a:pt x="45834" y="178460"/>
                    <a:pt x="44901" y="178927"/>
                  </a:cubicBezTo>
                  <a:cubicBezTo>
                    <a:pt x="41169" y="179860"/>
                    <a:pt x="37437" y="185925"/>
                    <a:pt x="38837" y="189657"/>
                  </a:cubicBezTo>
                  <a:cubicBezTo>
                    <a:pt x="39770" y="192456"/>
                    <a:pt x="41169" y="195721"/>
                    <a:pt x="42569" y="198520"/>
                  </a:cubicBezTo>
                  <a:cubicBezTo>
                    <a:pt x="43035" y="198987"/>
                    <a:pt x="43502" y="199453"/>
                    <a:pt x="43968" y="199920"/>
                  </a:cubicBezTo>
                  <a:cubicBezTo>
                    <a:pt x="46767" y="203185"/>
                    <a:pt x="51899" y="202719"/>
                    <a:pt x="52832" y="198520"/>
                  </a:cubicBezTo>
                  <a:cubicBezTo>
                    <a:pt x="53765" y="195255"/>
                    <a:pt x="54231" y="192456"/>
                    <a:pt x="57030" y="190123"/>
                  </a:cubicBezTo>
                  <a:cubicBezTo>
                    <a:pt x="59829" y="187791"/>
                    <a:pt x="63095" y="189190"/>
                    <a:pt x="66361" y="189657"/>
                  </a:cubicBezTo>
                  <a:cubicBezTo>
                    <a:pt x="66827" y="189657"/>
                    <a:pt x="67760" y="189657"/>
                    <a:pt x="68226" y="189657"/>
                  </a:cubicBezTo>
                  <a:cubicBezTo>
                    <a:pt x="72425" y="188257"/>
                    <a:pt x="75224" y="180326"/>
                    <a:pt x="72892" y="176594"/>
                  </a:cubicBezTo>
                  <a:cubicBezTo>
                    <a:pt x="71026" y="173795"/>
                    <a:pt x="68693" y="171929"/>
                    <a:pt x="66827" y="169130"/>
                  </a:cubicBezTo>
                  <a:cubicBezTo>
                    <a:pt x="65894" y="167264"/>
                    <a:pt x="66827" y="165398"/>
                    <a:pt x="68226" y="163999"/>
                  </a:cubicBezTo>
                  <a:cubicBezTo>
                    <a:pt x="69626" y="163066"/>
                    <a:pt x="71492" y="162133"/>
                    <a:pt x="73358" y="161666"/>
                  </a:cubicBezTo>
                  <a:cubicBezTo>
                    <a:pt x="73825" y="161666"/>
                    <a:pt x="74758" y="161666"/>
                    <a:pt x="75224" y="161666"/>
                  </a:cubicBezTo>
                  <a:cubicBezTo>
                    <a:pt x="76624" y="162133"/>
                    <a:pt x="76157" y="163066"/>
                    <a:pt x="75691" y="164932"/>
                  </a:cubicBezTo>
                  <a:cubicBezTo>
                    <a:pt x="74758" y="166331"/>
                    <a:pt x="73825" y="168664"/>
                    <a:pt x="74291" y="170063"/>
                  </a:cubicBezTo>
                  <a:cubicBezTo>
                    <a:pt x="75691" y="173795"/>
                    <a:pt x="77557" y="177061"/>
                    <a:pt x="79889" y="180326"/>
                  </a:cubicBezTo>
                  <a:cubicBezTo>
                    <a:pt x="81755" y="182659"/>
                    <a:pt x="84554" y="184525"/>
                    <a:pt x="87353" y="186391"/>
                  </a:cubicBezTo>
                  <a:cubicBezTo>
                    <a:pt x="89219" y="187791"/>
                    <a:pt x="92952" y="186858"/>
                    <a:pt x="94351" y="184525"/>
                  </a:cubicBezTo>
                  <a:cubicBezTo>
                    <a:pt x="98083" y="177994"/>
                    <a:pt x="102282" y="171463"/>
                    <a:pt x="106014" y="164465"/>
                  </a:cubicBezTo>
                  <a:cubicBezTo>
                    <a:pt x="106947" y="162599"/>
                    <a:pt x="108346" y="161666"/>
                    <a:pt x="110212" y="161200"/>
                  </a:cubicBezTo>
                  <a:cubicBezTo>
                    <a:pt x="113478" y="160733"/>
                    <a:pt x="116743" y="160267"/>
                    <a:pt x="120009" y="160267"/>
                  </a:cubicBezTo>
                  <a:cubicBezTo>
                    <a:pt x="124207" y="160267"/>
                    <a:pt x="126540" y="157001"/>
                    <a:pt x="129805" y="155135"/>
                  </a:cubicBezTo>
                  <a:cubicBezTo>
                    <a:pt x="130272" y="154669"/>
                    <a:pt x="132138" y="156068"/>
                    <a:pt x="133071" y="156535"/>
                  </a:cubicBezTo>
                  <a:cubicBezTo>
                    <a:pt x="135404" y="157001"/>
                    <a:pt x="137736" y="156535"/>
                    <a:pt x="138203" y="154669"/>
                  </a:cubicBezTo>
                  <a:cubicBezTo>
                    <a:pt x="139602" y="150470"/>
                    <a:pt x="139602" y="145805"/>
                    <a:pt x="143801" y="142540"/>
                  </a:cubicBezTo>
                  <a:cubicBezTo>
                    <a:pt x="144267" y="142073"/>
                    <a:pt x="144734" y="141606"/>
                    <a:pt x="145200" y="141140"/>
                  </a:cubicBezTo>
                  <a:cubicBezTo>
                    <a:pt x="145667" y="141606"/>
                    <a:pt x="146133" y="142073"/>
                    <a:pt x="146133" y="142540"/>
                  </a:cubicBezTo>
                  <a:cubicBezTo>
                    <a:pt x="146600" y="144406"/>
                    <a:pt x="147066" y="146272"/>
                    <a:pt x="147533" y="148138"/>
                  </a:cubicBezTo>
                  <a:cubicBezTo>
                    <a:pt x="147999" y="150004"/>
                    <a:pt x="150332" y="150937"/>
                    <a:pt x="152198" y="150004"/>
                  </a:cubicBezTo>
                  <a:cubicBezTo>
                    <a:pt x="160128" y="145805"/>
                    <a:pt x="164327" y="136475"/>
                    <a:pt x="160595" y="129477"/>
                  </a:cubicBezTo>
                  <a:cubicBezTo>
                    <a:pt x="157329" y="123413"/>
                    <a:pt x="155463" y="117815"/>
                    <a:pt x="156396" y="111284"/>
                  </a:cubicBezTo>
                  <a:cubicBezTo>
                    <a:pt x="157329" y="101487"/>
                    <a:pt x="155930" y="92157"/>
                    <a:pt x="152198" y="82827"/>
                  </a:cubicBezTo>
                  <a:cubicBezTo>
                    <a:pt x="150798" y="79561"/>
                    <a:pt x="152198" y="76296"/>
                    <a:pt x="154997" y="74430"/>
                  </a:cubicBezTo>
                  <a:cubicBezTo>
                    <a:pt x="157796" y="72097"/>
                    <a:pt x="159195" y="69764"/>
                    <a:pt x="158729" y="66499"/>
                  </a:cubicBezTo>
                  <a:cubicBezTo>
                    <a:pt x="158263" y="63233"/>
                    <a:pt x="158263" y="59968"/>
                    <a:pt x="158263" y="57169"/>
                  </a:cubicBezTo>
                  <a:cubicBezTo>
                    <a:pt x="158729" y="47372"/>
                    <a:pt x="156396" y="38508"/>
                    <a:pt x="151265" y="29645"/>
                  </a:cubicBezTo>
                  <a:cubicBezTo>
                    <a:pt x="145667" y="20315"/>
                    <a:pt x="137736" y="12384"/>
                    <a:pt x="134471" y="1654"/>
                  </a:cubicBezTo>
                  <a:cubicBezTo>
                    <a:pt x="134004" y="-212"/>
                    <a:pt x="129339" y="-678"/>
                    <a:pt x="127473" y="1188"/>
                  </a:cubicBezTo>
                  <a:cubicBezTo>
                    <a:pt x="119542" y="8652"/>
                    <a:pt x="114877" y="17516"/>
                    <a:pt x="119076" y="28712"/>
                  </a:cubicBezTo>
                  <a:cubicBezTo>
                    <a:pt x="118609" y="33843"/>
                    <a:pt x="116277" y="38975"/>
                    <a:pt x="122341" y="42241"/>
                  </a:cubicBezTo>
                  <a:cubicBezTo>
                    <a:pt x="123275" y="42707"/>
                    <a:pt x="123741" y="44573"/>
                    <a:pt x="123741" y="45973"/>
                  </a:cubicBezTo>
                  <a:cubicBezTo>
                    <a:pt x="124207" y="59968"/>
                    <a:pt x="126073" y="73963"/>
                    <a:pt x="118143" y="87025"/>
                  </a:cubicBezTo>
                  <a:cubicBezTo>
                    <a:pt x="116743" y="88891"/>
                    <a:pt x="116743" y="91690"/>
                    <a:pt x="115810" y="94489"/>
                  </a:cubicBezTo>
                  <a:cubicBezTo>
                    <a:pt x="113944" y="102886"/>
                    <a:pt x="107413" y="107085"/>
                    <a:pt x="99949" y="109418"/>
                  </a:cubicBezTo>
                  <a:cubicBezTo>
                    <a:pt x="98549" y="109884"/>
                    <a:pt x="95751" y="108484"/>
                    <a:pt x="95284" y="106618"/>
                  </a:cubicBezTo>
                  <a:cubicBezTo>
                    <a:pt x="94817" y="105219"/>
                    <a:pt x="94817" y="104286"/>
                    <a:pt x="94817" y="102886"/>
                  </a:cubicBezTo>
                  <a:cubicBezTo>
                    <a:pt x="94351" y="100087"/>
                    <a:pt x="92952" y="98221"/>
                    <a:pt x="91552" y="99154"/>
                  </a:cubicBezTo>
                  <a:cubicBezTo>
                    <a:pt x="90152" y="100087"/>
                    <a:pt x="88287" y="101020"/>
                    <a:pt x="87353" y="102420"/>
                  </a:cubicBezTo>
                  <a:cubicBezTo>
                    <a:pt x="85954" y="104752"/>
                    <a:pt x="86887" y="107552"/>
                    <a:pt x="87353" y="109884"/>
                  </a:cubicBezTo>
                  <a:cubicBezTo>
                    <a:pt x="87820" y="112217"/>
                    <a:pt x="87820" y="115482"/>
                    <a:pt x="86887" y="117348"/>
                  </a:cubicBezTo>
                  <a:cubicBezTo>
                    <a:pt x="83621" y="123879"/>
                    <a:pt x="82222" y="130410"/>
                    <a:pt x="80822" y="137408"/>
                  </a:cubicBezTo>
                  <a:cubicBezTo>
                    <a:pt x="80356" y="138807"/>
                    <a:pt x="79423" y="139740"/>
                    <a:pt x="78023" y="139274"/>
                  </a:cubicBezTo>
                  <a:cubicBezTo>
                    <a:pt x="72892" y="138807"/>
                    <a:pt x="67760" y="138341"/>
                    <a:pt x="62629" y="140207"/>
                  </a:cubicBezTo>
                  <a:cubicBezTo>
                    <a:pt x="56564" y="142540"/>
                    <a:pt x="50499" y="143939"/>
                    <a:pt x="43968" y="144406"/>
                  </a:cubicBezTo>
                  <a:cubicBezTo>
                    <a:pt x="40703" y="144872"/>
                    <a:pt x="37904" y="146738"/>
                    <a:pt x="36038" y="149071"/>
                  </a:cubicBezTo>
                  <a:cubicBezTo>
                    <a:pt x="29973" y="157468"/>
                    <a:pt x="22976" y="164932"/>
                    <a:pt x="15511" y="171929"/>
                  </a:cubicBezTo>
                  <a:cubicBezTo>
                    <a:pt x="14578" y="172863"/>
                    <a:pt x="14112" y="175195"/>
                    <a:pt x="14112" y="177061"/>
                  </a:cubicBezTo>
                  <a:cubicBezTo>
                    <a:pt x="14112" y="178927"/>
                    <a:pt x="13645" y="180793"/>
                    <a:pt x="12246" y="182193"/>
                  </a:cubicBezTo>
                  <a:cubicBezTo>
                    <a:pt x="8980" y="185458"/>
                    <a:pt x="6181" y="188724"/>
                    <a:pt x="2916" y="191989"/>
                  </a:cubicBezTo>
                  <a:cubicBezTo>
                    <a:pt x="583" y="194322"/>
                    <a:pt x="-350" y="197587"/>
                    <a:pt x="117" y="200853"/>
                  </a:cubicBezTo>
                  <a:cubicBezTo>
                    <a:pt x="117" y="204585"/>
                    <a:pt x="1983" y="206917"/>
                    <a:pt x="4782" y="208783"/>
                  </a:cubicBezTo>
                  <a:lnTo>
                    <a:pt x="4315" y="209250"/>
                  </a:lnTo>
                  <a:cubicBezTo>
                    <a:pt x="4782" y="209250"/>
                    <a:pt x="4782" y="209717"/>
                    <a:pt x="5248" y="209717"/>
                  </a:cubicBezTo>
                  <a:cubicBezTo>
                    <a:pt x="5248" y="209250"/>
                    <a:pt x="5248" y="209250"/>
                    <a:pt x="5248" y="208783"/>
                  </a:cubicBezTo>
                  <a:cubicBezTo>
                    <a:pt x="5715" y="208317"/>
                    <a:pt x="5715" y="208317"/>
                    <a:pt x="6181" y="208317"/>
                  </a:cubicBezTo>
                  <a:cubicBezTo>
                    <a:pt x="9447" y="207384"/>
                    <a:pt x="11313" y="208317"/>
                    <a:pt x="11313" y="211116"/>
                  </a:cubicBezTo>
                  <a:cubicBezTo>
                    <a:pt x="11313" y="213449"/>
                    <a:pt x="10380" y="215315"/>
                    <a:pt x="8980" y="217181"/>
                  </a:cubicBezTo>
                  <a:cubicBezTo>
                    <a:pt x="8980" y="217181"/>
                    <a:pt x="8514" y="216714"/>
                    <a:pt x="8514" y="216714"/>
                  </a:cubicBezTo>
                  <a:cubicBezTo>
                    <a:pt x="8514" y="217181"/>
                    <a:pt x="8514" y="217181"/>
                    <a:pt x="8514" y="217647"/>
                  </a:cubicBezTo>
                  <a:lnTo>
                    <a:pt x="8980" y="217181"/>
                  </a:lnTo>
                  <a:cubicBezTo>
                    <a:pt x="11313" y="223712"/>
                    <a:pt x="13645" y="230709"/>
                    <a:pt x="15978" y="237240"/>
                  </a:cubicBezTo>
                  <a:cubicBezTo>
                    <a:pt x="15978" y="240506"/>
                    <a:pt x="23908" y="242839"/>
                    <a:pt x="26708" y="241439"/>
                  </a:cubicBezTo>
                  <a:close/>
                  <a:moveTo>
                    <a:pt x="127007" y="9119"/>
                  </a:moveTo>
                  <a:lnTo>
                    <a:pt x="127940" y="8652"/>
                  </a:lnTo>
                  <a:lnTo>
                    <a:pt x="127473" y="9585"/>
                  </a:lnTo>
                  <a:lnTo>
                    <a:pt x="126540" y="10051"/>
                  </a:lnTo>
                  <a:lnTo>
                    <a:pt x="127007" y="91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52AFCB09-6233-439A-9DD6-701C058FF140}"/>
                </a:ext>
              </a:extLst>
            </p:cNvPr>
            <p:cNvSpPr/>
            <p:nvPr/>
          </p:nvSpPr>
          <p:spPr>
            <a:xfrm>
              <a:off x="2001383" y="1283579"/>
              <a:ext cx="102632" cy="172608"/>
            </a:xfrm>
            <a:custGeom>
              <a:avLst/>
              <a:gdLst/>
              <a:ahLst/>
              <a:cxnLst/>
              <a:rect l="0" t="0" r="0" b="0"/>
              <a:pathLst>
                <a:path w="102631" h="172607">
                  <a:moveTo>
                    <a:pt x="11196" y="167320"/>
                  </a:moveTo>
                  <a:cubicBezTo>
                    <a:pt x="13062" y="168720"/>
                    <a:pt x="16328" y="170120"/>
                    <a:pt x="18194" y="169653"/>
                  </a:cubicBezTo>
                  <a:cubicBezTo>
                    <a:pt x="22859" y="168720"/>
                    <a:pt x="27057" y="170120"/>
                    <a:pt x="31256" y="171986"/>
                  </a:cubicBezTo>
                  <a:cubicBezTo>
                    <a:pt x="34055" y="173385"/>
                    <a:pt x="35921" y="172919"/>
                    <a:pt x="38254" y="171053"/>
                  </a:cubicBezTo>
                  <a:cubicBezTo>
                    <a:pt x="40120" y="169186"/>
                    <a:pt x="41986" y="167787"/>
                    <a:pt x="44318" y="166387"/>
                  </a:cubicBezTo>
                  <a:lnTo>
                    <a:pt x="43852" y="166854"/>
                  </a:lnTo>
                  <a:cubicBezTo>
                    <a:pt x="43852" y="166854"/>
                    <a:pt x="44318" y="167320"/>
                    <a:pt x="44318" y="167320"/>
                  </a:cubicBezTo>
                  <a:cubicBezTo>
                    <a:pt x="44318" y="166854"/>
                    <a:pt x="44318" y="166854"/>
                    <a:pt x="44318" y="166387"/>
                  </a:cubicBezTo>
                  <a:cubicBezTo>
                    <a:pt x="48517" y="164055"/>
                    <a:pt x="53182" y="162189"/>
                    <a:pt x="56447" y="157990"/>
                  </a:cubicBezTo>
                  <a:cubicBezTo>
                    <a:pt x="59246" y="154725"/>
                    <a:pt x="63445" y="153325"/>
                    <a:pt x="67177" y="150993"/>
                  </a:cubicBezTo>
                  <a:cubicBezTo>
                    <a:pt x="68110" y="149127"/>
                    <a:pt x="69043" y="147261"/>
                    <a:pt x="69976" y="145395"/>
                  </a:cubicBezTo>
                  <a:cubicBezTo>
                    <a:pt x="71842" y="141663"/>
                    <a:pt x="75108" y="140730"/>
                    <a:pt x="78840" y="140263"/>
                  </a:cubicBezTo>
                  <a:cubicBezTo>
                    <a:pt x="78840" y="140263"/>
                    <a:pt x="78840" y="140263"/>
                    <a:pt x="78840" y="140263"/>
                  </a:cubicBezTo>
                  <a:cubicBezTo>
                    <a:pt x="78840" y="140263"/>
                    <a:pt x="78840" y="140263"/>
                    <a:pt x="78840" y="139797"/>
                  </a:cubicBezTo>
                  <a:cubicBezTo>
                    <a:pt x="78373" y="138397"/>
                    <a:pt x="78840" y="137931"/>
                    <a:pt x="79773" y="139330"/>
                  </a:cubicBezTo>
                  <a:cubicBezTo>
                    <a:pt x="79306" y="139797"/>
                    <a:pt x="78840" y="139797"/>
                    <a:pt x="78840" y="140263"/>
                  </a:cubicBezTo>
                  <a:cubicBezTo>
                    <a:pt x="78840" y="145395"/>
                    <a:pt x="78840" y="145861"/>
                    <a:pt x="83505" y="146794"/>
                  </a:cubicBezTo>
                  <a:cubicBezTo>
                    <a:pt x="84438" y="146794"/>
                    <a:pt x="85371" y="147261"/>
                    <a:pt x="86304" y="147261"/>
                  </a:cubicBezTo>
                  <a:cubicBezTo>
                    <a:pt x="89569" y="143529"/>
                    <a:pt x="90036" y="138397"/>
                    <a:pt x="94234" y="135131"/>
                  </a:cubicBezTo>
                  <a:cubicBezTo>
                    <a:pt x="97500" y="132332"/>
                    <a:pt x="102165" y="130466"/>
                    <a:pt x="102165" y="125335"/>
                  </a:cubicBezTo>
                  <a:cubicBezTo>
                    <a:pt x="102632" y="118804"/>
                    <a:pt x="102632" y="112739"/>
                    <a:pt x="97966" y="107141"/>
                  </a:cubicBezTo>
                  <a:cubicBezTo>
                    <a:pt x="97033" y="106208"/>
                    <a:pt x="96567" y="105275"/>
                    <a:pt x="96100" y="103876"/>
                  </a:cubicBezTo>
                  <a:cubicBezTo>
                    <a:pt x="95167" y="102010"/>
                    <a:pt x="95167" y="100143"/>
                    <a:pt x="96567" y="98744"/>
                  </a:cubicBezTo>
                  <a:cubicBezTo>
                    <a:pt x="99366" y="95478"/>
                    <a:pt x="101232" y="91746"/>
                    <a:pt x="104964" y="89414"/>
                  </a:cubicBezTo>
                  <a:cubicBezTo>
                    <a:pt x="104964" y="85215"/>
                    <a:pt x="103098" y="81017"/>
                    <a:pt x="104964" y="76352"/>
                  </a:cubicBezTo>
                  <a:cubicBezTo>
                    <a:pt x="106364" y="73553"/>
                    <a:pt x="106830" y="70287"/>
                    <a:pt x="106830" y="67021"/>
                  </a:cubicBezTo>
                  <a:cubicBezTo>
                    <a:pt x="106830" y="62356"/>
                    <a:pt x="101232" y="62356"/>
                    <a:pt x="98900" y="59557"/>
                  </a:cubicBezTo>
                  <a:cubicBezTo>
                    <a:pt x="96567" y="56292"/>
                    <a:pt x="92368" y="55359"/>
                    <a:pt x="89569" y="53026"/>
                  </a:cubicBezTo>
                  <a:cubicBezTo>
                    <a:pt x="88170" y="52093"/>
                    <a:pt x="87237" y="49761"/>
                    <a:pt x="86770" y="48361"/>
                  </a:cubicBezTo>
                  <a:cubicBezTo>
                    <a:pt x="86770" y="43230"/>
                    <a:pt x="86770" y="38098"/>
                    <a:pt x="87237" y="32966"/>
                  </a:cubicBezTo>
                  <a:cubicBezTo>
                    <a:pt x="87703" y="28301"/>
                    <a:pt x="88636" y="24103"/>
                    <a:pt x="89569" y="19904"/>
                  </a:cubicBezTo>
                  <a:cubicBezTo>
                    <a:pt x="90502" y="12907"/>
                    <a:pt x="86304" y="7775"/>
                    <a:pt x="81639" y="3110"/>
                  </a:cubicBezTo>
                  <a:cubicBezTo>
                    <a:pt x="77907" y="-622"/>
                    <a:pt x="73708" y="-156"/>
                    <a:pt x="69043" y="311"/>
                  </a:cubicBezTo>
                  <a:cubicBezTo>
                    <a:pt x="66710" y="311"/>
                    <a:pt x="64844" y="2644"/>
                    <a:pt x="63912" y="5443"/>
                  </a:cubicBezTo>
                  <a:cubicBezTo>
                    <a:pt x="63445" y="7309"/>
                    <a:pt x="64844" y="8708"/>
                    <a:pt x="67177" y="9641"/>
                  </a:cubicBezTo>
                  <a:cubicBezTo>
                    <a:pt x="69510" y="10574"/>
                    <a:pt x="71842" y="11507"/>
                    <a:pt x="74175" y="12440"/>
                  </a:cubicBezTo>
                  <a:cubicBezTo>
                    <a:pt x="75574" y="13373"/>
                    <a:pt x="75574" y="14773"/>
                    <a:pt x="74641" y="15706"/>
                  </a:cubicBezTo>
                  <a:cubicBezTo>
                    <a:pt x="74175" y="16172"/>
                    <a:pt x="73708" y="17105"/>
                    <a:pt x="73242" y="17105"/>
                  </a:cubicBezTo>
                  <a:cubicBezTo>
                    <a:pt x="69976" y="17572"/>
                    <a:pt x="66710" y="17105"/>
                    <a:pt x="63912" y="17572"/>
                  </a:cubicBezTo>
                  <a:cubicBezTo>
                    <a:pt x="60646" y="18038"/>
                    <a:pt x="57847" y="18971"/>
                    <a:pt x="54581" y="19904"/>
                  </a:cubicBezTo>
                  <a:cubicBezTo>
                    <a:pt x="51316" y="20837"/>
                    <a:pt x="48517" y="25502"/>
                    <a:pt x="48983" y="29234"/>
                  </a:cubicBezTo>
                  <a:cubicBezTo>
                    <a:pt x="49450" y="31567"/>
                    <a:pt x="50849" y="33899"/>
                    <a:pt x="51782" y="36232"/>
                  </a:cubicBezTo>
                  <a:cubicBezTo>
                    <a:pt x="51782" y="37165"/>
                    <a:pt x="51316" y="38565"/>
                    <a:pt x="50383" y="39498"/>
                  </a:cubicBezTo>
                  <a:cubicBezTo>
                    <a:pt x="50383" y="39964"/>
                    <a:pt x="48983" y="39964"/>
                    <a:pt x="48517" y="39498"/>
                  </a:cubicBezTo>
                  <a:cubicBezTo>
                    <a:pt x="45718" y="37632"/>
                    <a:pt x="42919" y="35766"/>
                    <a:pt x="39653" y="38565"/>
                  </a:cubicBezTo>
                  <a:cubicBezTo>
                    <a:pt x="36387" y="41364"/>
                    <a:pt x="33122" y="42297"/>
                    <a:pt x="28923" y="41830"/>
                  </a:cubicBezTo>
                  <a:cubicBezTo>
                    <a:pt x="24725" y="41364"/>
                    <a:pt x="23792" y="45096"/>
                    <a:pt x="24725" y="48361"/>
                  </a:cubicBezTo>
                  <a:cubicBezTo>
                    <a:pt x="25658" y="51627"/>
                    <a:pt x="27057" y="53959"/>
                    <a:pt x="29390" y="56758"/>
                  </a:cubicBezTo>
                  <a:cubicBezTo>
                    <a:pt x="31722" y="59557"/>
                    <a:pt x="34055" y="62356"/>
                    <a:pt x="34055" y="66555"/>
                  </a:cubicBezTo>
                  <a:cubicBezTo>
                    <a:pt x="34055" y="66555"/>
                    <a:pt x="34521" y="66555"/>
                    <a:pt x="34521" y="66555"/>
                  </a:cubicBezTo>
                  <a:cubicBezTo>
                    <a:pt x="34988" y="66555"/>
                    <a:pt x="35455" y="67021"/>
                    <a:pt x="35921" y="67488"/>
                  </a:cubicBezTo>
                  <a:cubicBezTo>
                    <a:pt x="36854" y="67488"/>
                    <a:pt x="37787" y="67955"/>
                    <a:pt x="38720" y="67955"/>
                  </a:cubicBezTo>
                  <a:cubicBezTo>
                    <a:pt x="37321" y="68888"/>
                    <a:pt x="36854" y="67955"/>
                    <a:pt x="35921" y="67488"/>
                  </a:cubicBezTo>
                  <a:cubicBezTo>
                    <a:pt x="35455" y="67488"/>
                    <a:pt x="34988" y="67488"/>
                    <a:pt x="34055" y="67021"/>
                  </a:cubicBezTo>
                  <a:cubicBezTo>
                    <a:pt x="34055" y="67021"/>
                    <a:pt x="34055" y="66555"/>
                    <a:pt x="34055" y="66555"/>
                  </a:cubicBezTo>
                  <a:cubicBezTo>
                    <a:pt x="30323" y="66088"/>
                    <a:pt x="27057" y="64222"/>
                    <a:pt x="24258" y="62356"/>
                  </a:cubicBezTo>
                  <a:cubicBezTo>
                    <a:pt x="22392" y="61423"/>
                    <a:pt x="20060" y="61890"/>
                    <a:pt x="19127" y="63289"/>
                  </a:cubicBezTo>
                  <a:cubicBezTo>
                    <a:pt x="13529" y="73553"/>
                    <a:pt x="11663" y="84749"/>
                    <a:pt x="6065" y="95012"/>
                  </a:cubicBezTo>
                  <a:cubicBezTo>
                    <a:pt x="4199" y="98744"/>
                    <a:pt x="6065" y="102476"/>
                    <a:pt x="9330" y="105275"/>
                  </a:cubicBezTo>
                  <a:cubicBezTo>
                    <a:pt x="12596" y="107608"/>
                    <a:pt x="15861" y="109007"/>
                    <a:pt x="19593" y="109474"/>
                  </a:cubicBezTo>
                  <a:cubicBezTo>
                    <a:pt x="21459" y="109474"/>
                    <a:pt x="23325" y="110873"/>
                    <a:pt x="24725" y="111806"/>
                  </a:cubicBezTo>
                  <a:cubicBezTo>
                    <a:pt x="25658" y="112273"/>
                    <a:pt x="25658" y="114139"/>
                    <a:pt x="25658" y="115072"/>
                  </a:cubicBezTo>
                  <a:cubicBezTo>
                    <a:pt x="25658" y="116005"/>
                    <a:pt x="24725" y="117404"/>
                    <a:pt x="23792" y="117871"/>
                  </a:cubicBezTo>
                  <a:cubicBezTo>
                    <a:pt x="22859" y="118337"/>
                    <a:pt x="21459" y="117871"/>
                    <a:pt x="20060" y="117871"/>
                  </a:cubicBezTo>
                  <a:cubicBezTo>
                    <a:pt x="11196" y="116471"/>
                    <a:pt x="6065" y="119270"/>
                    <a:pt x="3732" y="126734"/>
                  </a:cubicBezTo>
                  <a:cubicBezTo>
                    <a:pt x="1399" y="132799"/>
                    <a:pt x="467" y="138864"/>
                    <a:pt x="0" y="145395"/>
                  </a:cubicBezTo>
                  <a:cubicBezTo>
                    <a:pt x="0" y="155658"/>
                    <a:pt x="3732" y="162189"/>
                    <a:pt x="11196" y="1673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61C544F0-96B8-4F2E-A99F-6EA1824A69B5}"/>
                </a:ext>
              </a:extLst>
            </p:cNvPr>
            <p:cNvSpPr/>
            <p:nvPr/>
          </p:nvSpPr>
          <p:spPr>
            <a:xfrm>
              <a:off x="2067627" y="14348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07"/>
                  </a:moveTo>
                  <a:cubicBezTo>
                    <a:pt x="466" y="207"/>
                    <a:pt x="466" y="674"/>
                    <a:pt x="0" y="674"/>
                  </a:cubicBezTo>
                  <a:cubicBezTo>
                    <a:pt x="0" y="674"/>
                    <a:pt x="466" y="674"/>
                    <a:pt x="466" y="674"/>
                  </a:cubicBezTo>
                  <a:cubicBezTo>
                    <a:pt x="466" y="207"/>
                    <a:pt x="933" y="207"/>
                    <a:pt x="466" y="207"/>
                  </a:cubicBezTo>
                  <a:cubicBezTo>
                    <a:pt x="933" y="-259"/>
                    <a:pt x="466" y="207"/>
                    <a:pt x="466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14F43D2B-DAB0-4FD4-9EAB-D6627B2007DB}"/>
                </a:ext>
              </a:extLst>
            </p:cNvPr>
            <p:cNvSpPr/>
            <p:nvPr/>
          </p:nvSpPr>
          <p:spPr>
            <a:xfrm>
              <a:off x="4505226" y="3167461"/>
              <a:ext cx="181938" cy="186603"/>
            </a:xfrm>
            <a:custGeom>
              <a:avLst/>
              <a:gdLst/>
              <a:ahLst/>
              <a:cxnLst/>
              <a:rect l="0" t="0" r="0" b="0"/>
              <a:pathLst>
                <a:path w="181937" h="186602">
                  <a:moveTo>
                    <a:pt x="171574" y="166260"/>
                  </a:moveTo>
                  <a:cubicBezTo>
                    <a:pt x="171108" y="158329"/>
                    <a:pt x="174840" y="150865"/>
                    <a:pt x="175306" y="142934"/>
                  </a:cubicBezTo>
                  <a:cubicBezTo>
                    <a:pt x="175306" y="142934"/>
                    <a:pt x="174840" y="142934"/>
                    <a:pt x="174840" y="142934"/>
                  </a:cubicBezTo>
                  <a:cubicBezTo>
                    <a:pt x="173440" y="141535"/>
                    <a:pt x="171574" y="140135"/>
                    <a:pt x="170175" y="138736"/>
                  </a:cubicBezTo>
                  <a:cubicBezTo>
                    <a:pt x="170175" y="138269"/>
                    <a:pt x="170175" y="137803"/>
                    <a:pt x="169708" y="137336"/>
                  </a:cubicBezTo>
                  <a:cubicBezTo>
                    <a:pt x="169242" y="136870"/>
                    <a:pt x="168775" y="135937"/>
                    <a:pt x="168309" y="135470"/>
                  </a:cubicBezTo>
                  <a:cubicBezTo>
                    <a:pt x="168775" y="135470"/>
                    <a:pt x="168775" y="135470"/>
                    <a:pt x="169242" y="135003"/>
                  </a:cubicBezTo>
                  <a:cubicBezTo>
                    <a:pt x="169242" y="135937"/>
                    <a:pt x="169708" y="136403"/>
                    <a:pt x="169708" y="137336"/>
                  </a:cubicBezTo>
                  <a:cubicBezTo>
                    <a:pt x="170175" y="137803"/>
                    <a:pt x="170175" y="137803"/>
                    <a:pt x="170641" y="138269"/>
                  </a:cubicBezTo>
                  <a:cubicBezTo>
                    <a:pt x="172041" y="139669"/>
                    <a:pt x="173440" y="141068"/>
                    <a:pt x="175306" y="142468"/>
                  </a:cubicBezTo>
                  <a:cubicBezTo>
                    <a:pt x="175306" y="142468"/>
                    <a:pt x="175306" y="142934"/>
                    <a:pt x="175306" y="142934"/>
                  </a:cubicBezTo>
                  <a:cubicBezTo>
                    <a:pt x="177172" y="143401"/>
                    <a:pt x="179038" y="143867"/>
                    <a:pt x="180438" y="143867"/>
                  </a:cubicBezTo>
                  <a:cubicBezTo>
                    <a:pt x="180904" y="143867"/>
                    <a:pt x="181837" y="143867"/>
                    <a:pt x="182304" y="143401"/>
                  </a:cubicBezTo>
                  <a:cubicBezTo>
                    <a:pt x="183703" y="142934"/>
                    <a:pt x="185103" y="140135"/>
                    <a:pt x="184636" y="138736"/>
                  </a:cubicBezTo>
                  <a:cubicBezTo>
                    <a:pt x="180904" y="132671"/>
                    <a:pt x="177172" y="127073"/>
                    <a:pt x="173440" y="121475"/>
                  </a:cubicBezTo>
                  <a:cubicBezTo>
                    <a:pt x="172974" y="120542"/>
                    <a:pt x="171108" y="120542"/>
                    <a:pt x="170175" y="120542"/>
                  </a:cubicBezTo>
                  <a:cubicBezTo>
                    <a:pt x="167842" y="121008"/>
                    <a:pt x="165043" y="121941"/>
                    <a:pt x="163643" y="124274"/>
                  </a:cubicBezTo>
                  <a:cubicBezTo>
                    <a:pt x="162710" y="125207"/>
                    <a:pt x="162244" y="126606"/>
                    <a:pt x="161778" y="127539"/>
                  </a:cubicBezTo>
                  <a:cubicBezTo>
                    <a:pt x="160378" y="129872"/>
                    <a:pt x="156646" y="129405"/>
                    <a:pt x="155713" y="127073"/>
                  </a:cubicBezTo>
                  <a:cubicBezTo>
                    <a:pt x="154313" y="123807"/>
                    <a:pt x="152914" y="120075"/>
                    <a:pt x="151514" y="116343"/>
                  </a:cubicBezTo>
                  <a:cubicBezTo>
                    <a:pt x="150581" y="113544"/>
                    <a:pt x="148715" y="112145"/>
                    <a:pt x="146383" y="111212"/>
                  </a:cubicBezTo>
                  <a:cubicBezTo>
                    <a:pt x="144050" y="110279"/>
                    <a:pt x="141251" y="110279"/>
                    <a:pt x="138919" y="109346"/>
                  </a:cubicBezTo>
                  <a:cubicBezTo>
                    <a:pt x="137986" y="108879"/>
                    <a:pt x="136586" y="107013"/>
                    <a:pt x="137053" y="106547"/>
                  </a:cubicBezTo>
                  <a:cubicBezTo>
                    <a:pt x="139385" y="103281"/>
                    <a:pt x="135653" y="99549"/>
                    <a:pt x="137986" y="96283"/>
                  </a:cubicBezTo>
                  <a:cubicBezTo>
                    <a:pt x="139385" y="94417"/>
                    <a:pt x="139385" y="92551"/>
                    <a:pt x="138452" y="91152"/>
                  </a:cubicBezTo>
                  <a:cubicBezTo>
                    <a:pt x="135187" y="86487"/>
                    <a:pt x="129122" y="84154"/>
                    <a:pt x="127722" y="78090"/>
                  </a:cubicBezTo>
                  <a:cubicBezTo>
                    <a:pt x="127256" y="76690"/>
                    <a:pt x="125390" y="75291"/>
                    <a:pt x="123524" y="74358"/>
                  </a:cubicBezTo>
                  <a:cubicBezTo>
                    <a:pt x="120258" y="72492"/>
                    <a:pt x="116526" y="71092"/>
                    <a:pt x="113261" y="69693"/>
                  </a:cubicBezTo>
                  <a:cubicBezTo>
                    <a:pt x="111395" y="68760"/>
                    <a:pt x="109062" y="68293"/>
                    <a:pt x="108596" y="66894"/>
                  </a:cubicBezTo>
                  <a:cubicBezTo>
                    <a:pt x="106730" y="62229"/>
                    <a:pt x="101598" y="61295"/>
                    <a:pt x="98333" y="58496"/>
                  </a:cubicBezTo>
                  <a:cubicBezTo>
                    <a:pt x="94601" y="54764"/>
                    <a:pt x="90402" y="52432"/>
                    <a:pt x="85270" y="50566"/>
                  </a:cubicBezTo>
                  <a:cubicBezTo>
                    <a:pt x="82005" y="49633"/>
                    <a:pt x="79672" y="47300"/>
                    <a:pt x="78273" y="44501"/>
                  </a:cubicBezTo>
                  <a:cubicBezTo>
                    <a:pt x="75940" y="40303"/>
                    <a:pt x="72675" y="37504"/>
                    <a:pt x="68476" y="35171"/>
                  </a:cubicBezTo>
                  <a:cubicBezTo>
                    <a:pt x="57746" y="29107"/>
                    <a:pt x="48416" y="21642"/>
                    <a:pt x="41885" y="10913"/>
                  </a:cubicBezTo>
                  <a:cubicBezTo>
                    <a:pt x="39553" y="7647"/>
                    <a:pt x="36287" y="5781"/>
                    <a:pt x="32088" y="5315"/>
                  </a:cubicBezTo>
                  <a:cubicBezTo>
                    <a:pt x="23691" y="4382"/>
                    <a:pt x="15761" y="3449"/>
                    <a:pt x="7830" y="183"/>
                  </a:cubicBezTo>
                  <a:cubicBezTo>
                    <a:pt x="6431" y="-284"/>
                    <a:pt x="4098" y="183"/>
                    <a:pt x="2232" y="1116"/>
                  </a:cubicBezTo>
                  <a:cubicBezTo>
                    <a:pt x="366" y="1583"/>
                    <a:pt x="-567" y="5315"/>
                    <a:pt x="366" y="8114"/>
                  </a:cubicBezTo>
                  <a:cubicBezTo>
                    <a:pt x="1766" y="10913"/>
                    <a:pt x="2699" y="14178"/>
                    <a:pt x="4565" y="16511"/>
                  </a:cubicBezTo>
                  <a:cubicBezTo>
                    <a:pt x="9696" y="22575"/>
                    <a:pt x="15294" y="27707"/>
                    <a:pt x="22292" y="31439"/>
                  </a:cubicBezTo>
                  <a:cubicBezTo>
                    <a:pt x="26491" y="33772"/>
                    <a:pt x="29756" y="36571"/>
                    <a:pt x="32088" y="40303"/>
                  </a:cubicBezTo>
                  <a:cubicBezTo>
                    <a:pt x="34421" y="43568"/>
                    <a:pt x="37687" y="45901"/>
                    <a:pt x="39086" y="49166"/>
                  </a:cubicBezTo>
                  <a:cubicBezTo>
                    <a:pt x="42818" y="56164"/>
                    <a:pt x="47950" y="61295"/>
                    <a:pt x="54014" y="66427"/>
                  </a:cubicBezTo>
                  <a:cubicBezTo>
                    <a:pt x="55880" y="67827"/>
                    <a:pt x="57280" y="70626"/>
                    <a:pt x="58213" y="72492"/>
                  </a:cubicBezTo>
                  <a:cubicBezTo>
                    <a:pt x="60079" y="76690"/>
                    <a:pt x="61012" y="80889"/>
                    <a:pt x="62878" y="85087"/>
                  </a:cubicBezTo>
                  <a:cubicBezTo>
                    <a:pt x="63811" y="87420"/>
                    <a:pt x="65211" y="89752"/>
                    <a:pt x="67076" y="91152"/>
                  </a:cubicBezTo>
                  <a:cubicBezTo>
                    <a:pt x="74541" y="97683"/>
                    <a:pt x="79206" y="105614"/>
                    <a:pt x="82005" y="114944"/>
                  </a:cubicBezTo>
                  <a:cubicBezTo>
                    <a:pt x="83404" y="119142"/>
                    <a:pt x="85270" y="123341"/>
                    <a:pt x="86670" y="127539"/>
                  </a:cubicBezTo>
                  <a:cubicBezTo>
                    <a:pt x="88069" y="131738"/>
                    <a:pt x="90869" y="135470"/>
                    <a:pt x="93667" y="138736"/>
                  </a:cubicBezTo>
                  <a:cubicBezTo>
                    <a:pt x="98799" y="145267"/>
                    <a:pt x="105797" y="149932"/>
                    <a:pt x="110928" y="156463"/>
                  </a:cubicBezTo>
                  <a:cubicBezTo>
                    <a:pt x="116060" y="162994"/>
                    <a:pt x="122591" y="168592"/>
                    <a:pt x="129122" y="173724"/>
                  </a:cubicBezTo>
                  <a:cubicBezTo>
                    <a:pt x="134254" y="177922"/>
                    <a:pt x="139385" y="181188"/>
                    <a:pt x="143584" y="186319"/>
                  </a:cubicBezTo>
                  <a:cubicBezTo>
                    <a:pt x="145450" y="188652"/>
                    <a:pt x="147782" y="188652"/>
                    <a:pt x="150581" y="188652"/>
                  </a:cubicBezTo>
                  <a:cubicBezTo>
                    <a:pt x="157113" y="188652"/>
                    <a:pt x="164110" y="187252"/>
                    <a:pt x="170641" y="188652"/>
                  </a:cubicBezTo>
                  <a:cubicBezTo>
                    <a:pt x="170641" y="180721"/>
                    <a:pt x="171574" y="173724"/>
                    <a:pt x="171574" y="166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2DE2B198-C48B-4124-8BC0-DE31B7C07012}"/>
                </a:ext>
              </a:extLst>
            </p:cNvPr>
            <p:cNvSpPr/>
            <p:nvPr/>
          </p:nvSpPr>
          <p:spPr>
            <a:xfrm>
              <a:off x="4675867" y="3355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903724D8-7D5C-421E-85CC-55BB3F094C3C}"/>
                </a:ext>
              </a:extLst>
            </p:cNvPr>
            <p:cNvSpPr/>
            <p:nvPr/>
          </p:nvSpPr>
          <p:spPr>
            <a:xfrm>
              <a:off x="1470189" y="1509246"/>
              <a:ext cx="153947" cy="121292"/>
            </a:xfrm>
            <a:custGeom>
              <a:avLst/>
              <a:gdLst/>
              <a:ahLst/>
              <a:cxnLst/>
              <a:rect l="0" t="0" r="0" b="0"/>
              <a:pathLst>
                <a:path w="153947" h="121291">
                  <a:moveTo>
                    <a:pt x="7306" y="102598"/>
                  </a:moveTo>
                  <a:cubicBezTo>
                    <a:pt x="7306" y="107730"/>
                    <a:pt x="7306" y="112861"/>
                    <a:pt x="6840" y="117993"/>
                  </a:cubicBezTo>
                  <a:cubicBezTo>
                    <a:pt x="6840" y="119392"/>
                    <a:pt x="9172" y="121725"/>
                    <a:pt x="10572" y="121725"/>
                  </a:cubicBezTo>
                  <a:cubicBezTo>
                    <a:pt x="18036" y="121725"/>
                    <a:pt x="24101" y="118926"/>
                    <a:pt x="30632" y="115660"/>
                  </a:cubicBezTo>
                  <a:cubicBezTo>
                    <a:pt x="30632" y="115660"/>
                    <a:pt x="30632" y="115660"/>
                    <a:pt x="30165" y="115194"/>
                  </a:cubicBezTo>
                  <a:lnTo>
                    <a:pt x="31098" y="114727"/>
                  </a:lnTo>
                  <a:lnTo>
                    <a:pt x="30632" y="115660"/>
                  </a:lnTo>
                  <a:cubicBezTo>
                    <a:pt x="30632" y="115660"/>
                    <a:pt x="30632" y="115660"/>
                    <a:pt x="30632" y="115660"/>
                  </a:cubicBezTo>
                  <a:cubicBezTo>
                    <a:pt x="32498" y="117993"/>
                    <a:pt x="34830" y="120325"/>
                    <a:pt x="38096" y="119859"/>
                  </a:cubicBezTo>
                  <a:cubicBezTo>
                    <a:pt x="41361" y="119859"/>
                    <a:pt x="44627" y="119392"/>
                    <a:pt x="46959" y="117060"/>
                  </a:cubicBezTo>
                  <a:cubicBezTo>
                    <a:pt x="48826" y="115194"/>
                    <a:pt x="50692" y="113794"/>
                    <a:pt x="52091" y="111462"/>
                  </a:cubicBezTo>
                  <a:cubicBezTo>
                    <a:pt x="54424" y="108663"/>
                    <a:pt x="56290" y="104931"/>
                    <a:pt x="58622" y="102132"/>
                  </a:cubicBezTo>
                  <a:cubicBezTo>
                    <a:pt x="62354" y="97933"/>
                    <a:pt x="66086" y="93734"/>
                    <a:pt x="72617" y="93734"/>
                  </a:cubicBezTo>
                  <a:cubicBezTo>
                    <a:pt x="75416" y="93734"/>
                    <a:pt x="78215" y="91402"/>
                    <a:pt x="81014" y="89536"/>
                  </a:cubicBezTo>
                  <a:cubicBezTo>
                    <a:pt x="83814" y="87203"/>
                    <a:pt x="86146" y="83938"/>
                    <a:pt x="88945" y="81605"/>
                  </a:cubicBezTo>
                  <a:cubicBezTo>
                    <a:pt x="90811" y="80206"/>
                    <a:pt x="93144" y="78340"/>
                    <a:pt x="95476" y="78340"/>
                  </a:cubicBezTo>
                  <a:cubicBezTo>
                    <a:pt x="102474" y="77407"/>
                    <a:pt x="109005" y="75541"/>
                    <a:pt x="115536" y="73675"/>
                  </a:cubicBezTo>
                  <a:cubicBezTo>
                    <a:pt x="117868" y="73208"/>
                    <a:pt x="120668" y="72742"/>
                    <a:pt x="123000" y="72742"/>
                  </a:cubicBezTo>
                  <a:lnTo>
                    <a:pt x="122534" y="73208"/>
                  </a:lnTo>
                  <a:cubicBezTo>
                    <a:pt x="122534" y="73208"/>
                    <a:pt x="122534" y="73208"/>
                    <a:pt x="123000" y="73208"/>
                  </a:cubicBezTo>
                  <a:cubicBezTo>
                    <a:pt x="123000" y="73208"/>
                    <a:pt x="123000" y="73208"/>
                    <a:pt x="123000" y="72742"/>
                  </a:cubicBezTo>
                  <a:cubicBezTo>
                    <a:pt x="126266" y="69943"/>
                    <a:pt x="129998" y="69009"/>
                    <a:pt x="133730" y="69009"/>
                  </a:cubicBezTo>
                  <a:cubicBezTo>
                    <a:pt x="136529" y="69009"/>
                    <a:pt x="139328" y="69009"/>
                    <a:pt x="142127" y="69009"/>
                  </a:cubicBezTo>
                  <a:cubicBezTo>
                    <a:pt x="145392" y="65744"/>
                    <a:pt x="149591" y="65277"/>
                    <a:pt x="153790" y="65277"/>
                  </a:cubicBezTo>
                  <a:cubicBezTo>
                    <a:pt x="155189" y="55014"/>
                    <a:pt x="153790" y="45218"/>
                    <a:pt x="153323" y="34955"/>
                  </a:cubicBezTo>
                  <a:cubicBezTo>
                    <a:pt x="152856" y="29356"/>
                    <a:pt x="149591" y="25624"/>
                    <a:pt x="146325" y="21892"/>
                  </a:cubicBezTo>
                  <a:cubicBezTo>
                    <a:pt x="143993" y="19560"/>
                    <a:pt x="140727" y="19093"/>
                    <a:pt x="137462" y="19093"/>
                  </a:cubicBezTo>
                  <a:cubicBezTo>
                    <a:pt x="131864" y="19093"/>
                    <a:pt x="127665" y="17227"/>
                    <a:pt x="123467" y="13962"/>
                  </a:cubicBezTo>
                  <a:cubicBezTo>
                    <a:pt x="121134" y="11629"/>
                    <a:pt x="117868" y="10230"/>
                    <a:pt x="116469" y="7897"/>
                  </a:cubicBezTo>
                  <a:cubicBezTo>
                    <a:pt x="112270" y="899"/>
                    <a:pt x="106206" y="-967"/>
                    <a:pt x="98275" y="433"/>
                  </a:cubicBezTo>
                  <a:cubicBezTo>
                    <a:pt x="92677" y="1366"/>
                    <a:pt x="86613" y="433"/>
                    <a:pt x="81014" y="899"/>
                  </a:cubicBezTo>
                  <a:cubicBezTo>
                    <a:pt x="77749" y="899"/>
                    <a:pt x="74483" y="1366"/>
                    <a:pt x="71684" y="2299"/>
                  </a:cubicBezTo>
                  <a:cubicBezTo>
                    <a:pt x="68885" y="2766"/>
                    <a:pt x="67019" y="5098"/>
                    <a:pt x="66553" y="7431"/>
                  </a:cubicBezTo>
                  <a:cubicBezTo>
                    <a:pt x="65620" y="11163"/>
                    <a:pt x="65153" y="14895"/>
                    <a:pt x="64687" y="18627"/>
                  </a:cubicBezTo>
                  <a:cubicBezTo>
                    <a:pt x="64220" y="22825"/>
                    <a:pt x="62821" y="25624"/>
                    <a:pt x="59555" y="28423"/>
                  </a:cubicBezTo>
                  <a:cubicBezTo>
                    <a:pt x="53491" y="33088"/>
                    <a:pt x="47892" y="38220"/>
                    <a:pt x="41828" y="43352"/>
                  </a:cubicBezTo>
                  <a:cubicBezTo>
                    <a:pt x="38562" y="45684"/>
                    <a:pt x="36230" y="48483"/>
                    <a:pt x="36230" y="52682"/>
                  </a:cubicBezTo>
                  <a:cubicBezTo>
                    <a:pt x="36230" y="53615"/>
                    <a:pt x="35297" y="55014"/>
                    <a:pt x="34364" y="55947"/>
                  </a:cubicBezTo>
                  <a:cubicBezTo>
                    <a:pt x="23634" y="62012"/>
                    <a:pt x="15237" y="70876"/>
                    <a:pt x="5907" y="78340"/>
                  </a:cubicBezTo>
                  <a:cubicBezTo>
                    <a:pt x="4041" y="79739"/>
                    <a:pt x="1242" y="81139"/>
                    <a:pt x="309" y="83471"/>
                  </a:cubicBezTo>
                  <a:cubicBezTo>
                    <a:pt x="-1091" y="86737"/>
                    <a:pt x="2641" y="88603"/>
                    <a:pt x="4041" y="91402"/>
                  </a:cubicBezTo>
                  <a:cubicBezTo>
                    <a:pt x="6373" y="93734"/>
                    <a:pt x="7773" y="97933"/>
                    <a:pt x="7306" y="102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970C7C12-4782-4339-A84C-95F8DD7E5C62}"/>
                </a:ext>
              </a:extLst>
            </p:cNvPr>
            <p:cNvSpPr/>
            <p:nvPr/>
          </p:nvSpPr>
          <p:spPr>
            <a:xfrm>
              <a:off x="2891423" y="2196844"/>
              <a:ext cx="111962" cy="186603"/>
            </a:xfrm>
            <a:custGeom>
              <a:avLst/>
              <a:gdLst/>
              <a:ahLst/>
              <a:cxnLst/>
              <a:rect l="0" t="0" r="0" b="0"/>
              <a:pathLst>
                <a:path w="111961" h="186602">
                  <a:moveTo>
                    <a:pt x="1921" y="28457"/>
                  </a:moveTo>
                  <a:cubicBezTo>
                    <a:pt x="6587" y="33122"/>
                    <a:pt x="7519" y="38254"/>
                    <a:pt x="5653" y="43852"/>
                  </a:cubicBezTo>
                  <a:cubicBezTo>
                    <a:pt x="5187" y="45718"/>
                    <a:pt x="6120" y="47584"/>
                    <a:pt x="7986" y="48983"/>
                  </a:cubicBezTo>
                  <a:cubicBezTo>
                    <a:pt x="10785" y="50849"/>
                    <a:pt x="10319" y="53182"/>
                    <a:pt x="8919" y="55514"/>
                  </a:cubicBezTo>
                  <a:cubicBezTo>
                    <a:pt x="7986" y="56914"/>
                    <a:pt x="7053" y="58780"/>
                    <a:pt x="6120" y="60646"/>
                  </a:cubicBezTo>
                  <a:cubicBezTo>
                    <a:pt x="7053" y="61579"/>
                    <a:pt x="7986" y="62045"/>
                    <a:pt x="8453" y="62978"/>
                  </a:cubicBezTo>
                  <a:cubicBezTo>
                    <a:pt x="9385" y="63911"/>
                    <a:pt x="9385" y="65311"/>
                    <a:pt x="9852" y="66244"/>
                  </a:cubicBezTo>
                  <a:cubicBezTo>
                    <a:pt x="12185" y="70909"/>
                    <a:pt x="13118" y="70909"/>
                    <a:pt x="17783" y="66711"/>
                  </a:cubicBezTo>
                  <a:cubicBezTo>
                    <a:pt x="18249" y="66244"/>
                    <a:pt x="18716" y="65777"/>
                    <a:pt x="19182" y="65311"/>
                  </a:cubicBezTo>
                  <a:cubicBezTo>
                    <a:pt x="19649" y="66711"/>
                    <a:pt x="20115" y="67644"/>
                    <a:pt x="20115" y="69043"/>
                  </a:cubicBezTo>
                  <a:cubicBezTo>
                    <a:pt x="19649" y="72309"/>
                    <a:pt x="19182" y="75574"/>
                    <a:pt x="18716" y="78373"/>
                  </a:cubicBezTo>
                  <a:cubicBezTo>
                    <a:pt x="18249" y="81639"/>
                    <a:pt x="20115" y="84438"/>
                    <a:pt x="23847" y="84904"/>
                  </a:cubicBezTo>
                  <a:cubicBezTo>
                    <a:pt x="24314" y="84904"/>
                    <a:pt x="25247" y="85371"/>
                    <a:pt x="25713" y="85371"/>
                  </a:cubicBezTo>
                  <a:cubicBezTo>
                    <a:pt x="28979" y="85371"/>
                    <a:pt x="32244" y="84438"/>
                    <a:pt x="35043" y="85371"/>
                  </a:cubicBezTo>
                  <a:cubicBezTo>
                    <a:pt x="38775" y="86304"/>
                    <a:pt x="36909" y="90969"/>
                    <a:pt x="38775" y="93768"/>
                  </a:cubicBezTo>
                  <a:cubicBezTo>
                    <a:pt x="39708" y="95167"/>
                    <a:pt x="40641" y="97033"/>
                    <a:pt x="42041" y="98433"/>
                  </a:cubicBezTo>
                  <a:cubicBezTo>
                    <a:pt x="44840" y="100765"/>
                    <a:pt x="45773" y="103098"/>
                    <a:pt x="44840" y="106830"/>
                  </a:cubicBezTo>
                  <a:cubicBezTo>
                    <a:pt x="42974" y="116627"/>
                    <a:pt x="41108" y="118026"/>
                    <a:pt x="30378" y="116627"/>
                  </a:cubicBezTo>
                  <a:cubicBezTo>
                    <a:pt x="29912" y="116627"/>
                    <a:pt x="28979" y="116160"/>
                    <a:pt x="28512" y="116160"/>
                  </a:cubicBezTo>
                  <a:cubicBezTo>
                    <a:pt x="27113" y="116160"/>
                    <a:pt x="26180" y="117093"/>
                    <a:pt x="26180" y="118026"/>
                  </a:cubicBezTo>
                  <a:cubicBezTo>
                    <a:pt x="26646" y="123158"/>
                    <a:pt x="25247" y="128289"/>
                    <a:pt x="29912" y="132488"/>
                  </a:cubicBezTo>
                  <a:cubicBezTo>
                    <a:pt x="31778" y="133887"/>
                    <a:pt x="30845" y="138086"/>
                    <a:pt x="28979" y="139486"/>
                  </a:cubicBezTo>
                  <a:cubicBezTo>
                    <a:pt x="27113" y="141352"/>
                    <a:pt x="24780" y="142751"/>
                    <a:pt x="22914" y="144151"/>
                  </a:cubicBezTo>
                  <a:cubicBezTo>
                    <a:pt x="21515" y="145084"/>
                    <a:pt x="19649" y="146483"/>
                    <a:pt x="18716" y="147883"/>
                  </a:cubicBezTo>
                  <a:cubicBezTo>
                    <a:pt x="18249" y="148816"/>
                    <a:pt x="17783" y="150215"/>
                    <a:pt x="17783" y="151148"/>
                  </a:cubicBezTo>
                  <a:cubicBezTo>
                    <a:pt x="18249" y="152081"/>
                    <a:pt x="19182" y="153481"/>
                    <a:pt x="20115" y="153947"/>
                  </a:cubicBezTo>
                  <a:cubicBezTo>
                    <a:pt x="27579" y="155347"/>
                    <a:pt x="35043" y="157679"/>
                    <a:pt x="41575" y="161878"/>
                  </a:cubicBezTo>
                  <a:cubicBezTo>
                    <a:pt x="42041" y="162344"/>
                    <a:pt x="42508" y="162811"/>
                    <a:pt x="42974" y="163277"/>
                  </a:cubicBezTo>
                  <a:cubicBezTo>
                    <a:pt x="42041" y="163744"/>
                    <a:pt x="41108" y="164210"/>
                    <a:pt x="40175" y="164210"/>
                  </a:cubicBezTo>
                  <a:cubicBezTo>
                    <a:pt x="33644" y="163277"/>
                    <a:pt x="28512" y="166076"/>
                    <a:pt x="25247" y="171208"/>
                  </a:cubicBezTo>
                  <a:cubicBezTo>
                    <a:pt x="21515" y="177273"/>
                    <a:pt x="15917" y="181471"/>
                    <a:pt x="11252" y="187069"/>
                  </a:cubicBezTo>
                  <a:cubicBezTo>
                    <a:pt x="10785" y="187536"/>
                    <a:pt x="11252" y="188469"/>
                    <a:pt x="11718" y="188935"/>
                  </a:cubicBezTo>
                  <a:cubicBezTo>
                    <a:pt x="12185" y="189402"/>
                    <a:pt x="12651" y="190335"/>
                    <a:pt x="13118" y="190335"/>
                  </a:cubicBezTo>
                  <a:cubicBezTo>
                    <a:pt x="14984" y="190335"/>
                    <a:pt x="16850" y="190335"/>
                    <a:pt x="18716" y="189402"/>
                  </a:cubicBezTo>
                  <a:cubicBezTo>
                    <a:pt x="21981" y="187536"/>
                    <a:pt x="25713" y="185203"/>
                    <a:pt x="29445" y="186136"/>
                  </a:cubicBezTo>
                  <a:cubicBezTo>
                    <a:pt x="35976" y="187536"/>
                    <a:pt x="40641" y="185670"/>
                    <a:pt x="44373" y="180538"/>
                  </a:cubicBezTo>
                  <a:cubicBezTo>
                    <a:pt x="45307" y="179139"/>
                    <a:pt x="49039" y="178206"/>
                    <a:pt x="51371" y="178206"/>
                  </a:cubicBezTo>
                  <a:cubicBezTo>
                    <a:pt x="57902" y="178672"/>
                    <a:pt x="64433" y="178672"/>
                    <a:pt x="70498" y="177273"/>
                  </a:cubicBezTo>
                  <a:cubicBezTo>
                    <a:pt x="77962" y="175407"/>
                    <a:pt x="85426" y="174474"/>
                    <a:pt x="93357" y="174007"/>
                  </a:cubicBezTo>
                  <a:cubicBezTo>
                    <a:pt x="100821" y="173541"/>
                    <a:pt x="106886" y="170275"/>
                    <a:pt x="111551" y="164677"/>
                  </a:cubicBezTo>
                  <a:cubicBezTo>
                    <a:pt x="112484" y="163277"/>
                    <a:pt x="112484" y="160478"/>
                    <a:pt x="111084" y="159545"/>
                  </a:cubicBezTo>
                  <a:cubicBezTo>
                    <a:pt x="110151" y="158612"/>
                    <a:pt x="108751" y="158612"/>
                    <a:pt x="107819" y="157679"/>
                  </a:cubicBezTo>
                  <a:cubicBezTo>
                    <a:pt x="105486" y="156280"/>
                    <a:pt x="105019" y="154880"/>
                    <a:pt x="106419" y="153014"/>
                  </a:cubicBezTo>
                  <a:cubicBezTo>
                    <a:pt x="108751" y="149282"/>
                    <a:pt x="112017" y="146017"/>
                    <a:pt x="113883" y="141818"/>
                  </a:cubicBezTo>
                  <a:cubicBezTo>
                    <a:pt x="118082" y="133421"/>
                    <a:pt x="113416" y="124557"/>
                    <a:pt x="104086" y="123158"/>
                  </a:cubicBezTo>
                  <a:cubicBezTo>
                    <a:pt x="100821" y="122691"/>
                    <a:pt x="98022" y="122691"/>
                    <a:pt x="94756" y="122691"/>
                  </a:cubicBezTo>
                  <a:cubicBezTo>
                    <a:pt x="94756" y="122691"/>
                    <a:pt x="94756" y="123158"/>
                    <a:pt x="94756" y="123158"/>
                  </a:cubicBezTo>
                  <a:lnTo>
                    <a:pt x="94290" y="124091"/>
                  </a:lnTo>
                  <a:lnTo>
                    <a:pt x="94756" y="122691"/>
                  </a:lnTo>
                  <a:cubicBezTo>
                    <a:pt x="94756" y="122691"/>
                    <a:pt x="94756" y="122691"/>
                    <a:pt x="94756" y="122691"/>
                  </a:cubicBezTo>
                  <a:cubicBezTo>
                    <a:pt x="94756" y="120825"/>
                    <a:pt x="94756" y="118959"/>
                    <a:pt x="93823" y="117560"/>
                  </a:cubicBezTo>
                  <a:cubicBezTo>
                    <a:pt x="90558" y="111962"/>
                    <a:pt x="87759" y="106364"/>
                    <a:pt x="85893" y="99832"/>
                  </a:cubicBezTo>
                  <a:cubicBezTo>
                    <a:pt x="84493" y="96100"/>
                    <a:pt x="82161" y="92835"/>
                    <a:pt x="78895" y="90969"/>
                  </a:cubicBezTo>
                  <a:cubicBezTo>
                    <a:pt x="72364" y="87703"/>
                    <a:pt x="69565" y="82572"/>
                    <a:pt x="67699" y="76041"/>
                  </a:cubicBezTo>
                  <a:cubicBezTo>
                    <a:pt x="64900" y="66711"/>
                    <a:pt x="59302" y="60179"/>
                    <a:pt x="50438" y="56914"/>
                  </a:cubicBezTo>
                  <a:cubicBezTo>
                    <a:pt x="49039" y="56447"/>
                    <a:pt x="48572" y="55514"/>
                    <a:pt x="49039" y="54115"/>
                  </a:cubicBezTo>
                  <a:cubicBezTo>
                    <a:pt x="50438" y="51316"/>
                    <a:pt x="50905" y="48050"/>
                    <a:pt x="52771" y="45251"/>
                  </a:cubicBezTo>
                  <a:cubicBezTo>
                    <a:pt x="56503" y="39653"/>
                    <a:pt x="58369" y="33588"/>
                    <a:pt x="60235" y="27524"/>
                  </a:cubicBezTo>
                  <a:cubicBezTo>
                    <a:pt x="61168" y="24725"/>
                    <a:pt x="58369" y="20993"/>
                    <a:pt x="55570" y="20526"/>
                  </a:cubicBezTo>
                  <a:cubicBezTo>
                    <a:pt x="54170" y="20526"/>
                    <a:pt x="53237" y="20060"/>
                    <a:pt x="51838" y="20060"/>
                  </a:cubicBezTo>
                  <a:cubicBezTo>
                    <a:pt x="47173" y="20060"/>
                    <a:pt x="42974" y="20060"/>
                    <a:pt x="38309" y="20060"/>
                  </a:cubicBezTo>
                  <a:cubicBezTo>
                    <a:pt x="37376" y="20060"/>
                    <a:pt x="36443" y="18660"/>
                    <a:pt x="35976" y="18194"/>
                  </a:cubicBezTo>
                  <a:cubicBezTo>
                    <a:pt x="35976" y="17727"/>
                    <a:pt x="35976" y="16794"/>
                    <a:pt x="36443" y="16328"/>
                  </a:cubicBezTo>
                  <a:cubicBezTo>
                    <a:pt x="38775" y="13062"/>
                    <a:pt x="41108" y="10263"/>
                    <a:pt x="43440" y="6998"/>
                  </a:cubicBezTo>
                  <a:cubicBezTo>
                    <a:pt x="43907" y="6065"/>
                    <a:pt x="43907" y="4665"/>
                    <a:pt x="43907" y="3266"/>
                  </a:cubicBezTo>
                  <a:cubicBezTo>
                    <a:pt x="43907" y="1866"/>
                    <a:pt x="41575" y="0"/>
                    <a:pt x="39708" y="0"/>
                  </a:cubicBezTo>
                  <a:cubicBezTo>
                    <a:pt x="34577" y="466"/>
                    <a:pt x="29445" y="466"/>
                    <a:pt x="24314" y="933"/>
                  </a:cubicBezTo>
                  <a:cubicBezTo>
                    <a:pt x="21515" y="1400"/>
                    <a:pt x="19649" y="2799"/>
                    <a:pt x="18249" y="5132"/>
                  </a:cubicBezTo>
                  <a:cubicBezTo>
                    <a:pt x="14984" y="10730"/>
                    <a:pt x="12185" y="16328"/>
                    <a:pt x="9385" y="21926"/>
                  </a:cubicBezTo>
                  <a:cubicBezTo>
                    <a:pt x="8453" y="23325"/>
                    <a:pt x="7519" y="22859"/>
                    <a:pt x="6120" y="22859"/>
                  </a:cubicBezTo>
                  <a:cubicBezTo>
                    <a:pt x="55" y="21926"/>
                    <a:pt x="-1811" y="24725"/>
                    <a:pt x="1921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03520373-A5BB-4183-A11B-860FA14B8BAE}"/>
                </a:ext>
              </a:extLst>
            </p:cNvPr>
            <p:cNvSpPr/>
            <p:nvPr/>
          </p:nvSpPr>
          <p:spPr>
            <a:xfrm>
              <a:off x="3084404" y="1498409"/>
              <a:ext cx="149282" cy="153947"/>
            </a:xfrm>
            <a:custGeom>
              <a:avLst/>
              <a:gdLst/>
              <a:ahLst/>
              <a:cxnLst/>
              <a:rect l="0" t="0" r="0" b="0"/>
              <a:pathLst>
                <a:path w="149282" h="153947">
                  <a:moveTo>
                    <a:pt x="8604" y="48124"/>
                  </a:moveTo>
                  <a:cubicBezTo>
                    <a:pt x="8138" y="53722"/>
                    <a:pt x="11403" y="57921"/>
                    <a:pt x="14203" y="62119"/>
                  </a:cubicBezTo>
                  <a:cubicBezTo>
                    <a:pt x="17002" y="65851"/>
                    <a:pt x="20267" y="68650"/>
                    <a:pt x="21667" y="73315"/>
                  </a:cubicBezTo>
                  <a:cubicBezTo>
                    <a:pt x="26332" y="77981"/>
                    <a:pt x="30064" y="84512"/>
                    <a:pt x="36595" y="87311"/>
                  </a:cubicBezTo>
                  <a:cubicBezTo>
                    <a:pt x="36595" y="87311"/>
                    <a:pt x="36595" y="87311"/>
                    <a:pt x="36595" y="86844"/>
                  </a:cubicBezTo>
                  <a:cubicBezTo>
                    <a:pt x="37061" y="86844"/>
                    <a:pt x="37061" y="86844"/>
                    <a:pt x="37528" y="86844"/>
                  </a:cubicBezTo>
                  <a:cubicBezTo>
                    <a:pt x="39860" y="84045"/>
                    <a:pt x="42193" y="81246"/>
                    <a:pt x="44526" y="78447"/>
                  </a:cubicBezTo>
                  <a:cubicBezTo>
                    <a:pt x="46858" y="75648"/>
                    <a:pt x="46858" y="72849"/>
                    <a:pt x="46391" y="69583"/>
                  </a:cubicBezTo>
                  <a:cubicBezTo>
                    <a:pt x="46391" y="68650"/>
                    <a:pt x="47324" y="67251"/>
                    <a:pt x="48258" y="66784"/>
                  </a:cubicBezTo>
                  <a:cubicBezTo>
                    <a:pt x="49191" y="65851"/>
                    <a:pt x="50590" y="66784"/>
                    <a:pt x="51056" y="68184"/>
                  </a:cubicBezTo>
                  <a:cubicBezTo>
                    <a:pt x="52923" y="72849"/>
                    <a:pt x="56655" y="72382"/>
                    <a:pt x="60387" y="71449"/>
                  </a:cubicBezTo>
                  <a:cubicBezTo>
                    <a:pt x="60853" y="71449"/>
                    <a:pt x="61786" y="71916"/>
                    <a:pt x="61786" y="72382"/>
                  </a:cubicBezTo>
                  <a:cubicBezTo>
                    <a:pt x="62253" y="72849"/>
                    <a:pt x="62253" y="73782"/>
                    <a:pt x="61786" y="73782"/>
                  </a:cubicBezTo>
                  <a:cubicBezTo>
                    <a:pt x="57121" y="76115"/>
                    <a:pt x="53856" y="79847"/>
                    <a:pt x="50124" y="83112"/>
                  </a:cubicBezTo>
                  <a:cubicBezTo>
                    <a:pt x="46391" y="86844"/>
                    <a:pt x="41726" y="87777"/>
                    <a:pt x="37061" y="86844"/>
                  </a:cubicBezTo>
                  <a:cubicBezTo>
                    <a:pt x="37061" y="86844"/>
                    <a:pt x="37061" y="87311"/>
                    <a:pt x="36595" y="87311"/>
                  </a:cubicBezTo>
                  <a:cubicBezTo>
                    <a:pt x="36595" y="87311"/>
                    <a:pt x="36128" y="87311"/>
                    <a:pt x="36128" y="86844"/>
                  </a:cubicBezTo>
                  <a:cubicBezTo>
                    <a:pt x="36128" y="90576"/>
                    <a:pt x="36128" y="93842"/>
                    <a:pt x="36128" y="97574"/>
                  </a:cubicBezTo>
                  <a:cubicBezTo>
                    <a:pt x="36128" y="99906"/>
                    <a:pt x="37528" y="102239"/>
                    <a:pt x="40327" y="102705"/>
                  </a:cubicBezTo>
                  <a:cubicBezTo>
                    <a:pt x="43126" y="103172"/>
                    <a:pt x="46391" y="103172"/>
                    <a:pt x="47324" y="106437"/>
                  </a:cubicBezTo>
                  <a:cubicBezTo>
                    <a:pt x="47324" y="106437"/>
                    <a:pt x="47791" y="106437"/>
                    <a:pt x="47791" y="106437"/>
                  </a:cubicBezTo>
                  <a:cubicBezTo>
                    <a:pt x="47791" y="106437"/>
                    <a:pt x="48258" y="106904"/>
                    <a:pt x="48258" y="106904"/>
                  </a:cubicBezTo>
                  <a:cubicBezTo>
                    <a:pt x="49657" y="106904"/>
                    <a:pt x="51523" y="106904"/>
                    <a:pt x="52923" y="106904"/>
                  </a:cubicBezTo>
                  <a:cubicBezTo>
                    <a:pt x="54789" y="106904"/>
                    <a:pt x="55255" y="107837"/>
                    <a:pt x="54322" y="108770"/>
                  </a:cubicBezTo>
                  <a:cubicBezTo>
                    <a:pt x="53856" y="109236"/>
                    <a:pt x="52923" y="108770"/>
                    <a:pt x="52456" y="108770"/>
                  </a:cubicBezTo>
                  <a:cubicBezTo>
                    <a:pt x="50590" y="108770"/>
                    <a:pt x="49657" y="107837"/>
                    <a:pt x="48258" y="106437"/>
                  </a:cubicBezTo>
                  <a:cubicBezTo>
                    <a:pt x="47791" y="106437"/>
                    <a:pt x="47791" y="106437"/>
                    <a:pt x="47324" y="106437"/>
                  </a:cubicBezTo>
                  <a:cubicBezTo>
                    <a:pt x="47324" y="106437"/>
                    <a:pt x="47324" y="106437"/>
                    <a:pt x="47324" y="105971"/>
                  </a:cubicBezTo>
                  <a:cubicBezTo>
                    <a:pt x="44992" y="106904"/>
                    <a:pt x="42659" y="106904"/>
                    <a:pt x="41260" y="109236"/>
                  </a:cubicBezTo>
                  <a:cubicBezTo>
                    <a:pt x="39394" y="112036"/>
                    <a:pt x="39860" y="115301"/>
                    <a:pt x="41260" y="118100"/>
                  </a:cubicBezTo>
                  <a:cubicBezTo>
                    <a:pt x="46391" y="126964"/>
                    <a:pt x="53389" y="134428"/>
                    <a:pt x="63652" y="137693"/>
                  </a:cubicBezTo>
                  <a:cubicBezTo>
                    <a:pt x="63652" y="137693"/>
                    <a:pt x="63652" y="137227"/>
                    <a:pt x="63652" y="137227"/>
                  </a:cubicBezTo>
                  <a:lnTo>
                    <a:pt x="64119" y="136294"/>
                  </a:lnTo>
                  <a:lnTo>
                    <a:pt x="63652" y="137693"/>
                  </a:lnTo>
                  <a:cubicBezTo>
                    <a:pt x="63652" y="137693"/>
                    <a:pt x="63652" y="137693"/>
                    <a:pt x="63652" y="137693"/>
                  </a:cubicBezTo>
                  <a:cubicBezTo>
                    <a:pt x="63186" y="138626"/>
                    <a:pt x="63186" y="140026"/>
                    <a:pt x="63186" y="140959"/>
                  </a:cubicBezTo>
                  <a:cubicBezTo>
                    <a:pt x="64585" y="146091"/>
                    <a:pt x="67851" y="149823"/>
                    <a:pt x="71583" y="153555"/>
                  </a:cubicBezTo>
                  <a:cubicBezTo>
                    <a:pt x="72982" y="154954"/>
                    <a:pt x="77181" y="154021"/>
                    <a:pt x="78581" y="152155"/>
                  </a:cubicBezTo>
                  <a:cubicBezTo>
                    <a:pt x="79047" y="151222"/>
                    <a:pt x="80447" y="149823"/>
                    <a:pt x="79980" y="148890"/>
                  </a:cubicBezTo>
                  <a:cubicBezTo>
                    <a:pt x="79514" y="140492"/>
                    <a:pt x="82779" y="132562"/>
                    <a:pt x="82779" y="124165"/>
                  </a:cubicBezTo>
                  <a:cubicBezTo>
                    <a:pt x="82779" y="119500"/>
                    <a:pt x="84645" y="115301"/>
                    <a:pt x="86978" y="111569"/>
                  </a:cubicBezTo>
                  <a:cubicBezTo>
                    <a:pt x="88377" y="109703"/>
                    <a:pt x="89777" y="106904"/>
                    <a:pt x="89777" y="104571"/>
                  </a:cubicBezTo>
                  <a:cubicBezTo>
                    <a:pt x="89310" y="94308"/>
                    <a:pt x="95375" y="84978"/>
                    <a:pt x="94442" y="74248"/>
                  </a:cubicBezTo>
                  <a:cubicBezTo>
                    <a:pt x="94442" y="72849"/>
                    <a:pt x="94442" y="71449"/>
                    <a:pt x="94908" y="70516"/>
                  </a:cubicBezTo>
                  <a:cubicBezTo>
                    <a:pt x="96308" y="66318"/>
                    <a:pt x="98640" y="62586"/>
                    <a:pt x="103305" y="60720"/>
                  </a:cubicBezTo>
                  <a:cubicBezTo>
                    <a:pt x="104705" y="60253"/>
                    <a:pt x="106105" y="60720"/>
                    <a:pt x="106571" y="62119"/>
                  </a:cubicBezTo>
                  <a:cubicBezTo>
                    <a:pt x="107037" y="64452"/>
                    <a:pt x="105171" y="67717"/>
                    <a:pt x="106571" y="69583"/>
                  </a:cubicBezTo>
                  <a:cubicBezTo>
                    <a:pt x="111236" y="76115"/>
                    <a:pt x="111702" y="84045"/>
                    <a:pt x="115435" y="90576"/>
                  </a:cubicBezTo>
                  <a:cubicBezTo>
                    <a:pt x="116834" y="93375"/>
                    <a:pt x="117767" y="96641"/>
                    <a:pt x="116834" y="99906"/>
                  </a:cubicBezTo>
                  <a:cubicBezTo>
                    <a:pt x="115901" y="103172"/>
                    <a:pt x="115435" y="105971"/>
                    <a:pt x="114502" y="109236"/>
                  </a:cubicBezTo>
                  <a:cubicBezTo>
                    <a:pt x="114035" y="111569"/>
                    <a:pt x="116834" y="114835"/>
                    <a:pt x="119167" y="113902"/>
                  </a:cubicBezTo>
                  <a:cubicBezTo>
                    <a:pt x="121966" y="112969"/>
                    <a:pt x="125231" y="111569"/>
                    <a:pt x="128030" y="110169"/>
                  </a:cubicBezTo>
                  <a:cubicBezTo>
                    <a:pt x="131296" y="108770"/>
                    <a:pt x="131296" y="108770"/>
                    <a:pt x="132695" y="113435"/>
                  </a:cubicBezTo>
                  <a:cubicBezTo>
                    <a:pt x="132695" y="113902"/>
                    <a:pt x="132695" y="114835"/>
                    <a:pt x="133162" y="115301"/>
                  </a:cubicBezTo>
                  <a:cubicBezTo>
                    <a:pt x="134095" y="118567"/>
                    <a:pt x="136427" y="119033"/>
                    <a:pt x="138760" y="117167"/>
                  </a:cubicBezTo>
                  <a:cubicBezTo>
                    <a:pt x="146224" y="111103"/>
                    <a:pt x="149956" y="103638"/>
                    <a:pt x="151822" y="94308"/>
                  </a:cubicBezTo>
                  <a:cubicBezTo>
                    <a:pt x="151822" y="93375"/>
                    <a:pt x="150889" y="91976"/>
                    <a:pt x="149956" y="91509"/>
                  </a:cubicBezTo>
                  <a:cubicBezTo>
                    <a:pt x="149023" y="90576"/>
                    <a:pt x="147623" y="90110"/>
                    <a:pt x="146690" y="90110"/>
                  </a:cubicBezTo>
                  <a:cubicBezTo>
                    <a:pt x="140159" y="90110"/>
                    <a:pt x="137827" y="87311"/>
                    <a:pt x="137360" y="80780"/>
                  </a:cubicBezTo>
                  <a:cubicBezTo>
                    <a:pt x="136894" y="74715"/>
                    <a:pt x="135028" y="74248"/>
                    <a:pt x="128030" y="76115"/>
                  </a:cubicBezTo>
                  <a:cubicBezTo>
                    <a:pt x="124298" y="77048"/>
                    <a:pt x="124298" y="77048"/>
                    <a:pt x="125231" y="73315"/>
                  </a:cubicBezTo>
                  <a:cubicBezTo>
                    <a:pt x="125698" y="71449"/>
                    <a:pt x="126164" y="69583"/>
                    <a:pt x="126631" y="67717"/>
                  </a:cubicBezTo>
                  <a:cubicBezTo>
                    <a:pt x="127564" y="63985"/>
                    <a:pt x="126164" y="61186"/>
                    <a:pt x="122899" y="60253"/>
                  </a:cubicBezTo>
                  <a:cubicBezTo>
                    <a:pt x="119167" y="58854"/>
                    <a:pt x="115901" y="58387"/>
                    <a:pt x="113569" y="54655"/>
                  </a:cubicBezTo>
                  <a:cubicBezTo>
                    <a:pt x="111236" y="50457"/>
                    <a:pt x="106105" y="48124"/>
                    <a:pt x="105171" y="42526"/>
                  </a:cubicBezTo>
                  <a:cubicBezTo>
                    <a:pt x="105171" y="41593"/>
                    <a:pt x="103305" y="40660"/>
                    <a:pt x="102372" y="40193"/>
                  </a:cubicBezTo>
                  <a:cubicBezTo>
                    <a:pt x="100040" y="39727"/>
                    <a:pt x="97241" y="39727"/>
                    <a:pt x="94908" y="38794"/>
                  </a:cubicBezTo>
                  <a:cubicBezTo>
                    <a:pt x="90243" y="36928"/>
                    <a:pt x="85578" y="34129"/>
                    <a:pt x="84179" y="28531"/>
                  </a:cubicBezTo>
                  <a:cubicBezTo>
                    <a:pt x="82779" y="23399"/>
                    <a:pt x="80913" y="18734"/>
                    <a:pt x="75782" y="15935"/>
                  </a:cubicBezTo>
                  <a:cubicBezTo>
                    <a:pt x="74382" y="15002"/>
                    <a:pt x="72982" y="13136"/>
                    <a:pt x="72049" y="11737"/>
                  </a:cubicBezTo>
                  <a:cubicBezTo>
                    <a:pt x="70183" y="8004"/>
                    <a:pt x="67851" y="5672"/>
                    <a:pt x="63652" y="4272"/>
                  </a:cubicBezTo>
                  <a:cubicBezTo>
                    <a:pt x="61320" y="3339"/>
                    <a:pt x="58987" y="1940"/>
                    <a:pt x="57121" y="540"/>
                  </a:cubicBezTo>
                  <a:cubicBezTo>
                    <a:pt x="54789" y="-859"/>
                    <a:pt x="51990" y="540"/>
                    <a:pt x="51523" y="3806"/>
                  </a:cubicBezTo>
                  <a:cubicBezTo>
                    <a:pt x="50590" y="8004"/>
                    <a:pt x="49657" y="12203"/>
                    <a:pt x="48724" y="16402"/>
                  </a:cubicBezTo>
                  <a:cubicBezTo>
                    <a:pt x="48724" y="16402"/>
                    <a:pt x="49191" y="16402"/>
                    <a:pt x="49191" y="16402"/>
                  </a:cubicBezTo>
                  <a:cubicBezTo>
                    <a:pt x="49191" y="16868"/>
                    <a:pt x="49191" y="16868"/>
                    <a:pt x="49191" y="17335"/>
                  </a:cubicBezTo>
                  <a:cubicBezTo>
                    <a:pt x="51056" y="19667"/>
                    <a:pt x="51523" y="22466"/>
                    <a:pt x="51523" y="25265"/>
                  </a:cubicBezTo>
                  <a:cubicBezTo>
                    <a:pt x="51523" y="25732"/>
                    <a:pt x="51523" y="26665"/>
                    <a:pt x="51056" y="27131"/>
                  </a:cubicBezTo>
                  <a:cubicBezTo>
                    <a:pt x="50124" y="28064"/>
                    <a:pt x="49657" y="27598"/>
                    <a:pt x="49191" y="25732"/>
                  </a:cubicBezTo>
                  <a:cubicBezTo>
                    <a:pt x="49191" y="22933"/>
                    <a:pt x="49191" y="20134"/>
                    <a:pt x="49191" y="17801"/>
                  </a:cubicBezTo>
                  <a:cubicBezTo>
                    <a:pt x="49191" y="17801"/>
                    <a:pt x="48724" y="17335"/>
                    <a:pt x="48724" y="17335"/>
                  </a:cubicBezTo>
                  <a:cubicBezTo>
                    <a:pt x="48724" y="17335"/>
                    <a:pt x="48724" y="16868"/>
                    <a:pt x="48724" y="16868"/>
                  </a:cubicBezTo>
                  <a:cubicBezTo>
                    <a:pt x="47791" y="16868"/>
                    <a:pt x="46391" y="17335"/>
                    <a:pt x="45925" y="16868"/>
                  </a:cubicBezTo>
                  <a:cubicBezTo>
                    <a:pt x="41726" y="14069"/>
                    <a:pt x="37528" y="15002"/>
                    <a:pt x="33329" y="16868"/>
                  </a:cubicBezTo>
                  <a:cubicBezTo>
                    <a:pt x="33329" y="17335"/>
                    <a:pt x="33329" y="17335"/>
                    <a:pt x="33329" y="17801"/>
                  </a:cubicBezTo>
                  <a:cubicBezTo>
                    <a:pt x="33329" y="17801"/>
                    <a:pt x="32863" y="17801"/>
                    <a:pt x="32863" y="17801"/>
                  </a:cubicBezTo>
                  <a:cubicBezTo>
                    <a:pt x="32863" y="18734"/>
                    <a:pt x="32863" y="19667"/>
                    <a:pt x="32863" y="20600"/>
                  </a:cubicBezTo>
                  <a:cubicBezTo>
                    <a:pt x="32396" y="22000"/>
                    <a:pt x="31463" y="22466"/>
                    <a:pt x="30064" y="22000"/>
                  </a:cubicBezTo>
                  <a:cubicBezTo>
                    <a:pt x="29597" y="22000"/>
                    <a:pt x="29131" y="21533"/>
                    <a:pt x="28664" y="21067"/>
                  </a:cubicBezTo>
                  <a:cubicBezTo>
                    <a:pt x="27731" y="19667"/>
                    <a:pt x="28198" y="18734"/>
                    <a:pt x="29597" y="18268"/>
                  </a:cubicBezTo>
                  <a:cubicBezTo>
                    <a:pt x="30530" y="18268"/>
                    <a:pt x="31463" y="17801"/>
                    <a:pt x="32396" y="17335"/>
                  </a:cubicBezTo>
                  <a:cubicBezTo>
                    <a:pt x="32396" y="17335"/>
                    <a:pt x="32396" y="16868"/>
                    <a:pt x="32396" y="16868"/>
                  </a:cubicBezTo>
                  <a:cubicBezTo>
                    <a:pt x="32396" y="16868"/>
                    <a:pt x="32863" y="16868"/>
                    <a:pt x="32863" y="16868"/>
                  </a:cubicBezTo>
                  <a:cubicBezTo>
                    <a:pt x="32863" y="16402"/>
                    <a:pt x="32863" y="15935"/>
                    <a:pt x="32863" y="15469"/>
                  </a:cubicBezTo>
                  <a:cubicBezTo>
                    <a:pt x="31463" y="10337"/>
                    <a:pt x="28664" y="8471"/>
                    <a:pt x="24932" y="9871"/>
                  </a:cubicBezTo>
                  <a:cubicBezTo>
                    <a:pt x="20267" y="11737"/>
                    <a:pt x="15136" y="12670"/>
                    <a:pt x="10004" y="13136"/>
                  </a:cubicBezTo>
                  <a:cubicBezTo>
                    <a:pt x="6272" y="13603"/>
                    <a:pt x="4406" y="15469"/>
                    <a:pt x="3473" y="18734"/>
                  </a:cubicBezTo>
                  <a:cubicBezTo>
                    <a:pt x="3006" y="20600"/>
                    <a:pt x="2073" y="22466"/>
                    <a:pt x="1607" y="24332"/>
                  </a:cubicBezTo>
                  <a:cubicBezTo>
                    <a:pt x="-1659" y="31796"/>
                    <a:pt x="207" y="37861"/>
                    <a:pt x="5806" y="43459"/>
                  </a:cubicBezTo>
                  <a:cubicBezTo>
                    <a:pt x="7205" y="44859"/>
                    <a:pt x="9071" y="46258"/>
                    <a:pt x="8604" y="48124"/>
                  </a:cubicBezTo>
                  <a:close/>
                  <a:moveTo>
                    <a:pt x="56188" y="101306"/>
                  </a:moveTo>
                  <a:lnTo>
                    <a:pt x="54789" y="100373"/>
                  </a:lnTo>
                  <a:lnTo>
                    <a:pt x="56655" y="99906"/>
                  </a:lnTo>
                  <a:lnTo>
                    <a:pt x="56188" y="101306"/>
                  </a:lnTo>
                  <a:close/>
                  <a:moveTo>
                    <a:pt x="51990" y="41126"/>
                  </a:moveTo>
                  <a:lnTo>
                    <a:pt x="52923" y="41593"/>
                  </a:lnTo>
                  <a:lnTo>
                    <a:pt x="51990" y="41126"/>
                  </a:lnTo>
                  <a:lnTo>
                    <a:pt x="51056" y="40193"/>
                  </a:lnTo>
                  <a:lnTo>
                    <a:pt x="51990" y="411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DD2396E0-B765-4D56-9A29-BF2BB15ECC39}"/>
                </a:ext>
              </a:extLst>
            </p:cNvPr>
            <p:cNvSpPr/>
            <p:nvPr/>
          </p:nvSpPr>
          <p:spPr>
            <a:xfrm>
              <a:off x="1918568" y="1482725"/>
              <a:ext cx="153947" cy="144617"/>
            </a:xfrm>
            <a:custGeom>
              <a:avLst/>
              <a:gdLst/>
              <a:ahLst/>
              <a:cxnLst/>
              <a:rect l="0" t="0" r="0" b="0"/>
              <a:pathLst>
                <a:path w="153947" h="144617">
                  <a:moveTo>
                    <a:pt x="151857" y="102528"/>
                  </a:moveTo>
                  <a:cubicBezTo>
                    <a:pt x="149525" y="100662"/>
                    <a:pt x="148125" y="99262"/>
                    <a:pt x="147192" y="96930"/>
                  </a:cubicBezTo>
                  <a:cubicBezTo>
                    <a:pt x="145326" y="93198"/>
                    <a:pt x="142061" y="91332"/>
                    <a:pt x="137862" y="91332"/>
                  </a:cubicBezTo>
                  <a:cubicBezTo>
                    <a:pt x="132264" y="91798"/>
                    <a:pt x="126200" y="91798"/>
                    <a:pt x="121068" y="88532"/>
                  </a:cubicBezTo>
                  <a:cubicBezTo>
                    <a:pt x="119668" y="87599"/>
                    <a:pt x="117336" y="88066"/>
                    <a:pt x="115470" y="88066"/>
                  </a:cubicBezTo>
                  <a:cubicBezTo>
                    <a:pt x="107073" y="88999"/>
                    <a:pt x="98676" y="89466"/>
                    <a:pt x="90745" y="90865"/>
                  </a:cubicBezTo>
                  <a:cubicBezTo>
                    <a:pt x="85614" y="91798"/>
                    <a:pt x="80948" y="93664"/>
                    <a:pt x="77683" y="87599"/>
                  </a:cubicBezTo>
                  <a:cubicBezTo>
                    <a:pt x="76283" y="85267"/>
                    <a:pt x="73484" y="85267"/>
                    <a:pt x="71152" y="84334"/>
                  </a:cubicBezTo>
                  <a:cubicBezTo>
                    <a:pt x="63688" y="81535"/>
                    <a:pt x="57157" y="77803"/>
                    <a:pt x="55291" y="69406"/>
                  </a:cubicBezTo>
                  <a:cubicBezTo>
                    <a:pt x="54358" y="65674"/>
                    <a:pt x="51558" y="64274"/>
                    <a:pt x="48760" y="63808"/>
                  </a:cubicBezTo>
                  <a:cubicBezTo>
                    <a:pt x="46427" y="63341"/>
                    <a:pt x="46893" y="62875"/>
                    <a:pt x="48760" y="61942"/>
                  </a:cubicBezTo>
                  <a:cubicBezTo>
                    <a:pt x="50626" y="60542"/>
                    <a:pt x="52492" y="59143"/>
                    <a:pt x="54358" y="57277"/>
                  </a:cubicBezTo>
                  <a:cubicBezTo>
                    <a:pt x="54358" y="57277"/>
                    <a:pt x="54358" y="57277"/>
                    <a:pt x="54358" y="57277"/>
                  </a:cubicBezTo>
                  <a:lnTo>
                    <a:pt x="53891" y="56810"/>
                  </a:lnTo>
                  <a:lnTo>
                    <a:pt x="54824" y="56810"/>
                  </a:lnTo>
                  <a:cubicBezTo>
                    <a:pt x="54824" y="56810"/>
                    <a:pt x="54358" y="56810"/>
                    <a:pt x="54358" y="57277"/>
                  </a:cubicBezTo>
                  <a:cubicBezTo>
                    <a:pt x="58090" y="57743"/>
                    <a:pt x="61822" y="58676"/>
                    <a:pt x="65554" y="57743"/>
                  </a:cubicBezTo>
                  <a:cubicBezTo>
                    <a:pt x="66953" y="57277"/>
                    <a:pt x="68353" y="54011"/>
                    <a:pt x="67420" y="53078"/>
                  </a:cubicBezTo>
                  <a:cubicBezTo>
                    <a:pt x="66953" y="52145"/>
                    <a:pt x="66487" y="50745"/>
                    <a:pt x="65554" y="49812"/>
                  </a:cubicBezTo>
                  <a:cubicBezTo>
                    <a:pt x="61355" y="46547"/>
                    <a:pt x="60422" y="43281"/>
                    <a:pt x="61355" y="38150"/>
                  </a:cubicBezTo>
                  <a:cubicBezTo>
                    <a:pt x="61822" y="34884"/>
                    <a:pt x="57623" y="30686"/>
                    <a:pt x="54358" y="30219"/>
                  </a:cubicBezTo>
                  <a:cubicBezTo>
                    <a:pt x="51092" y="29753"/>
                    <a:pt x="47826" y="30219"/>
                    <a:pt x="44561" y="29753"/>
                  </a:cubicBezTo>
                  <a:cubicBezTo>
                    <a:pt x="41762" y="29286"/>
                    <a:pt x="39429" y="28353"/>
                    <a:pt x="38496" y="25554"/>
                  </a:cubicBezTo>
                  <a:cubicBezTo>
                    <a:pt x="37563" y="23222"/>
                    <a:pt x="37097" y="20422"/>
                    <a:pt x="36164" y="18090"/>
                  </a:cubicBezTo>
                  <a:cubicBezTo>
                    <a:pt x="35697" y="16224"/>
                    <a:pt x="35231" y="13891"/>
                    <a:pt x="33831" y="12958"/>
                  </a:cubicBezTo>
                  <a:cubicBezTo>
                    <a:pt x="28700" y="9226"/>
                    <a:pt x="24968" y="3628"/>
                    <a:pt x="18437" y="1296"/>
                  </a:cubicBezTo>
                  <a:cubicBezTo>
                    <a:pt x="13305" y="-1037"/>
                    <a:pt x="8173" y="-104"/>
                    <a:pt x="3975" y="3162"/>
                  </a:cubicBezTo>
                  <a:cubicBezTo>
                    <a:pt x="1176" y="5028"/>
                    <a:pt x="-690" y="8760"/>
                    <a:pt x="243" y="11559"/>
                  </a:cubicBezTo>
                  <a:cubicBezTo>
                    <a:pt x="2575" y="19023"/>
                    <a:pt x="3975" y="26487"/>
                    <a:pt x="4908" y="33951"/>
                  </a:cubicBezTo>
                  <a:cubicBezTo>
                    <a:pt x="4908" y="34884"/>
                    <a:pt x="6307" y="36284"/>
                    <a:pt x="7240" y="36750"/>
                  </a:cubicBezTo>
                  <a:cubicBezTo>
                    <a:pt x="12372" y="39083"/>
                    <a:pt x="17970" y="40949"/>
                    <a:pt x="23102" y="42815"/>
                  </a:cubicBezTo>
                  <a:cubicBezTo>
                    <a:pt x="28233" y="44681"/>
                    <a:pt x="28233" y="45147"/>
                    <a:pt x="28233" y="49346"/>
                  </a:cubicBezTo>
                  <a:cubicBezTo>
                    <a:pt x="28233" y="53078"/>
                    <a:pt x="27767" y="56810"/>
                    <a:pt x="28233" y="61009"/>
                  </a:cubicBezTo>
                  <a:cubicBezTo>
                    <a:pt x="28700" y="66140"/>
                    <a:pt x="26834" y="69872"/>
                    <a:pt x="22635" y="72671"/>
                  </a:cubicBezTo>
                  <a:cubicBezTo>
                    <a:pt x="19369" y="75004"/>
                    <a:pt x="17037" y="78269"/>
                    <a:pt x="15171" y="81068"/>
                  </a:cubicBezTo>
                  <a:cubicBezTo>
                    <a:pt x="9573" y="88999"/>
                    <a:pt x="9106" y="97863"/>
                    <a:pt x="9573" y="106726"/>
                  </a:cubicBezTo>
                  <a:cubicBezTo>
                    <a:pt x="10039" y="112791"/>
                    <a:pt x="17503" y="112324"/>
                    <a:pt x="20303" y="116523"/>
                  </a:cubicBezTo>
                  <a:cubicBezTo>
                    <a:pt x="20769" y="116989"/>
                    <a:pt x="21235" y="117456"/>
                    <a:pt x="21702" y="117922"/>
                  </a:cubicBezTo>
                  <a:cubicBezTo>
                    <a:pt x="25901" y="121654"/>
                    <a:pt x="31032" y="122121"/>
                    <a:pt x="35697" y="119322"/>
                  </a:cubicBezTo>
                  <a:cubicBezTo>
                    <a:pt x="36630" y="118855"/>
                    <a:pt x="38030" y="117922"/>
                    <a:pt x="38963" y="117922"/>
                  </a:cubicBezTo>
                  <a:cubicBezTo>
                    <a:pt x="40362" y="117456"/>
                    <a:pt x="41295" y="118389"/>
                    <a:pt x="40829" y="120255"/>
                  </a:cubicBezTo>
                  <a:cubicBezTo>
                    <a:pt x="40362" y="122121"/>
                    <a:pt x="39429" y="123987"/>
                    <a:pt x="39896" y="125853"/>
                  </a:cubicBezTo>
                  <a:cubicBezTo>
                    <a:pt x="40362" y="128652"/>
                    <a:pt x="42695" y="130052"/>
                    <a:pt x="45494" y="130518"/>
                  </a:cubicBezTo>
                  <a:cubicBezTo>
                    <a:pt x="51558" y="131918"/>
                    <a:pt x="58090" y="134250"/>
                    <a:pt x="64154" y="134250"/>
                  </a:cubicBezTo>
                  <a:cubicBezTo>
                    <a:pt x="76283" y="134250"/>
                    <a:pt x="87480" y="140781"/>
                    <a:pt x="100075" y="140315"/>
                  </a:cubicBezTo>
                  <a:cubicBezTo>
                    <a:pt x="102408" y="140315"/>
                    <a:pt x="104740" y="142181"/>
                    <a:pt x="107073" y="143580"/>
                  </a:cubicBezTo>
                  <a:cubicBezTo>
                    <a:pt x="111738" y="146379"/>
                    <a:pt x="116403" y="147779"/>
                    <a:pt x="122001" y="146846"/>
                  </a:cubicBezTo>
                  <a:cubicBezTo>
                    <a:pt x="125733" y="146379"/>
                    <a:pt x="129465" y="146846"/>
                    <a:pt x="133664" y="146379"/>
                  </a:cubicBezTo>
                  <a:cubicBezTo>
                    <a:pt x="135530" y="146379"/>
                    <a:pt x="137396" y="145446"/>
                    <a:pt x="138795" y="144047"/>
                  </a:cubicBezTo>
                  <a:cubicBezTo>
                    <a:pt x="142061" y="140781"/>
                    <a:pt x="145793" y="138449"/>
                    <a:pt x="149991" y="136583"/>
                  </a:cubicBezTo>
                  <a:cubicBezTo>
                    <a:pt x="152790" y="135183"/>
                    <a:pt x="153257" y="132851"/>
                    <a:pt x="152790" y="130052"/>
                  </a:cubicBezTo>
                  <a:cubicBezTo>
                    <a:pt x="152324" y="127253"/>
                    <a:pt x="153724" y="125387"/>
                    <a:pt x="155123" y="123054"/>
                  </a:cubicBezTo>
                  <a:cubicBezTo>
                    <a:pt x="160255" y="114190"/>
                    <a:pt x="158855" y="107659"/>
                    <a:pt x="151857" y="10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A7C53CF6-C0F0-4F33-B6FB-3DD28C6A818D}"/>
                </a:ext>
              </a:extLst>
            </p:cNvPr>
            <p:cNvSpPr/>
            <p:nvPr/>
          </p:nvSpPr>
          <p:spPr>
            <a:xfrm>
              <a:off x="1644889" y="1441971"/>
              <a:ext cx="153947" cy="97966"/>
            </a:xfrm>
            <a:custGeom>
              <a:avLst/>
              <a:gdLst/>
              <a:ahLst/>
              <a:cxnLst/>
              <a:rect l="0" t="0" r="0" b="0"/>
              <a:pathLst>
                <a:path w="153947" h="97966">
                  <a:moveTo>
                    <a:pt x="82188" y="53247"/>
                  </a:moveTo>
                  <a:cubicBezTo>
                    <a:pt x="85453" y="47648"/>
                    <a:pt x="81721" y="42050"/>
                    <a:pt x="83121" y="36919"/>
                  </a:cubicBezTo>
                  <a:cubicBezTo>
                    <a:pt x="82654" y="31787"/>
                    <a:pt x="82654" y="27589"/>
                    <a:pt x="82188" y="22924"/>
                  </a:cubicBezTo>
                  <a:cubicBezTo>
                    <a:pt x="81721" y="18725"/>
                    <a:pt x="78456" y="16393"/>
                    <a:pt x="74257" y="15459"/>
                  </a:cubicBezTo>
                  <a:cubicBezTo>
                    <a:pt x="70525" y="14526"/>
                    <a:pt x="70525" y="14060"/>
                    <a:pt x="70525" y="10328"/>
                  </a:cubicBezTo>
                  <a:cubicBezTo>
                    <a:pt x="70525" y="4263"/>
                    <a:pt x="68193" y="1464"/>
                    <a:pt x="63527" y="531"/>
                  </a:cubicBezTo>
                  <a:cubicBezTo>
                    <a:pt x="59795" y="65"/>
                    <a:pt x="55130" y="-868"/>
                    <a:pt x="52331" y="1931"/>
                  </a:cubicBezTo>
                  <a:cubicBezTo>
                    <a:pt x="47666" y="6596"/>
                    <a:pt x="40669" y="7529"/>
                    <a:pt x="35537" y="11261"/>
                  </a:cubicBezTo>
                  <a:cubicBezTo>
                    <a:pt x="33671" y="12660"/>
                    <a:pt x="32272" y="14993"/>
                    <a:pt x="30406" y="16859"/>
                  </a:cubicBezTo>
                  <a:cubicBezTo>
                    <a:pt x="31339" y="21524"/>
                    <a:pt x="28073" y="22924"/>
                    <a:pt x="24341" y="24790"/>
                  </a:cubicBezTo>
                  <a:cubicBezTo>
                    <a:pt x="21542" y="26189"/>
                    <a:pt x="19676" y="28988"/>
                    <a:pt x="17343" y="30854"/>
                  </a:cubicBezTo>
                  <a:cubicBezTo>
                    <a:pt x="16410" y="31787"/>
                    <a:pt x="16410" y="33653"/>
                    <a:pt x="17343" y="34120"/>
                  </a:cubicBezTo>
                  <a:cubicBezTo>
                    <a:pt x="19209" y="35519"/>
                    <a:pt x="21542" y="36919"/>
                    <a:pt x="23874" y="38318"/>
                  </a:cubicBezTo>
                  <a:cubicBezTo>
                    <a:pt x="25274" y="39251"/>
                    <a:pt x="25740" y="40184"/>
                    <a:pt x="24807" y="41117"/>
                  </a:cubicBezTo>
                  <a:cubicBezTo>
                    <a:pt x="24341" y="41584"/>
                    <a:pt x="23408" y="41584"/>
                    <a:pt x="22941" y="41584"/>
                  </a:cubicBezTo>
                  <a:cubicBezTo>
                    <a:pt x="18743" y="41117"/>
                    <a:pt x="14078" y="40184"/>
                    <a:pt x="9879" y="39718"/>
                  </a:cubicBezTo>
                  <a:cubicBezTo>
                    <a:pt x="5681" y="39718"/>
                    <a:pt x="2415" y="43450"/>
                    <a:pt x="549" y="48115"/>
                  </a:cubicBezTo>
                  <a:cubicBezTo>
                    <a:pt x="-850" y="51847"/>
                    <a:pt x="549" y="54180"/>
                    <a:pt x="3348" y="56512"/>
                  </a:cubicBezTo>
                  <a:cubicBezTo>
                    <a:pt x="5681" y="58378"/>
                    <a:pt x="8480" y="60711"/>
                    <a:pt x="10812" y="62577"/>
                  </a:cubicBezTo>
                  <a:cubicBezTo>
                    <a:pt x="16877" y="67242"/>
                    <a:pt x="23408" y="71907"/>
                    <a:pt x="31805" y="67708"/>
                  </a:cubicBezTo>
                  <a:cubicBezTo>
                    <a:pt x="32738" y="67242"/>
                    <a:pt x="34604" y="67242"/>
                    <a:pt x="35537" y="67708"/>
                  </a:cubicBezTo>
                  <a:cubicBezTo>
                    <a:pt x="40202" y="70507"/>
                    <a:pt x="45334" y="70507"/>
                    <a:pt x="50465" y="70974"/>
                  </a:cubicBezTo>
                  <a:cubicBezTo>
                    <a:pt x="50932" y="70974"/>
                    <a:pt x="51398" y="71440"/>
                    <a:pt x="51865" y="71907"/>
                  </a:cubicBezTo>
                  <a:cubicBezTo>
                    <a:pt x="51398" y="72373"/>
                    <a:pt x="50932" y="72373"/>
                    <a:pt x="49999" y="72840"/>
                  </a:cubicBezTo>
                  <a:cubicBezTo>
                    <a:pt x="41602" y="74239"/>
                    <a:pt x="33671" y="75639"/>
                    <a:pt x="25274" y="77038"/>
                  </a:cubicBezTo>
                  <a:cubicBezTo>
                    <a:pt x="22941" y="77505"/>
                    <a:pt x="21075" y="79837"/>
                    <a:pt x="20609" y="82636"/>
                  </a:cubicBezTo>
                  <a:cubicBezTo>
                    <a:pt x="20142" y="88701"/>
                    <a:pt x="22008" y="92900"/>
                    <a:pt x="26673" y="95232"/>
                  </a:cubicBezTo>
                  <a:cubicBezTo>
                    <a:pt x="29006" y="96165"/>
                    <a:pt x="31339" y="97098"/>
                    <a:pt x="33671" y="97565"/>
                  </a:cubicBezTo>
                  <a:cubicBezTo>
                    <a:pt x="37403" y="98031"/>
                    <a:pt x="41602" y="97565"/>
                    <a:pt x="45334" y="98031"/>
                  </a:cubicBezTo>
                  <a:cubicBezTo>
                    <a:pt x="52798" y="98964"/>
                    <a:pt x="59329" y="97565"/>
                    <a:pt x="65394" y="93366"/>
                  </a:cubicBezTo>
                  <a:cubicBezTo>
                    <a:pt x="67726" y="91967"/>
                    <a:pt x="70059" y="90567"/>
                    <a:pt x="72391" y="90567"/>
                  </a:cubicBezTo>
                  <a:cubicBezTo>
                    <a:pt x="77989" y="90101"/>
                    <a:pt x="84054" y="90101"/>
                    <a:pt x="89652" y="88235"/>
                  </a:cubicBezTo>
                  <a:cubicBezTo>
                    <a:pt x="90585" y="87768"/>
                    <a:pt x="91984" y="88235"/>
                    <a:pt x="93384" y="88701"/>
                  </a:cubicBezTo>
                  <a:cubicBezTo>
                    <a:pt x="97583" y="90101"/>
                    <a:pt x="101781" y="91500"/>
                    <a:pt x="105980" y="93366"/>
                  </a:cubicBezTo>
                  <a:cubicBezTo>
                    <a:pt x="109245" y="94766"/>
                    <a:pt x="112044" y="95232"/>
                    <a:pt x="115310" y="94766"/>
                  </a:cubicBezTo>
                  <a:cubicBezTo>
                    <a:pt x="117642" y="94299"/>
                    <a:pt x="120441" y="93833"/>
                    <a:pt x="122774" y="93366"/>
                  </a:cubicBezTo>
                  <a:cubicBezTo>
                    <a:pt x="126972" y="92900"/>
                    <a:pt x="129771" y="91034"/>
                    <a:pt x="133037" y="88235"/>
                  </a:cubicBezTo>
                  <a:cubicBezTo>
                    <a:pt x="139102" y="82636"/>
                    <a:pt x="144233" y="76105"/>
                    <a:pt x="150298" y="70507"/>
                  </a:cubicBezTo>
                  <a:cubicBezTo>
                    <a:pt x="152164" y="69108"/>
                    <a:pt x="153097" y="66309"/>
                    <a:pt x="154496" y="63976"/>
                  </a:cubicBezTo>
                  <a:cubicBezTo>
                    <a:pt x="157295" y="58845"/>
                    <a:pt x="154963" y="52314"/>
                    <a:pt x="149831" y="49048"/>
                  </a:cubicBezTo>
                  <a:cubicBezTo>
                    <a:pt x="148898" y="48581"/>
                    <a:pt x="147499" y="48581"/>
                    <a:pt x="146099" y="48581"/>
                  </a:cubicBezTo>
                  <a:cubicBezTo>
                    <a:pt x="143300" y="49048"/>
                    <a:pt x="141434" y="50914"/>
                    <a:pt x="140035" y="53247"/>
                  </a:cubicBezTo>
                  <a:cubicBezTo>
                    <a:pt x="139102" y="54646"/>
                    <a:pt x="138169" y="55579"/>
                    <a:pt x="137236" y="54180"/>
                  </a:cubicBezTo>
                  <a:cubicBezTo>
                    <a:pt x="134903" y="51381"/>
                    <a:pt x="129771" y="50448"/>
                    <a:pt x="131637" y="45316"/>
                  </a:cubicBezTo>
                  <a:cubicBezTo>
                    <a:pt x="129771" y="42517"/>
                    <a:pt x="127905" y="40184"/>
                    <a:pt x="130705" y="36919"/>
                  </a:cubicBezTo>
                  <a:cubicBezTo>
                    <a:pt x="132571" y="35053"/>
                    <a:pt x="133504" y="32720"/>
                    <a:pt x="133504" y="29921"/>
                  </a:cubicBezTo>
                  <a:cubicBezTo>
                    <a:pt x="133037" y="23857"/>
                    <a:pt x="134437" y="18725"/>
                    <a:pt x="136769" y="13127"/>
                  </a:cubicBezTo>
                  <a:cubicBezTo>
                    <a:pt x="137702" y="11261"/>
                    <a:pt x="136769" y="9395"/>
                    <a:pt x="135370" y="7995"/>
                  </a:cubicBezTo>
                  <a:cubicBezTo>
                    <a:pt x="133504" y="6129"/>
                    <a:pt x="130705" y="6129"/>
                    <a:pt x="128372" y="7529"/>
                  </a:cubicBezTo>
                  <a:cubicBezTo>
                    <a:pt x="123240" y="11261"/>
                    <a:pt x="118109" y="14993"/>
                    <a:pt x="112977" y="18725"/>
                  </a:cubicBezTo>
                  <a:cubicBezTo>
                    <a:pt x="110178" y="21058"/>
                    <a:pt x="109245" y="23857"/>
                    <a:pt x="109712" y="27122"/>
                  </a:cubicBezTo>
                  <a:cubicBezTo>
                    <a:pt x="109712" y="28988"/>
                    <a:pt x="110178" y="30854"/>
                    <a:pt x="111111" y="32720"/>
                  </a:cubicBezTo>
                  <a:cubicBezTo>
                    <a:pt x="112044" y="36452"/>
                    <a:pt x="110178" y="38785"/>
                    <a:pt x="107379" y="40651"/>
                  </a:cubicBezTo>
                  <a:cubicBezTo>
                    <a:pt x="106913" y="41117"/>
                    <a:pt x="106446" y="41584"/>
                    <a:pt x="105980" y="41584"/>
                  </a:cubicBezTo>
                  <a:cubicBezTo>
                    <a:pt x="102714" y="43450"/>
                    <a:pt x="102248" y="46715"/>
                    <a:pt x="103647" y="49981"/>
                  </a:cubicBezTo>
                  <a:cubicBezTo>
                    <a:pt x="104114" y="51381"/>
                    <a:pt x="104580" y="52314"/>
                    <a:pt x="105047" y="53713"/>
                  </a:cubicBezTo>
                  <a:cubicBezTo>
                    <a:pt x="105513" y="56512"/>
                    <a:pt x="103181" y="59311"/>
                    <a:pt x="100848" y="58845"/>
                  </a:cubicBezTo>
                  <a:cubicBezTo>
                    <a:pt x="95250" y="57912"/>
                    <a:pt x="89652" y="56512"/>
                    <a:pt x="84054" y="55113"/>
                  </a:cubicBezTo>
                  <a:cubicBezTo>
                    <a:pt x="83587" y="55579"/>
                    <a:pt x="82188" y="53713"/>
                    <a:pt x="82188" y="53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D4053B54-A060-4B9E-9072-630CABD51D16}"/>
                </a:ext>
              </a:extLst>
            </p:cNvPr>
            <p:cNvSpPr/>
            <p:nvPr/>
          </p:nvSpPr>
          <p:spPr>
            <a:xfrm>
              <a:off x="5479182" y="4086782"/>
              <a:ext cx="153947" cy="153947"/>
            </a:xfrm>
            <a:custGeom>
              <a:avLst/>
              <a:gdLst/>
              <a:ahLst/>
              <a:cxnLst/>
              <a:rect l="0" t="0" r="0" b="0"/>
              <a:pathLst>
                <a:path w="153947" h="153947">
                  <a:moveTo>
                    <a:pt x="155356" y="11077"/>
                  </a:moveTo>
                  <a:cubicBezTo>
                    <a:pt x="153024" y="11544"/>
                    <a:pt x="150224" y="12943"/>
                    <a:pt x="147892" y="12476"/>
                  </a:cubicBezTo>
                  <a:cubicBezTo>
                    <a:pt x="143694" y="12010"/>
                    <a:pt x="145559" y="6878"/>
                    <a:pt x="143694" y="5012"/>
                  </a:cubicBezTo>
                  <a:cubicBezTo>
                    <a:pt x="142760" y="4079"/>
                    <a:pt x="142294" y="2680"/>
                    <a:pt x="141361" y="1747"/>
                  </a:cubicBezTo>
                  <a:cubicBezTo>
                    <a:pt x="139961" y="-119"/>
                    <a:pt x="136696" y="-586"/>
                    <a:pt x="134364" y="814"/>
                  </a:cubicBezTo>
                  <a:cubicBezTo>
                    <a:pt x="132964" y="1747"/>
                    <a:pt x="130631" y="3146"/>
                    <a:pt x="130165" y="4546"/>
                  </a:cubicBezTo>
                  <a:cubicBezTo>
                    <a:pt x="126433" y="14342"/>
                    <a:pt x="120835" y="22740"/>
                    <a:pt x="111038" y="27871"/>
                  </a:cubicBezTo>
                  <a:cubicBezTo>
                    <a:pt x="109172" y="29271"/>
                    <a:pt x="107772" y="31603"/>
                    <a:pt x="106373" y="33936"/>
                  </a:cubicBezTo>
                  <a:cubicBezTo>
                    <a:pt x="104507" y="36735"/>
                    <a:pt x="103107" y="39534"/>
                    <a:pt x="102175" y="42333"/>
                  </a:cubicBezTo>
                  <a:cubicBezTo>
                    <a:pt x="99376" y="49330"/>
                    <a:pt x="94711" y="53996"/>
                    <a:pt x="88179" y="57261"/>
                  </a:cubicBezTo>
                  <a:cubicBezTo>
                    <a:pt x="80715" y="60993"/>
                    <a:pt x="73718" y="65658"/>
                    <a:pt x="66720" y="69857"/>
                  </a:cubicBezTo>
                  <a:cubicBezTo>
                    <a:pt x="60655" y="73122"/>
                    <a:pt x="56457" y="79653"/>
                    <a:pt x="48526" y="79653"/>
                  </a:cubicBezTo>
                  <a:cubicBezTo>
                    <a:pt x="46660" y="79653"/>
                    <a:pt x="45260" y="81520"/>
                    <a:pt x="43395" y="82452"/>
                  </a:cubicBezTo>
                  <a:cubicBezTo>
                    <a:pt x="34065" y="89917"/>
                    <a:pt x="24734" y="98314"/>
                    <a:pt x="16337" y="106711"/>
                  </a:cubicBezTo>
                  <a:cubicBezTo>
                    <a:pt x="9340" y="113708"/>
                    <a:pt x="5141" y="122105"/>
                    <a:pt x="476" y="130503"/>
                  </a:cubicBezTo>
                  <a:cubicBezTo>
                    <a:pt x="-923" y="132835"/>
                    <a:pt x="942" y="137500"/>
                    <a:pt x="3742" y="138900"/>
                  </a:cubicBezTo>
                  <a:cubicBezTo>
                    <a:pt x="9806" y="141232"/>
                    <a:pt x="15871" y="143565"/>
                    <a:pt x="19602" y="149163"/>
                  </a:cubicBezTo>
                  <a:cubicBezTo>
                    <a:pt x="20536" y="150096"/>
                    <a:pt x="21002" y="151029"/>
                    <a:pt x="21935" y="151962"/>
                  </a:cubicBezTo>
                  <a:cubicBezTo>
                    <a:pt x="26134" y="156161"/>
                    <a:pt x="32198" y="157093"/>
                    <a:pt x="37796" y="154295"/>
                  </a:cubicBezTo>
                  <a:cubicBezTo>
                    <a:pt x="47126" y="150096"/>
                    <a:pt x="53658" y="141232"/>
                    <a:pt x="62988" y="136567"/>
                  </a:cubicBezTo>
                  <a:cubicBezTo>
                    <a:pt x="65787" y="132369"/>
                    <a:pt x="68119" y="127704"/>
                    <a:pt x="70918" y="123505"/>
                  </a:cubicBezTo>
                  <a:cubicBezTo>
                    <a:pt x="72784" y="120706"/>
                    <a:pt x="74651" y="117907"/>
                    <a:pt x="76517" y="116041"/>
                  </a:cubicBezTo>
                  <a:cubicBezTo>
                    <a:pt x="79782" y="112775"/>
                    <a:pt x="82115" y="109043"/>
                    <a:pt x="83981" y="104845"/>
                  </a:cubicBezTo>
                  <a:cubicBezTo>
                    <a:pt x="91445" y="90383"/>
                    <a:pt x="89579" y="94115"/>
                    <a:pt x="102641" y="87117"/>
                  </a:cubicBezTo>
                  <a:cubicBezTo>
                    <a:pt x="106373" y="85252"/>
                    <a:pt x="110105" y="85252"/>
                    <a:pt x="113837" y="85252"/>
                  </a:cubicBezTo>
                  <a:cubicBezTo>
                    <a:pt x="118036" y="85252"/>
                    <a:pt x="120835" y="82919"/>
                    <a:pt x="119901" y="79653"/>
                  </a:cubicBezTo>
                  <a:cubicBezTo>
                    <a:pt x="118502" y="73122"/>
                    <a:pt x="119901" y="68457"/>
                    <a:pt x="125966" y="65192"/>
                  </a:cubicBezTo>
                  <a:cubicBezTo>
                    <a:pt x="128299" y="64259"/>
                    <a:pt x="130165" y="62393"/>
                    <a:pt x="131564" y="60060"/>
                  </a:cubicBezTo>
                  <a:cubicBezTo>
                    <a:pt x="138095" y="51197"/>
                    <a:pt x="146026" y="43732"/>
                    <a:pt x="153024" y="35802"/>
                  </a:cubicBezTo>
                  <a:cubicBezTo>
                    <a:pt x="154889" y="33936"/>
                    <a:pt x="155823" y="31603"/>
                    <a:pt x="155823" y="28804"/>
                  </a:cubicBezTo>
                  <a:cubicBezTo>
                    <a:pt x="155823" y="26472"/>
                    <a:pt x="156289" y="23673"/>
                    <a:pt x="156289" y="22740"/>
                  </a:cubicBezTo>
                  <a:cubicBezTo>
                    <a:pt x="156756" y="20874"/>
                    <a:pt x="156756" y="19941"/>
                    <a:pt x="157222" y="19474"/>
                  </a:cubicBezTo>
                  <a:cubicBezTo>
                    <a:pt x="157689" y="18074"/>
                    <a:pt x="157689" y="17141"/>
                    <a:pt x="158155" y="15742"/>
                  </a:cubicBezTo>
                  <a:cubicBezTo>
                    <a:pt x="158155" y="15276"/>
                    <a:pt x="158155" y="14342"/>
                    <a:pt x="158155" y="13876"/>
                  </a:cubicBezTo>
                  <a:cubicBezTo>
                    <a:pt x="159088" y="12943"/>
                    <a:pt x="156756" y="11077"/>
                    <a:pt x="155356" y="1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A6AC5EF5-CFC3-45D7-8FB8-D32B9E02B3C0}"/>
                </a:ext>
              </a:extLst>
            </p:cNvPr>
            <p:cNvSpPr/>
            <p:nvPr/>
          </p:nvSpPr>
          <p:spPr>
            <a:xfrm>
              <a:off x="2668769" y="1983524"/>
              <a:ext cx="130622" cy="83971"/>
            </a:xfrm>
            <a:custGeom>
              <a:avLst/>
              <a:gdLst/>
              <a:ahLst/>
              <a:cxnLst/>
              <a:rect l="0" t="0" r="0" b="0"/>
              <a:pathLst>
                <a:path w="130621" h="83971">
                  <a:moveTo>
                    <a:pt x="68295" y="83631"/>
                  </a:moveTo>
                  <a:cubicBezTo>
                    <a:pt x="77626" y="79899"/>
                    <a:pt x="86489" y="74301"/>
                    <a:pt x="96286" y="71502"/>
                  </a:cubicBezTo>
                  <a:cubicBezTo>
                    <a:pt x="98152" y="71035"/>
                    <a:pt x="99551" y="69636"/>
                    <a:pt x="100951" y="68236"/>
                  </a:cubicBezTo>
                  <a:cubicBezTo>
                    <a:pt x="105616" y="63571"/>
                    <a:pt x="111214" y="60772"/>
                    <a:pt x="117745" y="59373"/>
                  </a:cubicBezTo>
                  <a:cubicBezTo>
                    <a:pt x="120544" y="58906"/>
                    <a:pt x="121944" y="57040"/>
                    <a:pt x="123810" y="55174"/>
                  </a:cubicBezTo>
                  <a:cubicBezTo>
                    <a:pt x="125676" y="52842"/>
                    <a:pt x="128008" y="50509"/>
                    <a:pt x="130341" y="48177"/>
                  </a:cubicBezTo>
                  <a:cubicBezTo>
                    <a:pt x="131274" y="47244"/>
                    <a:pt x="131740" y="45378"/>
                    <a:pt x="131274" y="44911"/>
                  </a:cubicBezTo>
                  <a:cubicBezTo>
                    <a:pt x="128475" y="39313"/>
                    <a:pt x="130807" y="35114"/>
                    <a:pt x="134073" y="30449"/>
                  </a:cubicBezTo>
                  <a:cubicBezTo>
                    <a:pt x="134539" y="29983"/>
                    <a:pt x="134539" y="29050"/>
                    <a:pt x="134539" y="28583"/>
                  </a:cubicBezTo>
                  <a:cubicBezTo>
                    <a:pt x="134539" y="28117"/>
                    <a:pt x="134073" y="27184"/>
                    <a:pt x="133606" y="27184"/>
                  </a:cubicBezTo>
                  <a:cubicBezTo>
                    <a:pt x="131274" y="25784"/>
                    <a:pt x="129408" y="24385"/>
                    <a:pt x="127075" y="22985"/>
                  </a:cubicBezTo>
                  <a:cubicBezTo>
                    <a:pt x="123810" y="20653"/>
                    <a:pt x="125676" y="16921"/>
                    <a:pt x="124743" y="14122"/>
                  </a:cubicBezTo>
                  <a:cubicBezTo>
                    <a:pt x="123810" y="11322"/>
                    <a:pt x="121944" y="8523"/>
                    <a:pt x="120544" y="5724"/>
                  </a:cubicBezTo>
                  <a:cubicBezTo>
                    <a:pt x="120078" y="4325"/>
                    <a:pt x="118678" y="4325"/>
                    <a:pt x="117279" y="4791"/>
                  </a:cubicBezTo>
                  <a:cubicBezTo>
                    <a:pt x="114480" y="5724"/>
                    <a:pt x="112147" y="5258"/>
                    <a:pt x="110281" y="3392"/>
                  </a:cubicBezTo>
                  <a:cubicBezTo>
                    <a:pt x="107015" y="-340"/>
                    <a:pt x="103750" y="126"/>
                    <a:pt x="100484" y="3392"/>
                  </a:cubicBezTo>
                  <a:cubicBezTo>
                    <a:pt x="94886" y="8523"/>
                    <a:pt x="88822" y="10856"/>
                    <a:pt x="81358" y="8057"/>
                  </a:cubicBezTo>
                  <a:cubicBezTo>
                    <a:pt x="79025" y="7124"/>
                    <a:pt x="76226" y="8990"/>
                    <a:pt x="73893" y="8057"/>
                  </a:cubicBezTo>
                  <a:cubicBezTo>
                    <a:pt x="67362" y="5724"/>
                    <a:pt x="64097" y="8523"/>
                    <a:pt x="61764" y="13655"/>
                  </a:cubicBezTo>
                  <a:cubicBezTo>
                    <a:pt x="61298" y="14122"/>
                    <a:pt x="59432" y="14122"/>
                    <a:pt x="58499" y="13655"/>
                  </a:cubicBezTo>
                  <a:cubicBezTo>
                    <a:pt x="57099" y="12255"/>
                    <a:pt x="56166" y="10856"/>
                    <a:pt x="55233" y="8990"/>
                  </a:cubicBezTo>
                  <a:cubicBezTo>
                    <a:pt x="54300" y="7590"/>
                    <a:pt x="51035" y="8057"/>
                    <a:pt x="50101" y="9923"/>
                  </a:cubicBezTo>
                  <a:cubicBezTo>
                    <a:pt x="48702" y="12255"/>
                    <a:pt x="48702" y="14588"/>
                    <a:pt x="49169" y="17387"/>
                  </a:cubicBezTo>
                  <a:cubicBezTo>
                    <a:pt x="50101" y="21586"/>
                    <a:pt x="47769" y="23452"/>
                    <a:pt x="44504" y="24851"/>
                  </a:cubicBezTo>
                  <a:cubicBezTo>
                    <a:pt x="43570" y="25318"/>
                    <a:pt x="42171" y="25784"/>
                    <a:pt x="41238" y="26251"/>
                  </a:cubicBezTo>
                  <a:cubicBezTo>
                    <a:pt x="41238" y="26251"/>
                    <a:pt x="41704" y="26717"/>
                    <a:pt x="41704" y="26717"/>
                  </a:cubicBezTo>
                  <a:cubicBezTo>
                    <a:pt x="41238" y="26717"/>
                    <a:pt x="40771" y="27184"/>
                    <a:pt x="40305" y="27184"/>
                  </a:cubicBezTo>
                  <a:cubicBezTo>
                    <a:pt x="40771" y="26717"/>
                    <a:pt x="40771" y="26251"/>
                    <a:pt x="41238" y="26251"/>
                  </a:cubicBezTo>
                  <a:cubicBezTo>
                    <a:pt x="41238" y="26251"/>
                    <a:pt x="41238" y="26251"/>
                    <a:pt x="41238" y="26251"/>
                  </a:cubicBezTo>
                  <a:cubicBezTo>
                    <a:pt x="38905" y="23452"/>
                    <a:pt x="38439" y="20186"/>
                    <a:pt x="38905" y="16454"/>
                  </a:cubicBezTo>
                  <a:cubicBezTo>
                    <a:pt x="39372" y="12722"/>
                    <a:pt x="37972" y="8990"/>
                    <a:pt x="34707" y="6657"/>
                  </a:cubicBezTo>
                  <a:cubicBezTo>
                    <a:pt x="33307" y="5724"/>
                    <a:pt x="31908" y="4325"/>
                    <a:pt x="30508" y="2925"/>
                  </a:cubicBezTo>
                  <a:cubicBezTo>
                    <a:pt x="26310" y="-1273"/>
                    <a:pt x="24444" y="-807"/>
                    <a:pt x="18379" y="3392"/>
                  </a:cubicBezTo>
                  <a:lnTo>
                    <a:pt x="18846" y="4325"/>
                  </a:lnTo>
                  <a:lnTo>
                    <a:pt x="17913" y="3858"/>
                  </a:lnTo>
                  <a:cubicBezTo>
                    <a:pt x="17913" y="3858"/>
                    <a:pt x="18379" y="3858"/>
                    <a:pt x="18379" y="3392"/>
                  </a:cubicBezTo>
                  <a:lnTo>
                    <a:pt x="18379" y="3392"/>
                  </a:lnTo>
                  <a:cubicBezTo>
                    <a:pt x="15113" y="4325"/>
                    <a:pt x="11848" y="4791"/>
                    <a:pt x="9982" y="7124"/>
                  </a:cubicBezTo>
                  <a:cubicBezTo>
                    <a:pt x="6716" y="11789"/>
                    <a:pt x="3451" y="16454"/>
                    <a:pt x="185" y="21119"/>
                  </a:cubicBezTo>
                  <a:cubicBezTo>
                    <a:pt x="-748" y="22519"/>
                    <a:pt x="2051" y="26717"/>
                    <a:pt x="3917" y="26717"/>
                  </a:cubicBezTo>
                  <a:cubicBezTo>
                    <a:pt x="5783" y="26717"/>
                    <a:pt x="7649" y="26717"/>
                    <a:pt x="9515" y="25784"/>
                  </a:cubicBezTo>
                  <a:cubicBezTo>
                    <a:pt x="14181" y="23452"/>
                    <a:pt x="18379" y="25318"/>
                    <a:pt x="22111" y="27184"/>
                  </a:cubicBezTo>
                  <a:cubicBezTo>
                    <a:pt x="23511" y="27650"/>
                    <a:pt x="23977" y="29050"/>
                    <a:pt x="23044" y="30449"/>
                  </a:cubicBezTo>
                  <a:cubicBezTo>
                    <a:pt x="21178" y="32782"/>
                    <a:pt x="20712" y="36047"/>
                    <a:pt x="16513" y="36514"/>
                  </a:cubicBezTo>
                  <a:cubicBezTo>
                    <a:pt x="11848" y="36980"/>
                    <a:pt x="7649" y="37913"/>
                    <a:pt x="3451" y="38846"/>
                  </a:cubicBezTo>
                  <a:cubicBezTo>
                    <a:pt x="2984" y="38846"/>
                    <a:pt x="2051" y="40712"/>
                    <a:pt x="2051" y="41645"/>
                  </a:cubicBezTo>
                  <a:cubicBezTo>
                    <a:pt x="2051" y="42578"/>
                    <a:pt x="2984" y="44445"/>
                    <a:pt x="3917" y="44911"/>
                  </a:cubicBezTo>
                  <a:cubicBezTo>
                    <a:pt x="6716" y="45844"/>
                    <a:pt x="9982" y="46311"/>
                    <a:pt x="13247" y="47244"/>
                  </a:cubicBezTo>
                  <a:cubicBezTo>
                    <a:pt x="15113" y="47710"/>
                    <a:pt x="16980" y="48643"/>
                    <a:pt x="18379" y="49576"/>
                  </a:cubicBezTo>
                  <a:cubicBezTo>
                    <a:pt x="20245" y="51909"/>
                    <a:pt x="21645" y="54708"/>
                    <a:pt x="23044" y="57973"/>
                  </a:cubicBezTo>
                  <a:cubicBezTo>
                    <a:pt x="23511" y="58906"/>
                    <a:pt x="22578" y="60306"/>
                    <a:pt x="22111" y="61239"/>
                  </a:cubicBezTo>
                  <a:cubicBezTo>
                    <a:pt x="21178" y="62172"/>
                    <a:pt x="20245" y="62638"/>
                    <a:pt x="18846" y="63105"/>
                  </a:cubicBezTo>
                  <a:cubicBezTo>
                    <a:pt x="15580" y="63571"/>
                    <a:pt x="14181" y="64971"/>
                    <a:pt x="14647" y="68236"/>
                  </a:cubicBezTo>
                  <a:cubicBezTo>
                    <a:pt x="14647" y="71968"/>
                    <a:pt x="16980" y="73834"/>
                    <a:pt x="20712" y="74301"/>
                  </a:cubicBezTo>
                  <a:cubicBezTo>
                    <a:pt x="22578" y="74301"/>
                    <a:pt x="24444" y="74767"/>
                    <a:pt x="26310" y="74767"/>
                  </a:cubicBezTo>
                  <a:cubicBezTo>
                    <a:pt x="32841" y="74301"/>
                    <a:pt x="39372" y="74301"/>
                    <a:pt x="44037" y="79433"/>
                  </a:cubicBezTo>
                  <a:cubicBezTo>
                    <a:pt x="50101" y="81299"/>
                    <a:pt x="56166" y="83631"/>
                    <a:pt x="62231" y="85031"/>
                  </a:cubicBezTo>
                  <a:cubicBezTo>
                    <a:pt x="63164" y="85031"/>
                    <a:pt x="65963" y="84564"/>
                    <a:pt x="68295" y="83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8F7CC48B-6BF1-4F3C-B916-346C00328F79}"/>
                </a:ext>
              </a:extLst>
            </p:cNvPr>
            <p:cNvSpPr/>
            <p:nvPr/>
          </p:nvSpPr>
          <p:spPr>
            <a:xfrm>
              <a:off x="3876408" y="1291057"/>
              <a:ext cx="125957" cy="111962"/>
            </a:xfrm>
            <a:custGeom>
              <a:avLst/>
              <a:gdLst/>
              <a:ahLst/>
              <a:cxnLst/>
              <a:rect l="0" t="0" r="0" b="0"/>
              <a:pathLst>
                <a:path w="125956" h="111961">
                  <a:moveTo>
                    <a:pt x="3131" y="58610"/>
                  </a:moveTo>
                  <a:cubicBezTo>
                    <a:pt x="2665" y="60476"/>
                    <a:pt x="4064" y="61876"/>
                    <a:pt x="6397" y="62342"/>
                  </a:cubicBezTo>
                  <a:cubicBezTo>
                    <a:pt x="8263" y="62809"/>
                    <a:pt x="10596" y="62342"/>
                    <a:pt x="11995" y="63275"/>
                  </a:cubicBezTo>
                  <a:cubicBezTo>
                    <a:pt x="15727" y="66074"/>
                    <a:pt x="19926" y="67474"/>
                    <a:pt x="24591" y="67940"/>
                  </a:cubicBezTo>
                  <a:cubicBezTo>
                    <a:pt x="25057" y="67940"/>
                    <a:pt x="25990" y="68407"/>
                    <a:pt x="26457" y="68873"/>
                  </a:cubicBezTo>
                  <a:cubicBezTo>
                    <a:pt x="27390" y="69807"/>
                    <a:pt x="26457" y="70273"/>
                    <a:pt x="25057" y="70740"/>
                  </a:cubicBezTo>
                  <a:cubicBezTo>
                    <a:pt x="22725" y="71206"/>
                    <a:pt x="19926" y="71673"/>
                    <a:pt x="17593" y="72139"/>
                  </a:cubicBezTo>
                  <a:cubicBezTo>
                    <a:pt x="14794" y="72606"/>
                    <a:pt x="12928" y="73539"/>
                    <a:pt x="11062" y="75871"/>
                  </a:cubicBezTo>
                  <a:cubicBezTo>
                    <a:pt x="10129" y="77271"/>
                    <a:pt x="11062" y="79603"/>
                    <a:pt x="13861" y="82402"/>
                  </a:cubicBezTo>
                  <a:cubicBezTo>
                    <a:pt x="17593" y="85668"/>
                    <a:pt x="21325" y="89400"/>
                    <a:pt x="25057" y="92665"/>
                  </a:cubicBezTo>
                  <a:cubicBezTo>
                    <a:pt x="25990" y="93598"/>
                    <a:pt x="27390" y="94065"/>
                    <a:pt x="28323" y="93598"/>
                  </a:cubicBezTo>
                  <a:cubicBezTo>
                    <a:pt x="36254" y="92199"/>
                    <a:pt x="41385" y="84268"/>
                    <a:pt x="39052" y="76338"/>
                  </a:cubicBezTo>
                  <a:cubicBezTo>
                    <a:pt x="38586" y="74472"/>
                    <a:pt x="37187" y="73072"/>
                    <a:pt x="38119" y="71206"/>
                  </a:cubicBezTo>
                  <a:cubicBezTo>
                    <a:pt x="38586" y="70740"/>
                    <a:pt x="39052" y="70273"/>
                    <a:pt x="39519" y="69807"/>
                  </a:cubicBezTo>
                  <a:cubicBezTo>
                    <a:pt x="39986" y="69807"/>
                    <a:pt x="40919" y="69340"/>
                    <a:pt x="41385" y="69807"/>
                  </a:cubicBezTo>
                  <a:cubicBezTo>
                    <a:pt x="44184" y="73539"/>
                    <a:pt x="46983" y="76804"/>
                    <a:pt x="46050" y="81936"/>
                  </a:cubicBezTo>
                  <a:cubicBezTo>
                    <a:pt x="45584" y="84268"/>
                    <a:pt x="45584" y="87067"/>
                    <a:pt x="45117" y="89400"/>
                  </a:cubicBezTo>
                  <a:cubicBezTo>
                    <a:pt x="44184" y="95931"/>
                    <a:pt x="44184" y="96397"/>
                    <a:pt x="49782" y="96397"/>
                  </a:cubicBezTo>
                  <a:cubicBezTo>
                    <a:pt x="54447" y="96397"/>
                    <a:pt x="58646" y="97797"/>
                    <a:pt x="60978" y="101995"/>
                  </a:cubicBezTo>
                  <a:cubicBezTo>
                    <a:pt x="64710" y="108060"/>
                    <a:pt x="70308" y="110393"/>
                    <a:pt x="77306" y="110393"/>
                  </a:cubicBezTo>
                  <a:cubicBezTo>
                    <a:pt x="88036" y="110393"/>
                    <a:pt x="98765" y="110859"/>
                    <a:pt x="109495" y="114125"/>
                  </a:cubicBezTo>
                  <a:cubicBezTo>
                    <a:pt x="111361" y="114591"/>
                    <a:pt x="113694" y="114591"/>
                    <a:pt x="115093" y="114125"/>
                  </a:cubicBezTo>
                  <a:cubicBezTo>
                    <a:pt x="119758" y="112259"/>
                    <a:pt x="123957" y="109460"/>
                    <a:pt x="127689" y="105261"/>
                  </a:cubicBezTo>
                  <a:cubicBezTo>
                    <a:pt x="129088" y="103862"/>
                    <a:pt x="129088" y="99663"/>
                    <a:pt x="128155" y="97797"/>
                  </a:cubicBezTo>
                  <a:cubicBezTo>
                    <a:pt x="127222" y="96864"/>
                    <a:pt x="126756" y="95464"/>
                    <a:pt x="125823" y="94998"/>
                  </a:cubicBezTo>
                  <a:cubicBezTo>
                    <a:pt x="123957" y="93132"/>
                    <a:pt x="122091" y="91732"/>
                    <a:pt x="119758" y="90333"/>
                  </a:cubicBezTo>
                  <a:cubicBezTo>
                    <a:pt x="116959" y="88933"/>
                    <a:pt x="116493" y="86601"/>
                    <a:pt x="116959" y="83802"/>
                  </a:cubicBezTo>
                  <a:cubicBezTo>
                    <a:pt x="117892" y="78204"/>
                    <a:pt x="112294" y="74938"/>
                    <a:pt x="111361" y="69807"/>
                  </a:cubicBezTo>
                  <a:cubicBezTo>
                    <a:pt x="109495" y="60010"/>
                    <a:pt x="102498" y="54878"/>
                    <a:pt x="94567" y="49747"/>
                  </a:cubicBezTo>
                  <a:cubicBezTo>
                    <a:pt x="90835" y="47414"/>
                    <a:pt x="87103" y="46948"/>
                    <a:pt x="83837" y="49280"/>
                  </a:cubicBezTo>
                  <a:cubicBezTo>
                    <a:pt x="80572" y="51613"/>
                    <a:pt x="78239" y="50680"/>
                    <a:pt x="75440" y="48814"/>
                  </a:cubicBezTo>
                  <a:cubicBezTo>
                    <a:pt x="71242" y="46015"/>
                    <a:pt x="67043" y="46481"/>
                    <a:pt x="62844" y="49280"/>
                  </a:cubicBezTo>
                  <a:cubicBezTo>
                    <a:pt x="61911" y="49747"/>
                    <a:pt x="60978" y="50213"/>
                    <a:pt x="60045" y="50680"/>
                  </a:cubicBezTo>
                  <a:cubicBezTo>
                    <a:pt x="60045" y="51146"/>
                    <a:pt x="60045" y="51146"/>
                    <a:pt x="60045" y="51613"/>
                  </a:cubicBezTo>
                  <a:cubicBezTo>
                    <a:pt x="59579" y="51613"/>
                    <a:pt x="59579" y="51613"/>
                    <a:pt x="59112" y="51613"/>
                  </a:cubicBezTo>
                  <a:cubicBezTo>
                    <a:pt x="56313" y="54412"/>
                    <a:pt x="53514" y="57211"/>
                    <a:pt x="50715" y="60010"/>
                  </a:cubicBezTo>
                  <a:cubicBezTo>
                    <a:pt x="49782" y="60943"/>
                    <a:pt x="48383" y="60943"/>
                    <a:pt x="47916" y="59543"/>
                  </a:cubicBezTo>
                  <a:cubicBezTo>
                    <a:pt x="47916" y="59077"/>
                    <a:pt x="47916" y="58144"/>
                    <a:pt x="47916" y="57677"/>
                  </a:cubicBezTo>
                  <a:cubicBezTo>
                    <a:pt x="50715" y="53945"/>
                    <a:pt x="53981" y="51146"/>
                    <a:pt x="59112" y="51146"/>
                  </a:cubicBezTo>
                  <a:cubicBezTo>
                    <a:pt x="59112" y="51146"/>
                    <a:pt x="59579" y="50680"/>
                    <a:pt x="59579" y="50680"/>
                  </a:cubicBezTo>
                  <a:cubicBezTo>
                    <a:pt x="59579" y="50680"/>
                    <a:pt x="60045" y="50680"/>
                    <a:pt x="60045" y="50213"/>
                  </a:cubicBezTo>
                  <a:cubicBezTo>
                    <a:pt x="60512" y="44615"/>
                    <a:pt x="60045" y="39484"/>
                    <a:pt x="54447" y="35751"/>
                  </a:cubicBezTo>
                  <a:cubicBezTo>
                    <a:pt x="50249" y="32486"/>
                    <a:pt x="48849" y="27821"/>
                    <a:pt x="48383" y="22223"/>
                  </a:cubicBezTo>
                  <a:cubicBezTo>
                    <a:pt x="48383" y="19424"/>
                    <a:pt x="46050" y="17091"/>
                    <a:pt x="43251" y="17091"/>
                  </a:cubicBezTo>
                  <a:cubicBezTo>
                    <a:pt x="34854" y="16158"/>
                    <a:pt x="29256" y="11493"/>
                    <a:pt x="24124" y="5429"/>
                  </a:cubicBezTo>
                  <a:cubicBezTo>
                    <a:pt x="22258" y="3096"/>
                    <a:pt x="18993" y="1696"/>
                    <a:pt x="16194" y="297"/>
                  </a:cubicBezTo>
                  <a:cubicBezTo>
                    <a:pt x="14328" y="-636"/>
                    <a:pt x="10129" y="763"/>
                    <a:pt x="9663" y="2630"/>
                  </a:cubicBezTo>
                  <a:cubicBezTo>
                    <a:pt x="8263" y="7761"/>
                    <a:pt x="6864" y="12426"/>
                    <a:pt x="4064" y="16625"/>
                  </a:cubicBezTo>
                  <a:cubicBezTo>
                    <a:pt x="-601" y="23622"/>
                    <a:pt x="-1067" y="31553"/>
                    <a:pt x="1732" y="38551"/>
                  </a:cubicBezTo>
                  <a:cubicBezTo>
                    <a:pt x="3598" y="46015"/>
                    <a:pt x="4531" y="52079"/>
                    <a:pt x="3131" y="5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469E4154-520D-407A-8946-AA06E5F51432}"/>
                </a:ext>
              </a:extLst>
            </p:cNvPr>
            <p:cNvSpPr/>
            <p:nvPr/>
          </p:nvSpPr>
          <p:spPr>
            <a:xfrm>
              <a:off x="5644532" y="3928750"/>
              <a:ext cx="83971" cy="181938"/>
            </a:xfrm>
            <a:custGeom>
              <a:avLst/>
              <a:gdLst/>
              <a:ahLst/>
              <a:cxnLst/>
              <a:rect l="0" t="0" r="0" b="0"/>
              <a:pathLst>
                <a:path w="83971" h="181937">
                  <a:moveTo>
                    <a:pt x="83774" y="88403"/>
                  </a:moveTo>
                  <a:cubicBezTo>
                    <a:pt x="81908" y="87470"/>
                    <a:pt x="80042" y="87470"/>
                    <a:pt x="78176" y="88403"/>
                  </a:cubicBezTo>
                  <a:cubicBezTo>
                    <a:pt x="77243" y="88869"/>
                    <a:pt x="75844" y="89803"/>
                    <a:pt x="74911" y="90736"/>
                  </a:cubicBezTo>
                  <a:cubicBezTo>
                    <a:pt x="67447" y="95401"/>
                    <a:pt x="65581" y="95401"/>
                    <a:pt x="59516" y="90269"/>
                  </a:cubicBezTo>
                  <a:cubicBezTo>
                    <a:pt x="56717" y="87937"/>
                    <a:pt x="54384" y="85137"/>
                    <a:pt x="53918" y="80472"/>
                  </a:cubicBezTo>
                  <a:cubicBezTo>
                    <a:pt x="53452" y="75807"/>
                    <a:pt x="52518" y="71609"/>
                    <a:pt x="52052" y="67410"/>
                  </a:cubicBezTo>
                  <a:cubicBezTo>
                    <a:pt x="51585" y="65544"/>
                    <a:pt x="51119" y="63678"/>
                    <a:pt x="50186" y="62279"/>
                  </a:cubicBezTo>
                  <a:cubicBezTo>
                    <a:pt x="49719" y="61346"/>
                    <a:pt x="48320" y="60879"/>
                    <a:pt x="47387" y="60879"/>
                  </a:cubicBezTo>
                  <a:cubicBezTo>
                    <a:pt x="46920" y="60879"/>
                    <a:pt x="46454" y="61346"/>
                    <a:pt x="45988" y="62279"/>
                  </a:cubicBezTo>
                  <a:cubicBezTo>
                    <a:pt x="45521" y="63678"/>
                    <a:pt x="45054" y="64611"/>
                    <a:pt x="44588" y="66011"/>
                  </a:cubicBezTo>
                  <a:cubicBezTo>
                    <a:pt x="44121" y="66944"/>
                    <a:pt x="43188" y="67877"/>
                    <a:pt x="42255" y="68343"/>
                  </a:cubicBezTo>
                  <a:cubicBezTo>
                    <a:pt x="41322" y="68810"/>
                    <a:pt x="38523" y="66011"/>
                    <a:pt x="38523" y="64611"/>
                  </a:cubicBezTo>
                  <a:cubicBezTo>
                    <a:pt x="39923" y="55748"/>
                    <a:pt x="39456" y="46884"/>
                    <a:pt x="41322" y="38020"/>
                  </a:cubicBezTo>
                  <a:cubicBezTo>
                    <a:pt x="42722" y="32889"/>
                    <a:pt x="42255" y="28224"/>
                    <a:pt x="38523" y="23558"/>
                  </a:cubicBezTo>
                  <a:cubicBezTo>
                    <a:pt x="34325" y="18427"/>
                    <a:pt x="31059" y="11429"/>
                    <a:pt x="25461" y="7231"/>
                  </a:cubicBezTo>
                  <a:cubicBezTo>
                    <a:pt x="24061" y="6298"/>
                    <a:pt x="23595" y="3965"/>
                    <a:pt x="22662" y="2099"/>
                  </a:cubicBezTo>
                  <a:cubicBezTo>
                    <a:pt x="22195" y="1633"/>
                    <a:pt x="22195" y="1166"/>
                    <a:pt x="21729" y="700"/>
                  </a:cubicBezTo>
                  <a:cubicBezTo>
                    <a:pt x="20796" y="-233"/>
                    <a:pt x="19396" y="-233"/>
                    <a:pt x="18464" y="700"/>
                  </a:cubicBezTo>
                  <a:cubicBezTo>
                    <a:pt x="17997" y="1166"/>
                    <a:pt x="17530" y="1633"/>
                    <a:pt x="17530" y="2099"/>
                  </a:cubicBezTo>
                  <a:cubicBezTo>
                    <a:pt x="17530" y="7231"/>
                    <a:pt x="22195" y="11429"/>
                    <a:pt x="19863" y="17028"/>
                  </a:cubicBezTo>
                  <a:cubicBezTo>
                    <a:pt x="17997" y="20760"/>
                    <a:pt x="18930" y="24492"/>
                    <a:pt x="20330" y="28224"/>
                  </a:cubicBezTo>
                  <a:cubicBezTo>
                    <a:pt x="22195" y="33822"/>
                    <a:pt x="23595" y="39420"/>
                    <a:pt x="24995" y="45018"/>
                  </a:cubicBezTo>
                  <a:cubicBezTo>
                    <a:pt x="25928" y="50616"/>
                    <a:pt x="29193" y="55748"/>
                    <a:pt x="26860" y="61812"/>
                  </a:cubicBezTo>
                  <a:cubicBezTo>
                    <a:pt x="26394" y="63212"/>
                    <a:pt x="27327" y="65544"/>
                    <a:pt x="28260" y="67410"/>
                  </a:cubicBezTo>
                  <a:cubicBezTo>
                    <a:pt x="29193" y="69743"/>
                    <a:pt x="30126" y="72075"/>
                    <a:pt x="30593" y="74408"/>
                  </a:cubicBezTo>
                  <a:cubicBezTo>
                    <a:pt x="29660" y="80472"/>
                    <a:pt x="29193" y="86537"/>
                    <a:pt x="26860" y="91669"/>
                  </a:cubicBezTo>
                  <a:cubicBezTo>
                    <a:pt x="24528" y="97733"/>
                    <a:pt x="22195" y="103331"/>
                    <a:pt x="19863" y="109396"/>
                  </a:cubicBezTo>
                  <a:cubicBezTo>
                    <a:pt x="18464" y="112661"/>
                    <a:pt x="16597" y="114527"/>
                    <a:pt x="13332" y="115927"/>
                  </a:cubicBezTo>
                  <a:cubicBezTo>
                    <a:pt x="10533" y="116860"/>
                    <a:pt x="7267" y="118260"/>
                    <a:pt x="4468" y="119659"/>
                  </a:cubicBezTo>
                  <a:cubicBezTo>
                    <a:pt x="-197" y="122458"/>
                    <a:pt x="-1596" y="129456"/>
                    <a:pt x="2136" y="133188"/>
                  </a:cubicBezTo>
                  <a:cubicBezTo>
                    <a:pt x="5401" y="136453"/>
                    <a:pt x="8667" y="139719"/>
                    <a:pt x="11466" y="142518"/>
                  </a:cubicBezTo>
                  <a:cubicBezTo>
                    <a:pt x="14731" y="145317"/>
                    <a:pt x="15198" y="149049"/>
                    <a:pt x="14731" y="153248"/>
                  </a:cubicBezTo>
                  <a:cubicBezTo>
                    <a:pt x="14731" y="156513"/>
                    <a:pt x="13332" y="159312"/>
                    <a:pt x="11466" y="162111"/>
                  </a:cubicBezTo>
                  <a:cubicBezTo>
                    <a:pt x="7734" y="166776"/>
                    <a:pt x="4002" y="170975"/>
                    <a:pt x="736" y="175640"/>
                  </a:cubicBezTo>
                  <a:cubicBezTo>
                    <a:pt x="270" y="176573"/>
                    <a:pt x="270" y="178439"/>
                    <a:pt x="736" y="179372"/>
                  </a:cubicBezTo>
                  <a:cubicBezTo>
                    <a:pt x="2602" y="181704"/>
                    <a:pt x="4935" y="184037"/>
                    <a:pt x="7267" y="185903"/>
                  </a:cubicBezTo>
                  <a:cubicBezTo>
                    <a:pt x="8200" y="186369"/>
                    <a:pt x="9600" y="186836"/>
                    <a:pt x="11000" y="186369"/>
                  </a:cubicBezTo>
                  <a:cubicBezTo>
                    <a:pt x="16131" y="184503"/>
                    <a:pt x="19863" y="181238"/>
                    <a:pt x="23595" y="177506"/>
                  </a:cubicBezTo>
                  <a:cubicBezTo>
                    <a:pt x="30126" y="170975"/>
                    <a:pt x="36190" y="164910"/>
                    <a:pt x="42255" y="157913"/>
                  </a:cubicBezTo>
                  <a:cubicBezTo>
                    <a:pt x="47853" y="151381"/>
                    <a:pt x="52518" y="144850"/>
                    <a:pt x="52518" y="135987"/>
                  </a:cubicBezTo>
                  <a:cubicBezTo>
                    <a:pt x="52518" y="131322"/>
                    <a:pt x="56717" y="128056"/>
                    <a:pt x="61848" y="127590"/>
                  </a:cubicBezTo>
                  <a:cubicBezTo>
                    <a:pt x="63248" y="127590"/>
                    <a:pt x="64648" y="127590"/>
                    <a:pt x="65581" y="127590"/>
                  </a:cubicBezTo>
                  <a:cubicBezTo>
                    <a:pt x="66513" y="127590"/>
                    <a:pt x="68846" y="126657"/>
                    <a:pt x="68846" y="126190"/>
                  </a:cubicBezTo>
                  <a:cubicBezTo>
                    <a:pt x="70246" y="120125"/>
                    <a:pt x="75377" y="116860"/>
                    <a:pt x="79576" y="113128"/>
                  </a:cubicBezTo>
                  <a:cubicBezTo>
                    <a:pt x="81442" y="111262"/>
                    <a:pt x="82375" y="108929"/>
                    <a:pt x="83308" y="106597"/>
                  </a:cubicBezTo>
                  <a:cubicBezTo>
                    <a:pt x="84707" y="102865"/>
                    <a:pt x="85641" y="99133"/>
                    <a:pt x="87040" y="95867"/>
                  </a:cubicBezTo>
                  <a:cubicBezTo>
                    <a:pt x="87506" y="92602"/>
                    <a:pt x="86107" y="89803"/>
                    <a:pt x="83774" y="88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01F69673-F5A0-4D82-9BFB-7BABF23FC98D}"/>
                </a:ext>
              </a:extLst>
            </p:cNvPr>
            <p:cNvSpPr/>
            <p:nvPr/>
          </p:nvSpPr>
          <p:spPr>
            <a:xfrm>
              <a:off x="4495753" y="1352933"/>
              <a:ext cx="107297" cy="74641"/>
            </a:xfrm>
            <a:custGeom>
              <a:avLst/>
              <a:gdLst/>
              <a:ahLst/>
              <a:cxnLst/>
              <a:rect l="0" t="0" r="0" b="0"/>
              <a:pathLst>
                <a:path w="107296" h="74641">
                  <a:moveTo>
                    <a:pt x="9839" y="45251"/>
                  </a:moveTo>
                  <a:cubicBezTo>
                    <a:pt x="12638" y="49450"/>
                    <a:pt x="16370" y="52715"/>
                    <a:pt x="16370" y="58313"/>
                  </a:cubicBezTo>
                  <a:cubicBezTo>
                    <a:pt x="16370" y="59713"/>
                    <a:pt x="18236" y="61579"/>
                    <a:pt x="20102" y="62512"/>
                  </a:cubicBezTo>
                  <a:cubicBezTo>
                    <a:pt x="23368" y="64378"/>
                    <a:pt x="26633" y="66710"/>
                    <a:pt x="30365" y="67644"/>
                  </a:cubicBezTo>
                  <a:cubicBezTo>
                    <a:pt x="35030" y="69043"/>
                    <a:pt x="38762" y="70909"/>
                    <a:pt x="41561" y="74175"/>
                  </a:cubicBezTo>
                  <a:cubicBezTo>
                    <a:pt x="44360" y="76974"/>
                    <a:pt x="47626" y="78373"/>
                    <a:pt x="51824" y="77440"/>
                  </a:cubicBezTo>
                  <a:cubicBezTo>
                    <a:pt x="55090" y="76974"/>
                    <a:pt x="58356" y="77907"/>
                    <a:pt x="61154" y="77440"/>
                  </a:cubicBezTo>
                  <a:cubicBezTo>
                    <a:pt x="62554" y="77440"/>
                    <a:pt x="64420" y="75574"/>
                    <a:pt x="65353" y="74175"/>
                  </a:cubicBezTo>
                  <a:cubicBezTo>
                    <a:pt x="66753" y="71376"/>
                    <a:pt x="66753" y="68577"/>
                    <a:pt x="70018" y="66244"/>
                  </a:cubicBezTo>
                  <a:cubicBezTo>
                    <a:pt x="72351" y="64844"/>
                    <a:pt x="74217" y="61579"/>
                    <a:pt x="76083" y="58780"/>
                  </a:cubicBezTo>
                  <a:cubicBezTo>
                    <a:pt x="79815" y="53648"/>
                    <a:pt x="84013" y="50849"/>
                    <a:pt x="90544" y="52715"/>
                  </a:cubicBezTo>
                  <a:cubicBezTo>
                    <a:pt x="91944" y="53182"/>
                    <a:pt x="94277" y="52249"/>
                    <a:pt x="95676" y="51316"/>
                  </a:cubicBezTo>
                  <a:cubicBezTo>
                    <a:pt x="97076" y="50383"/>
                    <a:pt x="98475" y="48983"/>
                    <a:pt x="99874" y="47584"/>
                  </a:cubicBezTo>
                  <a:cubicBezTo>
                    <a:pt x="100808" y="46651"/>
                    <a:pt x="101274" y="45251"/>
                    <a:pt x="101274" y="44318"/>
                  </a:cubicBezTo>
                  <a:cubicBezTo>
                    <a:pt x="101274" y="41986"/>
                    <a:pt x="102674" y="41053"/>
                    <a:pt x="104073" y="40120"/>
                  </a:cubicBezTo>
                  <a:cubicBezTo>
                    <a:pt x="105006" y="39187"/>
                    <a:pt x="106406" y="38720"/>
                    <a:pt x="106872" y="37321"/>
                  </a:cubicBezTo>
                  <a:cubicBezTo>
                    <a:pt x="107805" y="35921"/>
                    <a:pt x="109205" y="34055"/>
                    <a:pt x="109205" y="32189"/>
                  </a:cubicBezTo>
                  <a:cubicBezTo>
                    <a:pt x="109671" y="29856"/>
                    <a:pt x="109671" y="27057"/>
                    <a:pt x="109205" y="24725"/>
                  </a:cubicBezTo>
                  <a:cubicBezTo>
                    <a:pt x="108272" y="21926"/>
                    <a:pt x="106872" y="18660"/>
                    <a:pt x="105939" y="15861"/>
                  </a:cubicBezTo>
                  <a:cubicBezTo>
                    <a:pt x="107805" y="9797"/>
                    <a:pt x="104073" y="7931"/>
                    <a:pt x="99408" y="6998"/>
                  </a:cubicBezTo>
                  <a:cubicBezTo>
                    <a:pt x="91477" y="5132"/>
                    <a:pt x="83080" y="3732"/>
                    <a:pt x="75150" y="1866"/>
                  </a:cubicBezTo>
                  <a:cubicBezTo>
                    <a:pt x="74683" y="1866"/>
                    <a:pt x="73750" y="1400"/>
                    <a:pt x="73284" y="1866"/>
                  </a:cubicBezTo>
                  <a:cubicBezTo>
                    <a:pt x="71884" y="2799"/>
                    <a:pt x="70018" y="3266"/>
                    <a:pt x="68619" y="4665"/>
                  </a:cubicBezTo>
                  <a:cubicBezTo>
                    <a:pt x="68152" y="5132"/>
                    <a:pt x="68152" y="7464"/>
                    <a:pt x="68619" y="7931"/>
                  </a:cubicBezTo>
                  <a:cubicBezTo>
                    <a:pt x="71884" y="13529"/>
                    <a:pt x="74217" y="19593"/>
                    <a:pt x="73750" y="26124"/>
                  </a:cubicBezTo>
                  <a:cubicBezTo>
                    <a:pt x="73750" y="27524"/>
                    <a:pt x="74217" y="29390"/>
                    <a:pt x="74683" y="30789"/>
                  </a:cubicBezTo>
                  <a:cubicBezTo>
                    <a:pt x="74683" y="30789"/>
                    <a:pt x="75150" y="30789"/>
                    <a:pt x="75150" y="31256"/>
                  </a:cubicBezTo>
                  <a:cubicBezTo>
                    <a:pt x="75150" y="31722"/>
                    <a:pt x="75616" y="32189"/>
                    <a:pt x="76083" y="32655"/>
                  </a:cubicBezTo>
                  <a:cubicBezTo>
                    <a:pt x="75616" y="32189"/>
                    <a:pt x="75150" y="32189"/>
                    <a:pt x="74683" y="31722"/>
                  </a:cubicBezTo>
                  <a:cubicBezTo>
                    <a:pt x="74683" y="31256"/>
                    <a:pt x="74683" y="31256"/>
                    <a:pt x="74683" y="30789"/>
                  </a:cubicBezTo>
                  <a:cubicBezTo>
                    <a:pt x="73750" y="30323"/>
                    <a:pt x="72817" y="29856"/>
                    <a:pt x="72351" y="28923"/>
                  </a:cubicBezTo>
                  <a:cubicBezTo>
                    <a:pt x="68619" y="22859"/>
                    <a:pt x="64886" y="16794"/>
                    <a:pt x="63954" y="9797"/>
                  </a:cubicBezTo>
                  <a:cubicBezTo>
                    <a:pt x="63487" y="5132"/>
                    <a:pt x="60688" y="3266"/>
                    <a:pt x="56489" y="2333"/>
                  </a:cubicBezTo>
                  <a:cubicBezTo>
                    <a:pt x="52757" y="1400"/>
                    <a:pt x="49025" y="467"/>
                    <a:pt x="45293" y="0"/>
                  </a:cubicBezTo>
                  <a:cubicBezTo>
                    <a:pt x="44360" y="0"/>
                    <a:pt x="42961" y="933"/>
                    <a:pt x="42028" y="1866"/>
                  </a:cubicBezTo>
                  <a:cubicBezTo>
                    <a:pt x="40628" y="4199"/>
                    <a:pt x="39695" y="6531"/>
                    <a:pt x="39229" y="8864"/>
                  </a:cubicBezTo>
                  <a:cubicBezTo>
                    <a:pt x="38762" y="12596"/>
                    <a:pt x="39229" y="15861"/>
                    <a:pt x="39229" y="19593"/>
                  </a:cubicBezTo>
                  <a:cubicBezTo>
                    <a:pt x="39229" y="19593"/>
                    <a:pt x="39695" y="19593"/>
                    <a:pt x="39695" y="19593"/>
                  </a:cubicBezTo>
                  <a:cubicBezTo>
                    <a:pt x="40162" y="20526"/>
                    <a:pt x="40628" y="20993"/>
                    <a:pt x="41561" y="21926"/>
                  </a:cubicBezTo>
                  <a:cubicBezTo>
                    <a:pt x="40628" y="21459"/>
                    <a:pt x="40162" y="20993"/>
                    <a:pt x="39229" y="20060"/>
                  </a:cubicBezTo>
                  <a:cubicBezTo>
                    <a:pt x="39229" y="20060"/>
                    <a:pt x="39229" y="19593"/>
                    <a:pt x="39229" y="19593"/>
                  </a:cubicBezTo>
                  <a:cubicBezTo>
                    <a:pt x="34097" y="17727"/>
                    <a:pt x="28499" y="17261"/>
                    <a:pt x="24767" y="12596"/>
                  </a:cubicBezTo>
                  <a:cubicBezTo>
                    <a:pt x="21501" y="8864"/>
                    <a:pt x="15903" y="7464"/>
                    <a:pt x="11238" y="6065"/>
                  </a:cubicBezTo>
                  <a:cubicBezTo>
                    <a:pt x="9372" y="5598"/>
                    <a:pt x="6107" y="6998"/>
                    <a:pt x="5174" y="9797"/>
                  </a:cubicBezTo>
                  <a:cubicBezTo>
                    <a:pt x="3774" y="14462"/>
                    <a:pt x="2375" y="19593"/>
                    <a:pt x="509" y="24258"/>
                  </a:cubicBezTo>
                  <a:cubicBezTo>
                    <a:pt x="-425" y="26124"/>
                    <a:pt x="42" y="27990"/>
                    <a:pt x="975" y="29856"/>
                  </a:cubicBezTo>
                  <a:cubicBezTo>
                    <a:pt x="4707" y="34988"/>
                    <a:pt x="6573" y="40586"/>
                    <a:pt x="9839" y="45251"/>
                  </a:cubicBezTo>
                  <a:close/>
                  <a:moveTo>
                    <a:pt x="79815" y="35455"/>
                  </a:moveTo>
                  <a:lnTo>
                    <a:pt x="80281" y="36388"/>
                  </a:lnTo>
                  <a:lnTo>
                    <a:pt x="79815" y="35455"/>
                  </a:lnTo>
                  <a:cubicBezTo>
                    <a:pt x="79348" y="35455"/>
                    <a:pt x="78882" y="34988"/>
                    <a:pt x="78882" y="34522"/>
                  </a:cubicBezTo>
                  <a:cubicBezTo>
                    <a:pt x="78882" y="34988"/>
                    <a:pt x="79348" y="35455"/>
                    <a:pt x="79815" y="35455"/>
                  </a:cubicBezTo>
                  <a:close/>
                  <a:moveTo>
                    <a:pt x="45293" y="23792"/>
                  </a:moveTo>
                  <a:lnTo>
                    <a:pt x="45293" y="24725"/>
                  </a:lnTo>
                  <a:lnTo>
                    <a:pt x="45293" y="23792"/>
                  </a:lnTo>
                  <a:cubicBezTo>
                    <a:pt x="44360" y="23792"/>
                    <a:pt x="43427" y="23325"/>
                    <a:pt x="42961" y="22859"/>
                  </a:cubicBezTo>
                  <a:cubicBezTo>
                    <a:pt x="43427" y="23325"/>
                    <a:pt x="44360" y="23325"/>
                    <a:pt x="45293" y="23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A76F9C3B-FE09-44F5-BE7D-8EA4F2F5612B}"/>
                </a:ext>
              </a:extLst>
            </p:cNvPr>
            <p:cNvSpPr/>
            <p:nvPr/>
          </p:nvSpPr>
          <p:spPr>
            <a:xfrm>
              <a:off x="1757866" y="1599248"/>
              <a:ext cx="88636" cy="107297"/>
            </a:xfrm>
            <a:custGeom>
              <a:avLst/>
              <a:gdLst/>
              <a:ahLst/>
              <a:cxnLst/>
              <a:rect l="0" t="0" r="0" b="0"/>
              <a:pathLst>
                <a:path w="88636" h="107296">
                  <a:moveTo>
                    <a:pt x="86770" y="20526"/>
                  </a:moveTo>
                  <a:cubicBezTo>
                    <a:pt x="89103" y="19127"/>
                    <a:pt x="90036" y="16328"/>
                    <a:pt x="89103" y="13995"/>
                  </a:cubicBezTo>
                  <a:cubicBezTo>
                    <a:pt x="88170" y="11196"/>
                    <a:pt x="86304" y="9797"/>
                    <a:pt x="83505" y="9330"/>
                  </a:cubicBezTo>
                  <a:cubicBezTo>
                    <a:pt x="79306" y="8397"/>
                    <a:pt x="74641" y="8864"/>
                    <a:pt x="69976" y="7931"/>
                  </a:cubicBezTo>
                  <a:cubicBezTo>
                    <a:pt x="67644" y="7464"/>
                    <a:pt x="65778" y="6531"/>
                    <a:pt x="63445" y="5598"/>
                  </a:cubicBezTo>
                  <a:cubicBezTo>
                    <a:pt x="63445" y="5598"/>
                    <a:pt x="63445" y="5598"/>
                    <a:pt x="63445" y="5598"/>
                  </a:cubicBezTo>
                  <a:cubicBezTo>
                    <a:pt x="63445" y="5598"/>
                    <a:pt x="62978" y="5598"/>
                    <a:pt x="62978" y="5598"/>
                  </a:cubicBezTo>
                  <a:lnTo>
                    <a:pt x="63445" y="6065"/>
                  </a:lnTo>
                  <a:cubicBezTo>
                    <a:pt x="62046" y="4665"/>
                    <a:pt x="61112" y="3266"/>
                    <a:pt x="59246" y="1866"/>
                  </a:cubicBezTo>
                  <a:cubicBezTo>
                    <a:pt x="57847" y="933"/>
                    <a:pt x="55981" y="0"/>
                    <a:pt x="54115" y="0"/>
                  </a:cubicBezTo>
                  <a:cubicBezTo>
                    <a:pt x="50849" y="467"/>
                    <a:pt x="48050" y="933"/>
                    <a:pt x="44785" y="2333"/>
                  </a:cubicBezTo>
                  <a:cubicBezTo>
                    <a:pt x="42919" y="2799"/>
                    <a:pt x="41053" y="4199"/>
                    <a:pt x="40586" y="5598"/>
                  </a:cubicBezTo>
                  <a:cubicBezTo>
                    <a:pt x="38720" y="10263"/>
                    <a:pt x="35455" y="12596"/>
                    <a:pt x="31723" y="15395"/>
                  </a:cubicBezTo>
                  <a:cubicBezTo>
                    <a:pt x="29857" y="16794"/>
                    <a:pt x="29857" y="18660"/>
                    <a:pt x="30323" y="20526"/>
                  </a:cubicBezTo>
                  <a:cubicBezTo>
                    <a:pt x="30789" y="22392"/>
                    <a:pt x="31256" y="24258"/>
                    <a:pt x="32189" y="26124"/>
                  </a:cubicBezTo>
                  <a:cubicBezTo>
                    <a:pt x="36388" y="32655"/>
                    <a:pt x="34055" y="38254"/>
                    <a:pt x="30789" y="44318"/>
                  </a:cubicBezTo>
                  <a:cubicBezTo>
                    <a:pt x="29857" y="45718"/>
                    <a:pt x="27057" y="46184"/>
                    <a:pt x="25658" y="45251"/>
                  </a:cubicBezTo>
                  <a:cubicBezTo>
                    <a:pt x="22392" y="41986"/>
                    <a:pt x="21459" y="37321"/>
                    <a:pt x="19593" y="33122"/>
                  </a:cubicBezTo>
                  <a:cubicBezTo>
                    <a:pt x="18660" y="30323"/>
                    <a:pt x="15861" y="29390"/>
                    <a:pt x="13529" y="29390"/>
                  </a:cubicBezTo>
                  <a:cubicBezTo>
                    <a:pt x="6065" y="29390"/>
                    <a:pt x="1400" y="34055"/>
                    <a:pt x="933" y="41053"/>
                  </a:cubicBezTo>
                  <a:cubicBezTo>
                    <a:pt x="467" y="46184"/>
                    <a:pt x="0" y="51316"/>
                    <a:pt x="0" y="56447"/>
                  </a:cubicBezTo>
                  <a:cubicBezTo>
                    <a:pt x="0" y="58313"/>
                    <a:pt x="933" y="60179"/>
                    <a:pt x="2799" y="61112"/>
                  </a:cubicBezTo>
                  <a:cubicBezTo>
                    <a:pt x="7464" y="62978"/>
                    <a:pt x="9797" y="66711"/>
                    <a:pt x="11196" y="70909"/>
                  </a:cubicBezTo>
                  <a:cubicBezTo>
                    <a:pt x="13529" y="78840"/>
                    <a:pt x="17261" y="86304"/>
                    <a:pt x="16794" y="95167"/>
                  </a:cubicBezTo>
                  <a:cubicBezTo>
                    <a:pt x="16794" y="99832"/>
                    <a:pt x="19127" y="103565"/>
                    <a:pt x="22392" y="107297"/>
                  </a:cubicBezTo>
                  <a:cubicBezTo>
                    <a:pt x="24258" y="109163"/>
                    <a:pt x="27524" y="109629"/>
                    <a:pt x="29390" y="108230"/>
                  </a:cubicBezTo>
                  <a:cubicBezTo>
                    <a:pt x="32189" y="105897"/>
                    <a:pt x="34988" y="102632"/>
                    <a:pt x="37787" y="100766"/>
                  </a:cubicBezTo>
                  <a:cubicBezTo>
                    <a:pt x="41053" y="98899"/>
                    <a:pt x="45251" y="98433"/>
                    <a:pt x="48517" y="97033"/>
                  </a:cubicBezTo>
                  <a:cubicBezTo>
                    <a:pt x="52249" y="95634"/>
                    <a:pt x="55514" y="93768"/>
                    <a:pt x="58780" y="91902"/>
                  </a:cubicBezTo>
                  <a:cubicBezTo>
                    <a:pt x="60180" y="90969"/>
                    <a:pt x="62046" y="89103"/>
                    <a:pt x="62512" y="87703"/>
                  </a:cubicBezTo>
                  <a:cubicBezTo>
                    <a:pt x="64378" y="81639"/>
                    <a:pt x="67644" y="76041"/>
                    <a:pt x="72309" y="71376"/>
                  </a:cubicBezTo>
                  <a:cubicBezTo>
                    <a:pt x="75574" y="68110"/>
                    <a:pt x="76041" y="63445"/>
                    <a:pt x="75108" y="58780"/>
                  </a:cubicBezTo>
                  <a:cubicBezTo>
                    <a:pt x="74175" y="55514"/>
                    <a:pt x="73242" y="52715"/>
                    <a:pt x="72309" y="49450"/>
                  </a:cubicBezTo>
                  <a:cubicBezTo>
                    <a:pt x="71376" y="45251"/>
                    <a:pt x="68577" y="42919"/>
                    <a:pt x="64845" y="41053"/>
                  </a:cubicBezTo>
                  <a:cubicBezTo>
                    <a:pt x="63445" y="40120"/>
                    <a:pt x="63445" y="39187"/>
                    <a:pt x="64845" y="38254"/>
                  </a:cubicBezTo>
                  <a:cubicBezTo>
                    <a:pt x="68577" y="36854"/>
                    <a:pt x="71842" y="35455"/>
                    <a:pt x="75574" y="34055"/>
                  </a:cubicBezTo>
                  <a:cubicBezTo>
                    <a:pt x="77907" y="33122"/>
                    <a:pt x="80239" y="31256"/>
                    <a:pt x="80239" y="28457"/>
                  </a:cubicBezTo>
                  <a:cubicBezTo>
                    <a:pt x="81172" y="23325"/>
                    <a:pt x="83971" y="22392"/>
                    <a:pt x="86770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90AD4CD1-248D-484E-A020-2CF9BCE8809B}"/>
                </a:ext>
              </a:extLst>
            </p:cNvPr>
            <p:cNvSpPr/>
            <p:nvPr/>
          </p:nvSpPr>
          <p:spPr>
            <a:xfrm>
              <a:off x="4879306" y="3235269"/>
              <a:ext cx="102632" cy="116627"/>
            </a:xfrm>
            <a:custGeom>
              <a:avLst/>
              <a:gdLst/>
              <a:ahLst/>
              <a:cxnLst/>
              <a:rect l="0" t="0" r="0" b="0"/>
              <a:pathLst>
                <a:path w="102631" h="116626">
                  <a:moveTo>
                    <a:pt x="31681" y="21012"/>
                  </a:moveTo>
                  <a:cubicBezTo>
                    <a:pt x="45676" y="19612"/>
                    <a:pt x="59671" y="19612"/>
                    <a:pt x="73666" y="21945"/>
                  </a:cubicBezTo>
                  <a:cubicBezTo>
                    <a:pt x="87195" y="23811"/>
                    <a:pt x="96991" y="18679"/>
                    <a:pt x="103989" y="6550"/>
                  </a:cubicBezTo>
                  <a:cubicBezTo>
                    <a:pt x="104922" y="4684"/>
                    <a:pt x="104455" y="2818"/>
                    <a:pt x="103056" y="1419"/>
                  </a:cubicBezTo>
                  <a:cubicBezTo>
                    <a:pt x="101657" y="19"/>
                    <a:pt x="98857" y="-448"/>
                    <a:pt x="97925" y="485"/>
                  </a:cubicBezTo>
                  <a:cubicBezTo>
                    <a:pt x="95592" y="2351"/>
                    <a:pt x="93259" y="4684"/>
                    <a:pt x="90927" y="7017"/>
                  </a:cubicBezTo>
                  <a:cubicBezTo>
                    <a:pt x="86728" y="10282"/>
                    <a:pt x="82530" y="12615"/>
                    <a:pt x="76932" y="11215"/>
                  </a:cubicBezTo>
                  <a:cubicBezTo>
                    <a:pt x="69467" y="9816"/>
                    <a:pt x="61537" y="9816"/>
                    <a:pt x="54073" y="8416"/>
                  </a:cubicBezTo>
                  <a:cubicBezTo>
                    <a:pt x="48941" y="7950"/>
                    <a:pt x="44276" y="5617"/>
                    <a:pt x="39145" y="5151"/>
                  </a:cubicBezTo>
                  <a:cubicBezTo>
                    <a:pt x="33080" y="5151"/>
                    <a:pt x="30747" y="13081"/>
                    <a:pt x="24216" y="13081"/>
                  </a:cubicBezTo>
                  <a:cubicBezTo>
                    <a:pt x="23750" y="13081"/>
                    <a:pt x="22817" y="13548"/>
                    <a:pt x="22350" y="14014"/>
                  </a:cubicBezTo>
                  <a:cubicBezTo>
                    <a:pt x="19085" y="16347"/>
                    <a:pt x="16752" y="19146"/>
                    <a:pt x="15819" y="23344"/>
                  </a:cubicBezTo>
                  <a:cubicBezTo>
                    <a:pt x="15353" y="25677"/>
                    <a:pt x="15819" y="28476"/>
                    <a:pt x="15353" y="30808"/>
                  </a:cubicBezTo>
                  <a:cubicBezTo>
                    <a:pt x="14886" y="33141"/>
                    <a:pt x="14420" y="35940"/>
                    <a:pt x="12554" y="37806"/>
                  </a:cubicBezTo>
                  <a:cubicBezTo>
                    <a:pt x="8822" y="42005"/>
                    <a:pt x="7422" y="46670"/>
                    <a:pt x="7422" y="51801"/>
                  </a:cubicBezTo>
                  <a:cubicBezTo>
                    <a:pt x="7422" y="56466"/>
                    <a:pt x="6023" y="60665"/>
                    <a:pt x="4157" y="64863"/>
                  </a:cubicBezTo>
                  <a:cubicBezTo>
                    <a:pt x="2757" y="67662"/>
                    <a:pt x="1358" y="70461"/>
                    <a:pt x="425" y="73727"/>
                  </a:cubicBezTo>
                  <a:cubicBezTo>
                    <a:pt x="-509" y="77459"/>
                    <a:pt x="-42" y="81658"/>
                    <a:pt x="3223" y="84457"/>
                  </a:cubicBezTo>
                  <a:cubicBezTo>
                    <a:pt x="4623" y="85856"/>
                    <a:pt x="6489" y="86789"/>
                    <a:pt x="7888" y="87722"/>
                  </a:cubicBezTo>
                  <a:cubicBezTo>
                    <a:pt x="11154" y="90521"/>
                    <a:pt x="12087" y="94253"/>
                    <a:pt x="11154" y="97985"/>
                  </a:cubicBezTo>
                  <a:cubicBezTo>
                    <a:pt x="10221" y="102184"/>
                    <a:pt x="7888" y="106383"/>
                    <a:pt x="8822" y="111048"/>
                  </a:cubicBezTo>
                  <a:cubicBezTo>
                    <a:pt x="9288" y="112914"/>
                    <a:pt x="9755" y="114780"/>
                    <a:pt x="11154" y="116179"/>
                  </a:cubicBezTo>
                  <a:cubicBezTo>
                    <a:pt x="14886" y="119445"/>
                    <a:pt x="19551" y="118512"/>
                    <a:pt x="23750" y="116646"/>
                  </a:cubicBezTo>
                  <a:cubicBezTo>
                    <a:pt x="26549" y="115246"/>
                    <a:pt x="25616" y="112447"/>
                    <a:pt x="25616" y="110115"/>
                  </a:cubicBezTo>
                  <a:cubicBezTo>
                    <a:pt x="25616" y="98452"/>
                    <a:pt x="28415" y="87256"/>
                    <a:pt x="29348" y="76060"/>
                  </a:cubicBezTo>
                  <a:cubicBezTo>
                    <a:pt x="29348" y="75127"/>
                    <a:pt x="31214" y="74193"/>
                    <a:pt x="32147" y="74193"/>
                  </a:cubicBezTo>
                  <a:cubicBezTo>
                    <a:pt x="33080" y="74193"/>
                    <a:pt x="34479" y="75593"/>
                    <a:pt x="34479" y="76060"/>
                  </a:cubicBezTo>
                  <a:cubicBezTo>
                    <a:pt x="34013" y="82591"/>
                    <a:pt x="34479" y="88655"/>
                    <a:pt x="40078" y="93320"/>
                  </a:cubicBezTo>
                  <a:cubicBezTo>
                    <a:pt x="41477" y="94720"/>
                    <a:pt x="41477" y="97985"/>
                    <a:pt x="42410" y="100318"/>
                  </a:cubicBezTo>
                  <a:cubicBezTo>
                    <a:pt x="43810" y="104516"/>
                    <a:pt x="45209" y="105916"/>
                    <a:pt x="51274" y="105916"/>
                  </a:cubicBezTo>
                  <a:cubicBezTo>
                    <a:pt x="52673" y="105916"/>
                    <a:pt x="53606" y="105916"/>
                    <a:pt x="55006" y="105916"/>
                  </a:cubicBezTo>
                  <a:cubicBezTo>
                    <a:pt x="55006" y="105916"/>
                    <a:pt x="55006" y="105449"/>
                    <a:pt x="55006" y="105449"/>
                  </a:cubicBezTo>
                  <a:cubicBezTo>
                    <a:pt x="55472" y="105449"/>
                    <a:pt x="55939" y="104983"/>
                    <a:pt x="55939" y="104983"/>
                  </a:cubicBezTo>
                  <a:cubicBezTo>
                    <a:pt x="55939" y="105449"/>
                    <a:pt x="55472" y="105449"/>
                    <a:pt x="55472" y="105916"/>
                  </a:cubicBezTo>
                  <a:cubicBezTo>
                    <a:pt x="55472" y="105916"/>
                    <a:pt x="55472" y="105916"/>
                    <a:pt x="55006" y="105916"/>
                  </a:cubicBezTo>
                  <a:cubicBezTo>
                    <a:pt x="55472" y="109648"/>
                    <a:pt x="56405" y="113380"/>
                    <a:pt x="60604" y="114313"/>
                  </a:cubicBezTo>
                  <a:cubicBezTo>
                    <a:pt x="61070" y="114313"/>
                    <a:pt x="61537" y="115246"/>
                    <a:pt x="62470" y="115246"/>
                  </a:cubicBezTo>
                  <a:cubicBezTo>
                    <a:pt x="65269" y="116646"/>
                    <a:pt x="69467" y="115246"/>
                    <a:pt x="70401" y="112447"/>
                  </a:cubicBezTo>
                  <a:cubicBezTo>
                    <a:pt x="71334" y="107315"/>
                    <a:pt x="71800" y="102184"/>
                    <a:pt x="71334" y="97052"/>
                  </a:cubicBezTo>
                  <a:cubicBezTo>
                    <a:pt x="70867" y="94253"/>
                    <a:pt x="69467" y="92387"/>
                    <a:pt x="67135" y="90988"/>
                  </a:cubicBezTo>
                  <a:cubicBezTo>
                    <a:pt x="65269" y="90055"/>
                    <a:pt x="63869" y="89122"/>
                    <a:pt x="62003" y="88189"/>
                  </a:cubicBezTo>
                  <a:cubicBezTo>
                    <a:pt x="60137" y="86323"/>
                    <a:pt x="58271" y="84457"/>
                    <a:pt x="59204" y="81658"/>
                  </a:cubicBezTo>
                  <a:cubicBezTo>
                    <a:pt x="60137" y="78392"/>
                    <a:pt x="59204" y="75127"/>
                    <a:pt x="56872" y="72794"/>
                  </a:cubicBezTo>
                  <a:cubicBezTo>
                    <a:pt x="54539" y="69528"/>
                    <a:pt x="52207" y="66729"/>
                    <a:pt x="49874" y="63464"/>
                  </a:cubicBezTo>
                  <a:cubicBezTo>
                    <a:pt x="48941" y="62064"/>
                    <a:pt x="49408" y="59265"/>
                    <a:pt x="51274" y="58332"/>
                  </a:cubicBezTo>
                  <a:cubicBezTo>
                    <a:pt x="54539" y="56000"/>
                    <a:pt x="57805" y="54134"/>
                    <a:pt x="61070" y="51801"/>
                  </a:cubicBezTo>
                  <a:cubicBezTo>
                    <a:pt x="63403" y="50402"/>
                    <a:pt x="65735" y="50868"/>
                    <a:pt x="68534" y="51335"/>
                  </a:cubicBezTo>
                  <a:cubicBezTo>
                    <a:pt x="70401" y="51801"/>
                    <a:pt x="72267" y="51801"/>
                    <a:pt x="74133" y="51801"/>
                  </a:cubicBezTo>
                  <a:cubicBezTo>
                    <a:pt x="75066" y="51801"/>
                    <a:pt x="76932" y="50868"/>
                    <a:pt x="76932" y="49935"/>
                  </a:cubicBezTo>
                  <a:cubicBezTo>
                    <a:pt x="77398" y="46203"/>
                    <a:pt x="77865" y="42471"/>
                    <a:pt x="77398" y="38739"/>
                  </a:cubicBezTo>
                  <a:cubicBezTo>
                    <a:pt x="77398" y="37806"/>
                    <a:pt x="75999" y="36407"/>
                    <a:pt x="75066" y="35940"/>
                  </a:cubicBezTo>
                  <a:cubicBezTo>
                    <a:pt x="72733" y="35473"/>
                    <a:pt x="69934" y="35007"/>
                    <a:pt x="67602" y="35473"/>
                  </a:cubicBezTo>
                  <a:cubicBezTo>
                    <a:pt x="62470" y="36407"/>
                    <a:pt x="57805" y="38739"/>
                    <a:pt x="52673" y="39205"/>
                  </a:cubicBezTo>
                  <a:cubicBezTo>
                    <a:pt x="46609" y="39205"/>
                    <a:pt x="41477" y="41072"/>
                    <a:pt x="37279" y="45737"/>
                  </a:cubicBezTo>
                  <a:cubicBezTo>
                    <a:pt x="36812" y="46203"/>
                    <a:pt x="34479" y="46670"/>
                    <a:pt x="33546" y="46203"/>
                  </a:cubicBezTo>
                  <a:cubicBezTo>
                    <a:pt x="27949" y="43871"/>
                    <a:pt x="24216" y="39672"/>
                    <a:pt x="22817" y="33607"/>
                  </a:cubicBezTo>
                  <a:cubicBezTo>
                    <a:pt x="21417" y="28009"/>
                    <a:pt x="26082" y="21478"/>
                    <a:pt x="31681" y="21012"/>
                  </a:cubicBezTo>
                  <a:close/>
                  <a:moveTo>
                    <a:pt x="58738" y="101251"/>
                  </a:moveTo>
                  <a:cubicBezTo>
                    <a:pt x="58738" y="101251"/>
                    <a:pt x="59204" y="101251"/>
                    <a:pt x="59204" y="101251"/>
                  </a:cubicBezTo>
                  <a:cubicBezTo>
                    <a:pt x="60137" y="99851"/>
                    <a:pt x="61070" y="98918"/>
                    <a:pt x="62937" y="98918"/>
                  </a:cubicBezTo>
                  <a:cubicBezTo>
                    <a:pt x="64336" y="98918"/>
                    <a:pt x="64802" y="100318"/>
                    <a:pt x="64802" y="101251"/>
                  </a:cubicBezTo>
                  <a:cubicBezTo>
                    <a:pt x="64802" y="101717"/>
                    <a:pt x="63869" y="102184"/>
                    <a:pt x="63403" y="102184"/>
                  </a:cubicBezTo>
                  <a:cubicBezTo>
                    <a:pt x="62003" y="101717"/>
                    <a:pt x="60604" y="101251"/>
                    <a:pt x="59204" y="100784"/>
                  </a:cubicBezTo>
                  <a:cubicBezTo>
                    <a:pt x="59204" y="101717"/>
                    <a:pt x="59204" y="101717"/>
                    <a:pt x="58738" y="101251"/>
                  </a:cubicBezTo>
                  <a:cubicBezTo>
                    <a:pt x="58738" y="101717"/>
                    <a:pt x="58271" y="102184"/>
                    <a:pt x="58271" y="102184"/>
                  </a:cubicBezTo>
                  <a:cubicBezTo>
                    <a:pt x="58271" y="101717"/>
                    <a:pt x="58738" y="101717"/>
                    <a:pt x="58738" y="1012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495E1CD9-7298-4C70-867F-F34A39DE0C96}"/>
                </a:ext>
              </a:extLst>
            </p:cNvPr>
            <p:cNvSpPr/>
            <p:nvPr/>
          </p:nvSpPr>
          <p:spPr>
            <a:xfrm>
              <a:off x="2210844" y="24109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67" y="467"/>
                    <a:pt x="467" y="467"/>
                    <a:pt x="0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06BF02DA-9699-402B-83CA-0259EDB220D8}"/>
                </a:ext>
              </a:extLst>
            </p:cNvPr>
            <p:cNvSpPr/>
            <p:nvPr/>
          </p:nvSpPr>
          <p:spPr>
            <a:xfrm>
              <a:off x="2114844" y="2330141"/>
              <a:ext cx="97966" cy="102632"/>
            </a:xfrm>
            <a:custGeom>
              <a:avLst/>
              <a:gdLst/>
              <a:ahLst/>
              <a:cxnLst/>
              <a:rect l="0" t="0" r="0" b="0"/>
              <a:pathLst>
                <a:path w="97966" h="102631">
                  <a:moveTo>
                    <a:pt x="90868" y="51906"/>
                  </a:moveTo>
                  <a:cubicBezTo>
                    <a:pt x="91335" y="50507"/>
                    <a:pt x="90868" y="48174"/>
                    <a:pt x="89935" y="46775"/>
                  </a:cubicBezTo>
                  <a:cubicBezTo>
                    <a:pt x="89002" y="45375"/>
                    <a:pt x="87136" y="43976"/>
                    <a:pt x="85737" y="42576"/>
                  </a:cubicBezTo>
                  <a:cubicBezTo>
                    <a:pt x="84337" y="41177"/>
                    <a:pt x="82938" y="40244"/>
                    <a:pt x="80605" y="41177"/>
                  </a:cubicBezTo>
                  <a:cubicBezTo>
                    <a:pt x="78739" y="42110"/>
                    <a:pt x="77340" y="43043"/>
                    <a:pt x="75474" y="43976"/>
                  </a:cubicBezTo>
                  <a:cubicBezTo>
                    <a:pt x="71275" y="46308"/>
                    <a:pt x="67077" y="45842"/>
                    <a:pt x="62411" y="44909"/>
                  </a:cubicBezTo>
                  <a:cubicBezTo>
                    <a:pt x="60079" y="44442"/>
                    <a:pt x="59146" y="42576"/>
                    <a:pt x="59612" y="39311"/>
                  </a:cubicBezTo>
                  <a:cubicBezTo>
                    <a:pt x="59612" y="38844"/>
                    <a:pt x="60079" y="37911"/>
                    <a:pt x="60079" y="37445"/>
                  </a:cubicBezTo>
                  <a:cubicBezTo>
                    <a:pt x="60545" y="33713"/>
                    <a:pt x="58679" y="31380"/>
                    <a:pt x="54947" y="30914"/>
                  </a:cubicBezTo>
                  <a:cubicBezTo>
                    <a:pt x="53081" y="30447"/>
                    <a:pt x="51682" y="30914"/>
                    <a:pt x="49816" y="30914"/>
                  </a:cubicBezTo>
                  <a:cubicBezTo>
                    <a:pt x="49816" y="30914"/>
                    <a:pt x="49816" y="31380"/>
                    <a:pt x="49816" y="31380"/>
                  </a:cubicBezTo>
                  <a:lnTo>
                    <a:pt x="49349" y="31847"/>
                  </a:lnTo>
                  <a:lnTo>
                    <a:pt x="49349" y="30914"/>
                  </a:lnTo>
                  <a:cubicBezTo>
                    <a:pt x="49349" y="30914"/>
                    <a:pt x="49816" y="30914"/>
                    <a:pt x="49816" y="30914"/>
                  </a:cubicBezTo>
                  <a:cubicBezTo>
                    <a:pt x="51682" y="25315"/>
                    <a:pt x="55414" y="21117"/>
                    <a:pt x="59612" y="17385"/>
                  </a:cubicBezTo>
                  <a:cubicBezTo>
                    <a:pt x="63811" y="14119"/>
                    <a:pt x="65210" y="8988"/>
                    <a:pt x="68009" y="4789"/>
                  </a:cubicBezTo>
                  <a:cubicBezTo>
                    <a:pt x="68476" y="3856"/>
                    <a:pt x="68476" y="2457"/>
                    <a:pt x="68476" y="1524"/>
                  </a:cubicBezTo>
                  <a:cubicBezTo>
                    <a:pt x="68476" y="591"/>
                    <a:pt x="65210" y="-342"/>
                    <a:pt x="63344" y="124"/>
                  </a:cubicBezTo>
                  <a:cubicBezTo>
                    <a:pt x="56813" y="1524"/>
                    <a:pt x="51682" y="4323"/>
                    <a:pt x="47017" y="9454"/>
                  </a:cubicBezTo>
                  <a:cubicBezTo>
                    <a:pt x="38153" y="20184"/>
                    <a:pt x="30222" y="31847"/>
                    <a:pt x="23225" y="44442"/>
                  </a:cubicBezTo>
                  <a:cubicBezTo>
                    <a:pt x="19493" y="50973"/>
                    <a:pt x="15294" y="55638"/>
                    <a:pt x="8297" y="58437"/>
                  </a:cubicBezTo>
                  <a:cubicBezTo>
                    <a:pt x="5964" y="59370"/>
                    <a:pt x="6431" y="61236"/>
                    <a:pt x="7364" y="63102"/>
                  </a:cubicBezTo>
                  <a:cubicBezTo>
                    <a:pt x="9230" y="65435"/>
                    <a:pt x="8763" y="67768"/>
                    <a:pt x="6431" y="69634"/>
                  </a:cubicBezTo>
                  <a:cubicBezTo>
                    <a:pt x="4098" y="71966"/>
                    <a:pt x="2232" y="74299"/>
                    <a:pt x="366" y="76631"/>
                  </a:cubicBezTo>
                  <a:cubicBezTo>
                    <a:pt x="-567" y="78031"/>
                    <a:pt x="366" y="80830"/>
                    <a:pt x="2232" y="81296"/>
                  </a:cubicBezTo>
                  <a:cubicBezTo>
                    <a:pt x="4098" y="81763"/>
                    <a:pt x="5964" y="82696"/>
                    <a:pt x="7830" y="82696"/>
                  </a:cubicBezTo>
                  <a:cubicBezTo>
                    <a:pt x="14361" y="82229"/>
                    <a:pt x="20892" y="81763"/>
                    <a:pt x="26957" y="83629"/>
                  </a:cubicBezTo>
                  <a:cubicBezTo>
                    <a:pt x="32089" y="85028"/>
                    <a:pt x="36754" y="85028"/>
                    <a:pt x="41885" y="83629"/>
                  </a:cubicBezTo>
                  <a:cubicBezTo>
                    <a:pt x="47483" y="82229"/>
                    <a:pt x="51682" y="85961"/>
                    <a:pt x="56347" y="87827"/>
                  </a:cubicBezTo>
                  <a:cubicBezTo>
                    <a:pt x="56347" y="87827"/>
                    <a:pt x="56347" y="89227"/>
                    <a:pt x="56347" y="89227"/>
                  </a:cubicBezTo>
                  <a:cubicBezTo>
                    <a:pt x="54481" y="91093"/>
                    <a:pt x="52615" y="92492"/>
                    <a:pt x="51215" y="94825"/>
                  </a:cubicBezTo>
                  <a:cubicBezTo>
                    <a:pt x="50749" y="95758"/>
                    <a:pt x="50749" y="97158"/>
                    <a:pt x="51215" y="98091"/>
                  </a:cubicBezTo>
                  <a:cubicBezTo>
                    <a:pt x="51682" y="99024"/>
                    <a:pt x="53548" y="99490"/>
                    <a:pt x="54481" y="99490"/>
                  </a:cubicBezTo>
                  <a:cubicBezTo>
                    <a:pt x="57280" y="99490"/>
                    <a:pt x="59612" y="98091"/>
                    <a:pt x="61012" y="95758"/>
                  </a:cubicBezTo>
                  <a:cubicBezTo>
                    <a:pt x="64277" y="90626"/>
                    <a:pt x="70342" y="89693"/>
                    <a:pt x="74541" y="85495"/>
                  </a:cubicBezTo>
                  <a:cubicBezTo>
                    <a:pt x="74541" y="85495"/>
                    <a:pt x="75940" y="86428"/>
                    <a:pt x="75940" y="86428"/>
                  </a:cubicBezTo>
                  <a:cubicBezTo>
                    <a:pt x="75474" y="89693"/>
                    <a:pt x="74541" y="92492"/>
                    <a:pt x="74541" y="95758"/>
                  </a:cubicBezTo>
                  <a:cubicBezTo>
                    <a:pt x="74541" y="96691"/>
                    <a:pt x="75007" y="98557"/>
                    <a:pt x="75474" y="99024"/>
                  </a:cubicBezTo>
                  <a:cubicBezTo>
                    <a:pt x="79206" y="101356"/>
                    <a:pt x="82471" y="104155"/>
                    <a:pt x="87136" y="104622"/>
                  </a:cubicBezTo>
                  <a:cubicBezTo>
                    <a:pt x="89469" y="104622"/>
                    <a:pt x="92734" y="103222"/>
                    <a:pt x="93667" y="101356"/>
                  </a:cubicBezTo>
                  <a:cubicBezTo>
                    <a:pt x="95533" y="97158"/>
                    <a:pt x="96933" y="92959"/>
                    <a:pt x="98332" y="88760"/>
                  </a:cubicBezTo>
                  <a:cubicBezTo>
                    <a:pt x="99732" y="85495"/>
                    <a:pt x="97866" y="83162"/>
                    <a:pt x="96000" y="80830"/>
                  </a:cubicBezTo>
                  <a:cubicBezTo>
                    <a:pt x="95533" y="80830"/>
                    <a:pt x="95533" y="80830"/>
                    <a:pt x="95067" y="80830"/>
                  </a:cubicBezTo>
                  <a:cubicBezTo>
                    <a:pt x="94600" y="81296"/>
                    <a:pt x="94600" y="81296"/>
                    <a:pt x="94134" y="81763"/>
                  </a:cubicBezTo>
                  <a:cubicBezTo>
                    <a:pt x="94134" y="81296"/>
                    <a:pt x="94134" y="80830"/>
                    <a:pt x="94600" y="80830"/>
                  </a:cubicBezTo>
                  <a:cubicBezTo>
                    <a:pt x="94600" y="80830"/>
                    <a:pt x="95067" y="80830"/>
                    <a:pt x="95067" y="80830"/>
                  </a:cubicBezTo>
                  <a:cubicBezTo>
                    <a:pt x="95067" y="80830"/>
                    <a:pt x="95533" y="80363"/>
                    <a:pt x="95533" y="80363"/>
                  </a:cubicBezTo>
                  <a:cubicBezTo>
                    <a:pt x="93201" y="78031"/>
                    <a:pt x="90868" y="77098"/>
                    <a:pt x="87603" y="78031"/>
                  </a:cubicBezTo>
                  <a:cubicBezTo>
                    <a:pt x="86670" y="78497"/>
                    <a:pt x="85737" y="77098"/>
                    <a:pt x="86203" y="75698"/>
                  </a:cubicBezTo>
                  <a:cubicBezTo>
                    <a:pt x="86670" y="73832"/>
                    <a:pt x="87603" y="71966"/>
                    <a:pt x="89002" y="70567"/>
                  </a:cubicBezTo>
                  <a:cubicBezTo>
                    <a:pt x="90402" y="68701"/>
                    <a:pt x="92734" y="66835"/>
                    <a:pt x="94134" y="65435"/>
                  </a:cubicBezTo>
                  <a:cubicBezTo>
                    <a:pt x="94600" y="64969"/>
                    <a:pt x="94600" y="64502"/>
                    <a:pt x="94134" y="63569"/>
                  </a:cubicBezTo>
                  <a:cubicBezTo>
                    <a:pt x="93667" y="62169"/>
                    <a:pt x="92734" y="61703"/>
                    <a:pt x="91335" y="61703"/>
                  </a:cubicBezTo>
                  <a:cubicBezTo>
                    <a:pt x="89469" y="61703"/>
                    <a:pt x="87603" y="63569"/>
                    <a:pt x="86203" y="61236"/>
                  </a:cubicBezTo>
                  <a:cubicBezTo>
                    <a:pt x="85270" y="59370"/>
                    <a:pt x="86203" y="57504"/>
                    <a:pt x="87136" y="56105"/>
                  </a:cubicBezTo>
                  <a:cubicBezTo>
                    <a:pt x="88536" y="54705"/>
                    <a:pt x="90402" y="53306"/>
                    <a:pt x="90868" y="5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76CAF6B1-FE93-4434-807F-CACC55BC454D}"/>
                </a:ext>
              </a:extLst>
            </p:cNvPr>
            <p:cNvSpPr/>
            <p:nvPr/>
          </p:nvSpPr>
          <p:spPr>
            <a:xfrm>
              <a:off x="1611290" y="1385697"/>
              <a:ext cx="116627" cy="65311"/>
            </a:xfrm>
            <a:custGeom>
              <a:avLst/>
              <a:gdLst/>
              <a:ahLst/>
              <a:cxnLst/>
              <a:rect l="0" t="0" r="0" b="0"/>
              <a:pathLst>
                <a:path w="116626" h="65310">
                  <a:moveTo>
                    <a:pt x="1959" y="52140"/>
                  </a:moveTo>
                  <a:cubicBezTo>
                    <a:pt x="8490" y="53539"/>
                    <a:pt x="11755" y="55405"/>
                    <a:pt x="15487" y="57271"/>
                  </a:cubicBezTo>
                  <a:cubicBezTo>
                    <a:pt x="18286" y="58671"/>
                    <a:pt x="20152" y="61003"/>
                    <a:pt x="22485" y="63336"/>
                  </a:cubicBezTo>
                  <a:cubicBezTo>
                    <a:pt x="24818" y="65669"/>
                    <a:pt x="29016" y="66135"/>
                    <a:pt x="31349" y="64269"/>
                  </a:cubicBezTo>
                  <a:cubicBezTo>
                    <a:pt x="34614" y="61936"/>
                    <a:pt x="37413" y="59604"/>
                    <a:pt x="40212" y="57271"/>
                  </a:cubicBezTo>
                  <a:cubicBezTo>
                    <a:pt x="41145" y="56805"/>
                    <a:pt x="42545" y="56805"/>
                    <a:pt x="43478" y="57271"/>
                  </a:cubicBezTo>
                  <a:cubicBezTo>
                    <a:pt x="45344" y="58204"/>
                    <a:pt x="47210" y="58204"/>
                    <a:pt x="48609" y="56338"/>
                  </a:cubicBezTo>
                  <a:cubicBezTo>
                    <a:pt x="51408" y="52140"/>
                    <a:pt x="54207" y="47475"/>
                    <a:pt x="57473" y="43743"/>
                  </a:cubicBezTo>
                  <a:cubicBezTo>
                    <a:pt x="60739" y="40011"/>
                    <a:pt x="64471" y="36279"/>
                    <a:pt x="68203" y="33013"/>
                  </a:cubicBezTo>
                  <a:cubicBezTo>
                    <a:pt x="69136" y="32547"/>
                    <a:pt x="70069" y="32080"/>
                    <a:pt x="71468" y="32080"/>
                  </a:cubicBezTo>
                  <a:cubicBezTo>
                    <a:pt x="73334" y="31614"/>
                    <a:pt x="73334" y="34413"/>
                    <a:pt x="71468" y="37212"/>
                  </a:cubicBezTo>
                  <a:cubicBezTo>
                    <a:pt x="68669" y="41410"/>
                    <a:pt x="65870" y="45609"/>
                    <a:pt x="63538" y="50274"/>
                  </a:cubicBezTo>
                  <a:cubicBezTo>
                    <a:pt x="62138" y="52606"/>
                    <a:pt x="62605" y="55405"/>
                    <a:pt x="63538" y="57738"/>
                  </a:cubicBezTo>
                  <a:cubicBezTo>
                    <a:pt x="64471" y="60070"/>
                    <a:pt x="68203" y="61470"/>
                    <a:pt x="70069" y="60070"/>
                  </a:cubicBezTo>
                  <a:cubicBezTo>
                    <a:pt x="71468" y="59137"/>
                    <a:pt x="73334" y="58204"/>
                    <a:pt x="74267" y="56338"/>
                  </a:cubicBezTo>
                  <a:cubicBezTo>
                    <a:pt x="76600" y="52140"/>
                    <a:pt x="79865" y="49807"/>
                    <a:pt x="84997" y="49341"/>
                  </a:cubicBezTo>
                  <a:cubicBezTo>
                    <a:pt x="86863" y="49341"/>
                    <a:pt x="88729" y="48408"/>
                    <a:pt x="90595" y="47475"/>
                  </a:cubicBezTo>
                  <a:cubicBezTo>
                    <a:pt x="92461" y="46542"/>
                    <a:pt x="94327" y="45609"/>
                    <a:pt x="95260" y="44209"/>
                  </a:cubicBezTo>
                  <a:cubicBezTo>
                    <a:pt x="98059" y="37212"/>
                    <a:pt x="106456" y="33480"/>
                    <a:pt x="107389" y="25082"/>
                  </a:cubicBezTo>
                  <a:cubicBezTo>
                    <a:pt x="107389" y="23683"/>
                    <a:pt x="109722" y="22283"/>
                    <a:pt x="111121" y="21350"/>
                  </a:cubicBezTo>
                  <a:cubicBezTo>
                    <a:pt x="112521" y="20417"/>
                    <a:pt x="114387" y="19951"/>
                    <a:pt x="116253" y="19018"/>
                  </a:cubicBezTo>
                  <a:cubicBezTo>
                    <a:pt x="118119" y="18085"/>
                    <a:pt x="119052" y="16219"/>
                    <a:pt x="119052" y="14353"/>
                  </a:cubicBezTo>
                  <a:cubicBezTo>
                    <a:pt x="119052" y="12020"/>
                    <a:pt x="119052" y="9221"/>
                    <a:pt x="119052" y="6889"/>
                  </a:cubicBezTo>
                  <a:cubicBezTo>
                    <a:pt x="119052" y="4090"/>
                    <a:pt x="116719" y="358"/>
                    <a:pt x="115320" y="824"/>
                  </a:cubicBezTo>
                  <a:cubicBezTo>
                    <a:pt x="113454" y="1291"/>
                    <a:pt x="111588" y="1757"/>
                    <a:pt x="110188" y="3157"/>
                  </a:cubicBezTo>
                  <a:cubicBezTo>
                    <a:pt x="107856" y="5956"/>
                    <a:pt x="105523" y="7355"/>
                    <a:pt x="103657" y="5489"/>
                  </a:cubicBezTo>
                  <a:cubicBezTo>
                    <a:pt x="98059" y="824"/>
                    <a:pt x="92461" y="1757"/>
                    <a:pt x="87796" y="358"/>
                  </a:cubicBezTo>
                  <a:cubicBezTo>
                    <a:pt x="84064" y="-575"/>
                    <a:pt x="80332" y="358"/>
                    <a:pt x="77066" y="2690"/>
                  </a:cubicBezTo>
                  <a:cubicBezTo>
                    <a:pt x="64004" y="12020"/>
                    <a:pt x="50475" y="20417"/>
                    <a:pt x="34614" y="24616"/>
                  </a:cubicBezTo>
                  <a:cubicBezTo>
                    <a:pt x="30882" y="25549"/>
                    <a:pt x="27617" y="28348"/>
                    <a:pt x="23885" y="28814"/>
                  </a:cubicBezTo>
                  <a:cubicBezTo>
                    <a:pt x="17353" y="29747"/>
                    <a:pt x="11755" y="33013"/>
                    <a:pt x="6624" y="36279"/>
                  </a:cubicBezTo>
                  <a:cubicBezTo>
                    <a:pt x="1492" y="39544"/>
                    <a:pt x="559" y="44209"/>
                    <a:pt x="93" y="49341"/>
                  </a:cubicBezTo>
                  <a:cubicBezTo>
                    <a:pt x="-374" y="50274"/>
                    <a:pt x="1026" y="52140"/>
                    <a:pt x="1959" y="521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6720131D-C658-4752-8056-FF51581BF2A0}"/>
                </a:ext>
              </a:extLst>
            </p:cNvPr>
            <p:cNvSpPr/>
            <p:nvPr/>
          </p:nvSpPr>
          <p:spPr>
            <a:xfrm>
              <a:off x="3155915" y="1473859"/>
              <a:ext cx="93301" cy="60646"/>
            </a:xfrm>
            <a:custGeom>
              <a:avLst/>
              <a:gdLst/>
              <a:ahLst/>
              <a:cxnLst/>
              <a:rect l="0" t="0" r="0" b="0"/>
              <a:pathLst>
                <a:path w="93301" h="60645">
                  <a:moveTo>
                    <a:pt x="3338" y="26957"/>
                  </a:moveTo>
                  <a:cubicBezTo>
                    <a:pt x="5671" y="36287"/>
                    <a:pt x="8003" y="39086"/>
                    <a:pt x="17333" y="39086"/>
                  </a:cubicBezTo>
                  <a:cubicBezTo>
                    <a:pt x="20132" y="39086"/>
                    <a:pt x="22931" y="38620"/>
                    <a:pt x="25730" y="38153"/>
                  </a:cubicBezTo>
                  <a:cubicBezTo>
                    <a:pt x="25730" y="38153"/>
                    <a:pt x="26197" y="37687"/>
                    <a:pt x="26197" y="37687"/>
                  </a:cubicBezTo>
                  <a:cubicBezTo>
                    <a:pt x="26663" y="37687"/>
                    <a:pt x="27130" y="37687"/>
                    <a:pt x="27596" y="37687"/>
                  </a:cubicBezTo>
                  <a:cubicBezTo>
                    <a:pt x="28996" y="37220"/>
                    <a:pt x="30395" y="36754"/>
                    <a:pt x="31328" y="36287"/>
                  </a:cubicBezTo>
                  <a:cubicBezTo>
                    <a:pt x="31795" y="36287"/>
                    <a:pt x="32728" y="36287"/>
                    <a:pt x="33194" y="36287"/>
                  </a:cubicBezTo>
                  <a:cubicBezTo>
                    <a:pt x="34127" y="37220"/>
                    <a:pt x="33194" y="37687"/>
                    <a:pt x="31328" y="37687"/>
                  </a:cubicBezTo>
                  <a:cubicBezTo>
                    <a:pt x="29929" y="37687"/>
                    <a:pt x="28529" y="37687"/>
                    <a:pt x="27596" y="37687"/>
                  </a:cubicBezTo>
                  <a:cubicBezTo>
                    <a:pt x="27130" y="37687"/>
                    <a:pt x="26663" y="38153"/>
                    <a:pt x="26663" y="38153"/>
                  </a:cubicBezTo>
                  <a:cubicBezTo>
                    <a:pt x="26197" y="38153"/>
                    <a:pt x="26197" y="38153"/>
                    <a:pt x="25730" y="38153"/>
                  </a:cubicBezTo>
                  <a:cubicBezTo>
                    <a:pt x="24797" y="39086"/>
                    <a:pt x="23398" y="40486"/>
                    <a:pt x="22465" y="41419"/>
                  </a:cubicBezTo>
                  <a:cubicBezTo>
                    <a:pt x="20132" y="43285"/>
                    <a:pt x="20132" y="46084"/>
                    <a:pt x="22465" y="47483"/>
                  </a:cubicBezTo>
                  <a:cubicBezTo>
                    <a:pt x="25730" y="49349"/>
                    <a:pt x="28996" y="51215"/>
                    <a:pt x="32262" y="53548"/>
                  </a:cubicBezTo>
                  <a:cubicBezTo>
                    <a:pt x="35527" y="56347"/>
                    <a:pt x="39259" y="56347"/>
                    <a:pt x="42991" y="55414"/>
                  </a:cubicBezTo>
                  <a:cubicBezTo>
                    <a:pt x="47656" y="54014"/>
                    <a:pt x="51388" y="54947"/>
                    <a:pt x="54654" y="59146"/>
                  </a:cubicBezTo>
                  <a:cubicBezTo>
                    <a:pt x="58852" y="63811"/>
                    <a:pt x="62585" y="63344"/>
                    <a:pt x="67716" y="58679"/>
                  </a:cubicBezTo>
                  <a:cubicBezTo>
                    <a:pt x="69582" y="56813"/>
                    <a:pt x="71448" y="54947"/>
                    <a:pt x="73781" y="54947"/>
                  </a:cubicBezTo>
                  <a:cubicBezTo>
                    <a:pt x="80778" y="54947"/>
                    <a:pt x="84044" y="52148"/>
                    <a:pt x="85443" y="45151"/>
                  </a:cubicBezTo>
                  <a:cubicBezTo>
                    <a:pt x="85910" y="41419"/>
                    <a:pt x="88242" y="38153"/>
                    <a:pt x="90575" y="34888"/>
                  </a:cubicBezTo>
                  <a:cubicBezTo>
                    <a:pt x="95240" y="28823"/>
                    <a:pt x="96173" y="22292"/>
                    <a:pt x="95706" y="15294"/>
                  </a:cubicBezTo>
                  <a:cubicBezTo>
                    <a:pt x="92441" y="13895"/>
                    <a:pt x="89175" y="11562"/>
                    <a:pt x="85443" y="11096"/>
                  </a:cubicBezTo>
                  <a:cubicBezTo>
                    <a:pt x="78446" y="10163"/>
                    <a:pt x="71915" y="8297"/>
                    <a:pt x="65383" y="5498"/>
                  </a:cubicBezTo>
                  <a:cubicBezTo>
                    <a:pt x="62118" y="4098"/>
                    <a:pt x="59319" y="5498"/>
                    <a:pt x="56986" y="7830"/>
                  </a:cubicBezTo>
                  <a:cubicBezTo>
                    <a:pt x="54187" y="10163"/>
                    <a:pt x="53721" y="10163"/>
                    <a:pt x="51855" y="5964"/>
                  </a:cubicBezTo>
                  <a:cubicBezTo>
                    <a:pt x="51388" y="4565"/>
                    <a:pt x="50922" y="3632"/>
                    <a:pt x="50455" y="2232"/>
                  </a:cubicBezTo>
                  <a:cubicBezTo>
                    <a:pt x="49522" y="366"/>
                    <a:pt x="47190" y="-567"/>
                    <a:pt x="45790" y="366"/>
                  </a:cubicBezTo>
                  <a:cubicBezTo>
                    <a:pt x="44857" y="833"/>
                    <a:pt x="43458" y="1766"/>
                    <a:pt x="42991" y="2699"/>
                  </a:cubicBezTo>
                  <a:cubicBezTo>
                    <a:pt x="42524" y="4565"/>
                    <a:pt x="42524" y="6431"/>
                    <a:pt x="42058" y="8297"/>
                  </a:cubicBezTo>
                  <a:cubicBezTo>
                    <a:pt x="41592" y="10163"/>
                    <a:pt x="42058" y="12495"/>
                    <a:pt x="40659" y="13428"/>
                  </a:cubicBezTo>
                  <a:cubicBezTo>
                    <a:pt x="38792" y="15294"/>
                    <a:pt x="37859" y="12495"/>
                    <a:pt x="36460" y="11562"/>
                  </a:cubicBezTo>
                  <a:cubicBezTo>
                    <a:pt x="35994" y="11096"/>
                    <a:pt x="35060" y="10629"/>
                    <a:pt x="34594" y="11096"/>
                  </a:cubicBezTo>
                  <a:cubicBezTo>
                    <a:pt x="28063" y="11562"/>
                    <a:pt x="23864" y="8297"/>
                    <a:pt x="20132" y="3632"/>
                  </a:cubicBezTo>
                  <a:cubicBezTo>
                    <a:pt x="19199" y="2699"/>
                    <a:pt x="18266" y="2232"/>
                    <a:pt x="16867" y="1299"/>
                  </a:cubicBezTo>
                  <a:cubicBezTo>
                    <a:pt x="15001" y="-100"/>
                    <a:pt x="11735" y="1299"/>
                    <a:pt x="11735" y="4565"/>
                  </a:cubicBezTo>
                  <a:cubicBezTo>
                    <a:pt x="11735" y="5964"/>
                    <a:pt x="12202" y="7364"/>
                    <a:pt x="11735" y="8297"/>
                  </a:cubicBezTo>
                  <a:cubicBezTo>
                    <a:pt x="11269" y="9230"/>
                    <a:pt x="10802" y="11096"/>
                    <a:pt x="9869" y="11096"/>
                  </a:cubicBezTo>
                  <a:cubicBezTo>
                    <a:pt x="8936" y="11562"/>
                    <a:pt x="8003" y="10163"/>
                    <a:pt x="6604" y="10163"/>
                  </a:cubicBezTo>
                  <a:cubicBezTo>
                    <a:pt x="5671" y="10163"/>
                    <a:pt x="3804" y="9696"/>
                    <a:pt x="3338" y="10163"/>
                  </a:cubicBezTo>
                  <a:cubicBezTo>
                    <a:pt x="1472" y="12495"/>
                    <a:pt x="-394" y="15761"/>
                    <a:pt x="72" y="19026"/>
                  </a:cubicBezTo>
                  <a:cubicBezTo>
                    <a:pt x="1939" y="22292"/>
                    <a:pt x="2871" y="24624"/>
                    <a:pt x="3338" y="26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6BEA266D-FB30-41FD-87A4-5FD2E0CE5914}"/>
                </a:ext>
              </a:extLst>
            </p:cNvPr>
            <p:cNvSpPr/>
            <p:nvPr/>
          </p:nvSpPr>
          <p:spPr>
            <a:xfrm>
              <a:off x="1820378" y="1471479"/>
              <a:ext cx="79306" cy="88636"/>
            </a:xfrm>
            <a:custGeom>
              <a:avLst/>
              <a:gdLst/>
              <a:ahLst/>
              <a:cxnLst/>
              <a:rect l="0" t="0" r="0" b="0"/>
              <a:pathLst>
                <a:path w="79306" h="88636">
                  <a:moveTo>
                    <a:pt x="8397" y="1346"/>
                  </a:moveTo>
                  <a:cubicBezTo>
                    <a:pt x="7464" y="3679"/>
                    <a:pt x="6065" y="6011"/>
                    <a:pt x="5131" y="8344"/>
                  </a:cubicBezTo>
                  <a:cubicBezTo>
                    <a:pt x="4199" y="12542"/>
                    <a:pt x="4199" y="17207"/>
                    <a:pt x="933" y="20939"/>
                  </a:cubicBezTo>
                  <a:cubicBezTo>
                    <a:pt x="0" y="21872"/>
                    <a:pt x="0" y="23272"/>
                    <a:pt x="0" y="24671"/>
                  </a:cubicBezTo>
                  <a:cubicBezTo>
                    <a:pt x="933" y="30736"/>
                    <a:pt x="3732" y="36801"/>
                    <a:pt x="933" y="43332"/>
                  </a:cubicBezTo>
                  <a:cubicBezTo>
                    <a:pt x="933" y="43798"/>
                    <a:pt x="2799" y="44731"/>
                    <a:pt x="3265" y="45664"/>
                  </a:cubicBezTo>
                  <a:cubicBezTo>
                    <a:pt x="4199" y="46597"/>
                    <a:pt x="6065" y="47530"/>
                    <a:pt x="5598" y="47997"/>
                  </a:cubicBezTo>
                  <a:cubicBezTo>
                    <a:pt x="4199" y="54528"/>
                    <a:pt x="8397" y="55461"/>
                    <a:pt x="13062" y="56394"/>
                  </a:cubicBezTo>
                  <a:cubicBezTo>
                    <a:pt x="18660" y="57327"/>
                    <a:pt x="24258" y="57793"/>
                    <a:pt x="30323" y="58260"/>
                  </a:cubicBezTo>
                  <a:cubicBezTo>
                    <a:pt x="30789" y="58260"/>
                    <a:pt x="31722" y="59193"/>
                    <a:pt x="31722" y="59193"/>
                  </a:cubicBezTo>
                  <a:cubicBezTo>
                    <a:pt x="31256" y="60126"/>
                    <a:pt x="30789" y="61992"/>
                    <a:pt x="29856" y="62458"/>
                  </a:cubicBezTo>
                  <a:cubicBezTo>
                    <a:pt x="27524" y="63391"/>
                    <a:pt x="25191" y="63858"/>
                    <a:pt x="22859" y="64791"/>
                  </a:cubicBezTo>
                  <a:cubicBezTo>
                    <a:pt x="19593" y="65724"/>
                    <a:pt x="17727" y="68523"/>
                    <a:pt x="17261" y="71789"/>
                  </a:cubicBezTo>
                  <a:cubicBezTo>
                    <a:pt x="16794" y="74121"/>
                    <a:pt x="16794" y="76920"/>
                    <a:pt x="16328" y="79253"/>
                  </a:cubicBezTo>
                  <a:cubicBezTo>
                    <a:pt x="16328" y="81585"/>
                    <a:pt x="18194" y="84384"/>
                    <a:pt x="20060" y="85317"/>
                  </a:cubicBezTo>
                  <a:cubicBezTo>
                    <a:pt x="24725" y="86717"/>
                    <a:pt x="29856" y="88116"/>
                    <a:pt x="34988" y="89516"/>
                  </a:cubicBezTo>
                  <a:cubicBezTo>
                    <a:pt x="40119" y="90449"/>
                    <a:pt x="45251" y="87650"/>
                    <a:pt x="47584" y="82985"/>
                  </a:cubicBezTo>
                  <a:cubicBezTo>
                    <a:pt x="48050" y="82052"/>
                    <a:pt x="48517" y="80652"/>
                    <a:pt x="48983" y="79253"/>
                  </a:cubicBezTo>
                  <a:cubicBezTo>
                    <a:pt x="50383" y="74588"/>
                    <a:pt x="54115" y="72722"/>
                    <a:pt x="58780" y="72255"/>
                  </a:cubicBezTo>
                  <a:cubicBezTo>
                    <a:pt x="60179" y="68523"/>
                    <a:pt x="61112" y="64324"/>
                    <a:pt x="63445" y="61059"/>
                  </a:cubicBezTo>
                  <a:cubicBezTo>
                    <a:pt x="65777" y="57327"/>
                    <a:pt x="68576" y="54061"/>
                    <a:pt x="71376" y="50329"/>
                  </a:cubicBezTo>
                  <a:cubicBezTo>
                    <a:pt x="71842" y="49863"/>
                    <a:pt x="72309" y="49396"/>
                    <a:pt x="72775" y="48930"/>
                  </a:cubicBezTo>
                  <a:cubicBezTo>
                    <a:pt x="75574" y="43332"/>
                    <a:pt x="78840" y="37734"/>
                    <a:pt x="81639" y="32136"/>
                  </a:cubicBezTo>
                  <a:cubicBezTo>
                    <a:pt x="82105" y="31203"/>
                    <a:pt x="82105" y="29803"/>
                    <a:pt x="81639" y="28403"/>
                  </a:cubicBezTo>
                  <a:cubicBezTo>
                    <a:pt x="80706" y="26071"/>
                    <a:pt x="79773" y="23738"/>
                    <a:pt x="78840" y="21406"/>
                  </a:cubicBezTo>
                  <a:cubicBezTo>
                    <a:pt x="77907" y="19540"/>
                    <a:pt x="76041" y="18607"/>
                    <a:pt x="74175" y="19073"/>
                  </a:cubicBezTo>
                  <a:cubicBezTo>
                    <a:pt x="69043" y="20473"/>
                    <a:pt x="66244" y="17674"/>
                    <a:pt x="63445" y="14408"/>
                  </a:cubicBezTo>
                  <a:cubicBezTo>
                    <a:pt x="58313" y="13009"/>
                    <a:pt x="53182" y="13009"/>
                    <a:pt x="48050" y="14408"/>
                  </a:cubicBezTo>
                  <a:cubicBezTo>
                    <a:pt x="46184" y="17674"/>
                    <a:pt x="43852" y="20473"/>
                    <a:pt x="43852" y="24671"/>
                  </a:cubicBezTo>
                  <a:cubicBezTo>
                    <a:pt x="43852" y="29336"/>
                    <a:pt x="43852" y="33535"/>
                    <a:pt x="43852" y="38200"/>
                  </a:cubicBezTo>
                  <a:cubicBezTo>
                    <a:pt x="43852" y="38667"/>
                    <a:pt x="43385" y="39600"/>
                    <a:pt x="43385" y="40066"/>
                  </a:cubicBezTo>
                  <a:cubicBezTo>
                    <a:pt x="42452" y="40533"/>
                    <a:pt x="41986" y="40066"/>
                    <a:pt x="41519" y="38667"/>
                  </a:cubicBezTo>
                  <a:cubicBezTo>
                    <a:pt x="39653" y="34002"/>
                    <a:pt x="37787" y="29336"/>
                    <a:pt x="35921" y="24671"/>
                  </a:cubicBezTo>
                  <a:cubicBezTo>
                    <a:pt x="35454" y="23738"/>
                    <a:pt x="34055" y="23272"/>
                    <a:pt x="32655" y="23272"/>
                  </a:cubicBezTo>
                  <a:cubicBezTo>
                    <a:pt x="31722" y="23272"/>
                    <a:pt x="29856" y="23738"/>
                    <a:pt x="29390" y="24671"/>
                  </a:cubicBezTo>
                  <a:cubicBezTo>
                    <a:pt x="26591" y="30269"/>
                    <a:pt x="24258" y="35868"/>
                    <a:pt x="21926" y="41466"/>
                  </a:cubicBezTo>
                  <a:cubicBezTo>
                    <a:pt x="21926" y="41466"/>
                    <a:pt x="21926" y="41932"/>
                    <a:pt x="22392" y="41932"/>
                  </a:cubicBezTo>
                  <a:lnTo>
                    <a:pt x="21459" y="41932"/>
                  </a:lnTo>
                  <a:lnTo>
                    <a:pt x="21926" y="41466"/>
                  </a:lnTo>
                  <a:cubicBezTo>
                    <a:pt x="21926" y="41466"/>
                    <a:pt x="21926" y="41466"/>
                    <a:pt x="21926" y="41466"/>
                  </a:cubicBezTo>
                  <a:cubicBezTo>
                    <a:pt x="20060" y="38200"/>
                    <a:pt x="18194" y="35401"/>
                    <a:pt x="20060" y="31203"/>
                  </a:cubicBezTo>
                  <a:cubicBezTo>
                    <a:pt x="20993" y="29336"/>
                    <a:pt x="21926" y="27004"/>
                    <a:pt x="21459" y="25604"/>
                  </a:cubicBezTo>
                  <a:cubicBezTo>
                    <a:pt x="19593" y="20939"/>
                    <a:pt x="19127" y="15808"/>
                    <a:pt x="19593" y="10676"/>
                  </a:cubicBezTo>
                  <a:cubicBezTo>
                    <a:pt x="19593" y="9277"/>
                    <a:pt x="19127" y="7877"/>
                    <a:pt x="18660" y="6944"/>
                  </a:cubicBezTo>
                  <a:cubicBezTo>
                    <a:pt x="17727" y="5078"/>
                    <a:pt x="16794" y="3679"/>
                    <a:pt x="16328" y="1813"/>
                  </a:cubicBezTo>
                  <a:cubicBezTo>
                    <a:pt x="13529" y="-520"/>
                    <a:pt x="9330" y="-520"/>
                    <a:pt x="8397" y="13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1170B796-E59F-43B3-A367-9F15231E95E4}"/>
                </a:ext>
              </a:extLst>
            </p:cNvPr>
            <p:cNvSpPr/>
            <p:nvPr/>
          </p:nvSpPr>
          <p:spPr>
            <a:xfrm>
              <a:off x="2835694" y="2268219"/>
              <a:ext cx="65311" cy="79306"/>
            </a:xfrm>
            <a:custGeom>
              <a:avLst/>
              <a:gdLst/>
              <a:ahLst/>
              <a:cxnLst/>
              <a:rect l="0" t="0" r="0" b="0"/>
              <a:pathLst>
                <a:path w="65310" h="79306">
                  <a:moveTo>
                    <a:pt x="28727" y="7931"/>
                  </a:moveTo>
                  <a:cubicBezTo>
                    <a:pt x="27327" y="10730"/>
                    <a:pt x="26861" y="13995"/>
                    <a:pt x="25461" y="16794"/>
                  </a:cubicBezTo>
                  <a:cubicBezTo>
                    <a:pt x="24995" y="17727"/>
                    <a:pt x="23595" y="18660"/>
                    <a:pt x="22196" y="18660"/>
                  </a:cubicBezTo>
                  <a:cubicBezTo>
                    <a:pt x="18463" y="19127"/>
                    <a:pt x="14731" y="19127"/>
                    <a:pt x="10999" y="19127"/>
                  </a:cubicBezTo>
                  <a:cubicBezTo>
                    <a:pt x="9133" y="19127"/>
                    <a:pt x="7267" y="20993"/>
                    <a:pt x="7267" y="22392"/>
                  </a:cubicBezTo>
                  <a:cubicBezTo>
                    <a:pt x="7267" y="26124"/>
                    <a:pt x="7734" y="30323"/>
                    <a:pt x="6801" y="33588"/>
                  </a:cubicBezTo>
                  <a:cubicBezTo>
                    <a:pt x="5868" y="37321"/>
                    <a:pt x="7267" y="39653"/>
                    <a:pt x="9600" y="41986"/>
                  </a:cubicBezTo>
                  <a:cubicBezTo>
                    <a:pt x="12865" y="45251"/>
                    <a:pt x="12865" y="48983"/>
                    <a:pt x="10999" y="52715"/>
                  </a:cubicBezTo>
                  <a:cubicBezTo>
                    <a:pt x="9133" y="55981"/>
                    <a:pt x="6801" y="59246"/>
                    <a:pt x="4935" y="62512"/>
                  </a:cubicBezTo>
                  <a:cubicBezTo>
                    <a:pt x="4002" y="63445"/>
                    <a:pt x="3069" y="64378"/>
                    <a:pt x="2136" y="65311"/>
                  </a:cubicBezTo>
                  <a:cubicBezTo>
                    <a:pt x="-1596" y="68576"/>
                    <a:pt x="-197" y="75108"/>
                    <a:pt x="4468" y="78373"/>
                  </a:cubicBezTo>
                  <a:cubicBezTo>
                    <a:pt x="10066" y="82572"/>
                    <a:pt x="16131" y="83038"/>
                    <a:pt x="22662" y="81172"/>
                  </a:cubicBezTo>
                  <a:cubicBezTo>
                    <a:pt x="26394" y="79773"/>
                    <a:pt x="29660" y="78373"/>
                    <a:pt x="32925" y="76041"/>
                  </a:cubicBezTo>
                  <a:cubicBezTo>
                    <a:pt x="38523" y="72775"/>
                    <a:pt x="44121" y="69976"/>
                    <a:pt x="50652" y="69509"/>
                  </a:cubicBezTo>
                  <a:cubicBezTo>
                    <a:pt x="53451" y="69043"/>
                    <a:pt x="55318" y="67177"/>
                    <a:pt x="56717" y="65311"/>
                  </a:cubicBezTo>
                  <a:cubicBezTo>
                    <a:pt x="61382" y="57847"/>
                    <a:pt x="63248" y="50383"/>
                    <a:pt x="61382" y="41519"/>
                  </a:cubicBezTo>
                  <a:cubicBezTo>
                    <a:pt x="60916" y="39653"/>
                    <a:pt x="60449" y="37787"/>
                    <a:pt x="60449" y="35921"/>
                  </a:cubicBezTo>
                  <a:cubicBezTo>
                    <a:pt x="59983" y="33122"/>
                    <a:pt x="60916" y="30789"/>
                    <a:pt x="62782" y="28923"/>
                  </a:cubicBezTo>
                  <a:cubicBezTo>
                    <a:pt x="63715" y="27990"/>
                    <a:pt x="64648" y="27057"/>
                    <a:pt x="65581" y="26124"/>
                  </a:cubicBezTo>
                  <a:cubicBezTo>
                    <a:pt x="69779" y="21926"/>
                    <a:pt x="69779" y="17261"/>
                    <a:pt x="66980" y="12129"/>
                  </a:cubicBezTo>
                  <a:cubicBezTo>
                    <a:pt x="66047" y="9797"/>
                    <a:pt x="64648" y="7464"/>
                    <a:pt x="62782" y="5598"/>
                  </a:cubicBezTo>
                  <a:cubicBezTo>
                    <a:pt x="61849" y="4199"/>
                    <a:pt x="59983" y="2799"/>
                    <a:pt x="58116" y="2333"/>
                  </a:cubicBezTo>
                  <a:cubicBezTo>
                    <a:pt x="52985" y="1399"/>
                    <a:pt x="48320" y="933"/>
                    <a:pt x="43188" y="0"/>
                  </a:cubicBezTo>
                  <a:cubicBezTo>
                    <a:pt x="41789" y="0"/>
                    <a:pt x="40389" y="466"/>
                    <a:pt x="38990" y="466"/>
                  </a:cubicBezTo>
                  <a:cubicBezTo>
                    <a:pt x="34325" y="1399"/>
                    <a:pt x="30593" y="3266"/>
                    <a:pt x="28727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813AC173-FF7D-481F-86BC-CA04B5EC31A0}"/>
                </a:ext>
              </a:extLst>
            </p:cNvPr>
            <p:cNvSpPr/>
            <p:nvPr/>
          </p:nvSpPr>
          <p:spPr>
            <a:xfrm>
              <a:off x="5096164" y="2360102"/>
              <a:ext cx="79306" cy="97966"/>
            </a:xfrm>
            <a:custGeom>
              <a:avLst/>
              <a:gdLst/>
              <a:ahLst/>
              <a:cxnLst/>
              <a:rect l="0" t="0" r="0" b="0"/>
              <a:pathLst>
                <a:path w="79306" h="97966">
                  <a:moveTo>
                    <a:pt x="26" y="75593"/>
                  </a:moveTo>
                  <a:cubicBezTo>
                    <a:pt x="-441" y="81658"/>
                    <a:pt x="5623" y="83990"/>
                    <a:pt x="7490" y="88655"/>
                  </a:cubicBezTo>
                  <a:cubicBezTo>
                    <a:pt x="8889" y="92387"/>
                    <a:pt x="10288" y="95653"/>
                    <a:pt x="12155" y="99385"/>
                  </a:cubicBezTo>
                  <a:cubicBezTo>
                    <a:pt x="12621" y="100318"/>
                    <a:pt x="14487" y="100784"/>
                    <a:pt x="15420" y="100318"/>
                  </a:cubicBezTo>
                  <a:cubicBezTo>
                    <a:pt x="19619" y="97519"/>
                    <a:pt x="23817" y="94720"/>
                    <a:pt x="27549" y="91454"/>
                  </a:cubicBezTo>
                  <a:cubicBezTo>
                    <a:pt x="28949" y="90521"/>
                    <a:pt x="28949" y="87256"/>
                    <a:pt x="27549" y="86323"/>
                  </a:cubicBezTo>
                  <a:cubicBezTo>
                    <a:pt x="23351" y="83990"/>
                    <a:pt x="18686" y="81191"/>
                    <a:pt x="14487" y="78392"/>
                  </a:cubicBezTo>
                  <a:cubicBezTo>
                    <a:pt x="14021" y="78392"/>
                    <a:pt x="14021" y="76526"/>
                    <a:pt x="14487" y="76526"/>
                  </a:cubicBezTo>
                  <a:cubicBezTo>
                    <a:pt x="16820" y="75593"/>
                    <a:pt x="19619" y="75126"/>
                    <a:pt x="21485" y="73727"/>
                  </a:cubicBezTo>
                  <a:cubicBezTo>
                    <a:pt x="28949" y="68595"/>
                    <a:pt x="35946" y="69995"/>
                    <a:pt x="42478" y="75593"/>
                  </a:cubicBezTo>
                  <a:cubicBezTo>
                    <a:pt x="45743" y="78392"/>
                    <a:pt x="49942" y="80258"/>
                    <a:pt x="54607" y="80725"/>
                  </a:cubicBezTo>
                  <a:cubicBezTo>
                    <a:pt x="56006" y="80725"/>
                    <a:pt x="57406" y="80258"/>
                    <a:pt x="57406" y="78859"/>
                  </a:cubicBezTo>
                  <a:cubicBezTo>
                    <a:pt x="58339" y="75126"/>
                    <a:pt x="58805" y="71394"/>
                    <a:pt x="59738" y="67662"/>
                  </a:cubicBezTo>
                  <a:cubicBezTo>
                    <a:pt x="61138" y="62997"/>
                    <a:pt x="63470" y="59732"/>
                    <a:pt x="68135" y="58332"/>
                  </a:cubicBezTo>
                  <a:cubicBezTo>
                    <a:pt x="72334" y="56933"/>
                    <a:pt x="76532" y="55067"/>
                    <a:pt x="80264" y="52734"/>
                  </a:cubicBezTo>
                  <a:cubicBezTo>
                    <a:pt x="83997" y="50868"/>
                    <a:pt x="84930" y="46203"/>
                    <a:pt x="82597" y="42938"/>
                  </a:cubicBezTo>
                  <a:cubicBezTo>
                    <a:pt x="80731" y="40138"/>
                    <a:pt x="78865" y="37806"/>
                    <a:pt x="76999" y="35007"/>
                  </a:cubicBezTo>
                  <a:cubicBezTo>
                    <a:pt x="75133" y="33607"/>
                    <a:pt x="74200" y="31275"/>
                    <a:pt x="73267" y="28942"/>
                  </a:cubicBezTo>
                  <a:cubicBezTo>
                    <a:pt x="71867" y="25677"/>
                    <a:pt x="70934" y="25210"/>
                    <a:pt x="69068" y="26610"/>
                  </a:cubicBezTo>
                  <a:cubicBezTo>
                    <a:pt x="63004" y="30808"/>
                    <a:pt x="57406" y="30342"/>
                    <a:pt x="50875" y="27543"/>
                  </a:cubicBezTo>
                  <a:cubicBezTo>
                    <a:pt x="42478" y="23811"/>
                    <a:pt x="35480" y="18213"/>
                    <a:pt x="29415" y="11682"/>
                  </a:cubicBezTo>
                  <a:cubicBezTo>
                    <a:pt x="25217" y="7017"/>
                    <a:pt x="20085" y="3284"/>
                    <a:pt x="14021" y="485"/>
                  </a:cubicBezTo>
                  <a:cubicBezTo>
                    <a:pt x="12155" y="-448"/>
                    <a:pt x="10288" y="19"/>
                    <a:pt x="8889" y="1418"/>
                  </a:cubicBezTo>
                  <a:cubicBezTo>
                    <a:pt x="7023" y="2818"/>
                    <a:pt x="7023" y="4684"/>
                    <a:pt x="7490" y="6550"/>
                  </a:cubicBezTo>
                  <a:cubicBezTo>
                    <a:pt x="8423" y="9349"/>
                    <a:pt x="9822" y="12615"/>
                    <a:pt x="11222" y="15414"/>
                  </a:cubicBezTo>
                  <a:cubicBezTo>
                    <a:pt x="12155" y="18213"/>
                    <a:pt x="13554" y="21478"/>
                    <a:pt x="14021" y="24277"/>
                  </a:cubicBezTo>
                  <a:cubicBezTo>
                    <a:pt x="14954" y="33141"/>
                    <a:pt x="14954" y="42005"/>
                    <a:pt x="15420" y="50868"/>
                  </a:cubicBezTo>
                  <a:cubicBezTo>
                    <a:pt x="15420" y="51801"/>
                    <a:pt x="13554" y="52734"/>
                    <a:pt x="12621" y="53201"/>
                  </a:cubicBezTo>
                  <a:cubicBezTo>
                    <a:pt x="11688" y="53667"/>
                    <a:pt x="10288" y="53201"/>
                    <a:pt x="8889" y="53667"/>
                  </a:cubicBezTo>
                  <a:cubicBezTo>
                    <a:pt x="5157" y="54134"/>
                    <a:pt x="5157" y="54134"/>
                    <a:pt x="5157" y="58332"/>
                  </a:cubicBezTo>
                  <a:cubicBezTo>
                    <a:pt x="5157" y="59732"/>
                    <a:pt x="5623" y="61131"/>
                    <a:pt x="5157" y="62064"/>
                  </a:cubicBezTo>
                  <a:cubicBezTo>
                    <a:pt x="4224" y="67662"/>
                    <a:pt x="492" y="70461"/>
                    <a:pt x="26" y="75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F6EAA616-6C06-4AEF-A5CA-1F4F5BAF69AB}"/>
                </a:ext>
              </a:extLst>
            </p:cNvPr>
            <p:cNvSpPr/>
            <p:nvPr/>
          </p:nvSpPr>
          <p:spPr>
            <a:xfrm>
              <a:off x="1877556" y="1346868"/>
              <a:ext cx="65311" cy="93301"/>
            </a:xfrm>
            <a:custGeom>
              <a:avLst/>
              <a:gdLst/>
              <a:ahLst/>
              <a:cxnLst/>
              <a:rect l="0" t="0" r="0" b="0"/>
              <a:pathLst>
                <a:path w="65310" h="93301">
                  <a:moveTo>
                    <a:pt x="6267" y="54115"/>
                  </a:moveTo>
                  <a:cubicBezTo>
                    <a:pt x="9999" y="54581"/>
                    <a:pt x="13265" y="55048"/>
                    <a:pt x="16531" y="56914"/>
                  </a:cubicBezTo>
                  <a:cubicBezTo>
                    <a:pt x="16531" y="56914"/>
                    <a:pt x="16531" y="57380"/>
                    <a:pt x="16531" y="57380"/>
                  </a:cubicBezTo>
                  <a:cubicBezTo>
                    <a:pt x="16531" y="57380"/>
                    <a:pt x="16997" y="57380"/>
                    <a:pt x="16997" y="56914"/>
                  </a:cubicBezTo>
                  <a:cubicBezTo>
                    <a:pt x="18863" y="58313"/>
                    <a:pt x="20263" y="60179"/>
                    <a:pt x="22129" y="61579"/>
                  </a:cubicBezTo>
                  <a:cubicBezTo>
                    <a:pt x="30059" y="67643"/>
                    <a:pt x="34258" y="74175"/>
                    <a:pt x="29126" y="84438"/>
                  </a:cubicBezTo>
                  <a:cubicBezTo>
                    <a:pt x="27727" y="87237"/>
                    <a:pt x="29126" y="90502"/>
                    <a:pt x="31925" y="92835"/>
                  </a:cubicBezTo>
                  <a:cubicBezTo>
                    <a:pt x="35191" y="95634"/>
                    <a:pt x="39856" y="95634"/>
                    <a:pt x="42655" y="93768"/>
                  </a:cubicBezTo>
                  <a:cubicBezTo>
                    <a:pt x="47787" y="90502"/>
                    <a:pt x="51052" y="86304"/>
                    <a:pt x="51985" y="80239"/>
                  </a:cubicBezTo>
                  <a:cubicBezTo>
                    <a:pt x="53385" y="72775"/>
                    <a:pt x="55717" y="65777"/>
                    <a:pt x="62248" y="60179"/>
                  </a:cubicBezTo>
                  <a:cubicBezTo>
                    <a:pt x="64114" y="58780"/>
                    <a:pt x="65047" y="55981"/>
                    <a:pt x="65980" y="53648"/>
                  </a:cubicBezTo>
                  <a:cubicBezTo>
                    <a:pt x="67846" y="48517"/>
                    <a:pt x="68313" y="43852"/>
                    <a:pt x="64114" y="39653"/>
                  </a:cubicBezTo>
                  <a:cubicBezTo>
                    <a:pt x="62248" y="37787"/>
                    <a:pt x="60849" y="35921"/>
                    <a:pt x="62248" y="33122"/>
                  </a:cubicBezTo>
                  <a:cubicBezTo>
                    <a:pt x="62715" y="32189"/>
                    <a:pt x="62715" y="30789"/>
                    <a:pt x="62715" y="29390"/>
                  </a:cubicBezTo>
                  <a:cubicBezTo>
                    <a:pt x="62715" y="20526"/>
                    <a:pt x="59449" y="17261"/>
                    <a:pt x="51052" y="20526"/>
                  </a:cubicBezTo>
                  <a:cubicBezTo>
                    <a:pt x="49653" y="20993"/>
                    <a:pt x="48719" y="21459"/>
                    <a:pt x="47320" y="21926"/>
                  </a:cubicBezTo>
                  <a:cubicBezTo>
                    <a:pt x="47320" y="21926"/>
                    <a:pt x="47320" y="21926"/>
                    <a:pt x="47320" y="22392"/>
                  </a:cubicBezTo>
                  <a:cubicBezTo>
                    <a:pt x="47320" y="23792"/>
                    <a:pt x="47320" y="24258"/>
                    <a:pt x="46387" y="22859"/>
                  </a:cubicBezTo>
                  <a:cubicBezTo>
                    <a:pt x="46853" y="22392"/>
                    <a:pt x="47320" y="22392"/>
                    <a:pt x="47320" y="21926"/>
                  </a:cubicBezTo>
                  <a:cubicBezTo>
                    <a:pt x="47787" y="18194"/>
                    <a:pt x="48253" y="14462"/>
                    <a:pt x="48253" y="10730"/>
                  </a:cubicBezTo>
                  <a:cubicBezTo>
                    <a:pt x="48253" y="4665"/>
                    <a:pt x="43121" y="0"/>
                    <a:pt x="37057" y="0"/>
                  </a:cubicBezTo>
                  <a:cubicBezTo>
                    <a:pt x="33325" y="0"/>
                    <a:pt x="29593" y="933"/>
                    <a:pt x="25861" y="0"/>
                  </a:cubicBezTo>
                  <a:cubicBezTo>
                    <a:pt x="24928" y="0"/>
                    <a:pt x="23528" y="933"/>
                    <a:pt x="22595" y="1866"/>
                  </a:cubicBezTo>
                  <a:cubicBezTo>
                    <a:pt x="18863" y="5598"/>
                    <a:pt x="15131" y="8864"/>
                    <a:pt x="16997" y="14928"/>
                  </a:cubicBezTo>
                  <a:cubicBezTo>
                    <a:pt x="17464" y="16328"/>
                    <a:pt x="16531" y="18660"/>
                    <a:pt x="16064" y="20060"/>
                  </a:cubicBezTo>
                  <a:cubicBezTo>
                    <a:pt x="15131" y="23792"/>
                    <a:pt x="15131" y="24258"/>
                    <a:pt x="19796" y="26591"/>
                  </a:cubicBezTo>
                  <a:cubicBezTo>
                    <a:pt x="19796" y="26591"/>
                    <a:pt x="19796" y="26591"/>
                    <a:pt x="19796" y="26124"/>
                  </a:cubicBezTo>
                  <a:cubicBezTo>
                    <a:pt x="20263" y="26124"/>
                    <a:pt x="20263" y="26124"/>
                    <a:pt x="20263" y="25658"/>
                  </a:cubicBezTo>
                  <a:cubicBezTo>
                    <a:pt x="20263" y="25191"/>
                    <a:pt x="20729" y="24725"/>
                    <a:pt x="20729" y="24725"/>
                  </a:cubicBezTo>
                  <a:cubicBezTo>
                    <a:pt x="21662" y="24725"/>
                    <a:pt x="21662" y="25191"/>
                    <a:pt x="20263" y="25658"/>
                  </a:cubicBezTo>
                  <a:cubicBezTo>
                    <a:pt x="20263" y="26124"/>
                    <a:pt x="20263" y="26124"/>
                    <a:pt x="20263" y="26591"/>
                  </a:cubicBezTo>
                  <a:cubicBezTo>
                    <a:pt x="20263" y="26591"/>
                    <a:pt x="19796" y="26591"/>
                    <a:pt x="19796" y="26591"/>
                  </a:cubicBezTo>
                  <a:cubicBezTo>
                    <a:pt x="20263" y="28923"/>
                    <a:pt x="20729" y="31256"/>
                    <a:pt x="20729" y="34055"/>
                  </a:cubicBezTo>
                  <a:cubicBezTo>
                    <a:pt x="20729" y="35921"/>
                    <a:pt x="19796" y="37787"/>
                    <a:pt x="19330" y="39653"/>
                  </a:cubicBezTo>
                  <a:cubicBezTo>
                    <a:pt x="18397" y="41986"/>
                    <a:pt x="16531" y="42919"/>
                    <a:pt x="15131" y="41986"/>
                  </a:cubicBezTo>
                  <a:cubicBezTo>
                    <a:pt x="12799" y="41053"/>
                    <a:pt x="10932" y="39653"/>
                    <a:pt x="8600" y="38254"/>
                  </a:cubicBezTo>
                  <a:cubicBezTo>
                    <a:pt x="6734" y="37321"/>
                    <a:pt x="4868" y="38254"/>
                    <a:pt x="3468" y="39653"/>
                  </a:cubicBezTo>
                  <a:cubicBezTo>
                    <a:pt x="2069" y="41053"/>
                    <a:pt x="1136" y="42452"/>
                    <a:pt x="203" y="44318"/>
                  </a:cubicBezTo>
                  <a:cubicBezTo>
                    <a:pt x="-730" y="48983"/>
                    <a:pt x="1602" y="53182"/>
                    <a:pt x="6267" y="541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73491008-1288-4AC5-B038-F89B7234AB74}"/>
                </a:ext>
              </a:extLst>
            </p:cNvPr>
            <p:cNvSpPr/>
            <p:nvPr/>
          </p:nvSpPr>
          <p:spPr>
            <a:xfrm>
              <a:off x="4670369" y="3356113"/>
              <a:ext cx="153947" cy="46651"/>
            </a:xfrm>
            <a:custGeom>
              <a:avLst/>
              <a:gdLst/>
              <a:ahLst/>
              <a:cxnLst/>
              <a:rect l="0" t="0" r="0" b="0"/>
              <a:pathLst>
                <a:path w="153947" h="46650">
                  <a:moveTo>
                    <a:pt x="107196" y="42919"/>
                  </a:moveTo>
                  <a:cubicBezTo>
                    <a:pt x="115127" y="42452"/>
                    <a:pt x="122591" y="43852"/>
                    <a:pt x="129122" y="47584"/>
                  </a:cubicBezTo>
                  <a:cubicBezTo>
                    <a:pt x="132387" y="49450"/>
                    <a:pt x="135186" y="48983"/>
                    <a:pt x="137986" y="46184"/>
                  </a:cubicBezTo>
                  <a:cubicBezTo>
                    <a:pt x="139385" y="44785"/>
                    <a:pt x="141251" y="44785"/>
                    <a:pt x="143117" y="45251"/>
                  </a:cubicBezTo>
                  <a:cubicBezTo>
                    <a:pt x="145450" y="45718"/>
                    <a:pt x="148249" y="46184"/>
                    <a:pt x="150581" y="46651"/>
                  </a:cubicBezTo>
                  <a:cubicBezTo>
                    <a:pt x="152914" y="46651"/>
                    <a:pt x="155246" y="43852"/>
                    <a:pt x="155246" y="41519"/>
                  </a:cubicBezTo>
                  <a:cubicBezTo>
                    <a:pt x="155246" y="40120"/>
                    <a:pt x="153380" y="37321"/>
                    <a:pt x="151981" y="37321"/>
                  </a:cubicBezTo>
                  <a:cubicBezTo>
                    <a:pt x="144983" y="37321"/>
                    <a:pt x="137986" y="36388"/>
                    <a:pt x="132854" y="31256"/>
                  </a:cubicBezTo>
                  <a:cubicBezTo>
                    <a:pt x="131921" y="30323"/>
                    <a:pt x="130521" y="30789"/>
                    <a:pt x="129122" y="30789"/>
                  </a:cubicBezTo>
                  <a:cubicBezTo>
                    <a:pt x="126789" y="30789"/>
                    <a:pt x="123990" y="30789"/>
                    <a:pt x="121658" y="30323"/>
                  </a:cubicBezTo>
                  <a:cubicBezTo>
                    <a:pt x="119792" y="30323"/>
                    <a:pt x="117926" y="29390"/>
                    <a:pt x="116993" y="27524"/>
                  </a:cubicBezTo>
                  <a:cubicBezTo>
                    <a:pt x="116060" y="26124"/>
                    <a:pt x="117926" y="24725"/>
                    <a:pt x="120725" y="24258"/>
                  </a:cubicBezTo>
                  <a:cubicBezTo>
                    <a:pt x="122124" y="23792"/>
                    <a:pt x="123057" y="23792"/>
                    <a:pt x="124457" y="23792"/>
                  </a:cubicBezTo>
                  <a:cubicBezTo>
                    <a:pt x="126323" y="23325"/>
                    <a:pt x="128655" y="22859"/>
                    <a:pt x="128655" y="20993"/>
                  </a:cubicBezTo>
                  <a:cubicBezTo>
                    <a:pt x="128655" y="20060"/>
                    <a:pt x="125390" y="18660"/>
                    <a:pt x="123990" y="18660"/>
                  </a:cubicBezTo>
                  <a:cubicBezTo>
                    <a:pt x="116526" y="18194"/>
                    <a:pt x="108596" y="17727"/>
                    <a:pt x="101131" y="14928"/>
                  </a:cubicBezTo>
                  <a:cubicBezTo>
                    <a:pt x="97399" y="13529"/>
                    <a:pt x="93667" y="12596"/>
                    <a:pt x="90402" y="10730"/>
                  </a:cubicBezTo>
                  <a:cubicBezTo>
                    <a:pt x="84804" y="7931"/>
                    <a:pt x="80605" y="8397"/>
                    <a:pt x="77340" y="13995"/>
                  </a:cubicBezTo>
                  <a:cubicBezTo>
                    <a:pt x="75940" y="16328"/>
                    <a:pt x="73141" y="16794"/>
                    <a:pt x="70342" y="16794"/>
                  </a:cubicBezTo>
                  <a:cubicBezTo>
                    <a:pt x="67076" y="16794"/>
                    <a:pt x="63811" y="15861"/>
                    <a:pt x="61012" y="15861"/>
                  </a:cubicBezTo>
                  <a:cubicBezTo>
                    <a:pt x="54947" y="15395"/>
                    <a:pt x="50282" y="14462"/>
                    <a:pt x="46084" y="9330"/>
                  </a:cubicBezTo>
                  <a:cubicBezTo>
                    <a:pt x="41419" y="3732"/>
                    <a:pt x="33488" y="2333"/>
                    <a:pt x="26490" y="2333"/>
                  </a:cubicBezTo>
                  <a:cubicBezTo>
                    <a:pt x="19493" y="2333"/>
                    <a:pt x="12962" y="467"/>
                    <a:pt x="5964" y="0"/>
                  </a:cubicBezTo>
                  <a:cubicBezTo>
                    <a:pt x="5498" y="5132"/>
                    <a:pt x="2699" y="9330"/>
                    <a:pt x="366" y="13529"/>
                  </a:cubicBezTo>
                  <a:cubicBezTo>
                    <a:pt x="-567" y="15395"/>
                    <a:pt x="366" y="17727"/>
                    <a:pt x="2232" y="18194"/>
                  </a:cubicBezTo>
                  <a:cubicBezTo>
                    <a:pt x="6431" y="19593"/>
                    <a:pt x="11096" y="20060"/>
                    <a:pt x="13428" y="24725"/>
                  </a:cubicBezTo>
                  <a:cubicBezTo>
                    <a:pt x="14828" y="27057"/>
                    <a:pt x="17627" y="27990"/>
                    <a:pt x="19959" y="27990"/>
                  </a:cubicBezTo>
                  <a:cubicBezTo>
                    <a:pt x="25091" y="28457"/>
                    <a:pt x="30222" y="29390"/>
                    <a:pt x="34887" y="31723"/>
                  </a:cubicBezTo>
                  <a:cubicBezTo>
                    <a:pt x="38153" y="33589"/>
                    <a:pt x="41885" y="33589"/>
                    <a:pt x="46084" y="33122"/>
                  </a:cubicBezTo>
                  <a:cubicBezTo>
                    <a:pt x="54481" y="32189"/>
                    <a:pt x="62878" y="33122"/>
                    <a:pt x="70342" y="36854"/>
                  </a:cubicBezTo>
                  <a:cubicBezTo>
                    <a:pt x="77806" y="41053"/>
                    <a:pt x="86203" y="41986"/>
                    <a:pt x="94601" y="42452"/>
                  </a:cubicBezTo>
                  <a:cubicBezTo>
                    <a:pt x="98333" y="42919"/>
                    <a:pt x="102531" y="43385"/>
                    <a:pt x="107196" y="42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AB788FE7-A82B-48B8-ABD2-C3444241474E}"/>
                </a:ext>
              </a:extLst>
            </p:cNvPr>
            <p:cNvSpPr/>
            <p:nvPr/>
          </p:nvSpPr>
          <p:spPr>
            <a:xfrm>
              <a:off x="4885328" y="2944276"/>
              <a:ext cx="74641" cy="111962"/>
            </a:xfrm>
            <a:custGeom>
              <a:avLst/>
              <a:gdLst/>
              <a:ahLst/>
              <a:cxnLst/>
              <a:rect l="0" t="0" r="0" b="0"/>
              <a:pathLst>
                <a:path w="74641" h="111961">
                  <a:moveTo>
                    <a:pt x="33122" y="2245"/>
                  </a:moveTo>
                  <a:cubicBezTo>
                    <a:pt x="28457" y="2711"/>
                    <a:pt x="24258" y="2245"/>
                    <a:pt x="20060" y="845"/>
                  </a:cubicBezTo>
                  <a:cubicBezTo>
                    <a:pt x="13529" y="-1954"/>
                    <a:pt x="10263" y="2711"/>
                    <a:pt x="8397" y="7376"/>
                  </a:cubicBezTo>
                  <a:cubicBezTo>
                    <a:pt x="7464" y="9709"/>
                    <a:pt x="6998" y="12508"/>
                    <a:pt x="6531" y="14840"/>
                  </a:cubicBezTo>
                  <a:cubicBezTo>
                    <a:pt x="5598" y="21838"/>
                    <a:pt x="4665" y="28835"/>
                    <a:pt x="4665" y="35833"/>
                  </a:cubicBezTo>
                  <a:cubicBezTo>
                    <a:pt x="4665" y="38632"/>
                    <a:pt x="3266" y="40498"/>
                    <a:pt x="1399" y="42364"/>
                  </a:cubicBezTo>
                  <a:cubicBezTo>
                    <a:pt x="466" y="43297"/>
                    <a:pt x="0" y="44697"/>
                    <a:pt x="0" y="45630"/>
                  </a:cubicBezTo>
                  <a:cubicBezTo>
                    <a:pt x="1399" y="51694"/>
                    <a:pt x="2799" y="58225"/>
                    <a:pt x="5131" y="64290"/>
                  </a:cubicBezTo>
                  <a:cubicBezTo>
                    <a:pt x="6998" y="68022"/>
                    <a:pt x="9330" y="72221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4462" y="71754"/>
                    <a:pt x="14928" y="71754"/>
                    <a:pt x="15395" y="72687"/>
                  </a:cubicBezTo>
                  <a:cubicBezTo>
                    <a:pt x="14928" y="72687"/>
                    <a:pt x="14928" y="73154"/>
                    <a:pt x="14462" y="73154"/>
                  </a:cubicBezTo>
                  <a:cubicBezTo>
                    <a:pt x="14462" y="73154"/>
                    <a:pt x="14462" y="73154"/>
                    <a:pt x="14462" y="73154"/>
                  </a:cubicBezTo>
                  <a:cubicBezTo>
                    <a:pt x="13995" y="79218"/>
                    <a:pt x="15861" y="83417"/>
                    <a:pt x="21926" y="85749"/>
                  </a:cubicBezTo>
                  <a:cubicBezTo>
                    <a:pt x="23325" y="86216"/>
                    <a:pt x="24725" y="87615"/>
                    <a:pt x="26124" y="88548"/>
                  </a:cubicBezTo>
                  <a:cubicBezTo>
                    <a:pt x="26124" y="88548"/>
                    <a:pt x="26124" y="88548"/>
                    <a:pt x="26591" y="89015"/>
                  </a:cubicBezTo>
                  <a:cubicBezTo>
                    <a:pt x="26591" y="89015"/>
                    <a:pt x="26591" y="89015"/>
                    <a:pt x="26591" y="89015"/>
                  </a:cubicBezTo>
                  <a:lnTo>
                    <a:pt x="26124" y="88548"/>
                  </a:lnTo>
                  <a:cubicBezTo>
                    <a:pt x="28457" y="87149"/>
                    <a:pt x="31256" y="85749"/>
                    <a:pt x="33589" y="84350"/>
                  </a:cubicBezTo>
                  <a:cubicBezTo>
                    <a:pt x="35454" y="83417"/>
                    <a:pt x="36854" y="83883"/>
                    <a:pt x="38254" y="84816"/>
                  </a:cubicBezTo>
                  <a:cubicBezTo>
                    <a:pt x="39653" y="85749"/>
                    <a:pt x="40586" y="87149"/>
                    <a:pt x="41519" y="88082"/>
                  </a:cubicBezTo>
                  <a:cubicBezTo>
                    <a:pt x="45718" y="89948"/>
                    <a:pt x="49450" y="91814"/>
                    <a:pt x="53648" y="88082"/>
                  </a:cubicBezTo>
                  <a:lnTo>
                    <a:pt x="52715" y="87615"/>
                  </a:lnTo>
                  <a:lnTo>
                    <a:pt x="54115" y="87615"/>
                  </a:lnTo>
                  <a:cubicBezTo>
                    <a:pt x="54115" y="87615"/>
                    <a:pt x="53648" y="88082"/>
                    <a:pt x="53648" y="88082"/>
                  </a:cubicBezTo>
                  <a:lnTo>
                    <a:pt x="53648" y="88082"/>
                  </a:lnTo>
                  <a:cubicBezTo>
                    <a:pt x="55048" y="89015"/>
                    <a:pt x="57847" y="89948"/>
                    <a:pt x="57847" y="91814"/>
                  </a:cubicBezTo>
                  <a:cubicBezTo>
                    <a:pt x="58780" y="96479"/>
                    <a:pt x="60646" y="99744"/>
                    <a:pt x="65311" y="101144"/>
                  </a:cubicBezTo>
                  <a:cubicBezTo>
                    <a:pt x="67177" y="101610"/>
                    <a:pt x="67177" y="103477"/>
                    <a:pt x="64844" y="105343"/>
                  </a:cubicBezTo>
                  <a:cubicBezTo>
                    <a:pt x="59713" y="110008"/>
                    <a:pt x="59713" y="111874"/>
                    <a:pt x="65777" y="114206"/>
                  </a:cubicBezTo>
                  <a:cubicBezTo>
                    <a:pt x="67644" y="115139"/>
                    <a:pt x="69509" y="116072"/>
                    <a:pt x="71376" y="116072"/>
                  </a:cubicBezTo>
                  <a:cubicBezTo>
                    <a:pt x="72309" y="116072"/>
                    <a:pt x="74641" y="115139"/>
                    <a:pt x="74641" y="114673"/>
                  </a:cubicBezTo>
                  <a:cubicBezTo>
                    <a:pt x="74174" y="110008"/>
                    <a:pt x="76041" y="105809"/>
                    <a:pt x="76041" y="101610"/>
                  </a:cubicBezTo>
                  <a:cubicBezTo>
                    <a:pt x="76041" y="100211"/>
                    <a:pt x="75108" y="97878"/>
                    <a:pt x="73708" y="96479"/>
                  </a:cubicBezTo>
                  <a:cubicBezTo>
                    <a:pt x="71376" y="94146"/>
                    <a:pt x="68577" y="92280"/>
                    <a:pt x="68110" y="89015"/>
                  </a:cubicBezTo>
                  <a:cubicBezTo>
                    <a:pt x="67644" y="82950"/>
                    <a:pt x="63912" y="80151"/>
                    <a:pt x="58780" y="78285"/>
                  </a:cubicBezTo>
                  <a:cubicBezTo>
                    <a:pt x="56447" y="77352"/>
                    <a:pt x="54581" y="75020"/>
                    <a:pt x="52715" y="73620"/>
                  </a:cubicBezTo>
                  <a:cubicBezTo>
                    <a:pt x="50383" y="72221"/>
                    <a:pt x="48050" y="71754"/>
                    <a:pt x="45251" y="72687"/>
                  </a:cubicBezTo>
                  <a:cubicBezTo>
                    <a:pt x="43851" y="73154"/>
                    <a:pt x="42919" y="73620"/>
                    <a:pt x="41519" y="74087"/>
                  </a:cubicBezTo>
                  <a:cubicBezTo>
                    <a:pt x="41053" y="74087"/>
                    <a:pt x="40119" y="74553"/>
                    <a:pt x="39653" y="74553"/>
                  </a:cubicBezTo>
                  <a:cubicBezTo>
                    <a:pt x="38254" y="74553"/>
                    <a:pt x="37321" y="74087"/>
                    <a:pt x="35921" y="73620"/>
                  </a:cubicBezTo>
                  <a:cubicBezTo>
                    <a:pt x="34521" y="73154"/>
                    <a:pt x="34521" y="71287"/>
                    <a:pt x="35921" y="68489"/>
                  </a:cubicBezTo>
                  <a:cubicBezTo>
                    <a:pt x="39186" y="62890"/>
                    <a:pt x="39186" y="62890"/>
                    <a:pt x="33589" y="61957"/>
                  </a:cubicBezTo>
                  <a:cubicBezTo>
                    <a:pt x="31256" y="61491"/>
                    <a:pt x="29856" y="60558"/>
                    <a:pt x="29856" y="58692"/>
                  </a:cubicBezTo>
                  <a:cubicBezTo>
                    <a:pt x="29856" y="54960"/>
                    <a:pt x="30323" y="50761"/>
                    <a:pt x="32655" y="47962"/>
                  </a:cubicBezTo>
                  <a:cubicBezTo>
                    <a:pt x="33589" y="46563"/>
                    <a:pt x="35454" y="45163"/>
                    <a:pt x="36387" y="43764"/>
                  </a:cubicBezTo>
                  <a:cubicBezTo>
                    <a:pt x="41053" y="36299"/>
                    <a:pt x="43385" y="28369"/>
                    <a:pt x="39186" y="20438"/>
                  </a:cubicBezTo>
                  <a:cubicBezTo>
                    <a:pt x="36387" y="15773"/>
                    <a:pt x="35454" y="11108"/>
                    <a:pt x="36387" y="5977"/>
                  </a:cubicBezTo>
                  <a:cubicBezTo>
                    <a:pt x="37321" y="3178"/>
                    <a:pt x="35454" y="1778"/>
                    <a:pt x="33122" y="2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F1483565-62A5-47A7-888E-70A3C380D8D2}"/>
                </a:ext>
              </a:extLst>
            </p:cNvPr>
            <p:cNvSpPr/>
            <p:nvPr/>
          </p:nvSpPr>
          <p:spPr>
            <a:xfrm>
              <a:off x="5181560" y="4044211"/>
              <a:ext cx="55981" cy="74641"/>
            </a:xfrm>
            <a:custGeom>
              <a:avLst/>
              <a:gdLst/>
              <a:ahLst/>
              <a:cxnLst/>
              <a:rect l="0" t="0" r="0" b="0"/>
              <a:pathLst>
                <a:path w="55980" h="74641">
                  <a:moveTo>
                    <a:pt x="54115" y="7931"/>
                  </a:moveTo>
                  <a:cubicBezTo>
                    <a:pt x="48050" y="9330"/>
                    <a:pt x="41519" y="9797"/>
                    <a:pt x="35454" y="11663"/>
                  </a:cubicBezTo>
                  <a:cubicBezTo>
                    <a:pt x="29856" y="13529"/>
                    <a:pt x="25658" y="11663"/>
                    <a:pt x="21459" y="8397"/>
                  </a:cubicBezTo>
                  <a:cubicBezTo>
                    <a:pt x="18660" y="6065"/>
                    <a:pt x="15395" y="3266"/>
                    <a:pt x="12596" y="1399"/>
                  </a:cubicBezTo>
                  <a:cubicBezTo>
                    <a:pt x="11196" y="467"/>
                    <a:pt x="8863" y="467"/>
                    <a:pt x="7464" y="0"/>
                  </a:cubicBezTo>
                  <a:cubicBezTo>
                    <a:pt x="5598" y="0"/>
                    <a:pt x="3266" y="3266"/>
                    <a:pt x="3266" y="5598"/>
                  </a:cubicBezTo>
                  <a:cubicBezTo>
                    <a:pt x="3266" y="6998"/>
                    <a:pt x="2799" y="7931"/>
                    <a:pt x="2799" y="9330"/>
                  </a:cubicBezTo>
                  <a:cubicBezTo>
                    <a:pt x="2333" y="20526"/>
                    <a:pt x="4665" y="32189"/>
                    <a:pt x="0" y="43385"/>
                  </a:cubicBezTo>
                  <a:cubicBezTo>
                    <a:pt x="0" y="43852"/>
                    <a:pt x="0" y="44785"/>
                    <a:pt x="0" y="48517"/>
                  </a:cubicBezTo>
                  <a:cubicBezTo>
                    <a:pt x="466" y="51782"/>
                    <a:pt x="1866" y="57847"/>
                    <a:pt x="2799" y="64378"/>
                  </a:cubicBezTo>
                  <a:cubicBezTo>
                    <a:pt x="3732" y="71375"/>
                    <a:pt x="8863" y="73708"/>
                    <a:pt x="14462" y="75108"/>
                  </a:cubicBezTo>
                  <a:cubicBezTo>
                    <a:pt x="15395" y="75574"/>
                    <a:pt x="17261" y="75574"/>
                    <a:pt x="18194" y="74641"/>
                  </a:cubicBezTo>
                  <a:cubicBezTo>
                    <a:pt x="20993" y="72775"/>
                    <a:pt x="23325" y="70909"/>
                    <a:pt x="25658" y="68577"/>
                  </a:cubicBezTo>
                  <a:cubicBezTo>
                    <a:pt x="28457" y="65311"/>
                    <a:pt x="31722" y="64378"/>
                    <a:pt x="35921" y="64845"/>
                  </a:cubicBezTo>
                  <a:cubicBezTo>
                    <a:pt x="38720" y="65311"/>
                    <a:pt x="41053" y="63445"/>
                    <a:pt x="41986" y="61113"/>
                  </a:cubicBezTo>
                  <a:cubicBezTo>
                    <a:pt x="44318" y="53182"/>
                    <a:pt x="46651" y="45251"/>
                    <a:pt x="53182" y="39187"/>
                  </a:cubicBezTo>
                  <a:cubicBezTo>
                    <a:pt x="54115" y="38254"/>
                    <a:pt x="54115" y="36854"/>
                    <a:pt x="54581" y="35455"/>
                  </a:cubicBezTo>
                  <a:cubicBezTo>
                    <a:pt x="56447" y="29390"/>
                    <a:pt x="57847" y="23325"/>
                    <a:pt x="59713" y="16794"/>
                  </a:cubicBezTo>
                  <a:cubicBezTo>
                    <a:pt x="60179" y="15395"/>
                    <a:pt x="60179" y="14462"/>
                    <a:pt x="60179" y="13062"/>
                  </a:cubicBezTo>
                  <a:cubicBezTo>
                    <a:pt x="60179" y="10263"/>
                    <a:pt x="57380" y="6998"/>
                    <a:pt x="54115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0D12688E-E263-477A-8817-0400A1FBC455}"/>
                </a:ext>
              </a:extLst>
            </p:cNvPr>
            <p:cNvSpPr/>
            <p:nvPr/>
          </p:nvSpPr>
          <p:spPr>
            <a:xfrm>
              <a:off x="1659433" y="2871037"/>
              <a:ext cx="163277" cy="60646"/>
            </a:xfrm>
            <a:custGeom>
              <a:avLst/>
              <a:gdLst/>
              <a:ahLst/>
              <a:cxnLst/>
              <a:rect l="0" t="0" r="0" b="0"/>
              <a:pathLst>
                <a:path w="163277" h="60645">
                  <a:moveTo>
                    <a:pt x="162344" y="56823"/>
                  </a:moveTo>
                  <a:cubicBezTo>
                    <a:pt x="164677" y="56356"/>
                    <a:pt x="165143" y="52624"/>
                    <a:pt x="163277" y="50292"/>
                  </a:cubicBezTo>
                  <a:cubicBezTo>
                    <a:pt x="161411" y="48426"/>
                    <a:pt x="160012" y="46093"/>
                    <a:pt x="157679" y="45160"/>
                  </a:cubicBezTo>
                  <a:cubicBezTo>
                    <a:pt x="145084" y="39562"/>
                    <a:pt x="132488" y="32564"/>
                    <a:pt x="119426" y="27899"/>
                  </a:cubicBezTo>
                  <a:cubicBezTo>
                    <a:pt x="115227" y="26500"/>
                    <a:pt x="111029" y="24634"/>
                    <a:pt x="107297" y="22301"/>
                  </a:cubicBezTo>
                  <a:cubicBezTo>
                    <a:pt x="103098" y="19502"/>
                    <a:pt x="98433" y="17170"/>
                    <a:pt x="93301" y="15770"/>
                  </a:cubicBezTo>
                  <a:cubicBezTo>
                    <a:pt x="90969" y="15304"/>
                    <a:pt x="88170" y="13904"/>
                    <a:pt x="86770" y="12038"/>
                  </a:cubicBezTo>
                  <a:cubicBezTo>
                    <a:pt x="81172" y="6440"/>
                    <a:pt x="74641" y="5041"/>
                    <a:pt x="67644" y="5041"/>
                  </a:cubicBezTo>
                  <a:cubicBezTo>
                    <a:pt x="62045" y="5041"/>
                    <a:pt x="57847" y="4108"/>
                    <a:pt x="52715" y="1775"/>
                  </a:cubicBezTo>
                  <a:cubicBezTo>
                    <a:pt x="49916" y="376"/>
                    <a:pt x="46184" y="-557"/>
                    <a:pt x="43385" y="376"/>
                  </a:cubicBezTo>
                  <a:cubicBezTo>
                    <a:pt x="34988" y="2708"/>
                    <a:pt x="25658" y="3175"/>
                    <a:pt x="17261" y="6907"/>
                  </a:cubicBezTo>
                  <a:cubicBezTo>
                    <a:pt x="8864" y="10639"/>
                    <a:pt x="5132" y="18103"/>
                    <a:pt x="0" y="24167"/>
                  </a:cubicBezTo>
                  <a:cubicBezTo>
                    <a:pt x="0" y="24167"/>
                    <a:pt x="933" y="25100"/>
                    <a:pt x="1400" y="25100"/>
                  </a:cubicBezTo>
                  <a:cubicBezTo>
                    <a:pt x="3732" y="25100"/>
                    <a:pt x="6998" y="25567"/>
                    <a:pt x="8864" y="24634"/>
                  </a:cubicBezTo>
                  <a:cubicBezTo>
                    <a:pt x="17727" y="19502"/>
                    <a:pt x="28457" y="18569"/>
                    <a:pt x="36854" y="12505"/>
                  </a:cubicBezTo>
                  <a:cubicBezTo>
                    <a:pt x="38720" y="11105"/>
                    <a:pt x="42452" y="12505"/>
                    <a:pt x="43385" y="14371"/>
                  </a:cubicBezTo>
                  <a:cubicBezTo>
                    <a:pt x="44785" y="17636"/>
                    <a:pt x="47117" y="19502"/>
                    <a:pt x="50383" y="19969"/>
                  </a:cubicBezTo>
                  <a:cubicBezTo>
                    <a:pt x="54581" y="20902"/>
                    <a:pt x="59246" y="21368"/>
                    <a:pt x="63445" y="22768"/>
                  </a:cubicBezTo>
                  <a:cubicBezTo>
                    <a:pt x="66711" y="23234"/>
                    <a:pt x="69976" y="24167"/>
                    <a:pt x="72775" y="25567"/>
                  </a:cubicBezTo>
                  <a:cubicBezTo>
                    <a:pt x="78373" y="28832"/>
                    <a:pt x="84438" y="30232"/>
                    <a:pt x="90969" y="31165"/>
                  </a:cubicBezTo>
                  <a:cubicBezTo>
                    <a:pt x="94701" y="31632"/>
                    <a:pt x="97033" y="33498"/>
                    <a:pt x="98433" y="36763"/>
                  </a:cubicBezTo>
                  <a:cubicBezTo>
                    <a:pt x="101232" y="43294"/>
                    <a:pt x="106364" y="46560"/>
                    <a:pt x="113361" y="47493"/>
                  </a:cubicBezTo>
                  <a:cubicBezTo>
                    <a:pt x="113828" y="47493"/>
                    <a:pt x="114294" y="47959"/>
                    <a:pt x="115227" y="48426"/>
                  </a:cubicBezTo>
                  <a:cubicBezTo>
                    <a:pt x="117093" y="49359"/>
                    <a:pt x="117560" y="50758"/>
                    <a:pt x="116627" y="53091"/>
                  </a:cubicBezTo>
                  <a:cubicBezTo>
                    <a:pt x="116160" y="54024"/>
                    <a:pt x="115227" y="55423"/>
                    <a:pt x="114761" y="56356"/>
                  </a:cubicBezTo>
                  <a:cubicBezTo>
                    <a:pt x="113361" y="59155"/>
                    <a:pt x="114294" y="61954"/>
                    <a:pt x="117560" y="61954"/>
                  </a:cubicBezTo>
                  <a:cubicBezTo>
                    <a:pt x="122225" y="62421"/>
                    <a:pt x="126423" y="61954"/>
                    <a:pt x="134354" y="61954"/>
                  </a:cubicBezTo>
                  <a:cubicBezTo>
                    <a:pt x="141818" y="64287"/>
                    <a:pt x="152081" y="59622"/>
                    <a:pt x="162344" y="56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BD70CCFF-6D0B-43D7-B7EE-67E54BDBD159}"/>
                </a:ext>
              </a:extLst>
            </p:cNvPr>
            <p:cNvSpPr/>
            <p:nvPr/>
          </p:nvSpPr>
          <p:spPr>
            <a:xfrm>
              <a:off x="4012686" y="1359930"/>
              <a:ext cx="60646" cy="74641"/>
            </a:xfrm>
            <a:custGeom>
              <a:avLst/>
              <a:gdLst/>
              <a:ahLst/>
              <a:cxnLst/>
              <a:rect l="0" t="0" r="0" b="0"/>
              <a:pathLst>
                <a:path w="60645" h="74641">
                  <a:moveTo>
                    <a:pt x="7739" y="31722"/>
                  </a:moveTo>
                  <a:cubicBezTo>
                    <a:pt x="8206" y="33588"/>
                    <a:pt x="8206" y="35455"/>
                    <a:pt x="8206" y="34988"/>
                  </a:cubicBezTo>
                  <a:cubicBezTo>
                    <a:pt x="7739" y="39187"/>
                    <a:pt x="7273" y="41519"/>
                    <a:pt x="7739" y="43385"/>
                  </a:cubicBezTo>
                  <a:cubicBezTo>
                    <a:pt x="9139" y="50383"/>
                    <a:pt x="10538" y="57380"/>
                    <a:pt x="12404" y="63911"/>
                  </a:cubicBezTo>
                  <a:cubicBezTo>
                    <a:pt x="13804" y="69043"/>
                    <a:pt x="15670" y="73708"/>
                    <a:pt x="19868" y="76974"/>
                  </a:cubicBezTo>
                  <a:cubicBezTo>
                    <a:pt x="20801" y="77440"/>
                    <a:pt x="22201" y="77907"/>
                    <a:pt x="23134" y="77440"/>
                  </a:cubicBezTo>
                  <a:cubicBezTo>
                    <a:pt x="24067" y="76974"/>
                    <a:pt x="25466" y="76507"/>
                    <a:pt x="26399" y="75108"/>
                  </a:cubicBezTo>
                  <a:cubicBezTo>
                    <a:pt x="33864" y="65311"/>
                    <a:pt x="33864" y="65311"/>
                    <a:pt x="47392" y="56914"/>
                  </a:cubicBezTo>
                  <a:cubicBezTo>
                    <a:pt x="51124" y="54581"/>
                    <a:pt x="54390" y="51316"/>
                    <a:pt x="57655" y="48050"/>
                  </a:cubicBezTo>
                  <a:cubicBezTo>
                    <a:pt x="59988" y="45718"/>
                    <a:pt x="61387" y="42919"/>
                    <a:pt x="62787" y="40120"/>
                  </a:cubicBezTo>
                  <a:cubicBezTo>
                    <a:pt x="63720" y="38720"/>
                    <a:pt x="63720" y="36388"/>
                    <a:pt x="63253" y="34522"/>
                  </a:cubicBezTo>
                  <a:cubicBezTo>
                    <a:pt x="62320" y="31722"/>
                    <a:pt x="59988" y="28923"/>
                    <a:pt x="58588" y="26124"/>
                  </a:cubicBezTo>
                  <a:cubicBezTo>
                    <a:pt x="56722" y="21926"/>
                    <a:pt x="53457" y="18660"/>
                    <a:pt x="48792" y="17727"/>
                  </a:cubicBezTo>
                  <a:cubicBezTo>
                    <a:pt x="42261" y="16328"/>
                    <a:pt x="37129" y="12129"/>
                    <a:pt x="31531" y="9797"/>
                  </a:cubicBezTo>
                  <a:cubicBezTo>
                    <a:pt x="25466" y="7464"/>
                    <a:pt x="19402" y="6065"/>
                    <a:pt x="14270" y="1866"/>
                  </a:cubicBezTo>
                  <a:cubicBezTo>
                    <a:pt x="12404" y="467"/>
                    <a:pt x="9605" y="0"/>
                    <a:pt x="6806" y="0"/>
                  </a:cubicBezTo>
                  <a:cubicBezTo>
                    <a:pt x="5873" y="0"/>
                    <a:pt x="4007" y="467"/>
                    <a:pt x="3541" y="1400"/>
                  </a:cubicBezTo>
                  <a:cubicBezTo>
                    <a:pt x="741" y="6998"/>
                    <a:pt x="-2057" y="13062"/>
                    <a:pt x="2141" y="19593"/>
                  </a:cubicBezTo>
                  <a:cubicBezTo>
                    <a:pt x="4940" y="23325"/>
                    <a:pt x="6340" y="27524"/>
                    <a:pt x="7739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3B2A033F-6BFB-42D8-B69A-26F574C8B7A2}"/>
                </a:ext>
              </a:extLst>
            </p:cNvPr>
            <p:cNvSpPr/>
            <p:nvPr/>
          </p:nvSpPr>
          <p:spPr>
            <a:xfrm>
              <a:off x="4930113" y="3091477"/>
              <a:ext cx="74641" cy="69976"/>
            </a:xfrm>
            <a:custGeom>
              <a:avLst/>
              <a:gdLst/>
              <a:ahLst/>
              <a:cxnLst/>
              <a:rect l="0" t="0" r="0" b="0"/>
              <a:pathLst>
                <a:path w="74641" h="69976">
                  <a:moveTo>
                    <a:pt x="55514" y="127"/>
                  </a:moveTo>
                  <a:cubicBezTo>
                    <a:pt x="55048" y="594"/>
                    <a:pt x="55048" y="1060"/>
                    <a:pt x="54581" y="1993"/>
                  </a:cubicBezTo>
                  <a:cubicBezTo>
                    <a:pt x="53648" y="5725"/>
                    <a:pt x="53182" y="9924"/>
                    <a:pt x="51316" y="12723"/>
                  </a:cubicBezTo>
                  <a:cubicBezTo>
                    <a:pt x="49450" y="15988"/>
                    <a:pt x="45718" y="17854"/>
                    <a:pt x="42919" y="20187"/>
                  </a:cubicBezTo>
                  <a:cubicBezTo>
                    <a:pt x="41519" y="21586"/>
                    <a:pt x="40586" y="22986"/>
                    <a:pt x="39187" y="24385"/>
                  </a:cubicBezTo>
                  <a:cubicBezTo>
                    <a:pt x="37787" y="25785"/>
                    <a:pt x="36387" y="26718"/>
                    <a:pt x="34988" y="28118"/>
                  </a:cubicBezTo>
                  <a:cubicBezTo>
                    <a:pt x="32655" y="29984"/>
                    <a:pt x="31722" y="28118"/>
                    <a:pt x="30323" y="27184"/>
                  </a:cubicBezTo>
                  <a:cubicBezTo>
                    <a:pt x="25658" y="22519"/>
                    <a:pt x="23325" y="20653"/>
                    <a:pt x="17261" y="26718"/>
                  </a:cubicBezTo>
                  <a:cubicBezTo>
                    <a:pt x="13995" y="29984"/>
                    <a:pt x="10263" y="32316"/>
                    <a:pt x="6531" y="34182"/>
                  </a:cubicBezTo>
                  <a:cubicBezTo>
                    <a:pt x="1866" y="36048"/>
                    <a:pt x="467" y="40247"/>
                    <a:pt x="0" y="45845"/>
                  </a:cubicBezTo>
                  <a:cubicBezTo>
                    <a:pt x="0" y="45845"/>
                    <a:pt x="0" y="46311"/>
                    <a:pt x="0" y="46778"/>
                  </a:cubicBezTo>
                  <a:cubicBezTo>
                    <a:pt x="467" y="48177"/>
                    <a:pt x="467" y="49577"/>
                    <a:pt x="1399" y="50043"/>
                  </a:cubicBezTo>
                  <a:cubicBezTo>
                    <a:pt x="1866" y="50510"/>
                    <a:pt x="3732" y="50043"/>
                    <a:pt x="4665" y="49110"/>
                  </a:cubicBezTo>
                  <a:cubicBezTo>
                    <a:pt x="6531" y="47711"/>
                    <a:pt x="8397" y="45845"/>
                    <a:pt x="10263" y="43979"/>
                  </a:cubicBezTo>
                  <a:cubicBezTo>
                    <a:pt x="15861" y="44445"/>
                    <a:pt x="21459" y="44445"/>
                    <a:pt x="27057" y="42579"/>
                  </a:cubicBezTo>
                  <a:cubicBezTo>
                    <a:pt x="28457" y="42113"/>
                    <a:pt x="32655" y="45378"/>
                    <a:pt x="32655" y="46778"/>
                  </a:cubicBezTo>
                  <a:cubicBezTo>
                    <a:pt x="32655" y="49110"/>
                    <a:pt x="32189" y="51909"/>
                    <a:pt x="32655" y="54242"/>
                  </a:cubicBezTo>
                  <a:cubicBezTo>
                    <a:pt x="33122" y="63106"/>
                    <a:pt x="37787" y="68237"/>
                    <a:pt x="46184" y="71036"/>
                  </a:cubicBezTo>
                  <a:cubicBezTo>
                    <a:pt x="49450" y="71969"/>
                    <a:pt x="52249" y="72902"/>
                    <a:pt x="55514" y="72902"/>
                  </a:cubicBezTo>
                  <a:cubicBezTo>
                    <a:pt x="56914" y="72902"/>
                    <a:pt x="59246" y="71503"/>
                    <a:pt x="60180" y="70570"/>
                  </a:cubicBezTo>
                  <a:cubicBezTo>
                    <a:pt x="62045" y="68704"/>
                    <a:pt x="62512" y="66371"/>
                    <a:pt x="62045" y="63572"/>
                  </a:cubicBezTo>
                  <a:cubicBezTo>
                    <a:pt x="61579" y="59840"/>
                    <a:pt x="58313" y="56575"/>
                    <a:pt x="59713" y="52842"/>
                  </a:cubicBezTo>
                  <a:cubicBezTo>
                    <a:pt x="60180" y="51909"/>
                    <a:pt x="61579" y="50976"/>
                    <a:pt x="62512" y="50976"/>
                  </a:cubicBezTo>
                  <a:cubicBezTo>
                    <a:pt x="63445" y="50976"/>
                    <a:pt x="64378" y="52376"/>
                    <a:pt x="65311" y="53309"/>
                  </a:cubicBezTo>
                  <a:cubicBezTo>
                    <a:pt x="68110" y="57041"/>
                    <a:pt x="68110" y="56575"/>
                    <a:pt x="70443" y="54242"/>
                  </a:cubicBezTo>
                  <a:cubicBezTo>
                    <a:pt x="74641" y="50510"/>
                    <a:pt x="76041" y="46311"/>
                    <a:pt x="74641" y="40713"/>
                  </a:cubicBezTo>
                  <a:cubicBezTo>
                    <a:pt x="72775" y="34649"/>
                    <a:pt x="70909" y="28584"/>
                    <a:pt x="69976" y="22053"/>
                  </a:cubicBezTo>
                  <a:cubicBezTo>
                    <a:pt x="69510" y="17854"/>
                    <a:pt x="68110" y="14589"/>
                    <a:pt x="65311" y="11790"/>
                  </a:cubicBezTo>
                  <a:cubicBezTo>
                    <a:pt x="62045" y="8991"/>
                    <a:pt x="58780" y="5725"/>
                    <a:pt x="57847" y="1060"/>
                  </a:cubicBezTo>
                  <a:cubicBezTo>
                    <a:pt x="57380" y="594"/>
                    <a:pt x="56448" y="-339"/>
                    <a:pt x="55514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94903C6B-1686-4588-811C-6D1ACDDE9AD3}"/>
                </a:ext>
              </a:extLst>
            </p:cNvPr>
            <p:cNvSpPr/>
            <p:nvPr/>
          </p:nvSpPr>
          <p:spPr>
            <a:xfrm>
              <a:off x="1823177" y="2926923"/>
              <a:ext cx="93301" cy="37321"/>
            </a:xfrm>
            <a:custGeom>
              <a:avLst/>
              <a:gdLst/>
              <a:ahLst/>
              <a:cxnLst/>
              <a:rect l="0" t="0" r="0" b="0"/>
              <a:pathLst>
                <a:path w="93301" h="37320">
                  <a:moveTo>
                    <a:pt x="6065" y="34059"/>
                  </a:moveTo>
                  <a:cubicBezTo>
                    <a:pt x="9797" y="34059"/>
                    <a:pt x="13529" y="33126"/>
                    <a:pt x="17261" y="33126"/>
                  </a:cubicBezTo>
                  <a:cubicBezTo>
                    <a:pt x="21926" y="33126"/>
                    <a:pt x="26124" y="33592"/>
                    <a:pt x="30789" y="34525"/>
                  </a:cubicBezTo>
                  <a:cubicBezTo>
                    <a:pt x="34988" y="34992"/>
                    <a:pt x="36388" y="39657"/>
                    <a:pt x="39653" y="41523"/>
                  </a:cubicBezTo>
                  <a:cubicBezTo>
                    <a:pt x="40586" y="41989"/>
                    <a:pt x="41986" y="41989"/>
                    <a:pt x="43385" y="41523"/>
                  </a:cubicBezTo>
                  <a:cubicBezTo>
                    <a:pt x="44318" y="41056"/>
                    <a:pt x="45718" y="40123"/>
                    <a:pt x="46184" y="39190"/>
                  </a:cubicBezTo>
                  <a:cubicBezTo>
                    <a:pt x="49450" y="34525"/>
                    <a:pt x="53182" y="32193"/>
                    <a:pt x="59246" y="33126"/>
                  </a:cubicBezTo>
                  <a:cubicBezTo>
                    <a:pt x="61112" y="33592"/>
                    <a:pt x="63445" y="33126"/>
                    <a:pt x="64845" y="32659"/>
                  </a:cubicBezTo>
                  <a:cubicBezTo>
                    <a:pt x="72309" y="28461"/>
                    <a:pt x="79773" y="29394"/>
                    <a:pt x="87237" y="31260"/>
                  </a:cubicBezTo>
                  <a:cubicBezTo>
                    <a:pt x="88636" y="30793"/>
                    <a:pt x="90036" y="31260"/>
                    <a:pt x="90969" y="30327"/>
                  </a:cubicBezTo>
                  <a:cubicBezTo>
                    <a:pt x="92368" y="29394"/>
                    <a:pt x="93768" y="27994"/>
                    <a:pt x="94701" y="26128"/>
                  </a:cubicBezTo>
                  <a:cubicBezTo>
                    <a:pt x="95168" y="25195"/>
                    <a:pt x="94234" y="23329"/>
                    <a:pt x="93301" y="22863"/>
                  </a:cubicBezTo>
                  <a:cubicBezTo>
                    <a:pt x="86304" y="18664"/>
                    <a:pt x="79773" y="13532"/>
                    <a:pt x="73242" y="8401"/>
                  </a:cubicBezTo>
                  <a:cubicBezTo>
                    <a:pt x="71376" y="7001"/>
                    <a:pt x="68577" y="6068"/>
                    <a:pt x="66244" y="5602"/>
                  </a:cubicBezTo>
                  <a:cubicBezTo>
                    <a:pt x="57380" y="3269"/>
                    <a:pt x="48983" y="1403"/>
                    <a:pt x="40120" y="4669"/>
                  </a:cubicBezTo>
                  <a:cubicBezTo>
                    <a:pt x="37321" y="5602"/>
                    <a:pt x="34055" y="4202"/>
                    <a:pt x="31256" y="2336"/>
                  </a:cubicBezTo>
                  <a:cubicBezTo>
                    <a:pt x="30323" y="1403"/>
                    <a:pt x="29390" y="937"/>
                    <a:pt x="27990" y="470"/>
                  </a:cubicBezTo>
                  <a:cubicBezTo>
                    <a:pt x="25658" y="-929"/>
                    <a:pt x="22392" y="937"/>
                    <a:pt x="20060" y="4202"/>
                  </a:cubicBezTo>
                  <a:cubicBezTo>
                    <a:pt x="18660" y="6068"/>
                    <a:pt x="19127" y="7934"/>
                    <a:pt x="20526" y="9334"/>
                  </a:cubicBezTo>
                  <a:cubicBezTo>
                    <a:pt x="25191" y="12133"/>
                    <a:pt x="24725" y="16798"/>
                    <a:pt x="26124" y="20996"/>
                  </a:cubicBezTo>
                  <a:cubicBezTo>
                    <a:pt x="26591" y="23329"/>
                    <a:pt x="26124" y="23795"/>
                    <a:pt x="22859" y="22396"/>
                  </a:cubicBezTo>
                  <a:cubicBezTo>
                    <a:pt x="19593" y="20996"/>
                    <a:pt x="18194" y="23795"/>
                    <a:pt x="16328" y="24262"/>
                  </a:cubicBezTo>
                  <a:cubicBezTo>
                    <a:pt x="11196" y="25195"/>
                    <a:pt x="6531" y="25661"/>
                    <a:pt x="1400" y="26595"/>
                  </a:cubicBezTo>
                  <a:cubicBezTo>
                    <a:pt x="933" y="26595"/>
                    <a:pt x="0" y="28927"/>
                    <a:pt x="0" y="29860"/>
                  </a:cubicBezTo>
                  <a:cubicBezTo>
                    <a:pt x="0" y="31726"/>
                    <a:pt x="2799" y="34059"/>
                    <a:pt x="6065" y="34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D5C7CECE-D1CC-4606-AE08-99431D82BA0A}"/>
                </a:ext>
              </a:extLst>
            </p:cNvPr>
            <p:cNvSpPr/>
            <p:nvPr/>
          </p:nvSpPr>
          <p:spPr>
            <a:xfrm>
              <a:off x="2028974" y="1659336"/>
              <a:ext cx="46651" cy="41986"/>
            </a:xfrm>
            <a:custGeom>
              <a:avLst/>
              <a:gdLst/>
              <a:ahLst/>
              <a:cxnLst/>
              <a:rect l="0" t="0" r="0" b="0"/>
              <a:pathLst>
                <a:path w="46650" h="41985">
                  <a:moveTo>
                    <a:pt x="399" y="18286"/>
                  </a:moveTo>
                  <a:cubicBezTo>
                    <a:pt x="2265" y="22484"/>
                    <a:pt x="1799" y="26683"/>
                    <a:pt x="399" y="30881"/>
                  </a:cubicBezTo>
                  <a:cubicBezTo>
                    <a:pt x="-1467" y="37879"/>
                    <a:pt x="6464" y="44877"/>
                    <a:pt x="12528" y="44410"/>
                  </a:cubicBezTo>
                  <a:cubicBezTo>
                    <a:pt x="16260" y="43944"/>
                    <a:pt x="19993" y="43011"/>
                    <a:pt x="23725" y="42544"/>
                  </a:cubicBezTo>
                  <a:cubicBezTo>
                    <a:pt x="26524" y="42544"/>
                    <a:pt x="29323" y="43011"/>
                    <a:pt x="31655" y="45343"/>
                  </a:cubicBezTo>
                  <a:cubicBezTo>
                    <a:pt x="35854" y="45810"/>
                    <a:pt x="40519" y="46276"/>
                    <a:pt x="44717" y="46276"/>
                  </a:cubicBezTo>
                  <a:cubicBezTo>
                    <a:pt x="46117" y="46276"/>
                    <a:pt x="48449" y="43944"/>
                    <a:pt x="48449" y="42544"/>
                  </a:cubicBezTo>
                  <a:cubicBezTo>
                    <a:pt x="47983" y="35546"/>
                    <a:pt x="47516" y="28549"/>
                    <a:pt x="45650" y="21551"/>
                  </a:cubicBezTo>
                  <a:cubicBezTo>
                    <a:pt x="43784" y="14087"/>
                    <a:pt x="39119" y="8956"/>
                    <a:pt x="31655" y="7556"/>
                  </a:cubicBezTo>
                  <a:cubicBezTo>
                    <a:pt x="24658" y="6156"/>
                    <a:pt x="18126" y="3824"/>
                    <a:pt x="12062" y="558"/>
                  </a:cubicBezTo>
                  <a:cubicBezTo>
                    <a:pt x="10196" y="-841"/>
                    <a:pt x="7397" y="558"/>
                    <a:pt x="5531" y="2891"/>
                  </a:cubicBezTo>
                  <a:cubicBezTo>
                    <a:pt x="4131" y="5223"/>
                    <a:pt x="2732" y="8023"/>
                    <a:pt x="866" y="10355"/>
                  </a:cubicBezTo>
                  <a:cubicBezTo>
                    <a:pt x="399" y="13154"/>
                    <a:pt x="-534" y="15953"/>
                    <a:pt x="399" y="18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E4AC52A5-4A54-4B05-BE6A-7E632B03AD0C}"/>
                </a:ext>
              </a:extLst>
            </p:cNvPr>
            <p:cNvSpPr/>
            <p:nvPr/>
          </p:nvSpPr>
          <p:spPr>
            <a:xfrm>
              <a:off x="2029373" y="16701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466"/>
                    <a:pt x="467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467" y="466"/>
                    <a:pt x="467" y="466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="" xmlns:a16="http://schemas.microsoft.com/office/drawing/2014/main" id="{4BE34828-C191-4B46-943A-4EEB97FAC711}"/>
                </a:ext>
              </a:extLst>
            </p:cNvPr>
            <p:cNvSpPr/>
            <p:nvPr/>
          </p:nvSpPr>
          <p:spPr>
            <a:xfrm>
              <a:off x="4255018" y="3098014"/>
              <a:ext cx="32655" cy="60646"/>
            </a:xfrm>
            <a:custGeom>
              <a:avLst/>
              <a:gdLst/>
              <a:ahLst/>
              <a:cxnLst/>
              <a:rect l="0" t="0" r="0" b="0"/>
              <a:pathLst>
                <a:path w="32655" h="60645">
                  <a:moveTo>
                    <a:pt x="11722" y="2454"/>
                  </a:moveTo>
                  <a:cubicBezTo>
                    <a:pt x="10322" y="1054"/>
                    <a:pt x="8456" y="588"/>
                    <a:pt x="6590" y="121"/>
                  </a:cubicBezTo>
                  <a:cubicBezTo>
                    <a:pt x="5191" y="-345"/>
                    <a:pt x="3791" y="588"/>
                    <a:pt x="4258" y="1987"/>
                  </a:cubicBezTo>
                  <a:cubicBezTo>
                    <a:pt x="4258" y="3853"/>
                    <a:pt x="6124" y="6186"/>
                    <a:pt x="5191" y="7119"/>
                  </a:cubicBezTo>
                  <a:cubicBezTo>
                    <a:pt x="526" y="14583"/>
                    <a:pt x="1925" y="22980"/>
                    <a:pt x="59" y="29045"/>
                  </a:cubicBezTo>
                  <a:cubicBezTo>
                    <a:pt x="-407" y="40708"/>
                    <a:pt x="1925" y="49571"/>
                    <a:pt x="5657" y="58435"/>
                  </a:cubicBezTo>
                  <a:cubicBezTo>
                    <a:pt x="7523" y="62633"/>
                    <a:pt x="12188" y="64966"/>
                    <a:pt x="16387" y="64499"/>
                  </a:cubicBezTo>
                  <a:cubicBezTo>
                    <a:pt x="29449" y="63566"/>
                    <a:pt x="39246" y="50038"/>
                    <a:pt x="34114" y="36509"/>
                  </a:cubicBezTo>
                  <a:cubicBezTo>
                    <a:pt x="29449" y="23913"/>
                    <a:pt x="21519" y="12717"/>
                    <a:pt x="11722" y="2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="" xmlns:a16="http://schemas.microsoft.com/office/drawing/2014/main" id="{8368E6B0-65EA-42EE-8368-BD82571B84DD}"/>
                </a:ext>
              </a:extLst>
            </p:cNvPr>
            <p:cNvSpPr/>
            <p:nvPr/>
          </p:nvSpPr>
          <p:spPr>
            <a:xfrm>
              <a:off x="1943863" y="1396725"/>
              <a:ext cx="37321" cy="51316"/>
            </a:xfrm>
            <a:custGeom>
              <a:avLst/>
              <a:gdLst/>
              <a:ahLst/>
              <a:cxnLst/>
              <a:rect l="0" t="0" r="0" b="0"/>
              <a:pathLst>
                <a:path w="37320" h="51315">
                  <a:moveTo>
                    <a:pt x="1073" y="45777"/>
                  </a:moveTo>
                  <a:cubicBezTo>
                    <a:pt x="1539" y="48576"/>
                    <a:pt x="3872" y="49976"/>
                    <a:pt x="6204" y="50909"/>
                  </a:cubicBezTo>
                  <a:cubicBezTo>
                    <a:pt x="13202" y="52775"/>
                    <a:pt x="20199" y="52775"/>
                    <a:pt x="27197" y="51842"/>
                  </a:cubicBezTo>
                  <a:cubicBezTo>
                    <a:pt x="28596" y="51842"/>
                    <a:pt x="30463" y="49976"/>
                    <a:pt x="31395" y="48110"/>
                  </a:cubicBezTo>
                  <a:cubicBezTo>
                    <a:pt x="33261" y="45311"/>
                    <a:pt x="32795" y="41112"/>
                    <a:pt x="35594" y="38313"/>
                  </a:cubicBezTo>
                  <a:cubicBezTo>
                    <a:pt x="35594" y="38313"/>
                    <a:pt x="36061" y="38780"/>
                    <a:pt x="36061" y="38780"/>
                  </a:cubicBezTo>
                  <a:cubicBezTo>
                    <a:pt x="36061" y="38313"/>
                    <a:pt x="36061" y="38313"/>
                    <a:pt x="36061" y="37847"/>
                  </a:cubicBezTo>
                  <a:lnTo>
                    <a:pt x="35594" y="38313"/>
                  </a:lnTo>
                  <a:cubicBezTo>
                    <a:pt x="38860" y="33648"/>
                    <a:pt x="39326" y="28983"/>
                    <a:pt x="36061" y="24318"/>
                  </a:cubicBezTo>
                  <a:cubicBezTo>
                    <a:pt x="31862" y="19186"/>
                    <a:pt x="29529" y="13588"/>
                    <a:pt x="27197" y="7524"/>
                  </a:cubicBezTo>
                  <a:cubicBezTo>
                    <a:pt x="26264" y="5658"/>
                    <a:pt x="25331" y="4258"/>
                    <a:pt x="24398" y="2392"/>
                  </a:cubicBezTo>
                  <a:cubicBezTo>
                    <a:pt x="22998" y="60"/>
                    <a:pt x="17867" y="-873"/>
                    <a:pt x="16001" y="993"/>
                  </a:cubicBezTo>
                  <a:cubicBezTo>
                    <a:pt x="9003" y="7990"/>
                    <a:pt x="3405" y="15454"/>
                    <a:pt x="3872" y="26184"/>
                  </a:cubicBezTo>
                  <a:cubicBezTo>
                    <a:pt x="4338" y="30383"/>
                    <a:pt x="2006" y="33182"/>
                    <a:pt x="606" y="36914"/>
                  </a:cubicBezTo>
                  <a:cubicBezTo>
                    <a:pt x="-793" y="39246"/>
                    <a:pt x="606" y="42978"/>
                    <a:pt x="1073" y="457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="" xmlns:a16="http://schemas.microsoft.com/office/drawing/2014/main" id="{939C08DE-7B9D-48EF-B1F6-C51154E1AEAB}"/>
                </a:ext>
              </a:extLst>
            </p:cNvPr>
            <p:cNvSpPr/>
            <p:nvPr/>
          </p:nvSpPr>
          <p:spPr>
            <a:xfrm>
              <a:off x="3437758" y="1414785"/>
              <a:ext cx="41986" cy="51316"/>
            </a:xfrm>
            <a:custGeom>
              <a:avLst/>
              <a:gdLst/>
              <a:ahLst/>
              <a:cxnLst/>
              <a:rect l="0" t="0" r="0" b="0"/>
              <a:pathLst>
                <a:path w="41985" h="51315">
                  <a:moveTo>
                    <a:pt x="6998" y="23519"/>
                  </a:moveTo>
                  <a:cubicBezTo>
                    <a:pt x="1399" y="23519"/>
                    <a:pt x="466" y="27717"/>
                    <a:pt x="0" y="31916"/>
                  </a:cubicBezTo>
                  <a:cubicBezTo>
                    <a:pt x="5131" y="32849"/>
                    <a:pt x="5131" y="33315"/>
                    <a:pt x="4665" y="37047"/>
                  </a:cubicBezTo>
                  <a:cubicBezTo>
                    <a:pt x="4198" y="38913"/>
                    <a:pt x="3732" y="40779"/>
                    <a:pt x="3732" y="42645"/>
                  </a:cubicBezTo>
                  <a:cubicBezTo>
                    <a:pt x="3732" y="47777"/>
                    <a:pt x="6531" y="50576"/>
                    <a:pt x="11663" y="51509"/>
                  </a:cubicBezTo>
                  <a:cubicBezTo>
                    <a:pt x="13529" y="51975"/>
                    <a:pt x="15395" y="52442"/>
                    <a:pt x="17261" y="52909"/>
                  </a:cubicBezTo>
                  <a:cubicBezTo>
                    <a:pt x="20060" y="53375"/>
                    <a:pt x="21926" y="51975"/>
                    <a:pt x="23792" y="49643"/>
                  </a:cubicBezTo>
                  <a:cubicBezTo>
                    <a:pt x="25658" y="46844"/>
                    <a:pt x="27524" y="44511"/>
                    <a:pt x="27524" y="40779"/>
                  </a:cubicBezTo>
                  <a:cubicBezTo>
                    <a:pt x="27524" y="37980"/>
                    <a:pt x="27990" y="35648"/>
                    <a:pt x="30323" y="33782"/>
                  </a:cubicBezTo>
                  <a:cubicBezTo>
                    <a:pt x="34988" y="30516"/>
                    <a:pt x="35921" y="23985"/>
                    <a:pt x="40586" y="20253"/>
                  </a:cubicBezTo>
                  <a:cubicBezTo>
                    <a:pt x="43385" y="18387"/>
                    <a:pt x="42918" y="13722"/>
                    <a:pt x="41053" y="11389"/>
                  </a:cubicBezTo>
                  <a:cubicBezTo>
                    <a:pt x="38253" y="7657"/>
                    <a:pt x="35921" y="4392"/>
                    <a:pt x="32655" y="660"/>
                  </a:cubicBezTo>
                  <a:cubicBezTo>
                    <a:pt x="32189" y="193"/>
                    <a:pt x="30323" y="-273"/>
                    <a:pt x="29390" y="193"/>
                  </a:cubicBezTo>
                  <a:cubicBezTo>
                    <a:pt x="23325" y="1593"/>
                    <a:pt x="21926" y="2992"/>
                    <a:pt x="21459" y="9057"/>
                  </a:cubicBezTo>
                  <a:cubicBezTo>
                    <a:pt x="21459" y="14188"/>
                    <a:pt x="18660" y="17454"/>
                    <a:pt x="14462" y="19787"/>
                  </a:cubicBezTo>
                  <a:lnTo>
                    <a:pt x="14928" y="19320"/>
                  </a:lnTo>
                  <a:cubicBezTo>
                    <a:pt x="14928" y="19320"/>
                    <a:pt x="14462" y="19320"/>
                    <a:pt x="14462" y="19320"/>
                  </a:cubicBezTo>
                  <a:cubicBezTo>
                    <a:pt x="14462" y="19320"/>
                    <a:pt x="14462" y="19320"/>
                    <a:pt x="14462" y="19320"/>
                  </a:cubicBezTo>
                  <a:cubicBezTo>
                    <a:pt x="13062" y="22586"/>
                    <a:pt x="10263" y="23519"/>
                    <a:pt x="6998" y="23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="" xmlns:a16="http://schemas.microsoft.com/office/drawing/2014/main" id="{97552CE6-20B3-4A34-A521-9C003BA30936}"/>
                </a:ext>
              </a:extLst>
            </p:cNvPr>
            <p:cNvSpPr/>
            <p:nvPr/>
          </p:nvSpPr>
          <p:spPr>
            <a:xfrm>
              <a:off x="4874949" y="2818857"/>
              <a:ext cx="23325" cy="60646"/>
            </a:xfrm>
            <a:custGeom>
              <a:avLst/>
              <a:gdLst/>
              <a:ahLst/>
              <a:cxnLst/>
              <a:rect l="0" t="0" r="0" b="0"/>
              <a:pathLst>
                <a:path w="23325" h="60645">
                  <a:moveTo>
                    <a:pt x="20176" y="306"/>
                  </a:moveTo>
                  <a:cubicBezTo>
                    <a:pt x="19243" y="-160"/>
                    <a:pt x="17377" y="-160"/>
                    <a:pt x="16444" y="773"/>
                  </a:cubicBezTo>
                  <a:cubicBezTo>
                    <a:pt x="13645" y="3105"/>
                    <a:pt x="10380" y="5904"/>
                    <a:pt x="8514" y="9170"/>
                  </a:cubicBezTo>
                  <a:cubicBezTo>
                    <a:pt x="6181" y="12902"/>
                    <a:pt x="4782" y="17101"/>
                    <a:pt x="2916" y="21299"/>
                  </a:cubicBezTo>
                  <a:cubicBezTo>
                    <a:pt x="583" y="25964"/>
                    <a:pt x="-350" y="31096"/>
                    <a:pt x="117" y="35761"/>
                  </a:cubicBezTo>
                  <a:cubicBezTo>
                    <a:pt x="117" y="44625"/>
                    <a:pt x="1516" y="53022"/>
                    <a:pt x="8980" y="58620"/>
                  </a:cubicBezTo>
                  <a:cubicBezTo>
                    <a:pt x="10846" y="60019"/>
                    <a:pt x="12246" y="62352"/>
                    <a:pt x="14112" y="64218"/>
                  </a:cubicBezTo>
                  <a:cubicBezTo>
                    <a:pt x="15045" y="65151"/>
                    <a:pt x="16444" y="64684"/>
                    <a:pt x="16911" y="63285"/>
                  </a:cubicBezTo>
                  <a:cubicBezTo>
                    <a:pt x="17844" y="60019"/>
                    <a:pt x="17844" y="56754"/>
                    <a:pt x="19243" y="53955"/>
                  </a:cubicBezTo>
                  <a:cubicBezTo>
                    <a:pt x="23908" y="46491"/>
                    <a:pt x="24375" y="38560"/>
                    <a:pt x="24841" y="29696"/>
                  </a:cubicBezTo>
                  <a:cubicBezTo>
                    <a:pt x="25308" y="23165"/>
                    <a:pt x="26241" y="17101"/>
                    <a:pt x="27174" y="10570"/>
                  </a:cubicBezTo>
                  <a:cubicBezTo>
                    <a:pt x="28107" y="6371"/>
                    <a:pt x="24841" y="1706"/>
                    <a:pt x="20176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="" xmlns:a16="http://schemas.microsoft.com/office/drawing/2014/main" id="{D21412D3-183B-4ED6-BD2B-8C96050F6476}"/>
                </a:ext>
              </a:extLst>
            </p:cNvPr>
            <p:cNvSpPr/>
            <p:nvPr/>
          </p:nvSpPr>
          <p:spPr>
            <a:xfrm>
              <a:off x="3503890" y="1367301"/>
              <a:ext cx="37321" cy="55981"/>
            </a:xfrm>
            <a:custGeom>
              <a:avLst/>
              <a:gdLst/>
              <a:ahLst/>
              <a:cxnLst/>
              <a:rect l="0" t="0" r="0" b="0"/>
              <a:pathLst>
                <a:path w="37320" h="55980">
                  <a:moveTo>
                    <a:pt x="7576" y="42079"/>
                  </a:moveTo>
                  <a:cubicBezTo>
                    <a:pt x="8509" y="42545"/>
                    <a:pt x="9442" y="43478"/>
                    <a:pt x="10375" y="43945"/>
                  </a:cubicBezTo>
                  <a:cubicBezTo>
                    <a:pt x="10841" y="43945"/>
                    <a:pt x="10841" y="43945"/>
                    <a:pt x="11308" y="43945"/>
                  </a:cubicBezTo>
                  <a:lnTo>
                    <a:pt x="11774" y="44878"/>
                  </a:lnTo>
                  <a:lnTo>
                    <a:pt x="10841" y="44411"/>
                  </a:lnTo>
                  <a:cubicBezTo>
                    <a:pt x="10841" y="44411"/>
                    <a:pt x="10841" y="44411"/>
                    <a:pt x="10375" y="43945"/>
                  </a:cubicBezTo>
                  <a:cubicBezTo>
                    <a:pt x="8042" y="44878"/>
                    <a:pt x="6176" y="45344"/>
                    <a:pt x="3844" y="46277"/>
                  </a:cubicBezTo>
                  <a:cubicBezTo>
                    <a:pt x="2911" y="46744"/>
                    <a:pt x="1978" y="48143"/>
                    <a:pt x="1511" y="49076"/>
                  </a:cubicBezTo>
                  <a:cubicBezTo>
                    <a:pt x="1511" y="50009"/>
                    <a:pt x="2444" y="51409"/>
                    <a:pt x="3377" y="51875"/>
                  </a:cubicBezTo>
                  <a:cubicBezTo>
                    <a:pt x="8509" y="55141"/>
                    <a:pt x="14573" y="53275"/>
                    <a:pt x="19705" y="57007"/>
                  </a:cubicBezTo>
                  <a:cubicBezTo>
                    <a:pt x="20638" y="57940"/>
                    <a:pt x="23437" y="57007"/>
                    <a:pt x="25303" y="56540"/>
                  </a:cubicBezTo>
                  <a:cubicBezTo>
                    <a:pt x="26702" y="56074"/>
                    <a:pt x="28569" y="55607"/>
                    <a:pt x="28569" y="54674"/>
                  </a:cubicBezTo>
                  <a:cubicBezTo>
                    <a:pt x="29968" y="48610"/>
                    <a:pt x="35100" y="45811"/>
                    <a:pt x="39765" y="42079"/>
                  </a:cubicBezTo>
                  <a:cubicBezTo>
                    <a:pt x="42564" y="39746"/>
                    <a:pt x="42564" y="37880"/>
                    <a:pt x="39298" y="33682"/>
                  </a:cubicBezTo>
                  <a:cubicBezTo>
                    <a:pt x="38832" y="33215"/>
                    <a:pt x="38365" y="32749"/>
                    <a:pt x="37899" y="32749"/>
                  </a:cubicBezTo>
                  <a:lnTo>
                    <a:pt x="38365" y="32282"/>
                  </a:lnTo>
                  <a:cubicBezTo>
                    <a:pt x="38365" y="32282"/>
                    <a:pt x="37899" y="32282"/>
                    <a:pt x="37899" y="32282"/>
                  </a:cubicBezTo>
                  <a:cubicBezTo>
                    <a:pt x="37899" y="32282"/>
                    <a:pt x="37899" y="32282"/>
                    <a:pt x="37899" y="32749"/>
                  </a:cubicBezTo>
                  <a:cubicBezTo>
                    <a:pt x="36499" y="33682"/>
                    <a:pt x="35566" y="33215"/>
                    <a:pt x="34167" y="32749"/>
                  </a:cubicBezTo>
                  <a:cubicBezTo>
                    <a:pt x="34167" y="32749"/>
                    <a:pt x="34167" y="32749"/>
                    <a:pt x="34167" y="32282"/>
                  </a:cubicBezTo>
                  <a:cubicBezTo>
                    <a:pt x="34167" y="32282"/>
                    <a:pt x="33700" y="32282"/>
                    <a:pt x="33700" y="32282"/>
                  </a:cubicBezTo>
                  <a:lnTo>
                    <a:pt x="34167" y="32749"/>
                  </a:lnTo>
                  <a:cubicBezTo>
                    <a:pt x="31834" y="31816"/>
                    <a:pt x="29502" y="30883"/>
                    <a:pt x="27169" y="29483"/>
                  </a:cubicBezTo>
                  <a:cubicBezTo>
                    <a:pt x="26236" y="29016"/>
                    <a:pt x="24837" y="27150"/>
                    <a:pt x="25303" y="26684"/>
                  </a:cubicBezTo>
                  <a:cubicBezTo>
                    <a:pt x="27169" y="19220"/>
                    <a:pt x="20638" y="11756"/>
                    <a:pt x="24370" y="4292"/>
                  </a:cubicBezTo>
                  <a:cubicBezTo>
                    <a:pt x="24837" y="3825"/>
                    <a:pt x="23437" y="1959"/>
                    <a:pt x="22504" y="1493"/>
                  </a:cubicBezTo>
                  <a:cubicBezTo>
                    <a:pt x="17372" y="-1773"/>
                    <a:pt x="11774" y="560"/>
                    <a:pt x="11308" y="6158"/>
                  </a:cubicBezTo>
                  <a:cubicBezTo>
                    <a:pt x="10841" y="12689"/>
                    <a:pt x="10841" y="18753"/>
                    <a:pt x="7109" y="24351"/>
                  </a:cubicBezTo>
                  <a:cubicBezTo>
                    <a:pt x="5710" y="26217"/>
                    <a:pt x="7109" y="28083"/>
                    <a:pt x="8975" y="29016"/>
                  </a:cubicBezTo>
                  <a:cubicBezTo>
                    <a:pt x="9442" y="29483"/>
                    <a:pt x="10375" y="29483"/>
                    <a:pt x="10375" y="30416"/>
                  </a:cubicBezTo>
                  <a:cubicBezTo>
                    <a:pt x="10841" y="31816"/>
                    <a:pt x="9908" y="32282"/>
                    <a:pt x="8042" y="32282"/>
                  </a:cubicBezTo>
                  <a:cubicBezTo>
                    <a:pt x="4777" y="32749"/>
                    <a:pt x="578" y="31816"/>
                    <a:pt x="112" y="36014"/>
                  </a:cubicBezTo>
                  <a:cubicBezTo>
                    <a:pt x="-821" y="41612"/>
                    <a:pt x="4310" y="40679"/>
                    <a:pt x="7576" y="42079"/>
                  </a:cubicBezTo>
                  <a:close/>
                  <a:moveTo>
                    <a:pt x="22037" y="37414"/>
                  </a:moveTo>
                  <a:lnTo>
                    <a:pt x="22970" y="37880"/>
                  </a:lnTo>
                  <a:lnTo>
                    <a:pt x="21571" y="37414"/>
                  </a:lnTo>
                  <a:lnTo>
                    <a:pt x="21104" y="36014"/>
                  </a:lnTo>
                  <a:lnTo>
                    <a:pt x="22037" y="37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="" xmlns:a16="http://schemas.microsoft.com/office/drawing/2014/main" id="{C1919DD2-55DA-4CD8-8B12-6B1996A5C5A3}"/>
                </a:ext>
              </a:extLst>
            </p:cNvPr>
            <p:cNvSpPr/>
            <p:nvPr/>
          </p:nvSpPr>
          <p:spPr>
            <a:xfrm>
              <a:off x="1879041" y="1545600"/>
              <a:ext cx="32655" cy="41986"/>
            </a:xfrm>
            <a:custGeom>
              <a:avLst/>
              <a:gdLst/>
              <a:ahLst/>
              <a:cxnLst/>
              <a:rect l="0" t="0" r="0" b="0"/>
              <a:pathLst>
                <a:path w="32655" h="41985">
                  <a:moveTo>
                    <a:pt x="2449" y="16328"/>
                  </a:moveTo>
                  <a:cubicBezTo>
                    <a:pt x="-816" y="19593"/>
                    <a:pt x="-816" y="24725"/>
                    <a:pt x="2449" y="27990"/>
                  </a:cubicBezTo>
                  <a:cubicBezTo>
                    <a:pt x="7114" y="32189"/>
                    <a:pt x="11779" y="36388"/>
                    <a:pt x="16911" y="40120"/>
                  </a:cubicBezTo>
                  <a:cubicBezTo>
                    <a:pt x="17844" y="41053"/>
                    <a:pt x="19243" y="41053"/>
                    <a:pt x="20176" y="41519"/>
                  </a:cubicBezTo>
                  <a:cubicBezTo>
                    <a:pt x="23908" y="42919"/>
                    <a:pt x="28574" y="41519"/>
                    <a:pt x="29973" y="37787"/>
                  </a:cubicBezTo>
                  <a:cubicBezTo>
                    <a:pt x="31839" y="33122"/>
                    <a:pt x="33705" y="28457"/>
                    <a:pt x="35105" y="23325"/>
                  </a:cubicBezTo>
                  <a:cubicBezTo>
                    <a:pt x="36038" y="20993"/>
                    <a:pt x="36038" y="18194"/>
                    <a:pt x="36504" y="15861"/>
                  </a:cubicBezTo>
                  <a:cubicBezTo>
                    <a:pt x="36504" y="10730"/>
                    <a:pt x="34638" y="6065"/>
                    <a:pt x="30906" y="2333"/>
                  </a:cubicBezTo>
                  <a:cubicBezTo>
                    <a:pt x="28574" y="0"/>
                    <a:pt x="25308" y="0"/>
                    <a:pt x="22042" y="0"/>
                  </a:cubicBezTo>
                  <a:cubicBezTo>
                    <a:pt x="20176" y="0"/>
                    <a:pt x="18310" y="0"/>
                    <a:pt x="16444" y="467"/>
                  </a:cubicBezTo>
                  <a:cubicBezTo>
                    <a:pt x="12712" y="7464"/>
                    <a:pt x="7581" y="11663"/>
                    <a:pt x="2449" y="163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="" xmlns:a16="http://schemas.microsoft.com/office/drawing/2014/main" id="{60952222-1F97-4B5C-B425-A324C287705F}"/>
                </a:ext>
              </a:extLst>
            </p:cNvPr>
            <p:cNvSpPr/>
            <p:nvPr/>
          </p:nvSpPr>
          <p:spPr>
            <a:xfrm>
              <a:off x="1894553" y="15465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933" y="0"/>
                    <a:pt x="933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0"/>
                    <a:pt x="0" y="466"/>
                    <a:pt x="467" y="466"/>
                  </a:cubicBezTo>
                  <a:cubicBezTo>
                    <a:pt x="467" y="466"/>
                    <a:pt x="467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="" xmlns:a16="http://schemas.microsoft.com/office/drawing/2014/main" id="{2BE11950-B73D-4D87-B7BE-821A00A18603}"/>
                </a:ext>
              </a:extLst>
            </p:cNvPr>
            <p:cNvSpPr/>
            <p:nvPr/>
          </p:nvSpPr>
          <p:spPr>
            <a:xfrm>
              <a:off x="4622849" y="1356159"/>
              <a:ext cx="55981" cy="23325"/>
            </a:xfrm>
            <a:custGeom>
              <a:avLst/>
              <a:gdLst/>
              <a:ahLst/>
              <a:cxnLst/>
              <a:rect l="0" t="0" r="0" b="0"/>
              <a:pathLst>
                <a:path w="55980" h="23325">
                  <a:moveTo>
                    <a:pt x="9166" y="17767"/>
                  </a:moveTo>
                  <a:cubicBezTo>
                    <a:pt x="18496" y="21965"/>
                    <a:pt x="28759" y="23365"/>
                    <a:pt x="38089" y="24764"/>
                  </a:cubicBezTo>
                  <a:cubicBezTo>
                    <a:pt x="41355" y="24298"/>
                    <a:pt x="43687" y="24298"/>
                    <a:pt x="46486" y="23831"/>
                  </a:cubicBezTo>
                  <a:cubicBezTo>
                    <a:pt x="51618" y="22432"/>
                    <a:pt x="55350" y="19166"/>
                    <a:pt x="57216" y="14035"/>
                  </a:cubicBezTo>
                  <a:cubicBezTo>
                    <a:pt x="57682" y="12169"/>
                    <a:pt x="58149" y="9836"/>
                    <a:pt x="57216" y="8436"/>
                  </a:cubicBezTo>
                  <a:cubicBezTo>
                    <a:pt x="54417" y="3305"/>
                    <a:pt x="49285" y="-427"/>
                    <a:pt x="43221" y="39"/>
                  </a:cubicBezTo>
                  <a:cubicBezTo>
                    <a:pt x="39022" y="39"/>
                    <a:pt x="34824" y="2372"/>
                    <a:pt x="30159" y="2838"/>
                  </a:cubicBezTo>
                  <a:cubicBezTo>
                    <a:pt x="25027" y="3305"/>
                    <a:pt x="20362" y="2372"/>
                    <a:pt x="15230" y="1905"/>
                  </a:cubicBezTo>
                  <a:cubicBezTo>
                    <a:pt x="13831" y="1905"/>
                    <a:pt x="12431" y="2372"/>
                    <a:pt x="11498" y="2838"/>
                  </a:cubicBezTo>
                  <a:cubicBezTo>
                    <a:pt x="8699" y="4704"/>
                    <a:pt x="5434" y="4238"/>
                    <a:pt x="2168" y="4238"/>
                  </a:cubicBezTo>
                  <a:cubicBezTo>
                    <a:pt x="769" y="4238"/>
                    <a:pt x="-631" y="7037"/>
                    <a:pt x="302" y="8436"/>
                  </a:cubicBezTo>
                  <a:cubicBezTo>
                    <a:pt x="2635" y="12169"/>
                    <a:pt x="4967" y="15901"/>
                    <a:pt x="9166" y="177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="" xmlns:a16="http://schemas.microsoft.com/office/drawing/2014/main" id="{E6663935-175E-472C-A855-E123E3ABAD2E}"/>
                </a:ext>
              </a:extLst>
            </p:cNvPr>
            <p:cNvSpPr/>
            <p:nvPr/>
          </p:nvSpPr>
          <p:spPr>
            <a:xfrm>
              <a:off x="5353518" y="3328789"/>
              <a:ext cx="65311" cy="32655"/>
            </a:xfrm>
            <a:custGeom>
              <a:avLst/>
              <a:gdLst/>
              <a:ahLst/>
              <a:cxnLst/>
              <a:rect l="0" t="0" r="0" b="0"/>
              <a:pathLst>
                <a:path w="65310" h="32655">
                  <a:moveTo>
                    <a:pt x="61295" y="267"/>
                  </a:moveTo>
                  <a:cubicBezTo>
                    <a:pt x="56164" y="-667"/>
                    <a:pt x="52898" y="733"/>
                    <a:pt x="51499" y="6331"/>
                  </a:cubicBezTo>
                  <a:cubicBezTo>
                    <a:pt x="49633" y="13329"/>
                    <a:pt x="44501" y="17061"/>
                    <a:pt x="38437" y="19393"/>
                  </a:cubicBezTo>
                  <a:cubicBezTo>
                    <a:pt x="35171" y="20793"/>
                    <a:pt x="31439" y="20326"/>
                    <a:pt x="28640" y="17061"/>
                  </a:cubicBezTo>
                  <a:lnTo>
                    <a:pt x="28640" y="16128"/>
                  </a:lnTo>
                  <a:lnTo>
                    <a:pt x="28173" y="16594"/>
                  </a:lnTo>
                  <a:lnTo>
                    <a:pt x="28640" y="17061"/>
                  </a:lnTo>
                  <a:cubicBezTo>
                    <a:pt x="22576" y="18460"/>
                    <a:pt x="16511" y="20793"/>
                    <a:pt x="9979" y="19860"/>
                  </a:cubicBezTo>
                  <a:cubicBezTo>
                    <a:pt x="8580" y="19860"/>
                    <a:pt x="7647" y="19860"/>
                    <a:pt x="6248" y="19860"/>
                  </a:cubicBezTo>
                  <a:cubicBezTo>
                    <a:pt x="4848" y="19860"/>
                    <a:pt x="3449" y="19860"/>
                    <a:pt x="2515" y="20326"/>
                  </a:cubicBezTo>
                  <a:cubicBezTo>
                    <a:pt x="1583" y="20793"/>
                    <a:pt x="183" y="21726"/>
                    <a:pt x="183" y="22659"/>
                  </a:cubicBezTo>
                  <a:cubicBezTo>
                    <a:pt x="-283" y="23592"/>
                    <a:pt x="183" y="25458"/>
                    <a:pt x="1116" y="25924"/>
                  </a:cubicBezTo>
                  <a:cubicBezTo>
                    <a:pt x="12779" y="35255"/>
                    <a:pt x="26307" y="37121"/>
                    <a:pt x="40769" y="34321"/>
                  </a:cubicBezTo>
                  <a:cubicBezTo>
                    <a:pt x="42169" y="34321"/>
                    <a:pt x="43102" y="33389"/>
                    <a:pt x="44035" y="32922"/>
                  </a:cubicBezTo>
                  <a:cubicBezTo>
                    <a:pt x="49633" y="29656"/>
                    <a:pt x="53365" y="24058"/>
                    <a:pt x="59430" y="21726"/>
                  </a:cubicBezTo>
                  <a:cubicBezTo>
                    <a:pt x="60362" y="21259"/>
                    <a:pt x="61295" y="19860"/>
                    <a:pt x="61295" y="18460"/>
                  </a:cubicBezTo>
                  <a:cubicBezTo>
                    <a:pt x="61295" y="14262"/>
                    <a:pt x="65028" y="11929"/>
                    <a:pt x="66427" y="8664"/>
                  </a:cubicBezTo>
                  <a:cubicBezTo>
                    <a:pt x="67826" y="5398"/>
                    <a:pt x="65494" y="733"/>
                    <a:pt x="61295" y="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="" xmlns:a16="http://schemas.microsoft.com/office/drawing/2014/main" id="{A57EEB61-D032-4BA1-9BBF-129462CE4CAB}"/>
                </a:ext>
              </a:extLst>
            </p:cNvPr>
            <p:cNvSpPr/>
            <p:nvPr/>
          </p:nvSpPr>
          <p:spPr>
            <a:xfrm>
              <a:off x="1789589" y="1356508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1399" y="11819"/>
                  </a:moveTo>
                  <a:cubicBezTo>
                    <a:pt x="6531" y="12752"/>
                    <a:pt x="11196" y="14619"/>
                    <a:pt x="13995" y="19284"/>
                  </a:cubicBezTo>
                  <a:cubicBezTo>
                    <a:pt x="19127" y="19284"/>
                    <a:pt x="20993" y="23949"/>
                    <a:pt x="24725" y="26281"/>
                  </a:cubicBezTo>
                  <a:cubicBezTo>
                    <a:pt x="32655" y="30946"/>
                    <a:pt x="42452" y="26748"/>
                    <a:pt x="43852" y="18351"/>
                  </a:cubicBezTo>
                  <a:cubicBezTo>
                    <a:pt x="44318" y="16018"/>
                    <a:pt x="44318" y="13219"/>
                    <a:pt x="44785" y="10886"/>
                  </a:cubicBezTo>
                  <a:cubicBezTo>
                    <a:pt x="44785" y="10420"/>
                    <a:pt x="44785" y="9487"/>
                    <a:pt x="45251" y="9020"/>
                  </a:cubicBezTo>
                  <a:cubicBezTo>
                    <a:pt x="45718" y="2489"/>
                    <a:pt x="41986" y="-776"/>
                    <a:pt x="36387" y="157"/>
                  </a:cubicBezTo>
                  <a:cubicBezTo>
                    <a:pt x="30789" y="1090"/>
                    <a:pt x="25191" y="2023"/>
                    <a:pt x="19593" y="1556"/>
                  </a:cubicBezTo>
                  <a:cubicBezTo>
                    <a:pt x="15395" y="1090"/>
                    <a:pt x="10730" y="2489"/>
                    <a:pt x="6531" y="2956"/>
                  </a:cubicBezTo>
                  <a:cubicBezTo>
                    <a:pt x="4665" y="3422"/>
                    <a:pt x="2799" y="4355"/>
                    <a:pt x="1399" y="5755"/>
                  </a:cubicBezTo>
                  <a:cubicBezTo>
                    <a:pt x="467" y="6221"/>
                    <a:pt x="0" y="8087"/>
                    <a:pt x="0" y="9020"/>
                  </a:cubicBezTo>
                  <a:cubicBezTo>
                    <a:pt x="0" y="9953"/>
                    <a:pt x="467" y="11353"/>
                    <a:pt x="1399" y="11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="" xmlns:a16="http://schemas.microsoft.com/office/drawing/2014/main" id="{53F41D6C-5D00-4DD8-8A77-0E42A03AAC3F}"/>
                </a:ext>
              </a:extLst>
            </p:cNvPr>
            <p:cNvSpPr/>
            <p:nvPr/>
          </p:nvSpPr>
          <p:spPr>
            <a:xfrm>
              <a:off x="4609224" y="1449500"/>
              <a:ext cx="41986" cy="27990"/>
            </a:xfrm>
            <a:custGeom>
              <a:avLst/>
              <a:gdLst/>
              <a:ahLst/>
              <a:cxnLst/>
              <a:rect l="0" t="0" r="0" b="0"/>
              <a:pathLst>
                <a:path w="41985" h="27990">
                  <a:moveTo>
                    <a:pt x="866" y="29856"/>
                  </a:moveTo>
                  <a:cubicBezTo>
                    <a:pt x="1332" y="30323"/>
                    <a:pt x="2265" y="30323"/>
                    <a:pt x="2732" y="30323"/>
                  </a:cubicBezTo>
                  <a:cubicBezTo>
                    <a:pt x="8330" y="26591"/>
                    <a:pt x="14394" y="25658"/>
                    <a:pt x="20926" y="25658"/>
                  </a:cubicBezTo>
                  <a:cubicBezTo>
                    <a:pt x="27923" y="25658"/>
                    <a:pt x="34921" y="24258"/>
                    <a:pt x="41918" y="23325"/>
                  </a:cubicBezTo>
                  <a:cubicBezTo>
                    <a:pt x="45184" y="22859"/>
                    <a:pt x="46583" y="18660"/>
                    <a:pt x="44717" y="15861"/>
                  </a:cubicBezTo>
                  <a:cubicBezTo>
                    <a:pt x="41452" y="10263"/>
                    <a:pt x="36787" y="5598"/>
                    <a:pt x="30256" y="3732"/>
                  </a:cubicBezTo>
                  <a:cubicBezTo>
                    <a:pt x="26990" y="2799"/>
                    <a:pt x="24191" y="1400"/>
                    <a:pt x="21392" y="467"/>
                  </a:cubicBezTo>
                  <a:cubicBezTo>
                    <a:pt x="18127" y="0"/>
                    <a:pt x="14861" y="0"/>
                    <a:pt x="12062" y="0"/>
                  </a:cubicBezTo>
                  <a:cubicBezTo>
                    <a:pt x="9263" y="0"/>
                    <a:pt x="5531" y="3266"/>
                    <a:pt x="5064" y="5598"/>
                  </a:cubicBezTo>
                  <a:cubicBezTo>
                    <a:pt x="4131" y="9330"/>
                    <a:pt x="3665" y="13062"/>
                    <a:pt x="2265" y="20993"/>
                  </a:cubicBezTo>
                  <a:cubicBezTo>
                    <a:pt x="2265" y="20993"/>
                    <a:pt x="1332" y="24725"/>
                    <a:pt x="399" y="28457"/>
                  </a:cubicBezTo>
                  <a:cubicBezTo>
                    <a:pt x="-534" y="28923"/>
                    <a:pt x="399" y="29856"/>
                    <a:pt x="866" y="29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="" xmlns:a16="http://schemas.microsoft.com/office/drawing/2014/main" id="{00B6E774-8A03-49E4-9848-811FF5D28628}"/>
                </a:ext>
              </a:extLst>
            </p:cNvPr>
            <p:cNvSpPr/>
            <p:nvPr/>
          </p:nvSpPr>
          <p:spPr>
            <a:xfrm>
              <a:off x="4702043" y="2918961"/>
              <a:ext cx="37321" cy="27990"/>
            </a:xfrm>
            <a:custGeom>
              <a:avLst/>
              <a:gdLst/>
              <a:ahLst/>
              <a:cxnLst/>
              <a:rect l="0" t="0" r="0" b="0"/>
              <a:pathLst>
                <a:path w="37320" h="27990">
                  <a:moveTo>
                    <a:pt x="30738" y="24760"/>
                  </a:moveTo>
                  <a:cubicBezTo>
                    <a:pt x="34003" y="19628"/>
                    <a:pt x="37269" y="13564"/>
                    <a:pt x="37735" y="7033"/>
                  </a:cubicBezTo>
                  <a:cubicBezTo>
                    <a:pt x="37735" y="5633"/>
                    <a:pt x="36336" y="3301"/>
                    <a:pt x="34936" y="2368"/>
                  </a:cubicBezTo>
                  <a:cubicBezTo>
                    <a:pt x="33070" y="968"/>
                    <a:pt x="30271" y="502"/>
                    <a:pt x="28871" y="35"/>
                  </a:cubicBezTo>
                  <a:cubicBezTo>
                    <a:pt x="27006" y="35"/>
                    <a:pt x="26539" y="35"/>
                    <a:pt x="25606" y="35"/>
                  </a:cubicBezTo>
                  <a:cubicBezTo>
                    <a:pt x="15809" y="-431"/>
                    <a:pt x="8345" y="3767"/>
                    <a:pt x="2281" y="11231"/>
                  </a:cubicBezTo>
                  <a:cubicBezTo>
                    <a:pt x="1348" y="12164"/>
                    <a:pt x="881" y="13564"/>
                    <a:pt x="415" y="14497"/>
                  </a:cubicBezTo>
                  <a:cubicBezTo>
                    <a:pt x="-1451" y="21495"/>
                    <a:pt x="3214" y="29425"/>
                    <a:pt x="9745" y="31758"/>
                  </a:cubicBezTo>
                  <a:cubicBezTo>
                    <a:pt x="16742" y="34090"/>
                    <a:pt x="26539" y="30825"/>
                    <a:pt x="30738" y="24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3AEE745B-D335-473C-A1EA-4FF75EA81F45}"/>
                </a:ext>
              </a:extLst>
            </p:cNvPr>
            <p:cNvSpPr/>
            <p:nvPr/>
          </p:nvSpPr>
          <p:spPr>
            <a:xfrm>
              <a:off x="3101973" y="2557414"/>
              <a:ext cx="23325" cy="41986"/>
            </a:xfrm>
            <a:custGeom>
              <a:avLst/>
              <a:gdLst/>
              <a:ahLst/>
              <a:cxnLst/>
              <a:rect l="0" t="0" r="0" b="0"/>
              <a:pathLst>
                <a:path w="23325" h="41985">
                  <a:moveTo>
                    <a:pt x="366" y="11236"/>
                  </a:moveTo>
                  <a:cubicBezTo>
                    <a:pt x="3165" y="18700"/>
                    <a:pt x="3165" y="26164"/>
                    <a:pt x="3165" y="33628"/>
                  </a:cubicBezTo>
                  <a:cubicBezTo>
                    <a:pt x="3632" y="44824"/>
                    <a:pt x="9230" y="47157"/>
                    <a:pt x="19493" y="41092"/>
                  </a:cubicBezTo>
                  <a:cubicBezTo>
                    <a:pt x="21825" y="39693"/>
                    <a:pt x="23225" y="37827"/>
                    <a:pt x="23691" y="35028"/>
                  </a:cubicBezTo>
                  <a:cubicBezTo>
                    <a:pt x="24158" y="31296"/>
                    <a:pt x="23691" y="27564"/>
                    <a:pt x="23691" y="23365"/>
                  </a:cubicBezTo>
                  <a:cubicBezTo>
                    <a:pt x="23691" y="23365"/>
                    <a:pt x="24158" y="23365"/>
                    <a:pt x="24158" y="23365"/>
                  </a:cubicBezTo>
                  <a:cubicBezTo>
                    <a:pt x="24158" y="21033"/>
                    <a:pt x="23691" y="18233"/>
                    <a:pt x="23691" y="15901"/>
                  </a:cubicBezTo>
                  <a:cubicBezTo>
                    <a:pt x="23691" y="14035"/>
                    <a:pt x="23691" y="12169"/>
                    <a:pt x="23691" y="10303"/>
                  </a:cubicBezTo>
                  <a:cubicBezTo>
                    <a:pt x="23225" y="4238"/>
                    <a:pt x="16227" y="-3692"/>
                    <a:pt x="8763" y="1906"/>
                  </a:cubicBezTo>
                  <a:cubicBezTo>
                    <a:pt x="6897" y="3305"/>
                    <a:pt x="4565" y="4705"/>
                    <a:pt x="2232" y="6104"/>
                  </a:cubicBezTo>
                  <a:cubicBezTo>
                    <a:pt x="366" y="7504"/>
                    <a:pt x="-567" y="9836"/>
                    <a:pt x="366" y="11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201321D6-B8EC-4961-80DC-4B2D46F5F11F}"/>
                </a:ext>
              </a:extLst>
            </p:cNvPr>
            <p:cNvSpPr/>
            <p:nvPr/>
          </p:nvSpPr>
          <p:spPr>
            <a:xfrm>
              <a:off x="1994997" y="1857577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322" y="23442"/>
                  </a:moveTo>
                  <a:cubicBezTo>
                    <a:pt x="-1078" y="29040"/>
                    <a:pt x="2188" y="33705"/>
                    <a:pt x="8252" y="33705"/>
                  </a:cubicBezTo>
                  <a:cubicBezTo>
                    <a:pt x="18982" y="34172"/>
                    <a:pt x="26912" y="29973"/>
                    <a:pt x="31111" y="19710"/>
                  </a:cubicBezTo>
                  <a:cubicBezTo>
                    <a:pt x="32510" y="16911"/>
                    <a:pt x="33443" y="13645"/>
                    <a:pt x="34376" y="10846"/>
                  </a:cubicBezTo>
                  <a:cubicBezTo>
                    <a:pt x="35310" y="8514"/>
                    <a:pt x="33443" y="4315"/>
                    <a:pt x="30644" y="2449"/>
                  </a:cubicBezTo>
                  <a:cubicBezTo>
                    <a:pt x="25979" y="-816"/>
                    <a:pt x="20381" y="-816"/>
                    <a:pt x="16183" y="2449"/>
                  </a:cubicBezTo>
                  <a:cubicBezTo>
                    <a:pt x="9185" y="7114"/>
                    <a:pt x="4054" y="13645"/>
                    <a:pt x="322" y="21576"/>
                  </a:cubicBezTo>
                  <a:cubicBezTo>
                    <a:pt x="322" y="22042"/>
                    <a:pt x="322" y="22975"/>
                    <a:pt x="322" y="23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FEDE42C9-8274-409E-B2B8-9AEC8941E3BE}"/>
                </a:ext>
              </a:extLst>
            </p:cNvPr>
            <p:cNvSpPr/>
            <p:nvPr/>
          </p:nvSpPr>
          <p:spPr>
            <a:xfrm>
              <a:off x="1069302" y="2152695"/>
              <a:ext cx="18660" cy="55981"/>
            </a:xfrm>
            <a:custGeom>
              <a:avLst/>
              <a:gdLst/>
              <a:ahLst/>
              <a:cxnLst/>
              <a:rect l="0" t="0" r="0" b="0"/>
              <a:pathLst>
                <a:path w="18660" h="55980">
                  <a:moveTo>
                    <a:pt x="10263" y="297"/>
                  </a:moveTo>
                  <a:cubicBezTo>
                    <a:pt x="8397" y="-636"/>
                    <a:pt x="4665" y="764"/>
                    <a:pt x="3266" y="2630"/>
                  </a:cubicBezTo>
                  <a:cubicBezTo>
                    <a:pt x="1400" y="5429"/>
                    <a:pt x="0" y="8228"/>
                    <a:pt x="0" y="11493"/>
                  </a:cubicBezTo>
                  <a:cubicBezTo>
                    <a:pt x="0" y="15225"/>
                    <a:pt x="467" y="18957"/>
                    <a:pt x="933" y="22689"/>
                  </a:cubicBezTo>
                  <a:cubicBezTo>
                    <a:pt x="933" y="22689"/>
                    <a:pt x="467" y="22689"/>
                    <a:pt x="467" y="22689"/>
                  </a:cubicBezTo>
                  <a:cubicBezTo>
                    <a:pt x="933" y="25955"/>
                    <a:pt x="1400" y="29220"/>
                    <a:pt x="1400" y="32019"/>
                  </a:cubicBezTo>
                  <a:cubicBezTo>
                    <a:pt x="933" y="39950"/>
                    <a:pt x="3732" y="46948"/>
                    <a:pt x="7464" y="53945"/>
                  </a:cubicBezTo>
                  <a:cubicBezTo>
                    <a:pt x="7931" y="54878"/>
                    <a:pt x="9330" y="55811"/>
                    <a:pt x="10263" y="56278"/>
                  </a:cubicBezTo>
                  <a:cubicBezTo>
                    <a:pt x="10730" y="56744"/>
                    <a:pt x="11663" y="56278"/>
                    <a:pt x="12129" y="56278"/>
                  </a:cubicBezTo>
                  <a:cubicBezTo>
                    <a:pt x="12596" y="55811"/>
                    <a:pt x="13529" y="55345"/>
                    <a:pt x="13529" y="54878"/>
                  </a:cubicBezTo>
                  <a:cubicBezTo>
                    <a:pt x="9797" y="44615"/>
                    <a:pt x="12596" y="34819"/>
                    <a:pt x="15861" y="25022"/>
                  </a:cubicBezTo>
                  <a:cubicBezTo>
                    <a:pt x="17727" y="19424"/>
                    <a:pt x="19593" y="14292"/>
                    <a:pt x="21459" y="8694"/>
                  </a:cubicBezTo>
                  <a:cubicBezTo>
                    <a:pt x="21926" y="7761"/>
                    <a:pt x="20993" y="5895"/>
                    <a:pt x="20060" y="5429"/>
                  </a:cubicBezTo>
                  <a:cubicBezTo>
                    <a:pt x="17261" y="3563"/>
                    <a:pt x="13529" y="1697"/>
                    <a:pt x="10263" y="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A94B8045-522B-4F3C-8270-811AC4C01AE9}"/>
                </a:ext>
              </a:extLst>
            </p:cNvPr>
            <p:cNvSpPr/>
            <p:nvPr/>
          </p:nvSpPr>
          <p:spPr>
            <a:xfrm>
              <a:off x="4950639" y="3401831"/>
              <a:ext cx="55981" cy="27990"/>
            </a:xfrm>
            <a:custGeom>
              <a:avLst/>
              <a:gdLst/>
              <a:ahLst/>
              <a:cxnLst/>
              <a:rect l="0" t="0" r="0" b="0"/>
              <a:pathLst>
                <a:path w="55980" h="27990">
                  <a:moveTo>
                    <a:pt x="5131" y="31722"/>
                  </a:moveTo>
                  <a:cubicBezTo>
                    <a:pt x="11663" y="29390"/>
                    <a:pt x="18660" y="27524"/>
                    <a:pt x="23792" y="22392"/>
                  </a:cubicBezTo>
                  <a:cubicBezTo>
                    <a:pt x="29390" y="16794"/>
                    <a:pt x="35921" y="13062"/>
                    <a:pt x="43851" y="11663"/>
                  </a:cubicBezTo>
                  <a:cubicBezTo>
                    <a:pt x="47117" y="11196"/>
                    <a:pt x="49916" y="9330"/>
                    <a:pt x="52715" y="7931"/>
                  </a:cubicBezTo>
                  <a:cubicBezTo>
                    <a:pt x="55048" y="6531"/>
                    <a:pt x="57380" y="5598"/>
                    <a:pt x="57847" y="2799"/>
                  </a:cubicBezTo>
                  <a:cubicBezTo>
                    <a:pt x="57847" y="1399"/>
                    <a:pt x="55048" y="0"/>
                    <a:pt x="51782" y="0"/>
                  </a:cubicBezTo>
                  <a:cubicBezTo>
                    <a:pt x="41519" y="467"/>
                    <a:pt x="31256" y="0"/>
                    <a:pt x="22392" y="6998"/>
                  </a:cubicBezTo>
                  <a:cubicBezTo>
                    <a:pt x="20060" y="8864"/>
                    <a:pt x="16328" y="8864"/>
                    <a:pt x="13529" y="10263"/>
                  </a:cubicBezTo>
                  <a:cubicBezTo>
                    <a:pt x="10730" y="11663"/>
                    <a:pt x="7931" y="13995"/>
                    <a:pt x="6065" y="16328"/>
                  </a:cubicBezTo>
                  <a:cubicBezTo>
                    <a:pt x="2333" y="20993"/>
                    <a:pt x="0" y="25658"/>
                    <a:pt x="0" y="31722"/>
                  </a:cubicBezTo>
                  <a:cubicBezTo>
                    <a:pt x="1399" y="31722"/>
                    <a:pt x="3266" y="32189"/>
                    <a:pt x="5131" y="31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A01A2506-2A4A-458A-9C72-ED4E68400B85}"/>
                </a:ext>
              </a:extLst>
            </p:cNvPr>
            <p:cNvSpPr/>
            <p:nvPr/>
          </p:nvSpPr>
          <p:spPr>
            <a:xfrm>
              <a:off x="676037" y="1719414"/>
              <a:ext cx="32655" cy="32655"/>
            </a:xfrm>
            <a:custGeom>
              <a:avLst/>
              <a:gdLst/>
              <a:ahLst/>
              <a:cxnLst/>
              <a:rect l="0" t="0" r="0" b="0"/>
              <a:pathLst>
                <a:path w="32655" h="32655">
                  <a:moveTo>
                    <a:pt x="1866" y="14655"/>
                  </a:moveTo>
                  <a:cubicBezTo>
                    <a:pt x="3266" y="15588"/>
                    <a:pt x="5132" y="16521"/>
                    <a:pt x="6998" y="16521"/>
                  </a:cubicBezTo>
                  <a:cubicBezTo>
                    <a:pt x="11196" y="16521"/>
                    <a:pt x="13995" y="18387"/>
                    <a:pt x="15861" y="22586"/>
                  </a:cubicBezTo>
                  <a:cubicBezTo>
                    <a:pt x="17261" y="26318"/>
                    <a:pt x="18660" y="29583"/>
                    <a:pt x="20060" y="33315"/>
                  </a:cubicBezTo>
                  <a:cubicBezTo>
                    <a:pt x="20526" y="34715"/>
                    <a:pt x="22859" y="35648"/>
                    <a:pt x="24725" y="35181"/>
                  </a:cubicBezTo>
                  <a:cubicBezTo>
                    <a:pt x="28457" y="34248"/>
                    <a:pt x="32189" y="32849"/>
                    <a:pt x="35455" y="31916"/>
                  </a:cubicBezTo>
                  <a:cubicBezTo>
                    <a:pt x="35921" y="31916"/>
                    <a:pt x="36388" y="30983"/>
                    <a:pt x="36854" y="30516"/>
                  </a:cubicBezTo>
                  <a:cubicBezTo>
                    <a:pt x="36854" y="30050"/>
                    <a:pt x="36854" y="29117"/>
                    <a:pt x="36854" y="28650"/>
                  </a:cubicBezTo>
                  <a:cubicBezTo>
                    <a:pt x="34522" y="23985"/>
                    <a:pt x="31256" y="19787"/>
                    <a:pt x="30323" y="15121"/>
                  </a:cubicBezTo>
                  <a:cubicBezTo>
                    <a:pt x="28457" y="8590"/>
                    <a:pt x="24725" y="5791"/>
                    <a:pt x="18194" y="4858"/>
                  </a:cubicBezTo>
                  <a:cubicBezTo>
                    <a:pt x="15395" y="4392"/>
                    <a:pt x="13062" y="1593"/>
                    <a:pt x="10263" y="193"/>
                  </a:cubicBezTo>
                  <a:cubicBezTo>
                    <a:pt x="9330" y="-273"/>
                    <a:pt x="7464" y="193"/>
                    <a:pt x="6998" y="660"/>
                  </a:cubicBezTo>
                  <a:cubicBezTo>
                    <a:pt x="4199" y="3459"/>
                    <a:pt x="1400" y="5791"/>
                    <a:pt x="0" y="9523"/>
                  </a:cubicBezTo>
                  <a:cubicBezTo>
                    <a:pt x="0" y="10923"/>
                    <a:pt x="467" y="13722"/>
                    <a:pt x="1866" y="146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6EBF1B2D-14A6-4669-85D0-DD1D30818DF8}"/>
                </a:ext>
              </a:extLst>
            </p:cNvPr>
            <p:cNvSpPr/>
            <p:nvPr/>
          </p:nvSpPr>
          <p:spPr>
            <a:xfrm>
              <a:off x="1941770" y="1454581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28356" y="22910"/>
                  </a:moveTo>
                  <a:cubicBezTo>
                    <a:pt x="31622" y="22443"/>
                    <a:pt x="34421" y="21043"/>
                    <a:pt x="36754" y="18711"/>
                  </a:cubicBezTo>
                  <a:cubicBezTo>
                    <a:pt x="37687" y="17778"/>
                    <a:pt x="38153" y="14512"/>
                    <a:pt x="36754" y="13579"/>
                  </a:cubicBezTo>
                  <a:cubicBezTo>
                    <a:pt x="29289" y="6582"/>
                    <a:pt x="21359" y="984"/>
                    <a:pt x="10629" y="51"/>
                  </a:cubicBezTo>
                  <a:cubicBezTo>
                    <a:pt x="6431" y="-416"/>
                    <a:pt x="1766" y="2383"/>
                    <a:pt x="366" y="6582"/>
                  </a:cubicBezTo>
                  <a:cubicBezTo>
                    <a:pt x="-567" y="8914"/>
                    <a:pt x="366" y="12180"/>
                    <a:pt x="2232" y="13579"/>
                  </a:cubicBezTo>
                  <a:cubicBezTo>
                    <a:pt x="9696" y="18711"/>
                    <a:pt x="18093" y="21510"/>
                    <a:pt x="26490" y="23376"/>
                  </a:cubicBezTo>
                  <a:cubicBezTo>
                    <a:pt x="27423" y="23376"/>
                    <a:pt x="27890" y="22910"/>
                    <a:pt x="28356" y="22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B2FECA85-FFD5-4697-B3CF-DE9F21A92F06}"/>
                </a:ext>
              </a:extLst>
            </p:cNvPr>
            <p:cNvSpPr/>
            <p:nvPr/>
          </p:nvSpPr>
          <p:spPr>
            <a:xfrm>
              <a:off x="4965017" y="3047519"/>
              <a:ext cx="18660" cy="41986"/>
            </a:xfrm>
            <a:custGeom>
              <a:avLst/>
              <a:gdLst/>
              <a:ahLst/>
              <a:cxnLst/>
              <a:rect l="0" t="0" r="0" b="0"/>
              <a:pathLst>
                <a:path w="18660" h="41985">
                  <a:moveTo>
                    <a:pt x="3816" y="700"/>
                  </a:moveTo>
                  <a:cubicBezTo>
                    <a:pt x="1484" y="1633"/>
                    <a:pt x="-382" y="4432"/>
                    <a:pt x="551" y="6764"/>
                  </a:cubicBezTo>
                  <a:cubicBezTo>
                    <a:pt x="1950" y="9563"/>
                    <a:pt x="2883" y="12829"/>
                    <a:pt x="4283" y="15628"/>
                  </a:cubicBezTo>
                  <a:cubicBezTo>
                    <a:pt x="4283" y="15628"/>
                    <a:pt x="4283" y="15628"/>
                    <a:pt x="4283" y="15628"/>
                  </a:cubicBezTo>
                  <a:cubicBezTo>
                    <a:pt x="4283" y="15628"/>
                    <a:pt x="4749" y="15161"/>
                    <a:pt x="4749" y="15161"/>
                  </a:cubicBezTo>
                  <a:cubicBezTo>
                    <a:pt x="4749" y="15161"/>
                    <a:pt x="4749" y="15628"/>
                    <a:pt x="4749" y="16095"/>
                  </a:cubicBezTo>
                  <a:cubicBezTo>
                    <a:pt x="5682" y="16561"/>
                    <a:pt x="6149" y="17027"/>
                    <a:pt x="6615" y="17961"/>
                  </a:cubicBezTo>
                  <a:cubicBezTo>
                    <a:pt x="7082" y="18427"/>
                    <a:pt x="7082" y="19360"/>
                    <a:pt x="6615" y="19360"/>
                  </a:cubicBezTo>
                  <a:cubicBezTo>
                    <a:pt x="5682" y="20760"/>
                    <a:pt x="4749" y="20293"/>
                    <a:pt x="4283" y="18894"/>
                  </a:cubicBezTo>
                  <a:cubicBezTo>
                    <a:pt x="4283" y="17961"/>
                    <a:pt x="4283" y="17027"/>
                    <a:pt x="4283" y="16561"/>
                  </a:cubicBezTo>
                  <a:cubicBezTo>
                    <a:pt x="4283" y="16561"/>
                    <a:pt x="4283" y="16561"/>
                    <a:pt x="3816" y="16095"/>
                  </a:cubicBezTo>
                  <a:cubicBezTo>
                    <a:pt x="3350" y="16561"/>
                    <a:pt x="3350" y="16561"/>
                    <a:pt x="2883" y="17027"/>
                  </a:cubicBezTo>
                  <a:cubicBezTo>
                    <a:pt x="-382" y="21693"/>
                    <a:pt x="-1315" y="26358"/>
                    <a:pt x="2417" y="31023"/>
                  </a:cubicBezTo>
                  <a:cubicBezTo>
                    <a:pt x="4749" y="34288"/>
                    <a:pt x="6149" y="37554"/>
                    <a:pt x="8481" y="40819"/>
                  </a:cubicBezTo>
                  <a:cubicBezTo>
                    <a:pt x="8948" y="41752"/>
                    <a:pt x="10814" y="42219"/>
                    <a:pt x="11747" y="42219"/>
                  </a:cubicBezTo>
                  <a:cubicBezTo>
                    <a:pt x="13613" y="42219"/>
                    <a:pt x="15012" y="39886"/>
                    <a:pt x="15012" y="38020"/>
                  </a:cubicBezTo>
                  <a:cubicBezTo>
                    <a:pt x="14546" y="36154"/>
                    <a:pt x="13613" y="34288"/>
                    <a:pt x="13613" y="32422"/>
                  </a:cubicBezTo>
                  <a:cubicBezTo>
                    <a:pt x="13613" y="31489"/>
                    <a:pt x="14079" y="29157"/>
                    <a:pt x="14546" y="29157"/>
                  </a:cubicBezTo>
                  <a:cubicBezTo>
                    <a:pt x="21077" y="27291"/>
                    <a:pt x="20611" y="22159"/>
                    <a:pt x="19678" y="17027"/>
                  </a:cubicBezTo>
                  <a:cubicBezTo>
                    <a:pt x="19211" y="13295"/>
                    <a:pt x="18744" y="9563"/>
                    <a:pt x="16412" y="6298"/>
                  </a:cubicBezTo>
                  <a:cubicBezTo>
                    <a:pt x="14079" y="700"/>
                    <a:pt x="9414" y="-1166"/>
                    <a:pt x="3816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2F51D461-E6B5-4599-8693-ADF21868870B}"/>
                </a:ext>
              </a:extLst>
            </p:cNvPr>
            <p:cNvSpPr/>
            <p:nvPr/>
          </p:nvSpPr>
          <p:spPr>
            <a:xfrm>
              <a:off x="3559630" y="1397538"/>
              <a:ext cx="23325" cy="27990"/>
            </a:xfrm>
            <a:custGeom>
              <a:avLst/>
              <a:gdLst/>
              <a:ahLst/>
              <a:cxnLst/>
              <a:rect l="0" t="0" r="0" b="0"/>
              <a:pathLst>
                <a:path w="23325" h="27990">
                  <a:moveTo>
                    <a:pt x="2685" y="6244"/>
                  </a:moveTo>
                  <a:cubicBezTo>
                    <a:pt x="1752" y="6711"/>
                    <a:pt x="353" y="8110"/>
                    <a:pt x="353" y="9043"/>
                  </a:cubicBezTo>
                  <a:cubicBezTo>
                    <a:pt x="-114" y="14642"/>
                    <a:pt x="-580" y="20706"/>
                    <a:pt x="2219" y="25838"/>
                  </a:cubicBezTo>
                  <a:cubicBezTo>
                    <a:pt x="3152" y="27704"/>
                    <a:pt x="5484" y="30503"/>
                    <a:pt x="7350" y="30969"/>
                  </a:cubicBezTo>
                  <a:cubicBezTo>
                    <a:pt x="12948" y="31902"/>
                    <a:pt x="18546" y="30503"/>
                    <a:pt x="23211" y="26771"/>
                  </a:cubicBezTo>
                  <a:cubicBezTo>
                    <a:pt x="24611" y="25838"/>
                    <a:pt x="25078" y="23039"/>
                    <a:pt x="24145" y="21639"/>
                  </a:cubicBezTo>
                  <a:cubicBezTo>
                    <a:pt x="23678" y="21173"/>
                    <a:pt x="23678" y="20706"/>
                    <a:pt x="23211" y="19773"/>
                  </a:cubicBezTo>
                  <a:cubicBezTo>
                    <a:pt x="22278" y="18840"/>
                    <a:pt x="21812" y="17907"/>
                    <a:pt x="20879" y="16508"/>
                  </a:cubicBezTo>
                  <a:cubicBezTo>
                    <a:pt x="19013" y="13709"/>
                    <a:pt x="19013" y="13709"/>
                    <a:pt x="21812" y="9976"/>
                  </a:cubicBezTo>
                  <a:cubicBezTo>
                    <a:pt x="24611" y="6244"/>
                    <a:pt x="25078" y="3912"/>
                    <a:pt x="23211" y="2046"/>
                  </a:cubicBezTo>
                  <a:cubicBezTo>
                    <a:pt x="20879" y="-753"/>
                    <a:pt x="17613" y="-287"/>
                    <a:pt x="14814" y="1113"/>
                  </a:cubicBezTo>
                  <a:cubicBezTo>
                    <a:pt x="12948" y="2046"/>
                    <a:pt x="11082" y="2512"/>
                    <a:pt x="9683" y="2979"/>
                  </a:cubicBezTo>
                  <a:lnTo>
                    <a:pt x="9683" y="2979"/>
                  </a:lnTo>
                  <a:cubicBezTo>
                    <a:pt x="9683" y="2979"/>
                    <a:pt x="9683" y="2979"/>
                    <a:pt x="9683" y="2979"/>
                  </a:cubicBezTo>
                  <a:cubicBezTo>
                    <a:pt x="9683" y="2979"/>
                    <a:pt x="9683" y="2979"/>
                    <a:pt x="9683" y="2979"/>
                  </a:cubicBezTo>
                  <a:cubicBezTo>
                    <a:pt x="6884" y="3912"/>
                    <a:pt x="4551" y="4845"/>
                    <a:pt x="2685" y="6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9F3AB274-9DDF-420C-B9AD-5D77C691D8EC}"/>
                </a:ext>
              </a:extLst>
            </p:cNvPr>
            <p:cNvSpPr/>
            <p:nvPr/>
          </p:nvSpPr>
          <p:spPr>
            <a:xfrm>
              <a:off x="3413700" y="1424125"/>
              <a:ext cx="37321" cy="23325"/>
            </a:xfrm>
            <a:custGeom>
              <a:avLst/>
              <a:gdLst/>
              <a:ahLst/>
              <a:cxnLst/>
              <a:rect l="0" t="0" r="0" b="0"/>
              <a:pathLst>
                <a:path w="37320" h="23325">
                  <a:moveTo>
                    <a:pt x="4464" y="24441"/>
                  </a:moveTo>
                  <a:cubicBezTo>
                    <a:pt x="9596" y="25841"/>
                    <a:pt x="14261" y="26774"/>
                    <a:pt x="19392" y="27707"/>
                  </a:cubicBezTo>
                  <a:cubicBezTo>
                    <a:pt x="23124" y="28173"/>
                    <a:pt x="22658" y="24908"/>
                    <a:pt x="23591" y="22575"/>
                  </a:cubicBezTo>
                  <a:cubicBezTo>
                    <a:pt x="23124" y="21642"/>
                    <a:pt x="22191" y="21176"/>
                    <a:pt x="21725" y="20243"/>
                  </a:cubicBezTo>
                  <a:cubicBezTo>
                    <a:pt x="19859" y="16977"/>
                    <a:pt x="19859" y="13245"/>
                    <a:pt x="22191" y="11846"/>
                  </a:cubicBezTo>
                  <a:cubicBezTo>
                    <a:pt x="24524" y="9980"/>
                    <a:pt x="27323" y="8580"/>
                    <a:pt x="30588" y="10446"/>
                  </a:cubicBezTo>
                  <a:cubicBezTo>
                    <a:pt x="33388" y="11846"/>
                    <a:pt x="36187" y="12312"/>
                    <a:pt x="38985" y="11379"/>
                  </a:cubicBezTo>
                  <a:cubicBezTo>
                    <a:pt x="38985" y="10446"/>
                    <a:pt x="38985" y="9047"/>
                    <a:pt x="38053" y="8114"/>
                  </a:cubicBezTo>
                  <a:cubicBezTo>
                    <a:pt x="33854" y="3915"/>
                    <a:pt x="28723" y="1583"/>
                    <a:pt x="23124" y="183"/>
                  </a:cubicBezTo>
                  <a:cubicBezTo>
                    <a:pt x="20792" y="-284"/>
                    <a:pt x="17993" y="183"/>
                    <a:pt x="15660" y="1116"/>
                  </a:cubicBezTo>
                  <a:cubicBezTo>
                    <a:pt x="9596" y="4382"/>
                    <a:pt x="4930" y="9513"/>
                    <a:pt x="732" y="15578"/>
                  </a:cubicBezTo>
                  <a:cubicBezTo>
                    <a:pt x="-1134" y="18377"/>
                    <a:pt x="732" y="23508"/>
                    <a:pt x="4464" y="24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="" xmlns:a16="http://schemas.microsoft.com/office/drawing/2014/main" id="{8CFE5EF6-970E-4352-B30C-030494E94C7C}"/>
                </a:ext>
              </a:extLst>
            </p:cNvPr>
            <p:cNvSpPr/>
            <p:nvPr/>
          </p:nvSpPr>
          <p:spPr>
            <a:xfrm>
              <a:off x="3437291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467" y="466"/>
                  </a:cubicBez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D61CA27B-1CBB-40C6-938B-D1E442E41195}"/>
                </a:ext>
              </a:extLst>
            </p:cNvPr>
            <p:cNvSpPr/>
            <p:nvPr/>
          </p:nvSpPr>
          <p:spPr>
            <a:xfrm>
              <a:off x="3529193" y="1427734"/>
              <a:ext cx="27990" cy="23325"/>
            </a:xfrm>
            <a:custGeom>
              <a:avLst/>
              <a:gdLst/>
              <a:ahLst/>
              <a:cxnLst/>
              <a:rect l="0" t="0" r="0" b="0"/>
              <a:pathLst>
                <a:path w="27990" h="23325">
                  <a:moveTo>
                    <a:pt x="1866" y="8704"/>
                  </a:moveTo>
                  <a:cubicBezTo>
                    <a:pt x="933" y="8704"/>
                    <a:pt x="0" y="10570"/>
                    <a:pt x="0" y="11503"/>
                  </a:cubicBezTo>
                  <a:cubicBezTo>
                    <a:pt x="0" y="16168"/>
                    <a:pt x="1866" y="19900"/>
                    <a:pt x="5131" y="23632"/>
                  </a:cubicBezTo>
                  <a:cubicBezTo>
                    <a:pt x="6531" y="25498"/>
                    <a:pt x="10263" y="26431"/>
                    <a:pt x="12129" y="25498"/>
                  </a:cubicBezTo>
                  <a:cubicBezTo>
                    <a:pt x="14462" y="24565"/>
                    <a:pt x="16328" y="22232"/>
                    <a:pt x="18660" y="22232"/>
                  </a:cubicBezTo>
                  <a:cubicBezTo>
                    <a:pt x="22392" y="21766"/>
                    <a:pt x="24258" y="19900"/>
                    <a:pt x="25658" y="16634"/>
                  </a:cubicBezTo>
                  <a:cubicBezTo>
                    <a:pt x="26591" y="14302"/>
                    <a:pt x="27990" y="11969"/>
                    <a:pt x="28457" y="11036"/>
                  </a:cubicBezTo>
                  <a:cubicBezTo>
                    <a:pt x="30323" y="6838"/>
                    <a:pt x="29857" y="5438"/>
                    <a:pt x="26591" y="3572"/>
                  </a:cubicBezTo>
                  <a:cubicBezTo>
                    <a:pt x="24258" y="2172"/>
                    <a:pt x="21926" y="1239"/>
                    <a:pt x="19593" y="306"/>
                  </a:cubicBezTo>
                  <a:cubicBezTo>
                    <a:pt x="18660" y="-160"/>
                    <a:pt x="16328" y="-160"/>
                    <a:pt x="15861" y="773"/>
                  </a:cubicBezTo>
                  <a:cubicBezTo>
                    <a:pt x="12596" y="4971"/>
                    <a:pt x="7464" y="7304"/>
                    <a:pt x="1866" y="8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="" xmlns:a16="http://schemas.microsoft.com/office/drawing/2014/main" id="{9233D43F-D772-4F83-87EA-D0681F048C5D}"/>
                </a:ext>
              </a:extLst>
            </p:cNvPr>
            <p:cNvSpPr/>
            <p:nvPr/>
          </p:nvSpPr>
          <p:spPr>
            <a:xfrm>
              <a:off x="3579576" y="1364362"/>
              <a:ext cx="23325" cy="32655"/>
            </a:xfrm>
            <a:custGeom>
              <a:avLst/>
              <a:gdLst/>
              <a:ahLst/>
              <a:cxnLst/>
              <a:rect l="0" t="0" r="0" b="0"/>
              <a:pathLst>
                <a:path w="23325" h="32655">
                  <a:moveTo>
                    <a:pt x="11196" y="33355"/>
                  </a:moveTo>
                  <a:cubicBezTo>
                    <a:pt x="12129" y="33822"/>
                    <a:pt x="13995" y="33355"/>
                    <a:pt x="14462" y="32422"/>
                  </a:cubicBezTo>
                  <a:cubicBezTo>
                    <a:pt x="17261" y="28690"/>
                    <a:pt x="18194" y="23092"/>
                    <a:pt x="22392" y="19827"/>
                  </a:cubicBezTo>
                  <a:cubicBezTo>
                    <a:pt x="23325" y="19360"/>
                    <a:pt x="23792" y="17028"/>
                    <a:pt x="23325" y="16561"/>
                  </a:cubicBezTo>
                  <a:cubicBezTo>
                    <a:pt x="20060" y="11429"/>
                    <a:pt x="18194" y="5365"/>
                    <a:pt x="13529" y="700"/>
                  </a:cubicBezTo>
                  <a:cubicBezTo>
                    <a:pt x="12596" y="-233"/>
                    <a:pt x="8864" y="-233"/>
                    <a:pt x="8397" y="700"/>
                  </a:cubicBezTo>
                  <a:cubicBezTo>
                    <a:pt x="6065" y="3499"/>
                    <a:pt x="3732" y="6764"/>
                    <a:pt x="1399" y="9563"/>
                  </a:cubicBezTo>
                  <a:cubicBezTo>
                    <a:pt x="467" y="10963"/>
                    <a:pt x="467" y="13295"/>
                    <a:pt x="0" y="14228"/>
                  </a:cubicBezTo>
                  <a:cubicBezTo>
                    <a:pt x="0" y="24958"/>
                    <a:pt x="3266" y="29623"/>
                    <a:pt x="11196" y="333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="" xmlns:a16="http://schemas.microsoft.com/office/drawing/2014/main" id="{BD9F8794-8D41-44ED-A8D5-B05270988C7D}"/>
                </a:ext>
              </a:extLst>
            </p:cNvPr>
            <p:cNvSpPr/>
            <p:nvPr/>
          </p:nvSpPr>
          <p:spPr>
            <a:xfrm>
              <a:off x="5026939" y="3306762"/>
              <a:ext cx="41986" cy="13995"/>
            </a:xfrm>
            <a:custGeom>
              <a:avLst/>
              <a:gdLst/>
              <a:ahLst/>
              <a:cxnLst/>
              <a:rect l="0" t="0" r="0" b="0"/>
              <a:pathLst>
                <a:path w="41985" h="13995">
                  <a:moveTo>
                    <a:pt x="4872" y="13430"/>
                  </a:moveTo>
                  <a:cubicBezTo>
                    <a:pt x="17002" y="10164"/>
                    <a:pt x="28664" y="10631"/>
                    <a:pt x="39860" y="16695"/>
                  </a:cubicBezTo>
                  <a:cubicBezTo>
                    <a:pt x="40327" y="17162"/>
                    <a:pt x="41260" y="17162"/>
                    <a:pt x="41726" y="17162"/>
                  </a:cubicBezTo>
                  <a:cubicBezTo>
                    <a:pt x="43126" y="17628"/>
                    <a:pt x="45458" y="16229"/>
                    <a:pt x="45925" y="13430"/>
                  </a:cubicBezTo>
                  <a:cubicBezTo>
                    <a:pt x="45458" y="12497"/>
                    <a:pt x="45458" y="10631"/>
                    <a:pt x="44525" y="9231"/>
                  </a:cubicBezTo>
                  <a:cubicBezTo>
                    <a:pt x="43593" y="7832"/>
                    <a:pt x="41726" y="6432"/>
                    <a:pt x="40327" y="5499"/>
                  </a:cubicBezTo>
                  <a:cubicBezTo>
                    <a:pt x="29597" y="-565"/>
                    <a:pt x="18401" y="-1032"/>
                    <a:pt x="6738" y="1301"/>
                  </a:cubicBezTo>
                  <a:cubicBezTo>
                    <a:pt x="3473" y="1767"/>
                    <a:pt x="1140" y="4100"/>
                    <a:pt x="207" y="7832"/>
                  </a:cubicBezTo>
                  <a:cubicBezTo>
                    <a:pt x="-726" y="11097"/>
                    <a:pt x="1607" y="14363"/>
                    <a:pt x="4872" y="13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5E770D63-DA5E-47AF-9FF5-0547C85DFFB3}"/>
                </a:ext>
              </a:extLst>
            </p:cNvPr>
            <p:cNvSpPr/>
            <p:nvPr/>
          </p:nvSpPr>
          <p:spPr>
            <a:xfrm>
              <a:off x="5584622" y="3616118"/>
              <a:ext cx="37321" cy="37321"/>
            </a:xfrm>
            <a:custGeom>
              <a:avLst/>
              <a:gdLst/>
              <a:ahLst/>
              <a:cxnLst/>
              <a:rect l="0" t="0" r="0" b="0"/>
              <a:pathLst>
                <a:path w="37320" h="37320">
                  <a:moveTo>
                    <a:pt x="13062" y="24098"/>
                  </a:moveTo>
                  <a:cubicBezTo>
                    <a:pt x="18660" y="30163"/>
                    <a:pt x="23792" y="36694"/>
                    <a:pt x="32189" y="39959"/>
                  </a:cubicBezTo>
                  <a:cubicBezTo>
                    <a:pt x="33589" y="40426"/>
                    <a:pt x="35921" y="39959"/>
                    <a:pt x="37787" y="39493"/>
                  </a:cubicBezTo>
                  <a:cubicBezTo>
                    <a:pt x="38254" y="39493"/>
                    <a:pt x="38254" y="38560"/>
                    <a:pt x="38720" y="38094"/>
                  </a:cubicBezTo>
                  <a:cubicBezTo>
                    <a:pt x="38254" y="37160"/>
                    <a:pt x="38254" y="35761"/>
                    <a:pt x="37321" y="34828"/>
                  </a:cubicBezTo>
                  <a:cubicBezTo>
                    <a:pt x="30323" y="26431"/>
                    <a:pt x="23325" y="18500"/>
                    <a:pt x="15861" y="10570"/>
                  </a:cubicBezTo>
                  <a:cubicBezTo>
                    <a:pt x="13529" y="7771"/>
                    <a:pt x="10263" y="4972"/>
                    <a:pt x="7931" y="2639"/>
                  </a:cubicBezTo>
                  <a:cubicBezTo>
                    <a:pt x="6998" y="1706"/>
                    <a:pt x="6065" y="773"/>
                    <a:pt x="4665" y="306"/>
                  </a:cubicBezTo>
                  <a:cubicBezTo>
                    <a:pt x="3732" y="-160"/>
                    <a:pt x="1866" y="-160"/>
                    <a:pt x="1400" y="773"/>
                  </a:cubicBezTo>
                  <a:cubicBezTo>
                    <a:pt x="466" y="1239"/>
                    <a:pt x="0" y="3106"/>
                    <a:pt x="0" y="4038"/>
                  </a:cubicBezTo>
                  <a:cubicBezTo>
                    <a:pt x="1400" y="11969"/>
                    <a:pt x="6998" y="18034"/>
                    <a:pt x="13062" y="240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B0ECC757-EE1F-4D2E-B6D9-F1AA19FD4397}"/>
                </a:ext>
              </a:extLst>
            </p:cNvPr>
            <p:cNvSpPr/>
            <p:nvPr/>
          </p:nvSpPr>
          <p:spPr>
            <a:xfrm>
              <a:off x="4832438" y="3394635"/>
              <a:ext cx="46651" cy="13995"/>
            </a:xfrm>
            <a:custGeom>
              <a:avLst/>
              <a:gdLst/>
              <a:ahLst/>
              <a:cxnLst/>
              <a:rect l="0" t="0" r="0" b="0"/>
              <a:pathLst>
                <a:path w="46650" h="13995">
                  <a:moveTo>
                    <a:pt x="1574" y="11861"/>
                  </a:moveTo>
                  <a:cubicBezTo>
                    <a:pt x="5306" y="12794"/>
                    <a:pt x="8572" y="14194"/>
                    <a:pt x="12304" y="15127"/>
                  </a:cubicBezTo>
                  <a:cubicBezTo>
                    <a:pt x="14637" y="15593"/>
                    <a:pt x="17436" y="16060"/>
                    <a:pt x="19302" y="16526"/>
                  </a:cubicBezTo>
                  <a:cubicBezTo>
                    <a:pt x="30031" y="15127"/>
                    <a:pt x="39828" y="13261"/>
                    <a:pt x="49625" y="10462"/>
                  </a:cubicBezTo>
                  <a:cubicBezTo>
                    <a:pt x="51024" y="9995"/>
                    <a:pt x="51491" y="8596"/>
                    <a:pt x="50091" y="7663"/>
                  </a:cubicBezTo>
                  <a:cubicBezTo>
                    <a:pt x="45426" y="1598"/>
                    <a:pt x="38895" y="-734"/>
                    <a:pt x="31431" y="199"/>
                  </a:cubicBezTo>
                  <a:cubicBezTo>
                    <a:pt x="30498" y="199"/>
                    <a:pt x="29565" y="1598"/>
                    <a:pt x="28632" y="2531"/>
                  </a:cubicBezTo>
                  <a:cubicBezTo>
                    <a:pt x="27699" y="3464"/>
                    <a:pt x="27232" y="4397"/>
                    <a:pt x="26766" y="5330"/>
                  </a:cubicBezTo>
                  <a:cubicBezTo>
                    <a:pt x="20235" y="1598"/>
                    <a:pt x="12770" y="5797"/>
                    <a:pt x="6240" y="3464"/>
                  </a:cubicBezTo>
                  <a:cubicBezTo>
                    <a:pt x="3907" y="2531"/>
                    <a:pt x="1574" y="4397"/>
                    <a:pt x="175" y="6730"/>
                  </a:cubicBezTo>
                  <a:cubicBezTo>
                    <a:pt x="-292" y="8596"/>
                    <a:pt x="175" y="11395"/>
                    <a:pt x="1574" y="11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90D3580E-5236-43A3-9AFD-A61D8713A6A7}"/>
                </a:ext>
              </a:extLst>
            </p:cNvPr>
            <p:cNvSpPr/>
            <p:nvPr/>
          </p:nvSpPr>
          <p:spPr>
            <a:xfrm>
              <a:off x="4894009" y="3395212"/>
              <a:ext cx="46651" cy="9330"/>
            </a:xfrm>
            <a:custGeom>
              <a:avLst/>
              <a:gdLst/>
              <a:ahLst/>
              <a:cxnLst/>
              <a:rect l="0" t="0" r="0" b="0"/>
              <a:pathLst>
                <a:path w="46650" h="9330">
                  <a:moveTo>
                    <a:pt x="43102" y="9884"/>
                  </a:moveTo>
                  <a:cubicBezTo>
                    <a:pt x="44968" y="9418"/>
                    <a:pt x="46367" y="8018"/>
                    <a:pt x="48233" y="7085"/>
                  </a:cubicBezTo>
                  <a:cubicBezTo>
                    <a:pt x="49166" y="6152"/>
                    <a:pt x="50099" y="5219"/>
                    <a:pt x="50566" y="4286"/>
                  </a:cubicBezTo>
                  <a:cubicBezTo>
                    <a:pt x="51499" y="2886"/>
                    <a:pt x="51032" y="1953"/>
                    <a:pt x="50099" y="1020"/>
                  </a:cubicBezTo>
                  <a:cubicBezTo>
                    <a:pt x="49633" y="554"/>
                    <a:pt x="49166" y="87"/>
                    <a:pt x="48700" y="87"/>
                  </a:cubicBezTo>
                  <a:cubicBezTo>
                    <a:pt x="43102" y="1487"/>
                    <a:pt x="37970" y="4753"/>
                    <a:pt x="31906" y="3353"/>
                  </a:cubicBezTo>
                  <a:cubicBezTo>
                    <a:pt x="26308" y="2420"/>
                    <a:pt x="20709" y="1487"/>
                    <a:pt x="15111" y="554"/>
                  </a:cubicBezTo>
                  <a:cubicBezTo>
                    <a:pt x="14645" y="554"/>
                    <a:pt x="13712" y="87"/>
                    <a:pt x="13245" y="87"/>
                  </a:cubicBezTo>
                  <a:cubicBezTo>
                    <a:pt x="8580" y="-379"/>
                    <a:pt x="4382" y="1020"/>
                    <a:pt x="1116" y="4286"/>
                  </a:cubicBezTo>
                  <a:cubicBezTo>
                    <a:pt x="183" y="5219"/>
                    <a:pt x="-283" y="6619"/>
                    <a:pt x="183" y="7551"/>
                  </a:cubicBezTo>
                  <a:cubicBezTo>
                    <a:pt x="183" y="8485"/>
                    <a:pt x="1583" y="9884"/>
                    <a:pt x="2515" y="10351"/>
                  </a:cubicBezTo>
                  <a:cubicBezTo>
                    <a:pt x="7647" y="11284"/>
                    <a:pt x="12312" y="12217"/>
                    <a:pt x="17444" y="13150"/>
                  </a:cubicBezTo>
                  <a:cubicBezTo>
                    <a:pt x="25374" y="12683"/>
                    <a:pt x="34238" y="11284"/>
                    <a:pt x="43102" y="98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B012E504-2E05-414A-AFA0-4B4DB6343AC8}"/>
                </a:ext>
              </a:extLst>
            </p:cNvPr>
            <p:cNvSpPr/>
            <p:nvPr/>
          </p:nvSpPr>
          <p:spPr>
            <a:xfrm>
              <a:off x="3579109" y="1870686"/>
              <a:ext cx="23325" cy="23325"/>
            </a:xfrm>
            <a:custGeom>
              <a:avLst/>
              <a:gdLst/>
              <a:ahLst/>
              <a:cxnLst/>
              <a:rect l="0" t="0" r="0" b="0"/>
              <a:pathLst>
                <a:path w="23325" h="23325">
                  <a:moveTo>
                    <a:pt x="933" y="5668"/>
                  </a:moveTo>
                  <a:cubicBezTo>
                    <a:pt x="466" y="7534"/>
                    <a:pt x="466" y="9400"/>
                    <a:pt x="0" y="12199"/>
                  </a:cubicBezTo>
                  <a:cubicBezTo>
                    <a:pt x="466" y="14531"/>
                    <a:pt x="1399" y="17797"/>
                    <a:pt x="2333" y="20596"/>
                  </a:cubicBezTo>
                  <a:cubicBezTo>
                    <a:pt x="3732" y="24328"/>
                    <a:pt x="7931" y="25727"/>
                    <a:pt x="11663" y="24794"/>
                  </a:cubicBezTo>
                  <a:cubicBezTo>
                    <a:pt x="19593" y="22462"/>
                    <a:pt x="22392" y="16397"/>
                    <a:pt x="24258" y="9400"/>
                  </a:cubicBezTo>
                  <a:cubicBezTo>
                    <a:pt x="24725" y="8467"/>
                    <a:pt x="23792" y="6601"/>
                    <a:pt x="23325" y="6134"/>
                  </a:cubicBezTo>
                  <a:cubicBezTo>
                    <a:pt x="19127" y="1469"/>
                    <a:pt x="13995" y="-397"/>
                    <a:pt x="7931" y="70"/>
                  </a:cubicBezTo>
                  <a:cubicBezTo>
                    <a:pt x="5131" y="-397"/>
                    <a:pt x="1866" y="2869"/>
                    <a:pt x="933" y="5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C22B3D65-5324-4C57-B3E6-FA3353795307}"/>
                </a:ext>
              </a:extLst>
            </p:cNvPr>
            <p:cNvSpPr/>
            <p:nvPr/>
          </p:nvSpPr>
          <p:spPr>
            <a:xfrm>
              <a:off x="1853316" y="2010241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0507" y="6531"/>
                  </a:moveTo>
                  <a:cubicBezTo>
                    <a:pt x="30973" y="5598"/>
                    <a:pt x="30973" y="4199"/>
                    <a:pt x="30507" y="2799"/>
                  </a:cubicBezTo>
                  <a:cubicBezTo>
                    <a:pt x="30040" y="1866"/>
                    <a:pt x="29107" y="466"/>
                    <a:pt x="28174" y="466"/>
                  </a:cubicBezTo>
                  <a:cubicBezTo>
                    <a:pt x="26308" y="0"/>
                    <a:pt x="24442" y="0"/>
                    <a:pt x="23976" y="0"/>
                  </a:cubicBezTo>
                  <a:cubicBezTo>
                    <a:pt x="19777" y="0"/>
                    <a:pt x="17444" y="0"/>
                    <a:pt x="14645" y="466"/>
                  </a:cubicBezTo>
                  <a:cubicBezTo>
                    <a:pt x="12779" y="933"/>
                    <a:pt x="10913" y="1400"/>
                    <a:pt x="9514" y="2333"/>
                  </a:cubicBezTo>
                  <a:cubicBezTo>
                    <a:pt x="6715" y="4665"/>
                    <a:pt x="3916" y="7464"/>
                    <a:pt x="1117" y="10263"/>
                  </a:cubicBezTo>
                  <a:cubicBezTo>
                    <a:pt x="-283" y="11663"/>
                    <a:pt x="-283" y="13529"/>
                    <a:pt x="650" y="15861"/>
                  </a:cubicBezTo>
                  <a:cubicBezTo>
                    <a:pt x="1583" y="17727"/>
                    <a:pt x="2516" y="19593"/>
                    <a:pt x="4382" y="19593"/>
                  </a:cubicBezTo>
                  <a:cubicBezTo>
                    <a:pt x="6715" y="20060"/>
                    <a:pt x="9514" y="20526"/>
                    <a:pt x="11846" y="19593"/>
                  </a:cubicBezTo>
                  <a:cubicBezTo>
                    <a:pt x="19777" y="17261"/>
                    <a:pt x="25842" y="12596"/>
                    <a:pt x="30507" y="6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C681D3D3-270D-4395-9487-A8106D29413A}"/>
                </a:ext>
              </a:extLst>
            </p:cNvPr>
            <p:cNvSpPr/>
            <p:nvPr/>
          </p:nvSpPr>
          <p:spPr>
            <a:xfrm>
              <a:off x="4264517" y="1533640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58" y="12426"/>
                  </a:moveTo>
                  <a:cubicBezTo>
                    <a:pt x="-109" y="17091"/>
                    <a:pt x="2690" y="19424"/>
                    <a:pt x="6888" y="20357"/>
                  </a:cubicBezTo>
                  <a:cubicBezTo>
                    <a:pt x="8755" y="20823"/>
                    <a:pt x="10621" y="21290"/>
                    <a:pt x="12487" y="21290"/>
                  </a:cubicBezTo>
                  <a:cubicBezTo>
                    <a:pt x="12953" y="21290"/>
                    <a:pt x="13886" y="21290"/>
                    <a:pt x="14353" y="21290"/>
                  </a:cubicBezTo>
                  <a:cubicBezTo>
                    <a:pt x="19484" y="21756"/>
                    <a:pt x="22750" y="18024"/>
                    <a:pt x="21817" y="12893"/>
                  </a:cubicBezTo>
                  <a:cubicBezTo>
                    <a:pt x="21350" y="9161"/>
                    <a:pt x="19951" y="5429"/>
                    <a:pt x="17618" y="2630"/>
                  </a:cubicBezTo>
                  <a:cubicBezTo>
                    <a:pt x="16219" y="764"/>
                    <a:pt x="13420" y="-636"/>
                    <a:pt x="11087" y="297"/>
                  </a:cubicBezTo>
                  <a:cubicBezTo>
                    <a:pt x="8288" y="1230"/>
                    <a:pt x="5023" y="2630"/>
                    <a:pt x="2690" y="4029"/>
                  </a:cubicBezTo>
                  <a:cubicBezTo>
                    <a:pt x="358" y="5429"/>
                    <a:pt x="-576" y="7761"/>
                    <a:pt x="358" y="10560"/>
                  </a:cubicBezTo>
                  <a:cubicBezTo>
                    <a:pt x="358" y="11027"/>
                    <a:pt x="358" y="11960"/>
                    <a:pt x="358" y="124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28D0EF93-009E-4BF0-8074-B1733EAE2044}"/>
                </a:ext>
              </a:extLst>
            </p:cNvPr>
            <p:cNvSpPr/>
            <p:nvPr/>
          </p:nvSpPr>
          <p:spPr>
            <a:xfrm>
              <a:off x="2050920" y="2358255"/>
              <a:ext cx="32655" cy="18660"/>
            </a:xfrm>
            <a:custGeom>
              <a:avLst/>
              <a:gdLst/>
              <a:ahLst/>
              <a:cxnLst/>
              <a:rect l="0" t="0" r="0" b="0"/>
              <a:pathLst>
                <a:path w="32655" h="18660">
                  <a:moveTo>
                    <a:pt x="3644" y="0"/>
                  </a:moveTo>
                  <a:cubicBezTo>
                    <a:pt x="3178" y="0"/>
                    <a:pt x="1778" y="467"/>
                    <a:pt x="845" y="933"/>
                  </a:cubicBezTo>
                  <a:cubicBezTo>
                    <a:pt x="-554" y="1400"/>
                    <a:pt x="-88" y="4199"/>
                    <a:pt x="1312" y="5598"/>
                  </a:cubicBezTo>
                  <a:cubicBezTo>
                    <a:pt x="2245" y="6531"/>
                    <a:pt x="3178" y="7464"/>
                    <a:pt x="4111" y="8397"/>
                  </a:cubicBezTo>
                  <a:cubicBezTo>
                    <a:pt x="7376" y="12129"/>
                    <a:pt x="11108" y="15861"/>
                    <a:pt x="15773" y="17727"/>
                  </a:cubicBezTo>
                  <a:cubicBezTo>
                    <a:pt x="20438" y="19593"/>
                    <a:pt x="25570" y="20526"/>
                    <a:pt x="30235" y="21926"/>
                  </a:cubicBezTo>
                  <a:cubicBezTo>
                    <a:pt x="30702" y="21926"/>
                    <a:pt x="31634" y="21926"/>
                    <a:pt x="32101" y="21459"/>
                  </a:cubicBezTo>
                  <a:cubicBezTo>
                    <a:pt x="33034" y="20993"/>
                    <a:pt x="33967" y="20060"/>
                    <a:pt x="34434" y="19127"/>
                  </a:cubicBezTo>
                  <a:cubicBezTo>
                    <a:pt x="34900" y="18660"/>
                    <a:pt x="34434" y="17727"/>
                    <a:pt x="34434" y="17261"/>
                  </a:cubicBezTo>
                  <a:cubicBezTo>
                    <a:pt x="26503" y="7464"/>
                    <a:pt x="16706" y="1866"/>
                    <a:pt x="36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3272992F-F118-47F8-AE86-13CA29D3A12B}"/>
                </a:ext>
              </a:extLst>
            </p:cNvPr>
            <p:cNvSpPr/>
            <p:nvPr/>
          </p:nvSpPr>
          <p:spPr>
            <a:xfrm>
              <a:off x="3477622" y="2663350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0984" y="17727"/>
                  </a:moveTo>
                  <a:cubicBezTo>
                    <a:pt x="14716" y="16794"/>
                    <a:pt x="17982" y="14928"/>
                    <a:pt x="21714" y="13529"/>
                  </a:cubicBezTo>
                  <a:cubicBezTo>
                    <a:pt x="26846" y="11196"/>
                    <a:pt x="28245" y="6065"/>
                    <a:pt x="30111" y="1400"/>
                  </a:cubicBezTo>
                  <a:cubicBezTo>
                    <a:pt x="29645" y="933"/>
                    <a:pt x="29178" y="0"/>
                    <a:pt x="28712" y="0"/>
                  </a:cubicBezTo>
                  <a:cubicBezTo>
                    <a:pt x="23580" y="467"/>
                    <a:pt x="18449" y="1400"/>
                    <a:pt x="13784" y="2333"/>
                  </a:cubicBezTo>
                  <a:cubicBezTo>
                    <a:pt x="9119" y="2799"/>
                    <a:pt x="5386" y="5132"/>
                    <a:pt x="1654" y="7931"/>
                  </a:cubicBezTo>
                  <a:cubicBezTo>
                    <a:pt x="-212" y="9330"/>
                    <a:pt x="-678" y="13062"/>
                    <a:pt x="1188" y="14928"/>
                  </a:cubicBezTo>
                  <a:cubicBezTo>
                    <a:pt x="3054" y="17261"/>
                    <a:pt x="6786" y="18660"/>
                    <a:pt x="10984" y="17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BC39A99C-6741-4768-B3A5-F971DF724092}"/>
                </a:ext>
              </a:extLst>
            </p:cNvPr>
            <p:cNvSpPr/>
            <p:nvPr/>
          </p:nvSpPr>
          <p:spPr>
            <a:xfrm>
              <a:off x="1636049" y="1450772"/>
              <a:ext cx="27990" cy="18660"/>
            </a:xfrm>
            <a:custGeom>
              <a:avLst/>
              <a:gdLst/>
              <a:ahLst/>
              <a:cxnLst/>
              <a:rect l="0" t="0" r="0" b="0"/>
              <a:pathLst>
                <a:path w="27990" h="18660">
                  <a:moveTo>
                    <a:pt x="32247" y="2460"/>
                  </a:moveTo>
                  <a:cubicBezTo>
                    <a:pt x="32247" y="1993"/>
                    <a:pt x="31781" y="1060"/>
                    <a:pt x="31781" y="1060"/>
                  </a:cubicBezTo>
                  <a:cubicBezTo>
                    <a:pt x="30848" y="594"/>
                    <a:pt x="29448" y="-339"/>
                    <a:pt x="28515" y="127"/>
                  </a:cubicBezTo>
                  <a:cubicBezTo>
                    <a:pt x="18252" y="1993"/>
                    <a:pt x="9388" y="6658"/>
                    <a:pt x="1458" y="12723"/>
                  </a:cubicBezTo>
                  <a:cubicBezTo>
                    <a:pt x="-875" y="14589"/>
                    <a:pt x="-408" y="18787"/>
                    <a:pt x="2857" y="20653"/>
                  </a:cubicBezTo>
                  <a:cubicBezTo>
                    <a:pt x="5190" y="22053"/>
                    <a:pt x="7989" y="22986"/>
                    <a:pt x="9855" y="21586"/>
                  </a:cubicBezTo>
                  <a:cubicBezTo>
                    <a:pt x="17319" y="15988"/>
                    <a:pt x="24783" y="9924"/>
                    <a:pt x="32247" y="4326"/>
                  </a:cubicBezTo>
                  <a:cubicBezTo>
                    <a:pt x="31781" y="3859"/>
                    <a:pt x="31781" y="2926"/>
                    <a:pt x="32247" y="2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A3773A4F-84E5-444E-800A-75B13C4580C9}"/>
                </a:ext>
              </a:extLst>
            </p:cNvPr>
            <p:cNvSpPr/>
            <p:nvPr/>
          </p:nvSpPr>
          <p:spPr>
            <a:xfrm>
              <a:off x="3105957" y="2525722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12244" y="26134"/>
                  </a:moveTo>
                  <a:cubicBezTo>
                    <a:pt x="13177" y="24734"/>
                    <a:pt x="14576" y="22868"/>
                    <a:pt x="15043" y="21002"/>
                  </a:cubicBezTo>
                  <a:cubicBezTo>
                    <a:pt x="15976" y="17270"/>
                    <a:pt x="15976" y="13538"/>
                    <a:pt x="16442" y="10739"/>
                  </a:cubicBezTo>
                  <a:cubicBezTo>
                    <a:pt x="15976" y="8407"/>
                    <a:pt x="15976" y="7007"/>
                    <a:pt x="15976" y="5608"/>
                  </a:cubicBezTo>
                  <a:cubicBezTo>
                    <a:pt x="15976" y="5141"/>
                    <a:pt x="15509" y="4208"/>
                    <a:pt x="15509" y="3742"/>
                  </a:cubicBezTo>
                  <a:cubicBezTo>
                    <a:pt x="15043" y="942"/>
                    <a:pt x="12710" y="-924"/>
                    <a:pt x="10378" y="476"/>
                  </a:cubicBezTo>
                  <a:cubicBezTo>
                    <a:pt x="8045" y="1409"/>
                    <a:pt x="5713" y="2342"/>
                    <a:pt x="3380" y="3742"/>
                  </a:cubicBezTo>
                  <a:cubicBezTo>
                    <a:pt x="581" y="5608"/>
                    <a:pt x="-352" y="8873"/>
                    <a:pt x="115" y="12139"/>
                  </a:cubicBezTo>
                  <a:cubicBezTo>
                    <a:pt x="581" y="17270"/>
                    <a:pt x="2447" y="21935"/>
                    <a:pt x="5713" y="26134"/>
                  </a:cubicBezTo>
                  <a:cubicBezTo>
                    <a:pt x="6646" y="27533"/>
                    <a:pt x="10844" y="27533"/>
                    <a:pt x="12244" y="26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882A1041-AC3E-43A9-909C-D858FE99707E}"/>
                </a:ext>
              </a:extLst>
            </p:cNvPr>
            <p:cNvSpPr/>
            <p:nvPr/>
          </p:nvSpPr>
          <p:spPr>
            <a:xfrm>
              <a:off x="4855939" y="3077548"/>
              <a:ext cx="32655" cy="37321"/>
            </a:xfrm>
            <a:custGeom>
              <a:avLst/>
              <a:gdLst/>
              <a:ahLst/>
              <a:cxnLst/>
              <a:rect l="0" t="0" r="0" b="0"/>
              <a:pathLst>
                <a:path w="32655" h="37320">
                  <a:moveTo>
                    <a:pt x="0" y="35515"/>
                  </a:moveTo>
                  <a:cubicBezTo>
                    <a:pt x="0" y="35982"/>
                    <a:pt x="0" y="36915"/>
                    <a:pt x="0" y="36915"/>
                  </a:cubicBezTo>
                  <a:cubicBezTo>
                    <a:pt x="466" y="37381"/>
                    <a:pt x="933" y="37848"/>
                    <a:pt x="1399" y="37848"/>
                  </a:cubicBezTo>
                  <a:cubicBezTo>
                    <a:pt x="1866" y="37848"/>
                    <a:pt x="2799" y="37848"/>
                    <a:pt x="3265" y="37848"/>
                  </a:cubicBezTo>
                  <a:cubicBezTo>
                    <a:pt x="9797" y="34582"/>
                    <a:pt x="14928" y="29917"/>
                    <a:pt x="18660" y="23852"/>
                  </a:cubicBezTo>
                  <a:cubicBezTo>
                    <a:pt x="22859" y="17321"/>
                    <a:pt x="27990" y="11723"/>
                    <a:pt x="34521" y="7991"/>
                  </a:cubicBezTo>
                  <a:cubicBezTo>
                    <a:pt x="36854" y="6592"/>
                    <a:pt x="36387" y="6592"/>
                    <a:pt x="34055" y="3793"/>
                  </a:cubicBezTo>
                  <a:cubicBezTo>
                    <a:pt x="30789" y="-1805"/>
                    <a:pt x="27990" y="-406"/>
                    <a:pt x="25658" y="2860"/>
                  </a:cubicBezTo>
                  <a:cubicBezTo>
                    <a:pt x="18194" y="13123"/>
                    <a:pt x="10730" y="23386"/>
                    <a:pt x="1399" y="32250"/>
                  </a:cubicBezTo>
                  <a:cubicBezTo>
                    <a:pt x="933" y="33183"/>
                    <a:pt x="466" y="34582"/>
                    <a:pt x="0" y="355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7EC591CA-558B-4407-B423-2FAD13664CF6}"/>
                </a:ext>
              </a:extLst>
            </p:cNvPr>
            <p:cNvSpPr/>
            <p:nvPr/>
          </p:nvSpPr>
          <p:spPr>
            <a:xfrm>
              <a:off x="4926847" y="3060814"/>
              <a:ext cx="27990" cy="41986"/>
            </a:xfrm>
            <a:custGeom>
              <a:avLst/>
              <a:gdLst/>
              <a:ahLst/>
              <a:cxnLst/>
              <a:rect l="0" t="0" r="0" b="0"/>
              <a:pathLst>
                <a:path w="27990" h="41985">
                  <a:moveTo>
                    <a:pt x="26591" y="21926"/>
                  </a:moveTo>
                  <a:cubicBezTo>
                    <a:pt x="26591" y="16794"/>
                    <a:pt x="21926" y="16328"/>
                    <a:pt x="19127" y="13995"/>
                  </a:cubicBezTo>
                  <a:lnTo>
                    <a:pt x="19593" y="13529"/>
                  </a:lnTo>
                  <a:cubicBezTo>
                    <a:pt x="19593" y="13529"/>
                    <a:pt x="19127" y="13995"/>
                    <a:pt x="19127" y="13995"/>
                  </a:cubicBezTo>
                  <a:cubicBezTo>
                    <a:pt x="19127" y="12596"/>
                    <a:pt x="19127" y="11663"/>
                    <a:pt x="19127" y="10263"/>
                  </a:cubicBezTo>
                  <a:cubicBezTo>
                    <a:pt x="19127" y="8864"/>
                    <a:pt x="18660" y="7464"/>
                    <a:pt x="18194" y="6998"/>
                  </a:cubicBezTo>
                  <a:cubicBezTo>
                    <a:pt x="13062" y="3266"/>
                    <a:pt x="6998" y="1866"/>
                    <a:pt x="1400" y="0"/>
                  </a:cubicBezTo>
                  <a:cubicBezTo>
                    <a:pt x="933" y="0"/>
                    <a:pt x="0" y="467"/>
                    <a:pt x="0" y="933"/>
                  </a:cubicBezTo>
                  <a:cubicBezTo>
                    <a:pt x="0" y="6998"/>
                    <a:pt x="467" y="13062"/>
                    <a:pt x="933" y="19593"/>
                  </a:cubicBezTo>
                  <a:cubicBezTo>
                    <a:pt x="933" y="21926"/>
                    <a:pt x="3266" y="22392"/>
                    <a:pt x="5132" y="22859"/>
                  </a:cubicBezTo>
                  <a:cubicBezTo>
                    <a:pt x="7464" y="23792"/>
                    <a:pt x="9797" y="24258"/>
                    <a:pt x="12129" y="21926"/>
                  </a:cubicBezTo>
                  <a:cubicBezTo>
                    <a:pt x="13529" y="20526"/>
                    <a:pt x="14462" y="19127"/>
                    <a:pt x="15861" y="17727"/>
                  </a:cubicBezTo>
                  <a:lnTo>
                    <a:pt x="15395" y="18194"/>
                  </a:lnTo>
                  <a:cubicBezTo>
                    <a:pt x="15395" y="18194"/>
                    <a:pt x="15395" y="18194"/>
                    <a:pt x="15861" y="17727"/>
                  </a:cubicBezTo>
                  <a:cubicBezTo>
                    <a:pt x="14462" y="22392"/>
                    <a:pt x="14928" y="27057"/>
                    <a:pt x="11663" y="31256"/>
                  </a:cubicBezTo>
                  <a:cubicBezTo>
                    <a:pt x="7464" y="36387"/>
                    <a:pt x="8397" y="38254"/>
                    <a:pt x="13529" y="41519"/>
                  </a:cubicBezTo>
                  <a:cubicBezTo>
                    <a:pt x="15395" y="42919"/>
                    <a:pt x="17727" y="44318"/>
                    <a:pt x="20060" y="45251"/>
                  </a:cubicBezTo>
                  <a:cubicBezTo>
                    <a:pt x="21459" y="46184"/>
                    <a:pt x="23792" y="45251"/>
                    <a:pt x="24725" y="43385"/>
                  </a:cubicBezTo>
                  <a:cubicBezTo>
                    <a:pt x="26125" y="40120"/>
                    <a:pt x="27990" y="36387"/>
                    <a:pt x="27524" y="32655"/>
                  </a:cubicBezTo>
                  <a:lnTo>
                    <a:pt x="27990" y="33122"/>
                  </a:lnTo>
                  <a:cubicBezTo>
                    <a:pt x="27990" y="33122"/>
                    <a:pt x="27990" y="32655"/>
                    <a:pt x="27990" y="32655"/>
                  </a:cubicBezTo>
                  <a:cubicBezTo>
                    <a:pt x="27990" y="32655"/>
                    <a:pt x="27990" y="32655"/>
                    <a:pt x="27524" y="32655"/>
                  </a:cubicBezTo>
                  <a:cubicBezTo>
                    <a:pt x="23325" y="29390"/>
                    <a:pt x="23325" y="25658"/>
                    <a:pt x="26591" y="21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3C6D181E-5342-4132-964A-BEAAC520222C}"/>
                </a:ext>
              </a:extLst>
            </p:cNvPr>
            <p:cNvSpPr/>
            <p:nvPr/>
          </p:nvSpPr>
          <p:spPr>
            <a:xfrm>
              <a:off x="1759091" y="2953051"/>
              <a:ext cx="27990" cy="13995"/>
            </a:xfrm>
            <a:custGeom>
              <a:avLst/>
              <a:gdLst/>
              <a:ahLst/>
              <a:cxnLst/>
              <a:rect l="0" t="0" r="0" b="0"/>
              <a:pathLst>
                <a:path w="27990" h="13995">
                  <a:moveTo>
                    <a:pt x="11371" y="0"/>
                  </a:moveTo>
                  <a:cubicBezTo>
                    <a:pt x="9039" y="467"/>
                    <a:pt x="5307" y="933"/>
                    <a:pt x="1574" y="1866"/>
                  </a:cubicBezTo>
                  <a:cubicBezTo>
                    <a:pt x="175" y="2333"/>
                    <a:pt x="-292" y="3732"/>
                    <a:pt x="175" y="4665"/>
                  </a:cubicBezTo>
                  <a:cubicBezTo>
                    <a:pt x="5773" y="13062"/>
                    <a:pt x="13237" y="16328"/>
                    <a:pt x="23034" y="13062"/>
                  </a:cubicBezTo>
                  <a:cubicBezTo>
                    <a:pt x="24900" y="12596"/>
                    <a:pt x="26766" y="11663"/>
                    <a:pt x="28165" y="11196"/>
                  </a:cubicBezTo>
                  <a:cubicBezTo>
                    <a:pt x="30031" y="10730"/>
                    <a:pt x="30498" y="7931"/>
                    <a:pt x="29565" y="6531"/>
                  </a:cubicBezTo>
                  <a:cubicBezTo>
                    <a:pt x="25366" y="933"/>
                    <a:pt x="19302" y="0"/>
                    <a:pt x="113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7C9042E5-A9B6-42F3-958B-98510C4FBEEF}"/>
                </a:ext>
              </a:extLst>
            </p:cNvPr>
            <p:cNvSpPr/>
            <p:nvPr/>
          </p:nvSpPr>
          <p:spPr>
            <a:xfrm>
              <a:off x="674637" y="1861847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7261" y="14973"/>
                  </a:moveTo>
                  <a:cubicBezTo>
                    <a:pt x="20993" y="14040"/>
                    <a:pt x="24258" y="8442"/>
                    <a:pt x="23325" y="4710"/>
                  </a:cubicBezTo>
                  <a:cubicBezTo>
                    <a:pt x="22859" y="2844"/>
                    <a:pt x="19593" y="-421"/>
                    <a:pt x="16794" y="45"/>
                  </a:cubicBezTo>
                  <a:cubicBezTo>
                    <a:pt x="12596" y="978"/>
                    <a:pt x="6998" y="1445"/>
                    <a:pt x="1400" y="2844"/>
                  </a:cubicBezTo>
                  <a:cubicBezTo>
                    <a:pt x="933" y="2844"/>
                    <a:pt x="0" y="4710"/>
                    <a:pt x="0" y="6110"/>
                  </a:cubicBezTo>
                  <a:cubicBezTo>
                    <a:pt x="0" y="8909"/>
                    <a:pt x="933" y="11241"/>
                    <a:pt x="3266" y="12641"/>
                  </a:cubicBezTo>
                  <a:cubicBezTo>
                    <a:pt x="6998" y="15440"/>
                    <a:pt x="11663" y="15906"/>
                    <a:pt x="17261" y="149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842DB2F4-1EF9-4B82-A598-A999BEB6935D}"/>
                </a:ext>
              </a:extLst>
            </p:cNvPr>
            <p:cNvSpPr/>
            <p:nvPr/>
          </p:nvSpPr>
          <p:spPr>
            <a:xfrm>
              <a:off x="3797769" y="1694223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4797" y="18387"/>
                  </a:moveTo>
                  <a:cubicBezTo>
                    <a:pt x="9928" y="21653"/>
                    <a:pt x="18325" y="18387"/>
                    <a:pt x="20658" y="12322"/>
                  </a:cubicBezTo>
                  <a:cubicBezTo>
                    <a:pt x="20658" y="11856"/>
                    <a:pt x="20658" y="10923"/>
                    <a:pt x="20658" y="10456"/>
                  </a:cubicBezTo>
                  <a:cubicBezTo>
                    <a:pt x="19259" y="5791"/>
                    <a:pt x="15993" y="2992"/>
                    <a:pt x="12261" y="660"/>
                  </a:cubicBezTo>
                  <a:cubicBezTo>
                    <a:pt x="11328" y="193"/>
                    <a:pt x="9928" y="-273"/>
                    <a:pt x="8529" y="193"/>
                  </a:cubicBezTo>
                  <a:cubicBezTo>
                    <a:pt x="1065" y="1593"/>
                    <a:pt x="-1734" y="6724"/>
                    <a:pt x="1065" y="14188"/>
                  </a:cubicBezTo>
                  <a:cubicBezTo>
                    <a:pt x="2464" y="15588"/>
                    <a:pt x="3397" y="17454"/>
                    <a:pt x="4797" y="183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4DB27348-AACF-4616-9B97-C48A8023C00E}"/>
                </a:ext>
              </a:extLst>
            </p:cNvPr>
            <p:cNvSpPr/>
            <p:nvPr/>
          </p:nvSpPr>
          <p:spPr>
            <a:xfrm>
              <a:off x="3342124" y="2663817"/>
              <a:ext cx="37321" cy="9330"/>
            </a:xfrm>
            <a:custGeom>
              <a:avLst/>
              <a:gdLst/>
              <a:ahLst/>
              <a:cxnLst/>
              <a:rect l="0" t="0" r="0" b="0"/>
              <a:pathLst>
                <a:path w="37320" h="9330">
                  <a:moveTo>
                    <a:pt x="1866" y="1400"/>
                  </a:moveTo>
                  <a:cubicBezTo>
                    <a:pt x="933" y="1866"/>
                    <a:pt x="0" y="3266"/>
                    <a:pt x="0" y="4199"/>
                  </a:cubicBezTo>
                  <a:cubicBezTo>
                    <a:pt x="0" y="5132"/>
                    <a:pt x="466" y="6998"/>
                    <a:pt x="1399" y="7464"/>
                  </a:cubicBezTo>
                  <a:cubicBezTo>
                    <a:pt x="7464" y="9330"/>
                    <a:pt x="13529" y="10730"/>
                    <a:pt x="19593" y="12129"/>
                  </a:cubicBezTo>
                  <a:cubicBezTo>
                    <a:pt x="20060" y="12129"/>
                    <a:pt x="20993" y="12129"/>
                    <a:pt x="20993" y="12129"/>
                  </a:cubicBezTo>
                  <a:cubicBezTo>
                    <a:pt x="26591" y="11196"/>
                    <a:pt x="31256" y="10730"/>
                    <a:pt x="36387" y="9797"/>
                  </a:cubicBezTo>
                  <a:cubicBezTo>
                    <a:pt x="36854" y="9797"/>
                    <a:pt x="37787" y="8864"/>
                    <a:pt x="37787" y="8397"/>
                  </a:cubicBezTo>
                  <a:cubicBezTo>
                    <a:pt x="37787" y="7464"/>
                    <a:pt x="37321" y="6065"/>
                    <a:pt x="36387" y="5598"/>
                  </a:cubicBezTo>
                  <a:cubicBezTo>
                    <a:pt x="32189" y="2333"/>
                    <a:pt x="27524" y="467"/>
                    <a:pt x="22392" y="933"/>
                  </a:cubicBezTo>
                  <a:cubicBezTo>
                    <a:pt x="16794" y="1400"/>
                    <a:pt x="11196" y="1400"/>
                    <a:pt x="5598" y="0"/>
                  </a:cubicBezTo>
                  <a:cubicBezTo>
                    <a:pt x="4665" y="0"/>
                    <a:pt x="2799" y="467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2EE79399-BA41-499D-B536-269354ED0017}"/>
                </a:ext>
              </a:extLst>
            </p:cNvPr>
            <p:cNvSpPr/>
            <p:nvPr/>
          </p:nvSpPr>
          <p:spPr>
            <a:xfrm>
              <a:off x="1933181" y="2953984"/>
              <a:ext cx="23325" cy="9330"/>
            </a:xfrm>
            <a:custGeom>
              <a:avLst/>
              <a:gdLst/>
              <a:ahLst/>
              <a:cxnLst/>
              <a:rect l="0" t="0" r="0" b="0"/>
              <a:pathLst>
                <a:path w="23325" h="9330">
                  <a:moveTo>
                    <a:pt x="22017" y="933"/>
                  </a:moveTo>
                  <a:cubicBezTo>
                    <a:pt x="19685" y="0"/>
                    <a:pt x="16886" y="467"/>
                    <a:pt x="13620" y="0"/>
                  </a:cubicBezTo>
                  <a:cubicBezTo>
                    <a:pt x="10821" y="467"/>
                    <a:pt x="7089" y="467"/>
                    <a:pt x="3357" y="1399"/>
                  </a:cubicBezTo>
                  <a:cubicBezTo>
                    <a:pt x="1958" y="1866"/>
                    <a:pt x="1025" y="4199"/>
                    <a:pt x="92" y="5598"/>
                  </a:cubicBezTo>
                  <a:cubicBezTo>
                    <a:pt x="-375" y="6998"/>
                    <a:pt x="1025" y="9797"/>
                    <a:pt x="2424" y="10263"/>
                  </a:cubicBezTo>
                  <a:cubicBezTo>
                    <a:pt x="3357" y="10730"/>
                    <a:pt x="4757" y="11663"/>
                    <a:pt x="5690" y="11663"/>
                  </a:cubicBezTo>
                  <a:cubicBezTo>
                    <a:pt x="12687" y="13062"/>
                    <a:pt x="19218" y="11663"/>
                    <a:pt x="25283" y="7464"/>
                  </a:cubicBezTo>
                  <a:cubicBezTo>
                    <a:pt x="26682" y="6531"/>
                    <a:pt x="26682" y="5132"/>
                    <a:pt x="25749" y="4199"/>
                  </a:cubicBezTo>
                  <a:cubicBezTo>
                    <a:pt x="25283" y="2799"/>
                    <a:pt x="23883" y="1399"/>
                    <a:pt x="220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="" xmlns:a16="http://schemas.microsoft.com/office/drawing/2014/main" id="{AC1B2C3B-F131-4AB1-A201-E9B6019A481B}"/>
                </a:ext>
              </a:extLst>
            </p:cNvPr>
            <p:cNvSpPr/>
            <p:nvPr/>
          </p:nvSpPr>
          <p:spPr>
            <a:xfrm>
              <a:off x="4900257" y="3031747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1077"/>
                  </a:moveTo>
                  <a:cubicBezTo>
                    <a:pt x="933" y="1544"/>
                    <a:pt x="0" y="3410"/>
                    <a:pt x="0" y="3876"/>
                  </a:cubicBezTo>
                  <a:cubicBezTo>
                    <a:pt x="1866" y="9941"/>
                    <a:pt x="4198" y="16006"/>
                    <a:pt x="7930" y="21137"/>
                  </a:cubicBezTo>
                  <a:cubicBezTo>
                    <a:pt x="9797" y="23936"/>
                    <a:pt x="14462" y="23470"/>
                    <a:pt x="15861" y="20671"/>
                  </a:cubicBezTo>
                  <a:cubicBezTo>
                    <a:pt x="18194" y="16472"/>
                    <a:pt x="18660" y="12273"/>
                    <a:pt x="15861" y="8075"/>
                  </a:cubicBezTo>
                  <a:cubicBezTo>
                    <a:pt x="14462" y="5742"/>
                    <a:pt x="12129" y="3410"/>
                    <a:pt x="10263" y="1077"/>
                  </a:cubicBezTo>
                  <a:cubicBezTo>
                    <a:pt x="7930" y="144"/>
                    <a:pt x="4665" y="-789"/>
                    <a:pt x="1866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="" xmlns:a16="http://schemas.microsoft.com/office/drawing/2014/main" id="{0C5E6E3D-F7C1-4E87-852F-04AB8AE3DD9B}"/>
                </a:ext>
              </a:extLst>
            </p:cNvPr>
            <p:cNvSpPr/>
            <p:nvPr/>
          </p:nvSpPr>
          <p:spPr>
            <a:xfrm>
              <a:off x="4880014" y="3413494"/>
              <a:ext cx="23325" cy="13995"/>
            </a:xfrm>
            <a:custGeom>
              <a:avLst/>
              <a:gdLst/>
              <a:ahLst/>
              <a:cxnLst/>
              <a:rect l="0" t="0" r="0" b="0"/>
              <a:pathLst>
                <a:path w="23325" h="13995">
                  <a:moveTo>
                    <a:pt x="1116" y="7931"/>
                  </a:moveTo>
                  <a:cubicBezTo>
                    <a:pt x="7181" y="9797"/>
                    <a:pt x="12312" y="13529"/>
                    <a:pt x="18377" y="16328"/>
                  </a:cubicBezTo>
                  <a:cubicBezTo>
                    <a:pt x="19776" y="17261"/>
                    <a:pt x="22109" y="16794"/>
                    <a:pt x="23975" y="16328"/>
                  </a:cubicBezTo>
                  <a:cubicBezTo>
                    <a:pt x="26308" y="15861"/>
                    <a:pt x="28173" y="12596"/>
                    <a:pt x="26774" y="10263"/>
                  </a:cubicBezTo>
                  <a:cubicBezTo>
                    <a:pt x="26308" y="9330"/>
                    <a:pt x="25374" y="7931"/>
                    <a:pt x="24908" y="6998"/>
                  </a:cubicBezTo>
                  <a:cubicBezTo>
                    <a:pt x="20243" y="1866"/>
                    <a:pt x="14178" y="0"/>
                    <a:pt x="6248" y="0"/>
                  </a:cubicBezTo>
                  <a:cubicBezTo>
                    <a:pt x="5781" y="0"/>
                    <a:pt x="3915" y="0"/>
                    <a:pt x="2049" y="933"/>
                  </a:cubicBezTo>
                  <a:cubicBezTo>
                    <a:pt x="1116" y="1399"/>
                    <a:pt x="183" y="2799"/>
                    <a:pt x="183" y="4199"/>
                  </a:cubicBezTo>
                  <a:cubicBezTo>
                    <a:pt x="-283" y="5598"/>
                    <a:pt x="183" y="7464"/>
                    <a:pt x="1116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="" xmlns:a16="http://schemas.microsoft.com/office/drawing/2014/main" id="{C6D88A1B-4B4F-46A1-A67C-FB2199B6F870}"/>
                </a:ext>
              </a:extLst>
            </p:cNvPr>
            <p:cNvSpPr/>
            <p:nvPr/>
          </p:nvSpPr>
          <p:spPr>
            <a:xfrm>
              <a:off x="1839198" y="1422442"/>
              <a:ext cx="9330" cy="27990"/>
            </a:xfrm>
            <a:custGeom>
              <a:avLst/>
              <a:gdLst/>
              <a:ahLst/>
              <a:cxnLst/>
              <a:rect l="0" t="0" r="0" b="0"/>
              <a:pathLst>
                <a:path w="9330" h="27990">
                  <a:moveTo>
                    <a:pt x="4038" y="28457"/>
                  </a:moveTo>
                  <a:cubicBezTo>
                    <a:pt x="5438" y="29856"/>
                    <a:pt x="8237" y="28923"/>
                    <a:pt x="9170" y="27990"/>
                  </a:cubicBezTo>
                  <a:cubicBezTo>
                    <a:pt x="13369" y="21926"/>
                    <a:pt x="12902" y="14928"/>
                    <a:pt x="13835" y="7464"/>
                  </a:cubicBezTo>
                  <a:cubicBezTo>
                    <a:pt x="13835" y="6065"/>
                    <a:pt x="13835" y="4199"/>
                    <a:pt x="13369" y="2333"/>
                  </a:cubicBezTo>
                  <a:cubicBezTo>
                    <a:pt x="12902" y="1400"/>
                    <a:pt x="11969" y="0"/>
                    <a:pt x="11036" y="0"/>
                  </a:cubicBezTo>
                  <a:cubicBezTo>
                    <a:pt x="10103" y="0"/>
                    <a:pt x="8237" y="467"/>
                    <a:pt x="7770" y="1400"/>
                  </a:cubicBezTo>
                  <a:cubicBezTo>
                    <a:pt x="5438" y="6531"/>
                    <a:pt x="2639" y="11663"/>
                    <a:pt x="773" y="16794"/>
                  </a:cubicBezTo>
                  <a:cubicBezTo>
                    <a:pt x="-160" y="19127"/>
                    <a:pt x="-160" y="21926"/>
                    <a:pt x="306" y="24258"/>
                  </a:cubicBezTo>
                  <a:cubicBezTo>
                    <a:pt x="1239" y="26124"/>
                    <a:pt x="2639" y="27524"/>
                    <a:pt x="4038" y="284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="" xmlns:a16="http://schemas.microsoft.com/office/drawing/2014/main" id="{FE30AED1-C647-4D0D-9BE8-D3C00F53EFC0}"/>
                </a:ext>
              </a:extLst>
            </p:cNvPr>
            <p:cNvSpPr/>
            <p:nvPr/>
          </p:nvSpPr>
          <p:spPr>
            <a:xfrm>
              <a:off x="5455400" y="3350308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3265" y="207"/>
                  </a:moveTo>
                  <a:cubicBezTo>
                    <a:pt x="2799" y="-259"/>
                    <a:pt x="2333" y="207"/>
                    <a:pt x="1399" y="207"/>
                  </a:cubicBezTo>
                  <a:cubicBezTo>
                    <a:pt x="933" y="2073"/>
                    <a:pt x="0" y="3939"/>
                    <a:pt x="0" y="5339"/>
                  </a:cubicBezTo>
                  <a:cubicBezTo>
                    <a:pt x="466" y="11403"/>
                    <a:pt x="4665" y="15602"/>
                    <a:pt x="7930" y="20267"/>
                  </a:cubicBezTo>
                  <a:cubicBezTo>
                    <a:pt x="9330" y="22133"/>
                    <a:pt x="14462" y="22133"/>
                    <a:pt x="16794" y="20734"/>
                  </a:cubicBezTo>
                  <a:cubicBezTo>
                    <a:pt x="19593" y="18868"/>
                    <a:pt x="20059" y="14669"/>
                    <a:pt x="17727" y="12337"/>
                  </a:cubicBezTo>
                  <a:cubicBezTo>
                    <a:pt x="13529" y="6738"/>
                    <a:pt x="7930" y="3939"/>
                    <a:pt x="326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="" xmlns:a16="http://schemas.microsoft.com/office/drawing/2014/main" id="{ACC73D36-0BA1-47BB-B627-4449DF0111D2}"/>
                </a:ext>
              </a:extLst>
            </p:cNvPr>
            <p:cNvSpPr/>
            <p:nvPr/>
          </p:nvSpPr>
          <p:spPr>
            <a:xfrm>
              <a:off x="1897933" y="202759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7350" y="845"/>
                  </a:moveTo>
                  <a:cubicBezTo>
                    <a:pt x="1285" y="4577"/>
                    <a:pt x="-1514" y="12041"/>
                    <a:pt x="819" y="18572"/>
                  </a:cubicBezTo>
                  <a:cubicBezTo>
                    <a:pt x="1285" y="19972"/>
                    <a:pt x="3151" y="20905"/>
                    <a:pt x="4551" y="22304"/>
                  </a:cubicBezTo>
                  <a:cubicBezTo>
                    <a:pt x="5950" y="21838"/>
                    <a:pt x="7816" y="21838"/>
                    <a:pt x="8283" y="20905"/>
                  </a:cubicBezTo>
                  <a:cubicBezTo>
                    <a:pt x="10615" y="18106"/>
                    <a:pt x="12948" y="14840"/>
                    <a:pt x="14814" y="11575"/>
                  </a:cubicBezTo>
                  <a:cubicBezTo>
                    <a:pt x="15280" y="10642"/>
                    <a:pt x="15747" y="9242"/>
                    <a:pt x="16213" y="8309"/>
                  </a:cubicBezTo>
                  <a:cubicBezTo>
                    <a:pt x="17146" y="5977"/>
                    <a:pt x="16213" y="3178"/>
                    <a:pt x="14814" y="1312"/>
                  </a:cubicBezTo>
                  <a:cubicBezTo>
                    <a:pt x="12481" y="-88"/>
                    <a:pt x="9682" y="-555"/>
                    <a:pt x="7350" y="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="" xmlns:a16="http://schemas.microsoft.com/office/drawing/2014/main" id="{E91AFC6B-0BE3-4A00-9F9E-72FBD4463F66}"/>
                </a:ext>
              </a:extLst>
            </p:cNvPr>
            <p:cNvSpPr/>
            <p:nvPr/>
          </p:nvSpPr>
          <p:spPr>
            <a:xfrm>
              <a:off x="5263107" y="1906657"/>
              <a:ext cx="13995" cy="23325"/>
            </a:xfrm>
            <a:custGeom>
              <a:avLst/>
              <a:gdLst/>
              <a:ahLst/>
              <a:cxnLst/>
              <a:rect l="0" t="0" r="0" b="0"/>
              <a:pathLst>
                <a:path w="13995" h="23325">
                  <a:moveTo>
                    <a:pt x="7090" y="485"/>
                  </a:moveTo>
                  <a:cubicBezTo>
                    <a:pt x="5690" y="1418"/>
                    <a:pt x="3824" y="2818"/>
                    <a:pt x="2891" y="4217"/>
                  </a:cubicBezTo>
                  <a:cubicBezTo>
                    <a:pt x="558" y="6550"/>
                    <a:pt x="-841" y="9349"/>
                    <a:pt x="558" y="12615"/>
                  </a:cubicBezTo>
                  <a:cubicBezTo>
                    <a:pt x="1958" y="16813"/>
                    <a:pt x="2891" y="21012"/>
                    <a:pt x="4290" y="25210"/>
                  </a:cubicBezTo>
                  <a:cubicBezTo>
                    <a:pt x="4290" y="25677"/>
                    <a:pt x="5223" y="25677"/>
                    <a:pt x="5690" y="26143"/>
                  </a:cubicBezTo>
                  <a:cubicBezTo>
                    <a:pt x="6156" y="25677"/>
                    <a:pt x="6623" y="25210"/>
                    <a:pt x="7090" y="24744"/>
                  </a:cubicBezTo>
                  <a:cubicBezTo>
                    <a:pt x="8489" y="19612"/>
                    <a:pt x="12221" y="15880"/>
                    <a:pt x="15020" y="11682"/>
                  </a:cubicBezTo>
                  <a:cubicBezTo>
                    <a:pt x="16886" y="8416"/>
                    <a:pt x="15953" y="4684"/>
                    <a:pt x="12688" y="1418"/>
                  </a:cubicBezTo>
                  <a:cubicBezTo>
                    <a:pt x="10822" y="19"/>
                    <a:pt x="8489" y="-448"/>
                    <a:pt x="7090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="" xmlns:a16="http://schemas.microsoft.com/office/drawing/2014/main" id="{EB9F27DB-A88D-456C-90F7-8129782936BD}"/>
                </a:ext>
              </a:extLst>
            </p:cNvPr>
            <p:cNvSpPr/>
            <p:nvPr/>
          </p:nvSpPr>
          <p:spPr>
            <a:xfrm>
              <a:off x="2044768" y="24380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467" y="0"/>
                  </a:cubicBezTo>
                  <a:cubicBezTo>
                    <a:pt x="467" y="0"/>
                    <a:pt x="467" y="467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="" xmlns:a16="http://schemas.microsoft.com/office/drawing/2014/main" id="{C47D9FC5-F021-453B-8DBA-1341B648E4D4}"/>
                </a:ext>
              </a:extLst>
            </p:cNvPr>
            <p:cNvSpPr/>
            <p:nvPr/>
          </p:nvSpPr>
          <p:spPr>
            <a:xfrm>
              <a:off x="2038703" y="2424033"/>
              <a:ext cx="23325" cy="18660"/>
            </a:xfrm>
            <a:custGeom>
              <a:avLst/>
              <a:gdLst/>
              <a:ahLst/>
              <a:cxnLst/>
              <a:rect l="0" t="0" r="0" b="0"/>
              <a:pathLst>
                <a:path w="23325" h="18660">
                  <a:moveTo>
                    <a:pt x="18194" y="21459"/>
                  </a:moveTo>
                  <a:cubicBezTo>
                    <a:pt x="20526" y="21459"/>
                    <a:pt x="23325" y="21459"/>
                    <a:pt x="25658" y="21459"/>
                  </a:cubicBezTo>
                  <a:cubicBezTo>
                    <a:pt x="26591" y="9797"/>
                    <a:pt x="27057" y="12596"/>
                    <a:pt x="18194" y="8397"/>
                  </a:cubicBezTo>
                  <a:cubicBezTo>
                    <a:pt x="13062" y="6065"/>
                    <a:pt x="7464" y="4665"/>
                    <a:pt x="3732" y="0"/>
                  </a:cubicBezTo>
                  <a:cubicBezTo>
                    <a:pt x="3732" y="0"/>
                    <a:pt x="1866" y="933"/>
                    <a:pt x="467" y="1400"/>
                  </a:cubicBezTo>
                  <a:cubicBezTo>
                    <a:pt x="0" y="1400"/>
                    <a:pt x="0" y="2799"/>
                    <a:pt x="0" y="3266"/>
                  </a:cubicBezTo>
                  <a:cubicBezTo>
                    <a:pt x="1866" y="6998"/>
                    <a:pt x="4199" y="10730"/>
                    <a:pt x="6531" y="13995"/>
                  </a:cubicBezTo>
                  <a:cubicBezTo>
                    <a:pt x="8397" y="14462"/>
                    <a:pt x="10730" y="14928"/>
                    <a:pt x="12596" y="15861"/>
                  </a:cubicBezTo>
                  <a:cubicBezTo>
                    <a:pt x="15395" y="16794"/>
                    <a:pt x="17261" y="18660"/>
                    <a:pt x="18194" y="214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="" xmlns:a16="http://schemas.microsoft.com/office/drawing/2014/main" id="{EF545507-7C49-43E3-B085-BDEA7FFC4F59}"/>
                </a:ext>
              </a:extLst>
            </p:cNvPr>
            <p:cNvSpPr/>
            <p:nvPr/>
          </p:nvSpPr>
          <p:spPr>
            <a:xfrm>
              <a:off x="2056430" y="24454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0"/>
                    <a:pt x="0" y="0"/>
                    <a:pt x="0" y="0"/>
                  </a:cubicBezTo>
                  <a:cubicBezTo>
                    <a:pt x="0" y="467"/>
                    <a:pt x="0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ubicBezTo>
                    <a:pt x="467" y="467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="" xmlns:a16="http://schemas.microsoft.com/office/drawing/2014/main" id="{459CC2F7-745C-442A-833D-48B2AEDE8900}"/>
                </a:ext>
              </a:extLst>
            </p:cNvPr>
            <p:cNvSpPr/>
            <p:nvPr/>
          </p:nvSpPr>
          <p:spPr>
            <a:xfrm>
              <a:off x="5189491" y="2347007"/>
              <a:ext cx="18660" cy="23325"/>
            </a:xfrm>
            <a:custGeom>
              <a:avLst/>
              <a:gdLst/>
              <a:ahLst/>
              <a:cxnLst/>
              <a:rect l="0" t="0" r="0" b="0"/>
              <a:pathLst>
                <a:path w="18660" h="23325">
                  <a:moveTo>
                    <a:pt x="3732" y="26176"/>
                  </a:moveTo>
                  <a:cubicBezTo>
                    <a:pt x="9330" y="18712"/>
                    <a:pt x="14928" y="11248"/>
                    <a:pt x="21926" y="4717"/>
                  </a:cubicBezTo>
                  <a:cubicBezTo>
                    <a:pt x="22392" y="4251"/>
                    <a:pt x="21926" y="2385"/>
                    <a:pt x="21926" y="1452"/>
                  </a:cubicBezTo>
                  <a:cubicBezTo>
                    <a:pt x="21459" y="985"/>
                    <a:pt x="20993" y="519"/>
                    <a:pt x="20526" y="52"/>
                  </a:cubicBezTo>
                  <a:cubicBezTo>
                    <a:pt x="17727" y="-414"/>
                    <a:pt x="16328" y="2385"/>
                    <a:pt x="13995" y="3318"/>
                  </a:cubicBezTo>
                  <a:cubicBezTo>
                    <a:pt x="10263" y="4717"/>
                    <a:pt x="6998" y="5650"/>
                    <a:pt x="5598" y="9849"/>
                  </a:cubicBezTo>
                  <a:cubicBezTo>
                    <a:pt x="4198" y="13581"/>
                    <a:pt x="2333" y="16380"/>
                    <a:pt x="466" y="20112"/>
                  </a:cubicBezTo>
                  <a:cubicBezTo>
                    <a:pt x="0" y="21045"/>
                    <a:pt x="0" y="22444"/>
                    <a:pt x="0" y="23844"/>
                  </a:cubicBezTo>
                  <a:cubicBezTo>
                    <a:pt x="0" y="24777"/>
                    <a:pt x="933" y="25710"/>
                    <a:pt x="1866" y="26643"/>
                  </a:cubicBezTo>
                  <a:cubicBezTo>
                    <a:pt x="2333" y="26643"/>
                    <a:pt x="3732" y="26643"/>
                    <a:pt x="3732" y="261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="" xmlns:a16="http://schemas.microsoft.com/office/drawing/2014/main" id="{8D226EDA-9A76-4776-8273-6F7FBC4DD968}"/>
                </a:ext>
              </a:extLst>
            </p:cNvPr>
            <p:cNvSpPr/>
            <p:nvPr/>
          </p:nvSpPr>
          <p:spPr>
            <a:xfrm>
              <a:off x="4994724" y="3311035"/>
              <a:ext cx="18660" cy="9330"/>
            </a:xfrm>
            <a:custGeom>
              <a:avLst/>
              <a:gdLst/>
              <a:ahLst/>
              <a:cxnLst/>
              <a:rect l="0" t="0" r="0" b="0"/>
              <a:pathLst>
                <a:path w="18660" h="9330">
                  <a:moveTo>
                    <a:pt x="18894" y="10557"/>
                  </a:moveTo>
                  <a:cubicBezTo>
                    <a:pt x="19827" y="9624"/>
                    <a:pt x="19827" y="8224"/>
                    <a:pt x="20293" y="7291"/>
                  </a:cubicBezTo>
                  <a:cubicBezTo>
                    <a:pt x="19827" y="6358"/>
                    <a:pt x="19827" y="4959"/>
                    <a:pt x="18894" y="4026"/>
                  </a:cubicBezTo>
                  <a:cubicBezTo>
                    <a:pt x="13762" y="-1573"/>
                    <a:pt x="5832" y="-1106"/>
                    <a:pt x="700" y="4026"/>
                  </a:cubicBezTo>
                  <a:cubicBezTo>
                    <a:pt x="-233" y="4959"/>
                    <a:pt x="-233" y="7758"/>
                    <a:pt x="700" y="9157"/>
                  </a:cubicBezTo>
                  <a:cubicBezTo>
                    <a:pt x="4432" y="12889"/>
                    <a:pt x="9097" y="14755"/>
                    <a:pt x="14229" y="13356"/>
                  </a:cubicBezTo>
                  <a:cubicBezTo>
                    <a:pt x="16094" y="12889"/>
                    <a:pt x="17494" y="11490"/>
                    <a:pt x="18894" y="1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145EA06F-6E52-4E74-BB55-7646C6854E99}"/>
                </a:ext>
              </a:extLst>
            </p:cNvPr>
            <p:cNvSpPr/>
            <p:nvPr/>
          </p:nvSpPr>
          <p:spPr>
            <a:xfrm>
              <a:off x="2765873" y="1690788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1514" y="2695"/>
                  </a:moveTo>
                  <a:cubicBezTo>
                    <a:pt x="581" y="4094"/>
                    <a:pt x="115" y="6427"/>
                    <a:pt x="115" y="7826"/>
                  </a:cubicBezTo>
                  <a:cubicBezTo>
                    <a:pt x="-352" y="11092"/>
                    <a:pt x="581" y="14358"/>
                    <a:pt x="3380" y="15757"/>
                  </a:cubicBezTo>
                  <a:cubicBezTo>
                    <a:pt x="6646" y="17623"/>
                    <a:pt x="10378" y="18090"/>
                    <a:pt x="14110" y="15757"/>
                  </a:cubicBezTo>
                  <a:cubicBezTo>
                    <a:pt x="14576" y="15291"/>
                    <a:pt x="15043" y="14824"/>
                    <a:pt x="15043" y="14358"/>
                  </a:cubicBezTo>
                  <a:cubicBezTo>
                    <a:pt x="15043" y="13891"/>
                    <a:pt x="15976" y="12958"/>
                    <a:pt x="15509" y="12492"/>
                  </a:cubicBezTo>
                  <a:cubicBezTo>
                    <a:pt x="14110" y="9226"/>
                    <a:pt x="12244" y="5494"/>
                    <a:pt x="10844" y="2228"/>
                  </a:cubicBezTo>
                  <a:cubicBezTo>
                    <a:pt x="8978" y="-1037"/>
                    <a:pt x="3380" y="-571"/>
                    <a:pt x="1514" y="2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1E4E0D2E-F22B-4159-8FD6-7B7B26394345}"/>
                </a:ext>
              </a:extLst>
            </p:cNvPr>
            <p:cNvSpPr/>
            <p:nvPr/>
          </p:nvSpPr>
          <p:spPr>
            <a:xfrm>
              <a:off x="566407" y="206855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17727" y="0"/>
                  </a:moveTo>
                  <a:cubicBezTo>
                    <a:pt x="16794" y="0"/>
                    <a:pt x="14928" y="0"/>
                    <a:pt x="13995" y="933"/>
                  </a:cubicBezTo>
                  <a:cubicBezTo>
                    <a:pt x="9330" y="6065"/>
                    <a:pt x="4665" y="11196"/>
                    <a:pt x="0" y="16328"/>
                  </a:cubicBezTo>
                  <a:cubicBezTo>
                    <a:pt x="0" y="16794"/>
                    <a:pt x="0" y="17261"/>
                    <a:pt x="467" y="17727"/>
                  </a:cubicBezTo>
                  <a:cubicBezTo>
                    <a:pt x="933" y="18194"/>
                    <a:pt x="1400" y="18660"/>
                    <a:pt x="1866" y="18660"/>
                  </a:cubicBezTo>
                  <a:cubicBezTo>
                    <a:pt x="9330" y="18194"/>
                    <a:pt x="15395" y="15395"/>
                    <a:pt x="20526" y="10730"/>
                  </a:cubicBezTo>
                  <a:cubicBezTo>
                    <a:pt x="21926" y="9797"/>
                    <a:pt x="21926" y="7464"/>
                    <a:pt x="22392" y="6065"/>
                  </a:cubicBezTo>
                  <a:cubicBezTo>
                    <a:pt x="22392" y="3266"/>
                    <a:pt x="20060" y="0"/>
                    <a:pt x="17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4D2CA3B4-2648-4CD0-A793-ED8F08A85417}"/>
                </a:ext>
              </a:extLst>
            </p:cNvPr>
            <p:cNvSpPr/>
            <p:nvPr/>
          </p:nvSpPr>
          <p:spPr>
            <a:xfrm>
              <a:off x="1980790" y="1331007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798" y="17261"/>
                  </a:moveTo>
                  <a:cubicBezTo>
                    <a:pt x="4731" y="18660"/>
                    <a:pt x="7531" y="19127"/>
                    <a:pt x="8930" y="17727"/>
                  </a:cubicBezTo>
                  <a:cubicBezTo>
                    <a:pt x="11729" y="14462"/>
                    <a:pt x="14995" y="11196"/>
                    <a:pt x="15928" y="6531"/>
                  </a:cubicBezTo>
                  <a:cubicBezTo>
                    <a:pt x="16394" y="5598"/>
                    <a:pt x="15461" y="4199"/>
                    <a:pt x="14995" y="3266"/>
                  </a:cubicBezTo>
                  <a:cubicBezTo>
                    <a:pt x="13595" y="933"/>
                    <a:pt x="10796" y="466"/>
                    <a:pt x="8463" y="0"/>
                  </a:cubicBezTo>
                  <a:cubicBezTo>
                    <a:pt x="2865" y="933"/>
                    <a:pt x="-2733" y="6531"/>
                    <a:pt x="1466" y="12596"/>
                  </a:cubicBezTo>
                  <a:cubicBezTo>
                    <a:pt x="2399" y="13995"/>
                    <a:pt x="2865" y="15861"/>
                    <a:pt x="379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="" xmlns:a16="http://schemas.microsoft.com/office/drawing/2014/main" id="{4F864583-0033-4E44-9A50-025E091A286E}"/>
                </a:ext>
              </a:extLst>
            </p:cNvPr>
            <p:cNvSpPr/>
            <p:nvPr/>
          </p:nvSpPr>
          <p:spPr>
            <a:xfrm>
              <a:off x="1991119" y="1479356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0" y="14462"/>
                  </a:moveTo>
                  <a:cubicBezTo>
                    <a:pt x="0" y="14928"/>
                    <a:pt x="467" y="15395"/>
                    <a:pt x="933" y="15861"/>
                  </a:cubicBezTo>
                  <a:cubicBezTo>
                    <a:pt x="3732" y="17727"/>
                    <a:pt x="6998" y="18194"/>
                    <a:pt x="9797" y="16328"/>
                  </a:cubicBezTo>
                  <a:cubicBezTo>
                    <a:pt x="12596" y="14928"/>
                    <a:pt x="14462" y="12129"/>
                    <a:pt x="14928" y="9330"/>
                  </a:cubicBezTo>
                  <a:cubicBezTo>
                    <a:pt x="15395" y="4665"/>
                    <a:pt x="11196" y="0"/>
                    <a:pt x="6998" y="0"/>
                  </a:cubicBezTo>
                  <a:cubicBezTo>
                    <a:pt x="6065" y="0"/>
                    <a:pt x="4665" y="933"/>
                    <a:pt x="3732" y="1400"/>
                  </a:cubicBezTo>
                  <a:cubicBezTo>
                    <a:pt x="467" y="5598"/>
                    <a:pt x="0" y="10263"/>
                    <a:pt x="0" y="14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="" xmlns:a16="http://schemas.microsoft.com/office/drawing/2014/main" id="{7223878A-2F5E-4B08-B8AB-499B06B407E8}"/>
                </a:ext>
              </a:extLst>
            </p:cNvPr>
            <p:cNvSpPr/>
            <p:nvPr/>
          </p:nvSpPr>
          <p:spPr>
            <a:xfrm>
              <a:off x="536367" y="2079750"/>
              <a:ext cx="18660" cy="13995"/>
            </a:xfrm>
            <a:custGeom>
              <a:avLst/>
              <a:gdLst/>
              <a:ahLst/>
              <a:cxnLst/>
              <a:rect l="0" t="0" r="0" b="0"/>
              <a:pathLst>
                <a:path w="18660" h="13995">
                  <a:moveTo>
                    <a:pt x="19777" y="0"/>
                  </a:moveTo>
                  <a:cubicBezTo>
                    <a:pt x="17911" y="0"/>
                    <a:pt x="15578" y="0"/>
                    <a:pt x="14179" y="933"/>
                  </a:cubicBezTo>
                  <a:cubicBezTo>
                    <a:pt x="9047" y="4665"/>
                    <a:pt x="4382" y="8864"/>
                    <a:pt x="650" y="14462"/>
                  </a:cubicBezTo>
                  <a:cubicBezTo>
                    <a:pt x="-283" y="15861"/>
                    <a:pt x="-283" y="16794"/>
                    <a:pt x="1117" y="17727"/>
                  </a:cubicBezTo>
                  <a:cubicBezTo>
                    <a:pt x="1583" y="18194"/>
                    <a:pt x="2516" y="18194"/>
                    <a:pt x="2983" y="17727"/>
                  </a:cubicBezTo>
                  <a:cubicBezTo>
                    <a:pt x="10447" y="14928"/>
                    <a:pt x="16511" y="10730"/>
                    <a:pt x="21643" y="4665"/>
                  </a:cubicBezTo>
                  <a:cubicBezTo>
                    <a:pt x="22110" y="4199"/>
                    <a:pt x="22110" y="3266"/>
                    <a:pt x="22110" y="2799"/>
                  </a:cubicBezTo>
                  <a:cubicBezTo>
                    <a:pt x="21177" y="1866"/>
                    <a:pt x="20710" y="467"/>
                    <a:pt x="1977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="" xmlns:a16="http://schemas.microsoft.com/office/drawing/2014/main" id="{AA657956-A698-47B1-8F49-9EAAF8819854}"/>
                </a:ext>
              </a:extLst>
            </p:cNvPr>
            <p:cNvSpPr/>
            <p:nvPr/>
          </p:nvSpPr>
          <p:spPr>
            <a:xfrm>
              <a:off x="4589442" y="1439054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7119" y="183"/>
                  </a:moveTo>
                  <a:cubicBezTo>
                    <a:pt x="5719" y="-283"/>
                    <a:pt x="3387" y="183"/>
                    <a:pt x="1987" y="1116"/>
                  </a:cubicBezTo>
                  <a:cubicBezTo>
                    <a:pt x="588" y="2049"/>
                    <a:pt x="-345" y="4382"/>
                    <a:pt x="121" y="5781"/>
                  </a:cubicBezTo>
                  <a:cubicBezTo>
                    <a:pt x="588" y="11379"/>
                    <a:pt x="3853" y="15111"/>
                    <a:pt x="8518" y="17444"/>
                  </a:cubicBezTo>
                  <a:cubicBezTo>
                    <a:pt x="9918" y="17910"/>
                    <a:pt x="12717" y="17444"/>
                    <a:pt x="13183" y="15578"/>
                  </a:cubicBezTo>
                  <a:cubicBezTo>
                    <a:pt x="14117" y="13712"/>
                    <a:pt x="14583" y="11846"/>
                    <a:pt x="14583" y="10913"/>
                  </a:cubicBezTo>
                  <a:cubicBezTo>
                    <a:pt x="14117" y="4848"/>
                    <a:pt x="11318" y="2049"/>
                    <a:pt x="7119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="" xmlns:a16="http://schemas.microsoft.com/office/drawing/2014/main" id="{EA845EF0-038E-481D-9982-C2D37C9077CD}"/>
                </a:ext>
              </a:extLst>
            </p:cNvPr>
            <p:cNvSpPr/>
            <p:nvPr/>
          </p:nvSpPr>
          <p:spPr>
            <a:xfrm>
              <a:off x="1883026" y="1423809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331" y="7963"/>
                  </a:moveTo>
                  <a:cubicBezTo>
                    <a:pt x="2197" y="12628"/>
                    <a:pt x="4996" y="14961"/>
                    <a:pt x="10127" y="15427"/>
                  </a:cubicBezTo>
                  <a:cubicBezTo>
                    <a:pt x="13393" y="15427"/>
                    <a:pt x="16192" y="12628"/>
                    <a:pt x="15725" y="9363"/>
                  </a:cubicBezTo>
                  <a:cubicBezTo>
                    <a:pt x="15259" y="4231"/>
                    <a:pt x="11060" y="32"/>
                    <a:pt x="5929" y="32"/>
                  </a:cubicBezTo>
                  <a:cubicBezTo>
                    <a:pt x="2197" y="-434"/>
                    <a:pt x="-1069" y="4231"/>
                    <a:pt x="331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="" xmlns:a16="http://schemas.microsoft.com/office/drawing/2014/main" id="{5C5ADB24-A18F-4F13-A724-5DA55B6AF43F}"/>
                </a:ext>
              </a:extLst>
            </p:cNvPr>
            <p:cNvSpPr/>
            <p:nvPr/>
          </p:nvSpPr>
          <p:spPr>
            <a:xfrm>
              <a:off x="1753950" y="1374769"/>
              <a:ext cx="55981" cy="41986"/>
            </a:xfrm>
            <a:custGeom>
              <a:avLst/>
              <a:gdLst/>
              <a:ahLst/>
              <a:cxnLst/>
              <a:rect l="0" t="0" r="0" b="0"/>
              <a:pathLst>
                <a:path w="55980" h="41985">
                  <a:moveTo>
                    <a:pt x="9514" y="17817"/>
                  </a:moveTo>
                  <a:cubicBezTo>
                    <a:pt x="9514" y="17817"/>
                    <a:pt x="9514" y="18283"/>
                    <a:pt x="9514" y="17817"/>
                  </a:cubicBezTo>
                  <a:lnTo>
                    <a:pt x="9514" y="17817"/>
                  </a:lnTo>
                  <a:cubicBezTo>
                    <a:pt x="9047" y="20149"/>
                    <a:pt x="8114" y="22948"/>
                    <a:pt x="7181" y="25281"/>
                  </a:cubicBezTo>
                  <a:cubicBezTo>
                    <a:pt x="5782" y="28546"/>
                    <a:pt x="6248" y="31345"/>
                    <a:pt x="8114" y="34144"/>
                  </a:cubicBezTo>
                  <a:cubicBezTo>
                    <a:pt x="9980" y="36943"/>
                    <a:pt x="11846" y="39276"/>
                    <a:pt x="13712" y="41608"/>
                  </a:cubicBezTo>
                  <a:cubicBezTo>
                    <a:pt x="15112" y="43941"/>
                    <a:pt x="17445" y="44874"/>
                    <a:pt x="20243" y="45341"/>
                  </a:cubicBezTo>
                  <a:cubicBezTo>
                    <a:pt x="22576" y="45807"/>
                    <a:pt x="25375" y="46274"/>
                    <a:pt x="27708" y="46274"/>
                  </a:cubicBezTo>
                  <a:cubicBezTo>
                    <a:pt x="32373" y="46274"/>
                    <a:pt x="36571" y="44874"/>
                    <a:pt x="39370" y="41142"/>
                  </a:cubicBezTo>
                  <a:cubicBezTo>
                    <a:pt x="42169" y="38343"/>
                    <a:pt x="44035" y="35077"/>
                    <a:pt x="44968" y="31345"/>
                  </a:cubicBezTo>
                  <a:cubicBezTo>
                    <a:pt x="45435" y="28546"/>
                    <a:pt x="47301" y="27147"/>
                    <a:pt x="49634" y="25747"/>
                  </a:cubicBezTo>
                  <a:cubicBezTo>
                    <a:pt x="52433" y="24348"/>
                    <a:pt x="55232" y="22482"/>
                    <a:pt x="57564" y="21082"/>
                  </a:cubicBezTo>
                  <a:cubicBezTo>
                    <a:pt x="58964" y="20149"/>
                    <a:pt x="58497" y="18750"/>
                    <a:pt x="57564" y="17817"/>
                  </a:cubicBezTo>
                  <a:cubicBezTo>
                    <a:pt x="56631" y="16884"/>
                    <a:pt x="56165" y="15484"/>
                    <a:pt x="55232" y="15018"/>
                  </a:cubicBezTo>
                  <a:cubicBezTo>
                    <a:pt x="47301" y="12219"/>
                    <a:pt x="39370" y="10819"/>
                    <a:pt x="30973" y="10353"/>
                  </a:cubicBezTo>
                  <a:cubicBezTo>
                    <a:pt x="24442" y="9886"/>
                    <a:pt x="18377" y="11286"/>
                    <a:pt x="12780" y="14551"/>
                  </a:cubicBezTo>
                  <a:lnTo>
                    <a:pt x="13246" y="14085"/>
                  </a:lnTo>
                  <a:cubicBezTo>
                    <a:pt x="13246" y="14085"/>
                    <a:pt x="12780" y="14551"/>
                    <a:pt x="12780" y="14551"/>
                  </a:cubicBezTo>
                  <a:cubicBezTo>
                    <a:pt x="12313" y="10819"/>
                    <a:pt x="12313" y="7087"/>
                    <a:pt x="11846" y="3355"/>
                  </a:cubicBezTo>
                  <a:cubicBezTo>
                    <a:pt x="11380" y="1022"/>
                    <a:pt x="8114" y="-377"/>
                    <a:pt x="5782" y="89"/>
                  </a:cubicBezTo>
                  <a:cubicBezTo>
                    <a:pt x="2983" y="556"/>
                    <a:pt x="1583" y="2422"/>
                    <a:pt x="650" y="4754"/>
                  </a:cubicBezTo>
                  <a:cubicBezTo>
                    <a:pt x="-283" y="7553"/>
                    <a:pt x="-283" y="10819"/>
                    <a:pt x="1117" y="13618"/>
                  </a:cubicBezTo>
                  <a:cubicBezTo>
                    <a:pt x="3449" y="16884"/>
                    <a:pt x="6715" y="17350"/>
                    <a:pt x="9514" y="178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="" xmlns:a16="http://schemas.microsoft.com/office/drawing/2014/main" id="{76354BF5-F82D-4C0A-A8B8-D9EB92D4B41C}"/>
                </a:ext>
              </a:extLst>
            </p:cNvPr>
            <p:cNvSpPr/>
            <p:nvPr/>
          </p:nvSpPr>
          <p:spPr>
            <a:xfrm>
              <a:off x="5260774" y="2191246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6624" y="20526"/>
                  </a:moveTo>
                  <a:cubicBezTo>
                    <a:pt x="11289" y="14928"/>
                    <a:pt x="13155" y="8397"/>
                    <a:pt x="12222" y="1399"/>
                  </a:cubicBezTo>
                  <a:cubicBezTo>
                    <a:pt x="12222" y="933"/>
                    <a:pt x="11289" y="0"/>
                    <a:pt x="11289" y="0"/>
                  </a:cubicBezTo>
                  <a:cubicBezTo>
                    <a:pt x="10356" y="0"/>
                    <a:pt x="8956" y="0"/>
                    <a:pt x="8023" y="466"/>
                  </a:cubicBezTo>
                  <a:cubicBezTo>
                    <a:pt x="7557" y="466"/>
                    <a:pt x="6624" y="933"/>
                    <a:pt x="6624" y="1866"/>
                  </a:cubicBezTo>
                  <a:cubicBezTo>
                    <a:pt x="4291" y="6998"/>
                    <a:pt x="1959" y="12129"/>
                    <a:pt x="93" y="17261"/>
                  </a:cubicBezTo>
                  <a:cubicBezTo>
                    <a:pt x="-374" y="18660"/>
                    <a:pt x="1026" y="20526"/>
                    <a:pt x="1959" y="21926"/>
                  </a:cubicBezTo>
                  <a:cubicBezTo>
                    <a:pt x="1959" y="22392"/>
                    <a:pt x="2892" y="22392"/>
                    <a:pt x="3825" y="22392"/>
                  </a:cubicBezTo>
                  <a:cubicBezTo>
                    <a:pt x="4758" y="21459"/>
                    <a:pt x="6157" y="21459"/>
                    <a:pt x="6624" y="20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="" xmlns:a16="http://schemas.microsoft.com/office/drawing/2014/main" id="{9D0F46E3-7ED4-4B75-81A5-159654C4C547}"/>
                </a:ext>
              </a:extLst>
            </p:cNvPr>
            <p:cNvSpPr/>
            <p:nvPr/>
          </p:nvSpPr>
          <p:spPr>
            <a:xfrm>
              <a:off x="1857074" y="2188625"/>
              <a:ext cx="13995" cy="13995"/>
            </a:xfrm>
            <a:custGeom>
              <a:avLst/>
              <a:gdLst/>
              <a:ahLst/>
              <a:cxnLst/>
              <a:rect l="0" t="0" r="0" b="0"/>
              <a:pathLst>
                <a:path w="13995" h="13995">
                  <a:moveTo>
                    <a:pt x="5756" y="14283"/>
                  </a:moveTo>
                  <a:cubicBezTo>
                    <a:pt x="10421" y="13350"/>
                    <a:pt x="14153" y="11017"/>
                    <a:pt x="16485" y="7285"/>
                  </a:cubicBezTo>
                  <a:cubicBezTo>
                    <a:pt x="16952" y="6352"/>
                    <a:pt x="16952" y="4953"/>
                    <a:pt x="16485" y="3553"/>
                  </a:cubicBezTo>
                  <a:cubicBezTo>
                    <a:pt x="15552" y="754"/>
                    <a:pt x="12753" y="-645"/>
                    <a:pt x="10421" y="288"/>
                  </a:cubicBezTo>
                  <a:cubicBezTo>
                    <a:pt x="8088" y="1221"/>
                    <a:pt x="5756" y="1687"/>
                    <a:pt x="2957" y="2620"/>
                  </a:cubicBezTo>
                  <a:cubicBezTo>
                    <a:pt x="158" y="3553"/>
                    <a:pt x="-309" y="5886"/>
                    <a:pt x="158" y="8685"/>
                  </a:cubicBezTo>
                  <a:cubicBezTo>
                    <a:pt x="158" y="9151"/>
                    <a:pt x="158" y="10084"/>
                    <a:pt x="158" y="10551"/>
                  </a:cubicBezTo>
                  <a:cubicBezTo>
                    <a:pt x="624" y="12884"/>
                    <a:pt x="3423" y="14750"/>
                    <a:pt x="5756" y="142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="" xmlns:a16="http://schemas.microsoft.com/office/drawing/2014/main" id="{16986869-2A1C-41CC-B10C-49BDD4AEDC3C}"/>
                </a:ext>
              </a:extLst>
            </p:cNvPr>
            <p:cNvSpPr/>
            <p:nvPr/>
          </p:nvSpPr>
          <p:spPr>
            <a:xfrm>
              <a:off x="4480517" y="1392869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3879" y="20710"/>
                  </a:moveTo>
                  <a:cubicBezTo>
                    <a:pt x="14345" y="21177"/>
                    <a:pt x="15278" y="21177"/>
                    <a:pt x="15744" y="21177"/>
                  </a:cubicBezTo>
                  <a:cubicBezTo>
                    <a:pt x="16678" y="20244"/>
                    <a:pt x="17144" y="19311"/>
                    <a:pt x="18077" y="18378"/>
                  </a:cubicBezTo>
                  <a:cubicBezTo>
                    <a:pt x="17611" y="16978"/>
                    <a:pt x="17611" y="15112"/>
                    <a:pt x="16678" y="13246"/>
                  </a:cubicBezTo>
                  <a:cubicBezTo>
                    <a:pt x="14811" y="8114"/>
                    <a:pt x="12479" y="3916"/>
                    <a:pt x="6881" y="2516"/>
                  </a:cubicBezTo>
                  <a:cubicBezTo>
                    <a:pt x="5481" y="2050"/>
                    <a:pt x="4548" y="1117"/>
                    <a:pt x="3615" y="650"/>
                  </a:cubicBezTo>
                  <a:cubicBezTo>
                    <a:pt x="2216" y="-283"/>
                    <a:pt x="1283" y="-283"/>
                    <a:pt x="350" y="1117"/>
                  </a:cubicBezTo>
                  <a:cubicBezTo>
                    <a:pt x="-117" y="1583"/>
                    <a:pt x="-117" y="2516"/>
                    <a:pt x="350" y="2983"/>
                  </a:cubicBezTo>
                  <a:cubicBezTo>
                    <a:pt x="4548" y="8581"/>
                    <a:pt x="9214" y="14645"/>
                    <a:pt x="13879" y="20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8E0DDB0A-3B44-4A3E-8B18-9ED58319B6FF}"/>
                </a:ext>
              </a:extLst>
            </p:cNvPr>
            <p:cNvSpPr/>
            <p:nvPr/>
          </p:nvSpPr>
          <p:spPr>
            <a:xfrm>
              <a:off x="1821311" y="1597345"/>
              <a:ext cx="23325" cy="4665"/>
            </a:xfrm>
            <a:custGeom>
              <a:avLst/>
              <a:gdLst/>
              <a:ahLst/>
              <a:cxnLst/>
              <a:rect l="0" t="0" r="0" b="0"/>
              <a:pathLst>
                <a:path w="23325" h="4665">
                  <a:moveTo>
                    <a:pt x="16328" y="8434"/>
                  </a:moveTo>
                  <a:cubicBezTo>
                    <a:pt x="18660" y="7968"/>
                    <a:pt x="20993" y="6568"/>
                    <a:pt x="22859" y="5169"/>
                  </a:cubicBezTo>
                  <a:cubicBezTo>
                    <a:pt x="23792" y="4702"/>
                    <a:pt x="23792" y="2836"/>
                    <a:pt x="23792" y="1903"/>
                  </a:cubicBezTo>
                  <a:cubicBezTo>
                    <a:pt x="23792" y="1437"/>
                    <a:pt x="22859" y="970"/>
                    <a:pt x="22392" y="970"/>
                  </a:cubicBezTo>
                  <a:cubicBezTo>
                    <a:pt x="17261" y="-896"/>
                    <a:pt x="12596" y="504"/>
                    <a:pt x="7464" y="504"/>
                  </a:cubicBezTo>
                  <a:cubicBezTo>
                    <a:pt x="3266" y="970"/>
                    <a:pt x="1400" y="3769"/>
                    <a:pt x="0" y="7501"/>
                  </a:cubicBezTo>
                  <a:cubicBezTo>
                    <a:pt x="5598" y="8901"/>
                    <a:pt x="10730" y="9834"/>
                    <a:pt x="16328" y="8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="" xmlns:a16="http://schemas.microsoft.com/office/drawing/2014/main" id="{3DC10990-A2B6-4DCA-B643-A2C2E440C946}"/>
                </a:ext>
              </a:extLst>
            </p:cNvPr>
            <p:cNvSpPr/>
            <p:nvPr/>
          </p:nvSpPr>
          <p:spPr>
            <a:xfrm>
              <a:off x="1789403" y="1524899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3917" y="13704"/>
                  </a:moveTo>
                  <a:cubicBezTo>
                    <a:pt x="7183" y="14170"/>
                    <a:pt x="10448" y="12771"/>
                    <a:pt x="11848" y="10438"/>
                  </a:cubicBezTo>
                  <a:cubicBezTo>
                    <a:pt x="13247" y="7639"/>
                    <a:pt x="13714" y="4840"/>
                    <a:pt x="11848" y="1574"/>
                  </a:cubicBezTo>
                  <a:cubicBezTo>
                    <a:pt x="10915" y="175"/>
                    <a:pt x="10448" y="-292"/>
                    <a:pt x="9049" y="175"/>
                  </a:cubicBezTo>
                  <a:cubicBezTo>
                    <a:pt x="4850" y="1574"/>
                    <a:pt x="1118" y="4840"/>
                    <a:pt x="185" y="8572"/>
                  </a:cubicBezTo>
                  <a:cubicBezTo>
                    <a:pt x="-748" y="9972"/>
                    <a:pt x="2051" y="13704"/>
                    <a:pt x="3917" y="137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="" xmlns:a16="http://schemas.microsoft.com/office/drawing/2014/main" id="{ED4CD18B-43B6-4D46-8271-3F599352941C}"/>
                </a:ext>
              </a:extLst>
            </p:cNvPr>
            <p:cNvSpPr/>
            <p:nvPr/>
          </p:nvSpPr>
          <p:spPr>
            <a:xfrm>
              <a:off x="3086944" y="1556330"/>
              <a:ext cx="13995" cy="18660"/>
            </a:xfrm>
            <a:custGeom>
              <a:avLst/>
              <a:gdLst/>
              <a:ahLst/>
              <a:cxnLst/>
              <a:rect l="0" t="0" r="0" b="0"/>
              <a:pathLst>
                <a:path w="13995" h="18660">
                  <a:moveTo>
                    <a:pt x="1866" y="0"/>
                  </a:moveTo>
                  <a:cubicBezTo>
                    <a:pt x="1399" y="933"/>
                    <a:pt x="0" y="1866"/>
                    <a:pt x="0" y="2799"/>
                  </a:cubicBezTo>
                  <a:cubicBezTo>
                    <a:pt x="933" y="11663"/>
                    <a:pt x="5598" y="18194"/>
                    <a:pt x="13062" y="22392"/>
                  </a:cubicBezTo>
                  <a:cubicBezTo>
                    <a:pt x="13062" y="22392"/>
                    <a:pt x="13995" y="21926"/>
                    <a:pt x="14462" y="21459"/>
                  </a:cubicBezTo>
                  <a:cubicBezTo>
                    <a:pt x="14928" y="20993"/>
                    <a:pt x="14928" y="20060"/>
                    <a:pt x="14928" y="19593"/>
                  </a:cubicBezTo>
                  <a:cubicBezTo>
                    <a:pt x="12596" y="12129"/>
                    <a:pt x="6998" y="6998"/>
                    <a:pt x="3732" y="0"/>
                  </a:cubicBezTo>
                  <a:cubicBezTo>
                    <a:pt x="3266" y="0"/>
                    <a:pt x="2333" y="0"/>
                    <a:pt x="18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A332EC6E-92ED-474A-99AE-AC040DD2C9AE}"/>
                </a:ext>
              </a:extLst>
            </p:cNvPr>
            <p:cNvSpPr/>
            <p:nvPr/>
          </p:nvSpPr>
          <p:spPr>
            <a:xfrm>
              <a:off x="1934920" y="200094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151" y="899"/>
                  </a:moveTo>
                  <a:cubicBezTo>
                    <a:pt x="-715" y="2299"/>
                    <a:pt x="-248" y="5564"/>
                    <a:pt x="2084" y="8830"/>
                  </a:cubicBezTo>
                  <a:cubicBezTo>
                    <a:pt x="2551" y="9763"/>
                    <a:pt x="3484" y="10696"/>
                    <a:pt x="4883" y="11629"/>
                  </a:cubicBezTo>
                  <a:cubicBezTo>
                    <a:pt x="6283" y="12562"/>
                    <a:pt x="8149" y="13495"/>
                    <a:pt x="10015" y="12096"/>
                  </a:cubicBezTo>
                  <a:cubicBezTo>
                    <a:pt x="11415" y="11163"/>
                    <a:pt x="12348" y="9297"/>
                    <a:pt x="13281" y="8364"/>
                  </a:cubicBezTo>
                  <a:cubicBezTo>
                    <a:pt x="13281" y="5098"/>
                    <a:pt x="12348" y="2765"/>
                    <a:pt x="10015" y="1832"/>
                  </a:cubicBezTo>
                  <a:cubicBezTo>
                    <a:pt x="6750" y="433"/>
                    <a:pt x="3950" y="-967"/>
                    <a:pt x="1151" y="8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B66A646E-A309-4249-BC4F-4F12A528BA89}"/>
                </a:ext>
              </a:extLst>
            </p:cNvPr>
            <p:cNvSpPr/>
            <p:nvPr/>
          </p:nvSpPr>
          <p:spPr>
            <a:xfrm>
              <a:off x="1810454" y="2266930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3393" y="823"/>
                  </a:moveTo>
                  <a:cubicBezTo>
                    <a:pt x="1993" y="1756"/>
                    <a:pt x="594" y="3155"/>
                    <a:pt x="127" y="5021"/>
                  </a:cubicBezTo>
                  <a:cubicBezTo>
                    <a:pt x="-339" y="5955"/>
                    <a:pt x="594" y="7821"/>
                    <a:pt x="1060" y="8287"/>
                  </a:cubicBezTo>
                  <a:cubicBezTo>
                    <a:pt x="3859" y="9687"/>
                    <a:pt x="6658" y="10153"/>
                    <a:pt x="8524" y="10620"/>
                  </a:cubicBezTo>
                  <a:cubicBezTo>
                    <a:pt x="10390" y="10620"/>
                    <a:pt x="11323" y="11086"/>
                    <a:pt x="11790" y="10620"/>
                  </a:cubicBezTo>
                  <a:cubicBezTo>
                    <a:pt x="12723" y="10153"/>
                    <a:pt x="14122" y="9687"/>
                    <a:pt x="15055" y="9220"/>
                  </a:cubicBezTo>
                  <a:cubicBezTo>
                    <a:pt x="15988" y="8287"/>
                    <a:pt x="15988" y="5488"/>
                    <a:pt x="15055" y="4088"/>
                  </a:cubicBezTo>
                  <a:cubicBezTo>
                    <a:pt x="12256" y="356"/>
                    <a:pt x="7591" y="-1043"/>
                    <a:pt x="3393" y="8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="" xmlns:a16="http://schemas.microsoft.com/office/drawing/2014/main" id="{2E0C8046-1757-4384-9BD6-DFEAF6D62FCA}"/>
                </a:ext>
              </a:extLst>
            </p:cNvPr>
            <p:cNvSpPr/>
            <p:nvPr/>
          </p:nvSpPr>
          <p:spPr>
            <a:xfrm>
              <a:off x="4942244" y="2111941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9328" y="465"/>
                  </a:moveTo>
                  <a:cubicBezTo>
                    <a:pt x="6063" y="-935"/>
                    <a:pt x="2331" y="931"/>
                    <a:pt x="465" y="4663"/>
                  </a:cubicBezTo>
                  <a:cubicBezTo>
                    <a:pt x="-935" y="6996"/>
                    <a:pt x="931" y="9795"/>
                    <a:pt x="4663" y="11194"/>
                  </a:cubicBezTo>
                  <a:cubicBezTo>
                    <a:pt x="5596" y="11661"/>
                    <a:pt x="6996" y="11661"/>
                    <a:pt x="8862" y="12127"/>
                  </a:cubicBezTo>
                  <a:cubicBezTo>
                    <a:pt x="10261" y="11194"/>
                    <a:pt x="12127" y="10728"/>
                    <a:pt x="12594" y="9328"/>
                  </a:cubicBezTo>
                  <a:cubicBezTo>
                    <a:pt x="14926" y="6063"/>
                    <a:pt x="13527" y="2331"/>
                    <a:pt x="9328" y="4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="" xmlns:a16="http://schemas.microsoft.com/office/drawing/2014/main" id="{A518E802-59F6-4EC1-91FA-99EA2D12A87B}"/>
                </a:ext>
              </a:extLst>
            </p:cNvPr>
            <p:cNvSpPr/>
            <p:nvPr/>
          </p:nvSpPr>
          <p:spPr>
            <a:xfrm>
              <a:off x="5093857" y="3914589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933" y="3199"/>
                  </a:moveTo>
                  <a:cubicBezTo>
                    <a:pt x="0" y="3665"/>
                    <a:pt x="0" y="5531"/>
                    <a:pt x="0" y="6465"/>
                  </a:cubicBezTo>
                  <a:cubicBezTo>
                    <a:pt x="0" y="6931"/>
                    <a:pt x="933" y="7397"/>
                    <a:pt x="1399" y="7397"/>
                  </a:cubicBezTo>
                  <a:cubicBezTo>
                    <a:pt x="3732" y="8330"/>
                    <a:pt x="6065" y="8797"/>
                    <a:pt x="7464" y="9263"/>
                  </a:cubicBezTo>
                  <a:cubicBezTo>
                    <a:pt x="9797" y="9263"/>
                    <a:pt x="11196" y="9263"/>
                    <a:pt x="12595" y="8797"/>
                  </a:cubicBezTo>
                  <a:cubicBezTo>
                    <a:pt x="13062" y="8797"/>
                    <a:pt x="13995" y="8797"/>
                    <a:pt x="14462" y="8330"/>
                  </a:cubicBezTo>
                  <a:cubicBezTo>
                    <a:pt x="15395" y="7864"/>
                    <a:pt x="16794" y="6931"/>
                    <a:pt x="17727" y="6465"/>
                  </a:cubicBezTo>
                  <a:cubicBezTo>
                    <a:pt x="16794" y="5065"/>
                    <a:pt x="16328" y="2732"/>
                    <a:pt x="14928" y="1799"/>
                  </a:cubicBezTo>
                  <a:cubicBezTo>
                    <a:pt x="10730" y="-1000"/>
                    <a:pt x="5131" y="-533"/>
                    <a:pt x="933" y="3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="" xmlns:a16="http://schemas.microsoft.com/office/drawing/2014/main" id="{E3EF2E2A-4861-4615-AD9C-75D82BE19F5E}"/>
                </a:ext>
              </a:extLst>
            </p:cNvPr>
            <p:cNvSpPr/>
            <p:nvPr/>
          </p:nvSpPr>
          <p:spPr>
            <a:xfrm>
              <a:off x="3906725" y="169068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870" y="466"/>
                  </a:moveTo>
                  <a:cubicBezTo>
                    <a:pt x="5937" y="0"/>
                    <a:pt x="4537" y="0"/>
                    <a:pt x="3604" y="0"/>
                  </a:cubicBezTo>
                  <a:cubicBezTo>
                    <a:pt x="-128" y="1399"/>
                    <a:pt x="-1061" y="8864"/>
                    <a:pt x="1272" y="11663"/>
                  </a:cubicBezTo>
                  <a:cubicBezTo>
                    <a:pt x="3604" y="13995"/>
                    <a:pt x="6403" y="14928"/>
                    <a:pt x="9669" y="14462"/>
                  </a:cubicBezTo>
                  <a:cubicBezTo>
                    <a:pt x="10602" y="13995"/>
                    <a:pt x="11535" y="13062"/>
                    <a:pt x="12468" y="12129"/>
                  </a:cubicBezTo>
                  <a:cubicBezTo>
                    <a:pt x="12468" y="7464"/>
                    <a:pt x="11068" y="3266"/>
                    <a:pt x="687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="" xmlns:a16="http://schemas.microsoft.com/office/drawing/2014/main" id="{E26E1576-6D12-4EA4-A3BC-FA3024C37E9C}"/>
                </a:ext>
              </a:extLst>
            </p:cNvPr>
            <p:cNvSpPr/>
            <p:nvPr/>
          </p:nvSpPr>
          <p:spPr>
            <a:xfrm>
              <a:off x="5124576" y="3353139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6135" y="175"/>
                  </a:moveTo>
                  <a:cubicBezTo>
                    <a:pt x="5669" y="175"/>
                    <a:pt x="4736" y="641"/>
                    <a:pt x="4736" y="641"/>
                  </a:cubicBezTo>
                  <a:cubicBezTo>
                    <a:pt x="1470" y="4840"/>
                    <a:pt x="-395" y="9039"/>
                    <a:pt x="71" y="14170"/>
                  </a:cubicBezTo>
                  <a:cubicBezTo>
                    <a:pt x="71" y="15103"/>
                    <a:pt x="1004" y="16503"/>
                    <a:pt x="1937" y="17436"/>
                  </a:cubicBezTo>
                  <a:cubicBezTo>
                    <a:pt x="2403" y="17902"/>
                    <a:pt x="3337" y="17436"/>
                    <a:pt x="3803" y="17436"/>
                  </a:cubicBezTo>
                  <a:cubicBezTo>
                    <a:pt x="9401" y="14637"/>
                    <a:pt x="11267" y="9039"/>
                    <a:pt x="9401" y="1574"/>
                  </a:cubicBezTo>
                  <a:cubicBezTo>
                    <a:pt x="8468" y="175"/>
                    <a:pt x="7535" y="-292"/>
                    <a:pt x="6135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="" xmlns:a16="http://schemas.microsoft.com/office/drawing/2014/main" id="{8AD6639E-0BBA-4410-9708-B0AC44DE8CEE}"/>
                </a:ext>
              </a:extLst>
            </p:cNvPr>
            <p:cNvSpPr/>
            <p:nvPr/>
          </p:nvSpPr>
          <p:spPr>
            <a:xfrm>
              <a:off x="5059336" y="344754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9797" y="10263"/>
                  </a:moveTo>
                  <a:cubicBezTo>
                    <a:pt x="12596" y="11196"/>
                    <a:pt x="15395" y="8864"/>
                    <a:pt x="16794" y="5598"/>
                  </a:cubicBezTo>
                  <a:cubicBezTo>
                    <a:pt x="17727" y="4199"/>
                    <a:pt x="16328" y="1400"/>
                    <a:pt x="14928" y="933"/>
                  </a:cubicBezTo>
                  <a:cubicBezTo>
                    <a:pt x="13062" y="467"/>
                    <a:pt x="11196" y="467"/>
                    <a:pt x="9797" y="0"/>
                  </a:cubicBezTo>
                  <a:cubicBezTo>
                    <a:pt x="6998" y="467"/>
                    <a:pt x="4665" y="467"/>
                    <a:pt x="2333" y="933"/>
                  </a:cubicBezTo>
                  <a:cubicBezTo>
                    <a:pt x="1399" y="1400"/>
                    <a:pt x="466" y="2333"/>
                    <a:pt x="0" y="3266"/>
                  </a:cubicBezTo>
                  <a:cubicBezTo>
                    <a:pt x="0" y="4199"/>
                    <a:pt x="466" y="6065"/>
                    <a:pt x="933" y="6531"/>
                  </a:cubicBezTo>
                  <a:cubicBezTo>
                    <a:pt x="3732" y="8397"/>
                    <a:pt x="6998" y="9797"/>
                    <a:pt x="9797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="" xmlns:a16="http://schemas.microsoft.com/office/drawing/2014/main" id="{78D146F7-D338-490D-90E6-14534E1E8727}"/>
                </a:ext>
              </a:extLst>
            </p:cNvPr>
            <p:cNvSpPr/>
            <p:nvPr/>
          </p:nvSpPr>
          <p:spPr>
            <a:xfrm>
              <a:off x="837914" y="1967935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7931" y="787"/>
                  </a:moveTo>
                  <a:cubicBezTo>
                    <a:pt x="5132" y="3586"/>
                    <a:pt x="933" y="5919"/>
                    <a:pt x="0" y="10584"/>
                  </a:cubicBezTo>
                  <a:cubicBezTo>
                    <a:pt x="4199" y="11983"/>
                    <a:pt x="8397" y="11983"/>
                    <a:pt x="12596" y="11050"/>
                  </a:cubicBezTo>
                  <a:cubicBezTo>
                    <a:pt x="13529" y="10584"/>
                    <a:pt x="14928" y="9651"/>
                    <a:pt x="15861" y="9184"/>
                  </a:cubicBezTo>
                  <a:cubicBezTo>
                    <a:pt x="17261" y="8251"/>
                    <a:pt x="16328" y="3586"/>
                    <a:pt x="14928" y="2187"/>
                  </a:cubicBezTo>
                  <a:cubicBezTo>
                    <a:pt x="13062" y="-146"/>
                    <a:pt x="9330" y="-612"/>
                    <a:pt x="7931" y="7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="" xmlns:a16="http://schemas.microsoft.com/office/drawing/2014/main" id="{79BE985E-BDA6-4D5F-88C9-25A38381CCDC}"/>
                </a:ext>
              </a:extLst>
            </p:cNvPr>
            <p:cNvSpPr/>
            <p:nvPr/>
          </p:nvSpPr>
          <p:spPr>
            <a:xfrm>
              <a:off x="800127" y="1978518"/>
              <a:ext cx="41986" cy="37321"/>
            </a:xfrm>
            <a:custGeom>
              <a:avLst/>
              <a:gdLst/>
              <a:ahLst/>
              <a:cxnLst/>
              <a:rect l="0" t="0" r="0" b="0"/>
              <a:pathLst>
                <a:path w="41985" h="37320">
                  <a:moveTo>
                    <a:pt x="37321" y="467"/>
                  </a:moveTo>
                  <a:cubicBezTo>
                    <a:pt x="34522" y="2333"/>
                    <a:pt x="32189" y="4199"/>
                    <a:pt x="28457" y="3266"/>
                  </a:cubicBezTo>
                  <a:cubicBezTo>
                    <a:pt x="24725" y="2333"/>
                    <a:pt x="22392" y="3266"/>
                    <a:pt x="20993" y="6998"/>
                  </a:cubicBezTo>
                  <a:cubicBezTo>
                    <a:pt x="20526" y="7931"/>
                    <a:pt x="19127" y="8864"/>
                    <a:pt x="18194" y="9330"/>
                  </a:cubicBezTo>
                  <a:cubicBezTo>
                    <a:pt x="17727" y="9797"/>
                    <a:pt x="16794" y="9330"/>
                    <a:pt x="16328" y="9330"/>
                  </a:cubicBezTo>
                  <a:cubicBezTo>
                    <a:pt x="3266" y="11196"/>
                    <a:pt x="0" y="14928"/>
                    <a:pt x="0" y="27524"/>
                  </a:cubicBezTo>
                  <a:cubicBezTo>
                    <a:pt x="0" y="29390"/>
                    <a:pt x="933" y="30789"/>
                    <a:pt x="2333" y="32189"/>
                  </a:cubicBezTo>
                  <a:cubicBezTo>
                    <a:pt x="3732" y="33588"/>
                    <a:pt x="3732" y="35455"/>
                    <a:pt x="5132" y="36854"/>
                  </a:cubicBezTo>
                  <a:cubicBezTo>
                    <a:pt x="5598" y="37787"/>
                    <a:pt x="7931" y="38254"/>
                    <a:pt x="8397" y="37321"/>
                  </a:cubicBezTo>
                  <a:cubicBezTo>
                    <a:pt x="14928" y="31256"/>
                    <a:pt x="21926" y="26591"/>
                    <a:pt x="30789" y="23325"/>
                  </a:cubicBezTo>
                  <a:cubicBezTo>
                    <a:pt x="34522" y="21926"/>
                    <a:pt x="37321" y="17727"/>
                    <a:pt x="41519" y="15861"/>
                  </a:cubicBezTo>
                  <a:cubicBezTo>
                    <a:pt x="44318" y="14462"/>
                    <a:pt x="44785" y="10730"/>
                    <a:pt x="44318" y="7464"/>
                  </a:cubicBezTo>
                  <a:cubicBezTo>
                    <a:pt x="43852" y="5598"/>
                    <a:pt x="42452" y="4665"/>
                    <a:pt x="40586" y="3266"/>
                  </a:cubicBezTo>
                  <a:cubicBezTo>
                    <a:pt x="39653" y="3266"/>
                    <a:pt x="38720" y="1866"/>
                    <a:pt x="37321" y="467"/>
                  </a:cubicBezTo>
                  <a:cubicBezTo>
                    <a:pt x="37787" y="467"/>
                    <a:pt x="37787" y="467"/>
                    <a:pt x="37321" y="467"/>
                  </a:cubicBezTo>
                  <a:cubicBezTo>
                    <a:pt x="37321" y="0"/>
                    <a:pt x="36854" y="0"/>
                    <a:pt x="36854" y="0"/>
                  </a:cubicBezTo>
                  <a:lnTo>
                    <a:pt x="37321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="" xmlns:a16="http://schemas.microsoft.com/office/drawing/2014/main" id="{96BFBF7F-7C36-4FFE-81FD-067F788CCB56}"/>
                </a:ext>
              </a:extLst>
            </p:cNvPr>
            <p:cNvSpPr/>
            <p:nvPr/>
          </p:nvSpPr>
          <p:spPr>
            <a:xfrm>
              <a:off x="5481991" y="424038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65" y="692"/>
                  </a:moveTo>
                  <a:cubicBezTo>
                    <a:pt x="3266" y="3958"/>
                    <a:pt x="466" y="7223"/>
                    <a:pt x="0" y="11889"/>
                  </a:cubicBezTo>
                  <a:cubicBezTo>
                    <a:pt x="466" y="12355"/>
                    <a:pt x="933" y="13288"/>
                    <a:pt x="1400" y="13288"/>
                  </a:cubicBezTo>
                  <a:cubicBezTo>
                    <a:pt x="3732" y="12821"/>
                    <a:pt x="6531" y="12355"/>
                    <a:pt x="8397" y="11422"/>
                  </a:cubicBezTo>
                  <a:cubicBezTo>
                    <a:pt x="12129" y="9556"/>
                    <a:pt x="12596" y="5824"/>
                    <a:pt x="10730" y="1625"/>
                  </a:cubicBezTo>
                  <a:cubicBezTo>
                    <a:pt x="10263" y="226"/>
                    <a:pt x="6998" y="-707"/>
                    <a:pt x="6065" y="6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D1698F0F-612B-436D-97B7-C7E2F4A36706}"/>
                </a:ext>
              </a:extLst>
            </p:cNvPr>
            <p:cNvSpPr/>
            <p:nvPr/>
          </p:nvSpPr>
          <p:spPr>
            <a:xfrm>
              <a:off x="2017184" y="308173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60" y="8003"/>
                  </a:moveTo>
                  <a:cubicBezTo>
                    <a:pt x="-406" y="10802"/>
                    <a:pt x="1926" y="12668"/>
                    <a:pt x="4259" y="12668"/>
                  </a:cubicBezTo>
                  <a:cubicBezTo>
                    <a:pt x="7991" y="12668"/>
                    <a:pt x="10323" y="10335"/>
                    <a:pt x="10790" y="7070"/>
                  </a:cubicBezTo>
                  <a:cubicBezTo>
                    <a:pt x="11256" y="3804"/>
                    <a:pt x="8924" y="539"/>
                    <a:pt x="5658" y="72"/>
                  </a:cubicBezTo>
                  <a:cubicBezTo>
                    <a:pt x="2859" y="-395"/>
                    <a:pt x="527" y="1471"/>
                    <a:pt x="60" y="3804"/>
                  </a:cubicBezTo>
                  <a:cubicBezTo>
                    <a:pt x="527" y="5204"/>
                    <a:pt x="60" y="6603"/>
                    <a:pt x="60" y="8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9577A19D-2F5E-4911-90BC-86FB2B40E671}"/>
                </a:ext>
              </a:extLst>
            </p:cNvPr>
            <p:cNvSpPr/>
            <p:nvPr/>
          </p:nvSpPr>
          <p:spPr>
            <a:xfrm>
              <a:off x="3558568" y="1388212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78" y="12304"/>
                  </a:moveTo>
                  <a:cubicBezTo>
                    <a:pt x="11211" y="10905"/>
                    <a:pt x="12610" y="9505"/>
                    <a:pt x="13543" y="7639"/>
                  </a:cubicBezTo>
                  <a:cubicBezTo>
                    <a:pt x="14943" y="4374"/>
                    <a:pt x="12610" y="1108"/>
                    <a:pt x="9345" y="175"/>
                  </a:cubicBezTo>
                  <a:cubicBezTo>
                    <a:pt x="6546" y="-292"/>
                    <a:pt x="4213" y="175"/>
                    <a:pt x="2347" y="1574"/>
                  </a:cubicBezTo>
                  <a:cubicBezTo>
                    <a:pt x="-452" y="3440"/>
                    <a:pt x="-919" y="7173"/>
                    <a:pt x="1881" y="9505"/>
                  </a:cubicBezTo>
                  <a:cubicBezTo>
                    <a:pt x="4213" y="12304"/>
                    <a:pt x="7012" y="13237"/>
                    <a:pt x="10278" y="123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AE77BC2F-8646-46EA-BAF5-55A318B04F38}"/>
                </a:ext>
              </a:extLst>
            </p:cNvPr>
            <p:cNvSpPr/>
            <p:nvPr/>
          </p:nvSpPr>
          <p:spPr>
            <a:xfrm>
              <a:off x="3833171" y="3051018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3246" y="1400"/>
                  </a:moveTo>
                  <a:cubicBezTo>
                    <a:pt x="10914" y="933"/>
                    <a:pt x="8581" y="467"/>
                    <a:pt x="8115" y="0"/>
                  </a:cubicBezTo>
                  <a:cubicBezTo>
                    <a:pt x="5316" y="0"/>
                    <a:pt x="4849" y="0"/>
                    <a:pt x="4383" y="0"/>
                  </a:cubicBezTo>
                  <a:cubicBezTo>
                    <a:pt x="2983" y="933"/>
                    <a:pt x="1117" y="1866"/>
                    <a:pt x="184" y="3266"/>
                  </a:cubicBezTo>
                  <a:cubicBezTo>
                    <a:pt x="-749" y="4665"/>
                    <a:pt x="2050" y="7931"/>
                    <a:pt x="4383" y="8397"/>
                  </a:cubicBezTo>
                  <a:cubicBezTo>
                    <a:pt x="8115" y="8864"/>
                    <a:pt x="11847" y="7931"/>
                    <a:pt x="13713" y="4665"/>
                  </a:cubicBezTo>
                  <a:cubicBezTo>
                    <a:pt x="14646" y="2799"/>
                    <a:pt x="14646" y="1866"/>
                    <a:pt x="1324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61CF0220-9D9F-46CE-B278-DD2E57468C09}"/>
                </a:ext>
              </a:extLst>
            </p:cNvPr>
            <p:cNvSpPr/>
            <p:nvPr/>
          </p:nvSpPr>
          <p:spPr>
            <a:xfrm>
              <a:off x="1985055" y="182333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3062" y="306"/>
                  </a:moveTo>
                  <a:cubicBezTo>
                    <a:pt x="12129" y="773"/>
                    <a:pt x="10730" y="1706"/>
                    <a:pt x="9797" y="2172"/>
                  </a:cubicBezTo>
                  <a:cubicBezTo>
                    <a:pt x="6998" y="4505"/>
                    <a:pt x="2333" y="4505"/>
                    <a:pt x="467" y="8237"/>
                  </a:cubicBezTo>
                  <a:cubicBezTo>
                    <a:pt x="0" y="9170"/>
                    <a:pt x="0" y="10570"/>
                    <a:pt x="0" y="11503"/>
                  </a:cubicBezTo>
                  <a:cubicBezTo>
                    <a:pt x="0" y="11969"/>
                    <a:pt x="933" y="12902"/>
                    <a:pt x="1399" y="12902"/>
                  </a:cubicBezTo>
                  <a:cubicBezTo>
                    <a:pt x="3266" y="12902"/>
                    <a:pt x="5598" y="13369"/>
                    <a:pt x="6998" y="12902"/>
                  </a:cubicBezTo>
                  <a:cubicBezTo>
                    <a:pt x="10263" y="11036"/>
                    <a:pt x="13062" y="8237"/>
                    <a:pt x="15861" y="5905"/>
                  </a:cubicBezTo>
                  <a:cubicBezTo>
                    <a:pt x="17261" y="4505"/>
                    <a:pt x="17727" y="1706"/>
                    <a:pt x="16328" y="773"/>
                  </a:cubicBezTo>
                  <a:cubicBezTo>
                    <a:pt x="15395" y="-160"/>
                    <a:pt x="14462" y="-160"/>
                    <a:pt x="13062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2160C033-1868-4AF5-915A-4FB80E0AF18B}"/>
                </a:ext>
              </a:extLst>
            </p:cNvPr>
            <p:cNvSpPr/>
            <p:nvPr/>
          </p:nvSpPr>
          <p:spPr>
            <a:xfrm>
              <a:off x="5631273" y="3512860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0263" y="7931"/>
                  </a:moveTo>
                  <a:cubicBezTo>
                    <a:pt x="8864" y="4199"/>
                    <a:pt x="6065" y="1866"/>
                    <a:pt x="2799" y="0"/>
                  </a:cubicBezTo>
                  <a:cubicBezTo>
                    <a:pt x="1866" y="933"/>
                    <a:pt x="0" y="1400"/>
                    <a:pt x="0" y="2333"/>
                  </a:cubicBezTo>
                  <a:cubicBezTo>
                    <a:pt x="0" y="5598"/>
                    <a:pt x="0" y="8397"/>
                    <a:pt x="466" y="11663"/>
                  </a:cubicBezTo>
                  <a:cubicBezTo>
                    <a:pt x="933" y="13995"/>
                    <a:pt x="3732" y="14928"/>
                    <a:pt x="6531" y="13995"/>
                  </a:cubicBezTo>
                  <a:cubicBezTo>
                    <a:pt x="9797" y="12596"/>
                    <a:pt x="11196" y="10263"/>
                    <a:pt x="10263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F16FEB42-E905-4F20-86C0-F3206B52AED6}"/>
                </a:ext>
              </a:extLst>
            </p:cNvPr>
            <p:cNvSpPr/>
            <p:nvPr/>
          </p:nvSpPr>
          <p:spPr>
            <a:xfrm>
              <a:off x="2033206" y="18706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629" y="9885"/>
                  </a:moveTo>
                  <a:cubicBezTo>
                    <a:pt x="11562" y="9419"/>
                    <a:pt x="12029" y="8019"/>
                    <a:pt x="12962" y="7086"/>
                  </a:cubicBezTo>
                  <a:cubicBezTo>
                    <a:pt x="12962" y="5687"/>
                    <a:pt x="12962" y="4287"/>
                    <a:pt x="12495" y="3820"/>
                  </a:cubicBezTo>
                  <a:cubicBezTo>
                    <a:pt x="10629" y="1021"/>
                    <a:pt x="7830" y="-378"/>
                    <a:pt x="4565" y="88"/>
                  </a:cubicBezTo>
                  <a:cubicBezTo>
                    <a:pt x="2232" y="88"/>
                    <a:pt x="1299" y="1488"/>
                    <a:pt x="366" y="3354"/>
                  </a:cubicBezTo>
                  <a:cubicBezTo>
                    <a:pt x="-567" y="5220"/>
                    <a:pt x="366" y="7086"/>
                    <a:pt x="2232" y="8486"/>
                  </a:cubicBezTo>
                  <a:cubicBezTo>
                    <a:pt x="4565" y="9885"/>
                    <a:pt x="7830" y="10818"/>
                    <a:pt x="10629" y="98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AB8D595A-4E05-4F2E-9738-690926BE0414}"/>
                </a:ext>
              </a:extLst>
            </p:cNvPr>
            <p:cNvSpPr/>
            <p:nvPr/>
          </p:nvSpPr>
          <p:spPr>
            <a:xfrm>
              <a:off x="5547585" y="3401364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11846" y="16794"/>
                  </a:moveTo>
                  <a:cubicBezTo>
                    <a:pt x="12313" y="16794"/>
                    <a:pt x="13245" y="16794"/>
                    <a:pt x="13245" y="16328"/>
                  </a:cubicBezTo>
                  <a:cubicBezTo>
                    <a:pt x="13712" y="15861"/>
                    <a:pt x="14178" y="14928"/>
                    <a:pt x="13712" y="14928"/>
                  </a:cubicBezTo>
                  <a:cubicBezTo>
                    <a:pt x="12313" y="13062"/>
                    <a:pt x="10913" y="10730"/>
                    <a:pt x="9980" y="8864"/>
                  </a:cubicBezTo>
                  <a:cubicBezTo>
                    <a:pt x="9980" y="8864"/>
                    <a:pt x="9980" y="8864"/>
                    <a:pt x="9513" y="8864"/>
                  </a:cubicBezTo>
                  <a:cubicBezTo>
                    <a:pt x="7648" y="6531"/>
                    <a:pt x="5781" y="3732"/>
                    <a:pt x="3915" y="1399"/>
                  </a:cubicBezTo>
                  <a:cubicBezTo>
                    <a:pt x="3449" y="467"/>
                    <a:pt x="2049" y="467"/>
                    <a:pt x="1116" y="0"/>
                  </a:cubicBezTo>
                  <a:cubicBezTo>
                    <a:pt x="183" y="0"/>
                    <a:pt x="-283" y="3732"/>
                    <a:pt x="183" y="5132"/>
                  </a:cubicBezTo>
                  <a:cubicBezTo>
                    <a:pt x="2515" y="10730"/>
                    <a:pt x="6714" y="13995"/>
                    <a:pt x="11846" y="167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B2A999CF-ECE5-466A-ABBF-5B2E207DF601}"/>
                </a:ext>
              </a:extLst>
            </p:cNvPr>
            <p:cNvSpPr/>
            <p:nvPr/>
          </p:nvSpPr>
          <p:spPr>
            <a:xfrm>
              <a:off x="3502947" y="1431772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1317" y="933"/>
                  </a:moveTo>
                  <a:cubicBezTo>
                    <a:pt x="9452" y="467"/>
                    <a:pt x="7585" y="0"/>
                    <a:pt x="5719" y="0"/>
                  </a:cubicBezTo>
                  <a:cubicBezTo>
                    <a:pt x="4786" y="0"/>
                    <a:pt x="3387" y="467"/>
                    <a:pt x="2454" y="933"/>
                  </a:cubicBezTo>
                  <a:cubicBezTo>
                    <a:pt x="1521" y="1400"/>
                    <a:pt x="588" y="2799"/>
                    <a:pt x="121" y="3732"/>
                  </a:cubicBezTo>
                  <a:cubicBezTo>
                    <a:pt x="-345" y="5132"/>
                    <a:pt x="588" y="6531"/>
                    <a:pt x="1987" y="6531"/>
                  </a:cubicBezTo>
                  <a:cubicBezTo>
                    <a:pt x="6652" y="6998"/>
                    <a:pt x="11317" y="8864"/>
                    <a:pt x="15516" y="10263"/>
                  </a:cubicBezTo>
                  <a:cubicBezTo>
                    <a:pt x="15516" y="8864"/>
                    <a:pt x="15516" y="6998"/>
                    <a:pt x="15516" y="5598"/>
                  </a:cubicBezTo>
                  <a:cubicBezTo>
                    <a:pt x="15049" y="1866"/>
                    <a:pt x="15049" y="1866"/>
                    <a:pt x="1131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="" xmlns:a16="http://schemas.microsoft.com/office/drawing/2014/main" id="{5F2DC60F-ED38-4D77-AA7D-6B9381F2C960}"/>
                </a:ext>
              </a:extLst>
            </p:cNvPr>
            <p:cNvSpPr/>
            <p:nvPr/>
          </p:nvSpPr>
          <p:spPr>
            <a:xfrm>
              <a:off x="3518463" y="1442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466"/>
                  </a:cubicBezTo>
                  <a:cubicBezTo>
                    <a:pt x="466" y="466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="" xmlns:a16="http://schemas.microsoft.com/office/drawing/2014/main" id="{EAFA2D92-F3C8-41B5-A2D9-2742649F6246}"/>
                </a:ext>
              </a:extLst>
            </p:cNvPr>
            <p:cNvSpPr/>
            <p:nvPr/>
          </p:nvSpPr>
          <p:spPr>
            <a:xfrm>
              <a:off x="4011561" y="1481015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333" y="11403"/>
                  </a:moveTo>
                  <a:cubicBezTo>
                    <a:pt x="7930" y="11870"/>
                    <a:pt x="12129" y="8604"/>
                    <a:pt x="12595" y="3006"/>
                  </a:cubicBezTo>
                  <a:cubicBezTo>
                    <a:pt x="12129" y="2073"/>
                    <a:pt x="11663" y="674"/>
                    <a:pt x="10730" y="207"/>
                  </a:cubicBezTo>
                  <a:cubicBezTo>
                    <a:pt x="10263" y="-259"/>
                    <a:pt x="9330" y="207"/>
                    <a:pt x="8863" y="207"/>
                  </a:cubicBezTo>
                  <a:cubicBezTo>
                    <a:pt x="6065" y="2073"/>
                    <a:pt x="3732" y="3473"/>
                    <a:pt x="1399" y="5805"/>
                  </a:cubicBezTo>
                  <a:cubicBezTo>
                    <a:pt x="466" y="6272"/>
                    <a:pt x="0" y="8138"/>
                    <a:pt x="0" y="9071"/>
                  </a:cubicBezTo>
                  <a:cubicBezTo>
                    <a:pt x="466" y="9537"/>
                    <a:pt x="1399" y="10937"/>
                    <a:pt x="2333" y="11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="" xmlns:a16="http://schemas.microsoft.com/office/drawing/2014/main" id="{8AD4C637-8A02-4E63-BAF3-48339F8A0D65}"/>
                </a:ext>
              </a:extLst>
            </p:cNvPr>
            <p:cNvSpPr/>
            <p:nvPr/>
          </p:nvSpPr>
          <p:spPr>
            <a:xfrm>
              <a:off x="4093925" y="1398184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7002" y="5132"/>
                  </a:moveTo>
                  <a:cubicBezTo>
                    <a:pt x="17468" y="4665"/>
                    <a:pt x="17935" y="4199"/>
                    <a:pt x="17935" y="3732"/>
                  </a:cubicBezTo>
                  <a:cubicBezTo>
                    <a:pt x="17468" y="2799"/>
                    <a:pt x="17002" y="933"/>
                    <a:pt x="16069" y="933"/>
                  </a:cubicBezTo>
                  <a:cubicBezTo>
                    <a:pt x="11404" y="-466"/>
                    <a:pt x="6272" y="3266"/>
                    <a:pt x="1607" y="0"/>
                  </a:cubicBezTo>
                  <a:cubicBezTo>
                    <a:pt x="1607" y="0"/>
                    <a:pt x="674" y="933"/>
                    <a:pt x="207" y="1400"/>
                  </a:cubicBezTo>
                  <a:cubicBezTo>
                    <a:pt x="207" y="1866"/>
                    <a:pt x="-259" y="2799"/>
                    <a:pt x="207" y="3266"/>
                  </a:cubicBezTo>
                  <a:cubicBezTo>
                    <a:pt x="4872" y="7931"/>
                    <a:pt x="10937" y="8864"/>
                    <a:pt x="17002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="" xmlns:a16="http://schemas.microsoft.com/office/drawing/2014/main" id="{9B60820B-C341-4576-BD24-6635F143E2C2}"/>
                </a:ext>
              </a:extLst>
            </p:cNvPr>
            <p:cNvSpPr/>
            <p:nvPr/>
          </p:nvSpPr>
          <p:spPr>
            <a:xfrm>
              <a:off x="2210844" y="37727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0" y="467"/>
                  </a:cubicBezTo>
                  <a:cubicBezTo>
                    <a:pt x="467" y="467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0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="" xmlns:a16="http://schemas.microsoft.com/office/drawing/2014/main" id="{438CFAED-D040-4313-B1FB-7D4D2AF4566F}"/>
                </a:ext>
              </a:extLst>
            </p:cNvPr>
            <p:cNvSpPr/>
            <p:nvPr/>
          </p:nvSpPr>
          <p:spPr>
            <a:xfrm>
              <a:off x="2191717" y="3772704"/>
              <a:ext cx="18660" cy="18660"/>
            </a:xfrm>
            <a:custGeom>
              <a:avLst/>
              <a:gdLst/>
              <a:ahLst/>
              <a:cxnLst/>
              <a:rect l="0" t="0" r="0" b="0"/>
              <a:pathLst>
                <a:path w="18660" h="18660">
                  <a:moveTo>
                    <a:pt x="7464" y="7931"/>
                  </a:moveTo>
                  <a:cubicBezTo>
                    <a:pt x="5598" y="10263"/>
                    <a:pt x="3732" y="12129"/>
                    <a:pt x="1866" y="14462"/>
                  </a:cubicBezTo>
                  <a:cubicBezTo>
                    <a:pt x="933" y="15861"/>
                    <a:pt x="467" y="17261"/>
                    <a:pt x="0" y="18660"/>
                  </a:cubicBezTo>
                  <a:cubicBezTo>
                    <a:pt x="10263" y="17261"/>
                    <a:pt x="16328" y="11196"/>
                    <a:pt x="19127" y="1400"/>
                  </a:cubicBezTo>
                  <a:cubicBezTo>
                    <a:pt x="19127" y="933"/>
                    <a:pt x="19127" y="467"/>
                    <a:pt x="19127" y="0"/>
                  </a:cubicBezTo>
                  <a:cubicBezTo>
                    <a:pt x="17727" y="467"/>
                    <a:pt x="15861" y="933"/>
                    <a:pt x="14462" y="1866"/>
                  </a:cubicBezTo>
                  <a:cubicBezTo>
                    <a:pt x="12129" y="4199"/>
                    <a:pt x="9797" y="6065"/>
                    <a:pt x="7464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="" xmlns:a16="http://schemas.microsoft.com/office/drawing/2014/main" id="{0E717B43-3455-4451-9607-5656B54123A0}"/>
                </a:ext>
              </a:extLst>
            </p:cNvPr>
            <p:cNvSpPr/>
            <p:nvPr/>
          </p:nvSpPr>
          <p:spPr>
            <a:xfrm>
              <a:off x="2199182" y="378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933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="" xmlns:a16="http://schemas.microsoft.com/office/drawing/2014/main" id="{8AC1E3DF-73EF-4C50-B692-94A7E238ACD9}"/>
                </a:ext>
              </a:extLst>
            </p:cNvPr>
            <p:cNvSpPr/>
            <p:nvPr/>
          </p:nvSpPr>
          <p:spPr>
            <a:xfrm>
              <a:off x="2563633" y="130896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690" y="9445"/>
                  </a:moveTo>
                  <a:cubicBezTo>
                    <a:pt x="3623" y="9911"/>
                    <a:pt x="5023" y="9911"/>
                    <a:pt x="6889" y="10378"/>
                  </a:cubicBezTo>
                  <a:cubicBezTo>
                    <a:pt x="7822" y="9445"/>
                    <a:pt x="9688" y="8512"/>
                    <a:pt x="9688" y="7112"/>
                  </a:cubicBezTo>
                  <a:cubicBezTo>
                    <a:pt x="10621" y="3847"/>
                    <a:pt x="9221" y="581"/>
                    <a:pt x="5956" y="115"/>
                  </a:cubicBezTo>
                  <a:cubicBezTo>
                    <a:pt x="3623" y="-352"/>
                    <a:pt x="1757" y="581"/>
                    <a:pt x="358" y="3380"/>
                  </a:cubicBezTo>
                  <a:cubicBezTo>
                    <a:pt x="-576" y="5713"/>
                    <a:pt x="358" y="8512"/>
                    <a:pt x="2690" y="94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="" xmlns:a16="http://schemas.microsoft.com/office/drawing/2014/main" id="{046B4912-58D6-4AD6-8A1F-BEAACC994159}"/>
                </a:ext>
              </a:extLst>
            </p:cNvPr>
            <p:cNvSpPr/>
            <p:nvPr/>
          </p:nvSpPr>
          <p:spPr>
            <a:xfrm>
              <a:off x="4971464" y="3288936"/>
              <a:ext cx="18660" cy="4665"/>
            </a:xfrm>
            <a:custGeom>
              <a:avLst/>
              <a:gdLst/>
              <a:ahLst/>
              <a:cxnLst/>
              <a:rect l="0" t="0" r="0" b="0"/>
              <a:pathLst>
                <a:path w="18660" h="4665">
                  <a:moveTo>
                    <a:pt x="10898" y="5132"/>
                  </a:moveTo>
                  <a:cubicBezTo>
                    <a:pt x="10898" y="5132"/>
                    <a:pt x="10898" y="5132"/>
                    <a:pt x="10898" y="5132"/>
                  </a:cubicBezTo>
                  <a:cubicBezTo>
                    <a:pt x="13230" y="5132"/>
                    <a:pt x="16029" y="5132"/>
                    <a:pt x="18362" y="4665"/>
                  </a:cubicBezTo>
                  <a:cubicBezTo>
                    <a:pt x="19295" y="4665"/>
                    <a:pt x="19762" y="3266"/>
                    <a:pt x="20228" y="2799"/>
                  </a:cubicBezTo>
                  <a:cubicBezTo>
                    <a:pt x="19762" y="2333"/>
                    <a:pt x="19295" y="1866"/>
                    <a:pt x="18829" y="1866"/>
                  </a:cubicBezTo>
                  <a:cubicBezTo>
                    <a:pt x="13230" y="1400"/>
                    <a:pt x="7632" y="467"/>
                    <a:pt x="2501" y="0"/>
                  </a:cubicBezTo>
                  <a:cubicBezTo>
                    <a:pt x="1568" y="0"/>
                    <a:pt x="635" y="1400"/>
                    <a:pt x="168" y="2333"/>
                  </a:cubicBezTo>
                  <a:cubicBezTo>
                    <a:pt x="-298" y="3732"/>
                    <a:pt x="168" y="5132"/>
                    <a:pt x="2034" y="5132"/>
                  </a:cubicBezTo>
                  <a:cubicBezTo>
                    <a:pt x="4833" y="5598"/>
                    <a:pt x="8099" y="5132"/>
                    <a:pt x="1089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="" xmlns:a16="http://schemas.microsoft.com/office/drawing/2014/main" id="{41BD4869-0E9D-4530-894E-20DFE52C6694}"/>
                </a:ext>
              </a:extLst>
            </p:cNvPr>
            <p:cNvSpPr/>
            <p:nvPr/>
          </p:nvSpPr>
          <p:spPr>
            <a:xfrm>
              <a:off x="5532355" y="3414427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12148" y="9797"/>
                  </a:moveTo>
                  <a:cubicBezTo>
                    <a:pt x="13081" y="9797"/>
                    <a:pt x="14480" y="8864"/>
                    <a:pt x="14480" y="7931"/>
                  </a:cubicBezTo>
                  <a:cubicBezTo>
                    <a:pt x="14947" y="6998"/>
                    <a:pt x="14480" y="5598"/>
                    <a:pt x="13548" y="4665"/>
                  </a:cubicBezTo>
                  <a:cubicBezTo>
                    <a:pt x="11215" y="1866"/>
                    <a:pt x="7949" y="0"/>
                    <a:pt x="3751" y="0"/>
                  </a:cubicBezTo>
                  <a:cubicBezTo>
                    <a:pt x="2818" y="467"/>
                    <a:pt x="1418" y="933"/>
                    <a:pt x="485" y="1400"/>
                  </a:cubicBezTo>
                  <a:cubicBezTo>
                    <a:pt x="-447" y="2333"/>
                    <a:pt x="19" y="5132"/>
                    <a:pt x="1418" y="6065"/>
                  </a:cubicBezTo>
                  <a:cubicBezTo>
                    <a:pt x="5150" y="8864"/>
                    <a:pt x="8416" y="9330"/>
                    <a:pt x="12148" y="9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="" xmlns:a16="http://schemas.microsoft.com/office/drawing/2014/main" id="{F20405E6-B285-49EA-80C0-84997660C12B}"/>
                </a:ext>
              </a:extLst>
            </p:cNvPr>
            <p:cNvSpPr/>
            <p:nvPr/>
          </p:nvSpPr>
          <p:spPr>
            <a:xfrm>
              <a:off x="5173163" y="2395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6" y="933"/>
                    <a:pt x="466" y="933"/>
                  </a:cubicBezTo>
                  <a:cubicBezTo>
                    <a:pt x="466" y="933"/>
                    <a:pt x="933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="" xmlns:a16="http://schemas.microsoft.com/office/drawing/2014/main" id="{28C8D8EE-900D-4D0C-ACC6-9EA2AA0FB22A}"/>
                </a:ext>
              </a:extLst>
            </p:cNvPr>
            <p:cNvSpPr/>
            <p:nvPr/>
          </p:nvSpPr>
          <p:spPr>
            <a:xfrm>
              <a:off x="5173980" y="2378588"/>
              <a:ext cx="9330" cy="13995"/>
            </a:xfrm>
            <a:custGeom>
              <a:avLst/>
              <a:gdLst/>
              <a:ahLst/>
              <a:cxnLst/>
              <a:rect l="0" t="0" r="0" b="0"/>
              <a:pathLst>
                <a:path w="9330" h="13995">
                  <a:moveTo>
                    <a:pt x="8514" y="660"/>
                  </a:moveTo>
                  <a:cubicBezTo>
                    <a:pt x="7581" y="193"/>
                    <a:pt x="6181" y="-273"/>
                    <a:pt x="5248" y="193"/>
                  </a:cubicBezTo>
                  <a:cubicBezTo>
                    <a:pt x="4315" y="660"/>
                    <a:pt x="3382" y="2059"/>
                    <a:pt x="2916" y="2992"/>
                  </a:cubicBezTo>
                  <a:cubicBezTo>
                    <a:pt x="583" y="7191"/>
                    <a:pt x="-350" y="11856"/>
                    <a:pt x="117" y="16987"/>
                  </a:cubicBezTo>
                  <a:cubicBezTo>
                    <a:pt x="5715" y="11856"/>
                    <a:pt x="8980" y="7191"/>
                    <a:pt x="9447" y="2526"/>
                  </a:cubicBezTo>
                  <a:cubicBezTo>
                    <a:pt x="9447" y="1593"/>
                    <a:pt x="8980" y="660"/>
                    <a:pt x="8514" y="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="" xmlns:a16="http://schemas.microsoft.com/office/drawing/2014/main" id="{98948F7F-36E3-47A1-BF78-F1955B0D26E6}"/>
                </a:ext>
              </a:extLst>
            </p:cNvPr>
            <p:cNvSpPr/>
            <p:nvPr/>
          </p:nvSpPr>
          <p:spPr>
            <a:xfrm>
              <a:off x="3478810" y="146083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0" y="6397"/>
                  </a:moveTo>
                  <a:cubicBezTo>
                    <a:pt x="0" y="7330"/>
                    <a:pt x="466" y="8729"/>
                    <a:pt x="1399" y="9662"/>
                  </a:cubicBezTo>
                  <a:cubicBezTo>
                    <a:pt x="3732" y="11995"/>
                    <a:pt x="9330" y="11062"/>
                    <a:pt x="11196" y="8263"/>
                  </a:cubicBezTo>
                  <a:cubicBezTo>
                    <a:pt x="11663" y="7796"/>
                    <a:pt x="11663" y="6863"/>
                    <a:pt x="11663" y="6863"/>
                  </a:cubicBezTo>
                  <a:cubicBezTo>
                    <a:pt x="10263" y="4530"/>
                    <a:pt x="9330" y="2198"/>
                    <a:pt x="7931" y="798"/>
                  </a:cubicBezTo>
                  <a:cubicBezTo>
                    <a:pt x="6065" y="-1068"/>
                    <a:pt x="3732" y="798"/>
                    <a:pt x="1866" y="1731"/>
                  </a:cubicBezTo>
                  <a:cubicBezTo>
                    <a:pt x="933" y="3131"/>
                    <a:pt x="0" y="4530"/>
                    <a:pt x="0" y="6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="" xmlns:a16="http://schemas.microsoft.com/office/drawing/2014/main" id="{B0A5AD72-8019-4FF9-913C-3BA6F325095E}"/>
                </a:ext>
              </a:extLst>
            </p:cNvPr>
            <p:cNvSpPr/>
            <p:nvPr/>
          </p:nvSpPr>
          <p:spPr>
            <a:xfrm>
              <a:off x="3565521" y="144623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59" y="6065"/>
                  </a:moveTo>
                  <a:cubicBezTo>
                    <a:pt x="59" y="8397"/>
                    <a:pt x="2858" y="10730"/>
                    <a:pt x="5191" y="10263"/>
                  </a:cubicBezTo>
                  <a:cubicBezTo>
                    <a:pt x="8456" y="9797"/>
                    <a:pt x="10789" y="7464"/>
                    <a:pt x="10789" y="4199"/>
                  </a:cubicBezTo>
                  <a:cubicBezTo>
                    <a:pt x="10789" y="1866"/>
                    <a:pt x="7990" y="0"/>
                    <a:pt x="5657" y="0"/>
                  </a:cubicBezTo>
                  <a:cubicBezTo>
                    <a:pt x="1925" y="0"/>
                    <a:pt x="-407" y="2799"/>
                    <a:pt x="59" y="60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="" xmlns:a16="http://schemas.microsoft.com/office/drawing/2014/main" id="{11F89BBA-26D0-4863-981A-2433C614C290}"/>
                </a:ext>
              </a:extLst>
            </p:cNvPr>
            <p:cNvSpPr/>
            <p:nvPr/>
          </p:nvSpPr>
          <p:spPr>
            <a:xfrm>
              <a:off x="4538714" y="3237737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198" y="350"/>
                  </a:moveTo>
                  <a:cubicBezTo>
                    <a:pt x="3732" y="-117"/>
                    <a:pt x="2799" y="-117"/>
                    <a:pt x="2333" y="350"/>
                  </a:cubicBezTo>
                  <a:cubicBezTo>
                    <a:pt x="1399" y="816"/>
                    <a:pt x="0" y="1749"/>
                    <a:pt x="0" y="2682"/>
                  </a:cubicBezTo>
                  <a:cubicBezTo>
                    <a:pt x="0" y="6881"/>
                    <a:pt x="2333" y="9680"/>
                    <a:pt x="5598" y="11546"/>
                  </a:cubicBezTo>
                  <a:cubicBezTo>
                    <a:pt x="6065" y="12013"/>
                    <a:pt x="6998" y="12013"/>
                    <a:pt x="7464" y="12013"/>
                  </a:cubicBezTo>
                  <a:cubicBezTo>
                    <a:pt x="8397" y="11546"/>
                    <a:pt x="8863" y="10147"/>
                    <a:pt x="9797" y="9680"/>
                  </a:cubicBezTo>
                  <a:cubicBezTo>
                    <a:pt x="9797" y="4548"/>
                    <a:pt x="6998" y="2216"/>
                    <a:pt x="4198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="" xmlns:a16="http://schemas.microsoft.com/office/drawing/2014/main" id="{A19E296B-6CAF-4DBE-993B-3A9FC67E7FA6}"/>
                </a:ext>
              </a:extLst>
            </p:cNvPr>
            <p:cNvSpPr/>
            <p:nvPr/>
          </p:nvSpPr>
          <p:spPr>
            <a:xfrm>
              <a:off x="3501669" y="1446701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0" y="5598"/>
                  </a:moveTo>
                  <a:cubicBezTo>
                    <a:pt x="0" y="6531"/>
                    <a:pt x="933" y="7931"/>
                    <a:pt x="1400" y="8864"/>
                  </a:cubicBezTo>
                  <a:cubicBezTo>
                    <a:pt x="2333" y="9330"/>
                    <a:pt x="3732" y="9797"/>
                    <a:pt x="4665" y="9330"/>
                  </a:cubicBezTo>
                  <a:cubicBezTo>
                    <a:pt x="8864" y="7464"/>
                    <a:pt x="12129" y="3732"/>
                    <a:pt x="15395" y="466"/>
                  </a:cubicBezTo>
                  <a:cubicBezTo>
                    <a:pt x="11663" y="466"/>
                    <a:pt x="7464" y="0"/>
                    <a:pt x="3732" y="0"/>
                  </a:cubicBezTo>
                  <a:cubicBezTo>
                    <a:pt x="1866" y="0"/>
                    <a:pt x="0" y="2333"/>
                    <a:pt x="0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="" xmlns:a16="http://schemas.microsoft.com/office/drawing/2014/main" id="{8737FA1D-F7E6-42B9-ABE2-FA6D2E33D4CD}"/>
                </a:ext>
              </a:extLst>
            </p:cNvPr>
            <p:cNvSpPr/>
            <p:nvPr/>
          </p:nvSpPr>
          <p:spPr>
            <a:xfrm>
              <a:off x="949410" y="192860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="" xmlns:a16="http://schemas.microsoft.com/office/drawing/2014/main" id="{30C189E9-9E5C-404B-8A9B-63E8A1DB45F5}"/>
                </a:ext>
              </a:extLst>
            </p:cNvPr>
            <p:cNvSpPr/>
            <p:nvPr/>
          </p:nvSpPr>
          <p:spPr>
            <a:xfrm>
              <a:off x="5221213" y="2326066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799" y="13529"/>
                  </a:moveTo>
                  <a:cubicBezTo>
                    <a:pt x="7464" y="11196"/>
                    <a:pt x="10263" y="6998"/>
                    <a:pt x="9797" y="1400"/>
                  </a:cubicBezTo>
                  <a:cubicBezTo>
                    <a:pt x="9330" y="933"/>
                    <a:pt x="8863" y="0"/>
                    <a:pt x="8397" y="0"/>
                  </a:cubicBezTo>
                  <a:cubicBezTo>
                    <a:pt x="7931" y="0"/>
                    <a:pt x="6998" y="0"/>
                    <a:pt x="6531" y="467"/>
                  </a:cubicBezTo>
                  <a:cubicBezTo>
                    <a:pt x="3266" y="3266"/>
                    <a:pt x="933" y="6998"/>
                    <a:pt x="0" y="11663"/>
                  </a:cubicBezTo>
                  <a:cubicBezTo>
                    <a:pt x="0" y="12129"/>
                    <a:pt x="466" y="12596"/>
                    <a:pt x="933" y="13062"/>
                  </a:cubicBezTo>
                  <a:cubicBezTo>
                    <a:pt x="1399" y="13529"/>
                    <a:pt x="2333" y="13995"/>
                    <a:pt x="2799" y="135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="" xmlns:a16="http://schemas.microsoft.com/office/drawing/2014/main" id="{3614E815-3B5F-4D26-9572-84ACB664F20A}"/>
                </a:ext>
              </a:extLst>
            </p:cNvPr>
            <p:cNvSpPr/>
            <p:nvPr/>
          </p:nvSpPr>
          <p:spPr>
            <a:xfrm>
              <a:off x="2885413" y="22136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933" y="0"/>
                    <a:pt x="467" y="0"/>
                    <a:pt x="933" y="0"/>
                  </a:cubicBezTo>
                  <a:lnTo>
                    <a:pt x="0" y="933"/>
                  </a:lnTo>
                  <a:lnTo>
                    <a:pt x="933" y="467"/>
                  </a:lnTo>
                  <a:cubicBezTo>
                    <a:pt x="933" y="467"/>
                    <a:pt x="933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="" xmlns:a16="http://schemas.microsoft.com/office/drawing/2014/main" id="{0BCE093B-7CD7-455E-946D-777FFC688FF5}"/>
                </a:ext>
              </a:extLst>
            </p:cNvPr>
            <p:cNvSpPr/>
            <p:nvPr/>
          </p:nvSpPr>
          <p:spPr>
            <a:xfrm>
              <a:off x="2885880" y="220036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263" y="3473"/>
                  </a:moveTo>
                  <a:cubicBezTo>
                    <a:pt x="10730" y="2073"/>
                    <a:pt x="10263" y="1140"/>
                    <a:pt x="8864" y="207"/>
                  </a:cubicBezTo>
                  <a:cubicBezTo>
                    <a:pt x="8397" y="207"/>
                    <a:pt x="7464" y="-259"/>
                    <a:pt x="6998" y="207"/>
                  </a:cubicBezTo>
                  <a:cubicBezTo>
                    <a:pt x="3732" y="1140"/>
                    <a:pt x="1399" y="3006"/>
                    <a:pt x="467" y="6272"/>
                  </a:cubicBezTo>
                  <a:cubicBezTo>
                    <a:pt x="0" y="8604"/>
                    <a:pt x="0" y="10937"/>
                    <a:pt x="0" y="13269"/>
                  </a:cubicBezTo>
                  <a:cubicBezTo>
                    <a:pt x="933" y="12803"/>
                    <a:pt x="2333" y="12803"/>
                    <a:pt x="3265" y="12336"/>
                  </a:cubicBezTo>
                  <a:cubicBezTo>
                    <a:pt x="7464" y="10470"/>
                    <a:pt x="9330" y="7205"/>
                    <a:pt x="10263" y="34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="" xmlns:a16="http://schemas.microsoft.com/office/drawing/2014/main" id="{7D35C849-F6CE-45CE-A09F-E8707D7B22C9}"/>
                </a:ext>
              </a:extLst>
            </p:cNvPr>
            <p:cNvSpPr/>
            <p:nvPr/>
          </p:nvSpPr>
          <p:spPr>
            <a:xfrm>
              <a:off x="4702677" y="3303498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2580" y="367"/>
                  </a:moveTo>
                  <a:cubicBezTo>
                    <a:pt x="2113" y="367"/>
                    <a:pt x="1647" y="1300"/>
                    <a:pt x="1180" y="1766"/>
                  </a:cubicBezTo>
                  <a:cubicBezTo>
                    <a:pt x="247" y="3632"/>
                    <a:pt x="-686" y="5032"/>
                    <a:pt x="714" y="6898"/>
                  </a:cubicBezTo>
                  <a:cubicBezTo>
                    <a:pt x="2113" y="9697"/>
                    <a:pt x="4446" y="10630"/>
                    <a:pt x="6778" y="10163"/>
                  </a:cubicBezTo>
                  <a:cubicBezTo>
                    <a:pt x="8644" y="9697"/>
                    <a:pt x="10044" y="8764"/>
                    <a:pt x="10977" y="7831"/>
                  </a:cubicBezTo>
                  <a:cubicBezTo>
                    <a:pt x="11443" y="6431"/>
                    <a:pt x="11443" y="5965"/>
                    <a:pt x="11443" y="5498"/>
                  </a:cubicBezTo>
                  <a:cubicBezTo>
                    <a:pt x="10510" y="1766"/>
                    <a:pt x="5845" y="-1033"/>
                    <a:pt x="2580" y="3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="" xmlns:a16="http://schemas.microsoft.com/office/drawing/2014/main" id="{C40A8D23-8060-46A9-9D6A-B5EAE88301F7}"/>
                </a:ext>
              </a:extLst>
            </p:cNvPr>
            <p:cNvSpPr/>
            <p:nvPr/>
          </p:nvSpPr>
          <p:spPr>
            <a:xfrm>
              <a:off x="5518029" y="3385970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10146" y="11196"/>
                  </a:moveTo>
                  <a:cubicBezTo>
                    <a:pt x="11546" y="12129"/>
                    <a:pt x="12945" y="11663"/>
                    <a:pt x="12945" y="10263"/>
                  </a:cubicBezTo>
                  <a:cubicBezTo>
                    <a:pt x="13412" y="9330"/>
                    <a:pt x="13412" y="7931"/>
                    <a:pt x="12479" y="6998"/>
                  </a:cubicBezTo>
                  <a:cubicBezTo>
                    <a:pt x="10146" y="3265"/>
                    <a:pt x="6414" y="933"/>
                    <a:pt x="1749" y="0"/>
                  </a:cubicBezTo>
                  <a:cubicBezTo>
                    <a:pt x="1283" y="466"/>
                    <a:pt x="816" y="466"/>
                    <a:pt x="350" y="933"/>
                  </a:cubicBezTo>
                  <a:cubicBezTo>
                    <a:pt x="-117" y="1399"/>
                    <a:pt x="-117" y="2333"/>
                    <a:pt x="350" y="2333"/>
                  </a:cubicBezTo>
                  <a:cubicBezTo>
                    <a:pt x="2682" y="6531"/>
                    <a:pt x="5948" y="9330"/>
                    <a:pt x="10146" y="11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="" xmlns:a16="http://schemas.microsoft.com/office/drawing/2014/main" id="{EC804529-560D-4BD0-B2BD-3D7C76DFB19E}"/>
                </a:ext>
              </a:extLst>
            </p:cNvPr>
            <p:cNvSpPr/>
            <p:nvPr/>
          </p:nvSpPr>
          <p:spPr>
            <a:xfrm>
              <a:off x="1712715" y="1777454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8763" y="0"/>
                  </a:moveTo>
                  <a:cubicBezTo>
                    <a:pt x="6431" y="933"/>
                    <a:pt x="4098" y="1866"/>
                    <a:pt x="2232" y="3266"/>
                  </a:cubicBezTo>
                  <a:cubicBezTo>
                    <a:pt x="366" y="4665"/>
                    <a:pt x="-567" y="7464"/>
                    <a:pt x="366" y="9797"/>
                  </a:cubicBezTo>
                  <a:cubicBezTo>
                    <a:pt x="833" y="11196"/>
                    <a:pt x="2232" y="12129"/>
                    <a:pt x="3165" y="11196"/>
                  </a:cubicBezTo>
                  <a:cubicBezTo>
                    <a:pt x="6897" y="8864"/>
                    <a:pt x="10163" y="6065"/>
                    <a:pt x="11096" y="1399"/>
                  </a:cubicBezTo>
                  <a:cubicBezTo>
                    <a:pt x="10629" y="933"/>
                    <a:pt x="10629" y="466"/>
                    <a:pt x="10163" y="0"/>
                  </a:cubicBezTo>
                  <a:cubicBezTo>
                    <a:pt x="9696" y="0"/>
                    <a:pt x="9230" y="0"/>
                    <a:pt x="87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="" xmlns:a16="http://schemas.microsoft.com/office/drawing/2014/main" id="{407939EC-0685-4BA0-96EC-7B97664272D6}"/>
                </a:ext>
              </a:extLst>
            </p:cNvPr>
            <p:cNvSpPr/>
            <p:nvPr/>
          </p:nvSpPr>
          <p:spPr>
            <a:xfrm>
              <a:off x="4560621" y="3279413"/>
              <a:ext cx="9330" cy="9330"/>
            </a:xfrm>
            <a:custGeom>
              <a:avLst/>
              <a:gdLst/>
              <a:ahLst/>
              <a:cxnLst/>
              <a:rect l="0" t="0" r="0" b="0"/>
              <a:pathLst>
                <a:path w="9330" h="9330">
                  <a:moveTo>
                    <a:pt x="4684" y="193"/>
                  </a:moveTo>
                  <a:cubicBezTo>
                    <a:pt x="3751" y="-273"/>
                    <a:pt x="2351" y="193"/>
                    <a:pt x="1419" y="660"/>
                  </a:cubicBezTo>
                  <a:cubicBezTo>
                    <a:pt x="19" y="1126"/>
                    <a:pt x="-448" y="2059"/>
                    <a:pt x="485" y="3925"/>
                  </a:cubicBezTo>
                  <a:cubicBezTo>
                    <a:pt x="1885" y="6724"/>
                    <a:pt x="3284" y="9523"/>
                    <a:pt x="6084" y="10456"/>
                  </a:cubicBezTo>
                  <a:cubicBezTo>
                    <a:pt x="7016" y="10456"/>
                    <a:pt x="7949" y="10923"/>
                    <a:pt x="7949" y="10456"/>
                  </a:cubicBezTo>
                  <a:cubicBezTo>
                    <a:pt x="8883" y="9523"/>
                    <a:pt x="9816" y="8590"/>
                    <a:pt x="9816" y="7657"/>
                  </a:cubicBezTo>
                  <a:cubicBezTo>
                    <a:pt x="9816" y="3459"/>
                    <a:pt x="7483" y="1126"/>
                    <a:pt x="4684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="" xmlns:a16="http://schemas.microsoft.com/office/drawing/2014/main" id="{388B50C9-BC24-42D8-9750-CAA48AAA4391}"/>
                </a:ext>
              </a:extLst>
            </p:cNvPr>
            <p:cNvSpPr/>
            <p:nvPr/>
          </p:nvSpPr>
          <p:spPr>
            <a:xfrm>
              <a:off x="2050016" y="20965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82" y="466"/>
                  </a:moveTo>
                  <a:cubicBezTo>
                    <a:pt x="2682" y="1866"/>
                    <a:pt x="1749" y="3266"/>
                    <a:pt x="350" y="4665"/>
                  </a:cubicBezTo>
                  <a:cubicBezTo>
                    <a:pt x="-117" y="5132"/>
                    <a:pt x="-117" y="6065"/>
                    <a:pt x="350" y="6531"/>
                  </a:cubicBezTo>
                  <a:cubicBezTo>
                    <a:pt x="1283" y="7464"/>
                    <a:pt x="2216" y="7931"/>
                    <a:pt x="3616" y="8397"/>
                  </a:cubicBezTo>
                  <a:cubicBezTo>
                    <a:pt x="5015" y="7464"/>
                    <a:pt x="6881" y="6531"/>
                    <a:pt x="7814" y="5132"/>
                  </a:cubicBezTo>
                  <a:cubicBezTo>
                    <a:pt x="8747" y="4199"/>
                    <a:pt x="8747" y="2799"/>
                    <a:pt x="8747" y="1866"/>
                  </a:cubicBezTo>
                  <a:cubicBezTo>
                    <a:pt x="8747" y="0"/>
                    <a:pt x="5948" y="-467"/>
                    <a:pt x="4082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="" xmlns:a16="http://schemas.microsoft.com/office/drawing/2014/main" id="{0E9AA9C7-4F9D-41D2-95E2-53A344B37DF7}"/>
                </a:ext>
              </a:extLst>
            </p:cNvPr>
            <p:cNvSpPr/>
            <p:nvPr/>
          </p:nvSpPr>
          <p:spPr>
            <a:xfrm>
              <a:off x="5557565" y="343197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1574"/>
                  </a:moveTo>
                  <a:cubicBezTo>
                    <a:pt x="0" y="2041"/>
                    <a:pt x="0" y="2974"/>
                    <a:pt x="0" y="3440"/>
                  </a:cubicBezTo>
                  <a:cubicBezTo>
                    <a:pt x="1399" y="6239"/>
                    <a:pt x="4198" y="8572"/>
                    <a:pt x="7464" y="9039"/>
                  </a:cubicBezTo>
                  <a:cubicBezTo>
                    <a:pt x="8863" y="9039"/>
                    <a:pt x="10263" y="7639"/>
                    <a:pt x="11663" y="7173"/>
                  </a:cubicBezTo>
                  <a:cubicBezTo>
                    <a:pt x="11196" y="5773"/>
                    <a:pt x="11196" y="5307"/>
                    <a:pt x="11196" y="4840"/>
                  </a:cubicBezTo>
                  <a:cubicBezTo>
                    <a:pt x="9330" y="2041"/>
                    <a:pt x="6064" y="1108"/>
                    <a:pt x="3265" y="175"/>
                  </a:cubicBezTo>
                  <a:cubicBezTo>
                    <a:pt x="1866" y="-292"/>
                    <a:pt x="466" y="175"/>
                    <a:pt x="0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="" xmlns:a16="http://schemas.microsoft.com/office/drawing/2014/main" id="{1ACED596-3F1A-4923-BDBC-E2104860FA02}"/>
                </a:ext>
              </a:extLst>
            </p:cNvPr>
            <p:cNvSpPr/>
            <p:nvPr/>
          </p:nvSpPr>
          <p:spPr>
            <a:xfrm>
              <a:off x="1862637" y="147693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322" y="1958"/>
                  </a:moveTo>
                  <a:cubicBezTo>
                    <a:pt x="12322" y="1491"/>
                    <a:pt x="11389" y="1025"/>
                    <a:pt x="10923" y="558"/>
                  </a:cubicBezTo>
                  <a:cubicBezTo>
                    <a:pt x="7191" y="-375"/>
                    <a:pt x="3459" y="-375"/>
                    <a:pt x="660" y="2424"/>
                  </a:cubicBezTo>
                  <a:cubicBezTo>
                    <a:pt x="193" y="2891"/>
                    <a:pt x="-273" y="5223"/>
                    <a:pt x="193" y="5223"/>
                  </a:cubicBezTo>
                  <a:cubicBezTo>
                    <a:pt x="1593" y="6156"/>
                    <a:pt x="2992" y="7089"/>
                    <a:pt x="4858" y="7556"/>
                  </a:cubicBezTo>
                  <a:cubicBezTo>
                    <a:pt x="7191" y="6156"/>
                    <a:pt x="9523" y="4757"/>
                    <a:pt x="11856" y="2891"/>
                  </a:cubicBezTo>
                  <a:cubicBezTo>
                    <a:pt x="12322" y="3357"/>
                    <a:pt x="12322" y="2424"/>
                    <a:pt x="12322" y="1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="" xmlns:a16="http://schemas.microsoft.com/office/drawing/2014/main" id="{77ADA7C1-DDB4-483E-9701-B30A8A11EFE3}"/>
                </a:ext>
              </a:extLst>
            </p:cNvPr>
            <p:cNvSpPr/>
            <p:nvPr/>
          </p:nvSpPr>
          <p:spPr>
            <a:xfrm>
              <a:off x="1867029" y="14854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467"/>
                    <a:pt x="0" y="467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="" xmlns:a16="http://schemas.microsoft.com/office/drawing/2014/main" id="{6B480193-B2BE-4FB0-91C4-E23280FD801E}"/>
                </a:ext>
              </a:extLst>
            </p:cNvPr>
            <p:cNvSpPr/>
            <p:nvPr/>
          </p:nvSpPr>
          <p:spPr>
            <a:xfrm>
              <a:off x="1886895" y="191554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526" y="0"/>
                  </a:moveTo>
                  <a:cubicBezTo>
                    <a:pt x="1593" y="467"/>
                    <a:pt x="660" y="1400"/>
                    <a:pt x="193" y="1866"/>
                  </a:cubicBezTo>
                  <a:cubicBezTo>
                    <a:pt x="-273" y="2799"/>
                    <a:pt x="193" y="4665"/>
                    <a:pt x="660" y="5598"/>
                  </a:cubicBezTo>
                  <a:cubicBezTo>
                    <a:pt x="2059" y="7464"/>
                    <a:pt x="3925" y="9330"/>
                    <a:pt x="5325" y="11196"/>
                  </a:cubicBezTo>
                  <a:cubicBezTo>
                    <a:pt x="5791" y="11663"/>
                    <a:pt x="6724" y="11663"/>
                    <a:pt x="7191" y="11663"/>
                  </a:cubicBezTo>
                  <a:cubicBezTo>
                    <a:pt x="8590" y="11196"/>
                    <a:pt x="9057" y="10263"/>
                    <a:pt x="8590" y="8864"/>
                  </a:cubicBezTo>
                  <a:cubicBezTo>
                    <a:pt x="7657" y="5132"/>
                    <a:pt x="6724" y="1866"/>
                    <a:pt x="252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="" xmlns:a16="http://schemas.microsoft.com/office/drawing/2014/main" id="{A1A6D791-8F2E-4FE9-A399-9D63F7595410}"/>
                </a:ext>
              </a:extLst>
            </p:cNvPr>
            <p:cNvSpPr/>
            <p:nvPr/>
          </p:nvSpPr>
          <p:spPr>
            <a:xfrm>
              <a:off x="2100190" y="2069021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691" y="0"/>
                  </a:moveTo>
                  <a:cubicBezTo>
                    <a:pt x="4758" y="0"/>
                    <a:pt x="3358" y="467"/>
                    <a:pt x="2892" y="933"/>
                  </a:cubicBezTo>
                  <a:cubicBezTo>
                    <a:pt x="1492" y="2333"/>
                    <a:pt x="93" y="3732"/>
                    <a:pt x="93" y="5598"/>
                  </a:cubicBezTo>
                  <a:cubicBezTo>
                    <a:pt x="-374" y="6998"/>
                    <a:pt x="1026" y="8864"/>
                    <a:pt x="1959" y="10263"/>
                  </a:cubicBezTo>
                  <a:cubicBezTo>
                    <a:pt x="2425" y="11196"/>
                    <a:pt x="4758" y="11663"/>
                    <a:pt x="5224" y="11196"/>
                  </a:cubicBezTo>
                  <a:cubicBezTo>
                    <a:pt x="6624" y="10263"/>
                    <a:pt x="7557" y="8397"/>
                    <a:pt x="8023" y="7464"/>
                  </a:cubicBezTo>
                  <a:cubicBezTo>
                    <a:pt x="7557" y="5132"/>
                    <a:pt x="7557" y="3266"/>
                    <a:pt x="7090" y="1400"/>
                  </a:cubicBezTo>
                  <a:cubicBezTo>
                    <a:pt x="6624" y="933"/>
                    <a:pt x="5691" y="0"/>
                    <a:pt x="569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="" xmlns:a16="http://schemas.microsoft.com/office/drawing/2014/main" id="{D4BF2E0F-DB1F-45CE-9D58-7837A1B04D70}"/>
                </a:ext>
              </a:extLst>
            </p:cNvPr>
            <p:cNvSpPr/>
            <p:nvPr/>
          </p:nvSpPr>
          <p:spPr>
            <a:xfrm>
              <a:off x="5421273" y="3317860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72" y="0"/>
                  </a:moveTo>
                  <a:cubicBezTo>
                    <a:pt x="-394" y="6065"/>
                    <a:pt x="1472" y="12129"/>
                    <a:pt x="3804" y="17727"/>
                  </a:cubicBezTo>
                  <a:cubicBezTo>
                    <a:pt x="3804" y="18194"/>
                    <a:pt x="5203" y="18194"/>
                    <a:pt x="5670" y="17727"/>
                  </a:cubicBezTo>
                  <a:cubicBezTo>
                    <a:pt x="7536" y="17261"/>
                    <a:pt x="8936" y="14928"/>
                    <a:pt x="8936" y="13529"/>
                  </a:cubicBezTo>
                  <a:cubicBezTo>
                    <a:pt x="8003" y="7464"/>
                    <a:pt x="5203" y="3265"/>
                    <a:pt x="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="" xmlns:a16="http://schemas.microsoft.com/office/drawing/2014/main" id="{0D0E08DF-7F98-4240-B90F-D0148B5C6BFB}"/>
                </a:ext>
              </a:extLst>
            </p:cNvPr>
            <p:cNvSpPr/>
            <p:nvPr/>
          </p:nvSpPr>
          <p:spPr>
            <a:xfrm>
              <a:off x="3519213" y="134961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982" y="7982"/>
                  </a:moveTo>
                  <a:cubicBezTo>
                    <a:pt x="4381" y="7982"/>
                    <a:pt x="4848" y="7982"/>
                    <a:pt x="5781" y="7982"/>
                  </a:cubicBezTo>
                  <a:cubicBezTo>
                    <a:pt x="8113" y="7982"/>
                    <a:pt x="10446" y="4717"/>
                    <a:pt x="9513" y="2851"/>
                  </a:cubicBezTo>
                  <a:cubicBezTo>
                    <a:pt x="8580" y="1451"/>
                    <a:pt x="6714" y="518"/>
                    <a:pt x="4848" y="52"/>
                  </a:cubicBezTo>
                  <a:cubicBezTo>
                    <a:pt x="2049" y="-415"/>
                    <a:pt x="-750" y="2384"/>
                    <a:pt x="183" y="4250"/>
                  </a:cubicBezTo>
                  <a:cubicBezTo>
                    <a:pt x="1116" y="6116"/>
                    <a:pt x="2516" y="7049"/>
                    <a:pt x="2982" y="79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="" xmlns:a16="http://schemas.microsoft.com/office/drawing/2014/main" id="{1B2322C9-446B-49C2-80BB-330494864DEA}"/>
                </a:ext>
              </a:extLst>
            </p:cNvPr>
            <p:cNvSpPr/>
            <p:nvPr/>
          </p:nvSpPr>
          <p:spPr>
            <a:xfrm>
              <a:off x="3567198" y="13509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6183"/>
                  </a:moveTo>
                  <a:cubicBezTo>
                    <a:pt x="6313" y="5717"/>
                    <a:pt x="7712" y="3851"/>
                    <a:pt x="7246" y="2451"/>
                  </a:cubicBezTo>
                  <a:cubicBezTo>
                    <a:pt x="6779" y="585"/>
                    <a:pt x="4913" y="-348"/>
                    <a:pt x="3047" y="119"/>
                  </a:cubicBezTo>
                  <a:cubicBezTo>
                    <a:pt x="1181" y="119"/>
                    <a:pt x="-685" y="2451"/>
                    <a:pt x="248" y="3851"/>
                  </a:cubicBezTo>
                  <a:cubicBezTo>
                    <a:pt x="1181" y="4784"/>
                    <a:pt x="2581" y="5717"/>
                    <a:pt x="3514" y="6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="" xmlns:a16="http://schemas.microsoft.com/office/drawing/2014/main" id="{D46FD481-5DED-47AE-8B83-F143E8B82FA3}"/>
                </a:ext>
              </a:extLst>
            </p:cNvPr>
            <p:cNvSpPr/>
            <p:nvPr/>
          </p:nvSpPr>
          <p:spPr>
            <a:xfrm>
              <a:off x="1726016" y="1427107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7" y="2333"/>
                  </a:moveTo>
                  <a:cubicBezTo>
                    <a:pt x="-339" y="3266"/>
                    <a:pt x="594" y="4665"/>
                    <a:pt x="1060" y="5598"/>
                  </a:cubicBezTo>
                  <a:cubicBezTo>
                    <a:pt x="1993" y="7464"/>
                    <a:pt x="3859" y="7931"/>
                    <a:pt x="5725" y="7931"/>
                  </a:cubicBezTo>
                  <a:cubicBezTo>
                    <a:pt x="7591" y="7931"/>
                    <a:pt x="8991" y="6531"/>
                    <a:pt x="9457" y="4665"/>
                  </a:cubicBezTo>
                  <a:cubicBezTo>
                    <a:pt x="8991" y="3732"/>
                    <a:pt x="8524" y="1866"/>
                    <a:pt x="8058" y="1400"/>
                  </a:cubicBezTo>
                  <a:cubicBezTo>
                    <a:pt x="6658" y="467"/>
                    <a:pt x="4792" y="0"/>
                    <a:pt x="2926" y="0"/>
                  </a:cubicBezTo>
                  <a:cubicBezTo>
                    <a:pt x="1527" y="467"/>
                    <a:pt x="127" y="1400"/>
                    <a:pt x="127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="" xmlns:a16="http://schemas.microsoft.com/office/drawing/2014/main" id="{868E665C-E168-40C6-8C34-F5669E388533}"/>
                </a:ext>
              </a:extLst>
            </p:cNvPr>
            <p:cNvSpPr/>
            <p:nvPr/>
          </p:nvSpPr>
          <p:spPr>
            <a:xfrm>
              <a:off x="4645544" y="324088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2129" y="4665"/>
                  </a:moveTo>
                  <a:cubicBezTo>
                    <a:pt x="12596" y="4665"/>
                    <a:pt x="12596" y="3265"/>
                    <a:pt x="12596" y="3265"/>
                  </a:cubicBezTo>
                  <a:cubicBezTo>
                    <a:pt x="12129" y="2333"/>
                    <a:pt x="11196" y="933"/>
                    <a:pt x="10263" y="467"/>
                  </a:cubicBezTo>
                  <a:cubicBezTo>
                    <a:pt x="9330" y="0"/>
                    <a:pt x="7931" y="0"/>
                    <a:pt x="6531" y="0"/>
                  </a:cubicBezTo>
                  <a:cubicBezTo>
                    <a:pt x="4199" y="0"/>
                    <a:pt x="2333" y="467"/>
                    <a:pt x="0" y="467"/>
                  </a:cubicBezTo>
                  <a:cubicBezTo>
                    <a:pt x="2799" y="2333"/>
                    <a:pt x="6065" y="4199"/>
                    <a:pt x="8864" y="5598"/>
                  </a:cubicBezTo>
                  <a:cubicBezTo>
                    <a:pt x="9797" y="6065"/>
                    <a:pt x="11196" y="5132"/>
                    <a:pt x="12129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="" xmlns:a16="http://schemas.microsoft.com/office/drawing/2014/main" id="{D63D8CD1-9C07-4426-A98B-645389F8E892}"/>
                </a:ext>
              </a:extLst>
            </p:cNvPr>
            <p:cNvSpPr/>
            <p:nvPr/>
          </p:nvSpPr>
          <p:spPr>
            <a:xfrm>
              <a:off x="5071738" y="326082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60" y="2449"/>
                  </a:moveTo>
                  <a:cubicBezTo>
                    <a:pt x="193" y="2916"/>
                    <a:pt x="-273" y="3849"/>
                    <a:pt x="193" y="3849"/>
                  </a:cubicBezTo>
                  <a:cubicBezTo>
                    <a:pt x="660" y="4782"/>
                    <a:pt x="1593" y="6181"/>
                    <a:pt x="2059" y="6181"/>
                  </a:cubicBezTo>
                  <a:cubicBezTo>
                    <a:pt x="4392" y="6181"/>
                    <a:pt x="6724" y="5715"/>
                    <a:pt x="9057" y="5715"/>
                  </a:cubicBezTo>
                  <a:cubicBezTo>
                    <a:pt x="9523" y="5715"/>
                    <a:pt x="9990" y="4782"/>
                    <a:pt x="9990" y="4315"/>
                  </a:cubicBezTo>
                  <a:cubicBezTo>
                    <a:pt x="9990" y="3849"/>
                    <a:pt x="9990" y="2916"/>
                    <a:pt x="9523" y="2449"/>
                  </a:cubicBezTo>
                  <a:cubicBezTo>
                    <a:pt x="7191" y="-816"/>
                    <a:pt x="3459" y="-816"/>
                    <a:pt x="660" y="24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="" xmlns:a16="http://schemas.microsoft.com/office/drawing/2014/main" id="{AF79162D-41AE-4773-B80A-35201AB8279A}"/>
                </a:ext>
              </a:extLst>
            </p:cNvPr>
            <p:cNvSpPr/>
            <p:nvPr/>
          </p:nvSpPr>
          <p:spPr>
            <a:xfrm>
              <a:off x="3897227" y="1590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0" y="4828"/>
                  </a:moveTo>
                  <a:cubicBezTo>
                    <a:pt x="40" y="6694"/>
                    <a:pt x="1440" y="8094"/>
                    <a:pt x="3305" y="8560"/>
                  </a:cubicBezTo>
                  <a:cubicBezTo>
                    <a:pt x="5172" y="9027"/>
                    <a:pt x="7038" y="7627"/>
                    <a:pt x="7038" y="4362"/>
                  </a:cubicBezTo>
                  <a:cubicBezTo>
                    <a:pt x="6571" y="3429"/>
                    <a:pt x="6105" y="1563"/>
                    <a:pt x="4705" y="163"/>
                  </a:cubicBezTo>
                  <a:cubicBezTo>
                    <a:pt x="3305" y="-770"/>
                    <a:pt x="-427" y="2496"/>
                    <a:pt x="40" y="48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="" xmlns:a16="http://schemas.microsoft.com/office/drawing/2014/main" id="{A500D71E-5FDA-44AE-B803-8B6E96EFB6D4}"/>
                </a:ext>
              </a:extLst>
            </p:cNvPr>
            <p:cNvSpPr/>
            <p:nvPr/>
          </p:nvSpPr>
          <p:spPr>
            <a:xfrm>
              <a:off x="1879624" y="1542972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10730" y="4960"/>
                  </a:moveTo>
                  <a:cubicBezTo>
                    <a:pt x="12129" y="4494"/>
                    <a:pt x="13529" y="4027"/>
                    <a:pt x="14928" y="3561"/>
                  </a:cubicBezTo>
                  <a:cubicBezTo>
                    <a:pt x="10730" y="-638"/>
                    <a:pt x="5132" y="-171"/>
                    <a:pt x="0" y="295"/>
                  </a:cubicBezTo>
                  <a:cubicBezTo>
                    <a:pt x="2799" y="7759"/>
                    <a:pt x="2799" y="7759"/>
                    <a:pt x="10730" y="4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="" xmlns:a16="http://schemas.microsoft.com/office/drawing/2014/main" id="{127607C9-72A3-46DD-BDDA-F7B446750BC3}"/>
                </a:ext>
              </a:extLst>
            </p:cNvPr>
            <p:cNvSpPr/>
            <p:nvPr/>
          </p:nvSpPr>
          <p:spPr>
            <a:xfrm>
              <a:off x="1879158" y="15428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6"/>
                  </a:moveTo>
                  <a:cubicBezTo>
                    <a:pt x="467" y="466"/>
                    <a:pt x="467" y="0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0" y="466"/>
                    <a:pt x="0" y="466"/>
                  </a:cubicBezTo>
                  <a:cubicBezTo>
                    <a:pt x="0" y="933"/>
                    <a:pt x="0" y="466"/>
                    <a:pt x="467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="" xmlns:a16="http://schemas.microsoft.com/office/drawing/2014/main" id="{C1226E5F-FB9D-44EE-9916-ED96A84A21CF}"/>
                </a:ext>
              </a:extLst>
            </p:cNvPr>
            <p:cNvSpPr/>
            <p:nvPr/>
          </p:nvSpPr>
          <p:spPr>
            <a:xfrm>
              <a:off x="4957637" y="309054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6065" y="121"/>
                  </a:moveTo>
                  <a:cubicBezTo>
                    <a:pt x="4198" y="1054"/>
                    <a:pt x="1866" y="1987"/>
                    <a:pt x="0" y="3387"/>
                  </a:cubicBezTo>
                  <a:cubicBezTo>
                    <a:pt x="2799" y="8519"/>
                    <a:pt x="4665" y="9451"/>
                    <a:pt x="8397" y="8052"/>
                  </a:cubicBezTo>
                  <a:cubicBezTo>
                    <a:pt x="10730" y="7119"/>
                    <a:pt x="12129" y="3854"/>
                    <a:pt x="11196" y="1987"/>
                  </a:cubicBezTo>
                  <a:cubicBezTo>
                    <a:pt x="10263" y="588"/>
                    <a:pt x="7931" y="-345"/>
                    <a:pt x="6065" y="1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="" xmlns:a16="http://schemas.microsoft.com/office/drawing/2014/main" id="{227EF855-4C7B-47D8-8892-860BF4D87EF8}"/>
                </a:ext>
              </a:extLst>
            </p:cNvPr>
            <p:cNvSpPr/>
            <p:nvPr/>
          </p:nvSpPr>
          <p:spPr>
            <a:xfrm>
              <a:off x="4953905" y="3077842"/>
              <a:ext cx="4665" cy="13995"/>
            </a:xfrm>
            <a:custGeom>
              <a:avLst/>
              <a:gdLst/>
              <a:ahLst/>
              <a:cxnLst/>
              <a:rect l="0" t="0" r="0" b="0"/>
              <a:pathLst>
                <a:path w="4665" h="13995">
                  <a:moveTo>
                    <a:pt x="6998" y="2566"/>
                  </a:moveTo>
                  <a:cubicBezTo>
                    <a:pt x="6998" y="2099"/>
                    <a:pt x="6531" y="1166"/>
                    <a:pt x="6531" y="700"/>
                  </a:cubicBezTo>
                  <a:cubicBezTo>
                    <a:pt x="5598" y="-233"/>
                    <a:pt x="4665" y="-233"/>
                    <a:pt x="3732" y="700"/>
                  </a:cubicBezTo>
                  <a:cubicBezTo>
                    <a:pt x="2333" y="1633"/>
                    <a:pt x="1399" y="3032"/>
                    <a:pt x="0" y="4432"/>
                  </a:cubicBezTo>
                  <a:cubicBezTo>
                    <a:pt x="0" y="8164"/>
                    <a:pt x="0" y="11896"/>
                    <a:pt x="0" y="16095"/>
                  </a:cubicBezTo>
                  <a:cubicBezTo>
                    <a:pt x="1399" y="16095"/>
                    <a:pt x="2333" y="16095"/>
                    <a:pt x="3732" y="16095"/>
                  </a:cubicBezTo>
                  <a:cubicBezTo>
                    <a:pt x="4665" y="13295"/>
                    <a:pt x="5598" y="10963"/>
                    <a:pt x="6531" y="8164"/>
                  </a:cubicBezTo>
                  <a:cubicBezTo>
                    <a:pt x="6998" y="6298"/>
                    <a:pt x="6998" y="4432"/>
                    <a:pt x="6998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="" xmlns:a16="http://schemas.microsoft.com/office/drawing/2014/main" id="{A36AD814-C001-4F36-B289-167C0B629394}"/>
                </a:ext>
              </a:extLst>
            </p:cNvPr>
            <p:cNvSpPr/>
            <p:nvPr/>
          </p:nvSpPr>
          <p:spPr>
            <a:xfrm>
              <a:off x="4953555" y="30822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0"/>
                  </a:cubicBezTo>
                  <a:cubicBezTo>
                    <a:pt x="-117" y="0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="" xmlns:a16="http://schemas.microsoft.com/office/drawing/2014/main" id="{724EB3E7-164B-494D-942A-4EC4FE30321E}"/>
                </a:ext>
              </a:extLst>
            </p:cNvPr>
            <p:cNvSpPr/>
            <p:nvPr/>
          </p:nvSpPr>
          <p:spPr>
            <a:xfrm>
              <a:off x="4957170" y="30939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0"/>
                  </a:cubicBezTo>
                  <a:cubicBezTo>
                    <a:pt x="467" y="0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="" xmlns:a16="http://schemas.microsoft.com/office/drawing/2014/main" id="{A61E4A64-DEC3-4716-A79F-B0725742B9C2}"/>
                </a:ext>
              </a:extLst>
            </p:cNvPr>
            <p:cNvSpPr/>
            <p:nvPr/>
          </p:nvSpPr>
          <p:spPr>
            <a:xfrm>
              <a:off x="2024992" y="3014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82" y="1116"/>
                  </a:moveTo>
                  <a:cubicBezTo>
                    <a:pt x="3915" y="183"/>
                    <a:pt x="2049" y="-284"/>
                    <a:pt x="1116" y="183"/>
                  </a:cubicBezTo>
                  <a:cubicBezTo>
                    <a:pt x="183" y="649"/>
                    <a:pt x="-284" y="2516"/>
                    <a:pt x="183" y="3448"/>
                  </a:cubicBezTo>
                  <a:cubicBezTo>
                    <a:pt x="1116" y="4848"/>
                    <a:pt x="2049" y="6714"/>
                    <a:pt x="3448" y="7647"/>
                  </a:cubicBezTo>
                  <a:cubicBezTo>
                    <a:pt x="3915" y="8114"/>
                    <a:pt x="5315" y="6714"/>
                    <a:pt x="6714" y="5781"/>
                  </a:cubicBezTo>
                  <a:cubicBezTo>
                    <a:pt x="6248" y="4382"/>
                    <a:pt x="5781" y="2516"/>
                    <a:pt x="4382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="" xmlns:a16="http://schemas.microsoft.com/office/drawing/2014/main" id="{1D7B31BD-7C94-4B71-B8AE-156C3A0E6157}"/>
                </a:ext>
              </a:extLst>
            </p:cNvPr>
            <p:cNvSpPr/>
            <p:nvPr/>
          </p:nvSpPr>
          <p:spPr>
            <a:xfrm>
              <a:off x="2018519" y="29875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521" y="2333"/>
                  </a:moveTo>
                  <a:cubicBezTo>
                    <a:pt x="7588" y="1400"/>
                    <a:pt x="7122" y="0"/>
                    <a:pt x="6189" y="0"/>
                  </a:cubicBezTo>
                  <a:cubicBezTo>
                    <a:pt x="3390" y="0"/>
                    <a:pt x="1057" y="933"/>
                    <a:pt x="124" y="3732"/>
                  </a:cubicBezTo>
                  <a:cubicBezTo>
                    <a:pt x="-342" y="4665"/>
                    <a:pt x="590" y="6531"/>
                    <a:pt x="1524" y="6998"/>
                  </a:cubicBezTo>
                  <a:cubicBezTo>
                    <a:pt x="4323" y="7464"/>
                    <a:pt x="7588" y="5132"/>
                    <a:pt x="852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="" xmlns:a16="http://schemas.microsoft.com/office/drawing/2014/main" id="{70B22FF1-46F7-4052-8616-184ADB2E938C}"/>
                </a:ext>
              </a:extLst>
            </p:cNvPr>
            <p:cNvSpPr/>
            <p:nvPr/>
          </p:nvSpPr>
          <p:spPr>
            <a:xfrm>
              <a:off x="1953624" y="19978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574" y="284"/>
                  </a:moveTo>
                  <a:cubicBezTo>
                    <a:pt x="175" y="750"/>
                    <a:pt x="-292" y="1683"/>
                    <a:pt x="175" y="3083"/>
                  </a:cubicBezTo>
                  <a:cubicBezTo>
                    <a:pt x="1108" y="5415"/>
                    <a:pt x="2507" y="7748"/>
                    <a:pt x="4840" y="8214"/>
                  </a:cubicBezTo>
                  <a:cubicBezTo>
                    <a:pt x="6240" y="8681"/>
                    <a:pt x="7639" y="6815"/>
                    <a:pt x="9039" y="6348"/>
                  </a:cubicBezTo>
                  <a:cubicBezTo>
                    <a:pt x="9039" y="4949"/>
                    <a:pt x="9039" y="4482"/>
                    <a:pt x="9039" y="4016"/>
                  </a:cubicBezTo>
                  <a:cubicBezTo>
                    <a:pt x="7639" y="750"/>
                    <a:pt x="4840" y="-649"/>
                    <a:pt x="1574" y="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="" xmlns:a16="http://schemas.microsoft.com/office/drawing/2014/main" id="{56605AAC-1734-46C7-8176-712FBB62D84F}"/>
                </a:ext>
              </a:extLst>
            </p:cNvPr>
            <p:cNvSpPr/>
            <p:nvPr/>
          </p:nvSpPr>
          <p:spPr>
            <a:xfrm>
              <a:off x="1769002" y="284155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92" y="0"/>
                  </a:moveTo>
                  <a:cubicBezTo>
                    <a:pt x="1926" y="0"/>
                    <a:pt x="-406" y="3266"/>
                    <a:pt x="60" y="5598"/>
                  </a:cubicBezTo>
                  <a:cubicBezTo>
                    <a:pt x="527" y="7464"/>
                    <a:pt x="1926" y="8397"/>
                    <a:pt x="3792" y="8864"/>
                  </a:cubicBezTo>
                  <a:cubicBezTo>
                    <a:pt x="5658" y="9330"/>
                    <a:pt x="7524" y="7464"/>
                    <a:pt x="7058" y="5598"/>
                  </a:cubicBezTo>
                  <a:cubicBezTo>
                    <a:pt x="7058" y="2799"/>
                    <a:pt x="5192" y="467"/>
                    <a:pt x="379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="" xmlns:a16="http://schemas.microsoft.com/office/drawing/2014/main" id="{A5AD0821-3AD1-408B-A9E2-88A5456C6001}"/>
                </a:ext>
              </a:extLst>
            </p:cNvPr>
            <p:cNvSpPr/>
            <p:nvPr/>
          </p:nvSpPr>
          <p:spPr>
            <a:xfrm>
              <a:off x="1785649" y="281030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3939" y="10263"/>
                  </a:moveTo>
                  <a:cubicBezTo>
                    <a:pt x="7205" y="7931"/>
                    <a:pt x="6272" y="1866"/>
                    <a:pt x="2073" y="0"/>
                  </a:cubicBezTo>
                  <a:cubicBezTo>
                    <a:pt x="1607" y="0"/>
                    <a:pt x="674" y="0"/>
                    <a:pt x="674" y="467"/>
                  </a:cubicBezTo>
                  <a:cubicBezTo>
                    <a:pt x="-726" y="4199"/>
                    <a:pt x="207" y="7464"/>
                    <a:pt x="2073" y="10730"/>
                  </a:cubicBezTo>
                  <a:cubicBezTo>
                    <a:pt x="2540" y="10730"/>
                    <a:pt x="3939" y="10263"/>
                    <a:pt x="3939" y="10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="" xmlns:a16="http://schemas.microsoft.com/office/drawing/2014/main" id="{9781B778-9F9C-4EBE-9914-626CAFFC6D34}"/>
                </a:ext>
              </a:extLst>
            </p:cNvPr>
            <p:cNvSpPr/>
            <p:nvPr/>
          </p:nvSpPr>
          <p:spPr>
            <a:xfrm>
              <a:off x="1765797" y="280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67" y="1659"/>
                  </a:moveTo>
                  <a:cubicBezTo>
                    <a:pt x="0" y="2125"/>
                    <a:pt x="0" y="3991"/>
                    <a:pt x="0" y="4924"/>
                  </a:cubicBezTo>
                  <a:cubicBezTo>
                    <a:pt x="0" y="5391"/>
                    <a:pt x="933" y="5857"/>
                    <a:pt x="1399" y="5857"/>
                  </a:cubicBezTo>
                  <a:cubicBezTo>
                    <a:pt x="4199" y="6324"/>
                    <a:pt x="6531" y="4924"/>
                    <a:pt x="8397" y="3058"/>
                  </a:cubicBezTo>
                  <a:cubicBezTo>
                    <a:pt x="8864" y="2592"/>
                    <a:pt x="8864" y="1659"/>
                    <a:pt x="8864" y="1192"/>
                  </a:cubicBezTo>
                  <a:cubicBezTo>
                    <a:pt x="8397" y="726"/>
                    <a:pt x="7931" y="259"/>
                    <a:pt x="7464" y="259"/>
                  </a:cubicBezTo>
                  <a:cubicBezTo>
                    <a:pt x="5132" y="-207"/>
                    <a:pt x="2333" y="-207"/>
                    <a:pt x="467" y="16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="" xmlns:a16="http://schemas.microsoft.com/office/drawing/2014/main" id="{EE709514-3E57-4704-B743-96766826B354}"/>
                </a:ext>
              </a:extLst>
            </p:cNvPr>
            <p:cNvSpPr/>
            <p:nvPr/>
          </p:nvSpPr>
          <p:spPr>
            <a:xfrm>
              <a:off x="1835649" y="29073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189" y="5082"/>
                  </a:moveTo>
                  <a:cubicBezTo>
                    <a:pt x="6655" y="5082"/>
                    <a:pt x="7588" y="4149"/>
                    <a:pt x="7588" y="4149"/>
                  </a:cubicBezTo>
                  <a:cubicBezTo>
                    <a:pt x="7588" y="3216"/>
                    <a:pt x="7122" y="1816"/>
                    <a:pt x="6655" y="883"/>
                  </a:cubicBezTo>
                  <a:cubicBezTo>
                    <a:pt x="5256" y="-516"/>
                    <a:pt x="3390" y="-50"/>
                    <a:pt x="1524" y="883"/>
                  </a:cubicBezTo>
                  <a:cubicBezTo>
                    <a:pt x="591" y="1350"/>
                    <a:pt x="-342" y="3216"/>
                    <a:pt x="124" y="3682"/>
                  </a:cubicBezTo>
                  <a:cubicBezTo>
                    <a:pt x="124" y="4615"/>
                    <a:pt x="1990" y="5082"/>
                    <a:pt x="2923" y="5548"/>
                  </a:cubicBezTo>
                  <a:cubicBezTo>
                    <a:pt x="3856" y="5548"/>
                    <a:pt x="5256" y="5548"/>
                    <a:pt x="6189" y="5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="" xmlns:a16="http://schemas.microsoft.com/office/drawing/2014/main" id="{85766530-B173-4384-A9CE-B54D2A61BAB7}"/>
                </a:ext>
              </a:extLst>
            </p:cNvPr>
            <p:cNvSpPr/>
            <p:nvPr/>
          </p:nvSpPr>
          <p:spPr>
            <a:xfrm>
              <a:off x="5412015" y="33136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6" y="466"/>
                    <a:pt x="466" y="466"/>
                  </a:cubicBezTo>
                  <a:cubicBezTo>
                    <a:pt x="933" y="466"/>
                    <a:pt x="933" y="466"/>
                    <a:pt x="1400" y="466"/>
                  </a:cubicBezTo>
                  <a:cubicBezTo>
                    <a:pt x="1400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="" xmlns:a16="http://schemas.microsoft.com/office/drawing/2014/main" id="{05E2C6A9-331F-4965-ADC9-A12EDEEFC0D0}"/>
                </a:ext>
              </a:extLst>
            </p:cNvPr>
            <p:cNvSpPr/>
            <p:nvPr/>
          </p:nvSpPr>
          <p:spPr>
            <a:xfrm>
              <a:off x="5398019" y="3306436"/>
              <a:ext cx="13995" cy="4665"/>
            </a:xfrm>
            <a:custGeom>
              <a:avLst/>
              <a:gdLst/>
              <a:ahLst/>
              <a:cxnLst/>
              <a:rect l="0" t="0" r="0" b="0"/>
              <a:pathLst>
                <a:path w="13995" h="4665">
                  <a:moveTo>
                    <a:pt x="0" y="227"/>
                  </a:moveTo>
                  <a:cubicBezTo>
                    <a:pt x="3732" y="4892"/>
                    <a:pt x="7931" y="7225"/>
                    <a:pt x="13995" y="7225"/>
                  </a:cubicBezTo>
                  <a:cubicBezTo>
                    <a:pt x="10730" y="1160"/>
                    <a:pt x="6065" y="-706"/>
                    <a:pt x="0" y="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="" xmlns:a16="http://schemas.microsoft.com/office/drawing/2014/main" id="{AE5A7A4B-B2B4-4A9D-8A2A-711847F99FE5}"/>
                </a:ext>
              </a:extLst>
            </p:cNvPr>
            <p:cNvSpPr/>
            <p:nvPr/>
          </p:nvSpPr>
          <p:spPr>
            <a:xfrm>
              <a:off x="5019048" y="3222692"/>
              <a:ext cx="23325" cy="51316"/>
            </a:xfrm>
            <a:custGeom>
              <a:avLst/>
              <a:gdLst/>
              <a:ahLst/>
              <a:cxnLst/>
              <a:rect l="0" t="0" r="0" b="0"/>
              <a:pathLst>
                <a:path w="23325" h="51315">
                  <a:moveTo>
                    <a:pt x="3900" y="51782"/>
                  </a:moveTo>
                  <a:cubicBezTo>
                    <a:pt x="5300" y="50849"/>
                    <a:pt x="6699" y="49916"/>
                    <a:pt x="8099" y="48983"/>
                  </a:cubicBezTo>
                  <a:cubicBezTo>
                    <a:pt x="8099" y="48983"/>
                    <a:pt x="8565" y="49450"/>
                    <a:pt x="8565" y="49450"/>
                  </a:cubicBezTo>
                  <a:lnTo>
                    <a:pt x="8099" y="48983"/>
                  </a:lnTo>
                  <a:cubicBezTo>
                    <a:pt x="9498" y="48983"/>
                    <a:pt x="10431" y="48983"/>
                    <a:pt x="11831" y="48517"/>
                  </a:cubicBezTo>
                  <a:cubicBezTo>
                    <a:pt x="11364" y="45718"/>
                    <a:pt x="10431" y="42452"/>
                    <a:pt x="9965" y="39653"/>
                  </a:cubicBezTo>
                  <a:cubicBezTo>
                    <a:pt x="9498" y="37787"/>
                    <a:pt x="10431" y="35921"/>
                    <a:pt x="12297" y="34988"/>
                  </a:cubicBezTo>
                  <a:cubicBezTo>
                    <a:pt x="12764" y="34521"/>
                    <a:pt x="13697" y="34521"/>
                    <a:pt x="14164" y="34521"/>
                  </a:cubicBezTo>
                  <a:cubicBezTo>
                    <a:pt x="17429" y="33588"/>
                    <a:pt x="20228" y="32655"/>
                    <a:pt x="18829" y="28457"/>
                  </a:cubicBezTo>
                  <a:cubicBezTo>
                    <a:pt x="18362" y="27057"/>
                    <a:pt x="19295" y="24725"/>
                    <a:pt x="20228" y="23325"/>
                  </a:cubicBezTo>
                  <a:cubicBezTo>
                    <a:pt x="21628" y="21459"/>
                    <a:pt x="23960" y="19593"/>
                    <a:pt x="23960" y="16794"/>
                  </a:cubicBezTo>
                  <a:cubicBezTo>
                    <a:pt x="23960" y="15861"/>
                    <a:pt x="23494" y="13995"/>
                    <a:pt x="22561" y="13529"/>
                  </a:cubicBezTo>
                  <a:cubicBezTo>
                    <a:pt x="20694" y="13062"/>
                    <a:pt x="18829" y="12596"/>
                    <a:pt x="16962" y="12596"/>
                  </a:cubicBezTo>
                  <a:cubicBezTo>
                    <a:pt x="15096" y="12596"/>
                    <a:pt x="13230" y="12129"/>
                    <a:pt x="12297" y="10263"/>
                  </a:cubicBezTo>
                  <a:cubicBezTo>
                    <a:pt x="11364" y="8397"/>
                    <a:pt x="11831" y="7931"/>
                    <a:pt x="14630" y="6065"/>
                  </a:cubicBezTo>
                  <a:cubicBezTo>
                    <a:pt x="15563" y="5598"/>
                    <a:pt x="16962" y="5131"/>
                    <a:pt x="17896" y="4199"/>
                  </a:cubicBezTo>
                  <a:cubicBezTo>
                    <a:pt x="18362" y="3732"/>
                    <a:pt x="18362" y="2333"/>
                    <a:pt x="17896" y="933"/>
                  </a:cubicBezTo>
                  <a:cubicBezTo>
                    <a:pt x="17896" y="466"/>
                    <a:pt x="16962" y="0"/>
                    <a:pt x="16496" y="0"/>
                  </a:cubicBezTo>
                  <a:cubicBezTo>
                    <a:pt x="2967" y="3732"/>
                    <a:pt x="168" y="11663"/>
                    <a:pt x="1101" y="24258"/>
                  </a:cubicBezTo>
                  <a:cubicBezTo>
                    <a:pt x="1101" y="26591"/>
                    <a:pt x="2034" y="29390"/>
                    <a:pt x="2501" y="31722"/>
                  </a:cubicBezTo>
                  <a:cubicBezTo>
                    <a:pt x="3434" y="35921"/>
                    <a:pt x="4367" y="40586"/>
                    <a:pt x="5300" y="44785"/>
                  </a:cubicBezTo>
                  <a:lnTo>
                    <a:pt x="4833" y="44318"/>
                  </a:lnTo>
                  <a:cubicBezTo>
                    <a:pt x="4833" y="44318"/>
                    <a:pt x="5300" y="44318"/>
                    <a:pt x="5300" y="44785"/>
                  </a:cubicBezTo>
                  <a:cubicBezTo>
                    <a:pt x="4367" y="45251"/>
                    <a:pt x="2967" y="45251"/>
                    <a:pt x="2034" y="45718"/>
                  </a:cubicBezTo>
                  <a:cubicBezTo>
                    <a:pt x="168" y="46651"/>
                    <a:pt x="-298" y="48517"/>
                    <a:pt x="168" y="49916"/>
                  </a:cubicBezTo>
                  <a:cubicBezTo>
                    <a:pt x="168" y="51782"/>
                    <a:pt x="2034" y="52715"/>
                    <a:pt x="3900" y="51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="" xmlns:a16="http://schemas.microsoft.com/office/drawing/2014/main" id="{DED8A006-6414-4732-81BF-7158DD146723}"/>
                </a:ext>
              </a:extLst>
            </p:cNvPr>
            <p:cNvSpPr/>
            <p:nvPr/>
          </p:nvSpPr>
          <p:spPr>
            <a:xfrm>
              <a:off x="4459200" y="3039647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h="9330">
                  <a:moveTo>
                    <a:pt x="3006" y="175"/>
                  </a:moveTo>
                  <a:cubicBezTo>
                    <a:pt x="2073" y="-292"/>
                    <a:pt x="1140" y="175"/>
                    <a:pt x="674" y="1574"/>
                  </a:cubicBezTo>
                  <a:cubicBezTo>
                    <a:pt x="207" y="2974"/>
                    <a:pt x="207" y="3907"/>
                    <a:pt x="207" y="5773"/>
                  </a:cubicBezTo>
                  <a:cubicBezTo>
                    <a:pt x="207" y="6706"/>
                    <a:pt x="-259" y="7639"/>
                    <a:pt x="207" y="9039"/>
                  </a:cubicBezTo>
                  <a:cubicBezTo>
                    <a:pt x="674" y="9972"/>
                    <a:pt x="1607" y="10905"/>
                    <a:pt x="2073" y="11838"/>
                  </a:cubicBezTo>
                  <a:cubicBezTo>
                    <a:pt x="2540" y="10905"/>
                    <a:pt x="3939" y="9972"/>
                    <a:pt x="3939" y="9039"/>
                  </a:cubicBezTo>
                  <a:cubicBezTo>
                    <a:pt x="3939" y="6706"/>
                    <a:pt x="3939" y="3907"/>
                    <a:pt x="3939" y="1574"/>
                  </a:cubicBezTo>
                  <a:cubicBezTo>
                    <a:pt x="3939" y="1108"/>
                    <a:pt x="3473" y="641"/>
                    <a:pt x="300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="" xmlns:a16="http://schemas.microsoft.com/office/drawing/2014/main" id="{57AC63F3-292F-4D11-BBD9-754E4AD6423B}"/>
                </a:ext>
              </a:extLst>
            </p:cNvPr>
            <p:cNvSpPr/>
            <p:nvPr/>
          </p:nvSpPr>
          <p:spPr>
            <a:xfrm>
              <a:off x="5077529" y="3381385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2333" y="1319"/>
                  </a:moveTo>
                  <a:cubicBezTo>
                    <a:pt x="1399" y="2719"/>
                    <a:pt x="466" y="4585"/>
                    <a:pt x="0" y="6451"/>
                  </a:cubicBezTo>
                  <a:cubicBezTo>
                    <a:pt x="0" y="7384"/>
                    <a:pt x="933" y="8317"/>
                    <a:pt x="1866" y="9250"/>
                  </a:cubicBezTo>
                  <a:cubicBezTo>
                    <a:pt x="2333" y="9717"/>
                    <a:pt x="3265" y="9250"/>
                    <a:pt x="3732" y="9250"/>
                  </a:cubicBezTo>
                  <a:cubicBezTo>
                    <a:pt x="6065" y="8317"/>
                    <a:pt x="7930" y="6451"/>
                    <a:pt x="7464" y="3185"/>
                  </a:cubicBezTo>
                  <a:cubicBezTo>
                    <a:pt x="6998" y="2253"/>
                    <a:pt x="6531" y="386"/>
                    <a:pt x="5598" y="386"/>
                  </a:cubicBezTo>
                  <a:cubicBezTo>
                    <a:pt x="4665" y="-547"/>
                    <a:pt x="2799" y="386"/>
                    <a:pt x="2333" y="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="" xmlns:a16="http://schemas.microsoft.com/office/drawing/2014/main" id="{5AC5046A-24AB-42DC-B104-641626D7ADCF}"/>
                </a:ext>
              </a:extLst>
            </p:cNvPr>
            <p:cNvSpPr/>
            <p:nvPr/>
          </p:nvSpPr>
          <p:spPr>
            <a:xfrm>
              <a:off x="3853415" y="17028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8397"/>
                  </a:moveTo>
                  <a:cubicBezTo>
                    <a:pt x="6065" y="8397"/>
                    <a:pt x="6065" y="7464"/>
                    <a:pt x="6531" y="6998"/>
                  </a:cubicBezTo>
                  <a:cubicBezTo>
                    <a:pt x="6531" y="5598"/>
                    <a:pt x="6531" y="3732"/>
                    <a:pt x="5598" y="1866"/>
                  </a:cubicBezTo>
                  <a:cubicBezTo>
                    <a:pt x="5131" y="933"/>
                    <a:pt x="3732" y="0"/>
                    <a:pt x="3266" y="0"/>
                  </a:cubicBezTo>
                  <a:cubicBezTo>
                    <a:pt x="2333" y="0"/>
                    <a:pt x="933" y="933"/>
                    <a:pt x="466" y="1866"/>
                  </a:cubicBezTo>
                  <a:cubicBezTo>
                    <a:pt x="-466" y="4199"/>
                    <a:pt x="0" y="6531"/>
                    <a:pt x="1866" y="8397"/>
                  </a:cubicBezTo>
                  <a:cubicBezTo>
                    <a:pt x="3266" y="8864"/>
                    <a:pt x="4665" y="8397"/>
                    <a:pt x="5598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="" xmlns:a16="http://schemas.microsoft.com/office/drawing/2014/main" id="{73F4BE96-8EFB-492C-A5F2-1E80A753B987}"/>
                </a:ext>
              </a:extLst>
            </p:cNvPr>
            <p:cNvSpPr/>
            <p:nvPr/>
          </p:nvSpPr>
          <p:spPr>
            <a:xfrm>
              <a:off x="2014911" y="18259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1399"/>
                  </a:moveTo>
                  <a:cubicBezTo>
                    <a:pt x="6531" y="933"/>
                    <a:pt x="4665" y="0"/>
                    <a:pt x="3732" y="0"/>
                  </a:cubicBezTo>
                  <a:cubicBezTo>
                    <a:pt x="1866" y="0"/>
                    <a:pt x="0" y="1399"/>
                    <a:pt x="0" y="3266"/>
                  </a:cubicBezTo>
                  <a:cubicBezTo>
                    <a:pt x="0" y="4665"/>
                    <a:pt x="1400" y="6065"/>
                    <a:pt x="1866" y="7464"/>
                  </a:cubicBezTo>
                  <a:cubicBezTo>
                    <a:pt x="3732" y="6998"/>
                    <a:pt x="5132" y="6998"/>
                    <a:pt x="5598" y="6065"/>
                  </a:cubicBezTo>
                  <a:cubicBezTo>
                    <a:pt x="6531" y="4665"/>
                    <a:pt x="6998" y="2799"/>
                    <a:pt x="6531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="" xmlns:a16="http://schemas.microsoft.com/office/drawing/2014/main" id="{9C2C3BC1-514C-436F-BEAA-2FACD6EDE2A9}"/>
                </a:ext>
              </a:extLst>
            </p:cNvPr>
            <p:cNvSpPr/>
            <p:nvPr/>
          </p:nvSpPr>
          <p:spPr>
            <a:xfrm>
              <a:off x="4940467" y="265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8306" y="3265"/>
                  </a:moveTo>
                  <a:cubicBezTo>
                    <a:pt x="8306" y="1399"/>
                    <a:pt x="6907" y="0"/>
                    <a:pt x="5041" y="0"/>
                  </a:cubicBezTo>
                  <a:cubicBezTo>
                    <a:pt x="4108" y="0"/>
                    <a:pt x="2708" y="467"/>
                    <a:pt x="1775" y="933"/>
                  </a:cubicBezTo>
                  <a:cubicBezTo>
                    <a:pt x="375" y="1866"/>
                    <a:pt x="-557" y="4199"/>
                    <a:pt x="375" y="5132"/>
                  </a:cubicBezTo>
                  <a:cubicBezTo>
                    <a:pt x="1309" y="6065"/>
                    <a:pt x="2242" y="6531"/>
                    <a:pt x="3641" y="6531"/>
                  </a:cubicBezTo>
                  <a:cubicBezTo>
                    <a:pt x="6440" y="7464"/>
                    <a:pt x="7840" y="6065"/>
                    <a:pt x="8306" y="3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="" xmlns:a16="http://schemas.microsoft.com/office/drawing/2014/main" id="{B22A688B-3D8E-461D-890C-5D86D2073775}"/>
                </a:ext>
              </a:extLst>
            </p:cNvPr>
            <p:cNvSpPr/>
            <p:nvPr/>
          </p:nvSpPr>
          <p:spPr>
            <a:xfrm>
              <a:off x="4761704" y="37017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1" y="933"/>
                  </a:moveTo>
                  <a:cubicBezTo>
                    <a:pt x="4665" y="466"/>
                    <a:pt x="2799" y="0"/>
                    <a:pt x="1866" y="0"/>
                  </a:cubicBezTo>
                  <a:cubicBezTo>
                    <a:pt x="933" y="466"/>
                    <a:pt x="0" y="1866"/>
                    <a:pt x="0" y="2799"/>
                  </a:cubicBezTo>
                  <a:cubicBezTo>
                    <a:pt x="466" y="5131"/>
                    <a:pt x="1866" y="6998"/>
                    <a:pt x="2799" y="8863"/>
                  </a:cubicBezTo>
                  <a:cubicBezTo>
                    <a:pt x="4198" y="8863"/>
                    <a:pt x="5131" y="8863"/>
                    <a:pt x="6531" y="8863"/>
                  </a:cubicBezTo>
                  <a:cubicBezTo>
                    <a:pt x="7464" y="6065"/>
                    <a:pt x="7464" y="3265"/>
                    <a:pt x="5131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="" xmlns:a16="http://schemas.microsoft.com/office/drawing/2014/main" id="{F851BCB7-019E-4A93-8349-0D5ED42A11F8}"/>
                </a:ext>
              </a:extLst>
            </p:cNvPr>
            <p:cNvSpPr/>
            <p:nvPr/>
          </p:nvSpPr>
          <p:spPr>
            <a:xfrm>
              <a:off x="4764503" y="37106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0" y="467"/>
                    <a:pt x="0" y="467"/>
                    <a:pt x="0" y="0"/>
                  </a:cubicBezTo>
                  <a:cubicBezTo>
                    <a:pt x="467" y="467"/>
                    <a:pt x="0" y="467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="" xmlns:a16="http://schemas.microsoft.com/office/drawing/2014/main" id="{8439B08B-FED6-4073-A369-0B9C666D0434}"/>
                </a:ext>
              </a:extLst>
            </p:cNvPr>
            <p:cNvSpPr/>
            <p:nvPr/>
          </p:nvSpPr>
          <p:spPr>
            <a:xfrm>
              <a:off x="3479743" y="1462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="" xmlns:a16="http://schemas.microsoft.com/office/drawing/2014/main" id="{21A249EE-31FE-49C8-A7A4-8B16FF0C5D6D}"/>
                </a:ext>
              </a:extLst>
            </p:cNvPr>
            <p:cNvSpPr/>
            <p:nvPr/>
          </p:nvSpPr>
          <p:spPr>
            <a:xfrm>
              <a:off x="3471346" y="14546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0"/>
                  </a:moveTo>
                  <a:cubicBezTo>
                    <a:pt x="1866" y="0"/>
                    <a:pt x="0" y="1400"/>
                    <a:pt x="0" y="1866"/>
                  </a:cubicBezTo>
                  <a:cubicBezTo>
                    <a:pt x="0" y="3266"/>
                    <a:pt x="467" y="6065"/>
                    <a:pt x="1866" y="6531"/>
                  </a:cubicBezTo>
                  <a:cubicBezTo>
                    <a:pt x="3732" y="7464"/>
                    <a:pt x="6065" y="6998"/>
                    <a:pt x="8397" y="6998"/>
                  </a:cubicBezTo>
                  <a:cubicBezTo>
                    <a:pt x="7464" y="5132"/>
                    <a:pt x="6998" y="2799"/>
                    <a:pt x="6065" y="933"/>
                  </a:cubicBezTo>
                  <a:cubicBezTo>
                    <a:pt x="5598" y="466"/>
                    <a:pt x="3732" y="0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="" xmlns:a16="http://schemas.microsoft.com/office/drawing/2014/main" id="{23EF5063-0852-4A1C-B399-E03BBE99C0CB}"/>
                </a:ext>
              </a:extLst>
            </p:cNvPr>
            <p:cNvSpPr/>
            <p:nvPr/>
          </p:nvSpPr>
          <p:spPr>
            <a:xfrm>
              <a:off x="4889527" y="30541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7464" y="2887"/>
                  </a:moveTo>
                  <a:cubicBezTo>
                    <a:pt x="6065" y="1954"/>
                    <a:pt x="5132" y="1021"/>
                    <a:pt x="3266" y="88"/>
                  </a:cubicBezTo>
                  <a:cubicBezTo>
                    <a:pt x="1400" y="-378"/>
                    <a:pt x="0" y="1021"/>
                    <a:pt x="0" y="3820"/>
                  </a:cubicBezTo>
                  <a:cubicBezTo>
                    <a:pt x="0" y="4753"/>
                    <a:pt x="467" y="6619"/>
                    <a:pt x="1400" y="7086"/>
                  </a:cubicBezTo>
                  <a:cubicBezTo>
                    <a:pt x="2799" y="7553"/>
                    <a:pt x="6998" y="5220"/>
                    <a:pt x="7464" y="28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="" xmlns:a16="http://schemas.microsoft.com/office/drawing/2014/main" id="{71B08D19-F006-4D44-B461-79665AE16892}"/>
                </a:ext>
              </a:extLst>
            </p:cNvPr>
            <p:cNvSpPr/>
            <p:nvPr/>
          </p:nvSpPr>
          <p:spPr>
            <a:xfrm>
              <a:off x="4992849" y="3385762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975" y="5339"/>
                  </a:moveTo>
                  <a:cubicBezTo>
                    <a:pt x="5374" y="5339"/>
                    <a:pt x="6774" y="5339"/>
                    <a:pt x="7707" y="4872"/>
                  </a:cubicBezTo>
                  <a:cubicBezTo>
                    <a:pt x="8640" y="4406"/>
                    <a:pt x="9573" y="3473"/>
                    <a:pt x="10040" y="2540"/>
                  </a:cubicBezTo>
                  <a:cubicBezTo>
                    <a:pt x="10040" y="1607"/>
                    <a:pt x="9106" y="674"/>
                    <a:pt x="8173" y="207"/>
                  </a:cubicBezTo>
                  <a:cubicBezTo>
                    <a:pt x="7707" y="-259"/>
                    <a:pt x="6774" y="207"/>
                    <a:pt x="6307" y="207"/>
                  </a:cubicBezTo>
                  <a:cubicBezTo>
                    <a:pt x="5841" y="207"/>
                    <a:pt x="4908" y="207"/>
                    <a:pt x="4441" y="207"/>
                  </a:cubicBezTo>
                  <a:cubicBezTo>
                    <a:pt x="2575" y="207"/>
                    <a:pt x="709" y="674"/>
                    <a:pt x="243" y="3006"/>
                  </a:cubicBezTo>
                  <a:cubicBezTo>
                    <a:pt x="-690" y="3939"/>
                    <a:pt x="1176" y="5339"/>
                    <a:pt x="3975" y="5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="" xmlns:a16="http://schemas.microsoft.com/office/drawing/2014/main" id="{FAA12B40-B220-42F9-8B6E-883BFACE2678}"/>
                </a:ext>
              </a:extLst>
            </p:cNvPr>
            <p:cNvSpPr/>
            <p:nvPr/>
          </p:nvSpPr>
          <p:spPr>
            <a:xfrm>
              <a:off x="2797244" y="13990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732" y="8419"/>
                  </a:moveTo>
                  <a:cubicBezTo>
                    <a:pt x="4199" y="7020"/>
                    <a:pt x="5132" y="5154"/>
                    <a:pt x="5598" y="3754"/>
                  </a:cubicBezTo>
                  <a:cubicBezTo>
                    <a:pt x="5598" y="2821"/>
                    <a:pt x="5132" y="1422"/>
                    <a:pt x="4199" y="489"/>
                  </a:cubicBezTo>
                  <a:cubicBezTo>
                    <a:pt x="3265" y="-911"/>
                    <a:pt x="467" y="955"/>
                    <a:pt x="0" y="2821"/>
                  </a:cubicBezTo>
                  <a:cubicBezTo>
                    <a:pt x="467" y="5620"/>
                    <a:pt x="1399" y="7486"/>
                    <a:pt x="3732" y="8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="" xmlns:a16="http://schemas.microsoft.com/office/drawing/2014/main" id="{75ADAEFC-7C36-4FFC-8CC0-BCBB5DAF8AA4}"/>
                </a:ext>
              </a:extLst>
            </p:cNvPr>
            <p:cNvSpPr/>
            <p:nvPr/>
          </p:nvSpPr>
          <p:spPr>
            <a:xfrm>
              <a:off x="3665879" y="34399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221"/>
                  </a:moveTo>
                  <a:cubicBezTo>
                    <a:pt x="6531" y="3355"/>
                    <a:pt x="6065" y="556"/>
                    <a:pt x="4199" y="89"/>
                  </a:cubicBezTo>
                  <a:cubicBezTo>
                    <a:pt x="2333" y="-377"/>
                    <a:pt x="467" y="1022"/>
                    <a:pt x="0" y="3355"/>
                  </a:cubicBezTo>
                  <a:cubicBezTo>
                    <a:pt x="467" y="4288"/>
                    <a:pt x="933" y="5687"/>
                    <a:pt x="1866" y="6621"/>
                  </a:cubicBezTo>
                  <a:cubicBezTo>
                    <a:pt x="3732" y="7087"/>
                    <a:pt x="5132" y="6621"/>
                    <a:pt x="5598" y="5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="" xmlns:a16="http://schemas.microsoft.com/office/drawing/2014/main" id="{68691484-9C65-4A39-B333-ACF137AC14A8}"/>
                </a:ext>
              </a:extLst>
            </p:cNvPr>
            <p:cNvSpPr/>
            <p:nvPr/>
          </p:nvSpPr>
          <p:spPr>
            <a:xfrm>
              <a:off x="2790594" y="15346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451" y="244"/>
                  </a:moveTo>
                  <a:cubicBezTo>
                    <a:pt x="585" y="1177"/>
                    <a:pt x="-348" y="3043"/>
                    <a:pt x="119" y="4909"/>
                  </a:cubicBezTo>
                  <a:cubicBezTo>
                    <a:pt x="119" y="5375"/>
                    <a:pt x="585" y="6308"/>
                    <a:pt x="1052" y="6308"/>
                  </a:cubicBezTo>
                  <a:cubicBezTo>
                    <a:pt x="1985" y="6308"/>
                    <a:pt x="3851" y="6775"/>
                    <a:pt x="4317" y="6308"/>
                  </a:cubicBezTo>
                  <a:cubicBezTo>
                    <a:pt x="5250" y="4909"/>
                    <a:pt x="5717" y="3043"/>
                    <a:pt x="6183" y="2110"/>
                  </a:cubicBezTo>
                  <a:cubicBezTo>
                    <a:pt x="5250" y="-223"/>
                    <a:pt x="4317" y="-223"/>
                    <a:pt x="2451" y="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="" xmlns:a16="http://schemas.microsoft.com/office/drawing/2014/main" id="{44FEC0E9-FF64-4AB8-8F49-D90924FEF74C}"/>
                </a:ext>
              </a:extLst>
            </p:cNvPr>
            <p:cNvSpPr/>
            <p:nvPr/>
          </p:nvSpPr>
          <p:spPr>
            <a:xfrm>
              <a:off x="3289875" y="2612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065" y="1816"/>
                  </a:moveTo>
                  <a:cubicBezTo>
                    <a:pt x="5598" y="1350"/>
                    <a:pt x="5131" y="1350"/>
                    <a:pt x="4665" y="883"/>
                  </a:cubicBezTo>
                  <a:cubicBezTo>
                    <a:pt x="3732" y="-50"/>
                    <a:pt x="2333" y="-516"/>
                    <a:pt x="1399" y="883"/>
                  </a:cubicBezTo>
                  <a:cubicBezTo>
                    <a:pt x="466" y="1816"/>
                    <a:pt x="0" y="3216"/>
                    <a:pt x="0" y="4149"/>
                  </a:cubicBezTo>
                  <a:cubicBezTo>
                    <a:pt x="0" y="5082"/>
                    <a:pt x="1399" y="6481"/>
                    <a:pt x="1866" y="6948"/>
                  </a:cubicBezTo>
                  <a:cubicBezTo>
                    <a:pt x="4198" y="7414"/>
                    <a:pt x="6065" y="7414"/>
                    <a:pt x="8397" y="7414"/>
                  </a:cubicBezTo>
                  <a:cubicBezTo>
                    <a:pt x="8397" y="6015"/>
                    <a:pt x="8397" y="5082"/>
                    <a:pt x="8397" y="3682"/>
                  </a:cubicBezTo>
                  <a:cubicBezTo>
                    <a:pt x="7931" y="2749"/>
                    <a:pt x="6998" y="2283"/>
                    <a:pt x="6065" y="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="" xmlns:a16="http://schemas.microsoft.com/office/drawing/2014/main" id="{5F8F679B-B633-444D-BD53-FB42C867A238}"/>
                </a:ext>
              </a:extLst>
            </p:cNvPr>
            <p:cNvSpPr/>
            <p:nvPr/>
          </p:nvSpPr>
          <p:spPr>
            <a:xfrm>
              <a:off x="3298738" y="26190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7"/>
                    <a:pt x="0" y="467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="" xmlns:a16="http://schemas.microsoft.com/office/drawing/2014/main" id="{B795EC01-9313-4401-B8B5-23534493D372}"/>
                </a:ext>
              </a:extLst>
            </p:cNvPr>
            <p:cNvSpPr/>
            <p:nvPr/>
          </p:nvSpPr>
          <p:spPr>
            <a:xfrm>
              <a:off x="5179228" y="4017620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5131" y="7931"/>
                  </a:moveTo>
                  <a:cubicBezTo>
                    <a:pt x="5598" y="6998"/>
                    <a:pt x="6065" y="5598"/>
                    <a:pt x="6531" y="4665"/>
                  </a:cubicBezTo>
                  <a:cubicBezTo>
                    <a:pt x="6531" y="4199"/>
                    <a:pt x="6531" y="3266"/>
                    <a:pt x="6065" y="2799"/>
                  </a:cubicBezTo>
                  <a:cubicBezTo>
                    <a:pt x="5598" y="1866"/>
                    <a:pt x="5131" y="467"/>
                    <a:pt x="4198" y="0"/>
                  </a:cubicBezTo>
                  <a:cubicBezTo>
                    <a:pt x="3266" y="0"/>
                    <a:pt x="1866" y="467"/>
                    <a:pt x="1399" y="1400"/>
                  </a:cubicBezTo>
                  <a:cubicBezTo>
                    <a:pt x="466" y="2799"/>
                    <a:pt x="0" y="4665"/>
                    <a:pt x="0" y="6531"/>
                  </a:cubicBezTo>
                  <a:cubicBezTo>
                    <a:pt x="0" y="7464"/>
                    <a:pt x="1399" y="8397"/>
                    <a:pt x="2333" y="8864"/>
                  </a:cubicBezTo>
                  <a:cubicBezTo>
                    <a:pt x="3732" y="9797"/>
                    <a:pt x="4665" y="9330"/>
                    <a:pt x="5131" y="79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="" xmlns:a16="http://schemas.microsoft.com/office/drawing/2014/main" id="{204A6BD5-FFD3-4A3A-8BA3-0BC6263073BD}"/>
                </a:ext>
              </a:extLst>
            </p:cNvPr>
            <p:cNvSpPr/>
            <p:nvPr/>
          </p:nvSpPr>
          <p:spPr>
            <a:xfrm>
              <a:off x="5020525" y="3284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222" y="6184"/>
                  </a:moveTo>
                  <a:cubicBezTo>
                    <a:pt x="6155" y="5717"/>
                    <a:pt x="7088" y="4784"/>
                    <a:pt x="8021" y="4317"/>
                  </a:cubicBezTo>
                  <a:cubicBezTo>
                    <a:pt x="8021" y="3851"/>
                    <a:pt x="8021" y="2918"/>
                    <a:pt x="7554" y="2451"/>
                  </a:cubicBezTo>
                  <a:cubicBezTo>
                    <a:pt x="6621" y="585"/>
                    <a:pt x="4756" y="-348"/>
                    <a:pt x="2889" y="119"/>
                  </a:cubicBezTo>
                  <a:cubicBezTo>
                    <a:pt x="1024" y="585"/>
                    <a:pt x="-376" y="3384"/>
                    <a:pt x="90" y="4317"/>
                  </a:cubicBezTo>
                  <a:cubicBezTo>
                    <a:pt x="1490" y="6184"/>
                    <a:pt x="3356" y="6650"/>
                    <a:pt x="5222" y="61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="" xmlns:a16="http://schemas.microsoft.com/office/drawing/2014/main" id="{980F6EE2-1940-4F2D-925C-26E382F0102C}"/>
                </a:ext>
              </a:extLst>
            </p:cNvPr>
            <p:cNvSpPr/>
            <p:nvPr/>
          </p:nvSpPr>
          <p:spPr>
            <a:xfrm>
              <a:off x="1881842" y="40451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380" y="7464"/>
                  </a:moveTo>
                  <a:cubicBezTo>
                    <a:pt x="3847" y="7464"/>
                    <a:pt x="4780" y="7464"/>
                    <a:pt x="5246" y="7464"/>
                  </a:cubicBezTo>
                  <a:cubicBezTo>
                    <a:pt x="5713" y="6998"/>
                    <a:pt x="6179" y="6531"/>
                    <a:pt x="6179" y="6065"/>
                  </a:cubicBezTo>
                  <a:cubicBezTo>
                    <a:pt x="6179" y="3732"/>
                    <a:pt x="5246" y="1399"/>
                    <a:pt x="2914" y="0"/>
                  </a:cubicBezTo>
                  <a:cubicBezTo>
                    <a:pt x="1981" y="466"/>
                    <a:pt x="581" y="933"/>
                    <a:pt x="115" y="1866"/>
                  </a:cubicBezTo>
                  <a:cubicBezTo>
                    <a:pt x="-352" y="4199"/>
                    <a:pt x="581" y="6065"/>
                    <a:pt x="3380" y="74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="" xmlns:a16="http://schemas.microsoft.com/office/drawing/2014/main" id="{3E56BF28-9DA1-41BD-896D-07B76C8D7DEE}"/>
                </a:ext>
              </a:extLst>
            </p:cNvPr>
            <p:cNvSpPr/>
            <p:nvPr/>
          </p:nvSpPr>
          <p:spPr>
            <a:xfrm>
              <a:off x="5153739" y="349140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97" y="4199"/>
                  </a:moveTo>
                  <a:cubicBezTo>
                    <a:pt x="1230" y="5598"/>
                    <a:pt x="2630" y="6065"/>
                    <a:pt x="3563" y="6998"/>
                  </a:cubicBezTo>
                  <a:cubicBezTo>
                    <a:pt x="4962" y="6065"/>
                    <a:pt x="6362" y="5598"/>
                    <a:pt x="6828" y="4665"/>
                  </a:cubicBezTo>
                  <a:cubicBezTo>
                    <a:pt x="7295" y="3732"/>
                    <a:pt x="6362" y="2333"/>
                    <a:pt x="5895" y="1400"/>
                  </a:cubicBezTo>
                  <a:cubicBezTo>
                    <a:pt x="4962" y="467"/>
                    <a:pt x="4029" y="467"/>
                    <a:pt x="2630" y="0"/>
                  </a:cubicBezTo>
                  <a:cubicBezTo>
                    <a:pt x="764" y="467"/>
                    <a:pt x="-636" y="2799"/>
                    <a:pt x="297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="" xmlns:a16="http://schemas.microsoft.com/office/drawing/2014/main" id="{583A7D3F-5B06-4EDA-89EB-78989AA74835}"/>
                </a:ext>
              </a:extLst>
            </p:cNvPr>
            <p:cNvSpPr/>
            <p:nvPr/>
          </p:nvSpPr>
          <p:spPr>
            <a:xfrm>
              <a:off x="2532669" y="133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263" y="6998"/>
                  </a:moveTo>
                  <a:cubicBezTo>
                    <a:pt x="4730" y="6531"/>
                    <a:pt x="5196" y="6065"/>
                    <a:pt x="5663" y="5598"/>
                  </a:cubicBezTo>
                  <a:cubicBezTo>
                    <a:pt x="6596" y="2799"/>
                    <a:pt x="5196" y="467"/>
                    <a:pt x="2397" y="0"/>
                  </a:cubicBezTo>
                  <a:cubicBezTo>
                    <a:pt x="1931" y="0"/>
                    <a:pt x="1464" y="467"/>
                    <a:pt x="998" y="467"/>
                  </a:cubicBezTo>
                  <a:cubicBezTo>
                    <a:pt x="-402" y="1400"/>
                    <a:pt x="-402" y="3732"/>
                    <a:pt x="1464" y="5132"/>
                  </a:cubicBezTo>
                  <a:cubicBezTo>
                    <a:pt x="1931" y="6531"/>
                    <a:pt x="3330" y="6531"/>
                    <a:pt x="4263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="" xmlns:a16="http://schemas.microsoft.com/office/drawing/2014/main" id="{E200FB59-8B04-49C2-8876-BAC5BEC205C2}"/>
                </a:ext>
              </a:extLst>
            </p:cNvPr>
            <p:cNvSpPr/>
            <p:nvPr/>
          </p:nvSpPr>
          <p:spPr>
            <a:xfrm>
              <a:off x="5641653" y="35361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149" y="8397"/>
                  </a:moveTo>
                  <a:cubicBezTo>
                    <a:pt x="4082" y="7931"/>
                    <a:pt x="5015" y="7464"/>
                    <a:pt x="5948" y="6998"/>
                  </a:cubicBezTo>
                  <a:cubicBezTo>
                    <a:pt x="6414" y="6998"/>
                    <a:pt x="5948" y="5598"/>
                    <a:pt x="5948" y="5132"/>
                  </a:cubicBezTo>
                  <a:cubicBezTo>
                    <a:pt x="5015" y="3732"/>
                    <a:pt x="4082" y="1866"/>
                    <a:pt x="3149" y="467"/>
                  </a:cubicBezTo>
                  <a:cubicBezTo>
                    <a:pt x="2683" y="0"/>
                    <a:pt x="2216" y="0"/>
                    <a:pt x="1283" y="0"/>
                  </a:cubicBezTo>
                  <a:cubicBezTo>
                    <a:pt x="816" y="0"/>
                    <a:pt x="350" y="467"/>
                    <a:pt x="350" y="933"/>
                  </a:cubicBezTo>
                  <a:cubicBezTo>
                    <a:pt x="-583" y="4665"/>
                    <a:pt x="350" y="7464"/>
                    <a:pt x="3149" y="83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="" xmlns:a16="http://schemas.microsoft.com/office/drawing/2014/main" id="{E351AC98-566F-4DED-8565-3CD5835EC3BD}"/>
                </a:ext>
              </a:extLst>
            </p:cNvPr>
            <p:cNvSpPr/>
            <p:nvPr/>
          </p:nvSpPr>
          <p:spPr>
            <a:xfrm>
              <a:off x="3615963" y="1805444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3266" y="0"/>
                  </a:moveTo>
                  <a:cubicBezTo>
                    <a:pt x="2333" y="466"/>
                    <a:pt x="933" y="933"/>
                    <a:pt x="0" y="1399"/>
                  </a:cubicBezTo>
                  <a:cubicBezTo>
                    <a:pt x="0" y="1399"/>
                    <a:pt x="0" y="2799"/>
                    <a:pt x="467" y="3266"/>
                  </a:cubicBezTo>
                  <a:cubicBezTo>
                    <a:pt x="2333" y="5132"/>
                    <a:pt x="3732" y="6998"/>
                    <a:pt x="5598" y="8397"/>
                  </a:cubicBezTo>
                  <a:cubicBezTo>
                    <a:pt x="6531" y="8864"/>
                    <a:pt x="7931" y="8864"/>
                    <a:pt x="8864" y="8397"/>
                  </a:cubicBezTo>
                  <a:cubicBezTo>
                    <a:pt x="10263" y="7931"/>
                    <a:pt x="10263" y="5132"/>
                    <a:pt x="9330" y="3732"/>
                  </a:cubicBezTo>
                  <a:cubicBezTo>
                    <a:pt x="7931" y="1866"/>
                    <a:pt x="6065" y="0"/>
                    <a:pt x="32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="" xmlns:a16="http://schemas.microsoft.com/office/drawing/2014/main" id="{36619997-B78A-4328-AA78-173B2B11465B}"/>
                </a:ext>
              </a:extLst>
            </p:cNvPr>
            <p:cNvSpPr/>
            <p:nvPr/>
          </p:nvSpPr>
          <p:spPr>
            <a:xfrm>
              <a:off x="4709163" y="31891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357" y="3266"/>
                  </a:moveTo>
                  <a:cubicBezTo>
                    <a:pt x="5890" y="1866"/>
                    <a:pt x="4024" y="933"/>
                    <a:pt x="3091" y="0"/>
                  </a:cubicBezTo>
                  <a:cubicBezTo>
                    <a:pt x="759" y="467"/>
                    <a:pt x="-641" y="2799"/>
                    <a:pt x="292" y="4665"/>
                  </a:cubicBezTo>
                  <a:cubicBezTo>
                    <a:pt x="759" y="5598"/>
                    <a:pt x="2158" y="6531"/>
                    <a:pt x="3091" y="6998"/>
                  </a:cubicBezTo>
                  <a:cubicBezTo>
                    <a:pt x="4957" y="6998"/>
                    <a:pt x="7290" y="4665"/>
                    <a:pt x="635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="" xmlns:a16="http://schemas.microsoft.com/office/drawing/2014/main" id="{4FCCB1BF-45F5-487A-A98B-BDA66BCE2793}"/>
                </a:ext>
              </a:extLst>
            </p:cNvPr>
            <p:cNvSpPr/>
            <p:nvPr/>
          </p:nvSpPr>
          <p:spPr>
            <a:xfrm>
              <a:off x="4958829" y="302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473" y="0"/>
                  </a:moveTo>
                  <a:cubicBezTo>
                    <a:pt x="2540" y="0"/>
                    <a:pt x="1140" y="0"/>
                    <a:pt x="674" y="933"/>
                  </a:cubicBezTo>
                  <a:cubicBezTo>
                    <a:pt x="-726" y="2333"/>
                    <a:pt x="207" y="5132"/>
                    <a:pt x="2074" y="4665"/>
                  </a:cubicBezTo>
                  <a:cubicBezTo>
                    <a:pt x="3006" y="4665"/>
                    <a:pt x="3939" y="3732"/>
                    <a:pt x="4872" y="3265"/>
                  </a:cubicBezTo>
                  <a:cubicBezTo>
                    <a:pt x="5339" y="1399"/>
                    <a:pt x="4872" y="0"/>
                    <a:pt x="34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="" xmlns:a16="http://schemas.microsoft.com/office/drawing/2014/main" id="{B8B95353-1446-4995-8297-BDC4F9DCAE00}"/>
                </a:ext>
              </a:extLst>
            </p:cNvPr>
            <p:cNvSpPr/>
            <p:nvPr/>
          </p:nvSpPr>
          <p:spPr>
            <a:xfrm>
              <a:off x="2026866" y="30304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907" y="1866"/>
                  </a:moveTo>
                  <a:cubicBezTo>
                    <a:pt x="3907" y="467"/>
                    <a:pt x="2974" y="0"/>
                    <a:pt x="1574" y="0"/>
                  </a:cubicBezTo>
                  <a:cubicBezTo>
                    <a:pt x="1108" y="0"/>
                    <a:pt x="641" y="933"/>
                    <a:pt x="175" y="1399"/>
                  </a:cubicBezTo>
                  <a:cubicBezTo>
                    <a:pt x="-292" y="2799"/>
                    <a:pt x="175" y="3732"/>
                    <a:pt x="1574" y="3732"/>
                  </a:cubicBezTo>
                  <a:cubicBezTo>
                    <a:pt x="2507" y="4199"/>
                    <a:pt x="3441" y="2799"/>
                    <a:pt x="3907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="" xmlns:a16="http://schemas.microsoft.com/office/drawing/2014/main" id="{A7997D3A-CE14-424B-BAE8-45E301A81540}"/>
                </a:ext>
              </a:extLst>
            </p:cNvPr>
            <p:cNvSpPr/>
            <p:nvPr/>
          </p:nvSpPr>
          <p:spPr>
            <a:xfrm>
              <a:off x="5485723" y="337150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0"/>
                    <a:pt x="466" y="0"/>
                    <a:pt x="466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466" y="467"/>
                  </a:cubicBezTo>
                  <a:cubicBezTo>
                    <a:pt x="466" y="467"/>
                    <a:pt x="466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="" xmlns:a16="http://schemas.microsoft.com/office/drawing/2014/main" id="{0B32F87A-3617-4225-B764-D411E44BAC22}"/>
                </a:ext>
              </a:extLst>
            </p:cNvPr>
            <p:cNvSpPr/>
            <p:nvPr/>
          </p:nvSpPr>
          <p:spPr>
            <a:xfrm>
              <a:off x="5485723" y="3370976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7464" y="7997"/>
                  </a:moveTo>
                  <a:cubicBezTo>
                    <a:pt x="8397" y="7997"/>
                    <a:pt x="9330" y="7063"/>
                    <a:pt x="10263" y="6130"/>
                  </a:cubicBezTo>
                  <a:cubicBezTo>
                    <a:pt x="10263" y="6130"/>
                    <a:pt x="9797" y="5197"/>
                    <a:pt x="9330" y="4264"/>
                  </a:cubicBezTo>
                  <a:cubicBezTo>
                    <a:pt x="6998" y="532"/>
                    <a:pt x="4199" y="-867"/>
                    <a:pt x="0" y="532"/>
                  </a:cubicBezTo>
                  <a:cubicBezTo>
                    <a:pt x="933" y="5197"/>
                    <a:pt x="3732" y="7530"/>
                    <a:pt x="7464" y="7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="" xmlns:a16="http://schemas.microsoft.com/office/drawing/2014/main" id="{F14420A9-67C2-46BD-A966-18CB0C7CA388}"/>
                </a:ext>
              </a:extLst>
            </p:cNvPr>
            <p:cNvSpPr/>
            <p:nvPr/>
          </p:nvSpPr>
          <p:spPr>
            <a:xfrm>
              <a:off x="1911136" y="153481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43" y="59"/>
                  </a:moveTo>
                  <a:cubicBezTo>
                    <a:pt x="1610" y="-407"/>
                    <a:pt x="-722" y="1925"/>
                    <a:pt x="211" y="5191"/>
                  </a:cubicBezTo>
                  <a:cubicBezTo>
                    <a:pt x="211" y="5658"/>
                    <a:pt x="1144" y="6591"/>
                    <a:pt x="1610" y="6591"/>
                  </a:cubicBezTo>
                  <a:cubicBezTo>
                    <a:pt x="3943" y="7057"/>
                    <a:pt x="6742" y="3791"/>
                    <a:pt x="5342" y="1459"/>
                  </a:cubicBezTo>
                  <a:cubicBezTo>
                    <a:pt x="5342" y="526"/>
                    <a:pt x="4409" y="59"/>
                    <a:pt x="3943" y="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="" xmlns:a16="http://schemas.microsoft.com/office/drawing/2014/main" id="{975380D6-E016-491A-A344-88DAA424F2BB}"/>
                </a:ext>
              </a:extLst>
            </p:cNvPr>
            <p:cNvSpPr/>
            <p:nvPr/>
          </p:nvSpPr>
          <p:spPr>
            <a:xfrm>
              <a:off x="5006832" y="27554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387" y="2566"/>
                  </a:moveTo>
                  <a:cubicBezTo>
                    <a:pt x="5387" y="2099"/>
                    <a:pt x="5387" y="1166"/>
                    <a:pt x="4920" y="700"/>
                  </a:cubicBezTo>
                  <a:cubicBezTo>
                    <a:pt x="3987" y="-233"/>
                    <a:pt x="2587" y="-233"/>
                    <a:pt x="1654" y="700"/>
                  </a:cubicBezTo>
                  <a:cubicBezTo>
                    <a:pt x="-212" y="2566"/>
                    <a:pt x="-678" y="5365"/>
                    <a:pt x="1188" y="5365"/>
                  </a:cubicBezTo>
                  <a:cubicBezTo>
                    <a:pt x="2121" y="5365"/>
                    <a:pt x="3520" y="4898"/>
                    <a:pt x="4454" y="3965"/>
                  </a:cubicBezTo>
                  <a:cubicBezTo>
                    <a:pt x="4920" y="3965"/>
                    <a:pt x="4920" y="3032"/>
                    <a:pt x="5387" y="2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="" xmlns:a16="http://schemas.microsoft.com/office/drawing/2014/main" id="{94B15461-FF3D-441E-B1A4-3D6BBB9B406A}"/>
                </a:ext>
              </a:extLst>
            </p:cNvPr>
            <p:cNvSpPr/>
            <p:nvPr/>
          </p:nvSpPr>
          <p:spPr>
            <a:xfrm>
              <a:off x="1899903" y="1777330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248" y="1524"/>
                  </a:moveTo>
                  <a:cubicBezTo>
                    <a:pt x="-685" y="2923"/>
                    <a:pt x="1181" y="4789"/>
                    <a:pt x="3047" y="5256"/>
                  </a:cubicBezTo>
                  <a:cubicBezTo>
                    <a:pt x="6779" y="5722"/>
                    <a:pt x="8645" y="4323"/>
                    <a:pt x="10045" y="1524"/>
                  </a:cubicBezTo>
                  <a:cubicBezTo>
                    <a:pt x="7712" y="1057"/>
                    <a:pt x="5380" y="124"/>
                    <a:pt x="3514" y="124"/>
                  </a:cubicBezTo>
                  <a:cubicBezTo>
                    <a:pt x="2114" y="-342"/>
                    <a:pt x="715" y="591"/>
                    <a:pt x="248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="" xmlns:a16="http://schemas.microsoft.com/office/drawing/2014/main" id="{161EF0D2-BDF7-42B6-8FBC-EB43A0763EE4}"/>
                </a:ext>
              </a:extLst>
            </p:cNvPr>
            <p:cNvSpPr/>
            <p:nvPr/>
          </p:nvSpPr>
          <p:spPr>
            <a:xfrm>
              <a:off x="1909947" y="1778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350"/>
                  </a:moveTo>
                  <a:cubicBezTo>
                    <a:pt x="0" y="350"/>
                    <a:pt x="467" y="350"/>
                    <a:pt x="467" y="350"/>
                  </a:cubicBezTo>
                  <a:cubicBezTo>
                    <a:pt x="467" y="350"/>
                    <a:pt x="467" y="350"/>
                    <a:pt x="467" y="350"/>
                  </a:cubicBezTo>
                  <a:cubicBezTo>
                    <a:pt x="467" y="-117"/>
                    <a:pt x="0" y="-117"/>
                    <a:pt x="0" y="350"/>
                  </a:cubicBezTo>
                  <a:cubicBezTo>
                    <a:pt x="0" y="-117"/>
                    <a:pt x="0" y="-117"/>
                    <a:pt x="0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="" xmlns:a16="http://schemas.microsoft.com/office/drawing/2014/main" id="{30EC5BF1-0D0F-4198-A8B2-024650F01AA3}"/>
                </a:ext>
              </a:extLst>
            </p:cNvPr>
            <p:cNvSpPr/>
            <p:nvPr/>
          </p:nvSpPr>
          <p:spPr>
            <a:xfrm>
              <a:off x="2196383" y="153143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998" y="1574"/>
                  </a:moveTo>
                  <a:cubicBezTo>
                    <a:pt x="5598" y="175"/>
                    <a:pt x="3732" y="-292"/>
                    <a:pt x="1866" y="175"/>
                  </a:cubicBezTo>
                  <a:cubicBezTo>
                    <a:pt x="1400" y="175"/>
                    <a:pt x="933" y="641"/>
                    <a:pt x="467" y="1108"/>
                  </a:cubicBezTo>
                  <a:cubicBezTo>
                    <a:pt x="0" y="1574"/>
                    <a:pt x="0" y="2507"/>
                    <a:pt x="0" y="2974"/>
                  </a:cubicBezTo>
                  <a:cubicBezTo>
                    <a:pt x="933" y="4840"/>
                    <a:pt x="2333" y="5773"/>
                    <a:pt x="4199" y="5773"/>
                  </a:cubicBezTo>
                  <a:cubicBezTo>
                    <a:pt x="5132" y="5773"/>
                    <a:pt x="6065" y="4373"/>
                    <a:pt x="6998" y="3907"/>
                  </a:cubicBezTo>
                  <a:cubicBezTo>
                    <a:pt x="7464" y="2507"/>
                    <a:pt x="7464" y="1574"/>
                    <a:pt x="6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="" xmlns:a16="http://schemas.microsoft.com/office/drawing/2014/main" id="{6D0AB7EA-EF3A-4697-9D5A-B5885ED6051A}"/>
                </a:ext>
              </a:extLst>
            </p:cNvPr>
            <p:cNvSpPr/>
            <p:nvPr/>
          </p:nvSpPr>
          <p:spPr>
            <a:xfrm>
              <a:off x="5155243" y="328707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60" y="3266"/>
                  </a:moveTo>
                  <a:cubicBezTo>
                    <a:pt x="1126" y="3732"/>
                    <a:pt x="2059" y="3732"/>
                    <a:pt x="2526" y="3732"/>
                  </a:cubicBezTo>
                  <a:cubicBezTo>
                    <a:pt x="4392" y="3732"/>
                    <a:pt x="6258" y="3732"/>
                    <a:pt x="7657" y="1866"/>
                  </a:cubicBezTo>
                  <a:cubicBezTo>
                    <a:pt x="6258" y="933"/>
                    <a:pt x="4392" y="467"/>
                    <a:pt x="3459" y="0"/>
                  </a:cubicBezTo>
                  <a:cubicBezTo>
                    <a:pt x="2059" y="467"/>
                    <a:pt x="1593" y="467"/>
                    <a:pt x="1126" y="467"/>
                  </a:cubicBezTo>
                  <a:cubicBezTo>
                    <a:pt x="660" y="933"/>
                    <a:pt x="193" y="1399"/>
                    <a:pt x="193" y="1866"/>
                  </a:cubicBezTo>
                  <a:cubicBezTo>
                    <a:pt x="-273" y="2333"/>
                    <a:pt x="193" y="2799"/>
                    <a:pt x="660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="" xmlns:a16="http://schemas.microsoft.com/office/drawing/2014/main" id="{864FA3C9-8ABF-4B66-93AE-642DC6B9548A}"/>
                </a:ext>
              </a:extLst>
            </p:cNvPr>
            <p:cNvSpPr/>
            <p:nvPr/>
          </p:nvSpPr>
          <p:spPr>
            <a:xfrm>
              <a:off x="3358734" y="257891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449" y="2799"/>
                  </a:moveTo>
                  <a:cubicBezTo>
                    <a:pt x="3916" y="1399"/>
                    <a:pt x="3916" y="466"/>
                    <a:pt x="2516" y="0"/>
                  </a:cubicBezTo>
                  <a:cubicBezTo>
                    <a:pt x="2050" y="0"/>
                    <a:pt x="1117" y="0"/>
                    <a:pt x="1117" y="466"/>
                  </a:cubicBezTo>
                  <a:cubicBezTo>
                    <a:pt x="-283" y="1399"/>
                    <a:pt x="-283" y="2333"/>
                    <a:pt x="650" y="3265"/>
                  </a:cubicBezTo>
                  <a:cubicBezTo>
                    <a:pt x="1583" y="4199"/>
                    <a:pt x="2516" y="4199"/>
                    <a:pt x="344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="" xmlns:a16="http://schemas.microsoft.com/office/drawing/2014/main" id="{D5B84DB6-867C-49DF-925A-C3E25B101F3C}"/>
                </a:ext>
              </a:extLst>
            </p:cNvPr>
            <p:cNvSpPr/>
            <p:nvPr/>
          </p:nvSpPr>
          <p:spPr>
            <a:xfrm>
              <a:off x="3939719" y="14941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773"/>
                  </a:moveTo>
                  <a:cubicBezTo>
                    <a:pt x="2799" y="5307"/>
                    <a:pt x="4199" y="4840"/>
                    <a:pt x="5131" y="4373"/>
                  </a:cubicBezTo>
                  <a:cubicBezTo>
                    <a:pt x="6531" y="2974"/>
                    <a:pt x="5598" y="1108"/>
                    <a:pt x="3732" y="175"/>
                  </a:cubicBezTo>
                  <a:cubicBezTo>
                    <a:pt x="2333" y="-292"/>
                    <a:pt x="1399" y="175"/>
                    <a:pt x="466" y="1574"/>
                  </a:cubicBezTo>
                  <a:cubicBezTo>
                    <a:pt x="-466" y="2974"/>
                    <a:pt x="0" y="4840"/>
                    <a:pt x="1866" y="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="" xmlns:a16="http://schemas.microsoft.com/office/drawing/2014/main" id="{5AB9D0B4-291A-4395-B629-FCB9E7F048E6}"/>
                </a:ext>
              </a:extLst>
            </p:cNvPr>
            <p:cNvSpPr/>
            <p:nvPr/>
          </p:nvSpPr>
          <p:spPr>
            <a:xfrm>
              <a:off x="5494120" y="33911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199" y="6998"/>
                  </a:moveTo>
                  <a:cubicBezTo>
                    <a:pt x="5132" y="7464"/>
                    <a:pt x="6531" y="6998"/>
                    <a:pt x="7465" y="6531"/>
                  </a:cubicBezTo>
                  <a:cubicBezTo>
                    <a:pt x="7931" y="6065"/>
                    <a:pt x="7931" y="4199"/>
                    <a:pt x="7465" y="3266"/>
                  </a:cubicBezTo>
                  <a:cubicBezTo>
                    <a:pt x="6065" y="467"/>
                    <a:pt x="2799" y="0"/>
                    <a:pt x="0" y="0"/>
                  </a:cubicBezTo>
                  <a:cubicBezTo>
                    <a:pt x="0" y="3266"/>
                    <a:pt x="1400" y="5598"/>
                    <a:pt x="4199" y="69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="" xmlns:a16="http://schemas.microsoft.com/office/drawing/2014/main" id="{F7E0EE6A-6715-4E01-B68A-6AB659E25E73}"/>
                </a:ext>
              </a:extLst>
            </p:cNvPr>
            <p:cNvSpPr/>
            <p:nvPr/>
          </p:nvSpPr>
          <p:spPr>
            <a:xfrm>
              <a:off x="1080946" y="2129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284" y="6603"/>
                  </a:moveTo>
                  <a:cubicBezTo>
                    <a:pt x="3751" y="5670"/>
                    <a:pt x="4217" y="4737"/>
                    <a:pt x="4684" y="3804"/>
                  </a:cubicBezTo>
                  <a:cubicBezTo>
                    <a:pt x="4217" y="1472"/>
                    <a:pt x="2818" y="-395"/>
                    <a:pt x="1418" y="72"/>
                  </a:cubicBezTo>
                  <a:cubicBezTo>
                    <a:pt x="19" y="538"/>
                    <a:pt x="-448" y="2871"/>
                    <a:pt x="485" y="4737"/>
                  </a:cubicBezTo>
                  <a:cubicBezTo>
                    <a:pt x="952" y="5670"/>
                    <a:pt x="2351" y="6137"/>
                    <a:pt x="3284" y="6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="" xmlns:a16="http://schemas.microsoft.com/office/drawing/2014/main" id="{094EE8B7-75BF-4682-BADF-364F67CE2B6C}"/>
                </a:ext>
              </a:extLst>
            </p:cNvPr>
            <p:cNvSpPr/>
            <p:nvPr/>
          </p:nvSpPr>
          <p:spPr>
            <a:xfrm>
              <a:off x="4541046" y="1469443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0" y="583"/>
                  </a:moveTo>
                  <a:cubicBezTo>
                    <a:pt x="933" y="4781"/>
                    <a:pt x="4665" y="5714"/>
                    <a:pt x="8397" y="5248"/>
                  </a:cubicBezTo>
                  <a:cubicBezTo>
                    <a:pt x="8863" y="5248"/>
                    <a:pt x="9330" y="4315"/>
                    <a:pt x="9330" y="3848"/>
                  </a:cubicBezTo>
                  <a:cubicBezTo>
                    <a:pt x="9330" y="3382"/>
                    <a:pt x="8863" y="2449"/>
                    <a:pt x="8397" y="1982"/>
                  </a:cubicBezTo>
                  <a:cubicBezTo>
                    <a:pt x="6065" y="-350"/>
                    <a:pt x="3265" y="-350"/>
                    <a:pt x="0" y="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="" xmlns:a16="http://schemas.microsoft.com/office/drawing/2014/main" id="{FF6AEC75-D428-4D2C-8126-A29FBF61F134}"/>
                </a:ext>
              </a:extLst>
            </p:cNvPr>
            <p:cNvSpPr/>
            <p:nvPr/>
          </p:nvSpPr>
          <p:spPr>
            <a:xfrm>
              <a:off x="5152637" y="327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598" y="5598"/>
                  </a:moveTo>
                  <a:cubicBezTo>
                    <a:pt x="6065" y="5598"/>
                    <a:pt x="6065" y="4665"/>
                    <a:pt x="6531" y="4199"/>
                  </a:cubicBezTo>
                  <a:cubicBezTo>
                    <a:pt x="6065" y="1866"/>
                    <a:pt x="3732" y="0"/>
                    <a:pt x="1399" y="0"/>
                  </a:cubicBezTo>
                  <a:cubicBezTo>
                    <a:pt x="933" y="0"/>
                    <a:pt x="0" y="933"/>
                    <a:pt x="0" y="933"/>
                  </a:cubicBezTo>
                  <a:cubicBezTo>
                    <a:pt x="466" y="2333"/>
                    <a:pt x="1399" y="4199"/>
                    <a:pt x="2333" y="5132"/>
                  </a:cubicBezTo>
                  <a:cubicBezTo>
                    <a:pt x="2799" y="6531"/>
                    <a:pt x="4665" y="6065"/>
                    <a:pt x="5598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="" xmlns:a16="http://schemas.microsoft.com/office/drawing/2014/main" id="{A59A81EA-DD90-490D-BFBE-644F19A72108}"/>
                </a:ext>
              </a:extLst>
            </p:cNvPr>
            <p:cNvSpPr/>
            <p:nvPr/>
          </p:nvSpPr>
          <p:spPr>
            <a:xfrm>
              <a:off x="2095151" y="157359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0" y="467"/>
                    <a:pt x="0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="" xmlns:a16="http://schemas.microsoft.com/office/drawing/2014/main" id="{E118DAFD-CC72-4093-A37D-F53782B96B2E}"/>
                </a:ext>
              </a:extLst>
            </p:cNvPr>
            <p:cNvSpPr/>
            <p:nvPr/>
          </p:nvSpPr>
          <p:spPr>
            <a:xfrm>
              <a:off x="2089488" y="1573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998" y="1574"/>
                  </a:moveTo>
                  <a:cubicBezTo>
                    <a:pt x="-402" y="3440"/>
                    <a:pt x="-402" y="6240"/>
                    <a:pt x="1464" y="6240"/>
                  </a:cubicBezTo>
                  <a:cubicBezTo>
                    <a:pt x="2397" y="6240"/>
                    <a:pt x="4263" y="5773"/>
                    <a:pt x="4730" y="4840"/>
                  </a:cubicBezTo>
                  <a:cubicBezTo>
                    <a:pt x="5196" y="3440"/>
                    <a:pt x="5196" y="1574"/>
                    <a:pt x="5663" y="175"/>
                  </a:cubicBezTo>
                  <a:cubicBezTo>
                    <a:pt x="3797" y="-292"/>
                    <a:pt x="2397" y="175"/>
                    <a:pt x="998" y="1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="" xmlns:a16="http://schemas.microsoft.com/office/drawing/2014/main" id="{7BA8101E-DEDB-4845-A2EC-2F7627F7B4C1}"/>
                </a:ext>
              </a:extLst>
            </p:cNvPr>
            <p:cNvSpPr/>
            <p:nvPr/>
          </p:nvSpPr>
          <p:spPr>
            <a:xfrm>
              <a:off x="5329910" y="32901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6531" y="3440"/>
                  </a:moveTo>
                  <a:cubicBezTo>
                    <a:pt x="6531" y="2974"/>
                    <a:pt x="6531" y="2041"/>
                    <a:pt x="6531" y="1574"/>
                  </a:cubicBezTo>
                  <a:cubicBezTo>
                    <a:pt x="5131" y="175"/>
                    <a:pt x="3265" y="-292"/>
                    <a:pt x="1400" y="175"/>
                  </a:cubicBezTo>
                  <a:cubicBezTo>
                    <a:pt x="933" y="175"/>
                    <a:pt x="0" y="641"/>
                    <a:pt x="0" y="1108"/>
                  </a:cubicBezTo>
                  <a:cubicBezTo>
                    <a:pt x="0" y="2041"/>
                    <a:pt x="0" y="3440"/>
                    <a:pt x="466" y="3907"/>
                  </a:cubicBezTo>
                  <a:cubicBezTo>
                    <a:pt x="2799" y="6706"/>
                    <a:pt x="5131" y="5773"/>
                    <a:pt x="6531" y="3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="" xmlns:a16="http://schemas.microsoft.com/office/drawing/2014/main" id="{24EF7EBA-B402-474A-A375-870D3DCE715B}"/>
                </a:ext>
              </a:extLst>
            </p:cNvPr>
            <p:cNvSpPr/>
            <p:nvPr/>
          </p:nvSpPr>
          <p:spPr>
            <a:xfrm>
              <a:off x="5628940" y="36259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199" y="4478"/>
                  </a:moveTo>
                  <a:cubicBezTo>
                    <a:pt x="4665" y="3545"/>
                    <a:pt x="4199" y="2145"/>
                    <a:pt x="3732" y="1212"/>
                  </a:cubicBezTo>
                  <a:cubicBezTo>
                    <a:pt x="3266" y="-188"/>
                    <a:pt x="1866" y="-188"/>
                    <a:pt x="933" y="279"/>
                  </a:cubicBezTo>
                  <a:cubicBezTo>
                    <a:pt x="466" y="746"/>
                    <a:pt x="0" y="1212"/>
                    <a:pt x="0" y="1679"/>
                  </a:cubicBezTo>
                  <a:cubicBezTo>
                    <a:pt x="466" y="2612"/>
                    <a:pt x="466" y="4011"/>
                    <a:pt x="1400" y="4944"/>
                  </a:cubicBezTo>
                  <a:cubicBezTo>
                    <a:pt x="2333" y="6344"/>
                    <a:pt x="4199" y="5877"/>
                    <a:pt x="4199" y="44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="" xmlns:a16="http://schemas.microsoft.com/office/drawing/2014/main" id="{665BDD7F-012D-44A6-A25C-889B3CEAC026}"/>
                </a:ext>
              </a:extLst>
            </p:cNvPr>
            <p:cNvSpPr/>
            <p:nvPr/>
          </p:nvSpPr>
          <p:spPr>
            <a:xfrm>
              <a:off x="2344615" y="1852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4315" y="1775"/>
                  </a:moveTo>
                  <a:cubicBezTo>
                    <a:pt x="3849" y="376"/>
                    <a:pt x="2916" y="-557"/>
                    <a:pt x="1516" y="376"/>
                  </a:cubicBezTo>
                  <a:cubicBezTo>
                    <a:pt x="1050" y="376"/>
                    <a:pt x="117" y="1309"/>
                    <a:pt x="117" y="1309"/>
                  </a:cubicBezTo>
                  <a:cubicBezTo>
                    <a:pt x="117" y="2242"/>
                    <a:pt x="-350" y="4108"/>
                    <a:pt x="583" y="4574"/>
                  </a:cubicBezTo>
                  <a:cubicBezTo>
                    <a:pt x="1983" y="5507"/>
                    <a:pt x="3382" y="5974"/>
                    <a:pt x="4782" y="6440"/>
                  </a:cubicBezTo>
                  <a:cubicBezTo>
                    <a:pt x="4782" y="5507"/>
                    <a:pt x="4782" y="4574"/>
                    <a:pt x="4782" y="3641"/>
                  </a:cubicBezTo>
                  <a:cubicBezTo>
                    <a:pt x="4782" y="2708"/>
                    <a:pt x="4315" y="2242"/>
                    <a:pt x="431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="" xmlns:a16="http://schemas.microsoft.com/office/drawing/2014/main" id="{206E76CA-BAEA-4E7D-A63B-E45AAF5A1A17}"/>
                </a:ext>
              </a:extLst>
            </p:cNvPr>
            <p:cNvSpPr/>
            <p:nvPr/>
          </p:nvSpPr>
          <p:spPr>
            <a:xfrm>
              <a:off x="1889421" y="4060539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665" y="1866"/>
                  </a:moveTo>
                  <a:cubicBezTo>
                    <a:pt x="4199" y="933"/>
                    <a:pt x="2799" y="0"/>
                    <a:pt x="1866" y="0"/>
                  </a:cubicBezTo>
                  <a:cubicBezTo>
                    <a:pt x="467" y="0"/>
                    <a:pt x="0" y="1399"/>
                    <a:pt x="0" y="2799"/>
                  </a:cubicBezTo>
                  <a:cubicBezTo>
                    <a:pt x="467" y="5132"/>
                    <a:pt x="933" y="6998"/>
                    <a:pt x="1866" y="9330"/>
                  </a:cubicBezTo>
                  <a:cubicBezTo>
                    <a:pt x="2799" y="7931"/>
                    <a:pt x="4199" y="6998"/>
                    <a:pt x="5132" y="5598"/>
                  </a:cubicBezTo>
                  <a:cubicBezTo>
                    <a:pt x="5598" y="4665"/>
                    <a:pt x="5132" y="2799"/>
                    <a:pt x="46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="" xmlns:a16="http://schemas.microsoft.com/office/drawing/2014/main" id="{2CE916F9-8D38-4C1A-A6D2-91A816BA729A}"/>
                </a:ext>
              </a:extLst>
            </p:cNvPr>
            <p:cNvSpPr/>
            <p:nvPr/>
          </p:nvSpPr>
          <p:spPr>
            <a:xfrm>
              <a:off x="1890937" y="406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50" y="0"/>
                  </a:moveTo>
                  <a:cubicBezTo>
                    <a:pt x="-117" y="0"/>
                    <a:pt x="-117" y="0"/>
                    <a:pt x="350" y="0"/>
                  </a:cubicBezTo>
                  <a:cubicBezTo>
                    <a:pt x="-117" y="467"/>
                    <a:pt x="-117" y="467"/>
                    <a:pt x="350" y="933"/>
                  </a:cubicBezTo>
                  <a:cubicBezTo>
                    <a:pt x="350" y="933"/>
                    <a:pt x="816" y="933"/>
                    <a:pt x="816" y="933"/>
                  </a:cubicBezTo>
                  <a:cubicBezTo>
                    <a:pt x="350" y="467"/>
                    <a:pt x="350" y="0"/>
                    <a:pt x="3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="" xmlns:a16="http://schemas.microsoft.com/office/drawing/2014/main" id="{E933C65B-8EEA-4015-BE83-19255C66DDEA}"/>
                </a:ext>
              </a:extLst>
            </p:cNvPr>
            <p:cNvSpPr/>
            <p:nvPr/>
          </p:nvSpPr>
          <p:spPr>
            <a:xfrm>
              <a:off x="4131920" y="1433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6550"/>
                  </a:moveTo>
                  <a:cubicBezTo>
                    <a:pt x="2799" y="6083"/>
                    <a:pt x="4199" y="6083"/>
                    <a:pt x="5132" y="5150"/>
                  </a:cubicBezTo>
                  <a:cubicBezTo>
                    <a:pt x="6531" y="3751"/>
                    <a:pt x="5598" y="1418"/>
                    <a:pt x="3732" y="485"/>
                  </a:cubicBezTo>
                  <a:cubicBezTo>
                    <a:pt x="2333" y="-448"/>
                    <a:pt x="1400" y="19"/>
                    <a:pt x="467" y="1418"/>
                  </a:cubicBezTo>
                  <a:cubicBezTo>
                    <a:pt x="-467" y="3751"/>
                    <a:pt x="0" y="5617"/>
                    <a:pt x="1866" y="65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="" xmlns:a16="http://schemas.microsoft.com/office/drawing/2014/main" id="{DD342C81-C532-48E1-B634-BA0EFF41C94D}"/>
                </a:ext>
              </a:extLst>
            </p:cNvPr>
            <p:cNvSpPr/>
            <p:nvPr/>
          </p:nvSpPr>
          <p:spPr>
            <a:xfrm>
              <a:off x="2545146" y="13126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916" y="5325"/>
                  </a:moveTo>
                  <a:cubicBezTo>
                    <a:pt x="5315" y="5325"/>
                    <a:pt x="5782" y="4392"/>
                    <a:pt x="5315" y="2992"/>
                  </a:cubicBezTo>
                  <a:cubicBezTo>
                    <a:pt x="4382" y="2059"/>
                    <a:pt x="3916" y="1126"/>
                    <a:pt x="2983" y="193"/>
                  </a:cubicBezTo>
                  <a:cubicBezTo>
                    <a:pt x="2516" y="-273"/>
                    <a:pt x="1583" y="193"/>
                    <a:pt x="1117" y="660"/>
                  </a:cubicBezTo>
                  <a:cubicBezTo>
                    <a:pt x="-283" y="1593"/>
                    <a:pt x="-283" y="2526"/>
                    <a:pt x="650" y="3925"/>
                  </a:cubicBezTo>
                  <a:cubicBezTo>
                    <a:pt x="1583" y="4392"/>
                    <a:pt x="2983" y="4858"/>
                    <a:pt x="3916" y="5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="" xmlns:a16="http://schemas.microsoft.com/office/drawing/2014/main" id="{83DE83C6-A677-4516-A9CA-5B39CBC15914}"/>
                </a:ext>
              </a:extLst>
            </p:cNvPr>
            <p:cNvSpPr/>
            <p:nvPr/>
          </p:nvSpPr>
          <p:spPr>
            <a:xfrm>
              <a:off x="3462949" y="14023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4199"/>
                  </a:moveTo>
                  <a:cubicBezTo>
                    <a:pt x="3266" y="4199"/>
                    <a:pt x="3732" y="3266"/>
                    <a:pt x="4199" y="2799"/>
                  </a:cubicBezTo>
                  <a:cubicBezTo>
                    <a:pt x="4665" y="1400"/>
                    <a:pt x="3732" y="0"/>
                    <a:pt x="2333" y="0"/>
                  </a:cubicBezTo>
                  <a:cubicBezTo>
                    <a:pt x="933" y="0"/>
                    <a:pt x="0" y="933"/>
                    <a:pt x="0" y="2333"/>
                  </a:cubicBezTo>
                  <a:cubicBezTo>
                    <a:pt x="467" y="3732"/>
                    <a:pt x="1399" y="4199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="" xmlns:a16="http://schemas.microsoft.com/office/drawing/2014/main" id="{8E424DB4-2BB4-4560-900B-C7C2362D3EA3}"/>
                </a:ext>
              </a:extLst>
            </p:cNvPr>
            <p:cNvSpPr/>
            <p:nvPr/>
          </p:nvSpPr>
          <p:spPr>
            <a:xfrm>
              <a:off x="5240807" y="4028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175"/>
                  </a:moveTo>
                  <a:cubicBezTo>
                    <a:pt x="933" y="641"/>
                    <a:pt x="466" y="2041"/>
                    <a:pt x="0" y="2974"/>
                  </a:cubicBezTo>
                  <a:cubicBezTo>
                    <a:pt x="933" y="3907"/>
                    <a:pt x="1399" y="4840"/>
                    <a:pt x="2333" y="5773"/>
                  </a:cubicBezTo>
                  <a:cubicBezTo>
                    <a:pt x="3732" y="6706"/>
                    <a:pt x="5131" y="6239"/>
                    <a:pt x="5598" y="4840"/>
                  </a:cubicBezTo>
                  <a:cubicBezTo>
                    <a:pt x="6065" y="3907"/>
                    <a:pt x="5598" y="2507"/>
                    <a:pt x="5131" y="1574"/>
                  </a:cubicBezTo>
                  <a:cubicBezTo>
                    <a:pt x="4665" y="175"/>
                    <a:pt x="3265" y="-292"/>
                    <a:pt x="1866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="" xmlns:a16="http://schemas.microsoft.com/office/drawing/2014/main" id="{3B5D2367-A195-4B07-8FDE-69465FDDEA5E}"/>
                </a:ext>
              </a:extLst>
            </p:cNvPr>
            <p:cNvSpPr/>
            <p:nvPr/>
          </p:nvSpPr>
          <p:spPr>
            <a:xfrm>
              <a:off x="1895952" y="417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00" y="1399"/>
                  </a:moveTo>
                  <a:cubicBezTo>
                    <a:pt x="-467" y="2333"/>
                    <a:pt x="-467" y="5132"/>
                    <a:pt x="1400" y="6065"/>
                  </a:cubicBezTo>
                  <a:cubicBezTo>
                    <a:pt x="2799" y="6531"/>
                    <a:pt x="4665" y="6998"/>
                    <a:pt x="6065" y="7464"/>
                  </a:cubicBezTo>
                  <a:cubicBezTo>
                    <a:pt x="6065" y="5132"/>
                    <a:pt x="6065" y="2799"/>
                    <a:pt x="6065" y="0"/>
                  </a:cubicBezTo>
                  <a:cubicBezTo>
                    <a:pt x="4665" y="467"/>
                    <a:pt x="2799" y="933"/>
                    <a:pt x="140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="" xmlns:a16="http://schemas.microsoft.com/office/drawing/2014/main" id="{781F1EA6-FD8F-4B88-8D37-55E45AD1D598}"/>
                </a:ext>
              </a:extLst>
            </p:cNvPr>
            <p:cNvSpPr/>
            <p:nvPr/>
          </p:nvSpPr>
          <p:spPr>
            <a:xfrm>
              <a:off x="5377960" y="3415239"/>
              <a:ext cx="9330" cy="4665"/>
            </a:xfrm>
            <a:custGeom>
              <a:avLst/>
              <a:gdLst/>
              <a:ahLst/>
              <a:cxnLst/>
              <a:rect l="0" t="0" r="0" b="0"/>
              <a:pathLst>
                <a:path w="9330" h="4665">
                  <a:moveTo>
                    <a:pt x="10729" y="5252"/>
                  </a:moveTo>
                  <a:cubicBezTo>
                    <a:pt x="8863" y="120"/>
                    <a:pt x="7464" y="-813"/>
                    <a:pt x="2799" y="587"/>
                  </a:cubicBezTo>
                  <a:cubicBezTo>
                    <a:pt x="1866" y="1053"/>
                    <a:pt x="933" y="1520"/>
                    <a:pt x="0" y="1986"/>
                  </a:cubicBezTo>
                  <a:cubicBezTo>
                    <a:pt x="4198" y="1986"/>
                    <a:pt x="7464" y="3852"/>
                    <a:pt x="10729" y="6185"/>
                  </a:cubicBezTo>
                  <a:cubicBezTo>
                    <a:pt x="10729" y="5718"/>
                    <a:pt x="10729" y="5252"/>
                    <a:pt x="10729" y="52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="" xmlns:a16="http://schemas.microsoft.com/office/drawing/2014/main" id="{C26C9682-FB2D-478C-9C54-BEBCA4EA5D47}"/>
                </a:ext>
              </a:extLst>
            </p:cNvPr>
            <p:cNvSpPr/>
            <p:nvPr/>
          </p:nvSpPr>
          <p:spPr>
            <a:xfrm>
              <a:off x="5377027" y="34172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933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="" xmlns:a16="http://schemas.microsoft.com/office/drawing/2014/main" id="{C730C169-19D7-487A-BBD9-5D47FA9FCBEA}"/>
                </a:ext>
              </a:extLst>
            </p:cNvPr>
            <p:cNvSpPr/>
            <p:nvPr/>
          </p:nvSpPr>
          <p:spPr>
            <a:xfrm>
              <a:off x="1684916" y="178678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2799"/>
                  </a:moveTo>
                  <a:cubicBezTo>
                    <a:pt x="641" y="3266"/>
                    <a:pt x="1108" y="3732"/>
                    <a:pt x="1574" y="3732"/>
                  </a:cubicBezTo>
                  <a:cubicBezTo>
                    <a:pt x="2974" y="4199"/>
                    <a:pt x="3907" y="3266"/>
                    <a:pt x="3907" y="1866"/>
                  </a:cubicBezTo>
                  <a:cubicBezTo>
                    <a:pt x="3907" y="466"/>
                    <a:pt x="2974" y="0"/>
                    <a:pt x="1574" y="0"/>
                  </a:cubicBezTo>
                  <a:cubicBezTo>
                    <a:pt x="175" y="466"/>
                    <a:pt x="-292" y="1399"/>
                    <a:pt x="175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="" xmlns:a16="http://schemas.microsoft.com/office/drawing/2014/main" id="{7B7EFF15-1764-4AC7-88C8-2E4465DDC2BC}"/>
                </a:ext>
              </a:extLst>
            </p:cNvPr>
            <p:cNvSpPr/>
            <p:nvPr/>
          </p:nvSpPr>
          <p:spPr>
            <a:xfrm>
              <a:off x="2764404" y="27902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117" y="5132"/>
                  </a:moveTo>
                  <a:cubicBezTo>
                    <a:pt x="1583" y="5132"/>
                    <a:pt x="2516" y="5598"/>
                    <a:pt x="2983" y="5132"/>
                  </a:cubicBezTo>
                  <a:cubicBezTo>
                    <a:pt x="3916" y="4199"/>
                    <a:pt x="4382" y="3266"/>
                    <a:pt x="5315" y="2333"/>
                  </a:cubicBezTo>
                  <a:cubicBezTo>
                    <a:pt x="4849" y="1399"/>
                    <a:pt x="4382" y="467"/>
                    <a:pt x="3449" y="0"/>
                  </a:cubicBezTo>
                  <a:cubicBezTo>
                    <a:pt x="2516" y="467"/>
                    <a:pt x="1583" y="1399"/>
                    <a:pt x="650" y="1866"/>
                  </a:cubicBezTo>
                  <a:cubicBezTo>
                    <a:pt x="-283" y="3266"/>
                    <a:pt x="-283" y="4199"/>
                    <a:pt x="1117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="" xmlns:a16="http://schemas.microsoft.com/office/drawing/2014/main" id="{A3D953C3-2BC4-45DB-9837-6079947360B7}"/>
                </a:ext>
              </a:extLst>
            </p:cNvPr>
            <p:cNvSpPr/>
            <p:nvPr/>
          </p:nvSpPr>
          <p:spPr>
            <a:xfrm>
              <a:off x="4989269" y="27907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89" y="933"/>
                  </a:moveTo>
                  <a:cubicBezTo>
                    <a:pt x="4289" y="933"/>
                    <a:pt x="3356" y="0"/>
                    <a:pt x="2889" y="0"/>
                  </a:cubicBezTo>
                  <a:cubicBezTo>
                    <a:pt x="1023" y="0"/>
                    <a:pt x="-376" y="933"/>
                    <a:pt x="90" y="3265"/>
                  </a:cubicBezTo>
                  <a:cubicBezTo>
                    <a:pt x="90" y="3732"/>
                    <a:pt x="557" y="4199"/>
                    <a:pt x="1023" y="4665"/>
                  </a:cubicBezTo>
                  <a:cubicBezTo>
                    <a:pt x="1490" y="4665"/>
                    <a:pt x="2423" y="4665"/>
                    <a:pt x="2889" y="4199"/>
                  </a:cubicBezTo>
                  <a:cubicBezTo>
                    <a:pt x="3356" y="3265"/>
                    <a:pt x="3822" y="2333"/>
                    <a:pt x="428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="" xmlns:a16="http://schemas.microsoft.com/office/drawing/2014/main" id="{F23B1107-57FC-4B80-A8B5-BC81A3B77DDE}"/>
                </a:ext>
              </a:extLst>
            </p:cNvPr>
            <p:cNvSpPr/>
            <p:nvPr/>
          </p:nvSpPr>
          <p:spPr>
            <a:xfrm>
              <a:off x="1811048" y="28532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5" y="2333"/>
                  </a:moveTo>
                  <a:cubicBezTo>
                    <a:pt x="2333" y="1399"/>
                    <a:pt x="1399" y="933"/>
                    <a:pt x="933" y="0"/>
                  </a:cubicBezTo>
                  <a:cubicBezTo>
                    <a:pt x="466" y="933"/>
                    <a:pt x="0" y="1866"/>
                    <a:pt x="0" y="2799"/>
                  </a:cubicBezTo>
                  <a:cubicBezTo>
                    <a:pt x="0" y="3266"/>
                    <a:pt x="933" y="3732"/>
                    <a:pt x="933" y="3732"/>
                  </a:cubicBezTo>
                  <a:cubicBezTo>
                    <a:pt x="2333" y="4665"/>
                    <a:pt x="3265" y="3732"/>
                    <a:pt x="3265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="" xmlns:a16="http://schemas.microsoft.com/office/drawing/2014/main" id="{603D2328-508B-4A3B-930D-949471BC1168}"/>
                </a:ext>
              </a:extLst>
            </p:cNvPr>
            <p:cNvSpPr/>
            <p:nvPr/>
          </p:nvSpPr>
          <p:spPr>
            <a:xfrm>
              <a:off x="1774587" y="28574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872" y="5598"/>
                  </a:moveTo>
                  <a:cubicBezTo>
                    <a:pt x="3805" y="5132"/>
                    <a:pt x="3805" y="3732"/>
                    <a:pt x="4272" y="2799"/>
                  </a:cubicBezTo>
                  <a:cubicBezTo>
                    <a:pt x="3805" y="1866"/>
                    <a:pt x="2872" y="933"/>
                    <a:pt x="2406" y="0"/>
                  </a:cubicBezTo>
                  <a:cubicBezTo>
                    <a:pt x="1473" y="933"/>
                    <a:pt x="540" y="1400"/>
                    <a:pt x="73" y="2333"/>
                  </a:cubicBezTo>
                  <a:cubicBezTo>
                    <a:pt x="-393" y="4199"/>
                    <a:pt x="1473" y="6531"/>
                    <a:pt x="2872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="" xmlns:a16="http://schemas.microsoft.com/office/drawing/2014/main" id="{E1C0B48F-6A34-43B9-8475-4C4B26802A5B}"/>
                </a:ext>
              </a:extLst>
            </p:cNvPr>
            <p:cNvSpPr/>
            <p:nvPr/>
          </p:nvSpPr>
          <p:spPr>
            <a:xfrm>
              <a:off x="1828309" y="2881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933"/>
                    <a:pt x="933" y="933"/>
                    <a:pt x="933" y="933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0" y="467"/>
                    <a:pt x="0" y="933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="" xmlns:a16="http://schemas.microsoft.com/office/drawing/2014/main" id="{ECDE8E3C-DFF0-4C67-B6E6-CB6599FD53F6}"/>
                </a:ext>
              </a:extLst>
            </p:cNvPr>
            <p:cNvSpPr/>
            <p:nvPr/>
          </p:nvSpPr>
          <p:spPr>
            <a:xfrm>
              <a:off x="1829242" y="28821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732" y="3732"/>
                  </a:moveTo>
                  <a:cubicBezTo>
                    <a:pt x="4199" y="3265"/>
                    <a:pt x="4665" y="2799"/>
                    <a:pt x="4665" y="2333"/>
                  </a:cubicBezTo>
                  <a:cubicBezTo>
                    <a:pt x="5132" y="933"/>
                    <a:pt x="4199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0" y="933"/>
                    <a:pt x="467" y="2333"/>
                    <a:pt x="467" y="3265"/>
                  </a:cubicBezTo>
                  <a:cubicBezTo>
                    <a:pt x="1399" y="4665"/>
                    <a:pt x="2799" y="4665"/>
                    <a:pt x="3732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="" xmlns:a16="http://schemas.microsoft.com/office/drawing/2014/main" id="{BE681950-1DCE-4BB8-9948-855CECA47460}"/>
                </a:ext>
              </a:extLst>
            </p:cNvPr>
            <p:cNvSpPr/>
            <p:nvPr/>
          </p:nvSpPr>
          <p:spPr>
            <a:xfrm>
              <a:off x="2325120" y="18031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4217" y="3266"/>
                  </a:moveTo>
                  <a:cubicBezTo>
                    <a:pt x="4217" y="2333"/>
                    <a:pt x="3751" y="933"/>
                    <a:pt x="3285" y="0"/>
                  </a:cubicBezTo>
                  <a:cubicBezTo>
                    <a:pt x="2351" y="466"/>
                    <a:pt x="952" y="933"/>
                    <a:pt x="485" y="1399"/>
                  </a:cubicBezTo>
                  <a:cubicBezTo>
                    <a:pt x="-448" y="2333"/>
                    <a:pt x="19" y="3732"/>
                    <a:pt x="1419" y="4199"/>
                  </a:cubicBezTo>
                  <a:cubicBezTo>
                    <a:pt x="2818" y="5132"/>
                    <a:pt x="4217" y="4665"/>
                    <a:pt x="421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="" xmlns:a16="http://schemas.microsoft.com/office/drawing/2014/main" id="{9185F8CD-AFD1-4197-BF9F-5223673DB05C}"/>
                </a:ext>
              </a:extLst>
            </p:cNvPr>
            <p:cNvSpPr/>
            <p:nvPr/>
          </p:nvSpPr>
          <p:spPr>
            <a:xfrm>
              <a:off x="1689115" y="28957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75" y="1775"/>
                  </a:moveTo>
                  <a:cubicBezTo>
                    <a:pt x="-292" y="3175"/>
                    <a:pt x="175" y="4108"/>
                    <a:pt x="1574" y="5041"/>
                  </a:cubicBezTo>
                  <a:cubicBezTo>
                    <a:pt x="2974" y="5507"/>
                    <a:pt x="3907" y="5041"/>
                    <a:pt x="4840" y="3641"/>
                  </a:cubicBezTo>
                  <a:cubicBezTo>
                    <a:pt x="4373" y="2708"/>
                    <a:pt x="4373" y="842"/>
                    <a:pt x="3440" y="376"/>
                  </a:cubicBezTo>
                  <a:cubicBezTo>
                    <a:pt x="2041" y="-557"/>
                    <a:pt x="1108" y="376"/>
                    <a:pt x="175" y="1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="" xmlns:a16="http://schemas.microsoft.com/office/drawing/2014/main" id="{EE51519D-8740-4D08-976D-9A5B5F33F397}"/>
                </a:ext>
              </a:extLst>
            </p:cNvPr>
            <p:cNvSpPr/>
            <p:nvPr/>
          </p:nvSpPr>
          <p:spPr>
            <a:xfrm>
              <a:off x="2051765" y="30412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6"/>
                    <a:pt x="1866" y="3266"/>
                  </a:cubicBezTo>
                  <a:cubicBezTo>
                    <a:pt x="2333" y="3266"/>
                    <a:pt x="2799" y="2799"/>
                    <a:pt x="3266" y="2333"/>
                  </a:cubicBezTo>
                  <a:cubicBezTo>
                    <a:pt x="3732" y="933"/>
                    <a:pt x="2799" y="0"/>
                    <a:pt x="1400" y="0"/>
                  </a:cubicBezTo>
                  <a:cubicBezTo>
                    <a:pt x="1400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="" xmlns:a16="http://schemas.microsoft.com/office/drawing/2014/main" id="{7A17D487-E07C-4133-A592-1CBF766AC43B}"/>
                </a:ext>
              </a:extLst>
            </p:cNvPr>
            <p:cNvSpPr/>
            <p:nvPr/>
          </p:nvSpPr>
          <p:spPr>
            <a:xfrm>
              <a:off x="2005115" y="18126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700"/>
                  </a:moveTo>
                  <a:cubicBezTo>
                    <a:pt x="3266" y="-233"/>
                    <a:pt x="1866" y="-233"/>
                    <a:pt x="933" y="700"/>
                  </a:cubicBezTo>
                  <a:cubicBezTo>
                    <a:pt x="467" y="1166"/>
                    <a:pt x="467" y="1633"/>
                    <a:pt x="0" y="2099"/>
                  </a:cubicBezTo>
                  <a:cubicBezTo>
                    <a:pt x="933" y="2566"/>
                    <a:pt x="1866" y="3032"/>
                    <a:pt x="2333" y="3499"/>
                  </a:cubicBezTo>
                  <a:cubicBezTo>
                    <a:pt x="3732" y="3032"/>
                    <a:pt x="4199" y="2099"/>
                    <a:pt x="3732" y="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="" xmlns:a16="http://schemas.microsoft.com/office/drawing/2014/main" id="{412C647F-41F4-456C-B41D-B0E834476A8D}"/>
                </a:ext>
              </a:extLst>
            </p:cNvPr>
            <p:cNvSpPr/>
            <p:nvPr/>
          </p:nvSpPr>
          <p:spPr>
            <a:xfrm>
              <a:off x="4925915" y="30505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732" y="2799"/>
                  </a:moveTo>
                  <a:cubicBezTo>
                    <a:pt x="3265" y="1866"/>
                    <a:pt x="2799" y="933"/>
                    <a:pt x="2333" y="0"/>
                  </a:cubicBezTo>
                  <a:cubicBezTo>
                    <a:pt x="1399" y="933"/>
                    <a:pt x="933" y="1400"/>
                    <a:pt x="0" y="2333"/>
                  </a:cubicBezTo>
                  <a:cubicBezTo>
                    <a:pt x="933" y="2799"/>
                    <a:pt x="1866" y="3266"/>
                    <a:pt x="2799" y="3732"/>
                  </a:cubicBezTo>
                  <a:cubicBezTo>
                    <a:pt x="2799" y="4199"/>
                    <a:pt x="3732" y="2799"/>
                    <a:pt x="3732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="" xmlns:a16="http://schemas.microsoft.com/office/drawing/2014/main" id="{57510F3B-A49E-4A3F-A84F-FFBDA38CC4BB}"/>
                </a:ext>
              </a:extLst>
            </p:cNvPr>
            <p:cNvSpPr/>
            <p:nvPr/>
          </p:nvSpPr>
          <p:spPr>
            <a:xfrm>
              <a:off x="4456849" y="306279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692" y="350"/>
                  </a:moveTo>
                  <a:cubicBezTo>
                    <a:pt x="-707" y="1749"/>
                    <a:pt x="226" y="5015"/>
                    <a:pt x="1625" y="4548"/>
                  </a:cubicBezTo>
                  <a:cubicBezTo>
                    <a:pt x="2092" y="4548"/>
                    <a:pt x="2558" y="3616"/>
                    <a:pt x="2558" y="3616"/>
                  </a:cubicBezTo>
                  <a:cubicBezTo>
                    <a:pt x="2558" y="2682"/>
                    <a:pt x="2092" y="1283"/>
                    <a:pt x="2092" y="350"/>
                  </a:cubicBezTo>
                  <a:cubicBezTo>
                    <a:pt x="1625" y="-117"/>
                    <a:pt x="692" y="-117"/>
                    <a:pt x="692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="" xmlns:a16="http://schemas.microsoft.com/office/drawing/2014/main" id="{4323EC0F-3ECD-4557-9057-44C5B7688229}"/>
                </a:ext>
              </a:extLst>
            </p:cNvPr>
            <p:cNvSpPr/>
            <p:nvPr/>
          </p:nvSpPr>
          <p:spPr>
            <a:xfrm>
              <a:off x="4929472" y="31488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373" y="1575"/>
                  </a:moveTo>
                  <a:cubicBezTo>
                    <a:pt x="4373" y="175"/>
                    <a:pt x="2974" y="-292"/>
                    <a:pt x="1574" y="175"/>
                  </a:cubicBezTo>
                  <a:cubicBezTo>
                    <a:pt x="175" y="641"/>
                    <a:pt x="-292" y="2041"/>
                    <a:pt x="175" y="2974"/>
                  </a:cubicBezTo>
                  <a:cubicBezTo>
                    <a:pt x="641" y="3907"/>
                    <a:pt x="2041" y="3907"/>
                    <a:pt x="2974" y="4373"/>
                  </a:cubicBezTo>
                  <a:cubicBezTo>
                    <a:pt x="3441" y="3441"/>
                    <a:pt x="4373" y="2507"/>
                    <a:pt x="4373" y="15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="" xmlns:a16="http://schemas.microsoft.com/office/drawing/2014/main" id="{A2818924-CB9D-47DF-853B-F42EA215E3AB}"/>
                </a:ext>
              </a:extLst>
            </p:cNvPr>
            <p:cNvSpPr/>
            <p:nvPr/>
          </p:nvSpPr>
          <p:spPr>
            <a:xfrm>
              <a:off x="5058960" y="328986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175" y="0"/>
                  </a:moveTo>
                  <a:cubicBezTo>
                    <a:pt x="2242" y="467"/>
                    <a:pt x="1309" y="933"/>
                    <a:pt x="376" y="1866"/>
                  </a:cubicBezTo>
                  <a:cubicBezTo>
                    <a:pt x="-557" y="2799"/>
                    <a:pt x="376" y="4199"/>
                    <a:pt x="1775" y="4199"/>
                  </a:cubicBezTo>
                  <a:cubicBezTo>
                    <a:pt x="4108" y="4665"/>
                    <a:pt x="5974" y="3265"/>
                    <a:pt x="5041" y="1866"/>
                  </a:cubicBezTo>
                  <a:cubicBezTo>
                    <a:pt x="5041" y="933"/>
                    <a:pt x="4108" y="467"/>
                    <a:pt x="3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="" xmlns:a16="http://schemas.microsoft.com/office/drawing/2014/main" id="{60BB10CE-AFFB-41AF-9CF3-FDCDAE8A0C38}"/>
                </a:ext>
              </a:extLst>
            </p:cNvPr>
            <p:cNvSpPr/>
            <p:nvPr/>
          </p:nvSpPr>
          <p:spPr>
            <a:xfrm>
              <a:off x="2785114" y="1599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3266"/>
                  </a:moveTo>
                  <a:cubicBezTo>
                    <a:pt x="1399" y="2799"/>
                    <a:pt x="1866" y="1866"/>
                    <a:pt x="2333" y="1399"/>
                  </a:cubicBezTo>
                  <a:cubicBezTo>
                    <a:pt x="2333" y="1399"/>
                    <a:pt x="1866" y="466"/>
                    <a:pt x="1866" y="0"/>
                  </a:cubicBezTo>
                  <a:cubicBezTo>
                    <a:pt x="933" y="466"/>
                    <a:pt x="467" y="1399"/>
                    <a:pt x="0" y="1866"/>
                  </a:cubicBezTo>
                  <a:cubicBezTo>
                    <a:pt x="0" y="2333"/>
                    <a:pt x="467" y="2799"/>
                    <a:pt x="46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="" xmlns:a16="http://schemas.microsoft.com/office/drawing/2014/main" id="{2041131C-322B-4129-A9BB-9D9831DF8DEF}"/>
                </a:ext>
              </a:extLst>
            </p:cNvPr>
            <p:cNvSpPr/>
            <p:nvPr/>
          </p:nvSpPr>
          <p:spPr>
            <a:xfrm>
              <a:off x="4970233" y="33955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1101"/>
                  </a:moveTo>
                  <a:cubicBezTo>
                    <a:pt x="5131" y="635"/>
                    <a:pt x="4198" y="168"/>
                    <a:pt x="3732" y="168"/>
                  </a:cubicBezTo>
                  <a:cubicBezTo>
                    <a:pt x="1866" y="-298"/>
                    <a:pt x="0" y="168"/>
                    <a:pt x="0" y="2034"/>
                  </a:cubicBezTo>
                  <a:cubicBezTo>
                    <a:pt x="0" y="2967"/>
                    <a:pt x="933" y="3900"/>
                    <a:pt x="1866" y="4367"/>
                  </a:cubicBezTo>
                  <a:cubicBezTo>
                    <a:pt x="3265" y="4833"/>
                    <a:pt x="5598" y="2501"/>
                    <a:pt x="5131" y="1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="" xmlns:a16="http://schemas.microsoft.com/office/drawing/2014/main" id="{E2BF90FC-9099-4556-AC02-69A4E6E03086}"/>
                </a:ext>
              </a:extLst>
            </p:cNvPr>
            <p:cNvSpPr/>
            <p:nvPr/>
          </p:nvSpPr>
          <p:spPr>
            <a:xfrm>
              <a:off x="5389623" y="342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5131" y="2333"/>
                  </a:moveTo>
                  <a:cubicBezTo>
                    <a:pt x="5131" y="1866"/>
                    <a:pt x="4665" y="933"/>
                    <a:pt x="4198" y="933"/>
                  </a:cubicBezTo>
                  <a:cubicBezTo>
                    <a:pt x="2799" y="467"/>
                    <a:pt x="1399" y="467"/>
                    <a:pt x="0" y="0"/>
                  </a:cubicBezTo>
                  <a:cubicBezTo>
                    <a:pt x="933" y="1399"/>
                    <a:pt x="1866" y="2333"/>
                    <a:pt x="2799" y="3266"/>
                  </a:cubicBezTo>
                  <a:cubicBezTo>
                    <a:pt x="4198" y="4665"/>
                    <a:pt x="5131" y="4199"/>
                    <a:pt x="5131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="" xmlns:a16="http://schemas.microsoft.com/office/drawing/2014/main" id="{6F73940C-8C34-4565-B0B7-3401568029C5}"/>
                </a:ext>
              </a:extLst>
            </p:cNvPr>
            <p:cNvSpPr/>
            <p:nvPr/>
          </p:nvSpPr>
          <p:spPr>
            <a:xfrm>
              <a:off x="5389156" y="342095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399"/>
                  </a:moveTo>
                  <a:cubicBezTo>
                    <a:pt x="933" y="933"/>
                    <a:pt x="467" y="933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1399"/>
                    <a:pt x="467" y="1399"/>
                    <a:pt x="933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="" xmlns:a16="http://schemas.microsoft.com/office/drawing/2014/main" id="{653437FC-710D-4EA1-819C-2DC73509FC18}"/>
                </a:ext>
              </a:extLst>
            </p:cNvPr>
            <p:cNvSpPr/>
            <p:nvPr/>
          </p:nvSpPr>
          <p:spPr>
            <a:xfrm>
              <a:off x="5192290" y="35445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cubicBezTo>
                    <a:pt x="466" y="466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="" xmlns:a16="http://schemas.microsoft.com/office/drawing/2014/main" id="{8345182F-89A0-43B2-9250-B46119BBAC38}"/>
                </a:ext>
              </a:extLst>
            </p:cNvPr>
            <p:cNvSpPr/>
            <p:nvPr/>
          </p:nvSpPr>
          <p:spPr>
            <a:xfrm>
              <a:off x="5193223" y="35408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198" y="0"/>
                  </a:moveTo>
                  <a:cubicBezTo>
                    <a:pt x="3732" y="0"/>
                    <a:pt x="2799" y="0"/>
                    <a:pt x="2799" y="467"/>
                  </a:cubicBezTo>
                  <a:cubicBezTo>
                    <a:pt x="1866" y="1400"/>
                    <a:pt x="933" y="2799"/>
                    <a:pt x="0" y="3732"/>
                  </a:cubicBezTo>
                  <a:cubicBezTo>
                    <a:pt x="1399" y="3266"/>
                    <a:pt x="2799" y="3266"/>
                    <a:pt x="4198" y="2333"/>
                  </a:cubicBezTo>
                  <a:cubicBezTo>
                    <a:pt x="5598" y="1866"/>
                    <a:pt x="5598" y="467"/>
                    <a:pt x="41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="" xmlns:a16="http://schemas.microsoft.com/office/drawing/2014/main" id="{D98C59F6-08C8-4104-91FE-CB5789985AD4}"/>
                </a:ext>
              </a:extLst>
            </p:cNvPr>
            <p:cNvSpPr/>
            <p:nvPr/>
          </p:nvSpPr>
          <p:spPr>
            <a:xfrm>
              <a:off x="4759905" y="3711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3199" y="466"/>
                  </a:moveTo>
                  <a:cubicBezTo>
                    <a:pt x="-533" y="1866"/>
                    <a:pt x="-1000" y="3732"/>
                    <a:pt x="1799" y="6531"/>
                  </a:cubicBezTo>
                  <a:cubicBezTo>
                    <a:pt x="2266" y="6998"/>
                    <a:pt x="3665" y="7464"/>
                    <a:pt x="4598" y="7464"/>
                  </a:cubicBezTo>
                  <a:cubicBezTo>
                    <a:pt x="4598" y="5131"/>
                    <a:pt x="4598" y="2333"/>
                    <a:pt x="4598" y="0"/>
                  </a:cubicBezTo>
                  <a:cubicBezTo>
                    <a:pt x="4132" y="0"/>
                    <a:pt x="3665" y="0"/>
                    <a:pt x="3199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="" xmlns:a16="http://schemas.microsoft.com/office/drawing/2014/main" id="{D0CC279E-3B82-4973-BB80-1F1C2DC1066D}"/>
                </a:ext>
              </a:extLst>
            </p:cNvPr>
            <p:cNvSpPr/>
            <p:nvPr/>
          </p:nvSpPr>
          <p:spPr>
            <a:xfrm>
              <a:off x="2813105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799" y="2799"/>
                  </a:moveTo>
                  <a:cubicBezTo>
                    <a:pt x="2799" y="1866"/>
                    <a:pt x="1866" y="933"/>
                    <a:pt x="1399" y="0"/>
                  </a:cubicBezTo>
                  <a:cubicBezTo>
                    <a:pt x="933" y="933"/>
                    <a:pt x="0" y="1866"/>
                    <a:pt x="0" y="2799"/>
                  </a:cubicBezTo>
                  <a:cubicBezTo>
                    <a:pt x="0" y="3732"/>
                    <a:pt x="933" y="4665"/>
                    <a:pt x="1399" y="5598"/>
                  </a:cubicBezTo>
                  <a:cubicBezTo>
                    <a:pt x="1866" y="4665"/>
                    <a:pt x="2799" y="3732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="" xmlns:a16="http://schemas.microsoft.com/office/drawing/2014/main" id="{A3716ED2-2AD0-4416-88FE-655A3B8B7D3A}"/>
                </a:ext>
              </a:extLst>
            </p:cNvPr>
            <p:cNvSpPr/>
            <p:nvPr/>
          </p:nvSpPr>
          <p:spPr>
            <a:xfrm>
              <a:off x="3534791" y="13935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5132" y="467"/>
                  </a:moveTo>
                  <a:cubicBezTo>
                    <a:pt x="4199" y="0"/>
                    <a:pt x="2799" y="0"/>
                    <a:pt x="1866" y="0"/>
                  </a:cubicBezTo>
                  <a:cubicBezTo>
                    <a:pt x="0" y="0"/>
                    <a:pt x="-467" y="1400"/>
                    <a:pt x="467" y="2799"/>
                  </a:cubicBezTo>
                  <a:cubicBezTo>
                    <a:pt x="1400" y="4199"/>
                    <a:pt x="2333" y="5598"/>
                    <a:pt x="2799" y="6998"/>
                  </a:cubicBezTo>
                  <a:cubicBezTo>
                    <a:pt x="4199" y="6998"/>
                    <a:pt x="5132" y="6998"/>
                    <a:pt x="6531" y="6998"/>
                  </a:cubicBezTo>
                  <a:cubicBezTo>
                    <a:pt x="6531" y="4665"/>
                    <a:pt x="7464" y="1866"/>
                    <a:pt x="5132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="" xmlns:a16="http://schemas.microsoft.com/office/drawing/2014/main" id="{F03A15D6-997D-4470-ADF3-26BAFE25FBFD}"/>
                </a:ext>
              </a:extLst>
            </p:cNvPr>
            <p:cNvSpPr/>
            <p:nvPr/>
          </p:nvSpPr>
          <p:spPr>
            <a:xfrm>
              <a:off x="1833440" y="16398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2333" y="0"/>
                  </a:moveTo>
                  <a:cubicBezTo>
                    <a:pt x="1399" y="466"/>
                    <a:pt x="0" y="933"/>
                    <a:pt x="0" y="1866"/>
                  </a:cubicBezTo>
                  <a:cubicBezTo>
                    <a:pt x="0" y="2799"/>
                    <a:pt x="467" y="4199"/>
                    <a:pt x="933" y="5132"/>
                  </a:cubicBezTo>
                  <a:cubicBezTo>
                    <a:pt x="1866" y="6065"/>
                    <a:pt x="4665" y="4199"/>
                    <a:pt x="4199" y="2333"/>
                  </a:cubicBezTo>
                  <a:cubicBezTo>
                    <a:pt x="4199" y="1399"/>
                    <a:pt x="2799" y="933"/>
                    <a:pt x="23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="" xmlns:a16="http://schemas.microsoft.com/office/drawing/2014/main" id="{2E76E6EF-440C-482D-8062-9D561AACBB39}"/>
                </a:ext>
              </a:extLst>
            </p:cNvPr>
            <p:cNvSpPr/>
            <p:nvPr/>
          </p:nvSpPr>
          <p:spPr>
            <a:xfrm>
              <a:off x="3857128" y="168228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418" y="5132"/>
                  </a:moveTo>
                  <a:cubicBezTo>
                    <a:pt x="2351" y="5132"/>
                    <a:pt x="3284" y="4199"/>
                    <a:pt x="4217" y="3266"/>
                  </a:cubicBezTo>
                  <a:cubicBezTo>
                    <a:pt x="4684" y="2799"/>
                    <a:pt x="4217" y="2333"/>
                    <a:pt x="4217" y="1400"/>
                  </a:cubicBezTo>
                  <a:cubicBezTo>
                    <a:pt x="3751" y="933"/>
                    <a:pt x="3284" y="0"/>
                    <a:pt x="3284" y="0"/>
                  </a:cubicBezTo>
                  <a:cubicBezTo>
                    <a:pt x="2351" y="466"/>
                    <a:pt x="952" y="933"/>
                    <a:pt x="485" y="1866"/>
                  </a:cubicBezTo>
                  <a:cubicBezTo>
                    <a:pt x="-448" y="3732"/>
                    <a:pt x="19" y="5132"/>
                    <a:pt x="1418" y="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="" xmlns:a16="http://schemas.microsoft.com/office/drawing/2014/main" id="{395BA137-E830-4CEB-8340-FC23D88A25E0}"/>
                </a:ext>
              </a:extLst>
            </p:cNvPr>
            <p:cNvSpPr/>
            <p:nvPr/>
          </p:nvSpPr>
          <p:spPr>
            <a:xfrm>
              <a:off x="961915" y="192620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023" y="61"/>
                  </a:moveTo>
                  <a:cubicBezTo>
                    <a:pt x="557" y="61"/>
                    <a:pt x="90" y="994"/>
                    <a:pt x="90" y="1460"/>
                  </a:cubicBezTo>
                  <a:cubicBezTo>
                    <a:pt x="-376" y="3793"/>
                    <a:pt x="1023" y="5659"/>
                    <a:pt x="2889" y="4726"/>
                  </a:cubicBezTo>
                  <a:cubicBezTo>
                    <a:pt x="3356" y="4726"/>
                    <a:pt x="3822" y="3793"/>
                    <a:pt x="4289" y="3326"/>
                  </a:cubicBezTo>
                  <a:cubicBezTo>
                    <a:pt x="4755" y="1927"/>
                    <a:pt x="2423" y="-406"/>
                    <a:pt x="1023" y="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="" xmlns:a16="http://schemas.microsoft.com/office/drawing/2014/main" id="{723BE696-508A-4882-9956-1B702BB00715}"/>
                </a:ext>
              </a:extLst>
            </p:cNvPr>
            <p:cNvSpPr/>
            <p:nvPr/>
          </p:nvSpPr>
          <p:spPr>
            <a:xfrm>
              <a:off x="3149806" y="19332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1050" y="4199"/>
                  </a:moveTo>
                  <a:cubicBezTo>
                    <a:pt x="1516" y="4199"/>
                    <a:pt x="2449" y="4199"/>
                    <a:pt x="2449" y="3732"/>
                  </a:cubicBezTo>
                  <a:cubicBezTo>
                    <a:pt x="3382" y="2799"/>
                    <a:pt x="4315" y="1400"/>
                    <a:pt x="5248" y="0"/>
                  </a:cubicBezTo>
                  <a:cubicBezTo>
                    <a:pt x="3849" y="466"/>
                    <a:pt x="2449" y="933"/>
                    <a:pt x="1050" y="1400"/>
                  </a:cubicBezTo>
                  <a:cubicBezTo>
                    <a:pt x="-350" y="1866"/>
                    <a:pt x="-350" y="3266"/>
                    <a:pt x="1050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="" xmlns:a16="http://schemas.microsoft.com/office/drawing/2014/main" id="{76949BE3-6B85-49D4-A7D1-C47553B811F4}"/>
                </a:ext>
              </a:extLst>
            </p:cNvPr>
            <p:cNvSpPr/>
            <p:nvPr/>
          </p:nvSpPr>
          <p:spPr>
            <a:xfrm>
              <a:off x="3155521" y="19323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466" y="933"/>
                    <a:pt x="933" y="933"/>
                    <a:pt x="933" y="466"/>
                  </a:cubicBezTo>
                  <a:cubicBezTo>
                    <a:pt x="933" y="466"/>
                    <a:pt x="933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="" xmlns:a16="http://schemas.microsoft.com/office/drawing/2014/main" id="{0DDB0596-2628-4580-8DD0-FF8B76DCB94A}"/>
                </a:ext>
              </a:extLst>
            </p:cNvPr>
            <p:cNvSpPr/>
            <p:nvPr/>
          </p:nvSpPr>
          <p:spPr>
            <a:xfrm>
              <a:off x="3439623" y="20111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933" y="1866"/>
                    <a:pt x="1399" y="2333"/>
                    <a:pt x="2333" y="3266"/>
                  </a:cubicBezTo>
                  <a:cubicBezTo>
                    <a:pt x="2799" y="2799"/>
                    <a:pt x="3732" y="2799"/>
                    <a:pt x="3732" y="2333"/>
                  </a:cubicBezTo>
                  <a:cubicBezTo>
                    <a:pt x="3732" y="933"/>
                    <a:pt x="3266" y="0"/>
                    <a:pt x="1866" y="0"/>
                  </a:cubicBezTo>
                  <a:cubicBezTo>
                    <a:pt x="933" y="0"/>
                    <a:pt x="467" y="467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="" xmlns:a16="http://schemas.microsoft.com/office/drawing/2014/main" id="{DB2448F5-4346-463F-9FC5-EBD2390D91EB}"/>
                </a:ext>
              </a:extLst>
            </p:cNvPr>
            <p:cNvSpPr/>
            <p:nvPr/>
          </p:nvSpPr>
          <p:spPr>
            <a:xfrm>
              <a:off x="2035438" y="20329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333" y="193"/>
                  </a:moveTo>
                  <a:cubicBezTo>
                    <a:pt x="1400" y="660"/>
                    <a:pt x="0" y="1593"/>
                    <a:pt x="0" y="2526"/>
                  </a:cubicBezTo>
                  <a:cubicBezTo>
                    <a:pt x="0" y="3459"/>
                    <a:pt x="933" y="4392"/>
                    <a:pt x="1866" y="5325"/>
                  </a:cubicBezTo>
                  <a:cubicBezTo>
                    <a:pt x="2799" y="6258"/>
                    <a:pt x="4199" y="5325"/>
                    <a:pt x="4665" y="3925"/>
                  </a:cubicBezTo>
                  <a:cubicBezTo>
                    <a:pt x="5132" y="2992"/>
                    <a:pt x="5132" y="1593"/>
                    <a:pt x="5132" y="660"/>
                  </a:cubicBezTo>
                  <a:cubicBezTo>
                    <a:pt x="4665" y="193"/>
                    <a:pt x="3266" y="-273"/>
                    <a:pt x="2333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="" xmlns:a16="http://schemas.microsoft.com/office/drawing/2014/main" id="{A23E96A3-439D-44CD-A0BD-7B6C08CC1EB6}"/>
                </a:ext>
              </a:extLst>
            </p:cNvPr>
            <p:cNvSpPr/>
            <p:nvPr/>
          </p:nvSpPr>
          <p:spPr>
            <a:xfrm>
              <a:off x="4031033" y="15037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54" y="376"/>
                  </a:moveTo>
                  <a:cubicBezTo>
                    <a:pt x="588" y="842"/>
                    <a:pt x="121" y="1309"/>
                    <a:pt x="121" y="1775"/>
                  </a:cubicBezTo>
                  <a:cubicBezTo>
                    <a:pt x="-345" y="3175"/>
                    <a:pt x="588" y="4108"/>
                    <a:pt x="1987" y="4108"/>
                  </a:cubicBezTo>
                  <a:cubicBezTo>
                    <a:pt x="3387" y="4108"/>
                    <a:pt x="3854" y="3175"/>
                    <a:pt x="3854" y="1775"/>
                  </a:cubicBezTo>
                  <a:cubicBezTo>
                    <a:pt x="3387" y="376"/>
                    <a:pt x="2454" y="-557"/>
                    <a:pt x="1054" y="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="" xmlns:a16="http://schemas.microsoft.com/office/drawing/2014/main" id="{AD0EE928-8EC9-4865-A0CD-516170306AD0}"/>
                </a:ext>
              </a:extLst>
            </p:cNvPr>
            <p:cNvSpPr/>
            <p:nvPr/>
          </p:nvSpPr>
          <p:spPr>
            <a:xfrm>
              <a:off x="5256668" y="21907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933"/>
                  </a:moveTo>
                  <a:cubicBezTo>
                    <a:pt x="2333" y="467"/>
                    <a:pt x="1866" y="0"/>
                    <a:pt x="1399" y="0"/>
                  </a:cubicBezTo>
                  <a:cubicBezTo>
                    <a:pt x="933" y="0"/>
                    <a:pt x="467" y="0"/>
                    <a:pt x="0" y="467"/>
                  </a:cubicBezTo>
                  <a:cubicBezTo>
                    <a:pt x="0" y="933"/>
                    <a:pt x="0" y="1866"/>
                    <a:pt x="0" y="1866"/>
                  </a:cubicBezTo>
                  <a:cubicBezTo>
                    <a:pt x="1399" y="2799"/>
                    <a:pt x="2333" y="2333"/>
                    <a:pt x="23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="" xmlns:a16="http://schemas.microsoft.com/office/drawing/2014/main" id="{72EB464D-1214-461B-9BB5-C5CDCC69636B}"/>
                </a:ext>
              </a:extLst>
            </p:cNvPr>
            <p:cNvSpPr/>
            <p:nvPr/>
          </p:nvSpPr>
          <p:spPr>
            <a:xfrm>
              <a:off x="5104120" y="254159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866" y="5598"/>
                  </a:moveTo>
                  <a:cubicBezTo>
                    <a:pt x="2333" y="4665"/>
                    <a:pt x="3266" y="3732"/>
                    <a:pt x="3732" y="2799"/>
                  </a:cubicBezTo>
                  <a:cubicBezTo>
                    <a:pt x="3266" y="1866"/>
                    <a:pt x="2333" y="933"/>
                    <a:pt x="1866" y="0"/>
                  </a:cubicBezTo>
                  <a:cubicBezTo>
                    <a:pt x="1400" y="933"/>
                    <a:pt x="0" y="1866"/>
                    <a:pt x="0" y="2799"/>
                  </a:cubicBezTo>
                  <a:cubicBezTo>
                    <a:pt x="0" y="3732"/>
                    <a:pt x="1400" y="4665"/>
                    <a:pt x="1866" y="55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="" xmlns:a16="http://schemas.microsoft.com/office/drawing/2014/main" id="{9039738A-D37A-43F5-9913-153457892CDD}"/>
                </a:ext>
              </a:extLst>
            </p:cNvPr>
            <p:cNvSpPr/>
            <p:nvPr/>
          </p:nvSpPr>
          <p:spPr>
            <a:xfrm>
              <a:off x="3022318" y="25873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3514" y="4665"/>
                  </a:moveTo>
                  <a:cubicBezTo>
                    <a:pt x="4447" y="4665"/>
                    <a:pt x="5380" y="2799"/>
                    <a:pt x="5380" y="1866"/>
                  </a:cubicBezTo>
                  <a:cubicBezTo>
                    <a:pt x="5380" y="933"/>
                    <a:pt x="3980" y="467"/>
                    <a:pt x="3047" y="0"/>
                  </a:cubicBezTo>
                  <a:cubicBezTo>
                    <a:pt x="1181" y="0"/>
                    <a:pt x="-685" y="2333"/>
                    <a:pt x="248" y="3732"/>
                  </a:cubicBezTo>
                  <a:cubicBezTo>
                    <a:pt x="1181" y="4665"/>
                    <a:pt x="2581" y="5132"/>
                    <a:pt x="3514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="" xmlns:a16="http://schemas.microsoft.com/office/drawing/2014/main" id="{22077231-15B6-4BFD-8CE4-E06B0EC43A50}"/>
                </a:ext>
              </a:extLst>
            </p:cNvPr>
            <p:cNvSpPr/>
            <p:nvPr/>
          </p:nvSpPr>
          <p:spPr>
            <a:xfrm>
              <a:off x="3404079" y="265159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490" y="4759"/>
                  </a:moveTo>
                  <a:cubicBezTo>
                    <a:pt x="1956" y="4759"/>
                    <a:pt x="2889" y="4759"/>
                    <a:pt x="3356" y="4293"/>
                  </a:cubicBezTo>
                  <a:cubicBezTo>
                    <a:pt x="4289" y="3359"/>
                    <a:pt x="4756" y="2426"/>
                    <a:pt x="5689" y="1493"/>
                  </a:cubicBezTo>
                  <a:cubicBezTo>
                    <a:pt x="4756" y="1027"/>
                    <a:pt x="3822" y="-373"/>
                    <a:pt x="2889" y="94"/>
                  </a:cubicBezTo>
                  <a:cubicBezTo>
                    <a:pt x="1024" y="94"/>
                    <a:pt x="-376" y="1960"/>
                    <a:pt x="90" y="3826"/>
                  </a:cubicBezTo>
                  <a:cubicBezTo>
                    <a:pt x="557" y="3826"/>
                    <a:pt x="1024" y="4293"/>
                    <a:pt x="1490" y="47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="" xmlns:a16="http://schemas.microsoft.com/office/drawing/2014/main" id="{61BC9AEA-7F19-42BF-B3C2-FF1CCB0643FB}"/>
                </a:ext>
              </a:extLst>
            </p:cNvPr>
            <p:cNvSpPr/>
            <p:nvPr/>
          </p:nvSpPr>
          <p:spPr>
            <a:xfrm>
              <a:off x="1597388" y="27617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0" y="0"/>
                    <a:pt x="467" y="467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="" xmlns:a16="http://schemas.microsoft.com/office/drawing/2014/main" id="{82CF4AF8-F485-45B3-8A85-F365C9B27FEF}"/>
                </a:ext>
              </a:extLst>
            </p:cNvPr>
            <p:cNvSpPr/>
            <p:nvPr/>
          </p:nvSpPr>
          <p:spPr>
            <a:xfrm>
              <a:off x="1597854" y="27622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2799" y="4199"/>
                  </a:moveTo>
                  <a:cubicBezTo>
                    <a:pt x="4199" y="5132"/>
                    <a:pt x="5598" y="4665"/>
                    <a:pt x="5598" y="2799"/>
                  </a:cubicBezTo>
                  <a:cubicBezTo>
                    <a:pt x="5598" y="2333"/>
                    <a:pt x="5132" y="1399"/>
                    <a:pt x="5132" y="933"/>
                  </a:cubicBezTo>
                  <a:cubicBezTo>
                    <a:pt x="3732" y="467"/>
                    <a:pt x="1866" y="0"/>
                    <a:pt x="0" y="0"/>
                  </a:cubicBezTo>
                  <a:cubicBezTo>
                    <a:pt x="0" y="1866"/>
                    <a:pt x="933" y="3266"/>
                    <a:pt x="2799" y="41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="" xmlns:a16="http://schemas.microsoft.com/office/drawing/2014/main" id="{1502F430-1971-4756-9CF0-55AAD1AFCAA9}"/>
                </a:ext>
              </a:extLst>
            </p:cNvPr>
            <p:cNvSpPr/>
            <p:nvPr/>
          </p:nvSpPr>
          <p:spPr>
            <a:xfrm>
              <a:off x="1880515" y="15843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75" y="1866"/>
                  </a:moveTo>
                  <a:cubicBezTo>
                    <a:pt x="975" y="1866"/>
                    <a:pt x="1442" y="933"/>
                    <a:pt x="1442" y="466"/>
                  </a:cubicBezTo>
                  <a:cubicBezTo>
                    <a:pt x="1442" y="466"/>
                    <a:pt x="975" y="0"/>
                    <a:pt x="509" y="0"/>
                  </a:cubicBezTo>
                  <a:cubicBezTo>
                    <a:pt x="-424" y="1400"/>
                    <a:pt x="42" y="1866"/>
                    <a:pt x="97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="" xmlns:a16="http://schemas.microsoft.com/office/drawing/2014/main" id="{D82FB97C-3B79-4AFF-8529-017BBD8A5F06}"/>
                </a:ext>
              </a:extLst>
            </p:cNvPr>
            <p:cNvSpPr/>
            <p:nvPr/>
          </p:nvSpPr>
          <p:spPr>
            <a:xfrm>
              <a:off x="1712596" y="158665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85" y="1400"/>
                  </a:moveTo>
                  <a:cubicBezTo>
                    <a:pt x="485" y="1400"/>
                    <a:pt x="1418" y="1400"/>
                    <a:pt x="1885" y="933"/>
                  </a:cubicBezTo>
                  <a:cubicBezTo>
                    <a:pt x="1885" y="466"/>
                    <a:pt x="1418" y="0"/>
                    <a:pt x="1418" y="0"/>
                  </a:cubicBezTo>
                  <a:cubicBezTo>
                    <a:pt x="19" y="0"/>
                    <a:pt x="-448" y="466"/>
                    <a:pt x="48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="" xmlns:a16="http://schemas.microsoft.com/office/drawing/2014/main" id="{9740D0A0-E1FB-4F7D-9157-09281A99BD2E}"/>
                </a:ext>
              </a:extLst>
            </p:cNvPr>
            <p:cNvSpPr/>
            <p:nvPr/>
          </p:nvSpPr>
          <p:spPr>
            <a:xfrm>
              <a:off x="4935245" y="21161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933"/>
                    <a:pt x="466" y="1866"/>
                    <a:pt x="0" y="2799"/>
                  </a:cubicBezTo>
                  <a:cubicBezTo>
                    <a:pt x="0" y="2799"/>
                    <a:pt x="933" y="3732"/>
                    <a:pt x="933" y="3732"/>
                  </a:cubicBezTo>
                  <a:cubicBezTo>
                    <a:pt x="2333" y="3266"/>
                    <a:pt x="2799" y="2333"/>
                    <a:pt x="2333" y="933"/>
                  </a:cubicBezTo>
                  <a:cubicBezTo>
                    <a:pt x="2333" y="933"/>
                    <a:pt x="1866" y="467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="" xmlns:a16="http://schemas.microsoft.com/office/drawing/2014/main" id="{4C5497E8-E2F3-4299-A7FC-3E00515A55F4}"/>
                </a:ext>
              </a:extLst>
            </p:cNvPr>
            <p:cNvSpPr/>
            <p:nvPr/>
          </p:nvSpPr>
          <p:spPr>
            <a:xfrm>
              <a:off x="3952187" y="161184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1866"/>
                  </a:moveTo>
                  <a:cubicBezTo>
                    <a:pt x="1993" y="933"/>
                    <a:pt x="1527" y="0"/>
                    <a:pt x="594" y="0"/>
                  </a:cubicBezTo>
                  <a:cubicBezTo>
                    <a:pt x="594" y="0"/>
                    <a:pt x="127" y="933"/>
                    <a:pt x="127" y="1399"/>
                  </a:cubicBezTo>
                  <a:cubicBezTo>
                    <a:pt x="-339" y="1399"/>
                    <a:pt x="594" y="1399"/>
                    <a:pt x="106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="" xmlns:a16="http://schemas.microsoft.com/office/drawing/2014/main" id="{E08446C3-209B-4D9E-B76A-7D51AABEEC26}"/>
                </a:ext>
              </a:extLst>
            </p:cNvPr>
            <p:cNvSpPr/>
            <p:nvPr/>
          </p:nvSpPr>
          <p:spPr>
            <a:xfrm>
              <a:off x="3950449" y="16253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0" y="0"/>
                  </a:lnTo>
                  <a:lnTo>
                    <a:pt x="0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="" xmlns:a16="http://schemas.microsoft.com/office/drawing/2014/main" id="{45FDE858-A07F-4F17-AAEB-231C5D16408B}"/>
                </a:ext>
              </a:extLst>
            </p:cNvPr>
            <p:cNvSpPr/>
            <p:nvPr/>
          </p:nvSpPr>
          <p:spPr>
            <a:xfrm>
              <a:off x="1242376" y="16319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66" y="0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="" xmlns:a16="http://schemas.microsoft.com/office/drawing/2014/main" id="{1E3D80F6-B236-48CF-88DC-0614414B377E}"/>
                </a:ext>
              </a:extLst>
            </p:cNvPr>
            <p:cNvSpPr/>
            <p:nvPr/>
          </p:nvSpPr>
          <p:spPr>
            <a:xfrm>
              <a:off x="1242842" y="16289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2059"/>
                  </a:moveTo>
                  <a:cubicBezTo>
                    <a:pt x="5132" y="1593"/>
                    <a:pt x="5132" y="660"/>
                    <a:pt x="4665" y="660"/>
                  </a:cubicBezTo>
                  <a:cubicBezTo>
                    <a:pt x="3732" y="193"/>
                    <a:pt x="2333" y="-273"/>
                    <a:pt x="1866" y="193"/>
                  </a:cubicBezTo>
                  <a:cubicBezTo>
                    <a:pt x="933" y="660"/>
                    <a:pt x="467" y="1593"/>
                    <a:pt x="0" y="2526"/>
                  </a:cubicBezTo>
                  <a:cubicBezTo>
                    <a:pt x="933" y="2526"/>
                    <a:pt x="1866" y="2526"/>
                    <a:pt x="3266" y="2526"/>
                  </a:cubicBezTo>
                  <a:cubicBezTo>
                    <a:pt x="3732" y="2992"/>
                    <a:pt x="4199" y="2526"/>
                    <a:pt x="4665" y="2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="" xmlns:a16="http://schemas.microsoft.com/office/drawing/2014/main" id="{45E1FEBB-3CD1-4D17-ABA1-0A363D807338}"/>
                </a:ext>
              </a:extLst>
            </p:cNvPr>
            <p:cNvSpPr/>
            <p:nvPr/>
          </p:nvSpPr>
          <p:spPr>
            <a:xfrm>
              <a:off x="3885429" y="16295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1400"/>
                  </a:moveTo>
                  <a:cubicBezTo>
                    <a:pt x="-292" y="2799"/>
                    <a:pt x="175" y="3732"/>
                    <a:pt x="1574" y="4199"/>
                  </a:cubicBezTo>
                  <a:cubicBezTo>
                    <a:pt x="2041" y="3732"/>
                    <a:pt x="2508" y="3266"/>
                    <a:pt x="2974" y="2799"/>
                  </a:cubicBezTo>
                  <a:cubicBezTo>
                    <a:pt x="3440" y="1400"/>
                    <a:pt x="2974" y="467"/>
                    <a:pt x="1574" y="0"/>
                  </a:cubicBezTo>
                  <a:cubicBezTo>
                    <a:pt x="1108" y="467"/>
                    <a:pt x="641" y="933"/>
                    <a:pt x="175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="" xmlns:a16="http://schemas.microsoft.com/office/drawing/2014/main" id="{76BDAC86-115B-4224-9EEC-50F039EA6A26}"/>
                </a:ext>
              </a:extLst>
            </p:cNvPr>
            <p:cNvSpPr/>
            <p:nvPr/>
          </p:nvSpPr>
          <p:spPr>
            <a:xfrm>
              <a:off x="3037896" y="258171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933"/>
                    <a:pt x="2864" y="467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1866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="" xmlns:a16="http://schemas.microsoft.com/office/drawing/2014/main" id="{B3DCC430-C4C5-420C-9EAA-591DD7CD5F92}"/>
                </a:ext>
              </a:extLst>
            </p:cNvPr>
            <p:cNvSpPr/>
            <p:nvPr/>
          </p:nvSpPr>
          <p:spPr>
            <a:xfrm>
              <a:off x="1984588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400"/>
                  </a:moveTo>
                  <a:lnTo>
                    <a:pt x="467" y="0"/>
                  </a:ln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="" xmlns:a16="http://schemas.microsoft.com/office/drawing/2014/main" id="{78FE9F7B-40D0-4A49-8EBA-60986124407B}"/>
                </a:ext>
              </a:extLst>
            </p:cNvPr>
            <p:cNvSpPr/>
            <p:nvPr/>
          </p:nvSpPr>
          <p:spPr>
            <a:xfrm>
              <a:off x="3534149" y="13711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3732"/>
                  </a:moveTo>
                  <a:cubicBezTo>
                    <a:pt x="2041" y="3732"/>
                    <a:pt x="2507" y="3266"/>
                    <a:pt x="2974" y="2799"/>
                  </a:cubicBezTo>
                  <a:cubicBezTo>
                    <a:pt x="3440" y="1400"/>
                    <a:pt x="2974" y="467"/>
                    <a:pt x="1575" y="0"/>
                  </a:cubicBezTo>
                  <a:cubicBezTo>
                    <a:pt x="1108" y="467"/>
                    <a:pt x="175" y="467"/>
                    <a:pt x="175" y="933"/>
                  </a:cubicBezTo>
                  <a:cubicBezTo>
                    <a:pt x="-292" y="2333"/>
                    <a:pt x="175" y="3266"/>
                    <a:pt x="1575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="" xmlns:a16="http://schemas.microsoft.com/office/drawing/2014/main" id="{0BB83963-D31A-4613-BACA-ABCA8479B0DE}"/>
                </a:ext>
              </a:extLst>
            </p:cNvPr>
            <p:cNvSpPr/>
            <p:nvPr/>
          </p:nvSpPr>
          <p:spPr>
            <a:xfrm>
              <a:off x="4981429" y="26680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866" y="933"/>
                    <a:pt x="1399" y="467"/>
                    <a:pt x="1399" y="0"/>
                  </a:cubicBezTo>
                  <a:cubicBezTo>
                    <a:pt x="933" y="0"/>
                    <a:pt x="0" y="467"/>
                    <a:pt x="0" y="467"/>
                  </a:cubicBezTo>
                  <a:cubicBezTo>
                    <a:pt x="0" y="933"/>
                    <a:pt x="0" y="1400"/>
                    <a:pt x="467" y="1866"/>
                  </a:cubicBezTo>
                  <a:cubicBezTo>
                    <a:pt x="933" y="1400"/>
                    <a:pt x="1399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="" xmlns:a16="http://schemas.microsoft.com/office/drawing/2014/main" id="{02398C12-587C-4421-9856-FBB0A81F6196}"/>
                </a:ext>
              </a:extLst>
            </p:cNvPr>
            <p:cNvSpPr/>
            <p:nvPr/>
          </p:nvSpPr>
          <p:spPr>
            <a:xfrm>
              <a:off x="3938665" y="16444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1" y="975"/>
                  </a:moveTo>
                  <a:cubicBezTo>
                    <a:pt x="121" y="975"/>
                    <a:pt x="1054" y="1442"/>
                    <a:pt x="1521" y="1442"/>
                  </a:cubicBezTo>
                  <a:cubicBezTo>
                    <a:pt x="1521" y="1442"/>
                    <a:pt x="1987" y="975"/>
                    <a:pt x="1987" y="509"/>
                  </a:cubicBezTo>
                  <a:cubicBezTo>
                    <a:pt x="588" y="-424"/>
                    <a:pt x="-345" y="42"/>
                    <a:pt x="121" y="9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="" xmlns:a16="http://schemas.microsoft.com/office/drawing/2014/main" id="{B5073860-C751-47B8-A789-26F333DE1387}"/>
                </a:ext>
              </a:extLst>
            </p:cNvPr>
            <p:cNvSpPr/>
            <p:nvPr/>
          </p:nvSpPr>
          <p:spPr>
            <a:xfrm>
              <a:off x="2747327" y="16482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0" y="2333"/>
                    <a:pt x="0" y="4199"/>
                    <a:pt x="0" y="6531"/>
                  </a:cubicBezTo>
                  <a:cubicBezTo>
                    <a:pt x="3266" y="2799"/>
                    <a:pt x="2799" y="23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="" xmlns:a16="http://schemas.microsoft.com/office/drawing/2014/main" id="{542CC5BD-5429-4030-B618-A66559387885}"/>
                </a:ext>
              </a:extLst>
            </p:cNvPr>
            <p:cNvSpPr/>
            <p:nvPr/>
          </p:nvSpPr>
          <p:spPr>
            <a:xfrm>
              <a:off x="1892089" y="140471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597" y="3266"/>
                  </a:moveTo>
                  <a:cubicBezTo>
                    <a:pt x="2930" y="2799"/>
                    <a:pt x="2463" y="1400"/>
                    <a:pt x="2463" y="0"/>
                  </a:cubicBezTo>
                  <a:cubicBezTo>
                    <a:pt x="1530" y="466"/>
                    <a:pt x="1064" y="1400"/>
                    <a:pt x="131" y="1866"/>
                  </a:cubicBezTo>
                  <a:cubicBezTo>
                    <a:pt x="-336" y="1866"/>
                    <a:pt x="597" y="3266"/>
                    <a:pt x="597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="" xmlns:a16="http://schemas.microsoft.com/office/drawing/2014/main" id="{0946320B-1DBB-4D60-889E-0437F9E5A281}"/>
                </a:ext>
              </a:extLst>
            </p:cNvPr>
            <p:cNvSpPr/>
            <p:nvPr/>
          </p:nvSpPr>
          <p:spPr>
            <a:xfrm>
              <a:off x="3872542" y="16944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2333" y="2333"/>
                    <a:pt x="2799" y="1866"/>
                    <a:pt x="2799" y="466"/>
                  </a:cubicBezTo>
                  <a:cubicBezTo>
                    <a:pt x="2799" y="0"/>
                    <a:pt x="1866" y="0"/>
                    <a:pt x="1400" y="0"/>
                  </a:cubicBezTo>
                  <a:cubicBezTo>
                    <a:pt x="933" y="466"/>
                    <a:pt x="467" y="466"/>
                    <a:pt x="0" y="933"/>
                  </a:cubicBezTo>
                  <a:cubicBezTo>
                    <a:pt x="467" y="933"/>
                    <a:pt x="933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="" xmlns:a16="http://schemas.microsoft.com/office/drawing/2014/main" id="{3ED8835D-4023-4951-97FF-01018AD77473}"/>
                </a:ext>
              </a:extLst>
            </p:cNvPr>
            <p:cNvSpPr/>
            <p:nvPr/>
          </p:nvSpPr>
          <p:spPr>
            <a:xfrm>
              <a:off x="2801442" y="14089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3266"/>
                  </a:moveTo>
                  <a:cubicBezTo>
                    <a:pt x="2333" y="2799"/>
                    <a:pt x="2333" y="1866"/>
                    <a:pt x="1866" y="1866"/>
                  </a:cubicBezTo>
                  <a:cubicBezTo>
                    <a:pt x="1399" y="1400"/>
                    <a:pt x="467" y="466"/>
                    <a:pt x="0" y="0"/>
                  </a:cubicBezTo>
                  <a:cubicBezTo>
                    <a:pt x="0" y="933"/>
                    <a:pt x="467" y="1866"/>
                    <a:pt x="467" y="2333"/>
                  </a:cubicBezTo>
                  <a:cubicBezTo>
                    <a:pt x="467" y="4199"/>
                    <a:pt x="1399" y="4199"/>
                    <a:pt x="2333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="" xmlns:a16="http://schemas.microsoft.com/office/drawing/2014/main" id="{3D42004F-FF83-4EC6-BEE6-BBF988430731}"/>
                </a:ext>
              </a:extLst>
            </p:cNvPr>
            <p:cNvSpPr/>
            <p:nvPr/>
          </p:nvSpPr>
          <p:spPr>
            <a:xfrm>
              <a:off x="2800509" y="140751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933"/>
                  </a:moveTo>
                  <a:cubicBezTo>
                    <a:pt x="933" y="467"/>
                    <a:pt x="933" y="467"/>
                    <a:pt x="933" y="0"/>
                  </a:cubicBezTo>
                  <a:cubicBezTo>
                    <a:pt x="933" y="0"/>
                    <a:pt x="933" y="0"/>
                    <a:pt x="467" y="0"/>
                  </a:cubicBezTo>
                  <a:cubicBezTo>
                    <a:pt x="467" y="0"/>
                    <a:pt x="467" y="467"/>
                    <a:pt x="0" y="467"/>
                  </a:cubicBezTo>
                  <a:cubicBezTo>
                    <a:pt x="467" y="933"/>
                    <a:pt x="933" y="933"/>
                    <a:pt x="93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="" xmlns:a16="http://schemas.microsoft.com/office/drawing/2014/main" id="{7F858729-85EB-4B18-82BC-19E7AF93569B}"/>
                </a:ext>
              </a:extLst>
            </p:cNvPr>
            <p:cNvSpPr/>
            <p:nvPr/>
          </p:nvSpPr>
          <p:spPr>
            <a:xfrm>
              <a:off x="3715329" y="18609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399" y="46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="" xmlns:a16="http://schemas.microsoft.com/office/drawing/2014/main" id="{30843BC9-9B37-4B8D-B62A-DAD03CAD1775}"/>
                </a:ext>
              </a:extLst>
            </p:cNvPr>
            <p:cNvSpPr/>
            <p:nvPr/>
          </p:nvSpPr>
          <p:spPr>
            <a:xfrm>
              <a:off x="1741414" y="1722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2333"/>
                  </a:moveTo>
                  <a:cubicBezTo>
                    <a:pt x="1990" y="2333"/>
                    <a:pt x="1990" y="1400"/>
                    <a:pt x="1990" y="933"/>
                  </a:cubicBezTo>
                  <a:cubicBezTo>
                    <a:pt x="1524" y="467"/>
                    <a:pt x="1524" y="0"/>
                    <a:pt x="1057" y="0"/>
                  </a:cubicBezTo>
                  <a:cubicBezTo>
                    <a:pt x="591" y="0"/>
                    <a:pt x="124" y="467"/>
                    <a:pt x="124" y="467"/>
                  </a:cubicBezTo>
                  <a:cubicBezTo>
                    <a:pt x="-342" y="2333"/>
                    <a:pt x="591" y="2799"/>
                    <a:pt x="1524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="" xmlns:a16="http://schemas.microsoft.com/office/drawing/2014/main" id="{D978C165-5323-4712-BFA4-05C404ECD107}"/>
                </a:ext>
              </a:extLst>
            </p:cNvPr>
            <p:cNvSpPr/>
            <p:nvPr/>
          </p:nvSpPr>
          <p:spPr>
            <a:xfrm>
              <a:off x="1979923" y="143550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4665"/>
                    <a:pt x="933" y="5132"/>
                    <a:pt x="2333" y="3732"/>
                  </a:cubicBezTo>
                  <a:cubicBezTo>
                    <a:pt x="2799" y="3266"/>
                    <a:pt x="2333" y="2333"/>
                    <a:pt x="2333" y="1866"/>
                  </a:cubicBezTo>
                  <a:cubicBezTo>
                    <a:pt x="1866" y="1400"/>
                    <a:pt x="933" y="467"/>
                    <a:pt x="0" y="0"/>
                  </a:cubicBezTo>
                  <a:cubicBezTo>
                    <a:pt x="0" y="933"/>
                    <a:pt x="0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="" xmlns:a16="http://schemas.microsoft.com/office/drawing/2014/main" id="{1A6A5940-2E6E-40C6-B57C-50B5C02BEB37}"/>
                </a:ext>
              </a:extLst>
            </p:cNvPr>
            <p:cNvSpPr/>
            <p:nvPr/>
          </p:nvSpPr>
          <p:spPr>
            <a:xfrm>
              <a:off x="3518930" y="14432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3266" y="3006"/>
                  </a:moveTo>
                  <a:cubicBezTo>
                    <a:pt x="4199" y="2540"/>
                    <a:pt x="5132" y="2073"/>
                    <a:pt x="6531" y="1607"/>
                  </a:cubicBezTo>
                  <a:cubicBezTo>
                    <a:pt x="5598" y="1140"/>
                    <a:pt x="4665" y="207"/>
                    <a:pt x="3266" y="207"/>
                  </a:cubicBezTo>
                  <a:cubicBezTo>
                    <a:pt x="2333" y="-259"/>
                    <a:pt x="1399" y="207"/>
                    <a:pt x="0" y="207"/>
                  </a:cubicBezTo>
                  <a:cubicBezTo>
                    <a:pt x="0" y="1607"/>
                    <a:pt x="0" y="2540"/>
                    <a:pt x="0" y="3473"/>
                  </a:cubicBezTo>
                  <a:cubicBezTo>
                    <a:pt x="933" y="3473"/>
                    <a:pt x="1866" y="3473"/>
                    <a:pt x="3266" y="3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="" xmlns:a16="http://schemas.microsoft.com/office/drawing/2014/main" id="{CFECA535-2C97-4840-A115-6B3413F83E1A}"/>
                </a:ext>
              </a:extLst>
            </p:cNvPr>
            <p:cNvSpPr/>
            <p:nvPr/>
          </p:nvSpPr>
          <p:spPr>
            <a:xfrm>
              <a:off x="3517530" y="14467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933" y="466"/>
                    <a:pt x="1399" y="466"/>
                  </a:cubicBezTo>
                  <a:cubicBezTo>
                    <a:pt x="1399" y="466"/>
                    <a:pt x="1399" y="0"/>
                    <a:pt x="1399" y="0"/>
                  </a:cubicBezTo>
                  <a:cubicBezTo>
                    <a:pt x="1399" y="0"/>
                    <a:pt x="933" y="0"/>
                    <a:pt x="933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="" xmlns:a16="http://schemas.microsoft.com/office/drawing/2014/main" id="{EFB9B460-CA84-43FA-A14B-0A46AE35E5F1}"/>
                </a:ext>
              </a:extLst>
            </p:cNvPr>
            <p:cNvSpPr/>
            <p:nvPr/>
          </p:nvSpPr>
          <p:spPr>
            <a:xfrm>
              <a:off x="5000089" y="26698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0"/>
                  </a:moveTo>
                  <a:cubicBezTo>
                    <a:pt x="467" y="2799"/>
                    <a:pt x="1399" y="5131"/>
                    <a:pt x="3266" y="6998"/>
                  </a:cubicBezTo>
                  <a:cubicBezTo>
                    <a:pt x="3266" y="4199"/>
                    <a:pt x="2799" y="1866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="" xmlns:a16="http://schemas.microsoft.com/office/drawing/2014/main" id="{60F481FE-8D00-422D-9F03-BB51DC769241}"/>
                </a:ext>
              </a:extLst>
            </p:cNvPr>
            <p:cNvSpPr/>
            <p:nvPr/>
          </p:nvSpPr>
          <p:spPr>
            <a:xfrm>
              <a:off x="2045234" y="14513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3266"/>
                  </a:moveTo>
                  <a:cubicBezTo>
                    <a:pt x="1866" y="2799"/>
                    <a:pt x="2333" y="1866"/>
                    <a:pt x="2333" y="1866"/>
                  </a:cubicBezTo>
                  <a:cubicBezTo>
                    <a:pt x="1866" y="1400"/>
                    <a:pt x="933" y="466"/>
                    <a:pt x="0" y="0"/>
                  </a:cubicBezTo>
                  <a:cubicBezTo>
                    <a:pt x="467" y="933"/>
                    <a:pt x="0" y="2333"/>
                    <a:pt x="1866" y="3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="" xmlns:a16="http://schemas.microsoft.com/office/drawing/2014/main" id="{1219E2CA-B4D3-4624-BDDD-AF08B6D65A68}"/>
                </a:ext>
              </a:extLst>
            </p:cNvPr>
            <p:cNvSpPr/>
            <p:nvPr/>
          </p:nvSpPr>
          <p:spPr>
            <a:xfrm>
              <a:off x="5412948" y="33141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2799"/>
                  </a:moveTo>
                  <a:cubicBezTo>
                    <a:pt x="4665" y="1400"/>
                    <a:pt x="2799" y="0"/>
                    <a:pt x="0" y="0"/>
                  </a:cubicBezTo>
                  <a:cubicBezTo>
                    <a:pt x="1866" y="2799"/>
                    <a:pt x="4665" y="2799"/>
                    <a:pt x="6998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="" xmlns:a16="http://schemas.microsoft.com/office/drawing/2014/main" id="{2DEAA345-E888-4713-9BD9-B9D49ECDB1F4}"/>
                </a:ext>
              </a:extLst>
            </p:cNvPr>
            <p:cNvSpPr/>
            <p:nvPr/>
          </p:nvSpPr>
          <p:spPr>
            <a:xfrm>
              <a:off x="5419946" y="33169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466" y="467"/>
                    <a:pt x="933" y="467"/>
                  </a:cubicBezTo>
                  <a:cubicBezTo>
                    <a:pt x="933" y="467"/>
                    <a:pt x="1399" y="933"/>
                    <a:pt x="1399" y="933"/>
                  </a:cubicBezTo>
                  <a:cubicBezTo>
                    <a:pt x="1399" y="467"/>
                    <a:pt x="1399" y="467"/>
                    <a:pt x="1399" y="0"/>
                  </a:cubicBezTo>
                  <a:cubicBezTo>
                    <a:pt x="933" y="0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="" xmlns:a16="http://schemas.microsoft.com/office/drawing/2014/main" id="{BEC827B1-97A2-4DAC-9BFC-880748A54908}"/>
                </a:ext>
              </a:extLst>
            </p:cNvPr>
            <p:cNvSpPr/>
            <p:nvPr/>
          </p:nvSpPr>
          <p:spPr>
            <a:xfrm>
              <a:off x="3179779" y="14625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199" y="933"/>
                  </a:moveTo>
                  <a:cubicBezTo>
                    <a:pt x="4199" y="466"/>
                    <a:pt x="3266" y="0"/>
                    <a:pt x="2799" y="0"/>
                  </a:cubicBezTo>
                  <a:cubicBezTo>
                    <a:pt x="1866" y="0"/>
                    <a:pt x="933" y="0"/>
                    <a:pt x="0" y="0"/>
                  </a:cubicBezTo>
                  <a:cubicBezTo>
                    <a:pt x="467" y="933"/>
                    <a:pt x="933" y="1866"/>
                    <a:pt x="1866" y="2333"/>
                  </a:cubicBezTo>
                  <a:cubicBezTo>
                    <a:pt x="3266" y="3266"/>
                    <a:pt x="4199" y="2333"/>
                    <a:pt x="4199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="" xmlns:a16="http://schemas.microsoft.com/office/drawing/2014/main" id="{33695CBD-5241-422A-9085-0607761254B8}"/>
                </a:ext>
              </a:extLst>
            </p:cNvPr>
            <p:cNvSpPr/>
            <p:nvPr/>
          </p:nvSpPr>
          <p:spPr>
            <a:xfrm>
              <a:off x="3178380" y="14611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400"/>
                  </a:moveTo>
                  <a:cubicBezTo>
                    <a:pt x="1399" y="1400"/>
                    <a:pt x="933" y="933"/>
                    <a:pt x="1399" y="1400"/>
                  </a:cubicBezTo>
                  <a:lnTo>
                    <a:pt x="0" y="0"/>
                  </a:lnTo>
                  <a:lnTo>
                    <a:pt x="467" y="1400"/>
                  </a:lnTo>
                  <a:cubicBezTo>
                    <a:pt x="933" y="1400"/>
                    <a:pt x="933" y="1400"/>
                    <a:pt x="1399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="" xmlns:a16="http://schemas.microsoft.com/office/drawing/2014/main" id="{B082D736-765F-4439-982A-0EB2B0B623C1}"/>
                </a:ext>
              </a:extLst>
            </p:cNvPr>
            <p:cNvSpPr/>
            <p:nvPr/>
          </p:nvSpPr>
          <p:spPr>
            <a:xfrm>
              <a:off x="4536381" y="146658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175"/>
                  </a:moveTo>
                  <a:cubicBezTo>
                    <a:pt x="1399" y="-292"/>
                    <a:pt x="0" y="175"/>
                    <a:pt x="0" y="1574"/>
                  </a:cubicBezTo>
                  <a:cubicBezTo>
                    <a:pt x="0" y="2041"/>
                    <a:pt x="933" y="2974"/>
                    <a:pt x="1399" y="2974"/>
                  </a:cubicBezTo>
                  <a:cubicBezTo>
                    <a:pt x="2333" y="2974"/>
                    <a:pt x="3732" y="2974"/>
                    <a:pt x="4665" y="2974"/>
                  </a:cubicBezTo>
                  <a:cubicBezTo>
                    <a:pt x="4665" y="1574"/>
                    <a:pt x="4198" y="641"/>
                    <a:pt x="27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="" xmlns:a16="http://schemas.microsoft.com/office/drawing/2014/main" id="{59548F9D-3B7A-4C31-A814-83BD2BAA429D}"/>
                </a:ext>
              </a:extLst>
            </p:cNvPr>
            <p:cNvSpPr/>
            <p:nvPr/>
          </p:nvSpPr>
          <p:spPr>
            <a:xfrm>
              <a:off x="4540580" y="146955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466"/>
                    <a:pt x="0" y="0"/>
                  </a:cubicBezTo>
                  <a:cubicBezTo>
                    <a:pt x="0" y="466"/>
                    <a:pt x="467" y="466"/>
                    <a:pt x="467" y="466"/>
                  </a:cubicBezTo>
                  <a:cubicBezTo>
                    <a:pt x="467" y="466"/>
                    <a:pt x="467" y="0"/>
                    <a:pt x="0" y="0"/>
                  </a:cubicBezTo>
                  <a:cubicBezTo>
                    <a:pt x="467" y="0"/>
                    <a:pt x="467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="" xmlns:a16="http://schemas.microsoft.com/office/drawing/2014/main" id="{83F430CD-105A-4A9D-AA92-F4E557DA2DC1}"/>
                </a:ext>
              </a:extLst>
            </p:cNvPr>
            <p:cNvSpPr/>
            <p:nvPr/>
          </p:nvSpPr>
          <p:spPr>
            <a:xfrm>
              <a:off x="1716813" y="17583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933"/>
                    <a:pt x="467" y="466"/>
                    <a:pt x="467" y="466"/>
                  </a:cubicBezTo>
                  <a:cubicBezTo>
                    <a:pt x="467" y="46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6"/>
                    <a:pt x="0" y="933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="" xmlns:a16="http://schemas.microsoft.com/office/drawing/2014/main" id="{B6AD011C-24E1-4592-AF2B-CC20D91E6BE2}"/>
                </a:ext>
              </a:extLst>
            </p:cNvPr>
            <p:cNvSpPr/>
            <p:nvPr/>
          </p:nvSpPr>
          <p:spPr>
            <a:xfrm>
              <a:off x="1714572" y="17592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1775" y="4665"/>
                  </a:moveTo>
                  <a:cubicBezTo>
                    <a:pt x="2242" y="4665"/>
                    <a:pt x="2242" y="3732"/>
                    <a:pt x="2242" y="2799"/>
                  </a:cubicBezTo>
                  <a:cubicBezTo>
                    <a:pt x="2242" y="1866"/>
                    <a:pt x="2242" y="933"/>
                    <a:pt x="2242" y="0"/>
                  </a:cubicBezTo>
                  <a:cubicBezTo>
                    <a:pt x="1775" y="933"/>
                    <a:pt x="842" y="1400"/>
                    <a:pt x="376" y="2333"/>
                  </a:cubicBezTo>
                  <a:cubicBezTo>
                    <a:pt x="-557" y="4199"/>
                    <a:pt x="376" y="5132"/>
                    <a:pt x="1775" y="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="" xmlns:a16="http://schemas.microsoft.com/office/drawing/2014/main" id="{0070D0D8-7DE5-481D-A8A6-C5FDDEA22C5B}"/>
                </a:ext>
              </a:extLst>
            </p:cNvPr>
            <p:cNvSpPr/>
            <p:nvPr/>
          </p:nvSpPr>
          <p:spPr>
            <a:xfrm>
              <a:off x="2932997" y="21856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399"/>
                  </a:moveTo>
                  <a:cubicBezTo>
                    <a:pt x="1399" y="-466"/>
                    <a:pt x="933" y="-466"/>
                    <a:pt x="0" y="1399"/>
                  </a:cubicBezTo>
                  <a:cubicBezTo>
                    <a:pt x="0" y="1866"/>
                    <a:pt x="466" y="2332"/>
                    <a:pt x="933" y="2799"/>
                  </a:cubicBezTo>
                  <a:cubicBezTo>
                    <a:pt x="1399" y="1866"/>
                    <a:pt x="1866" y="1399"/>
                    <a:pt x="1866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="" xmlns:a16="http://schemas.microsoft.com/office/drawing/2014/main" id="{BE605A08-3413-446F-B9BB-40903A0B4E59}"/>
                </a:ext>
              </a:extLst>
            </p:cNvPr>
            <p:cNvSpPr/>
            <p:nvPr/>
          </p:nvSpPr>
          <p:spPr>
            <a:xfrm>
              <a:off x="2022667" y="300436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933"/>
                  </a:moveTo>
                  <a:cubicBezTo>
                    <a:pt x="-292" y="2333"/>
                    <a:pt x="175" y="3266"/>
                    <a:pt x="1574" y="2799"/>
                  </a:cubicBezTo>
                  <a:cubicBezTo>
                    <a:pt x="2041" y="2799"/>
                    <a:pt x="2041" y="1866"/>
                    <a:pt x="2041" y="1400"/>
                  </a:cubicBezTo>
                  <a:cubicBezTo>
                    <a:pt x="1574" y="933"/>
                    <a:pt x="1574" y="467"/>
                    <a:pt x="1108" y="0"/>
                  </a:cubicBezTo>
                  <a:cubicBezTo>
                    <a:pt x="1108" y="0"/>
                    <a:pt x="641" y="467"/>
                    <a:pt x="17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="" xmlns:a16="http://schemas.microsoft.com/office/drawing/2014/main" id="{052DC331-B7EC-4F46-A3D5-88E35B44A6B5}"/>
                </a:ext>
              </a:extLst>
            </p:cNvPr>
            <p:cNvSpPr/>
            <p:nvPr/>
          </p:nvSpPr>
          <p:spPr>
            <a:xfrm>
              <a:off x="3298272" y="26232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466" y="466"/>
                    <a:pt x="466" y="0"/>
                  </a:cubicBezTo>
                  <a:cubicBezTo>
                    <a:pt x="466" y="0"/>
                    <a:pt x="466" y="0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="" xmlns:a16="http://schemas.microsoft.com/office/drawing/2014/main" id="{7B65B104-9280-4FCA-9F0D-FD17BE4B69A7}"/>
                </a:ext>
              </a:extLst>
            </p:cNvPr>
            <p:cNvSpPr/>
            <p:nvPr/>
          </p:nvSpPr>
          <p:spPr>
            <a:xfrm>
              <a:off x="3295473" y="262364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51"/>
                  </a:moveTo>
                  <a:cubicBezTo>
                    <a:pt x="0" y="1451"/>
                    <a:pt x="933" y="1918"/>
                    <a:pt x="1399" y="1918"/>
                  </a:cubicBezTo>
                  <a:cubicBezTo>
                    <a:pt x="1866" y="1451"/>
                    <a:pt x="2799" y="518"/>
                    <a:pt x="3265" y="52"/>
                  </a:cubicBezTo>
                  <a:cubicBezTo>
                    <a:pt x="1866" y="52"/>
                    <a:pt x="466" y="-415"/>
                    <a:pt x="0" y="1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="" xmlns:a16="http://schemas.microsoft.com/office/drawing/2014/main" id="{9AF9BD82-B233-43D5-9249-291B89C338F3}"/>
                </a:ext>
              </a:extLst>
            </p:cNvPr>
            <p:cNvSpPr/>
            <p:nvPr/>
          </p:nvSpPr>
          <p:spPr>
            <a:xfrm>
              <a:off x="5020615" y="27151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6" y="2333"/>
                    <a:pt x="933" y="2799"/>
                  </a:cubicBezTo>
                  <a:cubicBezTo>
                    <a:pt x="1399" y="2333"/>
                    <a:pt x="1866" y="1866"/>
                    <a:pt x="1866" y="1400"/>
                  </a:cubicBezTo>
                  <a:cubicBezTo>
                    <a:pt x="1399" y="-467"/>
                    <a:pt x="466" y="-467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="" xmlns:a16="http://schemas.microsoft.com/office/drawing/2014/main" id="{FB106B89-8553-48DF-AFFA-A76E4A5F6CFF}"/>
                </a:ext>
              </a:extLst>
            </p:cNvPr>
            <p:cNvSpPr/>
            <p:nvPr/>
          </p:nvSpPr>
          <p:spPr>
            <a:xfrm>
              <a:off x="2341933" y="179378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466"/>
                    <a:pt x="0" y="0"/>
                  </a:cubicBezTo>
                  <a:cubicBezTo>
                    <a:pt x="0" y="466"/>
                    <a:pt x="0" y="466"/>
                    <a:pt x="0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="" xmlns:a16="http://schemas.microsoft.com/office/drawing/2014/main" id="{F982C487-0707-4CAA-ACEC-01172E02AAA1}"/>
                </a:ext>
              </a:extLst>
            </p:cNvPr>
            <p:cNvSpPr/>
            <p:nvPr/>
          </p:nvSpPr>
          <p:spPr>
            <a:xfrm>
              <a:off x="2336335" y="17902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2799" y="306"/>
                  </a:moveTo>
                  <a:cubicBezTo>
                    <a:pt x="1866" y="773"/>
                    <a:pt x="933" y="1239"/>
                    <a:pt x="0" y="2172"/>
                  </a:cubicBezTo>
                  <a:cubicBezTo>
                    <a:pt x="933" y="2639"/>
                    <a:pt x="1866" y="3572"/>
                    <a:pt x="2799" y="4038"/>
                  </a:cubicBezTo>
                  <a:cubicBezTo>
                    <a:pt x="3732" y="4505"/>
                    <a:pt x="4665" y="4038"/>
                    <a:pt x="6065" y="4038"/>
                  </a:cubicBezTo>
                  <a:cubicBezTo>
                    <a:pt x="6065" y="3105"/>
                    <a:pt x="6065" y="1706"/>
                    <a:pt x="6065" y="773"/>
                  </a:cubicBezTo>
                  <a:cubicBezTo>
                    <a:pt x="4665" y="-160"/>
                    <a:pt x="3732" y="-160"/>
                    <a:pt x="2799" y="3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="" xmlns:a16="http://schemas.microsoft.com/office/drawing/2014/main" id="{0822A50E-9D20-4433-8806-3F95B5A2AC3D}"/>
                </a:ext>
              </a:extLst>
            </p:cNvPr>
            <p:cNvSpPr/>
            <p:nvPr/>
          </p:nvSpPr>
          <p:spPr>
            <a:xfrm>
              <a:off x="2212583" y="153253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460" y="2333"/>
                  </a:moveTo>
                  <a:cubicBezTo>
                    <a:pt x="2926" y="1866"/>
                    <a:pt x="3393" y="1399"/>
                    <a:pt x="3859" y="1399"/>
                  </a:cubicBezTo>
                  <a:cubicBezTo>
                    <a:pt x="2926" y="933"/>
                    <a:pt x="1993" y="466"/>
                    <a:pt x="1060" y="0"/>
                  </a:cubicBezTo>
                  <a:cubicBezTo>
                    <a:pt x="594" y="0"/>
                    <a:pt x="-339" y="933"/>
                    <a:pt x="127" y="933"/>
                  </a:cubicBezTo>
                  <a:cubicBezTo>
                    <a:pt x="127" y="1866"/>
                    <a:pt x="1060" y="2333"/>
                    <a:pt x="2460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="" xmlns:a16="http://schemas.microsoft.com/office/drawing/2014/main" id="{1B8A7FEA-1261-4CFE-9A50-9114303D19CC}"/>
                </a:ext>
              </a:extLst>
            </p:cNvPr>
            <p:cNvSpPr/>
            <p:nvPr/>
          </p:nvSpPr>
          <p:spPr>
            <a:xfrm>
              <a:off x="3367315" y="263629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933"/>
                  </a:moveTo>
                  <a:lnTo>
                    <a:pt x="1399" y="0"/>
                  </a:lnTo>
                  <a:lnTo>
                    <a:pt x="0" y="4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="" xmlns:a16="http://schemas.microsoft.com/office/drawing/2014/main" id="{8A44861A-7774-4570-8AA1-ABCD89ECD09A}"/>
                </a:ext>
              </a:extLst>
            </p:cNvPr>
            <p:cNvSpPr/>
            <p:nvPr/>
          </p:nvSpPr>
          <p:spPr>
            <a:xfrm>
              <a:off x="1814780" y="287187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467"/>
                    <a:pt x="0" y="933"/>
                    <a:pt x="0" y="1399"/>
                  </a:cubicBezTo>
                  <a:cubicBezTo>
                    <a:pt x="0" y="1866"/>
                    <a:pt x="467" y="2333"/>
                    <a:pt x="467" y="2799"/>
                  </a:cubicBezTo>
                  <a:cubicBezTo>
                    <a:pt x="933" y="2333"/>
                    <a:pt x="1399" y="1866"/>
                    <a:pt x="1399" y="1399"/>
                  </a:cubicBezTo>
                  <a:cubicBezTo>
                    <a:pt x="1399" y="1399"/>
                    <a:pt x="1399" y="467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="" xmlns:a16="http://schemas.microsoft.com/office/drawing/2014/main" id="{5D01D7C4-F6D1-455C-93C0-D6F3E507357E}"/>
                </a:ext>
              </a:extLst>
            </p:cNvPr>
            <p:cNvSpPr/>
            <p:nvPr/>
          </p:nvSpPr>
          <p:spPr>
            <a:xfrm>
              <a:off x="3136394" y="252293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467" y="466"/>
                    <a:pt x="467" y="466"/>
                    <a:pt x="933" y="466"/>
                  </a:cubicBezTo>
                  <a:cubicBezTo>
                    <a:pt x="933" y="466"/>
                    <a:pt x="933" y="466"/>
                    <a:pt x="933" y="466"/>
                  </a:cubicBezTo>
                  <a:cubicBezTo>
                    <a:pt x="933" y="466"/>
                    <a:pt x="933" y="466"/>
                    <a:pt x="467" y="0"/>
                  </a:cubicBezTo>
                  <a:cubicBezTo>
                    <a:pt x="467" y="0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="" xmlns:a16="http://schemas.microsoft.com/office/drawing/2014/main" id="{469303CD-89A8-42B1-9121-8F23CE5DA6A1}"/>
                </a:ext>
              </a:extLst>
            </p:cNvPr>
            <p:cNvSpPr/>
            <p:nvPr/>
          </p:nvSpPr>
          <p:spPr>
            <a:xfrm>
              <a:off x="3133128" y="252339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467" y="1400"/>
                    <a:pt x="933" y="1866"/>
                    <a:pt x="1400" y="1866"/>
                  </a:cubicBezTo>
                  <a:cubicBezTo>
                    <a:pt x="2333" y="1400"/>
                    <a:pt x="2799" y="467"/>
                    <a:pt x="3266" y="0"/>
                  </a:cubicBezTo>
                  <a:cubicBezTo>
                    <a:pt x="1866" y="0"/>
                    <a:pt x="933" y="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="" xmlns:a16="http://schemas.microsoft.com/office/drawing/2014/main" id="{FCFFABBD-2A3E-4E38-BA2D-ADC48B9CCAD5}"/>
                </a:ext>
              </a:extLst>
            </p:cNvPr>
            <p:cNvSpPr/>
            <p:nvPr/>
          </p:nvSpPr>
          <p:spPr>
            <a:xfrm>
              <a:off x="3253021" y="155213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h="4665">
                  <a:moveTo>
                    <a:pt x="0" y="1400"/>
                  </a:moveTo>
                  <a:cubicBezTo>
                    <a:pt x="0" y="2333"/>
                    <a:pt x="933" y="3732"/>
                    <a:pt x="933" y="4665"/>
                  </a:cubicBezTo>
                  <a:cubicBezTo>
                    <a:pt x="1399" y="4199"/>
                    <a:pt x="2333" y="4199"/>
                    <a:pt x="2333" y="3266"/>
                  </a:cubicBezTo>
                  <a:cubicBezTo>
                    <a:pt x="2799" y="1866"/>
                    <a:pt x="2333" y="933"/>
                    <a:pt x="933" y="0"/>
                  </a:cubicBezTo>
                  <a:cubicBezTo>
                    <a:pt x="933" y="933"/>
                    <a:pt x="0" y="1400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="" xmlns:a16="http://schemas.microsoft.com/office/drawing/2014/main" id="{F5029DD1-0683-49A2-AA0C-89336EFB9890}"/>
                </a:ext>
              </a:extLst>
            </p:cNvPr>
            <p:cNvSpPr/>
            <p:nvPr/>
          </p:nvSpPr>
          <p:spPr>
            <a:xfrm>
              <a:off x="3898135" y="15707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330" y="1866"/>
                  </a:moveTo>
                  <a:cubicBezTo>
                    <a:pt x="3330" y="1400"/>
                    <a:pt x="3330" y="466"/>
                    <a:pt x="2864" y="466"/>
                  </a:cubicBezTo>
                  <a:cubicBezTo>
                    <a:pt x="2397" y="0"/>
                    <a:pt x="1464" y="0"/>
                    <a:pt x="998" y="0"/>
                  </a:cubicBezTo>
                  <a:cubicBezTo>
                    <a:pt x="-402" y="933"/>
                    <a:pt x="-402" y="1866"/>
                    <a:pt x="1464" y="2333"/>
                  </a:cubicBezTo>
                  <a:cubicBezTo>
                    <a:pt x="2397" y="2333"/>
                    <a:pt x="2864" y="1866"/>
                    <a:pt x="3330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="" xmlns:a16="http://schemas.microsoft.com/office/drawing/2014/main" id="{C3C878E9-4057-4D4B-BEBE-0EFC1489E7BF}"/>
                </a:ext>
              </a:extLst>
            </p:cNvPr>
            <p:cNvSpPr/>
            <p:nvPr/>
          </p:nvSpPr>
          <p:spPr>
            <a:xfrm>
              <a:off x="3888403" y="15750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12"/>
                  </a:moveTo>
                  <a:cubicBezTo>
                    <a:pt x="0" y="1312"/>
                    <a:pt x="933" y="1778"/>
                    <a:pt x="1399" y="1778"/>
                  </a:cubicBezTo>
                  <a:cubicBezTo>
                    <a:pt x="1399" y="1778"/>
                    <a:pt x="1866" y="845"/>
                    <a:pt x="1866" y="845"/>
                  </a:cubicBezTo>
                  <a:cubicBezTo>
                    <a:pt x="933" y="-554"/>
                    <a:pt x="0" y="-88"/>
                    <a:pt x="0" y="1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="" xmlns:a16="http://schemas.microsoft.com/office/drawing/2014/main" id="{B3621971-EBCC-4179-96D7-5C898914D515}"/>
                </a:ext>
              </a:extLst>
            </p:cNvPr>
            <p:cNvSpPr/>
            <p:nvPr/>
          </p:nvSpPr>
          <p:spPr>
            <a:xfrm>
              <a:off x="5284483" y="3033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507" y="933"/>
                  </a:moveTo>
                  <a:cubicBezTo>
                    <a:pt x="2041" y="467"/>
                    <a:pt x="2041" y="0"/>
                    <a:pt x="1574" y="0"/>
                  </a:cubicBezTo>
                  <a:cubicBezTo>
                    <a:pt x="175" y="0"/>
                    <a:pt x="-292" y="467"/>
                    <a:pt x="175" y="1399"/>
                  </a:cubicBezTo>
                  <a:cubicBezTo>
                    <a:pt x="175" y="1866"/>
                    <a:pt x="1108" y="1866"/>
                    <a:pt x="1574" y="1866"/>
                  </a:cubicBezTo>
                  <a:cubicBezTo>
                    <a:pt x="2041" y="1399"/>
                    <a:pt x="2507" y="933"/>
                    <a:pt x="250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="" xmlns:a16="http://schemas.microsoft.com/office/drawing/2014/main" id="{176111FF-8DC7-4243-85FA-BABFB2141011}"/>
                </a:ext>
              </a:extLst>
            </p:cNvPr>
            <p:cNvSpPr/>
            <p:nvPr/>
          </p:nvSpPr>
          <p:spPr>
            <a:xfrm>
              <a:off x="2897543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467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="" xmlns:a16="http://schemas.microsoft.com/office/drawing/2014/main" id="{B70A4F1F-9A1D-4C46-A590-BF637C78C16C}"/>
                </a:ext>
              </a:extLst>
            </p:cNvPr>
            <p:cNvSpPr/>
            <p:nvPr/>
          </p:nvSpPr>
          <p:spPr>
            <a:xfrm>
              <a:off x="2893217" y="225702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060" y="0"/>
                  </a:moveTo>
                  <a:cubicBezTo>
                    <a:pt x="594" y="0"/>
                    <a:pt x="-339" y="933"/>
                    <a:pt x="127" y="1400"/>
                  </a:cubicBezTo>
                  <a:cubicBezTo>
                    <a:pt x="594" y="2799"/>
                    <a:pt x="1527" y="3732"/>
                    <a:pt x="2926" y="2799"/>
                  </a:cubicBezTo>
                  <a:cubicBezTo>
                    <a:pt x="3859" y="2333"/>
                    <a:pt x="3859" y="933"/>
                    <a:pt x="4326" y="0"/>
                  </a:cubicBezTo>
                  <a:cubicBezTo>
                    <a:pt x="2926" y="0"/>
                    <a:pt x="1993" y="0"/>
                    <a:pt x="106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="" xmlns:a16="http://schemas.microsoft.com/office/drawing/2014/main" id="{6309A4F7-AD7D-4609-BC65-36D9711E2A52}"/>
                </a:ext>
              </a:extLst>
            </p:cNvPr>
            <p:cNvSpPr/>
            <p:nvPr/>
          </p:nvSpPr>
          <p:spPr>
            <a:xfrm>
              <a:off x="2017710" y="305988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1399" y="2333"/>
                    <a:pt x="2333" y="2333"/>
                    <a:pt x="1866" y="467"/>
                  </a:cubicBezTo>
                  <a:cubicBezTo>
                    <a:pt x="1866" y="467"/>
                    <a:pt x="933" y="0"/>
                    <a:pt x="467" y="0"/>
                  </a:cubicBezTo>
                  <a:cubicBezTo>
                    <a:pt x="467" y="467"/>
                    <a:pt x="467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="" xmlns:a16="http://schemas.microsoft.com/office/drawing/2014/main" id="{853C18C5-04BF-4DDE-9755-153B58E32CDB}"/>
                </a:ext>
              </a:extLst>
            </p:cNvPr>
            <p:cNvSpPr/>
            <p:nvPr/>
          </p:nvSpPr>
          <p:spPr>
            <a:xfrm>
              <a:off x="595797" y="2065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cubicBezTo>
                    <a:pt x="0" y="1866"/>
                    <a:pt x="467" y="2333"/>
                    <a:pt x="933" y="2799"/>
                  </a:cubicBezTo>
                  <a:cubicBezTo>
                    <a:pt x="1400" y="2333"/>
                    <a:pt x="1866" y="1866"/>
                    <a:pt x="1866" y="1400"/>
                  </a:cubicBezTo>
                  <a:cubicBezTo>
                    <a:pt x="1400" y="933"/>
                    <a:pt x="1400" y="467"/>
                    <a:pt x="933" y="0"/>
                  </a:cubicBezTo>
                  <a:cubicBezTo>
                    <a:pt x="467" y="467"/>
                    <a:pt x="0" y="933"/>
                    <a:pt x="0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="" xmlns:a16="http://schemas.microsoft.com/office/drawing/2014/main" id="{2946B1BD-FD4B-4648-A75C-EE19B3EFFB49}"/>
                </a:ext>
              </a:extLst>
            </p:cNvPr>
            <p:cNvSpPr/>
            <p:nvPr/>
          </p:nvSpPr>
          <p:spPr>
            <a:xfrm>
              <a:off x="4456609" y="308180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2799"/>
                  </a:moveTo>
                  <a:cubicBezTo>
                    <a:pt x="0" y="2799"/>
                    <a:pt x="933" y="3732"/>
                    <a:pt x="1399" y="3732"/>
                  </a:cubicBezTo>
                  <a:cubicBezTo>
                    <a:pt x="1866" y="3732"/>
                    <a:pt x="2799" y="3266"/>
                    <a:pt x="2799" y="2799"/>
                  </a:cubicBezTo>
                  <a:cubicBezTo>
                    <a:pt x="2333" y="1866"/>
                    <a:pt x="1866" y="933"/>
                    <a:pt x="1866" y="0"/>
                  </a:cubicBezTo>
                  <a:cubicBezTo>
                    <a:pt x="933" y="933"/>
                    <a:pt x="467" y="1866"/>
                    <a:pt x="0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="" xmlns:a16="http://schemas.microsoft.com/office/drawing/2014/main" id="{6DE2BE9C-D289-47FA-BC00-272C43FBE489}"/>
                </a:ext>
              </a:extLst>
            </p:cNvPr>
            <p:cNvSpPr/>
            <p:nvPr/>
          </p:nvSpPr>
          <p:spPr>
            <a:xfrm>
              <a:off x="1070683" y="20564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18" y="3732"/>
                  </a:moveTo>
                  <a:cubicBezTo>
                    <a:pt x="1885" y="3732"/>
                    <a:pt x="1885" y="2799"/>
                    <a:pt x="1885" y="2333"/>
                  </a:cubicBezTo>
                  <a:cubicBezTo>
                    <a:pt x="1885" y="1400"/>
                    <a:pt x="1885" y="933"/>
                    <a:pt x="1885" y="0"/>
                  </a:cubicBezTo>
                  <a:cubicBezTo>
                    <a:pt x="1418" y="933"/>
                    <a:pt x="952" y="1400"/>
                    <a:pt x="485" y="2333"/>
                  </a:cubicBezTo>
                  <a:cubicBezTo>
                    <a:pt x="-448" y="3732"/>
                    <a:pt x="19" y="4665"/>
                    <a:pt x="1418" y="3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="" xmlns:a16="http://schemas.microsoft.com/office/drawing/2014/main" id="{F2D1C2CD-A68E-42D8-8F51-42F469FD84C4}"/>
                </a:ext>
              </a:extLst>
            </p:cNvPr>
            <p:cNvSpPr/>
            <p:nvPr/>
          </p:nvSpPr>
          <p:spPr>
            <a:xfrm>
              <a:off x="4848474" y="31261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lnTo>
                    <a:pt x="1399" y="1399"/>
                  </a:ln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="" xmlns:a16="http://schemas.microsoft.com/office/drawing/2014/main" id="{63C0F1AB-2F0B-4C72-8E6D-B7008DF56733}"/>
                </a:ext>
              </a:extLst>
            </p:cNvPr>
            <p:cNvSpPr/>
            <p:nvPr/>
          </p:nvSpPr>
          <p:spPr>
            <a:xfrm>
              <a:off x="4479759" y="314152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4" y="0"/>
                  </a:moveTo>
                  <a:cubicBezTo>
                    <a:pt x="175" y="467"/>
                    <a:pt x="-292" y="1400"/>
                    <a:pt x="175" y="2333"/>
                  </a:cubicBezTo>
                  <a:cubicBezTo>
                    <a:pt x="175" y="2799"/>
                    <a:pt x="642" y="3266"/>
                    <a:pt x="1108" y="3732"/>
                  </a:cubicBezTo>
                  <a:cubicBezTo>
                    <a:pt x="1574" y="2799"/>
                    <a:pt x="2041" y="1866"/>
                    <a:pt x="2507" y="933"/>
                  </a:cubicBezTo>
                  <a:cubicBezTo>
                    <a:pt x="2507" y="933"/>
                    <a:pt x="2041" y="0"/>
                    <a:pt x="157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="" xmlns:a16="http://schemas.microsoft.com/office/drawing/2014/main" id="{036E56E0-5813-4A1A-97B2-13B4B853456E}"/>
                </a:ext>
              </a:extLst>
            </p:cNvPr>
            <p:cNvSpPr/>
            <p:nvPr/>
          </p:nvSpPr>
          <p:spPr>
            <a:xfrm>
              <a:off x="4914718" y="316064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400"/>
                    <a:pt x="1399" y="1400"/>
                  </a:cubicBezTo>
                  <a:cubicBezTo>
                    <a:pt x="1866" y="1400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="" xmlns:a16="http://schemas.microsoft.com/office/drawing/2014/main" id="{3244172A-1A22-47BB-A7C4-A6DAD4AB4267}"/>
                </a:ext>
              </a:extLst>
            </p:cNvPr>
            <p:cNvSpPr/>
            <p:nvPr/>
          </p:nvSpPr>
          <p:spPr>
            <a:xfrm>
              <a:off x="4898391" y="3172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485"/>
                  </a:moveTo>
                  <a:cubicBezTo>
                    <a:pt x="933" y="-448"/>
                    <a:pt x="0" y="19"/>
                    <a:pt x="0" y="1419"/>
                  </a:cubicBezTo>
                  <a:cubicBezTo>
                    <a:pt x="0" y="1419"/>
                    <a:pt x="933" y="1885"/>
                    <a:pt x="1399" y="1885"/>
                  </a:cubicBezTo>
                  <a:cubicBezTo>
                    <a:pt x="1866" y="1419"/>
                    <a:pt x="2333" y="952"/>
                    <a:pt x="2333" y="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="" xmlns:a16="http://schemas.microsoft.com/office/drawing/2014/main" id="{30A2FFA2-C47D-4F70-9D93-3891443A483A}"/>
                </a:ext>
              </a:extLst>
            </p:cNvPr>
            <p:cNvSpPr/>
            <p:nvPr/>
          </p:nvSpPr>
          <p:spPr>
            <a:xfrm>
              <a:off x="5008486" y="31881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0" y="1866"/>
                    <a:pt x="467" y="2332"/>
                    <a:pt x="933" y="2799"/>
                  </a:cubicBezTo>
                  <a:cubicBezTo>
                    <a:pt x="1400" y="2332"/>
                    <a:pt x="1400" y="1866"/>
                    <a:pt x="1866" y="1399"/>
                  </a:cubicBezTo>
                  <a:cubicBezTo>
                    <a:pt x="1400" y="-466"/>
                    <a:pt x="933" y="-466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="" xmlns:a16="http://schemas.microsoft.com/office/drawing/2014/main" id="{8D71B3E6-DE64-44CA-8050-B610EE905A81}"/>
                </a:ext>
              </a:extLst>
            </p:cNvPr>
            <p:cNvSpPr/>
            <p:nvPr/>
          </p:nvSpPr>
          <p:spPr>
            <a:xfrm>
              <a:off x="2199182" y="325161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467"/>
                  </a:moveTo>
                  <a:cubicBezTo>
                    <a:pt x="467" y="467"/>
                    <a:pt x="467" y="467"/>
                    <a:pt x="467" y="4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467" y="467"/>
                    <a:pt x="467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="" xmlns:a16="http://schemas.microsoft.com/office/drawing/2014/main" id="{5C25D223-63CA-4215-9D44-BD02B539C7E8}"/>
                </a:ext>
              </a:extLst>
            </p:cNvPr>
            <p:cNvSpPr/>
            <p:nvPr/>
          </p:nvSpPr>
          <p:spPr>
            <a:xfrm>
              <a:off x="2199648" y="325243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6998" y="3380"/>
                  </a:moveTo>
                  <a:cubicBezTo>
                    <a:pt x="5598" y="581"/>
                    <a:pt x="2799" y="-352"/>
                    <a:pt x="0" y="115"/>
                  </a:cubicBezTo>
                  <a:cubicBezTo>
                    <a:pt x="1399" y="3380"/>
                    <a:pt x="4199" y="3380"/>
                    <a:pt x="6998" y="3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="" xmlns:a16="http://schemas.microsoft.com/office/drawing/2014/main" id="{23357B44-89FB-4CCB-8857-285FC5D8EDB0}"/>
                </a:ext>
              </a:extLst>
            </p:cNvPr>
            <p:cNvSpPr/>
            <p:nvPr/>
          </p:nvSpPr>
          <p:spPr>
            <a:xfrm>
              <a:off x="4656740" y="32640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466" y="641"/>
                    <a:pt x="466" y="2041"/>
                    <a:pt x="0" y="2974"/>
                  </a:cubicBezTo>
                  <a:cubicBezTo>
                    <a:pt x="933" y="2974"/>
                    <a:pt x="1866" y="2974"/>
                    <a:pt x="2799" y="2974"/>
                  </a:cubicBezTo>
                  <a:cubicBezTo>
                    <a:pt x="3266" y="2974"/>
                    <a:pt x="3732" y="2041"/>
                    <a:pt x="3732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="" xmlns:a16="http://schemas.microsoft.com/office/drawing/2014/main" id="{35E47AAC-F698-40DC-90A8-785C4E1C37C5}"/>
                </a:ext>
              </a:extLst>
            </p:cNvPr>
            <p:cNvSpPr/>
            <p:nvPr/>
          </p:nvSpPr>
          <p:spPr>
            <a:xfrm>
              <a:off x="4655807" y="32670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cubicBezTo>
                    <a:pt x="466" y="933"/>
                    <a:pt x="466" y="933"/>
                    <a:pt x="933" y="466"/>
                  </a:cubicBezTo>
                  <a:cubicBezTo>
                    <a:pt x="933" y="466"/>
                    <a:pt x="933" y="466"/>
                    <a:pt x="933" y="0"/>
                  </a:cubicBezTo>
                  <a:cubicBezTo>
                    <a:pt x="933" y="0"/>
                    <a:pt x="466" y="0"/>
                    <a:pt x="466" y="0"/>
                  </a:cubicBezTo>
                  <a:cubicBezTo>
                    <a:pt x="466" y="466"/>
                    <a:pt x="466" y="933"/>
                    <a:pt x="0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="" xmlns:a16="http://schemas.microsoft.com/office/drawing/2014/main" id="{806CCC87-1F66-47CF-A6DE-4F02DD2E71EB}"/>
                </a:ext>
              </a:extLst>
            </p:cNvPr>
            <p:cNvSpPr/>
            <p:nvPr/>
          </p:nvSpPr>
          <p:spPr>
            <a:xfrm>
              <a:off x="4654408" y="326841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2799"/>
                  </a:moveTo>
                  <a:cubicBezTo>
                    <a:pt x="933" y="1866"/>
                    <a:pt x="933" y="933"/>
                    <a:pt x="1399" y="0"/>
                  </a:cubicBezTo>
                  <a:cubicBezTo>
                    <a:pt x="933" y="467"/>
                    <a:pt x="466" y="933"/>
                    <a:pt x="0" y="1399"/>
                  </a:cubicBezTo>
                  <a:cubicBezTo>
                    <a:pt x="0" y="1866"/>
                    <a:pt x="466" y="2333"/>
                    <a:pt x="4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="" xmlns:a16="http://schemas.microsoft.com/office/drawing/2014/main" id="{BA9DC94F-1C30-4E48-B16F-9A054473C954}"/>
                </a:ext>
              </a:extLst>
            </p:cNvPr>
            <p:cNvSpPr/>
            <p:nvPr/>
          </p:nvSpPr>
          <p:spPr>
            <a:xfrm>
              <a:off x="5382967" y="330106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24" y="1399"/>
                  </a:moveTo>
                  <a:cubicBezTo>
                    <a:pt x="-342" y="2799"/>
                    <a:pt x="590" y="3266"/>
                    <a:pt x="1523" y="2799"/>
                  </a:cubicBezTo>
                  <a:cubicBezTo>
                    <a:pt x="1990" y="2799"/>
                    <a:pt x="1990" y="1866"/>
                    <a:pt x="1990" y="1399"/>
                  </a:cubicBezTo>
                  <a:cubicBezTo>
                    <a:pt x="1523" y="933"/>
                    <a:pt x="1523" y="467"/>
                    <a:pt x="1057" y="0"/>
                  </a:cubicBezTo>
                  <a:cubicBezTo>
                    <a:pt x="590" y="933"/>
                    <a:pt x="124" y="933"/>
                    <a:pt x="124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="" xmlns:a16="http://schemas.microsoft.com/office/drawing/2014/main" id="{827E1B34-64EE-49C3-ABA1-73DE53A48C0B}"/>
                </a:ext>
              </a:extLst>
            </p:cNvPr>
            <p:cNvSpPr/>
            <p:nvPr/>
          </p:nvSpPr>
          <p:spPr>
            <a:xfrm>
              <a:off x="4586764" y="331086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933" y="0"/>
                    <a:pt x="466" y="467"/>
                    <a:pt x="0" y="467"/>
                  </a:cubicBezTo>
                  <a:cubicBezTo>
                    <a:pt x="466" y="933"/>
                    <a:pt x="933" y="1399"/>
                    <a:pt x="1399" y="1399"/>
                  </a:cubicBez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7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="" xmlns:a16="http://schemas.microsoft.com/office/drawing/2014/main" id="{EB04068C-C7A0-405F-AA54-18BC43D4A9A4}"/>
                </a:ext>
              </a:extLst>
            </p:cNvPr>
            <p:cNvSpPr/>
            <p:nvPr/>
          </p:nvSpPr>
          <p:spPr>
            <a:xfrm>
              <a:off x="4927781" y="33463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cubicBezTo>
                    <a:pt x="0" y="2333"/>
                    <a:pt x="467" y="3265"/>
                    <a:pt x="1399" y="2799"/>
                  </a:cubicBezTo>
                  <a:cubicBezTo>
                    <a:pt x="1866" y="2799"/>
                    <a:pt x="1866" y="1866"/>
                    <a:pt x="1866" y="1399"/>
                  </a:cubicBezTo>
                  <a:cubicBezTo>
                    <a:pt x="1399" y="933"/>
                    <a:pt x="1399" y="466"/>
                    <a:pt x="933" y="0"/>
                  </a:cubicBezTo>
                  <a:cubicBezTo>
                    <a:pt x="467" y="466"/>
                    <a:pt x="0" y="466"/>
                    <a:pt x="0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="" xmlns:a16="http://schemas.microsoft.com/office/drawing/2014/main" id="{90D8E20C-B51D-42B6-A257-84D4CED853F6}"/>
                </a:ext>
              </a:extLst>
            </p:cNvPr>
            <p:cNvSpPr/>
            <p:nvPr/>
          </p:nvSpPr>
          <p:spPr>
            <a:xfrm>
              <a:off x="5344371" y="33514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467"/>
                    <a:pt x="0" y="933"/>
                    <a:pt x="0" y="1400"/>
                  </a:cubicBezTo>
                  <a:cubicBezTo>
                    <a:pt x="0" y="1400"/>
                    <a:pt x="466" y="1866"/>
                    <a:pt x="933" y="1866"/>
                  </a:cubicBezTo>
                  <a:cubicBezTo>
                    <a:pt x="933" y="1400"/>
                    <a:pt x="1400" y="933"/>
                    <a:pt x="1400" y="467"/>
                  </a:cubicBezTo>
                  <a:cubicBezTo>
                    <a:pt x="1400" y="0"/>
                    <a:pt x="933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="" xmlns:a16="http://schemas.microsoft.com/office/drawing/2014/main" id="{E743FD48-738E-48F7-ABAD-8EA230CF5E11}"/>
                </a:ext>
              </a:extLst>
            </p:cNvPr>
            <p:cNvSpPr/>
            <p:nvPr/>
          </p:nvSpPr>
          <p:spPr>
            <a:xfrm>
              <a:off x="4904922" y="335984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1399"/>
                    <a:pt x="466" y="1866"/>
                  </a:cubicBezTo>
                  <a:cubicBezTo>
                    <a:pt x="933" y="1866"/>
                    <a:pt x="1866" y="1399"/>
                    <a:pt x="1866" y="1399"/>
                  </a:cubicBezTo>
                  <a:cubicBezTo>
                    <a:pt x="1866" y="933"/>
                    <a:pt x="1399" y="467"/>
                    <a:pt x="1399" y="0"/>
                  </a:cubicBezTo>
                  <a:cubicBezTo>
                    <a:pt x="466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="" xmlns:a16="http://schemas.microsoft.com/office/drawing/2014/main" id="{1870C245-B2C9-423B-84BC-4C350F6FA9A5}"/>
                </a:ext>
              </a:extLst>
            </p:cNvPr>
            <p:cNvSpPr/>
            <p:nvPr/>
          </p:nvSpPr>
          <p:spPr>
            <a:xfrm>
              <a:off x="4952593" y="33992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207"/>
                  </a:moveTo>
                  <a:cubicBezTo>
                    <a:pt x="-554" y="1140"/>
                    <a:pt x="-88" y="2073"/>
                    <a:pt x="1312" y="2073"/>
                  </a:cubicBezTo>
                  <a:cubicBezTo>
                    <a:pt x="1778" y="2073"/>
                    <a:pt x="2244" y="1607"/>
                    <a:pt x="2711" y="1607"/>
                  </a:cubicBezTo>
                  <a:cubicBezTo>
                    <a:pt x="2711" y="1140"/>
                    <a:pt x="2711" y="674"/>
                    <a:pt x="2244" y="207"/>
                  </a:cubicBezTo>
                  <a:cubicBezTo>
                    <a:pt x="2244" y="207"/>
                    <a:pt x="1312" y="-259"/>
                    <a:pt x="845" y="2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="" xmlns:a16="http://schemas.microsoft.com/office/drawing/2014/main" id="{73A810F6-DA93-4930-8293-5D80A41EA8AE}"/>
                </a:ext>
              </a:extLst>
            </p:cNvPr>
            <p:cNvSpPr/>
            <p:nvPr/>
          </p:nvSpPr>
          <p:spPr>
            <a:xfrm>
              <a:off x="4941776" y="34377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333"/>
                  </a:moveTo>
                  <a:cubicBezTo>
                    <a:pt x="2799" y="1866"/>
                    <a:pt x="3266" y="933"/>
                    <a:pt x="3732" y="0"/>
                  </a:cubicBezTo>
                  <a:cubicBezTo>
                    <a:pt x="2799" y="0"/>
                    <a:pt x="1866" y="0"/>
                    <a:pt x="933" y="0"/>
                  </a:cubicBezTo>
                  <a:cubicBezTo>
                    <a:pt x="467" y="0"/>
                    <a:pt x="0" y="933"/>
                    <a:pt x="0" y="1400"/>
                  </a:cubicBezTo>
                  <a:cubicBezTo>
                    <a:pt x="0" y="2333"/>
                    <a:pt x="1399" y="3266"/>
                    <a:pt x="2333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="" xmlns:a16="http://schemas.microsoft.com/office/drawing/2014/main" id="{53092468-360B-49E1-972F-C90E8E2A24DF}"/>
                </a:ext>
              </a:extLst>
            </p:cNvPr>
            <p:cNvSpPr/>
            <p:nvPr/>
          </p:nvSpPr>
          <p:spPr>
            <a:xfrm>
              <a:off x="3697602" y="34629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0" y="0"/>
                    <a:pt x="0" y="466"/>
                  </a:cubicBezTo>
                  <a:cubicBezTo>
                    <a:pt x="0" y="933"/>
                    <a:pt x="0" y="1399"/>
                    <a:pt x="467" y="1866"/>
                  </a:cubicBezTo>
                  <a:cubicBezTo>
                    <a:pt x="933" y="1866"/>
                    <a:pt x="933" y="1399"/>
                    <a:pt x="1400" y="1399"/>
                  </a:cubicBezTo>
                  <a:cubicBezTo>
                    <a:pt x="933" y="933"/>
                    <a:pt x="933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="" xmlns:a16="http://schemas.microsoft.com/office/drawing/2014/main" id="{AED898D6-1A85-4B4A-A8D8-07F8E4B3056C}"/>
                </a:ext>
              </a:extLst>
            </p:cNvPr>
            <p:cNvSpPr/>
            <p:nvPr/>
          </p:nvSpPr>
          <p:spPr>
            <a:xfrm>
              <a:off x="5652266" y="353991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2799"/>
                  </a:moveTo>
                  <a:cubicBezTo>
                    <a:pt x="2333" y="2799"/>
                    <a:pt x="2333" y="1866"/>
                    <a:pt x="2333" y="1399"/>
                  </a:cubicBezTo>
                  <a:cubicBezTo>
                    <a:pt x="1866" y="933"/>
                    <a:pt x="1866" y="466"/>
                    <a:pt x="1400" y="0"/>
                  </a:cubicBezTo>
                  <a:cubicBezTo>
                    <a:pt x="933" y="0"/>
                    <a:pt x="466" y="466"/>
                    <a:pt x="0" y="466"/>
                  </a:cubicBezTo>
                  <a:cubicBezTo>
                    <a:pt x="0" y="2333"/>
                    <a:pt x="933" y="3265"/>
                    <a:pt x="18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="" xmlns:a16="http://schemas.microsoft.com/office/drawing/2014/main" id="{8D4496E7-B1C2-426D-9EA6-AB4DD3322DF0}"/>
                </a:ext>
              </a:extLst>
            </p:cNvPr>
            <p:cNvSpPr/>
            <p:nvPr/>
          </p:nvSpPr>
          <p:spPr>
            <a:xfrm>
              <a:off x="5654598" y="356492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16"/>
                  </a:moveTo>
                  <a:cubicBezTo>
                    <a:pt x="0" y="1582"/>
                    <a:pt x="933" y="2516"/>
                    <a:pt x="933" y="2516"/>
                  </a:cubicBezTo>
                  <a:cubicBezTo>
                    <a:pt x="1866" y="2516"/>
                    <a:pt x="2799" y="2049"/>
                    <a:pt x="3732" y="1582"/>
                  </a:cubicBezTo>
                  <a:cubicBezTo>
                    <a:pt x="3266" y="1116"/>
                    <a:pt x="3266" y="650"/>
                    <a:pt x="2799" y="183"/>
                  </a:cubicBezTo>
                  <a:cubicBezTo>
                    <a:pt x="1400" y="-284"/>
                    <a:pt x="0" y="183"/>
                    <a:pt x="0" y="1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="" xmlns:a16="http://schemas.microsoft.com/office/drawing/2014/main" id="{CF15DCB3-3DB3-4512-A32A-385204B77AED}"/>
                </a:ext>
              </a:extLst>
            </p:cNvPr>
            <p:cNvSpPr/>
            <p:nvPr/>
          </p:nvSpPr>
          <p:spPr>
            <a:xfrm>
              <a:off x="5664862" y="35865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0"/>
                  </a:lnTo>
                  <a:lnTo>
                    <a:pt x="466" y="13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="" xmlns:a16="http://schemas.microsoft.com/office/drawing/2014/main" id="{BF1820BE-17E3-4406-9F2D-8197FE44B90B}"/>
                </a:ext>
              </a:extLst>
            </p:cNvPr>
            <p:cNvSpPr/>
            <p:nvPr/>
          </p:nvSpPr>
          <p:spPr>
            <a:xfrm>
              <a:off x="5640428" y="363928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75" y="0"/>
                  </a:moveTo>
                  <a:cubicBezTo>
                    <a:pt x="175" y="466"/>
                    <a:pt x="-292" y="1399"/>
                    <a:pt x="175" y="2799"/>
                  </a:cubicBezTo>
                  <a:cubicBezTo>
                    <a:pt x="175" y="3266"/>
                    <a:pt x="1108" y="4199"/>
                    <a:pt x="1575" y="4199"/>
                  </a:cubicBezTo>
                  <a:cubicBezTo>
                    <a:pt x="2974" y="3732"/>
                    <a:pt x="3441" y="2799"/>
                    <a:pt x="2974" y="1399"/>
                  </a:cubicBezTo>
                  <a:cubicBezTo>
                    <a:pt x="2507" y="466"/>
                    <a:pt x="2041" y="0"/>
                    <a:pt x="1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="" xmlns:a16="http://schemas.microsoft.com/office/drawing/2014/main" id="{DD9ADA07-5FA7-40C2-8D0E-0B68BD27EAC8}"/>
                </a:ext>
              </a:extLst>
            </p:cNvPr>
            <p:cNvSpPr/>
            <p:nvPr/>
          </p:nvSpPr>
          <p:spPr>
            <a:xfrm>
              <a:off x="5241273" y="403937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75"/>
                  </a:moveTo>
                  <a:cubicBezTo>
                    <a:pt x="933" y="175"/>
                    <a:pt x="0" y="1108"/>
                    <a:pt x="0" y="1574"/>
                  </a:cubicBezTo>
                  <a:cubicBezTo>
                    <a:pt x="466" y="2974"/>
                    <a:pt x="1399" y="3440"/>
                    <a:pt x="2799" y="2974"/>
                  </a:cubicBezTo>
                  <a:cubicBezTo>
                    <a:pt x="3266" y="2507"/>
                    <a:pt x="4199" y="2041"/>
                    <a:pt x="4199" y="1574"/>
                  </a:cubicBezTo>
                  <a:cubicBezTo>
                    <a:pt x="3732" y="175"/>
                    <a:pt x="2799" y="-292"/>
                    <a:pt x="1399" y="1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="" xmlns:a16="http://schemas.microsoft.com/office/drawing/2014/main" id="{4AC68C36-E144-4EC8-AB45-EBDDD918E644}"/>
                </a:ext>
              </a:extLst>
            </p:cNvPr>
            <p:cNvSpPr/>
            <p:nvPr/>
          </p:nvSpPr>
          <p:spPr>
            <a:xfrm>
              <a:off x="2915717" y="22924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818" y="1400"/>
                  </a:moveTo>
                  <a:cubicBezTo>
                    <a:pt x="2351" y="933"/>
                    <a:pt x="2351" y="466"/>
                    <a:pt x="1885" y="0"/>
                  </a:cubicBezTo>
                  <a:cubicBezTo>
                    <a:pt x="1418" y="0"/>
                    <a:pt x="485" y="0"/>
                    <a:pt x="485" y="0"/>
                  </a:cubicBezTo>
                  <a:cubicBezTo>
                    <a:pt x="-448" y="933"/>
                    <a:pt x="19" y="1866"/>
                    <a:pt x="1418" y="1866"/>
                  </a:cubicBezTo>
                  <a:cubicBezTo>
                    <a:pt x="1885" y="1866"/>
                    <a:pt x="2351" y="1400"/>
                    <a:pt x="2818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="" xmlns:a16="http://schemas.microsoft.com/office/drawing/2014/main" id="{18480B92-46EF-47AA-BAEA-2D11F6F2A081}"/>
                </a:ext>
              </a:extLst>
            </p:cNvPr>
            <p:cNvSpPr/>
            <p:nvPr/>
          </p:nvSpPr>
          <p:spPr>
            <a:xfrm>
              <a:off x="3654217" y="187987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333" y="2540"/>
                  </a:moveTo>
                  <a:cubicBezTo>
                    <a:pt x="4199" y="2073"/>
                    <a:pt x="4199" y="1140"/>
                    <a:pt x="2799" y="207"/>
                  </a:cubicBezTo>
                  <a:cubicBezTo>
                    <a:pt x="2333" y="-259"/>
                    <a:pt x="1399" y="207"/>
                    <a:pt x="1399" y="207"/>
                  </a:cubicBezTo>
                  <a:cubicBezTo>
                    <a:pt x="933" y="674"/>
                    <a:pt x="467" y="1607"/>
                    <a:pt x="0" y="2073"/>
                  </a:cubicBezTo>
                  <a:cubicBezTo>
                    <a:pt x="467" y="2540"/>
                    <a:pt x="1399" y="2540"/>
                    <a:pt x="2333" y="2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="" xmlns:a16="http://schemas.microsoft.com/office/drawing/2014/main" id="{28E40E37-8564-4396-88AD-02F6E1E3093A}"/>
                </a:ext>
              </a:extLst>
            </p:cNvPr>
            <p:cNvSpPr/>
            <p:nvPr/>
          </p:nvSpPr>
          <p:spPr>
            <a:xfrm>
              <a:off x="3653284" y="188241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0"/>
                    <a:pt x="0" y="0"/>
                  </a:cubicBezTo>
                  <a:cubicBezTo>
                    <a:pt x="0" y="0"/>
                    <a:pt x="467" y="467"/>
                    <a:pt x="467" y="467"/>
                  </a:cubicBezTo>
                  <a:lnTo>
                    <a:pt x="467" y="467"/>
                  </a:lnTo>
                  <a:cubicBezTo>
                    <a:pt x="467" y="0"/>
                    <a:pt x="467" y="0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="" xmlns:a16="http://schemas.microsoft.com/office/drawing/2014/main" id="{597F2CB2-AFC6-45A8-8837-20AC5E042E76}"/>
                </a:ext>
              </a:extLst>
            </p:cNvPr>
            <p:cNvSpPr/>
            <p:nvPr/>
          </p:nvSpPr>
          <p:spPr>
            <a:xfrm>
              <a:off x="3218966" y="187423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188"/>
                  </a:moveTo>
                  <a:cubicBezTo>
                    <a:pt x="0" y="1654"/>
                    <a:pt x="466" y="2121"/>
                    <a:pt x="466" y="2587"/>
                  </a:cubicBezTo>
                  <a:cubicBezTo>
                    <a:pt x="933" y="2121"/>
                    <a:pt x="933" y="1654"/>
                    <a:pt x="1399" y="1654"/>
                  </a:cubicBezTo>
                  <a:cubicBezTo>
                    <a:pt x="933" y="-212"/>
                    <a:pt x="466" y="-678"/>
                    <a:pt x="0" y="1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="" xmlns:a16="http://schemas.microsoft.com/office/drawing/2014/main" id="{4DC97CF0-DCF2-4071-AA32-DF47B92C99FB}"/>
                </a:ext>
              </a:extLst>
            </p:cNvPr>
            <p:cNvSpPr/>
            <p:nvPr/>
          </p:nvSpPr>
          <p:spPr>
            <a:xfrm>
              <a:off x="2078356" y="42676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1399"/>
                  </a:moveTo>
                  <a:cubicBezTo>
                    <a:pt x="1866" y="1399"/>
                    <a:pt x="2333" y="933"/>
                    <a:pt x="2799" y="933"/>
                  </a:cubicBezTo>
                  <a:cubicBezTo>
                    <a:pt x="2333" y="466"/>
                    <a:pt x="1866" y="0"/>
                    <a:pt x="1399" y="0"/>
                  </a:cubicBezTo>
                  <a:cubicBezTo>
                    <a:pt x="-466" y="466"/>
                    <a:pt x="-466" y="933"/>
                    <a:pt x="1399" y="1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="" xmlns:a16="http://schemas.microsoft.com/office/drawing/2014/main" id="{28A3AF14-7B3A-43F8-AE27-4831B45D1107}"/>
                </a:ext>
              </a:extLst>
            </p:cNvPr>
            <p:cNvSpPr/>
            <p:nvPr/>
          </p:nvSpPr>
          <p:spPr>
            <a:xfrm>
              <a:off x="2313759" y="17671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3" y="933"/>
                  </a:moveTo>
                  <a:cubicBezTo>
                    <a:pt x="-284" y="1866"/>
                    <a:pt x="183" y="2799"/>
                    <a:pt x="1116" y="3266"/>
                  </a:cubicBezTo>
                  <a:cubicBezTo>
                    <a:pt x="1116" y="2333"/>
                    <a:pt x="1116" y="933"/>
                    <a:pt x="1116" y="0"/>
                  </a:cubicBezTo>
                  <a:cubicBezTo>
                    <a:pt x="650" y="467"/>
                    <a:pt x="183" y="467"/>
                    <a:pt x="183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="" xmlns:a16="http://schemas.microsoft.com/office/drawing/2014/main" id="{B5706277-3170-4C71-8DCA-28792C762A4E}"/>
                </a:ext>
              </a:extLst>
            </p:cNvPr>
            <p:cNvSpPr/>
            <p:nvPr/>
          </p:nvSpPr>
          <p:spPr>
            <a:xfrm>
              <a:off x="1960330" y="181664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6"/>
                  </a:ln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0" y="933"/>
                    <a:pt x="466" y="933"/>
                  </a:cubicBezTo>
                  <a:lnTo>
                    <a:pt x="46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="" xmlns:a16="http://schemas.microsoft.com/office/drawing/2014/main" id="{4707AEBD-1F1A-4329-A417-375FB49DC601}"/>
                </a:ext>
              </a:extLst>
            </p:cNvPr>
            <p:cNvSpPr/>
            <p:nvPr/>
          </p:nvSpPr>
          <p:spPr>
            <a:xfrm>
              <a:off x="5205352" y="182317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cubicBezTo>
                    <a:pt x="467" y="933"/>
                    <a:pt x="467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="" xmlns:a16="http://schemas.microsoft.com/office/drawing/2014/main" id="{CBA7B5A4-76A4-4E03-A59C-7E42E489714D}"/>
                </a:ext>
              </a:extLst>
            </p:cNvPr>
            <p:cNvSpPr/>
            <p:nvPr/>
          </p:nvSpPr>
          <p:spPr>
            <a:xfrm>
              <a:off x="5204419" y="18241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cubicBezTo>
                    <a:pt x="467" y="0"/>
                    <a:pt x="467" y="466"/>
                    <a:pt x="0" y="466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467" y="466"/>
                    <a:pt x="467" y="933"/>
                  </a:cubicBezTo>
                  <a:cubicBezTo>
                    <a:pt x="467" y="933"/>
                    <a:pt x="467" y="466"/>
                    <a:pt x="93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="" xmlns:a16="http://schemas.microsoft.com/office/drawing/2014/main" id="{4DF3DE4B-083E-426A-B269-A311B5E49195}"/>
                </a:ext>
              </a:extLst>
            </p:cNvPr>
            <p:cNvSpPr/>
            <p:nvPr/>
          </p:nvSpPr>
          <p:spPr>
            <a:xfrm>
              <a:off x="3256286" y="185536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6"/>
                  </a:cubicBez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0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="" xmlns:a16="http://schemas.microsoft.com/office/drawing/2014/main" id="{D3CB51A5-1016-40CD-8965-B44290E97CC6}"/>
                </a:ext>
              </a:extLst>
            </p:cNvPr>
            <p:cNvSpPr/>
            <p:nvPr/>
          </p:nvSpPr>
          <p:spPr>
            <a:xfrm>
              <a:off x="3256753" y="185442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0"/>
                  </a:moveTo>
                  <a:cubicBezTo>
                    <a:pt x="467" y="467"/>
                    <a:pt x="467" y="467"/>
                    <a:pt x="0" y="933"/>
                  </a:cubicBezTo>
                  <a:cubicBezTo>
                    <a:pt x="933" y="467"/>
                    <a:pt x="1400" y="467"/>
                    <a:pt x="4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="" xmlns:a16="http://schemas.microsoft.com/office/drawing/2014/main" id="{37379055-1720-43CA-87A1-9C10F7246B45}"/>
                </a:ext>
              </a:extLst>
            </p:cNvPr>
            <p:cNvSpPr/>
            <p:nvPr/>
          </p:nvSpPr>
          <p:spPr>
            <a:xfrm>
              <a:off x="3367782" y="257284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lnTo>
                    <a:pt x="0" y="467"/>
                  </a:lnTo>
                  <a:cubicBezTo>
                    <a:pt x="466" y="467"/>
                    <a:pt x="933" y="933"/>
                    <a:pt x="1399" y="933"/>
                  </a:cubicBezTo>
                  <a:cubicBezTo>
                    <a:pt x="933" y="467"/>
                    <a:pt x="933" y="467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="" xmlns:a16="http://schemas.microsoft.com/office/drawing/2014/main" id="{A9D720FC-29E5-4840-92ED-DF22C6C3AF0A}"/>
                </a:ext>
              </a:extLst>
            </p:cNvPr>
            <p:cNvSpPr/>
            <p:nvPr/>
          </p:nvSpPr>
          <p:spPr>
            <a:xfrm>
              <a:off x="3199839" y="265915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="" xmlns:a16="http://schemas.microsoft.com/office/drawing/2014/main" id="{02986089-3FF7-4A08-A233-E6B77458C021}"/>
                </a:ext>
              </a:extLst>
            </p:cNvPr>
            <p:cNvSpPr/>
            <p:nvPr/>
          </p:nvSpPr>
          <p:spPr>
            <a:xfrm>
              <a:off x="1827842" y="28805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93"/>
                  </a:moveTo>
                  <a:cubicBezTo>
                    <a:pt x="467" y="193"/>
                    <a:pt x="467" y="660"/>
                    <a:pt x="933" y="660"/>
                  </a:cubicBezTo>
                  <a:cubicBezTo>
                    <a:pt x="467" y="193"/>
                    <a:pt x="467" y="-273"/>
                    <a:pt x="0" y="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="" xmlns:a16="http://schemas.microsoft.com/office/drawing/2014/main" id="{28E56A94-B671-4D64-BA93-19ACF6E09D5D}"/>
                </a:ext>
              </a:extLst>
            </p:cNvPr>
            <p:cNvSpPr/>
            <p:nvPr/>
          </p:nvSpPr>
          <p:spPr>
            <a:xfrm>
              <a:off x="1996251" y="296004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400" y="933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="" xmlns:a16="http://schemas.microsoft.com/office/drawing/2014/main" id="{59B833EA-817E-4840-9DBD-C98637F084C6}"/>
                </a:ext>
              </a:extLst>
            </p:cNvPr>
            <p:cNvSpPr/>
            <p:nvPr/>
          </p:nvSpPr>
          <p:spPr>
            <a:xfrm>
              <a:off x="3007171" y="260130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399"/>
                  </a:moveTo>
                  <a:lnTo>
                    <a:pt x="1400" y="93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="" xmlns:a16="http://schemas.microsoft.com/office/drawing/2014/main" id="{B2D7F25A-DB42-48F3-BB34-7072E90EC303}"/>
                </a:ext>
              </a:extLst>
            </p:cNvPr>
            <p:cNvSpPr/>
            <p:nvPr/>
          </p:nvSpPr>
          <p:spPr>
            <a:xfrm>
              <a:off x="2633791" y="129461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75" y="0"/>
                  </a:moveTo>
                  <a:cubicBezTo>
                    <a:pt x="-292" y="933"/>
                    <a:pt x="175" y="1400"/>
                    <a:pt x="1574" y="1400"/>
                  </a:cubicBezTo>
                  <a:cubicBezTo>
                    <a:pt x="1574" y="933"/>
                    <a:pt x="1574" y="467"/>
                    <a:pt x="1574" y="467"/>
                  </a:cubicBezTo>
                  <a:cubicBezTo>
                    <a:pt x="1108" y="0"/>
                    <a:pt x="175" y="0"/>
                    <a:pt x="1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="" xmlns:a16="http://schemas.microsoft.com/office/drawing/2014/main" id="{B35B18B9-3464-496E-80D3-16DDD72F999D}"/>
                </a:ext>
              </a:extLst>
            </p:cNvPr>
            <p:cNvSpPr/>
            <p:nvPr/>
          </p:nvSpPr>
          <p:spPr>
            <a:xfrm>
              <a:off x="5107852" y="226075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467"/>
                  </a:moveTo>
                  <a:cubicBezTo>
                    <a:pt x="466" y="467"/>
                    <a:pt x="466" y="0"/>
                    <a:pt x="466" y="0"/>
                  </a:cubicBezTo>
                  <a:cubicBezTo>
                    <a:pt x="466" y="0"/>
                    <a:pt x="466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cubicBezTo>
                    <a:pt x="0" y="0"/>
                    <a:pt x="0" y="467"/>
                    <a:pt x="466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="" xmlns:a16="http://schemas.microsoft.com/office/drawing/2014/main" id="{2986EA89-E8E4-4C61-AF5E-8F79F0FFEB72}"/>
                </a:ext>
              </a:extLst>
            </p:cNvPr>
            <p:cNvSpPr/>
            <p:nvPr/>
          </p:nvSpPr>
          <p:spPr>
            <a:xfrm>
              <a:off x="5108319" y="226122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266" y="2799"/>
                  </a:moveTo>
                  <a:cubicBezTo>
                    <a:pt x="2799" y="933"/>
                    <a:pt x="1866" y="0"/>
                    <a:pt x="0" y="0"/>
                  </a:cubicBezTo>
                  <a:cubicBezTo>
                    <a:pt x="466" y="1399"/>
                    <a:pt x="1399" y="2799"/>
                    <a:pt x="3266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="" xmlns:a16="http://schemas.microsoft.com/office/drawing/2014/main" id="{B9FA3A96-E469-4100-91D5-55222FCE3ECF}"/>
                </a:ext>
              </a:extLst>
            </p:cNvPr>
            <p:cNvSpPr/>
            <p:nvPr/>
          </p:nvSpPr>
          <p:spPr>
            <a:xfrm>
              <a:off x="694230" y="205222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6"/>
                  </a:moveTo>
                  <a:cubicBezTo>
                    <a:pt x="0" y="466"/>
                    <a:pt x="467" y="466"/>
                    <a:pt x="467" y="466"/>
                  </a:cubicBezTo>
                  <a:lnTo>
                    <a:pt x="0" y="0"/>
                  </a:lnTo>
                  <a:cubicBezTo>
                    <a:pt x="0" y="466"/>
                    <a:pt x="0" y="466"/>
                    <a:pt x="0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="" xmlns:a16="http://schemas.microsoft.com/office/drawing/2014/main" id="{A67AD8D7-196E-4F21-80CC-3FDA32DB8E36}"/>
                </a:ext>
              </a:extLst>
            </p:cNvPr>
            <p:cNvSpPr/>
            <p:nvPr/>
          </p:nvSpPr>
          <p:spPr>
            <a:xfrm>
              <a:off x="693385" y="205316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845" y="933"/>
                  </a:moveTo>
                  <a:cubicBezTo>
                    <a:pt x="845" y="467"/>
                    <a:pt x="845" y="0"/>
                    <a:pt x="1312" y="0"/>
                  </a:cubicBezTo>
                  <a:cubicBezTo>
                    <a:pt x="-88" y="0"/>
                    <a:pt x="-554" y="467"/>
                    <a:pt x="845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="" xmlns:a16="http://schemas.microsoft.com/office/drawing/2014/main" id="{766ED74A-E50E-4605-B860-973830692C24}"/>
                </a:ext>
              </a:extLst>
            </p:cNvPr>
            <p:cNvSpPr/>
            <p:nvPr/>
          </p:nvSpPr>
          <p:spPr>
            <a:xfrm>
              <a:off x="5112051" y="226402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7" y="933"/>
                  </a:moveTo>
                  <a:cubicBezTo>
                    <a:pt x="467" y="467"/>
                    <a:pt x="0" y="467"/>
                    <a:pt x="467" y="0"/>
                  </a:cubicBezTo>
                  <a:cubicBezTo>
                    <a:pt x="467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7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="" xmlns:a16="http://schemas.microsoft.com/office/drawing/2014/main" id="{BDC76E47-0AE1-41A8-B587-0B820A7A4B78}"/>
                </a:ext>
              </a:extLst>
            </p:cNvPr>
            <p:cNvSpPr/>
            <p:nvPr/>
          </p:nvSpPr>
          <p:spPr>
            <a:xfrm>
              <a:off x="5112051" y="226495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2799"/>
                  </a:moveTo>
                  <a:cubicBezTo>
                    <a:pt x="2333" y="1400"/>
                    <a:pt x="1866" y="467"/>
                    <a:pt x="0" y="0"/>
                  </a:cubicBezTo>
                  <a:cubicBezTo>
                    <a:pt x="467" y="1400"/>
                    <a:pt x="1399" y="2333"/>
                    <a:pt x="2799" y="2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="" xmlns:a16="http://schemas.microsoft.com/office/drawing/2014/main" id="{6C0101C8-FE71-4BA5-9D8A-9C94893841CD}"/>
                </a:ext>
              </a:extLst>
            </p:cNvPr>
            <p:cNvSpPr/>
            <p:nvPr/>
          </p:nvSpPr>
          <p:spPr>
            <a:xfrm>
              <a:off x="4989826" y="320309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933" y="933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="" xmlns:a16="http://schemas.microsoft.com/office/drawing/2014/main" id="{99BA3358-E82C-4423-ABD8-109AEE9A48F7}"/>
                </a:ext>
              </a:extLst>
            </p:cNvPr>
            <p:cNvSpPr/>
            <p:nvPr/>
          </p:nvSpPr>
          <p:spPr>
            <a:xfrm>
              <a:off x="4514922" y="321429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1399" y="1400"/>
                  </a:ln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="" xmlns:a16="http://schemas.microsoft.com/office/drawing/2014/main" id="{757F6E59-9758-4C85-BF40-6A79C0DCE05F}"/>
                </a:ext>
              </a:extLst>
            </p:cNvPr>
            <p:cNvSpPr/>
            <p:nvPr/>
          </p:nvSpPr>
          <p:spPr>
            <a:xfrm>
              <a:off x="5030879" y="32707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cubicBezTo>
                    <a:pt x="466" y="467"/>
                    <a:pt x="466" y="467"/>
                    <a:pt x="466" y="0"/>
                  </a:cubicBezTo>
                  <a:cubicBezTo>
                    <a:pt x="466" y="0"/>
                    <a:pt x="0" y="0"/>
                    <a:pt x="0" y="0"/>
                  </a:cubicBezTo>
                  <a:cubicBezTo>
                    <a:pt x="0" y="0"/>
                    <a:pt x="0" y="467"/>
                    <a:pt x="0" y="467"/>
                  </a:cubicBezTo>
                  <a:cubicBezTo>
                    <a:pt x="0" y="467"/>
                    <a:pt x="0" y="933"/>
                    <a:pt x="466" y="9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="" xmlns:a16="http://schemas.microsoft.com/office/drawing/2014/main" id="{DE4BC9FB-A3B2-4390-B1A4-0AEE2308BF84}"/>
                </a:ext>
              </a:extLst>
            </p:cNvPr>
            <p:cNvSpPr/>
            <p:nvPr/>
          </p:nvSpPr>
          <p:spPr>
            <a:xfrm>
              <a:off x="5031345" y="327167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466"/>
                  </a:moveTo>
                  <a:cubicBezTo>
                    <a:pt x="466" y="0"/>
                    <a:pt x="466" y="0"/>
                    <a:pt x="0" y="0"/>
                  </a:cubicBezTo>
                  <a:cubicBezTo>
                    <a:pt x="0" y="933"/>
                    <a:pt x="466" y="1399"/>
                    <a:pt x="933" y="4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="" xmlns:a16="http://schemas.microsoft.com/office/drawing/2014/main" id="{77ED7E56-7FB4-4312-944A-2A96E5FDC584}"/>
                </a:ext>
              </a:extLst>
            </p:cNvPr>
            <p:cNvSpPr/>
            <p:nvPr/>
          </p:nvSpPr>
          <p:spPr>
            <a:xfrm>
              <a:off x="756742" y="20135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933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467"/>
                  </a:cubicBezTo>
                  <a:lnTo>
                    <a:pt x="466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="" xmlns:a16="http://schemas.microsoft.com/office/drawing/2014/main" id="{EF9DB784-71D1-45FF-9D81-9AC613557F7B}"/>
                </a:ext>
              </a:extLst>
            </p:cNvPr>
            <p:cNvSpPr/>
            <p:nvPr/>
          </p:nvSpPr>
          <p:spPr>
            <a:xfrm>
              <a:off x="2321873" y="13958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466" y="0"/>
                    <a:pt x="933" y="467"/>
                    <a:pt x="1399" y="467"/>
                  </a:cubicBezTo>
                  <a:cubicBezTo>
                    <a:pt x="1399" y="467"/>
                    <a:pt x="1399" y="467"/>
                    <a:pt x="1399" y="467"/>
                  </a:cubicBezTo>
                  <a:cubicBezTo>
                    <a:pt x="1399" y="467"/>
                    <a:pt x="1866" y="0"/>
                    <a:pt x="1866" y="0"/>
                  </a:cubicBezTo>
                  <a:cubicBezTo>
                    <a:pt x="933" y="467"/>
                    <a:pt x="466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="" xmlns:a16="http://schemas.microsoft.com/office/drawing/2014/main" id="{841C4503-4F06-4C7E-8566-03E633738018}"/>
                </a:ext>
              </a:extLst>
            </p:cNvPr>
            <p:cNvSpPr/>
            <p:nvPr/>
          </p:nvSpPr>
          <p:spPr>
            <a:xfrm>
              <a:off x="5396620" y="330526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cubicBezTo>
                    <a:pt x="933" y="1400"/>
                    <a:pt x="933" y="1400"/>
                    <a:pt x="1399" y="1400"/>
                  </a:cubicBezTo>
                  <a:cubicBezTo>
                    <a:pt x="1399" y="1400"/>
                    <a:pt x="933" y="933"/>
                    <a:pt x="933" y="9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="" xmlns:a16="http://schemas.microsoft.com/office/drawing/2014/main" id="{6AB9E881-70B9-4AB7-81A7-4DEB98AA39CF}"/>
                </a:ext>
              </a:extLst>
            </p:cNvPr>
            <p:cNvSpPr/>
            <p:nvPr/>
          </p:nvSpPr>
          <p:spPr>
            <a:xfrm>
              <a:off x="4926381" y="303189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6" y="467"/>
                    <a:pt x="466" y="467"/>
                  </a:cubicBezTo>
                  <a:cubicBezTo>
                    <a:pt x="466" y="467"/>
                    <a:pt x="46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="" xmlns:a16="http://schemas.microsoft.com/office/drawing/2014/main" id="{D31AB685-ABC2-46ED-BD49-41CA8CB5B5A0}"/>
                </a:ext>
              </a:extLst>
            </p:cNvPr>
            <p:cNvSpPr/>
            <p:nvPr/>
          </p:nvSpPr>
          <p:spPr>
            <a:xfrm>
              <a:off x="4924049" y="303235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2333"/>
                  </a:moveTo>
                  <a:cubicBezTo>
                    <a:pt x="1866" y="1400"/>
                    <a:pt x="1866" y="933"/>
                    <a:pt x="2333" y="0"/>
                  </a:cubicBezTo>
                  <a:cubicBezTo>
                    <a:pt x="1399" y="0"/>
                    <a:pt x="933" y="467"/>
                    <a:pt x="0" y="467"/>
                  </a:cubicBezTo>
                  <a:cubicBezTo>
                    <a:pt x="466" y="1400"/>
                    <a:pt x="933" y="1866"/>
                    <a:pt x="1399" y="2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="" xmlns:a16="http://schemas.microsoft.com/office/drawing/2014/main" id="{65A717C7-1957-441C-A3E0-61818E8DD394}"/>
                </a:ext>
              </a:extLst>
            </p:cNvPr>
            <p:cNvSpPr/>
            <p:nvPr/>
          </p:nvSpPr>
          <p:spPr>
            <a:xfrm>
              <a:off x="5114383" y="22672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866" y="1400"/>
                  </a:moveTo>
                  <a:cubicBezTo>
                    <a:pt x="1399" y="933"/>
                    <a:pt x="1399" y="933"/>
                    <a:pt x="933" y="467"/>
                  </a:cubicBezTo>
                  <a:cubicBezTo>
                    <a:pt x="467" y="467"/>
                    <a:pt x="467" y="0"/>
                    <a:pt x="0" y="0"/>
                  </a:cubicBezTo>
                  <a:cubicBezTo>
                    <a:pt x="0" y="467"/>
                    <a:pt x="467" y="467"/>
                    <a:pt x="467" y="933"/>
                  </a:cubicBezTo>
                  <a:cubicBezTo>
                    <a:pt x="1399" y="1400"/>
                    <a:pt x="1866" y="1400"/>
                    <a:pt x="1866" y="1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="" xmlns:a16="http://schemas.microsoft.com/office/drawing/2014/main" id="{ABAA01D6-DC6E-44F6-9AA6-36E50CDD2D52}"/>
                </a:ext>
              </a:extLst>
            </p:cNvPr>
            <p:cNvSpPr/>
            <p:nvPr/>
          </p:nvSpPr>
          <p:spPr>
            <a:xfrm>
              <a:off x="5484199" y="33696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524" y="1866"/>
                  </a:moveTo>
                  <a:cubicBezTo>
                    <a:pt x="1524" y="1399"/>
                    <a:pt x="1524" y="933"/>
                    <a:pt x="1524" y="466"/>
                  </a:cubicBezTo>
                  <a:cubicBezTo>
                    <a:pt x="1524" y="0"/>
                    <a:pt x="124" y="0"/>
                    <a:pt x="124" y="0"/>
                  </a:cubicBezTo>
                  <a:cubicBezTo>
                    <a:pt x="-342" y="1399"/>
                    <a:pt x="590" y="1866"/>
                    <a:pt x="1524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="" xmlns:a16="http://schemas.microsoft.com/office/drawing/2014/main" id="{A8AC052C-4FA3-4590-BE07-EAFCC42D93E7}"/>
                </a:ext>
              </a:extLst>
            </p:cNvPr>
            <p:cNvSpPr/>
            <p:nvPr/>
          </p:nvSpPr>
          <p:spPr>
            <a:xfrm>
              <a:off x="3543188" y="142104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6" y="1400"/>
                  </a:lnTo>
                  <a:lnTo>
                    <a:pt x="1399" y="4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="" xmlns:a16="http://schemas.microsoft.com/office/drawing/2014/main" id="{CBD952D1-FE4D-4914-B36B-47C18300CEF1}"/>
                </a:ext>
              </a:extLst>
            </p:cNvPr>
            <p:cNvSpPr/>
            <p:nvPr/>
          </p:nvSpPr>
          <p:spPr>
            <a:xfrm>
              <a:off x="5492721" y="339016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933" y="933"/>
                  </a:lnTo>
                  <a:cubicBezTo>
                    <a:pt x="933" y="933"/>
                    <a:pt x="1399" y="933"/>
                    <a:pt x="1399" y="933"/>
                  </a:cubicBezTo>
                  <a:cubicBezTo>
                    <a:pt x="1399" y="933"/>
                    <a:pt x="1399" y="467"/>
                    <a:pt x="1399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="" xmlns:a16="http://schemas.microsoft.com/office/drawing/2014/main" id="{2D2F8370-CFB3-4A94-8F80-E74055926EBB}"/>
                </a:ext>
              </a:extLst>
            </p:cNvPr>
            <p:cNvSpPr/>
            <p:nvPr/>
          </p:nvSpPr>
          <p:spPr>
            <a:xfrm>
              <a:off x="4945508" y="34332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>
                  <a:moveTo>
                    <a:pt x="4665" y="350"/>
                  </a:moveTo>
                  <a:cubicBezTo>
                    <a:pt x="4665" y="350"/>
                    <a:pt x="4665" y="-117"/>
                    <a:pt x="4665" y="350"/>
                  </a:cubicBezTo>
                  <a:cubicBezTo>
                    <a:pt x="4665" y="-117"/>
                    <a:pt x="4665" y="-117"/>
                    <a:pt x="4665" y="350"/>
                  </a:cubicBezTo>
                  <a:cubicBezTo>
                    <a:pt x="2799" y="1283"/>
                    <a:pt x="1400" y="2682"/>
                    <a:pt x="0" y="4082"/>
                  </a:cubicBezTo>
                  <a:cubicBezTo>
                    <a:pt x="0" y="4082"/>
                    <a:pt x="0" y="4548"/>
                    <a:pt x="0" y="4548"/>
                  </a:cubicBezTo>
                  <a:cubicBezTo>
                    <a:pt x="0" y="4548"/>
                    <a:pt x="467" y="4548"/>
                    <a:pt x="467" y="4548"/>
                  </a:cubicBezTo>
                  <a:cubicBezTo>
                    <a:pt x="1866" y="3149"/>
                    <a:pt x="3266" y="1750"/>
                    <a:pt x="4665" y="3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="" xmlns:a16="http://schemas.microsoft.com/office/drawing/2014/main" id="{A301F2D1-3933-459D-80CB-84E6DBE92534}"/>
                </a:ext>
              </a:extLst>
            </p:cNvPr>
            <p:cNvSpPr/>
            <p:nvPr/>
          </p:nvSpPr>
          <p:spPr>
            <a:xfrm>
              <a:off x="3749851" y="347134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lnTo>
                    <a:pt x="467" y="467"/>
                  </a:lnTo>
                  <a:cubicBezTo>
                    <a:pt x="467" y="467"/>
                    <a:pt x="933" y="467"/>
                    <a:pt x="933" y="467"/>
                  </a:cubicBezTo>
                  <a:cubicBezTo>
                    <a:pt x="933" y="467"/>
                    <a:pt x="933" y="467"/>
                    <a:pt x="933" y="46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="" xmlns:a16="http://schemas.microsoft.com/office/drawing/2014/main" id="{D63F5145-0195-490C-8BE0-A01A250C8EC7}"/>
                </a:ext>
              </a:extLst>
            </p:cNvPr>
            <p:cNvSpPr/>
            <p:nvPr/>
          </p:nvSpPr>
          <p:spPr>
            <a:xfrm>
              <a:off x="1882423" y="1484488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lnTo>
                    <a:pt x="0" y="467"/>
                  </a:lnTo>
                  <a:cubicBezTo>
                    <a:pt x="0" y="467"/>
                    <a:pt x="467" y="933"/>
                    <a:pt x="467" y="933"/>
                  </a:cubicBezTo>
                  <a:cubicBezTo>
                    <a:pt x="467" y="933"/>
                    <a:pt x="467" y="933"/>
                    <a:pt x="467" y="933"/>
                  </a:cubicBezTo>
                  <a:lnTo>
                    <a:pt x="1399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="" xmlns:a16="http://schemas.microsoft.com/office/drawing/2014/main" id="{76FA6E2C-CA02-4404-BBF3-3E87B9D9C1DB}"/>
                </a:ext>
              </a:extLst>
            </p:cNvPr>
            <p:cNvSpPr/>
            <p:nvPr/>
          </p:nvSpPr>
          <p:spPr>
            <a:xfrm>
              <a:off x="3252554" y="1488037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183"/>
                  </a:moveTo>
                  <a:cubicBezTo>
                    <a:pt x="466" y="183"/>
                    <a:pt x="466" y="650"/>
                    <a:pt x="0" y="1116"/>
                  </a:cubicBezTo>
                  <a:cubicBezTo>
                    <a:pt x="1399" y="183"/>
                    <a:pt x="1399" y="-283"/>
                    <a:pt x="466" y="1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="" xmlns:a16="http://schemas.microsoft.com/office/drawing/2014/main" id="{8876FD03-E28B-42A6-B731-750CFBED0E34}"/>
                </a:ext>
              </a:extLst>
            </p:cNvPr>
            <p:cNvSpPr/>
            <p:nvPr/>
          </p:nvSpPr>
          <p:spPr>
            <a:xfrm>
              <a:off x="3252554" y="148868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466" y="0"/>
                  </a:moveTo>
                  <a:cubicBezTo>
                    <a:pt x="466" y="0"/>
                    <a:pt x="0" y="0"/>
                    <a:pt x="0" y="466"/>
                  </a:cubicBezTo>
                  <a:cubicBezTo>
                    <a:pt x="0" y="466"/>
                    <a:pt x="0" y="466"/>
                    <a:pt x="0" y="933"/>
                  </a:cubicBezTo>
                  <a:cubicBezTo>
                    <a:pt x="0" y="933"/>
                    <a:pt x="466" y="933"/>
                    <a:pt x="466" y="933"/>
                  </a:cubicBezTo>
                  <a:cubicBezTo>
                    <a:pt x="466" y="933"/>
                    <a:pt x="466" y="466"/>
                    <a:pt x="46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="" xmlns:a16="http://schemas.microsoft.com/office/drawing/2014/main" id="{054DACD8-6EA6-43B9-B75D-341CC39AC517}"/>
                </a:ext>
              </a:extLst>
            </p:cNvPr>
            <p:cNvSpPr/>
            <p:nvPr/>
          </p:nvSpPr>
          <p:spPr>
            <a:xfrm>
              <a:off x="4042350" y="1496150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933"/>
                  </a:moveTo>
                  <a:lnTo>
                    <a:pt x="1866" y="1400"/>
                  </a:lnTo>
                  <a:lnTo>
                    <a:pt x="933" y="4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="" xmlns:a16="http://schemas.microsoft.com/office/drawing/2014/main" id="{F052F260-2A26-46FA-B7D8-0A8BBCF8F252}"/>
                </a:ext>
              </a:extLst>
            </p:cNvPr>
            <p:cNvSpPr/>
            <p:nvPr/>
          </p:nvSpPr>
          <p:spPr>
            <a:xfrm>
              <a:off x="945211" y="192953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933"/>
                    <a:pt x="0" y="933"/>
                    <a:pt x="466" y="1400"/>
                  </a:cubicBezTo>
                  <a:cubicBezTo>
                    <a:pt x="466" y="933"/>
                    <a:pt x="466" y="467"/>
                    <a:pt x="466" y="0"/>
                  </a:cubicBezTo>
                  <a:cubicBezTo>
                    <a:pt x="0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="" xmlns:a16="http://schemas.microsoft.com/office/drawing/2014/main" id="{6945524E-85A0-4015-A591-8050D9D934CC}"/>
                </a:ext>
              </a:extLst>
            </p:cNvPr>
            <p:cNvSpPr/>
            <p:nvPr/>
          </p:nvSpPr>
          <p:spPr>
            <a:xfrm>
              <a:off x="939613" y="1929069"/>
              <a:ext cx="13995" cy="9330"/>
            </a:xfrm>
            <a:custGeom>
              <a:avLst/>
              <a:gdLst/>
              <a:ahLst/>
              <a:cxnLst/>
              <a:rect l="0" t="0" r="0" b="0"/>
              <a:pathLst>
                <a:path w="13995" h="9330">
                  <a:moveTo>
                    <a:pt x="6065" y="1866"/>
                  </a:moveTo>
                  <a:cubicBezTo>
                    <a:pt x="6065" y="2333"/>
                    <a:pt x="6065" y="3266"/>
                    <a:pt x="6065" y="3732"/>
                  </a:cubicBezTo>
                  <a:lnTo>
                    <a:pt x="6531" y="3266"/>
                  </a:lnTo>
                  <a:cubicBezTo>
                    <a:pt x="4665" y="5132"/>
                    <a:pt x="3266" y="6998"/>
                    <a:pt x="1399" y="8864"/>
                  </a:cubicBezTo>
                  <a:cubicBezTo>
                    <a:pt x="-466" y="11196"/>
                    <a:pt x="-466" y="13062"/>
                    <a:pt x="1399" y="13529"/>
                  </a:cubicBezTo>
                  <a:cubicBezTo>
                    <a:pt x="2333" y="13529"/>
                    <a:pt x="4199" y="13995"/>
                    <a:pt x="5132" y="13529"/>
                  </a:cubicBezTo>
                  <a:cubicBezTo>
                    <a:pt x="9330" y="10730"/>
                    <a:pt x="13062" y="6998"/>
                    <a:pt x="15861" y="2799"/>
                  </a:cubicBezTo>
                  <a:cubicBezTo>
                    <a:pt x="16328" y="1866"/>
                    <a:pt x="15395" y="467"/>
                    <a:pt x="13995" y="467"/>
                  </a:cubicBezTo>
                  <a:cubicBezTo>
                    <a:pt x="12596" y="0"/>
                    <a:pt x="11663" y="0"/>
                    <a:pt x="10263" y="0"/>
                  </a:cubicBezTo>
                  <a:cubicBezTo>
                    <a:pt x="8864" y="1400"/>
                    <a:pt x="7931" y="2333"/>
                    <a:pt x="6531" y="3732"/>
                  </a:cubicBezTo>
                  <a:cubicBezTo>
                    <a:pt x="6065" y="3266"/>
                    <a:pt x="6065" y="2799"/>
                    <a:pt x="6065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="" xmlns:a16="http://schemas.microsoft.com/office/drawing/2014/main" id="{2218BA46-8E98-4BDF-A4D1-7190E3381108}"/>
                </a:ext>
              </a:extLst>
            </p:cNvPr>
            <p:cNvSpPr/>
            <p:nvPr/>
          </p:nvSpPr>
          <p:spPr>
            <a:xfrm>
              <a:off x="4425819" y="15250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1866"/>
                  </a:moveTo>
                  <a:cubicBezTo>
                    <a:pt x="1399" y="1866"/>
                    <a:pt x="1866" y="1400"/>
                    <a:pt x="2333" y="933"/>
                  </a:cubicBezTo>
                  <a:cubicBezTo>
                    <a:pt x="1866" y="467"/>
                    <a:pt x="1399" y="0"/>
                    <a:pt x="1399" y="0"/>
                  </a:cubicBezTo>
                  <a:cubicBezTo>
                    <a:pt x="933" y="0"/>
                    <a:pt x="466" y="467"/>
                    <a:pt x="0" y="933"/>
                  </a:cubicBezTo>
                  <a:cubicBezTo>
                    <a:pt x="466" y="933"/>
                    <a:pt x="466" y="1866"/>
                    <a:pt x="933" y="1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="" xmlns:a16="http://schemas.microsoft.com/office/drawing/2014/main" id="{1B6E41F8-7908-4D7C-A4EB-C2926956130E}"/>
                </a:ext>
              </a:extLst>
            </p:cNvPr>
            <p:cNvSpPr/>
            <p:nvPr/>
          </p:nvSpPr>
          <p:spPr>
            <a:xfrm>
              <a:off x="1124816" y="2223775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92"/>
                  </a:moveTo>
                  <a:cubicBezTo>
                    <a:pt x="933" y="1059"/>
                    <a:pt x="1400" y="1525"/>
                    <a:pt x="2333" y="1525"/>
                  </a:cubicBezTo>
                  <a:cubicBezTo>
                    <a:pt x="1866" y="592"/>
                    <a:pt x="2333" y="-807"/>
                    <a:pt x="0" y="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="" xmlns:a16="http://schemas.microsoft.com/office/drawing/2014/main" id="{1DD93F02-118B-4D1B-8F36-F6BFB45DB11C}"/>
                </a:ext>
              </a:extLst>
            </p:cNvPr>
            <p:cNvSpPr/>
            <p:nvPr/>
          </p:nvSpPr>
          <p:spPr>
            <a:xfrm>
              <a:off x="2176323" y="191787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933"/>
                    <a:pt x="0" y="1866"/>
                    <a:pt x="0" y="2799"/>
                  </a:cubicBezTo>
                  <a:cubicBezTo>
                    <a:pt x="1399" y="1400"/>
                    <a:pt x="1399" y="93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="" xmlns:a16="http://schemas.microsoft.com/office/drawing/2014/main" id="{54483FB2-B908-4FC9-90DD-1E83F109EEE5}"/>
                </a:ext>
              </a:extLst>
            </p:cNvPr>
            <p:cNvSpPr/>
            <p:nvPr/>
          </p:nvSpPr>
          <p:spPr>
            <a:xfrm>
              <a:off x="4293798" y="156612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ubicBezTo>
                    <a:pt x="0" y="466"/>
                    <a:pt x="0" y="466"/>
                    <a:pt x="466" y="466"/>
                  </a:cubicBezTo>
                  <a:cubicBezTo>
                    <a:pt x="466" y="466"/>
                    <a:pt x="466" y="466"/>
                    <a:pt x="933" y="466"/>
                  </a:cubicBezTo>
                  <a:cubicBezTo>
                    <a:pt x="933" y="466"/>
                    <a:pt x="933" y="0"/>
                    <a:pt x="933" y="0"/>
                  </a:cubicBezTo>
                  <a:cubicBezTo>
                    <a:pt x="466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="" xmlns:a16="http://schemas.microsoft.com/office/drawing/2014/main" id="{F12E6E1A-B86B-4695-AEA9-BD5B592A9231}"/>
                </a:ext>
              </a:extLst>
            </p:cNvPr>
            <p:cNvSpPr/>
            <p:nvPr/>
          </p:nvSpPr>
          <p:spPr>
            <a:xfrm>
              <a:off x="4292865" y="156515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509"/>
                  </a:moveTo>
                  <a:cubicBezTo>
                    <a:pt x="0" y="509"/>
                    <a:pt x="466" y="509"/>
                    <a:pt x="933" y="975"/>
                  </a:cubicBezTo>
                  <a:cubicBezTo>
                    <a:pt x="466" y="42"/>
                    <a:pt x="0" y="-424"/>
                    <a:pt x="0" y="5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="" xmlns:a16="http://schemas.microsoft.com/office/drawing/2014/main" id="{614A41AA-523A-492D-9835-243CCF0AC875}"/>
                </a:ext>
              </a:extLst>
            </p:cNvPr>
            <p:cNvSpPr/>
            <p:nvPr/>
          </p:nvSpPr>
          <p:spPr>
            <a:xfrm>
              <a:off x="2095151" y="157172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399" y="0"/>
                  </a:moveTo>
                  <a:cubicBezTo>
                    <a:pt x="467" y="466"/>
                    <a:pt x="0" y="933"/>
                    <a:pt x="0" y="1866"/>
                  </a:cubicBezTo>
                  <a:cubicBezTo>
                    <a:pt x="933" y="1399"/>
                    <a:pt x="1399" y="933"/>
                    <a:pt x="2333" y="933"/>
                  </a:cubicBezTo>
                  <a:cubicBezTo>
                    <a:pt x="2333" y="466"/>
                    <a:pt x="1866" y="0"/>
                    <a:pt x="13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="" xmlns:a16="http://schemas.microsoft.com/office/drawing/2014/main" id="{D8B5DA24-6181-433F-BAEB-51FDCA5A25BC}"/>
                </a:ext>
              </a:extLst>
            </p:cNvPr>
            <p:cNvSpPr/>
            <p:nvPr/>
          </p:nvSpPr>
          <p:spPr>
            <a:xfrm>
              <a:off x="1853500" y="1579189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1400" y="933"/>
                  </a:moveTo>
                  <a:lnTo>
                    <a:pt x="933" y="0"/>
                  </a:lnTo>
                  <a:lnTo>
                    <a:pt x="0" y="9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="" xmlns:a16="http://schemas.microsoft.com/office/drawing/2014/main" id="{9420771D-2A68-4902-83A2-F6340C881E9B}"/>
                </a:ext>
              </a:extLst>
            </p:cNvPr>
            <p:cNvSpPr/>
            <p:nvPr/>
          </p:nvSpPr>
          <p:spPr>
            <a:xfrm>
              <a:off x="3928989" y="164496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lnTo>
                    <a:pt x="933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="" xmlns:a16="http://schemas.microsoft.com/office/drawing/2014/main" id="{F1FEAB40-1E7C-457A-A1A0-F337E93EA496}"/>
                </a:ext>
              </a:extLst>
            </p:cNvPr>
            <p:cNvSpPr/>
            <p:nvPr/>
          </p:nvSpPr>
          <p:spPr>
            <a:xfrm>
              <a:off x="1963596" y="426253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467"/>
                  </a:moveTo>
                  <a:cubicBezTo>
                    <a:pt x="0" y="467"/>
                    <a:pt x="467" y="467"/>
                    <a:pt x="467" y="467"/>
                  </a:cubicBezTo>
                  <a:cubicBezTo>
                    <a:pt x="467" y="467"/>
                    <a:pt x="467" y="0"/>
                    <a:pt x="467" y="0"/>
                  </a:cubicBezTo>
                  <a:cubicBezTo>
                    <a:pt x="467" y="0"/>
                    <a:pt x="467" y="0"/>
                    <a:pt x="0" y="467"/>
                  </a:cubicBezTo>
                  <a:cubicBezTo>
                    <a:pt x="467" y="0"/>
                    <a:pt x="0" y="467"/>
                    <a:pt x="0" y="4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="" xmlns:a16="http://schemas.microsoft.com/office/drawing/2014/main" id="{B9C7C22D-E2E2-4414-A13F-5CD141037525}"/>
                </a:ext>
              </a:extLst>
            </p:cNvPr>
            <p:cNvSpPr/>
            <p:nvPr/>
          </p:nvSpPr>
          <p:spPr>
            <a:xfrm>
              <a:off x="1960797" y="4263003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2799" y="0"/>
                  </a:moveTo>
                  <a:cubicBezTo>
                    <a:pt x="1866" y="0"/>
                    <a:pt x="933" y="0"/>
                    <a:pt x="0" y="0"/>
                  </a:cubicBezTo>
                  <a:cubicBezTo>
                    <a:pt x="933" y="1866"/>
                    <a:pt x="1400" y="1866"/>
                    <a:pt x="279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="" xmlns:a16="http://schemas.microsoft.com/office/drawing/2014/main" id="{36F1D48C-5797-45FC-BBF6-CF3F2CC42F2E}"/>
                </a:ext>
              </a:extLst>
            </p:cNvPr>
            <p:cNvSpPr/>
            <p:nvPr/>
          </p:nvSpPr>
          <p:spPr>
            <a:xfrm>
              <a:off x="3229114" y="2210839"/>
              <a:ext cx="9330" cy="18660"/>
            </a:xfrm>
            <a:custGeom>
              <a:avLst/>
              <a:gdLst/>
              <a:ahLst/>
              <a:cxnLst/>
              <a:rect l="0" t="0" r="0" b="0"/>
              <a:pathLst>
                <a:path w="9330" h="18660">
                  <a:moveTo>
                    <a:pt x="1048" y="17261"/>
                  </a:moveTo>
                  <a:cubicBezTo>
                    <a:pt x="1514" y="18194"/>
                    <a:pt x="2447" y="19127"/>
                    <a:pt x="3380" y="20060"/>
                  </a:cubicBezTo>
                  <a:cubicBezTo>
                    <a:pt x="4313" y="20993"/>
                    <a:pt x="6646" y="19593"/>
                    <a:pt x="8045" y="17727"/>
                  </a:cubicBezTo>
                  <a:cubicBezTo>
                    <a:pt x="12710" y="12596"/>
                    <a:pt x="12710" y="6531"/>
                    <a:pt x="11777" y="0"/>
                  </a:cubicBezTo>
                  <a:cubicBezTo>
                    <a:pt x="8512" y="0"/>
                    <a:pt x="5713" y="466"/>
                    <a:pt x="3380" y="2799"/>
                  </a:cubicBezTo>
                  <a:cubicBezTo>
                    <a:pt x="581" y="6065"/>
                    <a:pt x="-352" y="9330"/>
                    <a:pt x="115" y="13062"/>
                  </a:cubicBezTo>
                  <a:cubicBezTo>
                    <a:pt x="115" y="14462"/>
                    <a:pt x="115" y="15861"/>
                    <a:pt x="1048" y="172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="" xmlns:a16="http://schemas.microsoft.com/office/drawing/2014/main" id="{DAA1570F-EA1E-4E1D-AFD7-1DE9E8A81958}"/>
                </a:ext>
              </a:extLst>
            </p:cNvPr>
            <p:cNvSpPr/>
            <p:nvPr/>
          </p:nvSpPr>
          <p:spPr>
            <a:xfrm>
              <a:off x="3244449" y="2143662"/>
              <a:ext cx="4665" cy="9330"/>
            </a:xfrm>
            <a:custGeom>
              <a:avLst/>
              <a:gdLst/>
              <a:ahLst/>
              <a:cxnLst/>
              <a:rect l="0" t="0" r="0" b="0"/>
              <a:pathLst>
                <a:path w="4665" h="9330">
                  <a:moveTo>
                    <a:pt x="4374" y="9330"/>
                  </a:moveTo>
                  <a:cubicBezTo>
                    <a:pt x="4840" y="9330"/>
                    <a:pt x="5773" y="9330"/>
                    <a:pt x="6239" y="8864"/>
                  </a:cubicBezTo>
                  <a:cubicBezTo>
                    <a:pt x="7639" y="7464"/>
                    <a:pt x="8106" y="5598"/>
                    <a:pt x="7172" y="3732"/>
                  </a:cubicBezTo>
                  <a:cubicBezTo>
                    <a:pt x="6239" y="2333"/>
                    <a:pt x="4840" y="1400"/>
                    <a:pt x="3907" y="0"/>
                  </a:cubicBezTo>
                  <a:cubicBezTo>
                    <a:pt x="2974" y="467"/>
                    <a:pt x="2041" y="467"/>
                    <a:pt x="1574" y="933"/>
                  </a:cubicBezTo>
                  <a:cubicBezTo>
                    <a:pt x="175" y="2333"/>
                    <a:pt x="-292" y="4199"/>
                    <a:pt x="175" y="6065"/>
                  </a:cubicBezTo>
                  <a:cubicBezTo>
                    <a:pt x="641" y="7931"/>
                    <a:pt x="2507" y="9330"/>
                    <a:pt x="4374" y="9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="" xmlns:a16="http://schemas.microsoft.com/office/drawing/2014/main" id="{495A570F-6CF9-4386-865B-644235001886}"/>
                </a:ext>
              </a:extLst>
            </p:cNvPr>
            <p:cNvSpPr/>
            <p:nvPr/>
          </p:nvSpPr>
          <p:spPr>
            <a:xfrm>
              <a:off x="3185071" y="2269901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3106" y="4382"/>
                  </a:moveTo>
                  <a:cubicBezTo>
                    <a:pt x="3572" y="4382"/>
                    <a:pt x="4038" y="3916"/>
                    <a:pt x="4505" y="3449"/>
                  </a:cubicBezTo>
                  <a:cubicBezTo>
                    <a:pt x="4038" y="2516"/>
                    <a:pt x="3572" y="1117"/>
                    <a:pt x="3106" y="650"/>
                  </a:cubicBezTo>
                  <a:cubicBezTo>
                    <a:pt x="2172" y="-283"/>
                    <a:pt x="773" y="-283"/>
                    <a:pt x="306" y="1117"/>
                  </a:cubicBezTo>
                  <a:cubicBezTo>
                    <a:pt x="-160" y="2050"/>
                    <a:pt x="-160" y="3449"/>
                    <a:pt x="773" y="3916"/>
                  </a:cubicBezTo>
                  <a:cubicBezTo>
                    <a:pt x="773" y="4382"/>
                    <a:pt x="2172" y="4382"/>
                    <a:pt x="3106" y="4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="" xmlns:a16="http://schemas.microsoft.com/office/drawing/2014/main" id="{B3DBD6CE-764A-41AD-85AD-0729CF8D8B8D}"/>
                </a:ext>
              </a:extLst>
            </p:cNvPr>
            <p:cNvSpPr/>
            <p:nvPr/>
          </p:nvSpPr>
          <p:spPr>
            <a:xfrm>
              <a:off x="3286143" y="2179674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 w="4665" h="4665">
                  <a:moveTo>
                    <a:pt x="1866" y="5507"/>
                  </a:moveTo>
                  <a:cubicBezTo>
                    <a:pt x="3732" y="6440"/>
                    <a:pt x="5131" y="5041"/>
                    <a:pt x="6065" y="3641"/>
                  </a:cubicBezTo>
                  <a:cubicBezTo>
                    <a:pt x="6065" y="3175"/>
                    <a:pt x="6531" y="2242"/>
                    <a:pt x="6531" y="1775"/>
                  </a:cubicBezTo>
                  <a:cubicBezTo>
                    <a:pt x="6531" y="376"/>
                    <a:pt x="3732" y="-557"/>
                    <a:pt x="1866" y="376"/>
                  </a:cubicBezTo>
                  <a:cubicBezTo>
                    <a:pt x="933" y="842"/>
                    <a:pt x="0" y="2242"/>
                    <a:pt x="0" y="2708"/>
                  </a:cubicBezTo>
                  <a:cubicBezTo>
                    <a:pt x="0" y="4108"/>
                    <a:pt x="933" y="5507"/>
                    <a:pt x="1866" y="55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="" xmlns:a16="http://schemas.microsoft.com/office/drawing/2014/main" id="{5F2A3106-4CE5-4C7A-94F7-3D5A54C93B58}"/>
                </a:ext>
              </a:extLst>
            </p:cNvPr>
            <p:cNvSpPr/>
            <p:nvPr/>
          </p:nvSpPr>
          <p:spPr>
            <a:xfrm>
              <a:off x="3240425" y="2209906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933" y="0"/>
                  </a:moveTo>
                  <a:lnTo>
                    <a:pt x="0" y="466"/>
                  </a:lnTo>
                  <a:cubicBezTo>
                    <a:pt x="0" y="466"/>
                    <a:pt x="0" y="933"/>
                    <a:pt x="0" y="933"/>
                  </a:cubicBezTo>
                  <a:cubicBezTo>
                    <a:pt x="0" y="933"/>
                    <a:pt x="467" y="933"/>
                    <a:pt x="467" y="933"/>
                  </a:cubicBezTo>
                  <a:lnTo>
                    <a:pt x="93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="" xmlns:a16="http://schemas.microsoft.com/office/drawing/2014/main" id="{ECE2F9BA-E7F4-467E-B631-931875FD437A}"/>
                </a:ext>
              </a:extLst>
            </p:cNvPr>
            <p:cNvSpPr/>
            <p:nvPr/>
          </p:nvSpPr>
          <p:spPr>
            <a:xfrm>
              <a:off x="3282411" y="2202442"/>
              <a:ext cx="4665" cy="4665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1400"/>
                  </a:moveTo>
                  <a:lnTo>
                    <a:pt x="933" y="467"/>
                  </a:lnTo>
                  <a:cubicBezTo>
                    <a:pt x="933" y="467"/>
                    <a:pt x="933" y="0"/>
                    <a:pt x="467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0" y="14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939" name="Oval 938">
            <a:extLst>
              <a:ext uri="{FF2B5EF4-FFF2-40B4-BE49-F238E27FC236}">
                <a16:creationId xmlns="" xmlns:a16="http://schemas.microsoft.com/office/drawing/2014/main" id="{91E12F5D-C3AF-4F51-9D5A-51923EE040E0}"/>
              </a:ext>
            </a:extLst>
          </p:cNvPr>
          <p:cNvSpPr/>
          <p:nvPr/>
        </p:nvSpPr>
        <p:spPr>
          <a:xfrm>
            <a:off x="3528780" y="1890472"/>
            <a:ext cx="2006299" cy="2006299"/>
          </a:xfrm>
          <a:prstGeom prst="ellipse">
            <a:avLst/>
          </a:prstGeom>
          <a:solidFill>
            <a:schemeClr val="tx1">
              <a:alpha val="5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460" name="Straight Connector 459">
            <a:extLst>
              <a:ext uri="{FF2B5EF4-FFF2-40B4-BE49-F238E27FC236}">
                <a16:creationId xmlns="" xmlns:a16="http://schemas.microsoft.com/office/drawing/2014/main" id="{C13B35A9-63F9-4FCB-A027-F2D63CADBAFF}"/>
              </a:ext>
            </a:extLst>
          </p:cNvPr>
          <p:cNvCxnSpPr>
            <a:cxnSpLocks/>
          </p:cNvCxnSpPr>
          <p:nvPr/>
        </p:nvCxnSpPr>
        <p:spPr>
          <a:xfrm flipH="1" flipV="1">
            <a:off x="4184651" y="2294703"/>
            <a:ext cx="815974" cy="149225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63" name="Straight Connector 462">
            <a:extLst>
              <a:ext uri="{FF2B5EF4-FFF2-40B4-BE49-F238E27FC236}">
                <a16:creationId xmlns="" xmlns:a16="http://schemas.microsoft.com/office/drawing/2014/main" id="{431BC487-CFDA-4D12-BCFD-ACD87B4005A5}"/>
              </a:ext>
            </a:extLst>
          </p:cNvPr>
          <p:cNvCxnSpPr>
            <a:cxnSpLocks/>
          </p:cNvCxnSpPr>
          <p:nvPr/>
        </p:nvCxnSpPr>
        <p:spPr>
          <a:xfrm flipH="1" flipV="1">
            <a:off x="5013325" y="2456628"/>
            <a:ext cx="66675" cy="898525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78" name="Straight Connector 477">
            <a:extLst>
              <a:ext uri="{FF2B5EF4-FFF2-40B4-BE49-F238E27FC236}">
                <a16:creationId xmlns="" xmlns:a16="http://schemas.microsoft.com/office/drawing/2014/main" id="{BA5E48FB-1F3E-4D1F-A224-CB2C118FF5E2}"/>
              </a:ext>
            </a:extLst>
          </p:cNvPr>
          <p:cNvCxnSpPr>
            <a:cxnSpLocks/>
          </p:cNvCxnSpPr>
          <p:nvPr/>
        </p:nvCxnSpPr>
        <p:spPr>
          <a:xfrm flipH="1">
            <a:off x="4210051" y="3355153"/>
            <a:ext cx="873124" cy="73025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79" name="Straight Connector 478">
            <a:extLst>
              <a:ext uri="{FF2B5EF4-FFF2-40B4-BE49-F238E27FC236}">
                <a16:creationId xmlns="" xmlns:a16="http://schemas.microsoft.com/office/drawing/2014/main" id="{F6EE2E4A-7F27-47C2-B71B-3DBB773283AD}"/>
              </a:ext>
            </a:extLst>
          </p:cNvPr>
          <p:cNvCxnSpPr>
            <a:cxnSpLocks/>
          </p:cNvCxnSpPr>
          <p:nvPr/>
        </p:nvCxnSpPr>
        <p:spPr>
          <a:xfrm flipH="1" flipV="1">
            <a:off x="3794125" y="2812228"/>
            <a:ext cx="412750" cy="615950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80" name="Straight Connector 479">
            <a:extLst>
              <a:ext uri="{FF2B5EF4-FFF2-40B4-BE49-F238E27FC236}">
                <a16:creationId xmlns="" xmlns:a16="http://schemas.microsoft.com/office/drawing/2014/main" id="{A8D1D4A0-F2DA-4E20-A94E-DFB846E2E6E2}"/>
              </a:ext>
            </a:extLst>
          </p:cNvPr>
          <p:cNvCxnSpPr>
            <a:cxnSpLocks/>
          </p:cNvCxnSpPr>
          <p:nvPr/>
        </p:nvCxnSpPr>
        <p:spPr>
          <a:xfrm flipV="1">
            <a:off x="3784600" y="2297878"/>
            <a:ext cx="403225" cy="517525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81" name="Straight Connector 480">
            <a:extLst>
              <a:ext uri="{FF2B5EF4-FFF2-40B4-BE49-F238E27FC236}">
                <a16:creationId xmlns="" xmlns:a16="http://schemas.microsoft.com/office/drawing/2014/main" id="{775C8504-29FD-4B62-B157-125CAFB910A7}"/>
              </a:ext>
            </a:extLst>
          </p:cNvPr>
          <p:cNvCxnSpPr>
            <a:cxnSpLocks/>
          </p:cNvCxnSpPr>
          <p:nvPr/>
        </p:nvCxnSpPr>
        <p:spPr>
          <a:xfrm flipV="1">
            <a:off x="4210050" y="2456628"/>
            <a:ext cx="790575" cy="981075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82" name="Straight Connector 481">
            <a:extLst>
              <a:ext uri="{FF2B5EF4-FFF2-40B4-BE49-F238E27FC236}">
                <a16:creationId xmlns="" xmlns:a16="http://schemas.microsoft.com/office/drawing/2014/main" id="{CF799D6B-5BE3-4125-8392-85ADC2BE5C33}"/>
              </a:ext>
            </a:extLst>
          </p:cNvPr>
          <p:cNvCxnSpPr>
            <a:cxnSpLocks/>
          </p:cNvCxnSpPr>
          <p:nvPr/>
        </p:nvCxnSpPr>
        <p:spPr>
          <a:xfrm flipH="1" flipV="1">
            <a:off x="4178301" y="2307404"/>
            <a:ext cx="920749" cy="1063624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83" name="Straight Connector 482">
            <a:extLst>
              <a:ext uri="{FF2B5EF4-FFF2-40B4-BE49-F238E27FC236}">
                <a16:creationId xmlns="" xmlns:a16="http://schemas.microsoft.com/office/drawing/2014/main" id="{2A03C4BC-C152-4A8C-811B-CDA5F2ABCADE}"/>
              </a:ext>
            </a:extLst>
          </p:cNvPr>
          <p:cNvCxnSpPr>
            <a:cxnSpLocks/>
          </p:cNvCxnSpPr>
          <p:nvPr/>
        </p:nvCxnSpPr>
        <p:spPr>
          <a:xfrm flipH="1" flipV="1">
            <a:off x="3794125" y="2812228"/>
            <a:ext cx="1295400" cy="546100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456" name="Oval 455">
            <a:extLst>
              <a:ext uri="{FF2B5EF4-FFF2-40B4-BE49-F238E27FC236}">
                <a16:creationId xmlns="" xmlns:a16="http://schemas.microsoft.com/office/drawing/2014/main" id="{EB73C26B-562A-44B5-940E-AE51F2D35685}"/>
              </a:ext>
            </a:extLst>
          </p:cNvPr>
          <p:cNvSpPr/>
          <p:nvPr/>
        </p:nvSpPr>
        <p:spPr>
          <a:xfrm>
            <a:off x="4905695" y="3175125"/>
            <a:ext cx="354558" cy="354558"/>
          </a:xfrm>
          <a:prstGeom prst="ellips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486" name="Straight Connector 485">
            <a:extLst>
              <a:ext uri="{FF2B5EF4-FFF2-40B4-BE49-F238E27FC236}">
                <a16:creationId xmlns="" xmlns:a16="http://schemas.microsoft.com/office/drawing/2014/main" id="{9E899D34-D4A5-4160-B050-218F3B1EAD9E}"/>
              </a:ext>
            </a:extLst>
          </p:cNvPr>
          <p:cNvCxnSpPr>
            <a:cxnSpLocks/>
          </p:cNvCxnSpPr>
          <p:nvPr/>
        </p:nvCxnSpPr>
        <p:spPr>
          <a:xfrm flipH="1" flipV="1">
            <a:off x="4178301" y="2297878"/>
            <a:ext cx="31749" cy="1130300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457" name="Oval 456">
            <a:extLst>
              <a:ext uri="{FF2B5EF4-FFF2-40B4-BE49-F238E27FC236}">
                <a16:creationId xmlns="" xmlns:a16="http://schemas.microsoft.com/office/drawing/2014/main" id="{F25D7E71-C3C0-4C3E-91E0-56925AB4DD74}"/>
              </a:ext>
            </a:extLst>
          </p:cNvPr>
          <p:cNvSpPr/>
          <p:nvPr/>
        </p:nvSpPr>
        <p:spPr>
          <a:xfrm>
            <a:off x="4069886" y="3289898"/>
            <a:ext cx="271630" cy="271630"/>
          </a:xfrm>
          <a:prstGeom prst="ellips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59" name="Oval 458">
            <a:extLst>
              <a:ext uri="{FF2B5EF4-FFF2-40B4-BE49-F238E27FC236}">
                <a16:creationId xmlns="" xmlns:a16="http://schemas.microsoft.com/office/drawing/2014/main" id="{46D35F4F-4E2C-460E-9484-5D251B83E684}"/>
              </a:ext>
            </a:extLst>
          </p:cNvPr>
          <p:cNvSpPr/>
          <p:nvPr/>
        </p:nvSpPr>
        <p:spPr>
          <a:xfrm>
            <a:off x="4022462" y="2140732"/>
            <a:ext cx="314588" cy="314588"/>
          </a:xfrm>
          <a:prstGeom prst="ellips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69" name="Group 468">
            <a:extLst>
              <a:ext uri="{FF2B5EF4-FFF2-40B4-BE49-F238E27FC236}">
                <a16:creationId xmlns="" xmlns:a16="http://schemas.microsoft.com/office/drawing/2014/main" id="{C2F41571-D671-46E8-A36A-6B27BF21F3D6}"/>
              </a:ext>
            </a:extLst>
          </p:cNvPr>
          <p:cNvGrpSpPr/>
          <p:nvPr/>
        </p:nvGrpSpPr>
        <p:grpSpPr>
          <a:xfrm>
            <a:off x="4313651" y="2664260"/>
            <a:ext cx="483749" cy="483743"/>
            <a:chOff x="6603636" y="2447646"/>
            <a:chExt cx="114579" cy="114579"/>
          </a:xfrm>
        </p:grpSpPr>
        <p:sp>
          <p:nvSpPr>
            <p:cNvPr id="470" name="Oval 469">
              <a:extLst>
                <a:ext uri="{FF2B5EF4-FFF2-40B4-BE49-F238E27FC236}">
                  <a16:creationId xmlns="" xmlns:a16="http://schemas.microsoft.com/office/drawing/2014/main" id="{EB7A6286-9B34-46E6-BF7E-B4782B6587E4}"/>
                </a:ext>
              </a:extLst>
            </p:cNvPr>
            <p:cNvSpPr/>
            <p:nvPr/>
          </p:nvSpPr>
          <p:spPr>
            <a:xfrm>
              <a:off x="6603636" y="2447646"/>
              <a:ext cx="114579" cy="114579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71" name="Oval 470">
              <a:extLst>
                <a:ext uri="{FF2B5EF4-FFF2-40B4-BE49-F238E27FC236}">
                  <a16:creationId xmlns="" xmlns:a16="http://schemas.microsoft.com/office/drawing/2014/main" id="{210BB87E-DA50-4950-8061-DE0A07903661}"/>
                </a:ext>
              </a:extLst>
            </p:cNvPr>
            <p:cNvSpPr/>
            <p:nvPr/>
          </p:nvSpPr>
          <p:spPr>
            <a:xfrm>
              <a:off x="6638066" y="2482076"/>
              <a:ext cx="45719" cy="4571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488" name="Straight Connector 487">
            <a:extLst>
              <a:ext uri="{FF2B5EF4-FFF2-40B4-BE49-F238E27FC236}">
                <a16:creationId xmlns="" xmlns:a16="http://schemas.microsoft.com/office/drawing/2014/main" id="{E7A39925-B08D-4696-99F6-9EDA357A14C0}"/>
              </a:ext>
            </a:extLst>
          </p:cNvPr>
          <p:cNvCxnSpPr>
            <a:cxnSpLocks/>
          </p:cNvCxnSpPr>
          <p:nvPr/>
        </p:nvCxnSpPr>
        <p:spPr>
          <a:xfrm flipH="1">
            <a:off x="3756038" y="2453453"/>
            <a:ext cx="1250937" cy="344534"/>
          </a:xfrm>
          <a:prstGeom prst="line">
            <a:avLst/>
          </a:prstGeom>
          <a:solidFill>
            <a:schemeClr val="accent4">
              <a:lumMod val="50000"/>
            </a:schemeClr>
          </a:solidFill>
          <a:ln w="1587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929" name="Oval 928">
            <a:extLst>
              <a:ext uri="{FF2B5EF4-FFF2-40B4-BE49-F238E27FC236}">
                <a16:creationId xmlns="" xmlns:a16="http://schemas.microsoft.com/office/drawing/2014/main" id="{EC1DD5CE-9909-4897-A338-DDC739D65B78}"/>
              </a:ext>
            </a:extLst>
          </p:cNvPr>
          <p:cNvSpPr/>
          <p:nvPr/>
        </p:nvSpPr>
        <p:spPr>
          <a:xfrm>
            <a:off x="4913299" y="2355028"/>
            <a:ext cx="189140" cy="189140"/>
          </a:xfrm>
          <a:prstGeom prst="ellips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58" name="Oval 457">
            <a:extLst>
              <a:ext uri="{FF2B5EF4-FFF2-40B4-BE49-F238E27FC236}">
                <a16:creationId xmlns="" xmlns:a16="http://schemas.microsoft.com/office/drawing/2014/main" id="{A15F2480-474F-4475-8920-7DDF3FDF8D73}"/>
              </a:ext>
            </a:extLst>
          </p:cNvPr>
          <p:cNvSpPr/>
          <p:nvPr/>
        </p:nvSpPr>
        <p:spPr>
          <a:xfrm>
            <a:off x="3698088" y="2720169"/>
            <a:ext cx="189140" cy="189140"/>
          </a:xfrm>
          <a:prstGeom prst="ellips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4842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6" grpId="0" animBg="1"/>
      <p:bldP spid="457" grpId="0" animBg="1"/>
      <p:bldP spid="459" grpId="0" animBg="1"/>
      <p:bldP spid="929" grpId="0" animBg="1"/>
      <p:bldP spid="458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8">
            <a:extLst>
              <a:ext uri="{FF2B5EF4-FFF2-40B4-BE49-F238E27FC236}">
                <a16:creationId xmlns="" xmlns:a16="http://schemas.microsoft.com/office/drawing/2014/main" id="{826EB77E-D42F-4429-A6AD-5BC459F40DB7}"/>
              </a:ext>
            </a:extLst>
          </p:cNvPr>
          <p:cNvSpPr txBox="1">
            <a:spLocks/>
          </p:cNvSpPr>
          <p:nvPr/>
        </p:nvSpPr>
        <p:spPr>
          <a:xfrm>
            <a:off x="2206745" y="1753838"/>
            <a:ext cx="4730511" cy="11409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No single</a:t>
            </a:r>
          </a:p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point of failure</a:t>
            </a:r>
          </a:p>
        </p:txBody>
      </p:sp>
    </p:spTree>
    <p:extLst>
      <p:ext uri="{BB962C8B-B14F-4D97-AF65-F5344CB8AC3E}">
        <p14:creationId xmlns:p14="http://schemas.microsoft.com/office/powerpoint/2010/main" val="1878277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Title 8">
            <a:extLst>
              <a:ext uri="{FF2B5EF4-FFF2-40B4-BE49-F238E27FC236}">
                <a16:creationId xmlns="" xmlns:a16="http://schemas.microsoft.com/office/drawing/2014/main" id="{E15CE03F-6FA6-4267-9FFD-81F5DB9C65E9}"/>
              </a:ext>
            </a:extLst>
          </p:cNvPr>
          <p:cNvSpPr txBox="1">
            <a:spLocks/>
          </p:cNvSpPr>
          <p:nvPr/>
        </p:nvSpPr>
        <p:spPr>
          <a:xfrm>
            <a:off x="2206745" y="1753838"/>
            <a:ext cx="4730511" cy="11409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No single</a:t>
            </a:r>
          </a:p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point  of failure</a:t>
            </a:r>
          </a:p>
        </p:txBody>
      </p:sp>
      <p:sp>
        <p:nvSpPr>
          <p:cNvPr id="3" name="Title 8">
            <a:extLst>
              <a:ext uri="{FF2B5EF4-FFF2-40B4-BE49-F238E27FC236}">
                <a16:creationId xmlns="" xmlns:a16="http://schemas.microsoft.com/office/drawing/2014/main" id="{D7335472-D8A2-46BB-9411-5062EB709136}"/>
              </a:ext>
            </a:extLst>
          </p:cNvPr>
          <p:cNvSpPr txBox="1">
            <a:spLocks/>
          </p:cNvSpPr>
          <p:nvPr/>
        </p:nvSpPr>
        <p:spPr>
          <a:xfrm>
            <a:off x="1830309" y="2894743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Distributed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="" xmlns:a16="http://schemas.microsoft.com/office/drawing/2014/main" id="{B4F43FAC-84B8-464E-9323-14BE0DD7D88E}"/>
              </a:ext>
            </a:extLst>
          </p:cNvPr>
          <p:cNvSpPr/>
          <p:nvPr/>
        </p:nvSpPr>
        <p:spPr>
          <a:xfrm>
            <a:off x="1813560" y="1767840"/>
            <a:ext cx="3756660" cy="1668780"/>
          </a:xfrm>
          <a:custGeom>
            <a:avLst/>
            <a:gdLst>
              <a:gd name="connsiteX0" fmla="*/ 1752600 w 3756660"/>
              <a:gd name="connsiteY0" fmla="*/ 0 h 1668780"/>
              <a:gd name="connsiteX1" fmla="*/ 3756660 w 3756660"/>
              <a:gd name="connsiteY1" fmla="*/ 0 h 1668780"/>
              <a:gd name="connsiteX2" fmla="*/ 3756660 w 3756660"/>
              <a:gd name="connsiteY2" fmla="*/ 601980 h 1668780"/>
              <a:gd name="connsiteX3" fmla="*/ 2423160 w 3756660"/>
              <a:gd name="connsiteY3" fmla="*/ 601980 h 1668780"/>
              <a:gd name="connsiteX4" fmla="*/ 2423160 w 3756660"/>
              <a:gd name="connsiteY4" fmla="*/ 1668780 h 1668780"/>
              <a:gd name="connsiteX5" fmla="*/ 0 w 3756660"/>
              <a:gd name="connsiteY5" fmla="*/ 1668780 h 1668780"/>
              <a:gd name="connsiteX6" fmla="*/ 0 w 3756660"/>
              <a:gd name="connsiteY6" fmla="*/ 1097280 h 1668780"/>
              <a:gd name="connsiteX7" fmla="*/ 1143000 w 3756660"/>
              <a:gd name="connsiteY7" fmla="*/ 1097280 h 1668780"/>
              <a:gd name="connsiteX8" fmla="*/ 1143000 w 3756660"/>
              <a:gd name="connsiteY8" fmla="*/ 594360 h 1668780"/>
              <a:gd name="connsiteX9" fmla="*/ 1744980 w 3756660"/>
              <a:gd name="connsiteY9" fmla="*/ 594360 h 1668780"/>
              <a:gd name="connsiteX10" fmla="*/ 1752600 w 3756660"/>
              <a:gd name="connsiteY10" fmla="*/ 0 h 166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56660" h="1668780">
                <a:moveTo>
                  <a:pt x="1752600" y="0"/>
                </a:moveTo>
                <a:lnTo>
                  <a:pt x="3756660" y="0"/>
                </a:lnTo>
                <a:lnTo>
                  <a:pt x="3756660" y="601980"/>
                </a:lnTo>
                <a:lnTo>
                  <a:pt x="2423160" y="601980"/>
                </a:lnTo>
                <a:lnTo>
                  <a:pt x="2423160" y="1668780"/>
                </a:lnTo>
                <a:lnTo>
                  <a:pt x="0" y="1668780"/>
                </a:lnTo>
                <a:lnTo>
                  <a:pt x="0" y="1097280"/>
                </a:lnTo>
                <a:lnTo>
                  <a:pt x="1143000" y="1097280"/>
                </a:lnTo>
                <a:lnTo>
                  <a:pt x="1143000" y="594360"/>
                </a:lnTo>
                <a:lnTo>
                  <a:pt x="1744980" y="594360"/>
                </a:lnTo>
                <a:lnTo>
                  <a:pt x="1752600" y="0"/>
                </a:lnTo>
                <a:close/>
              </a:path>
            </a:pathLst>
          </a:custGeom>
          <a:noFill/>
          <a:ln w="22225">
            <a:solidFill>
              <a:srgbClr val="FF0000"/>
            </a:solidFill>
            <a:head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760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" name="arrow_1"/>
          <p:cNvCxnSpPr/>
          <p:nvPr/>
        </p:nvCxnSpPr>
        <p:spPr>
          <a:xfrm>
            <a:off x="5311413" y="1203508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2" name="arrow_2"/>
          <p:cNvCxnSpPr>
            <a:cxnSpLocks/>
          </p:cNvCxnSpPr>
          <p:nvPr/>
        </p:nvCxnSpPr>
        <p:spPr>
          <a:xfrm flipH="1">
            <a:off x="5304589" y="1673781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3" name="arrow_3"/>
          <p:cNvCxnSpPr/>
          <p:nvPr/>
        </p:nvCxnSpPr>
        <p:spPr>
          <a:xfrm>
            <a:off x="5311413" y="2144054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4" name="arrow_4"/>
          <p:cNvCxnSpPr>
            <a:cxnSpLocks/>
          </p:cNvCxnSpPr>
          <p:nvPr/>
        </p:nvCxnSpPr>
        <p:spPr>
          <a:xfrm flipH="1">
            <a:off x="5304589" y="2614327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5" name="arrow_5"/>
          <p:cNvCxnSpPr/>
          <p:nvPr/>
        </p:nvCxnSpPr>
        <p:spPr>
          <a:xfrm>
            <a:off x="5311413" y="3084600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6" name="arrow_6"/>
          <p:cNvCxnSpPr>
            <a:cxnSpLocks/>
          </p:cNvCxnSpPr>
          <p:nvPr/>
        </p:nvCxnSpPr>
        <p:spPr>
          <a:xfrm flipH="1">
            <a:off x="5304589" y="3554873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7" name="arrow_7"/>
          <p:cNvCxnSpPr/>
          <p:nvPr/>
        </p:nvCxnSpPr>
        <p:spPr>
          <a:xfrm>
            <a:off x="5311413" y="4025145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04" name="FINAL_1"/>
          <p:cNvGrpSpPr/>
          <p:nvPr/>
        </p:nvGrpSpPr>
        <p:grpSpPr>
          <a:xfrm>
            <a:off x="4763108" y="957118"/>
            <a:ext cx="529951" cy="529951"/>
            <a:chOff x="3666130" y="1034530"/>
            <a:chExt cx="1791798" cy="1791798"/>
          </a:xfrm>
        </p:grpSpPr>
        <p:grpSp>
          <p:nvGrpSpPr>
            <p:cNvPr id="305" name="Group 30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308" name="Oval 30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9" name="Oval 30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6" name="Freeform: Shape 30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7" name="Freeform: Shape 30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10" name="FINAL_2"/>
          <p:cNvGrpSpPr/>
          <p:nvPr/>
        </p:nvGrpSpPr>
        <p:grpSpPr>
          <a:xfrm>
            <a:off x="6872619" y="1426409"/>
            <a:ext cx="529951" cy="529951"/>
            <a:chOff x="3666130" y="1034530"/>
            <a:chExt cx="1791798" cy="1791798"/>
          </a:xfrm>
        </p:grpSpPr>
        <p:grpSp>
          <p:nvGrpSpPr>
            <p:cNvPr id="311" name="Group 31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314" name="Oval 31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5" name="Oval 31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2" name="Freeform: Shape 31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3" name="Freeform: Shape 31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16" name="FINAL_3"/>
          <p:cNvGrpSpPr/>
          <p:nvPr/>
        </p:nvGrpSpPr>
        <p:grpSpPr>
          <a:xfrm>
            <a:off x="4768735" y="1895700"/>
            <a:ext cx="529951" cy="529951"/>
            <a:chOff x="3666130" y="1034530"/>
            <a:chExt cx="1791798" cy="1791798"/>
          </a:xfrm>
        </p:grpSpPr>
        <p:grpSp>
          <p:nvGrpSpPr>
            <p:cNvPr id="317" name="Group 31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320" name="Oval 31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1" name="Oval 32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8" name="Freeform: Shape 31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19" name="Freeform: Shape 31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22" name="FINAL_4"/>
          <p:cNvGrpSpPr/>
          <p:nvPr/>
        </p:nvGrpSpPr>
        <p:grpSpPr>
          <a:xfrm>
            <a:off x="6873711" y="2364991"/>
            <a:ext cx="529951" cy="529951"/>
            <a:chOff x="3666130" y="1034530"/>
            <a:chExt cx="1791798" cy="1791798"/>
          </a:xfrm>
        </p:grpSpPr>
        <p:grpSp>
          <p:nvGrpSpPr>
            <p:cNvPr id="323" name="Group 32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326" name="Oval 325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Oval 326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4" name="Freeform: Shape 323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5" name="Freeform: Shape 324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34" name="FINAL_5"/>
          <p:cNvGrpSpPr/>
          <p:nvPr/>
        </p:nvGrpSpPr>
        <p:grpSpPr>
          <a:xfrm>
            <a:off x="4767575" y="2834282"/>
            <a:ext cx="529951" cy="529951"/>
            <a:chOff x="3666130" y="1034530"/>
            <a:chExt cx="1791798" cy="1791798"/>
          </a:xfrm>
        </p:grpSpPr>
        <p:grpSp>
          <p:nvGrpSpPr>
            <p:cNvPr id="335" name="Group 33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338" name="Oval 33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9" name="Oval 33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6" name="Freeform: Shape 33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37" name="Freeform: Shape 33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40" name="FNIAL_6"/>
          <p:cNvGrpSpPr/>
          <p:nvPr/>
        </p:nvGrpSpPr>
        <p:grpSpPr>
          <a:xfrm>
            <a:off x="6857527" y="3303573"/>
            <a:ext cx="529951" cy="529951"/>
            <a:chOff x="3666130" y="1034530"/>
            <a:chExt cx="1791798" cy="1791798"/>
          </a:xfrm>
        </p:grpSpPr>
        <p:grpSp>
          <p:nvGrpSpPr>
            <p:cNvPr id="341" name="Group 34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344" name="Oval 34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5" name="Oval 34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42" name="Freeform: Shape 34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43" name="Freeform: Shape 34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46" name="FINAL_7"/>
          <p:cNvGrpSpPr/>
          <p:nvPr/>
        </p:nvGrpSpPr>
        <p:grpSpPr>
          <a:xfrm>
            <a:off x="4767970" y="3772864"/>
            <a:ext cx="529951" cy="529951"/>
            <a:chOff x="3666130" y="1034530"/>
            <a:chExt cx="1791798" cy="1791798"/>
          </a:xfrm>
        </p:grpSpPr>
        <p:grpSp>
          <p:nvGrpSpPr>
            <p:cNvPr id="347" name="Group 34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350" name="Oval 34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1" name="Oval 35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48" name="Freeform: Shape 34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49" name="Freeform: Shape 34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91" name="FADE_MESSAGE"/>
          <p:cNvGrpSpPr/>
          <p:nvPr/>
        </p:nvGrpSpPr>
        <p:grpSpPr>
          <a:xfrm>
            <a:off x="4618496" y="2374840"/>
            <a:ext cx="529951" cy="529951"/>
            <a:chOff x="3666130" y="1034530"/>
            <a:chExt cx="1791798" cy="1791798"/>
          </a:xfrm>
        </p:grpSpPr>
        <p:grpSp>
          <p:nvGrpSpPr>
            <p:cNvPr id="292" name="Group 291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95" name="Oval 294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6" name="Oval 295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3" name="Freeform: Shape 292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94" name="Freeform: Shape 293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" name="MessageR_1"/>
          <p:cNvGrpSpPr/>
          <p:nvPr/>
        </p:nvGrpSpPr>
        <p:grpSpPr>
          <a:xfrm>
            <a:off x="4758431" y="1155837"/>
            <a:ext cx="529951" cy="529951"/>
            <a:chOff x="3666130" y="1034530"/>
            <a:chExt cx="1791798" cy="1791798"/>
          </a:xfrm>
        </p:grpSpPr>
        <p:grpSp>
          <p:nvGrpSpPr>
            <p:cNvPr id="3" name="Group 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0" name="Oval 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" name="Oval 1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" name="Freeform: Shape 22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MessageR_2"/>
          <p:cNvGrpSpPr/>
          <p:nvPr/>
        </p:nvGrpSpPr>
        <p:grpSpPr>
          <a:xfrm>
            <a:off x="4647685" y="1420812"/>
            <a:ext cx="529951" cy="529951"/>
            <a:chOff x="3666130" y="1034530"/>
            <a:chExt cx="1791798" cy="1791798"/>
          </a:xfrm>
        </p:grpSpPr>
        <p:grpSp>
          <p:nvGrpSpPr>
            <p:cNvPr id="33" name="Group 3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38" name="Oval 3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6" name="Freeform: Shape 3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0" name="MessageR_3"/>
          <p:cNvGrpSpPr/>
          <p:nvPr/>
        </p:nvGrpSpPr>
        <p:grpSpPr>
          <a:xfrm>
            <a:off x="4637746" y="1769024"/>
            <a:ext cx="529951" cy="529951"/>
            <a:chOff x="3666130" y="1034530"/>
            <a:chExt cx="1791798" cy="1791798"/>
          </a:xfrm>
        </p:grpSpPr>
        <p:grpSp>
          <p:nvGrpSpPr>
            <p:cNvPr id="41" name="Group 4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2" name="Freeform: Shape 4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3" name="Freeform: Shape 4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6" name="MessageR_1"/>
          <p:cNvGrpSpPr/>
          <p:nvPr/>
        </p:nvGrpSpPr>
        <p:grpSpPr>
          <a:xfrm>
            <a:off x="4657874" y="2089958"/>
            <a:ext cx="529951" cy="529951"/>
            <a:chOff x="3666130" y="1034530"/>
            <a:chExt cx="1791798" cy="1791798"/>
          </a:xfrm>
        </p:grpSpPr>
        <p:grpSp>
          <p:nvGrpSpPr>
            <p:cNvPr id="47" name="Group 4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8" name="Freeform: Shape 4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9" name="Freeform: Shape 4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2" name="MessageR_1"/>
          <p:cNvGrpSpPr/>
          <p:nvPr/>
        </p:nvGrpSpPr>
        <p:grpSpPr>
          <a:xfrm>
            <a:off x="4490464" y="2446268"/>
            <a:ext cx="529951" cy="529951"/>
            <a:chOff x="3666130" y="1034530"/>
            <a:chExt cx="1791798" cy="1791798"/>
          </a:xfrm>
        </p:grpSpPr>
        <p:grpSp>
          <p:nvGrpSpPr>
            <p:cNvPr id="53" name="Group 5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56" name="Oval 55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4" name="Freeform: Shape 53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8" name="MessageR_1"/>
          <p:cNvGrpSpPr/>
          <p:nvPr/>
        </p:nvGrpSpPr>
        <p:grpSpPr>
          <a:xfrm>
            <a:off x="4657873" y="2685342"/>
            <a:ext cx="529951" cy="529951"/>
            <a:chOff x="3666130" y="1034530"/>
            <a:chExt cx="1791798" cy="1791798"/>
          </a:xfrm>
        </p:grpSpPr>
        <p:grpSp>
          <p:nvGrpSpPr>
            <p:cNvPr id="59" name="Group 58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62" name="Oval 61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0" name="Freeform: Shape 59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MessageR_1"/>
          <p:cNvGrpSpPr/>
          <p:nvPr/>
        </p:nvGrpSpPr>
        <p:grpSpPr>
          <a:xfrm>
            <a:off x="4608305" y="2998113"/>
            <a:ext cx="529951" cy="529951"/>
            <a:chOff x="3666130" y="1034530"/>
            <a:chExt cx="1791798" cy="1791798"/>
          </a:xfrm>
        </p:grpSpPr>
        <p:grpSp>
          <p:nvGrpSpPr>
            <p:cNvPr id="69" name="Group 68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Oval 72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0" name="Freeform: Shape 69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1" name="Freeform: Shape 70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4" name="MessageR_1"/>
          <p:cNvGrpSpPr/>
          <p:nvPr/>
        </p:nvGrpSpPr>
        <p:grpSpPr>
          <a:xfrm>
            <a:off x="4760705" y="3150513"/>
            <a:ext cx="529951" cy="529951"/>
            <a:chOff x="3666130" y="1034530"/>
            <a:chExt cx="1791798" cy="1791798"/>
          </a:xfrm>
        </p:grpSpPr>
        <p:grpSp>
          <p:nvGrpSpPr>
            <p:cNvPr id="75" name="Group 7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78" name="Oval 7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6" name="Freeform: Shape 7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7" name="Freeform: Shape 7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MessageR_1"/>
          <p:cNvGrpSpPr/>
          <p:nvPr/>
        </p:nvGrpSpPr>
        <p:grpSpPr>
          <a:xfrm>
            <a:off x="4680394" y="3463284"/>
            <a:ext cx="529951" cy="529951"/>
            <a:chOff x="3666130" y="1034530"/>
            <a:chExt cx="1791798" cy="1791798"/>
          </a:xfrm>
        </p:grpSpPr>
        <p:grpSp>
          <p:nvGrpSpPr>
            <p:cNvPr id="81" name="Group 8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84" name="Oval 8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2" name="Freeform: Shape 8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3" name="Freeform: Shape 8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6" name="MessageR_1"/>
          <p:cNvGrpSpPr/>
          <p:nvPr/>
        </p:nvGrpSpPr>
        <p:grpSpPr>
          <a:xfrm>
            <a:off x="4701661" y="3760170"/>
            <a:ext cx="529951" cy="529951"/>
            <a:chOff x="3666130" y="1034530"/>
            <a:chExt cx="1791798" cy="1791798"/>
          </a:xfrm>
        </p:grpSpPr>
        <p:grpSp>
          <p:nvGrpSpPr>
            <p:cNvPr id="87" name="Group 8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90" name="Oval 8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8" name="Freeform: Shape 8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9" name="Freeform: Shape 8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2" name="MessageR_1"/>
          <p:cNvGrpSpPr/>
          <p:nvPr/>
        </p:nvGrpSpPr>
        <p:grpSpPr>
          <a:xfrm>
            <a:off x="4711850" y="820728"/>
            <a:ext cx="529951" cy="529951"/>
            <a:chOff x="3666130" y="1034530"/>
            <a:chExt cx="1791798" cy="1791798"/>
          </a:xfrm>
        </p:grpSpPr>
        <p:grpSp>
          <p:nvGrpSpPr>
            <p:cNvPr id="93" name="Group 9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96" name="Oval 95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4" name="Freeform: Shape 93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5" name="Freeform: Shape 94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MessageL_1"/>
          <p:cNvGrpSpPr/>
          <p:nvPr/>
        </p:nvGrpSpPr>
        <p:grpSpPr>
          <a:xfrm>
            <a:off x="6883146" y="948237"/>
            <a:ext cx="529951" cy="529951"/>
            <a:chOff x="3666130" y="1034530"/>
            <a:chExt cx="1791798" cy="1791798"/>
          </a:xfrm>
        </p:grpSpPr>
        <p:grpSp>
          <p:nvGrpSpPr>
            <p:cNvPr id="99" name="Group 98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02" name="Oval 101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0" name="Freeform: Shape 99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1" name="Freeform: Shape 100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04" name="MessageL_1"/>
          <p:cNvGrpSpPr/>
          <p:nvPr/>
        </p:nvGrpSpPr>
        <p:grpSpPr>
          <a:xfrm>
            <a:off x="6912191" y="1245540"/>
            <a:ext cx="529951" cy="529951"/>
            <a:chOff x="3666130" y="1034530"/>
            <a:chExt cx="1791798" cy="1791798"/>
          </a:xfrm>
        </p:grpSpPr>
        <p:grpSp>
          <p:nvGrpSpPr>
            <p:cNvPr id="105" name="Group 10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08" name="Oval 10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6" name="Freeform: Shape 10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7" name="Freeform: Shape 10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0" name="MessageL_1"/>
          <p:cNvGrpSpPr/>
          <p:nvPr/>
        </p:nvGrpSpPr>
        <p:grpSpPr>
          <a:xfrm>
            <a:off x="6901555" y="1685787"/>
            <a:ext cx="529951" cy="529951"/>
            <a:chOff x="3666130" y="1034530"/>
            <a:chExt cx="1791798" cy="1791798"/>
          </a:xfrm>
        </p:grpSpPr>
        <p:grpSp>
          <p:nvGrpSpPr>
            <p:cNvPr id="111" name="Group 11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14" name="Oval 11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Oval 11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2" name="Freeform: Shape 11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13" name="Freeform: Shape 11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6" name="MessageL_2"/>
          <p:cNvGrpSpPr/>
          <p:nvPr/>
        </p:nvGrpSpPr>
        <p:grpSpPr>
          <a:xfrm>
            <a:off x="6900617" y="1939847"/>
            <a:ext cx="529951" cy="529951"/>
            <a:chOff x="3666130" y="1034530"/>
            <a:chExt cx="1791798" cy="1791798"/>
          </a:xfrm>
        </p:grpSpPr>
        <p:grpSp>
          <p:nvGrpSpPr>
            <p:cNvPr id="117" name="Group 11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20" name="Oval 11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8" name="Freeform: Shape 11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19" name="Freeform: Shape 11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2" name="MessageL_1"/>
          <p:cNvGrpSpPr/>
          <p:nvPr/>
        </p:nvGrpSpPr>
        <p:grpSpPr>
          <a:xfrm>
            <a:off x="6928243" y="2298235"/>
            <a:ext cx="529951" cy="529951"/>
            <a:chOff x="3666130" y="1034530"/>
            <a:chExt cx="1791798" cy="1791798"/>
          </a:xfrm>
        </p:grpSpPr>
        <p:grpSp>
          <p:nvGrpSpPr>
            <p:cNvPr id="123" name="Group 12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26" name="Oval 125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27" name="Oval 126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24" name="Freeform: Shape 123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25" name="Freeform: Shape 124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34" name="MessageL_1"/>
          <p:cNvGrpSpPr/>
          <p:nvPr/>
        </p:nvGrpSpPr>
        <p:grpSpPr>
          <a:xfrm>
            <a:off x="6946894" y="2637286"/>
            <a:ext cx="529951" cy="529951"/>
            <a:chOff x="3666130" y="1034530"/>
            <a:chExt cx="1791798" cy="1791798"/>
          </a:xfrm>
        </p:grpSpPr>
        <p:grpSp>
          <p:nvGrpSpPr>
            <p:cNvPr id="135" name="Group 13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38" name="Oval 13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6" name="Freeform: Shape 13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37" name="Freeform: Shape 13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40" name="MessageL_1"/>
          <p:cNvGrpSpPr/>
          <p:nvPr/>
        </p:nvGrpSpPr>
        <p:grpSpPr>
          <a:xfrm>
            <a:off x="6912724" y="2943192"/>
            <a:ext cx="529951" cy="529951"/>
            <a:chOff x="3666130" y="1034530"/>
            <a:chExt cx="1791798" cy="1791798"/>
          </a:xfrm>
        </p:grpSpPr>
        <p:grpSp>
          <p:nvGrpSpPr>
            <p:cNvPr id="141" name="Group 14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44" name="Oval 14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42" name="Freeform: Shape 14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43" name="Freeform: Shape 14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46" name="MessageL_1"/>
          <p:cNvGrpSpPr/>
          <p:nvPr/>
        </p:nvGrpSpPr>
        <p:grpSpPr>
          <a:xfrm>
            <a:off x="6906659" y="3240739"/>
            <a:ext cx="529951" cy="529951"/>
            <a:chOff x="3666130" y="1034530"/>
            <a:chExt cx="1791798" cy="1791798"/>
          </a:xfrm>
        </p:grpSpPr>
        <p:grpSp>
          <p:nvGrpSpPr>
            <p:cNvPr id="147" name="Group 14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50" name="Oval 14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48" name="Freeform: Shape 14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49" name="Freeform: Shape 14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52" name="MessageL_1"/>
          <p:cNvGrpSpPr/>
          <p:nvPr/>
        </p:nvGrpSpPr>
        <p:grpSpPr>
          <a:xfrm>
            <a:off x="6915453" y="3528064"/>
            <a:ext cx="529951" cy="529951"/>
            <a:chOff x="3666130" y="1034530"/>
            <a:chExt cx="1791798" cy="1791798"/>
          </a:xfrm>
        </p:grpSpPr>
        <p:grpSp>
          <p:nvGrpSpPr>
            <p:cNvPr id="153" name="Group 15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56" name="Oval 155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4" name="Freeform: Shape 153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55" name="Freeform: Shape 154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58" name="MessageL_1"/>
          <p:cNvGrpSpPr/>
          <p:nvPr/>
        </p:nvGrpSpPr>
        <p:grpSpPr>
          <a:xfrm>
            <a:off x="6906532" y="3834847"/>
            <a:ext cx="529951" cy="529951"/>
            <a:chOff x="3666130" y="1034530"/>
            <a:chExt cx="1791798" cy="1791798"/>
          </a:xfrm>
        </p:grpSpPr>
        <p:grpSp>
          <p:nvGrpSpPr>
            <p:cNvPr id="159" name="Group 158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62" name="Oval 161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60" name="Freeform: Shape 159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1" name="Freeform: Shape 160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4" name="MessageR_1"/>
          <p:cNvGrpSpPr/>
          <p:nvPr/>
        </p:nvGrpSpPr>
        <p:grpSpPr>
          <a:xfrm>
            <a:off x="4768218" y="1081734"/>
            <a:ext cx="529951" cy="529951"/>
            <a:chOff x="3666130" y="1034530"/>
            <a:chExt cx="1791798" cy="1791798"/>
          </a:xfrm>
        </p:grpSpPr>
        <p:grpSp>
          <p:nvGrpSpPr>
            <p:cNvPr id="165" name="Group 16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68" name="Oval 16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66" name="Freeform: Shape 16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7" name="Freeform: Shape 16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0" name="MessageR_2"/>
          <p:cNvGrpSpPr/>
          <p:nvPr/>
        </p:nvGrpSpPr>
        <p:grpSpPr>
          <a:xfrm>
            <a:off x="4657472" y="1346709"/>
            <a:ext cx="529951" cy="529951"/>
            <a:chOff x="3666130" y="1034530"/>
            <a:chExt cx="1791798" cy="1791798"/>
          </a:xfrm>
        </p:grpSpPr>
        <p:grpSp>
          <p:nvGrpSpPr>
            <p:cNvPr id="171" name="Group 17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74" name="Oval 17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75" name="Oval 17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2" name="Freeform: Shape 17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3" name="Freeform: Shape 17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76" name="MessageR_3"/>
          <p:cNvGrpSpPr/>
          <p:nvPr/>
        </p:nvGrpSpPr>
        <p:grpSpPr>
          <a:xfrm>
            <a:off x="4647533" y="1694921"/>
            <a:ext cx="529951" cy="529951"/>
            <a:chOff x="3666130" y="1034530"/>
            <a:chExt cx="1791798" cy="1791798"/>
          </a:xfrm>
        </p:grpSpPr>
        <p:grpSp>
          <p:nvGrpSpPr>
            <p:cNvPr id="177" name="Group 17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80" name="Oval 17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81" name="Oval 18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8" name="Freeform: Shape 17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79" name="Freeform: Shape 17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82" name="MessageR_1"/>
          <p:cNvGrpSpPr/>
          <p:nvPr/>
        </p:nvGrpSpPr>
        <p:grpSpPr>
          <a:xfrm>
            <a:off x="4667661" y="2015855"/>
            <a:ext cx="529951" cy="529951"/>
            <a:chOff x="3666130" y="1034530"/>
            <a:chExt cx="1791798" cy="1791798"/>
          </a:xfrm>
        </p:grpSpPr>
        <p:grpSp>
          <p:nvGrpSpPr>
            <p:cNvPr id="183" name="Group 18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86" name="Oval 185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84" name="Freeform: Shape 183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85" name="Freeform: Shape 184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88" name="MessageR_1"/>
          <p:cNvGrpSpPr/>
          <p:nvPr/>
        </p:nvGrpSpPr>
        <p:grpSpPr>
          <a:xfrm>
            <a:off x="4500251" y="2372165"/>
            <a:ext cx="529951" cy="529951"/>
            <a:chOff x="3666130" y="1034530"/>
            <a:chExt cx="1791798" cy="1791798"/>
          </a:xfrm>
        </p:grpSpPr>
        <p:grpSp>
          <p:nvGrpSpPr>
            <p:cNvPr id="189" name="Group 188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92" name="Oval 191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93" name="Oval 192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90" name="Freeform: Shape 189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91" name="Freeform: Shape 190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94" name="MessageR_1"/>
          <p:cNvGrpSpPr/>
          <p:nvPr/>
        </p:nvGrpSpPr>
        <p:grpSpPr>
          <a:xfrm>
            <a:off x="4667660" y="2611239"/>
            <a:ext cx="529951" cy="529951"/>
            <a:chOff x="3666130" y="1034530"/>
            <a:chExt cx="1791798" cy="1791798"/>
          </a:xfrm>
        </p:grpSpPr>
        <p:grpSp>
          <p:nvGrpSpPr>
            <p:cNvPr id="195" name="Group 19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198" name="Oval 19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99" name="Oval 19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96" name="Freeform: Shape 19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97" name="Freeform: Shape 19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00" name="MessageR_1"/>
          <p:cNvGrpSpPr/>
          <p:nvPr/>
        </p:nvGrpSpPr>
        <p:grpSpPr>
          <a:xfrm>
            <a:off x="4618092" y="2924010"/>
            <a:ext cx="529951" cy="529951"/>
            <a:chOff x="3666130" y="1034530"/>
            <a:chExt cx="1791798" cy="1791798"/>
          </a:xfrm>
        </p:grpSpPr>
        <p:grpSp>
          <p:nvGrpSpPr>
            <p:cNvPr id="201" name="Group 20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04" name="Oval 20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5" name="Oval 20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02" name="Freeform: Shape 20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03" name="Freeform: Shape 20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06" name="MessageR_1"/>
          <p:cNvGrpSpPr/>
          <p:nvPr/>
        </p:nvGrpSpPr>
        <p:grpSpPr>
          <a:xfrm>
            <a:off x="4770492" y="3076410"/>
            <a:ext cx="529951" cy="529951"/>
            <a:chOff x="3666130" y="1034530"/>
            <a:chExt cx="1791798" cy="1791798"/>
          </a:xfrm>
        </p:grpSpPr>
        <p:grpSp>
          <p:nvGrpSpPr>
            <p:cNvPr id="207" name="Group 20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10" name="Oval 20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Oval 21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08" name="Freeform: Shape 20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09" name="Freeform: Shape 20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12" name="MessageR_1"/>
          <p:cNvGrpSpPr/>
          <p:nvPr/>
        </p:nvGrpSpPr>
        <p:grpSpPr>
          <a:xfrm>
            <a:off x="4690181" y="3389181"/>
            <a:ext cx="529951" cy="529951"/>
            <a:chOff x="3666130" y="1034530"/>
            <a:chExt cx="1791798" cy="1791798"/>
          </a:xfrm>
        </p:grpSpPr>
        <p:grpSp>
          <p:nvGrpSpPr>
            <p:cNvPr id="213" name="Group 21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16" name="Oval 215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Oval 216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14" name="Freeform: Shape 213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5" name="Freeform: Shape 214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18" name="MessageR_1"/>
          <p:cNvGrpSpPr/>
          <p:nvPr/>
        </p:nvGrpSpPr>
        <p:grpSpPr>
          <a:xfrm>
            <a:off x="4711448" y="3686067"/>
            <a:ext cx="529951" cy="529951"/>
            <a:chOff x="3666130" y="1034530"/>
            <a:chExt cx="1791798" cy="1791798"/>
          </a:xfrm>
        </p:grpSpPr>
        <p:grpSp>
          <p:nvGrpSpPr>
            <p:cNvPr id="219" name="Group 218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22" name="Oval 221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3" name="Oval 222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0" name="Freeform: Shape 219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1" name="Freeform: Shape 220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24" name="MessageR_1"/>
          <p:cNvGrpSpPr/>
          <p:nvPr/>
        </p:nvGrpSpPr>
        <p:grpSpPr>
          <a:xfrm>
            <a:off x="4721637" y="746625"/>
            <a:ext cx="529951" cy="529951"/>
            <a:chOff x="3666130" y="1034530"/>
            <a:chExt cx="1791798" cy="1791798"/>
          </a:xfrm>
        </p:grpSpPr>
        <p:grpSp>
          <p:nvGrpSpPr>
            <p:cNvPr id="225" name="Group 22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28" name="Oval 22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9" name="Oval 22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6" name="Freeform: Shape 22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27" name="Freeform: Shape 22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30" name="MessageL_1"/>
          <p:cNvGrpSpPr/>
          <p:nvPr/>
        </p:nvGrpSpPr>
        <p:grpSpPr>
          <a:xfrm>
            <a:off x="6857416" y="839380"/>
            <a:ext cx="529951" cy="529951"/>
            <a:chOff x="3666130" y="1034530"/>
            <a:chExt cx="1791798" cy="1791798"/>
          </a:xfrm>
        </p:grpSpPr>
        <p:grpSp>
          <p:nvGrpSpPr>
            <p:cNvPr id="231" name="Group 23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34" name="Oval 23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35" name="Oval 23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2" name="Freeform: Shape 23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33" name="Freeform: Shape 23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36" name="MessageL_1"/>
          <p:cNvGrpSpPr/>
          <p:nvPr/>
        </p:nvGrpSpPr>
        <p:grpSpPr>
          <a:xfrm>
            <a:off x="6886461" y="1136683"/>
            <a:ext cx="529951" cy="529951"/>
            <a:chOff x="3666130" y="1034530"/>
            <a:chExt cx="1791798" cy="1791798"/>
          </a:xfrm>
        </p:grpSpPr>
        <p:grpSp>
          <p:nvGrpSpPr>
            <p:cNvPr id="237" name="Group 23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40" name="Oval 23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41" name="Oval 24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8" name="Freeform: Shape 23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39" name="Freeform: Shape 23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42" name="MessageL_1"/>
          <p:cNvGrpSpPr/>
          <p:nvPr/>
        </p:nvGrpSpPr>
        <p:grpSpPr>
          <a:xfrm>
            <a:off x="6875825" y="1576930"/>
            <a:ext cx="529951" cy="529951"/>
            <a:chOff x="3666130" y="1034530"/>
            <a:chExt cx="1791798" cy="1791798"/>
          </a:xfrm>
        </p:grpSpPr>
        <p:grpSp>
          <p:nvGrpSpPr>
            <p:cNvPr id="243" name="Group 24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46" name="Oval 245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47" name="Oval 246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44" name="Freeform: Shape 243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45" name="Freeform: Shape 244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48" name="MessageL_2"/>
          <p:cNvGrpSpPr/>
          <p:nvPr/>
        </p:nvGrpSpPr>
        <p:grpSpPr>
          <a:xfrm>
            <a:off x="6874887" y="1830990"/>
            <a:ext cx="529951" cy="529951"/>
            <a:chOff x="3666130" y="1034530"/>
            <a:chExt cx="1791798" cy="1791798"/>
          </a:xfrm>
        </p:grpSpPr>
        <p:grpSp>
          <p:nvGrpSpPr>
            <p:cNvPr id="249" name="Group 248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52" name="Oval 251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Oval 252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50" name="Freeform: Shape 249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51" name="Freeform: Shape 250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54" name="MessageL_1"/>
          <p:cNvGrpSpPr/>
          <p:nvPr/>
        </p:nvGrpSpPr>
        <p:grpSpPr>
          <a:xfrm>
            <a:off x="6902513" y="2189378"/>
            <a:ext cx="529951" cy="529951"/>
            <a:chOff x="3666130" y="1034530"/>
            <a:chExt cx="1791798" cy="1791798"/>
          </a:xfrm>
        </p:grpSpPr>
        <p:grpSp>
          <p:nvGrpSpPr>
            <p:cNvPr id="255" name="Group 25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58" name="Oval 25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9" name="Oval 25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56" name="Freeform: Shape 25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57" name="Freeform: Shape 25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60" name="MessageL_1"/>
          <p:cNvGrpSpPr/>
          <p:nvPr/>
        </p:nvGrpSpPr>
        <p:grpSpPr>
          <a:xfrm>
            <a:off x="6921164" y="2528429"/>
            <a:ext cx="529951" cy="529951"/>
            <a:chOff x="3666130" y="1034530"/>
            <a:chExt cx="1791798" cy="1791798"/>
          </a:xfrm>
        </p:grpSpPr>
        <p:grpSp>
          <p:nvGrpSpPr>
            <p:cNvPr id="261" name="Group 260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64" name="Oval 263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5" name="Oval 264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62" name="Freeform: Shape 261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3" name="Freeform: Shape 262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66" name="MessageL_1"/>
          <p:cNvGrpSpPr/>
          <p:nvPr/>
        </p:nvGrpSpPr>
        <p:grpSpPr>
          <a:xfrm>
            <a:off x="6886994" y="2834335"/>
            <a:ext cx="529951" cy="529951"/>
            <a:chOff x="3666130" y="1034530"/>
            <a:chExt cx="1791798" cy="1791798"/>
          </a:xfrm>
        </p:grpSpPr>
        <p:grpSp>
          <p:nvGrpSpPr>
            <p:cNvPr id="267" name="Group 266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70" name="Oval 269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1" name="Oval 270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68" name="Freeform: Shape 267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9" name="Freeform: Shape 268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2" name="MessageL_1"/>
          <p:cNvGrpSpPr/>
          <p:nvPr/>
        </p:nvGrpSpPr>
        <p:grpSpPr>
          <a:xfrm>
            <a:off x="6880929" y="3131882"/>
            <a:ext cx="529951" cy="529951"/>
            <a:chOff x="3666130" y="1034530"/>
            <a:chExt cx="1791798" cy="1791798"/>
          </a:xfrm>
        </p:grpSpPr>
        <p:grpSp>
          <p:nvGrpSpPr>
            <p:cNvPr id="273" name="Group 272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76" name="Oval 275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7" name="Oval 276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74" name="Freeform: Shape 273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75" name="Freeform: Shape 274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8" name="MessageL_1"/>
          <p:cNvGrpSpPr/>
          <p:nvPr/>
        </p:nvGrpSpPr>
        <p:grpSpPr>
          <a:xfrm>
            <a:off x="6889723" y="3419207"/>
            <a:ext cx="529951" cy="529951"/>
            <a:chOff x="3666130" y="1034530"/>
            <a:chExt cx="1791798" cy="1791798"/>
          </a:xfrm>
        </p:grpSpPr>
        <p:grpSp>
          <p:nvGrpSpPr>
            <p:cNvPr id="279" name="Group 278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82" name="Oval 281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3" name="Oval 282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80" name="Freeform: Shape 279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1" name="Freeform: Shape 280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84" name="MessageL_1"/>
          <p:cNvGrpSpPr/>
          <p:nvPr/>
        </p:nvGrpSpPr>
        <p:grpSpPr>
          <a:xfrm>
            <a:off x="6880802" y="3725990"/>
            <a:ext cx="529951" cy="529951"/>
            <a:chOff x="3666130" y="1034530"/>
            <a:chExt cx="1791798" cy="1791798"/>
          </a:xfrm>
        </p:grpSpPr>
        <p:grpSp>
          <p:nvGrpSpPr>
            <p:cNvPr id="285" name="Group 284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288" name="Oval 287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9" name="Oval 288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86" name="Freeform: Shape 285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7" name="Freeform: Shape 286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34" name="Mask_right"/>
          <p:cNvSpPr/>
          <p:nvPr/>
        </p:nvSpPr>
        <p:spPr>
          <a:xfrm>
            <a:off x="3328827" y="198438"/>
            <a:ext cx="1933991" cy="4887912"/>
          </a:xfrm>
          <a:prstGeom prst="rect">
            <a:avLst/>
          </a:prstGeom>
          <a:gradFill>
            <a:gsLst>
              <a:gs pos="1961">
                <a:schemeClr val="accent2"/>
              </a:gs>
              <a:gs pos="20000">
                <a:schemeClr val="accent2"/>
              </a:gs>
              <a:gs pos="100000">
                <a:srgbClr val="F3801F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5" name="Mask_left"/>
          <p:cNvSpPr/>
          <p:nvPr/>
        </p:nvSpPr>
        <p:spPr>
          <a:xfrm>
            <a:off x="6946894" y="94093"/>
            <a:ext cx="2180777" cy="4887912"/>
          </a:xfrm>
          <a:prstGeom prst="rect">
            <a:avLst/>
          </a:prstGeom>
          <a:gradFill>
            <a:gsLst>
              <a:gs pos="1961">
                <a:schemeClr val="accent2"/>
              </a:gs>
              <a:gs pos="20000">
                <a:schemeClr val="accent2"/>
              </a:gs>
              <a:gs pos="100000">
                <a:srgbClr val="F3801F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shadow_left"/>
          <p:cNvSpPr/>
          <p:nvPr/>
        </p:nvSpPr>
        <p:spPr>
          <a:xfrm flipV="1">
            <a:off x="3127028" y="638583"/>
            <a:ext cx="2135790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hadow_right"/>
          <p:cNvSpPr/>
          <p:nvPr/>
        </p:nvSpPr>
        <p:spPr>
          <a:xfrm flipH="1" flipV="1">
            <a:off x="6686392" y="616046"/>
            <a:ext cx="2160047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broken_left"/>
          <p:cNvSpPr/>
          <p:nvPr/>
        </p:nvSpPr>
        <p:spPr>
          <a:xfrm flipV="1">
            <a:off x="3404200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980">
                <a:srgbClr val="F69425"/>
              </a:gs>
              <a:gs pos="100000">
                <a:schemeClr val="accent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broken_right"/>
          <p:cNvSpPr/>
          <p:nvPr/>
        </p:nvSpPr>
        <p:spPr>
          <a:xfrm flipH="1" flipV="1">
            <a:off x="6928243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980">
                <a:srgbClr val="F69425"/>
              </a:gs>
              <a:gs pos="100000">
                <a:schemeClr val="accent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0" name="Rectangle 289" hidden="1"/>
          <p:cNvSpPr/>
          <p:nvPr/>
        </p:nvSpPr>
        <p:spPr>
          <a:xfrm>
            <a:off x="3086100" y="0"/>
            <a:ext cx="6057900" cy="5151004"/>
          </a:xfrm>
          <a:prstGeom prst="rect">
            <a:avLst/>
          </a:prstGeom>
          <a:gradFill>
            <a:gsLst>
              <a:gs pos="1961">
                <a:schemeClr val="accent2">
                  <a:alpha val="70000"/>
                </a:schemeClr>
              </a:gs>
              <a:gs pos="20000">
                <a:schemeClr val="accent2">
                  <a:alpha val="70000"/>
                </a:schemeClr>
              </a:gs>
              <a:gs pos="100000">
                <a:srgbClr val="F3801F">
                  <a:alpha val="70000"/>
                </a:srgb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5265669" y="1697636"/>
            <a:ext cx="1645885" cy="712503"/>
          </a:xfrm>
          <a:prstGeom prst="rect">
            <a:avLst/>
          </a:prstGeom>
          <a:noFill/>
          <a:effectLst>
            <a:glow rad="1905000">
              <a:schemeClr val="accent4"/>
            </a:glow>
          </a:effectLst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  <a:spcAft>
                <a:spcPts val="200"/>
              </a:spcAft>
            </a:pPr>
            <a:r>
              <a:rPr lang="en-US" sz="1400" b="1" dirty="0">
                <a:solidFill>
                  <a:prstClr val="white"/>
                </a:solidFill>
                <a:effectLst>
                  <a:glow rad="177800">
                    <a:srgbClr val="F69926">
                      <a:alpha val="44000"/>
                    </a:srgbClr>
                  </a:glow>
                </a:effectLst>
              </a:rPr>
              <a:t>REST JSON</a:t>
            </a:r>
          </a:p>
          <a:p>
            <a:pPr algn="ctr">
              <a:lnSpc>
                <a:spcPct val="90000"/>
              </a:lnSpc>
            </a:pPr>
            <a:r>
              <a:rPr lang="en-US" sz="1400" dirty="0">
                <a:solidFill>
                  <a:prstClr val="white"/>
                </a:solidFill>
                <a:effectLst>
                  <a:glow rad="177800">
                    <a:srgbClr val="F69926">
                      <a:alpha val="44000"/>
                    </a:srgbClr>
                  </a:glow>
                </a:effectLst>
              </a:rPr>
              <a:t>Fast binary </a:t>
            </a:r>
            <a:br>
              <a:rPr lang="en-US" sz="1400" dirty="0">
                <a:solidFill>
                  <a:prstClr val="white"/>
                </a:solidFill>
                <a:effectLst>
                  <a:glow rad="177800">
                    <a:srgbClr val="F69926">
                      <a:alpha val="44000"/>
                    </a:srgbClr>
                  </a:glow>
                </a:effectLst>
              </a:rPr>
            </a:br>
            <a:r>
              <a:rPr lang="en-US" sz="1400" dirty="0">
                <a:solidFill>
                  <a:prstClr val="white"/>
                </a:solidFill>
                <a:effectLst>
                  <a:glow rad="177800">
                    <a:srgbClr val="F69926">
                      <a:alpha val="44000"/>
                    </a:srgbClr>
                  </a:glow>
                </a:effectLst>
              </a:rPr>
              <a:t>encodings</a:t>
            </a:r>
          </a:p>
        </p:txBody>
      </p:sp>
      <p:grpSp>
        <p:nvGrpSpPr>
          <p:cNvPr id="298" name="MessageL_1"/>
          <p:cNvGrpSpPr/>
          <p:nvPr/>
        </p:nvGrpSpPr>
        <p:grpSpPr>
          <a:xfrm>
            <a:off x="5811676" y="2364991"/>
            <a:ext cx="529951" cy="529951"/>
            <a:chOff x="3666130" y="1034530"/>
            <a:chExt cx="1791798" cy="1791798"/>
          </a:xfrm>
        </p:grpSpPr>
        <p:grpSp>
          <p:nvGrpSpPr>
            <p:cNvPr id="299" name="Group 298"/>
            <p:cNvGrpSpPr/>
            <p:nvPr/>
          </p:nvGrpSpPr>
          <p:grpSpPr>
            <a:xfrm>
              <a:off x="3666130" y="1034530"/>
              <a:ext cx="1791798" cy="1791798"/>
              <a:chOff x="5324317" y="2167947"/>
              <a:chExt cx="958430" cy="958430"/>
            </a:xfrm>
          </p:grpSpPr>
          <p:sp>
            <p:nvSpPr>
              <p:cNvPr id="302" name="Oval 301"/>
              <p:cNvSpPr/>
              <p:nvPr/>
            </p:nvSpPr>
            <p:spPr>
              <a:xfrm>
                <a:off x="5324317" y="2167947"/>
                <a:ext cx="958430" cy="958430"/>
              </a:xfrm>
              <a:prstGeom prst="ellipse">
                <a:avLst/>
              </a:prstGeom>
              <a:solidFill>
                <a:srgbClr val="000000">
                  <a:alpha val="6000"/>
                </a:srgbClr>
              </a:solidFill>
              <a:ln w="25400">
                <a:noFill/>
              </a:ln>
              <a:effectLst>
                <a:softEdge rad="114300"/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3" name="Oval 302"/>
              <p:cNvSpPr/>
              <p:nvPr/>
            </p:nvSpPr>
            <p:spPr>
              <a:xfrm>
                <a:off x="5484923" y="2292650"/>
                <a:ext cx="685681" cy="685681"/>
              </a:xfrm>
              <a:prstGeom prst="ellipse">
                <a:avLst/>
              </a:prstGeom>
              <a:gradFill>
                <a:gsLst>
                  <a:gs pos="0">
                    <a:srgbClr val="F28721"/>
                  </a:gs>
                  <a:gs pos="100000">
                    <a:srgbClr val="F19525"/>
                  </a:gs>
                </a:gsLst>
                <a:lin ang="0" scaled="0"/>
              </a:gradFill>
              <a:ln w="1587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00" name="Freeform: Shape 299"/>
            <p:cNvSpPr/>
            <p:nvPr/>
          </p:nvSpPr>
          <p:spPr>
            <a:xfrm flipV="1">
              <a:off x="4242618" y="1635879"/>
              <a:ext cx="707724" cy="691275"/>
            </a:xfrm>
            <a:custGeom>
              <a:avLst/>
              <a:gdLst>
                <a:gd name="connsiteX0" fmla="*/ 67735 w 572654"/>
                <a:gd name="connsiteY0" fmla="*/ 559345 h 559345"/>
                <a:gd name="connsiteX1" fmla="*/ 504919 w 572654"/>
                <a:gd name="connsiteY1" fmla="*/ 559345 h 559345"/>
                <a:gd name="connsiteX2" fmla="*/ 572654 w 572654"/>
                <a:gd name="connsiteY2" fmla="*/ 491610 h 559345"/>
                <a:gd name="connsiteX3" fmla="*/ 572654 w 572654"/>
                <a:gd name="connsiteY3" fmla="*/ 220680 h 559345"/>
                <a:gd name="connsiteX4" fmla="*/ 504919 w 572654"/>
                <a:gd name="connsiteY4" fmla="*/ 152945 h 559345"/>
                <a:gd name="connsiteX5" fmla="*/ 447345 w 572654"/>
                <a:gd name="connsiteY5" fmla="*/ 152945 h 559345"/>
                <a:gd name="connsiteX6" fmla="*/ 301548 w 572654"/>
                <a:gd name="connsiteY6" fmla="*/ 0 h 559345"/>
                <a:gd name="connsiteX7" fmla="*/ 269929 w 572654"/>
                <a:gd name="connsiteY7" fmla="*/ 152945 h 559345"/>
                <a:gd name="connsiteX8" fmla="*/ 67735 w 572654"/>
                <a:gd name="connsiteY8" fmla="*/ 152945 h 559345"/>
                <a:gd name="connsiteX9" fmla="*/ 0 w 572654"/>
                <a:gd name="connsiteY9" fmla="*/ 220680 h 559345"/>
                <a:gd name="connsiteX10" fmla="*/ 0 w 572654"/>
                <a:gd name="connsiteY10" fmla="*/ 491610 h 559345"/>
                <a:gd name="connsiteX11" fmla="*/ 67735 w 572654"/>
                <a:gd name="connsiteY11" fmla="*/ 559345 h 55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654" h="559345">
                  <a:moveTo>
                    <a:pt x="67735" y="559345"/>
                  </a:moveTo>
                  <a:lnTo>
                    <a:pt x="504919" y="559345"/>
                  </a:lnTo>
                  <a:cubicBezTo>
                    <a:pt x="542328" y="559345"/>
                    <a:pt x="572654" y="529019"/>
                    <a:pt x="572654" y="491610"/>
                  </a:cubicBezTo>
                  <a:lnTo>
                    <a:pt x="572654" y="220680"/>
                  </a:lnTo>
                  <a:cubicBezTo>
                    <a:pt x="572654" y="183271"/>
                    <a:pt x="542328" y="152945"/>
                    <a:pt x="504919" y="152945"/>
                  </a:cubicBezTo>
                  <a:lnTo>
                    <a:pt x="447345" y="152945"/>
                  </a:lnTo>
                  <a:lnTo>
                    <a:pt x="301548" y="0"/>
                  </a:lnTo>
                  <a:lnTo>
                    <a:pt x="269929" y="152945"/>
                  </a:lnTo>
                  <a:lnTo>
                    <a:pt x="67735" y="152945"/>
                  </a:lnTo>
                  <a:cubicBezTo>
                    <a:pt x="30326" y="152945"/>
                    <a:pt x="0" y="183271"/>
                    <a:pt x="0" y="220680"/>
                  </a:cubicBezTo>
                  <a:lnTo>
                    <a:pt x="0" y="491610"/>
                  </a:lnTo>
                  <a:cubicBezTo>
                    <a:pt x="0" y="529019"/>
                    <a:pt x="30326" y="559345"/>
                    <a:pt x="67735" y="559345"/>
                  </a:cubicBezTo>
                  <a:close/>
                </a:path>
              </a:pathLst>
            </a:custGeom>
            <a:noFill/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1" name="Freeform: Shape 300"/>
            <p:cNvSpPr/>
            <p:nvPr/>
          </p:nvSpPr>
          <p:spPr>
            <a:xfrm>
              <a:off x="4284080" y="1786233"/>
              <a:ext cx="409093" cy="575315"/>
            </a:xfrm>
            <a:custGeom>
              <a:avLst/>
              <a:gdLst>
                <a:gd name="connsiteX0" fmla="*/ 58424 w 493939"/>
                <a:gd name="connsiteY0" fmla="*/ 0 h 480037"/>
                <a:gd name="connsiteX1" fmla="*/ 435515 w 493939"/>
                <a:gd name="connsiteY1" fmla="*/ 0 h 480037"/>
                <a:gd name="connsiteX2" fmla="*/ 493939 w 493939"/>
                <a:gd name="connsiteY2" fmla="*/ 58424 h 480037"/>
                <a:gd name="connsiteX3" fmla="*/ 493939 w 493939"/>
                <a:gd name="connsiteY3" fmla="*/ 292114 h 480037"/>
                <a:gd name="connsiteX4" fmla="*/ 435515 w 493939"/>
                <a:gd name="connsiteY4" fmla="*/ 350538 h 480037"/>
                <a:gd name="connsiteX5" fmla="*/ 251654 w 493939"/>
                <a:gd name="connsiteY5" fmla="*/ 350538 h 480037"/>
                <a:gd name="connsiteX6" fmla="*/ 227301 w 493939"/>
                <a:gd name="connsiteY6" fmla="*/ 480037 h 480037"/>
                <a:gd name="connsiteX7" fmla="*/ 101436 w 493939"/>
                <a:gd name="connsiteY7" fmla="*/ 350538 h 480037"/>
                <a:gd name="connsiteX8" fmla="*/ 58424 w 493939"/>
                <a:gd name="connsiteY8" fmla="*/ 350538 h 480037"/>
                <a:gd name="connsiteX9" fmla="*/ 0 w 493939"/>
                <a:gd name="connsiteY9" fmla="*/ 292114 h 480037"/>
                <a:gd name="connsiteX10" fmla="*/ 0 w 493939"/>
                <a:gd name="connsiteY10" fmla="*/ 58424 h 480037"/>
                <a:gd name="connsiteX11" fmla="*/ 58424 w 493939"/>
                <a:gd name="connsiteY11" fmla="*/ 0 h 48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3939" h="480037">
                  <a:moveTo>
                    <a:pt x="58424" y="0"/>
                  </a:moveTo>
                  <a:lnTo>
                    <a:pt x="435515" y="0"/>
                  </a:lnTo>
                  <a:cubicBezTo>
                    <a:pt x="467782" y="0"/>
                    <a:pt x="493939" y="26157"/>
                    <a:pt x="493939" y="58424"/>
                  </a:cubicBezTo>
                  <a:lnTo>
                    <a:pt x="493939" y="292114"/>
                  </a:lnTo>
                  <a:cubicBezTo>
                    <a:pt x="493939" y="324381"/>
                    <a:pt x="467782" y="350538"/>
                    <a:pt x="435515" y="350538"/>
                  </a:cubicBezTo>
                  <a:lnTo>
                    <a:pt x="251654" y="350538"/>
                  </a:lnTo>
                  <a:lnTo>
                    <a:pt x="227301" y="480037"/>
                  </a:lnTo>
                  <a:lnTo>
                    <a:pt x="101436" y="350538"/>
                  </a:lnTo>
                  <a:lnTo>
                    <a:pt x="58424" y="350538"/>
                  </a:lnTo>
                  <a:cubicBezTo>
                    <a:pt x="26157" y="350538"/>
                    <a:pt x="0" y="324381"/>
                    <a:pt x="0" y="292114"/>
                  </a:cubicBezTo>
                  <a:lnTo>
                    <a:pt x="0" y="58424"/>
                  </a:lnTo>
                  <a:cubicBezTo>
                    <a:pt x="0" y="26157"/>
                    <a:pt x="26157" y="0"/>
                    <a:pt x="58424" y="0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9050">
              <a:noFill/>
            </a:ln>
            <a:effectLst>
              <a:softEdge rad="762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328" name="Title 8"/>
          <p:cNvSpPr txBox="1">
            <a:spLocks/>
          </p:cNvSpPr>
          <p:nvPr/>
        </p:nvSpPr>
        <p:spPr>
          <a:xfrm>
            <a:off x="336789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Splitting</a:t>
            </a:r>
            <a:r>
              <a:rPr lang="en-US" dirty="0">
                <a:solidFill>
                  <a:prstClr val="white">
                    <a:lumMod val="95000"/>
                  </a:prstClr>
                </a:solidFill>
              </a:rPr>
              <a:t> </a:t>
            </a:r>
            <a:br>
              <a:rPr lang="en-US" dirty="0">
                <a:solidFill>
                  <a:prstClr val="white">
                    <a:lumMod val="95000"/>
                  </a:prstClr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Monoliths</a:t>
            </a:r>
            <a:r>
              <a:rPr lang="en-US" dirty="0">
                <a:solidFill>
                  <a:prstClr val="white">
                    <a:lumMod val="95000"/>
                  </a:prstClr>
                </a:solidFill>
              </a:rPr>
              <a:t> </a:t>
            </a:r>
            <a:br>
              <a:rPr lang="en-US" dirty="0">
                <a:solidFill>
                  <a:prstClr val="white">
                    <a:lumMod val="95000"/>
                  </a:prstClr>
                </a:solidFill>
              </a:rPr>
            </a:br>
            <a:r>
              <a:rPr lang="en-US" dirty="0">
                <a:solidFill>
                  <a:prstClr val="white">
                    <a:lumMod val="95000"/>
                  </a:prstClr>
                </a:solidFill>
              </a:rPr>
              <a:t>      </a:t>
            </a:r>
            <a:r>
              <a:rPr lang="en-US" spc="80" dirty="0">
                <a:solidFill>
                  <a:prstClr val="white">
                    <a:lumMod val="95000"/>
                  </a:prstClr>
                </a:solidFill>
              </a:rPr>
              <a:t> 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331" name="Five"/>
          <p:cNvSpPr/>
          <p:nvPr/>
        </p:nvSpPr>
        <p:spPr>
          <a:xfrm>
            <a:off x="332947" y="2719819"/>
            <a:ext cx="904415" cy="523220"/>
          </a:xfrm>
          <a:prstGeom prst="rect">
            <a:avLst/>
          </a:prstGeom>
          <a:gradFill>
            <a:gsLst>
              <a:gs pos="0">
                <a:srgbClr val="F59224"/>
              </a:gs>
              <a:gs pos="100000">
                <a:srgbClr val="F58F23"/>
              </a:gs>
            </a:gsLst>
            <a:lin ang="5400000" scaled="1"/>
          </a:gradFill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Five</a:t>
            </a:r>
          </a:p>
        </p:txBody>
      </p:sp>
      <p:cxnSp>
        <p:nvCxnSpPr>
          <p:cNvPr id="329" name="Straight Connector 328"/>
          <p:cNvCxnSpPr>
            <a:cxnSpLocks/>
          </p:cNvCxnSpPr>
          <p:nvPr/>
        </p:nvCxnSpPr>
        <p:spPr>
          <a:xfrm>
            <a:off x="440575" y="3184040"/>
            <a:ext cx="663338" cy="0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0" name="years ago"/>
          <p:cNvSpPr/>
          <p:nvPr/>
        </p:nvSpPr>
        <p:spPr>
          <a:xfrm>
            <a:off x="1121073" y="2721371"/>
            <a:ext cx="192924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Years Ago</a:t>
            </a:r>
          </a:p>
        </p:txBody>
      </p:sp>
    </p:spTree>
    <p:extLst>
      <p:ext uri="{BB962C8B-B14F-4D97-AF65-F5344CB8AC3E}">
        <p14:creationId xmlns:p14="http://schemas.microsoft.com/office/powerpoint/2010/main" val="724467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11111E-6 L 0.23646 -1.11111E-6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16667E-6 1.48148E-6 L -0.24549 1.48148E-6 " pathEditMode="relative" rAng="0" ptsTypes="AA">
                                      <p:cBhvr>
                                        <p:cTn id="8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3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61111E-6 2.22222E-6 L 0.25711 2.22222E-6 " pathEditMode="relative" rAng="0" ptsTypes="AA">
                                      <p:cBhvr>
                                        <p:cTn id="10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4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4.16667E-6 1.48148E-6 L -0.24549 1.48148E-6 " pathEditMode="relative" rAng="0" ptsTypes="AA">
                                      <p:cBhvr>
                                        <p:cTn id="12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3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11111E-6 -3.7037E-7 L 0.25035 -3.7037E-7 " pathEditMode="relative" rAng="0" ptsTypes="AA">
                                      <p:cBhvr>
                                        <p:cTn id="14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1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63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1.38889E-6 -1.48148E-6 L -0.24548 -1.48148E-6 " pathEditMode="relative" rAng="0" ptsTypes="AA">
                                      <p:cBhvr>
                                        <p:cTn id="16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3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72222E-6 -4.93827E-7 L 0.30694 -4.93827E-7 " pathEditMode="relative" rAng="0" ptsTypes="AA">
                                      <p:cBhvr>
                                        <p:cTn id="18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347" y="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3" presetClass="path" presetSubtype="0" accel="50000" decel="5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4.16667E-6 1.48148E-6 L -0.24549 1.48148E-6 " pathEditMode="relative" rAng="0" ptsTypes="AA">
                                      <p:cBhvr>
                                        <p:cTn id="20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3.61111E-6 2.22222E-6 L 0.23645 2.22222E-6 " pathEditMode="relative" rAng="0" ptsTypes="AA">
                                      <p:cBhvr>
                                        <p:cTn id="22" dur="7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3" presetClass="path" presetSubtype="0" accel="50000" decel="5000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-5.55556E-7 -9.87654E-7 L -0.24549 -9.87654E-7 " pathEditMode="relative" rAng="0" ptsTypes="AA">
                                      <p:cBhvr>
                                        <p:cTn id="24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3" presetClass="path" presetSubtype="0" accel="50000" decel="5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8.33333E-7 -1.11111E-6 L 0.23646 -1.11111E-6 " pathEditMode="relative" rAng="0" ptsTypes="AA">
                                      <p:cBhvr>
                                        <p:cTn id="2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63" presetClass="path" presetSubtype="0" accel="50000" decel="50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4.16667E-6 1.48148E-6 L -0.24549 1.48148E-6 " pathEditMode="relative" rAng="0" ptsTypes="AA">
                                      <p:cBhvr>
                                        <p:cTn id="28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3" presetClass="path" presetSubtype="0" accel="50000" decel="5000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3.61111E-6 2.22222E-6 L 0.23645 2.22222E-6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63" presetClass="path" presetSubtype="0" accel="50000" decel="5000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-3.05556E-6 4.32099E-6 L -0.24548 4.32099E-6 " pathEditMode="relative" rAng="0" ptsTypes="AA">
                                      <p:cBhvr>
                                        <p:cTn id="32" dur="7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63" presetClass="path" presetSubtype="0" accel="50000" decel="5000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animMotion origin="layout" path="M 0.00729 -4.93827E-6 L 0.23646 -4.93827E-6 " pathEditMode="relative" rAng="0" ptsTypes="AA">
                                      <p:cBhvr>
                                        <p:cTn id="34" dur="75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58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63" presetClass="path" presetSubtype="0" accel="50000" decel="5000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2.5E-6 1.23457E-7 L -0.24549 1.23457E-7 " pathEditMode="relative" rAng="0" ptsTypes="AA">
                                      <p:cBhvr>
                                        <p:cTn id="36" dur="7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63" presetClass="path" presetSubtype="0" accel="50000" decel="50000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Motion origin="layout" path="M 1.94444E-6 -1.60494E-6 L 0.25712 -1.60494E-6 " pathEditMode="relative" rAng="0" ptsTypes="AA">
                                      <p:cBhvr>
                                        <p:cTn id="38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47" y="0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3" presetClass="path" presetSubtype="0" accel="50000" decel="50000" fill="hold" nodeType="withEffect">
                                  <p:stCondLst>
                                    <p:cond delay="4300"/>
                                  </p:stCondLst>
                                  <p:childTnLst>
                                    <p:animMotion origin="layout" path="M 2.22222E-6 -1.60494E-6 L 0.13038 -0.00247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10" y="-123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46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grpId="1" nodeType="withEffect">
                                  <p:stCondLst>
                                    <p:cond delay="4650"/>
                                  </p:stCondLst>
                                  <p:childTnLst>
                                    <p:animMotion origin="layout" path="M 1.38889E-6 -4.07407E-6 L 1.38889E-6 0.04352 " pathEditMode="relative" rAng="0" ptsTypes="AA">
                                      <p:cBhvr>
                                        <p:cTn id="48" dur="500" spd="-1000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496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3" presetClass="path" presetSubtype="0" accel="50000" decel="5000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Motion origin="layout" path="M 1.94444E-6 -8.64198E-7 L -0.24549 -8.64198E-7 " pathEditMode="relative" rAng="0" ptsTypes="AA">
                                      <p:cBhvr>
                                        <p:cTn id="53" dur="75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63" presetClass="path" presetSubtype="0" accel="50000" decel="5000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Motion origin="layout" path="M -2.77778E-6 -4.19753E-6 L 0.25035 -4.19753E-6 " pathEditMode="relative" rAng="0" ptsTypes="AA">
                                      <p:cBhvr>
                                        <p:cTn id="55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17" y="0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63" presetClass="path" presetSubtype="0" accel="50000" decel="50000" fill="hold" nodeType="withEffect">
                                  <p:stCondLst>
                                    <p:cond delay="5200"/>
                                  </p:stCondLst>
                                  <p:childTnLst>
                                    <p:animMotion origin="layout" path="M 8.33333E-7 2.59259E-6 L -0.24549 2.59259E-6 " pathEditMode="relative" rAng="0" ptsTypes="AA">
                                      <p:cBhvr>
                                        <p:cTn id="57" dur="75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63" presetClass="path" presetSubtype="0" accel="50000" decel="5000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5.55556E-7 -4.32099E-6 L 0.30695 -4.32099E-6 " pathEditMode="relative" rAng="0" ptsTypes="AA">
                                      <p:cBhvr>
                                        <p:cTn id="59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347" y="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63" presetClass="path" presetSubtype="0" accel="50000" decel="50000" fill="hold" nodeType="withEffect">
                                  <p:stCondLst>
                                    <p:cond delay="5750"/>
                                  </p:stCondLst>
                                  <p:childTnLst>
                                    <p:animMotion origin="layout" path="M -3.61111E-6 -3.82716E-6 L -0.24548 -3.82716E-6 " pathEditMode="relative" rAng="0" ptsTypes="AA">
                                      <p:cBhvr>
                                        <p:cTn id="61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3" presetClass="path" presetSubtype="0" accel="50000" decel="50000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animMotion origin="layout" path="M -8.33333E-7 1.23457E-7 L 0.23646 1.23457E-7 " pathEditMode="relative" rAng="0" ptsTypes="AA">
                                      <p:cBhvr>
                                        <p:cTn id="63" dur="75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63" presetClass="path" presetSubtype="0" accel="50000" decel="50000" fill="hold" nodeType="withEffect">
                                  <p:stCondLst>
                                    <p:cond delay="5950"/>
                                  </p:stCondLst>
                                  <p:childTnLst>
                                    <p:animMotion origin="layout" path="M 1.94444E-6 8.64198E-7 L -0.24549 8.64198E-7 " pathEditMode="relative" rAng="0" ptsTypes="AA">
                                      <p:cBhvr>
                                        <p:cTn id="65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63" presetClass="path" presetSubtype="0" accel="50000" decel="50000" fill="hold" nodeType="withEffect">
                                  <p:stCondLst>
                                    <p:cond delay="6200"/>
                                  </p:stCondLst>
                                  <p:childTnLst>
                                    <p:animMotion origin="layout" path="M 2.77778E-6 1.60494E-6 L 0.23646 1.60494E-6 " pathEditMode="relative" rAng="0" ptsTypes="AA">
                                      <p:cBhvr>
                                        <p:cTn id="67" dur="75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63" presetClass="path" presetSubtype="0" accel="50000" decel="50000" fill="hold" nodeType="withEffect">
                                  <p:stCondLst>
                                    <p:cond delay="6350"/>
                                  </p:stCondLst>
                                  <p:childTnLst>
                                    <p:animMotion origin="layout" path="M -2.77778E-6 -4.69136E-6 L -0.24548 -4.69136E-6 " pathEditMode="relative" rAng="0" ptsTypes="AA">
                                      <p:cBhvr>
                                        <p:cTn id="69" dur="75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63" presetClass="path" presetSubtype="0" accel="50000" decel="5000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Motion origin="layout" path="M -4.44444E-6 -1.35802E-6 L 0.23646 -1.35802E-6 " pathEditMode="relative" rAng="0" ptsTypes="AA">
                                      <p:cBhvr>
                                        <p:cTn id="71" dur="7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6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6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5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63" presetClass="path" presetSubtype="0" accel="50000" decel="50000" fill="hold" nodeType="withEffect">
                                  <p:stCondLst>
                                    <p:cond delay="6750"/>
                                  </p:stCondLst>
                                  <p:childTnLst>
                                    <p:animMotion origin="layout" path="M 4.72222E-6 1.97531E-6 L -0.24549 1.97531E-6 " pathEditMode="relative" rAng="0" ptsTypes="AA">
                                      <p:cBhvr>
                                        <p:cTn id="76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63" presetClass="path" presetSubtype="0" accel="50000" decel="5000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Motion origin="layout" path="M 3.61111E-6 -4.32099E-6 L 0.23645 -4.32099E-6 " pathEditMode="relative" rAng="0" ptsTypes="AA">
                                      <p:cBhvr>
                                        <p:cTn id="78" dur="75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63" presetClass="path" presetSubtype="0" accel="50000" decel="50000" fill="hold" nodeType="withEffect">
                                  <p:stCondLst>
                                    <p:cond delay="7300"/>
                                  </p:stCondLst>
                                  <p:childTnLst>
                                    <p:animMotion origin="layout" path="M 4.44444E-6 -3.7037E-6 L -0.24549 -3.7037E-6 " pathEditMode="relative" rAng="0" ptsTypes="AA">
                                      <p:cBhvr>
                                        <p:cTn id="83" dur="75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75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63" presetClass="path" presetSubtype="0" accel="50000" decel="50000" fill="hold" nodeType="withEffect">
                                  <p:stCondLst>
                                    <p:cond delay="7600"/>
                                  </p:stCondLst>
                                  <p:childTnLst>
                                    <p:animMotion origin="layout" path="M -8.33333E-7 -1.7284E-6 L 0.23646 -1.7284E-6 " pathEditMode="relative" rAng="0" ptsTypes="AA">
                                      <p:cBhvr>
                                        <p:cTn id="88" dur="75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22" presetClass="entr" presetSubtype="8" fill="hold" nodeType="withEffect">
                                  <p:stCondLst>
                                    <p:cond delay="7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75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3" presetClass="path" presetSubtype="0" accel="50000" decel="50000" fill="hold" nodeType="withEffect">
                                  <p:stCondLst>
                                    <p:cond delay="7900"/>
                                  </p:stCondLst>
                                  <p:childTnLst>
                                    <p:animMotion origin="layout" path="M 8.33333E-7 2.46914E-7 L -0.24549 2.46914E-7 " pathEditMode="relative" rAng="0" ptsTypes="AA">
                                      <p:cBhvr>
                                        <p:cTn id="93" dur="7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22" presetClass="entr" presetSubtype="2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75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63" presetClass="path" presetSubtype="0" accel="50000" decel="50000" fill="hold" nodeType="withEffect">
                                  <p:stCondLst>
                                    <p:cond delay="8200"/>
                                  </p:stCondLst>
                                  <p:childTnLst>
                                    <p:animMotion origin="layout" path="M 2.77778E-6 8.64198E-7 L 0.23646 8.64198E-7 " pathEditMode="relative" rAng="0" ptsTypes="AA">
                                      <p:cBhvr>
                                        <p:cTn id="98" dur="75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22" presetClass="entr" presetSubtype="8" fill="hold" nodeType="withEffect">
                                  <p:stCondLst>
                                    <p:cond delay="83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7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63" presetClass="path" presetSubtype="0" accel="50000" decel="50000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-3.05556E-6 2.83951E-6 L -0.24548 2.83951E-6 " pathEditMode="relative" rAng="0" ptsTypes="AA">
                                      <p:cBhvr>
                                        <p:cTn id="103" dur="75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74" y="0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22" presetClass="entr" presetSubtype="2" fill="hold" nodeType="withEffect">
                                  <p:stCondLst>
                                    <p:cond delay="8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6" dur="75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63" presetClass="path" presetSubtype="0" accel="50000" decel="50000" fill="hold" nodeType="withEffect">
                                  <p:stCondLst>
                                    <p:cond delay="8700"/>
                                  </p:stCondLst>
                                  <p:childTnLst>
                                    <p:animMotion origin="layout" path="M 2.77778E-6 3.45679E-6 L 0.23646 3.45679E-6 " pathEditMode="relative" rAng="0" ptsTypes="AA">
                                      <p:cBhvr>
                                        <p:cTn id="108" dur="75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0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22" presetClass="entr" presetSubtype="8" fill="hold" nodeType="withEffect">
                                  <p:stCondLst>
                                    <p:cond delay="88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75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0" grpId="0" animBg="1"/>
      <p:bldP spid="297" grpId="0"/>
      <p:bldP spid="297" grpId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Title 8">
            <a:extLst>
              <a:ext uri="{FF2B5EF4-FFF2-40B4-BE49-F238E27FC236}">
                <a16:creationId xmlns="" xmlns:a16="http://schemas.microsoft.com/office/drawing/2014/main" id="{E15CE03F-6FA6-4267-9FFD-81F5DB9C65E9}"/>
              </a:ext>
            </a:extLst>
          </p:cNvPr>
          <p:cNvSpPr txBox="1">
            <a:spLocks/>
          </p:cNvSpPr>
          <p:nvPr/>
        </p:nvSpPr>
        <p:spPr>
          <a:xfrm>
            <a:off x="2206745" y="1753838"/>
            <a:ext cx="4730511" cy="11409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No single</a:t>
            </a:r>
          </a:p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point of  failure</a:t>
            </a:r>
          </a:p>
        </p:txBody>
      </p:sp>
      <p:sp>
        <p:nvSpPr>
          <p:cNvPr id="5" name="Title 8">
            <a:extLst>
              <a:ext uri="{FF2B5EF4-FFF2-40B4-BE49-F238E27FC236}">
                <a16:creationId xmlns="" xmlns:a16="http://schemas.microsoft.com/office/drawing/2014/main" id="{A6DDCBFC-7D88-4C35-B040-84CA5E18CCE6}"/>
              </a:ext>
            </a:extLst>
          </p:cNvPr>
          <p:cNvSpPr txBox="1">
            <a:spLocks/>
          </p:cNvSpPr>
          <p:nvPr/>
        </p:nvSpPr>
        <p:spPr>
          <a:xfrm>
            <a:off x="5189222" y="2894743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Replicated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="" xmlns:a16="http://schemas.microsoft.com/office/drawing/2014/main" id="{216E61E8-AACA-412B-BB0C-9B4D4DBDE102}"/>
              </a:ext>
            </a:extLst>
          </p:cNvPr>
          <p:cNvSpPr/>
          <p:nvPr/>
        </p:nvSpPr>
        <p:spPr>
          <a:xfrm>
            <a:off x="3581400" y="1760220"/>
            <a:ext cx="3710940" cy="1668780"/>
          </a:xfrm>
          <a:custGeom>
            <a:avLst/>
            <a:gdLst>
              <a:gd name="connsiteX0" fmla="*/ 2026920 w 3710940"/>
              <a:gd name="connsiteY0" fmla="*/ 0 h 1668780"/>
              <a:gd name="connsiteX1" fmla="*/ 2026920 w 3710940"/>
              <a:gd name="connsiteY1" fmla="*/ 586740 h 1668780"/>
              <a:gd name="connsiteX2" fmla="*/ 2575560 w 3710940"/>
              <a:gd name="connsiteY2" fmla="*/ 586740 h 1668780"/>
              <a:gd name="connsiteX3" fmla="*/ 2575560 w 3710940"/>
              <a:gd name="connsiteY3" fmla="*/ 1097280 h 1668780"/>
              <a:gd name="connsiteX4" fmla="*/ 3710940 w 3710940"/>
              <a:gd name="connsiteY4" fmla="*/ 1097280 h 1668780"/>
              <a:gd name="connsiteX5" fmla="*/ 3710940 w 3710940"/>
              <a:gd name="connsiteY5" fmla="*/ 1668780 h 1668780"/>
              <a:gd name="connsiteX6" fmla="*/ 1668780 w 3710940"/>
              <a:gd name="connsiteY6" fmla="*/ 1668780 h 1668780"/>
              <a:gd name="connsiteX7" fmla="*/ 1668780 w 3710940"/>
              <a:gd name="connsiteY7" fmla="*/ 1181100 h 1668780"/>
              <a:gd name="connsiteX8" fmla="*/ 1143000 w 3710940"/>
              <a:gd name="connsiteY8" fmla="*/ 1181100 h 1668780"/>
              <a:gd name="connsiteX9" fmla="*/ 1143000 w 3710940"/>
              <a:gd name="connsiteY9" fmla="*/ 594360 h 1668780"/>
              <a:gd name="connsiteX10" fmla="*/ 0 w 3710940"/>
              <a:gd name="connsiteY10" fmla="*/ 594360 h 1668780"/>
              <a:gd name="connsiteX11" fmla="*/ 0 w 3710940"/>
              <a:gd name="connsiteY11" fmla="*/ 0 h 1668780"/>
              <a:gd name="connsiteX12" fmla="*/ 2026920 w 3710940"/>
              <a:gd name="connsiteY12" fmla="*/ 0 h 166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10940" h="1668780">
                <a:moveTo>
                  <a:pt x="2026920" y="0"/>
                </a:moveTo>
                <a:lnTo>
                  <a:pt x="2026920" y="586740"/>
                </a:lnTo>
                <a:lnTo>
                  <a:pt x="2575560" y="586740"/>
                </a:lnTo>
                <a:lnTo>
                  <a:pt x="2575560" y="1097280"/>
                </a:lnTo>
                <a:lnTo>
                  <a:pt x="3710940" y="1097280"/>
                </a:lnTo>
                <a:lnTo>
                  <a:pt x="3710940" y="1668780"/>
                </a:lnTo>
                <a:lnTo>
                  <a:pt x="1668780" y="1668780"/>
                </a:lnTo>
                <a:lnTo>
                  <a:pt x="1668780" y="1181100"/>
                </a:lnTo>
                <a:lnTo>
                  <a:pt x="1143000" y="1181100"/>
                </a:lnTo>
                <a:lnTo>
                  <a:pt x="1143000" y="594360"/>
                </a:lnTo>
                <a:lnTo>
                  <a:pt x="0" y="594360"/>
                </a:lnTo>
                <a:lnTo>
                  <a:pt x="0" y="0"/>
                </a:lnTo>
                <a:lnTo>
                  <a:pt x="2026920" y="0"/>
                </a:lnTo>
                <a:close/>
              </a:path>
            </a:pathLst>
          </a:custGeom>
          <a:noFill/>
          <a:ln w="22225">
            <a:solidFill>
              <a:srgbClr val="FF0000"/>
            </a:solidFill>
            <a:head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169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Title 8">
            <a:extLst>
              <a:ext uri="{FF2B5EF4-FFF2-40B4-BE49-F238E27FC236}">
                <a16:creationId xmlns="" xmlns:a16="http://schemas.microsoft.com/office/drawing/2014/main" id="{E15CE03F-6FA6-4267-9FFD-81F5DB9C65E9}"/>
              </a:ext>
            </a:extLst>
          </p:cNvPr>
          <p:cNvSpPr txBox="1">
            <a:spLocks/>
          </p:cNvSpPr>
          <p:nvPr/>
        </p:nvSpPr>
        <p:spPr>
          <a:xfrm>
            <a:off x="2206745" y="1753838"/>
            <a:ext cx="4730511" cy="11409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No single</a:t>
            </a:r>
          </a:p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point of failure</a:t>
            </a:r>
          </a:p>
        </p:txBody>
      </p:sp>
      <p:sp>
        <p:nvSpPr>
          <p:cNvPr id="5" name="Title 8">
            <a:extLst>
              <a:ext uri="{FF2B5EF4-FFF2-40B4-BE49-F238E27FC236}">
                <a16:creationId xmlns="" xmlns:a16="http://schemas.microsoft.com/office/drawing/2014/main" id="{A6DDCBFC-7D88-4C35-B040-84CA5E18CCE6}"/>
              </a:ext>
            </a:extLst>
          </p:cNvPr>
          <p:cNvSpPr txBox="1">
            <a:spLocks/>
          </p:cNvSpPr>
          <p:nvPr/>
        </p:nvSpPr>
        <p:spPr>
          <a:xfrm>
            <a:off x="5189222" y="2894743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Replicated</a:t>
            </a:r>
          </a:p>
        </p:txBody>
      </p:sp>
      <p:sp>
        <p:nvSpPr>
          <p:cNvPr id="6" name="Title 8">
            <a:extLst>
              <a:ext uri="{FF2B5EF4-FFF2-40B4-BE49-F238E27FC236}">
                <a16:creationId xmlns="" xmlns:a16="http://schemas.microsoft.com/office/drawing/2014/main" id="{1EB22CA4-460E-4AEB-B3C8-B09722CA4A8E}"/>
              </a:ext>
            </a:extLst>
          </p:cNvPr>
          <p:cNvSpPr txBox="1">
            <a:spLocks/>
          </p:cNvSpPr>
          <p:nvPr/>
        </p:nvSpPr>
        <p:spPr>
          <a:xfrm>
            <a:off x="1830309" y="2894743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Distributed</a:t>
            </a:r>
          </a:p>
        </p:txBody>
      </p:sp>
    </p:spTree>
    <p:extLst>
      <p:ext uri="{BB962C8B-B14F-4D97-AF65-F5344CB8AC3E}">
        <p14:creationId xmlns:p14="http://schemas.microsoft.com/office/powerpoint/2010/main" val="252330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Title 8">
            <a:extLst>
              <a:ext uri="{FF2B5EF4-FFF2-40B4-BE49-F238E27FC236}">
                <a16:creationId xmlns="" xmlns:a16="http://schemas.microsoft.com/office/drawing/2014/main" id="{E15CE03F-6FA6-4267-9FFD-81F5DB9C65E9}"/>
              </a:ext>
            </a:extLst>
          </p:cNvPr>
          <p:cNvSpPr txBox="1">
            <a:spLocks/>
          </p:cNvSpPr>
          <p:nvPr/>
        </p:nvSpPr>
        <p:spPr>
          <a:xfrm>
            <a:off x="2206745" y="1753838"/>
            <a:ext cx="4730511" cy="11409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No single</a:t>
            </a:r>
          </a:p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point of failure</a:t>
            </a:r>
          </a:p>
        </p:txBody>
      </p:sp>
      <p:sp>
        <p:nvSpPr>
          <p:cNvPr id="5" name="Title 8">
            <a:extLst>
              <a:ext uri="{FF2B5EF4-FFF2-40B4-BE49-F238E27FC236}">
                <a16:creationId xmlns="" xmlns:a16="http://schemas.microsoft.com/office/drawing/2014/main" id="{A6DDCBFC-7D88-4C35-B040-84CA5E18CCE6}"/>
              </a:ext>
            </a:extLst>
          </p:cNvPr>
          <p:cNvSpPr txBox="1">
            <a:spLocks/>
          </p:cNvSpPr>
          <p:nvPr/>
        </p:nvSpPr>
        <p:spPr>
          <a:xfrm>
            <a:off x="5189222" y="2894743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Replicated</a:t>
            </a:r>
          </a:p>
        </p:txBody>
      </p:sp>
      <p:sp>
        <p:nvSpPr>
          <p:cNvPr id="6" name="Title 8">
            <a:extLst>
              <a:ext uri="{FF2B5EF4-FFF2-40B4-BE49-F238E27FC236}">
                <a16:creationId xmlns="" xmlns:a16="http://schemas.microsoft.com/office/drawing/2014/main" id="{1EB22CA4-460E-4AEB-B3C8-B09722CA4A8E}"/>
              </a:ext>
            </a:extLst>
          </p:cNvPr>
          <p:cNvSpPr txBox="1">
            <a:spLocks/>
          </p:cNvSpPr>
          <p:nvPr/>
        </p:nvSpPr>
        <p:spPr>
          <a:xfrm>
            <a:off x="1830309" y="2894743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Distributed</a:t>
            </a:r>
          </a:p>
        </p:txBody>
      </p:sp>
      <p:sp>
        <p:nvSpPr>
          <p:cNvPr id="7" name="Title 8">
            <a:extLst>
              <a:ext uri="{FF2B5EF4-FFF2-40B4-BE49-F238E27FC236}">
                <a16:creationId xmlns="" xmlns:a16="http://schemas.microsoft.com/office/drawing/2014/main" id="{85DE0E68-D5D5-4B71-8638-6210CC33ABDB}"/>
              </a:ext>
            </a:extLst>
          </p:cNvPr>
          <p:cNvSpPr txBox="1">
            <a:spLocks/>
          </p:cNvSpPr>
          <p:nvPr/>
        </p:nvSpPr>
        <p:spPr>
          <a:xfrm>
            <a:off x="1830308" y="3391758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Automated</a:t>
            </a:r>
          </a:p>
        </p:txBody>
      </p:sp>
    </p:spTree>
    <p:extLst>
      <p:ext uri="{BB962C8B-B14F-4D97-AF65-F5344CB8AC3E}">
        <p14:creationId xmlns:p14="http://schemas.microsoft.com/office/powerpoint/2010/main" val="1785943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Title 8">
            <a:extLst>
              <a:ext uri="{FF2B5EF4-FFF2-40B4-BE49-F238E27FC236}">
                <a16:creationId xmlns="" xmlns:a16="http://schemas.microsoft.com/office/drawing/2014/main" id="{E15CE03F-6FA6-4267-9FFD-81F5DB9C65E9}"/>
              </a:ext>
            </a:extLst>
          </p:cNvPr>
          <p:cNvSpPr txBox="1">
            <a:spLocks/>
          </p:cNvSpPr>
          <p:nvPr/>
        </p:nvSpPr>
        <p:spPr>
          <a:xfrm>
            <a:off x="2206745" y="1753838"/>
            <a:ext cx="4730511" cy="11409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No single</a:t>
            </a:r>
          </a:p>
          <a:p>
            <a:pPr algn="ctr">
              <a:spcAft>
                <a:spcPts val="600"/>
              </a:spcAft>
              <a:defRPr/>
            </a:pPr>
            <a:r>
              <a:rPr lang="en-US" sz="3200" dirty="0">
                <a:solidFill>
                  <a:prstClr val="white"/>
                </a:solidFill>
              </a:rPr>
              <a:t>point of failure</a:t>
            </a:r>
          </a:p>
        </p:txBody>
      </p:sp>
      <p:sp>
        <p:nvSpPr>
          <p:cNvPr id="5" name="Title 8">
            <a:extLst>
              <a:ext uri="{FF2B5EF4-FFF2-40B4-BE49-F238E27FC236}">
                <a16:creationId xmlns="" xmlns:a16="http://schemas.microsoft.com/office/drawing/2014/main" id="{A6DDCBFC-7D88-4C35-B040-84CA5E18CCE6}"/>
              </a:ext>
            </a:extLst>
          </p:cNvPr>
          <p:cNvSpPr txBox="1">
            <a:spLocks/>
          </p:cNvSpPr>
          <p:nvPr/>
        </p:nvSpPr>
        <p:spPr>
          <a:xfrm>
            <a:off x="5189222" y="2894743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Replicated</a:t>
            </a:r>
          </a:p>
        </p:txBody>
      </p:sp>
      <p:sp>
        <p:nvSpPr>
          <p:cNvPr id="6" name="Title 8">
            <a:extLst>
              <a:ext uri="{FF2B5EF4-FFF2-40B4-BE49-F238E27FC236}">
                <a16:creationId xmlns="" xmlns:a16="http://schemas.microsoft.com/office/drawing/2014/main" id="{1EB22CA4-460E-4AEB-B3C8-B09722CA4A8E}"/>
              </a:ext>
            </a:extLst>
          </p:cNvPr>
          <p:cNvSpPr txBox="1">
            <a:spLocks/>
          </p:cNvSpPr>
          <p:nvPr/>
        </p:nvSpPr>
        <p:spPr>
          <a:xfrm>
            <a:off x="1830309" y="2894743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Distributed</a:t>
            </a:r>
          </a:p>
        </p:txBody>
      </p:sp>
      <p:sp>
        <p:nvSpPr>
          <p:cNvPr id="7" name="Title 8">
            <a:extLst>
              <a:ext uri="{FF2B5EF4-FFF2-40B4-BE49-F238E27FC236}">
                <a16:creationId xmlns="" xmlns:a16="http://schemas.microsoft.com/office/drawing/2014/main" id="{000BFDFA-A801-40F8-B0ED-E7AA137F6F41}"/>
              </a:ext>
            </a:extLst>
          </p:cNvPr>
          <p:cNvSpPr txBox="1">
            <a:spLocks/>
          </p:cNvSpPr>
          <p:nvPr/>
        </p:nvSpPr>
        <p:spPr>
          <a:xfrm>
            <a:off x="1830308" y="3391758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Automated</a:t>
            </a:r>
          </a:p>
        </p:txBody>
      </p:sp>
      <p:sp>
        <p:nvSpPr>
          <p:cNvPr id="8" name="Title 8">
            <a:extLst>
              <a:ext uri="{FF2B5EF4-FFF2-40B4-BE49-F238E27FC236}">
                <a16:creationId xmlns="" xmlns:a16="http://schemas.microsoft.com/office/drawing/2014/main" id="{E69563D4-0430-4C47-9EB8-E0F7CF20F7DF}"/>
              </a:ext>
            </a:extLst>
          </p:cNvPr>
          <p:cNvSpPr txBox="1">
            <a:spLocks/>
          </p:cNvSpPr>
          <p:nvPr/>
        </p:nvSpPr>
        <p:spPr>
          <a:xfrm>
            <a:off x="4744206" y="3391925"/>
            <a:ext cx="2124471" cy="4970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Cloud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DC6AEC4B-3FDA-4986-A76A-3961704C8C83}"/>
              </a:ext>
            </a:extLst>
          </p:cNvPr>
          <p:cNvSpPr/>
          <p:nvPr/>
        </p:nvSpPr>
        <p:spPr>
          <a:xfrm>
            <a:off x="1830308" y="2894743"/>
            <a:ext cx="5483383" cy="994030"/>
          </a:xfrm>
          <a:prstGeom prst="rect">
            <a:avLst/>
          </a:prstGeom>
          <a:noFill/>
          <a:ln w="22225">
            <a:solidFill>
              <a:srgbClr val="FF0000"/>
            </a:solidFill>
            <a:head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209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80318DB1-6688-4E1D-A540-07D8D6254871}"/>
              </a:ext>
            </a:extLst>
          </p:cNvPr>
          <p:cNvSpPr/>
          <p:nvPr/>
        </p:nvSpPr>
        <p:spPr>
          <a:xfrm>
            <a:off x="3223260" y="3338299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F8FA46C-5D1B-4516-B462-A093A29AD2A2}"/>
              </a:ext>
            </a:extLst>
          </p:cNvPr>
          <p:cNvSpPr txBox="1"/>
          <p:nvPr/>
        </p:nvSpPr>
        <p:spPr>
          <a:xfrm>
            <a:off x="3799994" y="3408532"/>
            <a:ext cx="15440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Infrastructure</a:t>
            </a:r>
          </a:p>
        </p:txBody>
      </p:sp>
      <p:sp>
        <p:nvSpPr>
          <p:cNvPr id="490" name="Rectangle 489">
            <a:extLst>
              <a:ext uri="{FF2B5EF4-FFF2-40B4-BE49-F238E27FC236}">
                <a16:creationId xmlns:a16="http://schemas.microsoft.com/office/drawing/2014/main" xmlns="" id="{E1757FB7-06FD-46A8-B66A-4B99ABFA79E6}"/>
              </a:ext>
            </a:extLst>
          </p:cNvPr>
          <p:cNvSpPr/>
          <p:nvPr/>
        </p:nvSpPr>
        <p:spPr>
          <a:xfrm>
            <a:off x="3223260" y="2731498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1" name="Rectangle 490">
            <a:extLst>
              <a:ext uri="{FF2B5EF4-FFF2-40B4-BE49-F238E27FC236}">
                <a16:creationId xmlns:a16="http://schemas.microsoft.com/office/drawing/2014/main" xmlns="" id="{1AFD4D67-3FB4-486D-A58F-8DAEA5B283B1}"/>
              </a:ext>
            </a:extLst>
          </p:cNvPr>
          <p:cNvSpPr/>
          <p:nvPr/>
        </p:nvSpPr>
        <p:spPr>
          <a:xfrm>
            <a:off x="3223260" y="2130802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2" name="Rectangle 491">
            <a:extLst>
              <a:ext uri="{FF2B5EF4-FFF2-40B4-BE49-F238E27FC236}">
                <a16:creationId xmlns:a16="http://schemas.microsoft.com/office/drawing/2014/main" xmlns="" id="{CB500151-2E7F-4EC9-97AE-F11C5BCE14A4}"/>
              </a:ext>
            </a:extLst>
          </p:cNvPr>
          <p:cNvSpPr/>
          <p:nvPr/>
        </p:nvSpPr>
        <p:spPr>
          <a:xfrm>
            <a:off x="3223260" y="1524000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4939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 animBg="1"/>
      <p:bldP spid="491" grpId="0" animBg="1"/>
      <p:bldP spid="492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Rectangle 489">
            <a:extLst>
              <a:ext uri="{FF2B5EF4-FFF2-40B4-BE49-F238E27FC236}">
                <a16:creationId xmlns:a16="http://schemas.microsoft.com/office/drawing/2014/main" xmlns="" id="{E1757FB7-06FD-46A8-B66A-4B99ABFA79E6}"/>
              </a:ext>
            </a:extLst>
          </p:cNvPr>
          <p:cNvSpPr/>
          <p:nvPr/>
        </p:nvSpPr>
        <p:spPr>
          <a:xfrm>
            <a:off x="3223260" y="2731498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1780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Rectangle 489">
            <a:extLst>
              <a:ext uri="{FF2B5EF4-FFF2-40B4-BE49-F238E27FC236}">
                <a16:creationId xmlns:a16="http://schemas.microsoft.com/office/drawing/2014/main" xmlns="" id="{E1757FB7-06FD-46A8-B66A-4B99ABFA79E6}"/>
              </a:ext>
            </a:extLst>
          </p:cNvPr>
          <p:cNvSpPr/>
          <p:nvPr/>
        </p:nvSpPr>
        <p:spPr>
          <a:xfrm>
            <a:off x="3229610" y="641986"/>
            <a:ext cx="5571490" cy="3859530"/>
          </a:xfrm>
          <a:prstGeom prst="rect">
            <a:avLst/>
          </a:prstGeom>
          <a:gradFill>
            <a:gsLst>
              <a:gs pos="84513">
                <a:schemeClr val="bg2"/>
              </a:gs>
              <a:gs pos="0">
                <a:schemeClr val="bg1"/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488" name="Picture 487">
            <a:extLst>
              <a:ext uri="{FF2B5EF4-FFF2-40B4-BE49-F238E27FC236}">
                <a16:creationId xmlns:a16="http://schemas.microsoft.com/office/drawing/2014/main" xmlns="" id="{F1612C8D-035F-4FAF-9F1C-8D03AE0B2F4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393" t="7096" r="29221" b="22961"/>
          <a:stretch/>
        </p:blipFill>
        <p:spPr>
          <a:xfrm>
            <a:off x="3229610" y="641984"/>
            <a:ext cx="5578387" cy="385953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8BABFE54-4432-42C6-8F7A-0F11804614BE}"/>
              </a:ext>
            </a:extLst>
          </p:cNvPr>
          <p:cNvGrpSpPr/>
          <p:nvPr/>
        </p:nvGrpSpPr>
        <p:grpSpPr>
          <a:xfrm>
            <a:off x="3250152" y="2162042"/>
            <a:ext cx="278889" cy="278885"/>
            <a:chOff x="3250152" y="2162042"/>
            <a:chExt cx="278889" cy="278885"/>
          </a:xfrm>
        </p:grpSpPr>
        <p:sp>
          <p:nvSpPr>
            <p:cNvPr id="441" name="Oval 440">
              <a:extLst>
                <a:ext uri="{FF2B5EF4-FFF2-40B4-BE49-F238E27FC236}">
                  <a16:creationId xmlns:a16="http://schemas.microsoft.com/office/drawing/2014/main" xmlns="" id="{68C09834-770F-4C07-8D37-8A36E12846DC}"/>
                </a:ext>
              </a:extLst>
            </p:cNvPr>
            <p:cNvSpPr/>
            <p:nvPr/>
          </p:nvSpPr>
          <p:spPr>
            <a:xfrm>
              <a:off x="3250152" y="2162042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xmlns="" id="{4050E589-E65F-41D2-8958-9DDD6161B3E0}"/>
                </a:ext>
              </a:extLst>
            </p:cNvPr>
            <p:cNvSpPr/>
            <p:nvPr/>
          </p:nvSpPr>
          <p:spPr>
            <a:xfrm>
              <a:off x="3333956" y="2245845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F64941D3-24AF-48C9-A53B-3BE4E282292B}"/>
              </a:ext>
            </a:extLst>
          </p:cNvPr>
          <p:cNvGrpSpPr/>
          <p:nvPr/>
        </p:nvGrpSpPr>
        <p:grpSpPr>
          <a:xfrm>
            <a:off x="4442054" y="2323643"/>
            <a:ext cx="278889" cy="278885"/>
            <a:chOff x="4442054" y="2323643"/>
            <a:chExt cx="278889" cy="278885"/>
          </a:xfrm>
        </p:grpSpPr>
        <p:sp>
          <p:nvSpPr>
            <p:cNvPr id="444" name="Oval 443">
              <a:extLst>
                <a:ext uri="{FF2B5EF4-FFF2-40B4-BE49-F238E27FC236}">
                  <a16:creationId xmlns:a16="http://schemas.microsoft.com/office/drawing/2014/main" xmlns="" id="{5EB3F38D-54A1-4DFD-9886-0640169EE290}"/>
                </a:ext>
              </a:extLst>
            </p:cNvPr>
            <p:cNvSpPr/>
            <p:nvPr/>
          </p:nvSpPr>
          <p:spPr>
            <a:xfrm>
              <a:off x="4442054" y="2323643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5" name="Oval 444">
              <a:extLst>
                <a:ext uri="{FF2B5EF4-FFF2-40B4-BE49-F238E27FC236}">
                  <a16:creationId xmlns:a16="http://schemas.microsoft.com/office/drawing/2014/main" xmlns="" id="{D04CB19C-D789-4F2A-8C04-95191700FCFF}"/>
                </a:ext>
              </a:extLst>
            </p:cNvPr>
            <p:cNvSpPr/>
            <p:nvPr/>
          </p:nvSpPr>
          <p:spPr>
            <a:xfrm>
              <a:off x="4525858" y="2407446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26439C98-AA0C-43F7-87BD-CE4A69DDDBC8}"/>
              </a:ext>
            </a:extLst>
          </p:cNvPr>
          <p:cNvGrpSpPr/>
          <p:nvPr/>
        </p:nvGrpSpPr>
        <p:grpSpPr>
          <a:xfrm>
            <a:off x="4347231" y="2530091"/>
            <a:ext cx="278889" cy="278885"/>
            <a:chOff x="4347231" y="2530091"/>
            <a:chExt cx="278889" cy="278885"/>
          </a:xfrm>
        </p:grpSpPr>
        <p:sp>
          <p:nvSpPr>
            <p:cNvPr id="447" name="Oval 446">
              <a:extLst>
                <a:ext uri="{FF2B5EF4-FFF2-40B4-BE49-F238E27FC236}">
                  <a16:creationId xmlns:a16="http://schemas.microsoft.com/office/drawing/2014/main" xmlns="" id="{192C142B-4082-49E0-B228-297906D0AB4D}"/>
                </a:ext>
              </a:extLst>
            </p:cNvPr>
            <p:cNvSpPr/>
            <p:nvPr/>
          </p:nvSpPr>
          <p:spPr>
            <a:xfrm>
              <a:off x="4347231" y="2530091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xmlns="" id="{A778837F-2796-40BC-8EC1-FE5692A50579}"/>
                </a:ext>
              </a:extLst>
            </p:cNvPr>
            <p:cNvSpPr/>
            <p:nvPr/>
          </p:nvSpPr>
          <p:spPr>
            <a:xfrm>
              <a:off x="4431035" y="2613894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9B367E28-8C2B-46E1-986E-8BA84C438872}"/>
              </a:ext>
            </a:extLst>
          </p:cNvPr>
          <p:cNvGrpSpPr/>
          <p:nvPr/>
        </p:nvGrpSpPr>
        <p:grpSpPr>
          <a:xfrm>
            <a:off x="4227010" y="2419061"/>
            <a:ext cx="278889" cy="278885"/>
            <a:chOff x="4227010" y="2419061"/>
            <a:chExt cx="278889" cy="278885"/>
          </a:xfrm>
        </p:grpSpPr>
        <p:sp>
          <p:nvSpPr>
            <p:cNvPr id="450" name="Oval 449">
              <a:extLst>
                <a:ext uri="{FF2B5EF4-FFF2-40B4-BE49-F238E27FC236}">
                  <a16:creationId xmlns:a16="http://schemas.microsoft.com/office/drawing/2014/main" xmlns="" id="{CC5A3527-651E-43F4-B533-68DFDCFC8D9B}"/>
                </a:ext>
              </a:extLst>
            </p:cNvPr>
            <p:cNvSpPr/>
            <p:nvPr/>
          </p:nvSpPr>
          <p:spPr>
            <a:xfrm>
              <a:off x="4227010" y="2419061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1" name="Oval 450">
              <a:extLst>
                <a:ext uri="{FF2B5EF4-FFF2-40B4-BE49-F238E27FC236}">
                  <a16:creationId xmlns:a16="http://schemas.microsoft.com/office/drawing/2014/main" xmlns="" id="{2289C952-6626-467E-9ED9-6623820588B0}"/>
                </a:ext>
              </a:extLst>
            </p:cNvPr>
            <p:cNvSpPr/>
            <p:nvPr/>
          </p:nvSpPr>
          <p:spPr>
            <a:xfrm>
              <a:off x="4310814" y="2502864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E6B6180-C191-4BCF-89B3-A4C21B24A7AE}"/>
              </a:ext>
            </a:extLst>
          </p:cNvPr>
          <p:cNvGrpSpPr/>
          <p:nvPr/>
        </p:nvGrpSpPr>
        <p:grpSpPr>
          <a:xfrm>
            <a:off x="6174859" y="2003031"/>
            <a:ext cx="278889" cy="278885"/>
            <a:chOff x="6174859" y="2003031"/>
            <a:chExt cx="278889" cy="278885"/>
          </a:xfrm>
        </p:grpSpPr>
        <p:sp>
          <p:nvSpPr>
            <p:cNvPr id="456" name="Oval 455">
              <a:extLst>
                <a:ext uri="{FF2B5EF4-FFF2-40B4-BE49-F238E27FC236}">
                  <a16:creationId xmlns:a16="http://schemas.microsoft.com/office/drawing/2014/main" xmlns="" id="{C6851833-5BA5-4583-8616-971CF1B711AB}"/>
                </a:ext>
              </a:extLst>
            </p:cNvPr>
            <p:cNvSpPr/>
            <p:nvPr/>
          </p:nvSpPr>
          <p:spPr>
            <a:xfrm>
              <a:off x="6174859" y="2003031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xmlns="" id="{83FDE235-2C0B-4B4B-B8CC-DFD07C15BF8E}"/>
                </a:ext>
              </a:extLst>
            </p:cNvPr>
            <p:cNvSpPr/>
            <p:nvPr/>
          </p:nvSpPr>
          <p:spPr>
            <a:xfrm>
              <a:off x="6258663" y="2086834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0989BA51-747C-492B-A123-8199EF8294AB}"/>
              </a:ext>
            </a:extLst>
          </p:cNvPr>
          <p:cNvGrpSpPr/>
          <p:nvPr/>
        </p:nvGrpSpPr>
        <p:grpSpPr>
          <a:xfrm>
            <a:off x="6481441" y="2109423"/>
            <a:ext cx="278889" cy="278885"/>
            <a:chOff x="6481441" y="2109423"/>
            <a:chExt cx="278889" cy="278885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xmlns="" id="{57EB9E8A-0D92-4497-8778-918B8C12D478}"/>
                </a:ext>
              </a:extLst>
            </p:cNvPr>
            <p:cNvSpPr/>
            <p:nvPr/>
          </p:nvSpPr>
          <p:spPr>
            <a:xfrm>
              <a:off x="6481441" y="2109423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0" name="Oval 459">
              <a:extLst>
                <a:ext uri="{FF2B5EF4-FFF2-40B4-BE49-F238E27FC236}">
                  <a16:creationId xmlns:a16="http://schemas.microsoft.com/office/drawing/2014/main" xmlns="" id="{CBD5E08B-6E32-4E68-ADA6-32C867A7EBB0}"/>
                </a:ext>
              </a:extLst>
            </p:cNvPr>
            <p:cNvSpPr/>
            <p:nvPr/>
          </p:nvSpPr>
          <p:spPr>
            <a:xfrm>
              <a:off x="6565245" y="2193226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A0146D4-5E77-42CD-981B-7903F5A5601A}"/>
              </a:ext>
            </a:extLst>
          </p:cNvPr>
          <p:cNvGrpSpPr/>
          <p:nvPr/>
        </p:nvGrpSpPr>
        <p:grpSpPr>
          <a:xfrm>
            <a:off x="6306953" y="2103266"/>
            <a:ext cx="278889" cy="278885"/>
            <a:chOff x="6306953" y="2103266"/>
            <a:chExt cx="278889" cy="278885"/>
          </a:xfrm>
        </p:grpSpPr>
        <p:sp>
          <p:nvSpPr>
            <p:cNvPr id="465" name="Oval 464">
              <a:extLst>
                <a:ext uri="{FF2B5EF4-FFF2-40B4-BE49-F238E27FC236}">
                  <a16:creationId xmlns:a16="http://schemas.microsoft.com/office/drawing/2014/main" xmlns="" id="{ECB46CF0-60F4-442B-AECC-738F2F09BE56}"/>
                </a:ext>
              </a:extLst>
            </p:cNvPr>
            <p:cNvSpPr/>
            <p:nvPr/>
          </p:nvSpPr>
          <p:spPr>
            <a:xfrm>
              <a:off x="6306953" y="2103266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6" name="Oval 465">
              <a:extLst>
                <a:ext uri="{FF2B5EF4-FFF2-40B4-BE49-F238E27FC236}">
                  <a16:creationId xmlns:a16="http://schemas.microsoft.com/office/drawing/2014/main" xmlns="" id="{B10048AA-4B05-4A35-8069-6F7643D6E46A}"/>
                </a:ext>
              </a:extLst>
            </p:cNvPr>
            <p:cNvSpPr/>
            <p:nvPr/>
          </p:nvSpPr>
          <p:spPr>
            <a:xfrm>
              <a:off x="6390757" y="2187069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75319DDC-D44E-499C-9B6F-5925964D2800}"/>
              </a:ext>
            </a:extLst>
          </p:cNvPr>
          <p:cNvGrpSpPr/>
          <p:nvPr/>
        </p:nvGrpSpPr>
        <p:grpSpPr>
          <a:xfrm>
            <a:off x="8513868" y="3156244"/>
            <a:ext cx="278889" cy="278885"/>
            <a:chOff x="8513868" y="3156244"/>
            <a:chExt cx="278889" cy="278885"/>
          </a:xfrm>
        </p:grpSpPr>
        <p:sp>
          <p:nvSpPr>
            <p:cNvPr id="468" name="Oval 467">
              <a:extLst>
                <a:ext uri="{FF2B5EF4-FFF2-40B4-BE49-F238E27FC236}">
                  <a16:creationId xmlns:a16="http://schemas.microsoft.com/office/drawing/2014/main" xmlns="" id="{5FBBD2CB-C68C-4DCB-840B-7E481256DBEA}"/>
                </a:ext>
              </a:extLst>
            </p:cNvPr>
            <p:cNvSpPr/>
            <p:nvPr/>
          </p:nvSpPr>
          <p:spPr>
            <a:xfrm>
              <a:off x="8513868" y="3156244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9" name="Oval 468">
              <a:extLst>
                <a:ext uri="{FF2B5EF4-FFF2-40B4-BE49-F238E27FC236}">
                  <a16:creationId xmlns:a16="http://schemas.microsoft.com/office/drawing/2014/main" xmlns="" id="{0BABED0A-7387-4054-8C5B-DDD84BDE98F4}"/>
                </a:ext>
              </a:extLst>
            </p:cNvPr>
            <p:cNvSpPr/>
            <p:nvPr/>
          </p:nvSpPr>
          <p:spPr>
            <a:xfrm>
              <a:off x="8597672" y="3240047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920" name="Title 8">
            <a:extLst>
              <a:ext uri="{FF2B5EF4-FFF2-40B4-BE49-F238E27FC236}">
                <a16:creationId xmlns:a16="http://schemas.microsoft.com/office/drawing/2014/main" xmlns="" id="{DFC19C5D-6482-4430-A1BB-888792A1AC21}"/>
              </a:ext>
            </a:extLst>
          </p:cNvPr>
          <p:cNvSpPr txBox="1">
            <a:spLocks/>
          </p:cNvSpPr>
          <p:nvPr/>
        </p:nvSpPr>
        <p:spPr>
          <a:xfrm>
            <a:off x="351950" y="2733997"/>
            <a:ext cx="214796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Data replication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Traffic routing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Avoiding issues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Anti-entropy recovery </a:t>
            </a:r>
          </a:p>
        </p:txBody>
      </p:sp>
      <p:sp>
        <p:nvSpPr>
          <p:cNvPr id="921" name="Title 8">
            <a:extLst>
              <a:ext uri="{FF2B5EF4-FFF2-40B4-BE49-F238E27FC236}">
                <a16:creationId xmlns:a16="http://schemas.microsoft.com/office/drawing/2014/main" xmlns="" id="{BBED9668-CD95-4CB7-9A5D-B58E347319DD}"/>
              </a:ext>
            </a:extLst>
          </p:cNvPr>
          <p:cNvSpPr txBox="1">
            <a:spLocks/>
          </p:cNvSpPr>
          <p:nvPr/>
        </p:nvSpPr>
        <p:spPr>
          <a:xfrm>
            <a:off x="336789" y="143084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Switching and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Interconnecting 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CD0FA141-DD9E-4DA0-8691-529F5C2C7088}"/>
              </a:ext>
            </a:extLst>
          </p:cNvPr>
          <p:cNvSpPr/>
          <p:nvPr/>
        </p:nvSpPr>
        <p:spPr>
          <a:xfrm>
            <a:off x="3605589" y="2950906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xmlns="" id="{3785DCFD-90D3-4B17-8235-DB4B8F90E6FD}"/>
              </a:ext>
            </a:extLst>
          </p:cNvPr>
          <p:cNvSpPr/>
          <p:nvPr/>
        </p:nvSpPr>
        <p:spPr>
          <a:xfrm>
            <a:off x="3723232" y="2049646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xmlns="" id="{C5FBB6E8-7974-4F2D-AAE6-D868BA2FC324}"/>
              </a:ext>
            </a:extLst>
          </p:cNvPr>
          <p:cNvSpPr/>
          <p:nvPr/>
        </p:nvSpPr>
        <p:spPr>
          <a:xfrm>
            <a:off x="3682901" y="2452578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DBAEC710-979D-4A1C-8055-47C360EAA11B}"/>
              </a:ext>
            </a:extLst>
          </p:cNvPr>
          <p:cNvSpPr/>
          <p:nvPr/>
        </p:nvSpPr>
        <p:spPr>
          <a:xfrm>
            <a:off x="7095242" y="1695488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xmlns="" id="{4E0AE529-6AD8-4F14-907B-1DAB33DAA185}"/>
              </a:ext>
            </a:extLst>
          </p:cNvPr>
          <p:cNvSpPr/>
          <p:nvPr/>
        </p:nvSpPr>
        <p:spPr>
          <a:xfrm>
            <a:off x="7506432" y="2029923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xmlns="" id="{9B865CC0-070E-48D7-94E8-4B44970B9A8E}"/>
              </a:ext>
            </a:extLst>
          </p:cNvPr>
          <p:cNvSpPr/>
          <p:nvPr/>
        </p:nvSpPr>
        <p:spPr>
          <a:xfrm>
            <a:off x="7154824" y="2868920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xmlns="" id="{6BDA0DC3-24CD-459F-852F-0A5C366DA20E}"/>
              </a:ext>
            </a:extLst>
          </p:cNvPr>
          <p:cNvSpPr/>
          <p:nvPr/>
        </p:nvSpPr>
        <p:spPr>
          <a:xfrm>
            <a:off x="4829785" y="2023098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Arc 9">
            <a:extLst>
              <a:ext uri="{FF2B5EF4-FFF2-40B4-BE49-F238E27FC236}">
                <a16:creationId xmlns:a16="http://schemas.microsoft.com/office/drawing/2014/main" xmlns="" id="{DE8ED049-3936-4BD3-B7C9-AE7B02A4C63F}"/>
              </a:ext>
            </a:extLst>
          </p:cNvPr>
          <p:cNvSpPr/>
          <p:nvPr/>
        </p:nvSpPr>
        <p:spPr>
          <a:xfrm rot="18318990">
            <a:off x="3691275" y="2302695"/>
            <a:ext cx="701027" cy="701027"/>
          </a:xfrm>
          <a:prstGeom prst="arc">
            <a:avLst>
              <a:gd name="adj1" fmla="val 16098051"/>
              <a:gd name="adj2" fmla="val 2076323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8" name="Arc 37">
            <a:extLst>
              <a:ext uri="{FF2B5EF4-FFF2-40B4-BE49-F238E27FC236}">
                <a16:creationId xmlns:a16="http://schemas.microsoft.com/office/drawing/2014/main" xmlns="" id="{F7D551F4-7E2E-4491-B32C-FEC67E5084DB}"/>
              </a:ext>
            </a:extLst>
          </p:cNvPr>
          <p:cNvSpPr/>
          <p:nvPr/>
        </p:nvSpPr>
        <p:spPr>
          <a:xfrm rot="17243751">
            <a:off x="3395690" y="2014467"/>
            <a:ext cx="490075" cy="490075"/>
          </a:xfrm>
          <a:prstGeom prst="arc">
            <a:avLst>
              <a:gd name="adj1" fmla="val 14674359"/>
              <a:gd name="adj2" fmla="val 129864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Arc 38">
            <a:extLst>
              <a:ext uri="{FF2B5EF4-FFF2-40B4-BE49-F238E27FC236}">
                <a16:creationId xmlns:a16="http://schemas.microsoft.com/office/drawing/2014/main" xmlns="" id="{7CF96C08-351B-4861-94EB-B2CA786F1EB1}"/>
              </a:ext>
            </a:extLst>
          </p:cNvPr>
          <p:cNvSpPr/>
          <p:nvPr/>
        </p:nvSpPr>
        <p:spPr>
          <a:xfrm rot="17536004">
            <a:off x="3668873" y="2527857"/>
            <a:ext cx="958114" cy="958114"/>
          </a:xfrm>
          <a:prstGeom prst="arc">
            <a:avLst>
              <a:gd name="adj1" fmla="val 15169801"/>
              <a:gd name="adj2" fmla="val 129864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1" name="Arc 40">
            <a:extLst>
              <a:ext uri="{FF2B5EF4-FFF2-40B4-BE49-F238E27FC236}">
                <a16:creationId xmlns:a16="http://schemas.microsoft.com/office/drawing/2014/main" xmlns="" id="{E222A896-0848-4DAF-B943-D85A997FDDC0}"/>
              </a:ext>
            </a:extLst>
          </p:cNvPr>
          <p:cNvSpPr/>
          <p:nvPr/>
        </p:nvSpPr>
        <p:spPr>
          <a:xfrm rot="15895828">
            <a:off x="4503085" y="1997303"/>
            <a:ext cx="507005" cy="507005"/>
          </a:xfrm>
          <a:prstGeom prst="arc">
            <a:avLst>
              <a:gd name="adj1" fmla="val 13655032"/>
              <a:gd name="adj2" fmla="val 2076323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4" name="Arc 43">
            <a:extLst>
              <a:ext uri="{FF2B5EF4-FFF2-40B4-BE49-F238E27FC236}">
                <a16:creationId xmlns:a16="http://schemas.microsoft.com/office/drawing/2014/main" xmlns="" id="{1EFC06DA-49D4-40DB-B8F8-2EEC4AB9BF91}"/>
              </a:ext>
            </a:extLst>
          </p:cNvPr>
          <p:cNvSpPr/>
          <p:nvPr/>
        </p:nvSpPr>
        <p:spPr>
          <a:xfrm rot="17520507">
            <a:off x="6461531" y="1689257"/>
            <a:ext cx="1009275" cy="1009275"/>
          </a:xfrm>
          <a:prstGeom prst="arc">
            <a:avLst>
              <a:gd name="adj1" fmla="val 14672216"/>
              <a:gd name="adj2" fmla="val 21572411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5" name="Arc 44">
            <a:extLst>
              <a:ext uri="{FF2B5EF4-FFF2-40B4-BE49-F238E27FC236}">
                <a16:creationId xmlns:a16="http://schemas.microsoft.com/office/drawing/2014/main" xmlns="" id="{D9E7C514-669D-42EA-94BE-DE6407C6F575}"/>
              </a:ext>
            </a:extLst>
          </p:cNvPr>
          <p:cNvSpPr/>
          <p:nvPr/>
        </p:nvSpPr>
        <p:spPr>
          <a:xfrm rot="18318990">
            <a:off x="6149066" y="2184865"/>
            <a:ext cx="1102335" cy="1102335"/>
          </a:xfrm>
          <a:prstGeom prst="arc">
            <a:avLst>
              <a:gd name="adj1" fmla="val 17922694"/>
              <a:gd name="adj2" fmla="val 4191406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6" name="Arc 45">
            <a:extLst>
              <a:ext uri="{FF2B5EF4-FFF2-40B4-BE49-F238E27FC236}">
                <a16:creationId xmlns:a16="http://schemas.microsoft.com/office/drawing/2014/main" xmlns="" id="{C8E4510D-02D0-4D3D-B501-0B8D7D75349A}"/>
              </a:ext>
            </a:extLst>
          </p:cNvPr>
          <p:cNvSpPr/>
          <p:nvPr/>
        </p:nvSpPr>
        <p:spPr>
          <a:xfrm rot="19397659">
            <a:off x="6180131" y="1945823"/>
            <a:ext cx="1846192" cy="1846192"/>
          </a:xfrm>
          <a:prstGeom prst="arc">
            <a:avLst>
              <a:gd name="adj1" fmla="val 15780671"/>
              <a:gd name="adj2" fmla="val 2017972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861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5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400"/>
                            </p:stCondLst>
                            <p:childTnLst>
                              <p:par>
                                <p:cTn id="8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8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650"/>
                            </p:stCondLst>
                            <p:childTnLst>
                              <p:par>
                                <p:cTn id="9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900"/>
                            </p:stCondLst>
                            <p:childTnLst>
                              <p:par>
                                <p:cTn id="9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150"/>
                            </p:stCondLst>
                            <p:childTnLst>
                              <p:par>
                                <p:cTn id="9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400"/>
                            </p:stCondLst>
                            <p:childTnLst>
                              <p:par>
                                <p:cTn id="10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650"/>
                            </p:stCondLst>
                            <p:childTnLst>
                              <p:par>
                                <p:cTn id="10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900"/>
                            </p:stCondLst>
                            <p:childTnLst>
                              <p:par>
                                <p:cTn id="11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2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40" grpId="0" animBg="1"/>
      <p:bldP spid="10" grpId="0" animBg="1"/>
      <p:bldP spid="38" grpId="0" animBg="1"/>
      <p:bldP spid="39" grpId="0" animBg="1"/>
      <p:bldP spid="41" grpId="0" animBg="1"/>
      <p:bldP spid="44" grpId="0" animBg="1"/>
      <p:bldP spid="45" grpId="0" animBg="1"/>
      <p:bldP spid="46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Rectangle 489">
            <a:extLst>
              <a:ext uri="{FF2B5EF4-FFF2-40B4-BE49-F238E27FC236}">
                <a16:creationId xmlns:a16="http://schemas.microsoft.com/office/drawing/2014/main" xmlns="" id="{E1757FB7-06FD-46A8-B66A-4B99ABFA79E6}"/>
              </a:ext>
            </a:extLst>
          </p:cNvPr>
          <p:cNvSpPr/>
          <p:nvPr/>
        </p:nvSpPr>
        <p:spPr>
          <a:xfrm>
            <a:off x="3229610" y="641986"/>
            <a:ext cx="5571490" cy="3859530"/>
          </a:xfrm>
          <a:prstGeom prst="rect">
            <a:avLst/>
          </a:prstGeom>
          <a:gradFill>
            <a:gsLst>
              <a:gs pos="84513">
                <a:schemeClr val="bg2"/>
              </a:gs>
              <a:gs pos="0">
                <a:schemeClr val="bg1"/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488" name="Picture 487">
            <a:extLst>
              <a:ext uri="{FF2B5EF4-FFF2-40B4-BE49-F238E27FC236}">
                <a16:creationId xmlns:a16="http://schemas.microsoft.com/office/drawing/2014/main" xmlns="" id="{F1612C8D-035F-4FAF-9F1C-8D03AE0B2F4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393" t="7096" r="29221" b="22961"/>
          <a:stretch/>
        </p:blipFill>
        <p:spPr>
          <a:xfrm>
            <a:off x="3229610" y="641984"/>
            <a:ext cx="5578387" cy="385953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8BABFE54-4432-42C6-8F7A-0F11804614BE}"/>
              </a:ext>
            </a:extLst>
          </p:cNvPr>
          <p:cNvGrpSpPr/>
          <p:nvPr/>
        </p:nvGrpSpPr>
        <p:grpSpPr>
          <a:xfrm>
            <a:off x="3250152" y="2162042"/>
            <a:ext cx="278889" cy="278885"/>
            <a:chOff x="3250152" y="2162042"/>
            <a:chExt cx="278889" cy="278885"/>
          </a:xfrm>
        </p:grpSpPr>
        <p:sp>
          <p:nvSpPr>
            <p:cNvPr id="441" name="Oval 440">
              <a:extLst>
                <a:ext uri="{FF2B5EF4-FFF2-40B4-BE49-F238E27FC236}">
                  <a16:creationId xmlns:a16="http://schemas.microsoft.com/office/drawing/2014/main" xmlns="" id="{68C09834-770F-4C07-8D37-8A36E12846DC}"/>
                </a:ext>
              </a:extLst>
            </p:cNvPr>
            <p:cNvSpPr/>
            <p:nvPr/>
          </p:nvSpPr>
          <p:spPr>
            <a:xfrm>
              <a:off x="3250152" y="2162042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xmlns="" id="{4050E589-E65F-41D2-8958-9DDD6161B3E0}"/>
                </a:ext>
              </a:extLst>
            </p:cNvPr>
            <p:cNvSpPr/>
            <p:nvPr/>
          </p:nvSpPr>
          <p:spPr>
            <a:xfrm>
              <a:off x="3333956" y="2245845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F64941D3-24AF-48C9-A53B-3BE4E282292B}"/>
              </a:ext>
            </a:extLst>
          </p:cNvPr>
          <p:cNvGrpSpPr/>
          <p:nvPr/>
        </p:nvGrpSpPr>
        <p:grpSpPr>
          <a:xfrm>
            <a:off x="4442054" y="2323643"/>
            <a:ext cx="278889" cy="278885"/>
            <a:chOff x="4442054" y="2323643"/>
            <a:chExt cx="278889" cy="278885"/>
          </a:xfrm>
        </p:grpSpPr>
        <p:sp>
          <p:nvSpPr>
            <p:cNvPr id="444" name="Oval 443">
              <a:extLst>
                <a:ext uri="{FF2B5EF4-FFF2-40B4-BE49-F238E27FC236}">
                  <a16:creationId xmlns:a16="http://schemas.microsoft.com/office/drawing/2014/main" xmlns="" id="{5EB3F38D-54A1-4DFD-9886-0640169EE290}"/>
                </a:ext>
              </a:extLst>
            </p:cNvPr>
            <p:cNvSpPr/>
            <p:nvPr/>
          </p:nvSpPr>
          <p:spPr>
            <a:xfrm>
              <a:off x="4442054" y="2323643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5" name="Oval 444">
              <a:extLst>
                <a:ext uri="{FF2B5EF4-FFF2-40B4-BE49-F238E27FC236}">
                  <a16:creationId xmlns:a16="http://schemas.microsoft.com/office/drawing/2014/main" xmlns="" id="{D04CB19C-D789-4F2A-8C04-95191700FCFF}"/>
                </a:ext>
              </a:extLst>
            </p:cNvPr>
            <p:cNvSpPr/>
            <p:nvPr/>
          </p:nvSpPr>
          <p:spPr>
            <a:xfrm>
              <a:off x="4525858" y="2407446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26439C98-AA0C-43F7-87BD-CE4A69DDDBC8}"/>
              </a:ext>
            </a:extLst>
          </p:cNvPr>
          <p:cNvGrpSpPr/>
          <p:nvPr/>
        </p:nvGrpSpPr>
        <p:grpSpPr>
          <a:xfrm>
            <a:off x="4347231" y="2530091"/>
            <a:ext cx="278889" cy="278885"/>
            <a:chOff x="4347231" y="2530091"/>
            <a:chExt cx="278889" cy="278885"/>
          </a:xfrm>
        </p:grpSpPr>
        <p:sp>
          <p:nvSpPr>
            <p:cNvPr id="447" name="Oval 446">
              <a:extLst>
                <a:ext uri="{FF2B5EF4-FFF2-40B4-BE49-F238E27FC236}">
                  <a16:creationId xmlns:a16="http://schemas.microsoft.com/office/drawing/2014/main" xmlns="" id="{192C142B-4082-49E0-B228-297906D0AB4D}"/>
                </a:ext>
              </a:extLst>
            </p:cNvPr>
            <p:cNvSpPr/>
            <p:nvPr/>
          </p:nvSpPr>
          <p:spPr>
            <a:xfrm>
              <a:off x="4347231" y="2530091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xmlns="" id="{A778837F-2796-40BC-8EC1-FE5692A50579}"/>
                </a:ext>
              </a:extLst>
            </p:cNvPr>
            <p:cNvSpPr/>
            <p:nvPr/>
          </p:nvSpPr>
          <p:spPr>
            <a:xfrm>
              <a:off x="4431035" y="2613894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9B367E28-8C2B-46E1-986E-8BA84C438872}"/>
              </a:ext>
            </a:extLst>
          </p:cNvPr>
          <p:cNvGrpSpPr/>
          <p:nvPr/>
        </p:nvGrpSpPr>
        <p:grpSpPr>
          <a:xfrm>
            <a:off x="4227010" y="2419061"/>
            <a:ext cx="278889" cy="278885"/>
            <a:chOff x="4227010" y="2419061"/>
            <a:chExt cx="278889" cy="278885"/>
          </a:xfrm>
        </p:grpSpPr>
        <p:sp>
          <p:nvSpPr>
            <p:cNvPr id="450" name="Oval 449">
              <a:extLst>
                <a:ext uri="{FF2B5EF4-FFF2-40B4-BE49-F238E27FC236}">
                  <a16:creationId xmlns:a16="http://schemas.microsoft.com/office/drawing/2014/main" xmlns="" id="{CC5A3527-651E-43F4-B533-68DFDCFC8D9B}"/>
                </a:ext>
              </a:extLst>
            </p:cNvPr>
            <p:cNvSpPr/>
            <p:nvPr/>
          </p:nvSpPr>
          <p:spPr>
            <a:xfrm>
              <a:off x="4227010" y="2419061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1" name="Oval 450">
              <a:extLst>
                <a:ext uri="{FF2B5EF4-FFF2-40B4-BE49-F238E27FC236}">
                  <a16:creationId xmlns:a16="http://schemas.microsoft.com/office/drawing/2014/main" xmlns="" id="{2289C952-6626-467E-9ED9-6623820588B0}"/>
                </a:ext>
              </a:extLst>
            </p:cNvPr>
            <p:cNvSpPr/>
            <p:nvPr/>
          </p:nvSpPr>
          <p:spPr>
            <a:xfrm>
              <a:off x="4310814" y="2502864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E6B6180-C191-4BCF-89B3-A4C21B24A7AE}"/>
              </a:ext>
            </a:extLst>
          </p:cNvPr>
          <p:cNvGrpSpPr/>
          <p:nvPr/>
        </p:nvGrpSpPr>
        <p:grpSpPr>
          <a:xfrm>
            <a:off x="6174859" y="2003031"/>
            <a:ext cx="278889" cy="278885"/>
            <a:chOff x="6174859" y="2003031"/>
            <a:chExt cx="278889" cy="278885"/>
          </a:xfrm>
        </p:grpSpPr>
        <p:sp>
          <p:nvSpPr>
            <p:cNvPr id="456" name="Oval 455">
              <a:extLst>
                <a:ext uri="{FF2B5EF4-FFF2-40B4-BE49-F238E27FC236}">
                  <a16:creationId xmlns:a16="http://schemas.microsoft.com/office/drawing/2014/main" xmlns="" id="{C6851833-5BA5-4583-8616-971CF1B711AB}"/>
                </a:ext>
              </a:extLst>
            </p:cNvPr>
            <p:cNvSpPr/>
            <p:nvPr/>
          </p:nvSpPr>
          <p:spPr>
            <a:xfrm>
              <a:off x="6174859" y="2003031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xmlns="" id="{83FDE235-2C0B-4B4B-B8CC-DFD07C15BF8E}"/>
                </a:ext>
              </a:extLst>
            </p:cNvPr>
            <p:cNvSpPr/>
            <p:nvPr/>
          </p:nvSpPr>
          <p:spPr>
            <a:xfrm>
              <a:off x="6258663" y="2086834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0989BA51-747C-492B-A123-8199EF8294AB}"/>
              </a:ext>
            </a:extLst>
          </p:cNvPr>
          <p:cNvGrpSpPr/>
          <p:nvPr/>
        </p:nvGrpSpPr>
        <p:grpSpPr>
          <a:xfrm>
            <a:off x="6481441" y="2109423"/>
            <a:ext cx="278889" cy="278885"/>
            <a:chOff x="6481441" y="2109423"/>
            <a:chExt cx="278889" cy="278885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xmlns="" id="{57EB9E8A-0D92-4497-8778-918B8C12D478}"/>
                </a:ext>
              </a:extLst>
            </p:cNvPr>
            <p:cNvSpPr/>
            <p:nvPr/>
          </p:nvSpPr>
          <p:spPr>
            <a:xfrm>
              <a:off x="6481441" y="2109423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0" name="Oval 459">
              <a:extLst>
                <a:ext uri="{FF2B5EF4-FFF2-40B4-BE49-F238E27FC236}">
                  <a16:creationId xmlns:a16="http://schemas.microsoft.com/office/drawing/2014/main" xmlns="" id="{CBD5E08B-6E32-4E68-ADA6-32C867A7EBB0}"/>
                </a:ext>
              </a:extLst>
            </p:cNvPr>
            <p:cNvSpPr/>
            <p:nvPr/>
          </p:nvSpPr>
          <p:spPr>
            <a:xfrm>
              <a:off x="6565245" y="2193226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A0146D4-5E77-42CD-981B-7903F5A5601A}"/>
              </a:ext>
            </a:extLst>
          </p:cNvPr>
          <p:cNvGrpSpPr/>
          <p:nvPr/>
        </p:nvGrpSpPr>
        <p:grpSpPr>
          <a:xfrm>
            <a:off x="6384839" y="2181151"/>
            <a:ext cx="123118" cy="123116"/>
            <a:chOff x="6306953" y="2103266"/>
            <a:chExt cx="278889" cy="278885"/>
          </a:xfrm>
        </p:grpSpPr>
        <p:sp>
          <p:nvSpPr>
            <p:cNvPr id="465" name="Oval 464">
              <a:extLst>
                <a:ext uri="{FF2B5EF4-FFF2-40B4-BE49-F238E27FC236}">
                  <a16:creationId xmlns:a16="http://schemas.microsoft.com/office/drawing/2014/main" xmlns="" id="{ECB46CF0-60F4-442B-AECC-738F2F09BE56}"/>
                </a:ext>
              </a:extLst>
            </p:cNvPr>
            <p:cNvSpPr/>
            <p:nvPr/>
          </p:nvSpPr>
          <p:spPr>
            <a:xfrm>
              <a:off x="6306953" y="2103266"/>
              <a:ext cx="278889" cy="278885"/>
            </a:xfrm>
            <a:prstGeom prst="ellipse">
              <a:avLst/>
            </a:prstGeom>
            <a:solidFill>
              <a:srgbClr val="C00000"/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6" name="Oval 465">
              <a:extLst>
                <a:ext uri="{FF2B5EF4-FFF2-40B4-BE49-F238E27FC236}">
                  <a16:creationId xmlns:a16="http://schemas.microsoft.com/office/drawing/2014/main" xmlns="" id="{B10048AA-4B05-4A35-8069-6F7643D6E46A}"/>
                </a:ext>
              </a:extLst>
            </p:cNvPr>
            <p:cNvSpPr/>
            <p:nvPr/>
          </p:nvSpPr>
          <p:spPr>
            <a:xfrm>
              <a:off x="6390757" y="2187070"/>
              <a:ext cx="111281" cy="11127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75319DDC-D44E-499C-9B6F-5925964D2800}"/>
              </a:ext>
            </a:extLst>
          </p:cNvPr>
          <p:cNvGrpSpPr/>
          <p:nvPr/>
        </p:nvGrpSpPr>
        <p:grpSpPr>
          <a:xfrm>
            <a:off x="8513868" y="3156244"/>
            <a:ext cx="278889" cy="278885"/>
            <a:chOff x="8513868" y="3156244"/>
            <a:chExt cx="278889" cy="278885"/>
          </a:xfrm>
        </p:grpSpPr>
        <p:sp>
          <p:nvSpPr>
            <p:cNvPr id="468" name="Oval 467">
              <a:extLst>
                <a:ext uri="{FF2B5EF4-FFF2-40B4-BE49-F238E27FC236}">
                  <a16:creationId xmlns:a16="http://schemas.microsoft.com/office/drawing/2014/main" xmlns="" id="{5FBBD2CB-C68C-4DCB-840B-7E481256DBEA}"/>
                </a:ext>
              </a:extLst>
            </p:cNvPr>
            <p:cNvSpPr/>
            <p:nvPr/>
          </p:nvSpPr>
          <p:spPr>
            <a:xfrm>
              <a:off x="8513868" y="3156244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9" name="Oval 468">
              <a:extLst>
                <a:ext uri="{FF2B5EF4-FFF2-40B4-BE49-F238E27FC236}">
                  <a16:creationId xmlns:a16="http://schemas.microsoft.com/office/drawing/2014/main" xmlns="" id="{0BABED0A-7387-4054-8C5B-DDD84BDE98F4}"/>
                </a:ext>
              </a:extLst>
            </p:cNvPr>
            <p:cNvSpPr/>
            <p:nvPr/>
          </p:nvSpPr>
          <p:spPr>
            <a:xfrm>
              <a:off x="8597672" y="3240047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920" name="Title 8">
            <a:extLst>
              <a:ext uri="{FF2B5EF4-FFF2-40B4-BE49-F238E27FC236}">
                <a16:creationId xmlns:a16="http://schemas.microsoft.com/office/drawing/2014/main" xmlns="" id="{DFC19C5D-6482-4430-A1BB-888792A1AC21}"/>
              </a:ext>
            </a:extLst>
          </p:cNvPr>
          <p:cNvSpPr txBox="1">
            <a:spLocks/>
          </p:cNvSpPr>
          <p:nvPr/>
        </p:nvSpPr>
        <p:spPr>
          <a:xfrm>
            <a:off x="351950" y="2733997"/>
            <a:ext cx="214796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Data replication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Traffic routing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Avoiding issues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Anti-entropy recovery </a:t>
            </a:r>
          </a:p>
        </p:txBody>
      </p:sp>
      <p:sp>
        <p:nvSpPr>
          <p:cNvPr id="921" name="Title 8">
            <a:extLst>
              <a:ext uri="{FF2B5EF4-FFF2-40B4-BE49-F238E27FC236}">
                <a16:creationId xmlns:a16="http://schemas.microsoft.com/office/drawing/2014/main" xmlns="" id="{BBED9668-CD95-4CB7-9A5D-B58E347319DD}"/>
              </a:ext>
            </a:extLst>
          </p:cNvPr>
          <p:cNvSpPr txBox="1">
            <a:spLocks/>
          </p:cNvSpPr>
          <p:nvPr/>
        </p:nvSpPr>
        <p:spPr>
          <a:xfrm>
            <a:off x="336789" y="143084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Switching and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Interconnecting 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CD0FA141-DD9E-4DA0-8691-529F5C2C7088}"/>
              </a:ext>
            </a:extLst>
          </p:cNvPr>
          <p:cNvSpPr/>
          <p:nvPr/>
        </p:nvSpPr>
        <p:spPr>
          <a:xfrm>
            <a:off x="3605589" y="2950906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xmlns="" id="{3785DCFD-90D3-4B17-8235-DB4B8F90E6FD}"/>
              </a:ext>
            </a:extLst>
          </p:cNvPr>
          <p:cNvSpPr/>
          <p:nvPr/>
        </p:nvSpPr>
        <p:spPr>
          <a:xfrm>
            <a:off x="3723232" y="2049646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xmlns="" id="{C5FBB6E8-7974-4F2D-AAE6-D868BA2FC324}"/>
              </a:ext>
            </a:extLst>
          </p:cNvPr>
          <p:cNvSpPr/>
          <p:nvPr/>
        </p:nvSpPr>
        <p:spPr>
          <a:xfrm>
            <a:off x="3682901" y="2452578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DBAEC710-979D-4A1C-8055-47C360EAA11B}"/>
              </a:ext>
            </a:extLst>
          </p:cNvPr>
          <p:cNvSpPr/>
          <p:nvPr/>
        </p:nvSpPr>
        <p:spPr>
          <a:xfrm>
            <a:off x="7095242" y="1695488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xmlns="" id="{4E0AE529-6AD8-4F14-907B-1DAB33DAA185}"/>
              </a:ext>
            </a:extLst>
          </p:cNvPr>
          <p:cNvSpPr/>
          <p:nvPr/>
        </p:nvSpPr>
        <p:spPr>
          <a:xfrm>
            <a:off x="7506432" y="2029923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xmlns="" id="{9B865CC0-070E-48D7-94E8-4B44970B9A8E}"/>
              </a:ext>
            </a:extLst>
          </p:cNvPr>
          <p:cNvSpPr/>
          <p:nvPr/>
        </p:nvSpPr>
        <p:spPr>
          <a:xfrm>
            <a:off x="7154824" y="2868920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xmlns="" id="{6BDA0DC3-24CD-459F-852F-0A5C366DA20E}"/>
              </a:ext>
            </a:extLst>
          </p:cNvPr>
          <p:cNvSpPr/>
          <p:nvPr/>
        </p:nvSpPr>
        <p:spPr>
          <a:xfrm>
            <a:off x="4829785" y="2023098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Arc 9">
            <a:extLst>
              <a:ext uri="{FF2B5EF4-FFF2-40B4-BE49-F238E27FC236}">
                <a16:creationId xmlns:a16="http://schemas.microsoft.com/office/drawing/2014/main" xmlns="" id="{DE8ED049-3936-4BD3-B7C9-AE7B02A4C63F}"/>
              </a:ext>
            </a:extLst>
          </p:cNvPr>
          <p:cNvSpPr/>
          <p:nvPr/>
        </p:nvSpPr>
        <p:spPr>
          <a:xfrm rot="18318990">
            <a:off x="3691275" y="2302695"/>
            <a:ext cx="701027" cy="701027"/>
          </a:xfrm>
          <a:prstGeom prst="arc">
            <a:avLst>
              <a:gd name="adj1" fmla="val 16098051"/>
              <a:gd name="adj2" fmla="val 2076323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8" name="Arc 37">
            <a:extLst>
              <a:ext uri="{FF2B5EF4-FFF2-40B4-BE49-F238E27FC236}">
                <a16:creationId xmlns:a16="http://schemas.microsoft.com/office/drawing/2014/main" xmlns="" id="{F7D551F4-7E2E-4491-B32C-FEC67E5084DB}"/>
              </a:ext>
            </a:extLst>
          </p:cNvPr>
          <p:cNvSpPr/>
          <p:nvPr/>
        </p:nvSpPr>
        <p:spPr>
          <a:xfrm rot="17243751">
            <a:off x="3395690" y="2014467"/>
            <a:ext cx="490075" cy="490075"/>
          </a:xfrm>
          <a:prstGeom prst="arc">
            <a:avLst>
              <a:gd name="adj1" fmla="val 14674359"/>
              <a:gd name="adj2" fmla="val 129864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Arc 38">
            <a:extLst>
              <a:ext uri="{FF2B5EF4-FFF2-40B4-BE49-F238E27FC236}">
                <a16:creationId xmlns:a16="http://schemas.microsoft.com/office/drawing/2014/main" xmlns="" id="{7CF96C08-351B-4861-94EB-B2CA786F1EB1}"/>
              </a:ext>
            </a:extLst>
          </p:cNvPr>
          <p:cNvSpPr/>
          <p:nvPr/>
        </p:nvSpPr>
        <p:spPr>
          <a:xfrm rot="17536004">
            <a:off x="3668873" y="2527857"/>
            <a:ext cx="958114" cy="958114"/>
          </a:xfrm>
          <a:prstGeom prst="arc">
            <a:avLst>
              <a:gd name="adj1" fmla="val 15169801"/>
              <a:gd name="adj2" fmla="val 129864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1" name="Arc 40">
            <a:extLst>
              <a:ext uri="{FF2B5EF4-FFF2-40B4-BE49-F238E27FC236}">
                <a16:creationId xmlns:a16="http://schemas.microsoft.com/office/drawing/2014/main" xmlns="" id="{E222A896-0848-4DAF-B943-D85A997FDDC0}"/>
              </a:ext>
            </a:extLst>
          </p:cNvPr>
          <p:cNvSpPr/>
          <p:nvPr/>
        </p:nvSpPr>
        <p:spPr>
          <a:xfrm rot="15895828">
            <a:off x="4503085" y="1997303"/>
            <a:ext cx="507005" cy="507005"/>
          </a:xfrm>
          <a:prstGeom prst="arc">
            <a:avLst>
              <a:gd name="adj1" fmla="val 13655032"/>
              <a:gd name="adj2" fmla="val 2076323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4" name="Arc 43">
            <a:extLst>
              <a:ext uri="{FF2B5EF4-FFF2-40B4-BE49-F238E27FC236}">
                <a16:creationId xmlns:a16="http://schemas.microsoft.com/office/drawing/2014/main" xmlns="" id="{1EFC06DA-49D4-40DB-B8F8-2EEC4AB9BF91}"/>
              </a:ext>
            </a:extLst>
          </p:cNvPr>
          <p:cNvSpPr/>
          <p:nvPr/>
        </p:nvSpPr>
        <p:spPr>
          <a:xfrm rot="17520507">
            <a:off x="6461531" y="1689257"/>
            <a:ext cx="1009275" cy="1009275"/>
          </a:xfrm>
          <a:prstGeom prst="arc">
            <a:avLst>
              <a:gd name="adj1" fmla="val 14672216"/>
              <a:gd name="adj2" fmla="val 21572411"/>
            </a:avLst>
          </a:prstGeom>
          <a:ln w="15875" cap="rnd" cmpd="sng">
            <a:solidFill>
              <a:srgbClr val="C00000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5" name="Arc 44">
            <a:extLst>
              <a:ext uri="{FF2B5EF4-FFF2-40B4-BE49-F238E27FC236}">
                <a16:creationId xmlns:a16="http://schemas.microsoft.com/office/drawing/2014/main" xmlns="" id="{D9E7C514-669D-42EA-94BE-DE6407C6F575}"/>
              </a:ext>
            </a:extLst>
          </p:cNvPr>
          <p:cNvSpPr/>
          <p:nvPr/>
        </p:nvSpPr>
        <p:spPr>
          <a:xfrm rot="18318990">
            <a:off x="6149066" y="2184865"/>
            <a:ext cx="1102335" cy="1102335"/>
          </a:xfrm>
          <a:prstGeom prst="arc">
            <a:avLst>
              <a:gd name="adj1" fmla="val 17922694"/>
              <a:gd name="adj2" fmla="val 4191406"/>
            </a:avLst>
          </a:prstGeom>
          <a:ln w="15875" cap="rnd" cmpd="sng">
            <a:solidFill>
              <a:srgbClr val="C00000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6" name="Arc 45">
            <a:extLst>
              <a:ext uri="{FF2B5EF4-FFF2-40B4-BE49-F238E27FC236}">
                <a16:creationId xmlns:a16="http://schemas.microsoft.com/office/drawing/2014/main" xmlns="" id="{C8E4510D-02D0-4D3D-B501-0B8D7D75349A}"/>
              </a:ext>
            </a:extLst>
          </p:cNvPr>
          <p:cNvSpPr/>
          <p:nvPr/>
        </p:nvSpPr>
        <p:spPr>
          <a:xfrm rot="19397659">
            <a:off x="6180131" y="1945823"/>
            <a:ext cx="1846192" cy="1846192"/>
          </a:xfrm>
          <a:prstGeom prst="arc">
            <a:avLst>
              <a:gd name="adj1" fmla="val 15780671"/>
              <a:gd name="adj2" fmla="val 20179724"/>
            </a:avLst>
          </a:prstGeom>
          <a:ln w="15875" cap="rnd" cmpd="sng">
            <a:solidFill>
              <a:srgbClr val="C00000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7" name="Arc 46">
            <a:extLst>
              <a:ext uri="{FF2B5EF4-FFF2-40B4-BE49-F238E27FC236}">
                <a16:creationId xmlns:a16="http://schemas.microsoft.com/office/drawing/2014/main" xmlns="" id="{60423352-8041-4415-8A44-515F5617F39A}"/>
              </a:ext>
            </a:extLst>
          </p:cNvPr>
          <p:cNvSpPr/>
          <p:nvPr/>
        </p:nvSpPr>
        <p:spPr>
          <a:xfrm rot="17556990">
            <a:off x="6325720" y="1607944"/>
            <a:ext cx="1029926" cy="1029926"/>
          </a:xfrm>
          <a:prstGeom prst="arc">
            <a:avLst>
              <a:gd name="adj1" fmla="val 14799673"/>
              <a:gd name="adj2" fmla="val 913456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8" name="Arc 47">
            <a:extLst>
              <a:ext uri="{FF2B5EF4-FFF2-40B4-BE49-F238E27FC236}">
                <a16:creationId xmlns:a16="http://schemas.microsoft.com/office/drawing/2014/main" xmlns="" id="{0E0479AA-7CC2-4A48-88B0-FB28B519645C}"/>
              </a:ext>
            </a:extLst>
          </p:cNvPr>
          <p:cNvSpPr/>
          <p:nvPr/>
        </p:nvSpPr>
        <p:spPr>
          <a:xfrm rot="17556990">
            <a:off x="6614625" y="1762599"/>
            <a:ext cx="988065" cy="988065"/>
          </a:xfrm>
          <a:prstGeom prst="arc">
            <a:avLst>
              <a:gd name="adj1" fmla="val 14799673"/>
              <a:gd name="adj2" fmla="val 274871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9" name="Arc 48">
            <a:extLst>
              <a:ext uri="{FF2B5EF4-FFF2-40B4-BE49-F238E27FC236}">
                <a16:creationId xmlns:a16="http://schemas.microsoft.com/office/drawing/2014/main" xmlns="" id="{D377B107-72FC-450C-BA6F-FAFE2CDD1BD5}"/>
              </a:ext>
            </a:extLst>
          </p:cNvPr>
          <p:cNvSpPr/>
          <p:nvPr/>
        </p:nvSpPr>
        <p:spPr>
          <a:xfrm rot="17556990">
            <a:off x="7091112" y="2582576"/>
            <a:ext cx="1562680" cy="1562680"/>
          </a:xfrm>
          <a:prstGeom prst="arc">
            <a:avLst>
              <a:gd name="adj1" fmla="val 16992402"/>
              <a:gd name="adj2" fmla="val 3639740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7209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Rectangle 489">
            <a:extLst>
              <a:ext uri="{FF2B5EF4-FFF2-40B4-BE49-F238E27FC236}">
                <a16:creationId xmlns:a16="http://schemas.microsoft.com/office/drawing/2014/main" xmlns="" id="{E1757FB7-06FD-46A8-B66A-4B99ABFA79E6}"/>
              </a:ext>
            </a:extLst>
          </p:cNvPr>
          <p:cNvSpPr/>
          <p:nvPr/>
        </p:nvSpPr>
        <p:spPr>
          <a:xfrm>
            <a:off x="3229610" y="641986"/>
            <a:ext cx="5571490" cy="3859530"/>
          </a:xfrm>
          <a:prstGeom prst="rect">
            <a:avLst/>
          </a:prstGeom>
          <a:gradFill>
            <a:gsLst>
              <a:gs pos="84513">
                <a:schemeClr val="bg2"/>
              </a:gs>
              <a:gs pos="0">
                <a:schemeClr val="bg1"/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488" name="Picture 487">
            <a:extLst>
              <a:ext uri="{FF2B5EF4-FFF2-40B4-BE49-F238E27FC236}">
                <a16:creationId xmlns:a16="http://schemas.microsoft.com/office/drawing/2014/main" xmlns="" id="{F1612C8D-035F-4FAF-9F1C-8D03AE0B2F4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393" t="7096" r="29221" b="22961"/>
          <a:stretch/>
        </p:blipFill>
        <p:spPr>
          <a:xfrm>
            <a:off x="3229610" y="641984"/>
            <a:ext cx="5578387" cy="385953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8BABFE54-4432-42C6-8F7A-0F11804614BE}"/>
              </a:ext>
            </a:extLst>
          </p:cNvPr>
          <p:cNvGrpSpPr/>
          <p:nvPr/>
        </p:nvGrpSpPr>
        <p:grpSpPr>
          <a:xfrm>
            <a:off x="3250152" y="2162042"/>
            <a:ext cx="278889" cy="278885"/>
            <a:chOff x="3250152" y="2162042"/>
            <a:chExt cx="278889" cy="278885"/>
          </a:xfrm>
        </p:grpSpPr>
        <p:sp>
          <p:nvSpPr>
            <p:cNvPr id="441" name="Oval 440">
              <a:extLst>
                <a:ext uri="{FF2B5EF4-FFF2-40B4-BE49-F238E27FC236}">
                  <a16:creationId xmlns:a16="http://schemas.microsoft.com/office/drawing/2014/main" xmlns="" id="{68C09834-770F-4C07-8D37-8A36E12846DC}"/>
                </a:ext>
              </a:extLst>
            </p:cNvPr>
            <p:cNvSpPr/>
            <p:nvPr/>
          </p:nvSpPr>
          <p:spPr>
            <a:xfrm>
              <a:off x="3250152" y="2162042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xmlns="" id="{4050E589-E65F-41D2-8958-9DDD6161B3E0}"/>
                </a:ext>
              </a:extLst>
            </p:cNvPr>
            <p:cNvSpPr/>
            <p:nvPr/>
          </p:nvSpPr>
          <p:spPr>
            <a:xfrm>
              <a:off x="3333956" y="2245845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F64941D3-24AF-48C9-A53B-3BE4E282292B}"/>
              </a:ext>
            </a:extLst>
          </p:cNvPr>
          <p:cNvGrpSpPr/>
          <p:nvPr/>
        </p:nvGrpSpPr>
        <p:grpSpPr>
          <a:xfrm>
            <a:off x="4442054" y="2323643"/>
            <a:ext cx="278889" cy="278885"/>
            <a:chOff x="4442054" y="2323643"/>
            <a:chExt cx="278889" cy="278885"/>
          </a:xfrm>
        </p:grpSpPr>
        <p:sp>
          <p:nvSpPr>
            <p:cNvPr id="444" name="Oval 443">
              <a:extLst>
                <a:ext uri="{FF2B5EF4-FFF2-40B4-BE49-F238E27FC236}">
                  <a16:creationId xmlns:a16="http://schemas.microsoft.com/office/drawing/2014/main" xmlns="" id="{5EB3F38D-54A1-4DFD-9886-0640169EE290}"/>
                </a:ext>
              </a:extLst>
            </p:cNvPr>
            <p:cNvSpPr/>
            <p:nvPr/>
          </p:nvSpPr>
          <p:spPr>
            <a:xfrm>
              <a:off x="4442054" y="2323643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5" name="Oval 444">
              <a:extLst>
                <a:ext uri="{FF2B5EF4-FFF2-40B4-BE49-F238E27FC236}">
                  <a16:creationId xmlns:a16="http://schemas.microsoft.com/office/drawing/2014/main" xmlns="" id="{D04CB19C-D789-4F2A-8C04-95191700FCFF}"/>
                </a:ext>
              </a:extLst>
            </p:cNvPr>
            <p:cNvSpPr/>
            <p:nvPr/>
          </p:nvSpPr>
          <p:spPr>
            <a:xfrm>
              <a:off x="4525858" y="2407446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26439C98-AA0C-43F7-87BD-CE4A69DDDBC8}"/>
              </a:ext>
            </a:extLst>
          </p:cNvPr>
          <p:cNvGrpSpPr/>
          <p:nvPr/>
        </p:nvGrpSpPr>
        <p:grpSpPr>
          <a:xfrm>
            <a:off x="4347231" y="2530091"/>
            <a:ext cx="278889" cy="278885"/>
            <a:chOff x="4347231" y="2530091"/>
            <a:chExt cx="278889" cy="278885"/>
          </a:xfrm>
        </p:grpSpPr>
        <p:sp>
          <p:nvSpPr>
            <p:cNvPr id="447" name="Oval 446">
              <a:extLst>
                <a:ext uri="{FF2B5EF4-FFF2-40B4-BE49-F238E27FC236}">
                  <a16:creationId xmlns:a16="http://schemas.microsoft.com/office/drawing/2014/main" xmlns="" id="{192C142B-4082-49E0-B228-297906D0AB4D}"/>
                </a:ext>
              </a:extLst>
            </p:cNvPr>
            <p:cNvSpPr/>
            <p:nvPr/>
          </p:nvSpPr>
          <p:spPr>
            <a:xfrm>
              <a:off x="4347231" y="2530091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xmlns="" id="{A778837F-2796-40BC-8EC1-FE5692A50579}"/>
                </a:ext>
              </a:extLst>
            </p:cNvPr>
            <p:cNvSpPr/>
            <p:nvPr/>
          </p:nvSpPr>
          <p:spPr>
            <a:xfrm>
              <a:off x="4431035" y="2613894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9B367E28-8C2B-46E1-986E-8BA84C438872}"/>
              </a:ext>
            </a:extLst>
          </p:cNvPr>
          <p:cNvGrpSpPr/>
          <p:nvPr/>
        </p:nvGrpSpPr>
        <p:grpSpPr>
          <a:xfrm>
            <a:off x="4227010" y="2419061"/>
            <a:ext cx="278889" cy="278885"/>
            <a:chOff x="4227010" y="2419061"/>
            <a:chExt cx="278889" cy="278885"/>
          </a:xfrm>
        </p:grpSpPr>
        <p:sp>
          <p:nvSpPr>
            <p:cNvPr id="450" name="Oval 449">
              <a:extLst>
                <a:ext uri="{FF2B5EF4-FFF2-40B4-BE49-F238E27FC236}">
                  <a16:creationId xmlns:a16="http://schemas.microsoft.com/office/drawing/2014/main" xmlns="" id="{CC5A3527-651E-43F4-B533-68DFDCFC8D9B}"/>
                </a:ext>
              </a:extLst>
            </p:cNvPr>
            <p:cNvSpPr/>
            <p:nvPr/>
          </p:nvSpPr>
          <p:spPr>
            <a:xfrm>
              <a:off x="4227010" y="2419061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1" name="Oval 450">
              <a:extLst>
                <a:ext uri="{FF2B5EF4-FFF2-40B4-BE49-F238E27FC236}">
                  <a16:creationId xmlns:a16="http://schemas.microsoft.com/office/drawing/2014/main" xmlns="" id="{2289C952-6626-467E-9ED9-6623820588B0}"/>
                </a:ext>
              </a:extLst>
            </p:cNvPr>
            <p:cNvSpPr/>
            <p:nvPr/>
          </p:nvSpPr>
          <p:spPr>
            <a:xfrm>
              <a:off x="4310814" y="2502864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E6B6180-C191-4BCF-89B3-A4C21B24A7AE}"/>
              </a:ext>
            </a:extLst>
          </p:cNvPr>
          <p:cNvGrpSpPr/>
          <p:nvPr/>
        </p:nvGrpSpPr>
        <p:grpSpPr>
          <a:xfrm>
            <a:off x="6174859" y="2003031"/>
            <a:ext cx="278889" cy="278885"/>
            <a:chOff x="6174859" y="2003031"/>
            <a:chExt cx="278889" cy="278885"/>
          </a:xfrm>
        </p:grpSpPr>
        <p:sp>
          <p:nvSpPr>
            <p:cNvPr id="456" name="Oval 455">
              <a:extLst>
                <a:ext uri="{FF2B5EF4-FFF2-40B4-BE49-F238E27FC236}">
                  <a16:creationId xmlns:a16="http://schemas.microsoft.com/office/drawing/2014/main" xmlns="" id="{C6851833-5BA5-4583-8616-971CF1B711AB}"/>
                </a:ext>
              </a:extLst>
            </p:cNvPr>
            <p:cNvSpPr/>
            <p:nvPr/>
          </p:nvSpPr>
          <p:spPr>
            <a:xfrm>
              <a:off x="6174859" y="2003031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xmlns="" id="{83FDE235-2C0B-4B4B-B8CC-DFD07C15BF8E}"/>
                </a:ext>
              </a:extLst>
            </p:cNvPr>
            <p:cNvSpPr/>
            <p:nvPr/>
          </p:nvSpPr>
          <p:spPr>
            <a:xfrm>
              <a:off x="6258663" y="2086834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0989BA51-747C-492B-A123-8199EF8294AB}"/>
              </a:ext>
            </a:extLst>
          </p:cNvPr>
          <p:cNvGrpSpPr/>
          <p:nvPr/>
        </p:nvGrpSpPr>
        <p:grpSpPr>
          <a:xfrm>
            <a:off x="6481441" y="2109423"/>
            <a:ext cx="278889" cy="278885"/>
            <a:chOff x="6481441" y="2109423"/>
            <a:chExt cx="278889" cy="278885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xmlns="" id="{57EB9E8A-0D92-4497-8778-918B8C12D478}"/>
                </a:ext>
              </a:extLst>
            </p:cNvPr>
            <p:cNvSpPr/>
            <p:nvPr/>
          </p:nvSpPr>
          <p:spPr>
            <a:xfrm>
              <a:off x="6481441" y="2109423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0" name="Oval 459">
              <a:extLst>
                <a:ext uri="{FF2B5EF4-FFF2-40B4-BE49-F238E27FC236}">
                  <a16:creationId xmlns:a16="http://schemas.microsoft.com/office/drawing/2014/main" xmlns="" id="{CBD5E08B-6E32-4E68-ADA6-32C867A7EBB0}"/>
                </a:ext>
              </a:extLst>
            </p:cNvPr>
            <p:cNvSpPr/>
            <p:nvPr/>
          </p:nvSpPr>
          <p:spPr>
            <a:xfrm>
              <a:off x="6565245" y="2193226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A0146D4-5E77-42CD-981B-7903F5A5601A}"/>
              </a:ext>
            </a:extLst>
          </p:cNvPr>
          <p:cNvGrpSpPr/>
          <p:nvPr/>
        </p:nvGrpSpPr>
        <p:grpSpPr>
          <a:xfrm>
            <a:off x="6313328" y="2079030"/>
            <a:ext cx="283464" cy="283464"/>
            <a:chOff x="6306953" y="2103266"/>
            <a:chExt cx="278889" cy="278885"/>
          </a:xfrm>
        </p:grpSpPr>
        <p:sp>
          <p:nvSpPr>
            <p:cNvPr id="465" name="Oval 464">
              <a:extLst>
                <a:ext uri="{FF2B5EF4-FFF2-40B4-BE49-F238E27FC236}">
                  <a16:creationId xmlns:a16="http://schemas.microsoft.com/office/drawing/2014/main" xmlns="" id="{ECB46CF0-60F4-442B-AECC-738F2F09BE56}"/>
                </a:ext>
              </a:extLst>
            </p:cNvPr>
            <p:cNvSpPr/>
            <p:nvPr/>
          </p:nvSpPr>
          <p:spPr>
            <a:xfrm>
              <a:off x="6306953" y="2103266"/>
              <a:ext cx="278889" cy="278885"/>
            </a:xfrm>
            <a:prstGeom prst="ellipse">
              <a:avLst/>
            </a:prstGeom>
            <a:solidFill>
              <a:srgbClr val="3E6119"/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6" name="Oval 465">
              <a:extLst>
                <a:ext uri="{FF2B5EF4-FFF2-40B4-BE49-F238E27FC236}">
                  <a16:creationId xmlns:a16="http://schemas.microsoft.com/office/drawing/2014/main" xmlns="" id="{B10048AA-4B05-4A35-8069-6F7643D6E46A}"/>
                </a:ext>
              </a:extLst>
            </p:cNvPr>
            <p:cNvSpPr/>
            <p:nvPr/>
          </p:nvSpPr>
          <p:spPr>
            <a:xfrm>
              <a:off x="6390757" y="2187069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75319DDC-D44E-499C-9B6F-5925964D2800}"/>
              </a:ext>
            </a:extLst>
          </p:cNvPr>
          <p:cNvGrpSpPr/>
          <p:nvPr/>
        </p:nvGrpSpPr>
        <p:grpSpPr>
          <a:xfrm>
            <a:off x="8513868" y="3156244"/>
            <a:ext cx="278889" cy="278885"/>
            <a:chOff x="8513868" y="3156244"/>
            <a:chExt cx="278889" cy="278885"/>
          </a:xfrm>
        </p:grpSpPr>
        <p:sp>
          <p:nvSpPr>
            <p:cNvPr id="468" name="Oval 467">
              <a:extLst>
                <a:ext uri="{FF2B5EF4-FFF2-40B4-BE49-F238E27FC236}">
                  <a16:creationId xmlns:a16="http://schemas.microsoft.com/office/drawing/2014/main" xmlns="" id="{5FBBD2CB-C68C-4DCB-840B-7E481256DBEA}"/>
                </a:ext>
              </a:extLst>
            </p:cNvPr>
            <p:cNvSpPr/>
            <p:nvPr/>
          </p:nvSpPr>
          <p:spPr>
            <a:xfrm>
              <a:off x="8513868" y="3156244"/>
              <a:ext cx="278889" cy="278885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 w="1587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69" name="Oval 468">
              <a:extLst>
                <a:ext uri="{FF2B5EF4-FFF2-40B4-BE49-F238E27FC236}">
                  <a16:creationId xmlns:a16="http://schemas.microsoft.com/office/drawing/2014/main" xmlns="" id="{0BABED0A-7387-4054-8C5B-DDD84BDE98F4}"/>
                </a:ext>
              </a:extLst>
            </p:cNvPr>
            <p:cNvSpPr/>
            <p:nvPr/>
          </p:nvSpPr>
          <p:spPr>
            <a:xfrm>
              <a:off x="8597672" y="3240047"/>
              <a:ext cx="111282" cy="11128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920" name="Title 8">
            <a:extLst>
              <a:ext uri="{FF2B5EF4-FFF2-40B4-BE49-F238E27FC236}">
                <a16:creationId xmlns:a16="http://schemas.microsoft.com/office/drawing/2014/main" xmlns="" id="{DFC19C5D-6482-4430-A1BB-888792A1AC21}"/>
              </a:ext>
            </a:extLst>
          </p:cNvPr>
          <p:cNvSpPr txBox="1">
            <a:spLocks/>
          </p:cNvSpPr>
          <p:nvPr/>
        </p:nvSpPr>
        <p:spPr>
          <a:xfrm>
            <a:off x="351950" y="2733997"/>
            <a:ext cx="214796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Data replication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Traffic routing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Avoiding issues</a:t>
            </a:r>
          </a:p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Anti-entropy recovery </a:t>
            </a:r>
          </a:p>
        </p:txBody>
      </p:sp>
      <p:sp>
        <p:nvSpPr>
          <p:cNvPr id="921" name="Title 8">
            <a:extLst>
              <a:ext uri="{FF2B5EF4-FFF2-40B4-BE49-F238E27FC236}">
                <a16:creationId xmlns:a16="http://schemas.microsoft.com/office/drawing/2014/main" xmlns="" id="{BBED9668-CD95-4CB7-9A5D-B58E347319DD}"/>
              </a:ext>
            </a:extLst>
          </p:cNvPr>
          <p:cNvSpPr txBox="1">
            <a:spLocks/>
          </p:cNvSpPr>
          <p:nvPr/>
        </p:nvSpPr>
        <p:spPr>
          <a:xfrm>
            <a:off x="336789" y="143084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Switching and 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Interconnecting 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CD0FA141-DD9E-4DA0-8691-529F5C2C7088}"/>
              </a:ext>
            </a:extLst>
          </p:cNvPr>
          <p:cNvSpPr/>
          <p:nvPr/>
        </p:nvSpPr>
        <p:spPr>
          <a:xfrm>
            <a:off x="3605589" y="2950906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xmlns="" id="{3785DCFD-90D3-4B17-8235-DB4B8F90E6FD}"/>
              </a:ext>
            </a:extLst>
          </p:cNvPr>
          <p:cNvSpPr/>
          <p:nvPr/>
        </p:nvSpPr>
        <p:spPr>
          <a:xfrm>
            <a:off x="3723232" y="2049646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xmlns="" id="{C5FBB6E8-7974-4F2D-AAE6-D868BA2FC324}"/>
              </a:ext>
            </a:extLst>
          </p:cNvPr>
          <p:cNvSpPr/>
          <p:nvPr/>
        </p:nvSpPr>
        <p:spPr>
          <a:xfrm>
            <a:off x="3682901" y="2452578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DBAEC710-979D-4A1C-8055-47C360EAA11B}"/>
              </a:ext>
            </a:extLst>
          </p:cNvPr>
          <p:cNvSpPr/>
          <p:nvPr/>
        </p:nvSpPr>
        <p:spPr>
          <a:xfrm>
            <a:off x="7095242" y="1695488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xmlns="" id="{4E0AE529-6AD8-4F14-907B-1DAB33DAA185}"/>
              </a:ext>
            </a:extLst>
          </p:cNvPr>
          <p:cNvSpPr/>
          <p:nvPr/>
        </p:nvSpPr>
        <p:spPr>
          <a:xfrm>
            <a:off x="7506432" y="2029923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xmlns="" id="{9B865CC0-070E-48D7-94E8-4B44970B9A8E}"/>
              </a:ext>
            </a:extLst>
          </p:cNvPr>
          <p:cNvSpPr/>
          <p:nvPr/>
        </p:nvSpPr>
        <p:spPr>
          <a:xfrm>
            <a:off x="7154824" y="2868920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xmlns="" id="{6BDA0DC3-24CD-459F-852F-0A5C366DA20E}"/>
              </a:ext>
            </a:extLst>
          </p:cNvPr>
          <p:cNvSpPr/>
          <p:nvPr/>
        </p:nvSpPr>
        <p:spPr>
          <a:xfrm>
            <a:off x="4829785" y="2023098"/>
            <a:ext cx="131177" cy="163971"/>
          </a:xfrm>
          <a:custGeom>
            <a:avLst/>
            <a:gdLst/>
            <a:ahLst/>
            <a:cxnLst/>
            <a:rect l="0" t="0" r="0" b="0"/>
            <a:pathLst>
              <a:path w="571500" h="714375">
                <a:moveTo>
                  <a:pt x="401955" y="369819"/>
                </a:moveTo>
                <a:cubicBezTo>
                  <a:pt x="456248" y="331719"/>
                  <a:pt x="490538" y="268854"/>
                  <a:pt x="488633" y="197417"/>
                </a:cubicBezTo>
                <a:cubicBezTo>
                  <a:pt x="485775" y="92642"/>
                  <a:pt x="401003" y="5964"/>
                  <a:pt x="296228" y="249"/>
                </a:cubicBezTo>
                <a:cubicBezTo>
                  <a:pt x="180023" y="-5466"/>
                  <a:pt x="82868" y="87879"/>
                  <a:pt x="82868" y="203132"/>
                </a:cubicBezTo>
                <a:cubicBezTo>
                  <a:pt x="82868" y="271712"/>
                  <a:pt x="117158" y="332672"/>
                  <a:pt x="169545" y="369819"/>
                </a:cubicBezTo>
                <a:cubicBezTo>
                  <a:pt x="185738" y="381249"/>
                  <a:pt x="183833" y="406014"/>
                  <a:pt x="165735" y="414587"/>
                </a:cubicBezTo>
                <a:cubicBezTo>
                  <a:pt x="67628" y="459354"/>
                  <a:pt x="0" y="558414"/>
                  <a:pt x="0" y="673667"/>
                </a:cubicBezTo>
                <a:lnTo>
                  <a:pt x="0" y="714624"/>
                </a:lnTo>
                <a:lnTo>
                  <a:pt x="571500" y="714624"/>
                </a:lnTo>
                <a:lnTo>
                  <a:pt x="571500" y="673667"/>
                </a:lnTo>
                <a:cubicBezTo>
                  <a:pt x="571500" y="558414"/>
                  <a:pt x="503873" y="459354"/>
                  <a:pt x="405765" y="414587"/>
                </a:cubicBezTo>
                <a:cubicBezTo>
                  <a:pt x="387668" y="406014"/>
                  <a:pt x="385763" y="381249"/>
                  <a:pt x="401955" y="369819"/>
                </a:cubicBezTo>
                <a:close/>
              </a:path>
            </a:pathLst>
          </a:custGeom>
          <a:solidFill>
            <a:schemeClr val="accent4"/>
          </a:solidFill>
          <a:ln w="12700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Arc 9">
            <a:extLst>
              <a:ext uri="{FF2B5EF4-FFF2-40B4-BE49-F238E27FC236}">
                <a16:creationId xmlns:a16="http://schemas.microsoft.com/office/drawing/2014/main" xmlns="" id="{DE8ED049-3936-4BD3-B7C9-AE7B02A4C63F}"/>
              </a:ext>
            </a:extLst>
          </p:cNvPr>
          <p:cNvSpPr/>
          <p:nvPr/>
        </p:nvSpPr>
        <p:spPr>
          <a:xfrm rot="18318990">
            <a:off x="3691275" y="2302695"/>
            <a:ext cx="701027" cy="701027"/>
          </a:xfrm>
          <a:prstGeom prst="arc">
            <a:avLst>
              <a:gd name="adj1" fmla="val 16098051"/>
              <a:gd name="adj2" fmla="val 2076323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8" name="Arc 37">
            <a:extLst>
              <a:ext uri="{FF2B5EF4-FFF2-40B4-BE49-F238E27FC236}">
                <a16:creationId xmlns:a16="http://schemas.microsoft.com/office/drawing/2014/main" xmlns="" id="{F7D551F4-7E2E-4491-B32C-FEC67E5084DB}"/>
              </a:ext>
            </a:extLst>
          </p:cNvPr>
          <p:cNvSpPr/>
          <p:nvPr/>
        </p:nvSpPr>
        <p:spPr>
          <a:xfrm rot="17243751">
            <a:off x="3395690" y="2014467"/>
            <a:ext cx="490075" cy="490075"/>
          </a:xfrm>
          <a:prstGeom prst="arc">
            <a:avLst>
              <a:gd name="adj1" fmla="val 14674359"/>
              <a:gd name="adj2" fmla="val 129864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Arc 38">
            <a:extLst>
              <a:ext uri="{FF2B5EF4-FFF2-40B4-BE49-F238E27FC236}">
                <a16:creationId xmlns:a16="http://schemas.microsoft.com/office/drawing/2014/main" xmlns="" id="{7CF96C08-351B-4861-94EB-B2CA786F1EB1}"/>
              </a:ext>
            </a:extLst>
          </p:cNvPr>
          <p:cNvSpPr/>
          <p:nvPr/>
        </p:nvSpPr>
        <p:spPr>
          <a:xfrm rot="17536004">
            <a:off x="3668873" y="2527857"/>
            <a:ext cx="958114" cy="958114"/>
          </a:xfrm>
          <a:prstGeom prst="arc">
            <a:avLst>
              <a:gd name="adj1" fmla="val 15169801"/>
              <a:gd name="adj2" fmla="val 129864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1" name="Arc 40">
            <a:extLst>
              <a:ext uri="{FF2B5EF4-FFF2-40B4-BE49-F238E27FC236}">
                <a16:creationId xmlns:a16="http://schemas.microsoft.com/office/drawing/2014/main" xmlns="" id="{E222A896-0848-4DAF-B943-D85A997FDDC0}"/>
              </a:ext>
            </a:extLst>
          </p:cNvPr>
          <p:cNvSpPr/>
          <p:nvPr/>
        </p:nvSpPr>
        <p:spPr>
          <a:xfrm rot="15895828">
            <a:off x="4503085" y="1997303"/>
            <a:ext cx="507005" cy="507005"/>
          </a:xfrm>
          <a:prstGeom prst="arc">
            <a:avLst>
              <a:gd name="adj1" fmla="val 13655032"/>
              <a:gd name="adj2" fmla="val 2076323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4" name="Arc 43">
            <a:extLst>
              <a:ext uri="{FF2B5EF4-FFF2-40B4-BE49-F238E27FC236}">
                <a16:creationId xmlns:a16="http://schemas.microsoft.com/office/drawing/2014/main" xmlns="" id="{1EFC06DA-49D4-40DB-B8F8-2EEC4AB9BF91}"/>
              </a:ext>
            </a:extLst>
          </p:cNvPr>
          <p:cNvSpPr/>
          <p:nvPr/>
        </p:nvSpPr>
        <p:spPr>
          <a:xfrm rot="17520507">
            <a:off x="6461531" y="1689257"/>
            <a:ext cx="1009275" cy="1009275"/>
          </a:xfrm>
          <a:prstGeom prst="arc">
            <a:avLst>
              <a:gd name="adj1" fmla="val 14672216"/>
              <a:gd name="adj2" fmla="val 21572411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5" name="Arc 44">
            <a:extLst>
              <a:ext uri="{FF2B5EF4-FFF2-40B4-BE49-F238E27FC236}">
                <a16:creationId xmlns:a16="http://schemas.microsoft.com/office/drawing/2014/main" xmlns="" id="{D9E7C514-669D-42EA-94BE-DE6407C6F575}"/>
              </a:ext>
            </a:extLst>
          </p:cNvPr>
          <p:cNvSpPr/>
          <p:nvPr/>
        </p:nvSpPr>
        <p:spPr>
          <a:xfrm rot="18318990">
            <a:off x="6149066" y="2184865"/>
            <a:ext cx="1102335" cy="1102335"/>
          </a:xfrm>
          <a:prstGeom prst="arc">
            <a:avLst>
              <a:gd name="adj1" fmla="val 17922694"/>
              <a:gd name="adj2" fmla="val 4191406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6" name="Arc 45">
            <a:extLst>
              <a:ext uri="{FF2B5EF4-FFF2-40B4-BE49-F238E27FC236}">
                <a16:creationId xmlns:a16="http://schemas.microsoft.com/office/drawing/2014/main" xmlns="" id="{C8E4510D-02D0-4D3D-B501-0B8D7D75349A}"/>
              </a:ext>
            </a:extLst>
          </p:cNvPr>
          <p:cNvSpPr/>
          <p:nvPr/>
        </p:nvSpPr>
        <p:spPr>
          <a:xfrm rot="19397659">
            <a:off x="6180131" y="1945823"/>
            <a:ext cx="1846192" cy="1846192"/>
          </a:xfrm>
          <a:prstGeom prst="arc">
            <a:avLst>
              <a:gd name="adj1" fmla="val 15780671"/>
              <a:gd name="adj2" fmla="val 2017972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7" name="Arc 46">
            <a:extLst>
              <a:ext uri="{FF2B5EF4-FFF2-40B4-BE49-F238E27FC236}">
                <a16:creationId xmlns:a16="http://schemas.microsoft.com/office/drawing/2014/main" xmlns="" id="{60423352-8041-4415-8A44-515F5617F39A}"/>
              </a:ext>
            </a:extLst>
          </p:cNvPr>
          <p:cNvSpPr/>
          <p:nvPr/>
        </p:nvSpPr>
        <p:spPr>
          <a:xfrm rot="17556990">
            <a:off x="6325720" y="1607944"/>
            <a:ext cx="1029926" cy="1029926"/>
          </a:xfrm>
          <a:prstGeom prst="arc">
            <a:avLst>
              <a:gd name="adj1" fmla="val 14799673"/>
              <a:gd name="adj2" fmla="val 913456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8" name="Arc 47">
            <a:extLst>
              <a:ext uri="{FF2B5EF4-FFF2-40B4-BE49-F238E27FC236}">
                <a16:creationId xmlns:a16="http://schemas.microsoft.com/office/drawing/2014/main" xmlns="" id="{0E0479AA-7CC2-4A48-88B0-FB28B519645C}"/>
              </a:ext>
            </a:extLst>
          </p:cNvPr>
          <p:cNvSpPr/>
          <p:nvPr/>
        </p:nvSpPr>
        <p:spPr>
          <a:xfrm rot="17556990">
            <a:off x="6614625" y="1762599"/>
            <a:ext cx="988065" cy="988065"/>
          </a:xfrm>
          <a:prstGeom prst="arc">
            <a:avLst>
              <a:gd name="adj1" fmla="val 14799673"/>
              <a:gd name="adj2" fmla="val 2748714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9" name="Arc 48">
            <a:extLst>
              <a:ext uri="{FF2B5EF4-FFF2-40B4-BE49-F238E27FC236}">
                <a16:creationId xmlns:a16="http://schemas.microsoft.com/office/drawing/2014/main" xmlns="" id="{D377B107-72FC-450C-BA6F-FAFE2CDD1BD5}"/>
              </a:ext>
            </a:extLst>
          </p:cNvPr>
          <p:cNvSpPr/>
          <p:nvPr/>
        </p:nvSpPr>
        <p:spPr>
          <a:xfrm rot="17556990">
            <a:off x="7091112" y="2582576"/>
            <a:ext cx="1562680" cy="1562680"/>
          </a:xfrm>
          <a:prstGeom prst="arc">
            <a:avLst>
              <a:gd name="adj1" fmla="val 16992402"/>
              <a:gd name="adj2" fmla="val 3639740"/>
            </a:avLst>
          </a:prstGeom>
          <a:ln w="15875" cap="rnd" cmpd="sng">
            <a:solidFill>
              <a:schemeClr val="accent3"/>
            </a:solidFill>
            <a:prstDash val="sysDash"/>
            <a:headEnd type="triangle" w="med" len="sm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8492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xit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4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8">
            <a:extLst>
              <a:ext uri="{FF2B5EF4-FFF2-40B4-BE49-F238E27FC236}">
                <a16:creationId xmlns="" xmlns:a16="http://schemas.microsoft.com/office/drawing/2014/main" id="{635180BD-E3F2-48CC-9125-600476FB515B}"/>
              </a:ext>
            </a:extLst>
          </p:cNvPr>
          <p:cNvSpPr txBox="1">
            <a:spLocks/>
          </p:cNvSpPr>
          <p:nvPr/>
        </p:nvSpPr>
        <p:spPr>
          <a:xfrm>
            <a:off x="2317750" y="1552583"/>
            <a:ext cx="5949950" cy="50934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lvl="0"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Who has a backup datacenter?</a:t>
            </a:r>
          </a:p>
          <a:p>
            <a:pPr lvl="0"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What’s the best description of it?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91D1FFB2-3B46-46A6-9D7E-7FB5AA5ED768}"/>
              </a:ext>
            </a:extLst>
          </p:cNvPr>
          <p:cNvSpPr txBox="1"/>
          <p:nvPr/>
        </p:nvSpPr>
        <p:spPr>
          <a:xfrm>
            <a:off x="2360747" y="2470792"/>
            <a:ext cx="6148254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lvl="0" indent="-457200">
              <a:spcBef>
                <a:spcPct val="0"/>
              </a:spcBef>
              <a:buFont typeface="+mj-lt"/>
              <a:buAutoNum type="arabicPeriod"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Availability theater—never tried to use it</a:t>
            </a:r>
          </a:p>
          <a:p>
            <a:pPr marL="457200" lvl="0" indent="-457200">
              <a:spcBef>
                <a:spcPct val="0"/>
              </a:spcBef>
              <a:buFont typeface="+mj-lt"/>
              <a:buAutoNum type="arabicPeriod"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Infrequent partial testing</a:t>
            </a:r>
          </a:p>
          <a:p>
            <a:pPr marL="457200" lvl="0" indent="-457200">
              <a:spcBef>
                <a:spcPct val="0"/>
              </a:spcBef>
              <a:buFont typeface="+mj-lt"/>
              <a:buAutoNum type="arabicPeriod"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Regular tests during maintenance</a:t>
            </a:r>
          </a:p>
          <a:p>
            <a:pPr marL="457200" lvl="0" indent="-457200">
              <a:spcBef>
                <a:spcPct val="0"/>
              </a:spcBef>
              <a:buFont typeface="+mj-lt"/>
              <a:buAutoNum type="arabicPeriod"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Frequent failovers during production to </a:t>
            </a:r>
            <a:r>
              <a:rPr lang="en-US" sz="2200" dirty="0" smtClean="0">
                <a:solidFill>
                  <a:prstClr val="white"/>
                </a:solidFill>
                <a:cs typeface="Arial"/>
              </a:rPr>
              <a:t>prove </a:t>
            </a:r>
            <a:r>
              <a:rPr lang="en-US" sz="2200" dirty="0">
                <a:solidFill>
                  <a:prstClr val="white"/>
                </a:solidFill>
                <a:cs typeface="Arial"/>
              </a:rPr>
              <a:t>that no-one can </a:t>
            </a:r>
            <a:r>
              <a:rPr lang="en-US" sz="2200" dirty="0" smtClean="0">
                <a:solidFill>
                  <a:prstClr val="white"/>
                </a:solidFill>
                <a:cs typeface="Arial"/>
              </a:rPr>
              <a:t>tell it’s happening</a:t>
            </a:r>
            <a:endParaRPr lang="en-US" sz="2200" dirty="0">
              <a:solidFill>
                <a:prstClr val="white"/>
              </a:solidFill>
              <a:cs typeface="Arial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="" xmlns:a16="http://schemas.microsoft.com/office/drawing/2014/main" id="{7FDEC183-033C-4D1E-BDBA-CF5BE2187C9B}"/>
              </a:ext>
            </a:extLst>
          </p:cNvPr>
          <p:cNvGrpSpPr/>
          <p:nvPr/>
        </p:nvGrpSpPr>
        <p:grpSpPr>
          <a:xfrm>
            <a:off x="1113912" y="1900712"/>
            <a:ext cx="734452" cy="671038"/>
            <a:chOff x="1113912" y="1900712"/>
            <a:chExt cx="734452" cy="671038"/>
          </a:xfrm>
        </p:grpSpPr>
        <p:grpSp>
          <p:nvGrpSpPr>
            <p:cNvPr id="39" name="Group 38">
              <a:extLst>
                <a:ext uri="{FF2B5EF4-FFF2-40B4-BE49-F238E27FC236}">
                  <a16:creationId xmlns="" xmlns:a16="http://schemas.microsoft.com/office/drawing/2014/main" id="{F165068D-1FB4-4AB6-8DA7-9081F9FE44BD}"/>
                </a:ext>
              </a:extLst>
            </p:cNvPr>
            <p:cNvGrpSpPr/>
            <p:nvPr/>
          </p:nvGrpSpPr>
          <p:grpSpPr>
            <a:xfrm>
              <a:off x="1113912" y="2259804"/>
              <a:ext cx="734452" cy="132401"/>
              <a:chOff x="891148" y="2350889"/>
              <a:chExt cx="734452" cy="132401"/>
            </a:xfrm>
          </p:grpSpPr>
          <p:sp>
            <p:nvSpPr>
              <p:cNvPr id="16" name="Rectangle 6">
                <a:extLst>
                  <a:ext uri="{FF2B5EF4-FFF2-40B4-BE49-F238E27FC236}">
                    <a16:creationId xmlns="" xmlns:a16="http://schemas.microsoft.com/office/drawing/2014/main" id="{A1D9EE0A-0749-48B7-85A6-A18B15896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148" y="2350889"/>
                <a:ext cx="734452" cy="132401"/>
              </a:xfrm>
              <a:prstGeom prst="rect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0" name="Oval 10">
                <a:extLst>
                  <a:ext uri="{FF2B5EF4-FFF2-40B4-BE49-F238E27FC236}">
                    <a16:creationId xmlns="" xmlns:a16="http://schemas.microsoft.com/office/drawing/2014/main" id="{FB1F4B2C-D668-4C11-B375-B39FECA98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165" y="2395855"/>
                <a:ext cx="48714" cy="46216"/>
              </a:xfrm>
              <a:prstGeom prst="ellips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3" name="Line 13">
                <a:extLst>
                  <a:ext uri="{FF2B5EF4-FFF2-40B4-BE49-F238E27FC236}">
                    <a16:creationId xmlns="" xmlns:a16="http://schemas.microsoft.com/office/drawing/2014/main" id="{C46B7317-2C64-4AA5-9F15-0C82FADF73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7088" y="2418338"/>
                <a:ext cx="178617" cy="0"/>
              </a:xfrm>
              <a:prstGeom prst="lin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4" name="Line 14">
                <a:extLst>
                  <a:ext uri="{FF2B5EF4-FFF2-40B4-BE49-F238E27FC236}">
                    <a16:creationId xmlns="" xmlns:a16="http://schemas.microsoft.com/office/drawing/2014/main" id="{25932AE5-0AC3-4186-AAF1-1EFF118DA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3609" y="2418338"/>
                <a:ext cx="254810" cy="0"/>
              </a:xfrm>
              <a:prstGeom prst="lin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="" xmlns:a16="http://schemas.microsoft.com/office/drawing/2014/main" id="{78069ED4-C4A4-4718-9115-2F3FD10B1DCC}"/>
                </a:ext>
              </a:extLst>
            </p:cNvPr>
            <p:cNvGrpSpPr/>
            <p:nvPr/>
          </p:nvGrpSpPr>
          <p:grpSpPr>
            <a:xfrm>
              <a:off x="1113912" y="2439349"/>
              <a:ext cx="734452" cy="132401"/>
              <a:chOff x="891148" y="2514517"/>
              <a:chExt cx="734452" cy="132401"/>
            </a:xfrm>
          </p:grpSpPr>
          <p:sp>
            <p:nvSpPr>
              <p:cNvPr id="15" name="Rectangle 5">
                <a:extLst>
                  <a:ext uri="{FF2B5EF4-FFF2-40B4-BE49-F238E27FC236}">
                    <a16:creationId xmlns="" xmlns:a16="http://schemas.microsoft.com/office/drawing/2014/main" id="{BDD86216-D077-4EFB-B047-EF17DA949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148" y="2514517"/>
                <a:ext cx="734452" cy="132401"/>
              </a:xfrm>
              <a:prstGeom prst="rect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19" name="Oval 9">
                <a:extLst>
                  <a:ext uri="{FF2B5EF4-FFF2-40B4-BE49-F238E27FC236}">
                    <a16:creationId xmlns="" xmlns:a16="http://schemas.microsoft.com/office/drawing/2014/main" id="{AC148413-CF06-4324-98C3-095E2E0C1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165" y="2555736"/>
                <a:ext cx="48714" cy="49963"/>
              </a:xfrm>
              <a:prstGeom prst="ellips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5" name="Line 15">
                <a:extLst>
                  <a:ext uri="{FF2B5EF4-FFF2-40B4-BE49-F238E27FC236}">
                    <a16:creationId xmlns="" xmlns:a16="http://schemas.microsoft.com/office/drawing/2014/main" id="{C3E9AFB4-D49B-4BA3-83D8-0EB8F9AA1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7088" y="2581966"/>
                <a:ext cx="178617" cy="0"/>
              </a:xfrm>
              <a:prstGeom prst="lin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6" name="Line 16">
                <a:extLst>
                  <a:ext uri="{FF2B5EF4-FFF2-40B4-BE49-F238E27FC236}">
                    <a16:creationId xmlns="" xmlns:a16="http://schemas.microsoft.com/office/drawing/2014/main" id="{9AC16CE8-8341-470B-B95E-AAB5B264F2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3609" y="2581966"/>
                <a:ext cx="254810" cy="0"/>
              </a:xfrm>
              <a:prstGeom prst="lin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="" xmlns:a16="http://schemas.microsoft.com/office/drawing/2014/main" id="{2516A9F3-A88E-4E71-A52C-B3DD1AFCA484}"/>
                </a:ext>
              </a:extLst>
            </p:cNvPr>
            <p:cNvGrpSpPr/>
            <p:nvPr/>
          </p:nvGrpSpPr>
          <p:grpSpPr>
            <a:xfrm>
              <a:off x="1113912" y="1900712"/>
              <a:ext cx="734452" cy="132401"/>
              <a:chOff x="891148" y="2027380"/>
              <a:chExt cx="734452" cy="132401"/>
            </a:xfrm>
          </p:grpSpPr>
          <p:sp>
            <p:nvSpPr>
              <p:cNvPr id="18" name="Rectangle 8">
                <a:extLst>
                  <a:ext uri="{FF2B5EF4-FFF2-40B4-BE49-F238E27FC236}">
                    <a16:creationId xmlns="" xmlns:a16="http://schemas.microsoft.com/office/drawing/2014/main" id="{3AD4A7B3-BB90-4269-B761-8312636CD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148" y="2027380"/>
                <a:ext cx="734452" cy="132401"/>
              </a:xfrm>
              <a:prstGeom prst="rect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2" name="Oval 12">
                <a:extLst>
                  <a:ext uri="{FF2B5EF4-FFF2-40B4-BE49-F238E27FC236}">
                    <a16:creationId xmlns="" xmlns:a16="http://schemas.microsoft.com/office/drawing/2014/main" id="{4F790DDD-5ED1-4631-8577-12BA9E560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165" y="2068599"/>
                <a:ext cx="48714" cy="49963"/>
              </a:xfrm>
              <a:prstGeom prst="ellips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7" name="Line 17">
                <a:extLst>
                  <a:ext uri="{FF2B5EF4-FFF2-40B4-BE49-F238E27FC236}">
                    <a16:creationId xmlns="" xmlns:a16="http://schemas.microsoft.com/office/drawing/2014/main" id="{B883B12A-D0CC-459C-9172-A18F654E22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7088" y="2094830"/>
                <a:ext cx="178617" cy="0"/>
              </a:xfrm>
              <a:prstGeom prst="lin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28" name="Line 18">
                <a:extLst>
                  <a:ext uri="{FF2B5EF4-FFF2-40B4-BE49-F238E27FC236}">
                    <a16:creationId xmlns="" xmlns:a16="http://schemas.microsoft.com/office/drawing/2014/main" id="{8E93DE6A-76DD-499C-9528-8BAC1F7C71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3609" y="2094830"/>
                <a:ext cx="254810" cy="0"/>
              </a:xfrm>
              <a:prstGeom prst="lin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="" xmlns:a16="http://schemas.microsoft.com/office/drawing/2014/main" id="{EC76EC9B-873B-496B-9601-3B2373D32D41}"/>
                </a:ext>
              </a:extLst>
            </p:cNvPr>
            <p:cNvGrpSpPr/>
            <p:nvPr/>
          </p:nvGrpSpPr>
          <p:grpSpPr>
            <a:xfrm>
              <a:off x="1113912" y="2080258"/>
              <a:ext cx="734452" cy="132401"/>
              <a:chOff x="891148" y="2191008"/>
              <a:chExt cx="734452" cy="132401"/>
            </a:xfrm>
          </p:grpSpPr>
          <p:sp>
            <p:nvSpPr>
              <p:cNvPr id="17" name="Rectangle 7">
                <a:extLst>
                  <a:ext uri="{FF2B5EF4-FFF2-40B4-BE49-F238E27FC236}">
                    <a16:creationId xmlns="" xmlns:a16="http://schemas.microsoft.com/office/drawing/2014/main" id="{B79ABDCF-3E3D-4566-9585-3D175F31E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1148" y="2191008"/>
                <a:ext cx="734452" cy="132401"/>
              </a:xfrm>
              <a:prstGeom prst="rect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1" name="Oval 11">
                <a:extLst>
                  <a:ext uri="{FF2B5EF4-FFF2-40B4-BE49-F238E27FC236}">
                    <a16:creationId xmlns="" xmlns:a16="http://schemas.microsoft.com/office/drawing/2014/main" id="{48EE55AB-17C3-4058-BEAB-B3D93B3EA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165" y="2232227"/>
                <a:ext cx="48714" cy="48714"/>
              </a:xfrm>
              <a:prstGeom prst="ellips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9" name="Line 19">
                <a:extLst>
                  <a:ext uri="{FF2B5EF4-FFF2-40B4-BE49-F238E27FC236}">
                    <a16:creationId xmlns="" xmlns:a16="http://schemas.microsoft.com/office/drawing/2014/main" id="{0A587643-FA7C-4DA6-BA3C-3FD24F61BD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307088" y="2255960"/>
                <a:ext cx="178617" cy="0"/>
              </a:xfrm>
              <a:prstGeom prst="lin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0" name="Line 20">
                <a:extLst>
                  <a:ext uri="{FF2B5EF4-FFF2-40B4-BE49-F238E27FC236}">
                    <a16:creationId xmlns="" xmlns:a16="http://schemas.microsoft.com/office/drawing/2014/main" id="{28E42F58-BD2B-4455-B6BD-A663E9E97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43609" y="2255960"/>
                <a:ext cx="254810" cy="0"/>
              </a:xfrm>
              <a:prstGeom prst="lin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</p:grpSp>
      <p:sp>
        <p:nvSpPr>
          <p:cNvPr id="31" name="Arc 30">
            <a:extLst>
              <a:ext uri="{FF2B5EF4-FFF2-40B4-BE49-F238E27FC236}">
                <a16:creationId xmlns="" xmlns:a16="http://schemas.microsoft.com/office/drawing/2014/main" id="{43451441-BC96-41AE-9897-BE7656D3E0CD}"/>
              </a:ext>
            </a:extLst>
          </p:cNvPr>
          <p:cNvSpPr/>
          <p:nvPr/>
        </p:nvSpPr>
        <p:spPr>
          <a:xfrm>
            <a:off x="876300" y="1307667"/>
            <a:ext cx="604838" cy="604838"/>
          </a:xfrm>
          <a:prstGeom prst="arc">
            <a:avLst/>
          </a:prstGeom>
          <a:noFill/>
          <a:ln w="4127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="" xmlns:a16="http://schemas.microsoft.com/office/drawing/2014/main" id="{5F5D313A-CC34-4513-B5EC-744F398FEB8E}"/>
              </a:ext>
            </a:extLst>
          </p:cNvPr>
          <p:cNvCxnSpPr>
            <a:cxnSpLocks/>
          </p:cNvCxnSpPr>
          <p:nvPr/>
        </p:nvCxnSpPr>
        <p:spPr>
          <a:xfrm>
            <a:off x="1481138" y="1606882"/>
            <a:ext cx="0" cy="166688"/>
          </a:xfrm>
          <a:prstGeom prst="line">
            <a:avLst/>
          </a:prstGeom>
          <a:noFill/>
          <a:ln w="41275">
            <a:solidFill>
              <a:schemeClr val="tx1"/>
            </a:solidFill>
            <a:tailEnd type="triangle" w="lg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35681312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4.5679E-6 L 0.03681 -4.5679E-6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7037E-6 L -8.33333E-7 0.06976 " pathEditMode="relative" rAng="0" ptsTypes="AA">
                                      <p:cBhvr>
                                        <p:cTn id="29" dur="5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  <p:bldP spid="11" grpId="0"/>
      <p:bldP spid="11" grpId="1"/>
      <p:bldP spid="3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" name="arrow_1"/>
          <p:cNvCxnSpPr/>
          <p:nvPr/>
        </p:nvCxnSpPr>
        <p:spPr>
          <a:xfrm>
            <a:off x="5311413" y="1203508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2" name="arrow_2"/>
          <p:cNvCxnSpPr>
            <a:cxnSpLocks/>
          </p:cNvCxnSpPr>
          <p:nvPr/>
        </p:nvCxnSpPr>
        <p:spPr>
          <a:xfrm flipH="1">
            <a:off x="5304589" y="1673781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3" name="arrow_3"/>
          <p:cNvCxnSpPr/>
          <p:nvPr/>
        </p:nvCxnSpPr>
        <p:spPr>
          <a:xfrm>
            <a:off x="5311413" y="2144054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4" name="arrow_4"/>
          <p:cNvCxnSpPr>
            <a:cxnSpLocks/>
          </p:cNvCxnSpPr>
          <p:nvPr/>
        </p:nvCxnSpPr>
        <p:spPr>
          <a:xfrm flipH="1">
            <a:off x="5304589" y="2614327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5" name="arrow_5"/>
          <p:cNvCxnSpPr/>
          <p:nvPr/>
        </p:nvCxnSpPr>
        <p:spPr>
          <a:xfrm>
            <a:off x="5311413" y="3084600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6" name="arrow_6"/>
          <p:cNvCxnSpPr>
            <a:cxnSpLocks/>
          </p:cNvCxnSpPr>
          <p:nvPr/>
        </p:nvCxnSpPr>
        <p:spPr>
          <a:xfrm flipH="1">
            <a:off x="5304589" y="3554873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7" name="arrow_7"/>
          <p:cNvCxnSpPr/>
          <p:nvPr/>
        </p:nvCxnSpPr>
        <p:spPr>
          <a:xfrm>
            <a:off x="5311413" y="4025145"/>
            <a:ext cx="1559247" cy="0"/>
          </a:xfrm>
          <a:prstGeom prst="straightConnector1">
            <a:avLst/>
          </a:prstGeom>
          <a:ln w="19050">
            <a:solidFill>
              <a:schemeClr val="tx1"/>
            </a:solidFill>
            <a:prstDash val="sysDash"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4" name="Title 8"/>
          <p:cNvSpPr txBox="1">
            <a:spLocks/>
          </p:cNvSpPr>
          <p:nvPr/>
        </p:nvSpPr>
        <p:spPr>
          <a:xfrm>
            <a:off x="336789" y="1867679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Splitting</a:t>
            </a:r>
            <a:r>
              <a:rPr lang="en-US" dirty="0">
                <a:solidFill>
                  <a:prstClr val="white">
                    <a:lumMod val="95000"/>
                  </a:prstClr>
                </a:solidFill>
              </a:rPr>
              <a:t> </a:t>
            </a:r>
            <a:br>
              <a:rPr lang="en-US" dirty="0">
                <a:solidFill>
                  <a:prstClr val="white">
                    <a:lumMod val="95000"/>
                  </a:prstClr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Monoliths</a:t>
            </a:r>
            <a:r>
              <a:rPr lang="en-US" dirty="0">
                <a:solidFill>
                  <a:prstClr val="white">
                    <a:lumMod val="95000"/>
                  </a:prstClr>
                </a:solidFill>
              </a:rPr>
              <a:t> </a:t>
            </a:r>
            <a:br>
              <a:rPr lang="en-US" dirty="0">
                <a:solidFill>
                  <a:prstClr val="white">
                    <a:lumMod val="95000"/>
                  </a:prstClr>
                </a:solidFill>
              </a:rPr>
            </a:br>
            <a:r>
              <a:rPr lang="en-US" dirty="0">
                <a:solidFill>
                  <a:prstClr val="white">
                    <a:lumMod val="95000"/>
                  </a:prstClr>
                </a:solidFill>
              </a:rPr>
              <a:t>      </a:t>
            </a:r>
            <a:r>
              <a:rPr lang="en-US" spc="80" dirty="0">
                <a:solidFill>
                  <a:prstClr val="white">
                    <a:lumMod val="95000"/>
                  </a:prstClr>
                </a:solidFill>
              </a:rPr>
              <a:t> </a:t>
            </a:r>
            <a:endParaRPr lang="en-US" dirty="0">
              <a:solidFill>
                <a:prstClr val="white">
                  <a:lumMod val="95000"/>
                </a:prstClr>
              </a:solidFill>
            </a:endParaRPr>
          </a:p>
        </p:txBody>
      </p:sp>
      <p:sp>
        <p:nvSpPr>
          <p:cNvPr id="66" name="ten"/>
          <p:cNvSpPr/>
          <p:nvPr/>
        </p:nvSpPr>
        <p:spPr>
          <a:xfrm>
            <a:off x="337946" y="2721371"/>
            <a:ext cx="79759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Ten</a:t>
            </a:r>
          </a:p>
        </p:txBody>
      </p:sp>
      <p:sp>
        <p:nvSpPr>
          <p:cNvPr id="68" name="Five"/>
          <p:cNvSpPr/>
          <p:nvPr/>
        </p:nvSpPr>
        <p:spPr>
          <a:xfrm>
            <a:off x="332947" y="2719819"/>
            <a:ext cx="904415" cy="523220"/>
          </a:xfrm>
          <a:prstGeom prst="rect">
            <a:avLst/>
          </a:prstGeom>
          <a:gradFill>
            <a:gsLst>
              <a:gs pos="0">
                <a:srgbClr val="F59224"/>
              </a:gs>
              <a:gs pos="100000">
                <a:srgbClr val="F58F23"/>
              </a:gs>
            </a:gsLst>
            <a:lin ang="5400000" scaled="1"/>
          </a:gradFill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Five</a:t>
            </a:r>
          </a:p>
        </p:txBody>
      </p:sp>
      <p:cxnSp>
        <p:nvCxnSpPr>
          <p:cNvPr id="17" name="Straight Connector 16"/>
          <p:cNvCxnSpPr>
            <a:cxnSpLocks/>
          </p:cNvCxnSpPr>
          <p:nvPr/>
        </p:nvCxnSpPr>
        <p:spPr>
          <a:xfrm>
            <a:off x="440575" y="3184040"/>
            <a:ext cx="663338" cy="0"/>
          </a:xfrm>
          <a:prstGeom prst="line">
            <a:avLst/>
          </a:prstGeom>
          <a:ln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Mask_right"/>
          <p:cNvSpPr/>
          <p:nvPr/>
        </p:nvSpPr>
        <p:spPr>
          <a:xfrm>
            <a:off x="3328827" y="198438"/>
            <a:ext cx="1933991" cy="4887912"/>
          </a:xfrm>
          <a:prstGeom prst="rect">
            <a:avLst/>
          </a:prstGeom>
          <a:gradFill>
            <a:gsLst>
              <a:gs pos="1961">
                <a:schemeClr val="accent2"/>
              </a:gs>
              <a:gs pos="20000">
                <a:schemeClr val="accent2"/>
              </a:gs>
              <a:gs pos="100000">
                <a:srgbClr val="F3801F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5" name="Mask_left"/>
          <p:cNvSpPr/>
          <p:nvPr/>
        </p:nvSpPr>
        <p:spPr>
          <a:xfrm>
            <a:off x="6946894" y="94093"/>
            <a:ext cx="2180777" cy="4887912"/>
          </a:xfrm>
          <a:prstGeom prst="rect">
            <a:avLst/>
          </a:prstGeom>
          <a:gradFill>
            <a:gsLst>
              <a:gs pos="1961">
                <a:schemeClr val="accent2"/>
              </a:gs>
              <a:gs pos="20000">
                <a:schemeClr val="accent2"/>
              </a:gs>
              <a:gs pos="100000">
                <a:srgbClr val="F3801F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shadow_left"/>
          <p:cNvSpPr/>
          <p:nvPr/>
        </p:nvSpPr>
        <p:spPr>
          <a:xfrm flipV="1">
            <a:off x="3127028" y="638583"/>
            <a:ext cx="2135790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" name="shadow_right"/>
          <p:cNvSpPr/>
          <p:nvPr/>
        </p:nvSpPr>
        <p:spPr>
          <a:xfrm flipH="1" flipV="1">
            <a:off x="6686392" y="616046"/>
            <a:ext cx="2160047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broken_left"/>
          <p:cNvSpPr/>
          <p:nvPr/>
        </p:nvSpPr>
        <p:spPr>
          <a:xfrm flipV="1">
            <a:off x="3404200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980">
                <a:srgbClr val="F69425"/>
              </a:gs>
              <a:gs pos="100000">
                <a:schemeClr val="accent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broken_right"/>
          <p:cNvSpPr/>
          <p:nvPr/>
        </p:nvSpPr>
        <p:spPr>
          <a:xfrm flipH="1" flipV="1">
            <a:off x="6928243" y="713129"/>
            <a:ext cx="1848679" cy="3702674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980">
                <a:srgbClr val="F69425"/>
              </a:gs>
              <a:gs pos="100000">
                <a:schemeClr val="accent2"/>
              </a:gs>
            </a:gsLst>
            <a:lin ang="5400000" scaled="1"/>
          </a:gradFill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28" name="Rectangle 327"/>
          <p:cNvSpPr/>
          <p:nvPr/>
        </p:nvSpPr>
        <p:spPr>
          <a:xfrm>
            <a:off x="5260369" y="0"/>
            <a:ext cx="1664414" cy="5151004"/>
          </a:xfrm>
          <a:prstGeom prst="rect">
            <a:avLst/>
          </a:prstGeom>
          <a:gradFill>
            <a:gsLst>
              <a:gs pos="1961">
                <a:schemeClr val="accent2">
                  <a:alpha val="70000"/>
                </a:schemeClr>
              </a:gs>
              <a:gs pos="20000">
                <a:schemeClr val="accent2">
                  <a:alpha val="70000"/>
                </a:schemeClr>
              </a:gs>
              <a:gs pos="100000">
                <a:srgbClr val="F3801F">
                  <a:alpha val="70000"/>
                </a:srgb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32" name="years ago"/>
          <p:cNvSpPr/>
          <p:nvPr/>
        </p:nvSpPr>
        <p:spPr>
          <a:xfrm>
            <a:off x="1121073" y="2721371"/>
            <a:ext cx="192924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prstClr val="white"/>
                </a:solidFill>
                <a:cs typeface="Arial"/>
              </a:rPr>
              <a:t>Years Ago</a:t>
            </a:r>
          </a:p>
        </p:txBody>
      </p:sp>
    </p:spTree>
    <p:extLst>
      <p:ext uri="{BB962C8B-B14F-4D97-AF65-F5344CB8AC3E}">
        <p14:creationId xmlns:p14="http://schemas.microsoft.com/office/powerpoint/2010/main" val="2038897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E28BE2EB-D8B9-45A3-B1AB-0C3D691F9492}"/>
              </a:ext>
            </a:extLst>
          </p:cNvPr>
          <p:cNvSpPr/>
          <p:nvPr/>
        </p:nvSpPr>
        <p:spPr>
          <a:xfrm>
            <a:off x="2028825" y="673209"/>
            <a:ext cx="671512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b="1" dirty="0">
                <a:solidFill>
                  <a:prstClr val="white"/>
                </a:solidFill>
                <a:cs typeface="Arial"/>
              </a:rPr>
              <a:t>Route updates and customer requests to specific regions and services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2B956971-298C-47CB-8086-DF05D881D89D}"/>
              </a:ext>
            </a:extLst>
          </p:cNvPr>
          <p:cNvSpPr/>
          <p:nvPr/>
        </p:nvSpPr>
        <p:spPr>
          <a:xfrm>
            <a:off x="2028825" y="1936001"/>
            <a:ext cx="671512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b="1" dirty="0">
                <a:solidFill>
                  <a:prstClr val="white"/>
                </a:solidFill>
                <a:cs typeface="Arial"/>
              </a:rPr>
              <a:t>Replicate data and re-route requests during incidents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BDBAD4C4-0044-4220-B803-A63B1A6FC506}"/>
              </a:ext>
            </a:extLst>
          </p:cNvPr>
          <p:cNvSpPr/>
          <p:nvPr/>
        </p:nvSpPr>
        <p:spPr>
          <a:xfrm>
            <a:off x="2028824" y="3198793"/>
            <a:ext cx="671512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b="1" dirty="0">
                <a:solidFill>
                  <a:prstClr val="white"/>
                </a:solidFill>
                <a:cs typeface="Arial"/>
              </a:rPr>
              <a:t>Switching mechanism must be far more reliable than redundant elements you are switching between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="" xmlns:a16="http://schemas.microsoft.com/office/drawing/2014/main" id="{947874B1-3C5C-4F46-886C-712C288FCEF7}"/>
              </a:ext>
            </a:extLst>
          </p:cNvPr>
          <p:cNvGrpSpPr/>
          <p:nvPr/>
        </p:nvGrpSpPr>
        <p:grpSpPr>
          <a:xfrm>
            <a:off x="651424" y="883478"/>
            <a:ext cx="1019176" cy="533568"/>
            <a:chOff x="603250" y="812800"/>
            <a:chExt cx="1349375" cy="706437"/>
          </a:xfrm>
        </p:grpSpPr>
        <p:sp>
          <p:nvSpPr>
            <p:cNvPr id="3" name="Oval 2">
              <a:extLst>
                <a:ext uri="{FF2B5EF4-FFF2-40B4-BE49-F238E27FC236}">
                  <a16:creationId xmlns="" xmlns:a16="http://schemas.microsoft.com/office/drawing/2014/main" id="{76A3F2A4-49F1-47E6-8E93-426887C8A805}"/>
                </a:ext>
              </a:extLst>
            </p:cNvPr>
            <p:cNvSpPr/>
            <p:nvPr/>
          </p:nvSpPr>
          <p:spPr>
            <a:xfrm>
              <a:off x="603250" y="812800"/>
              <a:ext cx="222250" cy="222250"/>
            </a:xfrm>
            <a:prstGeom prst="ellipse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" name="Arc 8">
              <a:extLst>
                <a:ext uri="{FF2B5EF4-FFF2-40B4-BE49-F238E27FC236}">
                  <a16:creationId xmlns="" xmlns:a16="http://schemas.microsoft.com/office/drawing/2014/main" id="{935BF344-FCA0-4998-B676-4DFAF3FF6577}"/>
                </a:ext>
              </a:extLst>
            </p:cNvPr>
            <p:cNvSpPr/>
            <p:nvPr/>
          </p:nvSpPr>
          <p:spPr>
            <a:xfrm>
              <a:off x="742950" y="920750"/>
              <a:ext cx="432594" cy="432594"/>
            </a:xfrm>
            <a:prstGeom prst="arc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Arc 10">
              <a:extLst>
                <a:ext uri="{FF2B5EF4-FFF2-40B4-BE49-F238E27FC236}">
                  <a16:creationId xmlns="" xmlns:a16="http://schemas.microsoft.com/office/drawing/2014/main" id="{FCC08F8F-A1D0-403A-826C-46D87E019D06}"/>
                </a:ext>
              </a:extLst>
            </p:cNvPr>
            <p:cNvSpPr/>
            <p:nvPr/>
          </p:nvSpPr>
          <p:spPr>
            <a:xfrm rot="10800000">
              <a:off x="1175544" y="920750"/>
              <a:ext cx="432594" cy="432594"/>
            </a:xfrm>
            <a:prstGeom prst="arc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="" xmlns:a16="http://schemas.microsoft.com/office/drawing/2014/main" id="{C6DCDBC9-D181-4F24-B772-02A8F5EA2CC9}"/>
                </a:ext>
              </a:extLst>
            </p:cNvPr>
            <p:cNvCxnSpPr>
              <a:cxnSpLocks/>
            </p:cNvCxnSpPr>
            <p:nvPr/>
          </p:nvCxnSpPr>
          <p:spPr>
            <a:xfrm>
              <a:off x="825500" y="920750"/>
              <a:ext cx="13335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="" xmlns:a16="http://schemas.microsoft.com/office/drawing/2014/main" id="{58C3DC6A-1303-4798-95DF-6B34589340DB}"/>
                </a:ext>
              </a:extLst>
            </p:cNvPr>
            <p:cNvCxnSpPr>
              <a:cxnSpLocks/>
            </p:cNvCxnSpPr>
            <p:nvPr/>
          </p:nvCxnSpPr>
          <p:spPr>
            <a:xfrm>
              <a:off x="1392238" y="1352550"/>
              <a:ext cx="23495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sp>
          <p:nvSpPr>
            <p:cNvPr id="18" name="Oval 17">
              <a:extLst>
                <a:ext uri="{FF2B5EF4-FFF2-40B4-BE49-F238E27FC236}">
                  <a16:creationId xmlns="" xmlns:a16="http://schemas.microsoft.com/office/drawing/2014/main" id="{4CE3DBB6-F3D7-42D6-BDBF-C8F7B0DE5688}"/>
                </a:ext>
              </a:extLst>
            </p:cNvPr>
            <p:cNvSpPr/>
            <p:nvPr/>
          </p:nvSpPr>
          <p:spPr>
            <a:xfrm>
              <a:off x="1619250" y="1185862"/>
              <a:ext cx="333375" cy="333375"/>
            </a:xfrm>
            <a:prstGeom prst="ellipse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5AA57607-BFED-493A-A04D-2719DBD6E1F6}"/>
              </a:ext>
            </a:extLst>
          </p:cNvPr>
          <p:cNvGrpSpPr/>
          <p:nvPr/>
        </p:nvGrpSpPr>
        <p:grpSpPr>
          <a:xfrm>
            <a:off x="750702" y="2066662"/>
            <a:ext cx="739034" cy="692784"/>
            <a:chOff x="735356" y="2007555"/>
            <a:chExt cx="601861" cy="564195"/>
          </a:xfrm>
        </p:grpSpPr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1C1AD022-A3BB-4E1A-9AE1-81CAC32F9E0C}"/>
                </a:ext>
              </a:extLst>
            </p:cNvPr>
            <p:cNvSpPr/>
            <p:nvPr/>
          </p:nvSpPr>
          <p:spPr>
            <a:xfrm>
              <a:off x="735356" y="2007555"/>
              <a:ext cx="419386" cy="419386"/>
            </a:xfrm>
            <a:prstGeom prst="rect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="" xmlns:a16="http://schemas.microsoft.com/office/drawing/2014/main" id="{01FA2913-1BB0-4C58-A928-728CAA45A329}"/>
                </a:ext>
              </a:extLst>
            </p:cNvPr>
            <p:cNvSpPr/>
            <p:nvPr/>
          </p:nvSpPr>
          <p:spPr>
            <a:xfrm>
              <a:off x="917831" y="2152364"/>
              <a:ext cx="419386" cy="419386"/>
            </a:xfrm>
            <a:prstGeom prst="rect">
              <a:avLst/>
            </a:prstGeom>
            <a:solidFill>
              <a:srgbClr val="71B32F"/>
            </a:solidFill>
            <a:ln w="22225">
              <a:solidFill>
                <a:schemeClr val="tx1"/>
              </a:solidFill>
              <a:prstDash val="sysDash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Group 4">
            <a:extLst>
              <a:ext uri="{FF2B5EF4-FFF2-40B4-BE49-F238E27FC236}">
                <a16:creationId xmlns="" xmlns:a16="http://schemas.microsoft.com/office/drawing/2014/main" id="{D8DFF0F0-0D85-451C-829B-9EE172BCD80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9971" y="3403772"/>
            <a:ext cx="849619" cy="975036"/>
            <a:chOff x="2696" y="1379"/>
            <a:chExt cx="420" cy="482"/>
          </a:xfrm>
        </p:grpSpPr>
        <p:sp>
          <p:nvSpPr>
            <p:cNvPr id="27" name="Freeform 6">
              <a:extLst>
                <a:ext uri="{FF2B5EF4-FFF2-40B4-BE49-F238E27FC236}">
                  <a16:creationId xmlns="" xmlns:a16="http://schemas.microsoft.com/office/drawing/2014/main" id="{7CE93C36-5CA3-4E25-B151-D18892C6C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381"/>
              <a:ext cx="232" cy="480"/>
            </a:xfrm>
            <a:custGeom>
              <a:avLst/>
              <a:gdLst>
                <a:gd name="T0" fmla="*/ 39 w 85"/>
                <a:gd name="T1" fmla="*/ 13 h 177"/>
                <a:gd name="T2" fmla="*/ 39 w 85"/>
                <a:gd name="T3" fmla="*/ 13 h 177"/>
                <a:gd name="T4" fmla="*/ 25 w 85"/>
                <a:gd name="T5" fmla="*/ 0 h 177"/>
                <a:gd name="T6" fmla="*/ 85 w 85"/>
                <a:gd name="T7" fmla="*/ 0 h 177"/>
                <a:gd name="T8" fmla="*/ 85 w 85"/>
                <a:gd name="T9" fmla="*/ 60 h 177"/>
                <a:gd name="T10" fmla="*/ 71 w 85"/>
                <a:gd name="T11" fmla="*/ 46 h 177"/>
                <a:gd name="T12" fmla="*/ 71 w 85"/>
                <a:gd name="T13" fmla="*/ 46 h 177"/>
                <a:gd name="T14" fmla="*/ 47 w 85"/>
                <a:gd name="T15" fmla="*/ 106 h 177"/>
                <a:gd name="T16" fmla="*/ 47 w 85"/>
                <a:gd name="T17" fmla="*/ 177 h 177"/>
                <a:gd name="T18" fmla="*/ 0 w 85"/>
                <a:gd name="T19" fmla="*/ 177 h 177"/>
                <a:gd name="T20" fmla="*/ 0 w 85"/>
                <a:gd name="T21" fmla="*/ 106 h 177"/>
                <a:gd name="T22" fmla="*/ 39 w 85"/>
                <a:gd name="T23" fmla="*/ 1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177">
                  <a:moveTo>
                    <a:pt x="39" y="13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55" y="62"/>
                    <a:pt x="47" y="84"/>
                    <a:pt x="47" y="106"/>
                  </a:cubicBezTo>
                  <a:cubicBezTo>
                    <a:pt x="47" y="177"/>
                    <a:pt x="47" y="177"/>
                    <a:pt x="47" y="17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71"/>
                    <a:pt x="14" y="38"/>
                    <a:pt x="39" y="13"/>
                  </a:cubicBezTo>
                  <a:close/>
                </a:path>
              </a:pathLst>
            </a:custGeom>
            <a:solidFill>
              <a:srgbClr val="71B32F"/>
            </a:solidFill>
            <a:ln w="22225">
              <a:solidFill>
                <a:schemeClr val="tx1"/>
              </a:solidFill>
              <a:prstDash val="sysDash"/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" name="Freeform 5">
              <a:extLst>
                <a:ext uri="{FF2B5EF4-FFF2-40B4-BE49-F238E27FC236}">
                  <a16:creationId xmlns="" xmlns:a16="http://schemas.microsoft.com/office/drawing/2014/main" id="{C8B33790-795C-4578-8A71-2AD3232C7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379"/>
              <a:ext cx="232" cy="482"/>
            </a:xfrm>
            <a:custGeom>
              <a:avLst/>
              <a:gdLst>
                <a:gd name="T0" fmla="*/ 61 w 111"/>
                <a:gd name="T1" fmla="*/ 18 h 232"/>
                <a:gd name="T2" fmla="*/ 61 w 111"/>
                <a:gd name="T3" fmla="*/ 18 h 232"/>
                <a:gd name="T4" fmla="*/ 79 w 111"/>
                <a:gd name="T5" fmla="*/ 0 h 232"/>
                <a:gd name="T6" fmla="*/ 0 w 111"/>
                <a:gd name="T7" fmla="*/ 0 h 232"/>
                <a:gd name="T8" fmla="*/ 0 w 111"/>
                <a:gd name="T9" fmla="*/ 78 h 232"/>
                <a:gd name="T10" fmla="*/ 18 w 111"/>
                <a:gd name="T11" fmla="*/ 60 h 232"/>
                <a:gd name="T12" fmla="*/ 18 w 111"/>
                <a:gd name="T13" fmla="*/ 60 h 232"/>
                <a:gd name="T14" fmla="*/ 51 w 111"/>
                <a:gd name="T15" fmla="*/ 140 h 232"/>
                <a:gd name="T16" fmla="*/ 51 w 111"/>
                <a:gd name="T17" fmla="*/ 232 h 232"/>
                <a:gd name="T18" fmla="*/ 111 w 111"/>
                <a:gd name="T19" fmla="*/ 232 h 232"/>
                <a:gd name="T20" fmla="*/ 111 w 111"/>
                <a:gd name="T21" fmla="*/ 139 h 232"/>
                <a:gd name="T22" fmla="*/ 61 w 111"/>
                <a:gd name="T23" fmla="*/ 1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232">
                  <a:moveTo>
                    <a:pt x="61" y="18"/>
                  </a:moveTo>
                  <a:cubicBezTo>
                    <a:pt x="61" y="18"/>
                    <a:pt x="61" y="18"/>
                    <a:pt x="61" y="18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39" y="81"/>
                    <a:pt x="51" y="110"/>
                    <a:pt x="51" y="140"/>
                  </a:cubicBezTo>
                  <a:cubicBezTo>
                    <a:pt x="51" y="232"/>
                    <a:pt x="51" y="232"/>
                    <a:pt x="51" y="232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11" y="139"/>
                    <a:pt x="111" y="139"/>
                    <a:pt x="111" y="139"/>
                  </a:cubicBezTo>
                  <a:cubicBezTo>
                    <a:pt x="111" y="94"/>
                    <a:pt x="93" y="50"/>
                    <a:pt x="61" y="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925224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4.5679E-6 L 0.03681 -4.5679E-6 " pathEditMode="relative" rAng="0" ptsTypes="AA">
                                      <p:cBhvr>
                                        <p:cTn id="15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21" dur="50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4.5679E-6 L 0.03681 -4.5679E-6 " pathEditMode="relative" rAng="0" ptsTypes="AA">
                                      <p:cBhvr>
                                        <p:cTn id="27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33" dur="50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4.5679E-6 L 0.03681 -4.5679E-6 " pathEditMode="relative" rAng="0" ptsTypes="AA">
                                      <p:cBhvr>
                                        <p:cTn id="39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/>
      <p:bldP spid="5" grpId="1"/>
      <p:bldP spid="7" grpId="0"/>
      <p:bldP spid="7" grpId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Rectangle 489">
            <a:extLst>
              <a:ext uri="{FF2B5EF4-FFF2-40B4-BE49-F238E27FC236}">
                <a16:creationId xmlns:a16="http://schemas.microsoft.com/office/drawing/2014/main" xmlns="" id="{E1757FB7-06FD-46A8-B66A-4B99ABFA79E6}"/>
              </a:ext>
            </a:extLst>
          </p:cNvPr>
          <p:cNvSpPr/>
          <p:nvPr/>
        </p:nvSpPr>
        <p:spPr>
          <a:xfrm>
            <a:off x="3223260" y="2731498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7E32ABDD-E4AF-4B70-AF31-08F478CD292C}"/>
              </a:ext>
            </a:extLst>
          </p:cNvPr>
          <p:cNvGrpSpPr/>
          <p:nvPr/>
        </p:nvGrpSpPr>
        <p:grpSpPr>
          <a:xfrm>
            <a:off x="3223260" y="3338299"/>
            <a:ext cx="2697480" cy="509799"/>
            <a:chOff x="3223260" y="3338299"/>
            <a:chExt cx="2697480" cy="509799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881AF0A9-3A7B-4AA9-83C2-7A25EF0CD4FD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9B0C0D1D-97AC-4B13-B6FB-44C2E374732A}"/>
                </a:ext>
              </a:extLst>
            </p:cNvPr>
            <p:cNvSpPr txBox="1"/>
            <p:nvPr/>
          </p:nvSpPr>
          <p:spPr>
            <a:xfrm>
              <a:off x="3799994" y="3408532"/>
              <a:ext cx="15440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E2257DA8-FF24-433F-9A04-CAB443FB6FF4}"/>
              </a:ext>
            </a:extLst>
          </p:cNvPr>
          <p:cNvSpPr/>
          <p:nvPr/>
        </p:nvSpPr>
        <p:spPr>
          <a:xfrm>
            <a:off x="3223260" y="2130802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5C057DAF-EF33-4313-BE2A-F594A40E9D7D}"/>
              </a:ext>
            </a:extLst>
          </p:cNvPr>
          <p:cNvSpPr/>
          <p:nvPr/>
        </p:nvSpPr>
        <p:spPr>
          <a:xfrm>
            <a:off x="3223260" y="1524000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111CB3B4-4588-4F03-B387-42D5ED7560DB}"/>
              </a:ext>
            </a:extLst>
          </p:cNvPr>
          <p:cNvSpPr txBox="1"/>
          <p:nvPr/>
        </p:nvSpPr>
        <p:spPr>
          <a:xfrm>
            <a:off x="3985941" y="2801731"/>
            <a:ext cx="1172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Switching</a:t>
            </a:r>
          </a:p>
        </p:txBody>
      </p:sp>
    </p:spTree>
    <p:extLst>
      <p:ext uri="{BB962C8B-B14F-4D97-AF65-F5344CB8AC3E}">
        <p14:creationId xmlns:p14="http://schemas.microsoft.com/office/powerpoint/2010/main" val="11171714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E2257DA8-FF24-433F-9A04-CAB443FB6FF4}"/>
              </a:ext>
            </a:extLst>
          </p:cNvPr>
          <p:cNvSpPr/>
          <p:nvPr/>
        </p:nvSpPr>
        <p:spPr>
          <a:xfrm>
            <a:off x="3223260" y="2130802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815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E2257DA8-FF24-433F-9A04-CAB443FB6FF4}"/>
              </a:ext>
            </a:extLst>
          </p:cNvPr>
          <p:cNvSpPr/>
          <p:nvPr/>
        </p:nvSpPr>
        <p:spPr>
          <a:xfrm>
            <a:off x="3229610" y="641984"/>
            <a:ext cx="5571490" cy="3859530"/>
          </a:xfrm>
          <a:prstGeom prst="rect">
            <a:avLst/>
          </a:prstGeom>
          <a:gradFill>
            <a:gsLst>
              <a:gs pos="84513">
                <a:schemeClr val="bg2"/>
              </a:gs>
              <a:gs pos="0">
                <a:schemeClr val="bg1"/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31264447-7ADF-4B2F-AFFA-6E5FA38AB9D0}"/>
              </a:ext>
            </a:extLst>
          </p:cNvPr>
          <p:cNvSpPr/>
          <p:nvPr/>
        </p:nvSpPr>
        <p:spPr>
          <a:xfrm>
            <a:off x="5532467" y="2087879"/>
            <a:ext cx="967740" cy="967740"/>
          </a:xfrm>
          <a:prstGeom prst="roundRect">
            <a:avLst>
              <a:gd name="adj" fmla="val 12238"/>
            </a:avLst>
          </a:prstGeom>
          <a:gradFill>
            <a:gsLst>
              <a:gs pos="10000">
                <a:schemeClr val="tx1"/>
              </a:gs>
              <a:gs pos="100000">
                <a:schemeClr val="tx1">
                  <a:alpha val="45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r>
              <a:rPr lang="en-US" sz="2400" dirty="0">
                <a:solidFill>
                  <a:srgbClr val="7BC233"/>
                </a:solidFill>
              </a:rPr>
              <a:t>App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9D1F682F-D93F-49CE-BF2C-85E50F8723C8}"/>
              </a:ext>
            </a:extLst>
          </p:cNvPr>
          <p:cNvGrpSpPr/>
          <p:nvPr/>
        </p:nvGrpSpPr>
        <p:grpSpPr>
          <a:xfrm>
            <a:off x="3735071" y="2087879"/>
            <a:ext cx="971548" cy="971548"/>
            <a:chOff x="354964" y="2744787"/>
            <a:chExt cx="1016002" cy="101600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xmlns="" id="{76F8DB7D-FC10-4A9B-8814-F32A243F554F}"/>
                </a:ext>
              </a:extLst>
            </p:cNvPr>
            <p:cNvSpPr/>
            <p:nvPr/>
          </p:nvSpPr>
          <p:spPr>
            <a:xfrm>
              <a:off x="354964" y="2744787"/>
              <a:ext cx="1016002" cy="1016002"/>
            </a:xfrm>
            <a:prstGeom prst="roundRect">
              <a:avLst>
                <a:gd name="adj" fmla="val 12238"/>
              </a:avLst>
            </a:prstGeom>
            <a:gradFill>
              <a:gsLst>
                <a:gs pos="10000">
                  <a:schemeClr val="tx1"/>
                </a:gs>
                <a:gs pos="100000">
                  <a:schemeClr val="tx1">
                    <a:alpha val="45000"/>
                  </a:schemeClr>
                </a:gs>
              </a:gsLst>
              <a:lin ang="5400000" scaled="0"/>
            </a:gradFill>
            <a:ln w="22225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 dirty="0">
                <a:solidFill>
                  <a:srgbClr val="7BC233"/>
                </a:solidFill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A36A5755-96DA-4668-A1FB-1F8F03FAFAE7}"/>
                </a:ext>
              </a:extLst>
            </p:cNvPr>
            <p:cNvGrpSpPr/>
            <p:nvPr/>
          </p:nvGrpSpPr>
          <p:grpSpPr>
            <a:xfrm>
              <a:off x="554196" y="3103447"/>
              <a:ext cx="127952" cy="129766"/>
              <a:chOff x="200025" y="1650047"/>
              <a:chExt cx="179070" cy="181611"/>
            </a:xfrm>
          </p:grpSpPr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xmlns="" id="{5457DD24-185A-47CC-9FB2-9BE20648BEBE}"/>
                  </a:ext>
                </a:extLst>
              </p:cNvPr>
              <p:cNvCxnSpPr/>
              <p:nvPr/>
            </p:nvCxnSpPr>
            <p:spPr>
              <a:xfrm>
                <a:off x="200025" y="1652588"/>
                <a:ext cx="179070" cy="179070"/>
              </a:xfrm>
              <a:prstGeom prst="line">
                <a:avLst/>
              </a:prstGeom>
              <a:solidFill>
                <a:srgbClr val="74B730"/>
              </a:solidFill>
              <a:ln w="22225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xmlns="" id="{E667E64C-E749-469D-908A-60F6DB62A15C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200025" y="1650047"/>
                <a:ext cx="179070" cy="179070"/>
              </a:xfrm>
              <a:prstGeom prst="line">
                <a:avLst/>
              </a:prstGeom>
              <a:solidFill>
                <a:srgbClr val="74B730"/>
              </a:solidFill>
              <a:ln w="22225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xmlns="" id="{ADDB9CCF-43BD-468A-86CB-D0C6DF5A7AA9}"/>
                </a:ext>
              </a:extLst>
            </p:cNvPr>
            <p:cNvGrpSpPr/>
            <p:nvPr/>
          </p:nvGrpSpPr>
          <p:grpSpPr>
            <a:xfrm>
              <a:off x="1040606" y="3103447"/>
              <a:ext cx="127952" cy="129766"/>
              <a:chOff x="200025" y="1650047"/>
              <a:chExt cx="179070" cy="181611"/>
            </a:xfrm>
          </p:grpSpPr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xmlns="" id="{69AD892F-4DBD-4384-BD41-8AC59CDF02A6}"/>
                  </a:ext>
                </a:extLst>
              </p:cNvPr>
              <p:cNvCxnSpPr/>
              <p:nvPr/>
            </p:nvCxnSpPr>
            <p:spPr>
              <a:xfrm>
                <a:off x="200025" y="1652588"/>
                <a:ext cx="179070" cy="179070"/>
              </a:xfrm>
              <a:prstGeom prst="line">
                <a:avLst/>
              </a:prstGeom>
              <a:solidFill>
                <a:srgbClr val="74B730"/>
              </a:solidFill>
              <a:ln w="22225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xmlns="" id="{ECAF9295-5C50-45D9-B87A-D326E232F6AF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200025" y="1650047"/>
                <a:ext cx="179070" cy="179070"/>
              </a:xfrm>
              <a:prstGeom prst="line">
                <a:avLst/>
              </a:prstGeom>
              <a:solidFill>
                <a:srgbClr val="74B730"/>
              </a:solidFill>
              <a:ln w="22225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DEB87369-A0E6-4D83-9FBD-FD818AE97E7C}"/>
                </a:ext>
              </a:extLst>
            </p:cNvPr>
            <p:cNvSpPr/>
            <p:nvPr/>
          </p:nvSpPr>
          <p:spPr>
            <a:xfrm>
              <a:off x="588960" y="3378834"/>
              <a:ext cx="544834" cy="45720"/>
            </a:xfrm>
            <a:custGeom>
              <a:avLst/>
              <a:gdLst/>
              <a:ahLst/>
              <a:cxnLst/>
              <a:rect l="0" t="0" r="0" b="0"/>
              <a:pathLst>
                <a:path w="1362075" h="114300">
                  <a:moveTo>
                    <a:pt x="0" y="117872"/>
                  </a:moveTo>
                  <a:lnTo>
                    <a:pt x="171450" y="37862"/>
                  </a:lnTo>
                  <a:cubicBezTo>
                    <a:pt x="280035" y="-12621"/>
                    <a:pt x="405765" y="-12621"/>
                    <a:pt x="514350" y="37862"/>
                  </a:cubicBezTo>
                  <a:lnTo>
                    <a:pt x="514350" y="37862"/>
                  </a:lnTo>
                  <a:cubicBezTo>
                    <a:pt x="622935" y="88344"/>
                    <a:pt x="748665" y="88344"/>
                    <a:pt x="857250" y="37862"/>
                  </a:cubicBezTo>
                  <a:lnTo>
                    <a:pt x="857250" y="37862"/>
                  </a:lnTo>
                  <a:cubicBezTo>
                    <a:pt x="965835" y="-12621"/>
                    <a:pt x="1091565" y="-12621"/>
                    <a:pt x="1200150" y="37862"/>
                  </a:cubicBezTo>
                  <a:lnTo>
                    <a:pt x="1371600" y="117872"/>
                  </a:lnTo>
                </a:path>
              </a:pathLst>
            </a:custGeom>
            <a:noFill/>
            <a:ln w="22225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Isosceles Triangle 16">
            <a:extLst>
              <a:ext uri="{FF2B5EF4-FFF2-40B4-BE49-F238E27FC236}">
                <a16:creationId xmlns:a16="http://schemas.microsoft.com/office/drawing/2014/main" xmlns="" id="{66BE5C9D-D688-41F7-BB6B-9EB6C34A9DE3}"/>
              </a:ext>
            </a:extLst>
          </p:cNvPr>
          <p:cNvSpPr/>
          <p:nvPr/>
        </p:nvSpPr>
        <p:spPr>
          <a:xfrm>
            <a:off x="7259955" y="1327150"/>
            <a:ext cx="662940" cy="571500"/>
          </a:xfrm>
          <a:prstGeom prst="triangle">
            <a:avLst/>
          </a:prstGeom>
          <a:gradFill>
            <a:gsLst>
              <a:gs pos="10000">
                <a:schemeClr val="tx1"/>
              </a:gs>
              <a:gs pos="100000">
                <a:schemeClr val="tx1">
                  <a:alpha val="45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1371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prstClr val="white"/>
                </a:solidFill>
              </a:rPr>
              <a:t>!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ACBD3670-1796-4831-8812-E11DBAAFB03D}"/>
              </a:ext>
            </a:extLst>
          </p:cNvPr>
          <p:cNvSpPr/>
          <p:nvPr/>
        </p:nvSpPr>
        <p:spPr>
          <a:xfrm>
            <a:off x="4914580" y="1612899"/>
            <a:ext cx="2058731" cy="563427"/>
          </a:xfrm>
          <a:custGeom>
            <a:avLst/>
            <a:gdLst>
              <a:gd name="connsiteX0" fmla="*/ 2393950 w 2393950"/>
              <a:gd name="connsiteY0" fmla="*/ 0 h 539750"/>
              <a:gd name="connsiteX1" fmla="*/ 1327150 w 2393950"/>
              <a:gd name="connsiteY1" fmla="*/ 0 h 539750"/>
              <a:gd name="connsiteX2" fmla="*/ 1327150 w 2393950"/>
              <a:gd name="connsiteY2" fmla="*/ 539750 h 539750"/>
              <a:gd name="connsiteX3" fmla="*/ 0 w 2393950"/>
              <a:gd name="connsiteY3" fmla="*/ 539750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3950" h="539750">
                <a:moveTo>
                  <a:pt x="2393950" y="0"/>
                </a:moveTo>
                <a:lnTo>
                  <a:pt x="1327150" y="0"/>
                </a:lnTo>
                <a:lnTo>
                  <a:pt x="1327150" y="539750"/>
                </a:lnTo>
                <a:lnTo>
                  <a:pt x="0" y="539750"/>
                </a:lnTo>
              </a:path>
            </a:pathLst>
          </a:custGeom>
          <a:noFill/>
          <a:ln w="22225">
            <a:solidFill>
              <a:schemeClr val="tx1"/>
            </a:solidFill>
            <a:prstDash val="dash"/>
            <a:tailEnd type="oval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xmlns="" id="{FECFB62E-C7F5-4F01-9B5F-D301A29F3C50}"/>
              </a:ext>
            </a:extLst>
          </p:cNvPr>
          <p:cNvCxnSpPr>
            <a:cxnSpLocks/>
          </p:cNvCxnSpPr>
          <p:nvPr/>
        </p:nvCxnSpPr>
        <p:spPr>
          <a:xfrm>
            <a:off x="4914580" y="2571750"/>
            <a:ext cx="2058731" cy="0"/>
          </a:xfrm>
          <a:prstGeom prst="line">
            <a:avLst/>
          </a:prstGeom>
          <a:noFill/>
          <a:ln w="22225">
            <a:solidFill>
              <a:schemeClr val="tx1"/>
            </a:solidFill>
            <a:prstDash val="dash"/>
            <a:headEnd type="oval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E6EC03D8-2EFE-4AFA-95EF-F84C5DE6B652}"/>
              </a:ext>
            </a:extLst>
          </p:cNvPr>
          <p:cNvSpPr/>
          <p:nvPr/>
        </p:nvSpPr>
        <p:spPr>
          <a:xfrm flipV="1">
            <a:off x="4914580" y="2967175"/>
            <a:ext cx="2058731" cy="563424"/>
          </a:xfrm>
          <a:custGeom>
            <a:avLst/>
            <a:gdLst>
              <a:gd name="connsiteX0" fmla="*/ 2393950 w 2393950"/>
              <a:gd name="connsiteY0" fmla="*/ 0 h 539750"/>
              <a:gd name="connsiteX1" fmla="*/ 1327150 w 2393950"/>
              <a:gd name="connsiteY1" fmla="*/ 0 h 539750"/>
              <a:gd name="connsiteX2" fmla="*/ 1327150 w 2393950"/>
              <a:gd name="connsiteY2" fmla="*/ 539750 h 539750"/>
              <a:gd name="connsiteX3" fmla="*/ 0 w 2393950"/>
              <a:gd name="connsiteY3" fmla="*/ 539750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3950" h="539750">
                <a:moveTo>
                  <a:pt x="2393950" y="0"/>
                </a:moveTo>
                <a:lnTo>
                  <a:pt x="1327150" y="0"/>
                </a:lnTo>
                <a:lnTo>
                  <a:pt x="1327150" y="539750"/>
                </a:lnTo>
                <a:lnTo>
                  <a:pt x="0" y="539750"/>
                </a:lnTo>
              </a:path>
            </a:pathLst>
          </a:custGeom>
          <a:noFill/>
          <a:ln w="22225">
            <a:solidFill>
              <a:schemeClr val="tx1"/>
            </a:solidFill>
            <a:prstDash val="dash"/>
            <a:tailEnd type="oval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E9D59273-87FB-43A3-B03D-45244D4AE45C}"/>
              </a:ext>
            </a:extLst>
          </p:cNvPr>
          <p:cNvGrpSpPr/>
          <p:nvPr/>
        </p:nvGrpSpPr>
        <p:grpSpPr>
          <a:xfrm>
            <a:off x="7143430" y="2176331"/>
            <a:ext cx="920574" cy="620104"/>
            <a:chOff x="5680552" y="2076808"/>
            <a:chExt cx="1221722" cy="822959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6CD7E3D7-B887-45AE-BBC9-0B5CCA6FD1F2}"/>
                </a:ext>
              </a:extLst>
            </p:cNvPr>
            <p:cNvSpPr/>
            <p:nvPr/>
          </p:nvSpPr>
          <p:spPr>
            <a:xfrm>
              <a:off x="6050122" y="2360652"/>
              <a:ext cx="533400" cy="533400"/>
            </a:xfrm>
            <a:custGeom>
              <a:avLst/>
              <a:gdLst/>
              <a:ahLst/>
              <a:cxnLst/>
              <a:rect l="0" t="0" r="0" b="0"/>
              <a:pathLst>
                <a:path w="533400" h="533400">
                  <a:moveTo>
                    <a:pt x="539115" y="269558"/>
                  </a:moveTo>
                  <a:cubicBezTo>
                    <a:pt x="539115" y="313373"/>
                    <a:pt x="528638" y="354330"/>
                    <a:pt x="510540" y="390525"/>
                  </a:cubicBezTo>
                  <a:cubicBezTo>
                    <a:pt x="465773" y="479108"/>
                    <a:pt x="374332" y="539115"/>
                    <a:pt x="269557" y="539115"/>
                  </a:cubicBezTo>
                  <a:cubicBezTo>
                    <a:pt x="120967" y="539115"/>
                    <a:pt x="0" y="418147"/>
                    <a:pt x="0" y="269558"/>
                  </a:cubicBezTo>
                  <a:cubicBezTo>
                    <a:pt x="0" y="120968"/>
                    <a:pt x="120967" y="0"/>
                    <a:pt x="269557" y="0"/>
                  </a:cubicBezTo>
                  <a:cubicBezTo>
                    <a:pt x="418148" y="0"/>
                    <a:pt x="539115" y="120015"/>
                    <a:pt x="539115" y="269558"/>
                  </a:cubicBezTo>
                  <a:close/>
                </a:path>
              </a:pathLst>
            </a:custGeom>
            <a:gradFill>
              <a:gsLst>
                <a:gs pos="10000">
                  <a:schemeClr val="tx1"/>
                </a:gs>
                <a:gs pos="100000">
                  <a:schemeClr val="tx1">
                    <a:alpha val="45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>
                <a:solidFill>
                  <a:srgbClr val="7BC233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B0BF484F-84D5-42A2-B939-FFC4EC00162C}"/>
                </a:ext>
              </a:extLst>
            </p:cNvPr>
            <p:cNvSpPr/>
            <p:nvPr/>
          </p:nvSpPr>
          <p:spPr>
            <a:xfrm>
              <a:off x="5711649" y="2223492"/>
              <a:ext cx="1190625" cy="676275"/>
            </a:xfrm>
            <a:custGeom>
              <a:avLst/>
              <a:gdLst/>
              <a:ahLst/>
              <a:cxnLst/>
              <a:rect l="0" t="0" r="0" b="0"/>
              <a:pathLst>
                <a:path w="1190625" h="676275">
                  <a:moveTo>
                    <a:pt x="608982" y="676275"/>
                  </a:moveTo>
                  <a:cubicBezTo>
                    <a:pt x="459440" y="676275"/>
                    <a:pt x="339425" y="555308"/>
                    <a:pt x="339425" y="406718"/>
                  </a:cubicBezTo>
                  <a:lnTo>
                    <a:pt x="339425" y="182880"/>
                  </a:lnTo>
                  <a:cubicBezTo>
                    <a:pt x="339425" y="81915"/>
                    <a:pt x="257510" y="0"/>
                    <a:pt x="156545" y="0"/>
                  </a:cubicBezTo>
                  <a:lnTo>
                    <a:pt x="156545" y="0"/>
                  </a:lnTo>
                  <a:cubicBezTo>
                    <a:pt x="107967" y="0"/>
                    <a:pt x="61295" y="19050"/>
                    <a:pt x="27005" y="53340"/>
                  </a:cubicBezTo>
                  <a:lnTo>
                    <a:pt x="24147" y="56197"/>
                  </a:lnTo>
                  <a:cubicBezTo>
                    <a:pt x="-27288" y="107633"/>
                    <a:pt x="8907" y="194310"/>
                    <a:pt x="81297" y="194310"/>
                  </a:cubicBezTo>
                  <a:lnTo>
                    <a:pt x="81297" y="394335"/>
                  </a:lnTo>
                  <a:cubicBezTo>
                    <a:pt x="81297" y="549593"/>
                    <a:pt x="207027" y="675323"/>
                    <a:pt x="362285" y="675323"/>
                  </a:cubicBezTo>
                  <a:lnTo>
                    <a:pt x="1195722" y="675323"/>
                  </a:lnTo>
                  <a:cubicBezTo>
                    <a:pt x="1195722" y="675323"/>
                    <a:pt x="1079517" y="573405"/>
                    <a:pt x="850917" y="525780"/>
                  </a:cubicBezTo>
                  <a:lnTo>
                    <a:pt x="849965" y="525780"/>
                  </a:lnTo>
                  <a:cubicBezTo>
                    <a:pt x="805197" y="614363"/>
                    <a:pt x="713757" y="674370"/>
                    <a:pt x="608030" y="674370"/>
                  </a:cubicBezTo>
                  <a:lnTo>
                    <a:pt x="608982" y="674370"/>
                  </a:lnTo>
                  <a:close/>
                </a:path>
              </a:pathLst>
            </a:custGeom>
            <a:gradFill>
              <a:gsLst>
                <a:gs pos="10000">
                  <a:schemeClr val="tx1"/>
                </a:gs>
                <a:gs pos="100000">
                  <a:schemeClr val="tx1">
                    <a:alpha val="45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>
                <a:solidFill>
                  <a:srgbClr val="7BC233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3FD774A0-8C45-4541-957A-8F8BCD036AFE}"/>
                </a:ext>
              </a:extLst>
            </p:cNvPr>
            <p:cNvSpPr/>
            <p:nvPr/>
          </p:nvSpPr>
          <p:spPr>
            <a:xfrm>
              <a:off x="5879250" y="2076808"/>
              <a:ext cx="161925" cy="304799"/>
            </a:xfrm>
            <a:custGeom>
              <a:avLst/>
              <a:gdLst/>
              <a:ahLst/>
              <a:cxnLst/>
              <a:rect l="0" t="0" r="0" b="0"/>
              <a:pathLst>
                <a:path w="161925" h="304800">
                  <a:moveTo>
                    <a:pt x="0" y="0"/>
                  </a:moveTo>
                  <a:cubicBezTo>
                    <a:pt x="0" y="0"/>
                    <a:pt x="170498" y="18098"/>
                    <a:pt x="170498" y="310515"/>
                  </a:cubicBezTo>
                </a:path>
              </a:pathLst>
            </a:custGeom>
            <a:noFill/>
            <a:ln w="22225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4607293B-9063-4963-8020-3EC8503075A4}"/>
                </a:ext>
              </a:extLst>
            </p:cNvPr>
            <p:cNvSpPr/>
            <p:nvPr/>
          </p:nvSpPr>
          <p:spPr>
            <a:xfrm>
              <a:off x="5680552" y="2076808"/>
              <a:ext cx="142875" cy="142875"/>
            </a:xfrm>
            <a:custGeom>
              <a:avLst/>
              <a:gdLst/>
              <a:ahLst/>
              <a:cxnLst/>
              <a:rect l="0" t="0" r="0" b="0"/>
              <a:pathLst>
                <a:path w="142875" h="142875">
                  <a:moveTo>
                    <a:pt x="0" y="0"/>
                  </a:moveTo>
                  <a:cubicBezTo>
                    <a:pt x="0" y="0"/>
                    <a:pt x="101918" y="10478"/>
                    <a:pt x="148590" y="151448"/>
                  </a:cubicBezTo>
                </a:path>
              </a:pathLst>
            </a:custGeom>
            <a:noFill/>
            <a:ln w="22225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ED35A81B-8FF8-4108-A5CF-EA4D71D400BE}"/>
                </a:ext>
              </a:extLst>
            </p:cNvPr>
            <p:cNvSpPr/>
            <p:nvPr/>
          </p:nvSpPr>
          <p:spPr>
            <a:xfrm>
              <a:off x="5791994" y="2418755"/>
              <a:ext cx="114300" cy="9525"/>
            </a:xfrm>
            <a:custGeom>
              <a:avLst/>
              <a:gdLst/>
              <a:ahLst/>
              <a:cxnLst/>
              <a:rect l="0" t="0" r="0" b="0"/>
              <a:pathLst>
                <a:path w="114300">
                  <a:moveTo>
                    <a:pt x="0" y="0"/>
                  </a:moveTo>
                  <a:lnTo>
                    <a:pt x="114300" y="0"/>
                  </a:lnTo>
                </a:path>
              </a:pathLst>
            </a:custGeom>
            <a:ln w="22225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08FB87F7-1282-4FF3-9DCA-E7806D613F8D}"/>
                </a:ext>
              </a:extLst>
            </p:cNvPr>
            <p:cNvSpPr/>
            <p:nvPr/>
          </p:nvSpPr>
          <p:spPr>
            <a:xfrm>
              <a:off x="5906294" y="2387322"/>
              <a:ext cx="28575" cy="57150"/>
            </a:xfrm>
            <a:custGeom>
              <a:avLst/>
              <a:gdLst/>
              <a:ahLst/>
              <a:cxnLst/>
              <a:rect l="0" t="0" r="0" b="0"/>
              <a:pathLst>
                <a:path w="28575" h="57150">
                  <a:moveTo>
                    <a:pt x="30480" y="60960"/>
                  </a:moveTo>
                  <a:cubicBezTo>
                    <a:pt x="13335" y="60960"/>
                    <a:pt x="0" y="47625"/>
                    <a:pt x="0" y="30480"/>
                  </a:cubicBezTo>
                  <a:cubicBezTo>
                    <a:pt x="0" y="13335"/>
                    <a:pt x="13335" y="0"/>
                    <a:pt x="30480" y="0"/>
                  </a:cubicBezTo>
                </a:path>
              </a:pathLst>
            </a:custGeom>
            <a:noFill/>
            <a:ln w="22225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5" name="Graphic 43">
            <a:extLst>
              <a:ext uri="{FF2B5EF4-FFF2-40B4-BE49-F238E27FC236}">
                <a16:creationId xmlns:a16="http://schemas.microsoft.com/office/drawing/2014/main" xmlns="" id="{3EB30542-9A9C-452E-BD39-63F7CE449C64}"/>
              </a:ext>
            </a:extLst>
          </p:cNvPr>
          <p:cNvGrpSpPr/>
          <p:nvPr/>
        </p:nvGrpSpPr>
        <p:grpSpPr>
          <a:xfrm>
            <a:off x="7150125" y="3257551"/>
            <a:ext cx="812144" cy="546096"/>
            <a:chOff x="4295775" y="2386012"/>
            <a:chExt cx="552450" cy="371475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75059F1F-DF33-414D-8729-5ECF3C8CC119}"/>
                </a:ext>
              </a:extLst>
            </p:cNvPr>
            <p:cNvSpPr/>
            <p:nvPr/>
          </p:nvSpPr>
          <p:spPr>
            <a:xfrm>
              <a:off x="4660582" y="2390775"/>
              <a:ext cx="180975" cy="180975"/>
            </a:xfrm>
            <a:custGeom>
              <a:avLst/>
              <a:gdLst/>
              <a:ahLst/>
              <a:cxnLst/>
              <a:rect l="0" t="0" r="0" b="0"/>
              <a:pathLst>
                <a:path w="180975" h="180975">
                  <a:moveTo>
                    <a:pt x="182880" y="0"/>
                  </a:moveTo>
                  <a:lnTo>
                    <a:pt x="42863" y="0"/>
                  </a:lnTo>
                  <a:lnTo>
                    <a:pt x="42863" y="180975"/>
                  </a:lnTo>
                  <a:lnTo>
                    <a:pt x="0" y="180975"/>
                  </a:lnTo>
                </a:path>
              </a:pathLst>
            </a:custGeom>
            <a:noFill/>
            <a:ln w="22225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81890815-58FF-4F55-9E2D-E9821219A06F}"/>
                </a:ext>
              </a:extLst>
            </p:cNvPr>
            <p:cNvSpPr/>
            <p:nvPr/>
          </p:nvSpPr>
          <p:spPr>
            <a:xfrm>
              <a:off x="4295775" y="2571750"/>
              <a:ext cx="180975" cy="180975"/>
            </a:xfrm>
            <a:custGeom>
              <a:avLst/>
              <a:gdLst/>
              <a:ahLst/>
              <a:cxnLst/>
              <a:rect l="0" t="0" r="0" b="0"/>
              <a:pathLst>
                <a:path w="180975" h="180975">
                  <a:moveTo>
                    <a:pt x="0" y="180975"/>
                  </a:moveTo>
                  <a:lnTo>
                    <a:pt x="140018" y="180975"/>
                  </a:lnTo>
                  <a:lnTo>
                    <a:pt x="140018" y="0"/>
                  </a:lnTo>
                  <a:lnTo>
                    <a:pt x="182880" y="0"/>
                  </a:lnTo>
                </a:path>
              </a:pathLst>
            </a:custGeom>
            <a:noFill/>
            <a:ln w="22225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6EF93F5D-6CB6-4118-9614-D2C0DDD58925}"/>
                </a:ext>
              </a:extLst>
            </p:cNvPr>
            <p:cNvSpPr/>
            <p:nvPr/>
          </p:nvSpPr>
          <p:spPr>
            <a:xfrm>
              <a:off x="4478655" y="2481262"/>
              <a:ext cx="180975" cy="180975"/>
            </a:xfrm>
            <a:custGeom>
              <a:avLst/>
              <a:gdLst/>
              <a:ahLst/>
              <a:cxnLst/>
              <a:rect l="0" t="0" r="0" b="0"/>
              <a:pathLst>
                <a:path w="180975" h="180975">
                  <a:moveTo>
                    <a:pt x="180975" y="90488"/>
                  </a:moveTo>
                  <a:cubicBezTo>
                    <a:pt x="180975" y="140462"/>
                    <a:pt x="140462" y="180975"/>
                    <a:pt x="90488" y="180975"/>
                  </a:cubicBezTo>
                  <a:cubicBezTo>
                    <a:pt x="40513" y="180975"/>
                    <a:pt x="0" y="140462"/>
                    <a:pt x="0" y="90488"/>
                  </a:cubicBezTo>
                  <a:cubicBezTo>
                    <a:pt x="0" y="40513"/>
                    <a:pt x="40513" y="0"/>
                    <a:pt x="90488" y="0"/>
                  </a:cubicBezTo>
                  <a:cubicBezTo>
                    <a:pt x="140462" y="0"/>
                    <a:pt x="180975" y="40513"/>
                    <a:pt x="180975" y="90488"/>
                  </a:cubicBezTo>
                  <a:close/>
                </a:path>
              </a:pathLst>
            </a:custGeom>
            <a:gradFill>
              <a:gsLst>
                <a:gs pos="10000">
                  <a:schemeClr val="tx1"/>
                </a:gs>
                <a:gs pos="100000">
                  <a:schemeClr val="tx1">
                    <a:alpha val="45000"/>
                  </a:schemeClr>
                </a:gs>
              </a:gsLst>
              <a:lin ang="5400000" scaled="0"/>
            </a:gradFill>
            <a:ln w="22225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>
                <a:solidFill>
                  <a:srgbClr val="7BC233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E2822D2C-80A4-433B-97D6-9C627383D2EA}"/>
                </a:ext>
              </a:extLst>
            </p:cNvPr>
            <p:cNvSpPr/>
            <p:nvPr/>
          </p:nvSpPr>
          <p:spPr>
            <a:xfrm>
              <a:off x="4502468" y="2511742"/>
              <a:ext cx="123825" cy="123825"/>
            </a:xfrm>
            <a:custGeom>
              <a:avLst/>
              <a:gdLst/>
              <a:ahLst/>
              <a:cxnLst/>
              <a:rect l="0" t="0" r="0" b="0"/>
              <a:pathLst>
                <a:path w="123825" h="123825">
                  <a:moveTo>
                    <a:pt x="0" y="0"/>
                  </a:moveTo>
                  <a:lnTo>
                    <a:pt x="127635" y="127635"/>
                  </a:lnTo>
                </a:path>
              </a:pathLst>
            </a:custGeom>
            <a:noFill/>
            <a:ln w="22225" cap="flat">
              <a:solidFill>
                <a:srgbClr val="C00000"/>
              </a:solidFill>
              <a:prstDash val="solid"/>
              <a:miter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51" name="Title 8">
            <a:extLst>
              <a:ext uri="{FF2B5EF4-FFF2-40B4-BE49-F238E27FC236}">
                <a16:creationId xmlns:a16="http://schemas.microsoft.com/office/drawing/2014/main" xmlns="" id="{A69DF10C-BB7E-45A2-80D1-1939E337BC6F}"/>
              </a:ext>
            </a:extLst>
          </p:cNvPr>
          <p:cNvSpPr txBox="1">
            <a:spLocks/>
          </p:cNvSpPr>
          <p:nvPr/>
        </p:nvSpPr>
        <p:spPr>
          <a:xfrm>
            <a:off x="351950" y="2733997"/>
            <a:ext cx="214796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spcBef>
                <a:spcPts val="600"/>
              </a:spcBef>
              <a:defRPr/>
            </a:pPr>
            <a:r>
              <a:rPr lang="en-US" sz="1600" b="0" dirty="0">
                <a:solidFill>
                  <a:prstClr val="white"/>
                </a:solidFill>
              </a:rPr>
              <a:t>Error returns</a:t>
            </a:r>
          </a:p>
          <a:p>
            <a:pPr>
              <a:spcBef>
                <a:spcPts val="600"/>
              </a:spcBef>
              <a:defRPr/>
            </a:pPr>
            <a:r>
              <a:rPr lang="en-US" sz="1600" b="0" dirty="0">
                <a:solidFill>
                  <a:prstClr val="white"/>
                </a:solidFill>
              </a:rPr>
              <a:t>Slow response</a:t>
            </a:r>
          </a:p>
          <a:p>
            <a:pPr>
              <a:spcBef>
                <a:spcPts val="600"/>
              </a:spcBef>
              <a:defRPr/>
            </a:pPr>
            <a:r>
              <a:rPr lang="en-US" sz="1600" b="0" dirty="0">
                <a:solidFill>
                  <a:prstClr val="white"/>
                </a:solidFill>
              </a:rPr>
              <a:t>Network partition</a:t>
            </a:r>
          </a:p>
        </p:txBody>
      </p:sp>
      <p:sp>
        <p:nvSpPr>
          <p:cNvPr id="52" name="Title 8">
            <a:extLst>
              <a:ext uri="{FF2B5EF4-FFF2-40B4-BE49-F238E27FC236}">
                <a16:creationId xmlns:a16="http://schemas.microsoft.com/office/drawing/2014/main" xmlns="" id="{09BB8C47-2D8F-4AEA-A608-1F9940A553D7}"/>
              </a:ext>
            </a:extLst>
          </p:cNvPr>
          <p:cNvSpPr txBox="1">
            <a:spLocks/>
          </p:cNvSpPr>
          <p:nvPr/>
        </p:nvSpPr>
        <p:spPr>
          <a:xfrm>
            <a:off x="336789" y="143084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Application</a:t>
            </a: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Failures</a:t>
            </a:r>
          </a:p>
        </p:txBody>
      </p:sp>
    </p:spTree>
    <p:extLst>
      <p:ext uri="{BB962C8B-B14F-4D97-AF65-F5344CB8AC3E}">
        <p14:creationId xmlns:p14="http://schemas.microsoft.com/office/powerpoint/2010/main" val="17173482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path" presetSubtype="0" accel="50000" decel="5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0 L -0.19635 0.00031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74" y="4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2.59259E-6 L 0 0.04969 " pathEditMode="relative" rAng="0" ptsTypes="AA">
                                      <p:cBhvr>
                                        <p:cTn id="29" dur="5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250"/>
                            </p:stCondLst>
                            <p:childTnLst>
                              <p:par>
                                <p:cTn id="3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2.59259E-6 L 0 0.04969 " pathEditMode="relative" rAng="0" ptsTypes="AA">
                                      <p:cBhvr>
                                        <p:cTn id="39" dur="5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2.59259E-6 L 0 0.04969 " pathEditMode="relative" rAng="0" ptsTypes="AA">
                                      <p:cBhvr>
                                        <p:cTn id="49" dur="5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750"/>
                            </p:stCondLst>
                            <p:childTnLst>
                              <p:par>
                                <p:cTn id="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  <p:bldP spid="17" grpId="0" animBg="1"/>
      <p:bldP spid="17" grpId="1" animBg="1"/>
      <p:bldP spid="5" grpId="0" animBg="1"/>
      <p:bldP spid="22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8">
            <a:extLst>
              <a:ext uri="{FF2B5EF4-FFF2-40B4-BE49-F238E27FC236}">
                <a16:creationId xmlns="" xmlns:a16="http://schemas.microsoft.com/office/drawing/2014/main" id="{CD95CDE1-F336-47B2-BCE4-A639F0A0AC29}"/>
              </a:ext>
            </a:extLst>
          </p:cNvPr>
          <p:cNvSpPr txBox="1">
            <a:spLocks/>
          </p:cNvSpPr>
          <p:nvPr/>
        </p:nvSpPr>
        <p:spPr>
          <a:xfrm>
            <a:off x="2317750" y="1552583"/>
            <a:ext cx="6378575" cy="977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Microservices limit “blast radius” for software incidents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10144CA9-1357-4D46-B71F-E85696A3754C}"/>
              </a:ext>
            </a:extLst>
          </p:cNvPr>
          <p:cNvSpPr txBox="1"/>
          <p:nvPr/>
        </p:nvSpPr>
        <p:spPr>
          <a:xfrm>
            <a:off x="2360747" y="2529658"/>
            <a:ext cx="5383461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R="0" lvl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Circuit breakers limit damage</a:t>
            </a:r>
          </a:p>
          <a:p>
            <a:pPr marR="0" lvl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Bulkheads prevent it spreading</a:t>
            </a:r>
          </a:p>
          <a:p>
            <a:pPr marR="0" lvl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DITTO—Do </a:t>
            </a:r>
            <a:r>
              <a:rPr lang="en-US" sz="2200" dirty="0" smtClean="0">
                <a:solidFill>
                  <a:prstClr val="white"/>
                </a:solidFill>
                <a:cs typeface="Arial"/>
              </a:rPr>
              <a:t>Idempotent Things </a:t>
            </a:r>
            <a:r>
              <a:rPr lang="en-US" sz="2200" dirty="0">
                <a:solidFill>
                  <a:prstClr val="white"/>
                </a:solidFill>
                <a:cs typeface="Arial"/>
              </a:rPr>
              <a:t>To Others</a:t>
            </a:r>
          </a:p>
          <a:p>
            <a:pPr marR="0" lvl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Avoid update and delete semantics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="" xmlns:a16="http://schemas.microsoft.com/office/drawing/2014/main" id="{C0F9216B-F722-4E81-AA8F-C56C6A8CB3E2}"/>
              </a:ext>
            </a:extLst>
          </p:cNvPr>
          <p:cNvGrpSpPr/>
          <p:nvPr/>
        </p:nvGrpSpPr>
        <p:grpSpPr>
          <a:xfrm>
            <a:off x="869950" y="1531108"/>
            <a:ext cx="905064" cy="874896"/>
            <a:chOff x="5910263" y="2297114"/>
            <a:chExt cx="1328737" cy="1284446"/>
          </a:xfrm>
        </p:grpSpPr>
        <p:sp>
          <p:nvSpPr>
            <p:cNvPr id="46" name="Freeform 42">
              <a:extLst>
                <a:ext uri="{FF2B5EF4-FFF2-40B4-BE49-F238E27FC236}">
                  <a16:creationId xmlns="" xmlns:a16="http://schemas.microsoft.com/office/drawing/2014/main" id="{85CA7B81-9D9B-4000-A70A-63C12B292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4379" y="2447925"/>
              <a:ext cx="1022362" cy="968376"/>
            </a:xfrm>
            <a:custGeom>
              <a:avLst/>
              <a:gdLst>
                <a:gd name="T0" fmla="*/ 105 w 129"/>
                <a:gd name="T1" fmla="*/ 100 h 121"/>
                <a:gd name="T2" fmla="*/ 100 w 129"/>
                <a:gd name="T3" fmla="*/ 100 h 121"/>
                <a:gd name="T4" fmla="*/ 100 w 129"/>
                <a:gd name="T5" fmla="*/ 104 h 121"/>
                <a:gd name="T6" fmla="*/ 82 w 129"/>
                <a:gd name="T7" fmla="*/ 116 h 121"/>
                <a:gd name="T8" fmla="*/ 69 w 129"/>
                <a:gd name="T9" fmla="*/ 111 h 121"/>
                <a:gd name="T10" fmla="*/ 66 w 129"/>
                <a:gd name="T11" fmla="*/ 109 h 121"/>
                <a:gd name="T12" fmla="*/ 43 w 129"/>
                <a:gd name="T13" fmla="*/ 121 h 121"/>
                <a:gd name="T14" fmla="*/ 18 w 129"/>
                <a:gd name="T15" fmla="*/ 95 h 121"/>
                <a:gd name="T16" fmla="*/ 18 w 129"/>
                <a:gd name="T17" fmla="*/ 89 h 121"/>
                <a:gd name="T18" fmla="*/ 15 w 129"/>
                <a:gd name="T19" fmla="*/ 87 h 121"/>
                <a:gd name="T20" fmla="*/ 0 w 129"/>
                <a:gd name="T21" fmla="*/ 62 h 121"/>
                <a:gd name="T22" fmla="*/ 28 w 129"/>
                <a:gd name="T23" fmla="*/ 35 h 121"/>
                <a:gd name="T24" fmla="*/ 32 w 129"/>
                <a:gd name="T25" fmla="*/ 34 h 121"/>
                <a:gd name="T26" fmla="*/ 31 w 129"/>
                <a:gd name="T27" fmla="*/ 27 h 121"/>
                <a:gd name="T28" fmla="*/ 57 w 129"/>
                <a:gd name="T29" fmla="*/ 0 h 121"/>
                <a:gd name="T30" fmla="*/ 78 w 129"/>
                <a:gd name="T31" fmla="*/ 10 h 121"/>
                <a:gd name="T32" fmla="*/ 79 w 129"/>
                <a:gd name="T33" fmla="*/ 12 h 121"/>
                <a:gd name="T34" fmla="*/ 83 w 129"/>
                <a:gd name="T35" fmla="*/ 11 h 121"/>
                <a:gd name="T36" fmla="*/ 86 w 129"/>
                <a:gd name="T37" fmla="*/ 11 h 121"/>
                <a:gd name="T38" fmla="*/ 125 w 129"/>
                <a:gd name="T39" fmla="*/ 50 h 121"/>
                <a:gd name="T40" fmla="*/ 124 w 129"/>
                <a:gd name="T41" fmla="*/ 57 h 121"/>
                <a:gd name="T42" fmla="*/ 123 w 129"/>
                <a:gd name="T43" fmla="*/ 61 h 121"/>
                <a:gd name="T44" fmla="*/ 129 w 129"/>
                <a:gd name="T45" fmla="*/ 77 h 121"/>
                <a:gd name="T46" fmla="*/ 105 w 129"/>
                <a:gd name="T47" fmla="*/ 10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9" h="121">
                  <a:moveTo>
                    <a:pt x="105" y="100"/>
                  </a:moveTo>
                  <a:cubicBezTo>
                    <a:pt x="104" y="100"/>
                    <a:pt x="100" y="100"/>
                    <a:pt x="100" y="100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7" y="111"/>
                    <a:pt x="90" y="116"/>
                    <a:pt x="82" y="116"/>
                  </a:cubicBezTo>
                  <a:cubicBezTo>
                    <a:pt x="77" y="116"/>
                    <a:pt x="72" y="114"/>
                    <a:pt x="69" y="111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1" y="116"/>
                    <a:pt x="53" y="121"/>
                    <a:pt x="43" y="121"/>
                  </a:cubicBezTo>
                  <a:cubicBezTo>
                    <a:pt x="29" y="121"/>
                    <a:pt x="18" y="110"/>
                    <a:pt x="18" y="95"/>
                  </a:cubicBezTo>
                  <a:cubicBezTo>
                    <a:pt x="18" y="93"/>
                    <a:pt x="18" y="91"/>
                    <a:pt x="18" y="89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6" y="82"/>
                    <a:pt x="0" y="73"/>
                    <a:pt x="0" y="62"/>
                  </a:cubicBezTo>
                  <a:cubicBezTo>
                    <a:pt x="0" y="47"/>
                    <a:pt x="12" y="35"/>
                    <a:pt x="28" y="35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2"/>
                    <a:pt x="31" y="30"/>
                    <a:pt x="31" y="27"/>
                  </a:cubicBezTo>
                  <a:cubicBezTo>
                    <a:pt x="31" y="12"/>
                    <a:pt x="43" y="0"/>
                    <a:pt x="57" y="0"/>
                  </a:cubicBezTo>
                  <a:cubicBezTo>
                    <a:pt x="65" y="0"/>
                    <a:pt x="73" y="4"/>
                    <a:pt x="78" y="10"/>
                  </a:cubicBezTo>
                  <a:cubicBezTo>
                    <a:pt x="78" y="11"/>
                    <a:pt x="79" y="11"/>
                    <a:pt x="79" y="12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4" y="11"/>
                    <a:pt x="85" y="11"/>
                    <a:pt x="86" y="11"/>
                  </a:cubicBezTo>
                  <a:cubicBezTo>
                    <a:pt x="108" y="11"/>
                    <a:pt x="125" y="29"/>
                    <a:pt x="125" y="50"/>
                  </a:cubicBezTo>
                  <a:cubicBezTo>
                    <a:pt x="125" y="52"/>
                    <a:pt x="125" y="55"/>
                    <a:pt x="124" y="57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7" y="66"/>
                    <a:pt x="129" y="71"/>
                    <a:pt x="129" y="77"/>
                  </a:cubicBezTo>
                  <a:cubicBezTo>
                    <a:pt x="129" y="90"/>
                    <a:pt x="118" y="100"/>
                    <a:pt x="105" y="10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9525">
              <a:noFill/>
              <a:round/>
              <a:headEnd/>
              <a:tailEnd/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="" xmlns:a16="http://schemas.microsoft.com/office/drawing/2014/main" id="{4B567C59-DD3E-44CB-8452-4F4FB32B0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5487" y="2891355"/>
              <a:ext cx="276820" cy="358021"/>
            </a:xfrm>
            <a:custGeom>
              <a:avLst/>
              <a:gdLst>
                <a:gd name="T0" fmla="*/ 24 w 36"/>
                <a:gd name="T1" fmla="*/ 0 h 47"/>
                <a:gd name="T2" fmla="*/ 36 w 36"/>
                <a:gd name="T3" fmla="*/ 22 h 47"/>
                <a:gd name="T4" fmla="*/ 10 w 36"/>
                <a:gd name="T5" fmla="*/ 47 h 47"/>
                <a:gd name="T6" fmla="*/ 0 w 36"/>
                <a:gd name="T7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7">
                  <a:moveTo>
                    <a:pt x="24" y="0"/>
                  </a:moveTo>
                  <a:cubicBezTo>
                    <a:pt x="31" y="5"/>
                    <a:pt x="36" y="13"/>
                    <a:pt x="36" y="22"/>
                  </a:cubicBezTo>
                  <a:cubicBezTo>
                    <a:pt x="36" y="36"/>
                    <a:pt x="24" y="47"/>
                    <a:pt x="10" y="47"/>
                  </a:cubicBezTo>
                  <a:cubicBezTo>
                    <a:pt x="7" y="47"/>
                    <a:pt x="3" y="47"/>
                    <a:pt x="0" y="45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="" xmlns:a16="http://schemas.microsoft.com/office/drawing/2014/main" id="{0B194AC9-C98F-497D-AA2E-0E30682B0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0340" y="3249376"/>
              <a:ext cx="276820" cy="125492"/>
            </a:xfrm>
            <a:custGeom>
              <a:avLst/>
              <a:gdLst>
                <a:gd name="T0" fmla="*/ 0 w 36"/>
                <a:gd name="T1" fmla="*/ 9 h 16"/>
                <a:gd name="T2" fmla="*/ 16 w 36"/>
                <a:gd name="T3" fmla="*/ 16 h 16"/>
                <a:gd name="T4" fmla="*/ 36 w 3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6">
                  <a:moveTo>
                    <a:pt x="0" y="9"/>
                  </a:moveTo>
                  <a:cubicBezTo>
                    <a:pt x="4" y="14"/>
                    <a:pt x="9" y="16"/>
                    <a:pt x="16" y="16"/>
                  </a:cubicBezTo>
                  <a:cubicBezTo>
                    <a:pt x="26" y="16"/>
                    <a:pt x="34" y="9"/>
                    <a:pt x="36" y="0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="" xmlns:a16="http://schemas.microsoft.com/office/drawing/2014/main" id="{D58E605D-C31F-4D9D-9FF2-97AA06535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1068" y="2537025"/>
              <a:ext cx="358021" cy="398621"/>
            </a:xfrm>
            <a:custGeom>
              <a:avLst/>
              <a:gdLst>
                <a:gd name="T0" fmla="*/ 45 w 47"/>
                <a:gd name="T1" fmla="*/ 52 h 52"/>
                <a:gd name="T2" fmla="*/ 47 w 47"/>
                <a:gd name="T3" fmla="*/ 41 h 52"/>
                <a:gd name="T4" fmla="*/ 6 w 47"/>
                <a:gd name="T5" fmla="*/ 0 h 52"/>
                <a:gd name="T6" fmla="*/ 0 w 47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2">
                  <a:moveTo>
                    <a:pt x="45" y="52"/>
                  </a:moveTo>
                  <a:cubicBezTo>
                    <a:pt x="46" y="49"/>
                    <a:pt x="47" y="45"/>
                    <a:pt x="47" y="41"/>
                  </a:cubicBezTo>
                  <a:cubicBezTo>
                    <a:pt x="47" y="18"/>
                    <a:pt x="29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="" xmlns:a16="http://schemas.microsoft.com/office/drawing/2014/main" id="{C90B0ED4-6A3B-408C-9304-AF908B528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756" y="2452133"/>
              <a:ext cx="439221" cy="346948"/>
            </a:xfrm>
            <a:custGeom>
              <a:avLst/>
              <a:gdLst>
                <a:gd name="T0" fmla="*/ 57 w 57"/>
                <a:gd name="T1" fmla="*/ 23 h 45"/>
                <a:gd name="T2" fmla="*/ 51 w 57"/>
                <a:gd name="T3" fmla="*/ 11 h 45"/>
                <a:gd name="T4" fmla="*/ 29 w 57"/>
                <a:gd name="T5" fmla="*/ 0 h 45"/>
                <a:gd name="T6" fmla="*/ 0 w 57"/>
                <a:gd name="T7" fmla="*/ 29 h 45"/>
                <a:gd name="T8" fmla="*/ 5 w 5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5">
                  <a:moveTo>
                    <a:pt x="57" y="23"/>
                  </a:moveTo>
                  <a:cubicBezTo>
                    <a:pt x="56" y="19"/>
                    <a:pt x="54" y="14"/>
                    <a:pt x="51" y="11"/>
                  </a:cubicBezTo>
                  <a:cubicBezTo>
                    <a:pt x="46" y="4"/>
                    <a:pt x="38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35"/>
                    <a:pt x="2" y="40"/>
                    <a:pt x="5" y="45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="" xmlns:a16="http://schemas.microsoft.com/office/drawing/2014/main" id="{6163349F-3D9A-49E6-8F26-2BF5BE54D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9918" y="2714190"/>
              <a:ext cx="236220" cy="442912"/>
            </a:xfrm>
            <a:custGeom>
              <a:avLst/>
              <a:gdLst>
                <a:gd name="T0" fmla="*/ 31 w 31"/>
                <a:gd name="T1" fmla="*/ 1 h 58"/>
                <a:gd name="T2" fmla="*/ 29 w 31"/>
                <a:gd name="T3" fmla="*/ 0 h 58"/>
                <a:gd name="T4" fmla="*/ 0 w 31"/>
                <a:gd name="T5" fmla="*/ 30 h 58"/>
                <a:gd name="T6" fmla="*/ 18 w 31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8">
                  <a:moveTo>
                    <a:pt x="31" y="1"/>
                  </a:moveTo>
                  <a:cubicBezTo>
                    <a:pt x="30" y="0"/>
                    <a:pt x="30" y="0"/>
                    <a:pt x="29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2"/>
                    <a:pt x="7" y="53"/>
                    <a:pt x="18" y="58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="" xmlns:a16="http://schemas.microsoft.com/office/drawing/2014/main" id="{086B0E93-D015-427D-8C0F-F67B4EB82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9101" y="3105429"/>
              <a:ext cx="417076" cy="306348"/>
            </a:xfrm>
            <a:custGeom>
              <a:avLst/>
              <a:gdLst>
                <a:gd name="T0" fmla="*/ 3 w 54"/>
                <a:gd name="T1" fmla="*/ 0 h 40"/>
                <a:gd name="T2" fmla="*/ 0 w 54"/>
                <a:gd name="T3" fmla="*/ 12 h 40"/>
                <a:gd name="T4" fmla="*/ 28 w 54"/>
                <a:gd name="T5" fmla="*/ 40 h 40"/>
                <a:gd name="T6" fmla="*/ 54 w 54"/>
                <a:gd name="T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0">
                  <a:moveTo>
                    <a:pt x="3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28"/>
                    <a:pt x="13" y="40"/>
                    <a:pt x="28" y="40"/>
                  </a:cubicBezTo>
                  <a:cubicBezTo>
                    <a:pt x="40" y="40"/>
                    <a:pt x="50" y="33"/>
                    <a:pt x="54" y="23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="" xmlns:a16="http://schemas.microsoft.com/office/drawing/2014/main" id="{7F642C1F-82D7-464A-BDE7-4E71B5D65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1068" y="3050065"/>
              <a:ext cx="143947" cy="84892"/>
            </a:xfrm>
            <a:custGeom>
              <a:avLst/>
              <a:gdLst>
                <a:gd name="T0" fmla="*/ 19 w 19"/>
                <a:gd name="T1" fmla="*/ 0 h 11"/>
                <a:gd name="T2" fmla="*/ 0 w 19"/>
                <a:gd name="T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11">
                  <a:moveTo>
                    <a:pt x="19" y="0"/>
                  </a:moveTo>
                  <a:cubicBezTo>
                    <a:pt x="16" y="7"/>
                    <a:pt x="7" y="11"/>
                    <a:pt x="0" y="7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="" xmlns:a16="http://schemas.microsoft.com/office/drawing/2014/main" id="{B3737D56-5C09-4B01-A47A-E1CF3633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593" y="2821227"/>
              <a:ext cx="107037" cy="136565"/>
            </a:xfrm>
            <a:custGeom>
              <a:avLst/>
              <a:gdLst>
                <a:gd name="T0" fmla="*/ 2 w 14"/>
                <a:gd name="T1" fmla="*/ 18 h 18"/>
                <a:gd name="T2" fmla="*/ 14 w 14"/>
                <a:gd name="T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18">
                  <a:moveTo>
                    <a:pt x="2" y="18"/>
                  </a:moveTo>
                  <a:cubicBezTo>
                    <a:pt x="0" y="10"/>
                    <a:pt x="6" y="2"/>
                    <a:pt x="14" y="0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="" xmlns:a16="http://schemas.microsoft.com/office/drawing/2014/main" id="{1C0E003D-DE5F-4B9E-80CD-A3651CED4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0340" y="3112811"/>
              <a:ext cx="177165" cy="99655"/>
            </a:xfrm>
            <a:custGeom>
              <a:avLst/>
              <a:gdLst>
                <a:gd name="T0" fmla="*/ 23 w 23"/>
                <a:gd name="T1" fmla="*/ 0 h 13"/>
                <a:gd name="T2" fmla="*/ 0 w 23"/>
                <a:gd name="T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" h="13">
                  <a:moveTo>
                    <a:pt x="23" y="0"/>
                  </a:moveTo>
                  <a:cubicBezTo>
                    <a:pt x="19" y="9"/>
                    <a:pt x="9" y="13"/>
                    <a:pt x="0" y="9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="" xmlns:a16="http://schemas.microsoft.com/office/drawing/2014/main" id="{0E46FD1B-10F1-43A3-8942-9F8913025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2397" y="3249376"/>
              <a:ext cx="162401" cy="217765"/>
            </a:xfrm>
            <a:custGeom>
              <a:avLst/>
              <a:gdLst>
                <a:gd name="T0" fmla="*/ 15 w 44"/>
                <a:gd name="T1" fmla="*/ 0 h 59"/>
                <a:gd name="T2" fmla="*/ 44 w 44"/>
                <a:gd name="T3" fmla="*/ 59 h 59"/>
                <a:gd name="T4" fmla="*/ 0 w 44"/>
                <a:gd name="T5" fmla="*/ 1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15" y="0"/>
                  </a:moveTo>
                  <a:lnTo>
                    <a:pt x="44" y="59"/>
                  </a:lnTo>
                  <a:lnTo>
                    <a:pt x="0" y="13"/>
                  </a:ln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="" xmlns:a16="http://schemas.microsoft.com/office/drawing/2014/main" id="{79EC4196-5B0D-4A50-AC4C-E897DEB09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813" y="3352722"/>
              <a:ext cx="84892" cy="228838"/>
            </a:xfrm>
            <a:custGeom>
              <a:avLst/>
              <a:gdLst>
                <a:gd name="T0" fmla="*/ 23 w 23"/>
                <a:gd name="T1" fmla="*/ 2 h 62"/>
                <a:gd name="T2" fmla="*/ 0 w 23"/>
                <a:gd name="T3" fmla="*/ 62 h 62"/>
                <a:gd name="T4" fmla="*/ 4 w 23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62">
                  <a:moveTo>
                    <a:pt x="23" y="2"/>
                  </a:moveTo>
                  <a:lnTo>
                    <a:pt x="0" y="62"/>
                  </a:lnTo>
                  <a:lnTo>
                    <a:pt x="4" y="0"/>
                  </a:ln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="" xmlns:a16="http://schemas.microsoft.com/office/drawing/2014/main" id="{6DC0CA5E-5443-48A5-A1DB-C2027918D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089" y="2898737"/>
              <a:ext cx="239911" cy="66437"/>
            </a:xfrm>
            <a:custGeom>
              <a:avLst/>
              <a:gdLst>
                <a:gd name="T0" fmla="*/ 0 w 65"/>
                <a:gd name="T1" fmla="*/ 0 h 18"/>
                <a:gd name="T2" fmla="*/ 65 w 65"/>
                <a:gd name="T3" fmla="*/ 0 h 18"/>
                <a:gd name="T4" fmla="*/ 5 w 65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18">
                  <a:moveTo>
                    <a:pt x="0" y="0"/>
                  </a:moveTo>
                  <a:lnTo>
                    <a:pt x="65" y="0"/>
                  </a:lnTo>
                  <a:lnTo>
                    <a:pt x="5" y="18"/>
                  </a:ln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="" xmlns:a16="http://schemas.microsoft.com/office/drawing/2014/main" id="{2F4C6C3F-A39A-4FE3-B0BD-7C9702FE2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2614" y="2297114"/>
              <a:ext cx="77510" cy="232529"/>
            </a:xfrm>
            <a:custGeom>
              <a:avLst/>
              <a:gdLst>
                <a:gd name="T0" fmla="*/ 0 w 21"/>
                <a:gd name="T1" fmla="*/ 61 h 63"/>
                <a:gd name="T2" fmla="*/ 21 w 21"/>
                <a:gd name="T3" fmla="*/ 0 h 63"/>
                <a:gd name="T4" fmla="*/ 19 w 21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63">
                  <a:moveTo>
                    <a:pt x="0" y="61"/>
                  </a:moveTo>
                  <a:lnTo>
                    <a:pt x="21" y="0"/>
                  </a:lnTo>
                  <a:lnTo>
                    <a:pt x="19" y="63"/>
                  </a:ln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="" xmlns:a16="http://schemas.microsoft.com/office/drawing/2014/main" id="{F5452F60-6DCA-44E1-AD2A-6746F7B6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9446" y="2551789"/>
              <a:ext cx="206692" cy="162401"/>
            </a:xfrm>
            <a:custGeom>
              <a:avLst/>
              <a:gdLst>
                <a:gd name="T0" fmla="*/ 46 w 56"/>
                <a:gd name="T1" fmla="*/ 44 h 44"/>
                <a:gd name="T2" fmla="*/ 0 w 56"/>
                <a:gd name="T3" fmla="*/ 0 h 44"/>
                <a:gd name="T4" fmla="*/ 56 w 56"/>
                <a:gd name="T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44">
                  <a:moveTo>
                    <a:pt x="46" y="44"/>
                  </a:moveTo>
                  <a:lnTo>
                    <a:pt x="0" y="0"/>
                  </a:lnTo>
                  <a:lnTo>
                    <a:pt x="56" y="29"/>
                  </a:ln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="" xmlns:a16="http://schemas.microsoft.com/office/drawing/2014/main" id="{30A0F85F-6635-45C1-8B9B-B7D59E636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0263" y="3134957"/>
              <a:ext cx="228838" cy="107037"/>
            </a:xfrm>
            <a:custGeom>
              <a:avLst/>
              <a:gdLst>
                <a:gd name="T0" fmla="*/ 62 w 62"/>
                <a:gd name="T1" fmla="*/ 17 h 29"/>
                <a:gd name="T2" fmla="*/ 0 w 62"/>
                <a:gd name="T3" fmla="*/ 29 h 29"/>
                <a:gd name="T4" fmla="*/ 56 w 6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29">
                  <a:moveTo>
                    <a:pt x="62" y="17"/>
                  </a:moveTo>
                  <a:lnTo>
                    <a:pt x="0" y="29"/>
                  </a:lnTo>
                  <a:lnTo>
                    <a:pt x="56" y="0"/>
                  </a:lnTo>
                </a:path>
              </a:pathLst>
            </a:cu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48" name="Arc 47">
            <a:extLst>
              <a:ext uri="{FF2B5EF4-FFF2-40B4-BE49-F238E27FC236}">
                <a16:creationId xmlns="" xmlns:a16="http://schemas.microsoft.com/office/drawing/2014/main" id="{C1D37A32-D8A2-4B08-BEC9-844A5FF7078B}"/>
              </a:ext>
            </a:extLst>
          </p:cNvPr>
          <p:cNvSpPr/>
          <p:nvPr/>
        </p:nvSpPr>
        <p:spPr>
          <a:xfrm>
            <a:off x="627961" y="1966140"/>
            <a:ext cx="1405702" cy="133880"/>
          </a:xfrm>
          <a:prstGeom prst="arc">
            <a:avLst>
              <a:gd name="adj1" fmla="val 21004527"/>
              <a:gd name="adj2" fmla="val 11257929"/>
            </a:avLst>
          </a:prstGeom>
          <a:noFill/>
          <a:ln w="22225">
            <a:solidFill>
              <a:schemeClr val="tx1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876141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4.5679E-6 L 0.03681 -4.5679E-6 " pathEditMode="relative" rAng="0" ptsTypes="AA">
                                      <p:cBhvr>
                                        <p:cTn id="19" dur="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7037E-6 L -8.33333E-7 0.06976 " pathEditMode="relative" rAng="0" ptsTypes="AA">
                                      <p:cBhvr>
                                        <p:cTn id="25" dur="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  <p:bldP spid="6" grpId="0"/>
      <p:bldP spid="6" grpId="1"/>
      <p:bldP spid="48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E2257DA8-FF24-433F-9A04-CAB443FB6FF4}"/>
              </a:ext>
            </a:extLst>
          </p:cNvPr>
          <p:cNvSpPr/>
          <p:nvPr/>
        </p:nvSpPr>
        <p:spPr>
          <a:xfrm>
            <a:off x="3223260" y="2124696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22E19C0E-A735-4274-AD61-BD3F83D6D980}"/>
              </a:ext>
            </a:extLst>
          </p:cNvPr>
          <p:cNvGrpSpPr/>
          <p:nvPr/>
        </p:nvGrpSpPr>
        <p:grpSpPr>
          <a:xfrm>
            <a:off x="3223260" y="3338299"/>
            <a:ext cx="2697480" cy="509799"/>
            <a:chOff x="3223260" y="3338299"/>
            <a:chExt cx="2697480" cy="509799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xmlns="" id="{28F8B09F-7DE5-4B85-8AE5-7B28A258A495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FF3498F9-555F-4B64-BBD4-8B09ED044BD4}"/>
                </a:ext>
              </a:extLst>
            </p:cNvPr>
            <p:cNvSpPr txBox="1"/>
            <p:nvPr/>
          </p:nvSpPr>
          <p:spPr>
            <a:xfrm>
              <a:off x="3799994" y="3408532"/>
              <a:ext cx="15440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xmlns="" id="{EFF5D9CF-FE27-4292-B2DB-DA56BCC8E041}"/>
              </a:ext>
            </a:extLst>
          </p:cNvPr>
          <p:cNvSpPr/>
          <p:nvPr/>
        </p:nvSpPr>
        <p:spPr>
          <a:xfrm>
            <a:off x="3223260" y="1524000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5BE28802-C05D-49EA-83A4-27C90F07F51D}"/>
              </a:ext>
            </a:extLst>
          </p:cNvPr>
          <p:cNvGrpSpPr/>
          <p:nvPr/>
        </p:nvGrpSpPr>
        <p:grpSpPr>
          <a:xfrm>
            <a:off x="3223260" y="2731498"/>
            <a:ext cx="2697480" cy="509799"/>
            <a:chOff x="3223260" y="2731498"/>
            <a:chExt cx="2697480" cy="50979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xmlns="" id="{93E8B91B-B644-47AA-9B21-29BC6758E734}"/>
                </a:ext>
              </a:extLst>
            </p:cNvPr>
            <p:cNvSpPr/>
            <p:nvPr/>
          </p:nvSpPr>
          <p:spPr>
            <a:xfrm>
              <a:off x="3223260" y="2731498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1CAE1596-291D-4F86-80DA-0DA4CC0A4900}"/>
                </a:ext>
              </a:extLst>
            </p:cNvPr>
            <p:cNvSpPr txBox="1"/>
            <p:nvPr/>
          </p:nvSpPr>
          <p:spPr>
            <a:xfrm>
              <a:off x="3985941" y="2801731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Switching</a:t>
              </a: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FE5E0F81-3900-4898-B946-C0207B0AF629}"/>
              </a:ext>
            </a:extLst>
          </p:cNvPr>
          <p:cNvSpPr txBox="1"/>
          <p:nvPr/>
        </p:nvSpPr>
        <p:spPr>
          <a:xfrm>
            <a:off x="3915409" y="2194929"/>
            <a:ext cx="131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Application</a:t>
            </a:r>
          </a:p>
        </p:txBody>
      </p:sp>
    </p:spTree>
    <p:extLst>
      <p:ext uri="{BB962C8B-B14F-4D97-AF65-F5344CB8AC3E}">
        <p14:creationId xmlns:p14="http://schemas.microsoft.com/office/powerpoint/2010/main" val="12916540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xmlns="" id="{EFF5D9CF-FE27-4292-B2DB-DA56BCC8E041}"/>
              </a:ext>
            </a:extLst>
          </p:cNvPr>
          <p:cNvSpPr/>
          <p:nvPr/>
        </p:nvSpPr>
        <p:spPr>
          <a:xfrm>
            <a:off x="3223260" y="1524000"/>
            <a:ext cx="2697480" cy="509799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0741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med" p14:dur="700" advClick="0" advTm="0">
        <p159:morph option="byObject"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xmlns="" id="{EFF5D9CF-FE27-4292-B2DB-DA56BCC8E041}"/>
              </a:ext>
            </a:extLst>
          </p:cNvPr>
          <p:cNvSpPr/>
          <p:nvPr/>
        </p:nvSpPr>
        <p:spPr>
          <a:xfrm>
            <a:off x="3229610" y="641984"/>
            <a:ext cx="5571490" cy="3859530"/>
          </a:xfrm>
          <a:prstGeom prst="rect">
            <a:avLst/>
          </a:prstGeom>
          <a:gradFill>
            <a:gsLst>
              <a:gs pos="84513">
                <a:schemeClr val="bg2"/>
              </a:gs>
              <a:gs pos="0">
                <a:schemeClr val="bg1"/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D4D6D89B-533D-4519-87C6-CE49180F00DB}"/>
              </a:ext>
            </a:extLst>
          </p:cNvPr>
          <p:cNvGrpSpPr/>
          <p:nvPr/>
        </p:nvGrpSpPr>
        <p:grpSpPr>
          <a:xfrm>
            <a:off x="5529581" y="3122296"/>
            <a:ext cx="971548" cy="971548"/>
            <a:chOff x="354964" y="2744787"/>
            <a:chExt cx="1016002" cy="1016002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xmlns="" id="{F768B21B-D05A-4CC3-9C38-DAABB9AC6572}"/>
                </a:ext>
              </a:extLst>
            </p:cNvPr>
            <p:cNvSpPr/>
            <p:nvPr/>
          </p:nvSpPr>
          <p:spPr>
            <a:xfrm>
              <a:off x="354964" y="2744787"/>
              <a:ext cx="1016002" cy="1016002"/>
            </a:xfrm>
            <a:prstGeom prst="roundRect">
              <a:avLst>
                <a:gd name="adj" fmla="val 12238"/>
              </a:avLst>
            </a:prstGeom>
            <a:gradFill>
              <a:gsLst>
                <a:gs pos="10000">
                  <a:schemeClr val="tx1"/>
                </a:gs>
                <a:gs pos="100000">
                  <a:schemeClr val="tx1">
                    <a:alpha val="45000"/>
                  </a:schemeClr>
                </a:gs>
              </a:gsLst>
              <a:lin ang="5400000" scaled="0"/>
            </a:gradFill>
            <a:ln w="22225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 dirty="0">
                <a:solidFill>
                  <a:srgbClr val="7BC233"/>
                </a:solidFill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F6392FA9-05C9-43CC-9AC3-A464BA0E10D1}"/>
                </a:ext>
              </a:extLst>
            </p:cNvPr>
            <p:cNvGrpSpPr/>
            <p:nvPr/>
          </p:nvGrpSpPr>
          <p:grpSpPr>
            <a:xfrm>
              <a:off x="554196" y="3103447"/>
              <a:ext cx="127952" cy="129766"/>
              <a:chOff x="200025" y="1650047"/>
              <a:chExt cx="179070" cy="181611"/>
            </a:xfrm>
          </p:grpSpPr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xmlns="" id="{0C415CDD-9861-430D-8A34-E1C3A306D032}"/>
                  </a:ext>
                </a:extLst>
              </p:cNvPr>
              <p:cNvCxnSpPr/>
              <p:nvPr/>
            </p:nvCxnSpPr>
            <p:spPr>
              <a:xfrm>
                <a:off x="200025" y="1652588"/>
                <a:ext cx="179070" cy="179070"/>
              </a:xfrm>
              <a:prstGeom prst="line">
                <a:avLst/>
              </a:prstGeom>
              <a:solidFill>
                <a:srgbClr val="74B730"/>
              </a:solidFill>
              <a:ln w="22225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xmlns="" id="{BBA7CDE1-1348-4104-AF3B-4A893C0B3B7A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200025" y="1650047"/>
                <a:ext cx="179070" cy="179070"/>
              </a:xfrm>
              <a:prstGeom prst="line">
                <a:avLst/>
              </a:prstGeom>
              <a:solidFill>
                <a:srgbClr val="74B730"/>
              </a:solidFill>
              <a:ln w="22225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970EE554-3574-4033-AAC9-402480EFD359}"/>
                </a:ext>
              </a:extLst>
            </p:cNvPr>
            <p:cNvGrpSpPr/>
            <p:nvPr/>
          </p:nvGrpSpPr>
          <p:grpSpPr>
            <a:xfrm>
              <a:off x="1040606" y="3103447"/>
              <a:ext cx="127952" cy="129766"/>
              <a:chOff x="200025" y="1650047"/>
              <a:chExt cx="179070" cy="181611"/>
            </a:xfrm>
          </p:grpSpPr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xmlns="" id="{388C469E-D12D-4B9A-AC5E-33425871B515}"/>
                  </a:ext>
                </a:extLst>
              </p:cNvPr>
              <p:cNvCxnSpPr/>
              <p:nvPr/>
            </p:nvCxnSpPr>
            <p:spPr>
              <a:xfrm>
                <a:off x="200025" y="1652588"/>
                <a:ext cx="179070" cy="179070"/>
              </a:xfrm>
              <a:prstGeom prst="line">
                <a:avLst/>
              </a:prstGeom>
              <a:solidFill>
                <a:srgbClr val="74B730"/>
              </a:solidFill>
              <a:ln w="22225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xmlns="" id="{7044A198-BA07-409B-89B5-F4AF7BD5B6E7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200025" y="1650047"/>
                <a:ext cx="179070" cy="179070"/>
              </a:xfrm>
              <a:prstGeom prst="line">
                <a:avLst/>
              </a:prstGeom>
              <a:solidFill>
                <a:srgbClr val="74B730"/>
              </a:solidFill>
              <a:ln w="22225">
                <a:solidFill>
                  <a:srgbClr val="C00000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AFCAD581-9C23-42B4-901C-D22E6E534CC3}"/>
                </a:ext>
              </a:extLst>
            </p:cNvPr>
            <p:cNvSpPr/>
            <p:nvPr/>
          </p:nvSpPr>
          <p:spPr>
            <a:xfrm>
              <a:off x="588960" y="3378834"/>
              <a:ext cx="544834" cy="45720"/>
            </a:xfrm>
            <a:custGeom>
              <a:avLst/>
              <a:gdLst/>
              <a:ahLst/>
              <a:cxnLst/>
              <a:rect l="0" t="0" r="0" b="0"/>
              <a:pathLst>
                <a:path w="1362075" h="114300">
                  <a:moveTo>
                    <a:pt x="0" y="117872"/>
                  </a:moveTo>
                  <a:lnTo>
                    <a:pt x="171450" y="37862"/>
                  </a:lnTo>
                  <a:cubicBezTo>
                    <a:pt x="280035" y="-12621"/>
                    <a:pt x="405765" y="-12621"/>
                    <a:pt x="514350" y="37862"/>
                  </a:cubicBezTo>
                  <a:lnTo>
                    <a:pt x="514350" y="37862"/>
                  </a:lnTo>
                  <a:cubicBezTo>
                    <a:pt x="622935" y="88344"/>
                    <a:pt x="748665" y="88344"/>
                    <a:pt x="857250" y="37862"/>
                  </a:cubicBezTo>
                  <a:lnTo>
                    <a:pt x="857250" y="37862"/>
                  </a:lnTo>
                  <a:cubicBezTo>
                    <a:pt x="965835" y="-12621"/>
                    <a:pt x="1091565" y="-12621"/>
                    <a:pt x="1200150" y="37862"/>
                  </a:cubicBezTo>
                  <a:lnTo>
                    <a:pt x="1371600" y="117872"/>
                  </a:lnTo>
                </a:path>
              </a:pathLst>
            </a:custGeom>
            <a:noFill/>
            <a:ln w="22225">
              <a:solidFill>
                <a:srgbClr val="C0000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D7E5B25-6443-47F0-9255-D48BDC69B094}"/>
              </a:ext>
            </a:extLst>
          </p:cNvPr>
          <p:cNvGrpSpPr/>
          <p:nvPr/>
        </p:nvGrpSpPr>
        <p:grpSpPr>
          <a:xfrm>
            <a:off x="3565952" y="3146575"/>
            <a:ext cx="1469639" cy="922987"/>
            <a:chOff x="992297" y="2181136"/>
            <a:chExt cx="1469639" cy="922987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187BE721-C1FB-4DD7-870C-89C428A0684D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tx1"/>
                </a:gs>
                <a:gs pos="100000">
                  <a:schemeClr val="tx1">
                    <a:alpha val="45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>
                <a:solidFill>
                  <a:srgbClr val="7BC233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A5FE8826-8CBF-4B91-A7B7-A9E4958B6111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tx1"/>
                </a:gs>
                <a:gs pos="100000">
                  <a:schemeClr val="tx1">
                    <a:alpha val="45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>
                <a:solidFill>
                  <a:srgbClr val="7BC233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0490846C-5AED-446C-A6CD-C40FEA529244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rgbClr val="FFFFFF"/>
                </a:gs>
                <a:gs pos="100000">
                  <a:srgbClr val="CACBCA"/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 dirty="0">
                <a:solidFill>
                  <a:srgbClr val="7BC233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FCC3CD10-8AB9-4E0D-BE4D-8C5711BCFD21}"/>
              </a:ext>
            </a:extLst>
          </p:cNvPr>
          <p:cNvGrpSpPr/>
          <p:nvPr/>
        </p:nvGrpSpPr>
        <p:grpSpPr>
          <a:xfrm>
            <a:off x="6994526" y="3146575"/>
            <a:ext cx="1469639" cy="922987"/>
            <a:chOff x="6994526" y="3146575"/>
            <a:chExt cx="1469639" cy="922987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7DB0F9-862A-4FAE-BD2C-079778B5637C}"/>
                </a:ext>
              </a:extLst>
            </p:cNvPr>
            <p:cNvSpPr/>
            <p:nvPr/>
          </p:nvSpPr>
          <p:spPr>
            <a:xfrm>
              <a:off x="6994526" y="3146575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tx1"/>
                </a:gs>
                <a:gs pos="100000">
                  <a:schemeClr val="tx1">
                    <a:alpha val="45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>
                <a:solidFill>
                  <a:srgbClr val="7BC233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EC27D74E-FE20-47BB-9565-77A3C3F3FA1F}"/>
                </a:ext>
              </a:extLst>
            </p:cNvPr>
            <p:cNvSpPr/>
            <p:nvPr/>
          </p:nvSpPr>
          <p:spPr>
            <a:xfrm>
              <a:off x="7734211" y="3146575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tx1"/>
                </a:gs>
                <a:gs pos="100000">
                  <a:schemeClr val="tx1">
                    <a:alpha val="45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>
                <a:solidFill>
                  <a:srgbClr val="7BC233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5AEE3AD-2B6F-47C1-BD2B-35A31B0B156B}"/>
                </a:ext>
              </a:extLst>
            </p:cNvPr>
            <p:cNvSpPr/>
            <p:nvPr/>
          </p:nvSpPr>
          <p:spPr>
            <a:xfrm>
              <a:off x="7364368" y="3274723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rgbClr val="FFFFFF"/>
                </a:gs>
                <a:gs pos="100000">
                  <a:srgbClr val="CACBCA"/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0" rIns="91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sz="2400">
                <a:solidFill>
                  <a:srgbClr val="7BC233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1A7FF7AA-732F-487D-BD39-7D1DD340AE09}"/>
              </a:ext>
            </a:extLst>
          </p:cNvPr>
          <p:cNvGrpSpPr/>
          <p:nvPr/>
        </p:nvGrpSpPr>
        <p:grpSpPr>
          <a:xfrm>
            <a:off x="3565953" y="1333501"/>
            <a:ext cx="2213258" cy="1668684"/>
            <a:chOff x="3565953" y="1333501"/>
            <a:chExt cx="2213258" cy="1668684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98B3799C-A1AA-4B3E-8286-77E767EED61C}"/>
                </a:ext>
              </a:extLst>
            </p:cNvPr>
            <p:cNvSpPr/>
            <p:nvPr/>
          </p:nvSpPr>
          <p:spPr>
            <a:xfrm>
              <a:off x="3565953" y="1333501"/>
              <a:ext cx="2213258" cy="1668684"/>
            </a:xfrm>
            <a:custGeom>
              <a:avLst/>
              <a:gdLst>
                <a:gd name="connsiteX0" fmla="*/ 139079 w 2276498"/>
                <a:gd name="connsiteY0" fmla="*/ 0 h 1716364"/>
                <a:gd name="connsiteX1" fmla="*/ 2137419 w 2276498"/>
                <a:gd name="connsiteY1" fmla="*/ 0 h 1716364"/>
                <a:gd name="connsiteX2" fmla="*/ 2276498 w 2276498"/>
                <a:gd name="connsiteY2" fmla="*/ 139079 h 1716364"/>
                <a:gd name="connsiteX3" fmla="*/ 2276498 w 2276498"/>
                <a:gd name="connsiteY3" fmla="*/ 1289722 h 1716364"/>
                <a:gd name="connsiteX4" fmla="*/ 2137419 w 2276498"/>
                <a:gd name="connsiteY4" fmla="*/ 1428801 h 1716364"/>
                <a:gd name="connsiteX5" fmla="*/ 1063526 w 2276498"/>
                <a:gd name="connsiteY5" fmla="*/ 1428801 h 1716364"/>
                <a:gd name="connsiteX6" fmla="*/ 729953 w 2276498"/>
                <a:gd name="connsiteY6" fmla="*/ 1716364 h 1716364"/>
                <a:gd name="connsiteX7" fmla="*/ 729953 w 2276498"/>
                <a:gd name="connsiteY7" fmla="*/ 1428801 h 1716364"/>
                <a:gd name="connsiteX8" fmla="*/ 139079 w 2276498"/>
                <a:gd name="connsiteY8" fmla="*/ 1428801 h 1716364"/>
                <a:gd name="connsiteX9" fmla="*/ 0 w 2276498"/>
                <a:gd name="connsiteY9" fmla="*/ 1289722 h 1716364"/>
                <a:gd name="connsiteX10" fmla="*/ 0 w 2276498"/>
                <a:gd name="connsiteY10" fmla="*/ 139079 h 1716364"/>
                <a:gd name="connsiteX11" fmla="*/ 139079 w 2276498"/>
                <a:gd name="connsiteY11" fmla="*/ 0 h 171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6498" h="1716364">
                  <a:moveTo>
                    <a:pt x="139079" y="0"/>
                  </a:moveTo>
                  <a:lnTo>
                    <a:pt x="2137419" y="0"/>
                  </a:lnTo>
                  <a:cubicBezTo>
                    <a:pt x="2214230" y="0"/>
                    <a:pt x="2276498" y="62268"/>
                    <a:pt x="2276498" y="139079"/>
                  </a:cubicBezTo>
                  <a:lnTo>
                    <a:pt x="2276498" y="1289722"/>
                  </a:lnTo>
                  <a:cubicBezTo>
                    <a:pt x="2276498" y="1366533"/>
                    <a:pt x="2214230" y="1428801"/>
                    <a:pt x="2137419" y="1428801"/>
                  </a:cubicBezTo>
                  <a:lnTo>
                    <a:pt x="1063526" y="1428801"/>
                  </a:lnTo>
                  <a:lnTo>
                    <a:pt x="729953" y="1716364"/>
                  </a:lnTo>
                  <a:lnTo>
                    <a:pt x="729953" y="1428801"/>
                  </a:lnTo>
                  <a:lnTo>
                    <a:pt x="139079" y="1428801"/>
                  </a:lnTo>
                  <a:cubicBezTo>
                    <a:pt x="62268" y="1428801"/>
                    <a:pt x="0" y="1366533"/>
                    <a:pt x="0" y="1289722"/>
                  </a:cubicBezTo>
                  <a:lnTo>
                    <a:pt x="0" y="139079"/>
                  </a:lnTo>
                  <a:cubicBezTo>
                    <a:pt x="0" y="62268"/>
                    <a:pt x="62268" y="0"/>
                    <a:pt x="139079" y="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FE848448-4540-4C1F-AF12-FE3F6E3FBBFD}"/>
                </a:ext>
              </a:extLst>
            </p:cNvPr>
            <p:cNvSpPr txBox="1"/>
            <p:nvPr/>
          </p:nvSpPr>
          <p:spPr>
            <a:xfrm>
              <a:off x="3765126" y="1588901"/>
              <a:ext cx="2014085" cy="9079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1200"/>
                </a:spcBef>
                <a:defRPr/>
              </a:pPr>
              <a:r>
                <a:rPr lang="en-US" sz="1600" dirty="0">
                  <a:solidFill>
                    <a:prstClr val="white"/>
                  </a:solidFill>
                </a:rPr>
                <a:t>I wonder why it</a:t>
              </a:r>
              <a:br>
                <a:rPr lang="en-US" sz="1600" dirty="0">
                  <a:solidFill>
                    <a:prstClr val="white"/>
                  </a:solidFill>
                </a:rPr>
              </a:br>
              <a:r>
                <a:rPr lang="en-US" sz="1600" dirty="0">
                  <a:solidFill>
                    <a:prstClr val="white"/>
                  </a:solidFill>
                </a:rPr>
                <a:t>did that?</a:t>
              </a:r>
            </a:p>
            <a:p>
              <a:pPr>
                <a:spcBef>
                  <a:spcPts val="600"/>
                </a:spcBef>
                <a:defRPr/>
              </a:pPr>
              <a:r>
                <a:rPr lang="en-US" sz="1600" b="1" dirty="0">
                  <a:solidFill>
                    <a:prstClr val="white"/>
                  </a:solidFill>
                </a:rPr>
                <a:t>Let’s reboot it.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36035A1E-2B0C-4789-AEF6-A2BD465BAF17}"/>
              </a:ext>
            </a:extLst>
          </p:cNvPr>
          <p:cNvGrpSpPr/>
          <p:nvPr/>
        </p:nvGrpSpPr>
        <p:grpSpPr>
          <a:xfrm>
            <a:off x="7342117" y="1255916"/>
            <a:ext cx="1122048" cy="845966"/>
            <a:chOff x="7342117" y="1255916"/>
            <a:chExt cx="1122048" cy="845966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3C84C99-DF98-44C0-AE92-D0B18433D39A}"/>
                </a:ext>
              </a:extLst>
            </p:cNvPr>
            <p:cNvSpPr/>
            <p:nvPr/>
          </p:nvSpPr>
          <p:spPr>
            <a:xfrm>
              <a:off x="7342117" y="1255916"/>
              <a:ext cx="1122048" cy="845966"/>
            </a:xfrm>
            <a:custGeom>
              <a:avLst/>
              <a:gdLst>
                <a:gd name="connsiteX0" fmla="*/ 139079 w 2276498"/>
                <a:gd name="connsiteY0" fmla="*/ 0 h 1716364"/>
                <a:gd name="connsiteX1" fmla="*/ 2137419 w 2276498"/>
                <a:gd name="connsiteY1" fmla="*/ 0 h 1716364"/>
                <a:gd name="connsiteX2" fmla="*/ 2276498 w 2276498"/>
                <a:gd name="connsiteY2" fmla="*/ 139079 h 1716364"/>
                <a:gd name="connsiteX3" fmla="*/ 2276498 w 2276498"/>
                <a:gd name="connsiteY3" fmla="*/ 1289722 h 1716364"/>
                <a:gd name="connsiteX4" fmla="*/ 2137419 w 2276498"/>
                <a:gd name="connsiteY4" fmla="*/ 1428801 h 1716364"/>
                <a:gd name="connsiteX5" fmla="*/ 1063526 w 2276498"/>
                <a:gd name="connsiteY5" fmla="*/ 1428801 h 1716364"/>
                <a:gd name="connsiteX6" fmla="*/ 729953 w 2276498"/>
                <a:gd name="connsiteY6" fmla="*/ 1716364 h 1716364"/>
                <a:gd name="connsiteX7" fmla="*/ 729953 w 2276498"/>
                <a:gd name="connsiteY7" fmla="*/ 1428801 h 1716364"/>
                <a:gd name="connsiteX8" fmla="*/ 139079 w 2276498"/>
                <a:gd name="connsiteY8" fmla="*/ 1428801 h 1716364"/>
                <a:gd name="connsiteX9" fmla="*/ 0 w 2276498"/>
                <a:gd name="connsiteY9" fmla="*/ 1289722 h 1716364"/>
                <a:gd name="connsiteX10" fmla="*/ 0 w 2276498"/>
                <a:gd name="connsiteY10" fmla="*/ 139079 h 1716364"/>
                <a:gd name="connsiteX11" fmla="*/ 139079 w 2276498"/>
                <a:gd name="connsiteY11" fmla="*/ 0 h 171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6498" h="1716364">
                  <a:moveTo>
                    <a:pt x="139079" y="0"/>
                  </a:moveTo>
                  <a:lnTo>
                    <a:pt x="2137419" y="0"/>
                  </a:lnTo>
                  <a:cubicBezTo>
                    <a:pt x="2214230" y="0"/>
                    <a:pt x="2276498" y="62268"/>
                    <a:pt x="2276498" y="139079"/>
                  </a:cubicBezTo>
                  <a:lnTo>
                    <a:pt x="2276498" y="1289722"/>
                  </a:lnTo>
                  <a:cubicBezTo>
                    <a:pt x="2276498" y="1366533"/>
                    <a:pt x="2214230" y="1428801"/>
                    <a:pt x="2137419" y="1428801"/>
                  </a:cubicBezTo>
                  <a:lnTo>
                    <a:pt x="1063526" y="1428801"/>
                  </a:lnTo>
                  <a:lnTo>
                    <a:pt x="729953" y="1716364"/>
                  </a:lnTo>
                  <a:lnTo>
                    <a:pt x="729953" y="1428801"/>
                  </a:lnTo>
                  <a:lnTo>
                    <a:pt x="139079" y="1428801"/>
                  </a:lnTo>
                  <a:cubicBezTo>
                    <a:pt x="62268" y="1428801"/>
                    <a:pt x="0" y="1366533"/>
                    <a:pt x="0" y="1289722"/>
                  </a:cubicBezTo>
                  <a:lnTo>
                    <a:pt x="0" y="139079"/>
                  </a:lnTo>
                  <a:cubicBezTo>
                    <a:pt x="0" y="62268"/>
                    <a:pt x="62268" y="0"/>
                    <a:pt x="139079" y="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5AAFDBA4-0A4E-45F9-8F25-F04B6FA1FE16}"/>
                </a:ext>
              </a:extLst>
            </p:cNvPr>
            <p:cNvSpPr txBox="1"/>
            <p:nvPr/>
          </p:nvSpPr>
          <p:spPr>
            <a:xfrm>
              <a:off x="7396123" y="1448759"/>
              <a:ext cx="10680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ts val="1200"/>
                </a:spcBef>
                <a:defRPr/>
              </a:pPr>
              <a:r>
                <a:rPr lang="en-US" sz="1600" dirty="0">
                  <a:solidFill>
                    <a:prstClr val="white"/>
                  </a:solidFill>
                </a:rPr>
                <a:t>Whoops!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C6861F73-F43B-448D-AA45-7D41AA5A2BF2}"/>
              </a:ext>
            </a:extLst>
          </p:cNvPr>
          <p:cNvGrpSpPr/>
          <p:nvPr/>
        </p:nvGrpSpPr>
        <p:grpSpPr>
          <a:xfrm>
            <a:off x="6099313" y="1873444"/>
            <a:ext cx="1497108" cy="1128742"/>
            <a:chOff x="6099313" y="1873444"/>
            <a:chExt cx="1497108" cy="1128742"/>
          </a:xfrm>
          <a:solidFill>
            <a:schemeClr val="bg2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873261A6-3454-46EC-B8F4-078BCE3A950C}"/>
                </a:ext>
              </a:extLst>
            </p:cNvPr>
            <p:cNvSpPr/>
            <p:nvPr/>
          </p:nvSpPr>
          <p:spPr>
            <a:xfrm flipH="1">
              <a:off x="6099313" y="1873444"/>
              <a:ext cx="1497108" cy="1128742"/>
            </a:xfrm>
            <a:custGeom>
              <a:avLst/>
              <a:gdLst>
                <a:gd name="connsiteX0" fmla="*/ 139079 w 2276498"/>
                <a:gd name="connsiteY0" fmla="*/ 0 h 1716364"/>
                <a:gd name="connsiteX1" fmla="*/ 2137419 w 2276498"/>
                <a:gd name="connsiteY1" fmla="*/ 0 h 1716364"/>
                <a:gd name="connsiteX2" fmla="*/ 2276498 w 2276498"/>
                <a:gd name="connsiteY2" fmla="*/ 139079 h 1716364"/>
                <a:gd name="connsiteX3" fmla="*/ 2276498 w 2276498"/>
                <a:gd name="connsiteY3" fmla="*/ 1289722 h 1716364"/>
                <a:gd name="connsiteX4" fmla="*/ 2137419 w 2276498"/>
                <a:gd name="connsiteY4" fmla="*/ 1428801 h 1716364"/>
                <a:gd name="connsiteX5" fmla="*/ 1063526 w 2276498"/>
                <a:gd name="connsiteY5" fmla="*/ 1428801 h 1716364"/>
                <a:gd name="connsiteX6" fmla="*/ 729953 w 2276498"/>
                <a:gd name="connsiteY6" fmla="*/ 1716364 h 1716364"/>
                <a:gd name="connsiteX7" fmla="*/ 729953 w 2276498"/>
                <a:gd name="connsiteY7" fmla="*/ 1428801 h 1716364"/>
                <a:gd name="connsiteX8" fmla="*/ 139079 w 2276498"/>
                <a:gd name="connsiteY8" fmla="*/ 1428801 h 1716364"/>
                <a:gd name="connsiteX9" fmla="*/ 0 w 2276498"/>
                <a:gd name="connsiteY9" fmla="*/ 1289722 h 1716364"/>
                <a:gd name="connsiteX10" fmla="*/ 0 w 2276498"/>
                <a:gd name="connsiteY10" fmla="*/ 139079 h 1716364"/>
                <a:gd name="connsiteX11" fmla="*/ 139079 w 2276498"/>
                <a:gd name="connsiteY11" fmla="*/ 0 h 171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6498" h="1716364">
                  <a:moveTo>
                    <a:pt x="139079" y="0"/>
                  </a:moveTo>
                  <a:lnTo>
                    <a:pt x="2137419" y="0"/>
                  </a:lnTo>
                  <a:cubicBezTo>
                    <a:pt x="2214230" y="0"/>
                    <a:pt x="2276498" y="62268"/>
                    <a:pt x="2276498" y="139079"/>
                  </a:cubicBezTo>
                  <a:lnTo>
                    <a:pt x="2276498" y="1289722"/>
                  </a:lnTo>
                  <a:cubicBezTo>
                    <a:pt x="2276498" y="1366533"/>
                    <a:pt x="2214230" y="1428801"/>
                    <a:pt x="2137419" y="1428801"/>
                  </a:cubicBezTo>
                  <a:lnTo>
                    <a:pt x="1063526" y="1428801"/>
                  </a:lnTo>
                  <a:lnTo>
                    <a:pt x="729953" y="1716364"/>
                  </a:lnTo>
                  <a:lnTo>
                    <a:pt x="729953" y="1428801"/>
                  </a:lnTo>
                  <a:lnTo>
                    <a:pt x="139079" y="1428801"/>
                  </a:lnTo>
                  <a:cubicBezTo>
                    <a:pt x="62268" y="1428801"/>
                    <a:pt x="0" y="1366533"/>
                    <a:pt x="0" y="1289722"/>
                  </a:cubicBezTo>
                  <a:lnTo>
                    <a:pt x="0" y="139079"/>
                  </a:lnTo>
                  <a:cubicBezTo>
                    <a:pt x="0" y="62268"/>
                    <a:pt x="62268" y="0"/>
                    <a:pt x="139079" y="0"/>
                  </a:cubicBezTo>
                  <a:close/>
                </a:path>
              </a:pathLst>
            </a:custGeom>
            <a:grp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52254ADF-7AAC-422D-967F-2367DDA49E38}"/>
                </a:ext>
              </a:extLst>
            </p:cNvPr>
            <p:cNvSpPr txBox="1"/>
            <p:nvPr/>
          </p:nvSpPr>
          <p:spPr>
            <a:xfrm>
              <a:off x="6147071" y="2048155"/>
              <a:ext cx="1428344" cy="58477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Bef>
                  <a:spcPts val="1200"/>
                </a:spcBef>
                <a:defRPr/>
              </a:pPr>
              <a:r>
                <a:rPr lang="en-US" sz="1600" dirty="0">
                  <a:solidFill>
                    <a:prstClr val="white"/>
                  </a:solidFill>
                </a:rPr>
                <a:t>Now it’s really hosed</a:t>
              </a:r>
            </a:p>
          </p:txBody>
        </p:sp>
      </p:grpSp>
      <p:sp>
        <p:nvSpPr>
          <p:cNvPr id="35" name="Title 8">
            <a:extLst>
              <a:ext uri="{FF2B5EF4-FFF2-40B4-BE49-F238E27FC236}">
                <a16:creationId xmlns:a16="http://schemas.microsoft.com/office/drawing/2014/main" xmlns="" id="{5EFE2A71-9E06-4FA8-8FC2-3718D8FA4B50}"/>
              </a:ext>
            </a:extLst>
          </p:cNvPr>
          <p:cNvSpPr txBox="1">
            <a:spLocks/>
          </p:cNvSpPr>
          <p:nvPr/>
        </p:nvSpPr>
        <p:spPr>
          <a:xfrm>
            <a:off x="351950" y="2359510"/>
            <a:ext cx="2507224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spcBef>
                <a:spcPts val="600"/>
              </a:spcBef>
              <a:defRPr/>
            </a:pPr>
            <a:r>
              <a:rPr lang="en-US" sz="1600" b="0" dirty="0">
                <a:solidFill>
                  <a:prstClr val="white"/>
                </a:solidFill>
              </a:rPr>
              <a:t>Unexpected application behavior often causes people to intervene and make the situation worse</a:t>
            </a:r>
          </a:p>
        </p:txBody>
      </p:sp>
      <p:sp>
        <p:nvSpPr>
          <p:cNvPr id="36" name="Title 8">
            <a:extLst>
              <a:ext uri="{FF2B5EF4-FFF2-40B4-BE49-F238E27FC236}">
                <a16:creationId xmlns:a16="http://schemas.microsoft.com/office/drawing/2014/main" xmlns="" id="{A8919F5B-F017-4E48-9309-A3A042D3D239}"/>
              </a:ext>
            </a:extLst>
          </p:cNvPr>
          <p:cNvSpPr txBox="1">
            <a:spLocks/>
          </p:cNvSpPr>
          <p:nvPr/>
        </p:nvSpPr>
        <p:spPr>
          <a:xfrm>
            <a:off x="336789" y="145188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</a:p>
        </p:txBody>
      </p:sp>
    </p:spTree>
    <p:extLst>
      <p:ext uri="{BB962C8B-B14F-4D97-AF65-F5344CB8AC3E}">
        <p14:creationId xmlns:p14="http://schemas.microsoft.com/office/powerpoint/2010/main" val="4429684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-0.03542 0.00092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3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7778E-7 4.81481E-6 L 0.0349 4.81481E-6 " pathEditMode="relative" rAng="0" ptsTypes="AA">
                                      <p:cBhvr>
                                        <p:cTn id="14" dur="5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2.59259E-6 L 0 0.04969 " pathEditMode="relative" rAng="0" ptsTypes="AA">
                                      <p:cBhvr>
                                        <p:cTn id="19" dur="5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2.59259E-6 L 0 0.04969 " pathEditMode="relative" rAng="0" ptsTypes="AA">
                                      <p:cBhvr>
                                        <p:cTn id="24" dur="5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 2.59259E-6 L 0 0.04969 " pathEditMode="relative" rAng="0" ptsTypes="AA">
                                      <p:cBhvr>
                                        <p:cTn id="29" dur="5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84513">
              <a:srgbClr val="C00000"/>
            </a:gs>
            <a:gs pos="0">
              <a:srgbClr val="760000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3668E4ED-9EB9-4D72-BD6C-15B301832302}"/>
              </a:ext>
            </a:extLst>
          </p:cNvPr>
          <p:cNvGrpSpPr/>
          <p:nvPr/>
        </p:nvGrpSpPr>
        <p:grpSpPr>
          <a:xfrm>
            <a:off x="5486400" y="2526347"/>
            <a:ext cx="1520145" cy="1831341"/>
            <a:chOff x="4568711" y="2526347"/>
            <a:chExt cx="1520145" cy="1831341"/>
          </a:xfrm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8059A97B-731C-46F2-AD84-161905731D1C}"/>
                </a:ext>
              </a:extLst>
            </p:cNvPr>
            <p:cNvSpPr/>
            <p:nvPr/>
          </p:nvSpPr>
          <p:spPr>
            <a:xfrm>
              <a:off x="4568711" y="2526347"/>
              <a:ext cx="1365250" cy="1831340"/>
            </a:xfrm>
            <a:custGeom>
              <a:avLst/>
              <a:gdLst>
                <a:gd name="connsiteX0" fmla="*/ 1346200 w 1365250"/>
                <a:gd name="connsiteY0" fmla="*/ 0 h 1835150"/>
                <a:gd name="connsiteX1" fmla="*/ 0 w 1365250"/>
                <a:gd name="connsiteY1" fmla="*/ 0 h 1835150"/>
                <a:gd name="connsiteX2" fmla="*/ 0 w 1365250"/>
                <a:gd name="connsiteY2" fmla="*/ 1835150 h 1835150"/>
                <a:gd name="connsiteX3" fmla="*/ 1200150 w 1365250"/>
                <a:gd name="connsiteY3" fmla="*/ 1835150 h 1835150"/>
                <a:gd name="connsiteX4" fmla="*/ 1200150 w 1365250"/>
                <a:gd name="connsiteY4" fmla="*/ 1270000 h 1835150"/>
                <a:gd name="connsiteX5" fmla="*/ 1365250 w 1365250"/>
                <a:gd name="connsiteY5" fmla="*/ 1270000 h 1835150"/>
                <a:gd name="connsiteX0" fmla="*/ 1358106 w 1365250"/>
                <a:gd name="connsiteY0" fmla="*/ 2381 h 1835150"/>
                <a:gd name="connsiteX1" fmla="*/ 0 w 1365250"/>
                <a:gd name="connsiteY1" fmla="*/ 0 h 1835150"/>
                <a:gd name="connsiteX2" fmla="*/ 0 w 1365250"/>
                <a:gd name="connsiteY2" fmla="*/ 1835150 h 1835150"/>
                <a:gd name="connsiteX3" fmla="*/ 1200150 w 1365250"/>
                <a:gd name="connsiteY3" fmla="*/ 1835150 h 1835150"/>
                <a:gd name="connsiteX4" fmla="*/ 1200150 w 1365250"/>
                <a:gd name="connsiteY4" fmla="*/ 1270000 h 1835150"/>
                <a:gd name="connsiteX5" fmla="*/ 1365250 w 1365250"/>
                <a:gd name="connsiteY5" fmla="*/ 1270000 h 1835150"/>
                <a:gd name="connsiteX0" fmla="*/ 1365250 w 1365250"/>
                <a:gd name="connsiteY0" fmla="*/ 2381 h 1835150"/>
                <a:gd name="connsiteX1" fmla="*/ 0 w 1365250"/>
                <a:gd name="connsiteY1" fmla="*/ 0 h 1835150"/>
                <a:gd name="connsiteX2" fmla="*/ 0 w 1365250"/>
                <a:gd name="connsiteY2" fmla="*/ 1835150 h 1835150"/>
                <a:gd name="connsiteX3" fmla="*/ 1200150 w 1365250"/>
                <a:gd name="connsiteY3" fmla="*/ 1835150 h 1835150"/>
                <a:gd name="connsiteX4" fmla="*/ 1200150 w 1365250"/>
                <a:gd name="connsiteY4" fmla="*/ 1270000 h 1835150"/>
                <a:gd name="connsiteX5" fmla="*/ 1365250 w 1365250"/>
                <a:gd name="connsiteY5" fmla="*/ 1270000 h 183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5250" h="1835150">
                  <a:moveTo>
                    <a:pt x="1365250" y="2381"/>
                  </a:moveTo>
                  <a:lnTo>
                    <a:pt x="0" y="0"/>
                  </a:lnTo>
                  <a:lnTo>
                    <a:pt x="0" y="1835150"/>
                  </a:lnTo>
                  <a:lnTo>
                    <a:pt x="1200150" y="1835150"/>
                  </a:lnTo>
                  <a:lnTo>
                    <a:pt x="1200150" y="1270000"/>
                  </a:lnTo>
                  <a:lnTo>
                    <a:pt x="1365250" y="1270000"/>
                  </a:lnTo>
                </a:path>
              </a:pathLst>
            </a:custGeom>
            <a:gradFill>
              <a:gsLst>
                <a:gs pos="10000">
                  <a:srgbClr val="8E8F8E"/>
                </a:gs>
                <a:gs pos="100000">
                  <a:schemeClr val="bg2">
                    <a:lumMod val="40000"/>
                    <a:lumOff val="6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xmlns="" id="{8D230B73-A3A2-49C8-AC09-B2F1BD12A06D}"/>
                </a:ext>
              </a:extLst>
            </p:cNvPr>
            <p:cNvSpPr/>
            <p:nvPr/>
          </p:nvSpPr>
          <p:spPr>
            <a:xfrm>
              <a:off x="5769770" y="3790950"/>
              <a:ext cx="319086" cy="566738"/>
            </a:xfrm>
            <a:prstGeom prst="rect">
              <a:avLst/>
            </a:prstGeom>
            <a:gradFill>
              <a:gsLst>
                <a:gs pos="10000">
                  <a:schemeClr val="bg2"/>
                </a:gs>
                <a:gs pos="100000">
                  <a:schemeClr val="bg2">
                    <a:lumMod val="40000"/>
                    <a:lumOff val="6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xmlns="" id="{13EEE363-F648-480E-B9D3-E298226D60A5}"/>
              </a:ext>
            </a:extLst>
          </p:cNvPr>
          <p:cNvSpPr/>
          <p:nvPr/>
        </p:nvSpPr>
        <p:spPr>
          <a:xfrm>
            <a:off x="8009178" y="3859212"/>
            <a:ext cx="186928" cy="498475"/>
          </a:xfrm>
          <a:custGeom>
            <a:avLst/>
            <a:gdLst/>
            <a:ahLst/>
            <a:cxnLst/>
            <a:rect l="0" t="0" r="0" b="0"/>
            <a:pathLst>
              <a:path w="428625" h="1143000">
                <a:moveTo>
                  <a:pt x="217170" y="0"/>
                </a:move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0" y="646748"/>
                </a:lnTo>
                <a:cubicBezTo>
                  <a:pt x="0" y="685800"/>
                  <a:pt x="31433" y="717233"/>
                  <a:pt x="70485" y="717233"/>
                </a:cubicBezTo>
                <a:lnTo>
                  <a:pt x="70485" y="717233"/>
                </a:lnTo>
                <a:lnTo>
                  <a:pt x="70485" y="1078230"/>
                </a:lnTo>
                <a:cubicBezTo>
                  <a:pt x="70485" y="1119188"/>
                  <a:pt x="103823" y="1151573"/>
                  <a:pt x="143828" y="1151573"/>
                </a:cubicBezTo>
                <a:lnTo>
                  <a:pt x="290513" y="1151573"/>
                </a:lnTo>
                <a:cubicBezTo>
                  <a:pt x="331470" y="1151573"/>
                  <a:pt x="363855" y="1118235"/>
                  <a:pt x="363855" y="1078230"/>
                </a:cubicBezTo>
                <a:lnTo>
                  <a:pt x="363855" y="718185"/>
                </a:lnTo>
                <a:lnTo>
                  <a:pt x="363855" y="718185"/>
                </a:lnTo>
                <a:cubicBezTo>
                  <a:pt x="402908" y="718185"/>
                  <a:pt x="434340" y="686753"/>
                  <a:pt x="434340" y="647700"/>
                </a:cubicBezTo>
                <a:lnTo>
                  <a:pt x="434340" y="470535"/>
                </a:lnTo>
                <a:lnTo>
                  <a:pt x="434340" y="400050"/>
                </a:lnTo>
                <a:cubicBezTo>
                  <a:pt x="434340" y="340995"/>
                  <a:pt x="386715" y="293370"/>
                  <a:pt x="327660" y="293370"/>
                </a:cubicBez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4785"/>
                  <a:pt x="311468" y="127635"/>
                  <a:pt x="311468" y="95250"/>
                </a:cubicBezTo>
                <a:cubicBezTo>
                  <a:pt x="311468" y="41910"/>
                  <a:pt x="269558" y="0"/>
                  <a:pt x="217170" y="0"/>
                </a:cubicBezTo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xmlns="" id="{165645F5-413F-4706-AABA-962073305C0B}"/>
              </a:ext>
            </a:extLst>
          </p:cNvPr>
          <p:cNvSpPr/>
          <p:nvPr/>
        </p:nvSpPr>
        <p:spPr>
          <a:xfrm>
            <a:off x="7683934" y="3859212"/>
            <a:ext cx="186928" cy="498475"/>
          </a:xfrm>
          <a:custGeom>
            <a:avLst/>
            <a:gdLst/>
            <a:ahLst/>
            <a:cxnLst/>
            <a:rect l="0" t="0" r="0" b="0"/>
            <a:pathLst>
              <a:path w="428625" h="1143000">
                <a:moveTo>
                  <a:pt x="217170" y="0"/>
                </a:move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0" y="646748"/>
                </a:lnTo>
                <a:cubicBezTo>
                  <a:pt x="0" y="685800"/>
                  <a:pt x="31433" y="717233"/>
                  <a:pt x="70485" y="717233"/>
                </a:cubicBezTo>
                <a:lnTo>
                  <a:pt x="70485" y="717233"/>
                </a:lnTo>
                <a:lnTo>
                  <a:pt x="70485" y="1078230"/>
                </a:lnTo>
                <a:cubicBezTo>
                  <a:pt x="70485" y="1119188"/>
                  <a:pt x="103823" y="1151573"/>
                  <a:pt x="143828" y="1151573"/>
                </a:cubicBezTo>
                <a:lnTo>
                  <a:pt x="290513" y="1151573"/>
                </a:lnTo>
                <a:cubicBezTo>
                  <a:pt x="331470" y="1151573"/>
                  <a:pt x="363855" y="1118235"/>
                  <a:pt x="363855" y="1078230"/>
                </a:cubicBezTo>
                <a:lnTo>
                  <a:pt x="363855" y="718185"/>
                </a:lnTo>
                <a:lnTo>
                  <a:pt x="363855" y="718185"/>
                </a:lnTo>
                <a:cubicBezTo>
                  <a:pt x="402908" y="718185"/>
                  <a:pt x="434340" y="686753"/>
                  <a:pt x="434340" y="647700"/>
                </a:cubicBezTo>
                <a:lnTo>
                  <a:pt x="434340" y="470535"/>
                </a:lnTo>
                <a:lnTo>
                  <a:pt x="434340" y="400050"/>
                </a:lnTo>
                <a:cubicBezTo>
                  <a:pt x="434340" y="340995"/>
                  <a:pt x="386715" y="293370"/>
                  <a:pt x="327660" y="293370"/>
                </a:cubicBez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4785"/>
                  <a:pt x="311468" y="127635"/>
                  <a:pt x="311468" y="95250"/>
                </a:cubicBezTo>
                <a:cubicBezTo>
                  <a:pt x="311468" y="41910"/>
                  <a:pt x="269558" y="0"/>
                  <a:pt x="217170" y="0"/>
                </a:cubicBezTo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xmlns="" id="{27364714-D13E-41AB-BEB3-2C642088FA6A}"/>
              </a:ext>
            </a:extLst>
          </p:cNvPr>
          <p:cNvSpPr/>
          <p:nvPr/>
        </p:nvSpPr>
        <p:spPr>
          <a:xfrm>
            <a:off x="7358690" y="3859212"/>
            <a:ext cx="186928" cy="498475"/>
          </a:xfrm>
          <a:custGeom>
            <a:avLst/>
            <a:gdLst/>
            <a:ahLst/>
            <a:cxnLst/>
            <a:rect l="0" t="0" r="0" b="0"/>
            <a:pathLst>
              <a:path w="428625" h="1143000">
                <a:moveTo>
                  <a:pt x="217170" y="0"/>
                </a:move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0" y="646748"/>
                </a:lnTo>
                <a:cubicBezTo>
                  <a:pt x="0" y="685800"/>
                  <a:pt x="31433" y="717233"/>
                  <a:pt x="70485" y="717233"/>
                </a:cubicBezTo>
                <a:lnTo>
                  <a:pt x="70485" y="717233"/>
                </a:lnTo>
                <a:lnTo>
                  <a:pt x="70485" y="1078230"/>
                </a:lnTo>
                <a:cubicBezTo>
                  <a:pt x="70485" y="1119188"/>
                  <a:pt x="103823" y="1151573"/>
                  <a:pt x="143828" y="1151573"/>
                </a:cubicBezTo>
                <a:lnTo>
                  <a:pt x="290513" y="1151573"/>
                </a:lnTo>
                <a:cubicBezTo>
                  <a:pt x="331470" y="1151573"/>
                  <a:pt x="363855" y="1118235"/>
                  <a:pt x="363855" y="1078230"/>
                </a:cubicBezTo>
                <a:lnTo>
                  <a:pt x="363855" y="718185"/>
                </a:lnTo>
                <a:lnTo>
                  <a:pt x="363855" y="718185"/>
                </a:lnTo>
                <a:cubicBezTo>
                  <a:pt x="402908" y="718185"/>
                  <a:pt x="434340" y="686753"/>
                  <a:pt x="434340" y="647700"/>
                </a:cubicBezTo>
                <a:lnTo>
                  <a:pt x="434340" y="470535"/>
                </a:lnTo>
                <a:lnTo>
                  <a:pt x="434340" y="400050"/>
                </a:lnTo>
                <a:cubicBezTo>
                  <a:pt x="434340" y="340995"/>
                  <a:pt x="386715" y="293370"/>
                  <a:pt x="327660" y="293370"/>
                </a:cubicBez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4785"/>
                  <a:pt x="311468" y="127635"/>
                  <a:pt x="311468" y="95250"/>
                </a:cubicBezTo>
                <a:cubicBezTo>
                  <a:pt x="311468" y="41910"/>
                  <a:pt x="269558" y="0"/>
                  <a:pt x="217170" y="0"/>
                </a:cubicBezTo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xmlns="" id="{D0A800E5-EF03-43C5-9080-002C4C9EC777}"/>
              </a:ext>
            </a:extLst>
          </p:cNvPr>
          <p:cNvSpPr/>
          <p:nvPr/>
        </p:nvSpPr>
        <p:spPr>
          <a:xfrm>
            <a:off x="7033446" y="3859212"/>
            <a:ext cx="186928" cy="498475"/>
          </a:xfrm>
          <a:custGeom>
            <a:avLst/>
            <a:gdLst/>
            <a:ahLst/>
            <a:cxnLst/>
            <a:rect l="0" t="0" r="0" b="0"/>
            <a:pathLst>
              <a:path w="428625" h="1143000">
                <a:moveTo>
                  <a:pt x="217170" y="0"/>
                </a:move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0" y="646748"/>
                </a:lnTo>
                <a:cubicBezTo>
                  <a:pt x="0" y="685800"/>
                  <a:pt x="31433" y="717233"/>
                  <a:pt x="70485" y="717233"/>
                </a:cubicBezTo>
                <a:lnTo>
                  <a:pt x="70485" y="717233"/>
                </a:lnTo>
                <a:lnTo>
                  <a:pt x="70485" y="1078230"/>
                </a:lnTo>
                <a:cubicBezTo>
                  <a:pt x="70485" y="1119188"/>
                  <a:pt x="103823" y="1151573"/>
                  <a:pt x="143828" y="1151573"/>
                </a:cubicBezTo>
                <a:lnTo>
                  <a:pt x="290513" y="1151573"/>
                </a:lnTo>
                <a:cubicBezTo>
                  <a:pt x="331470" y="1151573"/>
                  <a:pt x="363855" y="1118235"/>
                  <a:pt x="363855" y="1078230"/>
                </a:cubicBezTo>
                <a:lnTo>
                  <a:pt x="363855" y="718185"/>
                </a:lnTo>
                <a:lnTo>
                  <a:pt x="363855" y="718185"/>
                </a:lnTo>
                <a:cubicBezTo>
                  <a:pt x="402908" y="718185"/>
                  <a:pt x="434340" y="686753"/>
                  <a:pt x="434340" y="647700"/>
                </a:cubicBezTo>
                <a:lnTo>
                  <a:pt x="434340" y="470535"/>
                </a:lnTo>
                <a:lnTo>
                  <a:pt x="434340" y="400050"/>
                </a:lnTo>
                <a:cubicBezTo>
                  <a:pt x="434340" y="340995"/>
                  <a:pt x="386715" y="293370"/>
                  <a:pt x="327660" y="293370"/>
                </a:cubicBez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4785"/>
                  <a:pt x="311468" y="127635"/>
                  <a:pt x="311468" y="95250"/>
                </a:cubicBezTo>
                <a:cubicBezTo>
                  <a:pt x="311468" y="41910"/>
                  <a:pt x="269558" y="0"/>
                  <a:pt x="217170" y="0"/>
                </a:cubicBezTo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365BDC72-F3FC-42B7-8BC5-53F7105B9A29}"/>
              </a:ext>
            </a:extLst>
          </p:cNvPr>
          <p:cNvSpPr/>
          <p:nvPr/>
        </p:nvSpPr>
        <p:spPr>
          <a:xfrm>
            <a:off x="6835391" y="1237297"/>
            <a:ext cx="1371600" cy="3120390"/>
          </a:xfrm>
          <a:custGeom>
            <a:avLst/>
            <a:gdLst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1450 w 1371600"/>
              <a:gd name="connsiteY5" fmla="*/ 2552700 h 3117850"/>
              <a:gd name="connsiteX6" fmla="*/ 12700 w 1371600"/>
              <a:gd name="connsiteY6" fmla="*/ 2552700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1450 w 1371600"/>
              <a:gd name="connsiteY5" fmla="*/ 2552700 h 3117850"/>
              <a:gd name="connsiteX6" fmla="*/ 7938 w 1371600"/>
              <a:gd name="connsiteY6" fmla="*/ 2559839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1 w 1371600"/>
              <a:gd name="connsiteY5" fmla="*/ 2564598 h 3117850"/>
              <a:gd name="connsiteX6" fmla="*/ 7938 w 1371600"/>
              <a:gd name="connsiteY6" fmla="*/ 2559839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1 w 1371600"/>
              <a:gd name="connsiteY5" fmla="*/ 2564598 h 3117850"/>
              <a:gd name="connsiteX6" fmla="*/ 12701 w 1371600"/>
              <a:gd name="connsiteY6" fmla="*/ 2557461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476563 h 3117850"/>
              <a:gd name="connsiteX6" fmla="*/ 12701 w 1371600"/>
              <a:gd name="connsiteY6" fmla="*/ 2557461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476563 h 3117850"/>
              <a:gd name="connsiteX6" fmla="*/ 7939 w 1371600"/>
              <a:gd name="connsiteY6" fmla="*/ 2557462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2701 h 3117850"/>
              <a:gd name="connsiteX6" fmla="*/ 7939 w 1371600"/>
              <a:gd name="connsiteY6" fmla="*/ 2557462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7461 h 3117850"/>
              <a:gd name="connsiteX6" fmla="*/ 7939 w 1371600"/>
              <a:gd name="connsiteY6" fmla="*/ 2557462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7461 h 3117850"/>
              <a:gd name="connsiteX6" fmla="*/ 17464 w 1371600"/>
              <a:gd name="connsiteY6" fmla="*/ 2398048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7461 h 3117850"/>
              <a:gd name="connsiteX6" fmla="*/ 19846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7461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2703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7462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5082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2703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2703 h 3117850"/>
              <a:gd name="connsiteX6" fmla="*/ 12702 w 1371600"/>
              <a:gd name="connsiteY6" fmla="*/ 2552704 h 311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1600" h="3117850">
                <a:moveTo>
                  <a:pt x="0" y="1301750"/>
                </a:moveTo>
                <a:lnTo>
                  <a:pt x="0" y="0"/>
                </a:lnTo>
                <a:lnTo>
                  <a:pt x="1371600" y="0"/>
                </a:lnTo>
                <a:lnTo>
                  <a:pt x="1371600" y="3117850"/>
                </a:lnTo>
                <a:lnTo>
                  <a:pt x="171450" y="3117850"/>
                </a:lnTo>
                <a:cubicBezTo>
                  <a:pt x="172244" y="2933433"/>
                  <a:pt x="173038" y="2737120"/>
                  <a:pt x="173832" y="2552703"/>
                </a:cubicBezTo>
                <a:lnTo>
                  <a:pt x="12702" y="2552704"/>
                </a:lnTo>
              </a:path>
            </a:pathLst>
          </a:custGeom>
          <a:gradFill>
            <a:gsLst>
              <a:gs pos="10000">
                <a:schemeClr val="bg2"/>
              </a:gs>
              <a:gs pos="100000">
                <a:schemeClr val="bg2">
                  <a:lumMod val="40000"/>
                  <a:lumOff val="6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C982155E-A826-4EF4-804D-33F1C875A7EB}"/>
              </a:ext>
            </a:extLst>
          </p:cNvPr>
          <p:cNvSpPr/>
          <p:nvPr/>
        </p:nvSpPr>
        <p:spPr>
          <a:xfrm>
            <a:off x="5728494" y="277147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F086AB6E-47D8-4978-AE29-795C6EB8BE59}"/>
              </a:ext>
            </a:extLst>
          </p:cNvPr>
          <p:cNvSpPr/>
          <p:nvPr/>
        </p:nvSpPr>
        <p:spPr>
          <a:xfrm>
            <a:off x="6288891" y="277147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2680C97E-A648-4B01-AD39-FC04B7E295B5}"/>
              </a:ext>
            </a:extLst>
          </p:cNvPr>
          <p:cNvSpPr/>
          <p:nvPr/>
        </p:nvSpPr>
        <p:spPr>
          <a:xfrm>
            <a:off x="5728494" y="340882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EB201DBB-5526-489C-9674-9C96FE073E13}"/>
              </a:ext>
            </a:extLst>
          </p:cNvPr>
          <p:cNvSpPr/>
          <p:nvPr/>
        </p:nvSpPr>
        <p:spPr>
          <a:xfrm>
            <a:off x="6288891" y="340882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9DF4539E-E2B9-47A9-80F2-BC2A26331B3E}"/>
              </a:ext>
            </a:extLst>
          </p:cNvPr>
          <p:cNvSpPr/>
          <p:nvPr/>
        </p:nvSpPr>
        <p:spPr>
          <a:xfrm>
            <a:off x="7078541" y="149678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957F3E31-C15F-4110-996A-A3FF9B9D40E7}"/>
              </a:ext>
            </a:extLst>
          </p:cNvPr>
          <p:cNvSpPr/>
          <p:nvPr/>
        </p:nvSpPr>
        <p:spPr>
          <a:xfrm>
            <a:off x="7638937" y="149678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0F88905E-1000-4079-8EA5-AD763CA70B3D}"/>
              </a:ext>
            </a:extLst>
          </p:cNvPr>
          <p:cNvSpPr/>
          <p:nvPr/>
        </p:nvSpPr>
        <p:spPr>
          <a:xfrm>
            <a:off x="7078541" y="213413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90AD873D-4EAA-43B1-BD35-476EA6A8A18A}"/>
              </a:ext>
            </a:extLst>
          </p:cNvPr>
          <p:cNvSpPr/>
          <p:nvPr/>
        </p:nvSpPr>
        <p:spPr>
          <a:xfrm>
            <a:off x="7638937" y="213413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AD4896FF-1129-43D4-B0EE-27771679F9AE}"/>
              </a:ext>
            </a:extLst>
          </p:cNvPr>
          <p:cNvSpPr/>
          <p:nvPr/>
        </p:nvSpPr>
        <p:spPr>
          <a:xfrm>
            <a:off x="7078541" y="277147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1B53F75D-0392-4E59-9587-8483903F62BB}"/>
              </a:ext>
            </a:extLst>
          </p:cNvPr>
          <p:cNvSpPr/>
          <p:nvPr/>
        </p:nvSpPr>
        <p:spPr>
          <a:xfrm>
            <a:off x="7638937" y="277147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68026D23-F83A-40B6-82AC-20D9C1A397B1}"/>
              </a:ext>
            </a:extLst>
          </p:cNvPr>
          <p:cNvSpPr/>
          <p:nvPr/>
        </p:nvSpPr>
        <p:spPr>
          <a:xfrm>
            <a:off x="7078541" y="340882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6ADA33B-7997-4401-B4B6-F26ECB78A735}"/>
              </a:ext>
            </a:extLst>
          </p:cNvPr>
          <p:cNvSpPr/>
          <p:nvPr/>
        </p:nvSpPr>
        <p:spPr>
          <a:xfrm>
            <a:off x="7638937" y="340882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2" name="Chord 41">
            <a:extLst>
              <a:ext uri="{FF2B5EF4-FFF2-40B4-BE49-F238E27FC236}">
                <a16:creationId xmlns:a16="http://schemas.microsoft.com/office/drawing/2014/main" xmlns="" id="{26BA3566-61E1-4475-8647-E3FD5DA00F34}"/>
              </a:ext>
            </a:extLst>
          </p:cNvPr>
          <p:cNvSpPr/>
          <p:nvPr/>
        </p:nvSpPr>
        <p:spPr>
          <a:xfrm rot="18982113">
            <a:off x="6348260" y="2676536"/>
            <a:ext cx="199406" cy="199406"/>
          </a:xfrm>
          <a:prstGeom prst="chord">
            <a:avLst>
              <a:gd name="adj1" fmla="val 2606548"/>
              <a:gd name="adj2" fmla="val 13457388"/>
            </a:avLst>
          </a:prstGeom>
          <a:solidFill>
            <a:srgbClr val="FF0000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3" name="Chord 42">
            <a:extLst>
              <a:ext uri="{FF2B5EF4-FFF2-40B4-BE49-F238E27FC236}">
                <a16:creationId xmlns:a16="http://schemas.microsoft.com/office/drawing/2014/main" xmlns="" id="{57AAC70F-5C09-4526-9F56-70D7CA21105D}"/>
              </a:ext>
            </a:extLst>
          </p:cNvPr>
          <p:cNvSpPr/>
          <p:nvPr/>
        </p:nvSpPr>
        <p:spPr>
          <a:xfrm rot="18982113">
            <a:off x="7136067" y="2038025"/>
            <a:ext cx="199406" cy="199406"/>
          </a:xfrm>
          <a:prstGeom prst="chord">
            <a:avLst>
              <a:gd name="adj1" fmla="val 2606548"/>
              <a:gd name="adj2" fmla="val 13457388"/>
            </a:avLst>
          </a:prstGeom>
          <a:solidFill>
            <a:srgbClr val="FF0000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" name="Chord 43">
            <a:extLst>
              <a:ext uri="{FF2B5EF4-FFF2-40B4-BE49-F238E27FC236}">
                <a16:creationId xmlns:a16="http://schemas.microsoft.com/office/drawing/2014/main" xmlns="" id="{7C59C22E-2617-45D2-B786-8E70C87A2E0E}"/>
              </a:ext>
            </a:extLst>
          </p:cNvPr>
          <p:cNvSpPr/>
          <p:nvPr/>
        </p:nvSpPr>
        <p:spPr>
          <a:xfrm rot="18982113">
            <a:off x="7138225" y="1405387"/>
            <a:ext cx="199406" cy="199406"/>
          </a:xfrm>
          <a:prstGeom prst="chord">
            <a:avLst>
              <a:gd name="adj1" fmla="val 2606548"/>
              <a:gd name="adj2" fmla="val 13457388"/>
            </a:avLst>
          </a:prstGeom>
          <a:solidFill>
            <a:srgbClr val="FF0000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5" name="Chord 44">
            <a:extLst>
              <a:ext uri="{FF2B5EF4-FFF2-40B4-BE49-F238E27FC236}">
                <a16:creationId xmlns:a16="http://schemas.microsoft.com/office/drawing/2014/main" xmlns="" id="{C238A2EA-C967-473A-B3D7-A0845E6FA45F}"/>
              </a:ext>
            </a:extLst>
          </p:cNvPr>
          <p:cNvSpPr/>
          <p:nvPr/>
        </p:nvSpPr>
        <p:spPr>
          <a:xfrm rot="18982113">
            <a:off x="6350641" y="3317047"/>
            <a:ext cx="199406" cy="199406"/>
          </a:xfrm>
          <a:prstGeom prst="chord">
            <a:avLst>
              <a:gd name="adj1" fmla="val 2606548"/>
              <a:gd name="adj2" fmla="val 13457388"/>
            </a:avLst>
          </a:prstGeom>
          <a:solidFill>
            <a:srgbClr val="FF0000"/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xmlns="" id="{CFCCD720-27DC-45DB-B8E5-B53D5BF4EB30}"/>
              </a:ext>
            </a:extLst>
          </p:cNvPr>
          <p:cNvSpPr/>
          <p:nvPr/>
        </p:nvSpPr>
        <p:spPr>
          <a:xfrm>
            <a:off x="5795825" y="2887142"/>
            <a:ext cx="186928" cy="203544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xmlns="" id="{34B84B9E-D9B3-4395-971A-652C95B45998}"/>
              </a:ext>
            </a:extLst>
          </p:cNvPr>
          <p:cNvSpPr/>
          <p:nvPr/>
        </p:nvSpPr>
        <p:spPr>
          <a:xfrm>
            <a:off x="7706268" y="1612452"/>
            <a:ext cx="186928" cy="203544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xmlns="" id="{4F5470AF-91EE-44F3-91DE-3BB9BE63EB91}"/>
              </a:ext>
            </a:extLst>
          </p:cNvPr>
          <p:cNvSpPr/>
          <p:nvPr/>
        </p:nvSpPr>
        <p:spPr>
          <a:xfrm>
            <a:off x="7142306" y="3524487"/>
            <a:ext cx="186928" cy="203544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xmlns="" id="{567261D8-1DDB-457C-8D3E-F90A1798AD06}"/>
              </a:ext>
            </a:extLst>
          </p:cNvPr>
          <p:cNvSpPr/>
          <p:nvPr/>
        </p:nvSpPr>
        <p:spPr>
          <a:xfrm>
            <a:off x="7706268" y="2249797"/>
            <a:ext cx="186928" cy="203544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4" name="Title 8">
            <a:extLst>
              <a:ext uri="{FF2B5EF4-FFF2-40B4-BE49-F238E27FC236}">
                <a16:creationId xmlns:a16="http://schemas.microsoft.com/office/drawing/2014/main" xmlns="" id="{B64915B9-ECC1-4CD6-8C67-CC8029F9B299}"/>
              </a:ext>
            </a:extLst>
          </p:cNvPr>
          <p:cNvSpPr txBox="1">
            <a:spLocks/>
          </p:cNvSpPr>
          <p:nvPr/>
        </p:nvSpPr>
        <p:spPr>
          <a:xfrm>
            <a:off x="351950" y="2753047"/>
            <a:ext cx="2289650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A fire drill is a boring routine where we make everyone take the stairs </a:t>
            </a:r>
            <a:r>
              <a:rPr lang="en-US" sz="1600" b="0">
                <a:solidFill>
                  <a:prstClr val="white"/>
                </a:solidFill>
              </a:rPr>
              <a:t>and assemble in the parking lot</a:t>
            </a:r>
            <a:endParaRPr lang="en-US" sz="1600" b="0" dirty="0">
              <a:solidFill>
                <a:prstClr val="white"/>
              </a:solidFill>
            </a:endParaRPr>
          </a:p>
        </p:txBody>
      </p:sp>
      <p:sp>
        <p:nvSpPr>
          <p:cNvPr id="75" name="Title 8">
            <a:extLst>
              <a:ext uri="{FF2B5EF4-FFF2-40B4-BE49-F238E27FC236}">
                <a16:creationId xmlns:a16="http://schemas.microsoft.com/office/drawing/2014/main" xmlns="" id="{D2486E74-F198-4AED-B006-A65DCEBFAE4D}"/>
              </a:ext>
            </a:extLst>
          </p:cNvPr>
          <p:cNvSpPr txBox="1">
            <a:spLocks/>
          </p:cNvSpPr>
          <p:nvPr/>
        </p:nvSpPr>
        <p:spPr>
          <a:xfrm>
            <a:off x="336789" y="144989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Training</a:t>
            </a:r>
          </a:p>
        </p:txBody>
      </p:sp>
      <p:sp>
        <p:nvSpPr>
          <p:cNvPr id="77" name="Isosceles Triangle 76">
            <a:extLst>
              <a:ext uri="{FF2B5EF4-FFF2-40B4-BE49-F238E27FC236}">
                <a16:creationId xmlns:a16="http://schemas.microsoft.com/office/drawing/2014/main" xmlns="" id="{BE25CB8D-BA69-463E-8623-61028DE03D78}"/>
              </a:ext>
            </a:extLst>
          </p:cNvPr>
          <p:cNvSpPr/>
          <p:nvPr/>
        </p:nvSpPr>
        <p:spPr>
          <a:xfrm>
            <a:off x="5829426" y="1562631"/>
            <a:ext cx="662940" cy="571500"/>
          </a:xfrm>
          <a:prstGeom prst="triangle">
            <a:avLst/>
          </a:prstGeom>
          <a:gradFill>
            <a:gsLst>
              <a:gs pos="10000">
                <a:srgbClr val="D7A6A6"/>
              </a:gs>
              <a:gs pos="100000">
                <a:srgbClr val="D65A5A"/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1828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r>
              <a:rPr lang="en-US" b="1" dirty="0">
                <a:solidFill>
                  <a:prstClr val="white"/>
                </a:solidFill>
              </a:rPr>
              <a:t>!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xmlns="" id="{B0C7CDED-905A-4D99-8A19-7A5B5F5BBC04}"/>
              </a:ext>
            </a:extLst>
          </p:cNvPr>
          <p:cNvSpPr/>
          <p:nvPr/>
        </p:nvSpPr>
        <p:spPr>
          <a:xfrm>
            <a:off x="4320540" y="2875176"/>
            <a:ext cx="618176" cy="618176"/>
          </a:xfrm>
          <a:prstGeom prst="ellipse">
            <a:avLst/>
          </a:prstGeom>
          <a:gradFill>
            <a:gsLst>
              <a:gs pos="10000">
                <a:schemeClr val="accent4"/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6642DC3D-B87E-49DA-8945-17407FD9733F}"/>
              </a:ext>
            </a:extLst>
          </p:cNvPr>
          <p:cNvSpPr/>
          <p:nvPr/>
        </p:nvSpPr>
        <p:spPr>
          <a:xfrm>
            <a:off x="4485870" y="3077846"/>
            <a:ext cx="287516" cy="212837"/>
          </a:xfrm>
          <a:custGeom>
            <a:avLst/>
            <a:gdLst>
              <a:gd name="connsiteX0" fmla="*/ 554400 w 554400"/>
              <a:gd name="connsiteY0" fmla="*/ 0 h 410400"/>
              <a:gd name="connsiteX1" fmla="*/ 144000 w 554400"/>
              <a:gd name="connsiteY1" fmla="*/ 410400 h 410400"/>
              <a:gd name="connsiteX2" fmla="*/ 0 w 554400"/>
              <a:gd name="connsiteY2" fmla="*/ 266400 h 41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4400" h="410400">
                <a:moveTo>
                  <a:pt x="554400" y="0"/>
                </a:moveTo>
                <a:lnTo>
                  <a:pt x="144000" y="410400"/>
                </a:lnTo>
                <a:lnTo>
                  <a:pt x="0" y="266400"/>
                </a:lnTo>
              </a:path>
            </a:pathLst>
          </a:custGeom>
          <a:noFill/>
          <a:ln w="44450">
            <a:solidFill>
              <a:schemeClr val="tx1"/>
            </a:solidFill>
            <a:miter lim="800000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xmlns="" id="{B7123BAC-ECA8-4489-88F2-268258ADD26F}"/>
              </a:ext>
            </a:extLst>
          </p:cNvPr>
          <p:cNvSpPr/>
          <p:nvPr/>
        </p:nvSpPr>
        <p:spPr>
          <a:xfrm>
            <a:off x="4320156" y="2875176"/>
            <a:ext cx="618176" cy="618176"/>
          </a:xfrm>
          <a:prstGeom prst="ellipse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2082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7.40741E-7 L -4.72222E-6 0.04969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6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" presetClass="emph" presetSubtype="2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mph" presetSubtype="2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mph" presetSubtype="2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mph" presetSubtype="2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mph" presetSubtype="2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4.5679E-6 L -0.33142 4.5679E-6 " pathEditMode="relative" rAng="0" ptsTypes="AA">
                                      <p:cBhvr>
                                        <p:cTn id="57" dur="1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80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5.55556E-7 4.5679E-6 L -0.33142 4.5679E-6 " pathEditMode="relative" rAng="0" ptsTypes="AA">
                                      <p:cBhvr>
                                        <p:cTn id="59" dur="1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80" y="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8.33333E-7 4.5679E-6 L -0.33142 4.5679E-6 " pathEditMode="relative" rAng="0" ptsTypes="AA">
                                      <p:cBhvr>
                                        <p:cTn id="61" dur="1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80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50000" decel="5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11111E-6 4.5679E-6 L -0.33142 4.5679E-6 " pathEditMode="relative" rAng="0" ptsTypes="AA">
                                      <p:cBhvr>
                                        <p:cTn id="63" dur="1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80" y="0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21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2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7" grpId="0" animBg="1"/>
      <p:bldP spid="58" grpId="0" animBg="1"/>
      <p:bldP spid="59" grpId="0" animBg="1"/>
      <p:bldP spid="48" grpId="0" animBg="1"/>
      <p:bldP spid="53" grpId="0" animBg="1"/>
      <p:bldP spid="54" grpId="0" animBg="1"/>
      <p:bldP spid="55" grpId="0" animBg="1"/>
      <p:bldP spid="77" grpId="0" animBg="1"/>
      <p:bldP spid="77" grpId="1" animBg="1"/>
      <p:bldP spid="77" grpId="2" animBg="1"/>
      <p:bldP spid="2" grpId="0" animBg="1"/>
      <p:bldP spid="3" grpId="0" animBg="1"/>
      <p:bldP spid="41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84513">
              <a:srgbClr val="C00000"/>
            </a:gs>
            <a:gs pos="0">
              <a:srgbClr val="760000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aphic 22">
            <a:extLst>
              <a:ext uri="{FF2B5EF4-FFF2-40B4-BE49-F238E27FC236}">
                <a16:creationId xmlns:a16="http://schemas.microsoft.com/office/drawing/2014/main" xmlns="" id="{7BDF6D79-D226-49AB-9DDD-7F96416598C1}"/>
              </a:ext>
            </a:extLst>
          </p:cNvPr>
          <p:cNvGrpSpPr/>
          <p:nvPr/>
        </p:nvGrpSpPr>
        <p:grpSpPr>
          <a:xfrm>
            <a:off x="5757622" y="1728082"/>
            <a:ext cx="834716" cy="805169"/>
            <a:chOff x="4033837" y="2052637"/>
            <a:chExt cx="1076325" cy="1038225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33136539-074F-4D50-A11A-0A91920CB391}"/>
                </a:ext>
              </a:extLst>
            </p:cNvPr>
            <p:cNvSpPr/>
            <p:nvPr/>
          </p:nvSpPr>
          <p:spPr>
            <a:xfrm>
              <a:off x="4399597" y="2068830"/>
              <a:ext cx="695325" cy="1009650"/>
            </a:xfrm>
            <a:custGeom>
              <a:avLst/>
              <a:gdLst/>
              <a:ahLst/>
              <a:cxnLst/>
              <a:rect l="0" t="0" r="0" b="0"/>
              <a:pathLst>
                <a:path w="695325" h="1009650">
                  <a:moveTo>
                    <a:pt x="0" y="1012508"/>
                  </a:moveTo>
                  <a:cubicBezTo>
                    <a:pt x="0" y="1012508"/>
                    <a:pt x="77152" y="925830"/>
                    <a:pt x="28575" y="790575"/>
                  </a:cubicBezTo>
                  <a:cubicBezTo>
                    <a:pt x="-90488" y="458153"/>
                    <a:pt x="260032" y="276225"/>
                    <a:pt x="260032" y="276225"/>
                  </a:cubicBezTo>
                  <a:cubicBezTo>
                    <a:pt x="247650" y="339090"/>
                    <a:pt x="231458" y="435293"/>
                    <a:pt x="245745" y="535305"/>
                  </a:cubicBezTo>
                  <a:cubicBezTo>
                    <a:pt x="268605" y="693420"/>
                    <a:pt x="447675" y="632460"/>
                    <a:pt x="396240" y="528638"/>
                  </a:cubicBezTo>
                  <a:cubicBezTo>
                    <a:pt x="266700" y="263843"/>
                    <a:pt x="438150" y="0"/>
                    <a:pt x="438150" y="0"/>
                  </a:cubicBezTo>
                  <a:cubicBezTo>
                    <a:pt x="438150" y="247650"/>
                    <a:pt x="670560" y="321945"/>
                    <a:pt x="698182" y="561975"/>
                  </a:cubicBezTo>
                  <a:cubicBezTo>
                    <a:pt x="736282" y="904875"/>
                    <a:pt x="596265" y="1012508"/>
                    <a:pt x="596265" y="1012508"/>
                  </a:cubicBezTo>
                  <a:lnTo>
                    <a:pt x="0" y="1012508"/>
                  </a:lnTo>
                  <a:close/>
                </a:path>
              </a:pathLst>
            </a:custGeom>
            <a:gradFill>
              <a:gsLst>
                <a:gs pos="10000">
                  <a:schemeClr val="tx1">
                    <a:alpha val="65000"/>
                  </a:schemeClr>
                </a:gs>
                <a:gs pos="100000">
                  <a:schemeClr val="tx1">
                    <a:alpha val="32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ACAF6862-C5A0-4FFF-90A6-7C4E980F165D}"/>
                </a:ext>
              </a:extLst>
            </p:cNvPr>
            <p:cNvSpPr/>
            <p:nvPr/>
          </p:nvSpPr>
          <p:spPr>
            <a:xfrm>
              <a:off x="4038474" y="2462212"/>
              <a:ext cx="295275" cy="619125"/>
            </a:xfrm>
            <a:custGeom>
              <a:avLst/>
              <a:gdLst/>
              <a:ahLst/>
              <a:cxnLst/>
              <a:rect l="0" t="0" r="0" b="0"/>
              <a:pathLst>
                <a:path w="295275" h="619125">
                  <a:moveTo>
                    <a:pt x="20128" y="619125"/>
                  </a:moveTo>
                  <a:cubicBezTo>
                    <a:pt x="-77979" y="178118"/>
                    <a:pt x="214438" y="0"/>
                    <a:pt x="214438" y="0"/>
                  </a:cubicBezTo>
                  <a:cubicBezTo>
                    <a:pt x="131571" y="140018"/>
                    <a:pt x="287781" y="317183"/>
                    <a:pt x="299211" y="444817"/>
                  </a:cubicBezTo>
                  <a:cubicBezTo>
                    <a:pt x="311593" y="571500"/>
                    <a:pt x="258253" y="619125"/>
                    <a:pt x="258253" y="619125"/>
                  </a:cubicBezTo>
                  <a:lnTo>
                    <a:pt x="20128" y="619125"/>
                  </a:lnTo>
                  <a:close/>
                </a:path>
              </a:pathLst>
            </a:custGeom>
            <a:gradFill>
              <a:gsLst>
                <a:gs pos="10000">
                  <a:schemeClr val="tx1">
                    <a:alpha val="65000"/>
                  </a:schemeClr>
                </a:gs>
                <a:gs pos="100000">
                  <a:schemeClr val="tx1">
                    <a:alpha val="32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4EDAD606-578F-4763-AC4E-82AF0F456A01}"/>
                </a:ext>
              </a:extLst>
            </p:cNvPr>
            <p:cNvSpPr/>
            <p:nvPr/>
          </p:nvSpPr>
          <p:spPr>
            <a:xfrm>
              <a:off x="4584382" y="2723197"/>
              <a:ext cx="352425" cy="352425"/>
            </a:xfrm>
            <a:custGeom>
              <a:avLst/>
              <a:gdLst/>
              <a:ahLst/>
              <a:cxnLst/>
              <a:rect l="0" t="0" r="0" b="0"/>
              <a:pathLst>
                <a:path w="352425" h="352425">
                  <a:moveTo>
                    <a:pt x="0" y="358140"/>
                  </a:moveTo>
                  <a:cubicBezTo>
                    <a:pt x="2857" y="145732"/>
                    <a:pt x="121920" y="115252"/>
                    <a:pt x="121920" y="115252"/>
                  </a:cubicBezTo>
                  <a:cubicBezTo>
                    <a:pt x="60007" y="208598"/>
                    <a:pt x="152400" y="240982"/>
                    <a:pt x="172403" y="186690"/>
                  </a:cubicBezTo>
                  <a:cubicBezTo>
                    <a:pt x="219075" y="60007"/>
                    <a:pt x="311468" y="0"/>
                    <a:pt x="311468" y="0"/>
                  </a:cubicBezTo>
                  <a:cubicBezTo>
                    <a:pt x="268605" y="88582"/>
                    <a:pt x="354330" y="155257"/>
                    <a:pt x="354330" y="223838"/>
                  </a:cubicBezTo>
                  <a:cubicBezTo>
                    <a:pt x="354330" y="323850"/>
                    <a:pt x="268605" y="358140"/>
                    <a:pt x="268605" y="358140"/>
                  </a:cubicBezTo>
                  <a:lnTo>
                    <a:pt x="0" y="358140"/>
                  </a:lnTo>
                  <a:close/>
                </a:path>
              </a:pathLst>
            </a:custGeom>
            <a:gradFill>
              <a:gsLst>
                <a:gs pos="10000">
                  <a:schemeClr val="tx1">
                    <a:alpha val="65000"/>
                  </a:schemeClr>
                </a:gs>
                <a:gs pos="100000">
                  <a:schemeClr val="tx1">
                    <a:alpha val="32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7" name="Graphic 22">
            <a:extLst>
              <a:ext uri="{FF2B5EF4-FFF2-40B4-BE49-F238E27FC236}">
                <a16:creationId xmlns:a16="http://schemas.microsoft.com/office/drawing/2014/main" xmlns="" id="{49EC33F9-E449-4A99-A80C-46838F7EFB52}"/>
              </a:ext>
            </a:extLst>
          </p:cNvPr>
          <p:cNvGrpSpPr/>
          <p:nvPr/>
        </p:nvGrpSpPr>
        <p:grpSpPr>
          <a:xfrm>
            <a:off x="7123762" y="438713"/>
            <a:ext cx="834716" cy="805169"/>
            <a:chOff x="4033837" y="2052637"/>
            <a:chExt cx="1076325" cy="1038225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6693A95F-2812-4CD1-8541-30951C79BBFF}"/>
                </a:ext>
              </a:extLst>
            </p:cNvPr>
            <p:cNvSpPr/>
            <p:nvPr/>
          </p:nvSpPr>
          <p:spPr>
            <a:xfrm>
              <a:off x="4399597" y="2068830"/>
              <a:ext cx="695325" cy="1009650"/>
            </a:xfrm>
            <a:custGeom>
              <a:avLst/>
              <a:gdLst/>
              <a:ahLst/>
              <a:cxnLst/>
              <a:rect l="0" t="0" r="0" b="0"/>
              <a:pathLst>
                <a:path w="695325" h="1009650">
                  <a:moveTo>
                    <a:pt x="0" y="1012508"/>
                  </a:moveTo>
                  <a:cubicBezTo>
                    <a:pt x="0" y="1012508"/>
                    <a:pt x="77152" y="925830"/>
                    <a:pt x="28575" y="790575"/>
                  </a:cubicBezTo>
                  <a:cubicBezTo>
                    <a:pt x="-90488" y="458153"/>
                    <a:pt x="260032" y="276225"/>
                    <a:pt x="260032" y="276225"/>
                  </a:cubicBezTo>
                  <a:cubicBezTo>
                    <a:pt x="247650" y="339090"/>
                    <a:pt x="231458" y="435293"/>
                    <a:pt x="245745" y="535305"/>
                  </a:cubicBezTo>
                  <a:cubicBezTo>
                    <a:pt x="268605" y="693420"/>
                    <a:pt x="447675" y="632460"/>
                    <a:pt x="396240" y="528638"/>
                  </a:cubicBezTo>
                  <a:cubicBezTo>
                    <a:pt x="266700" y="263843"/>
                    <a:pt x="438150" y="0"/>
                    <a:pt x="438150" y="0"/>
                  </a:cubicBezTo>
                  <a:cubicBezTo>
                    <a:pt x="438150" y="247650"/>
                    <a:pt x="670560" y="321945"/>
                    <a:pt x="698182" y="561975"/>
                  </a:cubicBezTo>
                  <a:cubicBezTo>
                    <a:pt x="736282" y="904875"/>
                    <a:pt x="596265" y="1012508"/>
                    <a:pt x="596265" y="1012508"/>
                  </a:cubicBezTo>
                  <a:lnTo>
                    <a:pt x="0" y="1012508"/>
                  </a:lnTo>
                  <a:close/>
                </a:path>
              </a:pathLst>
            </a:custGeom>
            <a:gradFill>
              <a:gsLst>
                <a:gs pos="10000">
                  <a:schemeClr val="tx1">
                    <a:alpha val="65000"/>
                  </a:schemeClr>
                </a:gs>
                <a:gs pos="100000">
                  <a:schemeClr val="tx1">
                    <a:alpha val="32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42280037-BF39-4E06-A43A-363B11B66078}"/>
                </a:ext>
              </a:extLst>
            </p:cNvPr>
            <p:cNvSpPr/>
            <p:nvPr/>
          </p:nvSpPr>
          <p:spPr>
            <a:xfrm>
              <a:off x="4038474" y="2462212"/>
              <a:ext cx="295275" cy="619125"/>
            </a:xfrm>
            <a:custGeom>
              <a:avLst/>
              <a:gdLst/>
              <a:ahLst/>
              <a:cxnLst/>
              <a:rect l="0" t="0" r="0" b="0"/>
              <a:pathLst>
                <a:path w="295275" h="619125">
                  <a:moveTo>
                    <a:pt x="20128" y="619125"/>
                  </a:moveTo>
                  <a:cubicBezTo>
                    <a:pt x="-77979" y="178118"/>
                    <a:pt x="214438" y="0"/>
                    <a:pt x="214438" y="0"/>
                  </a:cubicBezTo>
                  <a:cubicBezTo>
                    <a:pt x="131571" y="140018"/>
                    <a:pt x="287781" y="317183"/>
                    <a:pt x="299211" y="444817"/>
                  </a:cubicBezTo>
                  <a:cubicBezTo>
                    <a:pt x="311593" y="571500"/>
                    <a:pt x="258253" y="619125"/>
                    <a:pt x="258253" y="619125"/>
                  </a:cubicBezTo>
                  <a:lnTo>
                    <a:pt x="20128" y="619125"/>
                  </a:lnTo>
                  <a:close/>
                </a:path>
              </a:pathLst>
            </a:custGeom>
            <a:gradFill>
              <a:gsLst>
                <a:gs pos="10000">
                  <a:schemeClr val="tx1">
                    <a:alpha val="65000"/>
                  </a:schemeClr>
                </a:gs>
                <a:gs pos="100000">
                  <a:schemeClr val="tx1">
                    <a:alpha val="32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91B63E29-DFB5-4F28-9A7B-AD05C1BCECB6}"/>
                </a:ext>
              </a:extLst>
            </p:cNvPr>
            <p:cNvSpPr/>
            <p:nvPr/>
          </p:nvSpPr>
          <p:spPr>
            <a:xfrm>
              <a:off x="4584382" y="2723197"/>
              <a:ext cx="352425" cy="352425"/>
            </a:xfrm>
            <a:custGeom>
              <a:avLst/>
              <a:gdLst/>
              <a:ahLst/>
              <a:cxnLst/>
              <a:rect l="0" t="0" r="0" b="0"/>
              <a:pathLst>
                <a:path w="352425" h="352425">
                  <a:moveTo>
                    <a:pt x="0" y="358140"/>
                  </a:moveTo>
                  <a:cubicBezTo>
                    <a:pt x="2857" y="145732"/>
                    <a:pt x="121920" y="115252"/>
                    <a:pt x="121920" y="115252"/>
                  </a:cubicBezTo>
                  <a:cubicBezTo>
                    <a:pt x="60007" y="208598"/>
                    <a:pt x="152400" y="240982"/>
                    <a:pt x="172403" y="186690"/>
                  </a:cubicBezTo>
                  <a:cubicBezTo>
                    <a:pt x="219075" y="60007"/>
                    <a:pt x="311468" y="0"/>
                    <a:pt x="311468" y="0"/>
                  </a:cubicBezTo>
                  <a:cubicBezTo>
                    <a:pt x="268605" y="88582"/>
                    <a:pt x="354330" y="155257"/>
                    <a:pt x="354330" y="223838"/>
                  </a:cubicBezTo>
                  <a:cubicBezTo>
                    <a:pt x="354330" y="323850"/>
                    <a:pt x="268605" y="358140"/>
                    <a:pt x="268605" y="358140"/>
                  </a:cubicBezTo>
                  <a:lnTo>
                    <a:pt x="0" y="358140"/>
                  </a:lnTo>
                  <a:close/>
                </a:path>
              </a:pathLst>
            </a:custGeom>
            <a:gradFill>
              <a:gsLst>
                <a:gs pos="10000">
                  <a:schemeClr val="tx1">
                    <a:alpha val="65000"/>
                  </a:schemeClr>
                </a:gs>
                <a:gs pos="100000">
                  <a:schemeClr val="tx1">
                    <a:alpha val="32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9" name="Freeform: Shape 68">
            <a:extLst>
              <a:ext uri="{FF2B5EF4-FFF2-40B4-BE49-F238E27FC236}">
                <a16:creationId xmlns:a16="http://schemas.microsoft.com/office/drawing/2014/main" xmlns="" id="{8CDDAA9B-6F3D-47A2-9D62-1605904C6418}"/>
              </a:ext>
            </a:extLst>
          </p:cNvPr>
          <p:cNvSpPr/>
          <p:nvPr/>
        </p:nvSpPr>
        <p:spPr>
          <a:xfrm>
            <a:off x="5008816" y="3860050"/>
            <a:ext cx="186928" cy="498475"/>
          </a:xfrm>
          <a:custGeom>
            <a:avLst/>
            <a:gdLst/>
            <a:ahLst/>
            <a:cxnLst/>
            <a:rect l="0" t="0" r="0" b="0"/>
            <a:pathLst>
              <a:path w="428625" h="1143000">
                <a:moveTo>
                  <a:pt x="217170" y="0"/>
                </a:move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0" y="646748"/>
                </a:lnTo>
                <a:cubicBezTo>
                  <a:pt x="0" y="685800"/>
                  <a:pt x="31433" y="717233"/>
                  <a:pt x="70485" y="717233"/>
                </a:cubicBezTo>
                <a:lnTo>
                  <a:pt x="70485" y="717233"/>
                </a:lnTo>
                <a:lnTo>
                  <a:pt x="70485" y="1078230"/>
                </a:lnTo>
                <a:cubicBezTo>
                  <a:pt x="70485" y="1119188"/>
                  <a:pt x="103823" y="1151573"/>
                  <a:pt x="143828" y="1151573"/>
                </a:cubicBezTo>
                <a:lnTo>
                  <a:pt x="290513" y="1151573"/>
                </a:lnTo>
                <a:cubicBezTo>
                  <a:pt x="331470" y="1151573"/>
                  <a:pt x="363855" y="1118235"/>
                  <a:pt x="363855" y="1078230"/>
                </a:cubicBezTo>
                <a:lnTo>
                  <a:pt x="363855" y="718185"/>
                </a:lnTo>
                <a:lnTo>
                  <a:pt x="363855" y="718185"/>
                </a:lnTo>
                <a:cubicBezTo>
                  <a:pt x="402908" y="718185"/>
                  <a:pt x="434340" y="686753"/>
                  <a:pt x="434340" y="647700"/>
                </a:cubicBezTo>
                <a:lnTo>
                  <a:pt x="434340" y="470535"/>
                </a:lnTo>
                <a:lnTo>
                  <a:pt x="434340" y="400050"/>
                </a:lnTo>
                <a:cubicBezTo>
                  <a:pt x="434340" y="340995"/>
                  <a:pt x="386715" y="293370"/>
                  <a:pt x="327660" y="293370"/>
                </a:cubicBez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4785"/>
                  <a:pt x="311468" y="127635"/>
                  <a:pt x="311468" y="95250"/>
                </a:cubicBezTo>
                <a:cubicBezTo>
                  <a:pt x="311468" y="41910"/>
                  <a:pt x="269558" y="0"/>
                  <a:pt x="217170" y="0"/>
                </a:cubicBezTo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FC55BE41-69C2-4273-B428-A4D4DE5A12A8}"/>
              </a:ext>
            </a:extLst>
          </p:cNvPr>
          <p:cNvSpPr/>
          <p:nvPr/>
        </p:nvSpPr>
        <p:spPr>
          <a:xfrm>
            <a:off x="4683572" y="3860050"/>
            <a:ext cx="186928" cy="498475"/>
          </a:xfrm>
          <a:custGeom>
            <a:avLst/>
            <a:gdLst/>
            <a:ahLst/>
            <a:cxnLst/>
            <a:rect l="0" t="0" r="0" b="0"/>
            <a:pathLst>
              <a:path w="428625" h="1143000">
                <a:moveTo>
                  <a:pt x="217170" y="0"/>
                </a:move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0" y="646748"/>
                </a:lnTo>
                <a:cubicBezTo>
                  <a:pt x="0" y="685800"/>
                  <a:pt x="31433" y="717233"/>
                  <a:pt x="70485" y="717233"/>
                </a:cubicBezTo>
                <a:lnTo>
                  <a:pt x="70485" y="717233"/>
                </a:lnTo>
                <a:lnTo>
                  <a:pt x="70485" y="1078230"/>
                </a:lnTo>
                <a:cubicBezTo>
                  <a:pt x="70485" y="1119188"/>
                  <a:pt x="103823" y="1151573"/>
                  <a:pt x="143828" y="1151573"/>
                </a:cubicBezTo>
                <a:lnTo>
                  <a:pt x="290513" y="1151573"/>
                </a:lnTo>
                <a:cubicBezTo>
                  <a:pt x="331470" y="1151573"/>
                  <a:pt x="363855" y="1118235"/>
                  <a:pt x="363855" y="1078230"/>
                </a:cubicBezTo>
                <a:lnTo>
                  <a:pt x="363855" y="718185"/>
                </a:lnTo>
                <a:lnTo>
                  <a:pt x="363855" y="718185"/>
                </a:lnTo>
                <a:cubicBezTo>
                  <a:pt x="402908" y="718185"/>
                  <a:pt x="434340" y="686753"/>
                  <a:pt x="434340" y="647700"/>
                </a:cubicBezTo>
                <a:lnTo>
                  <a:pt x="434340" y="470535"/>
                </a:lnTo>
                <a:lnTo>
                  <a:pt x="434340" y="400050"/>
                </a:lnTo>
                <a:cubicBezTo>
                  <a:pt x="434340" y="340995"/>
                  <a:pt x="386715" y="293370"/>
                  <a:pt x="327660" y="293370"/>
                </a:cubicBez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4785"/>
                  <a:pt x="311468" y="127635"/>
                  <a:pt x="311468" y="95250"/>
                </a:cubicBezTo>
                <a:cubicBezTo>
                  <a:pt x="311468" y="41910"/>
                  <a:pt x="269558" y="0"/>
                  <a:pt x="217170" y="0"/>
                </a:cubicBezTo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xmlns="" id="{76B86867-3086-4749-AA18-8C39C4672758}"/>
              </a:ext>
            </a:extLst>
          </p:cNvPr>
          <p:cNvSpPr/>
          <p:nvPr/>
        </p:nvSpPr>
        <p:spPr>
          <a:xfrm>
            <a:off x="4358328" y="3860050"/>
            <a:ext cx="186928" cy="498475"/>
          </a:xfrm>
          <a:custGeom>
            <a:avLst/>
            <a:gdLst/>
            <a:ahLst/>
            <a:cxnLst/>
            <a:rect l="0" t="0" r="0" b="0"/>
            <a:pathLst>
              <a:path w="428625" h="1143000">
                <a:moveTo>
                  <a:pt x="217170" y="0"/>
                </a:move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0" y="646748"/>
                </a:lnTo>
                <a:cubicBezTo>
                  <a:pt x="0" y="685800"/>
                  <a:pt x="31433" y="717233"/>
                  <a:pt x="70485" y="717233"/>
                </a:cubicBezTo>
                <a:lnTo>
                  <a:pt x="70485" y="717233"/>
                </a:lnTo>
                <a:lnTo>
                  <a:pt x="70485" y="1078230"/>
                </a:lnTo>
                <a:cubicBezTo>
                  <a:pt x="70485" y="1119188"/>
                  <a:pt x="103823" y="1151573"/>
                  <a:pt x="143828" y="1151573"/>
                </a:cubicBezTo>
                <a:lnTo>
                  <a:pt x="290513" y="1151573"/>
                </a:lnTo>
                <a:cubicBezTo>
                  <a:pt x="331470" y="1151573"/>
                  <a:pt x="363855" y="1118235"/>
                  <a:pt x="363855" y="1078230"/>
                </a:cubicBezTo>
                <a:lnTo>
                  <a:pt x="363855" y="718185"/>
                </a:lnTo>
                <a:lnTo>
                  <a:pt x="363855" y="718185"/>
                </a:lnTo>
                <a:cubicBezTo>
                  <a:pt x="402908" y="718185"/>
                  <a:pt x="434340" y="686753"/>
                  <a:pt x="434340" y="647700"/>
                </a:cubicBezTo>
                <a:lnTo>
                  <a:pt x="434340" y="470535"/>
                </a:lnTo>
                <a:lnTo>
                  <a:pt x="434340" y="400050"/>
                </a:lnTo>
                <a:cubicBezTo>
                  <a:pt x="434340" y="340995"/>
                  <a:pt x="386715" y="293370"/>
                  <a:pt x="327660" y="293370"/>
                </a:cubicBez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4785"/>
                  <a:pt x="311468" y="127635"/>
                  <a:pt x="311468" y="95250"/>
                </a:cubicBezTo>
                <a:cubicBezTo>
                  <a:pt x="311468" y="41910"/>
                  <a:pt x="269558" y="0"/>
                  <a:pt x="217170" y="0"/>
                </a:cubicBezTo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xmlns="" id="{603CDD9F-87C6-4B37-8CFB-23FBF46E84BE}"/>
              </a:ext>
            </a:extLst>
          </p:cNvPr>
          <p:cNvSpPr/>
          <p:nvPr/>
        </p:nvSpPr>
        <p:spPr>
          <a:xfrm>
            <a:off x="4033084" y="3860050"/>
            <a:ext cx="186928" cy="498475"/>
          </a:xfrm>
          <a:custGeom>
            <a:avLst/>
            <a:gdLst/>
            <a:ahLst/>
            <a:cxnLst/>
            <a:rect l="0" t="0" r="0" b="0"/>
            <a:pathLst>
              <a:path w="428625" h="1143000">
                <a:moveTo>
                  <a:pt x="217170" y="0"/>
                </a:move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0" y="646748"/>
                </a:lnTo>
                <a:cubicBezTo>
                  <a:pt x="0" y="685800"/>
                  <a:pt x="31433" y="717233"/>
                  <a:pt x="70485" y="717233"/>
                </a:cubicBezTo>
                <a:lnTo>
                  <a:pt x="70485" y="717233"/>
                </a:lnTo>
                <a:lnTo>
                  <a:pt x="70485" y="1078230"/>
                </a:lnTo>
                <a:cubicBezTo>
                  <a:pt x="70485" y="1119188"/>
                  <a:pt x="103823" y="1151573"/>
                  <a:pt x="143828" y="1151573"/>
                </a:cubicBezTo>
                <a:lnTo>
                  <a:pt x="290513" y="1151573"/>
                </a:lnTo>
                <a:cubicBezTo>
                  <a:pt x="331470" y="1151573"/>
                  <a:pt x="363855" y="1118235"/>
                  <a:pt x="363855" y="1078230"/>
                </a:cubicBezTo>
                <a:lnTo>
                  <a:pt x="363855" y="718185"/>
                </a:lnTo>
                <a:lnTo>
                  <a:pt x="363855" y="718185"/>
                </a:lnTo>
                <a:cubicBezTo>
                  <a:pt x="402908" y="718185"/>
                  <a:pt x="434340" y="686753"/>
                  <a:pt x="434340" y="647700"/>
                </a:cubicBezTo>
                <a:lnTo>
                  <a:pt x="434340" y="470535"/>
                </a:lnTo>
                <a:lnTo>
                  <a:pt x="434340" y="400050"/>
                </a:lnTo>
                <a:cubicBezTo>
                  <a:pt x="434340" y="340995"/>
                  <a:pt x="386715" y="293370"/>
                  <a:pt x="327660" y="293370"/>
                </a:cubicBez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4785"/>
                  <a:pt x="311468" y="127635"/>
                  <a:pt x="311468" y="95250"/>
                </a:cubicBezTo>
                <a:cubicBezTo>
                  <a:pt x="311468" y="41910"/>
                  <a:pt x="269558" y="0"/>
                  <a:pt x="217170" y="0"/>
                </a:cubicBezTo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3668E4ED-9EB9-4D72-BD6C-15B301832302}"/>
              </a:ext>
            </a:extLst>
          </p:cNvPr>
          <p:cNvGrpSpPr/>
          <p:nvPr/>
        </p:nvGrpSpPr>
        <p:grpSpPr>
          <a:xfrm>
            <a:off x="5486400" y="2526347"/>
            <a:ext cx="1520145" cy="1831341"/>
            <a:chOff x="4568711" y="2526347"/>
            <a:chExt cx="1520145" cy="1831341"/>
          </a:xfrm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8059A97B-731C-46F2-AD84-161905731D1C}"/>
                </a:ext>
              </a:extLst>
            </p:cNvPr>
            <p:cNvSpPr/>
            <p:nvPr/>
          </p:nvSpPr>
          <p:spPr>
            <a:xfrm>
              <a:off x="4568711" y="2526347"/>
              <a:ext cx="1365250" cy="1831340"/>
            </a:xfrm>
            <a:custGeom>
              <a:avLst/>
              <a:gdLst>
                <a:gd name="connsiteX0" fmla="*/ 1346200 w 1365250"/>
                <a:gd name="connsiteY0" fmla="*/ 0 h 1835150"/>
                <a:gd name="connsiteX1" fmla="*/ 0 w 1365250"/>
                <a:gd name="connsiteY1" fmla="*/ 0 h 1835150"/>
                <a:gd name="connsiteX2" fmla="*/ 0 w 1365250"/>
                <a:gd name="connsiteY2" fmla="*/ 1835150 h 1835150"/>
                <a:gd name="connsiteX3" fmla="*/ 1200150 w 1365250"/>
                <a:gd name="connsiteY3" fmla="*/ 1835150 h 1835150"/>
                <a:gd name="connsiteX4" fmla="*/ 1200150 w 1365250"/>
                <a:gd name="connsiteY4" fmla="*/ 1270000 h 1835150"/>
                <a:gd name="connsiteX5" fmla="*/ 1365250 w 1365250"/>
                <a:gd name="connsiteY5" fmla="*/ 1270000 h 1835150"/>
                <a:gd name="connsiteX0" fmla="*/ 1358106 w 1365250"/>
                <a:gd name="connsiteY0" fmla="*/ 2381 h 1835150"/>
                <a:gd name="connsiteX1" fmla="*/ 0 w 1365250"/>
                <a:gd name="connsiteY1" fmla="*/ 0 h 1835150"/>
                <a:gd name="connsiteX2" fmla="*/ 0 w 1365250"/>
                <a:gd name="connsiteY2" fmla="*/ 1835150 h 1835150"/>
                <a:gd name="connsiteX3" fmla="*/ 1200150 w 1365250"/>
                <a:gd name="connsiteY3" fmla="*/ 1835150 h 1835150"/>
                <a:gd name="connsiteX4" fmla="*/ 1200150 w 1365250"/>
                <a:gd name="connsiteY4" fmla="*/ 1270000 h 1835150"/>
                <a:gd name="connsiteX5" fmla="*/ 1365250 w 1365250"/>
                <a:gd name="connsiteY5" fmla="*/ 1270000 h 1835150"/>
                <a:gd name="connsiteX0" fmla="*/ 1365250 w 1365250"/>
                <a:gd name="connsiteY0" fmla="*/ 2381 h 1835150"/>
                <a:gd name="connsiteX1" fmla="*/ 0 w 1365250"/>
                <a:gd name="connsiteY1" fmla="*/ 0 h 1835150"/>
                <a:gd name="connsiteX2" fmla="*/ 0 w 1365250"/>
                <a:gd name="connsiteY2" fmla="*/ 1835150 h 1835150"/>
                <a:gd name="connsiteX3" fmla="*/ 1200150 w 1365250"/>
                <a:gd name="connsiteY3" fmla="*/ 1835150 h 1835150"/>
                <a:gd name="connsiteX4" fmla="*/ 1200150 w 1365250"/>
                <a:gd name="connsiteY4" fmla="*/ 1270000 h 1835150"/>
                <a:gd name="connsiteX5" fmla="*/ 1365250 w 1365250"/>
                <a:gd name="connsiteY5" fmla="*/ 1270000 h 183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5250" h="1835150">
                  <a:moveTo>
                    <a:pt x="1365250" y="2381"/>
                  </a:moveTo>
                  <a:lnTo>
                    <a:pt x="0" y="0"/>
                  </a:lnTo>
                  <a:lnTo>
                    <a:pt x="0" y="1835150"/>
                  </a:lnTo>
                  <a:lnTo>
                    <a:pt x="1200150" y="1835150"/>
                  </a:lnTo>
                  <a:lnTo>
                    <a:pt x="1200150" y="1270000"/>
                  </a:lnTo>
                  <a:lnTo>
                    <a:pt x="1365250" y="1270000"/>
                  </a:lnTo>
                </a:path>
              </a:pathLst>
            </a:custGeom>
            <a:gradFill>
              <a:gsLst>
                <a:gs pos="10000">
                  <a:srgbClr val="8E8F8E"/>
                </a:gs>
                <a:gs pos="100000">
                  <a:schemeClr val="bg2">
                    <a:lumMod val="40000"/>
                    <a:lumOff val="6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xmlns="" id="{8D230B73-A3A2-49C8-AC09-B2F1BD12A06D}"/>
                </a:ext>
              </a:extLst>
            </p:cNvPr>
            <p:cNvSpPr/>
            <p:nvPr/>
          </p:nvSpPr>
          <p:spPr>
            <a:xfrm>
              <a:off x="5769770" y="3790950"/>
              <a:ext cx="319086" cy="566738"/>
            </a:xfrm>
            <a:prstGeom prst="rect">
              <a:avLst/>
            </a:prstGeom>
            <a:gradFill>
              <a:gsLst>
                <a:gs pos="10000">
                  <a:schemeClr val="bg2"/>
                </a:gs>
                <a:gs pos="100000">
                  <a:schemeClr val="bg2">
                    <a:lumMod val="40000"/>
                    <a:lumOff val="6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C982155E-A826-4EF4-804D-33F1C875A7EB}"/>
              </a:ext>
            </a:extLst>
          </p:cNvPr>
          <p:cNvSpPr/>
          <p:nvPr/>
        </p:nvSpPr>
        <p:spPr>
          <a:xfrm>
            <a:off x="5728494" y="277147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F086AB6E-47D8-4978-AE29-795C6EB8BE59}"/>
              </a:ext>
            </a:extLst>
          </p:cNvPr>
          <p:cNvSpPr/>
          <p:nvPr/>
        </p:nvSpPr>
        <p:spPr>
          <a:xfrm>
            <a:off x="6288891" y="277147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2680C97E-A648-4B01-AD39-FC04B7E295B5}"/>
              </a:ext>
            </a:extLst>
          </p:cNvPr>
          <p:cNvSpPr/>
          <p:nvPr/>
        </p:nvSpPr>
        <p:spPr>
          <a:xfrm>
            <a:off x="5728494" y="340882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EB201DBB-5526-489C-9674-9C96FE073E13}"/>
              </a:ext>
            </a:extLst>
          </p:cNvPr>
          <p:cNvSpPr/>
          <p:nvPr/>
        </p:nvSpPr>
        <p:spPr>
          <a:xfrm>
            <a:off x="6288891" y="340882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xmlns="" id="{4AD8BE38-DBEE-43F8-A2E1-A71499FC39D7}"/>
              </a:ext>
            </a:extLst>
          </p:cNvPr>
          <p:cNvSpPr/>
          <p:nvPr/>
        </p:nvSpPr>
        <p:spPr>
          <a:xfrm>
            <a:off x="7891555" y="3858374"/>
            <a:ext cx="319086" cy="498475"/>
          </a:xfrm>
          <a:custGeom>
            <a:avLst/>
            <a:gdLst/>
            <a:ahLst/>
            <a:cxnLst/>
            <a:rect l="0" t="0" r="0" b="0"/>
            <a:pathLst>
              <a:path w="1943100" h="2124075">
                <a:moveTo>
                  <a:pt x="1947475" y="1495425"/>
                </a:moveTo>
                <a:lnTo>
                  <a:pt x="1947475" y="1495425"/>
                </a:lnTo>
                <a:cubicBezTo>
                  <a:pt x="1925568" y="1412558"/>
                  <a:pt x="1840795" y="1362075"/>
                  <a:pt x="1757928" y="1383983"/>
                </a:cubicBezTo>
                <a:lnTo>
                  <a:pt x="1522660" y="1433513"/>
                </a:lnTo>
                <a:cubicBezTo>
                  <a:pt x="1479798" y="1444943"/>
                  <a:pt x="1436935" y="1419225"/>
                  <a:pt x="1425505" y="1376363"/>
                </a:cubicBezTo>
                <a:lnTo>
                  <a:pt x="1286440" y="841058"/>
                </a:lnTo>
                <a:cubicBezTo>
                  <a:pt x="1277868" y="808673"/>
                  <a:pt x="1297870" y="775335"/>
                  <a:pt x="1330255" y="766763"/>
                </a:cubicBezTo>
                <a:cubicBezTo>
                  <a:pt x="1362640" y="758190"/>
                  <a:pt x="1395978" y="778193"/>
                  <a:pt x="1404550" y="810578"/>
                </a:cubicBezTo>
                <a:lnTo>
                  <a:pt x="1466463" y="1049655"/>
                </a:lnTo>
                <a:cubicBezTo>
                  <a:pt x="1483608" y="1116330"/>
                  <a:pt x="1552188" y="1156335"/>
                  <a:pt x="1618863" y="1139190"/>
                </a:cubicBezTo>
                <a:lnTo>
                  <a:pt x="1622673" y="1138238"/>
                </a:lnTo>
                <a:cubicBezTo>
                  <a:pt x="1689348" y="1121093"/>
                  <a:pt x="1729353" y="1052513"/>
                  <a:pt x="1712208" y="985838"/>
                </a:cubicBezTo>
                <a:lnTo>
                  <a:pt x="1635055" y="686753"/>
                </a:lnTo>
                <a:lnTo>
                  <a:pt x="1635055" y="686753"/>
                </a:lnTo>
                <a:cubicBezTo>
                  <a:pt x="1592193" y="521018"/>
                  <a:pt x="1421695" y="422910"/>
                  <a:pt x="1256913" y="467678"/>
                </a:cubicBezTo>
                <a:lnTo>
                  <a:pt x="1079748" y="517208"/>
                </a:lnTo>
                <a:lnTo>
                  <a:pt x="1060698" y="451485"/>
                </a:lnTo>
                <a:cubicBezTo>
                  <a:pt x="1080700" y="404813"/>
                  <a:pt x="1088320" y="346710"/>
                  <a:pt x="1088320" y="284798"/>
                </a:cubicBezTo>
                <a:cubicBezTo>
                  <a:pt x="1088320" y="127635"/>
                  <a:pt x="1069270" y="0"/>
                  <a:pt x="856863" y="0"/>
                </a:cubicBezTo>
                <a:cubicBezTo>
                  <a:pt x="644455" y="0"/>
                  <a:pt x="624453" y="126683"/>
                  <a:pt x="624453" y="283845"/>
                </a:cubicBezTo>
                <a:cubicBezTo>
                  <a:pt x="624453" y="393383"/>
                  <a:pt x="646360" y="488633"/>
                  <a:pt x="723513" y="536258"/>
                </a:cubicBezTo>
                <a:lnTo>
                  <a:pt x="744468" y="609600"/>
                </a:lnTo>
                <a:cubicBezTo>
                  <a:pt x="671125" y="630555"/>
                  <a:pt x="609213" y="679133"/>
                  <a:pt x="571113" y="743903"/>
                </a:cubicBezTo>
                <a:lnTo>
                  <a:pt x="486340" y="886778"/>
                </a:lnTo>
                <a:cubicBezTo>
                  <a:pt x="469195" y="915353"/>
                  <a:pt x="432048" y="925830"/>
                  <a:pt x="402520" y="908685"/>
                </a:cubicBezTo>
                <a:lnTo>
                  <a:pt x="190113" y="783908"/>
                </a:lnTo>
                <a:cubicBezTo>
                  <a:pt x="130105" y="748665"/>
                  <a:pt x="53905" y="768668"/>
                  <a:pt x="18663" y="828675"/>
                </a:cubicBezTo>
                <a:lnTo>
                  <a:pt x="16758" y="831533"/>
                </a:lnTo>
                <a:cubicBezTo>
                  <a:pt x="-17532" y="890588"/>
                  <a:pt x="2470" y="966788"/>
                  <a:pt x="61525" y="1002030"/>
                </a:cubicBezTo>
                <a:lnTo>
                  <a:pt x="313938" y="1149668"/>
                </a:lnTo>
                <a:cubicBezTo>
                  <a:pt x="443478" y="1225868"/>
                  <a:pt x="611118" y="1182053"/>
                  <a:pt x="687318" y="1052513"/>
                </a:cubicBezTo>
                <a:lnTo>
                  <a:pt x="714940" y="1006793"/>
                </a:lnTo>
                <a:cubicBezTo>
                  <a:pt x="731133" y="979170"/>
                  <a:pt x="773043" y="984885"/>
                  <a:pt x="780663" y="1016318"/>
                </a:cubicBezTo>
                <a:lnTo>
                  <a:pt x="816858" y="1157288"/>
                </a:lnTo>
                <a:cubicBezTo>
                  <a:pt x="817810" y="1160145"/>
                  <a:pt x="818763" y="1163955"/>
                  <a:pt x="818763" y="1166813"/>
                </a:cubicBezTo>
                <a:cubicBezTo>
                  <a:pt x="826383" y="1205865"/>
                  <a:pt x="819715" y="1245870"/>
                  <a:pt x="799713" y="1280160"/>
                </a:cubicBezTo>
                <a:lnTo>
                  <a:pt x="646360" y="1541145"/>
                </a:lnTo>
                <a:lnTo>
                  <a:pt x="646360" y="1541145"/>
                </a:lnTo>
                <a:cubicBezTo>
                  <a:pt x="558730" y="1689735"/>
                  <a:pt x="608260" y="1880235"/>
                  <a:pt x="756850" y="1967865"/>
                </a:cubicBezTo>
                <a:lnTo>
                  <a:pt x="756850" y="1967865"/>
                </a:lnTo>
                <a:lnTo>
                  <a:pt x="995928" y="2108835"/>
                </a:lnTo>
                <a:cubicBezTo>
                  <a:pt x="1070223" y="2152650"/>
                  <a:pt x="1165473" y="2127885"/>
                  <a:pt x="1209288" y="2053590"/>
                </a:cubicBezTo>
                <a:lnTo>
                  <a:pt x="1209288" y="2053590"/>
                </a:lnTo>
                <a:cubicBezTo>
                  <a:pt x="1253103" y="1979295"/>
                  <a:pt x="1228338" y="1884045"/>
                  <a:pt x="1154043" y="1840230"/>
                </a:cubicBezTo>
                <a:lnTo>
                  <a:pt x="983545" y="1740218"/>
                </a:lnTo>
                <a:cubicBezTo>
                  <a:pt x="945445" y="1718310"/>
                  <a:pt x="933063" y="1668780"/>
                  <a:pt x="954970" y="1630680"/>
                </a:cubicBezTo>
                <a:lnTo>
                  <a:pt x="1102608" y="1380173"/>
                </a:lnTo>
                <a:cubicBezTo>
                  <a:pt x="1114038" y="1360170"/>
                  <a:pt x="1144518" y="1363980"/>
                  <a:pt x="1150233" y="1386840"/>
                </a:cubicBezTo>
                <a:lnTo>
                  <a:pt x="1188333" y="1532573"/>
                </a:lnTo>
                <a:cubicBezTo>
                  <a:pt x="1231195" y="1699260"/>
                  <a:pt x="1401693" y="1799273"/>
                  <a:pt x="1568380" y="1755458"/>
                </a:cubicBezTo>
                <a:lnTo>
                  <a:pt x="1568380" y="1755458"/>
                </a:lnTo>
                <a:lnTo>
                  <a:pt x="1836985" y="1685925"/>
                </a:lnTo>
                <a:cubicBezTo>
                  <a:pt x="1918900" y="1664018"/>
                  <a:pt x="1969383" y="1578293"/>
                  <a:pt x="1947475" y="1495425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xmlns="" id="{5F4C2BF0-3B19-4415-9A0E-C56C0476445D}"/>
              </a:ext>
            </a:extLst>
          </p:cNvPr>
          <p:cNvSpPr/>
          <p:nvPr/>
        </p:nvSpPr>
        <p:spPr>
          <a:xfrm>
            <a:off x="7596551" y="3858374"/>
            <a:ext cx="319086" cy="498475"/>
          </a:xfrm>
          <a:custGeom>
            <a:avLst/>
            <a:gdLst/>
            <a:ahLst/>
            <a:cxnLst/>
            <a:rect l="0" t="0" r="0" b="0"/>
            <a:pathLst>
              <a:path w="1943100" h="2124075">
                <a:moveTo>
                  <a:pt x="1947475" y="1495425"/>
                </a:moveTo>
                <a:lnTo>
                  <a:pt x="1947475" y="1495425"/>
                </a:lnTo>
                <a:cubicBezTo>
                  <a:pt x="1925568" y="1412558"/>
                  <a:pt x="1840795" y="1362075"/>
                  <a:pt x="1757928" y="1383983"/>
                </a:cubicBezTo>
                <a:lnTo>
                  <a:pt x="1522660" y="1433513"/>
                </a:lnTo>
                <a:cubicBezTo>
                  <a:pt x="1479798" y="1444943"/>
                  <a:pt x="1436935" y="1419225"/>
                  <a:pt x="1425505" y="1376363"/>
                </a:cubicBezTo>
                <a:lnTo>
                  <a:pt x="1286440" y="841058"/>
                </a:lnTo>
                <a:cubicBezTo>
                  <a:pt x="1277868" y="808673"/>
                  <a:pt x="1297870" y="775335"/>
                  <a:pt x="1330255" y="766763"/>
                </a:cubicBezTo>
                <a:cubicBezTo>
                  <a:pt x="1362640" y="758190"/>
                  <a:pt x="1395978" y="778193"/>
                  <a:pt x="1404550" y="810578"/>
                </a:cubicBezTo>
                <a:lnTo>
                  <a:pt x="1466463" y="1049655"/>
                </a:lnTo>
                <a:cubicBezTo>
                  <a:pt x="1483608" y="1116330"/>
                  <a:pt x="1552188" y="1156335"/>
                  <a:pt x="1618863" y="1139190"/>
                </a:cubicBezTo>
                <a:lnTo>
                  <a:pt x="1622673" y="1138238"/>
                </a:lnTo>
                <a:cubicBezTo>
                  <a:pt x="1689348" y="1121093"/>
                  <a:pt x="1729353" y="1052513"/>
                  <a:pt x="1712208" y="985838"/>
                </a:cubicBezTo>
                <a:lnTo>
                  <a:pt x="1635055" y="686753"/>
                </a:lnTo>
                <a:lnTo>
                  <a:pt x="1635055" y="686753"/>
                </a:lnTo>
                <a:cubicBezTo>
                  <a:pt x="1592193" y="521018"/>
                  <a:pt x="1421695" y="422910"/>
                  <a:pt x="1256913" y="467678"/>
                </a:cubicBezTo>
                <a:lnTo>
                  <a:pt x="1079748" y="517208"/>
                </a:lnTo>
                <a:lnTo>
                  <a:pt x="1060698" y="451485"/>
                </a:lnTo>
                <a:cubicBezTo>
                  <a:pt x="1080700" y="404813"/>
                  <a:pt x="1088320" y="346710"/>
                  <a:pt x="1088320" y="284798"/>
                </a:cubicBezTo>
                <a:cubicBezTo>
                  <a:pt x="1088320" y="127635"/>
                  <a:pt x="1069270" y="0"/>
                  <a:pt x="856863" y="0"/>
                </a:cubicBezTo>
                <a:cubicBezTo>
                  <a:pt x="644455" y="0"/>
                  <a:pt x="624453" y="126683"/>
                  <a:pt x="624453" y="283845"/>
                </a:cubicBezTo>
                <a:cubicBezTo>
                  <a:pt x="624453" y="393383"/>
                  <a:pt x="646360" y="488633"/>
                  <a:pt x="723513" y="536258"/>
                </a:cubicBezTo>
                <a:lnTo>
                  <a:pt x="744468" y="609600"/>
                </a:lnTo>
                <a:cubicBezTo>
                  <a:pt x="671125" y="630555"/>
                  <a:pt x="609213" y="679133"/>
                  <a:pt x="571113" y="743903"/>
                </a:cubicBezTo>
                <a:lnTo>
                  <a:pt x="486340" y="886778"/>
                </a:lnTo>
                <a:cubicBezTo>
                  <a:pt x="469195" y="915353"/>
                  <a:pt x="432048" y="925830"/>
                  <a:pt x="402520" y="908685"/>
                </a:cubicBezTo>
                <a:lnTo>
                  <a:pt x="190113" y="783908"/>
                </a:lnTo>
                <a:cubicBezTo>
                  <a:pt x="130105" y="748665"/>
                  <a:pt x="53905" y="768668"/>
                  <a:pt x="18663" y="828675"/>
                </a:cubicBezTo>
                <a:lnTo>
                  <a:pt x="16758" y="831533"/>
                </a:lnTo>
                <a:cubicBezTo>
                  <a:pt x="-17532" y="890588"/>
                  <a:pt x="2470" y="966788"/>
                  <a:pt x="61525" y="1002030"/>
                </a:cubicBezTo>
                <a:lnTo>
                  <a:pt x="313938" y="1149668"/>
                </a:lnTo>
                <a:cubicBezTo>
                  <a:pt x="443478" y="1225868"/>
                  <a:pt x="611118" y="1182053"/>
                  <a:pt x="687318" y="1052513"/>
                </a:cubicBezTo>
                <a:lnTo>
                  <a:pt x="714940" y="1006793"/>
                </a:lnTo>
                <a:cubicBezTo>
                  <a:pt x="731133" y="979170"/>
                  <a:pt x="773043" y="984885"/>
                  <a:pt x="780663" y="1016318"/>
                </a:cubicBezTo>
                <a:lnTo>
                  <a:pt x="816858" y="1157288"/>
                </a:lnTo>
                <a:cubicBezTo>
                  <a:pt x="817810" y="1160145"/>
                  <a:pt x="818763" y="1163955"/>
                  <a:pt x="818763" y="1166813"/>
                </a:cubicBezTo>
                <a:cubicBezTo>
                  <a:pt x="826383" y="1205865"/>
                  <a:pt x="819715" y="1245870"/>
                  <a:pt x="799713" y="1280160"/>
                </a:cubicBezTo>
                <a:lnTo>
                  <a:pt x="646360" y="1541145"/>
                </a:lnTo>
                <a:lnTo>
                  <a:pt x="646360" y="1541145"/>
                </a:lnTo>
                <a:cubicBezTo>
                  <a:pt x="558730" y="1689735"/>
                  <a:pt x="608260" y="1880235"/>
                  <a:pt x="756850" y="1967865"/>
                </a:cubicBezTo>
                <a:lnTo>
                  <a:pt x="756850" y="1967865"/>
                </a:lnTo>
                <a:lnTo>
                  <a:pt x="995928" y="2108835"/>
                </a:lnTo>
                <a:cubicBezTo>
                  <a:pt x="1070223" y="2152650"/>
                  <a:pt x="1165473" y="2127885"/>
                  <a:pt x="1209288" y="2053590"/>
                </a:cubicBezTo>
                <a:lnTo>
                  <a:pt x="1209288" y="2053590"/>
                </a:lnTo>
                <a:cubicBezTo>
                  <a:pt x="1253103" y="1979295"/>
                  <a:pt x="1228338" y="1884045"/>
                  <a:pt x="1154043" y="1840230"/>
                </a:cubicBezTo>
                <a:lnTo>
                  <a:pt x="983545" y="1740218"/>
                </a:lnTo>
                <a:cubicBezTo>
                  <a:pt x="945445" y="1718310"/>
                  <a:pt x="933063" y="1668780"/>
                  <a:pt x="954970" y="1630680"/>
                </a:cubicBezTo>
                <a:lnTo>
                  <a:pt x="1102608" y="1380173"/>
                </a:lnTo>
                <a:cubicBezTo>
                  <a:pt x="1114038" y="1360170"/>
                  <a:pt x="1144518" y="1363980"/>
                  <a:pt x="1150233" y="1386840"/>
                </a:cubicBezTo>
                <a:lnTo>
                  <a:pt x="1188333" y="1532573"/>
                </a:lnTo>
                <a:cubicBezTo>
                  <a:pt x="1231195" y="1699260"/>
                  <a:pt x="1401693" y="1799273"/>
                  <a:pt x="1568380" y="1755458"/>
                </a:cubicBezTo>
                <a:lnTo>
                  <a:pt x="1568380" y="1755458"/>
                </a:lnTo>
                <a:lnTo>
                  <a:pt x="1836985" y="1685925"/>
                </a:lnTo>
                <a:cubicBezTo>
                  <a:pt x="1918900" y="1664018"/>
                  <a:pt x="1969383" y="1578293"/>
                  <a:pt x="1947475" y="1495425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xmlns="" id="{4019D156-6041-4566-9320-C28CD0F7C7E6}"/>
              </a:ext>
            </a:extLst>
          </p:cNvPr>
          <p:cNvSpPr/>
          <p:nvPr/>
        </p:nvSpPr>
        <p:spPr>
          <a:xfrm>
            <a:off x="7301548" y="3858374"/>
            <a:ext cx="319086" cy="498475"/>
          </a:xfrm>
          <a:custGeom>
            <a:avLst/>
            <a:gdLst/>
            <a:ahLst/>
            <a:cxnLst/>
            <a:rect l="0" t="0" r="0" b="0"/>
            <a:pathLst>
              <a:path w="1943100" h="2124075">
                <a:moveTo>
                  <a:pt x="1947475" y="1495425"/>
                </a:moveTo>
                <a:lnTo>
                  <a:pt x="1947475" y="1495425"/>
                </a:lnTo>
                <a:cubicBezTo>
                  <a:pt x="1925568" y="1412558"/>
                  <a:pt x="1840795" y="1362075"/>
                  <a:pt x="1757928" y="1383983"/>
                </a:cubicBezTo>
                <a:lnTo>
                  <a:pt x="1522660" y="1433513"/>
                </a:lnTo>
                <a:cubicBezTo>
                  <a:pt x="1479798" y="1444943"/>
                  <a:pt x="1436935" y="1419225"/>
                  <a:pt x="1425505" y="1376363"/>
                </a:cubicBezTo>
                <a:lnTo>
                  <a:pt x="1286440" y="841058"/>
                </a:lnTo>
                <a:cubicBezTo>
                  <a:pt x="1277868" y="808673"/>
                  <a:pt x="1297870" y="775335"/>
                  <a:pt x="1330255" y="766763"/>
                </a:cubicBezTo>
                <a:cubicBezTo>
                  <a:pt x="1362640" y="758190"/>
                  <a:pt x="1395978" y="778193"/>
                  <a:pt x="1404550" y="810578"/>
                </a:cubicBezTo>
                <a:lnTo>
                  <a:pt x="1466463" y="1049655"/>
                </a:lnTo>
                <a:cubicBezTo>
                  <a:pt x="1483608" y="1116330"/>
                  <a:pt x="1552188" y="1156335"/>
                  <a:pt x="1618863" y="1139190"/>
                </a:cubicBezTo>
                <a:lnTo>
                  <a:pt x="1622673" y="1138238"/>
                </a:lnTo>
                <a:cubicBezTo>
                  <a:pt x="1689348" y="1121093"/>
                  <a:pt x="1729353" y="1052513"/>
                  <a:pt x="1712208" y="985838"/>
                </a:cubicBezTo>
                <a:lnTo>
                  <a:pt x="1635055" y="686753"/>
                </a:lnTo>
                <a:lnTo>
                  <a:pt x="1635055" y="686753"/>
                </a:lnTo>
                <a:cubicBezTo>
                  <a:pt x="1592193" y="521018"/>
                  <a:pt x="1421695" y="422910"/>
                  <a:pt x="1256913" y="467678"/>
                </a:cubicBezTo>
                <a:lnTo>
                  <a:pt x="1079748" y="517208"/>
                </a:lnTo>
                <a:lnTo>
                  <a:pt x="1060698" y="451485"/>
                </a:lnTo>
                <a:cubicBezTo>
                  <a:pt x="1080700" y="404813"/>
                  <a:pt x="1088320" y="346710"/>
                  <a:pt x="1088320" y="284798"/>
                </a:cubicBezTo>
                <a:cubicBezTo>
                  <a:pt x="1088320" y="127635"/>
                  <a:pt x="1069270" y="0"/>
                  <a:pt x="856863" y="0"/>
                </a:cubicBezTo>
                <a:cubicBezTo>
                  <a:pt x="644455" y="0"/>
                  <a:pt x="624453" y="126683"/>
                  <a:pt x="624453" y="283845"/>
                </a:cubicBezTo>
                <a:cubicBezTo>
                  <a:pt x="624453" y="393383"/>
                  <a:pt x="646360" y="488633"/>
                  <a:pt x="723513" y="536258"/>
                </a:cubicBezTo>
                <a:lnTo>
                  <a:pt x="744468" y="609600"/>
                </a:lnTo>
                <a:cubicBezTo>
                  <a:pt x="671125" y="630555"/>
                  <a:pt x="609213" y="679133"/>
                  <a:pt x="571113" y="743903"/>
                </a:cubicBezTo>
                <a:lnTo>
                  <a:pt x="486340" y="886778"/>
                </a:lnTo>
                <a:cubicBezTo>
                  <a:pt x="469195" y="915353"/>
                  <a:pt x="432048" y="925830"/>
                  <a:pt x="402520" y="908685"/>
                </a:cubicBezTo>
                <a:lnTo>
                  <a:pt x="190113" y="783908"/>
                </a:lnTo>
                <a:cubicBezTo>
                  <a:pt x="130105" y="748665"/>
                  <a:pt x="53905" y="768668"/>
                  <a:pt x="18663" y="828675"/>
                </a:cubicBezTo>
                <a:lnTo>
                  <a:pt x="16758" y="831533"/>
                </a:lnTo>
                <a:cubicBezTo>
                  <a:pt x="-17532" y="890588"/>
                  <a:pt x="2470" y="966788"/>
                  <a:pt x="61525" y="1002030"/>
                </a:cubicBezTo>
                <a:lnTo>
                  <a:pt x="313938" y="1149668"/>
                </a:lnTo>
                <a:cubicBezTo>
                  <a:pt x="443478" y="1225868"/>
                  <a:pt x="611118" y="1182053"/>
                  <a:pt x="687318" y="1052513"/>
                </a:cubicBezTo>
                <a:lnTo>
                  <a:pt x="714940" y="1006793"/>
                </a:lnTo>
                <a:cubicBezTo>
                  <a:pt x="731133" y="979170"/>
                  <a:pt x="773043" y="984885"/>
                  <a:pt x="780663" y="1016318"/>
                </a:cubicBezTo>
                <a:lnTo>
                  <a:pt x="816858" y="1157288"/>
                </a:lnTo>
                <a:cubicBezTo>
                  <a:pt x="817810" y="1160145"/>
                  <a:pt x="818763" y="1163955"/>
                  <a:pt x="818763" y="1166813"/>
                </a:cubicBezTo>
                <a:cubicBezTo>
                  <a:pt x="826383" y="1205865"/>
                  <a:pt x="819715" y="1245870"/>
                  <a:pt x="799713" y="1280160"/>
                </a:cubicBezTo>
                <a:lnTo>
                  <a:pt x="646360" y="1541145"/>
                </a:lnTo>
                <a:lnTo>
                  <a:pt x="646360" y="1541145"/>
                </a:lnTo>
                <a:cubicBezTo>
                  <a:pt x="558730" y="1689735"/>
                  <a:pt x="608260" y="1880235"/>
                  <a:pt x="756850" y="1967865"/>
                </a:cubicBezTo>
                <a:lnTo>
                  <a:pt x="756850" y="1967865"/>
                </a:lnTo>
                <a:lnTo>
                  <a:pt x="995928" y="2108835"/>
                </a:lnTo>
                <a:cubicBezTo>
                  <a:pt x="1070223" y="2152650"/>
                  <a:pt x="1165473" y="2127885"/>
                  <a:pt x="1209288" y="2053590"/>
                </a:cubicBezTo>
                <a:lnTo>
                  <a:pt x="1209288" y="2053590"/>
                </a:lnTo>
                <a:cubicBezTo>
                  <a:pt x="1253103" y="1979295"/>
                  <a:pt x="1228338" y="1884045"/>
                  <a:pt x="1154043" y="1840230"/>
                </a:cubicBezTo>
                <a:lnTo>
                  <a:pt x="983545" y="1740218"/>
                </a:lnTo>
                <a:cubicBezTo>
                  <a:pt x="945445" y="1718310"/>
                  <a:pt x="933063" y="1668780"/>
                  <a:pt x="954970" y="1630680"/>
                </a:cubicBezTo>
                <a:lnTo>
                  <a:pt x="1102608" y="1380173"/>
                </a:lnTo>
                <a:cubicBezTo>
                  <a:pt x="1114038" y="1360170"/>
                  <a:pt x="1144518" y="1363980"/>
                  <a:pt x="1150233" y="1386840"/>
                </a:cubicBezTo>
                <a:lnTo>
                  <a:pt x="1188333" y="1532573"/>
                </a:lnTo>
                <a:cubicBezTo>
                  <a:pt x="1231195" y="1699260"/>
                  <a:pt x="1401693" y="1799273"/>
                  <a:pt x="1568380" y="1755458"/>
                </a:cubicBezTo>
                <a:lnTo>
                  <a:pt x="1568380" y="1755458"/>
                </a:lnTo>
                <a:lnTo>
                  <a:pt x="1836985" y="1685925"/>
                </a:lnTo>
                <a:cubicBezTo>
                  <a:pt x="1918900" y="1664018"/>
                  <a:pt x="1969383" y="1578293"/>
                  <a:pt x="1947475" y="1495425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xmlns="" id="{9ABCC991-CCB3-4AE0-91F4-A229F976BD8F}"/>
              </a:ext>
            </a:extLst>
          </p:cNvPr>
          <p:cNvSpPr/>
          <p:nvPr/>
        </p:nvSpPr>
        <p:spPr>
          <a:xfrm>
            <a:off x="7006545" y="3858374"/>
            <a:ext cx="319086" cy="498475"/>
          </a:xfrm>
          <a:custGeom>
            <a:avLst/>
            <a:gdLst/>
            <a:ahLst/>
            <a:cxnLst/>
            <a:rect l="0" t="0" r="0" b="0"/>
            <a:pathLst>
              <a:path w="1943100" h="2124075">
                <a:moveTo>
                  <a:pt x="1947475" y="1495425"/>
                </a:moveTo>
                <a:lnTo>
                  <a:pt x="1947475" y="1495425"/>
                </a:lnTo>
                <a:cubicBezTo>
                  <a:pt x="1925568" y="1412558"/>
                  <a:pt x="1840795" y="1362075"/>
                  <a:pt x="1757928" y="1383983"/>
                </a:cubicBezTo>
                <a:lnTo>
                  <a:pt x="1522660" y="1433513"/>
                </a:lnTo>
                <a:cubicBezTo>
                  <a:pt x="1479798" y="1444943"/>
                  <a:pt x="1436935" y="1419225"/>
                  <a:pt x="1425505" y="1376363"/>
                </a:cubicBezTo>
                <a:lnTo>
                  <a:pt x="1286440" y="841058"/>
                </a:lnTo>
                <a:cubicBezTo>
                  <a:pt x="1277868" y="808673"/>
                  <a:pt x="1297870" y="775335"/>
                  <a:pt x="1330255" y="766763"/>
                </a:cubicBezTo>
                <a:cubicBezTo>
                  <a:pt x="1362640" y="758190"/>
                  <a:pt x="1395978" y="778193"/>
                  <a:pt x="1404550" y="810578"/>
                </a:cubicBezTo>
                <a:lnTo>
                  <a:pt x="1466463" y="1049655"/>
                </a:lnTo>
                <a:cubicBezTo>
                  <a:pt x="1483608" y="1116330"/>
                  <a:pt x="1552188" y="1156335"/>
                  <a:pt x="1618863" y="1139190"/>
                </a:cubicBezTo>
                <a:lnTo>
                  <a:pt x="1622673" y="1138238"/>
                </a:lnTo>
                <a:cubicBezTo>
                  <a:pt x="1689348" y="1121093"/>
                  <a:pt x="1729353" y="1052513"/>
                  <a:pt x="1712208" y="985838"/>
                </a:cubicBezTo>
                <a:lnTo>
                  <a:pt x="1635055" y="686753"/>
                </a:lnTo>
                <a:lnTo>
                  <a:pt x="1635055" y="686753"/>
                </a:lnTo>
                <a:cubicBezTo>
                  <a:pt x="1592193" y="521018"/>
                  <a:pt x="1421695" y="422910"/>
                  <a:pt x="1256913" y="467678"/>
                </a:cubicBezTo>
                <a:lnTo>
                  <a:pt x="1079748" y="517208"/>
                </a:lnTo>
                <a:lnTo>
                  <a:pt x="1060698" y="451485"/>
                </a:lnTo>
                <a:cubicBezTo>
                  <a:pt x="1080700" y="404813"/>
                  <a:pt x="1088320" y="346710"/>
                  <a:pt x="1088320" y="284798"/>
                </a:cubicBezTo>
                <a:cubicBezTo>
                  <a:pt x="1088320" y="127635"/>
                  <a:pt x="1069270" y="0"/>
                  <a:pt x="856863" y="0"/>
                </a:cubicBezTo>
                <a:cubicBezTo>
                  <a:pt x="644455" y="0"/>
                  <a:pt x="624453" y="126683"/>
                  <a:pt x="624453" y="283845"/>
                </a:cubicBezTo>
                <a:cubicBezTo>
                  <a:pt x="624453" y="393383"/>
                  <a:pt x="646360" y="488633"/>
                  <a:pt x="723513" y="536258"/>
                </a:cubicBezTo>
                <a:lnTo>
                  <a:pt x="744468" y="609600"/>
                </a:lnTo>
                <a:cubicBezTo>
                  <a:pt x="671125" y="630555"/>
                  <a:pt x="609213" y="679133"/>
                  <a:pt x="571113" y="743903"/>
                </a:cubicBezTo>
                <a:lnTo>
                  <a:pt x="486340" y="886778"/>
                </a:lnTo>
                <a:cubicBezTo>
                  <a:pt x="469195" y="915353"/>
                  <a:pt x="432048" y="925830"/>
                  <a:pt x="402520" y="908685"/>
                </a:cubicBezTo>
                <a:lnTo>
                  <a:pt x="190113" y="783908"/>
                </a:lnTo>
                <a:cubicBezTo>
                  <a:pt x="130105" y="748665"/>
                  <a:pt x="53905" y="768668"/>
                  <a:pt x="18663" y="828675"/>
                </a:cubicBezTo>
                <a:lnTo>
                  <a:pt x="16758" y="831533"/>
                </a:lnTo>
                <a:cubicBezTo>
                  <a:pt x="-17532" y="890588"/>
                  <a:pt x="2470" y="966788"/>
                  <a:pt x="61525" y="1002030"/>
                </a:cubicBezTo>
                <a:lnTo>
                  <a:pt x="313938" y="1149668"/>
                </a:lnTo>
                <a:cubicBezTo>
                  <a:pt x="443478" y="1225868"/>
                  <a:pt x="611118" y="1182053"/>
                  <a:pt x="687318" y="1052513"/>
                </a:cubicBezTo>
                <a:lnTo>
                  <a:pt x="714940" y="1006793"/>
                </a:lnTo>
                <a:cubicBezTo>
                  <a:pt x="731133" y="979170"/>
                  <a:pt x="773043" y="984885"/>
                  <a:pt x="780663" y="1016318"/>
                </a:cubicBezTo>
                <a:lnTo>
                  <a:pt x="816858" y="1157288"/>
                </a:lnTo>
                <a:cubicBezTo>
                  <a:pt x="817810" y="1160145"/>
                  <a:pt x="818763" y="1163955"/>
                  <a:pt x="818763" y="1166813"/>
                </a:cubicBezTo>
                <a:cubicBezTo>
                  <a:pt x="826383" y="1205865"/>
                  <a:pt x="819715" y="1245870"/>
                  <a:pt x="799713" y="1280160"/>
                </a:cubicBezTo>
                <a:lnTo>
                  <a:pt x="646360" y="1541145"/>
                </a:lnTo>
                <a:lnTo>
                  <a:pt x="646360" y="1541145"/>
                </a:lnTo>
                <a:cubicBezTo>
                  <a:pt x="558730" y="1689735"/>
                  <a:pt x="608260" y="1880235"/>
                  <a:pt x="756850" y="1967865"/>
                </a:cubicBezTo>
                <a:lnTo>
                  <a:pt x="756850" y="1967865"/>
                </a:lnTo>
                <a:lnTo>
                  <a:pt x="995928" y="2108835"/>
                </a:lnTo>
                <a:cubicBezTo>
                  <a:pt x="1070223" y="2152650"/>
                  <a:pt x="1165473" y="2127885"/>
                  <a:pt x="1209288" y="2053590"/>
                </a:cubicBezTo>
                <a:lnTo>
                  <a:pt x="1209288" y="2053590"/>
                </a:lnTo>
                <a:cubicBezTo>
                  <a:pt x="1253103" y="1979295"/>
                  <a:pt x="1228338" y="1884045"/>
                  <a:pt x="1154043" y="1840230"/>
                </a:cubicBezTo>
                <a:lnTo>
                  <a:pt x="983545" y="1740218"/>
                </a:lnTo>
                <a:cubicBezTo>
                  <a:pt x="945445" y="1718310"/>
                  <a:pt x="933063" y="1668780"/>
                  <a:pt x="954970" y="1630680"/>
                </a:cubicBezTo>
                <a:lnTo>
                  <a:pt x="1102608" y="1380173"/>
                </a:lnTo>
                <a:cubicBezTo>
                  <a:pt x="1114038" y="1360170"/>
                  <a:pt x="1144518" y="1363980"/>
                  <a:pt x="1150233" y="1386840"/>
                </a:cubicBezTo>
                <a:lnTo>
                  <a:pt x="1188333" y="1532573"/>
                </a:lnTo>
                <a:cubicBezTo>
                  <a:pt x="1231195" y="1699260"/>
                  <a:pt x="1401693" y="1799273"/>
                  <a:pt x="1568380" y="1755458"/>
                </a:cubicBezTo>
                <a:lnTo>
                  <a:pt x="1568380" y="1755458"/>
                </a:lnTo>
                <a:lnTo>
                  <a:pt x="1836985" y="1685925"/>
                </a:lnTo>
                <a:cubicBezTo>
                  <a:pt x="1918900" y="1664018"/>
                  <a:pt x="1969383" y="1578293"/>
                  <a:pt x="1947475" y="1495425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xmlns="" id="{4AE36B3F-825A-423D-99AC-37DED8997CE6}"/>
              </a:ext>
            </a:extLst>
          </p:cNvPr>
          <p:cNvSpPr/>
          <p:nvPr/>
        </p:nvSpPr>
        <p:spPr>
          <a:xfrm>
            <a:off x="6835391" y="1237297"/>
            <a:ext cx="1371600" cy="3120390"/>
          </a:xfrm>
          <a:custGeom>
            <a:avLst/>
            <a:gdLst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1450 w 1371600"/>
              <a:gd name="connsiteY5" fmla="*/ 2552700 h 3117850"/>
              <a:gd name="connsiteX6" fmla="*/ 12700 w 1371600"/>
              <a:gd name="connsiteY6" fmla="*/ 2552700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1450 w 1371600"/>
              <a:gd name="connsiteY5" fmla="*/ 2552700 h 3117850"/>
              <a:gd name="connsiteX6" fmla="*/ 7938 w 1371600"/>
              <a:gd name="connsiteY6" fmla="*/ 2559839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1 w 1371600"/>
              <a:gd name="connsiteY5" fmla="*/ 2564598 h 3117850"/>
              <a:gd name="connsiteX6" fmla="*/ 7938 w 1371600"/>
              <a:gd name="connsiteY6" fmla="*/ 2559839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1 w 1371600"/>
              <a:gd name="connsiteY5" fmla="*/ 2564598 h 3117850"/>
              <a:gd name="connsiteX6" fmla="*/ 12701 w 1371600"/>
              <a:gd name="connsiteY6" fmla="*/ 2557461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476563 h 3117850"/>
              <a:gd name="connsiteX6" fmla="*/ 12701 w 1371600"/>
              <a:gd name="connsiteY6" fmla="*/ 2557461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476563 h 3117850"/>
              <a:gd name="connsiteX6" fmla="*/ 7939 w 1371600"/>
              <a:gd name="connsiteY6" fmla="*/ 2557462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2701 h 3117850"/>
              <a:gd name="connsiteX6" fmla="*/ 7939 w 1371600"/>
              <a:gd name="connsiteY6" fmla="*/ 2557462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7461 h 3117850"/>
              <a:gd name="connsiteX6" fmla="*/ 7939 w 1371600"/>
              <a:gd name="connsiteY6" fmla="*/ 2557462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7461 h 3117850"/>
              <a:gd name="connsiteX6" fmla="*/ 17464 w 1371600"/>
              <a:gd name="connsiteY6" fmla="*/ 2398048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7461 h 3117850"/>
              <a:gd name="connsiteX6" fmla="*/ 19846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6213 w 1371600"/>
              <a:gd name="connsiteY5" fmla="*/ 2557461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2703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7462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5082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2703 h 3117850"/>
              <a:gd name="connsiteX6" fmla="*/ 12702 w 1371600"/>
              <a:gd name="connsiteY6" fmla="*/ 2555083 h 3117850"/>
              <a:gd name="connsiteX0" fmla="*/ 0 w 1371600"/>
              <a:gd name="connsiteY0" fmla="*/ 1301750 h 3117850"/>
              <a:gd name="connsiteX1" fmla="*/ 0 w 1371600"/>
              <a:gd name="connsiteY1" fmla="*/ 0 h 3117850"/>
              <a:gd name="connsiteX2" fmla="*/ 1371600 w 1371600"/>
              <a:gd name="connsiteY2" fmla="*/ 0 h 3117850"/>
              <a:gd name="connsiteX3" fmla="*/ 1371600 w 1371600"/>
              <a:gd name="connsiteY3" fmla="*/ 3117850 h 3117850"/>
              <a:gd name="connsiteX4" fmla="*/ 171450 w 1371600"/>
              <a:gd name="connsiteY4" fmla="*/ 3117850 h 3117850"/>
              <a:gd name="connsiteX5" fmla="*/ 173832 w 1371600"/>
              <a:gd name="connsiteY5" fmla="*/ 2552703 h 3117850"/>
              <a:gd name="connsiteX6" fmla="*/ 12702 w 1371600"/>
              <a:gd name="connsiteY6" fmla="*/ 2552704 h 311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1600" h="3117850">
                <a:moveTo>
                  <a:pt x="0" y="1301750"/>
                </a:moveTo>
                <a:lnTo>
                  <a:pt x="0" y="0"/>
                </a:lnTo>
                <a:lnTo>
                  <a:pt x="1371600" y="0"/>
                </a:lnTo>
                <a:lnTo>
                  <a:pt x="1371600" y="3117850"/>
                </a:lnTo>
                <a:lnTo>
                  <a:pt x="171450" y="3117850"/>
                </a:lnTo>
                <a:cubicBezTo>
                  <a:pt x="172244" y="2933433"/>
                  <a:pt x="173038" y="2737120"/>
                  <a:pt x="173832" y="2552703"/>
                </a:cubicBezTo>
                <a:lnTo>
                  <a:pt x="12702" y="2552704"/>
                </a:lnTo>
              </a:path>
            </a:pathLst>
          </a:custGeom>
          <a:gradFill>
            <a:gsLst>
              <a:gs pos="10000">
                <a:schemeClr val="bg2"/>
              </a:gs>
              <a:gs pos="100000">
                <a:schemeClr val="bg2">
                  <a:lumMod val="40000"/>
                  <a:lumOff val="6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9DF4539E-E2B9-47A9-80F2-BC2A26331B3E}"/>
              </a:ext>
            </a:extLst>
          </p:cNvPr>
          <p:cNvSpPr/>
          <p:nvPr/>
        </p:nvSpPr>
        <p:spPr>
          <a:xfrm>
            <a:off x="7078541" y="149678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957F3E31-C15F-4110-996A-A3FF9B9D40E7}"/>
              </a:ext>
            </a:extLst>
          </p:cNvPr>
          <p:cNvSpPr/>
          <p:nvPr/>
        </p:nvSpPr>
        <p:spPr>
          <a:xfrm>
            <a:off x="7638937" y="149678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0F88905E-1000-4079-8EA5-AD763CA70B3D}"/>
              </a:ext>
            </a:extLst>
          </p:cNvPr>
          <p:cNvSpPr/>
          <p:nvPr/>
        </p:nvSpPr>
        <p:spPr>
          <a:xfrm>
            <a:off x="7078541" y="2134131"/>
            <a:ext cx="321591" cy="321591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90AD873D-4EAA-43B1-BD35-476EA6A8A18A}"/>
              </a:ext>
            </a:extLst>
          </p:cNvPr>
          <p:cNvSpPr/>
          <p:nvPr/>
        </p:nvSpPr>
        <p:spPr>
          <a:xfrm>
            <a:off x="7638937" y="213413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AD4896FF-1129-43D4-B0EE-27771679F9AE}"/>
              </a:ext>
            </a:extLst>
          </p:cNvPr>
          <p:cNvSpPr/>
          <p:nvPr/>
        </p:nvSpPr>
        <p:spPr>
          <a:xfrm>
            <a:off x="7078541" y="277147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1B53F75D-0392-4E59-9587-8483903F62BB}"/>
              </a:ext>
            </a:extLst>
          </p:cNvPr>
          <p:cNvSpPr/>
          <p:nvPr/>
        </p:nvSpPr>
        <p:spPr>
          <a:xfrm>
            <a:off x="7638937" y="2771476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68026D23-F83A-40B6-82AC-20D9C1A397B1}"/>
              </a:ext>
            </a:extLst>
          </p:cNvPr>
          <p:cNvSpPr/>
          <p:nvPr/>
        </p:nvSpPr>
        <p:spPr>
          <a:xfrm>
            <a:off x="7078541" y="340882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C6ADA33B-7997-4401-B4B6-F26ECB78A735}"/>
              </a:ext>
            </a:extLst>
          </p:cNvPr>
          <p:cNvSpPr/>
          <p:nvPr/>
        </p:nvSpPr>
        <p:spPr>
          <a:xfrm>
            <a:off x="7638937" y="3408821"/>
            <a:ext cx="321591" cy="321591"/>
          </a:xfrm>
          <a:prstGeom prst="rect">
            <a:avLst/>
          </a:prstGeom>
          <a:solidFill>
            <a:schemeClr val="tx2">
              <a:lumMod val="50000"/>
            </a:schemeClr>
          </a:soli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0" name="Graphic 18">
            <a:extLst>
              <a:ext uri="{FF2B5EF4-FFF2-40B4-BE49-F238E27FC236}">
                <a16:creationId xmlns:a16="http://schemas.microsoft.com/office/drawing/2014/main" xmlns="" id="{88AD0187-B578-4C7A-8762-F7979768E2A5}"/>
              </a:ext>
            </a:extLst>
          </p:cNvPr>
          <p:cNvGrpSpPr/>
          <p:nvPr/>
        </p:nvGrpSpPr>
        <p:grpSpPr>
          <a:xfrm>
            <a:off x="6356464" y="2590798"/>
            <a:ext cx="254018" cy="452470"/>
            <a:chOff x="4419600" y="2300287"/>
            <a:chExt cx="304800" cy="542925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FED41BC-8C01-4458-BF1B-2C12CA7919C7}"/>
                </a:ext>
              </a:extLst>
            </p:cNvPr>
            <p:cNvSpPr/>
            <p:nvPr/>
          </p:nvSpPr>
          <p:spPr>
            <a:xfrm>
              <a:off x="4423410" y="2305164"/>
              <a:ext cx="295275" cy="523875"/>
            </a:xfrm>
            <a:custGeom>
              <a:avLst/>
              <a:gdLst/>
              <a:ahLst/>
              <a:cxnLst/>
              <a:rect l="0" t="0" r="0" b="0"/>
              <a:pathLst>
                <a:path w="295275" h="523875">
                  <a:moveTo>
                    <a:pt x="185738" y="89421"/>
                  </a:moveTo>
                  <a:cubicBezTo>
                    <a:pt x="164783" y="69418"/>
                    <a:pt x="142875" y="42748"/>
                    <a:pt x="125730" y="6553"/>
                  </a:cubicBezTo>
                  <a:cubicBezTo>
                    <a:pt x="120015" y="-4877"/>
                    <a:pt x="104775" y="-114"/>
                    <a:pt x="104775" y="11316"/>
                  </a:cubicBezTo>
                  <a:cubicBezTo>
                    <a:pt x="110490" y="180861"/>
                    <a:pt x="136208" y="253251"/>
                    <a:pt x="149543" y="279921"/>
                  </a:cubicBezTo>
                  <a:cubicBezTo>
                    <a:pt x="152400" y="285636"/>
                    <a:pt x="146685" y="292303"/>
                    <a:pt x="140018" y="290398"/>
                  </a:cubicBezTo>
                  <a:cubicBezTo>
                    <a:pt x="95250" y="275158"/>
                    <a:pt x="47625" y="205626"/>
                    <a:pt x="20955" y="161811"/>
                  </a:cubicBezTo>
                  <a:cubicBezTo>
                    <a:pt x="15240" y="152286"/>
                    <a:pt x="0" y="157048"/>
                    <a:pt x="0" y="168478"/>
                  </a:cubicBezTo>
                  <a:cubicBezTo>
                    <a:pt x="17145" y="627583"/>
                    <a:pt x="295275" y="522808"/>
                    <a:pt x="295275" y="522808"/>
                  </a:cubicBezTo>
                  <a:lnTo>
                    <a:pt x="295275" y="339928"/>
                  </a:lnTo>
                  <a:cubicBezTo>
                    <a:pt x="296228" y="244678"/>
                    <a:pt x="255270" y="155143"/>
                    <a:pt x="185738" y="89421"/>
                  </a:cubicBezTo>
                  <a:close/>
                </a:path>
              </a:pathLst>
            </a:custGeom>
            <a:solidFill>
              <a:srgbClr val="D38080"/>
            </a:soli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B078B39A-F267-4C79-A459-8A8E9CB264D7}"/>
                </a:ext>
              </a:extLst>
            </p:cNvPr>
            <p:cNvSpPr/>
            <p:nvPr/>
          </p:nvSpPr>
          <p:spPr>
            <a:xfrm>
              <a:off x="4612005" y="2648733"/>
              <a:ext cx="104775" cy="114300"/>
            </a:xfrm>
            <a:custGeom>
              <a:avLst/>
              <a:gdLst/>
              <a:ahLst/>
              <a:cxnLst/>
              <a:rect l="0" t="0" r="0" b="0"/>
              <a:pathLst>
                <a:path w="104775" h="114300">
                  <a:moveTo>
                    <a:pt x="107632" y="119231"/>
                  </a:moveTo>
                  <a:cubicBezTo>
                    <a:pt x="107632" y="119231"/>
                    <a:pt x="7620" y="111611"/>
                    <a:pt x="0" y="6836"/>
                  </a:cubicBezTo>
                  <a:cubicBezTo>
                    <a:pt x="0" y="1121"/>
                    <a:pt x="5715" y="-1736"/>
                    <a:pt x="9525" y="1121"/>
                  </a:cubicBezTo>
                  <a:cubicBezTo>
                    <a:pt x="28575" y="15409"/>
                    <a:pt x="70485" y="43031"/>
                    <a:pt x="107632" y="43031"/>
                  </a:cubicBezTo>
                  <a:lnTo>
                    <a:pt x="107632" y="119231"/>
                  </a:lnTo>
                  <a:close/>
                </a:path>
              </a:pathLst>
            </a:custGeom>
            <a:solidFill>
              <a:srgbClr val="D27E7E"/>
            </a:soli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3" name="Graphic 18">
            <a:extLst>
              <a:ext uri="{FF2B5EF4-FFF2-40B4-BE49-F238E27FC236}">
                <a16:creationId xmlns:a16="http://schemas.microsoft.com/office/drawing/2014/main" xmlns="" id="{2AE836C2-AE5A-4196-B490-EB71863FBB6B}"/>
              </a:ext>
            </a:extLst>
          </p:cNvPr>
          <p:cNvGrpSpPr/>
          <p:nvPr/>
        </p:nvGrpSpPr>
        <p:grpSpPr>
          <a:xfrm flipH="1">
            <a:off x="7635762" y="3220254"/>
            <a:ext cx="254018" cy="452470"/>
            <a:chOff x="4419600" y="2300287"/>
            <a:chExt cx="304800" cy="54292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63240AA0-97DC-4657-9980-AD2CEFF77E54}"/>
                </a:ext>
              </a:extLst>
            </p:cNvPr>
            <p:cNvSpPr/>
            <p:nvPr/>
          </p:nvSpPr>
          <p:spPr>
            <a:xfrm>
              <a:off x="4423410" y="2305164"/>
              <a:ext cx="295275" cy="523875"/>
            </a:xfrm>
            <a:custGeom>
              <a:avLst/>
              <a:gdLst/>
              <a:ahLst/>
              <a:cxnLst/>
              <a:rect l="0" t="0" r="0" b="0"/>
              <a:pathLst>
                <a:path w="295275" h="523875">
                  <a:moveTo>
                    <a:pt x="185738" y="89421"/>
                  </a:moveTo>
                  <a:cubicBezTo>
                    <a:pt x="164783" y="69418"/>
                    <a:pt x="142875" y="42748"/>
                    <a:pt x="125730" y="6553"/>
                  </a:cubicBezTo>
                  <a:cubicBezTo>
                    <a:pt x="120015" y="-4877"/>
                    <a:pt x="104775" y="-114"/>
                    <a:pt x="104775" y="11316"/>
                  </a:cubicBezTo>
                  <a:cubicBezTo>
                    <a:pt x="110490" y="180861"/>
                    <a:pt x="136208" y="253251"/>
                    <a:pt x="149543" y="279921"/>
                  </a:cubicBezTo>
                  <a:cubicBezTo>
                    <a:pt x="152400" y="285636"/>
                    <a:pt x="146685" y="292303"/>
                    <a:pt x="140018" y="290398"/>
                  </a:cubicBezTo>
                  <a:cubicBezTo>
                    <a:pt x="95250" y="275158"/>
                    <a:pt x="47625" y="205626"/>
                    <a:pt x="20955" y="161811"/>
                  </a:cubicBezTo>
                  <a:cubicBezTo>
                    <a:pt x="15240" y="152286"/>
                    <a:pt x="0" y="157048"/>
                    <a:pt x="0" y="168478"/>
                  </a:cubicBezTo>
                  <a:cubicBezTo>
                    <a:pt x="17145" y="627583"/>
                    <a:pt x="295275" y="522808"/>
                    <a:pt x="295275" y="522808"/>
                  </a:cubicBezTo>
                  <a:lnTo>
                    <a:pt x="295275" y="339928"/>
                  </a:lnTo>
                  <a:cubicBezTo>
                    <a:pt x="296228" y="244678"/>
                    <a:pt x="255270" y="155143"/>
                    <a:pt x="185738" y="89421"/>
                  </a:cubicBezTo>
                  <a:close/>
                </a:path>
              </a:pathLst>
            </a:custGeom>
            <a:solidFill>
              <a:srgbClr val="D26E6E"/>
            </a:soli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0838C580-2062-426A-B3BA-278EF0A64EC1}"/>
                </a:ext>
              </a:extLst>
            </p:cNvPr>
            <p:cNvSpPr/>
            <p:nvPr/>
          </p:nvSpPr>
          <p:spPr>
            <a:xfrm>
              <a:off x="4612005" y="2648733"/>
              <a:ext cx="104775" cy="114300"/>
            </a:xfrm>
            <a:custGeom>
              <a:avLst/>
              <a:gdLst/>
              <a:ahLst/>
              <a:cxnLst/>
              <a:rect l="0" t="0" r="0" b="0"/>
              <a:pathLst>
                <a:path w="104775" h="114300">
                  <a:moveTo>
                    <a:pt x="107632" y="119231"/>
                  </a:moveTo>
                  <a:cubicBezTo>
                    <a:pt x="107632" y="119231"/>
                    <a:pt x="7620" y="111611"/>
                    <a:pt x="0" y="6836"/>
                  </a:cubicBezTo>
                  <a:cubicBezTo>
                    <a:pt x="0" y="1121"/>
                    <a:pt x="5715" y="-1736"/>
                    <a:pt x="9525" y="1121"/>
                  </a:cubicBezTo>
                  <a:cubicBezTo>
                    <a:pt x="28575" y="15409"/>
                    <a:pt x="70485" y="43031"/>
                    <a:pt x="107632" y="43031"/>
                  </a:cubicBezTo>
                  <a:lnTo>
                    <a:pt x="107632" y="119231"/>
                  </a:lnTo>
                  <a:close/>
                </a:path>
              </a:pathLst>
            </a:custGeom>
            <a:solidFill>
              <a:srgbClr val="D26969"/>
            </a:soli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6" name="Graphic 18">
            <a:extLst>
              <a:ext uri="{FF2B5EF4-FFF2-40B4-BE49-F238E27FC236}">
                <a16:creationId xmlns:a16="http://schemas.microsoft.com/office/drawing/2014/main" xmlns="" id="{BCCC09E8-6B60-499C-A624-4882E0CE65A8}"/>
              </a:ext>
            </a:extLst>
          </p:cNvPr>
          <p:cNvGrpSpPr/>
          <p:nvPr/>
        </p:nvGrpSpPr>
        <p:grpSpPr>
          <a:xfrm flipH="1">
            <a:off x="7081507" y="1941304"/>
            <a:ext cx="254018" cy="452470"/>
            <a:chOff x="4419600" y="2300287"/>
            <a:chExt cx="304800" cy="542925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9FD978DA-124D-4CD2-82C0-7B52A5763715}"/>
                </a:ext>
              </a:extLst>
            </p:cNvPr>
            <p:cNvSpPr/>
            <p:nvPr/>
          </p:nvSpPr>
          <p:spPr>
            <a:xfrm>
              <a:off x="4423410" y="2305164"/>
              <a:ext cx="295275" cy="523875"/>
            </a:xfrm>
            <a:custGeom>
              <a:avLst/>
              <a:gdLst/>
              <a:ahLst/>
              <a:cxnLst/>
              <a:rect l="0" t="0" r="0" b="0"/>
              <a:pathLst>
                <a:path w="295275" h="523875">
                  <a:moveTo>
                    <a:pt x="185738" y="89421"/>
                  </a:moveTo>
                  <a:cubicBezTo>
                    <a:pt x="164783" y="69418"/>
                    <a:pt x="142875" y="42748"/>
                    <a:pt x="125730" y="6553"/>
                  </a:cubicBezTo>
                  <a:cubicBezTo>
                    <a:pt x="120015" y="-4877"/>
                    <a:pt x="104775" y="-114"/>
                    <a:pt x="104775" y="11316"/>
                  </a:cubicBezTo>
                  <a:cubicBezTo>
                    <a:pt x="110490" y="180861"/>
                    <a:pt x="136208" y="253251"/>
                    <a:pt x="149543" y="279921"/>
                  </a:cubicBezTo>
                  <a:cubicBezTo>
                    <a:pt x="152400" y="285636"/>
                    <a:pt x="146685" y="292303"/>
                    <a:pt x="140018" y="290398"/>
                  </a:cubicBezTo>
                  <a:cubicBezTo>
                    <a:pt x="95250" y="275158"/>
                    <a:pt x="47625" y="205626"/>
                    <a:pt x="20955" y="161811"/>
                  </a:cubicBezTo>
                  <a:cubicBezTo>
                    <a:pt x="15240" y="152286"/>
                    <a:pt x="0" y="157048"/>
                    <a:pt x="0" y="168478"/>
                  </a:cubicBezTo>
                  <a:cubicBezTo>
                    <a:pt x="17145" y="627583"/>
                    <a:pt x="295275" y="522808"/>
                    <a:pt x="295275" y="522808"/>
                  </a:cubicBezTo>
                  <a:lnTo>
                    <a:pt x="295275" y="339928"/>
                  </a:lnTo>
                  <a:cubicBezTo>
                    <a:pt x="296228" y="244678"/>
                    <a:pt x="255270" y="155143"/>
                    <a:pt x="185738" y="89421"/>
                  </a:cubicBezTo>
                  <a:close/>
                </a:path>
              </a:pathLst>
            </a:custGeom>
            <a:solidFill>
              <a:srgbClr val="D59292"/>
            </a:soli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385D1D9B-D92E-4D2B-A37E-8BA5603FDBA2}"/>
                </a:ext>
              </a:extLst>
            </p:cNvPr>
            <p:cNvSpPr/>
            <p:nvPr/>
          </p:nvSpPr>
          <p:spPr>
            <a:xfrm>
              <a:off x="4612005" y="2648733"/>
              <a:ext cx="104775" cy="114300"/>
            </a:xfrm>
            <a:custGeom>
              <a:avLst/>
              <a:gdLst/>
              <a:ahLst/>
              <a:cxnLst/>
              <a:rect l="0" t="0" r="0" b="0"/>
              <a:pathLst>
                <a:path w="104775" h="114300">
                  <a:moveTo>
                    <a:pt x="107632" y="119231"/>
                  </a:moveTo>
                  <a:cubicBezTo>
                    <a:pt x="107632" y="119231"/>
                    <a:pt x="7620" y="111611"/>
                    <a:pt x="0" y="6836"/>
                  </a:cubicBezTo>
                  <a:cubicBezTo>
                    <a:pt x="0" y="1121"/>
                    <a:pt x="5715" y="-1736"/>
                    <a:pt x="9525" y="1121"/>
                  </a:cubicBezTo>
                  <a:cubicBezTo>
                    <a:pt x="28575" y="15409"/>
                    <a:pt x="70485" y="43031"/>
                    <a:pt x="107632" y="43031"/>
                  </a:cubicBezTo>
                  <a:lnTo>
                    <a:pt x="107632" y="119231"/>
                  </a:lnTo>
                  <a:close/>
                </a:path>
              </a:pathLst>
            </a:custGeom>
            <a:solidFill>
              <a:srgbClr val="D48F8F"/>
            </a:soli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56" name="Freeform: Shape 55">
            <a:extLst>
              <a:ext uri="{FF2B5EF4-FFF2-40B4-BE49-F238E27FC236}">
                <a16:creationId xmlns:a16="http://schemas.microsoft.com/office/drawing/2014/main" xmlns="" id="{F3FE0FDB-4599-4E33-9987-984D242DA386}"/>
              </a:ext>
            </a:extLst>
          </p:cNvPr>
          <p:cNvSpPr/>
          <p:nvPr/>
        </p:nvSpPr>
        <p:spPr>
          <a:xfrm>
            <a:off x="5795825" y="2887142"/>
            <a:ext cx="186928" cy="203544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xmlns="" id="{78306A9F-0D98-45C9-A6DF-1F60AEBBAB9C}"/>
              </a:ext>
            </a:extLst>
          </p:cNvPr>
          <p:cNvSpPr/>
          <p:nvPr/>
        </p:nvSpPr>
        <p:spPr>
          <a:xfrm>
            <a:off x="7706268" y="1612452"/>
            <a:ext cx="186928" cy="203544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xmlns="" id="{844B70C6-5A47-400F-A883-F78AEEC54BC3}"/>
              </a:ext>
            </a:extLst>
          </p:cNvPr>
          <p:cNvSpPr/>
          <p:nvPr/>
        </p:nvSpPr>
        <p:spPr>
          <a:xfrm>
            <a:off x="7142306" y="3524487"/>
            <a:ext cx="186928" cy="203544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xmlns="" id="{35A2A825-92CA-4169-A799-EB3B42C4846F}"/>
              </a:ext>
            </a:extLst>
          </p:cNvPr>
          <p:cNvSpPr/>
          <p:nvPr/>
        </p:nvSpPr>
        <p:spPr>
          <a:xfrm>
            <a:off x="7706268" y="2249797"/>
            <a:ext cx="186928" cy="203544"/>
          </a:xfrm>
          <a:custGeom>
            <a:avLst/>
            <a:gdLst/>
            <a:ahLst/>
            <a:cxnLst/>
            <a:rect l="0" t="0" r="0" b="0"/>
            <a:pathLst>
              <a:path w="428625" h="466725">
                <a:moveTo>
                  <a:pt x="327660" y="293370"/>
                </a:moveTo>
                <a:lnTo>
                  <a:pt x="286703" y="293370"/>
                </a:lnTo>
                <a:cubicBezTo>
                  <a:pt x="284798" y="269558"/>
                  <a:pt x="286703" y="245745"/>
                  <a:pt x="287655" y="221933"/>
                </a:cubicBezTo>
                <a:cubicBezTo>
                  <a:pt x="311468" y="183833"/>
                  <a:pt x="311468" y="127635"/>
                  <a:pt x="311468" y="94298"/>
                </a:cubicBezTo>
                <a:cubicBezTo>
                  <a:pt x="311468" y="41910"/>
                  <a:pt x="269558" y="0"/>
                  <a:pt x="217170" y="0"/>
                </a:cubicBezTo>
                <a:cubicBezTo>
                  <a:pt x="164783" y="0"/>
                  <a:pt x="122873" y="41910"/>
                  <a:pt x="122873" y="94298"/>
                </a:cubicBezTo>
                <a:cubicBezTo>
                  <a:pt x="122873" y="127635"/>
                  <a:pt x="122873" y="183833"/>
                  <a:pt x="146685" y="220980"/>
                </a:cubicBezTo>
                <a:cubicBezTo>
                  <a:pt x="147638" y="244793"/>
                  <a:pt x="149543" y="268605"/>
                  <a:pt x="147638" y="292418"/>
                </a:cubicBezTo>
                <a:lnTo>
                  <a:pt x="106680" y="292418"/>
                </a:lnTo>
                <a:cubicBezTo>
                  <a:pt x="47625" y="292418"/>
                  <a:pt x="0" y="340043"/>
                  <a:pt x="0" y="399098"/>
                </a:cubicBezTo>
                <a:lnTo>
                  <a:pt x="0" y="469583"/>
                </a:lnTo>
                <a:lnTo>
                  <a:pt x="434340" y="469583"/>
                </a:lnTo>
                <a:lnTo>
                  <a:pt x="434340" y="399098"/>
                </a:lnTo>
                <a:cubicBezTo>
                  <a:pt x="434340" y="340995"/>
                  <a:pt x="386715" y="293370"/>
                  <a:pt x="327660" y="293370"/>
                </a:cubicBezTo>
                <a:close/>
              </a:path>
            </a:pathLst>
          </a:custGeom>
          <a:solidFill>
            <a:schemeClr val="tx1"/>
          </a:soli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3" name="Title 8">
            <a:extLst>
              <a:ext uri="{FF2B5EF4-FFF2-40B4-BE49-F238E27FC236}">
                <a16:creationId xmlns:a16="http://schemas.microsoft.com/office/drawing/2014/main" xmlns="" id="{ECC6AC1E-225F-43A0-9370-4DE950028E80}"/>
              </a:ext>
            </a:extLst>
          </p:cNvPr>
          <p:cNvSpPr txBox="1">
            <a:spLocks/>
          </p:cNvSpPr>
          <p:nvPr/>
        </p:nvSpPr>
        <p:spPr>
          <a:xfrm>
            <a:off x="351950" y="2753047"/>
            <a:ext cx="2318098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sz="1600" b="0" dirty="0">
                <a:solidFill>
                  <a:prstClr val="white"/>
                </a:solidFill>
              </a:rPr>
              <a:t>Fire drills save lives in the event of a real fire, because people are trained how to react</a:t>
            </a:r>
          </a:p>
        </p:txBody>
      </p:sp>
      <p:sp>
        <p:nvSpPr>
          <p:cNvPr id="74" name="Title 8">
            <a:extLst>
              <a:ext uri="{FF2B5EF4-FFF2-40B4-BE49-F238E27FC236}">
                <a16:creationId xmlns:a16="http://schemas.microsoft.com/office/drawing/2014/main" xmlns="" id="{062555AC-50FF-4565-94AF-8A0F4B275F46}"/>
              </a:ext>
            </a:extLst>
          </p:cNvPr>
          <p:cNvSpPr txBox="1">
            <a:spLocks/>
          </p:cNvSpPr>
          <p:nvPr/>
        </p:nvSpPr>
        <p:spPr>
          <a:xfrm>
            <a:off x="336789" y="144989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Training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xmlns="" id="{E83B055C-BC0C-4954-8DC1-E1DD3F4AD56A}"/>
              </a:ext>
            </a:extLst>
          </p:cNvPr>
          <p:cNvSpPr/>
          <p:nvPr/>
        </p:nvSpPr>
        <p:spPr>
          <a:xfrm>
            <a:off x="4320540" y="2875176"/>
            <a:ext cx="618176" cy="618176"/>
          </a:xfrm>
          <a:prstGeom prst="ellipse">
            <a:avLst/>
          </a:prstGeom>
          <a:gradFill>
            <a:gsLst>
              <a:gs pos="10000">
                <a:schemeClr val="accent4"/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xmlns="" id="{C4799ECA-F155-4A83-9FED-A05A27F3960E}"/>
              </a:ext>
            </a:extLst>
          </p:cNvPr>
          <p:cNvSpPr/>
          <p:nvPr/>
        </p:nvSpPr>
        <p:spPr>
          <a:xfrm>
            <a:off x="4485870" y="3077846"/>
            <a:ext cx="287516" cy="212837"/>
          </a:xfrm>
          <a:custGeom>
            <a:avLst/>
            <a:gdLst>
              <a:gd name="connsiteX0" fmla="*/ 554400 w 554400"/>
              <a:gd name="connsiteY0" fmla="*/ 0 h 410400"/>
              <a:gd name="connsiteX1" fmla="*/ 144000 w 554400"/>
              <a:gd name="connsiteY1" fmla="*/ 410400 h 410400"/>
              <a:gd name="connsiteX2" fmla="*/ 0 w 554400"/>
              <a:gd name="connsiteY2" fmla="*/ 266400 h 41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4400" h="410400">
                <a:moveTo>
                  <a:pt x="554400" y="0"/>
                </a:moveTo>
                <a:lnTo>
                  <a:pt x="144000" y="410400"/>
                </a:lnTo>
                <a:lnTo>
                  <a:pt x="0" y="266400"/>
                </a:lnTo>
              </a:path>
            </a:pathLst>
          </a:custGeom>
          <a:noFill/>
          <a:ln w="44450">
            <a:solidFill>
              <a:schemeClr val="tx1"/>
            </a:solidFill>
            <a:miter lim="800000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xmlns="" id="{CD4714E5-D81A-4DBD-A3B2-40B81257EA6C}"/>
              </a:ext>
            </a:extLst>
          </p:cNvPr>
          <p:cNvSpPr/>
          <p:nvPr/>
        </p:nvSpPr>
        <p:spPr>
          <a:xfrm>
            <a:off x="4320156" y="2875176"/>
            <a:ext cx="618176" cy="618176"/>
          </a:xfrm>
          <a:prstGeom prst="ellipse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562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4.32099E-6 C 0.00416 4.32099E-6 0.00781 0.00586 0.00781 0.01388 C 0.00781 0.02129 0.00416 0.02777 2.77778E-6 0.02777 C -0.00434 0.02777 -0.00782 0.02129 -0.00782 0.01388 C -0.00782 0.00586 -0.00434 4.32099E-6 2.77778E-6 4.32099E-6 Z " pathEditMode="relative" rAng="0" ptsTypes="AAAAA">
                                      <p:cBhvr>
                                        <p:cTn id="6" dur="3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8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pat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1.60494E-6 C 0.00417 1.60494E-6 0.00782 0.00586 0.00782 0.01389 C 0.00782 0.02129 0.00417 0.02778 -2.77778E-6 0.02778 C -0.00434 0.02778 -0.00781 0.02129 -0.00781 0.01389 C -0.00781 0.00586 -0.00434 1.60494E-6 -2.77778E-6 1.60494E-6 Z " pathEditMode="relative" rAng="0" ptsTypes="AAAAA">
                                      <p:cBhvr>
                                        <p:cTn id="8" dur="3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8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0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2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2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5.55556E-7 3.20988E-6 L -0.33246 0.00061 " pathEditMode="relative" rAng="0" ptsTypes="AA">
                                      <p:cBhvr>
                                        <p:cTn id="24" dur="1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632" y="3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Motion origin="layout" path="M 1.38889E-6 3.20988E-6 L -0.32899 0.00061 " pathEditMode="relative" rAng="0" ptsTypes="AA">
                                      <p:cBhvr>
                                        <p:cTn id="30" dur="15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58" y="31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-2.77778E-7 3.20988E-6 L -0.32569 0.00061 " pathEditMode="relative" rAng="0" ptsTypes="AA">
                                      <p:cBhvr>
                                        <p:cTn id="36" dur="1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85" y="3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42" presetClass="path" presetSubtype="0" accel="50000" decel="5000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animMotion origin="layout" path="M -1.94444E-6 3.20988E-6 L -0.32239 0.00061 " pathEditMode="relative" rAng="0" ptsTypes="AA">
                                      <p:cBhvr>
                                        <p:cTn id="42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128" y="31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1" presetClass="entr" presetSubtype="1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70" grpId="0" animBg="1"/>
      <p:bldP spid="71" grpId="0" animBg="1"/>
      <p:bldP spid="72" grpId="0" animBg="1"/>
      <p:bldP spid="21" grpId="0" animBg="1"/>
      <p:bldP spid="21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7" grpId="2" animBg="1"/>
      <p:bldP spid="56" grpId="0" animBg="1"/>
      <p:bldP spid="60" grpId="0" animBg="1"/>
      <p:bldP spid="62" grpId="0" animBg="1"/>
      <p:bldP spid="63" grpId="0" animBg="1"/>
      <p:bldP spid="48" grpId="0" animBg="1"/>
      <p:bldP spid="52" grpId="0" animBg="1"/>
      <p:bldP spid="5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Rectangle 327"/>
          <p:cNvSpPr/>
          <p:nvPr/>
        </p:nvSpPr>
        <p:spPr>
          <a:xfrm>
            <a:off x="5260369" y="0"/>
            <a:ext cx="1664414" cy="5151004"/>
          </a:xfrm>
          <a:prstGeom prst="rect">
            <a:avLst/>
          </a:prstGeom>
          <a:gradFill>
            <a:gsLst>
              <a:gs pos="1961">
                <a:schemeClr val="accent2">
                  <a:alpha val="70000"/>
                </a:schemeClr>
              </a:gs>
              <a:gs pos="20000">
                <a:schemeClr val="accent2">
                  <a:alpha val="70000"/>
                </a:schemeClr>
              </a:gs>
              <a:gs pos="100000">
                <a:srgbClr val="F3801F">
                  <a:alpha val="70000"/>
                </a:srgb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2" name="shadow_left"/>
          <p:cNvSpPr/>
          <p:nvPr/>
        </p:nvSpPr>
        <p:spPr>
          <a:xfrm flipV="1">
            <a:off x="3127028" y="638583"/>
            <a:ext cx="2135790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3" name="shadow_right"/>
          <p:cNvSpPr/>
          <p:nvPr/>
        </p:nvSpPr>
        <p:spPr>
          <a:xfrm flipH="1" flipV="1">
            <a:off x="6686392" y="616046"/>
            <a:ext cx="2160047" cy="4052857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22225">
            <a:noFill/>
          </a:ln>
          <a:effectLst>
            <a:softEdge rad="215900"/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404200" y="713129"/>
            <a:ext cx="5372722" cy="3702674"/>
            <a:chOff x="3404200" y="713129"/>
            <a:chExt cx="5372722" cy="3702674"/>
          </a:xfrm>
        </p:grpSpPr>
        <p:cxnSp>
          <p:nvCxnSpPr>
            <p:cNvPr id="33" name="arrow_1"/>
            <p:cNvCxnSpPr/>
            <p:nvPr/>
          </p:nvCxnSpPr>
          <p:spPr>
            <a:xfrm>
              <a:off x="5311413" y="1203508"/>
              <a:ext cx="155924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triangle" w="med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arrow_2"/>
            <p:cNvCxnSpPr>
              <a:cxnSpLocks/>
            </p:cNvCxnSpPr>
            <p:nvPr/>
          </p:nvCxnSpPr>
          <p:spPr>
            <a:xfrm flipH="1">
              <a:off x="5304589" y="1673781"/>
              <a:ext cx="155924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triangle" w="med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arrow_3"/>
            <p:cNvCxnSpPr/>
            <p:nvPr/>
          </p:nvCxnSpPr>
          <p:spPr>
            <a:xfrm>
              <a:off x="5311413" y="2144054"/>
              <a:ext cx="155924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triangle" w="med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arrow_4"/>
            <p:cNvCxnSpPr>
              <a:cxnSpLocks/>
            </p:cNvCxnSpPr>
            <p:nvPr/>
          </p:nvCxnSpPr>
          <p:spPr>
            <a:xfrm flipH="1">
              <a:off x="5304589" y="2614327"/>
              <a:ext cx="155924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triangle" w="med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arrow_5"/>
            <p:cNvCxnSpPr/>
            <p:nvPr/>
          </p:nvCxnSpPr>
          <p:spPr>
            <a:xfrm>
              <a:off x="5311413" y="3084600"/>
              <a:ext cx="155924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triangle" w="med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arrow_6"/>
            <p:cNvCxnSpPr>
              <a:cxnSpLocks/>
            </p:cNvCxnSpPr>
            <p:nvPr/>
          </p:nvCxnSpPr>
          <p:spPr>
            <a:xfrm flipH="1">
              <a:off x="5304589" y="3554873"/>
              <a:ext cx="155924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triangle" w="med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arrow_7"/>
            <p:cNvCxnSpPr/>
            <p:nvPr/>
          </p:nvCxnSpPr>
          <p:spPr>
            <a:xfrm>
              <a:off x="5311413" y="4025145"/>
              <a:ext cx="155924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prstDash val="sysDash"/>
              <a:tailEnd type="triangle" w="med" len="sm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broken_left"/>
            <p:cNvSpPr/>
            <p:nvPr/>
          </p:nvSpPr>
          <p:spPr>
            <a:xfrm flipV="1">
              <a:off x="3404200" y="713129"/>
              <a:ext cx="1848679" cy="3702674"/>
            </a:xfrm>
            <a:custGeom>
              <a:avLst/>
              <a:gdLst>
                <a:gd name="connsiteX0" fmla="*/ 1407449 w 1848679"/>
                <a:gd name="connsiteY0" fmla="*/ 0 h 3702674"/>
                <a:gd name="connsiteX1" fmla="*/ 1848679 w 1848679"/>
                <a:gd name="connsiteY1" fmla="*/ 0 h 3702674"/>
                <a:gd name="connsiteX2" fmla="*/ 1848679 w 1848679"/>
                <a:gd name="connsiteY2" fmla="*/ 3702674 h 3702674"/>
                <a:gd name="connsiteX3" fmla="*/ 1407449 w 1848679"/>
                <a:gd name="connsiteY3" fmla="*/ 3702674 h 3702674"/>
                <a:gd name="connsiteX4" fmla="*/ 1098893 w 1848679"/>
                <a:gd name="connsiteY4" fmla="*/ 3085562 h 3702674"/>
                <a:gd name="connsiteX5" fmla="*/ 308556 w 1848679"/>
                <a:gd name="connsiteY5" fmla="*/ 3085562 h 3702674"/>
                <a:gd name="connsiteX6" fmla="*/ 0 w 1848679"/>
                <a:gd name="connsiteY6" fmla="*/ 2468450 h 3702674"/>
                <a:gd name="connsiteX7" fmla="*/ 308556 w 1848679"/>
                <a:gd name="connsiteY7" fmla="*/ 1851337 h 3702674"/>
                <a:gd name="connsiteX8" fmla="*/ 0 w 1848679"/>
                <a:gd name="connsiteY8" fmla="*/ 1234225 h 3702674"/>
                <a:gd name="connsiteX9" fmla="*/ 308556 w 1848679"/>
                <a:gd name="connsiteY9" fmla="*/ 617112 h 3702674"/>
                <a:gd name="connsiteX10" fmla="*/ 1098894 w 1848679"/>
                <a:gd name="connsiteY10" fmla="*/ 617112 h 3702674"/>
                <a:gd name="connsiteX11" fmla="*/ 1407449 w 1848679"/>
                <a:gd name="connsiteY11" fmla="*/ 0 h 370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8679" h="3702674">
                  <a:moveTo>
                    <a:pt x="1407449" y="0"/>
                  </a:moveTo>
                  <a:lnTo>
                    <a:pt x="1848679" y="0"/>
                  </a:lnTo>
                  <a:lnTo>
                    <a:pt x="1848679" y="3702674"/>
                  </a:lnTo>
                  <a:lnTo>
                    <a:pt x="1407449" y="3702674"/>
                  </a:lnTo>
                  <a:lnTo>
                    <a:pt x="1098893" y="3085562"/>
                  </a:lnTo>
                  <a:lnTo>
                    <a:pt x="308556" y="3085562"/>
                  </a:lnTo>
                  <a:lnTo>
                    <a:pt x="0" y="2468450"/>
                  </a:lnTo>
                  <a:lnTo>
                    <a:pt x="308556" y="1851337"/>
                  </a:lnTo>
                  <a:lnTo>
                    <a:pt x="0" y="1234225"/>
                  </a:lnTo>
                  <a:lnTo>
                    <a:pt x="308556" y="617112"/>
                  </a:lnTo>
                  <a:lnTo>
                    <a:pt x="1098894" y="617112"/>
                  </a:lnTo>
                  <a:lnTo>
                    <a:pt x="1407449" y="0"/>
                  </a:lnTo>
                  <a:close/>
                </a:path>
              </a:pathLst>
            </a:custGeom>
            <a:gradFill>
              <a:gsLst>
                <a:gs pos="980">
                  <a:srgbClr val="F69425"/>
                </a:gs>
                <a:gs pos="100000">
                  <a:schemeClr val="accent2"/>
                </a:gs>
              </a:gsLst>
              <a:lin ang="5400000" scaled="1"/>
            </a:gradFill>
            <a:ln w="22225">
              <a:gradFill>
                <a:gsLst>
                  <a:gs pos="980">
                    <a:schemeClr val="tx1"/>
                  </a:gs>
                  <a:gs pos="77000">
                    <a:schemeClr val="bg2">
                      <a:lumMod val="20000"/>
                      <a:lumOff val="80000"/>
                    </a:schemeClr>
                  </a:gs>
                  <a:gs pos="20000">
                    <a:schemeClr val="tx2">
                      <a:lumMod val="90000"/>
                    </a:schemeClr>
                  </a:gs>
                  <a:gs pos="100000">
                    <a:schemeClr val="tx1"/>
                  </a:gs>
                  <a:gs pos="45000">
                    <a:schemeClr val="tx2"/>
                  </a:gs>
                </a:gsLst>
                <a:lin ang="5400000" scaled="1"/>
              </a:gra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5" name="broken_right"/>
            <p:cNvSpPr/>
            <p:nvPr/>
          </p:nvSpPr>
          <p:spPr>
            <a:xfrm flipH="1" flipV="1">
              <a:off x="6928243" y="713129"/>
              <a:ext cx="1848679" cy="3702674"/>
            </a:xfrm>
            <a:custGeom>
              <a:avLst/>
              <a:gdLst>
                <a:gd name="connsiteX0" fmla="*/ 1407449 w 1848679"/>
                <a:gd name="connsiteY0" fmla="*/ 0 h 3702674"/>
                <a:gd name="connsiteX1" fmla="*/ 1848679 w 1848679"/>
                <a:gd name="connsiteY1" fmla="*/ 0 h 3702674"/>
                <a:gd name="connsiteX2" fmla="*/ 1848679 w 1848679"/>
                <a:gd name="connsiteY2" fmla="*/ 3702674 h 3702674"/>
                <a:gd name="connsiteX3" fmla="*/ 1407449 w 1848679"/>
                <a:gd name="connsiteY3" fmla="*/ 3702674 h 3702674"/>
                <a:gd name="connsiteX4" fmla="*/ 1098893 w 1848679"/>
                <a:gd name="connsiteY4" fmla="*/ 3085562 h 3702674"/>
                <a:gd name="connsiteX5" fmla="*/ 308556 w 1848679"/>
                <a:gd name="connsiteY5" fmla="*/ 3085562 h 3702674"/>
                <a:gd name="connsiteX6" fmla="*/ 0 w 1848679"/>
                <a:gd name="connsiteY6" fmla="*/ 2468450 h 3702674"/>
                <a:gd name="connsiteX7" fmla="*/ 308556 w 1848679"/>
                <a:gd name="connsiteY7" fmla="*/ 1851337 h 3702674"/>
                <a:gd name="connsiteX8" fmla="*/ 0 w 1848679"/>
                <a:gd name="connsiteY8" fmla="*/ 1234225 h 3702674"/>
                <a:gd name="connsiteX9" fmla="*/ 308556 w 1848679"/>
                <a:gd name="connsiteY9" fmla="*/ 617112 h 3702674"/>
                <a:gd name="connsiteX10" fmla="*/ 1098894 w 1848679"/>
                <a:gd name="connsiteY10" fmla="*/ 617112 h 3702674"/>
                <a:gd name="connsiteX11" fmla="*/ 1407449 w 1848679"/>
                <a:gd name="connsiteY11" fmla="*/ 0 h 370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8679" h="3702674">
                  <a:moveTo>
                    <a:pt x="1407449" y="0"/>
                  </a:moveTo>
                  <a:lnTo>
                    <a:pt x="1848679" y="0"/>
                  </a:lnTo>
                  <a:lnTo>
                    <a:pt x="1848679" y="3702674"/>
                  </a:lnTo>
                  <a:lnTo>
                    <a:pt x="1407449" y="3702674"/>
                  </a:lnTo>
                  <a:lnTo>
                    <a:pt x="1098893" y="3085562"/>
                  </a:lnTo>
                  <a:lnTo>
                    <a:pt x="308556" y="3085562"/>
                  </a:lnTo>
                  <a:lnTo>
                    <a:pt x="0" y="2468450"/>
                  </a:lnTo>
                  <a:lnTo>
                    <a:pt x="308556" y="1851337"/>
                  </a:lnTo>
                  <a:lnTo>
                    <a:pt x="0" y="1234225"/>
                  </a:lnTo>
                  <a:lnTo>
                    <a:pt x="308556" y="617112"/>
                  </a:lnTo>
                  <a:lnTo>
                    <a:pt x="1098894" y="617112"/>
                  </a:lnTo>
                  <a:lnTo>
                    <a:pt x="1407449" y="0"/>
                  </a:lnTo>
                  <a:close/>
                </a:path>
              </a:pathLst>
            </a:custGeom>
            <a:gradFill>
              <a:gsLst>
                <a:gs pos="980">
                  <a:srgbClr val="F69425"/>
                </a:gs>
                <a:gs pos="100000">
                  <a:schemeClr val="accent2"/>
                </a:gs>
              </a:gsLst>
              <a:lin ang="5400000" scaled="1"/>
            </a:gradFill>
            <a:ln w="22225">
              <a:gradFill>
                <a:gsLst>
                  <a:gs pos="980">
                    <a:schemeClr val="tx1"/>
                  </a:gs>
                  <a:gs pos="77000">
                    <a:schemeClr val="bg2">
                      <a:lumMod val="20000"/>
                      <a:lumOff val="80000"/>
                    </a:schemeClr>
                  </a:gs>
                  <a:gs pos="20000">
                    <a:schemeClr val="tx2">
                      <a:lumMod val="90000"/>
                    </a:schemeClr>
                  </a:gs>
                  <a:gs pos="100000">
                    <a:schemeClr val="tx1"/>
                  </a:gs>
                  <a:gs pos="45000">
                    <a:schemeClr val="tx2"/>
                  </a:gs>
                </a:gsLst>
                <a:lin ang="5400000" scaled="1"/>
              </a:gra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752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decel="100000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2.22222E-6 3.20988E-6 L -0.15399 3.20988E-6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08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3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>
            <a:extLst>
              <a:ext uri="{FF2B5EF4-FFF2-40B4-BE49-F238E27FC236}">
                <a16:creationId xmlns:a16="http://schemas.microsoft.com/office/drawing/2014/main" xmlns="" id="{A3E8C58F-F8BB-4E8D-A267-F16A02288D2F}"/>
              </a:ext>
            </a:extLst>
          </p:cNvPr>
          <p:cNvSpPr/>
          <p:nvPr/>
        </p:nvSpPr>
        <p:spPr>
          <a:xfrm>
            <a:off x="4922520" y="2124696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30A1CFB-2AEB-42FB-B819-35A6A92CA877}"/>
              </a:ext>
            </a:extLst>
          </p:cNvPr>
          <p:cNvGrpSpPr/>
          <p:nvPr/>
        </p:nvGrpSpPr>
        <p:grpSpPr>
          <a:xfrm>
            <a:off x="4922520" y="3338299"/>
            <a:ext cx="2697480" cy="509799"/>
            <a:chOff x="3223260" y="3338299"/>
            <a:chExt cx="2697480" cy="509799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BC319C0-2E37-4CB2-BB3D-31EA758298DA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C0E39796-54ED-4A46-8479-62EB37E65C11}"/>
                </a:ext>
              </a:extLst>
            </p:cNvPr>
            <p:cNvSpPr txBox="1"/>
            <p:nvPr/>
          </p:nvSpPr>
          <p:spPr>
            <a:xfrm>
              <a:off x="3799994" y="3408532"/>
              <a:ext cx="15440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xmlns="" id="{FAF63E10-CB8B-4F55-A550-254877C8DF71}"/>
              </a:ext>
            </a:extLst>
          </p:cNvPr>
          <p:cNvSpPr/>
          <p:nvPr/>
        </p:nvSpPr>
        <p:spPr>
          <a:xfrm>
            <a:off x="4922520" y="1524000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D68C1F8F-9C8F-4290-A8CB-55E30E8E43BC}"/>
              </a:ext>
            </a:extLst>
          </p:cNvPr>
          <p:cNvGrpSpPr/>
          <p:nvPr/>
        </p:nvGrpSpPr>
        <p:grpSpPr>
          <a:xfrm>
            <a:off x="4922520" y="2731498"/>
            <a:ext cx="2697480" cy="509799"/>
            <a:chOff x="3223260" y="2731498"/>
            <a:chExt cx="2697480" cy="50979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A9FDBB8E-EBBD-4163-ABA9-961EFDC0F0CD}"/>
                </a:ext>
              </a:extLst>
            </p:cNvPr>
            <p:cNvSpPr/>
            <p:nvPr/>
          </p:nvSpPr>
          <p:spPr>
            <a:xfrm>
              <a:off x="3223260" y="2731498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7A242C95-3E71-4A01-A286-4ECADA7C86B2}"/>
                </a:ext>
              </a:extLst>
            </p:cNvPr>
            <p:cNvSpPr txBox="1"/>
            <p:nvPr/>
          </p:nvSpPr>
          <p:spPr>
            <a:xfrm>
              <a:off x="3985941" y="2801731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Switching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E4F4047-F775-4778-BB36-E8646472B5D4}"/>
              </a:ext>
            </a:extLst>
          </p:cNvPr>
          <p:cNvSpPr txBox="1"/>
          <p:nvPr/>
        </p:nvSpPr>
        <p:spPr>
          <a:xfrm>
            <a:off x="5614669" y="2194929"/>
            <a:ext cx="131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Application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E5FB0A9E-3998-4074-B07A-44473C691D80}"/>
              </a:ext>
            </a:extLst>
          </p:cNvPr>
          <p:cNvSpPr txBox="1"/>
          <p:nvPr/>
        </p:nvSpPr>
        <p:spPr>
          <a:xfrm>
            <a:off x="5819855" y="1594233"/>
            <a:ext cx="90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</a:p>
        </p:txBody>
      </p:sp>
      <p:sp>
        <p:nvSpPr>
          <p:cNvPr id="48" name="Title 8">
            <a:extLst>
              <a:ext uri="{FF2B5EF4-FFF2-40B4-BE49-F238E27FC236}">
                <a16:creationId xmlns:a16="http://schemas.microsoft.com/office/drawing/2014/main" xmlns="" id="{FC529135-8772-4776-9B42-C8AB4FC34B40}"/>
              </a:ext>
            </a:extLst>
          </p:cNvPr>
          <p:cNvSpPr txBox="1">
            <a:spLocks/>
          </p:cNvSpPr>
          <p:nvPr/>
        </p:nvSpPr>
        <p:spPr>
          <a:xfrm>
            <a:off x="336789" y="2096548"/>
            <a:ext cx="3295759" cy="9504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Who runs the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“fire drill” for I.T.?</a:t>
            </a:r>
          </a:p>
        </p:txBody>
      </p:sp>
    </p:spTree>
    <p:extLst>
      <p:ext uri="{BB962C8B-B14F-4D97-AF65-F5344CB8AC3E}">
        <p14:creationId xmlns:p14="http://schemas.microsoft.com/office/powerpoint/2010/main" val="584927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>
            <a:extLst>
              <a:ext uri="{FF2B5EF4-FFF2-40B4-BE49-F238E27FC236}">
                <a16:creationId xmlns:a16="http://schemas.microsoft.com/office/drawing/2014/main" xmlns="" id="{A3E8C58F-F8BB-4E8D-A267-F16A02288D2F}"/>
              </a:ext>
            </a:extLst>
          </p:cNvPr>
          <p:cNvSpPr/>
          <p:nvPr/>
        </p:nvSpPr>
        <p:spPr>
          <a:xfrm>
            <a:off x="4325275" y="2124696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30A1CFB-2AEB-42FB-B819-35A6A92CA877}"/>
              </a:ext>
            </a:extLst>
          </p:cNvPr>
          <p:cNvGrpSpPr/>
          <p:nvPr/>
        </p:nvGrpSpPr>
        <p:grpSpPr>
          <a:xfrm>
            <a:off x="4325275" y="3338299"/>
            <a:ext cx="2697480" cy="509799"/>
            <a:chOff x="3223260" y="3338299"/>
            <a:chExt cx="2697480" cy="509799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BC319C0-2E37-4CB2-BB3D-31EA758298DA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C0E39796-54ED-4A46-8479-62EB37E65C11}"/>
                </a:ext>
              </a:extLst>
            </p:cNvPr>
            <p:cNvSpPr txBox="1"/>
            <p:nvPr/>
          </p:nvSpPr>
          <p:spPr>
            <a:xfrm>
              <a:off x="3799994" y="3408532"/>
              <a:ext cx="15440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xmlns="" id="{FAF63E10-CB8B-4F55-A550-254877C8DF71}"/>
              </a:ext>
            </a:extLst>
          </p:cNvPr>
          <p:cNvSpPr/>
          <p:nvPr/>
        </p:nvSpPr>
        <p:spPr>
          <a:xfrm>
            <a:off x="4325275" y="1524000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D68C1F8F-9C8F-4290-A8CB-55E30E8E43BC}"/>
              </a:ext>
            </a:extLst>
          </p:cNvPr>
          <p:cNvGrpSpPr/>
          <p:nvPr/>
        </p:nvGrpSpPr>
        <p:grpSpPr>
          <a:xfrm>
            <a:off x="4325275" y="2731498"/>
            <a:ext cx="2697480" cy="509799"/>
            <a:chOff x="3223260" y="2731498"/>
            <a:chExt cx="2697480" cy="50979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A9FDBB8E-EBBD-4163-ABA9-961EFDC0F0CD}"/>
                </a:ext>
              </a:extLst>
            </p:cNvPr>
            <p:cNvSpPr/>
            <p:nvPr/>
          </p:nvSpPr>
          <p:spPr>
            <a:xfrm>
              <a:off x="3223260" y="2731498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7A242C95-3E71-4A01-A286-4ECADA7C86B2}"/>
                </a:ext>
              </a:extLst>
            </p:cNvPr>
            <p:cNvSpPr txBox="1"/>
            <p:nvPr/>
          </p:nvSpPr>
          <p:spPr>
            <a:xfrm>
              <a:off x="3985941" y="2801731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Switching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E4F4047-F775-4778-BB36-E8646472B5D4}"/>
              </a:ext>
            </a:extLst>
          </p:cNvPr>
          <p:cNvSpPr txBox="1"/>
          <p:nvPr/>
        </p:nvSpPr>
        <p:spPr>
          <a:xfrm>
            <a:off x="5017425" y="2194929"/>
            <a:ext cx="131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Application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E5FB0A9E-3998-4074-B07A-44473C691D80}"/>
              </a:ext>
            </a:extLst>
          </p:cNvPr>
          <p:cNvSpPr txBox="1"/>
          <p:nvPr/>
        </p:nvSpPr>
        <p:spPr>
          <a:xfrm>
            <a:off x="5222610" y="1594233"/>
            <a:ext cx="90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F770E64-4974-44C3-99D2-A37604383E4F}"/>
              </a:ext>
            </a:extLst>
          </p:cNvPr>
          <p:cNvGrpSpPr/>
          <p:nvPr/>
        </p:nvGrpSpPr>
        <p:grpSpPr>
          <a:xfrm>
            <a:off x="2281893" y="2082461"/>
            <a:ext cx="1094478" cy="606480"/>
            <a:chOff x="992297" y="2181136"/>
            <a:chExt cx="1469639" cy="9229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6ACE4DC-51E8-4AE8-88B4-D40DD6DD1CE4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A18C81D4-992A-4420-ABD0-8BAF629591AE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AE42396-9999-40B5-9AF2-D988446E610E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0803CE5-51D3-4BA1-801F-73399A6C55FE}"/>
              </a:ext>
            </a:extLst>
          </p:cNvPr>
          <p:cNvSpPr txBox="1"/>
          <p:nvPr/>
        </p:nvSpPr>
        <p:spPr>
          <a:xfrm>
            <a:off x="2121245" y="2854534"/>
            <a:ext cx="141577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Chaos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Engineering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Team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836" y="1524000"/>
            <a:ext cx="1549400" cy="2324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13023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>
            <a:extLst>
              <a:ext uri="{FF2B5EF4-FFF2-40B4-BE49-F238E27FC236}">
                <a16:creationId xmlns:a16="http://schemas.microsoft.com/office/drawing/2014/main" xmlns="" id="{A3E8C58F-F8BB-4E8D-A267-F16A02288D2F}"/>
              </a:ext>
            </a:extLst>
          </p:cNvPr>
          <p:cNvSpPr/>
          <p:nvPr/>
        </p:nvSpPr>
        <p:spPr>
          <a:xfrm>
            <a:off x="3223260" y="2124696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30A1CFB-2AEB-42FB-B819-35A6A92CA877}"/>
              </a:ext>
            </a:extLst>
          </p:cNvPr>
          <p:cNvGrpSpPr/>
          <p:nvPr/>
        </p:nvGrpSpPr>
        <p:grpSpPr>
          <a:xfrm>
            <a:off x="3223260" y="3338299"/>
            <a:ext cx="2697480" cy="509799"/>
            <a:chOff x="3223260" y="3338299"/>
            <a:chExt cx="2697480" cy="509799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BC319C0-2E37-4CB2-BB3D-31EA758298DA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C0E39796-54ED-4A46-8479-62EB37E65C11}"/>
                </a:ext>
              </a:extLst>
            </p:cNvPr>
            <p:cNvSpPr txBox="1"/>
            <p:nvPr/>
          </p:nvSpPr>
          <p:spPr>
            <a:xfrm>
              <a:off x="3799994" y="3408532"/>
              <a:ext cx="15440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xmlns="" id="{FAF63E10-CB8B-4F55-A550-254877C8DF71}"/>
              </a:ext>
            </a:extLst>
          </p:cNvPr>
          <p:cNvSpPr/>
          <p:nvPr/>
        </p:nvSpPr>
        <p:spPr>
          <a:xfrm>
            <a:off x="3223260" y="1524000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D68C1F8F-9C8F-4290-A8CB-55E30E8E43BC}"/>
              </a:ext>
            </a:extLst>
          </p:cNvPr>
          <p:cNvGrpSpPr/>
          <p:nvPr/>
        </p:nvGrpSpPr>
        <p:grpSpPr>
          <a:xfrm>
            <a:off x="3223260" y="2731498"/>
            <a:ext cx="2697480" cy="509799"/>
            <a:chOff x="3223260" y="2731498"/>
            <a:chExt cx="2697480" cy="50979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A9FDBB8E-EBBD-4163-ABA9-961EFDC0F0CD}"/>
                </a:ext>
              </a:extLst>
            </p:cNvPr>
            <p:cNvSpPr/>
            <p:nvPr/>
          </p:nvSpPr>
          <p:spPr>
            <a:xfrm>
              <a:off x="3223260" y="2731498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7A242C95-3E71-4A01-A286-4ECADA7C86B2}"/>
                </a:ext>
              </a:extLst>
            </p:cNvPr>
            <p:cNvSpPr txBox="1"/>
            <p:nvPr/>
          </p:nvSpPr>
          <p:spPr>
            <a:xfrm>
              <a:off x="3985941" y="2801731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Switching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E4F4047-F775-4778-BB36-E8646472B5D4}"/>
              </a:ext>
            </a:extLst>
          </p:cNvPr>
          <p:cNvSpPr txBox="1"/>
          <p:nvPr/>
        </p:nvSpPr>
        <p:spPr>
          <a:xfrm>
            <a:off x="3915410" y="2194929"/>
            <a:ext cx="131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Application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E5FB0A9E-3998-4074-B07A-44473C691D80}"/>
              </a:ext>
            </a:extLst>
          </p:cNvPr>
          <p:cNvSpPr txBox="1"/>
          <p:nvPr/>
        </p:nvSpPr>
        <p:spPr>
          <a:xfrm>
            <a:off x="4120595" y="1594233"/>
            <a:ext cx="90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F770E64-4974-44C3-99D2-A37604383E4F}"/>
              </a:ext>
            </a:extLst>
          </p:cNvPr>
          <p:cNvGrpSpPr/>
          <p:nvPr/>
        </p:nvGrpSpPr>
        <p:grpSpPr>
          <a:xfrm>
            <a:off x="1179878" y="2082461"/>
            <a:ext cx="1094478" cy="606480"/>
            <a:chOff x="992297" y="2181136"/>
            <a:chExt cx="1469639" cy="9229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6ACE4DC-51E8-4AE8-88B4-D40DD6DD1CE4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A18C81D4-992A-4420-ABD0-8BAF629591AE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AE42396-9999-40B5-9AF2-D988446E610E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05A24A1E-BC5D-4904-8108-99D8CEF8DD5F}"/>
              </a:ext>
            </a:extLst>
          </p:cNvPr>
          <p:cNvSpPr/>
          <p:nvPr/>
        </p:nvSpPr>
        <p:spPr>
          <a:xfrm>
            <a:off x="2567940" y="1524000"/>
            <a:ext cx="334720" cy="2324098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B49D68FB-8189-45AA-9E5B-90129E6A83D3}"/>
              </a:ext>
            </a:extLst>
          </p:cNvPr>
          <p:cNvSpPr txBox="1"/>
          <p:nvPr/>
        </p:nvSpPr>
        <p:spPr>
          <a:xfrm rot="16200000">
            <a:off x="2373630" y="2501384"/>
            <a:ext cx="7233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Tools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xmlns="" id="{6721C7D5-4D1C-4761-9811-287687DBE435}"/>
              </a:ext>
            </a:extLst>
          </p:cNvPr>
          <p:cNvCxnSpPr>
            <a:cxnSpLocks/>
          </p:cNvCxnSpPr>
          <p:nvPr/>
        </p:nvCxnSpPr>
        <p:spPr>
          <a:xfrm>
            <a:off x="2914473" y="1778899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xmlns="" id="{431FFDDF-9C5B-426E-BDEC-9E1264EC1CC6}"/>
              </a:ext>
            </a:extLst>
          </p:cNvPr>
          <p:cNvCxnSpPr>
            <a:cxnSpLocks/>
          </p:cNvCxnSpPr>
          <p:nvPr/>
        </p:nvCxnSpPr>
        <p:spPr>
          <a:xfrm>
            <a:off x="2914473" y="2385701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xmlns="" id="{E674B44E-5C5B-4726-A472-1D52DCFB5B60}"/>
              </a:ext>
            </a:extLst>
          </p:cNvPr>
          <p:cNvCxnSpPr>
            <a:cxnSpLocks/>
          </p:cNvCxnSpPr>
          <p:nvPr/>
        </p:nvCxnSpPr>
        <p:spPr>
          <a:xfrm>
            <a:off x="2914473" y="2981323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xmlns="" id="{CFDAF0EB-6450-48D6-8F21-18A77533535C}"/>
              </a:ext>
            </a:extLst>
          </p:cNvPr>
          <p:cNvCxnSpPr>
            <a:cxnSpLocks/>
          </p:cNvCxnSpPr>
          <p:nvPr/>
        </p:nvCxnSpPr>
        <p:spPr>
          <a:xfrm>
            <a:off x="2914473" y="3588125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0803CE5-51D3-4BA1-801F-73399A6C55FE}"/>
              </a:ext>
            </a:extLst>
          </p:cNvPr>
          <p:cNvSpPr txBox="1"/>
          <p:nvPr/>
        </p:nvSpPr>
        <p:spPr>
          <a:xfrm>
            <a:off x="1019230" y="2854534"/>
            <a:ext cx="141577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Chaos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Engineering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Team</a:t>
            </a:r>
          </a:p>
        </p:txBody>
      </p:sp>
    </p:spTree>
    <p:extLst>
      <p:ext uri="{BB962C8B-B14F-4D97-AF65-F5344CB8AC3E}">
        <p14:creationId xmlns:p14="http://schemas.microsoft.com/office/powerpoint/2010/main" val="15288061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>
            <a:extLst>
              <a:ext uri="{FF2B5EF4-FFF2-40B4-BE49-F238E27FC236}">
                <a16:creationId xmlns:a16="http://schemas.microsoft.com/office/drawing/2014/main" xmlns="" id="{A3E8C58F-F8BB-4E8D-A267-F16A02288D2F}"/>
              </a:ext>
            </a:extLst>
          </p:cNvPr>
          <p:cNvSpPr/>
          <p:nvPr/>
        </p:nvSpPr>
        <p:spPr>
          <a:xfrm>
            <a:off x="4579546" y="2124696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30A1CFB-2AEB-42FB-B819-35A6A92CA877}"/>
              </a:ext>
            </a:extLst>
          </p:cNvPr>
          <p:cNvGrpSpPr/>
          <p:nvPr/>
        </p:nvGrpSpPr>
        <p:grpSpPr>
          <a:xfrm>
            <a:off x="4579546" y="3338299"/>
            <a:ext cx="2697480" cy="509799"/>
            <a:chOff x="3223260" y="3338299"/>
            <a:chExt cx="2697480" cy="509799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BC319C0-2E37-4CB2-BB3D-31EA758298DA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C0E39796-54ED-4A46-8479-62EB37E65C11}"/>
                </a:ext>
              </a:extLst>
            </p:cNvPr>
            <p:cNvSpPr txBox="1"/>
            <p:nvPr/>
          </p:nvSpPr>
          <p:spPr>
            <a:xfrm>
              <a:off x="3799994" y="3408532"/>
              <a:ext cx="15440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xmlns="" id="{FAF63E10-CB8B-4F55-A550-254877C8DF71}"/>
              </a:ext>
            </a:extLst>
          </p:cNvPr>
          <p:cNvSpPr/>
          <p:nvPr/>
        </p:nvSpPr>
        <p:spPr>
          <a:xfrm>
            <a:off x="4579546" y="1524000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D68C1F8F-9C8F-4290-A8CB-55E30E8E43BC}"/>
              </a:ext>
            </a:extLst>
          </p:cNvPr>
          <p:cNvGrpSpPr/>
          <p:nvPr/>
        </p:nvGrpSpPr>
        <p:grpSpPr>
          <a:xfrm>
            <a:off x="4579546" y="2731498"/>
            <a:ext cx="2697480" cy="509799"/>
            <a:chOff x="3223260" y="2731498"/>
            <a:chExt cx="2697480" cy="50979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A9FDBB8E-EBBD-4163-ABA9-961EFDC0F0CD}"/>
                </a:ext>
              </a:extLst>
            </p:cNvPr>
            <p:cNvSpPr/>
            <p:nvPr/>
          </p:nvSpPr>
          <p:spPr>
            <a:xfrm>
              <a:off x="3223260" y="2731498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7A242C95-3E71-4A01-A286-4ECADA7C86B2}"/>
                </a:ext>
              </a:extLst>
            </p:cNvPr>
            <p:cNvSpPr txBox="1"/>
            <p:nvPr/>
          </p:nvSpPr>
          <p:spPr>
            <a:xfrm>
              <a:off x="3985941" y="2801731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Switching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E4F4047-F775-4778-BB36-E8646472B5D4}"/>
              </a:ext>
            </a:extLst>
          </p:cNvPr>
          <p:cNvSpPr txBox="1"/>
          <p:nvPr/>
        </p:nvSpPr>
        <p:spPr>
          <a:xfrm>
            <a:off x="5271696" y="2194929"/>
            <a:ext cx="131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Application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E5FB0A9E-3998-4074-B07A-44473C691D80}"/>
              </a:ext>
            </a:extLst>
          </p:cNvPr>
          <p:cNvSpPr txBox="1"/>
          <p:nvPr/>
        </p:nvSpPr>
        <p:spPr>
          <a:xfrm>
            <a:off x="5476881" y="1594233"/>
            <a:ext cx="90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F770E64-4974-44C3-99D2-A37604383E4F}"/>
              </a:ext>
            </a:extLst>
          </p:cNvPr>
          <p:cNvGrpSpPr/>
          <p:nvPr/>
        </p:nvGrpSpPr>
        <p:grpSpPr>
          <a:xfrm>
            <a:off x="1179878" y="2082461"/>
            <a:ext cx="1094478" cy="606480"/>
            <a:chOff x="992297" y="2181136"/>
            <a:chExt cx="1469639" cy="9229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6ACE4DC-51E8-4AE8-88B4-D40DD6DD1CE4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A18C81D4-992A-4420-ABD0-8BAF629591AE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AE42396-9999-40B5-9AF2-D988446E610E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05A24A1E-BC5D-4904-8108-99D8CEF8DD5F}"/>
              </a:ext>
            </a:extLst>
          </p:cNvPr>
          <p:cNvSpPr/>
          <p:nvPr/>
        </p:nvSpPr>
        <p:spPr>
          <a:xfrm>
            <a:off x="2575660" y="1524000"/>
            <a:ext cx="1702582" cy="2324098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xmlns="" id="{6721C7D5-4D1C-4761-9811-287687DBE435}"/>
              </a:ext>
            </a:extLst>
          </p:cNvPr>
          <p:cNvCxnSpPr>
            <a:cxnSpLocks/>
          </p:cNvCxnSpPr>
          <p:nvPr/>
        </p:nvCxnSpPr>
        <p:spPr>
          <a:xfrm>
            <a:off x="4270759" y="1778899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xmlns="" id="{431FFDDF-9C5B-426E-BDEC-9E1264EC1CC6}"/>
              </a:ext>
            </a:extLst>
          </p:cNvPr>
          <p:cNvCxnSpPr>
            <a:cxnSpLocks/>
          </p:cNvCxnSpPr>
          <p:nvPr/>
        </p:nvCxnSpPr>
        <p:spPr>
          <a:xfrm>
            <a:off x="4270759" y="2385701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xmlns="" id="{E674B44E-5C5B-4726-A472-1D52DCFB5B60}"/>
              </a:ext>
            </a:extLst>
          </p:cNvPr>
          <p:cNvCxnSpPr>
            <a:cxnSpLocks/>
          </p:cNvCxnSpPr>
          <p:nvPr/>
        </p:nvCxnSpPr>
        <p:spPr>
          <a:xfrm>
            <a:off x="4270759" y="2981323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xmlns="" id="{CFDAF0EB-6450-48D6-8F21-18A77533535C}"/>
              </a:ext>
            </a:extLst>
          </p:cNvPr>
          <p:cNvCxnSpPr>
            <a:cxnSpLocks/>
          </p:cNvCxnSpPr>
          <p:nvPr/>
        </p:nvCxnSpPr>
        <p:spPr>
          <a:xfrm>
            <a:off x="4270759" y="3588125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0803CE5-51D3-4BA1-801F-73399A6C55FE}"/>
              </a:ext>
            </a:extLst>
          </p:cNvPr>
          <p:cNvSpPr txBox="1"/>
          <p:nvPr/>
        </p:nvSpPr>
        <p:spPr>
          <a:xfrm>
            <a:off x="1019230" y="2854534"/>
            <a:ext cx="141577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Chaos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Engineering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Team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6A87ECBB-9BE5-4374-9216-01F17E8C0AB2}"/>
              </a:ext>
            </a:extLst>
          </p:cNvPr>
          <p:cNvSpPr txBox="1"/>
          <p:nvPr/>
        </p:nvSpPr>
        <p:spPr>
          <a:xfrm>
            <a:off x="2876960" y="1625010"/>
            <a:ext cx="10999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>
                <a:solidFill>
                  <a:prstClr val="white"/>
                </a:solidFill>
              </a:rPr>
              <a:t>Game days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55CD9BC3-C8F9-45ED-94F0-10E644F1C5AB}"/>
              </a:ext>
            </a:extLst>
          </p:cNvPr>
          <p:cNvSpPr txBox="1"/>
          <p:nvPr/>
        </p:nvSpPr>
        <p:spPr>
          <a:xfrm>
            <a:off x="3065281" y="1096469"/>
            <a:ext cx="7233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Tools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B8DC0CC1-C8C4-40EA-841C-C809A68F4B30}"/>
              </a:ext>
            </a:extLst>
          </p:cNvPr>
          <p:cNvSpPr txBox="1"/>
          <p:nvPr/>
        </p:nvSpPr>
        <p:spPr>
          <a:xfrm>
            <a:off x="2831403" y="2077317"/>
            <a:ext cx="11910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>
                <a:solidFill>
                  <a:prstClr val="white"/>
                </a:solidFill>
              </a:rPr>
              <a:t>Simian Army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2641EBEF-0A65-4D69-AE4C-D4D7A948E0A5}"/>
              </a:ext>
            </a:extLst>
          </p:cNvPr>
          <p:cNvSpPr txBox="1"/>
          <p:nvPr/>
        </p:nvSpPr>
        <p:spPr>
          <a:xfrm>
            <a:off x="2703037" y="2529624"/>
            <a:ext cx="14478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 smtClean="0">
                <a:solidFill>
                  <a:prstClr val="white"/>
                </a:solidFill>
              </a:rPr>
              <a:t>Failure Injection</a:t>
            </a:r>
            <a:endParaRPr lang="en-US" sz="1400" dirty="0">
              <a:solidFill>
                <a:prstClr val="white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xmlns="" id="{305DC17C-B311-4B9D-AFC6-6DAFC72F4B60}"/>
              </a:ext>
            </a:extLst>
          </p:cNvPr>
          <p:cNvSpPr txBox="1"/>
          <p:nvPr/>
        </p:nvSpPr>
        <p:spPr>
          <a:xfrm>
            <a:off x="2908855" y="2981931"/>
            <a:ext cx="6543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 err="1">
                <a:solidFill>
                  <a:prstClr val="white"/>
                </a:solidFill>
              </a:rPr>
              <a:t>ChAP</a:t>
            </a:r>
            <a:endParaRPr lang="en-US" sz="1400" dirty="0">
              <a:solidFill>
                <a:prstClr val="white"/>
              </a:solidFill>
            </a:endParaRPr>
          </a:p>
        </p:txBody>
      </p:sp>
      <p:pic>
        <p:nvPicPr>
          <p:cNvPr id="1026" name="Picture 2" descr="https://www.gremlininc.com/assets/logo-47b38ecd6f8246b176d2c9f3457da422.png">
            <a:extLst>
              <a:ext uri="{FF2B5EF4-FFF2-40B4-BE49-F238E27FC236}">
                <a16:creationId xmlns:a16="http://schemas.microsoft.com/office/drawing/2014/main" xmlns="" id="{3AB20946-79BC-4865-BFEE-FF5E4E0C18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6657" y="3452270"/>
            <a:ext cx="434194" cy="2622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https://cdn-images-1.medium.com/max/1600/1*LwspfR7nJVMzmXT940pRnQ.png">
            <a:extLst>
              <a:ext uri="{FF2B5EF4-FFF2-40B4-BE49-F238E27FC236}">
                <a16:creationId xmlns:a16="http://schemas.microsoft.com/office/drawing/2014/main" xmlns="" id="{AEE3AEA4-49E5-48A3-A4B0-0B297D67F5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01" b="92248" l="3814" r="94492">
                        <a14:foregroundMark x1="40678" y1="6202" x2="59322" y2="6977"/>
                        <a14:foregroundMark x1="52542" y1="3101" x2="50424" y2="3101"/>
                        <a14:foregroundMark x1="73305" y1="37597" x2="84322" y2="38760"/>
                        <a14:foregroundMark x1="94492" y1="38372" x2="94492" y2="38372"/>
                        <a14:foregroundMark x1="4237" y1="39147" x2="4237" y2="39147"/>
                        <a14:foregroundMark x1="26271" y1="44961" x2="17373" y2="49225"/>
                        <a14:foregroundMark x1="35169" y1="44961" x2="33898" y2="64341"/>
                        <a14:foregroundMark x1="33898" y1="64341" x2="33898" y2="64341"/>
                        <a14:foregroundMark x1="55085" y1="62791" x2="65678" y2="63178"/>
                        <a14:foregroundMark x1="73729" y1="67054" x2="73305" y2="75194"/>
                        <a14:foregroundMark x1="66102" y1="90310" x2="51271" y2="87984"/>
                        <a14:foregroundMark x1="41102" y1="88760" x2="33898" y2="89147"/>
                        <a14:foregroundMark x1="69492" y1="92248" x2="78390" y2="91860"/>
                      </a14:backgroundRemoval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0983" y="2971663"/>
            <a:ext cx="265148" cy="289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C7CF50EB-9463-430B-969E-D2C344BB4704}"/>
              </a:ext>
            </a:extLst>
          </p:cNvPr>
          <p:cNvSpPr txBox="1"/>
          <p:nvPr/>
        </p:nvSpPr>
        <p:spPr>
          <a:xfrm>
            <a:off x="2830308" y="3429495"/>
            <a:ext cx="8114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>
                <a:solidFill>
                  <a:prstClr val="white"/>
                </a:solidFill>
              </a:rPr>
              <a:t>Gremlin</a:t>
            </a:r>
          </a:p>
        </p:txBody>
      </p:sp>
    </p:spTree>
    <p:extLst>
      <p:ext uri="{BB962C8B-B14F-4D97-AF65-F5344CB8AC3E}">
        <p14:creationId xmlns:p14="http://schemas.microsoft.com/office/powerpoint/2010/main" val="39334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>
            <a:extLst>
              <a:ext uri="{FF2B5EF4-FFF2-40B4-BE49-F238E27FC236}">
                <a16:creationId xmlns:a16="http://schemas.microsoft.com/office/drawing/2014/main" xmlns="" id="{A3E8C58F-F8BB-4E8D-A267-F16A02288D2F}"/>
              </a:ext>
            </a:extLst>
          </p:cNvPr>
          <p:cNvSpPr/>
          <p:nvPr/>
        </p:nvSpPr>
        <p:spPr>
          <a:xfrm>
            <a:off x="3223260" y="2124696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30A1CFB-2AEB-42FB-B819-35A6A92CA877}"/>
              </a:ext>
            </a:extLst>
          </p:cNvPr>
          <p:cNvGrpSpPr/>
          <p:nvPr/>
        </p:nvGrpSpPr>
        <p:grpSpPr>
          <a:xfrm>
            <a:off x="3223260" y="3338299"/>
            <a:ext cx="2697480" cy="509799"/>
            <a:chOff x="3223260" y="3338299"/>
            <a:chExt cx="2697480" cy="509799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BC319C0-2E37-4CB2-BB3D-31EA758298DA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C0E39796-54ED-4A46-8479-62EB37E65C11}"/>
                </a:ext>
              </a:extLst>
            </p:cNvPr>
            <p:cNvSpPr txBox="1"/>
            <p:nvPr/>
          </p:nvSpPr>
          <p:spPr>
            <a:xfrm>
              <a:off x="3799994" y="3408532"/>
              <a:ext cx="15440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xmlns="" id="{FAF63E10-CB8B-4F55-A550-254877C8DF71}"/>
              </a:ext>
            </a:extLst>
          </p:cNvPr>
          <p:cNvSpPr/>
          <p:nvPr/>
        </p:nvSpPr>
        <p:spPr>
          <a:xfrm>
            <a:off x="3223260" y="1524000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D68C1F8F-9C8F-4290-A8CB-55E30E8E43BC}"/>
              </a:ext>
            </a:extLst>
          </p:cNvPr>
          <p:cNvGrpSpPr/>
          <p:nvPr/>
        </p:nvGrpSpPr>
        <p:grpSpPr>
          <a:xfrm>
            <a:off x="3223260" y="2731498"/>
            <a:ext cx="2697480" cy="509799"/>
            <a:chOff x="3223260" y="2731498"/>
            <a:chExt cx="2697480" cy="50979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A9FDBB8E-EBBD-4163-ABA9-961EFDC0F0CD}"/>
                </a:ext>
              </a:extLst>
            </p:cNvPr>
            <p:cNvSpPr/>
            <p:nvPr/>
          </p:nvSpPr>
          <p:spPr>
            <a:xfrm>
              <a:off x="3223260" y="2731498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7A242C95-3E71-4A01-A286-4ECADA7C86B2}"/>
                </a:ext>
              </a:extLst>
            </p:cNvPr>
            <p:cNvSpPr txBox="1"/>
            <p:nvPr/>
          </p:nvSpPr>
          <p:spPr>
            <a:xfrm>
              <a:off x="3985941" y="2801731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Switching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E4F4047-F775-4778-BB36-E8646472B5D4}"/>
              </a:ext>
            </a:extLst>
          </p:cNvPr>
          <p:cNvSpPr txBox="1"/>
          <p:nvPr/>
        </p:nvSpPr>
        <p:spPr>
          <a:xfrm>
            <a:off x="3915410" y="2194929"/>
            <a:ext cx="131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Application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E5FB0A9E-3998-4074-B07A-44473C691D80}"/>
              </a:ext>
            </a:extLst>
          </p:cNvPr>
          <p:cNvSpPr txBox="1"/>
          <p:nvPr/>
        </p:nvSpPr>
        <p:spPr>
          <a:xfrm>
            <a:off x="4120595" y="1594233"/>
            <a:ext cx="90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F770E64-4974-44C3-99D2-A37604383E4F}"/>
              </a:ext>
            </a:extLst>
          </p:cNvPr>
          <p:cNvGrpSpPr/>
          <p:nvPr/>
        </p:nvGrpSpPr>
        <p:grpSpPr>
          <a:xfrm>
            <a:off x="1179878" y="2082461"/>
            <a:ext cx="1094478" cy="606480"/>
            <a:chOff x="992297" y="2181136"/>
            <a:chExt cx="1469639" cy="9229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6ACE4DC-51E8-4AE8-88B4-D40DD6DD1CE4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A18C81D4-992A-4420-ABD0-8BAF629591AE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AE42396-9999-40B5-9AF2-D988446E610E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E92636FA-4A4F-4659-9CC6-810162E4C2A4}"/>
              </a:ext>
            </a:extLst>
          </p:cNvPr>
          <p:cNvGrpSpPr/>
          <p:nvPr/>
        </p:nvGrpSpPr>
        <p:grpSpPr>
          <a:xfrm>
            <a:off x="6224034" y="2082461"/>
            <a:ext cx="1094478" cy="606480"/>
            <a:chOff x="992297" y="2181136"/>
            <a:chExt cx="1469639" cy="922987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9172E9DB-9CDB-48D4-80C5-CCF04C2FDC6D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4680D4A6-3EC3-4D88-8D01-0BA09C83B45D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B14FEAA8-CD92-4DDB-895B-C66251227634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05A24A1E-BC5D-4904-8108-99D8CEF8DD5F}"/>
              </a:ext>
            </a:extLst>
          </p:cNvPr>
          <p:cNvSpPr/>
          <p:nvPr/>
        </p:nvSpPr>
        <p:spPr>
          <a:xfrm>
            <a:off x="2567940" y="1524000"/>
            <a:ext cx="334720" cy="2324098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B49D68FB-8189-45AA-9E5B-90129E6A83D3}"/>
              </a:ext>
            </a:extLst>
          </p:cNvPr>
          <p:cNvSpPr txBox="1"/>
          <p:nvPr/>
        </p:nvSpPr>
        <p:spPr>
          <a:xfrm rot="16200000">
            <a:off x="2373630" y="2501384"/>
            <a:ext cx="7233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Tools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xmlns="" id="{6721C7D5-4D1C-4761-9811-287687DBE435}"/>
              </a:ext>
            </a:extLst>
          </p:cNvPr>
          <p:cNvCxnSpPr>
            <a:cxnSpLocks/>
          </p:cNvCxnSpPr>
          <p:nvPr/>
        </p:nvCxnSpPr>
        <p:spPr>
          <a:xfrm>
            <a:off x="2914473" y="1778899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xmlns="" id="{431FFDDF-9C5B-426E-BDEC-9E1264EC1CC6}"/>
              </a:ext>
            </a:extLst>
          </p:cNvPr>
          <p:cNvCxnSpPr>
            <a:cxnSpLocks/>
          </p:cNvCxnSpPr>
          <p:nvPr/>
        </p:nvCxnSpPr>
        <p:spPr>
          <a:xfrm>
            <a:off x="2914473" y="2385701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xmlns="" id="{E674B44E-5C5B-4726-A472-1D52DCFB5B60}"/>
              </a:ext>
            </a:extLst>
          </p:cNvPr>
          <p:cNvCxnSpPr>
            <a:cxnSpLocks/>
          </p:cNvCxnSpPr>
          <p:nvPr/>
        </p:nvCxnSpPr>
        <p:spPr>
          <a:xfrm>
            <a:off x="2914473" y="2981323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xmlns="" id="{CFDAF0EB-6450-48D6-8F21-18A77533535C}"/>
              </a:ext>
            </a:extLst>
          </p:cNvPr>
          <p:cNvCxnSpPr>
            <a:cxnSpLocks/>
          </p:cNvCxnSpPr>
          <p:nvPr/>
        </p:nvCxnSpPr>
        <p:spPr>
          <a:xfrm>
            <a:off x="2914473" y="3588125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0803CE5-51D3-4BA1-801F-73399A6C55FE}"/>
              </a:ext>
            </a:extLst>
          </p:cNvPr>
          <p:cNvSpPr txBox="1"/>
          <p:nvPr/>
        </p:nvSpPr>
        <p:spPr>
          <a:xfrm>
            <a:off x="1019230" y="2854534"/>
            <a:ext cx="141577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Chaos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Engineering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Team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11278DC6-2434-415B-B85B-C80B284FBD4C}"/>
              </a:ext>
            </a:extLst>
          </p:cNvPr>
          <p:cNvSpPr txBox="1"/>
          <p:nvPr/>
        </p:nvSpPr>
        <p:spPr>
          <a:xfrm>
            <a:off x="6266331" y="2854534"/>
            <a:ext cx="101822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Security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Red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Team</a:t>
            </a:r>
          </a:p>
        </p:txBody>
      </p:sp>
    </p:spTree>
    <p:extLst>
      <p:ext uri="{BB962C8B-B14F-4D97-AF65-F5344CB8AC3E}">
        <p14:creationId xmlns:p14="http://schemas.microsoft.com/office/powerpoint/2010/main" val="1684665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>
            <a:extLst>
              <a:ext uri="{FF2B5EF4-FFF2-40B4-BE49-F238E27FC236}">
                <a16:creationId xmlns:a16="http://schemas.microsoft.com/office/drawing/2014/main" xmlns="" id="{A3E8C58F-F8BB-4E8D-A267-F16A02288D2F}"/>
              </a:ext>
            </a:extLst>
          </p:cNvPr>
          <p:cNvSpPr/>
          <p:nvPr/>
        </p:nvSpPr>
        <p:spPr>
          <a:xfrm>
            <a:off x="3223260" y="2124696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30A1CFB-2AEB-42FB-B819-35A6A92CA877}"/>
              </a:ext>
            </a:extLst>
          </p:cNvPr>
          <p:cNvGrpSpPr/>
          <p:nvPr/>
        </p:nvGrpSpPr>
        <p:grpSpPr>
          <a:xfrm>
            <a:off x="3223260" y="3338299"/>
            <a:ext cx="2697480" cy="509799"/>
            <a:chOff x="3223260" y="3338299"/>
            <a:chExt cx="2697480" cy="509799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BC319C0-2E37-4CB2-BB3D-31EA758298DA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C0E39796-54ED-4A46-8479-62EB37E65C11}"/>
                </a:ext>
              </a:extLst>
            </p:cNvPr>
            <p:cNvSpPr txBox="1"/>
            <p:nvPr/>
          </p:nvSpPr>
          <p:spPr>
            <a:xfrm>
              <a:off x="3799994" y="3408532"/>
              <a:ext cx="15440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xmlns="" id="{FAF63E10-CB8B-4F55-A550-254877C8DF71}"/>
              </a:ext>
            </a:extLst>
          </p:cNvPr>
          <p:cNvSpPr/>
          <p:nvPr/>
        </p:nvSpPr>
        <p:spPr>
          <a:xfrm>
            <a:off x="3223260" y="1524000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D68C1F8F-9C8F-4290-A8CB-55E30E8E43BC}"/>
              </a:ext>
            </a:extLst>
          </p:cNvPr>
          <p:cNvGrpSpPr/>
          <p:nvPr/>
        </p:nvGrpSpPr>
        <p:grpSpPr>
          <a:xfrm>
            <a:off x="3223260" y="2731498"/>
            <a:ext cx="2697480" cy="509799"/>
            <a:chOff x="3223260" y="2731498"/>
            <a:chExt cx="2697480" cy="50979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A9FDBB8E-EBBD-4163-ABA9-961EFDC0F0CD}"/>
                </a:ext>
              </a:extLst>
            </p:cNvPr>
            <p:cNvSpPr/>
            <p:nvPr/>
          </p:nvSpPr>
          <p:spPr>
            <a:xfrm>
              <a:off x="3223260" y="2731498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7A242C95-3E71-4A01-A286-4ECADA7C86B2}"/>
                </a:ext>
              </a:extLst>
            </p:cNvPr>
            <p:cNvSpPr txBox="1"/>
            <p:nvPr/>
          </p:nvSpPr>
          <p:spPr>
            <a:xfrm>
              <a:off x="3985941" y="2801731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Switching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E4F4047-F775-4778-BB36-E8646472B5D4}"/>
              </a:ext>
            </a:extLst>
          </p:cNvPr>
          <p:cNvSpPr txBox="1"/>
          <p:nvPr/>
        </p:nvSpPr>
        <p:spPr>
          <a:xfrm>
            <a:off x="3915410" y="2194929"/>
            <a:ext cx="131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Application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E5FB0A9E-3998-4074-B07A-44473C691D80}"/>
              </a:ext>
            </a:extLst>
          </p:cNvPr>
          <p:cNvSpPr txBox="1"/>
          <p:nvPr/>
        </p:nvSpPr>
        <p:spPr>
          <a:xfrm>
            <a:off x="4120595" y="1594233"/>
            <a:ext cx="90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F770E64-4974-44C3-99D2-A37604383E4F}"/>
              </a:ext>
            </a:extLst>
          </p:cNvPr>
          <p:cNvGrpSpPr/>
          <p:nvPr/>
        </p:nvGrpSpPr>
        <p:grpSpPr>
          <a:xfrm>
            <a:off x="1179878" y="2082461"/>
            <a:ext cx="1094478" cy="606480"/>
            <a:chOff x="992297" y="2181136"/>
            <a:chExt cx="1469639" cy="9229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6ACE4DC-51E8-4AE8-88B4-D40DD6DD1CE4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A18C81D4-992A-4420-ABD0-8BAF629591AE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AE42396-9999-40B5-9AF2-D988446E610E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E92636FA-4A4F-4659-9CC6-810162E4C2A4}"/>
              </a:ext>
            </a:extLst>
          </p:cNvPr>
          <p:cNvGrpSpPr/>
          <p:nvPr/>
        </p:nvGrpSpPr>
        <p:grpSpPr>
          <a:xfrm>
            <a:off x="6874510" y="2082461"/>
            <a:ext cx="1094478" cy="606480"/>
            <a:chOff x="992297" y="2181136"/>
            <a:chExt cx="1469639" cy="922987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9172E9DB-9CDB-48D4-80C5-CCF04C2FDC6D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4680D4A6-3EC3-4D88-8D01-0BA09C83B45D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B14FEAA8-CD92-4DDB-895B-C66251227634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BA964A6A-7FA6-4B25-A9D8-328CC911DAB8}"/>
              </a:ext>
            </a:extLst>
          </p:cNvPr>
          <p:cNvSpPr txBox="1"/>
          <p:nvPr/>
        </p:nvSpPr>
        <p:spPr>
          <a:xfrm rot="5400000">
            <a:off x="6050122" y="2501384"/>
            <a:ext cx="7233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Tools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86D174D4-25E7-487A-9D9D-162C1296E337}"/>
              </a:ext>
            </a:extLst>
          </p:cNvPr>
          <p:cNvGrpSpPr/>
          <p:nvPr/>
        </p:nvGrpSpPr>
        <p:grpSpPr>
          <a:xfrm>
            <a:off x="5978863" y="1524000"/>
            <a:ext cx="597197" cy="2324098"/>
            <a:chOff x="5978863" y="1524000"/>
            <a:chExt cx="597197" cy="2324098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xmlns="" id="{9D8610E2-D63E-4465-8A8F-2221A89C5372}"/>
                </a:ext>
              </a:extLst>
            </p:cNvPr>
            <p:cNvSpPr/>
            <p:nvPr/>
          </p:nvSpPr>
          <p:spPr>
            <a:xfrm>
              <a:off x="6241340" y="1524000"/>
              <a:ext cx="334720" cy="2324098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xmlns="" id="{2272AD11-8F86-498C-A0CF-A051908380E3}"/>
                </a:ext>
              </a:extLst>
            </p:cNvPr>
            <p:cNvGrpSpPr/>
            <p:nvPr/>
          </p:nvGrpSpPr>
          <p:grpSpPr>
            <a:xfrm>
              <a:off x="5978863" y="1778899"/>
              <a:ext cx="263655" cy="1809226"/>
              <a:chOff x="6072923" y="1778899"/>
              <a:chExt cx="263655" cy="1809226"/>
            </a:xfrm>
          </p:grpSpPr>
          <p:cxnSp>
            <p:nvCxnSpPr>
              <p:cNvPr id="27" name="Straight Arrow Connector 26">
                <a:extLst>
                  <a:ext uri="{FF2B5EF4-FFF2-40B4-BE49-F238E27FC236}">
                    <a16:creationId xmlns:a16="http://schemas.microsoft.com/office/drawing/2014/main" xmlns="" id="{8ADF5726-D4E3-4811-9D5B-BD4EC79CB0C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1778899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Arrow Connector 27">
                <a:extLst>
                  <a:ext uri="{FF2B5EF4-FFF2-40B4-BE49-F238E27FC236}">
                    <a16:creationId xmlns:a16="http://schemas.microsoft.com/office/drawing/2014/main" xmlns="" id="{F3F392FA-8881-4643-B0C5-849E29A2AC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2385701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Arrow Connector 28">
                <a:extLst>
                  <a:ext uri="{FF2B5EF4-FFF2-40B4-BE49-F238E27FC236}">
                    <a16:creationId xmlns:a16="http://schemas.microsoft.com/office/drawing/2014/main" xmlns="" id="{2730F59E-F5FB-4F0E-8E20-2A73F13AA2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2981323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Arrow Connector 29">
                <a:extLst>
                  <a:ext uri="{FF2B5EF4-FFF2-40B4-BE49-F238E27FC236}">
                    <a16:creationId xmlns:a16="http://schemas.microsoft.com/office/drawing/2014/main" xmlns="" id="{21AE7504-F79E-4865-B991-C57B6A8480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3588125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05A24A1E-BC5D-4904-8108-99D8CEF8DD5F}"/>
              </a:ext>
            </a:extLst>
          </p:cNvPr>
          <p:cNvSpPr/>
          <p:nvPr/>
        </p:nvSpPr>
        <p:spPr>
          <a:xfrm>
            <a:off x="2567940" y="1524000"/>
            <a:ext cx="334720" cy="2324098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B49D68FB-8189-45AA-9E5B-90129E6A83D3}"/>
              </a:ext>
            </a:extLst>
          </p:cNvPr>
          <p:cNvSpPr txBox="1"/>
          <p:nvPr/>
        </p:nvSpPr>
        <p:spPr>
          <a:xfrm rot="16200000">
            <a:off x="2373630" y="2501384"/>
            <a:ext cx="7233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Tools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xmlns="" id="{6721C7D5-4D1C-4761-9811-287687DBE435}"/>
              </a:ext>
            </a:extLst>
          </p:cNvPr>
          <p:cNvCxnSpPr>
            <a:cxnSpLocks/>
          </p:cNvCxnSpPr>
          <p:nvPr/>
        </p:nvCxnSpPr>
        <p:spPr>
          <a:xfrm>
            <a:off x="2914473" y="1778899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xmlns="" id="{431FFDDF-9C5B-426E-BDEC-9E1264EC1CC6}"/>
              </a:ext>
            </a:extLst>
          </p:cNvPr>
          <p:cNvCxnSpPr>
            <a:cxnSpLocks/>
          </p:cNvCxnSpPr>
          <p:nvPr/>
        </p:nvCxnSpPr>
        <p:spPr>
          <a:xfrm>
            <a:off x="2914473" y="2385701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xmlns="" id="{E674B44E-5C5B-4726-A472-1D52DCFB5B60}"/>
              </a:ext>
            </a:extLst>
          </p:cNvPr>
          <p:cNvCxnSpPr>
            <a:cxnSpLocks/>
          </p:cNvCxnSpPr>
          <p:nvPr/>
        </p:nvCxnSpPr>
        <p:spPr>
          <a:xfrm>
            <a:off x="2914473" y="2981323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xmlns="" id="{CFDAF0EB-6450-48D6-8F21-18A77533535C}"/>
              </a:ext>
            </a:extLst>
          </p:cNvPr>
          <p:cNvCxnSpPr>
            <a:cxnSpLocks/>
          </p:cNvCxnSpPr>
          <p:nvPr/>
        </p:nvCxnSpPr>
        <p:spPr>
          <a:xfrm>
            <a:off x="2914473" y="3588125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0803CE5-51D3-4BA1-801F-73399A6C55FE}"/>
              </a:ext>
            </a:extLst>
          </p:cNvPr>
          <p:cNvSpPr txBox="1"/>
          <p:nvPr/>
        </p:nvSpPr>
        <p:spPr>
          <a:xfrm>
            <a:off x="1019230" y="2854534"/>
            <a:ext cx="141577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Chaos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Engineering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Team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11278DC6-2434-415B-B85B-C80B284FBD4C}"/>
              </a:ext>
            </a:extLst>
          </p:cNvPr>
          <p:cNvSpPr txBox="1"/>
          <p:nvPr/>
        </p:nvSpPr>
        <p:spPr>
          <a:xfrm>
            <a:off x="6916807" y="2854534"/>
            <a:ext cx="101822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Security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Red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Team</a:t>
            </a:r>
          </a:p>
        </p:txBody>
      </p:sp>
    </p:spTree>
    <p:extLst>
      <p:ext uri="{BB962C8B-B14F-4D97-AF65-F5344CB8AC3E}">
        <p14:creationId xmlns:p14="http://schemas.microsoft.com/office/powerpoint/2010/main" val="17470934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>
            <a:extLst>
              <a:ext uri="{FF2B5EF4-FFF2-40B4-BE49-F238E27FC236}">
                <a16:creationId xmlns:a16="http://schemas.microsoft.com/office/drawing/2014/main" xmlns="" id="{A3E8C58F-F8BB-4E8D-A267-F16A02288D2F}"/>
              </a:ext>
            </a:extLst>
          </p:cNvPr>
          <p:cNvSpPr/>
          <p:nvPr/>
        </p:nvSpPr>
        <p:spPr>
          <a:xfrm>
            <a:off x="3223260" y="2124696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30A1CFB-2AEB-42FB-B819-35A6A92CA877}"/>
              </a:ext>
            </a:extLst>
          </p:cNvPr>
          <p:cNvGrpSpPr/>
          <p:nvPr/>
        </p:nvGrpSpPr>
        <p:grpSpPr>
          <a:xfrm>
            <a:off x="3223260" y="3338299"/>
            <a:ext cx="2697480" cy="509799"/>
            <a:chOff x="3223260" y="3338299"/>
            <a:chExt cx="2697480" cy="509799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BC319C0-2E37-4CB2-BB3D-31EA758298DA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C0E39796-54ED-4A46-8479-62EB37E65C11}"/>
                </a:ext>
              </a:extLst>
            </p:cNvPr>
            <p:cNvSpPr txBox="1"/>
            <p:nvPr/>
          </p:nvSpPr>
          <p:spPr>
            <a:xfrm>
              <a:off x="3799994" y="3408532"/>
              <a:ext cx="154401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xmlns="" id="{FAF63E10-CB8B-4F55-A550-254877C8DF71}"/>
              </a:ext>
            </a:extLst>
          </p:cNvPr>
          <p:cNvSpPr/>
          <p:nvPr/>
        </p:nvSpPr>
        <p:spPr>
          <a:xfrm>
            <a:off x="3223260" y="1524000"/>
            <a:ext cx="2697480" cy="509799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D68C1F8F-9C8F-4290-A8CB-55E30E8E43BC}"/>
              </a:ext>
            </a:extLst>
          </p:cNvPr>
          <p:cNvGrpSpPr/>
          <p:nvPr/>
        </p:nvGrpSpPr>
        <p:grpSpPr>
          <a:xfrm>
            <a:off x="3223260" y="2731498"/>
            <a:ext cx="2697480" cy="509799"/>
            <a:chOff x="3223260" y="2731498"/>
            <a:chExt cx="2697480" cy="50979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A9FDBB8E-EBBD-4163-ABA9-961EFDC0F0CD}"/>
                </a:ext>
              </a:extLst>
            </p:cNvPr>
            <p:cNvSpPr/>
            <p:nvPr/>
          </p:nvSpPr>
          <p:spPr>
            <a:xfrm>
              <a:off x="3223260" y="2731498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7A242C95-3E71-4A01-A286-4ECADA7C86B2}"/>
                </a:ext>
              </a:extLst>
            </p:cNvPr>
            <p:cNvSpPr txBox="1"/>
            <p:nvPr/>
          </p:nvSpPr>
          <p:spPr>
            <a:xfrm>
              <a:off x="3985941" y="2801731"/>
              <a:ext cx="11721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dirty="0">
                  <a:solidFill>
                    <a:prstClr val="white"/>
                  </a:solidFill>
                </a:rPr>
                <a:t>Switching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E4F4047-F775-4778-BB36-E8646472B5D4}"/>
              </a:ext>
            </a:extLst>
          </p:cNvPr>
          <p:cNvSpPr txBox="1"/>
          <p:nvPr/>
        </p:nvSpPr>
        <p:spPr>
          <a:xfrm>
            <a:off x="3915410" y="2194929"/>
            <a:ext cx="1313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Application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E5FB0A9E-3998-4074-B07A-44473C691D80}"/>
              </a:ext>
            </a:extLst>
          </p:cNvPr>
          <p:cNvSpPr txBox="1"/>
          <p:nvPr/>
        </p:nvSpPr>
        <p:spPr>
          <a:xfrm>
            <a:off x="4120595" y="1594233"/>
            <a:ext cx="9028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People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F770E64-4974-44C3-99D2-A37604383E4F}"/>
              </a:ext>
            </a:extLst>
          </p:cNvPr>
          <p:cNvGrpSpPr/>
          <p:nvPr/>
        </p:nvGrpSpPr>
        <p:grpSpPr>
          <a:xfrm>
            <a:off x="1179878" y="2082461"/>
            <a:ext cx="1094478" cy="606480"/>
            <a:chOff x="992297" y="2181136"/>
            <a:chExt cx="1469639" cy="9229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6ACE4DC-51E8-4AE8-88B4-D40DD6DD1CE4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A18C81D4-992A-4420-ABD0-8BAF629591AE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AE42396-9999-40B5-9AF2-D988446E610E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05A24A1E-BC5D-4904-8108-99D8CEF8DD5F}"/>
              </a:ext>
            </a:extLst>
          </p:cNvPr>
          <p:cNvSpPr/>
          <p:nvPr/>
        </p:nvSpPr>
        <p:spPr>
          <a:xfrm>
            <a:off x="2575660" y="1524000"/>
            <a:ext cx="334720" cy="2324098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xmlns="" id="{6721C7D5-4D1C-4761-9811-287687DBE435}"/>
              </a:ext>
            </a:extLst>
          </p:cNvPr>
          <p:cNvCxnSpPr>
            <a:cxnSpLocks/>
          </p:cNvCxnSpPr>
          <p:nvPr/>
        </p:nvCxnSpPr>
        <p:spPr>
          <a:xfrm>
            <a:off x="2910380" y="1778899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xmlns="" id="{431FFDDF-9C5B-426E-BDEC-9E1264EC1CC6}"/>
              </a:ext>
            </a:extLst>
          </p:cNvPr>
          <p:cNvCxnSpPr>
            <a:cxnSpLocks/>
          </p:cNvCxnSpPr>
          <p:nvPr/>
        </p:nvCxnSpPr>
        <p:spPr>
          <a:xfrm>
            <a:off x="2910380" y="2385701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xmlns="" id="{E674B44E-5C5B-4726-A472-1D52DCFB5B60}"/>
              </a:ext>
            </a:extLst>
          </p:cNvPr>
          <p:cNvCxnSpPr>
            <a:cxnSpLocks/>
          </p:cNvCxnSpPr>
          <p:nvPr/>
        </p:nvCxnSpPr>
        <p:spPr>
          <a:xfrm>
            <a:off x="2910380" y="2981323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xmlns="" id="{CFDAF0EB-6450-48D6-8F21-18A77533535C}"/>
              </a:ext>
            </a:extLst>
          </p:cNvPr>
          <p:cNvCxnSpPr>
            <a:cxnSpLocks/>
          </p:cNvCxnSpPr>
          <p:nvPr/>
        </p:nvCxnSpPr>
        <p:spPr>
          <a:xfrm>
            <a:off x="2910380" y="3588125"/>
            <a:ext cx="263655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0803CE5-51D3-4BA1-801F-73399A6C55FE}"/>
              </a:ext>
            </a:extLst>
          </p:cNvPr>
          <p:cNvSpPr txBox="1"/>
          <p:nvPr/>
        </p:nvSpPr>
        <p:spPr>
          <a:xfrm>
            <a:off x="1019230" y="2854534"/>
            <a:ext cx="141577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Chaos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Engineering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Team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01258DE6-5954-431C-B869-75EE894E5264}"/>
              </a:ext>
            </a:extLst>
          </p:cNvPr>
          <p:cNvSpPr txBox="1"/>
          <p:nvPr/>
        </p:nvSpPr>
        <p:spPr>
          <a:xfrm rot="16200000">
            <a:off x="2373630" y="2501384"/>
            <a:ext cx="7233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Tools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B84EC7A6-6907-4C93-8AC7-474D06C28C42}"/>
              </a:ext>
            </a:extLst>
          </p:cNvPr>
          <p:cNvGrpSpPr/>
          <p:nvPr/>
        </p:nvGrpSpPr>
        <p:grpSpPr>
          <a:xfrm>
            <a:off x="7706622" y="2082461"/>
            <a:ext cx="1094478" cy="606480"/>
            <a:chOff x="992297" y="2181136"/>
            <a:chExt cx="1469639" cy="922987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F0AB657-BC70-4081-972A-B6D94033BA8A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81A6AACA-961C-4381-86AE-292041D7FA87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ED55AFC9-B7CD-4BCF-83D5-4CAEAC6D0972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58DDAEF1-045A-4C34-9017-0F60BFC00858}"/>
              </a:ext>
            </a:extLst>
          </p:cNvPr>
          <p:cNvGrpSpPr/>
          <p:nvPr/>
        </p:nvGrpSpPr>
        <p:grpSpPr>
          <a:xfrm>
            <a:off x="5978863" y="1524000"/>
            <a:ext cx="1585053" cy="2324098"/>
            <a:chOff x="5978863" y="1524000"/>
            <a:chExt cx="1585053" cy="2324098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xmlns="" id="{735ACEDF-68C4-4CB9-BAE0-6A062FB1780B}"/>
                </a:ext>
              </a:extLst>
            </p:cNvPr>
            <p:cNvSpPr/>
            <p:nvPr/>
          </p:nvSpPr>
          <p:spPr>
            <a:xfrm>
              <a:off x="6241339" y="1524000"/>
              <a:ext cx="1322577" cy="2324098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xmlns="" id="{8D6CA707-E707-44B3-B1A1-2F89CB28709C}"/>
                </a:ext>
              </a:extLst>
            </p:cNvPr>
            <p:cNvGrpSpPr/>
            <p:nvPr/>
          </p:nvGrpSpPr>
          <p:grpSpPr>
            <a:xfrm>
              <a:off x="5978863" y="1778899"/>
              <a:ext cx="263655" cy="1809226"/>
              <a:chOff x="6072923" y="1778899"/>
              <a:chExt cx="263655" cy="1809226"/>
            </a:xfrm>
          </p:grpSpPr>
          <p:cxnSp>
            <p:nvCxnSpPr>
              <p:cNvPr id="57" name="Straight Arrow Connector 56">
                <a:extLst>
                  <a:ext uri="{FF2B5EF4-FFF2-40B4-BE49-F238E27FC236}">
                    <a16:creationId xmlns:a16="http://schemas.microsoft.com/office/drawing/2014/main" xmlns="" id="{D86DA8C4-ED5E-437B-AF77-D8BC4FB281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1778899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Arrow Connector 57">
                <a:extLst>
                  <a:ext uri="{FF2B5EF4-FFF2-40B4-BE49-F238E27FC236}">
                    <a16:creationId xmlns:a16="http://schemas.microsoft.com/office/drawing/2014/main" xmlns="" id="{F09B1AD9-68EA-4CD1-9B66-419D92128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2385701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Arrow Connector 58">
                <a:extLst>
                  <a:ext uri="{FF2B5EF4-FFF2-40B4-BE49-F238E27FC236}">
                    <a16:creationId xmlns:a16="http://schemas.microsoft.com/office/drawing/2014/main" xmlns="" id="{3E9BEE83-5A08-478B-B30A-FAB2D39638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2981323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Arrow Connector 59">
                <a:extLst>
                  <a:ext uri="{FF2B5EF4-FFF2-40B4-BE49-F238E27FC236}">
                    <a16:creationId xmlns:a16="http://schemas.microsoft.com/office/drawing/2014/main" xmlns="" id="{FEA91FBD-B2EE-4ED0-B5F8-9D5D9FEAE8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3588125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C0915F9D-BBAF-436F-AB00-DDC8EAC062FA}"/>
              </a:ext>
            </a:extLst>
          </p:cNvPr>
          <p:cNvSpPr txBox="1"/>
          <p:nvPr/>
        </p:nvSpPr>
        <p:spPr>
          <a:xfrm>
            <a:off x="7748919" y="2854534"/>
            <a:ext cx="101822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Security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Red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Team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xmlns="" id="{11E9E77E-2F3D-4A10-A273-8613A2285577}"/>
              </a:ext>
            </a:extLst>
          </p:cNvPr>
          <p:cNvSpPr txBox="1"/>
          <p:nvPr/>
        </p:nvSpPr>
        <p:spPr>
          <a:xfrm>
            <a:off x="6416758" y="1625010"/>
            <a:ext cx="9717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 err="1">
                <a:solidFill>
                  <a:prstClr val="white"/>
                </a:solidFill>
              </a:rPr>
              <a:t>Safestack</a:t>
            </a:r>
            <a:r>
              <a:rPr lang="en-US" sz="1400" dirty="0">
                <a:solidFill>
                  <a:prstClr val="white"/>
                </a:solidFill>
              </a:rPr>
              <a:t/>
            </a:r>
            <a:br>
              <a:rPr lang="en-US" sz="1400" dirty="0">
                <a:solidFill>
                  <a:prstClr val="white"/>
                </a:solidFill>
              </a:rPr>
            </a:br>
            <a:r>
              <a:rPr lang="en-US" sz="1400" dirty="0">
                <a:solidFill>
                  <a:prstClr val="white"/>
                </a:solidFill>
              </a:rPr>
              <a:t>AVA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xmlns="" id="{8A5AE941-C353-4EC8-8C3D-EFDB032392F5}"/>
              </a:ext>
            </a:extLst>
          </p:cNvPr>
          <p:cNvSpPr txBox="1"/>
          <p:nvPr/>
        </p:nvSpPr>
        <p:spPr>
          <a:xfrm>
            <a:off x="6402331" y="2247861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>
                <a:solidFill>
                  <a:prstClr val="white"/>
                </a:solidFill>
              </a:rPr>
              <a:t>Metasploit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xmlns="" id="{F3A19CD7-F997-471F-8291-14C4949E3AB3}"/>
              </a:ext>
            </a:extLst>
          </p:cNvPr>
          <p:cNvSpPr txBox="1"/>
          <p:nvPr/>
        </p:nvSpPr>
        <p:spPr>
          <a:xfrm>
            <a:off x="6571447" y="2655269"/>
            <a:ext cx="6623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 err="1">
                <a:solidFill>
                  <a:prstClr val="white"/>
                </a:solidFill>
              </a:rPr>
              <a:t>Nmap</a:t>
            </a:r>
            <a:endParaRPr lang="en-US" sz="1400" dirty="0">
              <a:solidFill>
                <a:prstClr val="white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xmlns="" id="{5C60FFB2-42AB-4486-A1B4-1E2560CC6D7F}"/>
              </a:ext>
            </a:extLst>
          </p:cNvPr>
          <p:cNvSpPr txBox="1"/>
          <p:nvPr/>
        </p:nvSpPr>
        <p:spPr>
          <a:xfrm>
            <a:off x="6466451" y="3062677"/>
            <a:ext cx="8723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 err="1">
                <a:solidFill>
                  <a:prstClr val="white"/>
                </a:solidFill>
              </a:rPr>
              <a:t>AttackIQ</a:t>
            </a:r>
            <a:endParaRPr lang="en-US" sz="1400" dirty="0">
              <a:solidFill>
                <a:prstClr val="white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xmlns="" id="{4F8F341B-E266-4725-A76A-15EC7795D10F}"/>
              </a:ext>
            </a:extLst>
          </p:cNvPr>
          <p:cNvSpPr txBox="1"/>
          <p:nvPr/>
        </p:nvSpPr>
        <p:spPr>
          <a:xfrm>
            <a:off x="6540957" y="1104163"/>
            <a:ext cx="7233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prstClr val="white"/>
                </a:solidFill>
              </a:rPr>
              <a:t>Tools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E2AF5ACA-6C94-4135-8B64-EA78D89783CE}"/>
              </a:ext>
            </a:extLst>
          </p:cNvPr>
          <p:cNvSpPr txBox="1"/>
          <p:nvPr/>
        </p:nvSpPr>
        <p:spPr>
          <a:xfrm>
            <a:off x="6342223" y="3470087"/>
            <a:ext cx="11208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 err="1">
                <a:solidFill>
                  <a:prstClr val="white"/>
                </a:solidFill>
              </a:rPr>
              <a:t>SafeBreach</a:t>
            </a:r>
            <a:endParaRPr lang="en-US" sz="14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8851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6">
            <a:extLst>
              <a:ext uri="{FF2B5EF4-FFF2-40B4-BE49-F238E27FC236}">
                <a16:creationId xmlns:a16="http://schemas.microsoft.com/office/drawing/2014/main" xmlns="" id="{A3E8C58F-F8BB-4E8D-A267-F16A02288D2F}"/>
              </a:ext>
            </a:extLst>
          </p:cNvPr>
          <p:cNvSpPr/>
          <p:nvPr/>
        </p:nvSpPr>
        <p:spPr>
          <a:xfrm>
            <a:off x="5061865" y="2366159"/>
            <a:ext cx="2175672" cy="411182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30A1CFB-2AEB-42FB-B819-35A6A92CA877}"/>
              </a:ext>
            </a:extLst>
          </p:cNvPr>
          <p:cNvGrpSpPr/>
          <p:nvPr/>
        </p:nvGrpSpPr>
        <p:grpSpPr>
          <a:xfrm>
            <a:off x="5061865" y="3344999"/>
            <a:ext cx="2175672" cy="411182"/>
            <a:chOff x="3223260" y="3338299"/>
            <a:chExt cx="2697480" cy="509799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xmlns="" id="{7BC319C0-2E37-4CB2-BB3D-31EA758298DA}"/>
                </a:ext>
              </a:extLst>
            </p:cNvPr>
            <p:cNvSpPr/>
            <p:nvPr/>
          </p:nvSpPr>
          <p:spPr>
            <a:xfrm>
              <a:off x="3223260" y="3338299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C0E39796-54ED-4A46-8479-62EB37E65C11}"/>
                </a:ext>
              </a:extLst>
            </p:cNvPr>
            <p:cNvSpPr txBox="1"/>
            <p:nvPr/>
          </p:nvSpPr>
          <p:spPr>
            <a:xfrm>
              <a:off x="3804641" y="3408532"/>
              <a:ext cx="1534718" cy="3815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Infrastructure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xmlns="" id="{FAF63E10-CB8B-4F55-A550-254877C8DF71}"/>
              </a:ext>
            </a:extLst>
          </p:cNvPr>
          <p:cNvSpPr/>
          <p:nvPr/>
        </p:nvSpPr>
        <p:spPr>
          <a:xfrm>
            <a:off x="5061865" y="1881663"/>
            <a:ext cx="2175672" cy="411182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D68C1F8F-9C8F-4290-A8CB-55E30E8E43BC}"/>
              </a:ext>
            </a:extLst>
          </p:cNvPr>
          <p:cNvGrpSpPr/>
          <p:nvPr/>
        </p:nvGrpSpPr>
        <p:grpSpPr>
          <a:xfrm>
            <a:off x="5061865" y="2855579"/>
            <a:ext cx="2175672" cy="411182"/>
            <a:chOff x="3223260" y="2731498"/>
            <a:chExt cx="2697480" cy="50979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A9FDBB8E-EBBD-4163-ABA9-961EFDC0F0CD}"/>
                </a:ext>
              </a:extLst>
            </p:cNvPr>
            <p:cNvSpPr/>
            <p:nvPr/>
          </p:nvSpPr>
          <p:spPr>
            <a:xfrm>
              <a:off x="3223260" y="2731498"/>
              <a:ext cx="2697480" cy="509799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7A242C95-3E71-4A01-A286-4ECADA7C86B2}"/>
                </a:ext>
              </a:extLst>
            </p:cNvPr>
            <p:cNvSpPr txBox="1"/>
            <p:nvPr/>
          </p:nvSpPr>
          <p:spPr>
            <a:xfrm>
              <a:off x="3981524" y="2801731"/>
              <a:ext cx="1180952" cy="3815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defRPr/>
              </a:pPr>
              <a:r>
                <a:rPr lang="en-US" sz="1400" dirty="0">
                  <a:solidFill>
                    <a:prstClr val="white"/>
                  </a:solidFill>
                </a:rPr>
                <a:t>Switching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5E4F4047-F775-4778-BB36-E8646472B5D4}"/>
              </a:ext>
            </a:extLst>
          </p:cNvPr>
          <p:cNvSpPr txBox="1"/>
          <p:nvPr/>
        </p:nvSpPr>
        <p:spPr>
          <a:xfrm>
            <a:off x="5618946" y="2422806"/>
            <a:ext cx="10615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>
                <a:solidFill>
                  <a:prstClr val="white"/>
                </a:solidFill>
              </a:rPr>
              <a:t>Application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E5FB0A9E-3998-4074-B07A-44473C691D80}"/>
              </a:ext>
            </a:extLst>
          </p:cNvPr>
          <p:cNvSpPr txBox="1"/>
          <p:nvPr/>
        </p:nvSpPr>
        <p:spPr>
          <a:xfrm>
            <a:off x="5778446" y="1938310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>
                <a:solidFill>
                  <a:prstClr val="white"/>
                </a:solidFill>
              </a:rPr>
              <a:t>People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F770E64-4974-44C3-99D2-A37604383E4F}"/>
              </a:ext>
            </a:extLst>
          </p:cNvPr>
          <p:cNvGrpSpPr/>
          <p:nvPr/>
        </p:nvGrpSpPr>
        <p:grpSpPr>
          <a:xfrm>
            <a:off x="3499287" y="2491351"/>
            <a:ext cx="711706" cy="394376"/>
            <a:chOff x="992297" y="2181136"/>
            <a:chExt cx="1469639" cy="922987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F6ACE4DC-51E8-4AE8-88B4-D40DD6DD1CE4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A18C81D4-992A-4420-ABD0-8BAF629591AE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AE42396-9999-40B5-9AF2-D988446E610E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05A24A1E-BC5D-4904-8108-99D8CEF8DD5F}"/>
              </a:ext>
            </a:extLst>
          </p:cNvPr>
          <p:cNvSpPr/>
          <p:nvPr/>
        </p:nvSpPr>
        <p:spPr>
          <a:xfrm>
            <a:off x="4539538" y="1881663"/>
            <a:ext cx="269971" cy="1874518"/>
          </a:xfrm>
          <a:prstGeom prst="rect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xmlns="" id="{6721C7D5-4D1C-4761-9811-287687DBE435}"/>
              </a:ext>
            </a:extLst>
          </p:cNvPr>
          <p:cNvCxnSpPr>
            <a:cxnSpLocks/>
          </p:cNvCxnSpPr>
          <p:nvPr/>
        </p:nvCxnSpPr>
        <p:spPr>
          <a:xfrm>
            <a:off x="4809509" y="2087254"/>
            <a:ext cx="212653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xmlns="" id="{431FFDDF-9C5B-426E-BDEC-9E1264EC1CC6}"/>
              </a:ext>
            </a:extLst>
          </p:cNvPr>
          <p:cNvCxnSpPr>
            <a:cxnSpLocks/>
          </p:cNvCxnSpPr>
          <p:nvPr/>
        </p:nvCxnSpPr>
        <p:spPr>
          <a:xfrm>
            <a:off x="4809509" y="2576674"/>
            <a:ext cx="212653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xmlns="" id="{E674B44E-5C5B-4726-A472-1D52DCFB5B60}"/>
              </a:ext>
            </a:extLst>
          </p:cNvPr>
          <p:cNvCxnSpPr>
            <a:cxnSpLocks/>
          </p:cNvCxnSpPr>
          <p:nvPr/>
        </p:nvCxnSpPr>
        <p:spPr>
          <a:xfrm>
            <a:off x="4809509" y="3057077"/>
            <a:ext cx="212653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xmlns="" id="{CFDAF0EB-6450-48D6-8F21-18A77533535C}"/>
              </a:ext>
            </a:extLst>
          </p:cNvPr>
          <p:cNvCxnSpPr>
            <a:cxnSpLocks/>
          </p:cNvCxnSpPr>
          <p:nvPr/>
        </p:nvCxnSpPr>
        <p:spPr>
          <a:xfrm>
            <a:off x="4809509" y="3546498"/>
            <a:ext cx="212653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0803CE5-51D3-4BA1-801F-73399A6C55FE}"/>
              </a:ext>
            </a:extLst>
          </p:cNvPr>
          <p:cNvSpPr txBox="1"/>
          <p:nvPr/>
        </p:nvSpPr>
        <p:spPr>
          <a:xfrm>
            <a:off x="3395379" y="2954815"/>
            <a:ext cx="919520" cy="595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>
                <a:solidFill>
                  <a:prstClr val="white"/>
                </a:solidFill>
              </a:rPr>
              <a:t>Chaos</a:t>
            </a:r>
            <a:br>
              <a:rPr lang="en-US" sz="1400" dirty="0">
                <a:solidFill>
                  <a:prstClr val="white"/>
                </a:solidFill>
              </a:rPr>
            </a:br>
            <a:r>
              <a:rPr lang="en-US" sz="1400" dirty="0">
                <a:solidFill>
                  <a:prstClr val="white"/>
                </a:solidFill>
              </a:rPr>
              <a:t>Engineering</a:t>
            </a:r>
            <a:br>
              <a:rPr lang="en-US" sz="1400" dirty="0">
                <a:solidFill>
                  <a:prstClr val="white"/>
                </a:solidFill>
              </a:rPr>
            </a:br>
            <a:r>
              <a:rPr lang="en-US" sz="1400" dirty="0">
                <a:solidFill>
                  <a:prstClr val="white"/>
                </a:solidFill>
              </a:rPr>
              <a:t>Team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01258DE6-5954-431C-B869-75EE894E5264}"/>
              </a:ext>
            </a:extLst>
          </p:cNvPr>
          <p:cNvSpPr txBox="1"/>
          <p:nvPr/>
        </p:nvSpPr>
        <p:spPr>
          <a:xfrm rot="16200000">
            <a:off x="4337277" y="2649646"/>
            <a:ext cx="6620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Tools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B84EC7A6-6907-4C93-8AC7-474D06C28C42}"/>
              </a:ext>
            </a:extLst>
          </p:cNvPr>
          <p:cNvGrpSpPr/>
          <p:nvPr/>
        </p:nvGrpSpPr>
        <p:grpSpPr>
          <a:xfrm>
            <a:off x="8089394" y="2491351"/>
            <a:ext cx="711706" cy="394376"/>
            <a:chOff x="992297" y="2181136"/>
            <a:chExt cx="1469639" cy="922987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F0AB657-BC70-4081-972A-B6D94033BA8A}"/>
                </a:ext>
              </a:extLst>
            </p:cNvPr>
            <p:cNvSpPr/>
            <p:nvPr/>
          </p:nvSpPr>
          <p:spPr>
            <a:xfrm>
              <a:off x="992297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81A6AACA-961C-4381-86AE-292041D7FA87}"/>
                </a:ext>
              </a:extLst>
            </p:cNvPr>
            <p:cNvSpPr/>
            <p:nvPr/>
          </p:nvSpPr>
          <p:spPr>
            <a:xfrm>
              <a:off x="1731982" y="2181136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2418"/>
                  </a:move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043"/>
                    <a:pt x="386715" y="292418"/>
                    <a:pt x="32766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ED55AFC9-B7CD-4BCF-83D5-4CAEAC6D0972}"/>
                </a:ext>
              </a:extLst>
            </p:cNvPr>
            <p:cNvSpPr/>
            <p:nvPr/>
          </p:nvSpPr>
          <p:spPr>
            <a:xfrm>
              <a:off x="1362139" y="2309284"/>
              <a:ext cx="729954" cy="794839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58DDAEF1-045A-4C34-9017-0F60BFC00858}"/>
              </a:ext>
            </a:extLst>
          </p:cNvPr>
          <p:cNvGrpSpPr/>
          <p:nvPr/>
        </p:nvGrpSpPr>
        <p:grpSpPr>
          <a:xfrm>
            <a:off x="7284416" y="1881663"/>
            <a:ext cx="479988" cy="1874518"/>
            <a:chOff x="5978863" y="1524000"/>
            <a:chExt cx="595107" cy="2324098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xmlns="" id="{735ACEDF-68C4-4CB9-BAE0-6A062FB1780B}"/>
                </a:ext>
              </a:extLst>
            </p:cNvPr>
            <p:cNvSpPr/>
            <p:nvPr/>
          </p:nvSpPr>
          <p:spPr>
            <a:xfrm>
              <a:off x="6241339" y="1524000"/>
              <a:ext cx="332631" cy="2324098"/>
            </a:xfrm>
            <a:prstGeom prst="rect">
              <a:avLst/>
            </a:prstGeom>
            <a:noFill/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defRPr/>
              </a:pPr>
              <a:endParaRPr lang="en-US" dirty="0">
                <a:solidFill>
                  <a:prstClr val="white"/>
                </a:solidFill>
              </a:endParaRPr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xmlns="" id="{8D6CA707-E707-44B3-B1A1-2F89CB28709C}"/>
                </a:ext>
              </a:extLst>
            </p:cNvPr>
            <p:cNvGrpSpPr/>
            <p:nvPr/>
          </p:nvGrpSpPr>
          <p:grpSpPr>
            <a:xfrm>
              <a:off x="5978863" y="1778899"/>
              <a:ext cx="263655" cy="1809226"/>
              <a:chOff x="6072923" y="1778899"/>
              <a:chExt cx="263655" cy="1809226"/>
            </a:xfrm>
          </p:grpSpPr>
          <p:cxnSp>
            <p:nvCxnSpPr>
              <p:cNvPr id="57" name="Straight Arrow Connector 56">
                <a:extLst>
                  <a:ext uri="{FF2B5EF4-FFF2-40B4-BE49-F238E27FC236}">
                    <a16:creationId xmlns:a16="http://schemas.microsoft.com/office/drawing/2014/main" xmlns="" id="{D86DA8C4-ED5E-437B-AF77-D8BC4FB2812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1778899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Arrow Connector 57">
                <a:extLst>
                  <a:ext uri="{FF2B5EF4-FFF2-40B4-BE49-F238E27FC236}">
                    <a16:creationId xmlns:a16="http://schemas.microsoft.com/office/drawing/2014/main" xmlns="" id="{F09B1AD9-68EA-4CD1-9B66-419D92128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2385701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Arrow Connector 58">
                <a:extLst>
                  <a:ext uri="{FF2B5EF4-FFF2-40B4-BE49-F238E27FC236}">
                    <a16:creationId xmlns:a16="http://schemas.microsoft.com/office/drawing/2014/main" xmlns="" id="{3E9BEE83-5A08-478B-B30A-FAB2D39638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2981323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Arrow Connector 59">
                <a:extLst>
                  <a:ext uri="{FF2B5EF4-FFF2-40B4-BE49-F238E27FC236}">
                    <a16:creationId xmlns:a16="http://schemas.microsoft.com/office/drawing/2014/main" xmlns="" id="{FEA91FBD-B2EE-4ED0-B5F8-9D5D9FEAE8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072923" y="3588125"/>
                <a:ext cx="263655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C0915F9D-BBAF-436F-AB00-DDC8EAC062FA}"/>
              </a:ext>
            </a:extLst>
          </p:cNvPr>
          <p:cNvSpPr txBox="1"/>
          <p:nvPr/>
        </p:nvSpPr>
        <p:spPr>
          <a:xfrm>
            <a:off x="8112971" y="2954815"/>
            <a:ext cx="671281" cy="595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400" dirty="0">
                <a:solidFill>
                  <a:prstClr val="white"/>
                </a:solidFill>
              </a:rPr>
              <a:t>Security</a:t>
            </a:r>
            <a:br>
              <a:rPr lang="en-US" sz="1400" dirty="0">
                <a:solidFill>
                  <a:prstClr val="white"/>
                </a:solidFill>
              </a:rPr>
            </a:br>
            <a:r>
              <a:rPr lang="en-US" sz="1400" dirty="0">
                <a:solidFill>
                  <a:prstClr val="white"/>
                </a:solidFill>
              </a:rPr>
              <a:t>Red</a:t>
            </a:r>
            <a:br>
              <a:rPr lang="en-US" sz="1400" dirty="0">
                <a:solidFill>
                  <a:prstClr val="white"/>
                </a:solidFill>
              </a:rPr>
            </a:br>
            <a:r>
              <a:rPr lang="en-US" sz="1400" dirty="0">
                <a:solidFill>
                  <a:prstClr val="white"/>
                </a:solidFill>
              </a:rPr>
              <a:t>Team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6D06F7AC-04BC-4589-8BA8-6BF26E001285}"/>
              </a:ext>
            </a:extLst>
          </p:cNvPr>
          <p:cNvSpPr txBox="1"/>
          <p:nvPr/>
        </p:nvSpPr>
        <p:spPr>
          <a:xfrm rot="5400000">
            <a:off x="7312453" y="2649646"/>
            <a:ext cx="6620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defRPr/>
            </a:pPr>
            <a:r>
              <a:rPr lang="en-US" sz="1600" dirty="0">
                <a:solidFill>
                  <a:prstClr val="white"/>
                </a:solidFill>
              </a:rPr>
              <a:t>Tools</a:t>
            </a:r>
          </a:p>
        </p:txBody>
      </p:sp>
      <p:sp>
        <p:nvSpPr>
          <p:cNvPr id="53" name="Title 8">
            <a:extLst>
              <a:ext uri="{FF2B5EF4-FFF2-40B4-BE49-F238E27FC236}">
                <a16:creationId xmlns:a16="http://schemas.microsoft.com/office/drawing/2014/main" xmlns="" id="{A71D723D-30C6-4E18-8D2B-36A1E8C5E08A}"/>
              </a:ext>
            </a:extLst>
          </p:cNvPr>
          <p:cNvSpPr txBox="1">
            <a:spLocks/>
          </p:cNvSpPr>
          <p:nvPr/>
        </p:nvSpPr>
        <p:spPr>
          <a:xfrm>
            <a:off x="351950" y="2733997"/>
            <a:ext cx="2784848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spcBef>
                <a:spcPts val="600"/>
              </a:spcBef>
              <a:defRPr/>
            </a:pPr>
            <a:r>
              <a:rPr lang="en-US" sz="1600" b="0" dirty="0">
                <a:solidFill>
                  <a:prstClr val="white"/>
                </a:solidFill>
              </a:rPr>
              <a:t>Four layers</a:t>
            </a:r>
          </a:p>
          <a:p>
            <a:pPr>
              <a:spcBef>
                <a:spcPts val="600"/>
              </a:spcBef>
              <a:defRPr/>
            </a:pPr>
            <a:r>
              <a:rPr lang="en-US" sz="1600" b="0" dirty="0">
                <a:solidFill>
                  <a:prstClr val="white"/>
                </a:solidFill>
              </a:rPr>
              <a:t>Two teams</a:t>
            </a:r>
          </a:p>
          <a:p>
            <a:pPr>
              <a:spcBef>
                <a:spcPts val="600"/>
              </a:spcBef>
              <a:defRPr/>
            </a:pPr>
            <a:r>
              <a:rPr lang="en-US" sz="1600" b="0" dirty="0">
                <a:solidFill>
                  <a:prstClr val="white"/>
                </a:solidFill>
              </a:rPr>
              <a:t>An attitude—</a:t>
            </a:r>
            <a:r>
              <a:rPr lang="en-US" sz="1600" dirty="0">
                <a:solidFill>
                  <a:prstClr val="white"/>
                </a:solidFill>
              </a:rPr>
              <a:t/>
            </a:r>
            <a:br>
              <a:rPr lang="en-US" sz="1600" dirty="0">
                <a:solidFill>
                  <a:prstClr val="white"/>
                </a:solidFill>
              </a:rPr>
            </a:br>
            <a:r>
              <a:rPr lang="en-US" sz="1600" dirty="0">
                <a:solidFill>
                  <a:prstClr val="white"/>
                </a:solidFill>
              </a:rPr>
              <a:t>Break it to make it better</a:t>
            </a:r>
          </a:p>
        </p:txBody>
      </p:sp>
      <p:sp>
        <p:nvSpPr>
          <p:cNvPr id="62" name="Title 8">
            <a:extLst>
              <a:ext uri="{FF2B5EF4-FFF2-40B4-BE49-F238E27FC236}">
                <a16:creationId xmlns:a16="http://schemas.microsoft.com/office/drawing/2014/main" xmlns="" id="{EB5E5223-9719-4795-A1CA-E214E2CAC44F}"/>
              </a:ext>
            </a:extLst>
          </p:cNvPr>
          <p:cNvSpPr txBox="1">
            <a:spLocks/>
          </p:cNvSpPr>
          <p:nvPr/>
        </p:nvSpPr>
        <p:spPr>
          <a:xfrm>
            <a:off x="336789" y="1430845"/>
            <a:ext cx="3295759" cy="1408142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Chaos</a:t>
            </a:r>
          </a:p>
          <a:p>
            <a:pPr>
              <a:defRPr/>
            </a:pPr>
            <a:r>
              <a:rPr lang="en-US" dirty="0">
                <a:solidFill>
                  <a:prstClr val="white"/>
                </a:solidFill>
              </a:rPr>
              <a:t>Architecture</a:t>
            </a:r>
          </a:p>
        </p:txBody>
      </p:sp>
    </p:spTree>
    <p:extLst>
      <p:ext uri="{BB962C8B-B14F-4D97-AF65-F5344CB8AC3E}">
        <p14:creationId xmlns:p14="http://schemas.microsoft.com/office/powerpoint/2010/main" val="13895546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9F367F4F-CDFA-47C8-8838-82C63A7D8F47}"/>
              </a:ext>
            </a:extLst>
          </p:cNvPr>
          <p:cNvSpPr/>
          <p:nvPr/>
        </p:nvSpPr>
        <p:spPr>
          <a:xfrm>
            <a:off x="3169920" y="883920"/>
            <a:ext cx="5471160" cy="3619500"/>
          </a:xfrm>
          <a:prstGeom prst="rect">
            <a:avLst/>
          </a:prstGeom>
          <a:solidFill>
            <a:srgbClr val="71B32F"/>
          </a:solidFill>
          <a:ln w="22225">
            <a:solidFill>
              <a:schemeClr val="tx1"/>
            </a:solidFill>
            <a:prstDash val="sys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Title 8">
            <a:extLst>
              <a:ext uri="{FF2B5EF4-FFF2-40B4-BE49-F238E27FC236}">
                <a16:creationId xmlns="" xmlns:a16="http://schemas.microsoft.com/office/drawing/2014/main" id="{CD95CDE1-F336-47B2-BCE4-A639F0A0AC29}"/>
              </a:ext>
            </a:extLst>
          </p:cNvPr>
          <p:cNvSpPr txBox="1">
            <a:spLocks/>
          </p:cNvSpPr>
          <p:nvPr/>
        </p:nvSpPr>
        <p:spPr>
          <a:xfrm>
            <a:off x="336789" y="1660496"/>
            <a:ext cx="2462167" cy="1822508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>
                <a:solidFill>
                  <a:prstClr val="white"/>
                </a:solidFill>
              </a:rPr>
              <a:t>Risk Tolerance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200" b="0" dirty="0">
                <a:solidFill>
                  <a:prstClr val="white"/>
                </a:solidFill>
                <a:latin typeface="+mn-lt"/>
                <a:ea typeface="+mn-ea"/>
              </a:rPr>
              <a:t>Who is at risk for what?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200" b="0" dirty="0">
                <a:solidFill>
                  <a:prstClr val="white"/>
                </a:solidFill>
                <a:latin typeface="+mn-lt"/>
                <a:ea typeface="+mn-ea"/>
              </a:rPr>
              <a:t>Is downtime a bigger risk?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B5A48764-4DAA-43C1-8DF0-72C39886004F}"/>
              </a:ext>
            </a:extLst>
          </p:cNvPr>
          <p:cNvSpPr txBox="1"/>
          <p:nvPr/>
        </p:nvSpPr>
        <p:spPr>
          <a:xfrm>
            <a:off x="5508609" y="2401283"/>
            <a:ext cx="9348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/>
              <a:t>You</a:t>
            </a:r>
            <a:br>
              <a:rPr lang="en-US" sz="1600" b="1" dirty="0"/>
            </a:br>
            <a:r>
              <a:rPr lang="en-US" sz="1600" b="1" dirty="0"/>
              <a:t>Choose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853B444E-6501-47F4-8B43-044BF02D5E7E}"/>
              </a:ext>
            </a:extLst>
          </p:cNvPr>
          <p:cNvSpPr txBox="1"/>
          <p:nvPr/>
        </p:nvSpPr>
        <p:spPr>
          <a:xfrm>
            <a:off x="6896589" y="2278172"/>
            <a:ext cx="12682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Availability</a:t>
            </a:r>
          </a:p>
          <a:p>
            <a:r>
              <a:rPr lang="en-US" sz="1600" b="1" dirty="0"/>
              <a:t>Higher risk</a:t>
            </a:r>
          </a:p>
          <a:p>
            <a:r>
              <a:rPr lang="en-US" sz="1600" b="1" dirty="0"/>
              <a:t>Permissive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C13E822E-6F8B-4765-B14C-D11518E2707A}"/>
              </a:ext>
            </a:extLst>
          </p:cNvPr>
          <p:cNvSpPr txBox="1"/>
          <p:nvPr/>
        </p:nvSpPr>
        <p:spPr>
          <a:xfrm>
            <a:off x="3652551" y="2278172"/>
            <a:ext cx="14029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b="1" dirty="0"/>
              <a:t>Consistency</a:t>
            </a:r>
          </a:p>
          <a:p>
            <a:pPr algn="r"/>
            <a:r>
              <a:rPr lang="en-US" sz="1600" b="1" dirty="0"/>
              <a:t>Secure</a:t>
            </a:r>
          </a:p>
          <a:p>
            <a:pPr algn="r"/>
            <a:r>
              <a:rPr lang="en-US" sz="1600" b="1" dirty="0"/>
              <a:t>Downtime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="" xmlns:a16="http://schemas.microsoft.com/office/drawing/2014/main" id="{1AC34113-D40D-4D0E-A9BC-73CC511D0451}"/>
              </a:ext>
            </a:extLst>
          </p:cNvPr>
          <p:cNvCxnSpPr>
            <a:cxnSpLocks/>
          </p:cNvCxnSpPr>
          <p:nvPr/>
        </p:nvCxnSpPr>
        <p:spPr>
          <a:xfrm flipH="1">
            <a:off x="6553622" y="2693670"/>
            <a:ext cx="255268" cy="0"/>
          </a:xfrm>
          <a:prstGeom prst="line">
            <a:avLst/>
          </a:prstGeom>
          <a:noFill/>
          <a:ln w="22225">
            <a:solidFill>
              <a:srgbClr val="FF0000"/>
            </a:solidFill>
            <a:head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="" xmlns:a16="http://schemas.microsoft.com/office/drawing/2014/main" id="{24D805A7-F5ED-41D6-97B0-B4941AE7D6F4}"/>
              </a:ext>
            </a:extLst>
          </p:cNvPr>
          <p:cNvCxnSpPr>
            <a:cxnSpLocks/>
          </p:cNvCxnSpPr>
          <p:nvPr/>
        </p:nvCxnSpPr>
        <p:spPr>
          <a:xfrm>
            <a:off x="5143199" y="2693670"/>
            <a:ext cx="255268" cy="0"/>
          </a:xfrm>
          <a:prstGeom prst="line">
            <a:avLst/>
          </a:prstGeom>
          <a:noFill/>
          <a:ln w="22225">
            <a:solidFill>
              <a:srgbClr val="FF0000"/>
            </a:solidFill>
            <a:head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33734151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0 L -4.16667E-6 0.06975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15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28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33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  <p:bldP spid="4" grpId="0"/>
      <p:bldP spid="4" grpId="1"/>
      <p:bldP spid="5" grpId="0"/>
      <p:bldP spid="5" grpId="1"/>
      <p:bldP spid="7" grpId="0"/>
      <p:bldP spid="7" grpId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8">
            <a:extLst>
              <a:ext uri="{FF2B5EF4-FFF2-40B4-BE49-F238E27FC236}">
                <a16:creationId xmlns="" xmlns:a16="http://schemas.microsoft.com/office/drawing/2014/main" id="{BB49E312-84D5-49A3-8DD4-9EE8349181DA}"/>
              </a:ext>
            </a:extLst>
          </p:cNvPr>
          <p:cNvSpPr txBox="1">
            <a:spLocks/>
          </p:cNvSpPr>
          <p:nvPr/>
        </p:nvSpPr>
        <p:spPr>
          <a:xfrm>
            <a:off x="2228030" y="1459325"/>
            <a:ext cx="1949211" cy="959930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Incident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Lifecycle</a:t>
            </a:r>
          </a:p>
        </p:txBody>
      </p:sp>
      <p:sp>
        <p:nvSpPr>
          <p:cNvPr id="8" name="Title 8">
            <a:extLst>
              <a:ext uri="{FF2B5EF4-FFF2-40B4-BE49-F238E27FC236}">
                <a16:creationId xmlns="" xmlns:a16="http://schemas.microsoft.com/office/drawing/2014/main" id="{F554545A-5423-4D1C-A408-B58216C72BB4}"/>
              </a:ext>
            </a:extLst>
          </p:cNvPr>
          <p:cNvSpPr txBox="1">
            <a:spLocks/>
          </p:cNvSpPr>
          <p:nvPr/>
        </p:nvSpPr>
        <p:spPr>
          <a:xfrm>
            <a:off x="1879372" y="2683288"/>
            <a:ext cx="1878906" cy="5694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prstClr val="white"/>
                </a:solidFill>
              </a:rPr>
              <a:t>Mitigate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itle 8">
            <a:extLst>
              <a:ext uri="{FF2B5EF4-FFF2-40B4-BE49-F238E27FC236}">
                <a16:creationId xmlns="" xmlns:a16="http://schemas.microsoft.com/office/drawing/2014/main" id="{74F42E1F-257C-4407-BEAE-65DB844E64CF}"/>
              </a:ext>
            </a:extLst>
          </p:cNvPr>
          <p:cNvSpPr txBox="1">
            <a:spLocks/>
          </p:cNvSpPr>
          <p:nvPr/>
        </p:nvSpPr>
        <p:spPr>
          <a:xfrm>
            <a:off x="3573205" y="2683288"/>
            <a:ext cx="1878906" cy="5694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prstClr val="white"/>
                </a:solidFill>
              </a:rPr>
              <a:t>Restore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0" name="Title 8">
            <a:extLst>
              <a:ext uri="{FF2B5EF4-FFF2-40B4-BE49-F238E27FC236}">
                <a16:creationId xmlns="" xmlns:a16="http://schemas.microsoft.com/office/drawing/2014/main" id="{1368A0C2-FDDE-42CE-8AAA-969400C32161}"/>
              </a:ext>
            </a:extLst>
          </p:cNvPr>
          <p:cNvSpPr txBox="1">
            <a:spLocks/>
          </p:cNvSpPr>
          <p:nvPr/>
        </p:nvSpPr>
        <p:spPr>
          <a:xfrm>
            <a:off x="5267038" y="2683288"/>
            <a:ext cx="1878906" cy="5694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prstClr val="white"/>
                </a:solidFill>
              </a:rPr>
              <a:t>Adapt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grpSp>
        <p:nvGrpSpPr>
          <p:cNvPr id="23" name="Group 10">
            <a:extLst>
              <a:ext uri="{FF2B5EF4-FFF2-40B4-BE49-F238E27FC236}">
                <a16:creationId xmlns="" xmlns:a16="http://schemas.microsoft.com/office/drawing/2014/main" id="{4C7E8591-5ABC-4930-8019-D2EB8399986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1044" y="1555163"/>
            <a:ext cx="1243300" cy="768254"/>
            <a:chOff x="2337" y="1283"/>
            <a:chExt cx="1094" cy="676"/>
          </a:xfrm>
        </p:grpSpPr>
        <p:sp>
          <p:nvSpPr>
            <p:cNvPr id="25" name="Freeform 11">
              <a:extLst>
                <a:ext uri="{FF2B5EF4-FFF2-40B4-BE49-F238E27FC236}">
                  <a16:creationId xmlns="" xmlns:a16="http://schemas.microsoft.com/office/drawing/2014/main" id="{1EF33D28-CCF8-4ADA-9C64-AF6C0FEB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283"/>
              <a:ext cx="809" cy="676"/>
            </a:xfrm>
            <a:custGeom>
              <a:avLst/>
              <a:gdLst>
                <a:gd name="T0" fmla="*/ 809 w 809"/>
                <a:gd name="T1" fmla="*/ 676 h 676"/>
                <a:gd name="T2" fmla="*/ 0 w 809"/>
                <a:gd name="T3" fmla="*/ 676 h 676"/>
                <a:gd name="T4" fmla="*/ 405 w 809"/>
                <a:gd name="T5" fmla="*/ 0 h 676"/>
                <a:gd name="T6" fmla="*/ 809 w 809"/>
                <a:gd name="T7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9" h="676">
                  <a:moveTo>
                    <a:pt x="809" y="676"/>
                  </a:moveTo>
                  <a:lnTo>
                    <a:pt x="0" y="676"/>
                  </a:lnTo>
                  <a:lnTo>
                    <a:pt x="405" y="0"/>
                  </a:lnTo>
                  <a:lnTo>
                    <a:pt x="809" y="676"/>
                  </a:ln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6" name="Freeform 12">
              <a:extLst>
                <a:ext uri="{FF2B5EF4-FFF2-40B4-BE49-F238E27FC236}">
                  <a16:creationId xmlns="" xmlns:a16="http://schemas.microsoft.com/office/drawing/2014/main" id="{1802FD2F-C8F9-4F18-848F-117611A8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486"/>
              <a:ext cx="87" cy="270"/>
            </a:xfrm>
            <a:custGeom>
              <a:avLst/>
              <a:gdLst>
                <a:gd name="T0" fmla="*/ 79 w 87"/>
                <a:gd name="T1" fmla="*/ 270 h 270"/>
                <a:gd name="T2" fmla="*/ 7 w 87"/>
                <a:gd name="T3" fmla="*/ 270 h 270"/>
                <a:gd name="T4" fmla="*/ 0 w 87"/>
                <a:gd name="T5" fmla="*/ 0 h 270"/>
                <a:gd name="T6" fmla="*/ 87 w 87"/>
                <a:gd name="T7" fmla="*/ 0 h 270"/>
                <a:gd name="T8" fmla="*/ 79 w 87"/>
                <a:gd name="T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70">
                  <a:moveTo>
                    <a:pt x="79" y="270"/>
                  </a:moveTo>
                  <a:lnTo>
                    <a:pt x="7" y="270"/>
                  </a:lnTo>
                  <a:lnTo>
                    <a:pt x="0" y="0"/>
                  </a:lnTo>
                  <a:lnTo>
                    <a:pt x="87" y="0"/>
                  </a:lnTo>
                  <a:lnTo>
                    <a:pt x="79" y="270"/>
                  </a:ln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7" name="Oval 13">
              <a:extLst>
                <a:ext uri="{FF2B5EF4-FFF2-40B4-BE49-F238E27FC236}">
                  <a16:creationId xmlns="" xmlns:a16="http://schemas.microsoft.com/office/drawing/2014/main" id="{3B0570A2-E87F-433C-8E3A-CDAD21BEB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1812"/>
              <a:ext cx="87" cy="85"/>
            </a:xfrm>
            <a:prstGeom prst="ellipse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8" name="Freeform 14">
              <a:extLst>
                <a:ext uri="{FF2B5EF4-FFF2-40B4-BE49-F238E27FC236}">
                  <a16:creationId xmlns="" xmlns:a16="http://schemas.microsoft.com/office/drawing/2014/main" id="{5CDC6832-A123-4042-A2C3-CA72D6F0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379"/>
              <a:ext cx="206" cy="70"/>
            </a:xfrm>
            <a:custGeom>
              <a:avLst/>
              <a:gdLst>
                <a:gd name="T0" fmla="*/ 0 w 100"/>
                <a:gd name="T1" fmla="*/ 34 h 34"/>
                <a:gd name="T2" fmla="*/ 65 w 100"/>
                <a:gd name="T3" fmla="*/ 0 h 34"/>
                <a:gd name="T4" fmla="*/ 100 w 100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34">
                  <a:moveTo>
                    <a:pt x="0" y="34"/>
                  </a:moveTo>
                  <a:cubicBezTo>
                    <a:pt x="14" y="13"/>
                    <a:pt x="38" y="0"/>
                    <a:pt x="65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  <a:tailEnd type="triangl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9" name="Freeform 15">
              <a:extLst>
                <a:ext uri="{FF2B5EF4-FFF2-40B4-BE49-F238E27FC236}">
                  <a16:creationId xmlns="" xmlns:a16="http://schemas.microsoft.com/office/drawing/2014/main" id="{BC1C0BBA-4B26-4006-ADEF-BF4C2FFF5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379"/>
              <a:ext cx="320" cy="491"/>
            </a:xfrm>
            <a:custGeom>
              <a:avLst/>
              <a:gdLst>
                <a:gd name="T0" fmla="*/ 0 w 155"/>
                <a:gd name="T1" fmla="*/ 0 h 237"/>
                <a:gd name="T2" fmla="*/ 77 w 155"/>
                <a:gd name="T3" fmla="*/ 0 h 237"/>
                <a:gd name="T4" fmla="*/ 155 w 155"/>
                <a:gd name="T5" fmla="*/ 78 h 237"/>
                <a:gd name="T6" fmla="*/ 155 w 155"/>
                <a:gd name="T7" fmla="*/ 159 h 237"/>
                <a:gd name="T8" fmla="*/ 77 w 155"/>
                <a:gd name="T9" fmla="*/ 237 h 237"/>
                <a:gd name="T10" fmla="*/ 37 w 155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237">
                  <a:moveTo>
                    <a:pt x="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120" y="0"/>
                    <a:pt x="155" y="35"/>
                    <a:pt x="155" y="78"/>
                  </a:cubicBezTo>
                  <a:cubicBezTo>
                    <a:pt x="155" y="159"/>
                    <a:pt x="155" y="159"/>
                    <a:pt x="155" y="159"/>
                  </a:cubicBezTo>
                  <a:cubicBezTo>
                    <a:pt x="155" y="202"/>
                    <a:pt x="120" y="237"/>
                    <a:pt x="77" y="237"/>
                  </a:cubicBezTo>
                  <a:cubicBezTo>
                    <a:pt x="37" y="237"/>
                    <a:pt x="37" y="237"/>
                    <a:pt x="37" y="237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  <a:tailEnd type="triangl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453238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93827E-7 L 3.33333E-6 0.06975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1.85185E-6 L 0.03681 -1.85185E-6 " pathEditMode="relative" rAng="0" ptsTypes="AA">
                                      <p:cBhvr>
                                        <p:cTn id="15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1.85185E-6 L 2.77778E-7 0.06975 " pathEditMode="relative" rAng="0" ptsTypes="AA">
                                      <p:cBhvr>
                                        <p:cTn id="21" dur="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1.85185E-6 L -2.77778E-6 0.06975 " pathEditMode="relative" rAng="0" ptsTypes="AA">
                                      <p:cBhvr>
                                        <p:cTn id="27" dur="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85185E-6 L 4.16667E-6 0.06975 " pathEditMode="relative" rAng="0" ptsTypes="AA">
                                      <p:cBhvr>
                                        <p:cTn id="33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  <p:bldP spid="8" grpId="0"/>
      <p:bldP spid="8" grpId="1"/>
      <p:bldP spid="9" grpId="0"/>
      <p:bldP spid="9" grpId="1"/>
      <p:bldP spid="10" grpId="0"/>
      <p:bldP spid="10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961">
              <a:schemeClr val="accent2"/>
            </a:gs>
            <a:gs pos="20000">
              <a:schemeClr val="accent2"/>
            </a:gs>
            <a:gs pos="100000">
              <a:srgbClr val="F3801F"/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nested_v04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0" name="broken_left"/>
          <p:cNvSpPr/>
          <p:nvPr/>
        </p:nvSpPr>
        <p:spPr>
          <a:xfrm flipV="1">
            <a:off x="1998921" y="706036"/>
            <a:ext cx="1842977" cy="3717105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980">
                <a:srgbClr val="F69425"/>
              </a:gs>
              <a:gs pos="100000">
                <a:schemeClr val="accent2"/>
              </a:gs>
            </a:gsLst>
            <a:lin ang="5400000" scaled="1"/>
          </a:gra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2" name="broken_left"/>
          <p:cNvSpPr/>
          <p:nvPr/>
        </p:nvSpPr>
        <p:spPr>
          <a:xfrm flipH="1" flipV="1">
            <a:off x="5541309" y="713197"/>
            <a:ext cx="1842977" cy="3717105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gradFill>
            <a:gsLst>
              <a:gs pos="980">
                <a:srgbClr val="F69425"/>
              </a:gs>
              <a:gs pos="100000">
                <a:schemeClr val="accent2"/>
              </a:gs>
            </a:gsLst>
            <a:lin ang="5400000" scaled="1"/>
          </a:gradFill>
          <a:ln w="2222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3" name="broken_left"/>
          <p:cNvSpPr/>
          <p:nvPr/>
        </p:nvSpPr>
        <p:spPr>
          <a:xfrm flipV="1">
            <a:off x="1996409" y="711198"/>
            <a:ext cx="1848679" cy="3733340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noFill/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64" name="broken_right"/>
          <p:cNvSpPr/>
          <p:nvPr/>
        </p:nvSpPr>
        <p:spPr>
          <a:xfrm flipH="1" flipV="1">
            <a:off x="5525993" y="705656"/>
            <a:ext cx="1848679" cy="3733340"/>
          </a:xfrm>
          <a:custGeom>
            <a:avLst/>
            <a:gdLst>
              <a:gd name="connsiteX0" fmla="*/ 1407449 w 1848679"/>
              <a:gd name="connsiteY0" fmla="*/ 0 h 3702674"/>
              <a:gd name="connsiteX1" fmla="*/ 1848679 w 1848679"/>
              <a:gd name="connsiteY1" fmla="*/ 0 h 3702674"/>
              <a:gd name="connsiteX2" fmla="*/ 1848679 w 1848679"/>
              <a:gd name="connsiteY2" fmla="*/ 3702674 h 3702674"/>
              <a:gd name="connsiteX3" fmla="*/ 1407449 w 1848679"/>
              <a:gd name="connsiteY3" fmla="*/ 3702674 h 3702674"/>
              <a:gd name="connsiteX4" fmla="*/ 1098893 w 1848679"/>
              <a:gd name="connsiteY4" fmla="*/ 3085562 h 3702674"/>
              <a:gd name="connsiteX5" fmla="*/ 308556 w 1848679"/>
              <a:gd name="connsiteY5" fmla="*/ 3085562 h 3702674"/>
              <a:gd name="connsiteX6" fmla="*/ 0 w 1848679"/>
              <a:gd name="connsiteY6" fmla="*/ 2468450 h 3702674"/>
              <a:gd name="connsiteX7" fmla="*/ 308556 w 1848679"/>
              <a:gd name="connsiteY7" fmla="*/ 1851337 h 3702674"/>
              <a:gd name="connsiteX8" fmla="*/ 0 w 1848679"/>
              <a:gd name="connsiteY8" fmla="*/ 1234225 h 3702674"/>
              <a:gd name="connsiteX9" fmla="*/ 308556 w 1848679"/>
              <a:gd name="connsiteY9" fmla="*/ 617112 h 3702674"/>
              <a:gd name="connsiteX10" fmla="*/ 1098894 w 1848679"/>
              <a:gd name="connsiteY10" fmla="*/ 617112 h 3702674"/>
              <a:gd name="connsiteX11" fmla="*/ 1407449 w 1848679"/>
              <a:gd name="connsiteY11" fmla="*/ 0 h 370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8679" h="3702674">
                <a:moveTo>
                  <a:pt x="1407449" y="0"/>
                </a:moveTo>
                <a:lnTo>
                  <a:pt x="1848679" y="0"/>
                </a:lnTo>
                <a:lnTo>
                  <a:pt x="1848679" y="3702674"/>
                </a:lnTo>
                <a:lnTo>
                  <a:pt x="1407449" y="3702674"/>
                </a:lnTo>
                <a:lnTo>
                  <a:pt x="1098893" y="3085562"/>
                </a:lnTo>
                <a:lnTo>
                  <a:pt x="308556" y="3085562"/>
                </a:lnTo>
                <a:lnTo>
                  <a:pt x="0" y="2468450"/>
                </a:lnTo>
                <a:lnTo>
                  <a:pt x="308556" y="1851337"/>
                </a:lnTo>
                <a:lnTo>
                  <a:pt x="0" y="1234225"/>
                </a:lnTo>
                <a:lnTo>
                  <a:pt x="308556" y="617112"/>
                </a:lnTo>
                <a:lnTo>
                  <a:pt x="1098894" y="617112"/>
                </a:lnTo>
                <a:lnTo>
                  <a:pt x="1407449" y="0"/>
                </a:lnTo>
                <a:close/>
              </a:path>
            </a:pathLst>
          </a:custGeom>
          <a:noFill/>
          <a:ln w="22225">
            <a:gradFill>
              <a:gsLst>
                <a:gs pos="980">
                  <a:schemeClr val="tx1"/>
                </a:gs>
                <a:gs pos="77000">
                  <a:schemeClr val="bg2">
                    <a:lumMod val="20000"/>
                    <a:lumOff val="80000"/>
                  </a:schemeClr>
                </a:gs>
                <a:gs pos="20000">
                  <a:schemeClr val="tx2">
                    <a:lumMod val="90000"/>
                  </a:schemeClr>
                </a:gs>
                <a:gs pos="100000">
                  <a:schemeClr val="tx1"/>
                </a:gs>
                <a:gs pos="45000">
                  <a:schemeClr val="tx2"/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1273940" y="0"/>
            <a:ext cx="6481281" cy="5151004"/>
            <a:chOff x="1273940" y="0"/>
            <a:chExt cx="6481281" cy="5151004"/>
          </a:xfrm>
        </p:grpSpPr>
        <p:sp>
          <p:nvSpPr>
            <p:cNvPr id="66" name="Oval 65"/>
            <p:cNvSpPr/>
            <p:nvPr/>
          </p:nvSpPr>
          <p:spPr>
            <a:xfrm>
              <a:off x="1457602" y="142388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67" name="Oval 66"/>
            <p:cNvSpPr/>
            <p:nvPr/>
          </p:nvSpPr>
          <p:spPr>
            <a:xfrm>
              <a:off x="3223649" y="142512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2212240" y="219518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1273940" y="255130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0" name="Oval 69"/>
            <p:cNvSpPr/>
            <p:nvPr/>
          </p:nvSpPr>
          <p:spPr>
            <a:xfrm>
              <a:off x="1612024" y="3422636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1" name="Oval 70"/>
            <p:cNvSpPr/>
            <p:nvPr/>
          </p:nvSpPr>
          <p:spPr>
            <a:xfrm>
              <a:off x="2653558" y="320552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2" name="Oval 71"/>
            <p:cNvSpPr/>
            <p:nvPr/>
          </p:nvSpPr>
          <p:spPr>
            <a:xfrm>
              <a:off x="3240864" y="2473009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3" name="Oval 72"/>
            <p:cNvSpPr/>
            <p:nvPr/>
          </p:nvSpPr>
          <p:spPr>
            <a:xfrm>
              <a:off x="3318451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4" name="Oval 73"/>
            <p:cNvSpPr/>
            <p:nvPr/>
          </p:nvSpPr>
          <p:spPr>
            <a:xfrm>
              <a:off x="5595520" y="3991683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6751573" y="366052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6" name="Oval 75"/>
            <p:cNvSpPr/>
            <p:nvPr/>
          </p:nvSpPr>
          <p:spPr>
            <a:xfrm>
              <a:off x="4980278" y="286025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7" name="Oval 76"/>
            <p:cNvSpPr/>
            <p:nvPr/>
          </p:nvSpPr>
          <p:spPr>
            <a:xfrm>
              <a:off x="6130748" y="2679192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8" name="Oval 77"/>
            <p:cNvSpPr/>
            <p:nvPr/>
          </p:nvSpPr>
          <p:spPr>
            <a:xfrm>
              <a:off x="5169567" y="193688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79" name="Oval 78"/>
            <p:cNvSpPr/>
            <p:nvPr/>
          </p:nvSpPr>
          <p:spPr>
            <a:xfrm>
              <a:off x="6112100" y="1403134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6972723" y="192414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6751573" y="664698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5247273" y="442820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3161370" y="330376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2340625" y="981865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2327178" y="1002547"/>
              <a:ext cx="782498" cy="782498"/>
            </a:xfrm>
            <a:prstGeom prst="ellipse">
              <a:avLst/>
            </a:prstGeom>
            <a:solidFill>
              <a:srgbClr val="000000">
                <a:alpha val="15000"/>
              </a:srgbClr>
            </a:solidFill>
            <a:ln w="25400">
              <a:noFill/>
            </a:ln>
            <a:effectLst>
              <a:softEdge rad="114300"/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prstClr val="white"/>
                </a:solidFill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5260369" y="0"/>
              <a:ext cx="1664414" cy="5151004"/>
            </a:xfrm>
            <a:prstGeom prst="rect">
              <a:avLst/>
            </a:prstGeom>
            <a:gradFill>
              <a:gsLst>
                <a:gs pos="1961">
                  <a:schemeClr val="accent2">
                    <a:alpha val="70000"/>
                  </a:schemeClr>
                </a:gs>
                <a:gs pos="20000">
                  <a:schemeClr val="accent2">
                    <a:alpha val="70000"/>
                  </a:schemeClr>
                </a:gs>
                <a:gs pos="100000">
                  <a:srgbClr val="F3801F">
                    <a:alpha val="70000"/>
                  </a:srgbClr>
                </a:gs>
              </a:gsLst>
              <a:lin ang="54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3273552" y="443480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E26"/>
                </a:gs>
                <a:gs pos="100000">
                  <a:srgbClr val="F59C25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2447335" y="1106424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9" name="Oval 88"/>
            <p:cNvSpPr/>
            <p:nvPr/>
          </p:nvSpPr>
          <p:spPr>
            <a:xfrm>
              <a:off x="1563624" y="152704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3333372" y="1546689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5"/>
                </a:gs>
                <a:gs pos="100000">
                  <a:srgbClr val="F498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2304873" y="232217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5"/>
                </a:gs>
                <a:gs pos="100000">
                  <a:srgbClr val="F498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3346684" y="259689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1371600" y="267919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723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4" name="Oval 93"/>
            <p:cNvSpPr/>
            <p:nvPr/>
          </p:nvSpPr>
          <p:spPr>
            <a:xfrm>
              <a:off x="1691649" y="353083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523"/>
                </a:gs>
                <a:gs pos="100000">
                  <a:srgbClr val="F49322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5" name="Oval 94"/>
            <p:cNvSpPr/>
            <p:nvPr/>
          </p:nvSpPr>
          <p:spPr>
            <a:xfrm>
              <a:off x="2759378" y="3318572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39523"/>
                </a:gs>
                <a:gs pos="100000">
                  <a:srgbClr val="F9921B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3424271" y="4119570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49322"/>
                </a:gs>
                <a:gs pos="100000">
                  <a:srgbClr val="F49221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7" name="Oval 96"/>
            <p:cNvSpPr/>
            <p:nvPr/>
          </p:nvSpPr>
          <p:spPr>
            <a:xfrm>
              <a:off x="5367528" y="548640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E26"/>
                </a:gs>
                <a:gs pos="100000">
                  <a:srgbClr val="F59C25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8" name="Oval 97"/>
            <p:cNvSpPr/>
            <p:nvPr/>
          </p:nvSpPr>
          <p:spPr>
            <a:xfrm>
              <a:off x="6857393" y="776564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6"/>
                </a:gs>
                <a:gs pos="100000">
                  <a:srgbClr val="F599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99" name="Oval 98"/>
            <p:cNvSpPr/>
            <p:nvPr/>
          </p:nvSpPr>
          <p:spPr>
            <a:xfrm>
              <a:off x="6217920" y="1499616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C25"/>
                </a:gs>
                <a:gs pos="100000">
                  <a:srgbClr val="F49B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0" name="Oval 99"/>
            <p:cNvSpPr/>
            <p:nvPr/>
          </p:nvSpPr>
          <p:spPr>
            <a:xfrm>
              <a:off x="7086600" y="2029968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5"/>
                </a:gs>
                <a:gs pos="100000">
                  <a:srgbClr val="F397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1" name="Oval 100"/>
            <p:cNvSpPr/>
            <p:nvPr/>
          </p:nvSpPr>
          <p:spPr>
            <a:xfrm>
              <a:off x="5275387" y="2064771"/>
              <a:ext cx="570858" cy="570858"/>
            </a:xfrm>
            <a:prstGeom prst="ellipse">
              <a:avLst/>
            </a:prstGeom>
            <a:gradFill>
              <a:gsLst>
                <a:gs pos="1961">
                  <a:srgbClr val="F59922"/>
                </a:gs>
                <a:gs pos="100000">
                  <a:srgbClr val="F498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2" name="Oval 101"/>
            <p:cNvSpPr/>
            <p:nvPr/>
          </p:nvSpPr>
          <p:spPr>
            <a:xfrm>
              <a:off x="6236568" y="2786728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824"/>
                </a:gs>
                <a:gs pos="100000">
                  <a:srgbClr val="F496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>
              <a:off x="5085190" y="2989409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39723"/>
                </a:gs>
                <a:gs pos="100000">
                  <a:srgbClr val="F39523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4" name="Oval 103"/>
            <p:cNvSpPr/>
            <p:nvPr/>
          </p:nvSpPr>
          <p:spPr>
            <a:xfrm>
              <a:off x="6839904" y="3766344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322"/>
                </a:gs>
                <a:gs pos="100000">
                  <a:srgbClr val="F49221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05" name="Oval 104"/>
            <p:cNvSpPr/>
            <p:nvPr/>
          </p:nvSpPr>
          <p:spPr>
            <a:xfrm>
              <a:off x="5701340" y="4121182"/>
              <a:ext cx="570858" cy="570858"/>
            </a:xfrm>
            <a:prstGeom prst="ellipse">
              <a:avLst/>
            </a:prstGeom>
            <a:gradFill>
              <a:gsLst>
                <a:gs pos="3000">
                  <a:srgbClr val="F49322"/>
                </a:gs>
                <a:gs pos="100000">
                  <a:srgbClr val="F49324"/>
                </a:gs>
              </a:gsLst>
              <a:lin ang="5400000" scaled="0"/>
            </a:gradFill>
            <a:ln w="19050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8586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813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cmd type="call" cmd="stop">
                                      <p:cBhvr>
                                        <p:cTn id="10" dur="1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6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2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6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in)">
                                      <p:cBhvr>
                                        <p:cTn id="15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6" fill="hold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31" dur="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60" grpId="0" animBg="1"/>
      <p:bldP spid="62" grpId="0" animBg="1"/>
      <p:bldP spid="63" grpId="0" animBg="1"/>
      <p:bldP spid="64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8">
            <a:extLst>
              <a:ext uri="{FF2B5EF4-FFF2-40B4-BE49-F238E27FC236}">
                <a16:creationId xmlns="" xmlns:a16="http://schemas.microsoft.com/office/drawing/2014/main" id="{BB49E312-84D5-49A3-8DD4-9EE8349181DA}"/>
              </a:ext>
            </a:extLst>
          </p:cNvPr>
          <p:cNvSpPr txBox="1">
            <a:spLocks/>
          </p:cNvSpPr>
          <p:nvPr/>
        </p:nvSpPr>
        <p:spPr>
          <a:xfrm>
            <a:off x="2228030" y="1459325"/>
            <a:ext cx="1949211" cy="959930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Incident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</a:b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j-ea"/>
                <a:cs typeface="Arial"/>
              </a:rPr>
              <a:t>Lifecycle</a:t>
            </a:r>
          </a:p>
        </p:txBody>
      </p:sp>
      <p:sp>
        <p:nvSpPr>
          <p:cNvPr id="8" name="Title 8">
            <a:extLst>
              <a:ext uri="{FF2B5EF4-FFF2-40B4-BE49-F238E27FC236}">
                <a16:creationId xmlns="" xmlns:a16="http://schemas.microsoft.com/office/drawing/2014/main" id="{F554545A-5423-4D1C-A408-B58216C72BB4}"/>
              </a:ext>
            </a:extLst>
          </p:cNvPr>
          <p:cNvSpPr txBox="1">
            <a:spLocks/>
          </p:cNvSpPr>
          <p:nvPr/>
        </p:nvSpPr>
        <p:spPr>
          <a:xfrm>
            <a:off x="1879372" y="2683288"/>
            <a:ext cx="1878906" cy="5694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prstClr val="white"/>
                </a:solidFill>
              </a:rPr>
              <a:t>Mitigate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9" name="Title 8">
            <a:extLst>
              <a:ext uri="{FF2B5EF4-FFF2-40B4-BE49-F238E27FC236}">
                <a16:creationId xmlns="" xmlns:a16="http://schemas.microsoft.com/office/drawing/2014/main" id="{74F42E1F-257C-4407-BEAE-65DB844E64CF}"/>
              </a:ext>
            </a:extLst>
          </p:cNvPr>
          <p:cNvSpPr txBox="1">
            <a:spLocks/>
          </p:cNvSpPr>
          <p:nvPr/>
        </p:nvSpPr>
        <p:spPr>
          <a:xfrm>
            <a:off x="3573205" y="2683288"/>
            <a:ext cx="1878906" cy="5694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prstClr val="white"/>
                </a:solidFill>
              </a:rPr>
              <a:t>Restore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sp>
        <p:nvSpPr>
          <p:cNvPr id="10" name="Title 8">
            <a:extLst>
              <a:ext uri="{FF2B5EF4-FFF2-40B4-BE49-F238E27FC236}">
                <a16:creationId xmlns="" xmlns:a16="http://schemas.microsoft.com/office/drawing/2014/main" id="{1368A0C2-FDDE-42CE-8AAA-969400C32161}"/>
              </a:ext>
            </a:extLst>
          </p:cNvPr>
          <p:cNvSpPr txBox="1">
            <a:spLocks/>
          </p:cNvSpPr>
          <p:nvPr/>
        </p:nvSpPr>
        <p:spPr>
          <a:xfrm>
            <a:off x="5267038" y="2683288"/>
            <a:ext cx="1878906" cy="5694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prstClr val="white"/>
                </a:solidFill>
              </a:rPr>
              <a:t>Adapt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  <p:grpSp>
        <p:nvGrpSpPr>
          <p:cNvPr id="23" name="Group 10">
            <a:extLst>
              <a:ext uri="{FF2B5EF4-FFF2-40B4-BE49-F238E27FC236}">
                <a16:creationId xmlns="" xmlns:a16="http://schemas.microsoft.com/office/drawing/2014/main" id="{4C7E8591-5ABC-4930-8019-D2EB8399986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1044" y="1555163"/>
            <a:ext cx="1243300" cy="768254"/>
            <a:chOff x="2337" y="1283"/>
            <a:chExt cx="1094" cy="676"/>
          </a:xfrm>
        </p:grpSpPr>
        <p:sp>
          <p:nvSpPr>
            <p:cNvPr id="25" name="Freeform 11">
              <a:extLst>
                <a:ext uri="{FF2B5EF4-FFF2-40B4-BE49-F238E27FC236}">
                  <a16:creationId xmlns="" xmlns:a16="http://schemas.microsoft.com/office/drawing/2014/main" id="{1EF33D28-CCF8-4ADA-9C64-AF6C0FEB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1283"/>
              <a:ext cx="809" cy="676"/>
            </a:xfrm>
            <a:custGeom>
              <a:avLst/>
              <a:gdLst>
                <a:gd name="T0" fmla="*/ 809 w 809"/>
                <a:gd name="T1" fmla="*/ 676 h 676"/>
                <a:gd name="T2" fmla="*/ 0 w 809"/>
                <a:gd name="T3" fmla="*/ 676 h 676"/>
                <a:gd name="T4" fmla="*/ 405 w 809"/>
                <a:gd name="T5" fmla="*/ 0 h 676"/>
                <a:gd name="T6" fmla="*/ 809 w 809"/>
                <a:gd name="T7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9" h="676">
                  <a:moveTo>
                    <a:pt x="809" y="676"/>
                  </a:moveTo>
                  <a:lnTo>
                    <a:pt x="0" y="676"/>
                  </a:lnTo>
                  <a:lnTo>
                    <a:pt x="405" y="0"/>
                  </a:lnTo>
                  <a:lnTo>
                    <a:pt x="809" y="676"/>
                  </a:ln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6" name="Freeform 12">
              <a:extLst>
                <a:ext uri="{FF2B5EF4-FFF2-40B4-BE49-F238E27FC236}">
                  <a16:creationId xmlns="" xmlns:a16="http://schemas.microsoft.com/office/drawing/2014/main" id="{1802FD2F-C8F9-4F18-848F-117611A8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486"/>
              <a:ext cx="87" cy="270"/>
            </a:xfrm>
            <a:custGeom>
              <a:avLst/>
              <a:gdLst>
                <a:gd name="T0" fmla="*/ 79 w 87"/>
                <a:gd name="T1" fmla="*/ 270 h 270"/>
                <a:gd name="T2" fmla="*/ 7 w 87"/>
                <a:gd name="T3" fmla="*/ 270 h 270"/>
                <a:gd name="T4" fmla="*/ 0 w 87"/>
                <a:gd name="T5" fmla="*/ 0 h 270"/>
                <a:gd name="T6" fmla="*/ 87 w 87"/>
                <a:gd name="T7" fmla="*/ 0 h 270"/>
                <a:gd name="T8" fmla="*/ 79 w 87"/>
                <a:gd name="T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70">
                  <a:moveTo>
                    <a:pt x="79" y="270"/>
                  </a:moveTo>
                  <a:lnTo>
                    <a:pt x="7" y="270"/>
                  </a:lnTo>
                  <a:lnTo>
                    <a:pt x="0" y="0"/>
                  </a:lnTo>
                  <a:lnTo>
                    <a:pt x="87" y="0"/>
                  </a:lnTo>
                  <a:lnTo>
                    <a:pt x="79" y="270"/>
                  </a:ln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7" name="Oval 13">
              <a:extLst>
                <a:ext uri="{FF2B5EF4-FFF2-40B4-BE49-F238E27FC236}">
                  <a16:creationId xmlns="" xmlns:a16="http://schemas.microsoft.com/office/drawing/2014/main" id="{3B0570A2-E87F-433C-8E3A-CDAD21BEB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1812"/>
              <a:ext cx="87" cy="85"/>
            </a:xfrm>
            <a:prstGeom prst="ellipse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8" name="Freeform 14">
              <a:extLst>
                <a:ext uri="{FF2B5EF4-FFF2-40B4-BE49-F238E27FC236}">
                  <a16:creationId xmlns="" xmlns:a16="http://schemas.microsoft.com/office/drawing/2014/main" id="{5CDC6832-A123-4042-A2C3-CA72D6F0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379"/>
              <a:ext cx="206" cy="70"/>
            </a:xfrm>
            <a:custGeom>
              <a:avLst/>
              <a:gdLst>
                <a:gd name="T0" fmla="*/ 0 w 100"/>
                <a:gd name="T1" fmla="*/ 34 h 34"/>
                <a:gd name="T2" fmla="*/ 65 w 100"/>
                <a:gd name="T3" fmla="*/ 0 h 34"/>
                <a:gd name="T4" fmla="*/ 100 w 100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34">
                  <a:moveTo>
                    <a:pt x="0" y="34"/>
                  </a:moveTo>
                  <a:cubicBezTo>
                    <a:pt x="14" y="13"/>
                    <a:pt x="38" y="0"/>
                    <a:pt x="65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  <a:tailEnd type="triangl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29" name="Freeform 15">
              <a:extLst>
                <a:ext uri="{FF2B5EF4-FFF2-40B4-BE49-F238E27FC236}">
                  <a16:creationId xmlns="" xmlns:a16="http://schemas.microsoft.com/office/drawing/2014/main" id="{BC1C0BBA-4B26-4006-ADEF-BF4C2FFF5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379"/>
              <a:ext cx="320" cy="491"/>
            </a:xfrm>
            <a:custGeom>
              <a:avLst/>
              <a:gdLst>
                <a:gd name="T0" fmla="*/ 0 w 155"/>
                <a:gd name="T1" fmla="*/ 0 h 237"/>
                <a:gd name="T2" fmla="*/ 77 w 155"/>
                <a:gd name="T3" fmla="*/ 0 h 237"/>
                <a:gd name="T4" fmla="*/ 155 w 155"/>
                <a:gd name="T5" fmla="*/ 78 h 237"/>
                <a:gd name="T6" fmla="*/ 155 w 155"/>
                <a:gd name="T7" fmla="*/ 159 h 237"/>
                <a:gd name="T8" fmla="*/ 77 w 155"/>
                <a:gd name="T9" fmla="*/ 237 h 237"/>
                <a:gd name="T10" fmla="*/ 37 w 155"/>
                <a:gd name="T11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237">
                  <a:moveTo>
                    <a:pt x="0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120" y="0"/>
                    <a:pt x="155" y="35"/>
                    <a:pt x="155" y="78"/>
                  </a:cubicBezTo>
                  <a:cubicBezTo>
                    <a:pt x="155" y="159"/>
                    <a:pt x="155" y="159"/>
                    <a:pt x="155" y="159"/>
                  </a:cubicBezTo>
                  <a:cubicBezTo>
                    <a:pt x="155" y="202"/>
                    <a:pt x="120" y="237"/>
                    <a:pt x="77" y="237"/>
                  </a:cubicBezTo>
                  <a:cubicBezTo>
                    <a:pt x="37" y="237"/>
                    <a:pt x="37" y="237"/>
                    <a:pt x="37" y="237"/>
                  </a:cubicBezTo>
                </a:path>
              </a:pathLst>
            </a:custGeom>
            <a:noFill/>
            <a:ln w="22225">
              <a:solidFill>
                <a:schemeClr val="tx1"/>
              </a:solidFill>
              <a:tailEnd type="triangl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12" name="Arc 11">
            <a:extLst>
              <a:ext uri="{FF2B5EF4-FFF2-40B4-BE49-F238E27FC236}">
                <a16:creationId xmlns="" xmlns:a16="http://schemas.microsoft.com/office/drawing/2014/main" id="{5A95F9FC-D9B8-4861-9BDB-F3C7D385C7F5}"/>
              </a:ext>
            </a:extLst>
          </p:cNvPr>
          <p:cNvSpPr/>
          <p:nvPr/>
        </p:nvSpPr>
        <p:spPr>
          <a:xfrm rot="5400000">
            <a:off x="4770984" y="2547843"/>
            <a:ext cx="1409700" cy="1409700"/>
          </a:xfrm>
          <a:prstGeom prst="arc">
            <a:avLst/>
          </a:prstGeom>
          <a:noFill/>
          <a:ln w="22225">
            <a:solidFill>
              <a:srgbClr val="FF0000"/>
            </a:solidFill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3" name="Arc 12">
            <a:extLst>
              <a:ext uri="{FF2B5EF4-FFF2-40B4-BE49-F238E27FC236}">
                <a16:creationId xmlns="" xmlns:a16="http://schemas.microsoft.com/office/drawing/2014/main" id="{34413038-BC86-4F66-91AC-F112D5871200}"/>
              </a:ext>
            </a:extLst>
          </p:cNvPr>
          <p:cNvSpPr/>
          <p:nvPr/>
        </p:nvSpPr>
        <p:spPr>
          <a:xfrm rot="16200000" flipH="1">
            <a:off x="2800639" y="2547843"/>
            <a:ext cx="1409700" cy="1409700"/>
          </a:xfrm>
          <a:prstGeom prst="arc">
            <a:avLst/>
          </a:prstGeom>
          <a:noFill/>
          <a:ln w="22225">
            <a:solidFill>
              <a:srgbClr val="FF0000"/>
            </a:solidFill>
            <a:head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14" name="Title 8">
            <a:extLst>
              <a:ext uri="{FF2B5EF4-FFF2-40B4-BE49-F238E27FC236}">
                <a16:creationId xmlns="" xmlns:a16="http://schemas.microsoft.com/office/drawing/2014/main" id="{ADB9E65A-B7F2-4721-A782-EF7237B6215D}"/>
              </a:ext>
            </a:extLst>
          </p:cNvPr>
          <p:cNvSpPr txBox="1">
            <a:spLocks/>
          </p:cNvSpPr>
          <p:nvPr/>
        </p:nvSpPr>
        <p:spPr>
          <a:xfrm>
            <a:off x="3547398" y="3672840"/>
            <a:ext cx="1878906" cy="56940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prstClr val="white"/>
                </a:solidFill>
              </a:rPr>
              <a:t>Antifragile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107784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4.44444E-6 L 5E-6 0.06976 " pathEditMode="relative" rAng="0" ptsTypes="AA">
                                      <p:cBhvr>
                                        <p:cTn id="13" dur="5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/>
      <p:bldP spid="14" grpId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8">
            <a:extLst>
              <a:ext uri="{FF2B5EF4-FFF2-40B4-BE49-F238E27FC236}">
                <a16:creationId xmlns="" xmlns:a16="http://schemas.microsoft.com/office/drawing/2014/main" id="{10B716C8-EF88-4FC4-86B5-194A8F0EFFF8}"/>
              </a:ext>
            </a:extLst>
          </p:cNvPr>
          <p:cNvSpPr txBox="1">
            <a:spLocks/>
          </p:cNvSpPr>
          <p:nvPr/>
        </p:nvSpPr>
        <p:spPr>
          <a:xfrm>
            <a:off x="2025890" y="1961447"/>
            <a:ext cx="7626110" cy="50934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lvl="0">
              <a:lnSpc>
                <a:spcPct val="90000"/>
              </a:lnSpc>
              <a:defRPr/>
            </a:pPr>
            <a:r>
              <a:rPr lang="en-US" sz="3600" dirty="0" smtClean="0">
                <a:solidFill>
                  <a:prstClr val="white"/>
                </a:solidFill>
              </a:rPr>
              <a:t>Break it to make it safer</a:t>
            </a:r>
            <a:endParaRPr lang="en-US" sz="3600" dirty="0">
              <a:solidFill>
                <a:prstClr val="white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7D4A9B81-E020-48CC-BCE7-FB6F76BF3DEE}"/>
              </a:ext>
            </a:extLst>
          </p:cNvPr>
          <p:cNvSpPr txBox="1"/>
          <p:nvPr/>
        </p:nvSpPr>
        <p:spPr>
          <a:xfrm>
            <a:off x="2146300" y="2753559"/>
            <a:ext cx="701802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sz="2200" dirty="0" smtClean="0">
                <a:solidFill>
                  <a:prstClr val="white"/>
                </a:solidFill>
                <a:cs typeface="Arial"/>
              </a:rPr>
              <a:t>The “New View” of Safety based on:</a:t>
            </a:r>
          </a:p>
          <a:p>
            <a:pPr lvl="0">
              <a:spcBef>
                <a:spcPct val="0"/>
              </a:spcBef>
              <a:defRPr/>
            </a:pPr>
            <a:r>
              <a:rPr lang="en-US" sz="2200" dirty="0" smtClean="0">
                <a:solidFill>
                  <a:prstClr val="white"/>
                </a:solidFill>
                <a:cs typeface="Arial"/>
              </a:rPr>
              <a:t>Todd </a:t>
            </a:r>
            <a:r>
              <a:rPr lang="en-US" sz="2200" dirty="0">
                <a:solidFill>
                  <a:prstClr val="white"/>
                </a:solidFill>
                <a:cs typeface="Arial"/>
              </a:rPr>
              <a:t>Conklin’s Pre-accident podcast</a:t>
            </a:r>
          </a:p>
          <a:p>
            <a:pPr lvl="0">
              <a:spcBef>
                <a:spcPct val="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John </a:t>
            </a:r>
            <a:r>
              <a:rPr lang="en-US" sz="2200" dirty="0" err="1" smtClean="0">
                <a:solidFill>
                  <a:prstClr val="white"/>
                </a:solidFill>
                <a:cs typeface="Arial"/>
              </a:rPr>
              <a:t>Allspaw’s</a:t>
            </a:r>
            <a:r>
              <a:rPr lang="en-US" sz="2200" dirty="0" smtClean="0">
                <a:solidFill>
                  <a:prstClr val="white"/>
                </a:solidFill>
                <a:cs typeface="Arial"/>
              </a:rPr>
              <a:t> </a:t>
            </a:r>
            <a:r>
              <a:rPr lang="en-US" sz="2200" dirty="0" err="1" smtClean="0">
                <a:solidFill>
                  <a:prstClr val="white"/>
                </a:solidFill>
                <a:cs typeface="Arial"/>
              </a:rPr>
              <a:t>stella.report</a:t>
            </a:r>
            <a:endParaRPr lang="en-US" sz="2200" dirty="0">
              <a:solidFill>
                <a:prstClr val="white"/>
              </a:solidFill>
              <a:cs typeface="Arial"/>
            </a:endParaRPr>
          </a:p>
          <a:p>
            <a:pPr lvl="0">
              <a:spcBef>
                <a:spcPct val="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Sydney Dekker—Drift into Failure</a:t>
            </a:r>
          </a:p>
        </p:txBody>
      </p:sp>
      <p:sp>
        <p:nvSpPr>
          <p:cNvPr id="2" name="Oval 1">
            <a:extLst>
              <a:ext uri="{FF2B5EF4-FFF2-40B4-BE49-F238E27FC236}">
                <a16:creationId xmlns="" xmlns:a16="http://schemas.microsoft.com/office/drawing/2014/main" id="{8AF3861A-2B4B-42FE-A853-96C580EAD813}"/>
              </a:ext>
            </a:extLst>
          </p:cNvPr>
          <p:cNvSpPr/>
          <p:nvPr/>
        </p:nvSpPr>
        <p:spPr>
          <a:xfrm>
            <a:off x="717789" y="1776484"/>
            <a:ext cx="977075" cy="977075"/>
          </a:xfrm>
          <a:prstGeom prst="ellips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Freeform 5">
            <a:extLst>
              <a:ext uri="{FF2B5EF4-FFF2-40B4-BE49-F238E27FC236}">
                <a16:creationId xmlns="" xmlns:a16="http://schemas.microsoft.com/office/drawing/2014/main" id="{867518D7-3284-4399-A8E7-0A21F68A9C69}"/>
              </a:ext>
            </a:extLst>
          </p:cNvPr>
          <p:cNvSpPr>
            <a:spLocks/>
          </p:cNvSpPr>
          <p:nvPr/>
        </p:nvSpPr>
        <p:spPr bwMode="auto">
          <a:xfrm>
            <a:off x="774114" y="1825594"/>
            <a:ext cx="920750" cy="781050"/>
          </a:xfrm>
          <a:custGeom>
            <a:avLst/>
            <a:gdLst>
              <a:gd name="T0" fmla="*/ 580 w 580"/>
              <a:gd name="T1" fmla="*/ 112 h 492"/>
              <a:gd name="T2" fmla="*/ 468 w 580"/>
              <a:gd name="T3" fmla="*/ 0 h 492"/>
              <a:gd name="T4" fmla="*/ 201 w 580"/>
              <a:gd name="T5" fmla="*/ 270 h 492"/>
              <a:gd name="T6" fmla="*/ 112 w 580"/>
              <a:gd name="T7" fmla="*/ 181 h 492"/>
              <a:gd name="T8" fmla="*/ 0 w 580"/>
              <a:gd name="T9" fmla="*/ 293 h 492"/>
              <a:gd name="T10" fmla="*/ 201 w 580"/>
              <a:gd name="T11" fmla="*/ 492 h 492"/>
              <a:gd name="T12" fmla="*/ 201 w 580"/>
              <a:gd name="T13" fmla="*/ 492 h 492"/>
              <a:gd name="T14" fmla="*/ 201 w 580"/>
              <a:gd name="T15" fmla="*/ 492 h 492"/>
              <a:gd name="T16" fmla="*/ 580 w 580"/>
              <a:gd name="T17" fmla="*/ 112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80" h="492">
                <a:moveTo>
                  <a:pt x="580" y="112"/>
                </a:moveTo>
                <a:lnTo>
                  <a:pt x="468" y="0"/>
                </a:lnTo>
                <a:lnTo>
                  <a:pt x="201" y="270"/>
                </a:lnTo>
                <a:lnTo>
                  <a:pt x="112" y="181"/>
                </a:lnTo>
                <a:lnTo>
                  <a:pt x="0" y="293"/>
                </a:lnTo>
                <a:lnTo>
                  <a:pt x="201" y="492"/>
                </a:lnTo>
                <a:lnTo>
                  <a:pt x="201" y="492"/>
                </a:lnTo>
                <a:lnTo>
                  <a:pt x="201" y="492"/>
                </a:lnTo>
                <a:lnTo>
                  <a:pt x="580" y="112"/>
                </a:ln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2550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14" dur="2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19753E-6 L 0.03681 -4.19753E-6 " pathEditMode="relative" rAng="0" ptsTypes="AA">
                                      <p:cBhvr>
                                        <p:cTn id="20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25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5" grpId="0"/>
      <p:bldP spid="5" grpId="1"/>
      <p:bldP spid="2" grpId="0" animBg="1"/>
      <p:bldP spid="2" grpId="1" animBg="1"/>
      <p:bldP spid="9" grpId="0" animBg="1"/>
      <p:bldP spid="9" grpId="1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8">
            <a:extLst>
              <a:ext uri="{FF2B5EF4-FFF2-40B4-BE49-F238E27FC236}">
                <a16:creationId xmlns="" xmlns:a16="http://schemas.microsoft.com/office/drawing/2014/main" id="{B02F28AC-0986-47EE-A1F6-9D23339DFC6F}"/>
              </a:ext>
            </a:extLst>
          </p:cNvPr>
          <p:cNvSpPr txBox="1">
            <a:spLocks/>
          </p:cNvSpPr>
          <p:nvPr/>
        </p:nvSpPr>
        <p:spPr>
          <a:xfrm>
            <a:off x="768634" y="1785866"/>
            <a:ext cx="4458519" cy="1270643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lvl="0"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Failures are a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system problem—</a:t>
            </a:r>
            <a:br>
              <a:rPr lang="en-US" dirty="0">
                <a:solidFill>
                  <a:prstClr val="white"/>
                </a:solidFill>
              </a:rPr>
            </a:br>
            <a:r>
              <a:rPr lang="en-US" dirty="0">
                <a:solidFill>
                  <a:prstClr val="white"/>
                </a:solidFill>
              </a:rPr>
              <a:t>lack of safety margin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E50670F4-21C6-4D8E-ABAC-D20FFBD0DE82}"/>
              </a:ext>
            </a:extLst>
          </p:cNvPr>
          <p:cNvSpPr txBox="1"/>
          <p:nvPr/>
        </p:nvSpPr>
        <p:spPr>
          <a:xfrm>
            <a:off x="811631" y="3056508"/>
            <a:ext cx="441552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Not something with a root cause of component or human error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33505B19-2C9E-48CD-BE0A-4D4CE3B61D8F}"/>
              </a:ext>
            </a:extLst>
          </p:cNvPr>
          <p:cNvGrpSpPr/>
          <p:nvPr/>
        </p:nvGrpSpPr>
        <p:grpSpPr>
          <a:xfrm>
            <a:off x="6307932" y="2134237"/>
            <a:ext cx="1564138" cy="1306991"/>
            <a:chOff x="2007394" y="1555163"/>
            <a:chExt cx="919406" cy="768254"/>
          </a:xfrm>
        </p:grpSpPr>
        <p:sp>
          <p:nvSpPr>
            <p:cNvPr id="9" name="Freeform 11">
              <a:extLst>
                <a:ext uri="{FF2B5EF4-FFF2-40B4-BE49-F238E27FC236}">
                  <a16:creationId xmlns="" xmlns:a16="http://schemas.microsoft.com/office/drawing/2014/main" id="{2ED3F625-559E-4647-A856-571B9093E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394" y="1555163"/>
              <a:ext cx="919406" cy="768254"/>
            </a:xfrm>
            <a:custGeom>
              <a:avLst/>
              <a:gdLst>
                <a:gd name="T0" fmla="*/ 809 w 809"/>
                <a:gd name="T1" fmla="*/ 676 h 676"/>
                <a:gd name="T2" fmla="*/ 0 w 809"/>
                <a:gd name="T3" fmla="*/ 676 h 676"/>
                <a:gd name="T4" fmla="*/ 405 w 809"/>
                <a:gd name="T5" fmla="*/ 0 h 676"/>
                <a:gd name="T6" fmla="*/ 809 w 809"/>
                <a:gd name="T7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9" h="676">
                  <a:moveTo>
                    <a:pt x="809" y="676"/>
                  </a:moveTo>
                  <a:lnTo>
                    <a:pt x="0" y="676"/>
                  </a:lnTo>
                  <a:lnTo>
                    <a:pt x="405" y="0"/>
                  </a:lnTo>
                  <a:lnTo>
                    <a:pt x="809" y="676"/>
                  </a:ln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="" xmlns:a16="http://schemas.microsoft.com/office/drawing/2014/main" id="{CF0D220C-1244-4F0C-8F77-612FE52F8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660" y="1785866"/>
              <a:ext cx="98873" cy="306847"/>
            </a:xfrm>
            <a:custGeom>
              <a:avLst/>
              <a:gdLst>
                <a:gd name="T0" fmla="*/ 79 w 87"/>
                <a:gd name="T1" fmla="*/ 270 h 270"/>
                <a:gd name="T2" fmla="*/ 7 w 87"/>
                <a:gd name="T3" fmla="*/ 270 h 270"/>
                <a:gd name="T4" fmla="*/ 0 w 87"/>
                <a:gd name="T5" fmla="*/ 0 h 270"/>
                <a:gd name="T6" fmla="*/ 87 w 87"/>
                <a:gd name="T7" fmla="*/ 0 h 270"/>
                <a:gd name="T8" fmla="*/ 79 w 87"/>
                <a:gd name="T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70">
                  <a:moveTo>
                    <a:pt x="79" y="270"/>
                  </a:moveTo>
                  <a:lnTo>
                    <a:pt x="7" y="270"/>
                  </a:lnTo>
                  <a:lnTo>
                    <a:pt x="0" y="0"/>
                  </a:lnTo>
                  <a:lnTo>
                    <a:pt x="87" y="0"/>
                  </a:lnTo>
                  <a:lnTo>
                    <a:pt x="79" y="270"/>
                  </a:ln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11" name="Oval 13">
              <a:extLst>
                <a:ext uri="{FF2B5EF4-FFF2-40B4-BE49-F238E27FC236}">
                  <a16:creationId xmlns="" xmlns:a16="http://schemas.microsoft.com/office/drawing/2014/main" id="{B862C5B0-ED0B-42B5-9FC1-D65CAC3C4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660" y="2156356"/>
              <a:ext cx="98873" cy="96600"/>
            </a:xfrm>
            <a:prstGeom prst="ellipse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553351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4.69136E-6 L 2.77778E-6 0.06975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9.87654E-7 L 0.0368 9.87654E-7 " pathEditMode="relative" rAng="0" ptsTypes="AA">
                                      <p:cBhvr>
                                        <p:cTn id="15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23457E-7 L 2.22222E-6 0.04352 " pathEditMode="relative" rAng="0" ptsTypes="AA">
                                      <p:cBhvr>
                                        <p:cTn id="21" dur="500" spd="-100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5" grpId="0" uiExpand="1" build="p"/>
      <p:bldP spid="5" grpId="1" uiExpand="1" build="p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36">
            <a:extLst>
              <a:ext uri="{FF2B5EF4-FFF2-40B4-BE49-F238E27FC236}">
                <a16:creationId xmlns="" xmlns:a16="http://schemas.microsoft.com/office/drawing/2014/main" id="{DFAF2856-011B-433D-9F03-C3E3C06D8997}"/>
              </a:ext>
            </a:extLst>
          </p:cNvPr>
          <p:cNvSpPr>
            <a:spLocks/>
          </p:cNvSpPr>
          <p:nvPr/>
        </p:nvSpPr>
        <p:spPr bwMode="auto">
          <a:xfrm>
            <a:off x="0" y="2876079"/>
            <a:ext cx="2809874" cy="2297901"/>
          </a:xfrm>
          <a:custGeom>
            <a:avLst/>
            <a:gdLst>
              <a:gd name="T0" fmla="*/ 0 w 2370"/>
              <a:gd name="T1" fmla="*/ 0 h 1482"/>
              <a:gd name="T2" fmla="*/ 2370 w 2370"/>
              <a:gd name="T3" fmla="*/ 0 h 1482"/>
              <a:gd name="T4" fmla="*/ 2294 w 2370"/>
              <a:gd name="T5" fmla="*/ 109 h 1482"/>
              <a:gd name="T6" fmla="*/ 2296 w 2370"/>
              <a:gd name="T7" fmla="*/ 204 h 1482"/>
              <a:gd name="T8" fmla="*/ 2261 w 2370"/>
              <a:gd name="T9" fmla="*/ 276 h 1482"/>
              <a:gd name="T10" fmla="*/ 2316 w 2370"/>
              <a:gd name="T11" fmla="*/ 325 h 1482"/>
              <a:gd name="T12" fmla="*/ 2316 w 2370"/>
              <a:gd name="T13" fmla="*/ 373 h 1482"/>
              <a:gd name="T14" fmla="*/ 2263 w 2370"/>
              <a:gd name="T15" fmla="*/ 424 h 1482"/>
              <a:gd name="T16" fmla="*/ 2255 w 2370"/>
              <a:gd name="T17" fmla="*/ 496 h 1482"/>
              <a:gd name="T18" fmla="*/ 2246 w 2370"/>
              <a:gd name="T19" fmla="*/ 562 h 1482"/>
              <a:gd name="T20" fmla="*/ 2199 w 2370"/>
              <a:gd name="T21" fmla="*/ 603 h 1482"/>
              <a:gd name="T22" fmla="*/ 2168 w 2370"/>
              <a:gd name="T23" fmla="*/ 657 h 1482"/>
              <a:gd name="T24" fmla="*/ 2168 w 2370"/>
              <a:gd name="T25" fmla="*/ 751 h 1482"/>
              <a:gd name="T26" fmla="*/ 2228 w 2370"/>
              <a:gd name="T27" fmla="*/ 780 h 1482"/>
              <a:gd name="T28" fmla="*/ 2183 w 2370"/>
              <a:gd name="T29" fmla="*/ 862 h 1482"/>
              <a:gd name="T30" fmla="*/ 2214 w 2370"/>
              <a:gd name="T31" fmla="*/ 953 h 1482"/>
              <a:gd name="T32" fmla="*/ 2214 w 2370"/>
              <a:gd name="T33" fmla="*/ 1031 h 1482"/>
              <a:gd name="T34" fmla="*/ 2160 w 2370"/>
              <a:gd name="T35" fmla="*/ 1081 h 1482"/>
              <a:gd name="T36" fmla="*/ 2160 w 2370"/>
              <a:gd name="T37" fmla="*/ 1186 h 1482"/>
              <a:gd name="T38" fmla="*/ 2088 w 2370"/>
              <a:gd name="T39" fmla="*/ 1258 h 1482"/>
              <a:gd name="T40" fmla="*/ 2121 w 2370"/>
              <a:gd name="T41" fmla="*/ 1290 h 1482"/>
              <a:gd name="T42" fmla="*/ 2121 w 2370"/>
              <a:gd name="T43" fmla="*/ 1354 h 1482"/>
              <a:gd name="T44" fmla="*/ 2078 w 2370"/>
              <a:gd name="T45" fmla="*/ 1400 h 1482"/>
              <a:gd name="T46" fmla="*/ 2078 w 2370"/>
              <a:gd name="T47" fmla="*/ 1482 h 1482"/>
              <a:gd name="T48" fmla="*/ 0 w 2370"/>
              <a:gd name="T49" fmla="*/ 1482 h 1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70" h="1482">
                <a:moveTo>
                  <a:pt x="0" y="0"/>
                </a:moveTo>
                <a:lnTo>
                  <a:pt x="2370" y="0"/>
                </a:lnTo>
                <a:lnTo>
                  <a:pt x="2294" y="109"/>
                </a:lnTo>
                <a:lnTo>
                  <a:pt x="2296" y="204"/>
                </a:lnTo>
                <a:lnTo>
                  <a:pt x="2261" y="276"/>
                </a:lnTo>
                <a:lnTo>
                  <a:pt x="2316" y="325"/>
                </a:lnTo>
                <a:lnTo>
                  <a:pt x="2316" y="373"/>
                </a:lnTo>
                <a:lnTo>
                  <a:pt x="2263" y="424"/>
                </a:lnTo>
                <a:lnTo>
                  <a:pt x="2255" y="496"/>
                </a:lnTo>
                <a:lnTo>
                  <a:pt x="2246" y="562"/>
                </a:lnTo>
                <a:lnTo>
                  <a:pt x="2199" y="603"/>
                </a:lnTo>
                <a:lnTo>
                  <a:pt x="2168" y="657"/>
                </a:lnTo>
                <a:lnTo>
                  <a:pt x="2168" y="751"/>
                </a:lnTo>
                <a:lnTo>
                  <a:pt x="2228" y="780"/>
                </a:lnTo>
                <a:lnTo>
                  <a:pt x="2183" y="862"/>
                </a:lnTo>
                <a:lnTo>
                  <a:pt x="2214" y="953"/>
                </a:lnTo>
                <a:lnTo>
                  <a:pt x="2214" y="1031"/>
                </a:lnTo>
                <a:lnTo>
                  <a:pt x="2160" y="1081"/>
                </a:lnTo>
                <a:lnTo>
                  <a:pt x="2160" y="1186"/>
                </a:lnTo>
                <a:lnTo>
                  <a:pt x="2088" y="1258"/>
                </a:lnTo>
                <a:lnTo>
                  <a:pt x="2121" y="1290"/>
                </a:lnTo>
                <a:lnTo>
                  <a:pt x="2121" y="1354"/>
                </a:lnTo>
                <a:lnTo>
                  <a:pt x="2078" y="1400"/>
                </a:lnTo>
                <a:lnTo>
                  <a:pt x="2078" y="1482"/>
                </a:lnTo>
                <a:lnTo>
                  <a:pt x="0" y="1482"/>
                </a:lnTo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="" xmlns:a16="http://schemas.microsoft.com/office/drawing/2014/main" id="{864F4D77-4F2D-41E4-99A3-1118107AA80E}"/>
              </a:ext>
            </a:extLst>
          </p:cNvPr>
          <p:cNvSpPr txBox="1"/>
          <p:nvPr/>
        </p:nvSpPr>
        <p:spPr>
          <a:xfrm>
            <a:off x="3764280" y="2399025"/>
            <a:ext cx="477727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sz="2800" b="1" dirty="0">
                <a:solidFill>
                  <a:prstClr val="white"/>
                </a:solidFill>
                <a:latin typeface="Arial"/>
                <a:ea typeface="+mj-ea"/>
                <a:cs typeface="Arial"/>
              </a:rPr>
              <a:t>Blindfolded on a cliff edge,</a:t>
            </a:r>
            <a:br>
              <a:rPr lang="en-US" sz="2800" b="1" dirty="0">
                <a:solidFill>
                  <a:prstClr val="white"/>
                </a:solidFill>
                <a:latin typeface="Arial"/>
                <a:ea typeface="+mj-ea"/>
                <a:cs typeface="Arial"/>
              </a:rPr>
            </a:br>
            <a:r>
              <a:rPr lang="en-US" sz="2800" b="1" dirty="0">
                <a:solidFill>
                  <a:prstClr val="white"/>
                </a:solidFill>
                <a:latin typeface="Arial"/>
                <a:ea typeface="+mj-ea"/>
                <a:cs typeface="Arial"/>
              </a:rPr>
              <a:t>what would you do?</a:t>
            </a:r>
          </a:p>
        </p:txBody>
      </p:sp>
      <p:grpSp>
        <p:nvGrpSpPr>
          <p:cNvPr id="79" name="Group 78">
            <a:extLst>
              <a:ext uri="{FF2B5EF4-FFF2-40B4-BE49-F238E27FC236}">
                <a16:creationId xmlns="" xmlns:a16="http://schemas.microsoft.com/office/drawing/2014/main" id="{AC03A4B5-E3A0-4CCC-B3E5-15363C64792F}"/>
              </a:ext>
            </a:extLst>
          </p:cNvPr>
          <p:cNvGrpSpPr/>
          <p:nvPr/>
        </p:nvGrpSpPr>
        <p:grpSpPr>
          <a:xfrm>
            <a:off x="602450" y="893337"/>
            <a:ext cx="3930123" cy="3930123"/>
            <a:chOff x="602450" y="893337"/>
            <a:chExt cx="3930123" cy="3930123"/>
          </a:xfrm>
        </p:grpSpPr>
        <p:grpSp>
          <p:nvGrpSpPr>
            <p:cNvPr id="21" name="Group 15">
              <a:extLst>
                <a:ext uri="{FF2B5EF4-FFF2-40B4-BE49-F238E27FC236}">
                  <a16:creationId xmlns="" xmlns:a16="http://schemas.microsoft.com/office/drawing/2014/main" id="{8936BFC1-9752-4146-A313-8BAAB00A0C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rot="20924400">
              <a:off x="2298353" y="897260"/>
              <a:ext cx="1023042" cy="1925481"/>
              <a:chOff x="2634" y="1162"/>
              <a:chExt cx="492" cy="926"/>
            </a:xfrm>
          </p:grpSpPr>
          <p:sp>
            <p:nvSpPr>
              <p:cNvPr id="38" name="Freeform 22">
                <a:extLst>
                  <a:ext uri="{FF2B5EF4-FFF2-40B4-BE49-F238E27FC236}">
                    <a16:creationId xmlns="" xmlns:a16="http://schemas.microsoft.com/office/drawing/2014/main" id="{8E1F53F8-2CA3-44D9-9CC8-5FCE4850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183"/>
                <a:ext cx="31" cy="58"/>
              </a:xfrm>
              <a:custGeom>
                <a:avLst/>
                <a:gdLst>
                  <a:gd name="T0" fmla="*/ 14 w 15"/>
                  <a:gd name="T1" fmla="*/ 24 h 28"/>
                  <a:gd name="T2" fmla="*/ 3 w 15"/>
                  <a:gd name="T3" fmla="*/ 0 h 28"/>
                  <a:gd name="T4" fmla="*/ 7 w 15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14" y="24"/>
                    </a:moveTo>
                    <a:cubicBezTo>
                      <a:pt x="14" y="24"/>
                      <a:pt x="15" y="12"/>
                      <a:pt x="3" y="0"/>
                    </a:cubicBezTo>
                    <a:cubicBezTo>
                      <a:pt x="3" y="0"/>
                      <a:pt x="0" y="21"/>
                      <a:pt x="7" y="28"/>
                    </a:cubicBezTo>
                  </a:path>
                </a:pathLst>
              </a:custGeom>
              <a:solidFill>
                <a:srgbClr val="FF0000"/>
              </a:soli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9" name="Freeform 23">
                <a:extLst>
                  <a:ext uri="{FF2B5EF4-FFF2-40B4-BE49-F238E27FC236}">
                    <a16:creationId xmlns="" xmlns:a16="http://schemas.microsoft.com/office/drawing/2014/main" id="{04F96077-78E0-49D2-9872-B2A99360C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269"/>
                <a:ext cx="31" cy="58"/>
              </a:xfrm>
              <a:custGeom>
                <a:avLst/>
                <a:gdLst>
                  <a:gd name="T0" fmla="*/ 14 w 15"/>
                  <a:gd name="T1" fmla="*/ 4 h 28"/>
                  <a:gd name="T2" fmla="*/ 3 w 15"/>
                  <a:gd name="T3" fmla="*/ 28 h 28"/>
                  <a:gd name="T4" fmla="*/ 7 w 15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14" y="4"/>
                    </a:moveTo>
                    <a:cubicBezTo>
                      <a:pt x="14" y="4"/>
                      <a:pt x="15" y="16"/>
                      <a:pt x="3" y="28"/>
                    </a:cubicBezTo>
                    <a:cubicBezTo>
                      <a:pt x="3" y="28"/>
                      <a:pt x="0" y="7"/>
                      <a:pt x="7" y="0"/>
                    </a:cubicBezTo>
                  </a:path>
                </a:pathLst>
              </a:custGeom>
              <a:solidFill>
                <a:srgbClr val="FF0000"/>
              </a:soli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7" name="Freeform 21">
                <a:extLst>
                  <a:ext uri="{FF2B5EF4-FFF2-40B4-BE49-F238E27FC236}">
                    <a16:creationId xmlns="" xmlns:a16="http://schemas.microsoft.com/office/drawing/2014/main" id="{E424C449-BC6A-49A8-83CE-96AF63C05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232"/>
                <a:ext cx="22" cy="46"/>
              </a:xfrm>
              <a:custGeom>
                <a:avLst/>
                <a:gdLst>
                  <a:gd name="T0" fmla="*/ 11 w 11"/>
                  <a:gd name="T1" fmla="*/ 22 h 22"/>
                  <a:gd name="T2" fmla="*/ 0 w 11"/>
                  <a:gd name="T3" fmla="*/ 11 h 22"/>
                  <a:gd name="T4" fmla="*/ 11 w 11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11" y="22"/>
                    </a:moveTo>
                    <a:cubicBezTo>
                      <a:pt x="5" y="22"/>
                      <a:pt x="0" y="17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</a:path>
                </a:pathLst>
              </a:custGeom>
              <a:solidFill>
                <a:srgbClr val="FF0000"/>
              </a:soli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6" name="Freeform 16">
                <a:extLst>
                  <a:ext uri="{FF2B5EF4-FFF2-40B4-BE49-F238E27FC236}">
                    <a16:creationId xmlns="" xmlns:a16="http://schemas.microsoft.com/office/drawing/2014/main" id="{C9642E1C-9615-4CE6-9B2A-4A1245EB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469"/>
                <a:ext cx="189" cy="157"/>
              </a:xfrm>
              <a:custGeom>
                <a:avLst/>
                <a:gdLst>
                  <a:gd name="T0" fmla="*/ 0 w 91"/>
                  <a:gd name="T1" fmla="*/ 0 h 76"/>
                  <a:gd name="T2" fmla="*/ 0 w 91"/>
                  <a:gd name="T3" fmla="*/ 40 h 76"/>
                  <a:gd name="T4" fmla="*/ 51 w 91"/>
                  <a:gd name="T5" fmla="*/ 69 h 76"/>
                  <a:gd name="T6" fmla="*/ 85 w 91"/>
                  <a:gd name="T7" fmla="*/ 60 h 76"/>
                  <a:gd name="T8" fmla="*/ 85 w 91"/>
                  <a:gd name="T9" fmla="*/ 60 h 76"/>
                  <a:gd name="T10" fmla="*/ 76 w 91"/>
                  <a:gd name="T11" fmla="*/ 26 h 76"/>
                  <a:gd name="T12" fmla="*/ 31 w 91"/>
                  <a:gd name="T13" fmla="*/ 0 h 76"/>
                  <a:gd name="T14" fmla="*/ 0 w 91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76">
                    <a:moveTo>
                      <a:pt x="0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63" y="76"/>
                      <a:pt x="78" y="72"/>
                      <a:pt x="85" y="60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91" y="48"/>
                      <a:pt x="87" y="33"/>
                      <a:pt x="76" y="26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7" name="Freeform 17">
                <a:extLst>
                  <a:ext uri="{FF2B5EF4-FFF2-40B4-BE49-F238E27FC236}">
                    <a16:creationId xmlns="" xmlns:a16="http://schemas.microsoft.com/office/drawing/2014/main" id="{2B04D3D8-622D-4EC9-B93D-3C3B36DED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368"/>
                <a:ext cx="492" cy="720"/>
              </a:xfrm>
              <a:custGeom>
                <a:avLst/>
                <a:gdLst>
                  <a:gd name="T0" fmla="*/ 210 w 237"/>
                  <a:gd name="T1" fmla="*/ 0 h 349"/>
                  <a:gd name="T2" fmla="*/ 125 w 237"/>
                  <a:gd name="T3" fmla="*/ 0 h 349"/>
                  <a:gd name="T4" fmla="*/ 71 w 237"/>
                  <a:gd name="T5" fmla="*/ 0 h 349"/>
                  <a:gd name="T6" fmla="*/ 43 w 237"/>
                  <a:gd name="T7" fmla="*/ 28 h 349"/>
                  <a:gd name="T8" fmla="*/ 43 w 237"/>
                  <a:gd name="T9" fmla="*/ 167 h 349"/>
                  <a:gd name="T10" fmla="*/ 3 w 237"/>
                  <a:gd name="T11" fmla="*/ 314 h 349"/>
                  <a:gd name="T12" fmla="*/ 19 w 237"/>
                  <a:gd name="T13" fmla="*/ 345 h 349"/>
                  <a:gd name="T14" fmla="*/ 51 w 237"/>
                  <a:gd name="T15" fmla="*/ 328 h 349"/>
                  <a:gd name="T16" fmla="*/ 90 w 237"/>
                  <a:gd name="T17" fmla="*/ 184 h 349"/>
                  <a:gd name="T18" fmla="*/ 100 w 237"/>
                  <a:gd name="T19" fmla="*/ 200 h 349"/>
                  <a:gd name="T20" fmla="*/ 100 w 237"/>
                  <a:gd name="T21" fmla="*/ 301 h 349"/>
                  <a:gd name="T22" fmla="*/ 123 w 237"/>
                  <a:gd name="T23" fmla="*/ 327 h 349"/>
                  <a:gd name="T24" fmla="*/ 150 w 237"/>
                  <a:gd name="T25" fmla="*/ 302 h 349"/>
                  <a:gd name="T26" fmla="*/ 150 w 237"/>
                  <a:gd name="T27" fmla="*/ 186 h 349"/>
                  <a:gd name="T28" fmla="*/ 125 w 237"/>
                  <a:gd name="T29" fmla="*/ 148 h 349"/>
                  <a:gd name="T30" fmla="*/ 125 w 237"/>
                  <a:gd name="T31" fmla="*/ 49 h 349"/>
                  <a:gd name="T32" fmla="*/ 211 w 237"/>
                  <a:gd name="T33" fmla="*/ 49 h 349"/>
                  <a:gd name="T34" fmla="*/ 236 w 237"/>
                  <a:gd name="T35" fmla="*/ 23 h 349"/>
                  <a:gd name="T36" fmla="*/ 210 w 237"/>
                  <a:gd name="T3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7" h="349">
                    <a:moveTo>
                      <a:pt x="210" y="0"/>
                    </a:moveTo>
                    <a:cubicBezTo>
                      <a:pt x="125" y="0"/>
                      <a:pt x="125" y="0"/>
                      <a:pt x="125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55" y="0"/>
                      <a:pt x="43" y="12"/>
                      <a:pt x="43" y="28"/>
                    </a:cubicBezTo>
                    <a:cubicBezTo>
                      <a:pt x="43" y="167"/>
                      <a:pt x="43" y="167"/>
                      <a:pt x="43" y="167"/>
                    </a:cubicBezTo>
                    <a:cubicBezTo>
                      <a:pt x="3" y="314"/>
                      <a:pt x="3" y="314"/>
                      <a:pt x="3" y="314"/>
                    </a:cubicBezTo>
                    <a:cubicBezTo>
                      <a:pt x="0" y="327"/>
                      <a:pt x="7" y="340"/>
                      <a:pt x="19" y="345"/>
                    </a:cubicBezTo>
                    <a:cubicBezTo>
                      <a:pt x="33" y="349"/>
                      <a:pt x="47" y="341"/>
                      <a:pt x="51" y="328"/>
                    </a:cubicBezTo>
                    <a:cubicBezTo>
                      <a:pt x="90" y="184"/>
                      <a:pt x="90" y="184"/>
                      <a:pt x="90" y="184"/>
                    </a:cubicBezTo>
                    <a:cubicBezTo>
                      <a:pt x="100" y="200"/>
                      <a:pt x="100" y="200"/>
                      <a:pt x="100" y="200"/>
                    </a:cubicBezTo>
                    <a:cubicBezTo>
                      <a:pt x="100" y="301"/>
                      <a:pt x="100" y="301"/>
                      <a:pt x="100" y="301"/>
                    </a:cubicBezTo>
                    <a:cubicBezTo>
                      <a:pt x="100" y="315"/>
                      <a:pt x="110" y="326"/>
                      <a:pt x="123" y="327"/>
                    </a:cubicBezTo>
                    <a:cubicBezTo>
                      <a:pt x="138" y="328"/>
                      <a:pt x="150" y="316"/>
                      <a:pt x="150" y="302"/>
                    </a:cubicBezTo>
                    <a:cubicBezTo>
                      <a:pt x="150" y="186"/>
                      <a:pt x="150" y="186"/>
                      <a:pt x="150" y="186"/>
                    </a:cubicBezTo>
                    <a:cubicBezTo>
                      <a:pt x="125" y="148"/>
                      <a:pt x="125" y="148"/>
                      <a:pt x="125" y="148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211" y="49"/>
                      <a:pt x="211" y="49"/>
                      <a:pt x="211" y="49"/>
                    </a:cubicBezTo>
                    <a:cubicBezTo>
                      <a:pt x="225" y="49"/>
                      <a:pt x="237" y="37"/>
                      <a:pt x="236" y="23"/>
                    </a:cubicBezTo>
                    <a:cubicBezTo>
                      <a:pt x="235" y="10"/>
                      <a:pt x="223" y="0"/>
                      <a:pt x="210" y="0"/>
                    </a:cubicBezTo>
                    <a:close/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4" name="Oval 18">
                <a:extLst>
                  <a:ext uri="{FF2B5EF4-FFF2-40B4-BE49-F238E27FC236}">
                    <a16:creationId xmlns="" xmlns:a16="http://schemas.microsoft.com/office/drawing/2014/main" id="{6C52238A-82EF-4C1B-8F0F-68689ABBC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1162"/>
                <a:ext cx="181" cy="178"/>
              </a:xfrm>
              <a:prstGeom prst="ellips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5" name="Line 19">
                <a:extLst>
                  <a:ext uri="{FF2B5EF4-FFF2-40B4-BE49-F238E27FC236}">
                    <a16:creationId xmlns="" xmlns:a16="http://schemas.microsoft.com/office/drawing/2014/main" id="{8152DD24-0783-4BF6-838C-9700897132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7" y="1469"/>
                <a:ext cx="66" cy="0"/>
              </a:xfrm>
              <a:prstGeom prst="line">
                <a:avLst/>
              </a:pr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6" name="Freeform 20">
                <a:extLst>
                  <a:ext uri="{FF2B5EF4-FFF2-40B4-BE49-F238E27FC236}">
                    <a16:creationId xmlns="" xmlns:a16="http://schemas.microsoft.com/office/drawing/2014/main" id="{8D317B48-EE65-4991-B783-F93CACCEB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208"/>
                <a:ext cx="183" cy="84"/>
              </a:xfrm>
              <a:custGeom>
                <a:avLst/>
                <a:gdLst>
                  <a:gd name="T0" fmla="*/ 5 w 88"/>
                  <a:gd name="T1" fmla="*/ 30 h 41"/>
                  <a:gd name="T2" fmla="*/ 75 w 88"/>
                  <a:gd name="T3" fmla="*/ 40 h 41"/>
                  <a:gd name="T4" fmla="*/ 88 w 88"/>
                  <a:gd name="T5" fmla="*/ 29 h 41"/>
                  <a:gd name="T6" fmla="*/ 88 w 88"/>
                  <a:gd name="T7" fmla="*/ 13 h 41"/>
                  <a:gd name="T8" fmla="*/ 74 w 88"/>
                  <a:gd name="T9" fmla="*/ 1 h 41"/>
                  <a:gd name="T10" fmla="*/ 5 w 88"/>
                  <a:gd name="T11" fmla="*/ 15 h 41"/>
                  <a:gd name="T12" fmla="*/ 0 w 88"/>
                  <a:gd name="T13" fmla="*/ 21 h 41"/>
                  <a:gd name="T14" fmla="*/ 0 w 88"/>
                  <a:gd name="T15" fmla="*/ 24 h 41"/>
                  <a:gd name="T16" fmla="*/ 5 w 88"/>
                  <a:gd name="T17" fmla="*/ 3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41">
                    <a:moveTo>
                      <a:pt x="5" y="30"/>
                    </a:moveTo>
                    <a:cubicBezTo>
                      <a:pt x="75" y="40"/>
                      <a:pt x="75" y="40"/>
                      <a:pt x="75" y="40"/>
                    </a:cubicBezTo>
                    <a:cubicBezTo>
                      <a:pt x="82" y="41"/>
                      <a:pt x="88" y="36"/>
                      <a:pt x="88" y="29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5"/>
                      <a:pt x="81" y="0"/>
                      <a:pt x="74" y="1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2" y="16"/>
                      <a:pt x="0" y="18"/>
                      <a:pt x="0" y="2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7"/>
                      <a:pt x="2" y="30"/>
                      <a:pt x="5" y="30"/>
                    </a:cubicBezTo>
                    <a:close/>
                  </a:path>
                </a:pathLst>
              </a:custGeom>
              <a:solidFill>
                <a:srgbClr val="FF0000"/>
              </a:solidFill>
              <a:ln w="22225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76" name="Oval 75">
              <a:extLst>
                <a:ext uri="{FF2B5EF4-FFF2-40B4-BE49-F238E27FC236}">
                  <a16:creationId xmlns="" xmlns:a16="http://schemas.microsoft.com/office/drawing/2014/main" id="{D251E4D5-EEBC-4633-8036-8F90DDEDE2DF}"/>
                </a:ext>
              </a:extLst>
            </p:cNvPr>
            <p:cNvSpPr/>
            <p:nvPr/>
          </p:nvSpPr>
          <p:spPr>
            <a:xfrm>
              <a:off x="602450" y="893337"/>
              <a:ext cx="3930123" cy="3930123"/>
            </a:xfrm>
            <a:prstGeom prst="ellipse">
              <a:avLst/>
            </a:prstGeom>
            <a:no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="" xmlns:a16="http://schemas.microsoft.com/office/drawing/2014/main" id="{8B1D412D-FC2E-4362-AB4F-A45CA65E4F12}"/>
              </a:ext>
            </a:extLst>
          </p:cNvPr>
          <p:cNvGrpSpPr/>
          <p:nvPr/>
        </p:nvGrpSpPr>
        <p:grpSpPr>
          <a:xfrm>
            <a:off x="3231515" y="3701913"/>
            <a:ext cx="5511075" cy="1454921"/>
            <a:chOff x="3231515" y="3701913"/>
            <a:chExt cx="5511075" cy="1454921"/>
          </a:xfrm>
        </p:grpSpPr>
        <p:grpSp>
          <p:nvGrpSpPr>
            <p:cNvPr id="90" name="Group 89">
              <a:extLst>
                <a:ext uri="{FF2B5EF4-FFF2-40B4-BE49-F238E27FC236}">
                  <a16:creationId xmlns="" xmlns:a16="http://schemas.microsoft.com/office/drawing/2014/main" id="{DB74CD2F-6888-455A-8DCF-9158B7A0E2CB}"/>
                </a:ext>
              </a:extLst>
            </p:cNvPr>
            <p:cNvGrpSpPr/>
            <p:nvPr/>
          </p:nvGrpSpPr>
          <p:grpSpPr>
            <a:xfrm>
              <a:off x="3231515" y="3715246"/>
              <a:ext cx="3245139" cy="1441588"/>
              <a:chOff x="3328633" y="3476021"/>
              <a:chExt cx="3783656" cy="1680813"/>
            </a:xfrm>
          </p:grpSpPr>
          <p:sp>
            <p:nvSpPr>
              <p:cNvPr id="89" name="Freeform 40">
                <a:extLst>
                  <a:ext uri="{FF2B5EF4-FFF2-40B4-BE49-F238E27FC236}">
                    <a16:creationId xmlns="" xmlns:a16="http://schemas.microsoft.com/office/drawing/2014/main" id="{48D5A77C-D26D-42C2-A490-C457379FA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4939" y="3476021"/>
                <a:ext cx="997350" cy="1667477"/>
              </a:xfrm>
              <a:custGeom>
                <a:avLst/>
                <a:gdLst>
                  <a:gd name="T0" fmla="*/ 0 w 445"/>
                  <a:gd name="T1" fmla="*/ 744 h 744"/>
                  <a:gd name="T2" fmla="*/ 140 w 445"/>
                  <a:gd name="T3" fmla="*/ 496 h 744"/>
                  <a:gd name="T4" fmla="*/ 54 w 445"/>
                  <a:gd name="T5" fmla="*/ 570 h 744"/>
                  <a:gd name="T6" fmla="*/ 104 w 445"/>
                  <a:gd name="T7" fmla="*/ 469 h 744"/>
                  <a:gd name="T8" fmla="*/ 0 w 445"/>
                  <a:gd name="T9" fmla="*/ 506 h 744"/>
                  <a:gd name="T10" fmla="*/ 119 w 445"/>
                  <a:gd name="T11" fmla="*/ 358 h 744"/>
                  <a:gd name="T12" fmla="*/ 75 w 445"/>
                  <a:gd name="T13" fmla="*/ 380 h 744"/>
                  <a:gd name="T14" fmla="*/ 81 w 445"/>
                  <a:gd name="T15" fmla="*/ 347 h 744"/>
                  <a:gd name="T16" fmla="*/ 32 w 445"/>
                  <a:gd name="T17" fmla="*/ 380 h 744"/>
                  <a:gd name="T18" fmla="*/ 140 w 445"/>
                  <a:gd name="T19" fmla="*/ 205 h 744"/>
                  <a:gd name="T20" fmla="*/ 73 w 445"/>
                  <a:gd name="T21" fmla="*/ 225 h 744"/>
                  <a:gd name="T22" fmla="*/ 206 w 445"/>
                  <a:gd name="T23" fmla="*/ 0 h 744"/>
                  <a:gd name="T24" fmla="*/ 356 w 445"/>
                  <a:gd name="T25" fmla="*/ 213 h 744"/>
                  <a:gd name="T26" fmla="*/ 281 w 445"/>
                  <a:gd name="T27" fmla="*/ 190 h 744"/>
                  <a:gd name="T28" fmla="*/ 356 w 445"/>
                  <a:gd name="T29" fmla="*/ 290 h 744"/>
                  <a:gd name="T30" fmla="*/ 264 w 445"/>
                  <a:gd name="T31" fmla="*/ 250 h 744"/>
                  <a:gd name="T32" fmla="*/ 323 w 445"/>
                  <a:gd name="T33" fmla="*/ 320 h 744"/>
                  <a:gd name="T34" fmla="*/ 287 w 445"/>
                  <a:gd name="T35" fmla="*/ 314 h 744"/>
                  <a:gd name="T36" fmla="*/ 381 w 445"/>
                  <a:gd name="T37" fmla="*/ 399 h 744"/>
                  <a:gd name="T38" fmla="*/ 308 w 445"/>
                  <a:gd name="T39" fmla="*/ 372 h 744"/>
                  <a:gd name="T40" fmla="*/ 362 w 445"/>
                  <a:gd name="T41" fmla="*/ 461 h 744"/>
                  <a:gd name="T42" fmla="*/ 298 w 445"/>
                  <a:gd name="T43" fmla="*/ 436 h 744"/>
                  <a:gd name="T44" fmla="*/ 445 w 445"/>
                  <a:gd name="T45" fmla="*/ 593 h 744"/>
                  <a:gd name="T46" fmla="*/ 354 w 445"/>
                  <a:gd name="T47" fmla="*/ 546 h 744"/>
                  <a:gd name="T48" fmla="*/ 445 w 445"/>
                  <a:gd name="T49" fmla="*/ 663 h 744"/>
                  <a:gd name="T50" fmla="*/ 346 w 445"/>
                  <a:gd name="T51" fmla="*/ 589 h 744"/>
                  <a:gd name="T52" fmla="*/ 445 w 445"/>
                  <a:gd name="T53" fmla="*/ 744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5" h="744">
                    <a:moveTo>
                      <a:pt x="0" y="744"/>
                    </a:moveTo>
                    <a:lnTo>
                      <a:pt x="140" y="496"/>
                    </a:lnTo>
                    <a:lnTo>
                      <a:pt x="54" y="570"/>
                    </a:lnTo>
                    <a:lnTo>
                      <a:pt x="104" y="469"/>
                    </a:lnTo>
                    <a:lnTo>
                      <a:pt x="0" y="506"/>
                    </a:lnTo>
                    <a:lnTo>
                      <a:pt x="119" y="358"/>
                    </a:lnTo>
                    <a:lnTo>
                      <a:pt x="75" y="380"/>
                    </a:lnTo>
                    <a:lnTo>
                      <a:pt x="81" y="347"/>
                    </a:lnTo>
                    <a:lnTo>
                      <a:pt x="32" y="380"/>
                    </a:lnTo>
                    <a:lnTo>
                      <a:pt x="140" y="205"/>
                    </a:lnTo>
                    <a:lnTo>
                      <a:pt x="73" y="225"/>
                    </a:lnTo>
                    <a:lnTo>
                      <a:pt x="206" y="0"/>
                    </a:lnTo>
                    <a:lnTo>
                      <a:pt x="356" y="213"/>
                    </a:lnTo>
                    <a:lnTo>
                      <a:pt x="281" y="190"/>
                    </a:lnTo>
                    <a:lnTo>
                      <a:pt x="356" y="290"/>
                    </a:lnTo>
                    <a:lnTo>
                      <a:pt x="264" y="250"/>
                    </a:lnTo>
                    <a:lnTo>
                      <a:pt x="323" y="320"/>
                    </a:lnTo>
                    <a:lnTo>
                      <a:pt x="287" y="314"/>
                    </a:lnTo>
                    <a:lnTo>
                      <a:pt x="381" y="399"/>
                    </a:lnTo>
                    <a:lnTo>
                      <a:pt x="308" y="372"/>
                    </a:lnTo>
                    <a:lnTo>
                      <a:pt x="362" y="461"/>
                    </a:lnTo>
                    <a:lnTo>
                      <a:pt x="298" y="436"/>
                    </a:lnTo>
                    <a:lnTo>
                      <a:pt x="445" y="593"/>
                    </a:lnTo>
                    <a:lnTo>
                      <a:pt x="354" y="546"/>
                    </a:lnTo>
                    <a:lnTo>
                      <a:pt x="445" y="663"/>
                    </a:lnTo>
                    <a:lnTo>
                      <a:pt x="346" y="589"/>
                    </a:lnTo>
                    <a:lnTo>
                      <a:pt x="445" y="744"/>
                    </a:lnTo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7" name="Freeform 40">
                <a:extLst>
                  <a:ext uri="{FF2B5EF4-FFF2-40B4-BE49-F238E27FC236}">
                    <a16:creationId xmlns="" xmlns:a16="http://schemas.microsoft.com/office/drawing/2014/main" id="{3146D943-79DC-4DD3-910A-682264CCD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686" y="3667124"/>
                <a:ext cx="883048" cy="1476375"/>
              </a:xfrm>
              <a:custGeom>
                <a:avLst/>
                <a:gdLst>
                  <a:gd name="T0" fmla="*/ 0 w 445"/>
                  <a:gd name="T1" fmla="*/ 744 h 744"/>
                  <a:gd name="T2" fmla="*/ 140 w 445"/>
                  <a:gd name="T3" fmla="*/ 496 h 744"/>
                  <a:gd name="T4" fmla="*/ 54 w 445"/>
                  <a:gd name="T5" fmla="*/ 570 h 744"/>
                  <a:gd name="T6" fmla="*/ 104 w 445"/>
                  <a:gd name="T7" fmla="*/ 469 h 744"/>
                  <a:gd name="T8" fmla="*/ 0 w 445"/>
                  <a:gd name="T9" fmla="*/ 506 h 744"/>
                  <a:gd name="T10" fmla="*/ 119 w 445"/>
                  <a:gd name="T11" fmla="*/ 358 h 744"/>
                  <a:gd name="T12" fmla="*/ 75 w 445"/>
                  <a:gd name="T13" fmla="*/ 380 h 744"/>
                  <a:gd name="T14" fmla="*/ 81 w 445"/>
                  <a:gd name="T15" fmla="*/ 347 h 744"/>
                  <a:gd name="T16" fmla="*/ 32 w 445"/>
                  <a:gd name="T17" fmla="*/ 380 h 744"/>
                  <a:gd name="T18" fmla="*/ 140 w 445"/>
                  <a:gd name="T19" fmla="*/ 205 h 744"/>
                  <a:gd name="T20" fmla="*/ 73 w 445"/>
                  <a:gd name="T21" fmla="*/ 225 h 744"/>
                  <a:gd name="T22" fmla="*/ 206 w 445"/>
                  <a:gd name="T23" fmla="*/ 0 h 744"/>
                  <a:gd name="T24" fmla="*/ 356 w 445"/>
                  <a:gd name="T25" fmla="*/ 213 h 744"/>
                  <a:gd name="T26" fmla="*/ 281 w 445"/>
                  <a:gd name="T27" fmla="*/ 190 h 744"/>
                  <a:gd name="T28" fmla="*/ 356 w 445"/>
                  <a:gd name="T29" fmla="*/ 290 h 744"/>
                  <a:gd name="T30" fmla="*/ 264 w 445"/>
                  <a:gd name="T31" fmla="*/ 250 h 744"/>
                  <a:gd name="T32" fmla="*/ 323 w 445"/>
                  <a:gd name="T33" fmla="*/ 320 h 744"/>
                  <a:gd name="T34" fmla="*/ 287 w 445"/>
                  <a:gd name="T35" fmla="*/ 314 h 744"/>
                  <a:gd name="T36" fmla="*/ 381 w 445"/>
                  <a:gd name="T37" fmla="*/ 399 h 744"/>
                  <a:gd name="T38" fmla="*/ 308 w 445"/>
                  <a:gd name="T39" fmla="*/ 372 h 744"/>
                  <a:gd name="T40" fmla="*/ 362 w 445"/>
                  <a:gd name="T41" fmla="*/ 461 h 744"/>
                  <a:gd name="T42" fmla="*/ 298 w 445"/>
                  <a:gd name="T43" fmla="*/ 436 h 744"/>
                  <a:gd name="T44" fmla="*/ 445 w 445"/>
                  <a:gd name="T45" fmla="*/ 593 h 744"/>
                  <a:gd name="T46" fmla="*/ 354 w 445"/>
                  <a:gd name="T47" fmla="*/ 546 h 744"/>
                  <a:gd name="T48" fmla="*/ 445 w 445"/>
                  <a:gd name="T49" fmla="*/ 663 h 744"/>
                  <a:gd name="T50" fmla="*/ 346 w 445"/>
                  <a:gd name="T51" fmla="*/ 589 h 744"/>
                  <a:gd name="T52" fmla="*/ 445 w 445"/>
                  <a:gd name="T53" fmla="*/ 744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5" h="744">
                    <a:moveTo>
                      <a:pt x="0" y="744"/>
                    </a:moveTo>
                    <a:lnTo>
                      <a:pt x="140" y="496"/>
                    </a:lnTo>
                    <a:lnTo>
                      <a:pt x="54" y="570"/>
                    </a:lnTo>
                    <a:lnTo>
                      <a:pt x="104" y="469"/>
                    </a:lnTo>
                    <a:lnTo>
                      <a:pt x="0" y="506"/>
                    </a:lnTo>
                    <a:lnTo>
                      <a:pt x="119" y="358"/>
                    </a:lnTo>
                    <a:lnTo>
                      <a:pt x="75" y="380"/>
                    </a:lnTo>
                    <a:lnTo>
                      <a:pt x="81" y="347"/>
                    </a:lnTo>
                    <a:lnTo>
                      <a:pt x="32" y="380"/>
                    </a:lnTo>
                    <a:lnTo>
                      <a:pt x="140" y="205"/>
                    </a:lnTo>
                    <a:lnTo>
                      <a:pt x="73" y="225"/>
                    </a:lnTo>
                    <a:lnTo>
                      <a:pt x="206" y="0"/>
                    </a:lnTo>
                    <a:lnTo>
                      <a:pt x="356" y="213"/>
                    </a:lnTo>
                    <a:lnTo>
                      <a:pt x="281" y="190"/>
                    </a:lnTo>
                    <a:lnTo>
                      <a:pt x="356" y="290"/>
                    </a:lnTo>
                    <a:lnTo>
                      <a:pt x="264" y="250"/>
                    </a:lnTo>
                    <a:lnTo>
                      <a:pt x="323" y="320"/>
                    </a:lnTo>
                    <a:lnTo>
                      <a:pt x="287" y="314"/>
                    </a:lnTo>
                    <a:lnTo>
                      <a:pt x="381" y="399"/>
                    </a:lnTo>
                    <a:lnTo>
                      <a:pt x="308" y="372"/>
                    </a:lnTo>
                    <a:lnTo>
                      <a:pt x="362" y="461"/>
                    </a:lnTo>
                    <a:lnTo>
                      <a:pt x="298" y="436"/>
                    </a:lnTo>
                    <a:lnTo>
                      <a:pt x="445" y="593"/>
                    </a:lnTo>
                    <a:lnTo>
                      <a:pt x="354" y="546"/>
                    </a:lnTo>
                    <a:lnTo>
                      <a:pt x="445" y="663"/>
                    </a:lnTo>
                    <a:lnTo>
                      <a:pt x="346" y="589"/>
                    </a:lnTo>
                    <a:lnTo>
                      <a:pt x="445" y="744"/>
                    </a:lnTo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5" name="Freeform 40">
                <a:extLst>
                  <a:ext uri="{FF2B5EF4-FFF2-40B4-BE49-F238E27FC236}">
                    <a16:creationId xmlns="" xmlns:a16="http://schemas.microsoft.com/office/drawing/2014/main" id="{FF7C7FF0-58FC-4FCD-94C0-00855C9EB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633" y="3581400"/>
                <a:ext cx="934321" cy="1562100"/>
              </a:xfrm>
              <a:custGeom>
                <a:avLst/>
                <a:gdLst>
                  <a:gd name="T0" fmla="*/ 0 w 445"/>
                  <a:gd name="T1" fmla="*/ 744 h 744"/>
                  <a:gd name="T2" fmla="*/ 140 w 445"/>
                  <a:gd name="T3" fmla="*/ 496 h 744"/>
                  <a:gd name="T4" fmla="*/ 54 w 445"/>
                  <a:gd name="T5" fmla="*/ 570 h 744"/>
                  <a:gd name="T6" fmla="*/ 104 w 445"/>
                  <a:gd name="T7" fmla="*/ 469 h 744"/>
                  <a:gd name="T8" fmla="*/ 0 w 445"/>
                  <a:gd name="T9" fmla="*/ 506 h 744"/>
                  <a:gd name="T10" fmla="*/ 119 w 445"/>
                  <a:gd name="T11" fmla="*/ 358 h 744"/>
                  <a:gd name="T12" fmla="*/ 75 w 445"/>
                  <a:gd name="T13" fmla="*/ 380 h 744"/>
                  <a:gd name="T14" fmla="*/ 81 w 445"/>
                  <a:gd name="T15" fmla="*/ 347 h 744"/>
                  <a:gd name="T16" fmla="*/ 32 w 445"/>
                  <a:gd name="T17" fmla="*/ 380 h 744"/>
                  <a:gd name="T18" fmla="*/ 140 w 445"/>
                  <a:gd name="T19" fmla="*/ 205 h 744"/>
                  <a:gd name="T20" fmla="*/ 73 w 445"/>
                  <a:gd name="T21" fmla="*/ 225 h 744"/>
                  <a:gd name="T22" fmla="*/ 206 w 445"/>
                  <a:gd name="T23" fmla="*/ 0 h 744"/>
                  <a:gd name="T24" fmla="*/ 356 w 445"/>
                  <a:gd name="T25" fmla="*/ 213 h 744"/>
                  <a:gd name="T26" fmla="*/ 281 w 445"/>
                  <a:gd name="T27" fmla="*/ 190 h 744"/>
                  <a:gd name="T28" fmla="*/ 356 w 445"/>
                  <a:gd name="T29" fmla="*/ 290 h 744"/>
                  <a:gd name="T30" fmla="*/ 264 w 445"/>
                  <a:gd name="T31" fmla="*/ 250 h 744"/>
                  <a:gd name="T32" fmla="*/ 323 w 445"/>
                  <a:gd name="T33" fmla="*/ 320 h 744"/>
                  <a:gd name="T34" fmla="*/ 287 w 445"/>
                  <a:gd name="T35" fmla="*/ 314 h 744"/>
                  <a:gd name="T36" fmla="*/ 381 w 445"/>
                  <a:gd name="T37" fmla="*/ 399 h 744"/>
                  <a:gd name="T38" fmla="*/ 308 w 445"/>
                  <a:gd name="T39" fmla="*/ 372 h 744"/>
                  <a:gd name="T40" fmla="*/ 362 w 445"/>
                  <a:gd name="T41" fmla="*/ 461 h 744"/>
                  <a:gd name="T42" fmla="*/ 298 w 445"/>
                  <a:gd name="T43" fmla="*/ 436 h 744"/>
                  <a:gd name="T44" fmla="*/ 445 w 445"/>
                  <a:gd name="T45" fmla="*/ 593 h 744"/>
                  <a:gd name="T46" fmla="*/ 354 w 445"/>
                  <a:gd name="T47" fmla="*/ 546 h 744"/>
                  <a:gd name="T48" fmla="*/ 445 w 445"/>
                  <a:gd name="T49" fmla="*/ 663 h 744"/>
                  <a:gd name="T50" fmla="*/ 346 w 445"/>
                  <a:gd name="T51" fmla="*/ 589 h 744"/>
                  <a:gd name="T52" fmla="*/ 445 w 445"/>
                  <a:gd name="T53" fmla="*/ 744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5" h="744">
                    <a:moveTo>
                      <a:pt x="0" y="744"/>
                    </a:moveTo>
                    <a:lnTo>
                      <a:pt x="140" y="496"/>
                    </a:lnTo>
                    <a:lnTo>
                      <a:pt x="54" y="570"/>
                    </a:lnTo>
                    <a:lnTo>
                      <a:pt x="104" y="469"/>
                    </a:lnTo>
                    <a:lnTo>
                      <a:pt x="0" y="506"/>
                    </a:lnTo>
                    <a:lnTo>
                      <a:pt x="119" y="358"/>
                    </a:lnTo>
                    <a:lnTo>
                      <a:pt x="75" y="380"/>
                    </a:lnTo>
                    <a:lnTo>
                      <a:pt x="81" y="347"/>
                    </a:lnTo>
                    <a:lnTo>
                      <a:pt x="32" y="380"/>
                    </a:lnTo>
                    <a:lnTo>
                      <a:pt x="140" y="205"/>
                    </a:lnTo>
                    <a:lnTo>
                      <a:pt x="73" y="225"/>
                    </a:lnTo>
                    <a:lnTo>
                      <a:pt x="206" y="0"/>
                    </a:lnTo>
                    <a:lnTo>
                      <a:pt x="356" y="213"/>
                    </a:lnTo>
                    <a:lnTo>
                      <a:pt x="281" y="190"/>
                    </a:lnTo>
                    <a:lnTo>
                      <a:pt x="356" y="290"/>
                    </a:lnTo>
                    <a:lnTo>
                      <a:pt x="264" y="250"/>
                    </a:lnTo>
                    <a:lnTo>
                      <a:pt x="323" y="320"/>
                    </a:lnTo>
                    <a:lnTo>
                      <a:pt x="287" y="314"/>
                    </a:lnTo>
                    <a:lnTo>
                      <a:pt x="381" y="399"/>
                    </a:lnTo>
                    <a:lnTo>
                      <a:pt x="308" y="372"/>
                    </a:lnTo>
                    <a:lnTo>
                      <a:pt x="362" y="461"/>
                    </a:lnTo>
                    <a:lnTo>
                      <a:pt x="298" y="436"/>
                    </a:lnTo>
                    <a:lnTo>
                      <a:pt x="445" y="593"/>
                    </a:lnTo>
                    <a:lnTo>
                      <a:pt x="354" y="546"/>
                    </a:lnTo>
                    <a:lnTo>
                      <a:pt x="445" y="663"/>
                    </a:lnTo>
                    <a:lnTo>
                      <a:pt x="346" y="589"/>
                    </a:lnTo>
                    <a:lnTo>
                      <a:pt x="445" y="744"/>
                    </a:lnTo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6" name="Freeform 40">
                <a:extLst>
                  <a:ext uri="{FF2B5EF4-FFF2-40B4-BE49-F238E27FC236}">
                    <a16:creationId xmlns="" xmlns:a16="http://schemas.microsoft.com/office/drawing/2014/main" id="{1D78D948-C046-4F87-BDAB-01F81BAA4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743" y="3476022"/>
                <a:ext cx="997350" cy="1667478"/>
              </a:xfrm>
              <a:custGeom>
                <a:avLst/>
                <a:gdLst>
                  <a:gd name="T0" fmla="*/ 0 w 445"/>
                  <a:gd name="T1" fmla="*/ 744 h 744"/>
                  <a:gd name="T2" fmla="*/ 140 w 445"/>
                  <a:gd name="T3" fmla="*/ 496 h 744"/>
                  <a:gd name="T4" fmla="*/ 54 w 445"/>
                  <a:gd name="T5" fmla="*/ 570 h 744"/>
                  <a:gd name="T6" fmla="*/ 104 w 445"/>
                  <a:gd name="T7" fmla="*/ 469 h 744"/>
                  <a:gd name="T8" fmla="*/ 0 w 445"/>
                  <a:gd name="T9" fmla="*/ 506 h 744"/>
                  <a:gd name="T10" fmla="*/ 119 w 445"/>
                  <a:gd name="T11" fmla="*/ 358 h 744"/>
                  <a:gd name="T12" fmla="*/ 75 w 445"/>
                  <a:gd name="T13" fmla="*/ 380 h 744"/>
                  <a:gd name="T14" fmla="*/ 81 w 445"/>
                  <a:gd name="T15" fmla="*/ 347 h 744"/>
                  <a:gd name="T16" fmla="*/ 32 w 445"/>
                  <a:gd name="T17" fmla="*/ 380 h 744"/>
                  <a:gd name="T18" fmla="*/ 140 w 445"/>
                  <a:gd name="T19" fmla="*/ 205 h 744"/>
                  <a:gd name="T20" fmla="*/ 73 w 445"/>
                  <a:gd name="T21" fmla="*/ 225 h 744"/>
                  <a:gd name="T22" fmla="*/ 206 w 445"/>
                  <a:gd name="T23" fmla="*/ 0 h 744"/>
                  <a:gd name="T24" fmla="*/ 356 w 445"/>
                  <a:gd name="T25" fmla="*/ 213 h 744"/>
                  <a:gd name="T26" fmla="*/ 281 w 445"/>
                  <a:gd name="T27" fmla="*/ 190 h 744"/>
                  <a:gd name="T28" fmla="*/ 356 w 445"/>
                  <a:gd name="T29" fmla="*/ 290 h 744"/>
                  <a:gd name="T30" fmla="*/ 264 w 445"/>
                  <a:gd name="T31" fmla="*/ 250 h 744"/>
                  <a:gd name="T32" fmla="*/ 323 w 445"/>
                  <a:gd name="T33" fmla="*/ 320 h 744"/>
                  <a:gd name="T34" fmla="*/ 287 w 445"/>
                  <a:gd name="T35" fmla="*/ 314 h 744"/>
                  <a:gd name="T36" fmla="*/ 381 w 445"/>
                  <a:gd name="T37" fmla="*/ 399 h 744"/>
                  <a:gd name="T38" fmla="*/ 308 w 445"/>
                  <a:gd name="T39" fmla="*/ 372 h 744"/>
                  <a:gd name="T40" fmla="*/ 362 w 445"/>
                  <a:gd name="T41" fmla="*/ 461 h 744"/>
                  <a:gd name="T42" fmla="*/ 298 w 445"/>
                  <a:gd name="T43" fmla="*/ 436 h 744"/>
                  <a:gd name="T44" fmla="*/ 445 w 445"/>
                  <a:gd name="T45" fmla="*/ 593 h 744"/>
                  <a:gd name="T46" fmla="*/ 354 w 445"/>
                  <a:gd name="T47" fmla="*/ 546 h 744"/>
                  <a:gd name="T48" fmla="*/ 445 w 445"/>
                  <a:gd name="T49" fmla="*/ 663 h 744"/>
                  <a:gd name="T50" fmla="*/ 346 w 445"/>
                  <a:gd name="T51" fmla="*/ 589 h 744"/>
                  <a:gd name="T52" fmla="*/ 445 w 445"/>
                  <a:gd name="T53" fmla="*/ 744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5" h="744">
                    <a:moveTo>
                      <a:pt x="0" y="744"/>
                    </a:moveTo>
                    <a:lnTo>
                      <a:pt x="140" y="496"/>
                    </a:lnTo>
                    <a:lnTo>
                      <a:pt x="54" y="570"/>
                    </a:lnTo>
                    <a:lnTo>
                      <a:pt x="104" y="469"/>
                    </a:lnTo>
                    <a:lnTo>
                      <a:pt x="0" y="506"/>
                    </a:lnTo>
                    <a:lnTo>
                      <a:pt x="119" y="358"/>
                    </a:lnTo>
                    <a:lnTo>
                      <a:pt x="75" y="380"/>
                    </a:lnTo>
                    <a:lnTo>
                      <a:pt x="81" y="347"/>
                    </a:lnTo>
                    <a:lnTo>
                      <a:pt x="32" y="380"/>
                    </a:lnTo>
                    <a:lnTo>
                      <a:pt x="140" y="205"/>
                    </a:lnTo>
                    <a:lnTo>
                      <a:pt x="73" y="225"/>
                    </a:lnTo>
                    <a:lnTo>
                      <a:pt x="206" y="0"/>
                    </a:lnTo>
                    <a:lnTo>
                      <a:pt x="356" y="213"/>
                    </a:lnTo>
                    <a:lnTo>
                      <a:pt x="281" y="190"/>
                    </a:lnTo>
                    <a:lnTo>
                      <a:pt x="356" y="290"/>
                    </a:lnTo>
                    <a:lnTo>
                      <a:pt x="264" y="250"/>
                    </a:lnTo>
                    <a:lnTo>
                      <a:pt x="323" y="320"/>
                    </a:lnTo>
                    <a:lnTo>
                      <a:pt x="287" y="314"/>
                    </a:lnTo>
                    <a:lnTo>
                      <a:pt x="381" y="399"/>
                    </a:lnTo>
                    <a:lnTo>
                      <a:pt x="308" y="372"/>
                    </a:lnTo>
                    <a:lnTo>
                      <a:pt x="362" y="461"/>
                    </a:lnTo>
                    <a:lnTo>
                      <a:pt x="298" y="436"/>
                    </a:lnTo>
                    <a:lnTo>
                      <a:pt x="445" y="593"/>
                    </a:lnTo>
                    <a:lnTo>
                      <a:pt x="354" y="546"/>
                    </a:lnTo>
                    <a:lnTo>
                      <a:pt x="445" y="663"/>
                    </a:lnTo>
                    <a:lnTo>
                      <a:pt x="346" y="589"/>
                    </a:lnTo>
                    <a:lnTo>
                      <a:pt x="445" y="744"/>
                    </a:lnTo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88" name="Freeform 40">
                <a:extLst>
                  <a:ext uri="{FF2B5EF4-FFF2-40B4-BE49-F238E27FC236}">
                    <a16:creationId xmlns="" xmlns:a16="http://schemas.microsoft.com/office/drawing/2014/main" id="{746CDACB-39F3-4EF3-A2F9-AE9ADDDC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790" y="3680458"/>
                <a:ext cx="883048" cy="1476376"/>
              </a:xfrm>
              <a:custGeom>
                <a:avLst/>
                <a:gdLst>
                  <a:gd name="T0" fmla="*/ 0 w 445"/>
                  <a:gd name="T1" fmla="*/ 744 h 744"/>
                  <a:gd name="T2" fmla="*/ 140 w 445"/>
                  <a:gd name="T3" fmla="*/ 496 h 744"/>
                  <a:gd name="T4" fmla="*/ 54 w 445"/>
                  <a:gd name="T5" fmla="*/ 570 h 744"/>
                  <a:gd name="T6" fmla="*/ 104 w 445"/>
                  <a:gd name="T7" fmla="*/ 469 h 744"/>
                  <a:gd name="T8" fmla="*/ 0 w 445"/>
                  <a:gd name="T9" fmla="*/ 506 h 744"/>
                  <a:gd name="T10" fmla="*/ 119 w 445"/>
                  <a:gd name="T11" fmla="*/ 358 h 744"/>
                  <a:gd name="T12" fmla="*/ 75 w 445"/>
                  <a:gd name="T13" fmla="*/ 380 h 744"/>
                  <a:gd name="T14" fmla="*/ 81 w 445"/>
                  <a:gd name="T15" fmla="*/ 347 h 744"/>
                  <a:gd name="T16" fmla="*/ 32 w 445"/>
                  <a:gd name="T17" fmla="*/ 380 h 744"/>
                  <a:gd name="T18" fmla="*/ 140 w 445"/>
                  <a:gd name="T19" fmla="*/ 205 h 744"/>
                  <a:gd name="T20" fmla="*/ 73 w 445"/>
                  <a:gd name="T21" fmla="*/ 225 h 744"/>
                  <a:gd name="T22" fmla="*/ 206 w 445"/>
                  <a:gd name="T23" fmla="*/ 0 h 744"/>
                  <a:gd name="T24" fmla="*/ 356 w 445"/>
                  <a:gd name="T25" fmla="*/ 213 h 744"/>
                  <a:gd name="T26" fmla="*/ 281 w 445"/>
                  <a:gd name="T27" fmla="*/ 190 h 744"/>
                  <a:gd name="T28" fmla="*/ 356 w 445"/>
                  <a:gd name="T29" fmla="*/ 290 h 744"/>
                  <a:gd name="T30" fmla="*/ 264 w 445"/>
                  <a:gd name="T31" fmla="*/ 250 h 744"/>
                  <a:gd name="T32" fmla="*/ 323 w 445"/>
                  <a:gd name="T33" fmla="*/ 320 h 744"/>
                  <a:gd name="T34" fmla="*/ 287 w 445"/>
                  <a:gd name="T35" fmla="*/ 314 h 744"/>
                  <a:gd name="T36" fmla="*/ 381 w 445"/>
                  <a:gd name="T37" fmla="*/ 399 h 744"/>
                  <a:gd name="T38" fmla="*/ 308 w 445"/>
                  <a:gd name="T39" fmla="*/ 372 h 744"/>
                  <a:gd name="T40" fmla="*/ 362 w 445"/>
                  <a:gd name="T41" fmla="*/ 461 h 744"/>
                  <a:gd name="T42" fmla="*/ 298 w 445"/>
                  <a:gd name="T43" fmla="*/ 436 h 744"/>
                  <a:gd name="T44" fmla="*/ 445 w 445"/>
                  <a:gd name="T45" fmla="*/ 593 h 744"/>
                  <a:gd name="T46" fmla="*/ 354 w 445"/>
                  <a:gd name="T47" fmla="*/ 546 h 744"/>
                  <a:gd name="T48" fmla="*/ 445 w 445"/>
                  <a:gd name="T49" fmla="*/ 663 h 744"/>
                  <a:gd name="T50" fmla="*/ 346 w 445"/>
                  <a:gd name="T51" fmla="*/ 589 h 744"/>
                  <a:gd name="T52" fmla="*/ 445 w 445"/>
                  <a:gd name="T53" fmla="*/ 744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5" h="744">
                    <a:moveTo>
                      <a:pt x="0" y="744"/>
                    </a:moveTo>
                    <a:lnTo>
                      <a:pt x="140" y="496"/>
                    </a:lnTo>
                    <a:lnTo>
                      <a:pt x="54" y="570"/>
                    </a:lnTo>
                    <a:lnTo>
                      <a:pt x="104" y="469"/>
                    </a:lnTo>
                    <a:lnTo>
                      <a:pt x="0" y="506"/>
                    </a:lnTo>
                    <a:lnTo>
                      <a:pt x="119" y="358"/>
                    </a:lnTo>
                    <a:lnTo>
                      <a:pt x="75" y="380"/>
                    </a:lnTo>
                    <a:lnTo>
                      <a:pt x="81" y="347"/>
                    </a:lnTo>
                    <a:lnTo>
                      <a:pt x="32" y="380"/>
                    </a:lnTo>
                    <a:lnTo>
                      <a:pt x="140" y="205"/>
                    </a:lnTo>
                    <a:lnTo>
                      <a:pt x="73" y="225"/>
                    </a:lnTo>
                    <a:lnTo>
                      <a:pt x="206" y="0"/>
                    </a:lnTo>
                    <a:lnTo>
                      <a:pt x="356" y="213"/>
                    </a:lnTo>
                    <a:lnTo>
                      <a:pt x="281" y="190"/>
                    </a:lnTo>
                    <a:lnTo>
                      <a:pt x="356" y="290"/>
                    </a:lnTo>
                    <a:lnTo>
                      <a:pt x="264" y="250"/>
                    </a:lnTo>
                    <a:lnTo>
                      <a:pt x="323" y="320"/>
                    </a:lnTo>
                    <a:lnTo>
                      <a:pt x="287" y="314"/>
                    </a:lnTo>
                    <a:lnTo>
                      <a:pt x="381" y="399"/>
                    </a:lnTo>
                    <a:lnTo>
                      <a:pt x="308" y="372"/>
                    </a:lnTo>
                    <a:lnTo>
                      <a:pt x="362" y="461"/>
                    </a:lnTo>
                    <a:lnTo>
                      <a:pt x="298" y="436"/>
                    </a:lnTo>
                    <a:lnTo>
                      <a:pt x="445" y="593"/>
                    </a:lnTo>
                    <a:lnTo>
                      <a:pt x="354" y="546"/>
                    </a:lnTo>
                    <a:lnTo>
                      <a:pt x="445" y="663"/>
                    </a:lnTo>
                    <a:lnTo>
                      <a:pt x="346" y="589"/>
                    </a:lnTo>
                    <a:lnTo>
                      <a:pt x="445" y="744"/>
                    </a:lnTo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91" name="Group 90">
              <a:extLst>
                <a:ext uri="{FF2B5EF4-FFF2-40B4-BE49-F238E27FC236}">
                  <a16:creationId xmlns="" xmlns:a16="http://schemas.microsoft.com/office/drawing/2014/main" id="{046B73C0-1E50-4A30-8AB9-67F201178905}"/>
                </a:ext>
              </a:extLst>
            </p:cNvPr>
            <p:cNvGrpSpPr/>
            <p:nvPr/>
          </p:nvGrpSpPr>
          <p:grpSpPr>
            <a:xfrm flipH="1">
              <a:off x="6207133" y="3701913"/>
              <a:ext cx="2535457" cy="1441587"/>
              <a:chOff x="3328633" y="3476022"/>
              <a:chExt cx="2956205" cy="1680812"/>
            </a:xfrm>
          </p:grpSpPr>
          <p:sp>
            <p:nvSpPr>
              <p:cNvPr id="93" name="Freeform 40">
                <a:extLst>
                  <a:ext uri="{FF2B5EF4-FFF2-40B4-BE49-F238E27FC236}">
                    <a16:creationId xmlns="" xmlns:a16="http://schemas.microsoft.com/office/drawing/2014/main" id="{0810CDD5-AC33-400A-99EC-116A23716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686" y="3667124"/>
                <a:ext cx="883048" cy="1476375"/>
              </a:xfrm>
              <a:custGeom>
                <a:avLst/>
                <a:gdLst>
                  <a:gd name="T0" fmla="*/ 0 w 445"/>
                  <a:gd name="T1" fmla="*/ 744 h 744"/>
                  <a:gd name="T2" fmla="*/ 140 w 445"/>
                  <a:gd name="T3" fmla="*/ 496 h 744"/>
                  <a:gd name="T4" fmla="*/ 54 w 445"/>
                  <a:gd name="T5" fmla="*/ 570 h 744"/>
                  <a:gd name="T6" fmla="*/ 104 w 445"/>
                  <a:gd name="T7" fmla="*/ 469 h 744"/>
                  <a:gd name="T8" fmla="*/ 0 w 445"/>
                  <a:gd name="T9" fmla="*/ 506 h 744"/>
                  <a:gd name="T10" fmla="*/ 119 w 445"/>
                  <a:gd name="T11" fmla="*/ 358 h 744"/>
                  <a:gd name="T12" fmla="*/ 75 w 445"/>
                  <a:gd name="T13" fmla="*/ 380 h 744"/>
                  <a:gd name="T14" fmla="*/ 81 w 445"/>
                  <a:gd name="T15" fmla="*/ 347 h 744"/>
                  <a:gd name="T16" fmla="*/ 32 w 445"/>
                  <a:gd name="T17" fmla="*/ 380 h 744"/>
                  <a:gd name="T18" fmla="*/ 140 w 445"/>
                  <a:gd name="T19" fmla="*/ 205 h 744"/>
                  <a:gd name="T20" fmla="*/ 73 w 445"/>
                  <a:gd name="T21" fmla="*/ 225 h 744"/>
                  <a:gd name="T22" fmla="*/ 206 w 445"/>
                  <a:gd name="T23" fmla="*/ 0 h 744"/>
                  <a:gd name="T24" fmla="*/ 356 w 445"/>
                  <a:gd name="T25" fmla="*/ 213 h 744"/>
                  <a:gd name="T26" fmla="*/ 281 w 445"/>
                  <a:gd name="T27" fmla="*/ 190 h 744"/>
                  <a:gd name="T28" fmla="*/ 356 w 445"/>
                  <a:gd name="T29" fmla="*/ 290 h 744"/>
                  <a:gd name="T30" fmla="*/ 264 w 445"/>
                  <a:gd name="T31" fmla="*/ 250 h 744"/>
                  <a:gd name="T32" fmla="*/ 323 w 445"/>
                  <a:gd name="T33" fmla="*/ 320 h 744"/>
                  <a:gd name="T34" fmla="*/ 287 w 445"/>
                  <a:gd name="T35" fmla="*/ 314 h 744"/>
                  <a:gd name="T36" fmla="*/ 381 w 445"/>
                  <a:gd name="T37" fmla="*/ 399 h 744"/>
                  <a:gd name="T38" fmla="*/ 308 w 445"/>
                  <a:gd name="T39" fmla="*/ 372 h 744"/>
                  <a:gd name="T40" fmla="*/ 362 w 445"/>
                  <a:gd name="T41" fmla="*/ 461 h 744"/>
                  <a:gd name="T42" fmla="*/ 298 w 445"/>
                  <a:gd name="T43" fmla="*/ 436 h 744"/>
                  <a:gd name="T44" fmla="*/ 445 w 445"/>
                  <a:gd name="T45" fmla="*/ 593 h 744"/>
                  <a:gd name="T46" fmla="*/ 354 w 445"/>
                  <a:gd name="T47" fmla="*/ 546 h 744"/>
                  <a:gd name="T48" fmla="*/ 445 w 445"/>
                  <a:gd name="T49" fmla="*/ 663 h 744"/>
                  <a:gd name="T50" fmla="*/ 346 w 445"/>
                  <a:gd name="T51" fmla="*/ 589 h 744"/>
                  <a:gd name="T52" fmla="*/ 445 w 445"/>
                  <a:gd name="T53" fmla="*/ 744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5" h="744">
                    <a:moveTo>
                      <a:pt x="0" y="744"/>
                    </a:moveTo>
                    <a:lnTo>
                      <a:pt x="140" y="496"/>
                    </a:lnTo>
                    <a:lnTo>
                      <a:pt x="54" y="570"/>
                    </a:lnTo>
                    <a:lnTo>
                      <a:pt x="104" y="469"/>
                    </a:lnTo>
                    <a:lnTo>
                      <a:pt x="0" y="506"/>
                    </a:lnTo>
                    <a:lnTo>
                      <a:pt x="119" y="358"/>
                    </a:lnTo>
                    <a:lnTo>
                      <a:pt x="75" y="380"/>
                    </a:lnTo>
                    <a:lnTo>
                      <a:pt x="81" y="347"/>
                    </a:lnTo>
                    <a:lnTo>
                      <a:pt x="32" y="380"/>
                    </a:lnTo>
                    <a:lnTo>
                      <a:pt x="140" y="205"/>
                    </a:lnTo>
                    <a:lnTo>
                      <a:pt x="73" y="225"/>
                    </a:lnTo>
                    <a:lnTo>
                      <a:pt x="206" y="0"/>
                    </a:lnTo>
                    <a:lnTo>
                      <a:pt x="356" y="213"/>
                    </a:lnTo>
                    <a:lnTo>
                      <a:pt x="281" y="190"/>
                    </a:lnTo>
                    <a:lnTo>
                      <a:pt x="356" y="290"/>
                    </a:lnTo>
                    <a:lnTo>
                      <a:pt x="264" y="250"/>
                    </a:lnTo>
                    <a:lnTo>
                      <a:pt x="323" y="320"/>
                    </a:lnTo>
                    <a:lnTo>
                      <a:pt x="287" y="314"/>
                    </a:lnTo>
                    <a:lnTo>
                      <a:pt x="381" y="399"/>
                    </a:lnTo>
                    <a:lnTo>
                      <a:pt x="308" y="372"/>
                    </a:lnTo>
                    <a:lnTo>
                      <a:pt x="362" y="461"/>
                    </a:lnTo>
                    <a:lnTo>
                      <a:pt x="298" y="436"/>
                    </a:lnTo>
                    <a:lnTo>
                      <a:pt x="445" y="593"/>
                    </a:lnTo>
                    <a:lnTo>
                      <a:pt x="354" y="546"/>
                    </a:lnTo>
                    <a:lnTo>
                      <a:pt x="445" y="663"/>
                    </a:lnTo>
                    <a:lnTo>
                      <a:pt x="346" y="589"/>
                    </a:lnTo>
                    <a:lnTo>
                      <a:pt x="445" y="744"/>
                    </a:lnTo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4" name="Freeform 40">
                <a:extLst>
                  <a:ext uri="{FF2B5EF4-FFF2-40B4-BE49-F238E27FC236}">
                    <a16:creationId xmlns="" xmlns:a16="http://schemas.microsoft.com/office/drawing/2014/main" id="{7ED2D117-477D-42A4-BBD6-0F91D176B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633" y="3581400"/>
                <a:ext cx="934321" cy="1562100"/>
              </a:xfrm>
              <a:custGeom>
                <a:avLst/>
                <a:gdLst>
                  <a:gd name="T0" fmla="*/ 0 w 445"/>
                  <a:gd name="T1" fmla="*/ 744 h 744"/>
                  <a:gd name="T2" fmla="*/ 140 w 445"/>
                  <a:gd name="T3" fmla="*/ 496 h 744"/>
                  <a:gd name="T4" fmla="*/ 54 w 445"/>
                  <a:gd name="T5" fmla="*/ 570 h 744"/>
                  <a:gd name="T6" fmla="*/ 104 w 445"/>
                  <a:gd name="T7" fmla="*/ 469 h 744"/>
                  <a:gd name="T8" fmla="*/ 0 w 445"/>
                  <a:gd name="T9" fmla="*/ 506 h 744"/>
                  <a:gd name="T10" fmla="*/ 119 w 445"/>
                  <a:gd name="T11" fmla="*/ 358 h 744"/>
                  <a:gd name="T12" fmla="*/ 75 w 445"/>
                  <a:gd name="T13" fmla="*/ 380 h 744"/>
                  <a:gd name="T14" fmla="*/ 81 w 445"/>
                  <a:gd name="T15" fmla="*/ 347 h 744"/>
                  <a:gd name="T16" fmla="*/ 32 w 445"/>
                  <a:gd name="T17" fmla="*/ 380 h 744"/>
                  <a:gd name="T18" fmla="*/ 140 w 445"/>
                  <a:gd name="T19" fmla="*/ 205 h 744"/>
                  <a:gd name="T20" fmla="*/ 73 w 445"/>
                  <a:gd name="T21" fmla="*/ 225 h 744"/>
                  <a:gd name="T22" fmla="*/ 206 w 445"/>
                  <a:gd name="T23" fmla="*/ 0 h 744"/>
                  <a:gd name="T24" fmla="*/ 356 w 445"/>
                  <a:gd name="T25" fmla="*/ 213 h 744"/>
                  <a:gd name="T26" fmla="*/ 281 w 445"/>
                  <a:gd name="T27" fmla="*/ 190 h 744"/>
                  <a:gd name="T28" fmla="*/ 356 w 445"/>
                  <a:gd name="T29" fmla="*/ 290 h 744"/>
                  <a:gd name="T30" fmla="*/ 264 w 445"/>
                  <a:gd name="T31" fmla="*/ 250 h 744"/>
                  <a:gd name="T32" fmla="*/ 323 w 445"/>
                  <a:gd name="T33" fmla="*/ 320 h 744"/>
                  <a:gd name="T34" fmla="*/ 287 w 445"/>
                  <a:gd name="T35" fmla="*/ 314 h 744"/>
                  <a:gd name="T36" fmla="*/ 381 w 445"/>
                  <a:gd name="T37" fmla="*/ 399 h 744"/>
                  <a:gd name="T38" fmla="*/ 308 w 445"/>
                  <a:gd name="T39" fmla="*/ 372 h 744"/>
                  <a:gd name="T40" fmla="*/ 362 w 445"/>
                  <a:gd name="T41" fmla="*/ 461 h 744"/>
                  <a:gd name="T42" fmla="*/ 298 w 445"/>
                  <a:gd name="T43" fmla="*/ 436 h 744"/>
                  <a:gd name="T44" fmla="*/ 445 w 445"/>
                  <a:gd name="T45" fmla="*/ 593 h 744"/>
                  <a:gd name="T46" fmla="*/ 354 w 445"/>
                  <a:gd name="T47" fmla="*/ 546 h 744"/>
                  <a:gd name="T48" fmla="*/ 445 w 445"/>
                  <a:gd name="T49" fmla="*/ 663 h 744"/>
                  <a:gd name="T50" fmla="*/ 346 w 445"/>
                  <a:gd name="T51" fmla="*/ 589 h 744"/>
                  <a:gd name="T52" fmla="*/ 445 w 445"/>
                  <a:gd name="T53" fmla="*/ 744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5" h="744">
                    <a:moveTo>
                      <a:pt x="0" y="744"/>
                    </a:moveTo>
                    <a:lnTo>
                      <a:pt x="140" y="496"/>
                    </a:lnTo>
                    <a:lnTo>
                      <a:pt x="54" y="570"/>
                    </a:lnTo>
                    <a:lnTo>
                      <a:pt x="104" y="469"/>
                    </a:lnTo>
                    <a:lnTo>
                      <a:pt x="0" y="506"/>
                    </a:lnTo>
                    <a:lnTo>
                      <a:pt x="119" y="358"/>
                    </a:lnTo>
                    <a:lnTo>
                      <a:pt x="75" y="380"/>
                    </a:lnTo>
                    <a:lnTo>
                      <a:pt x="81" y="347"/>
                    </a:lnTo>
                    <a:lnTo>
                      <a:pt x="32" y="380"/>
                    </a:lnTo>
                    <a:lnTo>
                      <a:pt x="140" y="205"/>
                    </a:lnTo>
                    <a:lnTo>
                      <a:pt x="73" y="225"/>
                    </a:lnTo>
                    <a:lnTo>
                      <a:pt x="206" y="0"/>
                    </a:lnTo>
                    <a:lnTo>
                      <a:pt x="356" y="213"/>
                    </a:lnTo>
                    <a:lnTo>
                      <a:pt x="281" y="190"/>
                    </a:lnTo>
                    <a:lnTo>
                      <a:pt x="356" y="290"/>
                    </a:lnTo>
                    <a:lnTo>
                      <a:pt x="264" y="250"/>
                    </a:lnTo>
                    <a:lnTo>
                      <a:pt x="323" y="320"/>
                    </a:lnTo>
                    <a:lnTo>
                      <a:pt x="287" y="314"/>
                    </a:lnTo>
                    <a:lnTo>
                      <a:pt x="381" y="399"/>
                    </a:lnTo>
                    <a:lnTo>
                      <a:pt x="308" y="372"/>
                    </a:lnTo>
                    <a:lnTo>
                      <a:pt x="362" y="461"/>
                    </a:lnTo>
                    <a:lnTo>
                      <a:pt x="298" y="436"/>
                    </a:lnTo>
                    <a:lnTo>
                      <a:pt x="445" y="593"/>
                    </a:lnTo>
                    <a:lnTo>
                      <a:pt x="354" y="546"/>
                    </a:lnTo>
                    <a:lnTo>
                      <a:pt x="445" y="663"/>
                    </a:lnTo>
                    <a:lnTo>
                      <a:pt x="346" y="589"/>
                    </a:lnTo>
                    <a:lnTo>
                      <a:pt x="445" y="744"/>
                    </a:lnTo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  <a:alpha val="5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5" name="Freeform 40">
                <a:extLst>
                  <a:ext uri="{FF2B5EF4-FFF2-40B4-BE49-F238E27FC236}">
                    <a16:creationId xmlns="" xmlns:a16="http://schemas.microsoft.com/office/drawing/2014/main" id="{B04DFF40-FF0F-4803-8897-FF426E660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743" y="3476022"/>
                <a:ext cx="997350" cy="1667478"/>
              </a:xfrm>
              <a:custGeom>
                <a:avLst/>
                <a:gdLst>
                  <a:gd name="T0" fmla="*/ 0 w 445"/>
                  <a:gd name="T1" fmla="*/ 744 h 744"/>
                  <a:gd name="T2" fmla="*/ 140 w 445"/>
                  <a:gd name="T3" fmla="*/ 496 h 744"/>
                  <a:gd name="T4" fmla="*/ 54 w 445"/>
                  <a:gd name="T5" fmla="*/ 570 h 744"/>
                  <a:gd name="T6" fmla="*/ 104 w 445"/>
                  <a:gd name="T7" fmla="*/ 469 h 744"/>
                  <a:gd name="T8" fmla="*/ 0 w 445"/>
                  <a:gd name="T9" fmla="*/ 506 h 744"/>
                  <a:gd name="T10" fmla="*/ 119 w 445"/>
                  <a:gd name="T11" fmla="*/ 358 h 744"/>
                  <a:gd name="T12" fmla="*/ 75 w 445"/>
                  <a:gd name="T13" fmla="*/ 380 h 744"/>
                  <a:gd name="T14" fmla="*/ 81 w 445"/>
                  <a:gd name="T15" fmla="*/ 347 h 744"/>
                  <a:gd name="T16" fmla="*/ 32 w 445"/>
                  <a:gd name="T17" fmla="*/ 380 h 744"/>
                  <a:gd name="T18" fmla="*/ 140 w 445"/>
                  <a:gd name="T19" fmla="*/ 205 h 744"/>
                  <a:gd name="T20" fmla="*/ 73 w 445"/>
                  <a:gd name="T21" fmla="*/ 225 h 744"/>
                  <a:gd name="T22" fmla="*/ 206 w 445"/>
                  <a:gd name="T23" fmla="*/ 0 h 744"/>
                  <a:gd name="T24" fmla="*/ 356 w 445"/>
                  <a:gd name="T25" fmla="*/ 213 h 744"/>
                  <a:gd name="T26" fmla="*/ 281 w 445"/>
                  <a:gd name="T27" fmla="*/ 190 h 744"/>
                  <a:gd name="T28" fmla="*/ 356 w 445"/>
                  <a:gd name="T29" fmla="*/ 290 h 744"/>
                  <a:gd name="T30" fmla="*/ 264 w 445"/>
                  <a:gd name="T31" fmla="*/ 250 h 744"/>
                  <a:gd name="T32" fmla="*/ 323 w 445"/>
                  <a:gd name="T33" fmla="*/ 320 h 744"/>
                  <a:gd name="T34" fmla="*/ 287 w 445"/>
                  <a:gd name="T35" fmla="*/ 314 h 744"/>
                  <a:gd name="T36" fmla="*/ 381 w 445"/>
                  <a:gd name="T37" fmla="*/ 399 h 744"/>
                  <a:gd name="T38" fmla="*/ 308 w 445"/>
                  <a:gd name="T39" fmla="*/ 372 h 744"/>
                  <a:gd name="T40" fmla="*/ 362 w 445"/>
                  <a:gd name="T41" fmla="*/ 461 h 744"/>
                  <a:gd name="T42" fmla="*/ 298 w 445"/>
                  <a:gd name="T43" fmla="*/ 436 h 744"/>
                  <a:gd name="T44" fmla="*/ 445 w 445"/>
                  <a:gd name="T45" fmla="*/ 593 h 744"/>
                  <a:gd name="T46" fmla="*/ 354 w 445"/>
                  <a:gd name="T47" fmla="*/ 546 h 744"/>
                  <a:gd name="T48" fmla="*/ 445 w 445"/>
                  <a:gd name="T49" fmla="*/ 663 h 744"/>
                  <a:gd name="T50" fmla="*/ 346 w 445"/>
                  <a:gd name="T51" fmla="*/ 589 h 744"/>
                  <a:gd name="T52" fmla="*/ 445 w 445"/>
                  <a:gd name="T53" fmla="*/ 744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5" h="744">
                    <a:moveTo>
                      <a:pt x="0" y="744"/>
                    </a:moveTo>
                    <a:lnTo>
                      <a:pt x="140" y="496"/>
                    </a:lnTo>
                    <a:lnTo>
                      <a:pt x="54" y="570"/>
                    </a:lnTo>
                    <a:lnTo>
                      <a:pt x="104" y="469"/>
                    </a:lnTo>
                    <a:lnTo>
                      <a:pt x="0" y="506"/>
                    </a:lnTo>
                    <a:lnTo>
                      <a:pt x="119" y="358"/>
                    </a:lnTo>
                    <a:lnTo>
                      <a:pt x="75" y="380"/>
                    </a:lnTo>
                    <a:lnTo>
                      <a:pt x="81" y="347"/>
                    </a:lnTo>
                    <a:lnTo>
                      <a:pt x="32" y="380"/>
                    </a:lnTo>
                    <a:lnTo>
                      <a:pt x="140" y="205"/>
                    </a:lnTo>
                    <a:lnTo>
                      <a:pt x="73" y="225"/>
                    </a:lnTo>
                    <a:lnTo>
                      <a:pt x="206" y="0"/>
                    </a:lnTo>
                    <a:lnTo>
                      <a:pt x="356" y="213"/>
                    </a:lnTo>
                    <a:lnTo>
                      <a:pt x="281" y="190"/>
                    </a:lnTo>
                    <a:lnTo>
                      <a:pt x="356" y="290"/>
                    </a:lnTo>
                    <a:lnTo>
                      <a:pt x="264" y="250"/>
                    </a:lnTo>
                    <a:lnTo>
                      <a:pt x="323" y="320"/>
                    </a:lnTo>
                    <a:lnTo>
                      <a:pt x="287" y="314"/>
                    </a:lnTo>
                    <a:lnTo>
                      <a:pt x="381" y="399"/>
                    </a:lnTo>
                    <a:lnTo>
                      <a:pt x="308" y="372"/>
                    </a:lnTo>
                    <a:lnTo>
                      <a:pt x="362" y="461"/>
                    </a:lnTo>
                    <a:lnTo>
                      <a:pt x="298" y="436"/>
                    </a:lnTo>
                    <a:lnTo>
                      <a:pt x="445" y="593"/>
                    </a:lnTo>
                    <a:lnTo>
                      <a:pt x="354" y="546"/>
                    </a:lnTo>
                    <a:lnTo>
                      <a:pt x="445" y="663"/>
                    </a:lnTo>
                    <a:lnTo>
                      <a:pt x="346" y="589"/>
                    </a:lnTo>
                    <a:lnTo>
                      <a:pt x="445" y="744"/>
                    </a:lnTo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96" name="Freeform 40">
                <a:extLst>
                  <a:ext uri="{FF2B5EF4-FFF2-40B4-BE49-F238E27FC236}">
                    <a16:creationId xmlns="" xmlns:a16="http://schemas.microsoft.com/office/drawing/2014/main" id="{32C87E55-DEC3-4356-A347-7F656C9DF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1790" y="3680458"/>
                <a:ext cx="883048" cy="1476376"/>
              </a:xfrm>
              <a:custGeom>
                <a:avLst/>
                <a:gdLst>
                  <a:gd name="T0" fmla="*/ 0 w 445"/>
                  <a:gd name="T1" fmla="*/ 744 h 744"/>
                  <a:gd name="T2" fmla="*/ 140 w 445"/>
                  <a:gd name="T3" fmla="*/ 496 h 744"/>
                  <a:gd name="T4" fmla="*/ 54 w 445"/>
                  <a:gd name="T5" fmla="*/ 570 h 744"/>
                  <a:gd name="T6" fmla="*/ 104 w 445"/>
                  <a:gd name="T7" fmla="*/ 469 h 744"/>
                  <a:gd name="T8" fmla="*/ 0 w 445"/>
                  <a:gd name="T9" fmla="*/ 506 h 744"/>
                  <a:gd name="T10" fmla="*/ 119 w 445"/>
                  <a:gd name="T11" fmla="*/ 358 h 744"/>
                  <a:gd name="T12" fmla="*/ 75 w 445"/>
                  <a:gd name="T13" fmla="*/ 380 h 744"/>
                  <a:gd name="T14" fmla="*/ 81 w 445"/>
                  <a:gd name="T15" fmla="*/ 347 h 744"/>
                  <a:gd name="T16" fmla="*/ 32 w 445"/>
                  <a:gd name="T17" fmla="*/ 380 h 744"/>
                  <a:gd name="T18" fmla="*/ 140 w 445"/>
                  <a:gd name="T19" fmla="*/ 205 h 744"/>
                  <a:gd name="T20" fmla="*/ 73 w 445"/>
                  <a:gd name="T21" fmla="*/ 225 h 744"/>
                  <a:gd name="T22" fmla="*/ 206 w 445"/>
                  <a:gd name="T23" fmla="*/ 0 h 744"/>
                  <a:gd name="T24" fmla="*/ 356 w 445"/>
                  <a:gd name="T25" fmla="*/ 213 h 744"/>
                  <a:gd name="T26" fmla="*/ 281 w 445"/>
                  <a:gd name="T27" fmla="*/ 190 h 744"/>
                  <a:gd name="T28" fmla="*/ 356 w 445"/>
                  <a:gd name="T29" fmla="*/ 290 h 744"/>
                  <a:gd name="T30" fmla="*/ 264 w 445"/>
                  <a:gd name="T31" fmla="*/ 250 h 744"/>
                  <a:gd name="T32" fmla="*/ 323 w 445"/>
                  <a:gd name="T33" fmla="*/ 320 h 744"/>
                  <a:gd name="T34" fmla="*/ 287 w 445"/>
                  <a:gd name="T35" fmla="*/ 314 h 744"/>
                  <a:gd name="T36" fmla="*/ 381 w 445"/>
                  <a:gd name="T37" fmla="*/ 399 h 744"/>
                  <a:gd name="T38" fmla="*/ 308 w 445"/>
                  <a:gd name="T39" fmla="*/ 372 h 744"/>
                  <a:gd name="T40" fmla="*/ 362 w 445"/>
                  <a:gd name="T41" fmla="*/ 461 h 744"/>
                  <a:gd name="T42" fmla="*/ 298 w 445"/>
                  <a:gd name="T43" fmla="*/ 436 h 744"/>
                  <a:gd name="T44" fmla="*/ 445 w 445"/>
                  <a:gd name="T45" fmla="*/ 593 h 744"/>
                  <a:gd name="T46" fmla="*/ 354 w 445"/>
                  <a:gd name="T47" fmla="*/ 546 h 744"/>
                  <a:gd name="T48" fmla="*/ 445 w 445"/>
                  <a:gd name="T49" fmla="*/ 663 h 744"/>
                  <a:gd name="T50" fmla="*/ 346 w 445"/>
                  <a:gd name="T51" fmla="*/ 589 h 744"/>
                  <a:gd name="T52" fmla="*/ 445 w 445"/>
                  <a:gd name="T53" fmla="*/ 744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5" h="744">
                    <a:moveTo>
                      <a:pt x="0" y="744"/>
                    </a:moveTo>
                    <a:lnTo>
                      <a:pt x="140" y="496"/>
                    </a:lnTo>
                    <a:lnTo>
                      <a:pt x="54" y="570"/>
                    </a:lnTo>
                    <a:lnTo>
                      <a:pt x="104" y="469"/>
                    </a:lnTo>
                    <a:lnTo>
                      <a:pt x="0" y="506"/>
                    </a:lnTo>
                    <a:lnTo>
                      <a:pt x="119" y="358"/>
                    </a:lnTo>
                    <a:lnTo>
                      <a:pt x="75" y="380"/>
                    </a:lnTo>
                    <a:lnTo>
                      <a:pt x="81" y="347"/>
                    </a:lnTo>
                    <a:lnTo>
                      <a:pt x="32" y="380"/>
                    </a:lnTo>
                    <a:lnTo>
                      <a:pt x="140" y="205"/>
                    </a:lnTo>
                    <a:lnTo>
                      <a:pt x="73" y="225"/>
                    </a:lnTo>
                    <a:lnTo>
                      <a:pt x="206" y="0"/>
                    </a:lnTo>
                    <a:lnTo>
                      <a:pt x="356" y="213"/>
                    </a:lnTo>
                    <a:lnTo>
                      <a:pt x="281" y="190"/>
                    </a:lnTo>
                    <a:lnTo>
                      <a:pt x="356" y="290"/>
                    </a:lnTo>
                    <a:lnTo>
                      <a:pt x="264" y="250"/>
                    </a:lnTo>
                    <a:lnTo>
                      <a:pt x="323" y="320"/>
                    </a:lnTo>
                    <a:lnTo>
                      <a:pt x="287" y="314"/>
                    </a:lnTo>
                    <a:lnTo>
                      <a:pt x="381" y="399"/>
                    </a:lnTo>
                    <a:lnTo>
                      <a:pt x="308" y="372"/>
                    </a:lnTo>
                    <a:lnTo>
                      <a:pt x="362" y="461"/>
                    </a:lnTo>
                    <a:lnTo>
                      <a:pt x="298" y="436"/>
                    </a:lnTo>
                    <a:lnTo>
                      <a:pt x="445" y="593"/>
                    </a:lnTo>
                    <a:lnTo>
                      <a:pt x="354" y="546"/>
                    </a:lnTo>
                    <a:lnTo>
                      <a:pt x="445" y="663"/>
                    </a:lnTo>
                    <a:lnTo>
                      <a:pt x="346" y="589"/>
                    </a:lnTo>
                    <a:lnTo>
                      <a:pt x="445" y="744"/>
                    </a:lnTo>
                  </a:path>
                </a:pathLst>
              </a:custGeom>
              <a:gradFill>
                <a:gsLst>
                  <a:gs pos="1000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</a:schemeClr>
                  </a:gs>
                </a:gsLst>
                <a:lin ang="5400000" scaled="0"/>
              </a:gradFill>
              <a:ln w="22225">
                <a:solidFill>
                  <a:schemeClr val="tx1"/>
                </a:solidFill>
              </a:ln>
              <a:effectLst/>
              <a:ex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859700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8" presetClass="emph" presetSubtype="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0">
                                      <p:cBhvr>
                                        <p:cTn id="19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8" presetClass="emph" presetSubtype="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1200000">
                                      <p:cBhvr>
                                        <p:cTn id="2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8">
            <a:extLst>
              <a:ext uri="{FF2B5EF4-FFF2-40B4-BE49-F238E27FC236}">
                <a16:creationId xmlns="" xmlns:a16="http://schemas.microsoft.com/office/drawing/2014/main" id="{8F7C62E7-C848-40AE-A4AD-2B47209F8AB7}"/>
              </a:ext>
            </a:extLst>
          </p:cNvPr>
          <p:cNvSpPr txBox="1">
            <a:spLocks/>
          </p:cNvSpPr>
          <p:nvPr/>
        </p:nvSpPr>
        <p:spPr>
          <a:xfrm>
            <a:off x="3504380" y="1961447"/>
            <a:ext cx="4458519" cy="50934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lvl="0"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Hypothesis testing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1E43F0F5-DBCF-4DC1-8DD1-496E6BA58183}"/>
              </a:ext>
            </a:extLst>
          </p:cNvPr>
          <p:cNvSpPr txBox="1"/>
          <p:nvPr/>
        </p:nvSpPr>
        <p:spPr>
          <a:xfrm>
            <a:off x="3547377" y="2470792"/>
            <a:ext cx="54522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7338" lvl="0" indent="-287338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200" dirty="0" smtClean="0">
                <a:solidFill>
                  <a:prstClr val="white"/>
                </a:solidFill>
                <a:cs typeface="Arial"/>
              </a:rPr>
              <a:t>We </a:t>
            </a:r>
            <a:r>
              <a:rPr lang="en-US" sz="2200" dirty="0">
                <a:solidFill>
                  <a:prstClr val="white"/>
                </a:solidFill>
                <a:cs typeface="Arial"/>
              </a:rPr>
              <a:t>think we have safety margin in this dimension, let’s </a:t>
            </a:r>
            <a:r>
              <a:rPr lang="en-US" sz="2200" dirty="0" smtClean="0">
                <a:solidFill>
                  <a:prstClr val="white"/>
                </a:solidFill>
                <a:cs typeface="Arial"/>
              </a:rPr>
              <a:t>carefully test </a:t>
            </a:r>
            <a:r>
              <a:rPr lang="en-US" sz="2200" dirty="0">
                <a:solidFill>
                  <a:prstClr val="white"/>
                </a:solidFill>
                <a:cs typeface="Arial"/>
              </a:rPr>
              <a:t>to be sure</a:t>
            </a:r>
          </a:p>
          <a:p>
            <a:pPr marL="287338" lvl="0" indent="-287338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In production</a:t>
            </a:r>
          </a:p>
          <a:p>
            <a:pPr marL="287338" lvl="0" indent="-287338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Without causing an issue</a:t>
            </a:r>
          </a:p>
        </p:txBody>
      </p:sp>
      <p:grpSp>
        <p:nvGrpSpPr>
          <p:cNvPr id="3" name="Group 4">
            <a:extLst>
              <a:ext uri="{FF2B5EF4-FFF2-40B4-BE49-F238E27FC236}">
                <a16:creationId xmlns="" xmlns:a16="http://schemas.microsoft.com/office/drawing/2014/main" id="{8250F65C-461F-4473-8FBC-F95152C4E7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47898" y="1539876"/>
            <a:ext cx="606425" cy="979487"/>
            <a:chOff x="744" y="1177"/>
            <a:chExt cx="382" cy="617"/>
          </a:xfrm>
        </p:grpSpPr>
        <p:sp>
          <p:nvSpPr>
            <p:cNvPr id="5" name="Freeform 5">
              <a:extLst>
                <a:ext uri="{FF2B5EF4-FFF2-40B4-BE49-F238E27FC236}">
                  <a16:creationId xmlns="" xmlns:a16="http://schemas.microsoft.com/office/drawing/2014/main" id="{1F8B54D4-30D6-4845-AA43-E656050B3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1177"/>
              <a:ext cx="382" cy="468"/>
            </a:xfrm>
            <a:custGeom>
              <a:avLst/>
              <a:gdLst>
                <a:gd name="T0" fmla="*/ 183 w 183"/>
                <a:gd name="T1" fmla="*/ 95 h 226"/>
                <a:gd name="T2" fmla="*/ 83 w 183"/>
                <a:gd name="T3" fmla="*/ 6 h 226"/>
                <a:gd name="T4" fmla="*/ 4 w 183"/>
                <a:gd name="T5" fmla="*/ 84 h 226"/>
                <a:gd name="T6" fmla="*/ 30 w 183"/>
                <a:gd name="T7" fmla="*/ 160 h 226"/>
                <a:gd name="T8" fmla="*/ 41 w 183"/>
                <a:gd name="T9" fmla="*/ 183 h 226"/>
                <a:gd name="T10" fmla="*/ 41 w 183"/>
                <a:gd name="T11" fmla="*/ 210 h 226"/>
                <a:gd name="T12" fmla="*/ 57 w 183"/>
                <a:gd name="T13" fmla="*/ 225 h 226"/>
                <a:gd name="T14" fmla="*/ 132 w 183"/>
                <a:gd name="T15" fmla="*/ 215 h 226"/>
                <a:gd name="T16" fmla="*/ 145 w 183"/>
                <a:gd name="T17" fmla="*/ 200 h 226"/>
                <a:gd name="T18" fmla="*/ 145 w 183"/>
                <a:gd name="T19" fmla="*/ 184 h 226"/>
                <a:gd name="T20" fmla="*/ 156 w 183"/>
                <a:gd name="T21" fmla="*/ 159 h 226"/>
                <a:gd name="T22" fmla="*/ 183 w 183"/>
                <a:gd name="T23" fmla="*/ 9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3" h="226">
                  <a:moveTo>
                    <a:pt x="183" y="95"/>
                  </a:moveTo>
                  <a:cubicBezTo>
                    <a:pt x="183" y="42"/>
                    <a:pt x="137" y="0"/>
                    <a:pt x="83" y="6"/>
                  </a:cubicBezTo>
                  <a:cubicBezTo>
                    <a:pt x="42" y="10"/>
                    <a:pt x="8" y="43"/>
                    <a:pt x="4" y="84"/>
                  </a:cubicBezTo>
                  <a:cubicBezTo>
                    <a:pt x="0" y="114"/>
                    <a:pt x="11" y="141"/>
                    <a:pt x="30" y="160"/>
                  </a:cubicBezTo>
                  <a:cubicBezTo>
                    <a:pt x="37" y="166"/>
                    <a:pt x="41" y="174"/>
                    <a:pt x="41" y="183"/>
                  </a:cubicBezTo>
                  <a:cubicBezTo>
                    <a:pt x="41" y="191"/>
                    <a:pt x="41" y="202"/>
                    <a:pt x="41" y="210"/>
                  </a:cubicBezTo>
                  <a:cubicBezTo>
                    <a:pt x="41" y="219"/>
                    <a:pt x="49" y="226"/>
                    <a:pt x="57" y="225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40" y="214"/>
                    <a:pt x="145" y="208"/>
                    <a:pt x="145" y="200"/>
                  </a:cubicBezTo>
                  <a:cubicBezTo>
                    <a:pt x="145" y="184"/>
                    <a:pt x="145" y="184"/>
                    <a:pt x="145" y="184"/>
                  </a:cubicBezTo>
                  <a:cubicBezTo>
                    <a:pt x="145" y="174"/>
                    <a:pt x="149" y="166"/>
                    <a:pt x="156" y="159"/>
                  </a:cubicBezTo>
                  <a:cubicBezTo>
                    <a:pt x="173" y="143"/>
                    <a:pt x="183" y="120"/>
                    <a:pt x="183" y="95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6" name="Line 6">
              <a:extLst>
                <a:ext uri="{FF2B5EF4-FFF2-40B4-BE49-F238E27FC236}">
                  <a16:creationId xmlns="" xmlns:a16="http://schemas.microsoft.com/office/drawing/2014/main" id="{00CDA1FF-0C91-440F-ABC8-CCFB5A63E0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2" y="1655"/>
              <a:ext cx="188" cy="25"/>
            </a:xfrm>
            <a:prstGeom prst="line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7" name="Line 7">
              <a:extLst>
                <a:ext uri="{FF2B5EF4-FFF2-40B4-BE49-F238E27FC236}">
                  <a16:creationId xmlns="" xmlns:a16="http://schemas.microsoft.com/office/drawing/2014/main" id="{D3D556BA-62A5-4D25-B5A1-21989C20A8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2" y="1695"/>
              <a:ext cx="188" cy="24"/>
            </a:xfrm>
            <a:prstGeom prst="line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8" name="Line 8">
              <a:extLst>
                <a:ext uri="{FF2B5EF4-FFF2-40B4-BE49-F238E27FC236}">
                  <a16:creationId xmlns="" xmlns:a16="http://schemas.microsoft.com/office/drawing/2014/main" id="{B97D7C76-8AB0-4D13-A880-9EE5D6E193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2" y="1734"/>
              <a:ext cx="188" cy="25"/>
            </a:xfrm>
            <a:prstGeom prst="line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="" xmlns:a16="http://schemas.microsoft.com/office/drawing/2014/main" id="{0904B930-C260-4C14-B8B8-7DFEFB168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738"/>
              <a:ext cx="133" cy="56"/>
            </a:xfrm>
            <a:custGeom>
              <a:avLst/>
              <a:gdLst>
                <a:gd name="T0" fmla="*/ 0 w 64"/>
                <a:gd name="T1" fmla="*/ 9 h 27"/>
                <a:gd name="T2" fmla="*/ 0 w 64"/>
                <a:gd name="T3" fmla="*/ 9 h 27"/>
                <a:gd name="T4" fmla="*/ 18 w 64"/>
                <a:gd name="T5" fmla="*/ 27 h 27"/>
                <a:gd name="T6" fmla="*/ 46 w 64"/>
                <a:gd name="T7" fmla="*/ 27 h 27"/>
                <a:gd name="T8" fmla="*/ 64 w 64"/>
                <a:gd name="T9" fmla="*/ 9 h 27"/>
                <a:gd name="T10" fmla="*/ 64 w 64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27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8"/>
                    <a:pt x="8" y="27"/>
                    <a:pt x="18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56" y="27"/>
                    <a:pt x="64" y="18"/>
                    <a:pt x="64" y="9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sp>
        <p:nvSpPr>
          <p:cNvPr id="10" name="Oval 9">
            <a:extLst>
              <a:ext uri="{FF2B5EF4-FFF2-40B4-BE49-F238E27FC236}">
                <a16:creationId xmlns="" xmlns:a16="http://schemas.microsoft.com/office/drawing/2014/main" id="{8452D227-D97F-4CA6-BC00-81D411774A49}"/>
              </a:ext>
            </a:extLst>
          </p:cNvPr>
          <p:cNvSpPr/>
          <p:nvPr/>
        </p:nvSpPr>
        <p:spPr>
          <a:xfrm>
            <a:off x="1838687" y="2852609"/>
            <a:ext cx="135166" cy="135166"/>
          </a:xfrm>
          <a:prstGeom prst="ellips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="" xmlns:a16="http://schemas.microsoft.com/office/drawing/2014/main" id="{00775BE5-E337-4A59-9E15-D468B0B7889E}"/>
              </a:ext>
            </a:extLst>
          </p:cNvPr>
          <p:cNvCxnSpPr>
            <a:cxnSpLocks/>
          </p:cNvCxnSpPr>
          <p:nvPr/>
        </p:nvCxnSpPr>
        <p:spPr>
          <a:xfrm>
            <a:off x="1906270" y="2305104"/>
            <a:ext cx="1" cy="547504"/>
          </a:xfrm>
          <a:prstGeom prst="lin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="" xmlns:a16="http://schemas.microsoft.com/office/drawing/2014/main" id="{4F58204B-DEB0-4641-8CB4-73DA8ED3FD1E}"/>
              </a:ext>
            </a:extLst>
          </p:cNvPr>
          <p:cNvCxnSpPr>
            <a:cxnSpLocks/>
          </p:cNvCxnSpPr>
          <p:nvPr/>
        </p:nvCxnSpPr>
        <p:spPr>
          <a:xfrm>
            <a:off x="2336499" y="2303299"/>
            <a:ext cx="0" cy="384327"/>
          </a:xfrm>
          <a:prstGeom prst="lin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="" xmlns:a16="http://schemas.microsoft.com/office/drawing/2014/main" id="{43BD5E04-5879-4537-AAA7-D2A3C5D28343}"/>
              </a:ext>
            </a:extLst>
          </p:cNvPr>
          <p:cNvCxnSpPr>
            <a:cxnSpLocks/>
          </p:cNvCxnSpPr>
          <p:nvPr/>
        </p:nvCxnSpPr>
        <p:spPr>
          <a:xfrm>
            <a:off x="2770954" y="2528844"/>
            <a:ext cx="0" cy="160587"/>
          </a:xfrm>
          <a:prstGeom prst="line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8" name="Arc 27">
            <a:extLst>
              <a:ext uri="{FF2B5EF4-FFF2-40B4-BE49-F238E27FC236}">
                <a16:creationId xmlns="" xmlns:a16="http://schemas.microsoft.com/office/drawing/2014/main" id="{ED2E8B47-8961-4819-AA7E-1B0E995FAC27}"/>
              </a:ext>
            </a:extLst>
          </p:cNvPr>
          <p:cNvSpPr/>
          <p:nvPr/>
        </p:nvSpPr>
        <p:spPr>
          <a:xfrm flipH="1">
            <a:off x="1906270" y="2089474"/>
            <a:ext cx="431632" cy="431632"/>
          </a:xfrm>
          <a:prstGeom prst="arc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>
            <a:extLst>
              <a:ext uri="{FF2B5EF4-FFF2-40B4-BE49-F238E27FC236}">
                <a16:creationId xmlns="" xmlns:a16="http://schemas.microsoft.com/office/drawing/2014/main" id="{F13487A5-20A6-4825-AC9B-9302E8C88EF7}"/>
              </a:ext>
            </a:extLst>
          </p:cNvPr>
          <p:cNvSpPr/>
          <p:nvPr/>
        </p:nvSpPr>
        <p:spPr>
          <a:xfrm>
            <a:off x="1904867" y="2089288"/>
            <a:ext cx="431632" cy="431632"/>
          </a:xfrm>
          <a:prstGeom prst="arc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c 43">
            <a:extLst>
              <a:ext uri="{FF2B5EF4-FFF2-40B4-BE49-F238E27FC236}">
                <a16:creationId xmlns="" xmlns:a16="http://schemas.microsoft.com/office/drawing/2014/main" id="{8550ADE0-EDCE-457F-9E2E-0DED233FA33D}"/>
              </a:ext>
            </a:extLst>
          </p:cNvPr>
          <p:cNvSpPr/>
          <p:nvPr/>
        </p:nvSpPr>
        <p:spPr>
          <a:xfrm rot="10800000" flipH="1">
            <a:off x="2337910" y="2470006"/>
            <a:ext cx="431632" cy="431632"/>
          </a:xfrm>
          <a:prstGeom prst="arc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Arc 44">
            <a:extLst>
              <a:ext uri="{FF2B5EF4-FFF2-40B4-BE49-F238E27FC236}">
                <a16:creationId xmlns="" xmlns:a16="http://schemas.microsoft.com/office/drawing/2014/main" id="{51ECE8A3-D442-4F43-9E39-D133E6DC6555}"/>
              </a:ext>
            </a:extLst>
          </p:cNvPr>
          <p:cNvSpPr/>
          <p:nvPr/>
        </p:nvSpPr>
        <p:spPr>
          <a:xfrm rot="10800000">
            <a:off x="2336507" y="2469820"/>
            <a:ext cx="431632" cy="431632"/>
          </a:xfrm>
          <a:prstGeom prst="arc">
            <a:avLst/>
          </a:prstGeom>
          <a:noFill/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77401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8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35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4.19753E-6 L 0.03681 -4.19753E-6 " pathEditMode="relative" rAng="0" ptsTypes="AA">
                                      <p:cBhvr>
                                        <p:cTn id="43" dur="5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85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4.93827E-6 L -4.44444E-6 0.04352 " pathEditMode="relative" rAng="0" ptsTypes="AA">
                                      <p:cBhvr>
                                        <p:cTn id="55" dur="500" spd="-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4.93827E-6 L -4.44444E-6 0.04352 " pathEditMode="relative" rAng="0" ptsTypes="AA">
                                      <p:cBhvr>
                                        <p:cTn id="57" dur="500" spd="-100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-4.93827E-6 L -4.44444E-6 0.04352 " pathEditMode="relative" rAng="0" ptsTypes="AA">
                                      <p:cBhvr>
                                        <p:cTn id="59" dur="500" spd="-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  <p:bldP spid="16" grpId="0" uiExpand="1" build="p"/>
      <p:bldP spid="16" grpId="1" uiExpand="1" build="p"/>
      <p:bldP spid="10" grpId="0" animBg="1"/>
      <p:bldP spid="28" grpId="0" animBg="1"/>
      <p:bldP spid="41" grpId="0" animBg="1"/>
      <p:bldP spid="44" grpId="0" animBg="1"/>
      <p:bldP spid="45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8">
            <a:extLst>
              <a:ext uri="{FF2B5EF4-FFF2-40B4-BE49-F238E27FC236}">
                <a16:creationId xmlns="" xmlns:a16="http://schemas.microsoft.com/office/drawing/2014/main" id="{DD6DD9D3-AEE9-4AA1-A447-9E5A6A6A6C86}"/>
              </a:ext>
            </a:extLst>
          </p:cNvPr>
          <p:cNvSpPr txBox="1">
            <a:spLocks/>
          </p:cNvSpPr>
          <p:nvPr/>
        </p:nvSpPr>
        <p:spPr>
          <a:xfrm>
            <a:off x="3504380" y="1961447"/>
            <a:ext cx="4458519" cy="50934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lvl="0">
              <a:lnSpc>
                <a:spcPct val="90000"/>
              </a:lnSpc>
              <a:defRPr/>
            </a:pPr>
            <a:r>
              <a:rPr lang="en-US" dirty="0">
                <a:solidFill>
                  <a:prstClr val="white"/>
                </a:solidFill>
              </a:rPr>
              <a:t>How to select a test?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9DD114E3-F489-4049-B416-00DA26152A4C}"/>
              </a:ext>
            </a:extLst>
          </p:cNvPr>
          <p:cNvSpPr txBox="1"/>
          <p:nvPr/>
        </p:nvSpPr>
        <p:spPr>
          <a:xfrm>
            <a:off x="3547376" y="2470792"/>
            <a:ext cx="51923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LDFI—Lineage Driven Fault Injection</a:t>
            </a:r>
          </a:p>
          <a:p>
            <a:pPr lvl="0">
              <a:spcBef>
                <a:spcPct val="0"/>
              </a:spcBef>
              <a:defRPr/>
            </a:pPr>
            <a:r>
              <a:rPr lang="en-US" sz="2200" dirty="0">
                <a:solidFill>
                  <a:prstClr val="white"/>
                </a:solidFill>
                <a:cs typeface="Arial"/>
              </a:rPr>
              <a:t>D</a:t>
            </a:r>
            <a:r>
              <a:rPr lang="en-US" sz="2200" dirty="0" smtClean="0">
                <a:solidFill>
                  <a:prstClr val="white"/>
                </a:solidFill>
                <a:cs typeface="Arial"/>
              </a:rPr>
              <a:t>ependency </a:t>
            </a:r>
            <a:r>
              <a:rPr lang="en-US" sz="2200" dirty="0">
                <a:solidFill>
                  <a:prstClr val="white"/>
                </a:solidFill>
                <a:cs typeface="Arial"/>
              </a:rPr>
              <a:t>graphs </a:t>
            </a:r>
            <a:r>
              <a:rPr lang="en-US" sz="2200" dirty="0" smtClean="0">
                <a:solidFill>
                  <a:prstClr val="white"/>
                </a:solidFill>
                <a:cs typeface="Arial"/>
              </a:rPr>
              <a:t>for </a:t>
            </a:r>
            <a:r>
              <a:rPr lang="en-US" sz="2200" dirty="0">
                <a:solidFill>
                  <a:prstClr val="white"/>
                </a:solidFill>
                <a:cs typeface="Arial"/>
              </a:rPr>
              <a:t>important flows</a:t>
            </a:r>
          </a:p>
        </p:txBody>
      </p:sp>
      <p:grpSp>
        <p:nvGrpSpPr>
          <p:cNvPr id="12" name="Group 4">
            <a:extLst>
              <a:ext uri="{FF2B5EF4-FFF2-40B4-BE49-F238E27FC236}">
                <a16:creationId xmlns="" xmlns:a16="http://schemas.microsoft.com/office/drawing/2014/main" id="{10CB54C7-7060-4026-AB6E-96B550836F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69052" y="1559560"/>
            <a:ext cx="843869" cy="1012190"/>
            <a:chOff x="2499" y="1171"/>
            <a:chExt cx="747" cy="896"/>
          </a:xfrm>
        </p:grpSpPr>
        <p:sp>
          <p:nvSpPr>
            <p:cNvPr id="14" name="Freeform 5">
              <a:extLst>
                <a:ext uri="{FF2B5EF4-FFF2-40B4-BE49-F238E27FC236}">
                  <a16:creationId xmlns="" xmlns:a16="http://schemas.microsoft.com/office/drawing/2014/main" id="{2AD1ED35-B979-42B2-9658-AED9D23C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171"/>
              <a:ext cx="747" cy="896"/>
            </a:xfrm>
            <a:custGeom>
              <a:avLst/>
              <a:gdLst>
                <a:gd name="T0" fmla="*/ 329 w 361"/>
                <a:gd name="T1" fmla="*/ 143 h 434"/>
                <a:gd name="T2" fmla="*/ 293 w 361"/>
                <a:gd name="T3" fmla="*/ 176 h 434"/>
                <a:gd name="T4" fmla="*/ 293 w 361"/>
                <a:gd name="T5" fmla="*/ 160 h 434"/>
                <a:gd name="T6" fmla="*/ 262 w 361"/>
                <a:gd name="T7" fmla="*/ 125 h 434"/>
                <a:gd name="T8" fmla="*/ 226 w 361"/>
                <a:gd name="T9" fmla="*/ 158 h 434"/>
                <a:gd name="T10" fmla="*/ 226 w 361"/>
                <a:gd name="T11" fmla="*/ 144 h 434"/>
                <a:gd name="T12" fmla="*/ 194 w 361"/>
                <a:gd name="T13" fmla="*/ 109 h 434"/>
                <a:gd name="T14" fmla="*/ 158 w 361"/>
                <a:gd name="T15" fmla="*/ 143 h 434"/>
                <a:gd name="T16" fmla="*/ 158 w 361"/>
                <a:gd name="T17" fmla="*/ 40 h 434"/>
                <a:gd name="T18" fmla="*/ 123 w 361"/>
                <a:gd name="T19" fmla="*/ 1 h 434"/>
                <a:gd name="T20" fmla="*/ 82 w 361"/>
                <a:gd name="T21" fmla="*/ 39 h 434"/>
                <a:gd name="T22" fmla="*/ 82 w 361"/>
                <a:gd name="T23" fmla="*/ 198 h 434"/>
                <a:gd name="T24" fmla="*/ 82 w 361"/>
                <a:gd name="T25" fmla="*/ 202 h 434"/>
                <a:gd name="T26" fmla="*/ 82 w 361"/>
                <a:gd name="T27" fmla="*/ 208 h 434"/>
                <a:gd name="T28" fmla="*/ 36 w 361"/>
                <a:gd name="T29" fmla="*/ 247 h 434"/>
                <a:gd name="T30" fmla="*/ 17 w 361"/>
                <a:gd name="T31" fmla="*/ 345 h 434"/>
                <a:gd name="T32" fmla="*/ 52 w 361"/>
                <a:gd name="T33" fmla="*/ 416 h 434"/>
                <a:gd name="T34" fmla="*/ 82 w 361"/>
                <a:gd name="T35" fmla="*/ 434 h 434"/>
                <a:gd name="T36" fmla="*/ 82 w 361"/>
                <a:gd name="T37" fmla="*/ 434 h 434"/>
                <a:gd name="T38" fmla="*/ 104 w 361"/>
                <a:gd name="T39" fmla="*/ 434 h 434"/>
                <a:gd name="T40" fmla="*/ 293 w 361"/>
                <a:gd name="T41" fmla="*/ 434 h 434"/>
                <a:gd name="T42" fmla="*/ 293 w 361"/>
                <a:gd name="T43" fmla="*/ 434 h 434"/>
                <a:gd name="T44" fmla="*/ 361 w 361"/>
                <a:gd name="T45" fmla="*/ 367 h 434"/>
                <a:gd name="T46" fmla="*/ 361 w 361"/>
                <a:gd name="T47" fmla="*/ 198 h 434"/>
                <a:gd name="T48" fmla="*/ 361 w 361"/>
                <a:gd name="T49" fmla="*/ 177 h 434"/>
                <a:gd name="T50" fmla="*/ 329 w 361"/>
                <a:gd name="T51" fmla="*/ 143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1" h="434">
                  <a:moveTo>
                    <a:pt x="329" y="143"/>
                  </a:moveTo>
                  <a:cubicBezTo>
                    <a:pt x="309" y="141"/>
                    <a:pt x="293" y="157"/>
                    <a:pt x="293" y="176"/>
                  </a:cubicBezTo>
                  <a:cubicBezTo>
                    <a:pt x="293" y="160"/>
                    <a:pt x="293" y="160"/>
                    <a:pt x="293" y="160"/>
                  </a:cubicBezTo>
                  <a:cubicBezTo>
                    <a:pt x="293" y="142"/>
                    <a:pt x="280" y="126"/>
                    <a:pt x="262" y="125"/>
                  </a:cubicBezTo>
                  <a:cubicBezTo>
                    <a:pt x="242" y="123"/>
                    <a:pt x="226" y="139"/>
                    <a:pt x="226" y="158"/>
                  </a:cubicBezTo>
                  <a:cubicBezTo>
                    <a:pt x="226" y="144"/>
                    <a:pt x="226" y="144"/>
                    <a:pt x="226" y="144"/>
                  </a:cubicBezTo>
                  <a:cubicBezTo>
                    <a:pt x="226" y="126"/>
                    <a:pt x="212" y="110"/>
                    <a:pt x="194" y="109"/>
                  </a:cubicBezTo>
                  <a:cubicBezTo>
                    <a:pt x="175" y="108"/>
                    <a:pt x="158" y="123"/>
                    <a:pt x="158" y="143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8" y="20"/>
                    <a:pt x="143" y="2"/>
                    <a:pt x="123" y="1"/>
                  </a:cubicBezTo>
                  <a:cubicBezTo>
                    <a:pt x="101" y="0"/>
                    <a:pt x="82" y="17"/>
                    <a:pt x="82" y="39"/>
                  </a:cubicBezTo>
                  <a:cubicBezTo>
                    <a:pt x="82" y="198"/>
                    <a:pt x="82" y="198"/>
                    <a:pt x="82" y="198"/>
                  </a:cubicBezTo>
                  <a:cubicBezTo>
                    <a:pt x="82" y="202"/>
                    <a:pt x="82" y="202"/>
                    <a:pt x="82" y="202"/>
                  </a:cubicBezTo>
                  <a:cubicBezTo>
                    <a:pt x="82" y="208"/>
                    <a:pt x="82" y="208"/>
                    <a:pt x="82" y="208"/>
                  </a:cubicBezTo>
                  <a:cubicBezTo>
                    <a:pt x="36" y="247"/>
                    <a:pt x="36" y="247"/>
                    <a:pt x="36" y="247"/>
                  </a:cubicBezTo>
                  <a:cubicBezTo>
                    <a:pt x="8" y="271"/>
                    <a:pt x="0" y="311"/>
                    <a:pt x="17" y="345"/>
                  </a:cubicBezTo>
                  <a:cubicBezTo>
                    <a:pt x="52" y="416"/>
                    <a:pt x="52" y="416"/>
                    <a:pt x="52" y="416"/>
                  </a:cubicBezTo>
                  <a:cubicBezTo>
                    <a:pt x="57" y="427"/>
                    <a:pt x="69" y="434"/>
                    <a:pt x="82" y="434"/>
                  </a:cubicBezTo>
                  <a:cubicBezTo>
                    <a:pt x="82" y="434"/>
                    <a:pt x="82" y="434"/>
                    <a:pt x="82" y="434"/>
                  </a:cubicBezTo>
                  <a:cubicBezTo>
                    <a:pt x="104" y="434"/>
                    <a:pt x="104" y="434"/>
                    <a:pt x="104" y="434"/>
                  </a:cubicBezTo>
                  <a:cubicBezTo>
                    <a:pt x="293" y="434"/>
                    <a:pt x="293" y="434"/>
                    <a:pt x="293" y="434"/>
                  </a:cubicBezTo>
                  <a:cubicBezTo>
                    <a:pt x="293" y="434"/>
                    <a:pt x="293" y="434"/>
                    <a:pt x="293" y="434"/>
                  </a:cubicBezTo>
                  <a:cubicBezTo>
                    <a:pt x="330" y="434"/>
                    <a:pt x="361" y="404"/>
                    <a:pt x="361" y="367"/>
                  </a:cubicBezTo>
                  <a:cubicBezTo>
                    <a:pt x="361" y="198"/>
                    <a:pt x="361" y="198"/>
                    <a:pt x="361" y="198"/>
                  </a:cubicBezTo>
                  <a:cubicBezTo>
                    <a:pt x="361" y="177"/>
                    <a:pt x="361" y="177"/>
                    <a:pt x="361" y="177"/>
                  </a:cubicBezTo>
                  <a:cubicBezTo>
                    <a:pt x="361" y="159"/>
                    <a:pt x="347" y="144"/>
                    <a:pt x="329" y="143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15" name="Line 6">
              <a:extLst>
                <a:ext uri="{FF2B5EF4-FFF2-40B4-BE49-F238E27FC236}">
                  <a16:creationId xmlns="" xmlns:a16="http://schemas.microsoft.com/office/drawing/2014/main" id="{377A29BF-F3D9-45B8-A1D1-BC41DEF669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9" y="1563"/>
              <a:ext cx="0" cy="178"/>
            </a:xfrm>
            <a:prstGeom prst="line">
              <a:avLst/>
            </a:pr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  <a:ex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45459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3.95062E-6 L 1.94444E-6 0.06975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4.19753E-6 L 0.03681 -4.19753E-6 " pathEditMode="relative" rAng="0" ptsTypes="AA">
                                      <p:cBhvr>
                                        <p:cTn id="15" dur="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2.34568E-6 L -2.77778E-7 0.06975 " pathEditMode="relative" rAng="0" ptsTypes="AA">
                                      <p:cBhvr>
                                        <p:cTn id="21" dur="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5" grpId="0"/>
      <p:bldP spid="5" grpId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chemeClr val="accent4"/>
            </a:gs>
            <a:gs pos="0">
              <a:schemeClr val="accent4">
                <a:lumMod val="75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8">
            <a:extLst>
              <a:ext uri="{FF2B5EF4-FFF2-40B4-BE49-F238E27FC236}">
                <a16:creationId xmlns="" xmlns:a16="http://schemas.microsoft.com/office/drawing/2014/main" id="{CD95CDE1-F336-47B2-BCE4-A639F0A0AC29}"/>
              </a:ext>
            </a:extLst>
          </p:cNvPr>
          <p:cNvSpPr txBox="1">
            <a:spLocks/>
          </p:cNvSpPr>
          <p:nvPr/>
        </p:nvSpPr>
        <p:spPr>
          <a:xfrm>
            <a:off x="893049" y="1332643"/>
            <a:ext cx="6441402" cy="247821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 lvl="0">
              <a:spcAft>
                <a:spcPts val="1800"/>
              </a:spcAft>
              <a:defRPr/>
            </a:pPr>
            <a:r>
              <a:rPr lang="en-US" dirty="0">
                <a:solidFill>
                  <a:prstClr val="white"/>
                </a:solidFill>
              </a:rPr>
              <a:t>Experienced Staff</a:t>
            </a:r>
          </a:p>
          <a:p>
            <a:pPr lvl="0">
              <a:spcAft>
                <a:spcPts val="1800"/>
              </a:spcAft>
              <a:defRPr/>
            </a:pPr>
            <a:r>
              <a:rPr lang="en-US" dirty="0">
                <a:solidFill>
                  <a:prstClr val="white"/>
                </a:solidFill>
              </a:rPr>
              <a:t>Robust Applications</a:t>
            </a:r>
          </a:p>
          <a:p>
            <a:pPr lvl="0">
              <a:spcAft>
                <a:spcPts val="1800"/>
              </a:spcAft>
              <a:defRPr/>
            </a:pPr>
            <a:r>
              <a:rPr lang="en-US" dirty="0" smtClean="0">
                <a:solidFill>
                  <a:prstClr val="white"/>
                </a:solidFill>
              </a:rPr>
              <a:t>Dependable Switching </a:t>
            </a:r>
            <a:r>
              <a:rPr lang="en-US" dirty="0">
                <a:solidFill>
                  <a:prstClr val="white"/>
                </a:solidFill>
              </a:rPr>
              <a:t>Fabric</a:t>
            </a:r>
          </a:p>
          <a:p>
            <a:pPr lvl="0">
              <a:spcAft>
                <a:spcPts val="1800"/>
              </a:spcAft>
              <a:defRPr/>
            </a:pPr>
            <a:r>
              <a:rPr lang="en-US" dirty="0" smtClean="0">
                <a:solidFill>
                  <a:prstClr val="white"/>
                </a:solidFill>
              </a:rPr>
              <a:t>Redundant Service </a:t>
            </a:r>
            <a:r>
              <a:rPr lang="en-US" dirty="0">
                <a:solidFill>
                  <a:prstClr val="white"/>
                </a:solidFill>
              </a:rPr>
              <a:t>Foundation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j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360739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4.19753E-6 L 0.03681 -4.19753E-6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sk_right">
            <a:extLst>
              <a:ext uri="{FF2B5EF4-FFF2-40B4-BE49-F238E27FC236}">
                <a16:creationId xmlns="" xmlns:a16="http://schemas.microsoft.com/office/drawing/2014/main" id="{487B5DBA-EF78-4B75-9791-A5A61E776BE2}"/>
              </a:ext>
            </a:extLst>
          </p:cNvPr>
          <p:cNvSpPr/>
          <p:nvPr/>
        </p:nvSpPr>
        <p:spPr>
          <a:xfrm>
            <a:off x="1" y="1711234"/>
            <a:ext cx="9143999" cy="3432265"/>
          </a:xfrm>
          <a:prstGeom prst="rect">
            <a:avLst/>
          </a:prstGeom>
          <a:gradFill>
            <a:gsLst>
              <a:gs pos="1961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="" xmlns:a16="http://schemas.microsoft.com/office/drawing/2014/main" id="{5027B2AE-C6A3-4B0F-B671-EF854AC0B465}"/>
              </a:ext>
            </a:extLst>
          </p:cNvPr>
          <p:cNvSpPr/>
          <p:nvPr/>
        </p:nvSpPr>
        <p:spPr>
          <a:xfrm>
            <a:off x="1668780" y="3988515"/>
            <a:ext cx="1747520" cy="377744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="" xmlns:a16="http://schemas.microsoft.com/office/drawing/2014/main" id="{FEE173C3-3564-4A3A-831B-0E05B2CA01A1}"/>
              </a:ext>
            </a:extLst>
          </p:cNvPr>
          <p:cNvSpPr/>
          <p:nvPr/>
        </p:nvSpPr>
        <p:spPr>
          <a:xfrm>
            <a:off x="1668780" y="3538895"/>
            <a:ext cx="1747520" cy="377744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7" name="Title 8">
            <a:extLst>
              <a:ext uri="{FF2B5EF4-FFF2-40B4-BE49-F238E27FC236}">
                <a16:creationId xmlns="" xmlns:a16="http://schemas.microsoft.com/office/drawing/2014/main" id="{7299EF03-3679-44FE-A2B0-0ECA8268186D}"/>
              </a:ext>
            </a:extLst>
          </p:cNvPr>
          <p:cNvSpPr txBox="1">
            <a:spLocks/>
          </p:cNvSpPr>
          <p:nvPr/>
        </p:nvSpPr>
        <p:spPr>
          <a:xfrm>
            <a:off x="324855" y="548486"/>
            <a:ext cx="9143999" cy="614264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sz="3500" spc="-20" dirty="0">
                <a:solidFill>
                  <a:srgbClr val="474746"/>
                </a:solidFill>
              </a:rPr>
              <a:t>Chaos Architecture</a:t>
            </a:r>
          </a:p>
        </p:txBody>
      </p:sp>
      <p:sp>
        <p:nvSpPr>
          <p:cNvPr id="9" name="Title 8">
            <a:extLst>
              <a:ext uri="{FF2B5EF4-FFF2-40B4-BE49-F238E27FC236}">
                <a16:creationId xmlns="" xmlns:a16="http://schemas.microsoft.com/office/drawing/2014/main" id="{7E1B53E5-1A00-48F5-A8E5-7FFDE52E8151}"/>
              </a:ext>
            </a:extLst>
          </p:cNvPr>
          <p:cNvSpPr txBox="1">
            <a:spLocks/>
          </p:cNvSpPr>
          <p:nvPr/>
        </p:nvSpPr>
        <p:spPr>
          <a:xfrm>
            <a:off x="5031013" y="2963820"/>
            <a:ext cx="3733132" cy="575075"/>
          </a:xfrm>
          <a:prstGeom prst="rect">
            <a:avLst/>
          </a:prstGeom>
        </p:spPr>
        <p:txBody>
          <a:bodyPr/>
          <a:lstStyle>
            <a:lvl1pPr algn="l" defTabSz="457200" rtl="0" eaLnBrk="1" latinLnBrk="0" hangingPunct="1">
              <a:spcBef>
                <a:spcPct val="0"/>
              </a:spcBef>
              <a:buNone/>
              <a:defRPr sz="2800" b="1" i="0" kern="1200">
                <a:solidFill>
                  <a:schemeClr val="tx1">
                    <a:lumMod val="95000"/>
                  </a:schemeClr>
                </a:solidFill>
                <a:latin typeface="Arial"/>
                <a:ea typeface="+mj-ea"/>
                <a:cs typeface="Arial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2200" dirty="0">
                <a:solidFill>
                  <a:prstClr val="white"/>
                </a:solidFill>
              </a:rPr>
              <a:t>A Cloud Native</a:t>
            </a:r>
            <a:br>
              <a:rPr lang="en-US" sz="2200" dirty="0">
                <a:solidFill>
                  <a:prstClr val="white"/>
                </a:solidFill>
              </a:rPr>
            </a:br>
            <a:r>
              <a:rPr lang="en-US" sz="2200" dirty="0">
                <a:solidFill>
                  <a:prstClr val="white"/>
                </a:solidFill>
              </a:rPr>
              <a:t>Availability </a:t>
            </a:r>
            <a:r>
              <a:rPr lang="en-US" sz="2200" dirty="0" smtClean="0">
                <a:solidFill>
                  <a:prstClr val="white"/>
                </a:solidFill>
              </a:rPr>
              <a:t>Model</a:t>
            </a:r>
            <a:endParaRPr lang="en-US" sz="2200" dirty="0">
              <a:solidFill>
                <a:prstClr val="white"/>
              </a:solidFill>
            </a:endParaRPr>
          </a:p>
          <a:p>
            <a:pPr>
              <a:lnSpc>
                <a:spcPct val="90000"/>
              </a:lnSpc>
              <a:spcBef>
                <a:spcPts val="1800"/>
              </a:spcBef>
            </a:pPr>
            <a:r>
              <a:rPr lang="en-US" sz="1600" b="0" dirty="0">
                <a:solidFill>
                  <a:prstClr val="white"/>
                </a:solidFill>
              </a:rPr>
              <a:t>Adrian Cockcroft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="" xmlns:a16="http://schemas.microsoft.com/office/drawing/2014/main" id="{C8FEB432-7F25-4BB3-A14E-90F3F3C3484D}"/>
              </a:ext>
            </a:extLst>
          </p:cNvPr>
          <p:cNvSpPr/>
          <p:nvPr/>
        </p:nvSpPr>
        <p:spPr>
          <a:xfrm>
            <a:off x="1668780" y="3093800"/>
            <a:ext cx="1747520" cy="377744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24256B22-7E2D-4379-A494-336FD10E3642}"/>
              </a:ext>
            </a:extLst>
          </p:cNvPr>
          <p:cNvSpPr/>
          <p:nvPr/>
        </p:nvSpPr>
        <p:spPr>
          <a:xfrm>
            <a:off x="1668780" y="2644180"/>
            <a:ext cx="1747520" cy="377744"/>
          </a:xfrm>
          <a:prstGeom prst="rect">
            <a:avLst/>
          </a:pr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  <a:alpha val="5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="" xmlns:a16="http://schemas.microsoft.com/office/drawing/2014/main" id="{9ADD4A41-ABEF-41C7-8C7A-8038682D58AC}"/>
              </a:ext>
            </a:extLst>
          </p:cNvPr>
          <p:cNvSpPr/>
          <p:nvPr/>
        </p:nvSpPr>
        <p:spPr>
          <a:xfrm>
            <a:off x="1952307" y="3847484"/>
            <a:ext cx="1180465" cy="747530"/>
          </a:xfrm>
          <a:custGeom>
            <a:avLst/>
            <a:gdLst>
              <a:gd name="connsiteX0" fmla="*/ 1096099 w 2887309"/>
              <a:gd name="connsiteY0" fmla="*/ 0 h 1828390"/>
              <a:gd name="connsiteX1" fmla="*/ 1751675 w 2887309"/>
              <a:gd name="connsiteY1" fmla="*/ 434545 h 1828390"/>
              <a:gd name="connsiteX2" fmla="*/ 1784181 w 2887309"/>
              <a:gd name="connsiteY2" fmla="*/ 539262 h 1828390"/>
              <a:gd name="connsiteX3" fmla="*/ 1802580 w 2887309"/>
              <a:gd name="connsiteY3" fmla="*/ 516961 h 1828390"/>
              <a:gd name="connsiteX4" fmla="*/ 2020687 w 2887309"/>
              <a:gd name="connsiteY4" fmla="*/ 426619 h 1828390"/>
              <a:gd name="connsiteX5" fmla="*/ 2329136 w 2887309"/>
              <a:gd name="connsiteY5" fmla="*/ 735068 h 1828390"/>
              <a:gd name="connsiteX6" fmla="*/ 2323119 w 2887309"/>
              <a:gd name="connsiteY6" fmla="*/ 794762 h 1828390"/>
              <a:gd name="connsiteX7" fmla="*/ 2368768 w 2887309"/>
              <a:gd name="connsiteY7" fmla="*/ 791308 h 1828390"/>
              <a:gd name="connsiteX8" fmla="*/ 2887309 w 2887309"/>
              <a:gd name="connsiteY8" fmla="*/ 1309849 h 1828390"/>
              <a:gd name="connsiteX9" fmla="*/ 2473272 w 2887309"/>
              <a:gd name="connsiteY9" fmla="*/ 1817855 h 1828390"/>
              <a:gd name="connsiteX10" fmla="*/ 2379704 w 2887309"/>
              <a:gd name="connsiteY10" fmla="*/ 1827288 h 1828390"/>
              <a:gd name="connsiteX11" fmla="*/ 2379704 w 2887309"/>
              <a:gd name="connsiteY11" fmla="*/ 1828390 h 1828390"/>
              <a:gd name="connsiteX12" fmla="*/ 2368768 w 2887309"/>
              <a:gd name="connsiteY12" fmla="*/ 1828390 h 1828390"/>
              <a:gd name="connsiteX13" fmla="*/ 517301 w 2887309"/>
              <a:gd name="connsiteY13" fmla="*/ 1828390 h 1828390"/>
              <a:gd name="connsiteX14" fmla="*/ 517299 w 2887309"/>
              <a:gd name="connsiteY14" fmla="*/ 1828390 h 1828390"/>
              <a:gd name="connsiteX15" fmla="*/ 413047 w 2887309"/>
              <a:gd name="connsiteY15" fmla="*/ 1817881 h 1828390"/>
              <a:gd name="connsiteX16" fmla="*/ 0 w 2887309"/>
              <a:gd name="connsiteY16" fmla="*/ 1311089 h 1828390"/>
              <a:gd name="connsiteX17" fmla="*/ 315944 w 2887309"/>
              <a:gd name="connsiteY17" fmla="*/ 834440 h 1828390"/>
              <a:gd name="connsiteX18" fmla="*/ 394546 w 2887309"/>
              <a:gd name="connsiteY18" fmla="*/ 810041 h 1828390"/>
              <a:gd name="connsiteX19" fmla="*/ 384611 w 2887309"/>
              <a:gd name="connsiteY19" fmla="*/ 711488 h 1828390"/>
              <a:gd name="connsiteX20" fmla="*/ 1096099 w 2887309"/>
              <a:gd name="connsiteY20" fmla="*/ 0 h 182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7309" h="1828390">
                <a:moveTo>
                  <a:pt x="1096099" y="0"/>
                </a:moveTo>
                <a:cubicBezTo>
                  <a:pt x="1390807" y="0"/>
                  <a:pt x="1643665" y="179181"/>
                  <a:pt x="1751675" y="434545"/>
                </a:cubicBezTo>
                <a:lnTo>
                  <a:pt x="1784181" y="539262"/>
                </a:lnTo>
                <a:lnTo>
                  <a:pt x="1802580" y="516961"/>
                </a:lnTo>
                <a:cubicBezTo>
                  <a:pt x="1858399" y="461143"/>
                  <a:pt x="1935511" y="426619"/>
                  <a:pt x="2020687" y="426619"/>
                </a:cubicBezTo>
                <a:cubicBezTo>
                  <a:pt x="2191039" y="426619"/>
                  <a:pt x="2329136" y="564716"/>
                  <a:pt x="2329136" y="735068"/>
                </a:cubicBezTo>
                <a:lnTo>
                  <a:pt x="2323119" y="794762"/>
                </a:lnTo>
                <a:lnTo>
                  <a:pt x="2368768" y="791308"/>
                </a:lnTo>
                <a:cubicBezTo>
                  <a:pt x="2655150" y="791308"/>
                  <a:pt x="2887309" y="1023467"/>
                  <a:pt x="2887309" y="1309849"/>
                </a:cubicBezTo>
                <a:cubicBezTo>
                  <a:pt x="2887309" y="1560433"/>
                  <a:pt x="2709562" y="1769503"/>
                  <a:pt x="2473272" y="1817855"/>
                </a:cubicBezTo>
                <a:lnTo>
                  <a:pt x="2379704" y="1827288"/>
                </a:lnTo>
                <a:lnTo>
                  <a:pt x="2379704" y="1828390"/>
                </a:lnTo>
                <a:lnTo>
                  <a:pt x="2368768" y="1828390"/>
                </a:lnTo>
                <a:lnTo>
                  <a:pt x="517301" y="1828390"/>
                </a:lnTo>
                <a:lnTo>
                  <a:pt x="517299" y="1828390"/>
                </a:lnTo>
                <a:lnTo>
                  <a:pt x="413047" y="1817881"/>
                </a:lnTo>
                <a:cubicBezTo>
                  <a:pt x="177322" y="1769644"/>
                  <a:pt x="0" y="1561074"/>
                  <a:pt x="0" y="1311089"/>
                </a:cubicBezTo>
                <a:cubicBezTo>
                  <a:pt x="0" y="1096816"/>
                  <a:pt x="130277" y="912971"/>
                  <a:pt x="315944" y="834440"/>
                </a:cubicBezTo>
                <a:lnTo>
                  <a:pt x="394546" y="810041"/>
                </a:lnTo>
                <a:lnTo>
                  <a:pt x="384611" y="711488"/>
                </a:lnTo>
                <a:cubicBezTo>
                  <a:pt x="384611" y="318544"/>
                  <a:pt x="703155" y="0"/>
                  <a:pt x="1096099" y="0"/>
                </a:cubicBezTo>
                <a:close/>
              </a:path>
            </a:pathLst>
          </a:custGeom>
          <a:gradFill>
            <a:gsLst>
              <a:gs pos="10000">
                <a:schemeClr val="accent4">
                  <a:lumMod val="40000"/>
                  <a:lumOff val="60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5400000" scaled="0"/>
          </a:gradFill>
          <a:ln w="2222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3" name="Right Bracket 32">
            <a:extLst>
              <a:ext uri="{FF2B5EF4-FFF2-40B4-BE49-F238E27FC236}">
                <a16:creationId xmlns="" xmlns:a16="http://schemas.microsoft.com/office/drawing/2014/main" id="{B1325137-3689-4A4A-8728-EE8B19256C62}"/>
              </a:ext>
            </a:extLst>
          </p:cNvPr>
          <p:cNvSpPr/>
          <p:nvPr/>
        </p:nvSpPr>
        <p:spPr>
          <a:xfrm flipH="1">
            <a:off x="961804" y="2821827"/>
            <a:ext cx="547621" cy="1376905"/>
          </a:xfrm>
          <a:prstGeom prst="rightBracket">
            <a:avLst>
              <a:gd name="adj" fmla="val 125717"/>
            </a:avLst>
          </a:prstGeom>
          <a:noFill/>
          <a:ln w="22225" cap="rnd">
            <a:solidFill>
              <a:schemeClr val="tx1"/>
            </a:solidFill>
            <a:headEnd type="oval"/>
            <a:tailEnd type="oval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5" name="Graphic 23">
            <a:extLst>
              <a:ext uri="{FF2B5EF4-FFF2-40B4-BE49-F238E27FC236}">
                <a16:creationId xmlns="" xmlns:a16="http://schemas.microsoft.com/office/drawing/2014/main" id="{9CA5649D-CAF6-4581-9F65-3FB7D450C448}"/>
              </a:ext>
            </a:extLst>
          </p:cNvPr>
          <p:cNvGrpSpPr/>
          <p:nvPr/>
        </p:nvGrpSpPr>
        <p:grpSpPr>
          <a:xfrm>
            <a:off x="515816" y="3190705"/>
            <a:ext cx="890936" cy="561677"/>
            <a:chOff x="4133850" y="2295525"/>
            <a:chExt cx="876300" cy="552450"/>
          </a:xfrm>
        </p:grpSpPr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A035BEB4-7A1F-4E95-A50B-A0FDA6421D48}"/>
                </a:ext>
              </a:extLst>
            </p:cNvPr>
            <p:cNvSpPr/>
            <p:nvPr/>
          </p:nvSpPr>
          <p:spPr>
            <a:xfrm>
              <a:off x="4138613" y="2301240"/>
              <a:ext cx="866775" cy="466725"/>
            </a:xfrm>
            <a:custGeom>
              <a:avLst/>
              <a:gdLst/>
              <a:ahLst/>
              <a:cxnLst/>
              <a:rect l="0" t="0" r="0" b="0"/>
              <a:pathLst>
                <a:path w="866775" h="466725">
                  <a:moveTo>
                    <a:pt x="762000" y="292418"/>
                  </a:moveTo>
                  <a:lnTo>
                    <a:pt x="721043" y="292418"/>
                  </a:lnTo>
                  <a:cubicBezTo>
                    <a:pt x="719138" y="268605"/>
                    <a:pt x="721043" y="244793"/>
                    <a:pt x="721995" y="220980"/>
                  </a:cubicBezTo>
                  <a:cubicBezTo>
                    <a:pt x="745808" y="183833"/>
                    <a:pt x="745808" y="126683"/>
                    <a:pt x="745808" y="94298"/>
                  </a:cubicBezTo>
                  <a:cubicBezTo>
                    <a:pt x="745808" y="41910"/>
                    <a:pt x="703898" y="0"/>
                    <a:pt x="651510" y="0"/>
                  </a:cubicBezTo>
                  <a:cubicBezTo>
                    <a:pt x="599123" y="0"/>
                    <a:pt x="557213" y="41910"/>
                    <a:pt x="557213" y="94298"/>
                  </a:cubicBezTo>
                  <a:cubicBezTo>
                    <a:pt x="557213" y="127635"/>
                    <a:pt x="557213" y="183833"/>
                    <a:pt x="581025" y="220980"/>
                  </a:cubicBezTo>
                  <a:cubicBezTo>
                    <a:pt x="581978" y="244793"/>
                    <a:pt x="583883" y="268605"/>
                    <a:pt x="581978" y="292418"/>
                  </a:cubicBezTo>
                  <a:lnTo>
                    <a:pt x="541020" y="292418"/>
                  </a:lnTo>
                  <a:cubicBezTo>
                    <a:pt x="481965" y="292418"/>
                    <a:pt x="434340" y="340043"/>
                    <a:pt x="434340" y="399098"/>
                  </a:cubicBezTo>
                  <a:cubicBezTo>
                    <a:pt x="434340" y="340043"/>
                    <a:pt x="386715" y="292418"/>
                    <a:pt x="327660" y="292418"/>
                  </a:cubicBez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868680" y="469583"/>
                  </a:lnTo>
                  <a:lnTo>
                    <a:pt x="868680" y="399098"/>
                  </a:lnTo>
                  <a:cubicBezTo>
                    <a:pt x="868680" y="340043"/>
                    <a:pt x="821055" y="292418"/>
                    <a:pt x="76200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B95FC3CB-4699-40B6-B838-F7A8ACE1FC7F}"/>
                </a:ext>
              </a:extLst>
            </p:cNvPr>
            <p:cNvSpPr/>
            <p:nvPr/>
          </p:nvSpPr>
          <p:spPr>
            <a:xfrm>
              <a:off x="4355782" y="2376488"/>
              <a:ext cx="428625" cy="466725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32" name="Right Bracket 31">
            <a:extLst>
              <a:ext uri="{FF2B5EF4-FFF2-40B4-BE49-F238E27FC236}">
                <a16:creationId xmlns="" xmlns:a16="http://schemas.microsoft.com/office/drawing/2014/main" id="{7C2AA922-08F9-4A20-B3FB-1FDA3E7F18E2}"/>
              </a:ext>
            </a:extLst>
          </p:cNvPr>
          <p:cNvSpPr/>
          <p:nvPr/>
        </p:nvSpPr>
        <p:spPr>
          <a:xfrm>
            <a:off x="3575655" y="2823620"/>
            <a:ext cx="547621" cy="1376905"/>
          </a:xfrm>
          <a:prstGeom prst="rightBracket">
            <a:avLst>
              <a:gd name="adj" fmla="val 125717"/>
            </a:avLst>
          </a:prstGeom>
          <a:noFill/>
          <a:ln w="22225" cap="rnd">
            <a:solidFill>
              <a:schemeClr val="tx1"/>
            </a:solidFill>
            <a:headEnd type="oval"/>
            <a:tailEnd type="oval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8" name="Graphic 23">
            <a:extLst>
              <a:ext uri="{FF2B5EF4-FFF2-40B4-BE49-F238E27FC236}">
                <a16:creationId xmlns="" xmlns:a16="http://schemas.microsoft.com/office/drawing/2014/main" id="{AA479FFC-DE82-44AB-96BC-977700E71F62}"/>
              </a:ext>
            </a:extLst>
          </p:cNvPr>
          <p:cNvGrpSpPr/>
          <p:nvPr/>
        </p:nvGrpSpPr>
        <p:grpSpPr>
          <a:xfrm>
            <a:off x="3673485" y="3190705"/>
            <a:ext cx="890936" cy="561677"/>
            <a:chOff x="4133850" y="2295525"/>
            <a:chExt cx="876300" cy="552450"/>
          </a:xfrm>
        </p:grpSpPr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6F7CF7B4-DB99-451E-8CB6-3FE874398923}"/>
                </a:ext>
              </a:extLst>
            </p:cNvPr>
            <p:cNvSpPr/>
            <p:nvPr/>
          </p:nvSpPr>
          <p:spPr>
            <a:xfrm>
              <a:off x="4138613" y="2301240"/>
              <a:ext cx="866775" cy="466725"/>
            </a:xfrm>
            <a:custGeom>
              <a:avLst/>
              <a:gdLst/>
              <a:ahLst/>
              <a:cxnLst/>
              <a:rect l="0" t="0" r="0" b="0"/>
              <a:pathLst>
                <a:path w="866775" h="466725">
                  <a:moveTo>
                    <a:pt x="762000" y="292418"/>
                  </a:moveTo>
                  <a:lnTo>
                    <a:pt x="721043" y="292418"/>
                  </a:lnTo>
                  <a:cubicBezTo>
                    <a:pt x="719138" y="268605"/>
                    <a:pt x="721043" y="244793"/>
                    <a:pt x="721995" y="220980"/>
                  </a:cubicBezTo>
                  <a:cubicBezTo>
                    <a:pt x="745808" y="183833"/>
                    <a:pt x="745808" y="126683"/>
                    <a:pt x="745808" y="94298"/>
                  </a:cubicBezTo>
                  <a:cubicBezTo>
                    <a:pt x="745808" y="41910"/>
                    <a:pt x="703898" y="0"/>
                    <a:pt x="651510" y="0"/>
                  </a:cubicBezTo>
                  <a:cubicBezTo>
                    <a:pt x="599123" y="0"/>
                    <a:pt x="557213" y="41910"/>
                    <a:pt x="557213" y="94298"/>
                  </a:cubicBezTo>
                  <a:cubicBezTo>
                    <a:pt x="557213" y="127635"/>
                    <a:pt x="557213" y="183833"/>
                    <a:pt x="581025" y="220980"/>
                  </a:cubicBezTo>
                  <a:cubicBezTo>
                    <a:pt x="581978" y="244793"/>
                    <a:pt x="583883" y="268605"/>
                    <a:pt x="581978" y="292418"/>
                  </a:cubicBezTo>
                  <a:lnTo>
                    <a:pt x="541020" y="292418"/>
                  </a:lnTo>
                  <a:cubicBezTo>
                    <a:pt x="481965" y="292418"/>
                    <a:pt x="434340" y="340043"/>
                    <a:pt x="434340" y="399098"/>
                  </a:cubicBezTo>
                  <a:cubicBezTo>
                    <a:pt x="434340" y="340043"/>
                    <a:pt x="386715" y="292418"/>
                    <a:pt x="327660" y="292418"/>
                  </a:cubicBezTo>
                  <a:lnTo>
                    <a:pt x="286703" y="292418"/>
                  </a:lnTo>
                  <a:cubicBezTo>
                    <a:pt x="284798" y="268605"/>
                    <a:pt x="286703" y="244793"/>
                    <a:pt x="287655" y="220980"/>
                  </a:cubicBezTo>
                  <a:cubicBezTo>
                    <a:pt x="311468" y="183833"/>
                    <a:pt x="311468" y="126683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868680" y="469583"/>
                  </a:lnTo>
                  <a:lnTo>
                    <a:pt x="868680" y="399098"/>
                  </a:lnTo>
                  <a:cubicBezTo>
                    <a:pt x="868680" y="340043"/>
                    <a:pt x="821055" y="292418"/>
                    <a:pt x="762000" y="292418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  <a:alpha val="5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EA0AC048-17BD-4102-BD13-4F28B99F83A5}"/>
                </a:ext>
              </a:extLst>
            </p:cNvPr>
            <p:cNvSpPr/>
            <p:nvPr/>
          </p:nvSpPr>
          <p:spPr>
            <a:xfrm>
              <a:off x="4355782" y="2376488"/>
              <a:ext cx="428625" cy="466725"/>
            </a:xfrm>
            <a:custGeom>
              <a:avLst/>
              <a:gdLst/>
              <a:ahLst/>
              <a:cxnLst/>
              <a:rect l="0" t="0" r="0" b="0"/>
              <a:pathLst>
                <a:path w="428625" h="466725">
                  <a:moveTo>
                    <a:pt x="327660" y="293370"/>
                  </a:moveTo>
                  <a:lnTo>
                    <a:pt x="286703" y="293370"/>
                  </a:lnTo>
                  <a:cubicBezTo>
                    <a:pt x="284798" y="269558"/>
                    <a:pt x="286703" y="245745"/>
                    <a:pt x="287655" y="221933"/>
                  </a:cubicBezTo>
                  <a:cubicBezTo>
                    <a:pt x="311468" y="183833"/>
                    <a:pt x="311468" y="127635"/>
                    <a:pt x="311468" y="94298"/>
                  </a:cubicBezTo>
                  <a:cubicBezTo>
                    <a:pt x="311468" y="41910"/>
                    <a:pt x="269558" y="0"/>
                    <a:pt x="217170" y="0"/>
                  </a:cubicBezTo>
                  <a:cubicBezTo>
                    <a:pt x="164783" y="0"/>
                    <a:pt x="122873" y="41910"/>
                    <a:pt x="122873" y="94298"/>
                  </a:cubicBezTo>
                  <a:cubicBezTo>
                    <a:pt x="122873" y="127635"/>
                    <a:pt x="122873" y="183833"/>
                    <a:pt x="146685" y="220980"/>
                  </a:cubicBezTo>
                  <a:cubicBezTo>
                    <a:pt x="147638" y="244793"/>
                    <a:pt x="149543" y="268605"/>
                    <a:pt x="147638" y="292418"/>
                  </a:cubicBezTo>
                  <a:lnTo>
                    <a:pt x="106680" y="292418"/>
                  </a:lnTo>
                  <a:cubicBezTo>
                    <a:pt x="47625" y="292418"/>
                    <a:pt x="0" y="340043"/>
                    <a:pt x="0" y="399098"/>
                  </a:cubicBezTo>
                  <a:lnTo>
                    <a:pt x="0" y="469583"/>
                  </a:lnTo>
                  <a:lnTo>
                    <a:pt x="434340" y="469583"/>
                  </a:lnTo>
                  <a:lnTo>
                    <a:pt x="434340" y="399098"/>
                  </a:lnTo>
                  <a:cubicBezTo>
                    <a:pt x="434340" y="340995"/>
                    <a:pt x="386715" y="293370"/>
                    <a:pt x="327660" y="293370"/>
                  </a:cubicBezTo>
                  <a:close/>
                </a:path>
              </a:pathLst>
            </a:custGeom>
            <a:gradFill>
              <a:gsLst>
                <a:gs pos="10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lin ang="5400000" scaled="0"/>
            </a:gradFill>
            <a:ln w="22225"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pic>
        <p:nvPicPr>
          <p:cNvPr id="19" name="Picture 18">
            <a:extLst>
              <a:ext uri="{FF2B5EF4-FFF2-40B4-BE49-F238E27FC236}">
                <a16:creationId xmlns="" xmlns:a16="http://schemas.microsoft.com/office/drawing/2014/main" id="{C7077B72-C8B9-4260-9297-138E09C6BA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6712" y="633519"/>
            <a:ext cx="801422" cy="4791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415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02349E-6 -4.07626E-6 L 0.03676 -4.07626E-6 " pathEditMode="relative" rAng="0" ptsTypes="AA">
                                      <p:cBhvr>
                                        <p:cTn id="9" dur="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38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" grpId="1"/>
    </p:bldLst>
  </p:timing>
</p:sld>
</file>

<file path=ppt/theme/theme1.xml><?xml version="1.0" encoding="utf-8"?>
<a:theme xmlns:a="http://schemas.openxmlformats.org/drawingml/2006/main" name="DeckTemplate-AWS-Dark">
  <a:themeElements>
    <a:clrScheme name="Custom 2">
      <a:dk1>
        <a:srgbClr val="474746"/>
      </a:dk1>
      <a:lt1>
        <a:sysClr val="window" lastClr="FFFFFF"/>
      </a:lt1>
      <a:dk2>
        <a:srgbClr val="6D6E6D"/>
      </a:dk2>
      <a:lt2>
        <a:srgbClr val="F8F8F8"/>
      </a:lt2>
      <a:accent1>
        <a:srgbClr val="FCB64C"/>
      </a:accent1>
      <a:accent2>
        <a:srgbClr val="F7A028"/>
      </a:accent2>
      <a:accent3>
        <a:srgbClr val="49A8F2"/>
      </a:accent3>
      <a:accent4>
        <a:srgbClr val="7BC233"/>
      </a:accent4>
      <a:accent5>
        <a:srgbClr val="FDD645"/>
      </a:accent5>
      <a:accent6>
        <a:srgbClr val="999A98"/>
      </a:accent6>
      <a:hlink>
        <a:srgbClr val="686CEA"/>
      </a:hlink>
      <a:folHlink>
        <a:srgbClr val="9F52CB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>
            <a:lumMod val="50000"/>
          </a:schemeClr>
        </a:solidFill>
        <a:ln>
          <a:noFill/>
        </a:ln>
        <a:effectLst/>
      </a:spPr>
      <a:bodyPr rtlCol="0" anchor="ctr"/>
      <a:lstStyle>
        <a:defPPr algn="ctr">
          <a:defRPr dirty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DeckTemplate-Webinars-Dark [Read-Only]" id="{402BD02A-2650-4F64-B1CF-00558CFDD50D}" vid="{05405E5B-0C33-4055-B08D-7CE42BB48B2C}"/>
    </a:ext>
  </a:extLst>
</a:theme>
</file>

<file path=ppt/theme/theme2.xml><?xml version="1.0" encoding="utf-8"?>
<a:theme xmlns:a="http://schemas.openxmlformats.org/drawingml/2006/main" name="3_DeckTemplate-AWS-Dark">
  <a:themeElements>
    <a:clrScheme name="Custom 2">
      <a:dk1>
        <a:srgbClr val="474746"/>
      </a:dk1>
      <a:lt1>
        <a:sysClr val="window" lastClr="FFFFFF"/>
      </a:lt1>
      <a:dk2>
        <a:srgbClr val="6D6E6D"/>
      </a:dk2>
      <a:lt2>
        <a:srgbClr val="F8F8F8"/>
      </a:lt2>
      <a:accent1>
        <a:srgbClr val="FCB64C"/>
      </a:accent1>
      <a:accent2>
        <a:srgbClr val="F7A028"/>
      </a:accent2>
      <a:accent3>
        <a:srgbClr val="49A8F2"/>
      </a:accent3>
      <a:accent4>
        <a:srgbClr val="7BC233"/>
      </a:accent4>
      <a:accent5>
        <a:srgbClr val="FDD645"/>
      </a:accent5>
      <a:accent6>
        <a:srgbClr val="999A98"/>
      </a:accent6>
      <a:hlink>
        <a:srgbClr val="686CEA"/>
      </a:hlink>
      <a:folHlink>
        <a:srgbClr val="9F52CB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gradFill>
          <a:gsLst>
            <a:gs pos="1961">
              <a:schemeClr val="tx1">
                <a:alpha val="35000"/>
              </a:schemeClr>
            </a:gs>
            <a:gs pos="100000">
              <a:schemeClr val="tx1">
                <a:alpha val="16000"/>
              </a:schemeClr>
            </a:gs>
          </a:gsLst>
          <a:lin ang="5400000" scaled="0"/>
        </a:gradFill>
        <a:ln w="22225">
          <a:solidFill>
            <a:schemeClr val="tx1"/>
          </a:solidFill>
        </a:ln>
        <a:effectLst/>
      </a:spPr>
      <a:bodyPr rtlCol="0" anchor="ctr"/>
      <a:lstStyle>
        <a:defPPr algn="ctr">
          <a:defRPr dirty="0" smtClean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DeckTemplate-Webinars-Dark [Read-Only]" id="{402BD02A-2650-4F64-B1CF-00558CFDD50D}" vid="{05405E5B-0C33-4055-B08D-7CE42BB48B2C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26A3D6C04DFD740953BA1B2B9E62D60" ma:contentTypeVersion="0" ma:contentTypeDescription="Create a new document." ma:contentTypeScope="" ma:versionID="26617cd14cd3af163c0e97ff614e520a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c64490b4aec6201516c3a874156f37b2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705B35A6-8B52-46A5-AE45-B98C6459DC10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C597C89A-FD0C-431E-81F6-90225B937683}">
  <ds:schemaRefs>
    <ds:schemaRef ds:uri="http://purl.org/dc/elements/1.1/"/>
    <ds:schemaRef ds:uri="http://schemas.microsoft.com/office/2006/metadata/properties"/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51A3258A-222C-4488-825E-7520D001FB7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Culture Migration Evolution_v06</Template>
  <TotalTime>1487</TotalTime>
  <Words>1118</Words>
  <Application>Microsoft Macintosh PowerPoint</Application>
  <PresentationFormat>On-screen Show (16:9)</PresentationFormat>
  <Paragraphs>483</Paragraphs>
  <Slides>97</Slides>
  <Notes>0</Notes>
  <HiddenSlides>0</HiddenSlides>
  <MMClips>3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97</vt:i4>
      </vt:variant>
    </vt:vector>
  </HeadingPairs>
  <TitlesOfParts>
    <vt:vector size="106" baseType="lpstr">
      <vt:lpstr>Arial</vt:lpstr>
      <vt:lpstr>Calibri</vt:lpstr>
      <vt:lpstr>Consolas</vt:lpstr>
      <vt:lpstr>Lucida Console</vt:lpstr>
      <vt:lpstr>Times New Roman</vt:lpstr>
      <vt:lpstr>Verdana</vt:lpstr>
      <vt:lpstr>Wingdings</vt:lpstr>
      <vt:lpstr>DeckTemplate-AWS-Dark</vt:lpstr>
      <vt:lpstr>3_DeckTemplate-AWS-Dark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15.0040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Mark Stluka</dc:creator>
  <cp:lastModifiedBy>Adrian Cockcroft</cp:lastModifiedBy>
  <cp:revision>95</cp:revision>
  <dcterms:created xsi:type="dcterms:W3CDTF">2017-09-06T17:22:56Z</dcterms:created>
  <dcterms:modified xsi:type="dcterms:W3CDTF">2017-11-16T00:00:09Z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0x010100D26A3D6C04DFD740953BA1B2B9E62D60</vt:lpwstr>
  </property>
</Properties>
</file>